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worksheets/sheet55.xml" ContentType="application/vnd.openxmlformats-officedocument.spreadsheetml.worksheet+xml"/>
  <Override PartName="/xl/worksheets/sheet56.xml" ContentType="application/vnd.openxmlformats-officedocument.spreadsheetml.worksheet+xml"/>
  <Override PartName="/xl/worksheets/sheet57.xml" ContentType="application/vnd.openxmlformats-officedocument.spreadsheetml.worksheet+xml"/>
  <Override PartName="/xl/worksheets/sheet58.xml" ContentType="application/vnd.openxmlformats-officedocument.spreadsheetml.worksheet+xml"/>
  <Override PartName="/xl/worksheets/sheet59.xml" ContentType="application/vnd.openxmlformats-officedocument.spreadsheetml.worksheet+xml"/>
  <Override PartName="/xl/worksheets/sheet60.xml" ContentType="application/vnd.openxmlformats-officedocument.spreadsheetml.worksheet+xml"/>
  <Override PartName="/xl/worksheets/sheet61.xml" ContentType="application/vnd.openxmlformats-officedocument.spreadsheetml.worksheet+xml"/>
  <Override PartName="/xl/worksheets/sheet62.xml" ContentType="application/vnd.openxmlformats-officedocument.spreadsheetml.worksheet+xml"/>
  <Override PartName="/xl/worksheets/sheet63.xml" ContentType="application/vnd.openxmlformats-officedocument.spreadsheetml.worksheet+xml"/>
  <Override PartName="/xl/worksheets/sheet64.xml" ContentType="application/vnd.openxmlformats-officedocument.spreadsheetml.worksheet+xml"/>
  <Override PartName="/xl/worksheets/sheet65.xml" ContentType="application/vnd.openxmlformats-officedocument.spreadsheetml.worksheet+xml"/>
  <Override PartName="/xl/worksheets/sheet66.xml" ContentType="application/vnd.openxmlformats-officedocument.spreadsheetml.worksheet+xml"/>
  <Override PartName="/xl/worksheets/sheet67.xml" ContentType="application/vnd.openxmlformats-officedocument.spreadsheetml.worksheet+xml"/>
  <Override PartName="/xl/worksheets/sheet68.xml" ContentType="application/vnd.openxmlformats-officedocument.spreadsheetml.worksheet+xml"/>
  <Override PartName="/xl/worksheets/sheet69.xml" ContentType="application/vnd.openxmlformats-officedocument.spreadsheetml.worksheet+xml"/>
  <Override PartName="/xl/worksheets/sheet70.xml" ContentType="application/vnd.openxmlformats-officedocument.spreadsheetml.worksheet+xml"/>
  <Override PartName="/xl/worksheets/sheet71.xml" ContentType="application/vnd.openxmlformats-officedocument.spreadsheetml.worksheet+xml"/>
  <Override PartName="/xl/worksheets/sheet72.xml" ContentType="application/vnd.openxmlformats-officedocument.spreadsheetml.worksheet+xml"/>
  <Override PartName="/xl/worksheets/sheet73.xml" ContentType="application/vnd.openxmlformats-officedocument.spreadsheetml.worksheet+xml"/>
  <Override PartName="/xl/worksheets/sheet74.xml" ContentType="application/vnd.openxmlformats-officedocument.spreadsheetml.worksheet+xml"/>
  <Override PartName="/xl/worksheets/sheet75.xml" ContentType="application/vnd.openxmlformats-officedocument.spreadsheetml.worksheet+xml"/>
  <Override PartName="/xl/worksheets/sheet76.xml" ContentType="application/vnd.openxmlformats-officedocument.spreadsheetml.worksheet+xml"/>
  <Override PartName="/xl/worksheets/sheet77.xml" ContentType="application/vnd.openxmlformats-officedocument.spreadsheetml.worksheet+xml"/>
  <Override PartName="/xl/worksheets/sheet78.xml" ContentType="application/vnd.openxmlformats-officedocument.spreadsheetml.worksheet+xml"/>
  <Override PartName="/xl/worksheets/sheet79.xml" ContentType="application/vnd.openxmlformats-officedocument.spreadsheetml.worksheet+xml"/>
  <Override PartName="/xl/worksheets/sheet80.xml" ContentType="application/vnd.openxmlformats-officedocument.spreadsheetml.worksheet+xml"/>
  <Override PartName="/xl/worksheets/sheet81.xml" ContentType="application/vnd.openxmlformats-officedocument.spreadsheetml.worksheet+xml"/>
  <Override PartName="/xl/worksheets/sheet82.xml" ContentType="application/vnd.openxmlformats-officedocument.spreadsheetml.worksheet+xml"/>
  <Override PartName="/xl/worksheets/sheet83.xml" ContentType="application/vnd.openxmlformats-officedocument.spreadsheetml.worksheet+xml"/>
  <Override PartName="/xl/worksheets/sheet84.xml" ContentType="application/vnd.openxmlformats-officedocument.spreadsheetml.worksheet+xml"/>
  <Override PartName="/xl/worksheets/sheet85.xml" ContentType="application/vnd.openxmlformats-officedocument.spreadsheetml.worksheet+xml"/>
  <Override PartName="/xl/worksheets/sheet86.xml" ContentType="application/vnd.openxmlformats-officedocument.spreadsheetml.worksheet+xml"/>
  <Override PartName="/xl/worksheets/sheet87.xml" ContentType="application/vnd.openxmlformats-officedocument.spreadsheetml.worksheet+xml"/>
  <Override PartName="/xl/worksheets/sheet88.xml" ContentType="application/vnd.openxmlformats-officedocument.spreadsheetml.worksheet+xml"/>
  <Override PartName="/xl/worksheets/sheet89.xml" ContentType="application/vnd.openxmlformats-officedocument.spreadsheetml.worksheet+xml"/>
  <Override PartName="/xl/worksheets/sheet90.xml" ContentType="application/vnd.openxmlformats-officedocument.spreadsheetml.worksheet+xml"/>
  <Override PartName="/xl/worksheets/sheet91.xml" ContentType="application/vnd.openxmlformats-officedocument.spreadsheetml.worksheet+xml"/>
  <Override PartName="/xl/worksheets/sheet92.xml" ContentType="application/vnd.openxmlformats-officedocument.spreadsheetml.worksheet+xml"/>
  <Override PartName="/xl/worksheets/sheet93.xml" ContentType="application/vnd.openxmlformats-officedocument.spreadsheetml.worksheet+xml"/>
  <Override PartName="/xl/worksheets/sheet94.xml" ContentType="application/vnd.openxmlformats-officedocument.spreadsheetml.worksheet+xml"/>
  <Override PartName="/xl/worksheets/sheet95.xml" ContentType="application/vnd.openxmlformats-officedocument.spreadsheetml.worksheet+xml"/>
  <Override PartName="/xl/worksheets/sheet96.xml" ContentType="application/vnd.openxmlformats-officedocument.spreadsheetml.worksheet+xml"/>
  <Override PartName="/xl/worksheets/sheet97.xml" ContentType="application/vnd.openxmlformats-officedocument.spreadsheetml.worksheet+xml"/>
  <Override PartName="/xl/worksheets/sheet98.xml" ContentType="application/vnd.openxmlformats-officedocument.spreadsheetml.worksheet+xml"/>
  <Override PartName="/xl/worksheets/sheet99.xml" ContentType="application/vnd.openxmlformats-officedocument.spreadsheetml.worksheet+xml"/>
  <Override PartName="/xl/worksheets/sheet100.xml" ContentType="application/vnd.openxmlformats-officedocument.spreadsheetml.worksheet+xml"/>
  <Override PartName="/xl/worksheets/sheet101.xml" ContentType="application/vnd.openxmlformats-officedocument.spreadsheetml.worksheet+xml"/>
  <Override PartName="/xl/worksheets/sheet102.xml" ContentType="application/vnd.openxmlformats-officedocument.spreadsheetml.worksheet+xml"/>
  <Override PartName="/xl/worksheets/sheet103.xml" ContentType="application/vnd.openxmlformats-officedocument.spreadsheetml.worksheet+xml"/>
  <Override PartName="/xl/worksheets/sheet104.xml" ContentType="application/vnd.openxmlformats-officedocument.spreadsheetml.worksheet+xml"/>
  <Override PartName="/xl/worksheets/sheet105.xml" ContentType="application/vnd.openxmlformats-officedocument.spreadsheetml.worksheet+xml"/>
  <Override PartName="/xl/worksheets/sheet106.xml" ContentType="application/vnd.openxmlformats-officedocument.spreadsheetml.worksheet+xml"/>
  <Override PartName="/xl/worksheets/sheet107.xml" ContentType="application/vnd.openxmlformats-officedocument.spreadsheetml.worksheet+xml"/>
  <Override PartName="/xl/worksheets/sheet108.xml" ContentType="application/vnd.openxmlformats-officedocument.spreadsheetml.worksheet+xml"/>
  <Override PartName="/xl/worksheets/sheet109.xml" ContentType="application/vnd.openxmlformats-officedocument.spreadsheetml.worksheet+xml"/>
  <Override PartName="/xl/worksheets/sheet110.xml" ContentType="application/vnd.openxmlformats-officedocument.spreadsheetml.worksheet+xml"/>
  <Override PartName="/xl/worksheets/sheet111.xml" ContentType="application/vnd.openxmlformats-officedocument.spreadsheetml.worksheet+xml"/>
  <Override PartName="/xl/worksheets/sheet112.xml" ContentType="application/vnd.openxmlformats-officedocument.spreadsheetml.worksheet+xml"/>
  <Override PartName="/xl/worksheets/sheet113.xml" ContentType="application/vnd.openxmlformats-officedocument.spreadsheetml.worksheet+xml"/>
  <Override PartName="/xl/worksheets/sheet114.xml" ContentType="application/vnd.openxmlformats-officedocument.spreadsheetml.worksheet+xml"/>
  <Override PartName="/xl/worksheets/sheet115.xml" ContentType="application/vnd.openxmlformats-officedocument.spreadsheetml.worksheet+xml"/>
  <Override PartName="/xl/worksheets/sheet116.xml" ContentType="application/vnd.openxmlformats-officedocument.spreadsheetml.worksheet+xml"/>
  <Override PartName="/xl/worksheets/sheet117.xml" ContentType="application/vnd.openxmlformats-officedocument.spreadsheetml.worksheet+xml"/>
  <Override PartName="/xl/worksheets/sheet118.xml" ContentType="application/vnd.openxmlformats-officedocument.spreadsheetml.worksheet+xml"/>
  <Override PartName="/xl/worksheets/sheet119.xml" ContentType="application/vnd.openxmlformats-officedocument.spreadsheetml.worksheet+xml"/>
  <Override PartName="/xl/worksheets/sheet120.xml" ContentType="application/vnd.openxmlformats-officedocument.spreadsheetml.worksheet+xml"/>
  <Override PartName="/xl/worksheets/sheet121.xml" ContentType="application/vnd.openxmlformats-officedocument.spreadsheetml.worksheet+xml"/>
  <Override PartName="/xl/worksheets/sheet122.xml" ContentType="application/vnd.openxmlformats-officedocument.spreadsheetml.worksheet+xml"/>
  <Override PartName="/xl/worksheets/sheet123.xml" ContentType="application/vnd.openxmlformats-officedocument.spreadsheetml.worksheet+xml"/>
  <Override PartName="/xl/worksheets/sheet124.xml" ContentType="application/vnd.openxmlformats-officedocument.spreadsheetml.worksheet+xml"/>
  <Override PartName="/xl/worksheets/sheet125.xml" ContentType="application/vnd.openxmlformats-officedocument.spreadsheetml.worksheet+xml"/>
  <Override PartName="/xl/worksheets/sheet126.xml" ContentType="application/vnd.openxmlformats-officedocument.spreadsheetml.worksheet+xml"/>
  <Override PartName="/xl/worksheets/sheet127.xml" ContentType="application/vnd.openxmlformats-officedocument.spreadsheetml.worksheet+xml"/>
  <Override PartName="/xl/worksheets/sheet128.xml" ContentType="application/vnd.openxmlformats-officedocument.spreadsheetml.worksheet+xml"/>
  <Override PartName="/xl/worksheets/sheet129.xml" ContentType="application/vnd.openxmlformats-officedocument.spreadsheetml.worksheet+xml"/>
  <Override PartName="/xl/worksheets/sheet130.xml" ContentType="application/vnd.openxmlformats-officedocument.spreadsheetml.worksheet+xml"/>
  <Override PartName="/xl/worksheets/sheet131.xml" ContentType="application/vnd.openxmlformats-officedocument.spreadsheetml.worksheet+xml"/>
  <Override PartName="/xl/worksheets/sheet132.xml" ContentType="application/vnd.openxmlformats-officedocument.spreadsheetml.worksheet+xml"/>
  <Override PartName="/xl/worksheets/sheet133.xml" ContentType="application/vnd.openxmlformats-officedocument.spreadsheetml.worksheet+xml"/>
  <Override PartName="/xl/worksheets/sheet134.xml" ContentType="application/vnd.openxmlformats-officedocument.spreadsheetml.worksheet+xml"/>
  <Override PartName="/xl/worksheets/sheet135.xml" ContentType="application/vnd.openxmlformats-officedocument.spreadsheetml.worksheet+xml"/>
  <Override PartName="/xl/worksheets/sheet136.xml" ContentType="application/vnd.openxmlformats-officedocument.spreadsheetml.worksheet+xml"/>
  <Override PartName="/xl/worksheets/sheet137.xml" ContentType="application/vnd.openxmlformats-officedocument.spreadsheetml.worksheet+xml"/>
  <Override PartName="/xl/worksheets/sheet138.xml" ContentType="application/vnd.openxmlformats-officedocument.spreadsheetml.worksheet+xml"/>
  <Override PartName="/xl/worksheets/sheet139.xml" ContentType="application/vnd.openxmlformats-officedocument.spreadsheetml.worksheet+xml"/>
  <Override PartName="/xl/worksheets/sheet140.xml" ContentType="application/vnd.openxmlformats-officedocument.spreadsheetml.worksheet+xml"/>
  <Override PartName="/xl/worksheets/sheet141.xml" ContentType="application/vnd.openxmlformats-officedocument.spreadsheetml.worksheet+xml"/>
  <Override PartName="/xl/worksheets/sheet142.xml" ContentType="application/vnd.openxmlformats-officedocument.spreadsheetml.worksheet+xml"/>
  <Override PartName="/xl/worksheets/sheet143.xml" ContentType="application/vnd.openxmlformats-officedocument.spreadsheetml.worksheet+xml"/>
  <Override PartName="/xl/worksheets/sheet144.xml" ContentType="application/vnd.openxmlformats-officedocument.spreadsheetml.worksheet+xml"/>
  <Override PartName="/xl/worksheets/sheet145.xml" ContentType="application/vnd.openxmlformats-officedocument.spreadsheetml.worksheet+xml"/>
  <Override PartName="/xl/worksheets/sheet146.xml" ContentType="application/vnd.openxmlformats-officedocument.spreadsheetml.worksheet+xml"/>
  <Override PartName="/xl/worksheets/sheet147.xml" ContentType="application/vnd.openxmlformats-officedocument.spreadsheetml.worksheet+xml"/>
  <Override PartName="/xl/worksheets/sheet148.xml" ContentType="application/vnd.openxmlformats-officedocument.spreadsheetml.worksheet+xml"/>
  <Override PartName="/xl/worksheets/sheet149.xml" ContentType="application/vnd.openxmlformats-officedocument.spreadsheetml.worksheet+xml"/>
  <Override PartName="/xl/worksheets/sheet150.xml" ContentType="application/vnd.openxmlformats-officedocument.spreadsheetml.worksheet+xml"/>
  <Override PartName="/xl/worksheets/sheet151.xml" ContentType="application/vnd.openxmlformats-officedocument.spreadsheetml.worksheet+xml"/>
  <Override PartName="/xl/worksheets/sheet152.xml" ContentType="application/vnd.openxmlformats-officedocument.spreadsheetml.worksheet+xml"/>
  <Override PartName="/xl/worksheets/sheet153.xml" ContentType="application/vnd.openxmlformats-officedocument.spreadsheetml.worksheet+xml"/>
  <Override PartName="/xl/worksheets/sheet154.xml" ContentType="application/vnd.openxmlformats-officedocument.spreadsheetml.worksheet+xml"/>
  <Override PartName="/xl/worksheets/sheet155.xml" ContentType="application/vnd.openxmlformats-officedocument.spreadsheetml.worksheet+xml"/>
  <Override PartName="/xl/worksheets/sheet156.xml" ContentType="application/vnd.openxmlformats-officedocument.spreadsheetml.worksheet+xml"/>
  <Override PartName="/xl/worksheets/sheet157.xml" ContentType="application/vnd.openxmlformats-officedocument.spreadsheetml.worksheet+xml"/>
  <Override PartName="/xl/worksheets/sheet158.xml" ContentType="application/vnd.openxmlformats-officedocument.spreadsheetml.worksheet+xml"/>
  <Override PartName="/xl/worksheets/sheet159.xml" ContentType="application/vnd.openxmlformats-officedocument.spreadsheetml.worksheet+xml"/>
  <Override PartName="/xl/worksheets/sheet160.xml" ContentType="application/vnd.openxmlformats-officedocument.spreadsheetml.worksheet+xml"/>
  <Override PartName="/xl/worksheets/sheet161.xml" ContentType="application/vnd.openxmlformats-officedocument.spreadsheetml.worksheet+xml"/>
  <Override PartName="/xl/worksheets/sheet162.xml" ContentType="application/vnd.openxmlformats-officedocument.spreadsheetml.worksheet+xml"/>
  <Override PartName="/xl/worksheets/sheet163.xml" ContentType="application/vnd.openxmlformats-officedocument.spreadsheetml.worksheet+xml"/>
  <Override PartName="/xl/worksheets/sheet164.xml" ContentType="application/vnd.openxmlformats-officedocument.spreadsheetml.worksheet+xml"/>
  <Override PartName="/xl/worksheets/sheet165.xml" ContentType="application/vnd.openxmlformats-officedocument.spreadsheetml.worksheet+xml"/>
  <Override PartName="/xl/worksheets/sheet166.xml" ContentType="application/vnd.openxmlformats-officedocument.spreadsheetml.worksheet+xml"/>
  <Override PartName="/xl/worksheets/sheet167.xml" ContentType="application/vnd.openxmlformats-officedocument.spreadsheetml.worksheet+xml"/>
  <Override PartName="/xl/worksheets/sheet168.xml" ContentType="application/vnd.openxmlformats-officedocument.spreadsheetml.worksheet+xml"/>
  <Override PartName="/xl/worksheets/sheet169.xml" ContentType="application/vnd.openxmlformats-officedocument.spreadsheetml.worksheet+xml"/>
  <Override PartName="/xl/worksheets/sheet170.xml" ContentType="application/vnd.openxmlformats-officedocument.spreadsheetml.worksheet+xml"/>
  <Override PartName="/xl/worksheets/sheet171.xml" ContentType="application/vnd.openxmlformats-officedocument.spreadsheetml.worksheet+xml"/>
  <Override PartName="/xl/worksheets/sheet172.xml" ContentType="application/vnd.openxmlformats-officedocument.spreadsheetml.worksheet+xml"/>
  <Override PartName="/xl/worksheets/sheet173.xml" ContentType="application/vnd.openxmlformats-officedocument.spreadsheetml.worksheet+xml"/>
  <Override PartName="/xl/worksheets/sheet174.xml" ContentType="application/vnd.openxmlformats-officedocument.spreadsheetml.worksheet+xml"/>
  <Override PartName="/xl/worksheets/sheet175.xml" ContentType="application/vnd.openxmlformats-officedocument.spreadsheetml.worksheet+xml"/>
  <Override PartName="/xl/worksheets/sheet176.xml" ContentType="application/vnd.openxmlformats-officedocument.spreadsheetml.worksheet+xml"/>
  <Override PartName="/xl/worksheets/sheet177.xml" ContentType="application/vnd.openxmlformats-officedocument.spreadsheetml.worksheet+xml"/>
  <Override PartName="/xl/worksheets/sheet178.xml" ContentType="application/vnd.openxmlformats-officedocument.spreadsheetml.worksheet+xml"/>
  <Override PartName="/xl/worksheets/sheet179.xml" ContentType="application/vnd.openxmlformats-officedocument.spreadsheetml.worksheet+xml"/>
  <Override PartName="/xl/worksheets/sheet180.xml" ContentType="application/vnd.openxmlformats-officedocument.spreadsheetml.worksheet+xml"/>
  <Override PartName="/xl/worksheets/sheet181.xml" ContentType="application/vnd.openxmlformats-officedocument.spreadsheetml.worksheet+xml"/>
  <Override PartName="/xl/worksheets/sheet182.xml" ContentType="application/vnd.openxmlformats-officedocument.spreadsheetml.worksheet+xml"/>
  <Override PartName="/xl/worksheets/sheet183.xml" ContentType="application/vnd.openxmlformats-officedocument.spreadsheetml.worksheet+xml"/>
  <Override PartName="/xl/worksheets/sheet184.xml" ContentType="application/vnd.openxmlformats-officedocument.spreadsheetml.worksheet+xml"/>
  <Override PartName="/xl/worksheets/sheet185.xml" ContentType="application/vnd.openxmlformats-officedocument.spreadsheetml.worksheet+xml"/>
  <Override PartName="/xl/worksheets/sheet186.xml" ContentType="application/vnd.openxmlformats-officedocument.spreadsheetml.worksheet+xml"/>
  <Override PartName="/xl/worksheets/sheet187.xml" ContentType="application/vnd.openxmlformats-officedocument.spreadsheetml.worksheet+xml"/>
  <Override PartName="/xl/worksheets/sheet188.xml" ContentType="application/vnd.openxmlformats-officedocument.spreadsheetml.worksheet+xml"/>
  <Override PartName="/xl/worksheets/sheet189.xml" ContentType="application/vnd.openxmlformats-officedocument.spreadsheetml.worksheet+xml"/>
  <Override PartName="/xl/worksheets/sheet190.xml" ContentType="application/vnd.openxmlformats-officedocument.spreadsheetml.worksheet+xml"/>
  <Override PartName="/xl/worksheets/sheet191.xml" ContentType="application/vnd.openxmlformats-officedocument.spreadsheetml.worksheet+xml"/>
  <Override PartName="/xl/worksheets/sheet192.xml" ContentType="application/vnd.openxmlformats-officedocument.spreadsheetml.worksheet+xml"/>
  <Override PartName="/xl/worksheets/sheet193.xml" ContentType="application/vnd.openxmlformats-officedocument.spreadsheetml.worksheet+xml"/>
  <Override PartName="/xl/worksheets/sheet194.xml" ContentType="application/vnd.openxmlformats-officedocument.spreadsheetml.worksheet+xml"/>
  <Override PartName="/xl/worksheets/sheet195.xml" ContentType="application/vnd.openxmlformats-officedocument.spreadsheetml.worksheet+xml"/>
  <Override PartName="/xl/worksheets/sheet196.xml" ContentType="application/vnd.openxmlformats-officedocument.spreadsheetml.worksheet+xml"/>
  <Override PartName="/xl/worksheets/sheet197.xml" ContentType="application/vnd.openxmlformats-officedocument.spreadsheetml.worksheet+xml"/>
  <Override PartName="/xl/worksheets/sheet198.xml" ContentType="application/vnd.openxmlformats-officedocument.spreadsheetml.worksheet+xml"/>
  <Override PartName="/xl/worksheets/sheet199.xml" ContentType="application/vnd.openxmlformats-officedocument.spreadsheetml.worksheet+xml"/>
  <Override PartName="/xl/worksheets/sheet200.xml" ContentType="application/vnd.openxmlformats-officedocument.spreadsheetml.worksheet+xml"/>
  <Override PartName="/xl/worksheets/sheet201.xml" ContentType="application/vnd.openxmlformats-officedocument.spreadsheetml.worksheet+xml"/>
  <Override PartName="/xl/worksheets/sheet202.xml" ContentType="application/vnd.openxmlformats-officedocument.spreadsheetml.worksheet+xml"/>
  <Override PartName="/xl/worksheets/sheet203.xml" ContentType="application/vnd.openxmlformats-officedocument.spreadsheetml.worksheet+xml"/>
  <Override PartName="/xl/worksheets/sheet204.xml" ContentType="application/vnd.openxmlformats-officedocument.spreadsheetml.worksheet+xml"/>
  <Override PartName="/xl/worksheets/sheet205.xml" ContentType="application/vnd.openxmlformats-officedocument.spreadsheetml.worksheet+xml"/>
  <Override PartName="/xl/worksheets/sheet206.xml" ContentType="application/vnd.openxmlformats-officedocument.spreadsheetml.worksheet+xml"/>
  <Override PartName="/xl/worksheets/sheet207.xml" ContentType="application/vnd.openxmlformats-officedocument.spreadsheetml.worksheet+xml"/>
  <Override PartName="/xl/worksheets/sheet208.xml" ContentType="application/vnd.openxmlformats-officedocument.spreadsheetml.worksheet+xml"/>
  <Override PartName="/xl/worksheets/sheet209.xml" ContentType="application/vnd.openxmlformats-officedocument.spreadsheetml.worksheet+xml"/>
  <Override PartName="/xl/worksheets/sheet210.xml" ContentType="application/vnd.openxmlformats-officedocument.spreadsheetml.worksheet+xml"/>
  <Override PartName="/xl/worksheets/sheet211.xml" ContentType="application/vnd.openxmlformats-officedocument.spreadsheetml.worksheet+xml"/>
  <Override PartName="/xl/worksheets/sheet212.xml" ContentType="application/vnd.openxmlformats-officedocument.spreadsheetml.worksheet+xml"/>
  <Override PartName="/xl/worksheets/sheet213.xml" ContentType="application/vnd.openxmlformats-officedocument.spreadsheetml.worksheet+xml"/>
  <Override PartName="/xl/worksheets/sheet214.xml" ContentType="application/vnd.openxmlformats-officedocument.spreadsheetml.worksheet+xml"/>
  <Override PartName="/xl/worksheets/sheet215.xml" ContentType="application/vnd.openxmlformats-officedocument.spreadsheetml.worksheet+xml"/>
  <Override PartName="/xl/worksheets/sheet216.xml" ContentType="application/vnd.openxmlformats-officedocument.spreadsheetml.worksheet+xml"/>
  <Override PartName="/xl/worksheets/sheet217.xml" ContentType="application/vnd.openxmlformats-officedocument.spreadsheetml.worksheet+xml"/>
  <Override PartName="/xl/worksheets/sheet218.xml" ContentType="application/vnd.openxmlformats-officedocument.spreadsheetml.worksheet+xml"/>
  <Override PartName="/xl/worksheets/sheet219.xml" ContentType="application/vnd.openxmlformats-officedocument.spreadsheetml.worksheet+xml"/>
  <Override PartName="/xl/worksheets/sheet220.xml" ContentType="application/vnd.openxmlformats-officedocument.spreadsheetml.worksheet+xml"/>
  <Override PartName="/xl/worksheets/sheet221.xml" ContentType="application/vnd.openxmlformats-officedocument.spreadsheetml.worksheet+xml"/>
  <Override PartName="/xl/worksheets/sheet222.xml" ContentType="application/vnd.openxmlformats-officedocument.spreadsheetml.worksheet+xml"/>
  <Override PartName="/xl/worksheets/sheet223.xml" ContentType="application/vnd.openxmlformats-officedocument.spreadsheetml.worksheet+xml"/>
  <Override PartName="/xl/worksheets/sheet224.xml" ContentType="application/vnd.openxmlformats-officedocument.spreadsheetml.worksheet+xml"/>
  <Override PartName="/xl/worksheets/sheet225.xml" ContentType="application/vnd.openxmlformats-officedocument.spreadsheetml.worksheet+xml"/>
  <Override PartName="/xl/worksheets/sheet226.xml" ContentType="application/vnd.openxmlformats-officedocument.spreadsheetml.worksheet+xml"/>
  <Override PartName="/xl/worksheets/sheet227.xml" ContentType="application/vnd.openxmlformats-officedocument.spreadsheetml.worksheet+xml"/>
  <Override PartName="/xl/worksheets/sheet228.xml" ContentType="application/vnd.openxmlformats-officedocument.spreadsheetml.worksheet+xml"/>
  <Override PartName="/xl/worksheets/sheet229.xml" ContentType="application/vnd.openxmlformats-officedocument.spreadsheetml.worksheet+xml"/>
  <Override PartName="/xl/worksheets/sheet230.xml" ContentType="application/vnd.openxmlformats-officedocument.spreadsheetml.worksheet+xml"/>
  <Override PartName="/xl/worksheets/sheet231.xml" ContentType="application/vnd.openxmlformats-officedocument.spreadsheetml.worksheet+xml"/>
  <Override PartName="/xl/worksheets/sheet232.xml" ContentType="application/vnd.openxmlformats-officedocument.spreadsheetml.worksheet+xml"/>
  <Override PartName="/xl/worksheets/sheet233.xml" ContentType="application/vnd.openxmlformats-officedocument.spreadsheetml.worksheet+xml"/>
  <Override PartName="/xl/worksheets/sheet234.xml" ContentType="application/vnd.openxmlformats-officedocument.spreadsheetml.worksheet+xml"/>
  <Override PartName="/xl/worksheets/sheet235.xml" ContentType="application/vnd.openxmlformats-officedocument.spreadsheetml.worksheet+xml"/>
  <Override PartName="/xl/worksheets/sheet236.xml" ContentType="application/vnd.openxmlformats-officedocument.spreadsheetml.worksheet+xml"/>
  <Override PartName="/xl/worksheets/sheet237.xml" ContentType="application/vnd.openxmlformats-officedocument.spreadsheetml.worksheet+xml"/>
  <Override PartName="/xl/worksheets/sheet238.xml" ContentType="application/vnd.openxmlformats-officedocument.spreadsheetml.worksheet+xml"/>
  <Override PartName="/xl/worksheets/sheet239.xml" ContentType="application/vnd.openxmlformats-officedocument.spreadsheetml.worksheet+xml"/>
  <Override PartName="/xl/worksheets/sheet240.xml" ContentType="application/vnd.openxmlformats-officedocument.spreadsheetml.worksheet+xml"/>
  <Override PartName="/xl/worksheets/sheet241.xml" ContentType="application/vnd.openxmlformats-officedocument.spreadsheetml.worksheet+xml"/>
  <Override PartName="/xl/worksheets/sheet242.xml" ContentType="application/vnd.openxmlformats-officedocument.spreadsheetml.worksheet+xml"/>
  <Override PartName="/xl/worksheets/sheet243.xml" ContentType="application/vnd.openxmlformats-officedocument.spreadsheetml.worksheet+xml"/>
  <Override PartName="/xl/worksheets/sheet244.xml" ContentType="application/vnd.openxmlformats-officedocument.spreadsheetml.worksheet+xml"/>
  <Override PartName="/xl/worksheets/sheet245.xml" ContentType="application/vnd.openxmlformats-officedocument.spreadsheetml.worksheet+xml"/>
  <Override PartName="/xl/worksheets/sheet246.xml" ContentType="application/vnd.openxmlformats-officedocument.spreadsheetml.worksheet+xml"/>
  <Override PartName="/xl/worksheets/sheet247.xml" ContentType="application/vnd.openxmlformats-officedocument.spreadsheetml.worksheet+xml"/>
  <Override PartName="/xl/worksheets/sheet248.xml" ContentType="application/vnd.openxmlformats-officedocument.spreadsheetml.worksheet+xml"/>
  <Override PartName="/xl/worksheets/sheet249.xml" ContentType="application/vnd.openxmlformats-officedocument.spreadsheetml.worksheet+xml"/>
  <Override PartName="/xl/worksheets/sheet250.xml" ContentType="application/vnd.openxmlformats-officedocument.spreadsheetml.worksheet+xml"/>
  <Override PartName="/xl/worksheets/sheet251.xml" ContentType="application/vnd.openxmlformats-officedocument.spreadsheetml.worksheet+xml"/>
  <Override PartName="/xl/worksheets/sheet252.xml" ContentType="application/vnd.openxmlformats-officedocument.spreadsheetml.worksheet+xml"/>
  <Override PartName="/xl/worksheets/sheet253.xml" ContentType="application/vnd.openxmlformats-officedocument.spreadsheetml.worksheet+xml"/>
  <Override PartName="/xl/worksheets/sheet254.xml" ContentType="application/vnd.openxmlformats-officedocument.spreadsheetml.worksheet+xml"/>
  <Override PartName="/xl/worksheets/sheet255.xml" ContentType="application/vnd.openxmlformats-officedocument.spreadsheetml.worksheet+xml"/>
  <Override PartName="/xl/worksheets/sheet256.xml" ContentType="application/vnd.openxmlformats-officedocument.spreadsheetml.worksheet+xml"/>
  <Override PartName="/xl/worksheets/sheet257.xml" ContentType="application/vnd.openxmlformats-officedocument.spreadsheetml.worksheet+xml"/>
  <Override PartName="/xl/worksheets/sheet258.xml" ContentType="application/vnd.openxmlformats-officedocument.spreadsheetml.worksheet+xml"/>
  <Override PartName="/xl/worksheets/sheet259.xml" ContentType="application/vnd.openxmlformats-officedocument.spreadsheetml.worksheet+xml"/>
  <Override PartName="/xl/worksheets/sheet260.xml" ContentType="application/vnd.openxmlformats-officedocument.spreadsheetml.worksheet+xml"/>
  <Override PartName="/xl/worksheets/sheet261.xml" ContentType="application/vnd.openxmlformats-officedocument.spreadsheetml.worksheet+xml"/>
  <Override PartName="/xl/worksheets/sheet262.xml" ContentType="application/vnd.openxmlformats-officedocument.spreadsheetml.worksheet+xml"/>
  <Override PartName="/xl/worksheets/sheet263.xml" ContentType="application/vnd.openxmlformats-officedocument.spreadsheetml.worksheet+xml"/>
  <Override PartName="/xl/worksheets/sheet264.xml" ContentType="application/vnd.openxmlformats-officedocument.spreadsheetml.worksheet+xml"/>
  <Override PartName="/xl/worksheets/sheet265.xml" ContentType="application/vnd.openxmlformats-officedocument.spreadsheetml.worksheet+xml"/>
  <Override PartName="/xl/worksheets/sheet266.xml" ContentType="application/vnd.openxmlformats-officedocument.spreadsheetml.worksheet+xml"/>
  <Override PartName="/xl/worksheets/sheet267.xml" ContentType="application/vnd.openxmlformats-officedocument.spreadsheetml.worksheet+xml"/>
  <Override PartName="/xl/worksheets/sheet268.xml" ContentType="application/vnd.openxmlformats-officedocument.spreadsheetml.worksheet+xml"/>
  <Override PartName="/xl/worksheets/sheet269.xml" ContentType="application/vnd.openxmlformats-officedocument.spreadsheetml.worksheet+xml"/>
  <Override PartName="/xl/worksheets/sheet270.xml" ContentType="application/vnd.openxmlformats-officedocument.spreadsheetml.worksheet+xml"/>
  <Override PartName="/xl/worksheets/sheet271.xml" ContentType="application/vnd.openxmlformats-officedocument.spreadsheetml.worksheet+xml"/>
  <Override PartName="/xl/worksheets/sheet272.xml" ContentType="application/vnd.openxmlformats-officedocument.spreadsheetml.worksheet+xml"/>
  <Override PartName="/xl/worksheets/sheet273.xml" ContentType="application/vnd.openxmlformats-officedocument.spreadsheetml.worksheet+xml"/>
  <Override PartName="/xl/worksheets/sheet27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725"/>
  <workbookPr/>
  <mc:AlternateContent xmlns:mc="http://schemas.openxmlformats.org/markup-compatibility/2006">
    <mc:Choice Requires="x15">
      <x15ac:absPath xmlns:x15ac="http://schemas.microsoft.com/office/spreadsheetml/2010/11/ac" url="https://ofcomuk.sharepoint.com/teams/mr/proj/Media projects/Local Media/Local Election News Research 2026/Data/"/>
    </mc:Choice>
  </mc:AlternateContent>
  <xr:revisionPtr revIDLastSave="5" documentId="8_{81856E6C-2C85-4062-A90C-CAFA657A7DE3}" xr6:coauthVersionLast="47" xr6:coauthVersionMax="47" xr10:uidLastSave="{24BB29E2-0F95-49EB-BB3A-3E869816594C}"/>
  <bookViews>
    <workbookView xWindow="-110" yWindow="-110" windowWidth="22780" windowHeight="14540" xr2:uid="{00000000-000D-0000-FFFF-FFFF00000000}"/>
  </bookViews>
  <sheets>
    <sheet name="Contents" sheetId="1" r:id="rId1"/>
    <sheet name="Table 1" sheetId="2" r:id="rId2"/>
    <sheet name="Table 2" sheetId="3" r:id="rId3"/>
    <sheet name="Table 3" sheetId="4" r:id="rId4"/>
    <sheet name="Table 4" sheetId="5" r:id="rId5"/>
    <sheet name="Table 5" sheetId="6" r:id="rId6"/>
    <sheet name="Table 6" sheetId="7" r:id="rId7"/>
    <sheet name="Table 7" sheetId="8" r:id="rId8"/>
    <sheet name="Table 8" sheetId="9" r:id="rId9"/>
    <sheet name="Table 9" sheetId="10" r:id="rId10"/>
    <sheet name="Table 10" sheetId="11" r:id="rId11"/>
    <sheet name="Table 11" sheetId="12" r:id="rId12"/>
    <sheet name="Table 12" sheetId="13" r:id="rId13"/>
    <sheet name="Table 13" sheetId="14" r:id="rId14"/>
    <sheet name="Table 14" sheetId="15" r:id="rId15"/>
    <sheet name="Table 15" sheetId="16" r:id="rId16"/>
    <sheet name="Table 16" sheetId="17" r:id="rId17"/>
    <sheet name="Table 17" sheetId="18" r:id="rId18"/>
    <sheet name="Table 18" sheetId="19" r:id="rId19"/>
    <sheet name="Table 19" sheetId="20" r:id="rId20"/>
    <sheet name="Table 20" sheetId="21" r:id="rId21"/>
    <sheet name="Table 21" sheetId="22" r:id="rId22"/>
    <sheet name="Table 22" sheetId="23" r:id="rId23"/>
    <sheet name="Table 23" sheetId="24" r:id="rId24"/>
    <sheet name="Table 24" sheetId="25" r:id="rId25"/>
    <sheet name="Table 25" sheetId="26" r:id="rId26"/>
    <sheet name="Table 26" sheetId="27" r:id="rId27"/>
    <sheet name="Table 27" sheetId="28" r:id="rId28"/>
    <sheet name="Table 28" sheetId="29" r:id="rId29"/>
    <sheet name="Table 29" sheetId="30" r:id="rId30"/>
    <sheet name="Table 30" sheetId="31" r:id="rId31"/>
    <sheet name="Table 31" sheetId="32" r:id="rId32"/>
    <sheet name="Table 32" sheetId="33" r:id="rId33"/>
    <sheet name="Table 33" sheetId="34" r:id="rId34"/>
    <sheet name="Table 34" sheetId="35" r:id="rId35"/>
    <sheet name="Table 35" sheetId="36" r:id="rId36"/>
    <sheet name="Table 36" sheetId="37" r:id="rId37"/>
    <sheet name="Table 37" sheetId="38" r:id="rId38"/>
    <sheet name="Table 38" sheetId="39" r:id="rId39"/>
    <sheet name="Table 39" sheetId="40" r:id="rId40"/>
    <sheet name="Table 40" sheetId="41" r:id="rId41"/>
    <sheet name="Table 41" sheetId="42" r:id="rId42"/>
    <sheet name="Table 42" sheetId="43" r:id="rId43"/>
    <sheet name="Table 43" sheetId="44" r:id="rId44"/>
    <sheet name="Table 44" sheetId="45" r:id="rId45"/>
    <sheet name="Table 45" sheetId="46" r:id="rId46"/>
    <sheet name="Table 46" sheetId="47" r:id="rId47"/>
    <sheet name="Table 47" sheetId="48" r:id="rId48"/>
    <sheet name="Table 48" sheetId="49" r:id="rId49"/>
    <sheet name="Table 49" sheetId="50" r:id="rId50"/>
    <sheet name="Table 50" sheetId="51" r:id="rId51"/>
    <sheet name="Table 51" sheetId="52" r:id="rId52"/>
    <sheet name="Table 52" sheetId="53" r:id="rId53"/>
    <sheet name="Table 53" sheetId="54" r:id="rId54"/>
    <sheet name="Table 54" sheetId="55" r:id="rId55"/>
    <sheet name="Table 55" sheetId="56" r:id="rId56"/>
    <sheet name="Table 56" sheetId="57" r:id="rId57"/>
    <sheet name="Table 57" sheetId="58" r:id="rId58"/>
    <sheet name="Table 58" sheetId="59" r:id="rId59"/>
    <sheet name="Table 59" sheetId="60" r:id="rId60"/>
    <sheet name="Table 60" sheetId="61" r:id="rId61"/>
    <sheet name="Table 61" sheetId="62" r:id="rId62"/>
    <sheet name="Table 62" sheetId="63" r:id="rId63"/>
    <sheet name="Table 63" sheetId="64" r:id="rId64"/>
    <sheet name="Table 64" sheetId="65" r:id="rId65"/>
    <sheet name="Table 65" sheetId="66" r:id="rId66"/>
    <sheet name="Table 66" sheetId="67" r:id="rId67"/>
    <sheet name="Table 67" sheetId="68" r:id="rId68"/>
    <sheet name="Table 68" sheetId="69" r:id="rId69"/>
    <sheet name="Table 69" sheetId="70" r:id="rId70"/>
    <sheet name="Table 70" sheetId="71" r:id="rId71"/>
    <sheet name="Table 71" sheetId="72" r:id="rId72"/>
    <sheet name="Table 72" sheetId="73" r:id="rId73"/>
    <sheet name="Table 73" sheetId="74" r:id="rId74"/>
    <sheet name="Table 74" sheetId="75" r:id="rId75"/>
    <sheet name="Table 75" sheetId="76" r:id="rId76"/>
    <sheet name="Table 76" sheetId="77" r:id="rId77"/>
    <sheet name="Table 77" sheetId="78" r:id="rId78"/>
    <sheet name="Table 78" sheetId="79" r:id="rId79"/>
    <sheet name="Table 79" sheetId="80" r:id="rId80"/>
    <sheet name="Table 80" sheetId="81" r:id="rId81"/>
    <sheet name="Table 81" sheetId="82" r:id="rId82"/>
    <sheet name="Table 82" sheetId="83" r:id="rId83"/>
    <sheet name="Table 83" sheetId="84" r:id="rId84"/>
    <sheet name="Table 84" sheetId="85" r:id="rId85"/>
    <sheet name="Table 85" sheetId="86" r:id="rId86"/>
    <sheet name="Table 86" sheetId="87" r:id="rId87"/>
    <sheet name="Table 87" sheetId="88" r:id="rId88"/>
    <sheet name="Table 88" sheetId="89" r:id="rId89"/>
    <sheet name="Table 89" sheetId="90" r:id="rId90"/>
    <sheet name="Table 90" sheetId="91" r:id="rId91"/>
    <sheet name="Table 91" sheetId="92" r:id="rId92"/>
    <sheet name="Table 92" sheetId="93" r:id="rId93"/>
    <sheet name="Table 93" sheetId="94" r:id="rId94"/>
    <sheet name="Table 94" sheetId="95" r:id="rId95"/>
    <sheet name="Table 95" sheetId="96" r:id="rId96"/>
    <sheet name="Table 96" sheetId="97" r:id="rId97"/>
    <sheet name="Table 97" sheetId="98" r:id="rId98"/>
    <sheet name="Table 98" sheetId="99" r:id="rId99"/>
    <sheet name="Table 99" sheetId="100" r:id="rId100"/>
    <sheet name="Table 100" sheetId="101" r:id="rId101"/>
    <sheet name="Table 101" sheetId="102" r:id="rId102"/>
    <sheet name="Table 102" sheetId="103" r:id="rId103"/>
    <sheet name="Table 103" sheetId="104" r:id="rId104"/>
    <sheet name="Table 104" sheetId="105" r:id="rId105"/>
    <sheet name="Table 105" sheetId="106" r:id="rId106"/>
    <sheet name="Table 106" sheetId="107" r:id="rId107"/>
    <sheet name="Table 107" sheetId="108" r:id="rId108"/>
    <sheet name="Table 108" sheetId="109" r:id="rId109"/>
    <sheet name="Table 109" sheetId="110" r:id="rId110"/>
    <sheet name="Table 110" sheetId="111" r:id="rId111"/>
    <sheet name="Table 111" sheetId="112" r:id="rId112"/>
    <sheet name="Table 112" sheetId="113" r:id="rId113"/>
    <sheet name="Table 113" sheetId="114" r:id="rId114"/>
    <sheet name="Table 114" sheetId="115" r:id="rId115"/>
    <sheet name="Table 115" sheetId="116" r:id="rId116"/>
    <sheet name="Table 116" sheetId="117" r:id="rId117"/>
    <sheet name="Table 117" sheetId="118" r:id="rId118"/>
    <sheet name="Table 118" sheetId="119" r:id="rId119"/>
    <sheet name="Table 119" sheetId="120" r:id="rId120"/>
    <sheet name="Table 120" sheetId="121" r:id="rId121"/>
    <sheet name="Table 121" sheetId="122" r:id="rId122"/>
    <sheet name="Table 122" sheetId="123" r:id="rId123"/>
    <sheet name="Table 123" sheetId="124" r:id="rId124"/>
    <sheet name="Table 124" sheetId="125" r:id="rId125"/>
    <sheet name="Table 125" sheetId="126" r:id="rId126"/>
    <sheet name="Table 126" sheetId="127" r:id="rId127"/>
    <sheet name="Table 127" sheetId="128" r:id="rId128"/>
    <sheet name="Table 128" sheetId="129" r:id="rId129"/>
    <sheet name="Table 129" sheetId="130" r:id="rId130"/>
    <sheet name="Table 130" sheetId="131" r:id="rId131"/>
    <sheet name="Table 131" sheetId="132" r:id="rId132"/>
    <sheet name="Table 132" sheetId="133" r:id="rId133"/>
    <sheet name="Table 133" sheetId="134" r:id="rId134"/>
    <sheet name="Table 134" sheetId="135" r:id="rId135"/>
    <sheet name="Table 135" sheetId="136" r:id="rId136"/>
    <sheet name="Table 136" sheetId="137" r:id="rId137"/>
    <sheet name="Table 137" sheetId="138" r:id="rId138"/>
    <sheet name="Table 138" sheetId="139" r:id="rId139"/>
    <sheet name="Table 139" sheetId="140" r:id="rId140"/>
    <sheet name="Table 140" sheetId="141" r:id="rId141"/>
    <sheet name="Table 141" sheetId="142" r:id="rId142"/>
    <sheet name="Table 142" sheetId="143" r:id="rId143"/>
    <sheet name="Table 143" sheetId="144" r:id="rId144"/>
    <sheet name="Table 144" sheetId="145" r:id="rId145"/>
    <sheet name="Table 145" sheetId="146" r:id="rId146"/>
    <sheet name="Table 146" sheetId="147" r:id="rId147"/>
    <sheet name="Table 147" sheetId="148" r:id="rId148"/>
    <sheet name="Table 148" sheetId="149" r:id="rId149"/>
    <sheet name="Table 149" sheetId="150" r:id="rId150"/>
    <sheet name="Table 150" sheetId="151" r:id="rId151"/>
    <sheet name="Table 151" sheetId="152" r:id="rId152"/>
    <sheet name="Table 152" sheetId="153" r:id="rId153"/>
    <sheet name="Table 153" sheetId="154" r:id="rId154"/>
    <sheet name="Table 154" sheetId="155" r:id="rId155"/>
    <sheet name="Table 155" sheetId="156" r:id="rId156"/>
    <sheet name="Table 156" sheetId="157" r:id="rId157"/>
    <sheet name="Table 157" sheetId="158" r:id="rId158"/>
    <sheet name="Table 158" sheetId="159" r:id="rId159"/>
    <sheet name="Table 159" sheetId="160" r:id="rId160"/>
    <sheet name="Table 160" sheetId="161" r:id="rId161"/>
    <sheet name="Table 161" sheetId="162" r:id="rId162"/>
    <sheet name="Table 162" sheetId="163" r:id="rId163"/>
    <sheet name="Table 163" sheetId="164" r:id="rId164"/>
    <sheet name="Table 164" sheetId="165" r:id="rId165"/>
    <sheet name="Table 165" sheetId="166" r:id="rId166"/>
    <sheet name="Table 166" sheetId="167" r:id="rId167"/>
    <sheet name="Table 167" sheetId="168" r:id="rId168"/>
    <sheet name="Table 168" sheetId="169" r:id="rId169"/>
    <sheet name="Table 169" sheetId="170" r:id="rId170"/>
    <sheet name="Table 170" sheetId="171" r:id="rId171"/>
    <sheet name="Table 171" sheetId="172" r:id="rId172"/>
    <sheet name="Table 172" sheetId="173" r:id="rId173"/>
    <sheet name="Table 173" sheetId="174" r:id="rId174"/>
    <sheet name="Table 174" sheetId="175" r:id="rId175"/>
    <sheet name="Table 175" sheetId="176" r:id="rId176"/>
    <sheet name="Table 176" sheetId="177" r:id="rId177"/>
    <sheet name="Table 177" sheetId="178" r:id="rId178"/>
    <sheet name="Table 178" sheetId="179" r:id="rId179"/>
    <sheet name="Table 179" sheetId="180" r:id="rId180"/>
    <sheet name="Table 180" sheetId="181" r:id="rId181"/>
    <sheet name="Table 181" sheetId="182" r:id="rId182"/>
    <sheet name="Table 182" sheetId="183" r:id="rId183"/>
    <sheet name="Table 183" sheetId="184" r:id="rId184"/>
    <sheet name="Table 184" sheetId="185" r:id="rId185"/>
    <sheet name="Table 185" sheetId="186" r:id="rId186"/>
    <sheet name="Table 186" sheetId="187" r:id="rId187"/>
    <sheet name="Table 187" sheetId="188" r:id="rId188"/>
    <sheet name="Table 188" sheetId="189" r:id="rId189"/>
    <sheet name="Table 189" sheetId="190" r:id="rId190"/>
    <sheet name="Table 190" sheetId="191" r:id="rId191"/>
    <sheet name="Table 191" sheetId="192" r:id="rId192"/>
    <sheet name="Table 192" sheetId="193" r:id="rId193"/>
    <sheet name="Table 193" sheetId="194" r:id="rId194"/>
    <sheet name="Table 194" sheetId="195" r:id="rId195"/>
    <sheet name="Table 195" sheetId="196" r:id="rId196"/>
    <sheet name="Table 196" sheetId="197" r:id="rId197"/>
    <sheet name="Table 197" sheetId="198" r:id="rId198"/>
    <sheet name="Table 198" sheetId="199" r:id="rId199"/>
    <sheet name="Table 199" sheetId="200" r:id="rId200"/>
    <sheet name="Table 200" sheetId="201" r:id="rId201"/>
    <sheet name="Table 201" sheetId="202" r:id="rId202"/>
    <sheet name="Table 202" sheetId="203" r:id="rId203"/>
    <sheet name="Table 203" sheetId="204" r:id="rId204"/>
    <sheet name="Table 204" sheetId="205" r:id="rId205"/>
    <sheet name="Table 205" sheetId="206" r:id="rId206"/>
    <sheet name="Table 206" sheetId="207" r:id="rId207"/>
    <sheet name="Table 207" sheetId="208" r:id="rId208"/>
    <sheet name="Table 208" sheetId="209" r:id="rId209"/>
    <sheet name="Table 209" sheetId="210" r:id="rId210"/>
    <sheet name="Table 210" sheetId="211" r:id="rId211"/>
    <sheet name="Table 211" sheetId="212" r:id="rId212"/>
    <sheet name="Table 212" sheetId="213" r:id="rId213"/>
    <sheet name="Table 213" sheetId="214" r:id="rId214"/>
    <sheet name="Table 214" sheetId="215" r:id="rId215"/>
    <sheet name="Table 215" sheetId="216" r:id="rId216"/>
    <sheet name="Table 216" sheetId="217" r:id="rId217"/>
    <sheet name="Table 217" sheetId="218" r:id="rId218"/>
    <sheet name="Table 218" sheetId="219" r:id="rId219"/>
    <sheet name="Table 219" sheetId="220" r:id="rId220"/>
    <sheet name="Table 220" sheetId="221" r:id="rId221"/>
    <sheet name="Table 221" sheetId="222" r:id="rId222"/>
    <sheet name="Table 222" sheetId="223" r:id="rId223"/>
    <sheet name="Table 223" sheetId="224" r:id="rId224"/>
    <sheet name="Table 224" sheetId="225" r:id="rId225"/>
    <sheet name="Table 225" sheetId="226" r:id="rId226"/>
    <sheet name="Table 226" sheetId="227" r:id="rId227"/>
    <sheet name="Table 227" sheetId="228" r:id="rId228"/>
    <sheet name="Table 228" sheetId="229" r:id="rId229"/>
    <sheet name="Table 229" sheetId="230" r:id="rId230"/>
    <sheet name="Table 230" sheetId="231" r:id="rId231"/>
    <sheet name="Table 231" sheetId="232" r:id="rId232"/>
    <sheet name="Table 232" sheetId="233" r:id="rId233"/>
    <sheet name="Table 233" sheetId="234" r:id="rId234"/>
    <sheet name="Table 234" sheetId="235" r:id="rId235"/>
    <sheet name="Table 235" sheetId="236" r:id="rId236"/>
    <sheet name="Table 236" sheetId="237" r:id="rId237"/>
    <sheet name="Table 237" sheetId="238" r:id="rId238"/>
    <sheet name="Table 238" sheetId="239" r:id="rId239"/>
    <sheet name="Table 239" sheetId="240" r:id="rId240"/>
    <sheet name="Table 240" sheetId="241" r:id="rId241"/>
    <sheet name="Table 241" sheetId="242" r:id="rId242"/>
    <sheet name="Table 242" sheetId="243" r:id="rId243"/>
    <sheet name="Table 243" sheetId="244" r:id="rId244"/>
    <sheet name="Table 244" sheetId="245" r:id="rId245"/>
    <sheet name="Table 245" sheetId="246" r:id="rId246"/>
    <sheet name="Table 246" sheetId="247" r:id="rId247"/>
    <sheet name="Table 247" sheetId="248" r:id="rId248"/>
    <sheet name="Table 248" sheetId="249" r:id="rId249"/>
    <sheet name="Table 249" sheetId="250" r:id="rId250"/>
    <sheet name="Table 250" sheetId="251" r:id="rId251"/>
    <sheet name="Table 251" sheetId="252" r:id="rId252"/>
    <sheet name="Table 252" sheetId="253" r:id="rId253"/>
    <sheet name="Table 253" sheetId="254" r:id="rId254"/>
    <sheet name="Table 254" sheetId="255" r:id="rId255"/>
    <sheet name="Table 255" sheetId="256" r:id="rId256"/>
    <sheet name="Table 256" sheetId="257" r:id="rId257"/>
    <sheet name="Table 257" sheetId="258" r:id="rId258"/>
    <sheet name="Table 258" sheetId="259" r:id="rId259"/>
    <sheet name="Table 259" sheetId="260" r:id="rId260"/>
    <sheet name="Table 260" sheetId="261" r:id="rId261"/>
    <sheet name="Table 261" sheetId="262" r:id="rId262"/>
    <sheet name="Table 262" sheetId="263" r:id="rId263"/>
    <sheet name="Table 263" sheetId="264" r:id="rId264"/>
    <sheet name="Table 264" sheetId="265" r:id="rId265"/>
    <sheet name="Table 265" sheetId="266" r:id="rId266"/>
    <sheet name="Table 266" sheetId="267" r:id="rId267"/>
    <sheet name="Table 267" sheetId="268" r:id="rId268"/>
    <sheet name="Table 268" sheetId="269" r:id="rId269"/>
    <sheet name="Table 269" sheetId="270" r:id="rId270"/>
    <sheet name="Table 270" sheetId="271" r:id="rId271"/>
    <sheet name="Table 271" sheetId="272" r:id="rId272"/>
    <sheet name="Table 272" sheetId="273" r:id="rId273"/>
    <sheet name="Table 273" sheetId="274" r:id="rId274"/>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46765" uniqueCount="2097">
  <si>
    <t>Ofcom - Election Survey 2026</t>
  </si>
  <si>
    <t>Table 1 UK_REGION. Where do you live?</t>
  </si>
  <si>
    <t>BASE: All respondents</t>
  </si>
  <si>
    <t>Table 2 WALES_UA. Which local authority or council area do you live in?</t>
  </si>
  <si>
    <t>BASE: Welsh respondents</t>
  </si>
  <si>
    <t>Table 3 SCOT_CON. Which local authority or council area do you live in?</t>
  </si>
  <si>
    <t>BASE: Scottish respondents</t>
  </si>
  <si>
    <t>Table 4 GENDER. In which of the following ways do you identify?</t>
  </si>
  <si>
    <t>Table 5 AGE. How old are you?</t>
  </si>
  <si>
    <t>Table 6 ETHNICITY. What is your ethnic group?</t>
  </si>
  <si>
    <t>Table 7 OCCUPATION. Please indicate which one of the following best describes the profession of the chief income earner in your household.</t>
  </si>
  <si>
    <t>Table 8 OCCUPATIONRETIRED. Which of the following best describes the previous occupation of the chief income earner in your household before retirement?</t>
  </si>
  <si>
    <t>BASE: Retired respondents</t>
  </si>
  <si>
    <t>Table 9 SEG</t>
  </si>
  <si>
    <t>Table 10 Q1. We'd like you to think about where you get your news and information. In general, which of the following sources, if any, do you tend to use for news and current affairs?</t>
  </si>
  <si>
    <t>Table 11 Q2. Were you aware of the   election that took place on the 7th of May?</t>
  </si>
  <si>
    <t>Table 12 Q3A. Thinking about the weeks leading up to the election, through which of the following sources, if any, did you see news and information about the election?</t>
  </si>
  <si>
    <t>BASE: Those aware of elections</t>
  </si>
  <si>
    <t>Table 13 Q4. In the previous question you said that you used social media, online video or online forums for news and information about the   election. Within the last weeks, which of the following, if any, have you seen on these platforms?</t>
  </si>
  <si>
    <t>BASE: Those using social media for election information</t>
  </si>
  <si>
    <t>Table 14 Q5.1. Is accurate - Summary Table : Using the following scale from 1 to 5, where 1 is NOT AT ALL and 5 is COMPLETELY, to what extent do you think these statements apply to the following sources for news</t>
  </si>
  <si>
    <t>BASE: All who have seen election news from [source]</t>
  </si>
  <si>
    <t>Table 15 Q5.1.50. Political leaflets or flyers received in the post: Using the following scale from 1 to 5, where 1 is NOT AT ALL and 5 is COMPLETELY, to what extent do you think these statements apply to the following sources for news about the   election?</t>
  </si>
  <si>
    <t>BASE: All who have seen election news from Political leaflets or flyers received in the post</t>
  </si>
  <si>
    <t>Table 16 Q5.1.51. Online political ads: Using the following scale from 1 to 5, where 1 is NOT AT ALL and 5 is COMPLETELY, to what extent do you think these statements apply to the following sources for news about the   election?</t>
  </si>
  <si>
    <t>BASE: All who have seen election news from Online political ads</t>
  </si>
  <si>
    <t>Table 17 Q5.1.1. BBC main TV news programmes (e.g. Six O'Clock News): Using the following scale from 1 to 5, where 1 is NOT AT ALL and 5 is COMPLETELY, to what extent do you think these statements apply to the following sources for news about the   election?</t>
  </si>
  <si>
    <t>BASE: All who have seen election news from BBC main TV news programmes (e.g. Six O'Clock News)</t>
  </si>
  <si>
    <t>Table 18 Q5.1.2. BBC regional current affairs / politics programmes (such as Sunday Politics): Using the following scale from 1 to 5, where 1 is NOT AT ALL and 5 is COMPLETELY, to what extent do you think these statements apply to the following sources for news about the   election?</t>
  </si>
  <si>
    <t>BASE: All who have seen election news from BBC regional current affairs / politics programmes (such as Sunday Politics)</t>
  </si>
  <si>
    <t>Table 19 Q5.1.3. BBC regional TV news programmes (e.g. BBC Look North/ BBC Spotlight): Using the following scale from 1 to 5, where 1 is NOT AT ALL and 5 is COMPLETELY, to what extent do you think these statements apply to the following sources for news about the   election?</t>
  </si>
  <si>
    <t>BASE: All who have seen election news from BBC regional TV news programmes (e.g. BBC Look North/ BBC Spotlight)</t>
  </si>
  <si>
    <t>Table 20 Q5.1.4. BBC Reporting Scotland: Using the following scale from 1 to 5, where 1 is NOT AT ALL and 5 is COMPLETELY, to what extent do you think these statements apply to the following sources for news about the   election?</t>
  </si>
  <si>
    <t>BASE: All who have seen election news from BBC Reporting Scotland</t>
  </si>
  <si>
    <t>Table 21 Q5.1.5. BBC Wales Today: Using the following scale from 1 to 5, where 1 is NOT AT ALL and 5 is COMPLETELY, to what extent do you think these statements apply to the following sources for news about the   election?</t>
  </si>
  <si>
    <t>BASE: All who have seen election news from BBC Wales Today</t>
  </si>
  <si>
    <t>Table 22 Q5.1.6. ITV main TV news programmes (e.g. ITV News at Ten): Using the following scale from 1 to 5, where 1 is NOT AT ALL and 5 is COMPLETELY, to what extent do you think these statements apply to the following sources for news about the   election?</t>
  </si>
  <si>
    <t>BASE: All who have seen election news from ITV main TV news programmes (e.g. ITV News at Ten)</t>
  </si>
  <si>
    <t>Table 23 Q5.1.7. ITV regional news programmes (e.g. ITV News Anglia): Using the following scale from 1 to 5, where 1 is NOT AT ALL and 5 is COMPLETELY, to what extent do you think these statements apply to the following sources for news about the   election?</t>
  </si>
  <si>
    <t>BASE: All who have seen election news from ITV regional news programmes (e.g. ITV News Anglia)</t>
  </si>
  <si>
    <t>Table 24 Q5.1.8. ITV Cymru Wales: Using the following scale from 1 to 5, where 1 is NOT AT ALL and 5 is COMPLETELY, to what extent do you think these statements apply to the following sources for news about the   election?</t>
  </si>
  <si>
    <t>BASE: All who have seen election news from ITV Cymru Wales</t>
  </si>
  <si>
    <t>Table 25 Q5.1.9. STV News: Using the following scale from 1 to 5, where 1 is NOT AT ALL and 5 is COMPLETELY, to what extent do you think these statements apply to the following sources for news about the   election?</t>
  </si>
  <si>
    <t>BASE: All who have seen election news from STV News</t>
  </si>
  <si>
    <t>Table 26 Q5.1.10. Channel 4 News: Using the following scale from 1 to 5, where 1 is NOT AT ALL and 5 is COMPLETELY, to what extent do you think these statements apply to the following sources for news about the   election?</t>
  </si>
  <si>
    <t>BASE: All who have seen election news from Channel 4 News</t>
  </si>
  <si>
    <t>Table 27 Q5.1.11. Channel 5 News: Using the following scale from 1 to 5, where 1 is NOT AT ALL and 5 is COMPLETELY, to what extent do you think these statements apply to the following sources for news about the   election?</t>
  </si>
  <si>
    <t>BASE: All who have seen election news from Channel 5 News</t>
  </si>
  <si>
    <t>Table 28 Q5.1.12. S4C News: Using the following scale from 1 to 5, where 1 is NOT AT ALL and 5 is COMPLETELY, to what extent do you think these statements apply to the following sources for news about the   election?</t>
  </si>
  <si>
    <t>BASE: All who have seen election news from S4C News</t>
  </si>
  <si>
    <t>Table 29 Q5.1.13. Sky News: Using the following scale from 1 to 5, where 1 is NOT AT ALL and 5 is COMPLETELY, to what extent do you think these statements apply to the following sources for news about the   election?</t>
  </si>
  <si>
    <t>BASE: All who have seen election news from Sky News</t>
  </si>
  <si>
    <t>Table 30 Q5.1.14. GB News: Using the following scale from 1 to 5, where 1 is NOT AT ALL and 5 is COMPLETELY, to what extent do you think these statements apply to the following sources for news about the   election?</t>
  </si>
  <si>
    <t>BASE: All who have seen election news from GB News</t>
  </si>
  <si>
    <t>Table 31 Q5.1.15. International news channels, for example Al Jazeera or CNN: Using the following scale from 1 to 5, where 1 is NOT AT ALL and 5 is COMPLETELY, to what extent do you think these statements apply to the following sources for news about the   election?</t>
  </si>
  <si>
    <t>BASE: All who have seen election news from International news channels, for example Al Jazeera or CNN</t>
  </si>
  <si>
    <t>Table 32 Q5.1.16. A UK-wide BBC radio station (e.g. BBC Radio 2, BBC Five Live): Using the following scale from 1 to 5, where 1 is NOT AT ALL and 5 is COMPLETELY, to what extent do you think these statements apply to the following sources for news about the   election?</t>
  </si>
  <si>
    <t>BASE: All who have seen election news from A UK-wide BBC radio station (e.g. BBC Radio 2, BBC Five Live)</t>
  </si>
  <si>
    <t>Table 33 Q5.1.17. A BBC radio station for your region (e.g. BBC Radio Manchester, BBC London): Using the following scale from 1 to 5, where 1 is NOT AT ALL and 5 is COMPLETELY, to what extent do you think these statements apply to the following sources for news about the   election?</t>
  </si>
  <si>
    <t>BASE: All who have seen election news from A BBC radio station for your region (e.g. BBC Radio Manchester, BBC London)</t>
  </si>
  <si>
    <t>Table 34 Q5.1.18. BBC Radio Wales: Using the following scale from 1 to 5, where 1 is NOT AT ALL and 5 is COMPLETELY, to what extent do you think these statements apply to the following sources for news about the   election?</t>
  </si>
  <si>
    <t>BASE: All who have seen election news from BBC Radio Wales</t>
  </si>
  <si>
    <t>Table 35 Q5.1.19. BBC Radio Cymru: Using the following scale from 1 to 5, where 1 is NOT AT ALL and 5 is COMPLETELY, to what extent do you think these statements apply to the following sources for news about the   election?</t>
  </si>
  <si>
    <t>BASE: All who have seen election news from BBC Radio Cymru</t>
  </si>
  <si>
    <t>Table 36 Q5.1.20. UK-wide commercial radio: Using the following scale from 1 to 5, where 1 is NOT AT ALL and 5 is COMPLETELY, to what extent do you think these statements apply to the following sources for news about the   election?</t>
  </si>
  <si>
    <t>BASE: All who have seen election news from UK-wide commercial radio</t>
  </si>
  <si>
    <t>Table 37 Q5.1.21. Local commercial radio: Using the following scale from 1 to 5, where 1 is NOT AT ALL and 5 is COMPLETELY, to what extent do you think these statements apply to the following sources for news about the   election?</t>
  </si>
  <si>
    <t>BASE: All who have seen election news from Local commercial radio</t>
  </si>
  <si>
    <t>Table 38 Q5.1.22. A community radio station: Using the following scale from 1 to 5, where 1 is NOT AT ALL and 5 is COMPLETELY, to what extent do you think these statements apply to the following sources for news about the   election?</t>
  </si>
  <si>
    <t>BASE: All who have seen election news from A community radio station</t>
  </si>
  <si>
    <t>Table 39 Q5.1.23. Podcasts: Using the following scale from 1 to 5, where 1 is NOT AT ALL and 5 is COMPLETELY, to what extent do you think these statements apply to the following sources for news about the   election?</t>
  </si>
  <si>
    <t>BASE: All who have seen election news from Podcasts</t>
  </si>
  <si>
    <t>Table 40 Q5.1.24. UK-wide newspapers (printed or online): Using the following scale from 1 to 5, where 1 is NOT AT ALL and 5 is COMPLETELY, to what extent do you think these statements apply to the following sources for news about the   election?</t>
  </si>
  <si>
    <t>BASE: All who have seen election news from UK-wide newspapers (printed or online)</t>
  </si>
  <si>
    <t>Table 41 Q5.1.25. Local/regional newspapers (printed or online): Using the following scale from 1 to 5, where 1 is NOT AT ALL and 5 is COMPLETELY, to what extent do you think these statements apply to the following sources for news about the   election?</t>
  </si>
  <si>
    <t>BASE: All who have seen election news from Local/regional newspapers (printed or online)</t>
  </si>
  <si>
    <t>Table 42 Q5.1.26. Any Scottish newspaper (printed or online): Using the following scale from 1 to 5, where 1 is NOT AT ALL and 5 is COMPLETELY, to what extent do you think these statements apply to the following sources for news about the   election?</t>
  </si>
  <si>
    <t>BASE: All who have seen election news from Any Scottish newspaper (printed or online)</t>
  </si>
  <si>
    <t>Table 43 Q5.1.27. Any Welsh newspaper (printed or online): Using the following scale from 1 to 5, where 1 is NOT AT ALL and 5 is COMPLETELY, to what extent do you think these statements apply to the following sources for news about the   election?</t>
  </si>
  <si>
    <t>BASE: All who have seen election news from Any Welsh newspaper (printed or online)</t>
  </si>
  <si>
    <t>Table 44 Q5.1.28. BBC News online (website or app): Using the following scale from 1 to 5, where 1 is NOT AT ALL and 5 is COMPLETELY, to what extent do you think these statements apply to the following sources for news about the   election?</t>
  </si>
  <si>
    <t>BASE: All who have seen election news from BBC News online (website or app)</t>
  </si>
  <si>
    <t>Table 45 Q5.1.29. Social media (e.g. Instagram / Facebook), online video platforms (e.g. YouTube / TikTok) or online forums (e.g. Reddit): Using the following scale from 1 to 5, where 1 is NOT AT ALL and 5 is COMPLETELY, to what extent do you think these statements apply to the following sources for news about the   election?</t>
  </si>
  <si>
    <t>BASE: All who have seen election news from Social media (e.g. Instagram / Facebook), online video platforms (e.g. YouTube / TikTok) or online forums (e.g. Reddit)</t>
  </si>
  <si>
    <t>Table 46 Q5.1.30. Search engines, e.g. Google or Bing: Using the following scale from 1 to 5, where 1 is NOT AT ALL and 5 is COMPLETELY, to what extent do you think these statements apply to the following sources for news about the   election?</t>
  </si>
  <si>
    <t>BASE: All who have seen election news from Search engines, e.g. Google or Bing</t>
  </si>
  <si>
    <t>Table 47 Q5.1.31. Online news websites: Using the following scale from 1 to 5, where 1 is NOT AT ALL and 5 is COMPLETELY, to what extent do you think these statements apply to the following sources for news about the   election?</t>
  </si>
  <si>
    <t>BASE: All who have seen election news from Online news websites</t>
  </si>
  <si>
    <t>Table 48 Q5.1.32. Government / Local government (e.g. NHS, Gov.UK, council website): Using the following scale from 1 to 5, where 1 is NOT AT ALL and 5 is COMPLETELY, to what extent do you think these statements apply to the following sources for news about the   election?</t>
  </si>
  <si>
    <t>BASE: All who have seen election news from Government / Local government (e.g. NHS, Gov.UK, council website)</t>
  </si>
  <si>
    <t>Table 49 Q5.1.33. AI programmes (e.g. ChatGPT) or AI summaries (e.g. Google search AI summary): Using the following scale from 1 to 5, where 1 is NOT AT ALL and 5 is COMPLETELY, to what extent do you think these statements apply to the following sources for news about the   election?</t>
  </si>
  <si>
    <t>BASE: All who have seen election news from AI programmes (e.g. ChatGPT) or AI summaries (e.g. Google search AI summary)</t>
  </si>
  <si>
    <t>Table 50 Q5.1.34. Any Welsh language social media posts: Using the following scale from 1 to 5, where 1 is NOT AT ALL and 5 is COMPLETELY, to what extent do you think these statements apply to the following sources for news about the   election?</t>
  </si>
  <si>
    <t>BASE: All who have seen election news from Any Welsh language social media posts</t>
  </si>
  <si>
    <t>Table 51 Q5.1.35. Any other Welsh language online news source: Using the following scale from 1 to 5, where 1 is NOT AT ALL and 5 is COMPLETELY, to what extent do you think these statements apply to the following sources for news about the   election?</t>
  </si>
  <si>
    <t>BASE: All who have seen election news from Any other Welsh language online news source</t>
  </si>
  <si>
    <t>Table 52 Q5.1.36. Talking with friends and family or people in your local area: Using the following scale from 1 to 5, where 1 is NOT AT ALL and 5 is COMPLETELY, to what extent do you think these statements apply to the following sources for news about the   election?</t>
  </si>
  <si>
    <t>BASE: All who have seen election news from Talking with friends and family or people in your local area</t>
  </si>
  <si>
    <t>Table 53 Q5.1.98. Other, please specify: Using the following scale from 1 to 5, where 1 is NOT AT ALL and 5 is COMPLETELY, to what extent do you think these statements apply to the following sources for news about the   election?</t>
  </si>
  <si>
    <t>BASE: All who have seen election news from Other, please specify</t>
  </si>
  <si>
    <t>Table 54 Q5.2. Is trustworthy - Summary Table : Using the following scale from 1 to 5, where 1 is NOT AT ALL and 5 is COMPLETELY, to what extent do you think these statements apply to the following sources for news</t>
  </si>
  <si>
    <t>Table 55 Q5.2.50. Political leaflets or flyers received in the post: Using the following scale from 1 to 5, where 1 is NOT AT ALL and 5 is COMPLETELY, to what extent do you think these statements apply to the following sources for news about the   election?</t>
  </si>
  <si>
    <t>Table 56 Q5.2.51. Online political ads: Using the following scale from 1 to 5, where 1 is NOT AT ALL and 5 is COMPLETELY, to what extent do you think these statements apply to the following sources for news about the   election?</t>
  </si>
  <si>
    <t>Table 57 Q5.2.1. BBC main TV news programmes (e.g. Six O'Clock News): Using the following scale from 1 to 5, where 1 is NOT AT ALL and 5 is COMPLETELY, to what extent do you think these statements apply to the following sources for news about the   election?</t>
  </si>
  <si>
    <t>Table 58 Q5.2.2. BBC regional current affairs / politics programmes (such as Sunday Politics): Using the following scale from 1 to 5, where 1 is NOT AT ALL and 5 is COMPLETELY, to what extent do you think these statements apply to the following sources for news about the   election?</t>
  </si>
  <si>
    <t>Table 59 Q5.2.3. BBC regional TV news programmes (e.g. BBC Look North/ BBC Spotlight): Using the following scale from 1 to 5, where 1 is NOT AT ALL and 5 is COMPLETELY, to what extent do you think these statements apply to the following sources for news about the   election?</t>
  </si>
  <si>
    <t>Table 60 Q5.2.4. BBC Reporting Scotland: Using the following scale from 1 to 5, where 1 is NOT AT ALL and 5 is COMPLETELY, to what extent do you think these statements apply to the following sources for news about the   election?</t>
  </si>
  <si>
    <t>Table 61 Q5.2.5. BBC Wales Today: Using the following scale from 1 to 5, where 1 is NOT AT ALL and 5 is COMPLETELY, to what extent do you think these statements apply to the following sources for news about the   election?</t>
  </si>
  <si>
    <t>Table 62 Q5.2.6. ITV main TV news programmes (e.g. ITV News at Ten): Using the following scale from 1 to 5, where 1 is NOT AT ALL and 5 is COMPLETELY, to what extent do you think these statements apply to the following sources for news about the   election?</t>
  </si>
  <si>
    <t>Table 63 Q5.2.7. ITV regional news programmes (e.g. ITV News Anglia): Using the following scale from 1 to 5, where 1 is NOT AT ALL and 5 is COMPLETELY, to what extent do you think these statements apply to the following sources for news about the   election?</t>
  </si>
  <si>
    <t>Table 64 Q5.2.8. ITV Cymru Wales: Using the following scale from 1 to 5, where 1 is NOT AT ALL and 5 is COMPLETELY, to what extent do you think these statements apply to the following sources for news about the   election?</t>
  </si>
  <si>
    <t>Table 65 Q5.2.9. STV News: Using the following scale from 1 to 5, where 1 is NOT AT ALL and 5 is COMPLETELY, to what extent do you think these statements apply to the following sources for news about the   election?</t>
  </si>
  <si>
    <t>Table 66 Q5.2.10. Channel 4 News: Using the following scale from 1 to 5, where 1 is NOT AT ALL and 5 is COMPLETELY, to what extent do you think these statements apply to the following sources for news about the   election?</t>
  </si>
  <si>
    <t>Table 67 Q5.2.11. Channel 5 News: Using the following scale from 1 to 5, where 1 is NOT AT ALL and 5 is COMPLETELY, to what extent do you think these statements apply to the following sources for news about the   election?</t>
  </si>
  <si>
    <t>Table 68 Q5.2.12. S4C News: Using the following scale from 1 to 5, where 1 is NOT AT ALL and 5 is COMPLETELY, to what extent do you think these statements apply to the following sources for news about the   election?</t>
  </si>
  <si>
    <t>Table 69 Q5.2.13. Sky News: Using the following scale from 1 to 5, where 1 is NOT AT ALL and 5 is COMPLETELY, to what extent do you think these statements apply to the following sources for news about the   election?</t>
  </si>
  <si>
    <t>Table 70 Q5.2.14. GB News: Using the following scale from 1 to 5, where 1 is NOT AT ALL and 5 is COMPLETELY, to what extent do you think these statements apply to the following sources for news about the   election?</t>
  </si>
  <si>
    <t>Table 71 Q5.2.15. International news channels, for example Al Jazeera or CNN: Using the following scale from 1 to 5, where 1 is NOT AT ALL and 5 is COMPLETELY, to what extent do you think these statements apply to the following sources for news about the   election?</t>
  </si>
  <si>
    <t>Table 72 Q5.2.16. A UK-wide BBC radio station (e.g. BBC Radio 2, BBC Five Live): Using the following scale from 1 to 5, where 1 is NOT AT ALL and 5 is COMPLETELY, to what extent do you think these statements apply to the following sources for news about the   election?</t>
  </si>
  <si>
    <t>Table 73 Q5.2.17. A BBC radio station for your region (e.g. BBC Radio Manchester, BBC London): Using the following scale from 1 to 5, where 1 is NOT AT ALL and 5 is COMPLETELY, to what extent do you think these statements apply to the following sources for news about the   election?</t>
  </si>
  <si>
    <t>Table 74 Q5.2.18. BBC Radio Wales: Using the following scale from 1 to 5, where 1 is NOT AT ALL and 5 is COMPLETELY, to what extent do you think these statements apply to the following sources for news about the   election?</t>
  </si>
  <si>
    <t>Table 75 Q5.2.19. BBC Radio Cymru: Using the following scale from 1 to 5, where 1 is NOT AT ALL and 5 is COMPLETELY, to what extent do you think these statements apply to the following sources for news about the   election?</t>
  </si>
  <si>
    <t>Table 76 Q5.2.20. UK-wide commercial radio: Using the following scale from 1 to 5, where 1 is NOT AT ALL and 5 is COMPLETELY, to what extent do you think these statements apply to the following sources for news about the   election?</t>
  </si>
  <si>
    <t>Table 77 Q5.2.21. Local commercial radio: Using the following scale from 1 to 5, where 1 is NOT AT ALL and 5 is COMPLETELY, to what extent do you think these statements apply to the following sources for news about the   election?</t>
  </si>
  <si>
    <t>Table 78 Q5.2.22. A community radio station: Using the following scale from 1 to 5, where 1 is NOT AT ALL and 5 is COMPLETELY, to what extent do you think these statements apply to the following sources for news about the   election?</t>
  </si>
  <si>
    <t>Table 79 Q5.2.23. Podcasts: Using the following scale from 1 to 5, where 1 is NOT AT ALL and 5 is COMPLETELY, to what extent do you think these statements apply to the following sources for news about the   election?</t>
  </si>
  <si>
    <t>Table 80 Q5.2.24. UK-wide newspapers (printed or online): Using the following scale from 1 to 5, where 1 is NOT AT ALL and 5 is COMPLETELY, to what extent do you think these statements apply to the following sources for news about the   election?</t>
  </si>
  <si>
    <t>Table 81 Q5.2.25. Local/regional newspapers (printed or online): Using the following scale from 1 to 5, where 1 is NOT AT ALL and 5 is COMPLETELY, to what extent do you think these statements apply to the following sources for news about the   election?</t>
  </si>
  <si>
    <t>Table 82 Q5.2.26. Any Scottish newspaper (printed or online): Using the following scale from 1 to 5, where 1 is NOT AT ALL and 5 is COMPLETELY, to what extent do you think these statements apply to the following sources for news about the   election?</t>
  </si>
  <si>
    <t>Table 83 Q5.2.27. Any Welsh newspaper (printed or online): Using the following scale from 1 to 5, where 1 is NOT AT ALL and 5 is COMPLETELY, to what extent do you think these statements apply to the following sources for news about the   election?</t>
  </si>
  <si>
    <t>Table 84 Q5.2.28. BBC News online (website or app): Using the following scale from 1 to 5, where 1 is NOT AT ALL and 5 is COMPLETELY, to what extent do you think these statements apply to the following sources for news about the   election?</t>
  </si>
  <si>
    <t>Table 85 Q5.2.29. Social media (e.g. Instagram / Facebook), online video platforms (e.g. YouTube / TikTok) or online forums (e.g. Reddit): Using the following scale from 1 to 5, where 1 is NOT AT ALL and 5 is COMPLETELY, to what extent do you think these statements apply to the following sources for news about the   election?</t>
  </si>
  <si>
    <t>Table 86 Q5.2.30. Search engines, e.g. Google or Bing: Using the following scale from 1 to 5, where 1 is NOT AT ALL and 5 is COMPLETELY, to what extent do you think these statements apply to the following sources for news about the   election?</t>
  </si>
  <si>
    <t>Table 87 Q5.2.31. Online news websites: Using the following scale from 1 to 5, where 1 is NOT AT ALL and 5 is COMPLETELY, to what extent do you think these statements apply to the following sources for news about the   election?</t>
  </si>
  <si>
    <t>Table 88 Q5.2.32. Government / Local government (e.g. NHS, Gov.UK, council website): Using the following scale from 1 to 5, where 1 is NOT AT ALL and 5 is COMPLETELY, to what extent do you think these statements apply to the following sources for news about the   election?</t>
  </si>
  <si>
    <t>Table 89 Q5.2.33. AI programmes (e.g. ChatGPT) or AI summaries (e.g. Google search AI summary): Using the following scale from 1 to 5, where 1 is NOT AT ALL and 5 is COMPLETELY, to what extent do you think these statements apply to the following sources for news about the   election?</t>
  </si>
  <si>
    <t>Table 90 Q5.2.34. Any Welsh language social media posts: Using the following scale from 1 to 5, where 1 is NOT AT ALL and 5 is COMPLETELY, to what extent do you think these statements apply to the following sources for news about the   election?</t>
  </si>
  <si>
    <t>Table 91 Q5.2.35. Any other Welsh language online news source: Using the following scale from 1 to 5, where 1 is NOT AT ALL and 5 is COMPLETELY, to what extent do you think these statements apply to the following sources for news about the   election?</t>
  </si>
  <si>
    <t>Table 92 Q5.2.36. Talking with friends and family or people in your local area: Using the following scale from 1 to 5, where 1 is NOT AT ALL and 5 is COMPLETELY, to what extent do you think these statements apply to the following sources for news about the   election?</t>
  </si>
  <si>
    <t>Table 93 Q5.2.98. Other, please specify: Using the following scale from 1 to 5, where 1 is NOT AT ALL and 5 is COMPLETELY, to what extent do you think these statements apply to the following sources for news about the   election?</t>
  </si>
  <si>
    <t>Table 94 Q5.3. Is impartial - Summary Table : Using the following scale from 1 to 5, where 1 is NOT AT ALL and 5 is COMPLETELY, to what extent do you think these statements apply to the following sources for news</t>
  </si>
  <si>
    <t>Table 95 Q5.3.50. Political leaflets or flyers received in the post: Using the following scale from 1 to 5, where 1 is NOT AT ALL and 5 is COMPLETELY, to what extent do you think these statements apply to the following sources for news about the   election?</t>
  </si>
  <si>
    <t>Table 96 Q5.3.51. Online political ads: Using the following scale from 1 to 5, where 1 is NOT AT ALL and 5 is COMPLETELY, to what extent do you think these statements apply to the following sources for news about the   election?</t>
  </si>
  <si>
    <t>Table 97 Q5.3.1. BBC main TV news programmes (e.g. Six O'Clock News): Using the following scale from 1 to 5, where 1 is NOT AT ALL and 5 is COMPLETELY, to what extent do you think these statements apply to the following sources for news about the   election?</t>
  </si>
  <si>
    <t>Table 98 Q5.3.2. BBC regional current affairs / politics programmes (such as Sunday Politics): Using the following scale from 1 to 5, where 1 is NOT AT ALL and 5 is COMPLETELY, to what extent do you think these statements apply to the following sources for news about the   election?</t>
  </si>
  <si>
    <t>Table 99 Q5.3.3. BBC regional TV news programmes (e.g. BBC Look North/ BBC Spotlight): Using the following scale from 1 to 5, where 1 is NOT AT ALL and 5 is COMPLETELY, to what extent do you think these statements apply to the following sources for news about the   election?</t>
  </si>
  <si>
    <t>Table 100 Q5.3.4. BBC Reporting Scotland: Using the following scale from 1 to 5, where 1 is NOT AT ALL and 5 is COMPLETELY, to what extent do you think these statements apply to the following sources for news about the   election?</t>
  </si>
  <si>
    <t>Table 101 Q5.3.5. BBC Wales Today: Using the following scale from 1 to 5, where 1 is NOT AT ALL and 5 is COMPLETELY, to what extent do you think these statements apply to the following sources for news about the   election?</t>
  </si>
  <si>
    <t>Table 102 Q5.3.6. ITV main TV news programmes (e.g. ITV News at Ten): Using the following scale from 1 to 5, where 1 is NOT AT ALL and 5 is COMPLETELY, to what extent do you think these statements apply to the following sources for news about the   election?</t>
  </si>
  <si>
    <t>Table 103 Q5.3.7. ITV regional news programmes (e.g. ITV News Anglia): Using the following scale from 1 to 5, where 1 is NOT AT ALL and 5 is COMPLETELY, to what extent do you think these statements apply to the following sources for news about the   election?</t>
  </si>
  <si>
    <t>Table 104 Q5.3.8. ITV Cymru Wales: Using the following scale from 1 to 5, where 1 is NOT AT ALL and 5 is COMPLETELY, to what extent do you think these statements apply to the following sources for news about the   election?</t>
  </si>
  <si>
    <t>Table 105 Q5.3.9. STV News: Using the following scale from 1 to 5, where 1 is NOT AT ALL and 5 is COMPLETELY, to what extent do you think these statements apply to the following sources for news about the   election?</t>
  </si>
  <si>
    <t>Table 106 Q5.3.10. Channel 4 News: Using the following scale from 1 to 5, where 1 is NOT AT ALL and 5 is COMPLETELY, to what extent do you think these statements apply to the following sources for news about the   election?</t>
  </si>
  <si>
    <t>Table 107 Q5.3.11. Channel 5 News: Using the following scale from 1 to 5, where 1 is NOT AT ALL and 5 is COMPLETELY, to what extent do you think these statements apply to the following sources for news about the   election?</t>
  </si>
  <si>
    <t>Table 108 Q5.3.12. S4C News: Using the following scale from 1 to 5, where 1 is NOT AT ALL and 5 is COMPLETELY, to what extent do you think these statements apply to the following sources for news about the   election?</t>
  </si>
  <si>
    <t>Table 109 Q5.3.13. Sky News: Using the following scale from 1 to 5, where 1 is NOT AT ALL and 5 is COMPLETELY, to what extent do you think these statements apply to the following sources for news about the   election?</t>
  </si>
  <si>
    <t>Table 110 Q5.3.14. GB News: Using the following scale from 1 to 5, where 1 is NOT AT ALL and 5 is COMPLETELY, to what extent do you think these statements apply to the following sources for news about the   election?</t>
  </si>
  <si>
    <t>Table 111 Q5.3.15. International news channels, for example Al Jazeera or CNN: Using the following scale from 1 to 5, where 1 is NOT AT ALL and 5 is COMPLETELY, to what extent do you think these statements apply to the following sources for news about the   election?</t>
  </si>
  <si>
    <t>Table 112 Q5.3.16. A UK-wide BBC radio station (e.g. BBC Radio 2, BBC Five Live): Using the following scale from 1 to 5, where 1 is NOT AT ALL and 5 is COMPLETELY, to what extent do you think these statements apply to the following sources for news about the   election?</t>
  </si>
  <si>
    <t>Table 113 Q5.3.17. A BBC radio station for your region (e.g. BBC Radio Manchester, BBC London): Using the following scale from 1 to 5, where 1 is NOT AT ALL and 5 is COMPLETELY, to what extent do you think these statements apply to the following sources for news about the   election?</t>
  </si>
  <si>
    <t>Table 114 Q5.3.18. BBC Radio Wales: Using the following scale from 1 to 5, where 1 is NOT AT ALL and 5 is COMPLETELY, to what extent do you think these statements apply to the following sources for news about the   election?</t>
  </si>
  <si>
    <t>Table 115 Q5.3.19. BBC Radio Cymru: Using the following scale from 1 to 5, where 1 is NOT AT ALL and 5 is COMPLETELY, to what extent do you think these statements apply to the following sources for news about the   election?</t>
  </si>
  <si>
    <t>Table 116 Q5.3.20. UK-wide commercial radio: Using the following scale from 1 to 5, where 1 is NOT AT ALL and 5 is COMPLETELY, to what extent do you think these statements apply to the following sources for news about the   election?</t>
  </si>
  <si>
    <t>Table 117 Q5.3.21. Local commercial radio: Using the following scale from 1 to 5, where 1 is NOT AT ALL and 5 is COMPLETELY, to what extent do you think these statements apply to the following sources for news about the   election?</t>
  </si>
  <si>
    <t>Table 118 Q5.3.22. A community radio station: Using the following scale from 1 to 5, where 1 is NOT AT ALL and 5 is COMPLETELY, to what extent do you think these statements apply to the following sources for news about the   election?</t>
  </si>
  <si>
    <t>Table 119 Q5.3.23. Podcasts: Using the following scale from 1 to 5, where 1 is NOT AT ALL and 5 is COMPLETELY, to what extent do you think these statements apply to the following sources for news about the   election?</t>
  </si>
  <si>
    <t>Table 120 Q5.3.24. UK-wide newspapers (printed or online): Using the following scale from 1 to 5, where 1 is NOT AT ALL and 5 is COMPLETELY, to what extent do you think these statements apply to the following sources for news about the   election?</t>
  </si>
  <si>
    <t>Table 121 Q5.3.25. Local/regional newspapers (printed or online): Using the following scale from 1 to 5, where 1 is NOT AT ALL and 5 is COMPLETELY, to what extent do you think these statements apply to the following sources for news about the   election?</t>
  </si>
  <si>
    <t>Table 122 Q5.3.26. Any Scottish newspaper (printed or online): Using the following scale from 1 to 5, where 1 is NOT AT ALL and 5 is COMPLETELY, to what extent do you think these statements apply to the following sources for news about the   election?</t>
  </si>
  <si>
    <t>Table 123 Q5.3.27. Any Welsh newspaper (printed or online): Using the following scale from 1 to 5, where 1 is NOT AT ALL and 5 is COMPLETELY, to what extent do you think these statements apply to the following sources for news about the   election?</t>
  </si>
  <si>
    <t>Table 124 Q5.3.28. BBC News online (website or app): Using the following scale from 1 to 5, where 1 is NOT AT ALL and 5 is COMPLETELY, to what extent do you think these statements apply to the following sources for news about the   election?</t>
  </si>
  <si>
    <t>Table 125 Q5.3.29. Social media (e.g. Instagram / Facebook), online video platforms (e.g. YouTube / TikTok) or online forums (e.g. Reddit): Using the following scale from 1 to 5, where 1 is NOT AT ALL and 5 is COMPLETELY, to what extent do you think these statements apply to the following sources for news about the   election?</t>
  </si>
  <si>
    <t>Table 126 Q5.3.30. Search engines, e.g. Google or Bing: Using the following scale from 1 to 5, where 1 is NOT AT ALL and 5 is COMPLETELY, to what extent do you think these statements apply to the following sources for news about the   election?</t>
  </si>
  <si>
    <t>Table 127 Q5.3.31. Online news websites: Using the following scale from 1 to 5, where 1 is NOT AT ALL and 5 is COMPLETELY, to what extent do you think these statements apply to the following sources for news about the   election?</t>
  </si>
  <si>
    <t>Table 128 Q5.3.32. Government / Local government (e.g. NHS, Gov.UK, council website): Using the following scale from 1 to 5, where 1 is NOT AT ALL and 5 is COMPLETELY, to what extent do you think these statements apply to the following sources for news about the   election?</t>
  </si>
  <si>
    <t>Table 129 Q5.3.33. AI programmes (e.g. ChatGPT) or AI summaries (e.g. Google search AI summary): Using the following scale from 1 to 5, where 1 is NOT AT ALL and 5 is COMPLETELY, to what extent do you think these statements apply to the following sources for news about the   election?</t>
  </si>
  <si>
    <t>Table 130 Q5.3.34. Any Welsh language social media posts: Using the following scale from 1 to 5, where 1 is NOT AT ALL and 5 is COMPLETELY, to what extent do you think these statements apply to the following sources for news about the   election?</t>
  </si>
  <si>
    <t>Table 131 Q5.3.35. Any other Welsh language online news source: Using the following scale from 1 to 5, where 1 is NOT AT ALL and 5 is COMPLETELY, to what extent do you think these statements apply to the following sources for news about the   election?</t>
  </si>
  <si>
    <t>Table 132 Q5.3.36. Talking with friends and family or people in your local area: Using the following scale from 1 to 5, where 1 is NOT AT ALL and 5 is COMPLETELY, to what extent do you think these statements apply to the following sources for news about the   election?</t>
  </si>
  <si>
    <t>Table 133 Q5.3.98. Other, please specify: Using the following scale from 1 to 5, where 1 is NOT AT ALL and 5 is COMPLETELY, to what extent do you think these statements apply to the following sources for news about the   election?</t>
  </si>
  <si>
    <t>Table 134 Q5.5. Has a depth of analysis and content not available elsewhere - Summary Table : Using the following scale from 1 to 5, where 1 is NOT AT ALL and 5 is COMPLETELY, to what extent do you think these statements apply to the following sources for news</t>
  </si>
  <si>
    <t>Table 135 Q5.5.50. Political leaflets or flyers received in the post: Using the following scale from 1 to 5, where 1 is NOT AT ALL and 5 is COMPLETELY, to what extent do you think these statements apply to the following sources for news about the   election?</t>
  </si>
  <si>
    <t>Table 136 Q5.5.51. Online political ads: Using the following scale from 1 to 5, where 1 is NOT AT ALL and 5 is COMPLETELY, to what extent do you think these statements apply to the following sources for news about the   election?</t>
  </si>
  <si>
    <t>Table 137 Q5.5.1. BBC main TV news programmes (e.g. Six O'Clock News): Using the following scale from 1 to 5, where 1 is NOT AT ALL and 5 is COMPLETELY, to what extent do you think these statements apply to the following sources for news about the   election?</t>
  </si>
  <si>
    <t>Table 138 Q5.5.2. BBC regional current affairs / politics programmes (such as Sunday Politics): Using the following scale from 1 to 5, where 1 is NOT AT ALL and 5 is COMPLETELY, to what extent do you think these statements apply to the following sources for news about the   election?</t>
  </si>
  <si>
    <t>Table 139 Q5.5.3. BBC regional TV news programmes (e.g. BBC Look North/ BBC Spotlight): Using the following scale from 1 to 5, where 1 is NOT AT ALL and 5 is COMPLETELY, to what extent do you think these statements apply to the following sources for news about the   election?</t>
  </si>
  <si>
    <t>Table 140 Q5.5.4. BBC Reporting Scotland: Using the following scale from 1 to 5, where 1 is NOT AT ALL and 5 is COMPLETELY, to what extent do you think these statements apply to the following sources for news about the   election?</t>
  </si>
  <si>
    <t>Table 141 Q5.5.5. BBC Wales Today: Using the following scale from 1 to 5, where 1 is NOT AT ALL and 5 is COMPLETELY, to what extent do you think these statements apply to the following sources for news about the   election?</t>
  </si>
  <si>
    <t>Table 142 Q5.5.6. ITV main TV news programmes (e.g. ITV News at Ten): Using the following scale from 1 to 5, where 1 is NOT AT ALL and 5 is COMPLETELY, to what extent do you think these statements apply to the following sources for news about the   election?</t>
  </si>
  <si>
    <t>Table 143 Q5.5.7. ITV regional news programmes (e.g. ITV News Anglia): Using the following scale from 1 to 5, where 1 is NOT AT ALL and 5 is COMPLETELY, to what extent do you think these statements apply to the following sources for news about the   election?</t>
  </si>
  <si>
    <t>Table 144 Q5.5.8. ITV Cymru Wales: Using the following scale from 1 to 5, where 1 is NOT AT ALL and 5 is COMPLETELY, to what extent do you think these statements apply to the following sources for news about the   election?</t>
  </si>
  <si>
    <t>Table 145 Q5.5.9. STV News: Using the following scale from 1 to 5, where 1 is NOT AT ALL and 5 is COMPLETELY, to what extent do you think these statements apply to the following sources for news about the   election?</t>
  </si>
  <si>
    <t>Table 146 Q5.5.10. Channel 4 News: Using the following scale from 1 to 5, where 1 is NOT AT ALL and 5 is COMPLETELY, to what extent do you think these statements apply to the following sources for news about the   election?</t>
  </si>
  <si>
    <t>Table 147 Q5.5.11. Channel 5 News: Using the following scale from 1 to 5, where 1 is NOT AT ALL and 5 is COMPLETELY, to what extent do you think these statements apply to the following sources for news about the   election?</t>
  </si>
  <si>
    <t>Table 148 Q5.5.12. S4C News: Using the following scale from 1 to 5, where 1 is NOT AT ALL and 5 is COMPLETELY, to what extent do you think these statements apply to the following sources for news about the   election?</t>
  </si>
  <si>
    <t>Table 149 Q5.5.13. Sky News: Using the following scale from 1 to 5, where 1 is NOT AT ALL and 5 is COMPLETELY, to what extent do you think these statements apply to the following sources for news about the   election?</t>
  </si>
  <si>
    <t>Table 150 Q5.5.14. GB News: Using the following scale from 1 to 5, where 1 is NOT AT ALL and 5 is COMPLETELY, to what extent do you think these statements apply to the following sources for news about the   election?</t>
  </si>
  <si>
    <t>Table 151 Q5.5.15. International news channels, for example Al Jazeera or CNN: Using the following scale from 1 to 5, where 1 is NOT AT ALL and 5 is COMPLETELY, to what extent do you think these statements apply to the following sources for news about the   election?</t>
  </si>
  <si>
    <t>Table 152 Q5.5.16. A UK-wide BBC radio station (e.g. BBC Radio 2, BBC Five Live): Using the following scale from 1 to 5, where 1 is NOT AT ALL and 5 is COMPLETELY, to what extent do you think these statements apply to the following sources for news about the   election?</t>
  </si>
  <si>
    <t>Table 153 Q5.5.17. A BBC radio station for your region (e.g. BBC Radio Manchester, BBC London): Using the following scale from 1 to 5, where 1 is NOT AT ALL and 5 is COMPLETELY, to what extent do you think these statements apply to the following sources for news about the   election?</t>
  </si>
  <si>
    <t>Table 154 Q5.5.18. BBC Radio Wales: Using the following scale from 1 to 5, where 1 is NOT AT ALL and 5 is COMPLETELY, to what extent do you think these statements apply to the following sources for news about the   election?</t>
  </si>
  <si>
    <t>Table 155 Q5.5.19. BBC Radio Cymru: Using the following scale from 1 to 5, where 1 is NOT AT ALL and 5 is COMPLETELY, to what extent do you think these statements apply to the following sources for news about the   election?</t>
  </si>
  <si>
    <t>Table 156 Q5.5.20. UK-wide commercial radio: Using the following scale from 1 to 5, where 1 is NOT AT ALL and 5 is COMPLETELY, to what extent do you think these statements apply to the following sources for news about the   election?</t>
  </si>
  <si>
    <t>Table 157 Q5.5.21. Local commercial radio: Using the following scale from 1 to 5, where 1 is NOT AT ALL and 5 is COMPLETELY, to what extent do you think these statements apply to the following sources for news about the   election?</t>
  </si>
  <si>
    <t>Table 158 Q5.5.22. A community radio station: Using the following scale from 1 to 5, where 1 is NOT AT ALL and 5 is COMPLETELY, to what extent do you think these statements apply to the following sources for news about the   election?</t>
  </si>
  <si>
    <t>Table 159 Q5.5.23. Podcasts: Using the following scale from 1 to 5, where 1 is NOT AT ALL and 5 is COMPLETELY, to what extent do you think these statements apply to the following sources for news about the   election?</t>
  </si>
  <si>
    <t>Table 160 Q5.5.24. UK-wide newspapers (printed or online): Using the following scale from 1 to 5, where 1 is NOT AT ALL and 5 is COMPLETELY, to what extent do you think these statements apply to the following sources for news about the   election?</t>
  </si>
  <si>
    <t>Table 161 Q5.5.25. Local/regional newspapers (printed or online): Using the following scale from 1 to 5, where 1 is NOT AT ALL and 5 is COMPLETELY, to what extent do you think these statements apply to the following sources for news about the   election?</t>
  </si>
  <si>
    <t>Table 162 Q5.5.26. Any Scottish newspaper (printed or online): Using the following scale from 1 to 5, where 1 is NOT AT ALL and 5 is COMPLETELY, to what extent do you think these statements apply to the following sources for news about the   election?</t>
  </si>
  <si>
    <t>Table 163 Q5.5.27. Any Welsh newspaper (printed or online): Using the following scale from 1 to 5, where 1 is NOT AT ALL and 5 is COMPLETELY, to what extent do you think these statements apply to the following sources for news about the   election?</t>
  </si>
  <si>
    <t>Table 164 Q5.5.28. BBC News online (website or app): Using the following scale from 1 to 5, where 1 is NOT AT ALL and 5 is COMPLETELY, to what extent do you think these statements apply to the following sources for news about the   election?</t>
  </si>
  <si>
    <t>Table 165 Q5.5.29. Social media (e.g. Instagram / Facebook), online video platforms (e.g. YouTube / TikTok) or online forums (e.g. Reddit): Using the following scale from 1 to 5, where 1 is NOT AT ALL and 5 is COMPLETELY, to what extent do you think these statements apply to the following sources for news about the   election?</t>
  </si>
  <si>
    <t>Table 166 Q5.5.30. Search engines, e.g. Google or Bing: Using the following scale from 1 to 5, where 1 is NOT AT ALL and 5 is COMPLETELY, to what extent do you think these statements apply to the following sources for news about the   election?</t>
  </si>
  <si>
    <t>Table 167 Q5.5.31. Online news websites: Using the following scale from 1 to 5, where 1 is NOT AT ALL and 5 is COMPLETELY, to what extent do you think these statements apply to the following sources for news about the   election?</t>
  </si>
  <si>
    <t>Table 168 Q5.5.32. Government / Local government (e.g. NHS, Gov.UK, council website): Using the following scale from 1 to 5, where 1 is NOT AT ALL and 5 is COMPLETELY, to what extent do you think these statements apply to the following sources for news about the   election?</t>
  </si>
  <si>
    <t>Table 169 Q5.5.33. AI programmes (e.g. ChatGPT) or AI summaries (e.g. Google search AI summary): Using the following scale from 1 to 5, where 1 is NOT AT ALL and 5 is COMPLETELY, to what extent do you think these statements apply to the following sources for news about the   election?</t>
  </si>
  <si>
    <t>Table 170 Q5.5.34. Any Welsh language social media posts: Using the following scale from 1 to 5, where 1 is NOT AT ALL and 5 is COMPLETELY, to what extent do you think these statements apply to the following sources for news about the   election?</t>
  </si>
  <si>
    <t>Table 171 Q5.5.35. Any other Welsh language online news source: Using the following scale from 1 to 5, where 1 is NOT AT ALL and 5 is COMPLETELY, to what extent do you think these statements apply to the following sources for news about the   election?</t>
  </si>
  <si>
    <t>Table 172 Q5.5.36. Talking with friends and family or people in your local area: Using the following scale from 1 to 5, where 1 is NOT AT ALL and 5 is COMPLETELY, to what extent do you think these statements apply to the following sources for news about the   election?</t>
  </si>
  <si>
    <t>Table 173 Q5.5.98. Other, please specify: Using the following scale from 1 to 5, where 1 is NOT AT ALL and 5 is COMPLETELY, to what extent do you think these statements apply to the following sources for news about the   election?</t>
  </si>
  <si>
    <t>Table 174 Q5.6. Makes me think twice - Summary Table : Using the following scale from 1 to 5, where 1 is NOT AT ALL and 5 is COMPLETELY, to what extent do you think these statements apply to the following sources for news</t>
  </si>
  <si>
    <t>Table 175 Q5.6.50. Political leaflets or flyers received in the post: Using the following scale from 1 to 5, where 1 is NOT AT ALL and 5 is COMPLETELY, to what extent do you think these statements apply to the following sources for news about the   election?</t>
  </si>
  <si>
    <t>Table 176 Q5.6.51. Online political ads: Using the following scale from 1 to 5, where 1 is NOT AT ALL and 5 is COMPLETELY, to what extent do you think these statements apply to the following sources for news about the   election?</t>
  </si>
  <si>
    <t>Table 177 Q5.6.1. BBC main TV news programmes (e.g. Six O'Clock News): Using the following scale from 1 to 5, where 1 is NOT AT ALL and 5 is COMPLETELY, to what extent do you think these statements apply to the following sources for news about the   election?</t>
  </si>
  <si>
    <t>Table 178 Q5.6.2. BBC regional current affairs / politics programmes (such as Sunday Politics): Using the following scale from 1 to 5, where 1 is NOT AT ALL and 5 is COMPLETELY, to what extent do you think these statements apply to the following sources for news about the   election?</t>
  </si>
  <si>
    <t>Table 179 Q5.6.3. BBC regional TV news programmes (e.g. BBC Look North/ BBC Spotlight): Using the following scale from 1 to 5, where 1 is NOT AT ALL and 5 is COMPLETELY, to what extent do you think these statements apply to the following sources for news about the   election?</t>
  </si>
  <si>
    <t>Table 180 Q5.6.4. BBC Reporting Scotland: Using the following scale from 1 to 5, where 1 is NOT AT ALL and 5 is COMPLETELY, to what extent do you think these statements apply to the following sources for news about the   election?</t>
  </si>
  <si>
    <t>Table 181 Q5.6.5. BBC Wales Today: Using the following scale from 1 to 5, where 1 is NOT AT ALL and 5 is COMPLETELY, to what extent do you think these statements apply to the following sources for news about the   election?</t>
  </si>
  <si>
    <t>Table 182 Q5.6.6. ITV main TV news programmes (e.g. ITV News at Ten): Using the following scale from 1 to 5, where 1 is NOT AT ALL and 5 is COMPLETELY, to what extent do you think these statements apply to the following sources for news about the   election?</t>
  </si>
  <si>
    <t>Table 183 Q5.6.7. ITV regional news programmes (e.g. ITV News Anglia): Using the following scale from 1 to 5, where 1 is NOT AT ALL and 5 is COMPLETELY, to what extent do you think these statements apply to the following sources for news about the   election?</t>
  </si>
  <si>
    <t>Table 184 Q5.6.8. ITV Cymru Wales: Using the following scale from 1 to 5, where 1 is NOT AT ALL and 5 is COMPLETELY, to what extent do you think these statements apply to the following sources for news about the   election?</t>
  </si>
  <si>
    <t>Table 185 Q5.6.9. STV News: Using the following scale from 1 to 5, where 1 is NOT AT ALL and 5 is COMPLETELY, to what extent do you think these statements apply to the following sources for news about the   election?</t>
  </si>
  <si>
    <t>Table 186 Q5.6.10. Channel 4 News: Using the following scale from 1 to 5, where 1 is NOT AT ALL and 5 is COMPLETELY, to what extent do you think these statements apply to the following sources for news about the   election?</t>
  </si>
  <si>
    <t>Table 187 Q5.6.11. Channel 5 News: Using the following scale from 1 to 5, where 1 is NOT AT ALL and 5 is COMPLETELY, to what extent do you think these statements apply to the following sources for news about the   election?</t>
  </si>
  <si>
    <t>Table 188 Q5.6.12. S4C News: Using the following scale from 1 to 5, where 1 is NOT AT ALL and 5 is COMPLETELY, to what extent do you think these statements apply to the following sources for news about the   election?</t>
  </si>
  <si>
    <t>Table 189 Q5.6.13. Sky News: Using the following scale from 1 to 5, where 1 is NOT AT ALL and 5 is COMPLETELY, to what extent do you think these statements apply to the following sources for news about the   election?</t>
  </si>
  <si>
    <t>Table 190 Q5.6.14. GB News: Using the following scale from 1 to 5, where 1 is NOT AT ALL and 5 is COMPLETELY, to what extent do you think these statements apply to the following sources for news about the   election?</t>
  </si>
  <si>
    <t>Table 191 Q5.6.15. International news channels, for example Al Jazeera or CNN: Using the following scale from 1 to 5, where 1 is NOT AT ALL and 5 is COMPLETELY, to what extent do you think these statements apply to the following sources for news about the   election?</t>
  </si>
  <si>
    <t>Table 192 Q5.6.16. A UK-wide BBC radio station (e.g. BBC Radio 2, BBC Five Live): Using the following scale from 1 to 5, where 1 is NOT AT ALL and 5 is COMPLETELY, to what extent do you think these statements apply to the following sources for news about the   election?</t>
  </si>
  <si>
    <t>Table 193 Q5.6.17. A BBC radio station for your region (e.g. BBC Radio Manchester, BBC London): Using the following scale from 1 to 5, where 1 is NOT AT ALL and 5 is COMPLETELY, to what extent do you think these statements apply to the following sources for news about the   election?</t>
  </si>
  <si>
    <t>Table 194 Q5.6.18. BBC Radio Wales: Using the following scale from 1 to 5, where 1 is NOT AT ALL and 5 is COMPLETELY, to what extent do you think these statements apply to the following sources for news about the   election?</t>
  </si>
  <si>
    <t>Table 195 Q5.6.19. BBC Radio Cymru: Using the following scale from 1 to 5, where 1 is NOT AT ALL and 5 is COMPLETELY, to what extent do you think these statements apply to the following sources for news about the   election?</t>
  </si>
  <si>
    <t>Table 196 Q5.6.20. UK-wide commercial radio: Using the following scale from 1 to 5, where 1 is NOT AT ALL and 5 is COMPLETELY, to what extent do you think these statements apply to the following sources for news about the   election?</t>
  </si>
  <si>
    <t>Table 197 Q5.6.21. Local commercial radio: Using the following scale from 1 to 5, where 1 is NOT AT ALL and 5 is COMPLETELY, to what extent do you think these statements apply to the following sources for news about the   election?</t>
  </si>
  <si>
    <t>Table 198 Q5.6.22. A community radio station: Using the following scale from 1 to 5, where 1 is NOT AT ALL and 5 is COMPLETELY, to what extent do you think these statements apply to the following sources for news about the   election?</t>
  </si>
  <si>
    <t>Table 199 Q5.6.23. Podcasts: Using the following scale from 1 to 5, where 1 is NOT AT ALL and 5 is COMPLETELY, to what extent do you think these statements apply to the following sources for news about the   election?</t>
  </si>
  <si>
    <t>Table 200 Q5.6.24. UK-wide newspapers (printed or online): Using the following scale from 1 to 5, where 1 is NOT AT ALL and 5 is COMPLETELY, to what extent do you think these statements apply to the following sources for news about the   election?</t>
  </si>
  <si>
    <t>Table 201 Q5.6.25. Local/regional newspapers (printed or online): Using the following scale from 1 to 5, where 1 is NOT AT ALL and 5 is COMPLETELY, to what extent do you think these statements apply to the following sources for news about the   election?</t>
  </si>
  <si>
    <t>Table 202 Q5.6.26. Any Scottish newspaper (printed or online): Using the following scale from 1 to 5, where 1 is NOT AT ALL and 5 is COMPLETELY, to what extent do you think these statements apply to the following sources for news about the   election?</t>
  </si>
  <si>
    <t>Table 203 Q5.6.27. Any Welsh newspaper (printed or online): Using the following scale from 1 to 5, where 1 is NOT AT ALL and 5 is COMPLETELY, to what extent do you think these statements apply to the following sources for news about the   election?</t>
  </si>
  <si>
    <t>Table 204 Q5.6.28. BBC News online (website or app): Using the following scale from 1 to 5, where 1 is NOT AT ALL and 5 is COMPLETELY, to what extent do you think these statements apply to the following sources for news about the   election?</t>
  </si>
  <si>
    <t>Table 205 Q5.6.29. Social media (e.g. Instagram / Facebook), online video platforms (e.g. YouTube / TikTok) or online forums (e.g. Reddit): Using the following scale from 1 to 5, where 1 is NOT AT ALL and 5 is COMPLETELY, to what extent do you think these statements apply to the following sources for news about the   election?</t>
  </si>
  <si>
    <t>Table 206 Q5.6.30. Search engines, e.g. Google or Bing: Using the following scale from 1 to 5, where 1 is NOT AT ALL and 5 is COMPLETELY, to what extent do you think these statements apply to the following sources for news about the   election?</t>
  </si>
  <si>
    <t>Table 207 Q5.6.31. Online news websites: Using the following scale from 1 to 5, where 1 is NOT AT ALL and 5 is COMPLETELY, to what extent do you think these statements apply to the following sources for news about the   election?</t>
  </si>
  <si>
    <t>Table 208 Q5.6.32. Government / Local government (e.g. NHS, Gov.UK, council website): Using the following scale from 1 to 5, where 1 is NOT AT ALL and 5 is COMPLETELY, to what extent do you think these statements apply to the following sources for news about the   election?</t>
  </si>
  <si>
    <t>Table 209 Q5.6.33. AI programmes (e.g. ChatGPT) or AI summaries (e.g. Google search AI summary): Using the following scale from 1 to 5, where 1 is NOT AT ALL and 5 is COMPLETELY, to what extent do you think these statements apply to the following sources for news about the   election?</t>
  </si>
  <si>
    <t>Table 210 Q5.6.34. Any Welsh language social media posts: Using the following scale from 1 to 5, where 1 is NOT AT ALL and 5 is COMPLETELY, to what extent do you think these statements apply to the following sources for news about the   election?</t>
  </si>
  <si>
    <t>Table 211 Q5.6.35. Any other Welsh language online news source: Using the following scale from 1 to 5, where 1 is NOT AT ALL and 5 is COMPLETELY, to what extent do you think these statements apply to the following sources for news about the   election?</t>
  </si>
  <si>
    <t>Table 212 Q5.6.36. Talking with friends and family or people in your local area: Using the following scale from 1 to 5, where 1 is NOT AT ALL and 5 is COMPLETELY, to what extent do you think these statements apply to the following sources for news about the   election?</t>
  </si>
  <si>
    <t>Table 213 Q5.6.98. Other, please specify: Using the following scale from 1 to 5, where 1 is NOT AT ALL and 5 is COMPLETELY, to what extent do you think these statements apply to the following sources for news about the   election?</t>
  </si>
  <si>
    <t>Table 214 Q6. Summary: Which of these did you use for information about different levels of stories affecting the election?</t>
  </si>
  <si>
    <t>Table 215 Q6.50. You said you used Political leaflets or flyers received in the post for news about the   election. Which of these did you use for information about different levels of stories affecting the election?</t>
  </si>
  <si>
    <t>Table 216 Q6.51. You said you used Online political ads for news about the   election. Which of these did you use for information about different levels of stories affecting the election?</t>
  </si>
  <si>
    <t>Table 217 Q6.1. You said you used BBC main TV news programmes (e.g. Six O'Clock News) for news about the   election. Which of these did you use for information about different levels of stories affecting the election?</t>
  </si>
  <si>
    <t>Table 218 Q6.2. You said you used BBC regional current affairs / politics programmes (such as Sunday Politics) for news about the   election. Which of these did you use for information about different levels of stories affecting the election?</t>
  </si>
  <si>
    <t>Table 219 Q6.3. You said you used BBC regional TV news programmes (e.g. BBC Look North/ BBC Spotlight) for news about the   election. Which of these did you use for information about different levels of stories affecting the election?</t>
  </si>
  <si>
    <t>Table 220 Q6.4. You said you used BBC Reporting Scotland for news about the   election. Which of these did you use for information about different levels of stories affecting the election?</t>
  </si>
  <si>
    <t>Table 221 Q6.5. You said you used BBC Wales Today for news about the   election. Which of these did you use for information about different levels of stories affecting the election?</t>
  </si>
  <si>
    <t>Table 222 Q6.6. You said you used ITV main TV news programmes (e.g. ITV News at Ten) for news about the   election. Which of these did you use for information about different levels of stories affecting the election?</t>
  </si>
  <si>
    <t>Table 223 Q6.7. You said you used ITV regional news programmes (e.g. ITV News Anglia) for news about the   election. Which of these did you use for information about different levels of stories affecting the election?</t>
  </si>
  <si>
    <t>Table 224 Q6.8. You said you used ITV Cymru Wales for news about the   election. Which of these did you use for information about different levels of stories affecting the election?</t>
  </si>
  <si>
    <t>Table 225 Q6.9. You said you used STV News for news about the   election. Which of these did you use for information about different levels of stories affecting the election?</t>
  </si>
  <si>
    <t>Table 226 Q6.10. You said you used Channel 4 News for news about the   election. Which of these did you use for information about different levels of stories affecting the election?</t>
  </si>
  <si>
    <t>Table 227 Q6.11. You said you used Channel 5 News for news about the   election. Which of these did you use for information about different levels of stories affecting the election?</t>
  </si>
  <si>
    <t>Table 228 Q6.12. You said you used S4C News for news about the   election. Which of these did you use for information about different levels of stories affecting the election?</t>
  </si>
  <si>
    <t>Table 229 Q6.13. You said you used Sky News for news about the   election. Which of these did you use for information about different levels of stories affecting the election?</t>
  </si>
  <si>
    <t>Table 230 Q6.14. You said you used GB News for news about the   election. Which of these did you use for information about different levels of stories affecting the election?</t>
  </si>
  <si>
    <t>Table 231 Q6.15. You said you used International news channels, for example Al Jazeera or CNN for news about the   election. Which of these did you use for information about different levels of stories affecting the election?</t>
  </si>
  <si>
    <t>Table 232 Q6.16. You said you used A UK-wide BBC radio station (e.g. BBC Radio 2, BBC Five Live) for news about the   election. Which of these did you use for information about different levels of stories affecting the election?</t>
  </si>
  <si>
    <t>Table 233 Q6.17. You said you used A BBC radio station for your region (e.g. BBC Radio Manchester, BBC London) for news about the   election. Which of these did you use for information about different levels of stories affecting the election?</t>
  </si>
  <si>
    <t>Table 234 Q6.18. You said you used BBC Radio Wales for news about the   election. Which of these did you use for information about different levels of stories affecting the election?</t>
  </si>
  <si>
    <t>Table 235 Q6.19. You said you used BBC Radio Cymru for news about the   election. Which of these did you use for information about different levels of stories affecting the election?</t>
  </si>
  <si>
    <t>Table 236 Q6.20. You said you used UK-wide commercial radio for news about the   election. Which of these did you use for information about different levels of stories affecting the election?</t>
  </si>
  <si>
    <t>Table 237 Q6.21. You said you used Local commercial radio for news about the   election. Which of these did you use for information about different levels of stories affecting the election?</t>
  </si>
  <si>
    <t>Table 238 Q6.22. You said you used A community radio station for news about the   election. Which of these did you use for information about different levels of stories affecting the election?</t>
  </si>
  <si>
    <t>Table 239 Q6.23. You said you used Podcasts for news about the   election. Which of these did you use for information about different levels of stories affecting the election?</t>
  </si>
  <si>
    <t>Table 240 Q6.24. You said you used UK-wide newspapers (printed or online) for news about the   election. Which of these did you use for information about different levels of stories affecting the election?</t>
  </si>
  <si>
    <t>Table 241 Q6.25. You said you used Local/regional newspapers (printed or online) for news about the   election. Which of these did you use for information about different levels of stories affecting the election?</t>
  </si>
  <si>
    <t>Table 242 Q6.26. You said you used Any Scottish newspaper (printed or online) for news about the   election. Which of these did you use for information about different levels of stories affecting the election?</t>
  </si>
  <si>
    <t>Table 243 Q6.27. You said you used Any Welsh newspaper (printed or online) for news about the   election. Which of these did you use for information about different levels of stories affecting the election?</t>
  </si>
  <si>
    <t>Table 244 Q6.28. You said you used BBC News online (website or app) for news about the   election. Which of these did you use for information about different levels of stories affecting the election?</t>
  </si>
  <si>
    <t>Table 245 Q6.29. You said you used Social media (e.g. Instagram / Facebook), online video platforms (e.g. YouTube / TikTok) or online forums (e.g. Reddit) for news about the   election. Which of these did you use for information about different levels of stories affecting the election?</t>
  </si>
  <si>
    <t>Table 246 Q6.30. You said you used Search engines, e.g. Google or Bing for news about the   election. Which of these did you use for information about different levels of stories affecting the election?</t>
  </si>
  <si>
    <t>Table 247 Q6.31. You said you used Online news websites for news about the   election. Which of these did you use for information about different levels of stories affecting the election?</t>
  </si>
  <si>
    <t>Table 248 Q6.32. You said you used Government / Local government (e.g. NHS, Gov.UK, council website) for news about the   election. Which of these did you use for information about different levels of stories affecting the election?</t>
  </si>
  <si>
    <t>Table 249 Q6.33. You said you used AI programmes (e.g. ChatGPT) or AI summaries (e.g. Google search AI summary) for news about the   election. Which of these did you use for information about different levels of stories affecting the election?</t>
  </si>
  <si>
    <t>Table 250 Q6.34. You said you used Any Welsh language social media posts for news about the   election. Which of these did you use for information about different levels of stories affecting the election?</t>
  </si>
  <si>
    <t>Table 251 Q6.35. You said you used Any other Welsh language online news source for news about the   election. Which of these did you use for information about different levels of stories affecting the election?</t>
  </si>
  <si>
    <t>Table 252 Q6.36. You said you used Talking with friends and family or people in your local area for news about the   election. Which of these did you use for information about different levels of stories affecting the election?</t>
  </si>
  <si>
    <t>Table 253 Q6.98. You said you used Other, please specify for news about the   election. Which of these did you use for information about different levels of stories affecting the election?</t>
  </si>
  <si>
    <t>Table 254 Q7. Summary: How interested, if at all, are you in the news and current affairs, with 0 being not at all interested, and 5 being highly interested?</t>
  </si>
  <si>
    <t>BASE: All respondents and All aware of elections</t>
  </si>
  <si>
    <t>Table 255 Q7.1. In general: How interested, if at all, are you in the news and current affairs, with 0 being not at all interested, and 5 being highly interested?</t>
  </si>
  <si>
    <t>Table 256 Q7.2. During this recent election period: How interested, if at all, are you in the news and current affairs, with 0 being not at all interested, and 5 being highly interested?</t>
  </si>
  <si>
    <t>BASE: All aware of elections</t>
  </si>
  <si>
    <t>Table 257 Q7B. Summary: You said you were not very interested in the news and current affairs. Which of the following, if any, best describe your reasons for this?</t>
  </si>
  <si>
    <t>BASE: Those not very interested in the news and current affairs</t>
  </si>
  <si>
    <t>Table 258 Q7B.1. You said you were not very interested in the news and current affairs. Which of the following, if any, best describe your reasons for this?</t>
  </si>
  <si>
    <t>BASE: Those not very interested in the news and current affairs in general</t>
  </si>
  <si>
    <t>Table 259 Q7B.2. You said you were not very interested in the news and current affairs. Which of the following, if any, best describe your reasons for this?</t>
  </si>
  <si>
    <t>BASE: Those not very interested in the news and current affairs during this recent election period</t>
  </si>
  <si>
    <t>Table 260 Q8. Summary: How well-informed, if at all, do you feel about the news and current affairs, with 0 being not at all informed, and 5 being completely informed?</t>
  </si>
  <si>
    <t>Table 261 Q8.1. In general: How well-informed, if at all, do you feel about the news and current affairs, with 0 being not at all informed, and 5 being completely informed?</t>
  </si>
  <si>
    <t>Table 262 Q8.2. During this recent election period: How well-informed, if at all, do you feel about the news and current affairs, with 0 being not at all informed, and 5 being completely informed?</t>
  </si>
  <si>
    <t>Table 263 Q9. How much, if anything, did you feel you knew about the policies of the different political parties or those standing for election in this   election?</t>
  </si>
  <si>
    <t>Table 264 Q10. Summary: For each pair of statements, please drag the slider to indicate where your own view lies and click to confirm your choice before moving to the next pair of statements. Dragging the slider to the far left means that you agree completely with the first statement, and dragging to the far right means that you agree completely with the second statement. You can position the slider anywhere in between. Please remember there are no right or wrong answers, we are simply looking for your opinion.</t>
  </si>
  <si>
    <t>Table 265 Q10.1: Which do you agree with more? Left = 'It is important to engage with lots of different sources for news about the election'; Right = 'It is better to 'stick with what you know''</t>
  </si>
  <si>
    <t>Table 266 Q10.2: Which do you agree with more? Left = 'I trust the accuracy of news about the election'; Right = 'I don't trust the accuracy of news about the election'</t>
  </si>
  <si>
    <t>Table 267 Q10.4: Which do you agree with more? Left = 'I often change my mind on topics to do with the election'; Right = 'I rarely change my mind'</t>
  </si>
  <si>
    <t>Table 268 Q10.5: Which do you agree with more? Left = 'I prefer to get news about the election in short form (TikTok videos, Instagram reels, etc)'; Right = 'I prefer to get news about the election in long form (news bulletins on TV, print articles, etc)'</t>
  </si>
  <si>
    <t>Table 269 Q11. On a scale of 1 to 10, how confident, if at all, are you that you could identify AI generated audio, images, videos or text if you saw them online?</t>
  </si>
  <si>
    <t>Table 270 Q12. In the last weeks, how often have you come across content about the   election that you believe was misleading or designed to misinform?</t>
  </si>
  <si>
    <t>Table 271 Q12a. You said you have seen content about the   election in the last weeks that you believe was designed to mislead or misinform. Was this content generated or otherwise manipulated with AI?</t>
  </si>
  <si>
    <t>BASE: Those aware of elections who have witnessed misleading election content</t>
  </si>
  <si>
    <t>Table 272 Q13. When you came across misleading election content you felt may have been AI generated, which of the following actions did you take, if any?</t>
  </si>
  <si>
    <t>BASE: Those aware of elections who have witnessed misleading election content that was generated/manipulated with AI</t>
  </si>
  <si>
    <t>Table 273 Q14. When you came across misleading election content you felt may have been AI generated, which of the following statements, if any, describe your response?</t>
  </si>
  <si>
    <r>
      <rPr>
        <i/>
        <sz val="10"/>
        <rFont val="Georgia"/>
      </rPr>
      <t>To ensure consistent and reliable survey results, effective base size is used as standard on all weighted analyses.</t>
    </r>
  </si>
  <si>
    <t>&lt;&lt; Contents</t>
  </si>
  <si>
    <t/>
  </si>
  <si>
    <t>Table 1</t>
  </si>
  <si>
    <t>UK_REGION. Where do you live?</t>
  </si>
  <si>
    <t>Gender</t>
  </si>
  <si>
    <t>Age</t>
  </si>
  <si>
    <t>Region</t>
  </si>
  <si>
    <t>Ethnicity</t>
  </si>
  <si>
    <t>Social grade</t>
  </si>
  <si>
    <t>May Election Awareness</t>
  </si>
  <si>
    <t>Total</t>
  </si>
  <si>
    <t xml:space="preserve"> Male</t>
  </si>
  <si>
    <t xml:space="preserve"> Female</t>
  </si>
  <si>
    <t xml:space="preserve"> 16-24</t>
  </si>
  <si>
    <t xml:space="preserve"> 25-34</t>
  </si>
  <si>
    <t xml:space="preserve"> 35-44</t>
  </si>
  <si>
    <t xml:space="preserve"> 45-54</t>
  </si>
  <si>
    <t xml:space="preserve"> 55-64</t>
  </si>
  <si>
    <t xml:space="preserve"> 65+</t>
  </si>
  <si>
    <t xml:space="preserve"> NET: 16-34</t>
  </si>
  <si>
    <t xml:space="preserve"> NET: 35-54</t>
  </si>
  <si>
    <t xml:space="preserve"> NET: 55+</t>
  </si>
  <si>
    <t xml:space="preserve"> England</t>
  </si>
  <si>
    <t xml:space="preserve"> Scotland</t>
  </si>
  <si>
    <t xml:space="preserve"> North-West</t>
  </si>
  <si>
    <t xml:space="preserve"> North-East</t>
  </si>
  <si>
    <t xml:space="preserve"> Yorkshire &amp; Humberside</t>
  </si>
  <si>
    <t xml:space="preserve"> Wales</t>
  </si>
  <si>
    <t xml:space="preserve"> West Midlands</t>
  </si>
  <si>
    <t xml:space="preserve"> East Midlands</t>
  </si>
  <si>
    <t xml:space="preserve"> South-West</t>
  </si>
  <si>
    <t xml:space="preserve"> South-East</t>
  </si>
  <si>
    <t xml:space="preserve"> Eastern</t>
  </si>
  <si>
    <t xml:space="preserve"> London</t>
  </si>
  <si>
    <t xml:space="preserve"> White</t>
  </si>
  <si>
    <t xml:space="preserve"> NET: Ethnic minority</t>
  </si>
  <si>
    <t xml:space="preserve"> Mixed</t>
  </si>
  <si>
    <t xml:space="preserve"> Asian</t>
  </si>
  <si>
    <t xml:space="preserve"> Black</t>
  </si>
  <si>
    <t xml:space="preserve"> Other</t>
  </si>
  <si>
    <t xml:space="preserve"> ABC1</t>
  </si>
  <si>
    <t xml:space="preserve"> C2DE</t>
  </si>
  <si>
    <t xml:space="preserve"> AB</t>
  </si>
  <si>
    <t xml:space="preserve"> C1</t>
  </si>
  <si>
    <t xml:space="preserve"> C2</t>
  </si>
  <si>
    <t xml:space="preserve"> DE</t>
  </si>
  <si>
    <t xml:space="preserve"> Aware</t>
  </si>
  <si>
    <t xml:space="preserve"> Unaware</t>
  </si>
  <si>
    <t>Significance Level: 95%</t>
  </si>
  <si>
    <t>a</t>
  </si>
  <si>
    <t>b</t>
  </si>
  <si>
    <t>c</t>
  </si>
  <si>
    <t>d</t>
  </si>
  <si>
    <t>e</t>
  </si>
  <si>
    <t>f</t>
  </si>
  <si>
    <t>g</t>
  </si>
  <si>
    <t>h</t>
  </si>
  <si>
    <t>i</t>
  </si>
  <si>
    <t>*h</t>
  </si>
  <si>
    <t>j</t>
  </si>
  <si>
    <t>k</t>
  </si>
  <si>
    <t>l</t>
  </si>
  <si>
    <t>*f</t>
  </si>
  <si>
    <t>Unweighted Total</t>
  </si>
  <si>
    <t>Northern Ireland</t>
  </si>
  <si>
    <t>Scotland</t>
  </si>
  <si>
    <t>bcdfh</t>
  </si>
  <si>
    <t>bch</t>
  </si>
  <si>
    <t>acdefgijkl</t>
  </si>
  <si>
    <t>bcdef</t>
  </si>
  <si>
    <t>North-West</t>
  </si>
  <si>
    <t>bdefgijkl</t>
  </si>
  <si>
    <t>abdefgijkl</t>
  </si>
  <si>
    <t>North-East</t>
  </si>
  <si>
    <t>bcefgijkl</t>
  </si>
  <si>
    <t>abcefgijkl</t>
  </si>
  <si>
    <t>bd</t>
  </si>
  <si>
    <t>ad</t>
  </si>
  <si>
    <t>ade</t>
  </si>
  <si>
    <t>Yorkshire &amp; Humberside</t>
  </si>
  <si>
    <t>bcdfgijkl</t>
  </si>
  <si>
    <t>abcdfgijkl</t>
  </si>
  <si>
    <t>Wales</t>
  </si>
  <si>
    <t>bcdgh</t>
  </si>
  <si>
    <t>abcdegijkl</t>
  </si>
  <si>
    <t>ac</t>
  </si>
  <si>
    <t>West Midlands</t>
  </si>
  <si>
    <t>ei</t>
  </si>
  <si>
    <t>efi</t>
  </si>
  <si>
    <t>bcdefijkl</t>
  </si>
  <si>
    <t>abcdefijkl</t>
  </si>
  <si>
    <t>af</t>
  </si>
  <si>
    <t>acd</t>
  </si>
  <si>
    <t>East Midlands</t>
  </si>
  <si>
    <t>*%</t>
  </si>
  <si>
    <t>**%</t>
  </si>
  <si>
    <t>bcegh</t>
  </si>
  <si>
    <t>bcg</t>
  </si>
  <si>
    <t>South-West</t>
  </si>
  <si>
    <t>abcdegh</t>
  </si>
  <si>
    <t>abcegh</t>
  </si>
  <si>
    <t>bcdefgjkl</t>
  </si>
  <si>
    <t>abcdefgjkl</t>
  </si>
  <si>
    <t>South-East</t>
  </si>
  <si>
    <t>ag</t>
  </si>
  <si>
    <t>abg</t>
  </si>
  <si>
    <t>bcdefgikl</t>
  </si>
  <si>
    <t>abcdefgikl</t>
  </si>
  <si>
    <t>bde</t>
  </si>
  <si>
    <t>bf</t>
  </si>
  <si>
    <t>Eastern</t>
  </si>
  <si>
    <t>abcg</t>
  </si>
  <si>
    <t>abcgh</t>
  </si>
  <si>
    <t>bcdefgijl</t>
  </si>
  <si>
    <t>abcdefgijl</t>
  </si>
  <si>
    <t>bcde</t>
  </si>
  <si>
    <t>London</t>
  </si>
  <si>
    <t>defi</t>
  </si>
  <si>
    <t>acdefhi</t>
  </si>
  <si>
    <t>defhi</t>
  </si>
  <si>
    <t>fi</t>
  </si>
  <si>
    <t>adefhi</t>
  </si>
  <si>
    <t>bcdefgijk</t>
  </si>
  <si>
    <t>abcdefgijk</t>
  </si>
  <si>
    <t>bdef</t>
  </si>
  <si>
    <t>abdef</t>
  </si>
  <si>
    <t>be</t>
  </si>
  <si>
    <t>Channel Islands</t>
  </si>
  <si>
    <t>Outside the UK</t>
  </si>
  <si>
    <t>* small base (100 or below) unreliable for sig testing  * very small base (30 or below) excluded from sig testing</t>
  </si>
  <si>
    <t>Columns Tested: a,b - a,b,c,d,e,f,g,h,i - a,b,c,d,e,f,g,h,i,j,k,l - a,b,c,d,e,f - a,b,c,d,e,f - a,b</t>
  </si>
  <si>
    <t>Source: Savanta</t>
  </si>
  <si>
    <t>Table 2</t>
  </si>
  <si>
    <t>WALES_UA. Which local authority or council area do you live in?</t>
  </si>
  <si>
    <t>*a</t>
  </si>
  <si>
    <t>*b</t>
  </si>
  <si>
    <t>*c</t>
  </si>
  <si>
    <t>*d</t>
  </si>
  <si>
    <t>*e</t>
  </si>
  <si>
    <t>*g</t>
  </si>
  <si>
    <t>*i</t>
  </si>
  <si>
    <t>*j</t>
  </si>
  <si>
    <t>*k</t>
  </si>
  <si>
    <t>*l</t>
  </si>
  <si>
    <t>Mid and West Wales</t>
  </si>
  <si>
    <t>North Wales</t>
  </si>
  <si>
    <t>adgh</t>
  </si>
  <si>
    <t>agh</t>
  </si>
  <si>
    <t>South Wales Central</t>
  </si>
  <si>
    <t>efhi</t>
  </si>
  <si>
    <t>bef</t>
  </si>
  <si>
    <t>South Wales East</t>
  </si>
  <si>
    <t>South West Wales</t>
  </si>
  <si>
    <t>Table 3</t>
  </si>
  <si>
    <t>SCOT_CON. Which local authority or council area do you live in?</t>
  </si>
  <si>
    <t>Eastern Scotland</t>
  </si>
  <si>
    <t>East Central Scotland</t>
  </si>
  <si>
    <t>dfhi</t>
  </si>
  <si>
    <t>Highlands and Islands</t>
  </si>
  <si>
    <t>West Central Scotland</t>
  </si>
  <si>
    <t>North Eastern Scotland</t>
  </si>
  <si>
    <t>Southern Scotland</t>
  </si>
  <si>
    <t>Table 4</t>
  </si>
  <si>
    <t>GENDER. In which of the following ways do you identify?</t>
  </si>
  <si>
    <t>Male</t>
  </si>
  <si>
    <t>eg</t>
  </si>
  <si>
    <t>bdf</t>
  </si>
  <si>
    <t>df</t>
  </si>
  <si>
    <t>Female</t>
  </si>
  <si>
    <t>il</t>
  </si>
  <si>
    <t>acijl</t>
  </si>
  <si>
    <t>ae</t>
  </si>
  <si>
    <t>ace</t>
  </si>
  <si>
    <t>abce</t>
  </si>
  <si>
    <t>abcde</t>
  </si>
  <si>
    <t>I identify in another way</t>
  </si>
  <si>
    <t>Prefer not to say</t>
  </si>
  <si>
    <t>Table 5</t>
  </si>
  <si>
    <t>AGE. How old are you?</t>
  </si>
  <si>
    <t>16-17</t>
  </si>
  <si>
    <t>18-24</t>
  </si>
  <si>
    <t>bcdefghi</t>
  </si>
  <si>
    <t>bcdefhi</t>
  </si>
  <si>
    <t>jk</t>
  </si>
  <si>
    <t>adjk</t>
  </si>
  <si>
    <t>djk</t>
  </si>
  <si>
    <t>25-34</t>
  </si>
  <si>
    <t>acdefghi</t>
  </si>
  <si>
    <t>bfjk</t>
  </si>
  <si>
    <t>abde</t>
  </si>
  <si>
    <t>35-44</t>
  </si>
  <si>
    <t>abdefghi</t>
  </si>
  <si>
    <t>abdefgi</t>
  </si>
  <si>
    <t>fik</t>
  </si>
  <si>
    <t>bfik</t>
  </si>
  <si>
    <t>abcefijk</t>
  </si>
  <si>
    <t>acde</t>
  </si>
  <si>
    <t>45-54</t>
  </si>
  <si>
    <t>abcefghi</t>
  </si>
  <si>
    <t>abcefgi</t>
  </si>
  <si>
    <t>55-64</t>
  </si>
  <si>
    <t>abcdfghi</t>
  </si>
  <si>
    <t>abcdfgh</t>
  </si>
  <si>
    <t>agl</t>
  </si>
  <si>
    <t>gl</t>
  </si>
  <si>
    <t>bcd</t>
  </si>
  <si>
    <t>65+</t>
  </si>
  <si>
    <t>abcdeghi</t>
  </si>
  <si>
    <t>abcefgl</t>
  </si>
  <si>
    <t>Base for stats</t>
  </si>
  <si>
    <t>Mean Score</t>
  </si>
  <si>
    <t>abcdgh</t>
  </si>
  <si>
    <t>abcdefgjl</t>
  </si>
  <si>
    <t>abcdefgl</t>
  </si>
  <si>
    <t>Standard Deviation</t>
  </si>
  <si>
    <t>Error variance</t>
  </si>
  <si>
    <t>Table 6</t>
  </si>
  <si>
    <t>ETHNICITY. What is your ethnic group?</t>
  </si>
  <si>
    <t>English / Welsh / Scottish / Northern Irish / British</t>
  </si>
  <si>
    <t>bc</t>
  </si>
  <si>
    <t>acegjkl</t>
  </si>
  <si>
    <t>acegl</t>
  </si>
  <si>
    <t>acdegjkl</t>
  </si>
  <si>
    <t>acdf</t>
  </si>
  <si>
    <t>Irish</t>
  </si>
  <si>
    <t>abefj</t>
  </si>
  <si>
    <t>Gypsy or Irish Traveller</t>
  </si>
  <si>
    <t>Any other White background</t>
  </si>
  <si>
    <t>afgi</t>
  </si>
  <si>
    <t>afi</t>
  </si>
  <si>
    <t>White and Black Caribbean</t>
  </si>
  <si>
    <t>bfk</t>
  </si>
  <si>
    <t>de</t>
  </si>
  <si>
    <t>White and Black African</t>
  </si>
  <si>
    <t>cdefhi</t>
  </si>
  <si>
    <t>abfjk</t>
  </si>
  <si>
    <t>White and Asian</t>
  </si>
  <si>
    <t>dfi</t>
  </si>
  <si>
    <t>bcfk</t>
  </si>
  <si>
    <t>Any other Mixed / Multiple ethnic background</t>
  </si>
  <si>
    <t>Indian</t>
  </si>
  <si>
    <t>aefgi</t>
  </si>
  <si>
    <t>bcefjk</t>
  </si>
  <si>
    <t>abcdefijk</t>
  </si>
  <si>
    <t>acef</t>
  </si>
  <si>
    <t>abcef</t>
  </si>
  <si>
    <t>Pakistani</t>
  </si>
  <si>
    <t>bdfjk</t>
  </si>
  <si>
    <t>abdfijkl</t>
  </si>
  <si>
    <t>Bangladeshi</t>
  </si>
  <si>
    <t>bek</t>
  </si>
  <si>
    <t>bk</t>
  </si>
  <si>
    <t>Chinese</t>
  </si>
  <si>
    <t>efgi</t>
  </si>
  <si>
    <t>abefg</t>
  </si>
  <si>
    <t>Any other Asian background</t>
  </si>
  <si>
    <t>befk</t>
  </si>
  <si>
    <t>abcefgk</t>
  </si>
  <si>
    <t>African</t>
  </si>
  <si>
    <t>bfijk</t>
  </si>
  <si>
    <t>bfi</t>
  </si>
  <si>
    <t>abcdf</t>
  </si>
  <si>
    <t>Caribbean</t>
  </si>
  <si>
    <t>cfhi</t>
  </si>
  <si>
    <t>bcfjk</t>
  </si>
  <si>
    <t>bcdefjk</t>
  </si>
  <si>
    <t>Any other Black / African / Caribbean background</t>
  </si>
  <si>
    <t>Arab</t>
  </si>
  <si>
    <t>bcf</t>
  </si>
  <si>
    <t>Any other ethnic group</t>
  </si>
  <si>
    <t>bfgj</t>
  </si>
  <si>
    <t>fg</t>
  </si>
  <si>
    <t>abcefgjk</t>
  </si>
  <si>
    <t>NET: White</t>
  </si>
  <si>
    <t>acdegijkl</t>
  </si>
  <si>
    <t>acgl</t>
  </si>
  <si>
    <t>NET: Mixed</t>
  </si>
  <si>
    <t>abcdefjk</t>
  </si>
  <si>
    <t>adef</t>
  </si>
  <si>
    <t>NET: Asian</t>
  </si>
  <si>
    <t>adefi</t>
  </si>
  <si>
    <t>bdfijk</t>
  </si>
  <si>
    <t>NET: Black</t>
  </si>
  <si>
    <t>bcefijk</t>
  </si>
  <si>
    <t>bcdefijk</t>
  </si>
  <si>
    <t>NET: Other ethnic group</t>
  </si>
  <si>
    <t>bfg</t>
  </si>
  <si>
    <t>abcdefgjk</t>
  </si>
  <si>
    <t>Table 7</t>
  </si>
  <si>
    <t>OCCUPATION. Please indicate which one of the following best describes the profession of the chief income earner in your household.</t>
  </si>
  <si>
    <t>High managerial, administrative or professional e.g. doctor, lawyer, medium / large company director (50+ people)</t>
  </si>
  <si>
    <t>befi</t>
  </si>
  <si>
    <t>abcefgijk</t>
  </si>
  <si>
    <t>abd</t>
  </si>
  <si>
    <t>Intermediate managerial, administrative or professional e.g. teacher, manager, accountant</t>
  </si>
  <si>
    <t>cefhi</t>
  </si>
  <si>
    <t>fhi</t>
  </si>
  <si>
    <t>ef</t>
  </si>
  <si>
    <t>abdefgk</t>
  </si>
  <si>
    <t>Supervisor, administrative or professional e.g. police officer, nurse, secretary, self-employed</t>
  </si>
  <si>
    <t>abfgi</t>
  </si>
  <si>
    <t>acf</t>
  </si>
  <si>
    <t>bcef</t>
  </si>
  <si>
    <t>Skilled manual worker e.g. mechanic, plumber, electrician, lorry driver, train driver</t>
  </si>
  <si>
    <t>cefi</t>
  </si>
  <si>
    <t>abcdl</t>
  </si>
  <si>
    <t>Semi-skilled or unskilled manual worker e.g. waiter, factory worker, receptionist, labourer</t>
  </si>
  <si>
    <t>ajk</t>
  </si>
  <si>
    <t>aj</t>
  </si>
  <si>
    <t>House-wife / house-husband</t>
  </si>
  <si>
    <t>bijk</t>
  </si>
  <si>
    <t>ijk</t>
  </si>
  <si>
    <t>Unemployed</t>
  </si>
  <si>
    <t>bfgi</t>
  </si>
  <si>
    <t>ij</t>
  </si>
  <si>
    <t>Student</t>
  </si>
  <si>
    <t>dk</t>
  </si>
  <si>
    <t>adfjk</t>
  </si>
  <si>
    <t>Retired</t>
  </si>
  <si>
    <t>aegl</t>
  </si>
  <si>
    <t>Table 8</t>
  </si>
  <si>
    <t>OCCUPATIONRETIRED. Which of the following best describes the previous occupation of the chief income earner in your household before retirement?</t>
  </si>
  <si>
    <t>acj</t>
  </si>
  <si>
    <t>abcfk</t>
  </si>
  <si>
    <t>Supervisor, administrative or professional e.g. policeman, nurse, secretary, self-employed</t>
  </si>
  <si>
    <t>al</t>
  </si>
  <si>
    <t>ajkl</t>
  </si>
  <si>
    <t>jl</t>
  </si>
  <si>
    <t>cf</t>
  </si>
  <si>
    <t>Table 9</t>
  </si>
  <si>
    <t>SEG</t>
  </si>
  <si>
    <t>A</t>
  </si>
  <si>
    <t>dei</t>
  </si>
  <si>
    <t>B</t>
  </si>
  <si>
    <t>ch</t>
  </si>
  <si>
    <t>efg</t>
  </si>
  <si>
    <t>befg</t>
  </si>
  <si>
    <t>C1</t>
  </si>
  <si>
    <t>bg</t>
  </si>
  <si>
    <t>C2</t>
  </si>
  <si>
    <t>cfi</t>
  </si>
  <si>
    <t>acl</t>
  </si>
  <si>
    <t>D</t>
  </si>
  <si>
    <t>E</t>
  </si>
  <si>
    <t>aijk</t>
  </si>
  <si>
    <t>NET: ABC1</t>
  </si>
  <si>
    <t>dh</t>
  </si>
  <si>
    <t>bdfg</t>
  </si>
  <si>
    <t>bdefg</t>
  </si>
  <si>
    <t>abcdefgk</t>
  </si>
  <si>
    <t>abcf</t>
  </si>
  <si>
    <t>NET: C2DE</t>
  </si>
  <si>
    <t>ajl</t>
  </si>
  <si>
    <t>acjl</t>
  </si>
  <si>
    <t>AB</t>
  </si>
  <si>
    <t>acdeh</t>
  </si>
  <si>
    <t>acdeghi</t>
  </si>
  <si>
    <t>deh</t>
  </si>
  <si>
    <t>abdf</t>
  </si>
  <si>
    <t>DE</t>
  </si>
  <si>
    <t>fgi</t>
  </si>
  <si>
    <t>aijkl</t>
  </si>
  <si>
    <t>abceijkl</t>
  </si>
  <si>
    <t>Table 10</t>
  </si>
  <si>
    <t>Q1. We'd like you to think about where you get your news and information. In general, which of the following sources, if any, do you tend to use for news and current affairs?</t>
  </si>
  <si>
    <t>BBC main TV news programmes (e.g. Six O'Clock News)</t>
  </si>
  <si>
    <t>BBC regional current affairs / politics programmes (such as Sunday Politics)</t>
  </si>
  <si>
    <t>acdgh</t>
  </si>
  <si>
    <t>cdh</t>
  </si>
  <si>
    <t>bejk</t>
  </si>
  <si>
    <t>abejk</t>
  </si>
  <si>
    <t>BBC regional TV news programmes (e.g. BBC Look North; BBC Spotlight)</t>
  </si>
  <si>
    <t>acgh</t>
  </si>
  <si>
    <t>bfl</t>
  </si>
  <si>
    <t>abfgjkl</t>
  </si>
  <si>
    <t>abcfgjkl</t>
  </si>
  <si>
    <t>BBC Reporting Scotland</t>
  </si>
  <si>
    <t>BBC Wales Today</t>
  </si>
  <si>
    <t>ITV main TV news programmes (e.g. ITV News at Ten)</t>
  </si>
  <si>
    <t>ITV regional news programmes (e.g. ITV News Anglia)</t>
  </si>
  <si>
    <t>ITV Cymru Wales</t>
  </si>
  <si>
    <t>STV News</t>
  </si>
  <si>
    <t>bcgh</t>
  </si>
  <si>
    <t>Channel 4 News</t>
  </si>
  <si>
    <t>bfgk</t>
  </si>
  <si>
    <t>Channel 5 News</t>
  </si>
  <si>
    <t>S4C News</t>
  </si>
  <si>
    <t>Sky News</t>
  </si>
  <si>
    <t>adefgi</t>
  </si>
  <si>
    <t>aefi</t>
  </si>
  <si>
    <t>abefjk</t>
  </si>
  <si>
    <t>GB News</t>
  </si>
  <si>
    <t>acg</t>
  </si>
  <si>
    <t>International news channels, for example Al Jazeera or CNN</t>
  </si>
  <si>
    <t>cfj</t>
  </si>
  <si>
    <t>fj</t>
  </si>
  <si>
    <t>abcefjk</t>
  </si>
  <si>
    <t>abcd</t>
  </si>
  <si>
    <t>A UK-wide BBC radio station (e.g. BBC Radio 2, BBC Five Live)</t>
  </si>
  <si>
    <t>bl</t>
  </si>
  <si>
    <t>bcl</t>
  </si>
  <si>
    <t>A BBC radio station for your region (e.g. BBC Radio Manchester, BBC London)</t>
  </si>
  <si>
    <t>adeg</t>
  </si>
  <si>
    <t>BBC Radio Wales</t>
  </si>
  <si>
    <t>BBC Radio Cymru</t>
  </si>
  <si>
    <t>adf</t>
  </si>
  <si>
    <t>UK-wide commercial radio</t>
  </si>
  <si>
    <t>Local commercial radio</t>
  </si>
  <si>
    <t>abfg</t>
  </si>
  <si>
    <t>fl</t>
  </si>
  <si>
    <t>acefjkl</t>
  </si>
  <si>
    <t>fkl</t>
  </si>
  <si>
    <t>afjkl</t>
  </si>
  <si>
    <t>A community radio station</t>
  </si>
  <si>
    <t>Podcasts</t>
  </si>
  <si>
    <t>cdfj</t>
  </si>
  <si>
    <t>acdfgj</t>
  </si>
  <si>
    <t>UK-wide newspapers (printed or online)</t>
  </si>
  <si>
    <t>Local/regional newspapers (printed or online)</t>
  </si>
  <si>
    <t>Any Scottish newspaper (printed or online)</t>
  </si>
  <si>
    <t>Any Welsh newspaper (printed or online)</t>
  </si>
  <si>
    <t>BBC News online (website or app)</t>
  </si>
  <si>
    <t>cd</t>
  </si>
  <si>
    <t>cdeg</t>
  </si>
  <si>
    <t>cde</t>
  </si>
  <si>
    <t>abcdefg</t>
  </si>
  <si>
    <t>cdefg</t>
  </si>
  <si>
    <t>Social media (e.g. Instagram / Facebook), online video platforms (e.g. YouTube / TikTok) or online forums (e.g. Reddit)</t>
  </si>
  <si>
    <t>Search engines, e.g. Google or Bing</t>
  </si>
  <si>
    <t>adefghi</t>
  </si>
  <si>
    <t>Online news websites</t>
  </si>
  <si>
    <t>abjk</t>
  </si>
  <si>
    <t>Government / Local government (e.g. NHS, Gov.UK, council website)</t>
  </si>
  <si>
    <t>abefij</t>
  </si>
  <si>
    <t>efj</t>
  </si>
  <si>
    <t>AI programmes (e.g. ChatGPT) or AI summaries (e.g. Google search AI summary)</t>
  </si>
  <si>
    <t>bej</t>
  </si>
  <si>
    <t>bdefjk</t>
  </si>
  <si>
    <t>abdefgijk</t>
  </si>
  <si>
    <t>Any Welsh language social media posts</t>
  </si>
  <si>
    <t>abcdegjkl</t>
  </si>
  <si>
    <t>Any other Welsh language online news source</t>
  </si>
  <si>
    <t>abcegjkl</t>
  </si>
  <si>
    <t>Talking with friends and family or people in your local area</t>
  </si>
  <si>
    <t>Other</t>
  </si>
  <si>
    <t>beg</t>
  </si>
  <si>
    <t>Don't know</t>
  </si>
  <si>
    <t>NET: Scotland only</t>
  </si>
  <si>
    <t>NET: Wales only</t>
  </si>
  <si>
    <t>bcdeghi</t>
  </si>
  <si>
    <t>bcdh</t>
  </si>
  <si>
    <t>NET: England only</t>
  </si>
  <si>
    <t>BBC TV - any news</t>
  </si>
  <si>
    <t>ITV/STV - any news</t>
  </si>
  <si>
    <t>acefgijkl</t>
  </si>
  <si>
    <t>aejl</t>
  </si>
  <si>
    <t>NET: PSB - any news</t>
  </si>
  <si>
    <t>acel</t>
  </si>
  <si>
    <t>NET: BBC Radio - any news</t>
  </si>
  <si>
    <t>abcdegl</t>
  </si>
  <si>
    <t>abcl</t>
  </si>
  <si>
    <t>NET: BBC - any news</t>
  </si>
  <si>
    <t>bcdeg</t>
  </si>
  <si>
    <t>NET: TV - any news</t>
  </si>
  <si>
    <t>NET: Regional/nations TV - any news</t>
  </si>
  <si>
    <t>NET: BBC regional TV - any news</t>
  </si>
  <si>
    <t>agjkl</t>
  </si>
  <si>
    <t>NET: BBC nations/regional radio - any news</t>
  </si>
  <si>
    <t>bdehi</t>
  </si>
  <si>
    <t>NET: Radio - any news</t>
  </si>
  <si>
    <t>NET: Audio - any news</t>
  </si>
  <si>
    <t>cl</t>
  </si>
  <si>
    <t>NET: Online - any news</t>
  </si>
  <si>
    <t>abcdefgj</t>
  </si>
  <si>
    <t>NET: Newspapers - any news</t>
  </si>
  <si>
    <t>acefgjl</t>
  </si>
  <si>
    <t>Table 11</t>
  </si>
  <si>
    <t>Q2. Were you aware of the   election that took place on the 7th of May?</t>
  </si>
  <si>
    <t>Yes, I was aware that this was taking place</t>
  </si>
  <si>
    <t>ce</t>
  </si>
  <si>
    <t>acdegjk</t>
  </si>
  <si>
    <t>No, I was not aware that this was taking place</t>
  </si>
  <si>
    <t>abfjkl</t>
  </si>
  <si>
    <t>Table 12</t>
  </si>
  <si>
    <t>Q3A. Thinking about the weeks leading up to the election, through which of the following sources, if any, did you see news and information about the election?</t>
  </si>
  <si>
    <t>Political leaflets or flyers received in the post</t>
  </si>
  <si>
    <t>cgi</t>
  </si>
  <si>
    <t>acegi</t>
  </si>
  <si>
    <t>acdegij</t>
  </si>
  <si>
    <t>Online political ads</t>
  </si>
  <si>
    <t>adejk</t>
  </si>
  <si>
    <t>abefl</t>
  </si>
  <si>
    <t>bfgl</t>
  </si>
  <si>
    <t>abfgl</t>
  </si>
  <si>
    <t>abdefgijl</t>
  </si>
  <si>
    <t>abgh</t>
  </si>
  <si>
    <t>bdgh</t>
  </si>
  <si>
    <t>bfj</t>
  </si>
  <si>
    <t>befj</t>
  </si>
  <si>
    <t>cei</t>
  </si>
  <si>
    <t>abdefj</t>
  </si>
  <si>
    <t>kl</t>
  </si>
  <si>
    <t>acefhi</t>
  </si>
  <si>
    <t>cfgj</t>
  </si>
  <si>
    <t>dgj</t>
  </si>
  <si>
    <t>adgjl</t>
  </si>
  <si>
    <t>acdefgjl</t>
  </si>
  <si>
    <t>bj</t>
  </si>
  <si>
    <t>abl</t>
  </si>
  <si>
    <t>abcdfgl</t>
  </si>
  <si>
    <t>abfikl</t>
  </si>
  <si>
    <t>NET: BBC TV - election news</t>
  </si>
  <si>
    <t>abcegl</t>
  </si>
  <si>
    <t>NET: ITV/STV - election news</t>
  </si>
  <si>
    <t>NET: PSB - election news</t>
  </si>
  <si>
    <t>NET: BBC Radio - election news</t>
  </si>
  <si>
    <t>NET: BBC - election news</t>
  </si>
  <si>
    <t>NET: TV - election news</t>
  </si>
  <si>
    <t>akl</t>
  </si>
  <si>
    <t>NET: Regional/nations TV - election news</t>
  </si>
  <si>
    <t>NET: BBC regional TV - election news</t>
  </si>
  <si>
    <t>NET: BBC nations/regional radio - election news</t>
  </si>
  <si>
    <t>cdehi</t>
  </si>
  <si>
    <t>dehi</t>
  </si>
  <si>
    <t>NET: Radio - election news</t>
  </si>
  <si>
    <t>abcejl</t>
  </si>
  <si>
    <t>NET: Audio - election news</t>
  </si>
  <si>
    <t>NET: Online - election news</t>
  </si>
  <si>
    <t>aej</t>
  </si>
  <si>
    <t>NET: Newspapers - election news</t>
  </si>
  <si>
    <t>cg</t>
  </si>
  <si>
    <t>Table 13</t>
  </si>
  <si>
    <t>Q4. In the previous question you said that you used social media, online video or online forums for news and information about the   election. Within the last weeks, which of the following, if any, have you seen on these platforms?</t>
  </si>
  <si>
    <t>Adverts from political parties etc</t>
  </si>
  <si>
    <t>bcdfhi</t>
  </si>
  <si>
    <t>cdfh</t>
  </si>
  <si>
    <t>aek</t>
  </si>
  <si>
    <t>ak</t>
  </si>
  <si>
    <t>Information from official sources such as Government etc</t>
  </si>
  <si>
    <t>bcj</t>
  </si>
  <si>
    <t>News and information from traditional TV or press news sources such as the BBC, The Independent, The Guardian, The Daily Mail, etc</t>
  </si>
  <si>
    <t>News and information from online news providers like Buzzfeed, Huffpost, Vice, etc.</t>
  </si>
  <si>
    <t>Opinions from a person you know</t>
  </si>
  <si>
    <t>Facts forwarded/posted/shared from a person you know</t>
  </si>
  <si>
    <t>ej</t>
  </si>
  <si>
    <t>Opinions from a person you don't know</t>
  </si>
  <si>
    <t>Facts forwarded/posted/shared from a person you don't know</t>
  </si>
  <si>
    <t>I don't notice where the information is coming from</t>
  </si>
  <si>
    <t>gh</t>
  </si>
  <si>
    <t>Table 14</t>
  </si>
  <si>
    <t>Q5.1. Is accurate - Summary Table : Using the following scale from 1 to 5, where 1 is NOT AT ALL and 5 is COMPLETELY, to what extent do you think these statements apply to the following sources for news</t>
  </si>
  <si>
    <t>Statements</t>
  </si>
  <si>
    <t>BBC regional TV news programmes (e.g. BBC Look North/ BBC Spotlight)</t>
  </si>
  <si>
    <t>Other, please specify</t>
  </si>
  <si>
    <t>m</t>
  </si>
  <si>
    <t>*n</t>
  </si>
  <si>
    <t>o</t>
  </si>
  <si>
    <t>p</t>
  </si>
  <si>
    <t>*q</t>
  </si>
  <si>
    <t>r</t>
  </si>
  <si>
    <t>s</t>
  </si>
  <si>
    <t>*t</t>
  </si>
  <si>
    <t>*u</t>
  </si>
  <si>
    <t>v</t>
  </si>
  <si>
    <t>w</t>
  </si>
  <si>
    <t>*x</t>
  </si>
  <si>
    <t>y</t>
  </si>
  <si>
    <t>z</t>
  </si>
  <si>
    <t>à</t>
  </si>
  <si>
    <t>á</t>
  </si>
  <si>
    <t>*â</t>
  </si>
  <si>
    <t>ã</t>
  </si>
  <si>
    <t>ä</t>
  </si>
  <si>
    <t>å</t>
  </si>
  <si>
    <t>æ</t>
  </si>
  <si>
    <t>ç</t>
  </si>
  <si>
    <t>*è</t>
  </si>
  <si>
    <t>*é</t>
  </si>
  <si>
    <t>*ê</t>
  </si>
  <si>
    <t>ë</t>
  </si>
  <si>
    <t>*ì</t>
  </si>
  <si>
    <t>5 - Completely</t>
  </si>
  <si>
    <t>bä</t>
  </si>
  <si>
    <t>abwyzàáäåæë</t>
  </si>
  <si>
    <t>abzàáäåæë</t>
  </si>
  <si>
    <t>abcehvwyzàáäåæë</t>
  </si>
  <si>
    <t>abchvwyzàáäåæë</t>
  </si>
  <si>
    <t>abcdehikvwyzàáãäåæèë</t>
  </si>
  <si>
    <t>báä</t>
  </si>
  <si>
    <t>abhwyzàáäåæë</t>
  </si>
  <si>
    <t>abhvwyzàáäåæë</t>
  </si>
  <si>
    <t>áä</t>
  </si>
  <si>
    <t>abcdefghijklmopqrtvwyzàáâãäåæèë</t>
  </si>
  <si>
    <t>abcdehiktvwyzàáãäåæèë</t>
  </si>
  <si>
    <t>4</t>
  </si>
  <si>
    <t>abmxäçëì</t>
  </si>
  <si>
    <t>abäì</t>
  </si>
  <si>
    <t>ab</t>
  </si>
  <si>
    <t>abäçëì</t>
  </si>
  <si>
    <t>abxäçëì</t>
  </si>
  <si>
    <t>abcfghjklmoprxyáäåæçëì</t>
  </si>
  <si>
    <t>abä</t>
  </si>
  <si>
    <t>3</t>
  </si>
  <si>
    <t>cdefghijklmopqrstvwxzãæçèì</t>
  </si>
  <si>
    <t>rç</t>
  </si>
  <si>
    <t>prsç</t>
  </si>
  <si>
    <t>cdefghijkloprstvwãçì</t>
  </si>
  <si>
    <t>cdefgikloprstãç</t>
  </si>
  <si>
    <t>cdefghijkloprstwãçì</t>
  </si>
  <si>
    <t>cdefghijklmopqrstvwxãçèì</t>
  </si>
  <si>
    <t>cdefghijklmopqrstvwxyzàâãæçèì</t>
  </si>
  <si>
    <t>cdefghijklmopqrstvwãçì</t>
  </si>
  <si>
    <t>2</t>
  </si>
  <si>
    <t>cdefghijklmopqrsvwyzàáãåæçëì</t>
  </si>
  <si>
    <t>acdefghijklmopqrsvwyzàáãåæçëì</t>
  </si>
  <si>
    <t>dop</t>
  </si>
  <si>
    <t>cdeghilopsç</t>
  </si>
  <si>
    <t>dp</t>
  </si>
  <si>
    <t>cdefghiklopqsãç</t>
  </si>
  <si>
    <t>cdegilop</t>
  </si>
  <si>
    <t>cdefghiklopsãç</t>
  </si>
  <si>
    <t>cdefghiklopqrszàãç</t>
  </si>
  <si>
    <t>1 - Not at all</t>
  </si>
  <si>
    <t>cdefghijklmoprstvwyzàãäåæçèë</t>
  </si>
  <si>
    <t>cdefghijklmoprvwyzàãäåæèë</t>
  </si>
  <si>
    <t>cdegijopvwzàãåæè</t>
  </si>
  <si>
    <t>cæ</t>
  </si>
  <si>
    <t>bcdefhiklmopvwzãäåæçë</t>
  </si>
  <si>
    <t>lopã</t>
  </si>
  <si>
    <t>lopãä</t>
  </si>
  <si>
    <t>lop</t>
  </si>
  <si>
    <t>cdflmopwzãäåæç</t>
  </si>
  <si>
    <t>NET: T2B</t>
  </si>
  <si>
    <t>abyzàáäåæë</t>
  </si>
  <si>
    <t>abhyzàáäåæëì</t>
  </si>
  <si>
    <t>abyàáäåæë</t>
  </si>
  <si>
    <t>abhyzàáäåæë</t>
  </si>
  <si>
    <t>abáäåë</t>
  </si>
  <si>
    <t>abchmvxyzàáäåæèëì</t>
  </si>
  <si>
    <t>abyáäåæë</t>
  </si>
  <si>
    <t>abäë</t>
  </si>
  <si>
    <t>abchikmvxyzàáäåæèëì</t>
  </si>
  <si>
    <t>NET: B2B</t>
  </si>
  <si>
    <t>cdefghijklmopqrstvwyzàáãåæçë</t>
  </si>
  <si>
    <t>cdefghijklmopqrstvwyzàáâãåæçèë</t>
  </si>
  <si>
    <t>cdegip</t>
  </si>
  <si>
    <t>cdgip</t>
  </si>
  <si>
    <t>cdefghijklmopqrsvwyzàãåç</t>
  </si>
  <si>
    <t>cdegiop</t>
  </si>
  <si>
    <t>cdegiops</t>
  </si>
  <si>
    <t>cdefghijklmopqrsvwyzàáãåæçë</t>
  </si>
  <si>
    <t>cdeghilopsã</t>
  </si>
  <si>
    <t>cdegilops</t>
  </si>
  <si>
    <t>cdefghiklopqrsvzàãç</t>
  </si>
  <si>
    <t>Columns Tested: a,b,c,d,e,f,g,h,i,j,k,l,m,n,o,p,q,r,s,t,u,v,w,x,y,z,à,á,â,ã,ä,å,æ,ç,è,é,ê,ë,ì</t>
  </si>
  <si>
    <t>Table 15</t>
  </si>
  <si>
    <t>Q5.1.50. Political leaflets or flyers received in the post: Using the following scale from 1 to 5, where 1 is NOT AT ALL and 5 is COMPLETELY, to what extent do you think these statements apply to the following sources for news about the   election?</t>
  </si>
  <si>
    <t>bjk</t>
  </si>
  <si>
    <t>cdfhi</t>
  </si>
  <si>
    <t>bcfg</t>
  </si>
  <si>
    <t>agkl</t>
  </si>
  <si>
    <t>afgl</t>
  </si>
  <si>
    <t>Table 16</t>
  </si>
  <si>
    <t>Q5.1.51. Online political ads: Using the following scale from 1 to 5, where 1 is NOT AT ALL and 5 is COMPLETELY, to what extent do you think these statements apply to the following sources for news about the   election?</t>
  </si>
  <si>
    <t>abcfjk</t>
  </si>
  <si>
    <t>abcjk</t>
  </si>
  <si>
    <t>abfjl</t>
  </si>
  <si>
    <t>aefgl</t>
  </si>
  <si>
    <t>egl</t>
  </si>
  <si>
    <t>aefgkl</t>
  </si>
  <si>
    <t>bce</t>
  </si>
  <si>
    <t>bcjk</t>
  </si>
  <si>
    <t>aegkl</t>
  </si>
  <si>
    <t>Table 17</t>
  </si>
  <si>
    <t>Q5.1.1. BBC main TV news programmes (e.g. Six O'Clock News): Using the following scale from 1 to 5, where 1 is NOT AT ALL and 5 is COMPLETELY, to what extent do you think these statements apply to the following sources for news about the   election?</t>
  </si>
  <si>
    <t>abgjk</t>
  </si>
  <si>
    <t>abef</t>
  </si>
  <si>
    <t>cdfgh</t>
  </si>
  <si>
    <t>Table 18</t>
  </si>
  <si>
    <t>Q5.1.2. BBC regional current affairs / politics programmes (such as Sunday Politics): Using the following scale from 1 to 5, where 1 is NOT AT ALL and 5 is COMPLETELY, to what extent do you think these statements apply to the following sources for news about the   election?</t>
  </si>
  <si>
    <t>bcdfgh</t>
  </si>
  <si>
    <t>gj</t>
  </si>
  <si>
    <t>agj</t>
  </si>
  <si>
    <t>Table 19</t>
  </si>
  <si>
    <t>Q5.1.3. BBC regional TV news programmes (e.g. BBC Look North/ BBC Spotlight): Using the following scale from 1 to 5, where 1 is NOT AT ALL and 5 is COMPLETELY, to what extent do you think these statements apply to the following sources for news about the   election?</t>
  </si>
  <si>
    <t>egj</t>
  </si>
  <si>
    <t>ehi</t>
  </si>
  <si>
    <t>Table 20</t>
  </si>
  <si>
    <t>Q5.1.4. BBC Reporting Scotland: Using the following scale from 1 to 5, where 1 is NOT AT ALL and 5 is COMPLETELY, to what extent do you think these statements apply to the following sources for news about the   election?</t>
  </si>
  <si>
    <t>cgh</t>
  </si>
  <si>
    <t>Table 21</t>
  </si>
  <si>
    <t>Q5.1.5. BBC Wales Today: Using the following scale from 1 to 5, where 1 is NOT AT ALL and 5 is COMPLETELY, to what extent do you think these statements apply to the following sources for news about the   election?</t>
  </si>
  <si>
    <t>Table 22</t>
  </si>
  <si>
    <t>Q5.1.6. ITV main TV news programmes (e.g. ITV News at Ten): Using the following scale from 1 to 5, where 1 is NOT AT ALL and 5 is COMPLETELY, to what extent do you think these statements apply to the following sources for news about the   election?</t>
  </si>
  <si>
    <t>bgk</t>
  </si>
  <si>
    <t>acfgl</t>
  </si>
  <si>
    <t>Table 23</t>
  </si>
  <si>
    <t>Q5.1.7. ITV regional news programmes (e.g. ITV News Anglia): Using the following scale from 1 to 5, where 1 is NOT AT ALL and 5 is COMPLETELY, to what extent do you think these statements apply to the following sources for news about the   election?</t>
  </si>
  <si>
    <t>hi</t>
  </si>
  <si>
    <t>Table 24</t>
  </si>
  <si>
    <t>Q5.1.8. ITV Cymru Wales: Using the following scale from 1 to 5, where 1 is NOT AT ALL and 5 is COMPLETELY, to what extent do you think these statements apply to the following sources for news about the   election?</t>
  </si>
  <si>
    <t>Table 25</t>
  </si>
  <si>
    <t>Q5.1.9. STV News: Using the following scale from 1 to 5, where 1 is NOT AT ALL and 5 is COMPLETELY, to what extent do you think these statements apply to the following sources for news about the   election?</t>
  </si>
  <si>
    <t>fh</t>
  </si>
  <si>
    <t>Table 26</t>
  </si>
  <si>
    <t>Q5.1.10. Channel 4 News: Using the following scale from 1 to 5, where 1 is NOT AT ALL and 5 is COMPLETELY, to what extent do you think these statements apply to the following sources for news about the   election?</t>
  </si>
  <si>
    <t>bgh</t>
  </si>
  <si>
    <t>Table 27</t>
  </si>
  <si>
    <t>Q5.1.11. Channel 5 News: Using the following scale from 1 to 5, where 1 is NOT AT ALL and 5 is COMPLETELY, to what extent do you think these statements apply to the following sources for news about the   election?</t>
  </si>
  <si>
    <t>Table 28</t>
  </si>
  <si>
    <t>Q5.1.12. S4C News: Using the following scale from 1 to 5, where 1 is NOT AT ALL and 5 is COMPLETELY, to what extent do you think these statements apply to the following sources for news about the   election?</t>
  </si>
  <si>
    <t>* very small base (30 or below) excluded from sig testing</t>
  </si>
  <si>
    <t>Table 29</t>
  </si>
  <si>
    <t>Q5.1.13. Sky News: Using the following scale from 1 to 5, where 1 is NOT AT ALL and 5 is COMPLETELY, to what extent do you think these statements apply to the following sources for news about the   election?</t>
  </si>
  <si>
    <t>Table 30</t>
  </si>
  <si>
    <t>Q5.1.14. GB News: Using the following scale from 1 to 5, where 1 is NOT AT ALL and 5 is COMPLETELY, to what extent do you think these statements apply to the following sources for news about the   election?</t>
  </si>
  <si>
    <t>gjl</t>
  </si>
  <si>
    <t>acfkl</t>
  </si>
  <si>
    <t>Table 31</t>
  </si>
  <si>
    <t>Q5.1.15. International news channels, for example Al Jazeera or CNN: Using the following scale from 1 to 5, where 1 is NOT AT ALL and 5 is COMPLETELY, to what extent do you think these statements apply to the following sources for news about the   election?</t>
  </si>
  <si>
    <t>Table 32</t>
  </si>
  <si>
    <t>Q5.1.16. A UK-wide BBC radio station (e.g. BBC Radio 2, BBC Five Live): Using the following scale from 1 to 5, where 1 is NOT AT ALL and 5 is COMPLETELY, to what extent do you think these statements apply to the following sources for news about the   election?</t>
  </si>
  <si>
    <t>cfh</t>
  </si>
  <si>
    <t>Table 33</t>
  </si>
  <si>
    <t>Q5.1.17. A BBC radio station for your region (e.g. BBC Radio Manchester, BBC London): Using the following scale from 1 to 5, where 1 is NOT AT ALL and 5 is COMPLETELY, to what extent do you think these statements apply to the following sources for news about the   election?</t>
  </si>
  <si>
    <t>Table 34</t>
  </si>
  <si>
    <t>Q5.1.18. BBC Radio Wales: Using the following scale from 1 to 5, where 1 is NOT AT ALL and 5 is COMPLETELY, to what extent do you think these statements apply to the following sources for news about the   election?</t>
  </si>
  <si>
    <t>Table 35</t>
  </si>
  <si>
    <t>Q5.1.19. BBC Radio Cymru: Using the following scale from 1 to 5, where 1 is NOT AT ALL and 5 is COMPLETELY, to what extent do you think these statements apply to the following sources for news about the   election?</t>
  </si>
  <si>
    <t>Table 36</t>
  </si>
  <si>
    <t>Q5.1.20. UK-wide commercial radio: Using the following scale from 1 to 5, where 1 is NOT AT ALL and 5 is COMPLETELY, to what extent do you think these statements apply to the following sources for news about the   election?</t>
  </si>
  <si>
    <t>Table 37</t>
  </si>
  <si>
    <t>Q5.1.21. Local commercial radio: Using the following scale from 1 to 5, where 1 is NOT AT ALL and 5 is COMPLETELY, to what extent do you think these statements apply to the following sources for news about the   election?</t>
  </si>
  <si>
    <t>Table 38</t>
  </si>
  <si>
    <t>Q5.1.22. A community radio station: Using the following scale from 1 to 5, where 1 is NOT AT ALL and 5 is COMPLETELY, to what extent do you think these statements apply to the following sources for news about the   election?</t>
  </si>
  <si>
    <t>Table 39</t>
  </si>
  <si>
    <t>Q5.1.23. Podcasts: Using the following scale from 1 to 5, where 1 is NOT AT ALL and 5 is COMPLETELY, to what extent do you think these statements apply to the following sources for news about the   election?</t>
  </si>
  <si>
    <t>Table 40</t>
  </si>
  <si>
    <t>Q5.1.24. UK-wide newspapers (printed or online): Using the following scale from 1 to 5, where 1 is NOT AT ALL and 5 is COMPLETELY, to what extent do you think these statements apply to the following sources for news about the   election?</t>
  </si>
  <si>
    <t>Table 41</t>
  </si>
  <si>
    <t>Q5.1.25. Local/regional newspapers (printed or online): Using the following scale from 1 to 5, where 1 is NOT AT ALL and 5 is COMPLETELY, to what extent do you think these statements apply to the following sources for news about the   election?</t>
  </si>
  <si>
    <t>Table 42</t>
  </si>
  <si>
    <t>Q5.1.26. Any Scottish newspaper (printed or online): Using the following scale from 1 to 5, where 1 is NOT AT ALL and 5 is COMPLETELY, to what extent do you think these statements apply to the following sources for news about the   election?</t>
  </si>
  <si>
    <t>Table 43</t>
  </si>
  <si>
    <t>Q5.1.27. Any Welsh newspaper (printed or online): Using the following scale from 1 to 5, where 1 is NOT AT ALL and 5 is COMPLETELY, to what extent do you think these statements apply to the following sources for news about the   election?</t>
  </si>
  <si>
    <t>Table 44</t>
  </si>
  <si>
    <t>Q5.1.28. BBC News online (website or app): Using the following scale from 1 to 5, where 1 is NOT AT ALL and 5 is COMPLETELY, to what extent do you think these statements apply to the following sources for news about the   election?</t>
  </si>
  <si>
    <t>Table 45</t>
  </si>
  <si>
    <t>Q5.1.29. Social media (e.g. Instagram / Facebook), online video platforms (e.g. YouTube / TikTok) or online forums (e.g. Reddit): Using the following scale from 1 to 5, where 1 is NOT AT ALL and 5 is COMPLETELY, to what extent do you think these statements apply to the following sources for news about the   election?</t>
  </si>
  <si>
    <t>abceg</t>
  </si>
  <si>
    <t>Table 46</t>
  </si>
  <si>
    <t>Q5.1.30. Search engines, e.g. Google or Bing: Using the following scale from 1 to 5, where 1 is NOT AT ALL and 5 is COMPLETELY, to what extent do you think these statements apply to the following sources for news about the   election?</t>
  </si>
  <si>
    <t>Table 47</t>
  </si>
  <si>
    <t>Q5.1.31. Online news websites: Using the following scale from 1 to 5, where 1 is NOT AT ALL and 5 is COMPLETELY, to what extent do you think these statements apply to the following sources for news about the   election?</t>
  </si>
  <si>
    <t>bdh</t>
  </si>
  <si>
    <t>Table 48</t>
  </si>
  <si>
    <t>Q5.1.32. Government / Local government (e.g. NHS, Gov.UK, council website): Using the following scale from 1 to 5, where 1 is NOT AT ALL and 5 is COMPLETELY, to what extent do you think these statements apply to the following sources for news about the   election?</t>
  </si>
  <si>
    <t>Table 49</t>
  </si>
  <si>
    <t>Q5.1.33. AI programmes (e.g. ChatGPT) or AI summaries (e.g. Google search AI summary): Using the following scale from 1 to 5, where 1 is NOT AT ALL and 5 is COMPLETELY, to what extent do you think these statements apply to the following sources for news about the   election?</t>
  </si>
  <si>
    <t>Table 50</t>
  </si>
  <si>
    <t>Q5.1.34. Any Welsh language social media posts: Using the following scale from 1 to 5, where 1 is NOT AT ALL and 5 is COMPLETELY, to what extent do you think these statements apply to the following sources for news about the   election?</t>
  </si>
  <si>
    <t>Table 51</t>
  </si>
  <si>
    <t>Q5.1.35. Any other Welsh language online news source: Using the following scale from 1 to 5, where 1 is NOT AT ALL and 5 is COMPLETELY, to what extent do you think these statements apply to the following sources for news about the   election?</t>
  </si>
  <si>
    <t>Table 52</t>
  </si>
  <si>
    <t>Q5.1.36. Talking with friends and family or people in your local area: Using the following scale from 1 to 5, where 1 is NOT AT ALL and 5 is COMPLETELY, to what extent do you think these statements apply to the following sources for news about the   election?</t>
  </si>
  <si>
    <t>Table 53</t>
  </si>
  <si>
    <t>Q5.1.98. Other, please specify: Using the following scale from 1 to 5, where 1 is NOT AT ALL and 5 is COMPLETELY, to what extent do you think these statements apply to the following sources for news about the   election?</t>
  </si>
  <si>
    <t>Table 54</t>
  </si>
  <si>
    <t>Q5.2. Is trustworthy - Summary Table : Using the following scale from 1 to 5, where 1 is NOT AT ALL and 5 is COMPLETELY, to what extent do you think these statements apply to the following sources for news</t>
  </si>
  <si>
    <t>abzáäåæë</t>
  </si>
  <si>
    <t>abzáäåë</t>
  </si>
  <si>
    <t>abcehkvwyzàáãäåæë</t>
  </si>
  <si>
    <t>abchvwyzàáãäåæë</t>
  </si>
  <si>
    <t>abzäåë</t>
  </si>
  <si>
    <t>abzä</t>
  </si>
  <si>
    <t>abcdefghijklovwyzàáãäåæèë</t>
  </si>
  <si>
    <t>aä</t>
  </si>
  <si>
    <t>abcehjkvwyzàáãäåæë</t>
  </si>
  <si>
    <t>abmxäëì</t>
  </si>
  <si>
    <t>abxäì</t>
  </si>
  <si>
    <t>abmxäæëì</t>
  </si>
  <si>
    <t>abxäëì</t>
  </si>
  <si>
    <t>abxä</t>
  </si>
  <si>
    <t>abmxyäæëì</t>
  </si>
  <si>
    <t>abkmxyäæëì</t>
  </si>
  <si>
    <t>abcgkmxyáäåæëì</t>
  </si>
  <si>
    <t>bcdefghijklmopqrstvãçèì</t>
  </si>
  <si>
    <t>cdefghijlmopqrstvãçèì</t>
  </si>
  <si>
    <t>irsçì</t>
  </si>
  <si>
    <t>rsì</t>
  </si>
  <si>
    <t>sì</t>
  </si>
  <si>
    <t>rsçì</t>
  </si>
  <si>
    <t>irsãçì</t>
  </si>
  <si>
    <t>defhijlopqrsvãçèì</t>
  </si>
  <si>
    <t>cdefghijlopqrsvãçèì</t>
  </si>
  <si>
    <t>cdefhijlopqrsvãçèì</t>
  </si>
  <si>
    <t>bcdefghijklmopqrstvzãçèì</t>
  </si>
  <si>
    <t>cdefghijklmopqrstvãçèì</t>
  </si>
  <si>
    <t>cdefghijklmopqrstvwxyzàáâãåæçëì</t>
  </si>
  <si>
    <t>acdefghijklmopqrstvwxyzàáâãåæçèëì</t>
  </si>
  <si>
    <t>dlp</t>
  </si>
  <si>
    <t>dlopàç</t>
  </si>
  <si>
    <t>cdghlmopzàãç</t>
  </si>
  <si>
    <t>cdghlmopàãç</t>
  </si>
  <si>
    <t>cdghlopàç</t>
  </si>
  <si>
    <t>cdeghklmoprzàãç</t>
  </si>
  <si>
    <t>cdlopàç</t>
  </si>
  <si>
    <t>cdefghijklmoprsvwyzàáâãäåæçèë</t>
  </si>
  <si>
    <t>cdefhilmopvwyzàãåæçë</t>
  </si>
  <si>
    <t>cilo</t>
  </si>
  <si>
    <t>cdefghiklmopvwyzàãåæçë</t>
  </si>
  <si>
    <t>cdefghijklmoprvwyzàâãåæçèë</t>
  </si>
  <si>
    <t>bcdfklopwãäåæ</t>
  </si>
  <si>
    <t>kã</t>
  </si>
  <si>
    <t>fkpwãå</t>
  </si>
  <si>
    <t>cdfkopãå</t>
  </si>
  <si>
    <t>cdfklopwãåæ</t>
  </si>
  <si>
    <t>abyzáäåæë</t>
  </si>
  <si>
    <t>abkwxyzàáäåæë</t>
  </si>
  <si>
    <t>abáäåæë</t>
  </si>
  <si>
    <t>abchkwxyzàáäåæë</t>
  </si>
  <si>
    <t>abkwyzàáäåæë</t>
  </si>
  <si>
    <t>abcefghjkmovwxyzàáäåæëì</t>
  </si>
  <si>
    <t>abceghkmvwxyzàáäåæëì</t>
  </si>
  <si>
    <t>abáäë</t>
  </si>
  <si>
    <t>cdefghijklmopqrstvwxyzàáâãåæçèëì</t>
  </si>
  <si>
    <t>dl</t>
  </si>
  <si>
    <t>dlç</t>
  </si>
  <si>
    <t>dlpç</t>
  </si>
  <si>
    <t>dlpàç</t>
  </si>
  <si>
    <t>cdefghijklmopqrstvwxyzàáâãåæçèë</t>
  </si>
  <si>
    <t>cdeghlmopzàãç</t>
  </si>
  <si>
    <t>cdhlmopàç</t>
  </si>
  <si>
    <t>cdefghilmopzàãç</t>
  </si>
  <si>
    <t>cdefghijklmoprstvwyzàâãåæçë</t>
  </si>
  <si>
    <t>Table 55</t>
  </si>
  <si>
    <t>Q5.2.50. Political leaflets or flyers received in the post: Using the following scale from 1 to 5, where 1 is NOT AT ALL and 5 is COMPLETELY, to what extent do you think these statements apply to the following sources for news about the   election?</t>
  </si>
  <si>
    <t>Table 56</t>
  </si>
  <si>
    <t>Q5.2.51. Online political ads: Using the following scale from 1 to 5, where 1 is NOT AT ALL and 5 is COMPLETELY, to what extent do you think these statements apply to the following sources for news about the   election?</t>
  </si>
  <si>
    <t>abcefj</t>
  </si>
  <si>
    <t>ael</t>
  </si>
  <si>
    <t>abcfgjk</t>
  </si>
  <si>
    <t>Table 57</t>
  </si>
  <si>
    <t>Q5.2.1. BBC main TV news programmes (e.g. Six O'Clock News): Using the following scale from 1 to 5, where 1 is NOT AT ALL and 5 is COMPLETELY, to what extent do you think these statements apply to the following sources for news about the   election?</t>
  </si>
  <si>
    <t>afl</t>
  </si>
  <si>
    <t>Table 58</t>
  </si>
  <si>
    <t>Q5.2.2. BBC regional current affairs / politics programmes (such as Sunday Politics): Using the following scale from 1 to 5, where 1 is NOT AT ALL and 5 is COMPLETELY, to what extent do you think these statements apply to the following sources for news about the   election?</t>
  </si>
  <si>
    <t>Table 59</t>
  </si>
  <si>
    <t>Q5.2.3. BBC regional TV news programmes (e.g. BBC Look North/ BBC Spotlight): Using the following scale from 1 to 5, where 1 is NOT AT ALL and 5 is COMPLETELY, to what extent do you think these statements apply to the following sources for news about the   election?</t>
  </si>
  <si>
    <t>Table 60</t>
  </si>
  <si>
    <t>Q5.2.4. BBC Reporting Scotland: Using the following scale from 1 to 5, where 1 is NOT AT ALL and 5 is COMPLETELY, to what extent do you think these statements apply to the following sources for news about the   election?</t>
  </si>
  <si>
    <t>Table 61</t>
  </si>
  <si>
    <t>Q5.2.5. BBC Wales Today: Using the following scale from 1 to 5, where 1 is NOT AT ALL and 5 is COMPLETELY, to what extent do you think these statements apply to the following sources for news about the   election?</t>
  </si>
  <si>
    <t>Table 62</t>
  </si>
  <si>
    <t>Q5.2.6. ITV main TV news programmes (e.g. ITV News at Ten): Using the following scale from 1 to 5, where 1 is NOT AT ALL and 5 is COMPLETELY, to what extent do you think these statements apply to the following sources for news about the   election?</t>
  </si>
  <si>
    <t>Table 63</t>
  </si>
  <si>
    <t>Q5.2.7. ITV regional news programmes (e.g. ITV News Anglia): Using the following scale from 1 to 5, where 1 is NOT AT ALL and 5 is COMPLETELY, to what extent do you think these statements apply to the following sources for news about the   election?</t>
  </si>
  <si>
    <t>aegjl</t>
  </si>
  <si>
    <t>Table 64</t>
  </si>
  <si>
    <t>Q5.2.8. ITV Cymru Wales: Using the following scale from 1 to 5, where 1 is NOT AT ALL and 5 is COMPLETELY, to what extent do you think these statements apply to the following sources for news about the   election?</t>
  </si>
  <si>
    <t>Table 65</t>
  </si>
  <si>
    <t>Q5.2.9. STV News: Using the following scale from 1 to 5, where 1 is NOT AT ALL and 5 is COMPLETELY, to what extent do you think these statements apply to the following sources for news about the   election?</t>
  </si>
  <si>
    <t>Table 66</t>
  </si>
  <si>
    <t>Q5.2.10. Channel 4 News: Using the following scale from 1 to 5, where 1 is NOT AT ALL and 5 is COMPLETELY, to what extent do you think these statements apply to the following sources for news about the   election?</t>
  </si>
  <si>
    <t>abfl</t>
  </si>
  <si>
    <t>begi</t>
  </si>
  <si>
    <t>Table 67</t>
  </si>
  <si>
    <t>Q5.2.11. Channel 5 News: Using the following scale from 1 to 5, where 1 is NOT AT ALL and 5 is COMPLETELY, to what extent do you think these statements apply to the following sources for news about the   election?</t>
  </si>
  <si>
    <t>Table 68</t>
  </si>
  <si>
    <t>Q5.2.12. S4C News: Using the following scale from 1 to 5, where 1 is NOT AT ALL and 5 is COMPLETELY, to what extent do you think these statements apply to the following sources for news about the   election?</t>
  </si>
  <si>
    <t>Table 69</t>
  </si>
  <si>
    <t>Q5.2.13. Sky News: Using the following scale from 1 to 5, where 1 is NOT AT ALL and 5 is COMPLETELY, to what extent do you think these statements apply to the following sources for news about the   election?</t>
  </si>
  <si>
    <t>bel</t>
  </si>
  <si>
    <t>Table 70</t>
  </si>
  <si>
    <t>Q5.2.14. GB News: Using the following scale from 1 to 5, where 1 is NOT AT ALL and 5 is COMPLETELY, to what extent do you think these statements apply to the following sources for news about the   election?</t>
  </si>
  <si>
    <t>Table 71</t>
  </si>
  <si>
    <t>Q5.2.15. International news channels, for example Al Jazeera or CNN: Using the following scale from 1 to 5, where 1 is NOT AT ALL and 5 is COMPLETELY, to what extent do you think these statements apply to the following sources for news about the   election?</t>
  </si>
  <si>
    <t>Table 72</t>
  </si>
  <si>
    <t>Q5.2.16. A UK-wide BBC radio station (e.g. BBC Radio 2, BBC Five Live): Using the following scale from 1 to 5, where 1 is NOT AT ALL and 5 is COMPLETELY, to what extent do you think these statements apply to the following sources for news about the   election?</t>
  </si>
  <si>
    <t>Table 73</t>
  </si>
  <si>
    <t>Q5.2.17. A BBC radio station for your region (e.g. BBC Radio Manchester, BBC London): Using the following scale from 1 to 5, where 1 is NOT AT ALL and 5 is COMPLETELY, to what extent do you think these statements apply to the following sources for news about the   election?</t>
  </si>
  <si>
    <t>Table 74</t>
  </si>
  <si>
    <t>Q5.2.18. BBC Radio Wales: Using the following scale from 1 to 5, where 1 is NOT AT ALL and 5 is COMPLETELY, to what extent do you think these statements apply to the following sources for news about the   election?</t>
  </si>
  <si>
    <t>Table 75</t>
  </si>
  <si>
    <t>Q5.2.19. BBC Radio Cymru: Using the following scale from 1 to 5, where 1 is NOT AT ALL and 5 is COMPLETELY, to what extent do you think these statements apply to the following sources for news about the   election?</t>
  </si>
  <si>
    <t>Table 76</t>
  </si>
  <si>
    <t>Q5.2.20. UK-wide commercial radio: Using the following scale from 1 to 5, where 1 is NOT AT ALL and 5 is COMPLETELY, to what extent do you think these statements apply to the following sources for news about the   election?</t>
  </si>
  <si>
    <t>Table 77</t>
  </si>
  <si>
    <t>Q5.2.21. Local commercial radio: Using the following scale from 1 to 5, where 1 is NOT AT ALL and 5 is COMPLETELY, to what extent do you think these statements apply to the following sources for news about the   election?</t>
  </si>
  <si>
    <t>Table 78</t>
  </si>
  <si>
    <t>Q5.2.22. A community radio station: Using the following scale from 1 to 5, where 1 is NOT AT ALL and 5 is COMPLETELY, to what extent do you think these statements apply to the following sources for news about the   election?</t>
  </si>
  <si>
    <t>Table 79</t>
  </si>
  <si>
    <t>Q5.2.23. Podcasts: Using the following scale from 1 to 5, where 1 is NOT AT ALL and 5 is COMPLETELY, to what extent do you think these statements apply to the following sources for news about the   election?</t>
  </si>
  <si>
    <t>bcgi</t>
  </si>
  <si>
    <t>Table 80</t>
  </si>
  <si>
    <t>Q5.2.24. UK-wide newspapers (printed or online): Using the following scale from 1 to 5, where 1 is NOT AT ALL and 5 is COMPLETELY, to what extent do you think these statements apply to the following sources for news about the   election?</t>
  </si>
  <si>
    <t>Table 81</t>
  </si>
  <si>
    <t>Q5.2.25. Local/regional newspapers (printed or online): Using the following scale from 1 to 5, where 1 is NOT AT ALL and 5 is COMPLETELY, to what extent do you think these statements apply to the following sources for news about the   election?</t>
  </si>
  <si>
    <t>abf</t>
  </si>
  <si>
    <t>Table 82</t>
  </si>
  <si>
    <t>Q5.2.26. Any Scottish newspaper (printed or online): Using the following scale from 1 to 5, where 1 is NOT AT ALL and 5 is COMPLETELY, to what extent do you think these statements apply to the following sources for news about the   election?</t>
  </si>
  <si>
    <t>Table 83</t>
  </si>
  <si>
    <t>Q5.2.27. Any Welsh newspaper (printed or online): Using the following scale from 1 to 5, where 1 is NOT AT ALL and 5 is COMPLETELY, to what extent do you think these statements apply to the following sources for news about the   election?</t>
  </si>
  <si>
    <t>Table 84</t>
  </si>
  <si>
    <t>Q5.2.28. BBC News online (website or app): Using the following scale from 1 to 5, where 1 is NOT AT ALL and 5 is COMPLETELY, to what extent do you think these statements apply to the following sources for news about the   election?</t>
  </si>
  <si>
    <t>Table 85</t>
  </si>
  <si>
    <t>Q5.2.29. Social media (e.g. Instagram / Facebook), online video platforms (e.g. YouTube / TikTok) or online forums (e.g. Reddit): Using the following scale from 1 to 5, where 1 is NOT AT ALL and 5 is COMPLETELY, to what extent do you think these statements apply to the following sources for news about the   election?</t>
  </si>
  <si>
    <t>abcegi</t>
  </si>
  <si>
    <t>Table 86</t>
  </si>
  <si>
    <t>Q5.2.30. Search engines, e.g. Google or Bing: Using the following scale from 1 to 5, where 1 is NOT AT ALL and 5 is COMPLETELY, to what extent do you think these statements apply to the following sources for news about the   election?</t>
  </si>
  <si>
    <t>Table 87</t>
  </si>
  <si>
    <t>Q5.2.31. Online news websites: Using the following scale from 1 to 5, where 1 is NOT AT ALL and 5 is COMPLETELY, to what extent do you think these statements apply to the following sources for news about the   election?</t>
  </si>
  <si>
    <t>dfh</t>
  </si>
  <si>
    <t>Table 88</t>
  </si>
  <si>
    <t>Q5.2.32. Government / Local government (e.g. NHS, Gov.UK, council website): Using the following scale from 1 to 5, where 1 is NOT AT ALL and 5 is COMPLETELY, to what extent do you think these statements apply to the following sources for news about the   election?</t>
  </si>
  <si>
    <t>Table 89</t>
  </si>
  <si>
    <t>Q5.2.33. AI programmes (e.g. ChatGPT) or AI summaries (e.g. Google search AI summary): Using the following scale from 1 to 5, where 1 is NOT AT ALL and 5 is COMPLETELY, to what extent do you think these statements apply to the following sources for news about the   election?</t>
  </si>
  <si>
    <t>Table 90</t>
  </si>
  <si>
    <t>Q5.2.34. Any Welsh language social media posts: Using the following scale from 1 to 5, where 1 is NOT AT ALL and 5 is COMPLETELY, to what extent do you think these statements apply to the following sources for news about the   election?</t>
  </si>
  <si>
    <t>Table 91</t>
  </si>
  <si>
    <t>Q5.2.35. Any other Welsh language online news source: Using the following scale from 1 to 5, where 1 is NOT AT ALL and 5 is COMPLETELY, to what extent do you think these statements apply to the following sources for news about the   election?</t>
  </si>
  <si>
    <t>Table 92</t>
  </si>
  <si>
    <t>Q5.2.36. Talking with friends and family or people in your local area: Using the following scale from 1 to 5, where 1 is NOT AT ALL and 5 is COMPLETELY, to what extent do you think these statements apply to the following sources for news about the   election?</t>
  </si>
  <si>
    <t>Table 93</t>
  </si>
  <si>
    <t>Q5.2.98. Other, please specify: Using the following scale from 1 to 5, where 1 is NOT AT ALL and 5 is COMPLETELY, to what extent do you think these statements apply to the following sources for news about the   election?</t>
  </si>
  <si>
    <t>Table 94</t>
  </si>
  <si>
    <t>Q5.3. Is impartial - Summary Table : Using the following scale from 1 to 5, where 1 is NOT AT ALL and 5 is COMPLETELY, to what extent do you think these statements apply to the following sources for news</t>
  </si>
  <si>
    <t>abvzàáäåæë</t>
  </si>
  <si>
    <t>abvyzàáäåæë</t>
  </si>
  <si>
    <t>abzàáäæë</t>
  </si>
  <si>
    <t>abzäë</t>
  </si>
  <si>
    <t>abhvwyzàáãäåæë</t>
  </si>
  <si>
    <t>abchjvwyzàáãäåæë</t>
  </si>
  <si>
    <t>abcefghjvwyzàáãäåæë</t>
  </si>
  <si>
    <t>abvwyzàáãäåæë</t>
  </si>
  <si>
    <t>azä</t>
  </si>
  <si>
    <t>abcdefghijkvwyzàáâãäåæë</t>
  </si>
  <si>
    <t>abcdefghijkovwyzàáãäåæë</t>
  </si>
  <si>
    <t>abhjvwyzàáãäåæë</t>
  </si>
  <si>
    <t>aì</t>
  </si>
  <si>
    <t>abpyzáäëì</t>
  </si>
  <si>
    <t>abckopyzáäåæçëì</t>
  </si>
  <si>
    <t>abckmopyzáäåæçëì</t>
  </si>
  <si>
    <t>abpáäëì</t>
  </si>
  <si>
    <t>abpyzáäåæçëì</t>
  </si>
  <si>
    <t>abpyáäçëì</t>
  </si>
  <si>
    <t>abáäëì</t>
  </si>
  <si>
    <t>abpyzáäçëì</t>
  </si>
  <si>
    <t>abpyáäëì</t>
  </si>
  <si>
    <t>abkpxyzáäåæçëì</t>
  </si>
  <si>
    <t>abáäì</t>
  </si>
  <si>
    <t>abopyzáäåæçëì</t>
  </si>
  <si>
    <t>abì</t>
  </si>
  <si>
    <t>at</t>
  </si>
  <si>
    <t>abrst</t>
  </si>
  <si>
    <t>art</t>
  </si>
  <si>
    <t>arst</t>
  </si>
  <si>
    <t>abrstè</t>
  </si>
  <si>
    <t>t</t>
  </si>
  <si>
    <t>abimoqrstãè</t>
  </si>
  <si>
    <t>abcdefghilmopqrstxãçèì</t>
  </si>
  <si>
    <t>abdimoqrstãè</t>
  </si>
  <si>
    <t>abcdeghilmopqrstãçèì</t>
  </si>
  <si>
    <t>abcdeghilmopqrstxãçèì</t>
  </si>
  <si>
    <t>abimqrstãè</t>
  </si>
  <si>
    <t>abmqrstè</t>
  </si>
  <si>
    <t>abcdegilmoqrstãçè</t>
  </si>
  <si>
    <t>abimrstãè</t>
  </si>
  <si>
    <t>cdefghijklopqrvwãç</t>
  </si>
  <si>
    <t>cdefghijklopqrsvwãç</t>
  </si>
  <si>
    <t>dehloç</t>
  </si>
  <si>
    <t>cdeghiklopqrvwãç</t>
  </si>
  <si>
    <t>abcdefghijklmopqrstvwxyzàãåæçèì</t>
  </si>
  <si>
    <t>acdefghijklmopqrsvwàãåæçè</t>
  </si>
  <si>
    <t>deghloç</t>
  </si>
  <si>
    <t>cdeghlorç</t>
  </si>
  <si>
    <t>abcdefghijklmopqrsvwàãåæçè</t>
  </si>
  <si>
    <t>deghlorç</t>
  </si>
  <si>
    <t>bcdefghijklmopqrstvwxyzàáâãäåæçèëì</t>
  </si>
  <si>
    <t>cdefghijklmopqrstvwxyzàáâãäåæçèë</t>
  </si>
  <si>
    <t>hil</t>
  </si>
  <si>
    <t>ehilr</t>
  </si>
  <si>
    <t>dehilr</t>
  </si>
  <si>
    <t>cdefhiklmorè</t>
  </si>
  <si>
    <t>ehil</t>
  </si>
  <si>
    <t>cdehilr</t>
  </si>
  <si>
    <t>cdefghijklmopqrtvwzàãåæçè</t>
  </si>
  <si>
    <t>cdefghijklmopqrstvwyzàáâãåæçè</t>
  </si>
  <si>
    <t>bcdfryàã</t>
  </si>
  <si>
    <t>dfy</t>
  </si>
  <si>
    <t>dy</t>
  </si>
  <si>
    <t>cdfyã</t>
  </si>
  <si>
    <t>abyzàáäåæëì</t>
  </si>
  <si>
    <t>abckpvwyzàáâäåæëì</t>
  </si>
  <si>
    <t>abcpvwyzàáäåæëì</t>
  </si>
  <si>
    <t>abvwyzàáäåæëì</t>
  </si>
  <si>
    <t>abwyzàáäåæëì</t>
  </si>
  <si>
    <t>abyzáäåæëì</t>
  </si>
  <si>
    <t>abcfhkpvwyzàáâãäåæëì</t>
  </si>
  <si>
    <t>abkpvwyzàáâäåæëì</t>
  </si>
  <si>
    <t>abcefghijkmopvwyzàáâãäåæçëì</t>
  </si>
  <si>
    <t>abcfkpvwyzàáâäåæëì</t>
  </si>
  <si>
    <t>abzáäë</t>
  </si>
  <si>
    <t>ehl</t>
  </si>
  <si>
    <t>el</t>
  </si>
  <si>
    <t>cdefghijklmopqrvwãçè</t>
  </si>
  <si>
    <t>cdefghijklmopqrsvwàãåçè</t>
  </si>
  <si>
    <t>cdefghijklmopqrstvwxyzàâãåæçè</t>
  </si>
  <si>
    <t>dehilor</t>
  </si>
  <si>
    <t>cdeghiklorwç</t>
  </si>
  <si>
    <t>cdefghijklmopqrstvwxyàâãåæçè</t>
  </si>
  <si>
    <t>Table 95</t>
  </si>
  <si>
    <t>Q5.3.50. Political leaflets or flyers received in the post: Using the following scale from 1 to 5, where 1 is NOT AT ALL and 5 is COMPLETELY, to what extent do you think these statements apply to the following sources for news about the   election?</t>
  </si>
  <si>
    <t>abfgijk</t>
  </si>
  <si>
    <t>acdgl</t>
  </si>
  <si>
    <t>adl</t>
  </si>
  <si>
    <t>Table 96</t>
  </si>
  <si>
    <t>Q5.3.51. Online political ads: Using the following scale from 1 to 5, where 1 is NOT AT ALL and 5 is COMPLETELY, to what extent do you think these statements apply to the following sources for news about the   election?</t>
  </si>
  <si>
    <t>afgkl</t>
  </si>
  <si>
    <t>acegjl</t>
  </si>
  <si>
    <t>acefgl</t>
  </si>
  <si>
    <t>Table 97</t>
  </si>
  <si>
    <t>Q5.3.1. BBC main TV news programmes (e.g. Six O'Clock News): Using the following scale from 1 to 5, where 1 is NOT AT ALL and 5 is COMPLETELY, to what extent do you think these statements apply to the following sources for news about the   election?</t>
  </si>
  <si>
    <t>gi</t>
  </si>
  <si>
    <t>acgij</t>
  </si>
  <si>
    <t>gij</t>
  </si>
  <si>
    <t>abcfkl</t>
  </si>
  <si>
    <t>agjk</t>
  </si>
  <si>
    <t>Table 98</t>
  </si>
  <si>
    <t>Q5.3.2. BBC regional current affairs / politics programmes (such as Sunday Politics): Using the following scale from 1 to 5, where 1 is NOT AT ALL and 5 is COMPLETELY, to what extent do you think these statements apply to the following sources for news about the   election?</t>
  </si>
  <si>
    <t>agjl</t>
  </si>
  <si>
    <t>acfl</t>
  </si>
  <si>
    <t>Table 99</t>
  </si>
  <si>
    <t>Q5.3.3. BBC regional TV news programmes (e.g. BBC Look North/ BBC Spotlight): Using the following scale from 1 to 5, where 1 is NOT AT ALL and 5 is COMPLETELY, to what extent do you think these statements apply to the following sources for news about the   election?</t>
  </si>
  <si>
    <t>acejkl</t>
  </si>
  <si>
    <t>Table 100</t>
  </si>
  <si>
    <t>Q5.3.4. BBC Reporting Scotland: Using the following scale from 1 to 5, where 1 is NOT AT ALL and 5 is COMPLETELY, to what extent do you think these statements apply to the following sources for news about the   election?</t>
  </si>
  <si>
    <t>Table 101</t>
  </si>
  <si>
    <t>Q5.3.5. BBC Wales Today: Using the following scale from 1 to 5, where 1 is NOT AT ALL and 5 is COMPLETELY, to what extent do you think these statements apply to the following sources for news about the   election?</t>
  </si>
  <si>
    <t>Table 102</t>
  </si>
  <si>
    <t>Q5.3.6. ITV main TV news programmes (e.g. ITV News at Ten): Using the following scale from 1 to 5, where 1 is NOT AT ALL and 5 is COMPLETELY, to what extent do you think these statements apply to the following sources for news about the   election?</t>
  </si>
  <si>
    <t>Table 103</t>
  </si>
  <si>
    <t>Q5.3.7. ITV regional news programmes (e.g. ITV News Anglia): Using the following scale from 1 to 5, where 1 is NOT AT ALL and 5 is COMPLETELY, to what extent do you think these statements apply to the following sources for news about the   election?</t>
  </si>
  <si>
    <t>abefgkl</t>
  </si>
  <si>
    <t>Table 104</t>
  </si>
  <si>
    <t>Q5.3.8. ITV Cymru Wales: Using the following scale from 1 to 5, where 1 is NOT AT ALL and 5 is COMPLETELY, to what extent do you think these statements apply to the following sources for news about the   election?</t>
  </si>
  <si>
    <t>Table 105</t>
  </si>
  <si>
    <t>Q5.3.9. STV News: Using the following scale from 1 to 5, where 1 is NOT AT ALL and 5 is COMPLETELY, to what extent do you think these statements apply to the following sources for news about the   election?</t>
  </si>
  <si>
    <t>cdgh</t>
  </si>
  <si>
    <t>Table 106</t>
  </si>
  <si>
    <t>Q5.3.10. Channel 4 News: Using the following scale from 1 to 5, where 1 is NOT AT ALL and 5 is COMPLETELY, to what extent do you think these statements apply to the following sources for news about the   election?</t>
  </si>
  <si>
    <t>cej</t>
  </si>
  <si>
    <t>Table 107</t>
  </si>
  <si>
    <t>Q5.3.11. Channel 5 News: Using the following scale from 1 to 5, where 1 is NOT AT ALL and 5 is COMPLETELY, to what extent do you think these statements apply to the following sources for news about the   election?</t>
  </si>
  <si>
    <t>Table 108</t>
  </si>
  <si>
    <t>Q5.3.12. S4C News: Using the following scale from 1 to 5, where 1 is NOT AT ALL and 5 is COMPLETELY, to what extent do you think these statements apply to the following sources for news about the   election?</t>
  </si>
  <si>
    <t>Table 109</t>
  </si>
  <si>
    <t>Q5.3.13. Sky News: Using the following scale from 1 to 5, where 1 is NOT AT ALL and 5 is COMPLETELY, to what extent do you think these statements apply to the following sources for news about the   election?</t>
  </si>
  <si>
    <t>Table 110</t>
  </si>
  <si>
    <t>Q5.3.14. GB News: Using the following scale from 1 to 5, where 1 is NOT AT ALL and 5 is COMPLETELY, to what extent do you think these statements apply to the following sources for news about the   election?</t>
  </si>
  <si>
    <t>Table 111</t>
  </si>
  <si>
    <t>Q5.3.15. International news channels, for example Al Jazeera or CNN: Using the following scale from 1 to 5, where 1 is NOT AT ALL and 5 is COMPLETELY, to what extent do you think these statements apply to the following sources for news about the   election?</t>
  </si>
  <si>
    <t>Table 112</t>
  </si>
  <si>
    <t>Q5.3.16. A UK-wide BBC radio station (e.g. BBC Radio 2, BBC Five Live): Using the following scale from 1 to 5, where 1 is NOT AT ALL and 5 is COMPLETELY, to what extent do you think these statements apply to the following sources for news about the   election?</t>
  </si>
  <si>
    <t>Table 113</t>
  </si>
  <si>
    <t>Q5.3.17. A BBC radio station for your region (e.g. BBC Radio Manchester, BBC London): Using the following scale from 1 to 5, where 1 is NOT AT ALL and 5 is COMPLETELY, to what extent do you think these statements apply to the following sources for news about the   election?</t>
  </si>
  <si>
    <t>Table 114</t>
  </si>
  <si>
    <t>Q5.3.18. BBC Radio Wales: Using the following scale from 1 to 5, where 1 is NOT AT ALL and 5 is COMPLETELY, to what extent do you think these statements apply to the following sources for news about the   election?</t>
  </si>
  <si>
    <t>Table 115</t>
  </si>
  <si>
    <t>Q5.3.19. BBC Radio Cymru: Using the following scale from 1 to 5, where 1 is NOT AT ALL and 5 is COMPLETELY, to what extent do you think these statements apply to the following sources for news about the   election?</t>
  </si>
  <si>
    <t>Table 116</t>
  </si>
  <si>
    <t>Q5.3.20. UK-wide commercial radio: Using the following scale from 1 to 5, where 1 is NOT AT ALL and 5 is COMPLETELY, to what extent do you think these statements apply to the following sources for news about the   election?</t>
  </si>
  <si>
    <t>Table 117</t>
  </si>
  <si>
    <t>Q5.3.21. Local commercial radio: Using the following scale from 1 to 5, where 1 is NOT AT ALL and 5 is COMPLETELY, to what extent do you think these statements apply to the following sources for news about the   election?</t>
  </si>
  <si>
    <t>Table 118</t>
  </si>
  <si>
    <t>Q5.3.22. A community radio station: Using the following scale from 1 to 5, where 1 is NOT AT ALL and 5 is COMPLETELY, to what extent do you think these statements apply to the following sources for news about the   election?</t>
  </si>
  <si>
    <t>Table 119</t>
  </si>
  <si>
    <t>Q5.3.23. Podcasts: Using the following scale from 1 to 5, where 1 is NOT AT ALL and 5 is COMPLETELY, to what extent do you think these statements apply to the following sources for news about the   election?</t>
  </si>
  <si>
    <t>Table 120</t>
  </si>
  <si>
    <t>Q5.3.24. UK-wide newspapers (printed or online): Using the following scale from 1 to 5, where 1 is NOT AT ALL and 5 is COMPLETELY, to what extent do you think these statements apply to the following sources for news about the   election?</t>
  </si>
  <si>
    <t>bdfi</t>
  </si>
  <si>
    <t>Table 121</t>
  </si>
  <si>
    <t>Q5.3.25. Local/regional newspapers (printed or online): Using the following scale from 1 to 5, where 1 is NOT AT ALL and 5 is COMPLETELY, to what extent do you think these statements apply to the following sources for news about the   election?</t>
  </si>
  <si>
    <t>Table 122</t>
  </si>
  <si>
    <t>Q5.3.26. Any Scottish newspaper (printed or online): Using the following scale from 1 to 5, where 1 is NOT AT ALL and 5 is COMPLETELY, to what extent do you think these statements apply to the following sources for news about the   election?</t>
  </si>
  <si>
    <t>Table 123</t>
  </si>
  <si>
    <t>Q5.3.27. Any Welsh newspaper (printed or online): Using the following scale from 1 to 5, where 1 is NOT AT ALL and 5 is COMPLETELY, to what extent do you think these statements apply to the following sources for news about the   election?</t>
  </si>
  <si>
    <t>Table 124</t>
  </si>
  <si>
    <t>Q5.3.28. BBC News online (website or app): Using the following scale from 1 to 5, where 1 is NOT AT ALL and 5 is COMPLETELY, to what extent do you think these statements apply to the following sources for news about the   election?</t>
  </si>
  <si>
    <t>Table 125</t>
  </si>
  <si>
    <t>Q5.3.29. Social media (e.g. Instagram / Facebook), online video platforms (e.g. YouTube / TikTok) or online forums (e.g. Reddit): Using the following scale from 1 to 5, where 1 is NOT AT ALL and 5 is COMPLETELY, to what extent do you think these statements apply to the following sources for news about the   election?</t>
  </si>
  <si>
    <t>befjk</t>
  </si>
  <si>
    <t>Table 126</t>
  </si>
  <si>
    <t>Q5.3.30. Search engines, e.g. Google or Bing: Using the following scale from 1 to 5, where 1 is NOT AT ALL and 5 is COMPLETELY, to what extent do you think these statements apply to the following sources for news about the   election?</t>
  </si>
  <si>
    <t>Table 127</t>
  </si>
  <si>
    <t>Q5.3.31. Online news websites: Using the following scale from 1 to 5, where 1 is NOT AT ALL and 5 is COMPLETELY, to what extent do you think these statements apply to the following sources for news about the   election?</t>
  </si>
  <si>
    <t>Table 128</t>
  </si>
  <si>
    <t>Q5.3.32. Government / Local government (e.g. NHS, Gov.UK, council website): Using the following scale from 1 to 5, where 1 is NOT AT ALL and 5 is COMPLETELY, to what extent do you think these statements apply to the following sources for news about the   election?</t>
  </si>
  <si>
    <t>Table 129</t>
  </si>
  <si>
    <t>Q5.3.33. AI programmes (e.g. ChatGPT) or AI summaries (e.g. Google search AI summary): Using the following scale from 1 to 5, where 1 is NOT AT ALL and 5 is COMPLETELY, to what extent do you think these statements apply to the following sources for news about the   election?</t>
  </si>
  <si>
    <t>Table 130</t>
  </si>
  <si>
    <t>Q5.3.34. Any Welsh language social media posts: Using the following scale from 1 to 5, where 1 is NOT AT ALL and 5 is COMPLETELY, to what extent do you think these statements apply to the following sources for news about the   election?</t>
  </si>
  <si>
    <t>Table 131</t>
  </si>
  <si>
    <t>Q5.3.35. Any other Welsh language online news source: Using the following scale from 1 to 5, where 1 is NOT AT ALL and 5 is COMPLETELY, to what extent do you think these statements apply to the following sources for news about the   election?</t>
  </si>
  <si>
    <t>Table 132</t>
  </si>
  <si>
    <t>Q5.3.36. Talking with friends and family or people in your local area: Using the following scale from 1 to 5, where 1 is NOT AT ALL and 5 is COMPLETELY, to what extent do you think these statements apply to the following sources for news about the   election?</t>
  </si>
  <si>
    <t>Table 133</t>
  </si>
  <si>
    <t>Q5.3.98. Other, please specify: Using the following scale from 1 to 5, where 1 is NOT AT ALL and 5 is COMPLETELY, to what extent do you think these statements apply to the following sources for news about the   election?</t>
  </si>
  <si>
    <t>Table 134</t>
  </si>
  <si>
    <t>Q5.5. Has a depth of analysis and content not available elsewhere - Summary Table : Using the following scale from 1 to 5, where 1 is NOT AT ALL and 5 is COMPLETELY, to what extent do you think these statements apply to the following sources for news</t>
  </si>
  <si>
    <t>abzàäåë</t>
  </si>
  <si>
    <t>abcefhijkvwzàáãäåæë</t>
  </si>
  <si>
    <t>abzàáäåë</t>
  </si>
  <si>
    <t>abzàäë</t>
  </si>
  <si>
    <t>abzàë</t>
  </si>
  <si>
    <t>abcfhikvzàáãäåæë</t>
  </si>
  <si>
    <t>abcfhikvwzàáãäåæë</t>
  </si>
  <si>
    <t>abcefghijklorvwzàáãäåæëì</t>
  </si>
  <si>
    <t>abcefghijkvwzàáãäåæëì</t>
  </si>
  <si>
    <t>abfvzàáäåæë</t>
  </si>
  <si>
    <t>abfzàáäåë</t>
  </si>
  <si>
    <t>abcfhkvzàáãäåæë</t>
  </si>
  <si>
    <t>abcdefghijklmoprstvwyzàáâãäåæçëì</t>
  </si>
  <si>
    <t>abcfhvzàáãäåæë</t>
  </si>
  <si>
    <t>abzë</t>
  </si>
  <si>
    <t>abcefghijkrvwzàáãäåæëì</t>
  </si>
  <si>
    <t>abvwxäëì</t>
  </si>
  <si>
    <t>abhkpvwxäæçëì</t>
  </si>
  <si>
    <t>abvwxäæçëì</t>
  </si>
  <si>
    <t>abvwxäæëì</t>
  </si>
  <si>
    <t>abvxäë</t>
  </si>
  <si>
    <t>abxë</t>
  </si>
  <si>
    <t>abhikpvwxäåæçëì</t>
  </si>
  <si>
    <t>ax</t>
  </si>
  <si>
    <t>abkpvwxäæçëì</t>
  </si>
  <si>
    <t>abchikpvwxâäåæçëì</t>
  </si>
  <si>
    <t>abchikpvwxäåæçëì</t>
  </si>
  <si>
    <t>abë</t>
  </si>
  <si>
    <t>abdlmopyãì</t>
  </si>
  <si>
    <t>adlmopyì</t>
  </si>
  <si>
    <t>abdelmopryãì</t>
  </si>
  <si>
    <t>admpyì</t>
  </si>
  <si>
    <t>adyì</t>
  </si>
  <si>
    <t>abcdegjlmoprtxyãçèì</t>
  </si>
  <si>
    <t>abdelmopryãèì</t>
  </si>
  <si>
    <t>abdlmopyì</t>
  </si>
  <si>
    <t>abcdelmoprxyãèì</t>
  </si>
  <si>
    <t>cdefghijklmopqrsvyzàãåæçèì</t>
  </si>
  <si>
    <t>lopç</t>
  </si>
  <si>
    <t>lç</t>
  </si>
  <si>
    <t>defghlopsç</t>
  </si>
  <si>
    <t>lpç</t>
  </si>
  <si>
    <t>cdefghilmoprsãç</t>
  </si>
  <si>
    <t>cdefghlopsç</t>
  </si>
  <si>
    <t>deglopsç</t>
  </si>
  <si>
    <t>cdefghlmopsç</t>
  </si>
  <si>
    <t>cdefghijklmopqrsyzàãæç</t>
  </si>
  <si>
    <t>cdefghilmopsãç</t>
  </si>
  <si>
    <t>dglopç</t>
  </si>
  <si>
    <t>bcdefghijklmopqrstvwxyzàáâãäåæçèë</t>
  </si>
  <si>
    <t>cdefghijklmopqrstvwyzàáãäåæçèë</t>
  </si>
  <si>
    <t>yz</t>
  </si>
  <si>
    <t>cdloyzãå</t>
  </si>
  <si>
    <t>cdloyzãåè</t>
  </si>
  <si>
    <t>dloyzãåè</t>
  </si>
  <si>
    <t>yzè</t>
  </si>
  <si>
    <t>cdefghiklmopqrstwyzàãåçè</t>
  </si>
  <si>
    <t>cdehloyzãåè</t>
  </si>
  <si>
    <t>cdefghijklmopqrstwyzàãåæçè</t>
  </si>
  <si>
    <t>bcdehikloprvyzàãäåæë</t>
  </si>
  <si>
    <t>dlopyàå</t>
  </si>
  <si>
    <t>bcdefghiklmopqrvyzàáãäåæçèë</t>
  </si>
  <si>
    <t>abvwäåæëì</t>
  </si>
  <si>
    <t>abcefghijkvwzàáâãäåæëì</t>
  </si>
  <si>
    <t>abhkvwàäåæëì</t>
  </si>
  <si>
    <t>abväëì</t>
  </si>
  <si>
    <t>abvwàäåæëì</t>
  </si>
  <si>
    <t>abväë</t>
  </si>
  <si>
    <t>abcfhikvwzàáâäåæëì</t>
  </si>
  <si>
    <t>abcfhijkvwzàáâäåæëì</t>
  </si>
  <si>
    <t>abkvwàáäåæëì</t>
  </si>
  <si>
    <t>abhkvwàáäåæëì</t>
  </si>
  <si>
    <t>abvwäëì</t>
  </si>
  <si>
    <t>abchikvwzàáäåæëì</t>
  </si>
  <si>
    <t>abchikvwzàáâäåæëì</t>
  </si>
  <si>
    <t>loç</t>
  </si>
  <si>
    <t>dlopç</t>
  </si>
  <si>
    <t>cdeghlopsãç</t>
  </si>
  <si>
    <t>cdefghlmopqrsyzãçè</t>
  </si>
  <si>
    <t>dloç</t>
  </si>
  <si>
    <t>delopç</t>
  </si>
  <si>
    <t>cdefghijklmopqrstyzàãåæçè</t>
  </si>
  <si>
    <t>cdefghlmopsãç</t>
  </si>
  <si>
    <t>cdefghijklmopqrstvwxyzàáâãäåæçè</t>
  </si>
  <si>
    <t>Table 135</t>
  </si>
  <si>
    <t>Q5.5.50. Political leaflets or flyers received in the post: Using the following scale from 1 to 5, where 1 is NOT AT ALL and 5 is COMPLETELY, to what extent do you think these statements apply to the following sources for news about the   election?</t>
  </si>
  <si>
    <t>adgl</t>
  </si>
  <si>
    <t>adegl</t>
  </si>
  <si>
    <t>Table 136</t>
  </si>
  <si>
    <t>Q5.5.51. Online political ads: Using the following scale from 1 to 5, where 1 is NOT AT ALL and 5 is COMPLETELY, to what extent do you think these statements apply to the following sources for news about the   election?</t>
  </si>
  <si>
    <t>bei</t>
  </si>
  <si>
    <t>Table 137</t>
  </si>
  <si>
    <t>Q5.5.1. BBC main TV news programmes (e.g. Six O'Clock News): Using the following scale from 1 to 5, where 1 is NOT AT ALL and 5 is COMPLETELY, to what extent do you think these statements apply to the following sources for news about the   election?</t>
  </si>
  <si>
    <t>abfj</t>
  </si>
  <si>
    <t>Table 138</t>
  </si>
  <si>
    <t>Q5.5.2. BBC regional current affairs / politics programmes (such as Sunday Politics): Using the following scale from 1 to 5, where 1 is NOT AT ALL and 5 is COMPLETELY, to what extent do you think these statements apply to the following sources for news about the   election?</t>
  </si>
  <si>
    <t>bcdfghi</t>
  </si>
  <si>
    <t>bcfh</t>
  </si>
  <si>
    <t>abcfl</t>
  </si>
  <si>
    <t>Table 139</t>
  </si>
  <si>
    <t>Q5.5.3. BBC regional TV news programmes (e.g. BBC Look North/ BBC Spotlight): Using the following scale from 1 to 5, where 1 is NOT AT ALL and 5 is COMPLETELY, to what extent do you think these statements apply to the following sources for news about the   election?</t>
  </si>
  <si>
    <t>egh</t>
  </si>
  <si>
    <t>ack</t>
  </si>
  <si>
    <t>ek</t>
  </si>
  <si>
    <t>Table 140</t>
  </si>
  <si>
    <t>Q5.5.4. BBC Reporting Scotland: Using the following scale from 1 to 5, where 1 is NOT AT ALL and 5 is COMPLETELY, to what extent do you think these statements apply to the following sources for news about the   election?</t>
  </si>
  <si>
    <t>Table 141</t>
  </si>
  <si>
    <t>Q5.5.5. BBC Wales Today: Using the following scale from 1 to 5, where 1 is NOT AT ALL and 5 is COMPLETELY, to what extent do you think these statements apply to the following sources for news about the   election?</t>
  </si>
  <si>
    <t>Table 142</t>
  </si>
  <si>
    <t>Q5.5.6. ITV main TV news programmes (e.g. ITV News at Ten): Using the following scale from 1 to 5, where 1 is NOT AT ALL and 5 is COMPLETELY, to what extent do you think these statements apply to the following sources for news about the   election?</t>
  </si>
  <si>
    <t>Table 143</t>
  </si>
  <si>
    <t>Q5.5.7. ITV regional news programmes (e.g. ITV News Anglia): Using the following scale from 1 to 5, where 1 is NOT AT ALL and 5 is COMPLETELY, to what extent do you think these statements apply to the following sources for news about the   election?</t>
  </si>
  <si>
    <t>fk</t>
  </si>
  <si>
    <t>Table 144</t>
  </si>
  <si>
    <t>Q5.5.8. ITV Cymru Wales: Using the following scale from 1 to 5, where 1 is NOT AT ALL and 5 is COMPLETELY, to what extent do you think these statements apply to the following sources for news about the   election?</t>
  </si>
  <si>
    <t>Table 145</t>
  </si>
  <si>
    <t>Q5.5.9. STV News: Using the following scale from 1 to 5, where 1 is NOT AT ALL and 5 is COMPLETELY, to what extent do you think these statements apply to the following sources for news about the   election?</t>
  </si>
  <si>
    <t>Table 146</t>
  </si>
  <si>
    <t>Q5.5.10. Channel 4 News: Using the following scale from 1 to 5, where 1 is NOT AT ALL and 5 is COMPLETELY, to what extent do you think these statements apply to the following sources for news about the   election?</t>
  </si>
  <si>
    <t>cdeh</t>
  </si>
  <si>
    <t>Table 147</t>
  </si>
  <si>
    <t>Q5.5.11. Channel 5 News: Using the following scale from 1 to 5, where 1 is NOT AT ALL and 5 is COMPLETELY, to what extent do you think these statements apply to the following sources for news about the   election?</t>
  </si>
  <si>
    <t>Table 148</t>
  </si>
  <si>
    <t>Q5.5.12. S4C News: Using the following scale from 1 to 5, where 1 is NOT AT ALL and 5 is COMPLETELY, to what extent do you think these statements apply to the following sources for news about the   election?</t>
  </si>
  <si>
    <t>Table 149</t>
  </si>
  <si>
    <t>Q5.5.13. Sky News: Using the following scale from 1 to 5, where 1 is NOT AT ALL and 5 is COMPLETELY, to what extent do you think these statements apply to the following sources for news about the   election?</t>
  </si>
  <si>
    <t>Table 150</t>
  </si>
  <si>
    <t>Q5.5.14. GB News: Using the following scale from 1 to 5, where 1 is NOT AT ALL and 5 is COMPLETELY, to what extent do you think these statements apply to the following sources for news about the   election?</t>
  </si>
  <si>
    <t>abegk</t>
  </si>
  <si>
    <t>aefl</t>
  </si>
  <si>
    <t>Table 151</t>
  </si>
  <si>
    <t>Q5.5.15. International news channels, for example Al Jazeera or CNN: Using the following scale from 1 to 5, where 1 is NOT AT ALL and 5 is COMPLETELY, to what extent do you think these statements apply to the following sources for news about the   election?</t>
  </si>
  <si>
    <t>Table 152</t>
  </si>
  <si>
    <t>Q5.5.16. A UK-wide BBC radio station (e.g. BBC Radio 2, BBC Five Live): Using the following scale from 1 to 5, where 1 is NOT AT ALL and 5 is COMPLETELY, to what extent do you think these statements apply to the following sources for news about the   election?</t>
  </si>
  <si>
    <t>Table 153</t>
  </si>
  <si>
    <t>Q5.5.17. A BBC radio station for your region (e.g. BBC Radio Manchester, BBC London): Using the following scale from 1 to 5, where 1 is NOT AT ALL and 5 is COMPLETELY, to what extent do you think these statements apply to the following sources for news about the   election?</t>
  </si>
  <si>
    <t>Table 154</t>
  </si>
  <si>
    <t>Q5.5.18. BBC Radio Wales: Using the following scale from 1 to 5, where 1 is NOT AT ALL and 5 is COMPLETELY, to what extent do you think these statements apply to the following sources for news about the   election?</t>
  </si>
  <si>
    <t>Table 155</t>
  </si>
  <si>
    <t>Q5.5.19. BBC Radio Cymru: Using the following scale from 1 to 5, where 1 is NOT AT ALL and 5 is COMPLETELY, to what extent do you think these statements apply to the following sources for news about the   election?</t>
  </si>
  <si>
    <t>Table 156</t>
  </si>
  <si>
    <t>Q5.5.20. UK-wide commercial radio: Using the following scale from 1 to 5, where 1 is NOT AT ALL and 5 is COMPLETELY, to what extent do you think these statements apply to the following sources for news about the   election?</t>
  </si>
  <si>
    <t>Table 157</t>
  </si>
  <si>
    <t>Q5.5.21. Local commercial radio: Using the following scale from 1 to 5, where 1 is NOT AT ALL and 5 is COMPLETELY, to what extent do you think these statements apply to the following sources for news about the   election?</t>
  </si>
  <si>
    <t>Table 158</t>
  </si>
  <si>
    <t>Q5.5.22. A community radio station: Using the following scale from 1 to 5, where 1 is NOT AT ALL and 5 is COMPLETELY, to what extent do you think these statements apply to the following sources for news about the   election?</t>
  </si>
  <si>
    <t>Table 159</t>
  </si>
  <si>
    <t>Q5.5.23. Podcasts: Using the following scale from 1 to 5, where 1 is NOT AT ALL and 5 is COMPLETELY, to what extent do you think these statements apply to the following sources for news about the   election?</t>
  </si>
  <si>
    <t>Table 160</t>
  </si>
  <si>
    <t>Q5.5.24. UK-wide newspapers (printed or online): Using the following scale from 1 to 5, where 1 is NOT AT ALL and 5 is COMPLETELY, to what extent do you think these statements apply to the following sources for news about the   election?</t>
  </si>
  <si>
    <t>Table 161</t>
  </si>
  <si>
    <t>Q5.5.25. Local/regional newspapers (printed or online): Using the following scale from 1 to 5, where 1 is NOT AT ALL and 5 is COMPLETELY, to what extent do you think these statements apply to the following sources for news about the   election?</t>
  </si>
  <si>
    <t>Table 162</t>
  </si>
  <si>
    <t>Q5.5.26. Any Scottish newspaper (printed or online): Using the following scale from 1 to 5, where 1 is NOT AT ALL and 5 is COMPLETELY, to what extent do you think these statements apply to the following sources for news about the   election?</t>
  </si>
  <si>
    <t>Table 163</t>
  </si>
  <si>
    <t>Q5.5.27. Any Welsh newspaper (printed or online): Using the following scale from 1 to 5, where 1 is NOT AT ALL and 5 is COMPLETELY, to what extent do you think these statements apply to the following sources for news about the   election?</t>
  </si>
  <si>
    <t>Table 164</t>
  </si>
  <si>
    <t>Q5.5.28. BBC News online (website or app): Using the following scale from 1 to 5, where 1 is NOT AT ALL and 5 is COMPLETELY, to what extent do you think these statements apply to the following sources for news about the   election?</t>
  </si>
  <si>
    <t>fgk</t>
  </si>
  <si>
    <t>Table 165</t>
  </si>
  <si>
    <t>Q5.5.29. Social media (e.g. Instagram / Facebook), online video platforms (e.g. YouTube / TikTok) or online forums (e.g. Reddit): Using the following scale from 1 to 5, where 1 is NOT AT ALL and 5 is COMPLETELY, to what extent do you think these statements apply to the following sources for news about the   election?</t>
  </si>
  <si>
    <t>Table 166</t>
  </si>
  <si>
    <t>Q5.5.30. Search engines, e.g. Google or Bing: Using the following scale from 1 to 5, where 1 is NOT AT ALL and 5 is COMPLETELY, to what extent do you think these statements apply to the following sources for news about the   election?</t>
  </si>
  <si>
    <t>Table 167</t>
  </si>
  <si>
    <t>Q5.5.31. Online news websites: Using the following scale from 1 to 5, where 1 is NOT AT ALL and 5 is COMPLETELY, to what extent do you think these statements apply to the following sources for news about the   election?</t>
  </si>
  <si>
    <t>abeg</t>
  </si>
  <si>
    <t>Table 168</t>
  </si>
  <si>
    <t>Q5.5.32. Government / Local government (e.g. NHS, Gov.UK, council website): Using the following scale from 1 to 5, where 1 is NOT AT ALL and 5 is COMPLETELY, to what extent do you think these statements apply to the following sources for news about the   election?</t>
  </si>
  <si>
    <t>Table 169</t>
  </si>
  <si>
    <t>Q5.5.33. AI programmes (e.g. ChatGPT) or AI summaries (e.g. Google search AI summary): Using the following scale from 1 to 5, where 1 is NOT AT ALL and 5 is COMPLETELY, to what extent do you think these statements apply to the following sources for news about the   election?</t>
  </si>
  <si>
    <t>Table 170</t>
  </si>
  <si>
    <t>Q5.5.34. Any Welsh language social media posts: Using the following scale from 1 to 5, where 1 is NOT AT ALL and 5 is COMPLETELY, to what extent do you think these statements apply to the following sources for news about the   election?</t>
  </si>
  <si>
    <t>Table 171</t>
  </si>
  <si>
    <t>Q5.5.35. Any other Welsh language online news source: Using the following scale from 1 to 5, where 1 is NOT AT ALL and 5 is COMPLETELY, to what extent do you think these statements apply to the following sources for news about the   election?</t>
  </si>
  <si>
    <t>Table 172</t>
  </si>
  <si>
    <t>Q5.5.36. Talking with friends and family or people in your local area: Using the following scale from 1 to 5, where 1 is NOT AT ALL and 5 is COMPLETELY, to what extent do you think these statements apply to the following sources for news about the   election?</t>
  </si>
  <si>
    <t>befgk</t>
  </si>
  <si>
    <t>Table 173</t>
  </si>
  <si>
    <t>Q5.5.98. Other, please specify: Using the following scale from 1 to 5, where 1 is NOT AT ALL and 5 is COMPLETELY, to what extent do you think these statements apply to the following sources for news about the   election?</t>
  </si>
  <si>
    <t>Table 174</t>
  </si>
  <si>
    <t>Q5.6. Makes me think twice - Summary Table : Using the following scale from 1 to 5, where 1 is NOT AT ALL and 5 is COMPLETELY, to what extent do you think these statements apply to the following sources for news</t>
  </si>
  <si>
    <t>az</t>
  </si>
  <si>
    <t>abfkzàã</t>
  </si>
  <si>
    <t>abcfhkzàã</t>
  </si>
  <si>
    <t>abcdefghijklorvwyzàáâãäåæëì</t>
  </si>
  <si>
    <t>abcefhikrvzàáâãäåæë</t>
  </si>
  <si>
    <t>abfkzà</t>
  </si>
  <si>
    <t>abcdefghijkorvwyzàáâãäåæë</t>
  </si>
  <si>
    <t>abfzà</t>
  </si>
  <si>
    <t>abcdefghijklorvwyzàáâãäåæë</t>
  </si>
  <si>
    <t>abcefhijkorvwxzàáãäåæçëì</t>
  </si>
  <si>
    <t>abwáì</t>
  </si>
  <si>
    <t>abwì</t>
  </si>
  <si>
    <t>abkwxáæì</t>
  </si>
  <si>
    <t>abckwxáæì</t>
  </si>
  <si>
    <t>abcefghijkopqrsvwxzàáãäåæçèëì</t>
  </si>
  <si>
    <t>abcefijkrvwxàáäåæçì</t>
  </si>
  <si>
    <t>abdlmpxyçëì</t>
  </si>
  <si>
    <t>abpx</t>
  </si>
  <si>
    <t>apx</t>
  </si>
  <si>
    <t>abpxì</t>
  </si>
  <si>
    <t>x</t>
  </si>
  <si>
    <t>abmpxì</t>
  </si>
  <si>
    <t>abmpxyçì</t>
  </si>
  <si>
    <t>ablmpxyçì</t>
  </si>
  <si>
    <t>cdegilopã</t>
  </si>
  <si>
    <t>acdeghijklmopsyzàãçë</t>
  </si>
  <si>
    <t>degilopãç</t>
  </si>
  <si>
    <t>degilopsãç</t>
  </si>
  <si>
    <t>cdeghijlopsãç</t>
  </si>
  <si>
    <t>dgp</t>
  </si>
  <si>
    <t>cdeghilopsãç</t>
  </si>
  <si>
    <t>degilop</t>
  </si>
  <si>
    <t>dgilop</t>
  </si>
  <si>
    <t>cdefghilmopqrstvwyzàâãäåæçèë</t>
  </si>
  <si>
    <t>lyäåè</t>
  </si>
  <si>
    <t>yè</t>
  </si>
  <si>
    <t>cdelmopyäåæèë</t>
  </si>
  <si>
    <t>elpyäåè</t>
  </si>
  <si>
    <t>delopyäåè</t>
  </si>
  <si>
    <t>cdehlmopqvwyãäåæçèë</t>
  </si>
  <si>
    <t>è</t>
  </si>
  <si>
    <t>lpyäåè</t>
  </si>
  <si>
    <t>cdefghijklmopqrstvwyzàâãäåæçèë</t>
  </si>
  <si>
    <t>bdfgiklvwyáãäæ</t>
  </si>
  <si>
    <t>bcdfgiklovwyáãäæ</t>
  </si>
  <si>
    <t>abá</t>
  </si>
  <si>
    <t>abcefhijkrvwzàáãäåæëì</t>
  </si>
  <si>
    <t>abfkzàáì</t>
  </si>
  <si>
    <t>abká</t>
  </si>
  <si>
    <t>abcefghijkorvwzàáãäåæëì</t>
  </si>
  <si>
    <t>abcfkwzàáãåæì</t>
  </si>
  <si>
    <t>abcefghijkorsvwzàáãäåæëì</t>
  </si>
  <si>
    <t>abfkwzàáæì</t>
  </si>
  <si>
    <t>abfká</t>
  </si>
  <si>
    <t>abfkzá</t>
  </si>
  <si>
    <t>abcefhjkrvwzàáãåæì</t>
  </si>
  <si>
    <t>abfkwzàáì</t>
  </si>
  <si>
    <t>bcdefghijklmopqrstvwyzàáâãäåæçèë</t>
  </si>
  <si>
    <t>dlpy</t>
  </si>
  <si>
    <t>cdeghilmopqsyâãäåçèë</t>
  </si>
  <si>
    <t>py</t>
  </si>
  <si>
    <t>lpy</t>
  </si>
  <si>
    <t>cdeghlmopsyãäåçèë</t>
  </si>
  <si>
    <t>delopyè</t>
  </si>
  <si>
    <t>dlpyè</t>
  </si>
  <si>
    <t>cdeghilmopqstyâãäåçèë</t>
  </si>
  <si>
    <t>cdeghijlmopqrstvwyzàâãäåæçèë</t>
  </si>
  <si>
    <t>Table 175</t>
  </si>
  <si>
    <t>Q5.6.50. Political leaflets or flyers received in the post: Using the following scale from 1 to 5, where 1 is NOT AT ALL and 5 is COMPLETELY, to what extent do you think these statements apply to the following sources for news about the   election?</t>
  </si>
  <si>
    <t>abdfjk</t>
  </si>
  <si>
    <t>acdegjl</t>
  </si>
  <si>
    <t>acdegl</t>
  </si>
  <si>
    <t>acdegil</t>
  </si>
  <si>
    <t>Table 176</t>
  </si>
  <si>
    <t>Q5.6.51. Online political ads: Using the following scale from 1 to 5, where 1 is NOT AT ALL and 5 is COMPLETELY, to what extent do you think these statements apply to the following sources for news about the   election?</t>
  </si>
  <si>
    <t>bdefi</t>
  </si>
  <si>
    <t>abcfj</t>
  </si>
  <si>
    <t>aefgj</t>
  </si>
  <si>
    <t>Table 177</t>
  </si>
  <si>
    <t>Q5.6.1. BBC main TV news programmes (e.g. Six O'Clock News): Using the following scale from 1 to 5, where 1 is NOT AT ALL and 5 is COMPLETELY, to what extent do you think these statements apply to the following sources for news about the   election?</t>
  </si>
  <si>
    <t>acefgjkl</t>
  </si>
  <si>
    <t>acdefgkl</t>
  </si>
  <si>
    <t>Table 178</t>
  </si>
  <si>
    <t>Q5.6.2. BBC regional current affairs / politics programmes (such as Sunday Politics): Using the following scale from 1 to 5, where 1 is NOT AT ALL and 5 is COMPLETELY, to what extent do you think these statements apply to the following sources for news about the   election?</t>
  </si>
  <si>
    <t>Table 179</t>
  </si>
  <si>
    <t>Q5.6.3. BBC regional TV news programmes (e.g. BBC Look North/ BBC Spotlight): Using the following scale from 1 to 5, where 1 is NOT AT ALL and 5 is COMPLETELY, to what extent do you think these statements apply to the following sources for news about the   election?</t>
  </si>
  <si>
    <t>Table 180</t>
  </si>
  <si>
    <t>Q5.6.4. BBC Reporting Scotland: Using the following scale from 1 to 5, where 1 is NOT AT ALL and 5 is COMPLETELY, to what extent do you think these statements apply to the following sources for news about the   election?</t>
  </si>
  <si>
    <t>dgh</t>
  </si>
  <si>
    <t>Table 181</t>
  </si>
  <si>
    <t>Q5.6.5. BBC Wales Today: Using the following scale from 1 to 5, where 1 is NOT AT ALL and 5 is COMPLETELY, to what extent do you think these statements apply to the following sources for news about the   election?</t>
  </si>
  <si>
    <t>Table 182</t>
  </si>
  <si>
    <t>Q5.6.6. ITV main TV news programmes (e.g. ITV News at Ten): Using the following scale from 1 to 5, where 1 is NOT AT ALL and 5 is COMPLETELY, to what extent do you think these statements apply to the following sources for news about the   election?</t>
  </si>
  <si>
    <t>cef</t>
  </si>
  <si>
    <t>abdgh</t>
  </si>
  <si>
    <t>acefl</t>
  </si>
  <si>
    <t>Table 183</t>
  </si>
  <si>
    <t>Q5.6.7. ITV regional news programmes (e.g. ITV News Anglia): Using the following scale from 1 to 5, where 1 is NOT AT ALL and 5 is COMPLETELY, to what extent do you think these statements apply to the following sources for news about the   election?</t>
  </si>
  <si>
    <t>Table 184</t>
  </si>
  <si>
    <t>Q5.6.8. ITV Cymru Wales: Using the following scale from 1 to 5, where 1 is NOT AT ALL and 5 is COMPLETELY, to what extent do you think these statements apply to the following sources for news about the   election?</t>
  </si>
  <si>
    <t>eh</t>
  </si>
  <si>
    <t>Table 185</t>
  </si>
  <si>
    <t>Q5.6.9. STV News: Using the following scale from 1 to 5, where 1 is NOT AT ALL and 5 is COMPLETELY, to what extent do you think these statements apply to the following sources for news about the   election?</t>
  </si>
  <si>
    <t>Table 186</t>
  </si>
  <si>
    <t>Q5.6.10. Channel 4 News: Using the following scale from 1 to 5, where 1 is NOT AT ALL and 5 is COMPLETELY, to what extent do you think these statements apply to the following sources for news about the   election?</t>
  </si>
  <si>
    <t>Table 187</t>
  </si>
  <si>
    <t>Q5.6.11. Channel 5 News: Using the following scale from 1 to 5, where 1 is NOT AT ALL and 5 is COMPLETELY, to what extent do you think these statements apply to the following sources for news about the   election?</t>
  </si>
  <si>
    <t>Table 188</t>
  </si>
  <si>
    <t>Q5.6.12. S4C News: Using the following scale from 1 to 5, where 1 is NOT AT ALL and 5 is COMPLETELY, to what extent do you think these statements apply to the following sources for news about the   election?</t>
  </si>
  <si>
    <t>Table 189</t>
  </si>
  <si>
    <t>Q5.6.13. Sky News: Using the following scale from 1 to 5, where 1 is NOT AT ALL and 5 is COMPLETELY, to what extent do you think these statements apply to the following sources for news about the   election?</t>
  </si>
  <si>
    <t>abej</t>
  </si>
  <si>
    <t>Table 190</t>
  </si>
  <si>
    <t>Q5.6.14. GB News: Using the following scale from 1 to 5, where 1 is NOT AT ALL and 5 is COMPLETELY, to what extent do you think these statements apply to the following sources for news about the   election?</t>
  </si>
  <si>
    <t>ackl</t>
  </si>
  <si>
    <t>Table 191</t>
  </si>
  <si>
    <t>Q5.6.15. International news channels, for example Al Jazeera or CNN: Using the following scale from 1 to 5, where 1 is NOT AT ALL and 5 is COMPLETELY, to what extent do you think these statements apply to the following sources for news about the   election?</t>
  </si>
  <si>
    <t>Table 192</t>
  </si>
  <si>
    <t>Q5.6.16. A UK-wide BBC radio station (e.g. BBC Radio 2, BBC Five Live): Using the following scale from 1 to 5, where 1 is NOT AT ALL and 5 is COMPLETELY, to what extent do you think these statements apply to the following sources for news about the   election?</t>
  </si>
  <si>
    <t>Table 193</t>
  </si>
  <si>
    <t>Q5.6.17. A BBC radio station for your region (e.g. BBC Radio Manchester, BBC London): Using the following scale from 1 to 5, where 1 is NOT AT ALL and 5 is COMPLETELY, to what extent do you think these statements apply to the following sources for news about the   election?</t>
  </si>
  <si>
    <t>Table 194</t>
  </si>
  <si>
    <t>Q5.6.18. BBC Radio Wales: Using the following scale from 1 to 5, where 1 is NOT AT ALL and 5 is COMPLETELY, to what extent do you think these statements apply to the following sources for news about the   election?</t>
  </si>
  <si>
    <t>Table 195</t>
  </si>
  <si>
    <t>Q5.6.19. BBC Radio Cymru: Using the following scale from 1 to 5, where 1 is NOT AT ALL and 5 is COMPLETELY, to what extent do you think these statements apply to the following sources for news about the   election?</t>
  </si>
  <si>
    <t>Table 196</t>
  </si>
  <si>
    <t>Q5.6.20. UK-wide commercial radio: Using the following scale from 1 to 5, where 1 is NOT AT ALL and 5 is COMPLETELY, to what extent do you think these statements apply to the following sources for news about the   election?</t>
  </si>
  <si>
    <t>Table 197</t>
  </si>
  <si>
    <t>Q5.6.21. Local commercial radio: Using the following scale from 1 to 5, where 1 is NOT AT ALL and 5 is COMPLETELY, to what extent do you think these statements apply to the following sources for news about the   election?</t>
  </si>
  <si>
    <t>Table 198</t>
  </si>
  <si>
    <t>Q5.6.22. A community radio station: Using the following scale from 1 to 5, where 1 is NOT AT ALL and 5 is COMPLETELY, to what extent do you think these statements apply to the following sources for news about the   election?</t>
  </si>
  <si>
    <t>Table 199</t>
  </si>
  <si>
    <t>Q5.6.23. Podcasts: Using the following scale from 1 to 5, where 1 is NOT AT ALL and 5 is COMPLETELY, to what extent do you think these statements apply to the following sources for news about the   election?</t>
  </si>
  <si>
    <t>Table 200</t>
  </si>
  <si>
    <t>Q5.6.24. UK-wide newspapers (printed or online): Using the following scale from 1 to 5, where 1 is NOT AT ALL and 5 is COMPLETELY, to what extent do you think these statements apply to the following sources for news about the   election?</t>
  </si>
  <si>
    <t>Table 201</t>
  </si>
  <si>
    <t>Q5.6.25. Local/regional newspapers (printed or online): Using the following scale from 1 to 5, where 1 is NOT AT ALL and 5 is COMPLETELY, to what extent do you think these statements apply to the following sources for news about the   election?</t>
  </si>
  <si>
    <t>Table 202</t>
  </si>
  <si>
    <t>Q5.6.26. Any Scottish newspaper (printed or online): Using the following scale from 1 to 5, where 1 is NOT AT ALL and 5 is COMPLETELY, to what extent do you think these statements apply to the following sources for news about the   election?</t>
  </si>
  <si>
    <t>Table 203</t>
  </si>
  <si>
    <t>Q5.6.27. Any Welsh newspaper (printed or online): Using the following scale from 1 to 5, where 1 is NOT AT ALL and 5 is COMPLETELY, to what extent do you think these statements apply to the following sources for news about the   election?</t>
  </si>
  <si>
    <t>Table 204</t>
  </si>
  <si>
    <t>Q5.6.28. BBC News online (website or app): Using the following scale from 1 to 5, where 1 is NOT AT ALL and 5 is COMPLETELY, to what extent do you think these statements apply to the following sources for news about the   election?</t>
  </si>
  <si>
    <t>Table 205</t>
  </si>
  <si>
    <t>Q5.6.29. Social media (e.g. Instagram / Facebook), online video platforms (e.g. YouTube / TikTok) or online forums (e.g. Reddit): Using the following scale from 1 to 5, where 1 is NOT AT ALL and 5 is COMPLETELY, to what extent do you think these statements apply to the following sources for news about the   election?</t>
  </si>
  <si>
    <t>Table 206</t>
  </si>
  <si>
    <t>Q5.6.30. Search engines, e.g. Google or Bing: Using the following scale from 1 to 5, where 1 is NOT AT ALL and 5 is COMPLETELY, to what extent do you think these statements apply to the following sources for news about the   election?</t>
  </si>
  <si>
    <t>Table 207</t>
  </si>
  <si>
    <t>Q5.6.31. Online news websites: Using the following scale from 1 to 5, where 1 is NOT AT ALL and 5 is COMPLETELY, to what extent do you think these statements apply to the following sources for news about the   election?</t>
  </si>
  <si>
    <t>Table 208</t>
  </si>
  <si>
    <t>Q5.6.32. Government / Local government (e.g. NHS, Gov.UK, council website): Using the following scale from 1 to 5, where 1 is NOT AT ALL and 5 is COMPLETELY, to what extent do you think these statements apply to the following sources for news about the   election?</t>
  </si>
  <si>
    <t>Table 209</t>
  </si>
  <si>
    <t>Q5.6.33. AI programmes (e.g. ChatGPT) or AI summaries (e.g. Google search AI summary): Using the following scale from 1 to 5, where 1 is NOT AT ALL and 5 is COMPLETELY, to what extent do you think these statements apply to the following sources for news about the   election?</t>
  </si>
  <si>
    <t>Table 210</t>
  </si>
  <si>
    <t>Q5.6.34. Any Welsh language social media posts: Using the following scale from 1 to 5, where 1 is NOT AT ALL and 5 is COMPLETELY, to what extent do you think these statements apply to the following sources for news about the   election?</t>
  </si>
  <si>
    <t>Table 211</t>
  </si>
  <si>
    <t>Q5.6.35. Any other Welsh language online news source: Using the following scale from 1 to 5, where 1 is NOT AT ALL and 5 is COMPLETELY, to what extent do you think these statements apply to the following sources for news about the   election?</t>
  </si>
  <si>
    <t>Table 212</t>
  </si>
  <si>
    <t>Q5.6.36. Talking with friends and family or people in your local area: Using the following scale from 1 to 5, where 1 is NOT AT ALL and 5 is COMPLETELY, to what extent do you think these statements apply to the following sources for news about the   election?</t>
  </si>
  <si>
    <t>Table 213</t>
  </si>
  <si>
    <t>Q5.6.98. Other, please specify: Using the following scale from 1 to 5, where 1 is NOT AT ALL and 5 is COMPLETELY, to what extent do you think these statements apply to the following sources for news about the   election?</t>
  </si>
  <si>
    <t>Table 214</t>
  </si>
  <si>
    <t>Q6. Summary: Which of these did you use for information about different levels of stories affecting the election?</t>
  </si>
  <si>
    <t>News and information about what is happening in my local area</t>
  </si>
  <si>
    <t>bcdfghjklmopqrvyzáãäæì</t>
  </si>
  <si>
    <t>ckloprvyzì</t>
  </si>
  <si>
    <t>loprzì</t>
  </si>
  <si>
    <t>abcdfghjklmopqrtvyzáãäåæì</t>
  </si>
  <si>
    <t>lopryzì</t>
  </si>
  <si>
    <t>prz</t>
  </si>
  <si>
    <t>oprzì</t>
  </si>
  <si>
    <t>pr</t>
  </si>
  <si>
    <t>bcdfghjklmopqrtvyzáãäåæì</t>
  </si>
  <si>
    <t>bcdfghjklmopqrtvyzáãæì</t>
  </si>
  <si>
    <t>abcdefghijklmopqrstvwyzáãäåæçèëì</t>
  </si>
  <si>
    <t>chkloprvyzáãæì</t>
  </si>
  <si>
    <t>chkloprvyzáãì</t>
  </si>
  <si>
    <t>News and information about what is happening in my region/county</t>
  </si>
  <si>
    <t>ì</t>
  </si>
  <si>
    <t>azì</t>
  </si>
  <si>
    <t>aboprvzëì</t>
  </si>
  <si>
    <t>abcfghjkloprvwyzáãäåæëì</t>
  </si>
  <si>
    <t>abcfghjklopqrvwyzáãäåæçëì</t>
  </si>
  <si>
    <t>aprzì</t>
  </si>
  <si>
    <t>aboprzëì</t>
  </si>
  <si>
    <t>aoprzì</t>
  </si>
  <si>
    <t>apzì</t>
  </si>
  <si>
    <t>abkoprvzëì</t>
  </si>
  <si>
    <t>abcfghjkloprvwyzáãäæëì</t>
  </si>
  <si>
    <t>abhkloprvzäëì</t>
  </si>
  <si>
    <t>abcfghjklmopqrvwyzáãäåæçëì</t>
  </si>
  <si>
    <t>News and information about what is happening in my nation Wales/Scotland/England</t>
  </si>
  <si>
    <t>aeiëì</t>
  </si>
  <si>
    <t>abeiswàëì</t>
  </si>
  <si>
    <t>abeioswàëì</t>
  </si>
  <si>
    <t>abcdeghiklmopqsvwxyzàãäæçëì</t>
  </si>
  <si>
    <t>abcdehilmopsvwàäçëì</t>
  </si>
  <si>
    <t>aeì</t>
  </si>
  <si>
    <t>abcdehilmopsvwxyzàäçëì</t>
  </si>
  <si>
    <t>abcehilmopsvwàäëì</t>
  </si>
  <si>
    <t>aeiàëì</t>
  </si>
  <si>
    <t>aeiwàëì</t>
  </si>
  <si>
    <t>aeiswàëì</t>
  </si>
  <si>
    <t>abcdeghijklmopqrstvwxyzàâãäåæçèëì</t>
  </si>
  <si>
    <t>abcdehilmopsvwyàäçëì</t>
  </si>
  <si>
    <t>abcdehilmopsvwxyàäçëì</t>
  </si>
  <si>
    <t>News and information about what is happening across the UK</t>
  </si>
  <si>
    <t>abdefgijkstwxàáâëì</t>
  </si>
  <si>
    <t>abefgijktwàáëì</t>
  </si>
  <si>
    <t>afgjkt</t>
  </si>
  <si>
    <t>abfgjktwàì</t>
  </si>
  <si>
    <t>abefgijktwàáâëì</t>
  </si>
  <si>
    <t>abcdefghijkmostwxàáâçëì</t>
  </si>
  <si>
    <t>abcdefghijkmostvwxàáâäçëì</t>
  </si>
  <si>
    <t>ajt</t>
  </si>
  <si>
    <t>abcdefghijklmopstvwxyàáâäåæçëì</t>
  </si>
  <si>
    <t>abcdefghijklmostvwxyàáâäåæçëì</t>
  </si>
  <si>
    <t>abdefgijkstwxàáâçëì</t>
  </si>
  <si>
    <t>None of these</t>
  </si>
  <si>
    <t>bcdefghijklmoprstvwyzàáâãäåæçèë</t>
  </si>
  <si>
    <t>cdehilmoprzàãäåæç</t>
  </si>
  <si>
    <t>delmoåæ</t>
  </si>
  <si>
    <t>deloåæ</t>
  </si>
  <si>
    <t>lå</t>
  </si>
  <si>
    <t>cdehlmoprzåæç</t>
  </si>
  <si>
    <t>abcdefghijklmopqrstvwxyzàáâãäåæçèë</t>
  </si>
  <si>
    <t>oàãå</t>
  </si>
  <si>
    <t>oàå</t>
  </si>
  <si>
    <t>àå</t>
  </si>
  <si>
    <t>oàåæ</t>
  </si>
  <si>
    <t>oàãåæ</t>
  </si>
  <si>
    <t>Table 215</t>
  </si>
  <si>
    <t>Q6.50. You said you used Political leaflets or flyers received in the post for news about the   election. Which of these did you use for information about different levels of stories affecting the election?</t>
  </si>
  <si>
    <t>Table 216</t>
  </si>
  <si>
    <t>Q6.51. You said you used Online political ads for news about the   election. Which of these did you use for information about different levels of stories affecting the election?</t>
  </si>
  <si>
    <t>afg</t>
  </si>
  <si>
    <t>acgjl</t>
  </si>
  <si>
    <t>acgj</t>
  </si>
  <si>
    <t>Table 217</t>
  </si>
  <si>
    <t>Q6.1. You said you used BBC main TV news programmes (e.g. Six O'Clock News) for news about the   election. Which of these did you use for information about different levels of stories affecting the election?</t>
  </si>
  <si>
    <t>Table 218</t>
  </si>
  <si>
    <t>Q6.2. You said you used BBC regional current affairs / politics programmes (such as Sunday Politics) for news about the   election. Which of these did you use for information about different levels of stories affecting the election?</t>
  </si>
  <si>
    <t>abcfgi</t>
  </si>
  <si>
    <t>Table 219</t>
  </si>
  <si>
    <t>Q6.3. You said you used BBC regional TV news programmes (e.g. BBC Look North/ BBC Spotlight) for news about the   election. Which of these did you use for information about different levels of stories affecting the election?</t>
  </si>
  <si>
    <t>acek</t>
  </si>
  <si>
    <t>Table 220</t>
  </si>
  <si>
    <t>Q6.4. You said you used BBC Reporting Scotland for news about the   election. Which of these did you use for information about different levels of stories affecting the election?</t>
  </si>
  <si>
    <t>Table 221</t>
  </si>
  <si>
    <t>Q6.5. You said you used BBC Wales Today for news about the   election. Which of these did you use for information about different levels of stories affecting the election?</t>
  </si>
  <si>
    <t>Table 222</t>
  </si>
  <si>
    <t>Q6.6. You said you used ITV main TV news programmes (e.g. ITV News at Ten) for news about the   election. Which of these did you use for information about different levels of stories affecting the election?</t>
  </si>
  <si>
    <t>abefgk</t>
  </si>
  <si>
    <t>acegj</t>
  </si>
  <si>
    <t>Table 223</t>
  </si>
  <si>
    <t>Q6.7. You said you used ITV regional news programmes (e.g. ITV News Anglia) for news about the   election. Which of these did you use for information about different levels of stories affecting the election?</t>
  </si>
  <si>
    <t>ck</t>
  </si>
  <si>
    <t>acegjk</t>
  </si>
  <si>
    <t>acejk</t>
  </si>
  <si>
    <t>Table 224</t>
  </si>
  <si>
    <t>Q6.8. You said you used ITV Cymru Wales for news about the   election. Which of these did you use for information about different levels of stories affecting the election?</t>
  </si>
  <si>
    <t>Table 225</t>
  </si>
  <si>
    <t>Q6.9. You said you used STV News for news about the   election. Which of these did you use for information about different levels of stories affecting the election?</t>
  </si>
  <si>
    <t>acei</t>
  </si>
  <si>
    <t>Table 226</t>
  </si>
  <si>
    <t>Q6.10. You said you used Channel 4 News for news about the   election. Which of these did you use for information about different levels of stories affecting the election?</t>
  </si>
  <si>
    <t>Table 227</t>
  </si>
  <si>
    <t>Q6.11. You said you used Channel 5 News for news about the   election. Which of these did you use for information about different levels of stories affecting the election?</t>
  </si>
  <si>
    <t>Table 228</t>
  </si>
  <si>
    <t>Q6.12. You said you used S4C News for news about the   election. Which of these did you use for information about different levels of stories affecting the election?</t>
  </si>
  <si>
    <t>Table 229</t>
  </si>
  <si>
    <t>Q6.13. You said you used Sky News for news about the   election. Which of these did you use for information about different levels of stories affecting the election?</t>
  </si>
  <si>
    <t>aefj</t>
  </si>
  <si>
    <t>abjl</t>
  </si>
  <si>
    <t>Table 230</t>
  </si>
  <si>
    <t>Q6.14. You said you used GB News for news about the   election. Which of these did you use for information about different levels of stories affecting the election?</t>
  </si>
  <si>
    <t>egk</t>
  </si>
  <si>
    <t>dhi</t>
  </si>
  <si>
    <t>aegjk</t>
  </si>
  <si>
    <t>Table 231</t>
  </si>
  <si>
    <t>Q6.15. You said you used International news channels, for example Al Jazeera or CNN for news about the   election. Which of these did you use for information about different levels of stories affecting the election?</t>
  </si>
  <si>
    <t>Table 232</t>
  </si>
  <si>
    <t>Q6.16. You said you used A UK-wide BBC radio station (e.g. BBC Radio 2, BBC Five Live) for news about the   election. Which of these did you use for information about different levels of stories affecting the election?</t>
  </si>
  <si>
    <t>Table 233</t>
  </si>
  <si>
    <t>Q6.17. You said you used A BBC radio station for your region (e.g. BBC Radio Manchester, BBC London) for news about the   election. Which of these did you use for information about different levels of stories affecting the election?</t>
  </si>
  <si>
    <t>Table 234</t>
  </si>
  <si>
    <t>Q6.18. You said you used BBC Radio Wales for news about the   election. Which of these did you use for information about different levels of stories affecting the election?</t>
  </si>
  <si>
    <t>Table 235</t>
  </si>
  <si>
    <t>Q6.19. You said you used BBC Radio Cymru for news about the   election. Which of these did you use for information about different levels of stories affecting the election?</t>
  </si>
  <si>
    <t>Table 236</t>
  </si>
  <si>
    <t>Q6.20. You said you used UK-wide commercial radio for news about the   election. Which of these did you use for information about different levels of stories affecting the election?</t>
  </si>
  <si>
    <t>Table 237</t>
  </si>
  <si>
    <t>Q6.21. You said you used Local commercial radio for news about the   election. Which of these did you use for information about different levels of stories affecting the election?</t>
  </si>
  <si>
    <t>Table 238</t>
  </si>
  <si>
    <t>Q6.22. You said you used A community radio station for news about the   election. Which of these did you use for information about different levels of stories affecting the election?</t>
  </si>
  <si>
    <t>Table 239</t>
  </si>
  <si>
    <t>Q6.23. You said you used Podcasts for news about the   election. Which of these did you use for information about different levels of stories affecting the election?</t>
  </si>
  <si>
    <t>Table 240</t>
  </si>
  <si>
    <t>Q6.24. You said you used UK-wide newspapers (printed or online) for news about the   election. Which of these did you use for information about different levels of stories affecting the election?</t>
  </si>
  <si>
    <t>Table 241</t>
  </si>
  <si>
    <t>Q6.25. You said you used Local/regional newspapers (printed or online) for news about the   election. Which of these did you use for information about different levels of stories affecting the election?</t>
  </si>
  <si>
    <t>Table 242</t>
  </si>
  <si>
    <t>Q6.26. You said you used Any Scottish newspaper (printed or online) for news about the   election. Which of these did you use for information about different levels of stories affecting the election?</t>
  </si>
  <si>
    <t>Table 243</t>
  </si>
  <si>
    <t>Q6.27. You said you used Any Welsh newspaper (printed or online) for news about the   election. Which of these did you use for information about different levels of stories affecting the election?</t>
  </si>
  <si>
    <t>Table 244</t>
  </si>
  <si>
    <t>Q6.28. You said you used BBC News online (website or app) for news about the   election. Which of these did you use for information about different levels of stories affecting the election?</t>
  </si>
  <si>
    <t>aegj</t>
  </si>
  <si>
    <t>Table 245</t>
  </si>
  <si>
    <t>Q6.29. You said you used Social media (e.g. Instagram / Facebook), online video platforms (e.g. YouTube / TikTok) or online forums (e.g. Reddit) for news about the   election. Which of these did you use for information about different levels of stories affecting the election?</t>
  </si>
  <si>
    <t>bgi</t>
  </si>
  <si>
    <t>Table 246</t>
  </si>
  <si>
    <t>Q6.30. You said you used Search engines, e.g. Google or Bing for news about the   election. Which of these did you use for information about different levels of stories affecting the election?</t>
  </si>
  <si>
    <t>ci</t>
  </si>
  <si>
    <t>Table 247</t>
  </si>
  <si>
    <t>Q6.31. You said you used Online news websites for news about the   election. Which of these did you use for information about different levels of stories affecting the election?</t>
  </si>
  <si>
    <t>ach</t>
  </si>
  <si>
    <t>Table 248</t>
  </si>
  <si>
    <t>Q6.32. You said you used Government / Local government (e.g. NHS, Gov.UK, council website) for news about the   election. Which of these did you use for information about different levels of stories affecting the election?</t>
  </si>
  <si>
    <t>Table 249</t>
  </si>
  <si>
    <t>Q6.33. You said you used AI programmes (e.g. ChatGPT) or AI summaries (e.g. Google search AI summary) for news about the   election. Which of these did you use for information about different levels of stories affecting the election?</t>
  </si>
  <si>
    <t>Table 250</t>
  </si>
  <si>
    <t>Q6.34. You said you used Any Welsh language social media posts for news about the   election. Which of these did you use for information about different levels of stories affecting the election?</t>
  </si>
  <si>
    <t>Table 251</t>
  </si>
  <si>
    <t>Q6.35. You said you used Any other Welsh language online news source for news about the   election. Which of these did you use for information about different levels of stories affecting the election?</t>
  </si>
  <si>
    <t>Table 252</t>
  </si>
  <si>
    <t>Q6.36. You said you used Talking with friends and family or people in your local area for news about the   election. Which of these did you use for information about different levels of stories affecting the election?</t>
  </si>
  <si>
    <t>acegkl</t>
  </si>
  <si>
    <t>abj</t>
  </si>
  <si>
    <t>Table 253</t>
  </si>
  <si>
    <t>Q6.98. You said you used Other, please specify for news about the   election. Which of these did you use for information about different levels of stories affecting the election?</t>
  </si>
  <si>
    <t>Table 254</t>
  </si>
  <si>
    <t>Q7. Summary: How interested, if at all, are you in the news and current affairs, with 0 being not at all interested, and 5 being highly interested?</t>
  </si>
  <si>
    <t>In general</t>
  </si>
  <si>
    <t>During this recent election period</t>
  </si>
  <si>
    <t>5 - Highly interested</t>
  </si>
  <si>
    <t>1</t>
  </si>
  <si>
    <t>0 - Not at all interested</t>
  </si>
  <si>
    <t>Columns Tested: a,b</t>
  </si>
  <si>
    <t>Table 255</t>
  </si>
  <si>
    <t>Q7.1. In general: How interested, if at all, are you in the news and current affairs, with 0 being not at all interested, and 5 being highly interested?</t>
  </si>
  <si>
    <t>aefgjk</t>
  </si>
  <si>
    <t>abcfij</t>
  </si>
  <si>
    <t>befgi</t>
  </si>
  <si>
    <t>abgl</t>
  </si>
  <si>
    <t>acdl</t>
  </si>
  <si>
    <t>Table 256</t>
  </si>
  <si>
    <t>Q7.2. During this recent election period: How interested, if at all, are you in the news and current affairs, with 0 being not at all interested, and 5 being highly interested?</t>
  </si>
  <si>
    <t>adehi</t>
  </si>
  <si>
    <t>acefgijk</t>
  </si>
  <si>
    <t>acgijk</t>
  </si>
  <si>
    <t>abfkl</t>
  </si>
  <si>
    <t>Table 257</t>
  </si>
  <si>
    <t>Q7B. Summary: You said you were not very interested in the news and current affairs. Which of the following, if any, best describe your reasons for this?</t>
  </si>
  <si>
    <t>The news isn't relevant to my life</t>
  </si>
  <si>
    <t>I find it depressing</t>
  </si>
  <si>
    <t>I don't think anything will change</t>
  </si>
  <si>
    <t>I don't think politicians can be trusted</t>
  </si>
  <si>
    <t>I don't have time in my day</t>
  </si>
  <si>
    <t>I don't understand the issues</t>
  </si>
  <si>
    <t>Table 258</t>
  </si>
  <si>
    <t>Q7B.1. You said you were not very interested in the news and current affairs. Which of the following, if any, best describe your reasons for this?</t>
  </si>
  <si>
    <t>bcefhi</t>
  </si>
  <si>
    <t>acej</t>
  </si>
  <si>
    <t>afj</t>
  </si>
  <si>
    <t>Table 259</t>
  </si>
  <si>
    <t>Q7B.2. You said you were not very interested in the news and current affairs. Which of the following, if any, best describe your reasons for this?</t>
  </si>
  <si>
    <t>abcfgl</t>
  </si>
  <si>
    <t>adj</t>
  </si>
  <si>
    <t>acfgi</t>
  </si>
  <si>
    <t>acdegijl</t>
  </si>
  <si>
    <t>abcgjk</t>
  </si>
  <si>
    <t>Table 260</t>
  </si>
  <si>
    <t>Q8. Summary: How well-informed, if at all, do you feel about the news and current affairs, with 0 being not at all informed, and 5 being completely informed?</t>
  </si>
  <si>
    <t>5 - Completely informed</t>
  </si>
  <si>
    <t>0 - Not at all informed</t>
  </si>
  <si>
    <t>NET: Neutral</t>
  </si>
  <si>
    <t>Table 261</t>
  </si>
  <si>
    <t>Q8.1. In general: How well-informed, if at all, do you feel about the news and current affairs, with 0 being not at all informed, and 5 being completely informed?</t>
  </si>
  <si>
    <t>acegijk</t>
  </si>
  <si>
    <t>bceg</t>
  </si>
  <si>
    <t>bcfl</t>
  </si>
  <si>
    <t>cfl</t>
  </si>
  <si>
    <t>Table 262</t>
  </si>
  <si>
    <t>Q8.2. During this recent election period: How well-informed, if at all, do you feel about the news and current affairs, with 0 being not at all informed, and 5 being completely informed?</t>
  </si>
  <si>
    <t>adegj</t>
  </si>
  <si>
    <t>abcfil</t>
  </si>
  <si>
    <t>Table 263</t>
  </si>
  <si>
    <t>Q9. How much, if anything, did you feel you knew about the policies of the different political parties or those standing for election in this   election?</t>
  </si>
  <si>
    <t>A great deal</t>
  </si>
  <si>
    <t>gjk</t>
  </si>
  <si>
    <t>abefgjk</t>
  </si>
  <si>
    <t>A fair amount</t>
  </si>
  <si>
    <t>Not very much</t>
  </si>
  <si>
    <t>bdfl</t>
  </si>
  <si>
    <t>Nothing at all</t>
  </si>
  <si>
    <t>acfil</t>
  </si>
  <si>
    <t>NET: At least a fair amount</t>
  </si>
  <si>
    <t>Table 264</t>
  </si>
  <si>
    <t>Q10. Summary: For each pair of statements, please drag the slider to indicate where your own view lies and click to confirm your choice before moving to the next pair of statements. Dragging the slider to the far left means that you agree completely with the first statement, and dragging to the far right means that you agree completely with the second statement. You can position the slider anywhere in between. Please remember there are no right or wrong answers, we are simply looking for your opinion.</t>
  </si>
  <si>
    <t>It is important to engage with lots of different sources for news about the election - It is better to 'stick with what you know'</t>
  </si>
  <si>
    <t>I trust the accuracy of news about the election - I don't trust the accuracy of news about the election</t>
  </si>
  <si>
    <t>I often change my mind on topics to do with the election-I rarely change my mind</t>
  </si>
  <si>
    <t>I prefer to get news about the election - I prefer to get news about the election in long form (news bulletins on TV, print articles, etc)</t>
  </si>
  <si>
    <t>5</t>
  </si>
  <si>
    <t>abc</t>
  </si>
  <si>
    <t>Columns Tested: a,b,c,d</t>
  </si>
  <si>
    <t>Table 265</t>
  </si>
  <si>
    <t>Q10.1: Which do you agree with more? Left = 'It is important to engage with lots of different sources for news about the election'; Right = 'It is better to 'stick with what you know''</t>
  </si>
  <si>
    <t>abckl</t>
  </si>
  <si>
    <t>acdefgijl</t>
  </si>
  <si>
    <t>deg</t>
  </si>
  <si>
    <t>adegjl</t>
  </si>
  <si>
    <t>Table 266</t>
  </si>
  <si>
    <t>Q10.2: Which do you agree with more? Left = 'I trust the accuracy of news about the election'; Right = 'I don't trust the accuracy of news about the election'</t>
  </si>
  <si>
    <t>aceij</t>
  </si>
  <si>
    <t>Table 267</t>
  </si>
  <si>
    <t>Q10.4: Which do you agree with more? Left = 'I often change my mind on topics to do with the election'; Right = 'I rarely change my mind'</t>
  </si>
  <si>
    <t>adek</t>
  </si>
  <si>
    <t>acgjkl</t>
  </si>
  <si>
    <t>Table 268</t>
  </si>
  <si>
    <t>Q10.5: Which do you agree with more? Left = 'I prefer to get news about the election in short form (TikTok videos, Instagram reels, etc)'; Right = 'I prefer to get news about the election in long form (news bulletins on TV, print articles, etc)'</t>
  </si>
  <si>
    <t>abejkl</t>
  </si>
  <si>
    <t>abefgi</t>
  </si>
  <si>
    <t>aejk</t>
  </si>
  <si>
    <t>acdfgl</t>
  </si>
  <si>
    <t>Table 269</t>
  </si>
  <si>
    <t>Q11. On a scale of 1 to 10, how confident, if at all, are you that you could identify AI generated audio, images, videos or text if you saw them online?</t>
  </si>
  <si>
    <t>1 - Not at all confident</t>
  </si>
  <si>
    <t>abefgl</t>
  </si>
  <si>
    <t>6</t>
  </si>
  <si>
    <t>7</t>
  </si>
  <si>
    <t>8</t>
  </si>
  <si>
    <t>9</t>
  </si>
  <si>
    <t>10 - Very confident</t>
  </si>
  <si>
    <t>fijk</t>
  </si>
  <si>
    <t>abfijk</t>
  </si>
  <si>
    <t>NET: Confident</t>
  </si>
  <si>
    <t>ejk</t>
  </si>
  <si>
    <t>abefgijk</t>
  </si>
  <si>
    <t>NET: Unconfident</t>
  </si>
  <si>
    <t>Table 270</t>
  </si>
  <si>
    <t>Q12. In the last weeks, how often have you come across content about the   election that you believe was misleading or designed to misinform?</t>
  </si>
  <si>
    <t>Never</t>
  </si>
  <si>
    <t>bcdf</t>
  </si>
  <si>
    <t>Less than once a week</t>
  </si>
  <si>
    <t>Once to twice a week</t>
  </si>
  <si>
    <t>fij</t>
  </si>
  <si>
    <t>Several times a week</t>
  </si>
  <si>
    <t>Once a day</t>
  </si>
  <si>
    <t>Several times a day</t>
  </si>
  <si>
    <t>agijk</t>
  </si>
  <si>
    <t>cdl</t>
  </si>
  <si>
    <t>NET: Rarely or never</t>
  </si>
  <si>
    <t>NET: Often</t>
  </si>
  <si>
    <t>aefjk</t>
  </si>
  <si>
    <t>Table 271</t>
  </si>
  <si>
    <t>Q12a. You said you have seen content about the   election in the last weeks that you believe was designed to mislead or misinform. Was this content generated or otherwise manipulated with AI?</t>
  </si>
  <si>
    <t>Yes</t>
  </si>
  <si>
    <t>abcdfjk</t>
  </si>
  <si>
    <t>No</t>
  </si>
  <si>
    <t>I don't know</t>
  </si>
  <si>
    <t>Table 272</t>
  </si>
  <si>
    <t>Q13. When you came across misleading election content you felt may have been AI generated, which of the following actions did you take, if any?</t>
  </si>
  <si>
    <t>Forwarded/shared it with people I know</t>
  </si>
  <si>
    <t>Scrolled past or ignore it</t>
  </si>
  <si>
    <t>Checked whether it is AI generated with other people</t>
  </si>
  <si>
    <t>Asked the person who forwarded/shared it with me whether it is AI generated</t>
  </si>
  <si>
    <t>Blocked it or reported it to a social media platform</t>
  </si>
  <si>
    <t>None of the above</t>
  </si>
  <si>
    <t>Table 273</t>
  </si>
  <si>
    <t>Q14. When you came across misleading election content you felt may have been AI generated, which of the following statements, if any, describe your response?</t>
  </si>
  <si>
    <t>I felt upset/anxious/worried</t>
  </si>
  <si>
    <t>I felt annoyed or angry</t>
  </si>
  <si>
    <t>I thought it was entertaining</t>
  </si>
  <si>
    <t>No strong feelings/neutral</t>
  </si>
  <si>
    <t>acefgkl</t>
  </si>
  <si>
    <t>I didn't think about it at all</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164" formatCode="&quot;*&quot;0%"/>
    <numFmt numFmtId="165" formatCode="&quot;*&quot;0.00"/>
    <numFmt numFmtId="166" formatCode="0.000"/>
  </numFmts>
  <fonts count="7" x14ac:knownFonts="1">
    <font>
      <sz val="10"/>
      <color theme="1"/>
      <name val="Georgia"/>
    </font>
    <font>
      <u/>
      <sz val="9"/>
      <color theme="10"/>
      <name val="Georgia"/>
    </font>
    <font>
      <b/>
      <sz val="10"/>
      <color theme="4"/>
      <name val="Georgia"/>
    </font>
    <font>
      <sz val="9"/>
      <color theme="1"/>
      <name val="Georgia"/>
    </font>
    <font>
      <b/>
      <sz val="10"/>
      <color theme="1"/>
      <name val="Georgia"/>
    </font>
    <font>
      <sz val="10"/>
      <color theme="0"/>
      <name val="Georgia"/>
    </font>
    <font>
      <i/>
      <sz val="10"/>
      <name val="Georgia"/>
    </font>
  </fonts>
  <fills count="4">
    <fill>
      <patternFill patternType="none"/>
    </fill>
    <fill>
      <patternFill patternType="gray125"/>
    </fill>
    <fill>
      <patternFill patternType="solid">
        <fgColor theme="3"/>
        <bgColor indexed="64"/>
      </patternFill>
    </fill>
    <fill>
      <patternFill patternType="solid">
        <fgColor theme="2"/>
        <bgColor indexed="64"/>
      </patternFill>
    </fill>
  </fills>
  <borders count="7">
    <border>
      <left/>
      <right/>
      <top/>
      <bottom/>
      <diagonal/>
    </border>
    <border>
      <left style="thin">
        <color rgb="FF808080"/>
      </left>
      <right style="thin">
        <color rgb="FF808080"/>
      </right>
      <top style="thin">
        <color rgb="FF808080"/>
      </top>
      <bottom style="thin">
        <color rgb="FF808080"/>
      </bottom>
      <diagonal/>
    </border>
    <border>
      <left style="thin">
        <color rgb="FF808080"/>
      </left>
      <right/>
      <top/>
      <bottom style="thin">
        <color rgb="FF808080"/>
      </bottom>
      <diagonal/>
    </border>
    <border>
      <left/>
      <right style="thin">
        <color rgb="FF808080"/>
      </right>
      <top/>
      <bottom style="thin">
        <color rgb="FF808080"/>
      </bottom>
      <diagonal/>
    </border>
    <border>
      <left style="thin">
        <color rgb="FF808080"/>
      </left>
      <right/>
      <top/>
      <bottom/>
      <diagonal/>
    </border>
    <border>
      <left/>
      <right style="thin">
        <color rgb="FF808080"/>
      </right>
      <top/>
      <bottom/>
      <diagonal/>
    </border>
    <border>
      <left/>
      <right/>
      <top/>
      <bottom style="thin">
        <color rgb="FF808080"/>
      </bottom>
      <diagonal/>
    </border>
  </borders>
  <cellStyleXfs count="1">
    <xf numFmtId="0" fontId="0" fillId="0" borderId="0"/>
  </cellStyleXfs>
  <cellXfs count="54">
    <xf numFmtId="0" fontId="0" fillId="0" borderId="0" xfId="0"/>
    <xf numFmtId="0" fontId="1" fillId="0" borderId="0" xfId="0" applyFont="1" applyAlignment="1">
      <alignment horizontal="left" vertical="top" wrapText="1"/>
    </xf>
    <xf numFmtId="49" fontId="0" fillId="0" borderId="0" xfId="0" applyNumberFormat="1" applyAlignment="1">
      <alignment horizontal="left"/>
    </xf>
    <xf numFmtId="49" fontId="0" fillId="0" borderId="0" xfId="0" applyNumberFormat="1" applyAlignment="1">
      <alignment horizontal="right"/>
    </xf>
    <xf numFmtId="49" fontId="3" fillId="0" borderId="0" xfId="0" applyNumberFormat="1" applyFont="1" applyAlignment="1">
      <alignment horizontal="left"/>
    </xf>
    <xf numFmtId="0" fontId="0" fillId="3" borderId="1" xfId="0" applyFill="1" applyBorder="1" applyAlignment="1">
      <alignment horizontal="right" vertical="center" wrapText="1"/>
    </xf>
    <xf numFmtId="0" fontId="0" fillId="3" borderId="2" xfId="0" applyFill="1" applyBorder="1" applyAlignment="1">
      <alignment horizontal="right" vertical="center" wrapText="1"/>
    </xf>
    <xf numFmtId="0" fontId="0" fillId="3" borderId="3" xfId="0" applyFill="1" applyBorder="1" applyAlignment="1">
      <alignment horizontal="right" vertical="center" wrapText="1"/>
    </xf>
    <xf numFmtId="0" fontId="0" fillId="3" borderId="6" xfId="0" applyFill="1" applyBorder="1" applyAlignment="1">
      <alignment horizontal="right" vertical="center" wrapText="1"/>
    </xf>
    <xf numFmtId="49" fontId="0" fillId="0" borderId="5" xfId="0" applyNumberFormat="1" applyBorder="1" applyAlignment="1">
      <alignment horizontal="left" vertical="center" wrapText="1"/>
    </xf>
    <xf numFmtId="49" fontId="2" fillId="0" borderId="4" xfId="0" applyNumberFormat="1" applyFont="1" applyBorder="1" applyAlignment="1">
      <alignment horizontal="right"/>
    </xf>
    <xf numFmtId="49" fontId="2" fillId="0" borderId="5" xfId="0" applyNumberFormat="1" applyFont="1" applyBorder="1" applyAlignment="1">
      <alignment horizontal="right"/>
    </xf>
    <xf numFmtId="49" fontId="2" fillId="0" borderId="0" xfId="0" applyNumberFormat="1" applyFont="1" applyAlignment="1">
      <alignment horizontal="right"/>
    </xf>
    <xf numFmtId="1" fontId="0" fillId="0" borderId="0" xfId="0" applyNumberFormat="1" applyAlignment="1">
      <alignment horizontal="right"/>
    </xf>
    <xf numFmtId="1" fontId="0" fillId="0" borderId="4" xfId="0" applyNumberFormat="1" applyBorder="1" applyAlignment="1">
      <alignment horizontal="right"/>
    </xf>
    <xf numFmtId="1" fontId="0" fillId="0" borderId="5" xfId="0" applyNumberFormat="1" applyBorder="1" applyAlignment="1">
      <alignment horizontal="right"/>
    </xf>
    <xf numFmtId="9" fontId="0" fillId="0" borderId="0" xfId="0" applyNumberFormat="1" applyAlignment="1">
      <alignment horizontal="right"/>
    </xf>
    <xf numFmtId="9" fontId="0" fillId="0" borderId="4" xfId="0" applyNumberFormat="1" applyBorder="1" applyAlignment="1">
      <alignment horizontal="right"/>
    </xf>
    <xf numFmtId="9" fontId="0" fillId="0" borderId="5" xfId="0" applyNumberFormat="1" applyBorder="1" applyAlignment="1">
      <alignment horizontal="right"/>
    </xf>
    <xf numFmtId="164" fontId="0" fillId="0" borderId="4" xfId="0" applyNumberFormat="1" applyBorder="1" applyAlignment="1">
      <alignment horizontal="right"/>
    </xf>
    <xf numFmtId="164" fontId="0" fillId="0" borderId="0" xfId="0" applyNumberFormat="1" applyAlignment="1">
      <alignment horizontal="right"/>
    </xf>
    <xf numFmtId="164" fontId="0" fillId="0" borderId="5" xfId="0" applyNumberFormat="1" applyBorder="1" applyAlignment="1">
      <alignment horizontal="right"/>
    </xf>
    <xf numFmtId="49" fontId="0" fillId="0" borderId="4" xfId="0" applyNumberFormat="1" applyBorder="1" applyAlignment="1">
      <alignment horizontal="left" vertical="center" wrapText="1"/>
    </xf>
    <xf numFmtId="49" fontId="0" fillId="0" borderId="4" xfId="0" applyNumberFormat="1" applyBorder="1" applyAlignment="1">
      <alignment horizontal="right"/>
    </xf>
    <xf numFmtId="49" fontId="0" fillId="0" borderId="5" xfId="0" applyNumberFormat="1" applyBorder="1" applyAlignment="1">
      <alignment horizontal="right"/>
    </xf>
    <xf numFmtId="9" fontId="0" fillId="0" borderId="6" xfId="0" applyNumberFormat="1" applyBorder="1" applyAlignment="1">
      <alignment horizontal="right"/>
    </xf>
    <xf numFmtId="9" fontId="0" fillId="0" borderId="2" xfId="0" applyNumberFormat="1" applyBorder="1" applyAlignment="1">
      <alignment horizontal="right"/>
    </xf>
    <xf numFmtId="9" fontId="0" fillId="0" borderId="3" xfId="0" applyNumberFormat="1" applyBorder="1" applyAlignment="1">
      <alignment horizontal="right"/>
    </xf>
    <xf numFmtId="49" fontId="0" fillId="0" borderId="6" xfId="0" applyNumberFormat="1" applyBorder="1" applyAlignment="1">
      <alignment horizontal="left" vertical="center" wrapText="1"/>
    </xf>
    <xf numFmtId="49" fontId="0" fillId="0" borderId="2" xfId="0" applyNumberFormat="1" applyBorder="1" applyAlignment="1">
      <alignment horizontal="left" vertical="center" wrapText="1"/>
    </xf>
    <xf numFmtId="49" fontId="0" fillId="0" borderId="3" xfId="0" applyNumberFormat="1" applyBorder="1" applyAlignment="1">
      <alignment horizontal="left" vertical="center" wrapText="1"/>
    </xf>
    <xf numFmtId="2" fontId="0" fillId="0" borderId="0" xfId="0" applyNumberFormat="1" applyAlignment="1">
      <alignment horizontal="right"/>
    </xf>
    <xf numFmtId="2" fontId="0" fillId="0" borderId="4" xfId="0" applyNumberFormat="1" applyBorder="1" applyAlignment="1">
      <alignment horizontal="right"/>
    </xf>
    <xf numFmtId="2" fontId="0" fillId="0" borderId="5" xfId="0" applyNumberFormat="1" applyBorder="1" applyAlignment="1">
      <alignment horizontal="right"/>
    </xf>
    <xf numFmtId="165" fontId="0" fillId="0" borderId="4" xfId="0" applyNumberFormat="1" applyBorder="1" applyAlignment="1">
      <alignment horizontal="right"/>
    </xf>
    <xf numFmtId="165" fontId="0" fillId="0" borderId="0" xfId="0" applyNumberFormat="1" applyAlignment="1">
      <alignment horizontal="right"/>
    </xf>
    <xf numFmtId="165" fontId="0" fillId="0" borderId="5" xfId="0" applyNumberFormat="1" applyBorder="1" applyAlignment="1">
      <alignment horizontal="right"/>
    </xf>
    <xf numFmtId="166" fontId="0" fillId="0" borderId="0" xfId="0" applyNumberFormat="1" applyAlignment="1">
      <alignment horizontal="right"/>
    </xf>
    <xf numFmtId="166" fontId="0" fillId="0" borderId="4" xfId="0" applyNumberFormat="1" applyBorder="1" applyAlignment="1">
      <alignment horizontal="right"/>
    </xf>
    <xf numFmtId="166" fontId="0" fillId="0" borderId="5" xfId="0" applyNumberFormat="1" applyBorder="1" applyAlignment="1">
      <alignment horizontal="right"/>
    </xf>
    <xf numFmtId="2" fontId="0" fillId="0" borderId="6" xfId="0" applyNumberFormat="1" applyBorder="1" applyAlignment="1">
      <alignment horizontal="right"/>
    </xf>
    <xf numFmtId="2" fontId="0" fillId="0" borderId="2" xfId="0" applyNumberFormat="1" applyBorder="1" applyAlignment="1">
      <alignment horizontal="right"/>
    </xf>
    <xf numFmtId="2" fontId="0" fillId="0" borderId="3" xfId="0" applyNumberFormat="1" applyBorder="1" applyAlignment="1">
      <alignment horizontal="right"/>
    </xf>
    <xf numFmtId="164" fontId="0" fillId="0" borderId="6" xfId="0" applyNumberFormat="1" applyBorder="1" applyAlignment="1">
      <alignment horizontal="right"/>
    </xf>
    <xf numFmtId="49" fontId="0" fillId="0" borderId="2" xfId="0" applyNumberFormat="1" applyBorder="1" applyAlignment="1">
      <alignment horizontal="right"/>
    </xf>
    <xf numFmtId="49" fontId="0" fillId="0" borderId="6" xfId="0" applyNumberFormat="1" applyBorder="1" applyAlignment="1">
      <alignment horizontal="right"/>
    </xf>
    <xf numFmtId="49" fontId="0" fillId="0" borderId="3" xfId="0" applyNumberFormat="1" applyBorder="1" applyAlignment="1">
      <alignment horizontal="right"/>
    </xf>
    <xf numFmtId="49" fontId="2" fillId="0" borderId="6" xfId="0" applyNumberFormat="1" applyFont="1" applyBorder="1" applyAlignment="1">
      <alignment horizontal="right"/>
    </xf>
    <xf numFmtId="49" fontId="2" fillId="0" borderId="3" xfId="0" applyNumberFormat="1" applyFont="1" applyBorder="1" applyAlignment="1">
      <alignment horizontal="right"/>
    </xf>
    <xf numFmtId="49" fontId="2" fillId="0" borderId="2" xfId="0" applyNumberFormat="1" applyFont="1" applyBorder="1" applyAlignment="1">
      <alignment horizontal="right"/>
    </xf>
    <xf numFmtId="49" fontId="3" fillId="0" borderId="0" xfId="0" applyNumberFormat="1" applyFont="1" applyAlignment="1">
      <alignment horizontal="left"/>
    </xf>
    <xf numFmtId="0" fontId="0" fillId="0" borderId="0" xfId="0"/>
    <xf numFmtId="49" fontId="4" fillId="0" borderId="0" xfId="0" applyNumberFormat="1" applyFont="1" applyAlignment="1">
      <alignment horizontal="center" vertical="center" wrapText="1"/>
    </xf>
    <xf numFmtId="0" fontId="5" fillId="2" borderId="1" xfId="0" applyFont="1" applyFill="1" applyBorder="1" applyAlignment="1">
      <alignment horizontal="center" vertical="center" wrapText="1"/>
    </xf>
  </cellXfs>
  <cellStyles count="1">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17" Type="http://schemas.openxmlformats.org/officeDocument/2006/relationships/worksheet" Target="worksheets/sheet117.xml"/><Relationship Id="rId21" Type="http://schemas.openxmlformats.org/officeDocument/2006/relationships/worksheet" Target="worksheets/sheet21.xml"/><Relationship Id="rId63" Type="http://schemas.openxmlformats.org/officeDocument/2006/relationships/worksheet" Target="worksheets/sheet63.xml"/><Relationship Id="rId159" Type="http://schemas.openxmlformats.org/officeDocument/2006/relationships/worksheet" Target="worksheets/sheet159.xml"/><Relationship Id="rId170" Type="http://schemas.openxmlformats.org/officeDocument/2006/relationships/worksheet" Target="worksheets/sheet170.xml"/><Relationship Id="rId226" Type="http://schemas.openxmlformats.org/officeDocument/2006/relationships/worksheet" Target="worksheets/sheet226.xml"/><Relationship Id="rId268" Type="http://schemas.openxmlformats.org/officeDocument/2006/relationships/worksheet" Target="worksheets/sheet268.xml"/><Relationship Id="rId32" Type="http://schemas.openxmlformats.org/officeDocument/2006/relationships/worksheet" Target="worksheets/sheet32.xml"/><Relationship Id="rId74" Type="http://schemas.openxmlformats.org/officeDocument/2006/relationships/worksheet" Target="worksheets/sheet74.xml"/><Relationship Id="rId128" Type="http://schemas.openxmlformats.org/officeDocument/2006/relationships/worksheet" Target="worksheets/sheet128.xml"/><Relationship Id="rId5" Type="http://schemas.openxmlformats.org/officeDocument/2006/relationships/worksheet" Target="worksheets/sheet5.xml"/><Relationship Id="rId181" Type="http://schemas.openxmlformats.org/officeDocument/2006/relationships/worksheet" Target="worksheets/sheet181.xml"/><Relationship Id="rId237" Type="http://schemas.openxmlformats.org/officeDocument/2006/relationships/worksheet" Target="worksheets/sheet237.xml"/><Relationship Id="rId279" Type="http://schemas.openxmlformats.org/officeDocument/2006/relationships/customXml" Target="../customXml/item2.xml"/><Relationship Id="rId22" Type="http://schemas.openxmlformats.org/officeDocument/2006/relationships/worksheet" Target="worksheets/sheet22.xml"/><Relationship Id="rId43" Type="http://schemas.openxmlformats.org/officeDocument/2006/relationships/worksheet" Target="worksheets/sheet43.xml"/><Relationship Id="rId64" Type="http://schemas.openxmlformats.org/officeDocument/2006/relationships/worksheet" Target="worksheets/sheet64.xml"/><Relationship Id="rId118" Type="http://schemas.openxmlformats.org/officeDocument/2006/relationships/worksheet" Target="worksheets/sheet118.xml"/><Relationship Id="rId139" Type="http://schemas.openxmlformats.org/officeDocument/2006/relationships/worksheet" Target="worksheets/sheet139.xml"/><Relationship Id="rId85" Type="http://schemas.openxmlformats.org/officeDocument/2006/relationships/worksheet" Target="worksheets/sheet85.xml"/><Relationship Id="rId150" Type="http://schemas.openxmlformats.org/officeDocument/2006/relationships/worksheet" Target="worksheets/sheet150.xml"/><Relationship Id="rId171" Type="http://schemas.openxmlformats.org/officeDocument/2006/relationships/worksheet" Target="worksheets/sheet171.xml"/><Relationship Id="rId192" Type="http://schemas.openxmlformats.org/officeDocument/2006/relationships/worksheet" Target="worksheets/sheet192.xml"/><Relationship Id="rId206" Type="http://schemas.openxmlformats.org/officeDocument/2006/relationships/worksheet" Target="worksheets/sheet206.xml"/><Relationship Id="rId227" Type="http://schemas.openxmlformats.org/officeDocument/2006/relationships/worksheet" Target="worksheets/sheet227.xml"/><Relationship Id="rId248" Type="http://schemas.openxmlformats.org/officeDocument/2006/relationships/worksheet" Target="worksheets/sheet248.xml"/><Relationship Id="rId269" Type="http://schemas.openxmlformats.org/officeDocument/2006/relationships/worksheet" Target="worksheets/sheet269.xml"/><Relationship Id="rId12" Type="http://schemas.openxmlformats.org/officeDocument/2006/relationships/worksheet" Target="worksheets/sheet12.xml"/><Relationship Id="rId33" Type="http://schemas.openxmlformats.org/officeDocument/2006/relationships/worksheet" Target="worksheets/sheet33.xml"/><Relationship Id="rId108" Type="http://schemas.openxmlformats.org/officeDocument/2006/relationships/worksheet" Target="worksheets/sheet108.xml"/><Relationship Id="rId129" Type="http://schemas.openxmlformats.org/officeDocument/2006/relationships/worksheet" Target="worksheets/sheet129.xml"/><Relationship Id="rId280" Type="http://schemas.openxmlformats.org/officeDocument/2006/relationships/customXml" Target="../customXml/item3.xml"/><Relationship Id="rId54" Type="http://schemas.openxmlformats.org/officeDocument/2006/relationships/worksheet" Target="worksheets/sheet54.xml"/><Relationship Id="rId75" Type="http://schemas.openxmlformats.org/officeDocument/2006/relationships/worksheet" Target="worksheets/sheet75.xml"/><Relationship Id="rId96" Type="http://schemas.openxmlformats.org/officeDocument/2006/relationships/worksheet" Target="worksheets/sheet96.xml"/><Relationship Id="rId140" Type="http://schemas.openxmlformats.org/officeDocument/2006/relationships/worksheet" Target="worksheets/sheet140.xml"/><Relationship Id="rId161" Type="http://schemas.openxmlformats.org/officeDocument/2006/relationships/worksheet" Target="worksheets/sheet161.xml"/><Relationship Id="rId182" Type="http://schemas.openxmlformats.org/officeDocument/2006/relationships/worksheet" Target="worksheets/sheet182.xml"/><Relationship Id="rId217" Type="http://schemas.openxmlformats.org/officeDocument/2006/relationships/worksheet" Target="worksheets/sheet217.xml"/><Relationship Id="rId6" Type="http://schemas.openxmlformats.org/officeDocument/2006/relationships/worksheet" Target="worksheets/sheet6.xml"/><Relationship Id="rId238" Type="http://schemas.openxmlformats.org/officeDocument/2006/relationships/worksheet" Target="worksheets/sheet238.xml"/><Relationship Id="rId259" Type="http://schemas.openxmlformats.org/officeDocument/2006/relationships/worksheet" Target="worksheets/sheet259.xml"/><Relationship Id="rId23" Type="http://schemas.openxmlformats.org/officeDocument/2006/relationships/worksheet" Target="worksheets/sheet23.xml"/><Relationship Id="rId119" Type="http://schemas.openxmlformats.org/officeDocument/2006/relationships/worksheet" Target="worksheets/sheet119.xml"/><Relationship Id="rId270" Type="http://schemas.openxmlformats.org/officeDocument/2006/relationships/worksheet" Target="worksheets/sheet270.xml"/><Relationship Id="rId44" Type="http://schemas.openxmlformats.org/officeDocument/2006/relationships/worksheet" Target="worksheets/sheet44.xml"/><Relationship Id="rId65" Type="http://schemas.openxmlformats.org/officeDocument/2006/relationships/worksheet" Target="worksheets/sheet65.xml"/><Relationship Id="rId86" Type="http://schemas.openxmlformats.org/officeDocument/2006/relationships/worksheet" Target="worksheets/sheet86.xml"/><Relationship Id="rId130" Type="http://schemas.openxmlformats.org/officeDocument/2006/relationships/worksheet" Target="worksheets/sheet130.xml"/><Relationship Id="rId151" Type="http://schemas.openxmlformats.org/officeDocument/2006/relationships/worksheet" Target="worksheets/sheet151.xml"/><Relationship Id="rId172" Type="http://schemas.openxmlformats.org/officeDocument/2006/relationships/worksheet" Target="worksheets/sheet172.xml"/><Relationship Id="rId193" Type="http://schemas.openxmlformats.org/officeDocument/2006/relationships/worksheet" Target="worksheets/sheet193.xml"/><Relationship Id="rId207" Type="http://schemas.openxmlformats.org/officeDocument/2006/relationships/worksheet" Target="worksheets/sheet207.xml"/><Relationship Id="rId228" Type="http://schemas.openxmlformats.org/officeDocument/2006/relationships/worksheet" Target="worksheets/sheet228.xml"/><Relationship Id="rId249" Type="http://schemas.openxmlformats.org/officeDocument/2006/relationships/worksheet" Target="worksheets/sheet249.xml"/><Relationship Id="rId13" Type="http://schemas.openxmlformats.org/officeDocument/2006/relationships/worksheet" Target="worksheets/sheet13.xml"/><Relationship Id="rId109" Type="http://schemas.openxmlformats.org/officeDocument/2006/relationships/worksheet" Target="worksheets/sheet109.xml"/><Relationship Id="rId260" Type="http://schemas.openxmlformats.org/officeDocument/2006/relationships/worksheet" Target="worksheets/sheet260.xml"/><Relationship Id="rId281" Type="http://schemas.openxmlformats.org/officeDocument/2006/relationships/customXml" Target="../customXml/item4.xml"/><Relationship Id="rId34" Type="http://schemas.openxmlformats.org/officeDocument/2006/relationships/worksheet" Target="worksheets/sheet34.xml"/><Relationship Id="rId55" Type="http://schemas.openxmlformats.org/officeDocument/2006/relationships/worksheet" Target="worksheets/sheet55.xml"/><Relationship Id="rId76" Type="http://schemas.openxmlformats.org/officeDocument/2006/relationships/worksheet" Target="worksheets/sheet76.xml"/><Relationship Id="rId97" Type="http://schemas.openxmlformats.org/officeDocument/2006/relationships/worksheet" Target="worksheets/sheet97.xml"/><Relationship Id="rId120" Type="http://schemas.openxmlformats.org/officeDocument/2006/relationships/worksheet" Target="worksheets/sheet120.xml"/><Relationship Id="rId141" Type="http://schemas.openxmlformats.org/officeDocument/2006/relationships/worksheet" Target="worksheets/sheet141.xml"/><Relationship Id="rId7" Type="http://schemas.openxmlformats.org/officeDocument/2006/relationships/worksheet" Target="worksheets/sheet7.xml"/><Relationship Id="rId162" Type="http://schemas.openxmlformats.org/officeDocument/2006/relationships/worksheet" Target="worksheets/sheet162.xml"/><Relationship Id="rId183" Type="http://schemas.openxmlformats.org/officeDocument/2006/relationships/worksheet" Target="worksheets/sheet183.xml"/><Relationship Id="rId218" Type="http://schemas.openxmlformats.org/officeDocument/2006/relationships/worksheet" Target="worksheets/sheet218.xml"/><Relationship Id="rId239" Type="http://schemas.openxmlformats.org/officeDocument/2006/relationships/worksheet" Target="worksheets/sheet239.xml"/><Relationship Id="rId250" Type="http://schemas.openxmlformats.org/officeDocument/2006/relationships/worksheet" Target="worksheets/sheet250.xml"/><Relationship Id="rId271" Type="http://schemas.openxmlformats.org/officeDocument/2006/relationships/worksheet" Target="worksheets/sheet271.xml"/><Relationship Id="rId24" Type="http://schemas.openxmlformats.org/officeDocument/2006/relationships/worksheet" Target="worksheets/sheet24.xml"/><Relationship Id="rId45" Type="http://schemas.openxmlformats.org/officeDocument/2006/relationships/worksheet" Target="worksheets/sheet45.xml"/><Relationship Id="rId66" Type="http://schemas.openxmlformats.org/officeDocument/2006/relationships/worksheet" Target="worksheets/sheet66.xml"/><Relationship Id="rId87" Type="http://schemas.openxmlformats.org/officeDocument/2006/relationships/worksheet" Target="worksheets/sheet87.xml"/><Relationship Id="rId110" Type="http://schemas.openxmlformats.org/officeDocument/2006/relationships/worksheet" Target="worksheets/sheet110.xml"/><Relationship Id="rId131" Type="http://schemas.openxmlformats.org/officeDocument/2006/relationships/worksheet" Target="worksheets/sheet131.xml"/><Relationship Id="rId152" Type="http://schemas.openxmlformats.org/officeDocument/2006/relationships/worksheet" Target="worksheets/sheet152.xml"/><Relationship Id="rId173" Type="http://schemas.openxmlformats.org/officeDocument/2006/relationships/worksheet" Target="worksheets/sheet173.xml"/><Relationship Id="rId194" Type="http://schemas.openxmlformats.org/officeDocument/2006/relationships/worksheet" Target="worksheets/sheet194.xml"/><Relationship Id="rId208" Type="http://schemas.openxmlformats.org/officeDocument/2006/relationships/worksheet" Target="worksheets/sheet208.xml"/><Relationship Id="rId229" Type="http://schemas.openxmlformats.org/officeDocument/2006/relationships/worksheet" Target="worksheets/sheet229.xml"/><Relationship Id="rId240" Type="http://schemas.openxmlformats.org/officeDocument/2006/relationships/worksheet" Target="worksheets/sheet240.xml"/><Relationship Id="rId261" Type="http://schemas.openxmlformats.org/officeDocument/2006/relationships/worksheet" Target="worksheets/sheet261.xml"/><Relationship Id="rId14" Type="http://schemas.openxmlformats.org/officeDocument/2006/relationships/worksheet" Target="worksheets/sheet14.xml"/><Relationship Id="rId35" Type="http://schemas.openxmlformats.org/officeDocument/2006/relationships/worksheet" Target="worksheets/sheet35.xml"/><Relationship Id="rId56" Type="http://schemas.openxmlformats.org/officeDocument/2006/relationships/worksheet" Target="worksheets/sheet56.xml"/><Relationship Id="rId77" Type="http://schemas.openxmlformats.org/officeDocument/2006/relationships/worksheet" Target="worksheets/sheet77.xml"/><Relationship Id="rId100" Type="http://schemas.openxmlformats.org/officeDocument/2006/relationships/worksheet" Target="worksheets/sheet100.xml"/><Relationship Id="rId8" Type="http://schemas.openxmlformats.org/officeDocument/2006/relationships/worksheet" Target="worksheets/sheet8.xml"/><Relationship Id="rId98" Type="http://schemas.openxmlformats.org/officeDocument/2006/relationships/worksheet" Target="worksheets/sheet98.xml"/><Relationship Id="rId121" Type="http://schemas.openxmlformats.org/officeDocument/2006/relationships/worksheet" Target="worksheets/sheet121.xml"/><Relationship Id="rId142" Type="http://schemas.openxmlformats.org/officeDocument/2006/relationships/worksheet" Target="worksheets/sheet142.xml"/><Relationship Id="rId163" Type="http://schemas.openxmlformats.org/officeDocument/2006/relationships/worksheet" Target="worksheets/sheet163.xml"/><Relationship Id="rId184" Type="http://schemas.openxmlformats.org/officeDocument/2006/relationships/worksheet" Target="worksheets/sheet184.xml"/><Relationship Id="rId219" Type="http://schemas.openxmlformats.org/officeDocument/2006/relationships/worksheet" Target="worksheets/sheet219.xml"/><Relationship Id="rId230" Type="http://schemas.openxmlformats.org/officeDocument/2006/relationships/worksheet" Target="worksheets/sheet230.xml"/><Relationship Id="rId251" Type="http://schemas.openxmlformats.org/officeDocument/2006/relationships/worksheet" Target="worksheets/sheet251.xml"/><Relationship Id="rId25" Type="http://schemas.openxmlformats.org/officeDocument/2006/relationships/worksheet" Target="worksheets/sheet25.xml"/><Relationship Id="rId46" Type="http://schemas.openxmlformats.org/officeDocument/2006/relationships/worksheet" Target="worksheets/sheet46.xml"/><Relationship Id="rId67" Type="http://schemas.openxmlformats.org/officeDocument/2006/relationships/worksheet" Target="worksheets/sheet67.xml"/><Relationship Id="rId272" Type="http://schemas.openxmlformats.org/officeDocument/2006/relationships/worksheet" Target="worksheets/sheet272.xml"/><Relationship Id="rId88" Type="http://schemas.openxmlformats.org/officeDocument/2006/relationships/worksheet" Target="worksheets/sheet88.xml"/><Relationship Id="rId111" Type="http://schemas.openxmlformats.org/officeDocument/2006/relationships/worksheet" Target="worksheets/sheet111.xml"/><Relationship Id="rId132" Type="http://schemas.openxmlformats.org/officeDocument/2006/relationships/worksheet" Target="worksheets/sheet132.xml"/><Relationship Id="rId153" Type="http://schemas.openxmlformats.org/officeDocument/2006/relationships/worksheet" Target="worksheets/sheet153.xml"/><Relationship Id="rId174" Type="http://schemas.openxmlformats.org/officeDocument/2006/relationships/worksheet" Target="worksheets/sheet174.xml"/><Relationship Id="rId195" Type="http://schemas.openxmlformats.org/officeDocument/2006/relationships/worksheet" Target="worksheets/sheet195.xml"/><Relationship Id="rId209" Type="http://schemas.openxmlformats.org/officeDocument/2006/relationships/worksheet" Target="worksheets/sheet209.xml"/><Relationship Id="rId220" Type="http://schemas.openxmlformats.org/officeDocument/2006/relationships/worksheet" Target="worksheets/sheet220.xml"/><Relationship Id="rId241" Type="http://schemas.openxmlformats.org/officeDocument/2006/relationships/worksheet" Target="worksheets/sheet241.xml"/><Relationship Id="rId15" Type="http://schemas.openxmlformats.org/officeDocument/2006/relationships/worksheet" Target="worksheets/sheet15.xml"/><Relationship Id="rId36" Type="http://schemas.openxmlformats.org/officeDocument/2006/relationships/worksheet" Target="worksheets/sheet36.xml"/><Relationship Id="rId57" Type="http://schemas.openxmlformats.org/officeDocument/2006/relationships/worksheet" Target="worksheets/sheet57.xml"/><Relationship Id="rId262" Type="http://schemas.openxmlformats.org/officeDocument/2006/relationships/worksheet" Target="worksheets/sheet262.xml"/><Relationship Id="rId78" Type="http://schemas.openxmlformats.org/officeDocument/2006/relationships/worksheet" Target="worksheets/sheet78.xml"/><Relationship Id="rId99" Type="http://schemas.openxmlformats.org/officeDocument/2006/relationships/worksheet" Target="worksheets/sheet99.xml"/><Relationship Id="rId101" Type="http://schemas.openxmlformats.org/officeDocument/2006/relationships/worksheet" Target="worksheets/sheet101.xml"/><Relationship Id="rId122" Type="http://schemas.openxmlformats.org/officeDocument/2006/relationships/worksheet" Target="worksheets/sheet122.xml"/><Relationship Id="rId143" Type="http://schemas.openxmlformats.org/officeDocument/2006/relationships/worksheet" Target="worksheets/sheet143.xml"/><Relationship Id="rId164" Type="http://schemas.openxmlformats.org/officeDocument/2006/relationships/worksheet" Target="worksheets/sheet164.xml"/><Relationship Id="rId185" Type="http://schemas.openxmlformats.org/officeDocument/2006/relationships/worksheet" Target="worksheets/sheet185.xml"/><Relationship Id="rId9" Type="http://schemas.openxmlformats.org/officeDocument/2006/relationships/worksheet" Target="worksheets/sheet9.xml"/><Relationship Id="rId210" Type="http://schemas.openxmlformats.org/officeDocument/2006/relationships/worksheet" Target="worksheets/sheet210.xml"/><Relationship Id="rId26" Type="http://schemas.openxmlformats.org/officeDocument/2006/relationships/worksheet" Target="worksheets/sheet26.xml"/><Relationship Id="rId231" Type="http://schemas.openxmlformats.org/officeDocument/2006/relationships/worksheet" Target="worksheets/sheet231.xml"/><Relationship Id="rId252" Type="http://schemas.openxmlformats.org/officeDocument/2006/relationships/worksheet" Target="worksheets/sheet252.xml"/><Relationship Id="rId273" Type="http://schemas.openxmlformats.org/officeDocument/2006/relationships/worksheet" Target="worksheets/sheet273.xml"/><Relationship Id="rId47" Type="http://schemas.openxmlformats.org/officeDocument/2006/relationships/worksheet" Target="worksheets/sheet47.xml"/><Relationship Id="rId68" Type="http://schemas.openxmlformats.org/officeDocument/2006/relationships/worksheet" Target="worksheets/sheet68.xml"/><Relationship Id="rId89" Type="http://schemas.openxmlformats.org/officeDocument/2006/relationships/worksheet" Target="worksheets/sheet89.xml"/><Relationship Id="rId112" Type="http://schemas.openxmlformats.org/officeDocument/2006/relationships/worksheet" Target="worksheets/sheet112.xml"/><Relationship Id="rId133" Type="http://schemas.openxmlformats.org/officeDocument/2006/relationships/worksheet" Target="worksheets/sheet133.xml"/><Relationship Id="rId154" Type="http://schemas.openxmlformats.org/officeDocument/2006/relationships/worksheet" Target="worksheets/sheet154.xml"/><Relationship Id="rId175" Type="http://schemas.openxmlformats.org/officeDocument/2006/relationships/worksheet" Target="worksheets/sheet175.xml"/><Relationship Id="rId196" Type="http://schemas.openxmlformats.org/officeDocument/2006/relationships/worksheet" Target="worksheets/sheet196.xml"/><Relationship Id="rId200" Type="http://schemas.openxmlformats.org/officeDocument/2006/relationships/worksheet" Target="worksheets/sheet200.xml"/><Relationship Id="rId16" Type="http://schemas.openxmlformats.org/officeDocument/2006/relationships/worksheet" Target="worksheets/sheet16.xml"/><Relationship Id="rId221" Type="http://schemas.openxmlformats.org/officeDocument/2006/relationships/worksheet" Target="worksheets/sheet221.xml"/><Relationship Id="rId242" Type="http://schemas.openxmlformats.org/officeDocument/2006/relationships/worksheet" Target="worksheets/sheet242.xml"/><Relationship Id="rId263" Type="http://schemas.openxmlformats.org/officeDocument/2006/relationships/worksheet" Target="worksheets/sheet263.xml"/><Relationship Id="rId37" Type="http://schemas.openxmlformats.org/officeDocument/2006/relationships/worksheet" Target="worksheets/sheet37.xml"/><Relationship Id="rId58" Type="http://schemas.openxmlformats.org/officeDocument/2006/relationships/worksheet" Target="worksheets/sheet58.xml"/><Relationship Id="rId79" Type="http://schemas.openxmlformats.org/officeDocument/2006/relationships/worksheet" Target="worksheets/sheet79.xml"/><Relationship Id="rId102" Type="http://schemas.openxmlformats.org/officeDocument/2006/relationships/worksheet" Target="worksheets/sheet102.xml"/><Relationship Id="rId123" Type="http://schemas.openxmlformats.org/officeDocument/2006/relationships/worksheet" Target="worksheets/sheet123.xml"/><Relationship Id="rId144" Type="http://schemas.openxmlformats.org/officeDocument/2006/relationships/worksheet" Target="worksheets/sheet144.xml"/><Relationship Id="rId90" Type="http://schemas.openxmlformats.org/officeDocument/2006/relationships/worksheet" Target="worksheets/sheet90.xml"/><Relationship Id="rId165" Type="http://schemas.openxmlformats.org/officeDocument/2006/relationships/worksheet" Target="worksheets/sheet165.xml"/><Relationship Id="rId186" Type="http://schemas.openxmlformats.org/officeDocument/2006/relationships/worksheet" Target="worksheets/sheet186.xml"/><Relationship Id="rId211" Type="http://schemas.openxmlformats.org/officeDocument/2006/relationships/worksheet" Target="worksheets/sheet211.xml"/><Relationship Id="rId232" Type="http://schemas.openxmlformats.org/officeDocument/2006/relationships/worksheet" Target="worksheets/sheet232.xml"/><Relationship Id="rId253" Type="http://schemas.openxmlformats.org/officeDocument/2006/relationships/worksheet" Target="worksheets/sheet253.xml"/><Relationship Id="rId274" Type="http://schemas.openxmlformats.org/officeDocument/2006/relationships/worksheet" Target="worksheets/sheet274.xml"/><Relationship Id="rId27" Type="http://schemas.openxmlformats.org/officeDocument/2006/relationships/worksheet" Target="worksheets/sheet27.xml"/><Relationship Id="rId48" Type="http://schemas.openxmlformats.org/officeDocument/2006/relationships/worksheet" Target="worksheets/sheet48.xml"/><Relationship Id="rId69" Type="http://schemas.openxmlformats.org/officeDocument/2006/relationships/worksheet" Target="worksheets/sheet69.xml"/><Relationship Id="rId113" Type="http://schemas.openxmlformats.org/officeDocument/2006/relationships/worksheet" Target="worksheets/sheet113.xml"/><Relationship Id="rId134" Type="http://schemas.openxmlformats.org/officeDocument/2006/relationships/worksheet" Target="worksheets/sheet134.xml"/><Relationship Id="rId80" Type="http://schemas.openxmlformats.org/officeDocument/2006/relationships/worksheet" Target="worksheets/sheet80.xml"/><Relationship Id="rId155" Type="http://schemas.openxmlformats.org/officeDocument/2006/relationships/worksheet" Target="worksheets/sheet155.xml"/><Relationship Id="rId176" Type="http://schemas.openxmlformats.org/officeDocument/2006/relationships/worksheet" Target="worksheets/sheet176.xml"/><Relationship Id="rId197" Type="http://schemas.openxmlformats.org/officeDocument/2006/relationships/worksheet" Target="worksheets/sheet197.xml"/><Relationship Id="rId201" Type="http://schemas.openxmlformats.org/officeDocument/2006/relationships/worksheet" Target="worksheets/sheet201.xml"/><Relationship Id="rId222" Type="http://schemas.openxmlformats.org/officeDocument/2006/relationships/worksheet" Target="worksheets/sheet222.xml"/><Relationship Id="rId243" Type="http://schemas.openxmlformats.org/officeDocument/2006/relationships/worksheet" Target="worksheets/sheet243.xml"/><Relationship Id="rId264" Type="http://schemas.openxmlformats.org/officeDocument/2006/relationships/worksheet" Target="worksheets/sheet264.xml"/><Relationship Id="rId17" Type="http://schemas.openxmlformats.org/officeDocument/2006/relationships/worksheet" Target="worksheets/sheet17.xml"/><Relationship Id="rId38" Type="http://schemas.openxmlformats.org/officeDocument/2006/relationships/worksheet" Target="worksheets/sheet38.xml"/><Relationship Id="rId59" Type="http://schemas.openxmlformats.org/officeDocument/2006/relationships/worksheet" Target="worksheets/sheet59.xml"/><Relationship Id="rId103" Type="http://schemas.openxmlformats.org/officeDocument/2006/relationships/worksheet" Target="worksheets/sheet103.xml"/><Relationship Id="rId124" Type="http://schemas.openxmlformats.org/officeDocument/2006/relationships/worksheet" Target="worksheets/sheet124.xml"/><Relationship Id="rId70" Type="http://schemas.openxmlformats.org/officeDocument/2006/relationships/worksheet" Target="worksheets/sheet70.xml"/><Relationship Id="rId91" Type="http://schemas.openxmlformats.org/officeDocument/2006/relationships/worksheet" Target="worksheets/sheet91.xml"/><Relationship Id="rId145" Type="http://schemas.openxmlformats.org/officeDocument/2006/relationships/worksheet" Target="worksheets/sheet145.xml"/><Relationship Id="rId166" Type="http://schemas.openxmlformats.org/officeDocument/2006/relationships/worksheet" Target="worksheets/sheet166.xml"/><Relationship Id="rId187" Type="http://schemas.openxmlformats.org/officeDocument/2006/relationships/worksheet" Target="worksheets/sheet187.xml"/><Relationship Id="rId1" Type="http://schemas.openxmlformats.org/officeDocument/2006/relationships/worksheet" Target="worksheets/sheet1.xml"/><Relationship Id="rId212" Type="http://schemas.openxmlformats.org/officeDocument/2006/relationships/worksheet" Target="worksheets/sheet212.xml"/><Relationship Id="rId233" Type="http://schemas.openxmlformats.org/officeDocument/2006/relationships/worksheet" Target="worksheets/sheet233.xml"/><Relationship Id="rId254" Type="http://schemas.openxmlformats.org/officeDocument/2006/relationships/worksheet" Target="worksheets/sheet254.xml"/><Relationship Id="rId28" Type="http://schemas.openxmlformats.org/officeDocument/2006/relationships/worksheet" Target="worksheets/sheet28.xml"/><Relationship Id="rId49" Type="http://schemas.openxmlformats.org/officeDocument/2006/relationships/worksheet" Target="worksheets/sheet49.xml"/><Relationship Id="rId114" Type="http://schemas.openxmlformats.org/officeDocument/2006/relationships/worksheet" Target="worksheets/sheet114.xml"/><Relationship Id="rId275" Type="http://schemas.openxmlformats.org/officeDocument/2006/relationships/theme" Target="theme/theme1.xml"/><Relationship Id="rId60" Type="http://schemas.openxmlformats.org/officeDocument/2006/relationships/worksheet" Target="worksheets/sheet60.xml"/><Relationship Id="rId81" Type="http://schemas.openxmlformats.org/officeDocument/2006/relationships/worksheet" Target="worksheets/sheet81.xml"/><Relationship Id="rId135" Type="http://schemas.openxmlformats.org/officeDocument/2006/relationships/worksheet" Target="worksheets/sheet135.xml"/><Relationship Id="rId156" Type="http://schemas.openxmlformats.org/officeDocument/2006/relationships/worksheet" Target="worksheets/sheet156.xml"/><Relationship Id="rId177" Type="http://schemas.openxmlformats.org/officeDocument/2006/relationships/worksheet" Target="worksheets/sheet177.xml"/><Relationship Id="rId198" Type="http://schemas.openxmlformats.org/officeDocument/2006/relationships/worksheet" Target="worksheets/sheet198.xml"/><Relationship Id="rId202" Type="http://schemas.openxmlformats.org/officeDocument/2006/relationships/worksheet" Target="worksheets/sheet202.xml"/><Relationship Id="rId223" Type="http://schemas.openxmlformats.org/officeDocument/2006/relationships/worksheet" Target="worksheets/sheet223.xml"/><Relationship Id="rId244" Type="http://schemas.openxmlformats.org/officeDocument/2006/relationships/worksheet" Target="worksheets/sheet244.xml"/><Relationship Id="rId18" Type="http://schemas.openxmlformats.org/officeDocument/2006/relationships/worksheet" Target="worksheets/sheet18.xml"/><Relationship Id="rId39" Type="http://schemas.openxmlformats.org/officeDocument/2006/relationships/worksheet" Target="worksheets/sheet39.xml"/><Relationship Id="rId265" Type="http://schemas.openxmlformats.org/officeDocument/2006/relationships/worksheet" Target="worksheets/sheet265.xml"/><Relationship Id="rId50" Type="http://schemas.openxmlformats.org/officeDocument/2006/relationships/worksheet" Target="worksheets/sheet50.xml"/><Relationship Id="rId104" Type="http://schemas.openxmlformats.org/officeDocument/2006/relationships/worksheet" Target="worksheets/sheet104.xml"/><Relationship Id="rId125" Type="http://schemas.openxmlformats.org/officeDocument/2006/relationships/worksheet" Target="worksheets/sheet125.xml"/><Relationship Id="rId146" Type="http://schemas.openxmlformats.org/officeDocument/2006/relationships/worksheet" Target="worksheets/sheet146.xml"/><Relationship Id="rId167" Type="http://schemas.openxmlformats.org/officeDocument/2006/relationships/worksheet" Target="worksheets/sheet167.xml"/><Relationship Id="rId188" Type="http://schemas.openxmlformats.org/officeDocument/2006/relationships/worksheet" Target="worksheets/sheet188.xml"/><Relationship Id="rId71" Type="http://schemas.openxmlformats.org/officeDocument/2006/relationships/worksheet" Target="worksheets/sheet71.xml"/><Relationship Id="rId92" Type="http://schemas.openxmlformats.org/officeDocument/2006/relationships/worksheet" Target="worksheets/sheet92.xml"/><Relationship Id="rId213" Type="http://schemas.openxmlformats.org/officeDocument/2006/relationships/worksheet" Target="worksheets/sheet213.xml"/><Relationship Id="rId234" Type="http://schemas.openxmlformats.org/officeDocument/2006/relationships/worksheet" Target="worksheets/sheet234.xml"/><Relationship Id="rId2" Type="http://schemas.openxmlformats.org/officeDocument/2006/relationships/worksheet" Target="worksheets/sheet2.xml"/><Relationship Id="rId29" Type="http://schemas.openxmlformats.org/officeDocument/2006/relationships/worksheet" Target="worksheets/sheet29.xml"/><Relationship Id="rId255" Type="http://schemas.openxmlformats.org/officeDocument/2006/relationships/worksheet" Target="worksheets/sheet255.xml"/><Relationship Id="rId276" Type="http://schemas.openxmlformats.org/officeDocument/2006/relationships/styles" Target="styles.xml"/><Relationship Id="rId40" Type="http://schemas.openxmlformats.org/officeDocument/2006/relationships/worksheet" Target="worksheets/sheet40.xml"/><Relationship Id="rId115" Type="http://schemas.openxmlformats.org/officeDocument/2006/relationships/worksheet" Target="worksheets/sheet115.xml"/><Relationship Id="rId136" Type="http://schemas.openxmlformats.org/officeDocument/2006/relationships/worksheet" Target="worksheets/sheet136.xml"/><Relationship Id="rId157" Type="http://schemas.openxmlformats.org/officeDocument/2006/relationships/worksheet" Target="worksheets/sheet157.xml"/><Relationship Id="rId178" Type="http://schemas.openxmlformats.org/officeDocument/2006/relationships/worksheet" Target="worksheets/sheet178.xml"/><Relationship Id="rId61" Type="http://schemas.openxmlformats.org/officeDocument/2006/relationships/worksheet" Target="worksheets/sheet61.xml"/><Relationship Id="rId82" Type="http://schemas.openxmlformats.org/officeDocument/2006/relationships/worksheet" Target="worksheets/sheet82.xml"/><Relationship Id="rId199" Type="http://schemas.openxmlformats.org/officeDocument/2006/relationships/worksheet" Target="worksheets/sheet199.xml"/><Relationship Id="rId203" Type="http://schemas.openxmlformats.org/officeDocument/2006/relationships/worksheet" Target="worksheets/sheet203.xml"/><Relationship Id="rId19" Type="http://schemas.openxmlformats.org/officeDocument/2006/relationships/worksheet" Target="worksheets/sheet19.xml"/><Relationship Id="rId224" Type="http://schemas.openxmlformats.org/officeDocument/2006/relationships/worksheet" Target="worksheets/sheet224.xml"/><Relationship Id="rId245" Type="http://schemas.openxmlformats.org/officeDocument/2006/relationships/worksheet" Target="worksheets/sheet245.xml"/><Relationship Id="rId266" Type="http://schemas.openxmlformats.org/officeDocument/2006/relationships/worksheet" Target="worksheets/sheet266.xml"/><Relationship Id="rId30" Type="http://schemas.openxmlformats.org/officeDocument/2006/relationships/worksheet" Target="worksheets/sheet30.xml"/><Relationship Id="rId105" Type="http://schemas.openxmlformats.org/officeDocument/2006/relationships/worksheet" Target="worksheets/sheet105.xml"/><Relationship Id="rId126" Type="http://schemas.openxmlformats.org/officeDocument/2006/relationships/worksheet" Target="worksheets/sheet126.xml"/><Relationship Id="rId147" Type="http://schemas.openxmlformats.org/officeDocument/2006/relationships/worksheet" Target="worksheets/sheet147.xml"/><Relationship Id="rId168" Type="http://schemas.openxmlformats.org/officeDocument/2006/relationships/worksheet" Target="worksheets/sheet168.xml"/><Relationship Id="rId51" Type="http://schemas.openxmlformats.org/officeDocument/2006/relationships/worksheet" Target="worksheets/sheet51.xml"/><Relationship Id="rId72" Type="http://schemas.openxmlformats.org/officeDocument/2006/relationships/worksheet" Target="worksheets/sheet72.xml"/><Relationship Id="rId93" Type="http://schemas.openxmlformats.org/officeDocument/2006/relationships/worksheet" Target="worksheets/sheet93.xml"/><Relationship Id="rId189" Type="http://schemas.openxmlformats.org/officeDocument/2006/relationships/worksheet" Target="worksheets/sheet189.xml"/><Relationship Id="rId3" Type="http://schemas.openxmlformats.org/officeDocument/2006/relationships/worksheet" Target="worksheets/sheet3.xml"/><Relationship Id="rId214" Type="http://schemas.openxmlformats.org/officeDocument/2006/relationships/worksheet" Target="worksheets/sheet214.xml"/><Relationship Id="rId235" Type="http://schemas.openxmlformats.org/officeDocument/2006/relationships/worksheet" Target="worksheets/sheet235.xml"/><Relationship Id="rId256" Type="http://schemas.openxmlformats.org/officeDocument/2006/relationships/worksheet" Target="worksheets/sheet256.xml"/><Relationship Id="rId277" Type="http://schemas.openxmlformats.org/officeDocument/2006/relationships/sharedStrings" Target="sharedStrings.xml"/><Relationship Id="rId116" Type="http://schemas.openxmlformats.org/officeDocument/2006/relationships/worksheet" Target="worksheets/sheet116.xml"/><Relationship Id="rId137" Type="http://schemas.openxmlformats.org/officeDocument/2006/relationships/worksheet" Target="worksheets/sheet137.xml"/><Relationship Id="rId158" Type="http://schemas.openxmlformats.org/officeDocument/2006/relationships/worksheet" Target="worksheets/sheet158.xml"/><Relationship Id="rId20" Type="http://schemas.openxmlformats.org/officeDocument/2006/relationships/worksheet" Target="worksheets/sheet20.xml"/><Relationship Id="rId41" Type="http://schemas.openxmlformats.org/officeDocument/2006/relationships/worksheet" Target="worksheets/sheet41.xml"/><Relationship Id="rId62" Type="http://schemas.openxmlformats.org/officeDocument/2006/relationships/worksheet" Target="worksheets/sheet62.xml"/><Relationship Id="rId83" Type="http://schemas.openxmlformats.org/officeDocument/2006/relationships/worksheet" Target="worksheets/sheet83.xml"/><Relationship Id="rId179" Type="http://schemas.openxmlformats.org/officeDocument/2006/relationships/worksheet" Target="worksheets/sheet179.xml"/><Relationship Id="rId190" Type="http://schemas.openxmlformats.org/officeDocument/2006/relationships/worksheet" Target="worksheets/sheet190.xml"/><Relationship Id="rId204" Type="http://schemas.openxmlformats.org/officeDocument/2006/relationships/worksheet" Target="worksheets/sheet204.xml"/><Relationship Id="rId225" Type="http://schemas.openxmlformats.org/officeDocument/2006/relationships/worksheet" Target="worksheets/sheet225.xml"/><Relationship Id="rId246" Type="http://schemas.openxmlformats.org/officeDocument/2006/relationships/worksheet" Target="worksheets/sheet246.xml"/><Relationship Id="rId267" Type="http://schemas.openxmlformats.org/officeDocument/2006/relationships/worksheet" Target="worksheets/sheet267.xml"/><Relationship Id="rId106" Type="http://schemas.openxmlformats.org/officeDocument/2006/relationships/worksheet" Target="worksheets/sheet106.xml"/><Relationship Id="rId127" Type="http://schemas.openxmlformats.org/officeDocument/2006/relationships/worksheet" Target="worksheets/sheet127.xml"/><Relationship Id="rId10" Type="http://schemas.openxmlformats.org/officeDocument/2006/relationships/worksheet" Target="worksheets/sheet10.xml"/><Relationship Id="rId31" Type="http://schemas.openxmlformats.org/officeDocument/2006/relationships/worksheet" Target="worksheets/sheet31.xml"/><Relationship Id="rId52" Type="http://schemas.openxmlformats.org/officeDocument/2006/relationships/worksheet" Target="worksheets/sheet52.xml"/><Relationship Id="rId73" Type="http://schemas.openxmlformats.org/officeDocument/2006/relationships/worksheet" Target="worksheets/sheet73.xml"/><Relationship Id="rId94" Type="http://schemas.openxmlformats.org/officeDocument/2006/relationships/worksheet" Target="worksheets/sheet94.xml"/><Relationship Id="rId148" Type="http://schemas.openxmlformats.org/officeDocument/2006/relationships/worksheet" Target="worksheets/sheet148.xml"/><Relationship Id="rId169" Type="http://schemas.openxmlformats.org/officeDocument/2006/relationships/worksheet" Target="worksheets/sheet169.xml"/><Relationship Id="rId4" Type="http://schemas.openxmlformats.org/officeDocument/2006/relationships/worksheet" Target="worksheets/sheet4.xml"/><Relationship Id="rId180" Type="http://schemas.openxmlformats.org/officeDocument/2006/relationships/worksheet" Target="worksheets/sheet180.xml"/><Relationship Id="rId215" Type="http://schemas.openxmlformats.org/officeDocument/2006/relationships/worksheet" Target="worksheets/sheet215.xml"/><Relationship Id="rId236" Type="http://schemas.openxmlformats.org/officeDocument/2006/relationships/worksheet" Target="worksheets/sheet236.xml"/><Relationship Id="rId257" Type="http://schemas.openxmlformats.org/officeDocument/2006/relationships/worksheet" Target="worksheets/sheet257.xml"/><Relationship Id="rId278" Type="http://schemas.openxmlformats.org/officeDocument/2006/relationships/customXml" Target="../customXml/item1.xml"/><Relationship Id="rId42" Type="http://schemas.openxmlformats.org/officeDocument/2006/relationships/worksheet" Target="worksheets/sheet42.xml"/><Relationship Id="rId84" Type="http://schemas.openxmlformats.org/officeDocument/2006/relationships/worksheet" Target="worksheets/sheet84.xml"/><Relationship Id="rId138" Type="http://schemas.openxmlformats.org/officeDocument/2006/relationships/worksheet" Target="worksheets/sheet138.xml"/><Relationship Id="rId191" Type="http://schemas.openxmlformats.org/officeDocument/2006/relationships/worksheet" Target="worksheets/sheet191.xml"/><Relationship Id="rId205" Type="http://schemas.openxmlformats.org/officeDocument/2006/relationships/worksheet" Target="worksheets/sheet205.xml"/><Relationship Id="rId247" Type="http://schemas.openxmlformats.org/officeDocument/2006/relationships/worksheet" Target="worksheets/sheet247.xml"/><Relationship Id="rId107" Type="http://schemas.openxmlformats.org/officeDocument/2006/relationships/worksheet" Target="worksheets/sheet107.xml"/><Relationship Id="rId11" Type="http://schemas.openxmlformats.org/officeDocument/2006/relationships/worksheet" Target="worksheets/sheet11.xml"/><Relationship Id="rId53" Type="http://schemas.openxmlformats.org/officeDocument/2006/relationships/worksheet" Target="worksheets/sheet53.xml"/><Relationship Id="rId149" Type="http://schemas.openxmlformats.org/officeDocument/2006/relationships/worksheet" Target="worksheets/sheet149.xml"/><Relationship Id="rId95" Type="http://schemas.openxmlformats.org/officeDocument/2006/relationships/worksheet" Target="worksheets/sheet95.xml"/><Relationship Id="rId160" Type="http://schemas.openxmlformats.org/officeDocument/2006/relationships/worksheet" Target="worksheets/sheet160.xml"/><Relationship Id="rId216" Type="http://schemas.openxmlformats.org/officeDocument/2006/relationships/worksheet" Target="worksheets/sheet216.xml"/><Relationship Id="rId258" Type="http://schemas.openxmlformats.org/officeDocument/2006/relationships/worksheet" Target="worksheets/sheet258.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g"/></Relationships>
</file>

<file path=xl/drawings/drawing1.xml><?xml version="1.0" encoding="utf-8"?>
<xdr:wsDr xmlns:xdr="http://schemas.openxmlformats.org/drawingml/2006/spreadsheetDrawing" xmlns:a="http://schemas.openxmlformats.org/drawingml/2006/main">
  <xdr:oneCellAnchor>
    <xdr:from>
      <xdr:col>0</xdr:col>
      <xdr:colOff>47625</xdr:colOff>
      <xdr:row>0</xdr:row>
      <xdr:rowOff>47625</xdr:rowOff>
    </xdr:from>
    <xdr:ext cx="2997672" cy="596994"/>
    <xdr:pic>
      <xdr:nvPicPr>
        <xdr:cNvPr id="2" name="Picture 1" descr="Savanta_Logo">
          <a:extLst>
            <a:ext uri="{FF2B5EF4-FFF2-40B4-BE49-F238E27FC236}">
              <a16:creationId xmlns:a16="http://schemas.microsoft.com/office/drawing/2014/main" id="{00000000-0008-0000-0000-000002000000}"/>
            </a:ext>
          </a:extLst>
        </xdr:cNvPr>
        <xdr:cNvPicPr>
          <a:picLocks noChangeAspect="1"/>
        </xdr:cNvPicPr>
      </xdr:nvPicPr>
      <xdr:blipFill>
        <a:blip xmlns:r="http://schemas.openxmlformats.org/officeDocument/2006/relationships" r:embed="rId1" cstate="print"/>
        <a:stretch>
          <a:fillRect/>
        </a:stretch>
      </xdr:blipFill>
      <xdr:spPr>
        <a:xfrm>
          <a:off x="0" y="0"/>
          <a:ext cx="2997672" cy="596994"/>
        </a:xfrm>
        <a:prstGeom prst="rect">
          <a:avLst/>
        </a:prstGeom>
      </xdr:spPr>
    </xdr:pic>
    <xdr:clientData/>
  </xdr:oneCellAnchor>
</xdr:wsDr>
</file>

<file path=xl/theme/theme1.xml><?xml version="1.0" encoding="utf-8"?>
<a:theme xmlns:a="http://schemas.openxmlformats.org/drawingml/2006/main" name="Office Theme">
  <a:themeElements>
    <a:clrScheme name="Default1">
      <a:dk1>
        <a:sysClr val="windowText" lastClr="000000"/>
      </a:dk1>
      <a:lt1>
        <a:sysClr val="window" lastClr="FFFFFF"/>
      </a:lt1>
      <a:dk2>
        <a:srgbClr val="595959"/>
      </a:dk2>
      <a:lt2>
        <a:srgbClr val="F4ADB3"/>
      </a:lt2>
      <a:accent1>
        <a:srgbClr val="4472C4"/>
      </a:accent1>
      <a:accent2>
        <a:srgbClr val="ED7D31"/>
      </a:accent2>
      <a:accent3>
        <a:srgbClr val="A5A5A5"/>
      </a:accent3>
      <a:accent4>
        <a:srgbClr val="5DCEAF"/>
      </a:accent4>
      <a:accent5>
        <a:srgbClr val="FF8021"/>
      </a:accent5>
      <a:accent6>
        <a:srgbClr val="F14124"/>
      </a:accent6>
      <a:hlink>
        <a:srgbClr val="0070C0"/>
      </a:hlink>
      <a:folHlink>
        <a:srgbClr val="7030A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E1:G553"/>
  <sheetViews>
    <sheetView showGridLines="0" tabSelected="1" workbookViewId="0">
      <pane ySplit="4" topLeftCell="A5" activePane="bottomLeft" state="frozen"/>
      <selection pane="bottomLeft" activeCell="E1" sqref="E1:E4"/>
    </sheetView>
  </sheetViews>
  <sheetFormatPr defaultRowHeight="13" x14ac:dyDescent="0.3"/>
  <cols>
    <col min="5" max="5" width="106.33203125" customWidth="1"/>
  </cols>
  <sheetData>
    <row r="1" spans="5:7" x14ac:dyDescent="0.3">
      <c r="E1" s="52" t="s">
        <v>0</v>
      </c>
    </row>
    <row r="2" spans="5:7" x14ac:dyDescent="0.3">
      <c r="E2" s="51"/>
    </row>
    <row r="3" spans="5:7" x14ac:dyDescent="0.3">
      <c r="E3" s="51"/>
    </row>
    <row r="4" spans="5:7" x14ac:dyDescent="0.3">
      <c r="E4" s="51"/>
    </row>
    <row r="6" spans="5:7" x14ac:dyDescent="0.3">
      <c r="E6" s="1" t="s">
        <v>1</v>
      </c>
      <c r="G6" s="4" t="s">
        <v>2</v>
      </c>
    </row>
    <row r="7" spans="5:7" ht="5.9" customHeight="1" x14ac:dyDescent="0.3"/>
    <row r="8" spans="5:7" x14ac:dyDescent="0.3">
      <c r="E8" s="1" t="s">
        <v>3</v>
      </c>
      <c r="G8" s="4" t="s">
        <v>4</v>
      </c>
    </row>
    <row r="9" spans="5:7" ht="5.9" customHeight="1" x14ac:dyDescent="0.3"/>
    <row r="10" spans="5:7" x14ac:dyDescent="0.3">
      <c r="E10" s="1" t="s">
        <v>5</v>
      </c>
      <c r="G10" s="4" t="s">
        <v>6</v>
      </c>
    </row>
    <row r="11" spans="5:7" ht="5.9" customHeight="1" x14ac:dyDescent="0.3"/>
    <row r="12" spans="5:7" x14ac:dyDescent="0.3">
      <c r="E12" s="1" t="s">
        <v>7</v>
      </c>
      <c r="G12" s="4" t="s">
        <v>2</v>
      </c>
    </row>
    <row r="13" spans="5:7" ht="5.9" customHeight="1" x14ac:dyDescent="0.3"/>
    <row r="14" spans="5:7" x14ac:dyDescent="0.3">
      <c r="E14" s="1" t="s">
        <v>8</v>
      </c>
      <c r="G14" s="4" t="s">
        <v>2</v>
      </c>
    </row>
    <row r="15" spans="5:7" ht="5.9" customHeight="1" x14ac:dyDescent="0.3"/>
    <row r="16" spans="5:7" x14ac:dyDescent="0.3">
      <c r="E16" s="1" t="s">
        <v>9</v>
      </c>
      <c r="G16" s="4" t="s">
        <v>2</v>
      </c>
    </row>
    <row r="17" spans="5:7" ht="5.9" customHeight="1" x14ac:dyDescent="0.3"/>
    <row r="18" spans="5:7" x14ac:dyDescent="0.3">
      <c r="E18" s="1" t="s">
        <v>10</v>
      </c>
      <c r="G18" s="4" t="s">
        <v>2</v>
      </c>
    </row>
    <row r="19" spans="5:7" ht="5.9" customHeight="1" x14ac:dyDescent="0.3"/>
    <row r="20" spans="5:7" ht="23" x14ac:dyDescent="0.3">
      <c r="E20" s="1" t="s">
        <v>11</v>
      </c>
      <c r="G20" s="4" t="s">
        <v>12</v>
      </c>
    </row>
    <row r="21" spans="5:7" ht="5.9" customHeight="1" x14ac:dyDescent="0.3"/>
    <row r="22" spans="5:7" x14ac:dyDescent="0.3">
      <c r="E22" s="1" t="s">
        <v>13</v>
      </c>
      <c r="G22" s="4" t="s">
        <v>2</v>
      </c>
    </row>
    <row r="23" spans="5:7" ht="5.9" customHeight="1" x14ac:dyDescent="0.3"/>
    <row r="24" spans="5:7" ht="23" x14ac:dyDescent="0.3">
      <c r="E24" s="1" t="s">
        <v>14</v>
      </c>
      <c r="G24" s="4" t="s">
        <v>2</v>
      </c>
    </row>
    <row r="25" spans="5:7" ht="5.9" customHeight="1" x14ac:dyDescent="0.3"/>
    <row r="26" spans="5:7" x14ac:dyDescent="0.3">
      <c r="E26" s="1" t="s">
        <v>15</v>
      </c>
      <c r="G26" s="4" t="s">
        <v>2</v>
      </c>
    </row>
    <row r="27" spans="5:7" ht="5.9" customHeight="1" x14ac:dyDescent="0.3"/>
    <row r="28" spans="5:7" ht="23" x14ac:dyDescent="0.3">
      <c r="E28" s="1" t="s">
        <v>16</v>
      </c>
      <c r="G28" s="4" t="s">
        <v>17</v>
      </c>
    </row>
    <row r="29" spans="5:7" ht="5.9" customHeight="1" x14ac:dyDescent="0.3"/>
    <row r="30" spans="5:7" ht="23" x14ac:dyDescent="0.3">
      <c r="E30" s="1" t="s">
        <v>18</v>
      </c>
      <c r="G30" s="4" t="s">
        <v>19</v>
      </c>
    </row>
    <row r="31" spans="5:7" ht="5.9" customHeight="1" x14ac:dyDescent="0.3"/>
    <row r="32" spans="5:7" ht="23" x14ac:dyDescent="0.3">
      <c r="E32" s="1" t="s">
        <v>20</v>
      </c>
      <c r="G32" s="4" t="s">
        <v>21</v>
      </c>
    </row>
    <row r="33" spans="5:7" ht="5.9" customHeight="1" x14ac:dyDescent="0.3"/>
    <row r="34" spans="5:7" ht="23" x14ac:dyDescent="0.3">
      <c r="E34" s="1" t="s">
        <v>22</v>
      </c>
      <c r="G34" s="4" t="s">
        <v>23</v>
      </c>
    </row>
    <row r="35" spans="5:7" ht="5.9" customHeight="1" x14ac:dyDescent="0.3"/>
    <row r="36" spans="5:7" ht="23" x14ac:dyDescent="0.3">
      <c r="E36" s="1" t="s">
        <v>24</v>
      </c>
      <c r="G36" s="4" t="s">
        <v>25</v>
      </c>
    </row>
    <row r="37" spans="5:7" ht="5.9" customHeight="1" x14ac:dyDescent="0.3"/>
    <row r="38" spans="5:7" ht="23" x14ac:dyDescent="0.3">
      <c r="E38" s="1" t="s">
        <v>26</v>
      </c>
      <c r="G38" s="4" t="s">
        <v>27</v>
      </c>
    </row>
    <row r="39" spans="5:7" ht="5.9" customHeight="1" x14ac:dyDescent="0.3"/>
    <row r="40" spans="5:7" ht="23" x14ac:dyDescent="0.3">
      <c r="E40" s="1" t="s">
        <v>28</v>
      </c>
      <c r="G40" s="4" t="s">
        <v>29</v>
      </c>
    </row>
    <row r="41" spans="5:7" ht="5.9" customHeight="1" x14ac:dyDescent="0.3"/>
    <row r="42" spans="5:7" ht="23" x14ac:dyDescent="0.3">
      <c r="E42" s="1" t="s">
        <v>30</v>
      </c>
      <c r="G42" s="4" t="s">
        <v>31</v>
      </c>
    </row>
    <row r="43" spans="5:7" ht="5.9" customHeight="1" x14ac:dyDescent="0.3"/>
    <row r="44" spans="5:7" ht="23" x14ac:dyDescent="0.3">
      <c r="E44" s="1" t="s">
        <v>32</v>
      </c>
      <c r="G44" s="4" t="s">
        <v>33</v>
      </c>
    </row>
    <row r="45" spans="5:7" ht="5.9" customHeight="1" x14ac:dyDescent="0.3"/>
    <row r="46" spans="5:7" ht="23" x14ac:dyDescent="0.3">
      <c r="E46" s="1" t="s">
        <v>34</v>
      </c>
      <c r="G46" s="4" t="s">
        <v>35</v>
      </c>
    </row>
    <row r="47" spans="5:7" ht="5.9" customHeight="1" x14ac:dyDescent="0.3"/>
    <row r="48" spans="5:7" ht="23" x14ac:dyDescent="0.3">
      <c r="E48" s="1" t="s">
        <v>36</v>
      </c>
      <c r="G48" s="4" t="s">
        <v>37</v>
      </c>
    </row>
    <row r="49" spans="5:7" ht="5.9" customHeight="1" x14ac:dyDescent="0.3"/>
    <row r="50" spans="5:7" ht="23" x14ac:dyDescent="0.3">
      <c r="E50" s="1" t="s">
        <v>38</v>
      </c>
      <c r="G50" s="4" t="s">
        <v>39</v>
      </c>
    </row>
    <row r="51" spans="5:7" ht="5.9" customHeight="1" x14ac:dyDescent="0.3"/>
    <row r="52" spans="5:7" ht="23" x14ac:dyDescent="0.3">
      <c r="E52" s="1" t="s">
        <v>40</v>
      </c>
      <c r="G52" s="4" t="s">
        <v>41</v>
      </c>
    </row>
    <row r="53" spans="5:7" ht="5.9" customHeight="1" x14ac:dyDescent="0.3"/>
    <row r="54" spans="5:7" ht="23" x14ac:dyDescent="0.3">
      <c r="E54" s="1" t="s">
        <v>42</v>
      </c>
      <c r="G54" s="4" t="s">
        <v>43</v>
      </c>
    </row>
    <row r="55" spans="5:7" ht="5.9" customHeight="1" x14ac:dyDescent="0.3"/>
    <row r="56" spans="5:7" ht="23" x14ac:dyDescent="0.3">
      <c r="E56" s="1" t="s">
        <v>44</v>
      </c>
      <c r="G56" s="4" t="s">
        <v>45</v>
      </c>
    </row>
    <row r="57" spans="5:7" ht="5.9" customHeight="1" x14ac:dyDescent="0.3"/>
    <row r="58" spans="5:7" ht="23" x14ac:dyDescent="0.3">
      <c r="E58" s="1" t="s">
        <v>46</v>
      </c>
      <c r="G58" s="4" t="s">
        <v>47</v>
      </c>
    </row>
    <row r="59" spans="5:7" ht="5.9" customHeight="1" x14ac:dyDescent="0.3"/>
    <row r="60" spans="5:7" ht="23" x14ac:dyDescent="0.3">
      <c r="E60" s="1" t="s">
        <v>48</v>
      </c>
      <c r="G60" s="4" t="s">
        <v>49</v>
      </c>
    </row>
    <row r="61" spans="5:7" ht="5.9" customHeight="1" x14ac:dyDescent="0.3"/>
    <row r="62" spans="5:7" ht="23" x14ac:dyDescent="0.3">
      <c r="E62" s="1" t="s">
        <v>50</v>
      </c>
      <c r="G62" s="4" t="s">
        <v>51</v>
      </c>
    </row>
    <row r="63" spans="5:7" ht="5.9" customHeight="1" x14ac:dyDescent="0.3"/>
    <row r="64" spans="5:7" ht="23" x14ac:dyDescent="0.3">
      <c r="E64" s="1" t="s">
        <v>52</v>
      </c>
      <c r="G64" s="4" t="s">
        <v>53</v>
      </c>
    </row>
    <row r="65" spans="5:7" ht="5.9" customHeight="1" x14ac:dyDescent="0.3"/>
    <row r="66" spans="5:7" ht="23" x14ac:dyDescent="0.3">
      <c r="E66" s="1" t="s">
        <v>54</v>
      </c>
      <c r="G66" s="4" t="s">
        <v>55</v>
      </c>
    </row>
    <row r="67" spans="5:7" ht="5.9" customHeight="1" x14ac:dyDescent="0.3"/>
    <row r="68" spans="5:7" ht="23" x14ac:dyDescent="0.3">
      <c r="E68" s="1" t="s">
        <v>56</v>
      </c>
      <c r="G68" s="4" t="s">
        <v>57</v>
      </c>
    </row>
    <row r="69" spans="5:7" ht="5.9" customHeight="1" x14ac:dyDescent="0.3"/>
    <row r="70" spans="5:7" ht="23" x14ac:dyDescent="0.3">
      <c r="E70" s="1" t="s">
        <v>58</v>
      </c>
      <c r="G70" s="4" t="s">
        <v>59</v>
      </c>
    </row>
    <row r="71" spans="5:7" ht="5.9" customHeight="1" x14ac:dyDescent="0.3"/>
    <row r="72" spans="5:7" ht="23" x14ac:dyDescent="0.3">
      <c r="E72" s="1" t="s">
        <v>60</v>
      </c>
      <c r="G72" s="4" t="s">
        <v>61</v>
      </c>
    </row>
    <row r="73" spans="5:7" ht="5.9" customHeight="1" x14ac:dyDescent="0.3"/>
    <row r="74" spans="5:7" ht="23" x14ac:dyDescent="0.3">
      <c r="E74" s="1" t="s">
        <v>62</v>
      </c>
      <c r="G74" s="4" t="s">
        <v>63</v>
      </c>
    </row>
    <row r="75" spans="5:7" ht="5.9" customHeight="1" x14ac:dyDescent="0.3"/>
    <row r="76" spans="5:7" ht="23" x14ac:dyDescent="0.3">
      <c r="E76" s="1" t="s">
        <v>64</v>
      </c>
      <c r="G76" s="4" t="s">
        <v>65</v>
      </c>
    </row>
    <row r="77" spans="5:7" ht="5.9" customHeight="1" x14ac:dyDescent="0.3"/>
    <row r="78" spans="5:7" ht="23" x14ac:dyDescent="0.3">
      <c r="E78" s="1" t="s">
        <v>66</v>
      </c>
      <c r="G78" s="4" t="s">
        <v>67</v>
      </c>
    </row>
    <row r="79" spans="5:7" ht="5.9" customHeight="1" x14ac:dyDescent="0.3"/>
    <row r="80" spans="5:7" ht="23" x14ac:dyDescent="0.3">
      <c r="E80" s="1" t="s">
        <v>68</v>
      </c>
      <c r="G80" s="4" t="s">
        <v>69</v>
      </c>
    </row>
    <row r="81" spans="5:7" ht="5.9" customHeight="1" x14ac:dyDescent="0.3"/>
    <row r="82" spans="5:7" ht="23" x14ac:dyDescent="0.3">
      <c r="E82" s="1" t="s">
        <v>70</v>
      </c>
      <c r="G82" s="4" t="s">
        <v>71</v>
      </c>
    </row>
    <row r="83" spans="5:7" ht="5.9" customHeight="1" x14ac:dyDescent="0.3"/>
    <row r="84" spans="5:7" ht="23" x14ac:dyDescent="0.3">
      <c r="E84" s="1" t="s">
        <v>72</v>
      </c>
      <c r="G84" s="4" t="s">
        <v>73</v>
      </c>
    </row>
    <row r="85" spans="5:7" ht="5.9" customHeight="1" x14ac:dyDescent="0.3"/>
    <row r="86" spans="5:7" ht="23" x14ac:dyDescent="0.3">
      <c r="E86" s="1" t="s">
        <v>74</v>
      </c>
      <c r="G86" s="4" t="s">
        <v>75</v>
      </c>
    </row>
    <row r="87" spans="5:7" ht="5.9" customHeight="1" x14ac:dyDescent="0.3"/>
    <row r="88" spans="5:7" ht="23" x14ac:dyDescent="0.3">
      <c r="E88" s="1" t="s">
        <v>76</v>
      </c>
      <c r="G88" s="4" t="s">
        <v>77</v>
      </c>
    </row>
    <row r="89" spans="5:7" ht="5.9" customHeight="1" x14ac:dyDescent="0.3"/>
    <row r="90" spans="5:7" ht="23" x14ac:dyDescent="0.3">
      <c r="E90" s="1" t="s">
        <v>78</v>
      </c>
      <c r="G90" s="4" t="s">
        <v>79</v>
      </c>
    </row>
    <row r="91" spans="5:7" ht="5.9" customHeight="1" x14ac:dyDescent="0.3"/>
    <row r="92" spans="5:7" ht="23" x14ac:dyDescent="0.3">
      <c r="E92" s="1" t="s">
        <v>80</v>
      </c>
      <c r="G92" s="4" t="s">
        <v>81</v>
      </c>
    </row>
    <row r="93" spans="5:7" ht="5.9" customHeight="1" x14ac:dyDescent="0.3"/>
    <row r="94" spans="5:7" ht="34.5" x14ac:dyDescent="0.3">
      <c r="E94" s="1" t="s">
        <v>82</v>
      </c>
      <c r="G94" s="4" t="s">
        <v>83</v>
      </c>
    </row>
    <row r="95" spans="5:7" ht="5.9" customHeight="1" x14ac:dyDescent="0.3"/>
    <row r="96" spans="5:7" ht="23" x14ac:dyDescent="0.3">
      <c r="E96" s="1" t="s">
        <v>84</v>
      </c>
      <c r="G96" s="4" t="s">
        <v>85</v>
      </c>
    </row>
    <row r="97" spans="5:7" ht="5.9" customHeight="1" x14ac:dyDescent="0.3"/>
    <row r="98" spans="5:7" ht="23" x14ac:dyDescent="0.3">
      <c r="E98" s="1" t="s">
        <v>86</v>
      </c>
      <c r="G98" s="4" t="s">
        <v>87</v>
      </c>
    </row>
    <row r="99" spans="5:7" ht="5.9" customHeight="1" x14ac:dyDescent="0.3"/>
    <row r="100" spans="5:7" ht="23" x14ac:dyDescent="0.3">
      <c r="E100" s="1" t="s">
        <v>88</v>
      </c>
      <c r="G100" s="4" t="s">
        <v>89</v>
      </c>
    </row>
    <row r="101" spans="5:7" ht="5.9" customHeight="1" x14ac:dyDescent="0.3"/>
    <row r="102" spans="5:7" ht="23" x14ac:dyDescent="0.3">
      <c r="E102" s="1" t="s">
        <v>90</v>
      </c>
      <c r="G102" s="4" t="s">
        <v>91</v>
      </c>
    </row>
    <row r="103" spans="5:7" ht="5.9" customHeight="1" x14ac:dyDescent="0.3"/>
    <row r="104" spans="5:7" ht="23" x14ac:dyDescent="0.3">
      <c r="E104" s="1" t="s">
        <v>92</v>
      </c>
      <c r="G104" s="4" t="s">
        <v>93</v>
      </c>
    </row>
    <row r="105" spans="5:7" ht="5.9" customHeight="1" x14ac:dyDescent="0.3"/>
    <row r="106" spans="5:7" ht="23" x14ac:dyDescent="0.3">
      <c r="E106" s="1" t="s">
        <v>94</v>
      </c>
      <c r="G106" s="4" t="s">
        <v>95</v>
      </c>
    </row>
    <row r="107" spans="5:7" ht="5.9" customHeight="1" x14ac:dyDescent="0.3"/>
    <row r="108" spans="5:7" ht="23" x14ac:dyDescent="0.3">
      <c r="E108" s="1" t="s">
        <v>96</v>
      </c>
      <c r="G108" s="4" t="s">
        <v>97</v>
      </c>
    </row>
    <row r="109" spans="5:7" ht="5.9" customHeight="1" x14ac:dyDescent="0.3"/>
    <row r="110" spans="5:7" ht="23" x14ac:dyDescent="0.3">
      <c r="E110" s="1" t="s">
        <v>98</v>
      </c>
      <c r="G110" s="4" t="s">
        <v>99</v>
      </c>
    </row>
    <row r="111" spans="5:7" ht="5.9" customHeight="1" x14ac:dyDescent="0.3"/>
    <row r="112" spans="5:7" ht="23" x14ac:dyDescent="0.3">
      <c r="E112" s="1" t="s">
        <v>100</v>
      </c>
      <c r="G112" s="4" t="s">
        <v>21</v>
      </c>
    </row>
    <row r="113" spans="5:7" ht="5.9" customHeight="1" x14ac:dyDescent="0.3"/>
    <row r="114" spans="5:7" ht="23" x14ac:dyDescent="0.3">
      <c r="E114" s="1" t="s">
        <v>101</v>
      </c>
      <c r="G114" s="4" t="s">
        <v>23</v>
      </c>
    </row>
    <row r="115" spans="5:7" ht="5.9" customHeight="1" x14ac:dyDescent="0.3"/>
    <row r="116" spans="5:7" ht="23" x14ac:dyDescent="0.3">
      <c r="E116" s="1" t="s">
        <v>102</v>
      </c>
      <c r="G116" s="4" t="s">
        <v>25</v>
      </c>
    </row>
    <row r="117" spans="5:7" ht="5.9" customHeight="1" x14ac:dyDescent="0.3"/>
    <row r="118" spans="5:7" ht="23" x14ac:dyDescent="0.3">
      <c r="E118" s="1" t="s">
        <v>103</v>
      </c>
      <c r="G118" s="4" t="s">
        <v>27</v>
      </c>
    </row>
    <row r="119" spans="5:7" ht="5.9" customHeight="1" x14ac:dyDescent="0.3"/>
    <row r="120" spans="5:7" ht="23" x14ac:dyDescent="0.3">
      <c r="E120" s="1" t="s">
        <v>104</v>
      </c>
      <c r="G120" s="4" t="s">
        <v>29</v>
      </c>
    </row>
    <row r="121" spans="5:7" ht="5.9" customHeight="1" x14ac:dyDescent="0.3"/>
    <row r="122" spans="5:7" ht="23" x14ac:dyDescent="0.3">
      <c r="E122" s="1" t="s">
        <v>105</v>
      </c>
      <c r="G122" s="4" t="s">
        <v>31</v>
      </c>
    </row>
    <row r="123" spans="5:7" ht="5.9" customHeight="1" x14ac:dyDescent="0.3"/>
    <row r="124" spans="5:7" ht="23" x14ac:dyDescent="0.3">
      <c r="E124" s="1" t="s">
        <v>106</v>
      </c>
      <c r="G124" s="4" t="s">
        <v>33</v>
      </c>
    </row>
    <row r="125" spans="5:7" ht="5.9" customHeight="1" x14ac:dyDescent="0.3"/>
    <row r="126" spans="5:7" ht="23" x14ac:dyDescent="0.3">
      <c r="E126" s="1" t="s">
        <v>107</v>
      </c>
      <c r="G126" s="4" t="s">
        <v>35</v>
      </c>
    </row>
    <row r="127" spans="5:7" ht="5.9" customHeight="1" x14ac:dyDescent="0.3"/>
    <row r="128" spans="5:7" ht="23" x14ac:dyDescent="0.3">
      <c r="E128" s="1" t="s">
        <v>108</v>
      </c>
      <c r="G128" s="4" t="s">
        <v>37</v>
      </c>
    </row>
    <row r="129" spans="5:7" ht="5.9" customHeight="1" x14ac:dyDescent="0.3"/>
    <row r="130" spans="5:7" ht="23" x14ac:dyDescent="0.3">
      <c r="E130" s="1" t="s">
        <v>109</v>
      </c>
      <c r="G130" s="4" t="s">
        <v>39</v>
      </c>
    </row>
    <row r="131" spans="5:7" ht="5.9" customHeight="1" x14ac:dyDescent="0.3"/>
    <row r="132" spans="5:7" ht="23" x14ac:dyDescent="0.3">
      <c r="E132" s="1" t="s">
        <v>110</v>
      </c>
      <c r="G132" s="4" t="s">
        <v>41</v>
      </c>
    </row>
    <row r="133" spans="5:7" ht="5.9" customHeight="1" x14ac:dyDescent="0.3"/>
    <row r="134" spans="5:7" ht="23" x14ac:dyDescent="0.3">
      <c r="E134" s="1" t="s">
        <v>111</v>
      </c>
      <c r="G134" s="4" t="s">
        <v>43</v>
      </c>
    </row>
    <row r="135" spans="5:7" ht="5.9" customHeight="1" x14ac:dyDescent="0.3"/>
    <row r="136" spans="5:7" ht="23" x14ac:dyDescent="0.3">
      <c r="E136" s="1" t="s">
        <v>112</v>
      </c>
      <c r="G136" s="4" t="s">
        <v>45</v>
      </c>
    </row>
    <row r="137" spans="5:7" ht="5.9" customHeight="1" x14ac:dyDescent="0.3"/>
    <row r="138" spans="5:7" ht="23" x14ac:dyDescent="0.3">
      <c r="E138" s="1" t="s">
        <v>113</v>
      </c>
      <c r="G138" s="4" t="s">
        <v>47</v>
      </c>
    </row>
    <row r="139" spans="5:7" ht="5.9" customHeight="1" x14ac:dyDescent="0.3"/>
    <row r="140" spans="5:7" ht="23" x14ac:dyDescent="0.3">
      <c r="E140" s="1" t="s">
        <v>114</v>
      </c>
      <c r="G140" s="4" t="s">
        <v>49</v>
      </c>
    </row>
    <row r="141" spans="5:7" ht="5.9" customHeight="1" x14ac:dyDescent="0.3"/>
    <row r="142" spans="5:7" ht="23" x14ac:dyDescent="0.3">
      <c r="E142" s="1" t="s">
        <v>115</v>
      </c>
      <c r="G142" s="4" t="s">
        <v>51</v>
      </c>
    </row>
    <row r="143" spans="5:7" ht="5.9" customHeight="1" x14ac:dyDescent="0.3"/>
    <row r="144" spans="5:7" ht="23" x14ac:dyDescent="0.3">
      <c r="E144" s="1" t="s">
        <v>116</v>
      </c>
      <c r="G144" s="4" t="s">
        <v>53</v>
      </c>
    </row>
    <row r="145" spans="5:7" ht="5.9" customHeight="1" x14ac:dyDescent="0.3"/>
    <row r="146" spans="5:7" ht="23" x14ac:dyDescent="0.3">
      <c r="E146" s="1" t="s">
        <v>117</v>
      </c>
      <c r="G146" s="4" t="s">
        <v>55</v>
      </c>
    </row>
    <row r="147" spans="5:7" ht="5.9" customHeight="1" x14ac:dyDescent="0.3"/>
    <row r="148" spans="5:7" ht="23" x14ac:dyDescent="0.3">
      <c r="E148" s="1" t="s">
        <v>118</v>
      </c>
      <c r="G148" s="4" t="s">
        <v>57</v>
      </c>
    </row>
    <row r="149" spans="5:7" ht="5.9" customHeight="1" x14ac:dyDescent="0.3"/>
    <row r="150" spans="5:7" ht="23" x14ac:dyDescent="0.3">
      <c r="E150" s="1" t="s">
        <v>119</v>
      </c>
      <c r="G150" s="4" t="s">
        <v>59</v>
      </c>
    </row>
    <row r="151" spans="5:7" ht="5.9" customHeight="1" x14ac:dyDescent="0.3"/>
    <row r="152" spans="5:7" ht="23" x14ac:dyDescent="0.3">
      <c r="E152" s="1" t="s">
        <v>120</v>
      </c>
      <c r="G152" s="4" t="s">
        <v>61</v>
      </c>
    </row>
    <row r="153" spans="5:7" ht="5.9" customHeight="1" x14ac:dyDescent="0.3"/>
    <row r="154" spans="5:7" ht="23" x14ac:dyDescent="0.3">
      <c r="E154" s="1" t="s">
        <v>121</v>
      </c>
      <c r="G154" s="4" t="s">
        <v>63</v>
      </c>
    </row>
    <row r="155" spans="5:7" ht="5.9" customHeight="1" x14ac:dyDescent="0.3"/>
    <row r="156" spans="5:7" ht="23" x14ac:dyDescent="0.3">
      <c r="E156" s="1" t="s">
        <v>122</v>
      </c>
      <c r="G156" s="4" t="s">
        <v>65</v>
      </c>
    </row>
    <row r="157" spans="5:7" ht="5.9" customHeight="1" x14ac:dyDescent="0.3"/>
    <row r="158" spans="5:7" ht="23" x14ac:dyDescent="0.3">
      <c r="E158" s="1" t="s">
        <v>123</v>
      </c>
      <c r="G158" s="4" t="s">
        <v>67</v>
      </c>
    </row>
    <row r="159" spans="5:7" ht="5.9" customHeight="1" x14ac:dyDescent="0.3"/>
    <row r="160" spans="5:7" ht="23" x14ac:dyDescent="0.3">
      <c r="E160" s="1" t="s">
        <v>124</v>
      </c>
      <c r="G160" s="4" t="s">
        <v>69</v>
      </c>
    </row>
    <row r="161" spans="5:7" ht="5.9" customHeight="1" x14ac:dyDescent="0.3"/>
    <row r="162" spans="5:7" ht="23" x14ac:dyDescent="0.3">
      <c r="E162" s="1" t="s">
        <v>125</v>
      </c>
      <c r="G162" s="4" t="s">
        <v>71</v>
      </c>
    </row>
    <row r="163" spans="5:7" ht="5.9" customHeight="1" x14ac:dyDescent="0.3"/>
    <row r="164" spans="5:7" ht="23" x14ac:dyDescent="0.3">
      <c r="E164" s="1" t="s">
        <v>126</v>
      </c>
      <c r="G164" s="4" t="s">
        <v>73</v>
      </c>
    </row>
    <row r="165" spans="5:7" ht="5.9" customHeight="1" x14ac:dyDescent="0.3"/>
    <row r="166" spans="5:7" ht="23" x14ac:dyDescent="0.3">
      <c r="E166" s="1" t="s">
        <v>127</v>
      </c>
      <c r="G166" s="4" t="s">
        <v>75</v>
      </c>
    </row>
    <row r="167" spans="5:7" ht="5.9" customHeight="1" x14ac:dyDescent="0.3"/>
    <row r="168" spans="5:7" ht="23" x14ac:dyDescent="0.3">
      <c r="E168" s="1" t="s">
        <v>128</v>
      </c>
      <c r="G168" s="4" t="s">
        <v>77</v>
      </c>
    </row>
    <row r="169" spans="5:7" ht="5.9" customHeight="1" x14ac:dyDescent="0.3"/>
    <row r="170" spans="5:7" ht="23" x14ac:dyDescent="0.3">
      <c r="E170" s="1" t="s">
        <v>129</v>
      </c>
      <c r="G170" s="4" t="s">
        <v>79</v>
      </c>
    </row>
    <row r="171" spans="5:7" ht="5.9" customHeight="1" x14ac:dyDescent="0.3"/>
    <row r="172" spans="5:7" ht="23" x14ac:dyDescent="0.3">
      <c r="E172" s="1" t="s">
        <v>130</v>
      </c>
      <c r="G172" s="4" t="s">
        <v>81</v>
      </c>
    </row>
    <row r="173" spans="5:7" ht="5.9" customHeight="1" x14ac:dyDescent="0.3"/>
    <row r="174" spans="5:7" ht="34.5" x14ac:dyDescent="0.3">
      <c r="E174" s="1" t="s">
        <v>131</v>
      </c>
      <c r="G174" s="4" t="s">
        <v>83</v>
      </c>
    </row>
    <row r="175" spans="5:7" ht="5.9" customHeight="1" x14ac:dyDescent="0.3"/>
    <row r="176" spans="5:7" ht="23" x14ac:dyDescent="0.3">
      <c r="E176" s="1" t="s">
        <v>132</v>
      </c>
      <c r="G176" s="4" t="s">
        <v>85</v>
      </c>
    </row>
    <row r="177" spans="5:7" ht="5.9" customHeight="1" x14ac:dyDescent="0.3"/>
    <row r="178" spans="5:7" ht="23" x14ac:dyDescent="0.3">
      <c r="E178" s="1" t="s">
        <v>133</v>
      </c>
      <c r="G178" s="4" t="s">
        <v>87</v>
      </c>
    </row>
    <row r="179" spans="5:7" ht="5.9" customHeight="1" x14ac:dyDescent="0.3"/>
    <row r="180" spans="5:7" ht="23" x14ac:dyDescent="0.3">
      <c r="E180" s="1" t="s">
        <v>134</v>
      </c>
      <c r="G180" s="4" t="s">
        <v>89</v>
      </c>
    </row>
    <row r="181" spans="5:7" ht="5.9" customHeight="1" x14ac:dyDescent="0.3"/>
    <row r="182" spans="5:7" ht="23" x14ac:dyDescent="0.3">
      <c r="E182" s="1" t="s">
        <v>135</v>
      </c>
      <c r="G182" s="4" t="s">
        <v>91</v>
      </c>
    </row>
    <row r="183" spans="5:7" ht="5.9" customHeight="1" x14ac:dyDescent="0.3"/>
    <row r="184" spans="5:7" ht="23" x14ac:dyDescent="0.3">
      <c r="E184" s="1" t="s">
        <v>136</v>
      </c>
      <c r="G184" s="4" t="s">
        <v>93</v>
      </c>
    </row>
    <row r="185" spans="5:7" ht="5.9" customHeight="1" x14ac:dyDescent="0.3"/>
    <row r="186" spans="5:7" ht="23" x14ac:dyDescent="0.3">
      <c r="E186" s="1" t="s">
        <v>137</v>
      </c>
      <c r="G186" s="4" t="s">
        <v>95</v>
      </c>
    </row>
    <row r="187" spans="5:7" ht="5.9" customHeight="1" x14ac:dyDescent="0.3"/>
    <row r="188" spans="5:7" ht="23" x14ac:dyDescent="0.3">
      <c r="E188" s="1" t="s">
        <v>138</v>
      </c>
      <c r="G188" s="4" t="s">
        <v>97</v>
      </c>
    </row>
    <row r="189" spans="5:7" ht="5.9" customHeight="1" x14ac:dyDescent="0.3"/>
    <row r="190" spans="5:7" ht="23" x14ac:dyDescent="0.3">
      <c r="E190" s="1" t="s">
        <v>139</v>
      </c>
      <c r="G190" s="4" t="s">
        <v>99</v>
      </c>
    </row>
    <row r="191" spans="5:7" ht="5.9" customHeight="1" x14ac:dyDescent="0.3"/>
    <row r="192" spans="5:7" ht="23" x14ac:dyDescent="0.3">
      <c r="E192" s="1" t="s">
        <v>140</v>
      </c>
      <c r="G192" s="4" t="s">
        <v>21</v>
      </c>
    </row>
    <row r="193" spans="5:7" ht="5.9" customHeight="1" x14ac:dyDescent="0.3"/>
    <row r="194" spans="5:7" ht="23" x14ac:dyDescent="0.3">
      <c r="E194" s="1" t="s">
        <v>141</v>
      </c>
      <c r="G194" s="4" t="s">
        <v>23</v>
      </c>
    </row>
    <row r="195" spans="5:7" ht="5.9" customHeight="1" x14ac:dyDescent="0.3"/>
    <row r="196" spans="5:7" ht="23" x14ac:dyDescent="0.3">
      <c r="E196" s="1" t="s">
        <v>142</v>
      </c>
      <c r="G196" s="4" t="s">
        <v>25</v>
      </c>
    </row>
    <row r="197" spans="5:7" ht="5.9" customHeight="1" x14ac:dyDescent="0.3"/>
    <row r="198" spans="5:7" ht="23" x14ac:dyDescent="0.3">
      <c r="E198" s="1" t="s">
        <v>143</v>
      </c>
      <c r="G198" s="4" t="s">
        <v>27</v>
      </c>
    </row>
    <row r="199" spans="5:7" ht="5.9" customHeight="1" x14ac:dyDescent="0.3"/>
    <row r="200" spans="5:7" ht="23" x14ac:dyDescent="0.3">
      <c r="E200" s="1" t="s">
        <v>144</v>
      </c>
      <c r="G200" s="4" t="s">
        <v>29</v>
      </c>
    </row>
    <row r="201" spans="5:7" ht="5.9" customHeight="1" x14ac:dyDescent="0.3"/>
    <row r="202" spans="5:7" ht="23" x14ac:dyDescent="0.3">
      <c r="E202" s="1" t="s">
        <v>145</v>
      </c>
      <c r="G202" s="4" t="s">
        <v>31</v>
      </c>
    </row>
    <row r="203" spans="5:7" ht="5.9" customHeight="1" x14ac:dyDescent="0.3"/>
    <row r="204" spans="5:7" ht="23" x14ac:dyDescent="0.3">
      <c r="E204" s="1" t="s">
        <v>146</v>
      </c>
      <c r="G204" s="4" t="s">
        <v>33</v>
      </c>
    </row>
    <row r="205" spans="5:7" ht="5.9" customHeight="1" x14ac:dyDescent="0.3"/>
    <row r="206" spans="5:7" ht="23" x14ac:dyDescent="0.3">
      <c r="E206" s="1" t="s">
        <v>147</v>
      </c>
      <c r="G206" s="4" t="s">
        <v>35</v>
      </c>
    </row>
    <row r="207" spans="5:7" ht="5.9" customHeight="1" x14ac:dyDescent="0.3"/>
    <row r="208" spans="5:7" ht="23" x14ac:dyDescent="0.3">
      <c r="E208" s="1" t="s">
        <v>148</v>
      </c>
      <c r="G208" s="4" t="s">
        <v>37</v>
      </c>
    </row>
    <row r="209" spans="5:7" ht="5.9" customHeight="1" x14ac:dyDescent="0.3"/>
    <row r="210" spans="5:7" ht="23" x14ac:dyDescent="0.3">
      <c r="E210" s="1" t="s">
        <v>149</v>
      </c>
      <c r="G210" s="4" t="s">
        <v>39</v>
      </c>
    </row>
    <row r="211" spans="5:7" ht="5.9" customHeight="1" x14ac:dyDescent="0.3"/>
    <row r="212" spans="5:7" ht="23" x14ac:dyDescent="0.3">
      <c r="E212" s="1" t="s">
        <v>150</v>
      </c>
      <c r="G212" s="4" t="s">
        <v>41</v>
      </c>
    </row>
    <row r="213" spans="5:7" ht="5.9" customHeight="1" x14ac:dyDescent="0.3"/>
    <row r="214" spans="5:7" ht="23" x14ac:dyDescent="0.3">
      <c r="E214" s="1" t="s">
        <v>151</v>
      </c>
      <c r="G214" s="4" t="s">
        <v>43</v>
      </c>
    </row>
    <row r="215" spans="5:7" ht="5.9" customHeight="1" x14ac:dyDescent="0.3"/>
    <row r="216" spans="5:7" ht="23" x14ac:dyDescent="0.3">
      <c r="E216" s="1" t="s">
        <v>152</v>
      </c>
      <c r="G216" s="4" t="s">
        <v>45</v>
      </c>
    </row>
    <row r="217" spans="5:7" ht="5.9" customHeight="1" x14ac:dyDescent="0.3"/>
    <row r="218" spans="5:7" ht="23" x14ac:dyDescent="0.3">
      <c r="E218" s="1" t="s">
        <v>153</v>
      </c>
      <c r="G218" s="4" t="s">
        <v>47</v>
      </c>
    </row>
    <row r="219" spans="5:7" ht="5.9" customHeight="1" x14ac:dyDescent="0.3"/>
    <row r="220" spans="5:7" ht="23" x14ac:dyDescent="0.3">
      <c r="E220" s="1" t="s">
        <v>154</v>
      </c>
      <c r="G220" s="4" t="s">
        <v>49</v>
      </c>
    </row>
    <row r="221" spans="5:7" ht="5.9" customHeight="1" x14ac:dyDescent="0.3"/>
    <row r="222" spans="5:7" ht="23" x14ac:dyDescent="0.3">
      <c r="E222" s="1" t="s">
        <v>155</v>
      </c>
      <c r="G222" s="4" t="s">
        <v>51</v>
      </c>
    </row>
    <row r="223" spans="5:7" ht="5.9" customHeight="1" x14ac:dyDescent="0.3"/>
    <row r="224" spans="5:7" ht="23" x14ac:dyDescent="0.3">
      <c r="E224" s="1" t="s">
        <v>156</v>
      </c>
      <c r="G224" s="4" t="s">
        <v>53</v>
      </c>
    </row>
    <row r="225" spans="5:7" ht="5.9" customHeight="1" x14ac:dyDescent="0.3"/>
    <row r="226" spans="5:7" ht="23" x14ac:dyDescent="0.3">
      <c r="E226" s="1" t="s">
        <v>157</v>
      </c>
      <c r="G226" s="4" t="s">
        <v>55</v>
      </c>
    </row>
    <row r="227" spans="5:7" ht="5.9" customHeight="1" x14ac:dyDescent="0.3"/>
    <row r="228" spans="5:7" ht="23" x14ac:dyDescent="0.3">
      <c r="E228" s="1" t="s">
        <v>158</v>
      </c>
      <c r="G228" s="4" t="s">
        <v>57</v>
      </c>
    </row>
    <row r="229" spans="5:7" ht="5.9" customHeight="1" x14ac:dyDescent="0.3"/>
    <row r="230" spans="5:7" ht="23" x14ac:dyDescent="0.3">
      <c r="E230" s="1" t="s">
        <v>159</v>
      </c>
      <c r="G230" s="4" t="s">
        <v>59</v>
      </c>
    </row>
    <row r="231" spans="5:7" ht="5.9" customHeight="1" x14ac:dyDescent="0.3"/>
    <row r="232" spans="5:7" ht="23" x14ac:dyDescent="0.3">
      <c r="E232" s="1" t="s">
        <v>160</v>
      </c>
      <c r="G232" s="4" t="s">
        <v>61</v>
      </c>
    </row>
    <row r="233" spans="5:7" ht="5.9" customHeight="1" x14ac:dyDescent="0.3"/>
    <row r="234" spans="5:7" ht="23" x14ac:dyDescent="0.3">
      <c r="E234" s="1" t="s">
        <v>161</v>
      </c>
      <c r="G234" s="4" t="s">
        <v>63</v>
      </c>
    </row>
    <row r="235" spans="5:7" ht="5.9" customHeight="1" x14ac:dyDescent="0.3"/>
    <row r="236" spans="5:7" ht="23" x14ac:dyDescent="0.3">
      <c r="E236" s="1" t="s">
        <v>162</v>
      </c>
      <c r="G236" s="4" t="s">
        <v>65</v>
      </c>
    </row>
    <row r="237" spans="5:7" ht="5.9" customHeight="1" x14ac:dyDescent="0.3"/>
    <row r="238" spans="5:7" ht="23" x14ac:dyDescent="0.3">
      <c r="E238" s="1" t="s">
        <v>163</v>
      </c>
      <c r="G238" s="4" t="s">
        <v>67</v>
      </c>
    </row>
    <row r="239" spans="5:7" ht="5.9" customHeight="1" x14ac:dyDescent="0.3"/>
    <row r="240" spans="5:7" ht="23" x14ac:dyDescent="0.3">
      <c r="E240" s="1" t="s">
        <v>164</v>
      </c>
      <c r="G240" s="4" t="s">
        <v>69</v>
      </c>
    </row>
    <row r="241" spans="5:7" ht="5.9" customHeight="1" x14ac:dyDescent="0.3"/>
    <row r="242" spans="5:7" ht="23" x14ac:dyDescent="0.3">
      <c r="E242" s="1" t="s">
        <v>165</v>
      </c>
      <c r="G242" s="4" t="s">
        <v>71</v>
      </c>
    </row>
    <row r="243" spans="5:7" ht="5.9" customHeight="1" x14ac:dyDescent="0.3"/>
    <row r="244" spans="5:7" ht="23" x14ac:dyDescent="0.3">
      <c r="E244" s="1" t="s">
        <v>166</v>
      </c>
      <c r="G244" s="4" t="s">
        <v>73</v>
      </c>
    </row>
    <row r="245" spans="5:7" ht="5.9" customHeight="1" x14ac:dyDescent="0.3"/>
    <row r="246" spans="5:7" ht="23" x14ac:dyDescent="0.3">
      <c r="E246" s="1" t="s">
        <v>167</v>
      </c>
      <c r="G246" s="4" t="s">
        <v>75</v>
      </c>
    </row>
    <row r="247" spans="5:7" ht="5.9" customHeight="1" x14ac:dyDescent="0.3"/>
    <row r="248" spans="5:7" ht="23" x14ac:dyDescent="0.3">
      <c r="E248" s="1" t="s">
        <v>168</v>
      </c>
      <c r="G248" s="4" t="s">
        <v>77</v>
      </c>
    </row>
    <row r="249" spans="5:7" ht="5.9" customHeight="1" x14ac:dyDescent="0.3"/>
    <row r="250" spans="5:7" ht="23" x14ac:dyDescent="0.3">
      <c r="E250" s="1" t="s">
        <v>169</v>
      </c>
      <c r="G250" s="4" t="s">
        <v>79</v>
      </c>
    </row>
    <row r="251" spans="5:7" ht="5.9" customHeight="1" x14ac:dyDescent="0.3"/>
    <row r="252" spans="5:7" ht="23" x14ac:dyDescent="0.3">
      <c r="E252" s="1" t="s">
        <v>170</v>
      </c>
      <c r="G252" s="4" t="s">
        <v>81</v>
      </c>
    </row>
    <row r="253" spans="5:7" ht="5.9" customHeight="1" x14ac:dyDescent="0.3"/>
    <row r="254" spans="5:7" ht="34.5" x14ac:dyDescent="0.3">
      <c r="E254" s="1" t="s">
        <v>171</v>
      </c>
      <c r="G254" s="4" t="s">
        <v>83</v>
      </c>
    </row>
    <row r="255" spans="5:7" ht="5.9" customHeight="1" x14ac:dyDescent="0.3"/>
    <row r="256" spans="5:7" ht="23" x14ac:dyDescent="0.3">
      <c r="E256" s="1" t="s">
        <v>172</v>
      </c>
      <c r="G256" s="4" t="s">
        <v>85</v>
      </c>
    </row>
    <row r="257" spans="5:7" ht="5.9" customHeight="1" x14ac:dyDescent="0.3"/>
    <row r="258" spans="5:7" ht="23" x14ac:dyDescent="0.3">
      <c r="E258" s="1" t="s">
        <v>173</v>
      </c>
      <c r="G258" s="4" t="s">
        <v>87</v>
      </c>
    </row>
    <row r="259" spans="5:7" ht="5.9" customHeight="1" x14ac:dyDescent="0.3"/>
    <row r="260" spans="5:7" ht="23" x14ac:dyDescent="0.3">
      <c r="E260" s="1" t="s">
        <v>174</v>
      </c>
      <c r="G260" s="4" t="s">
        <v>89</v>
      </c>
    </row>
    <row r="261" spans="5:7" ht="5.9" customHeight="1" x14ac:dyDescent="0.3"/>
    <row r="262" spans="5:7" ht="23" x14ac:dyDescent="0.3">
      <c r="E262" s="1" t="s">
        <v>175</v>
      </c>
      <c r="G262" s="4" t="s">
        <v>91</v>
      </c>
    </row>
    <row r="263" spans="5:7" ht="5.9" customHeight="1" x14ac:dyDescent="0.3"/>
    <row r="264" spans="5:7" ht="23" x14ac:dyDescent="0.3">
      <c r="E264" s="1" t="s">
        <v>176</v>
      </c>
      <c r="G264" s="4" t="s">
        <v>93</v>
      </c>
    </row>
    <row r="265" spans="5:7" ht="5.9" customHeight="1" x14ac:dyDescent="0.3"/>
    <row r="266" spans="5:7" ht="23" x14ac:dyDescent="0.3">
      <c r="E266" s="1" t="s">
        <v>177</v>
      </c>
      <c r="G266" s="4" t="s">
        <v>95</v>
      </c>
    </row>
    <row r="267" spans="5:7" ht="5.9" customHeight="1" x14ac:dyDescent="0.3"/>
    <row r="268" spans="5:7" ht="23" x14ac:dyDescent="0.3">
      <c r="E268" s="1" t="s">
        <v>178</v>
      </c>
      <c r="G268" s="4" t="s">
        <v>97</v>
      </c>
    </row>
    <row r="269" spans="5:7" ht="5.9" customHeight="1" x14ac:dyDescent="0.3"/>
    <row r="270" spans="5:7" ht="23" x14ac:dyDescent="0.3">
      <c r="E270" s="1" t="s">
        <v>179</v>
      </c>
      <c r="G270" s="4" t="s">
        <v>99</v>
      </c>
    </row>
    <row r="271" spans="5:7" ht="5.9" customHeight="1" x14ac:dyDescent="0.3"/>
    <row r="272" spans="5:7" ht="23" x14ac:dyDescent="0.3">
      <c r="E272" s="1" t="s">
        <v>180</v>
      </c>
      <c r="G272" s="4" t="s">
        <v>21</v>
      </c>
    </row>
    <row r="273" spans="5:7" ht="5.9" customHeight="1" x14ac:dyDescent="0.3"/>
    <row r="274" spans="5:7" ht="23" x14ac:dyDescent="0.3">
      <c r="E274" s="1" t="s">
        <v>181</v>
      </c>
      <c r="G274" s="4" t="s">
        <v>23</v>
      </c>
    </row>
    <row r="275" spans="5:7" ht="5.9" customHeight="1" x14ac:dyDescent="0.3"/>
    <row r="276" spans="5:7" ht="23" x14ac:dyDescent="0.3">
      <c r="E276" s="1" t="s">
        <v>182</v>
      </c>
      <c r="G276" s="4" t="s">
        <v>25</v>
      </c>
    </row>
    <row r="277" spans="5:7" ht="5.9" customHeight="1" x14ac:dyDescent="0.3"/>
    <row r="278" spans="5:7" ht="23" x14ac:dyDescent="0.3">
      <c r="E278" s="1" t="s">
        <v>183</v>
      </c>
      <c r="G278" s="4" t="s">
        <v>27</v>
      </c>
    </row>
    <row r="279" spans="5:7" ht="5.9" customHeight="1" x14ac:dyDescent="0.3"/>
    <row r="280" spans="5:7" ht="23" x14ac:dyDescent="0.3">
      <c r="E280" s="1" t="s">
        <v>184</v>
      </c>
      <c r="G280" s="4" t="s">
        <v>29</v>
      </c>
    </row>
    <row r="281" spans="5:7" ht="5.9" customHeight="1" x14ac:dyDescent="0.3"/>
    <row r="282" spans="5:7" ht="23" x14ac:dyDescent="0.3">
      <c r="E282" s="1" t="s">
        <v>185</v>
      </c>
      <c r="G282" s="4" t="s">
        <v>31</v>
      </c>
    </row>
    <row r="283" spans="5:7" ht="5.9" customHeight="1" x14ac:dyDescent="0.3"/>
    <row r="284" spans="5:7" ht="23" x14ac:dyDescent="0.3">
      <c r="E284" s="1" t="s">
        <v>186</v>
      </c>
      <c r="G284" s="4" t="s">
        <v>33</v>
      </c>
    </row>
    <row r="285" spans="5:7" ht="5.9" customHeight="1" x14ac:dyDescent="0.3"/>
    <row r="286" spans="5:7" ht="23" x14ac:dyDescent="0.3">
      <c r="E286" s="1" t="s">
        <v>187</v>
      </c>
      <c r="G286" s="4" t="s">
        <v>35</v>
      </c>
    </row>
    <row r="287" spans="5:7" ht="5.9" customHeight="1" x14ac:dyDescent="0.3"/>
    <row r="288" spans="5:7" ht="23" x14ac:dyDescent="0.3">
      <c r="E288" s="1" t="s">
        <v>188</v>
      </c>
      <c r="G288" s="4" t="s">
        <v>37</v>
      </c>
    </row>
    <row r="289" spans="5:7" ht="5.9" customHeight="1" x14ac:dyDescent="0.3"/>
    <row r="290" spans="5:7" ht="23" x14ac:dyDescent="0.3">
      <c r="E290" s="1" t="s">
        <v>189</v>
      </c>
      <c r="G290" s="4" t="s">
        <v>39</v>
      </c>
    </row>
    <row r="291" spans="5:7" ht="5.9" customHeight="1" x14ac:dyDescent="0.3"/>
    <row r="292" spans="5:7" ht="23" x14ac:dyDescent="0.3">
      <c r="E292" s="1" t="s">
        <v>190</v>
      </c>
      <c r="G292" s="4" t="s">
        <v>41</v>
      </c>
    </row>
    <row r="293" spans="5:7" ht="5.9" customHeight="1" x14ac:dyDescent="0.3"/>
    <row r="294" spans="5:7" ht="23" x14ac:dyDescent="0.3">
      <c r="E294" s="1" t="s">
        <v>191</v>
      </c>
      <c r="G294" s="4" t="s">
        <v>43</v>
      </c>
    </row>
    <row r="295" spans="5:7" ht="5.9" customHeight="1" x14ac:dyDescent="0.3"/>
    <row r="296" spans="5:7" ht="23" x14ac:dyDescent="0.3">
      <c r="E296" s="1" t="s">
        <v>192</v>
      </c>
      <c r="G296" s="4" t="s">
        <v>45</v>
      </c>
    </row>
    <row r="297" spans="5:7" ht="5.9" customHeight="1" x14ac:dyDescent="0.3"/>
    <row r="298" spans="5:7" ht="23" x14ac:dyDescent="0.3">
      <c r="E298" s="1" t="s">
        <v>193</v>
      </c>
      <c r="G298" s="4" t="s">
        <v>47</v>
      </c>
    </row>
    <row r="299" spans="5:7" ht="5.9" customHeight="1" x14ac:dyDescent="0.3"/>
    <row r="300" spans="5:7" ht="23" x14ac:dyDescent="0.3">
      <c r="E300" s="1" t="s">
        <v>194</v>
      </c>
      <c r="G300" s="4" t="s">
        <v>49</v>
      </c>
    </row>
    <row r="301" spans="5:7" ht="5.9" customHeight="1" x14ac:dyDescent="0.3"/>
    <row r="302" spans="5:7" ht="23" x14ac:dyDescent="0.3">
      <c r="E302" s="1" t="s">
        <v>195</v>
      </c>
      <c r="G302" s="4" t="s">
        <v>51</v>
      </c>
    </row>
    <row r="303" spans="5:7" ht="5.9" customHeight="1" x14ac:dyDescent="0.3"/>
    <row r="304" spans="5:7" ht="23" x14ac:dyDescent="0.3">
      <c r="E304" s="1" t="s">
        <v>196</v>
      </c>
      <c r="G304" s="4" t="s">
        <v>53</v>
      </c>
    </row>
    <row r="305" spans="5:7" ht="5.9" customHeight="1" x14ac:dyDescent="0.3"/>
    <row r="306" spans="5:7" ht="23" x14ac:dyDescent="0.3">
      <c r="E306" s="1" t="s">
        <v>197</v>
      </c>
      <c r="G306" s="4" t="s">
        <v>55</v>
      </c>
    </row>
    <row r="307" spans="5:7" ht="5.9" customHeight="1" x14ac:dyDescent="0.3"/>
    <row r="308" spans="5:7" ht="23" x14ac:dyDescent="0.3">
      <c r="E308" s="1" t="s">
        <v>198</v>
      </c>
      <c r="G308" s="4" t="s">
        <v>57</v>
      </c>
    </row>
    <row r="309" spans="5:7" ht="5.9" customHeight="1" x14ac:dyDescent="0.3"/>
    <row r="310" spans="5:7" ht="23" x14ac:dyDescent="0.3">
      <c r="E310" s="1" t="s">
        <v>199</v>
      </c>
      <c r="G310" s="4" t="s">
        <v>59</v>
      </c>
    </row>
    <row r="311" spans="5:7" ht="5.9" customHeight="1" x14ac:dyDescent="0.3"/>
    <row r="312" spans="5:7" ht="23" x14ac:dyDescent="0.3">
      <c r="E312" s="1" t="s">
        <v>200</v>
      </c>
      <c r="G312" s="4" t="s">
        <v>61</v>
      </c>
    </row>
    <row r="313" spans="5:7" ht="5.9" customHeight="1" x14ac:dyDescent="0.3"/>
    <row r="314" spans="5:7" ht="23" x14ac:dyDescent="0.3">
      <c r="E314" s="1" t="s">
        <v>201</v>
      </c>
      <c r="G314" s="4" t="s">
        <v>63</v>
      </c>
    </row>
    <row r="315" spans="5:7" ht="5.9" customHeight="1" x14ac:dyDescent="0.3"/>
    <row r="316" spans="5:7" ht="23" x14ac:dyDescent="0.3">
      <c r="E316" s="1" t="s">
        <v>202</v>
      </c>
      <c r="G316" s="4" t="s">
        <v>65</v>
      </c>
    </row>
    <row r="317" spans="5:7" ht="5.9" customHeight="1" x14ac:dyDescent="0.3"/>
    <row r="318" spans="5:7" ht="23" x14ac:dyDescent="0.3">
      <c r="E318" s="1" t="s">
        <v>203</v>
      </c>
      <c r="G318" s="4" t="s">
        <v>67</v>
      </c>
    </row>
    <row r="319" spans="5:7" ht="5.9" customHeight="1" x14ac:dyDescent="0.3"/>
    <row r="320" spans="5:7" ht="23" x14ac:dyDescent="0.3">
      <c r="E320" s="1" t="s">
        <v>204</v>
      </c>
      <c r="G320" s="4" t="s">
        <v>69</v>
      </c>
    </row>
    <row r="321" spans="5:7" ht="5.9" customHeight="1" x14ac:dyDescent="0.3"/>
    <row r="322" spans="5:7" ht="23" x14ac:dyDescent="0.3">
      <c r="E322" s="1" t="s">
        <v>205</v>
      </c>
      <c r="G322" s="4" t="s">
        <v>71</v>
      </c>
    </row>
    <row r="323" spans="5:7" ht="5.9" customHeight="1" x14ac:dyDescent="0.3"/>
    <row r="324" spans="5:7" ht="23" x14ac:dyDescent="0.3">
      <c r="E324" s="1" t="s">
        <v>206</v>
      </c>
      <c r="G324" s="4" t="s">
        <v>73</v>
      </c>
    </row>
    <row r="325" spans="5:7" ht="5.9" customHeight="1" x14ac:dyDescent="0.3"/>
    <row r="326" spans="5:7" ht="23" x14ac:dyDescent="0.3">
      <c r="E326" s="1" t="s">
        <v>207</v>
      </c>
      <c r="G326" s="4" t="s">
        <v>75</v>
      </c>
    </row>
    <row r="327" spans="5:7" ht="5.9" customHeight="1" x14ac:dyDescent="0.3"/>
    <row r="328" spans="5:7" ht="23" x14ac:dyDescent="0.3">
      <c r="E328" s="1" t="s">
        <v>208</v>
      </c>
      <c r="G328" s="4" t="s">
        <v>77</v>
      </c>
    </row>
    <row r="329" spans="5:7" ht="5.9" customHeight="1" x14ac:dyDescent="0.3"/>
    <row r="330" spans="5:7" ht="23" x14ac:dyDescent="0.3">
      <c r="E330" s="1" t="s">
        <v>209</v>
      </c>
      <c r="G330" s="4" t="s">
        <v>79</v>
      </c>
    </row>
    <row r="331" spans="5:7" ht="5.9" customHeight="1" x14ac:dyDescent="0.3"/>
    <row r="332" spans="5:7" ht="23" x14ac:dyDescent="0.3">
      <c r="E332" s="1" t="s">
        <v>210</v>
      </c>
      <c r="G332" s="4" t="s">
        <v>81</v>
      </c>
    </row>
    <row r="333" spans="5:7" ht="5.9" customHeight="1" x14ac:dyDescent="0.3"/>
    <row r="334" spans="5:7" ht="34.5" x14ac:dyDescent="0.3">
      <c r="E334" s="1" t="s">
        <v>211</v>
      </c>
      <c r="G334" s="4" t="s">
        <v>83</v>
      </c>
    </row>
    <row r="335" spans="5:7" ht="5.9" customHeight="1" x14ac:dyDescent="0.3"/>
    <row r="336" spans="5:7" ht="23" x14ac:dyDescent="0.3">
      <c r="E336" s="1" t="s">
        <v>212</v>
      </c>
      <c r="G336" s="4" t="s">
        <v>85</v>
      </c>
    </row>
    <row r="337" spans="5:7" ht="5.9" customHeight="1" x14ac:dyDescent="0.3"/>
    <row r="338" spans="5:7" ht="23" x14ac:dyDescent="0.3">
      <c r="E338" s="1" t="s">
        <v>213</v>
      </c>
      <c r="G338" s="4" t="s">
        <v>87</v>
      </c>
    </row>
    <row r="339" spans="5:7" ht="5.9" customHeight="1" x14ac:dyDescent="0.3"/>
    <row r="340" spans="5:7" ht="23" x14ac:dyDescent="0.3">
      <c r="E340" s="1" t="s">
        <v>214</v>
      </c>
      <c r="G340" s="4" t="s">
        <v>89</v>
      </c>
    </row>
    <row r="341" spans="5:7" ht="5.9" customHeight="1" x14ac:dyDescent="0.3"/>
    <row r="342" spans="5:7" ht="23" x14ac:dyDescent="0.3">
      <c r="E342" s="1" t="s">
        <v>215</v>
      </c>
      <c r="G342" s="4" t="s">
        <v>91</v>
      </c>
    </row>
    <row r="343" spans="5:7" ht="5.9" customHeight="1" x14ac:dyDescent="0.3"/>
    <row r="344" spans="5:7" ht="23" x14ac:dyDescent="0.3">
      <c r="E344" s="1" t="s">
        <v>216</v>
      </c>
      <c r="G344" s="4" t="s">
        <v>93</v>
      </c>
    </row>
    <row r="345" spans="5:7" ht="5.9" customHeight="1" x14ac:dyDescent="0.3"/>
    <row r="346" spans="5:7" ht="23" x14ac:dyDescent="0.3">
      <c r="E346" s="1" t="s">
        <v>217</v>
      </c>
      <c r="G346" s="4" t="s">
        <v>95</v>
      </c>
    </row>
    <row r="347" spans="5:7" ht="5.9" customHeight="1" x14ac:dyDescent="0.3"/>
    <row r="348" spans="5:7" ht="23" x14ac:dyDescent="0.3">
      <c r="E348" s="1" t="s">
        <v>218</v>
      </c>
      <c r="G348" s="4" t="s">
        <v>97</v>
      </c>
    </row>
    <row r="349" spans="5:7" ht="5.9" customHeight="1" x14ac:dyDescent="0.3"/>
    <row r="350" spans="5:7" ht="23" x14ac:dyDescent="0.3">
      <c r="E350" s="1" t="s">
        <v>219</v>
      </c>
      <c r="G350" s="4" t="s">
        <v>99</v>
      </c>
    </row>
    <row r="351" spans="5:7" ht="5.9" customHeight="1" x14ac:dyDescent="0.3"/>
    <row r="352" spans="5:7" ht="23" x14ac:dyDescent="0.3">
      <c r="E352" s="1" t="s">
        <v>220</v>
      </c>
      <c r="G352" s="4" t="s">
        <v>21</v>
      </c>
    </row>
    <row r="353" spans="5:7" ht="5.9" customHeight="1" x14ac:dyDescent="0.3"/>
    <row r="354" spans="5:7" ht="23" x14ac:dyDescent="0.3">
      <c r="E354" s="1" t="s">
        <v>221</v>
      </c>
      <c r="G354" s="4" t="s">
        <v>23</v>
      </c>
    </row>
    <row r="355" spans="5:7" ht="5.9" customHeight="1" x14ac:dyDescent="0.3"/>
    <row r="356" spans="5:7" ht="23" x14ac:dyDescent="0.3">
      <c r="E356" s="1" t="s">
        <v>222</v>
      </c>
      <c r="G356" s="4" t="s">
        <v>25</v>
      </c>
    </row>
    <row r="357" spans="5:7" ht="5.9" customHeight="1" x14ac:dyDescent="0.3"/>
    <row r="358" spans="5:7" ht="23" x14ac:dyDescent="0.3">
      <c r="E358" s="1" t="s">
        <v>223</v>
      </c>
      <c r="G358" s="4" t="s">
        <v>27</v>
      </c>
    </row>
    <row r="359" spans="5:7" ht="5.9" customHeight="1" x14ac:dyDescent="0.3"/>
    <row r="360" spans="5:7" ht="23" x14ac:dyDescent="0.3">
      <c r="E360" s="1" t="s">
        <v>224</v>
      </c>
      <c r="G360" s="4" t="s">
        <v>29</v>
      </c>
    </row>
    <row r="361" spans="5:7" ht="5.9" customHeight="1" x14ac:dyDescent="0.3"/>
    <row r="362" spans="5:7" ht="23" x14ac:dyDescent="0.3">
      <c r="E362" s="1" t="s">
        <v>225</v>
      </c>
      <c r="G362" s="4" t="s">
        <v>31</v>
      </c>
    </row>
    <row r="363" spans="5:7" ht="5.9" customHeight="1" x14ac:dyDescent="0.3"/>
    <row r="364" spans="5:7" ht="23" x14ac:dyDescent="0.3">
      <c r="E364" s="1" t="s">
        <v>226</v>
      </c>
      <c r="G364" s="4" t="s">
        <v>33</v>
      </c>
    </row>
    <row r="365" spans="5:7" ht="5.9" customHeight="1" x14ac:dyDescent="0.3"/>
    <row r="366" spans="5:7" ht="23" x14ac:dyDescent="0.3">
      <c r="E366" s="1" t="s">
        <v>227</v>
      </c>
      <c r="G366" s="4" t="s">
        <v>35</v>
      </c>
    </row>
    <row r="367" spans="5:7" ht="5.9" customHeight="1" x14ac:dyDescent="0.3"/>
    <row r="368" spans="5:7" ht="23" x14ac:dyDescent="0.3">
      <c r="E368" s="1" t="s">
        <v>228</v>
      </c>
      <c r="G368" s="4" t="s">
        <v>37</v>
      </c>
    </row>
    <row r="369" spans="5:7" ht="5.9" customHeight="1" x14ac:dyDescent="0.3"/>
    <row r="370" spans="5:7" ht="23" x14ac:dyDescent="0.3">
      <c r="E370" s="1" t="s">
        <v>229</v>
      </c>
      <c r="G370" s="4" t="s">
        <v>39</v>
      </c>
    </row>
    <row r="371" spans="5:7" ht="5.9" customHeight="1" x14ac:dyDescent="0.3"/>
    <row r="372" spans="5:7" ht="23" x14ac:dyDescent="0.3">
      <c r="E372" s="1" t="s">
        <v>230</v>
      </c>
      <c r="G372" s="4" t="s">
        <v>41</v>
      </c>
    </row>
    <row r="373" spans="5:7" ht="5.9" customHeight="1" x14ac:dyDescent="0.3"/>
    <row r="374" spans="5:7" ht="23" x14ac:dyDescent="0.3">
      <c r="E374" s="1" t="s">
        <v>231</v>
      </c>
      <c r="G374" s="4" t="s">
        <v>43</v>
      </c>
    </row>
    <row r="375" spans="5:7" ht="5.9" customHeight="1" x14ac:dyDescent="0.3"/>
    <row r="376" spans="5:7" ht="23" x14ac:dyDescent="0.3">
      <c r="E376" s="1" t="s">
        <v>232</v>
      </c>
      <c r="G376" s="4" t="s">
        <v>45</v>
      </c>
    </row>
    <row r="377" spans="5:7" ht="5.9" customHeight="1" x14ac:dyDescent="0.3"/>
    <row r="378" spans="5:7" ht="23" x14ac:dyDescent="0.3">
      <c r="E378" s="1" t="s">
        <v>233</v>
      </c>
      <c r="G378" s="4" t="s">
        <v>47</v>
      </c>
    </row>
    <row r="379" spans="5:7" ht="5.9" customHeight="1" x14ac:dyDescent="0.3"/>
    <row r="380" spans="5:7" ht="23" x14ac:dyDescent="0.3">
      <c r="E380" s="1" t="s">
        <v>234</v>
      </c>
      <c r="G380" s="4" t="s">
        <v>49</v>
      </c>
    </row>
    <row r="381" spans="5:7" ht="5.9" customHeight="1" x14ac:dyDescent="0.3"/>
    <row r="382" spans="5:7" ht="23" x14ac:dyDescent="0.3">
      <c r="E382" s="1" t="s">
        <v>235</v>
      </c>
      <c r="G382" s="4" t="s">
        <v>51</v>
      </c>
    </row>
    <row r="383" spans="5:7" ht="5.9" customHeight="1" x14ac:dyDescent="0.3"/>
    <row r="384" spans="5:7" ht="23" x14ac:dyDescent="0.3">
      <c r="E384" s="1" t="s">
        <v>236</v>
      </c>
      <c r="G384" s="4" t="s">
        <v>53</v>
      </c>
    </row>
    <row r="385" spans="5:7" ht="5.9" customHeight="1" x14ac:dyDescent="0.3"/>
    <row r="386" spans="5:7" ht="23" x14ac:dyDescent="0.3">
      <c r="E386" s="1" t="s">
        <v>237</v>
      </c>
      <c r="G386" s="4" t="s">
        <v>55</v>
      </c>
    </row>
    <row r="387" spans="5:7" ht="5.9" customHeight="1" x14ac:dyDescent="0.3"/>
    <row r="388" spans="5:7" ht="23" x14ac:dyDescent="0.3">
      <c r="E388" s="1" t="s">
        <v>238</v>
      </c>
      <c r="G388" s="4" t="s">
        <v>57</v>
      </c>
    </row>
    <row r="389" spans="5:7" ht="5.9" customHeight="1" x14ac:dyDescent="0.3"/>
    <row r="390" spans="5:7" ht="23" x14ac:dyDescent="0.3">
      <c r="E390" s="1" t="s">
        <v>239</v>
      </c>
      <c r="G390" s="4" t="s">
        <v>59</v>
      </c>
    </row>
    <row r="391" spans="5:7" ht="5.9" customHeight="1" x14ac:dyDescent="0.3"/>
    <row r="392" spans="5:7" ht="23" x14ac:dyDescent="0.3">
      <c r="E392" s="1" t="s">
        <v>240</v>
      </c>
      <c r="G392" s="4" t="s">
        <v>61</v>
      </c>
    </row>
    <row r="393" spans="5:7" ht="5.9" customHeight="1" x14ac:dyDescent="0.3"/>
    <row r="394" spans="5:7" ht="23" x14ac:dyDescent="0.3">
      <c r="E394" s="1" t="s">
        <v>241</v>
      </c>
      <c r="G394" s="4" t="s">
        <v>63</v>
      </c>
    </row>
    <row r="395" spans="5:7" ht="5.9" customHeight="1" x14ac:dyDescent="0.3"/>
    <row r="396" spans="5:7" ht="23" x14ac:dyDescent="0.3">
      <c r="E396" s="1" t="s">
        <v>242</v>
      </c>
      <c r="G396" s="4" t="s">
        <v>65</v>
      </c>
    </row>
    <row r="397" spans="5:7" ht="5.9" customHeight="1" x14ac:dyDescent="0.3"/>
    <row r="398" spans="5:7" ht="23" x14ac:dyDescent="0.3">
      <c r="E398" s="1" t="s">
        <v>243</v>
      </c>
      <c r="G398" s="4" t="s">
        <v>67</v>
      </c>
    </row>
    <row r="399" spans="5:7" ht="5.9" customHeight="1" x14ac:dyDescent="0.3"/>
    <row r="400" spans="5:7" ht="23" x14ac:dyDescent="0.3">
      <c r="E400" s="1" t="s">
        <v>244</v>
      </c>
      <c r="G400" s="4" t="s">
        <v>69</v>
      </c>
    </row>
    <row r="401" spans="5:7" ht="5.9" customHeight="1" x14ac:dyDescent="0.3"/>
    <row r="402" spans="5:7" ht="23" x14ac:dyDescent="0.3">
      <c r="E402" s="1" t="s">
        <v>245</v>
      </c>
      <c r="G402" s="4" t="s">
        <v>71</v>
      </c>
    </row>
    <row r="403" spans="5:7" ht="5.9" customHeight="1" x14ac:dyDescent="0.3"/>
    <row r="404" spans="5:7" ht="23" x14ac:dyDescent="0.3">
      <c r="E404" s="1" t="s">
        <v>246</v>
      </c>
      <c r="G404" s="4" t="s">
        <v>73</v>
      </c>
    </row>
    <row r="405" spans="5:7" ht="5.9" customHeight="1" x14ac:dyDescent="0.3"/>
    <row r="406" spans="5:7" ht="23" x14ac:dyDescent="0.3">
      <c r="E406" s="1" t="s">
        <v>247</v>
      </c>
      <c r="G406" s="4" t="s">
        <v>75</v>
      </c>
    </row>
    <row r="407" spans="5:7" ht="5.9" customHeight="1" x14ac:dyDescent="0.3"/>
    <row r="408" spans="5:7" ht="23" x14ac:dyDescent="0.3">
      <c r="E408" s="1" t="s">
        <v>248</v>
      </c>
      <c r="G408" s="4" t="s">
        <v>77</v>
      </c>
    </row>
    <row r="409" spans="5:7" ht="5.9" customHeight="1" x14ac:dyDescent="0.3"/>
    <row r="410" spans="5:7" ht="23" x14ac:dyDescent="0.3">
      <c r="E410" s="1" t="s">
        <v>249</v>
      </c>
      <c r="G410" s="4" t="s">
        <v>79</v>
      </c>
    </row>
    <row r="411" spans="5:7" ht="5.9" customHeight="1" x14ac:dyDescent="0.3"/>
    <row r="412" spans="5:7" ht="23" x14ac:dyDescent="0.3">
      <c r="E412" s="1" t="s">
        <v>250</v>
      </c>
      <c r="G412" s="4" t="s">
        <v>81</v>
      </c>
    </row>
    <row r="413" spans="5:7" ht="5.9" customHeight="1" x14ac:dyDescent="0.3"/>
    <row r="414" spans="5:7" ht="34.5" x14ac:dyDescent="0.3">
      <c r="E414" s="1" t="s">
        <v>251</v>
      </c>
      <c r="G414" s="4" t="s">
        <v>83</v>
      </c>
    </row>
    <row r="415" spans="5:7" ht="5.9" customHeight="1" x14ac:dyDescent="0.3"/>
    <row r="416" spans="5:7" ht="23" x14ac:dyDescent="0.3">
      <c r="E416" s="1" t="s">
        <v>252</v>
      </c>
      <c r="G416" s="4" t="s">
        <v>85</v>
      </c>
    </row>
    <row r="417" spans="5:7" ht="5.9" customHeight="1" x14ac:dyDescent="0.3"/>
    <row r="418" spans="5:7" ht="23" x14ac:dyDescent="0.3">
      <c r="E418" s="1" t="s">
        <v>253</v>
      </c>
      <c r="G418" s="4" t="s">
        <v>87</v>
      </c>
    </row>
    <row r="419" spans="5:7" ht="5.9" customHeight="1" x14ac:dyDescent="0.3"/>
    <row r="420" spans="5:7" ht="23" x14ac:dyDescent="0.3">
      <c r="E420" s="1" t="s">
        <v>254</v>
      </c>
      <c r="G420" s="4" t="s">
        <v>89</v>
      </c>
    </row>
    <row r="421" spans="5:7" ht="5.9" customHeight="1" x14ac:dyDescent="0.3"/>
    <row r="422" spans="5:7" ht="23" x14ac:dyDescent="0.3">
      <c r="E422" s="1" t="s">
        <v>255</v>
      </c>
      <c r="G422" s="4" t="s">
        <v>91</v>
      </c>
    </row>
    <row r="423" spans="5:7" ht="5.9" customHeight="1" x14ac:dyDescent="0.3"/>
    <row r="424" spans="5:7" ht="23" x14ac:dyDescent="0.3">
      <c r="E424" s="1" t="s">
        <v>256</v>
      </c>
      <c r="G424" s="4" t="s">
        <v>93</v>
      </c>
    </row>
    <row r="425" spans="5:7" ht="5.9" customHeight="1" x14ac:dyDescent="0.3"/>
    <row r="426" spans="5:7" ht="23" x14ac:dyDescent="0.3">
      <c r="E426" s="1" t="s">
        <v>257</v>
      </c>
      <c r="G426" s="4" t="s">
        <v>95</v>
      </c>
    </row>
    <row r="427" spans="5:7" ht="5.9" customHeight="1" x14ac:dyDescent="0.3"/>
    <row r="428" spans="5:7" ht="23" x14ac:dyDescent="0.3">
      <c r="E428" s="1" t="s">
        <v>258</v>
      </c>
      <c r="G428" s="4" t="s">
        <v>97</v>
      </c>
    </row>
    <row r="429" spans="5:7" ht="5.9" customHeight="1" x14ac:dyDescent="0.3"/>
    <row r="430" spans="5:7" ht="23" x14ac:dyDescent="0.3">
      <c r="E430" s="1" t="s">
        <v>259</v>
      </c>
      <c r="G430" s="4" t="s">
        <v>99</v>
      </c>
    </row>
    <row r="431" spans="5:7" ht="5.9" customHeight="1" x14ac:dyDescent="0.3"/>
    <row r="432" spans="5:7" x14ac:dyDescent="0.3">
      <c r="E432" s="1" t="s">
        <v>260</v>
      </c>
      <c r="G432" s="4" t="s">
        <v>21</v>
      </c>
    </row>
    <row r="433" spans="5:7" ht="5.9" customHeight="1" x14ac:dyDescent="0.3"/>
    <row r="434" spans="5:7" ht="23" x14ac:dyDescent="0.3">
      <c r="E434" s="1" t="s">
        <v>261</v>
      </c>
      <c r="G434" s="4" t="s">
        <v>23</v>
      </c>
    </row>
    <row r="435" spans="5:7" ht="5.9" customHeight="1" x14ac:dyDescent="0.3"/>
    <row r="436" spans="5:7" ht="23" x14ac:dyDescent="0.3">
      <c r="E436" s="1" t="s">
        <v>262</v>
      </c>
      <c r="G436" s="4" t="s">
        <v>25</v>
      </c>
    </row>
    <row r="437" spans="5:7" ht="5.9" customHeight="1" x14ac:dyDescent="0.3"/>
    <row r="438" spans="5:7" ht="23" x14ac:dyDescent="0.3">
      <c r="E438" s="1" t="s">
        <v>263</v>
      </c>
      <c r="G438" s="4" t="s">
        <v>27</v>
      </c>
    </row>
    <row r="439" spans="5:7" ht="5.9" customHeight="1" x14ac:dyDescent="0.3"/>
    <row r="440" spans="5:7" ht="23" x14ac:dyDescent="0.3">
      <c r="E440" s="1" t="s">
        <v>264</v>
      </c>
      <c r="G440" s="4" t="s">
        <v>29</v>
      </c>
    </row>
    <row r="441" spans="5:7" ht="5.9" customHeight="1" x14ac:dyDescent="0.3"/>
    <row r="442" spans="5:7" ht="23" x14ac:dyDescent="0.3">
      <c r="E442" s="1" t="s">
        <v>265</v>
      </c>
      <c r="G442" s="4" t="s">
        <v>31</v>
      </c>
    </row>
    <row r="443" spans="5:7" ht="5.9" customHeight="1" x14ac:dyDescent="0.3"/>
    <row r="444" spans="5:7" ht="23" x14ac:dyDescent="0.3">
      <c r="E444" s="1" t="s">
        <v>266</v>
      </c>
      <c r="G444" s="4" t="s">
        <v>33</v>
      </c>
    </row>
    <row r="445" spans="5:7" ht="5.9" customHeight="1" x14ac:dyDescent="0.3"/>
    <row r="446" spans="5:7" ht="23" x14ac:dyDescent="0.3">
      <c r="E446" s="1" t="s">
        <v>267</v>
      </c>
      <c r="G446" s="4" t="s">
        <v>35</v>
      </c>
    </row>
    <row r="447" spans="5:7" ht="5.9" customHeight="1" x14ac:dyDescent="0.3"/>
    <row r="448" spans="5:7" ht="23" x14ac:dyDescent="0.3">
      <c r="E448" s="1" t="s">
        <v>268</v>
      </c>
      <c r="G448" s="4" t="s">
        <v>37</v>
      </c>
    </row>
    <row r="449" spans="5:7" ht="5.9" customHeight="1" x14ac:dyDescent="0.3"/>
    <row r="450" spans="5:7" ht="23" x14ac:dyDescent="0.3">
      <c r="E450" s="1" t="s">
        <v>269</v>
      </c>
      <c r="G450" s="4" t="s">
        <v>39</v>
      </c>
    </row>
    <row r="451" spans="5:7" ht="5.9" customHeight="1" x14ac:dyDescent="0.3"/>
    <row r="452" spans="5:7" ht="23" x14ac:dyDescent="0.3">
      <c r="E452" s="1" t="s">
        <v>270</v>
      </c>
      <c r="G452" s="4" t="s">
        <v>41</v>
      </c>
    </row>
    <row r="453" spans="5:7" ht="5.9" customHeight="1" x14ac:dyDescent="0.3"/>
    <row r="454" spans="5:7" ht="23" x14ac:dyDescent="0.3">
      <c r="E454" s="1" t="s">
        <v>271</v>
      </c>
      <c r="G454" s="4" t="s">
        <v>43</v>
      </c>
    </row>
    <row r="455" spans="5:7" ht="5.9" customHeight="1" x14ac:dyDescent="0.3"/>
    <row r="456" spans="5:7" ht="23" x14ac:dyDescent="0.3">
      <c r="E456" s="1" t="s">
        <v>272</v>
      </c>
      <c r="G456" s="4" t="s">
        <v>45</v>
      </c>
    </row>
    <row r="457" spans="5:7" ht="5.9" customHeight="1" x14ac:dyDescent="0.3"/>
    <row r="458" spans="5:7" ht="23" x14ac:dyDescent="0.3">
      <c r="E458" s="1" t="s">
        <v>273</v>
      </c>
      <c r="G458" s="4" t="s">
        <v>47</v>
      </c>
    </row>
    <row r="459" spans="5:7" ht="5.9" customHeight="1" x14ac:dyDescent="0.3"/>
    <row r="460" spans="5:7" ht="23" x14ac:dyDescent="0.3">
      <c r="E460" s="1" t="s">
        <v>274</v>
      </c>
      <c r="G460" s="4" t="s">
        <v>49</v>
      </c>
    </row>
    <row r="461" spans="5:7" ht="5.9" customHeight="1" x14ac:dyDescent="0.3"/>
    <row r="462" spans="5:7" ht="23" x14ac:dyDescent="0.3">
      <c r="E462" s="1" t="s">
        <v>275</v>
      </c>
      <c r="G462" s="4" t="s">
        <v>51</v>
      </c>
    </row>
    <row r="463" spans="5:7" ht="5.9" customHeight="1" x14ac:dyDescent="0.3"/>
    <row r="464" spans="5:7" ht="23" x14ac:dyDescent="0.3">
      <c r="E464" s="1" t="s">
        <v>276</v>
      </c>
      <c r="G464" s="4" t="s">
        <v>53</v>
      </c>
    </row>
    <row r="465" spans="5:7" ht="5.9" customHeight="1" x14ac:dyDescent="0.3"/>
    <row r="466" spans="5:7" ht="23" x14ac:dyDescent="0.3">
      <c r="E466" s="1" t="s">
        <v>277</v>
      </c>
      <c r="G466" s="4" t="s">
        <v>55</v>
      </c>
    </row>
    <row r="467" spans="5:7" ht="5.9" customHeight="1" x14ac:dyDescent="0.3"/>
    <row r="468" spans="5:7" ht="23" x14ac:dyDescent="0.3">
      <c r="E468" s="1" t="s">
        <v>278</v>
      </c>
      <c r="G468" s="4" t="s">
        <v>57</v>
      </c>
    </row>
    <row r="469" spans="5:7" ht="5.9" customHeight="1" x14ac:dyDescent="0.3"/>
    <row r="470" spans="5:7" ht="23" x14ac:dyDescent="0.3">
      <c r="E470" s="1" t="s">
        <v>279</v>
      </c>
      <c r="G470" s="4" t="s">
        <v>59</v>
      </c>
    </row>
    <row r="471" spans="5:7" ht="5.9" customHeight="1" x14ac:dyDescent="0.3"/>
    <row r="472" spans="5:7" ht="23" x14ac:dyDescent="0.3">
      <c r="E472" s="1" t="s">
        <v>280</v>
      </c>
      <c r="G472" s="4" t="s">
        <v>61</v>
      </c>
    </row>
    <row r="473" spans="5:7" ht="5.9" customHeight="1" x14ac:dyDescent="0.3"/>
    <row r="474" spans="5:7" ht="23" x14ac:dyDescent="0.3">
      <c r="E474" s="1" t="s">
        <v>281</v>
      </c>
      <c r="G474" s="4" t="s">
        <v>63</v>
      </c>
    </row>
    <row r="475" spans="5:7" ht="5.9" customHeight="1" x14ac:dyDescent="0.3"/>
    <row r="476" spans="5:7" ht="23" x14ac:dyDescent="0.3">
      <c r="E476" s="1" t="s">
        <v>282</v>
      </c>
      <c r="G476" s="4" t="s">
        <v>65</v>
      </c>
    </row>
    <row r="477" spans="5:7" ht="5.9" customHeight="1" x14ac:dyDescent="0.3"/>
    <row r="478" spans="5:7" ht="23" x14ac:dyDescent="0.3">
      <c r="E478" s="1" t="s">
        <v>283</v>
      </c>
      <c r="G478" s="4" t="s">
        <v>67</v>
      </c>
    </row>
    <row r="479" spans="5:7" ht="5.9" customHeight="1" x14ac:dyDescent="0.3"/>
    <row r="480" spans="5:7" ht="23" x14ac:dyDescent="0.3">
      <c r="E480" s="1" t="s">
        <v>284</v>
      </c>
      <c r="G480" s="4" t="s">
        <v>69</v>
      </c>
    </row>
    <row r="481" spans="5:7" ht="5.9" customHeight="1" x14ac:dyDescent="0.3"/>
    <row r="482" spans="5:7" ht="23" x14ac:dyDescent="0.3">
      <c r="E482" s="1" t="s">
        <v>285</v>
      </c>
      <c r="G482" s="4" t="s">
        <v>71</v>
      </c>
    </row>
    <row r="483" spans="5:7" ht="5.9" customHeight="1" x14ac:dyDescent="0.3"/>
    <row r="484" spans="5:7" ht="23" x14ac:dyDescent="0.3">
      <c r="E484" s="1" t="s">
        <v>286</v>
      </c>
      <c r="G484" s="4" t="s">
        <v>73</v>
      </c>
    </row>
    <row r="485" spans="5:7" ht="5.9" customHeight="1" x14ac:dyDescent="0.3"/>
    <row r="486" spans="5:7" ht="23" x14ac:dyDescent="0.3">
      <c r="E486" s="1" t="s">
        <v>287</v>
      </c>
      <c r="G486" s="4" t="s">
        <v>75</v>
      </c>
    </row>
    <row r="487" spans="5:7" ht="5.9" customHeight="1" x14ac:dyDescent="0.3"/>
    <row r="488" spans="5:7" ht="23" x14ac:dyDescent="0.3">
      <c r="E488" s="1" t="s">
        <v>288</v>
      </c>
      <c r="G488" s="4" t="s">
        <v>77</v>
      </c>
    </row>
    <row r="489" spans="5:7" ht="5.9" customHeight="1" x14ac:dyDescent="0.3"/>
    <row r="490" spans="5:7" ht="23" x14ac:dyDescent="0.3">
      <c r="E490" s="1" t="s">
        <v>289</v>
      </c>
      <c r="G490" s="4" t="s">
        <v>79</v>
      </c>
    </row>
    <row r="491" spans="5:7" ht="5.9" customHeight="1" x14ac:dyDescent="0.3"/>
    <row r="492" spans="5:7" ht="23" x14ac:dyDescent="0.3">
      <c r="E492" s="1" t="s">
        <v>290</v>
      </c>
      <c r="G492" s="4" t="s">
        <v>81</v>
      </c>
    </row>
    <row r="493" spans="5:7" ht="5.9" customHeight="1" x14ac:dyDescent="0.3"/>
    <row r="494" spans="5:7" ht="23" x14ac:dyDescent="0.3">
      <c r="E494" s="1" t="s">
        <v>291</v>
      </c>
      <c r="G494" s="4" t="s">
        <v>83</v>
      </c>
    </row>
    <row r="495" spans="5:7" ht="5.9" customHeight="1" x14ac:dyDescent="0.3"/>
    <row r="496" spans="5:7" ht="23" x14ac:dyDescent="0.3">
      <c r="E496" s="1" t="s">
        <v>292</v>
      </c>
      <c r="G496" s="4" t="s">
        <v>85</v>
      </c>
    </row>
    <row r="497" spans="5:7" ht="5.9" customHeight="1" x14ac:dyDescent="0.3"/>
    <row r="498" spans="5:7" ht="23" x14ac:dyDescent="0.3">
      <c r="E498" s="1" t="s">
        <v>293</v>
      </c>
      <c r="G498" s="4" t="s">
        <v>87</v>
      </c>
    </row>
    <row r="499" spans="5:7" ht="5.9" customHeight="1" x14ac:dyDescent="0.3"/>
    <row r="500" spans="5:7" ht="23" x14ac:dyDescent="0.3">
      <c r="E500" s="1" t="s">
        <v>294</v>
      </c>
      <c r="G500" s="4" t="s">
        <v>89</v>
      </c>
    </row>
    <row r="501" spans="5:7" ht="5.9" customHeight="1" x14ac:dyDescent="0.3"/>
    <row r="502" spans="5:7" ht="23" x14ac:dyDescent="0.3">
      <c r="E502" s="1" t="s">
        <v>295</v>
      </c>
      <c r="G502" s="4" t="s">
        <v>91</v>
      </c>
    </row>
    <row r="503" spans="5:7" ht="5.9" customHeight="1" x14ac:dyDescent="0.3"/>
    <row r="504" spans="5:7" ht="23" x14ac:dyDescent="0.3">
      <c r="E504" s="1" t="s">
        <v>296</v>
      </c>
      <c r="G504" s="4" t="s">
        <v>93</v>
      </c>
    </row>
    <row r="505" spans="5:7" ht="5.9" customHeight="1" x14ac:dyDescent="0.3"/>
    <row r="506" spans="5:7" ht="23" x14ac:dyDescent="0.3">
      <c r="E506" s="1" t="s">
        <v>297</v>
      </c>
      <c r="G506" s="4" t="s">
        <v>95</v>
      </c>
    </row>
    <row r="507" spans="5:7" ht="5.9" customHeight="1" x14ac:dyDescent="0.3"/>
    <row r="508" spans="5:7" ht="23" x14ac:dyDescent="0.3">
      <c r="E508" s="1" t="s">
        <v>298</v>
      </c>
      <c r="G508" s="4" t="s">
        <v>97</v>
      </c>
    </row>
    <row r="509" spans="5:7" ht="5.9" customHeight="1" x14ac:dyDescent="0.3"/>
    <row r="510" spans="5:7" ht="23" x14ac:dyDescent="0.3">
      <c r="E510" s="1" t="s">
        <v>299</v>
      </c>
      <c r="G510" s="4" t="s">
        <v>99</v>
      </c>
    </row>
    <row r="511" spans="5:7" ht="5.9" customHeight="1" x14ac:dyDescent="0.3"/>
    <row r="512" spans="5:7" x14ac:dyDescent="0.3">
      <c r="E512" s="1" t="s">
        <v>300</v>
      </c>
      <c r="G512" s="4" t="s">
        <v>301</v>
      </c>
    </row>
    <row r="513" spans="5:7" ht="5.9" customHeight="1" x14ac:dyDescent="0.3"/>
    <row r="514" spans="5:7" x14ac:dyDescent="0.3">
      <c r="E514" s="1" t="s">
        <v>302</v>
      </c>
      <c r="G514" s="4" t="s">
        <v>2</v>
      </c>
    </row>
    <row r="515" spans="5:7" ht="5.9" customHeight="1" x14ac:dyDescent="0.3"/>
    <row r="516" spans="5:7" ht="23" x14ac:dyDescent="0.3">
      <c r="E516" s="1" t="s">
        <v>303</v>
      </c>
      <c r="G516" s="4" t="s">
        <v>304</v>
      </c>
    </row>
    <row r="517" spans="5:7" ht="5.9" customHeight="1" x14ac:dyDescent="0.3"/>
    <row r="518" spans="5:7" ht="23" x14ac:dyDescent="0.3">
      <c r="E518" s="1" t="s">
        <v>305</v>
      </c>
      <c r="G518" s="4" t="s">
        <v>306</v>
      </c>
    </row>
    <row r="519" spans="5:7" ht="5.9" customHeight="1" x14ac:dyDescent="0.3"/>
    <row r="520" spans="5:7" x14ac:dyDescent="0.3">
      <c r="E520" s="1" t="s">
        <v>307</v>
      </c>
      <c r="G520" s="4" t="s">
        <v>308</v>
      </c>
    </row>
    <row r="521" spans="5:7" ht="5.9" customHeight="1" x14ac:dyDescent="0.3"/>
    <row r="522" spans="5:7" x14ac:dyDescent="0.3">
      <c r="E522" s="1" t="s">
        <v>309</v>
      </c>
      <c r="G522" s="4" t="s">
        <v>310</v>
      </c>
    </row>
    <row r="523" spans="5:7" ht="5.9" customHeight="1" x14ac:dyDescent="0.3"/>
    <row r="524" spans="5:7" ht="23" x14ac:dyDescent="0.3">
      <c r="E524" s="1" t="s">
        <v>311</v>
      </c>
      <c r="G524" s="4" t="s">
        <v>301</v>
      </c>
    </row>
    <row r="525" spans="5:7" ht="5.9" customHeight="1" x14ac:dyDescent="0.3"/>
    <row r="526" spans="5:7" ht="23" x14ac:dyDescent="0.3">
      <c r="E526" s="1" t="s">
        <v>312</v>
      </c>
      <c r="G526" s="4" t="s">
        <v>2</v>
      </c>
    </row>
    <row r="527" spans="5:7" ht="5.9" customHeight="1" x14ac:dyDescent="0.3"/>
    <row r="528" spans="5:7" ht="23" x14ac:dyDescent="0.3">
      <c r="E528" s="1" t="s">
        <v>313</v>
      </c>
      <c r="G528" s="4" t="s">
        <v>304</v>
      </c>
    </row>
    <row r="529" spans="5:7" ht="5.9" customHeight="1" x14ac:dyDescent="0.3"/>
    <row r="530" spans="5:7" ht="23" x14ac:dyDescent="0.3">
      <c r="E530" s="1" t="s">
        <v>314</v>
      </c>
      <c r="G530" s="4" t="s">
        <v>17</v>
      </c>
    </row>
    <row r="531" spans="5:7" ht="5.9" customHeight="1" x14ac:dyDescent="0.3"/>
    <row r="532" spans="5:7" ht="46" x14ac:dyDescent="0.3">
      <c r="E532" s="1" t="s">
        <v>315</v>
      </c>
      <c r="G532" s="4" t="s">
        <v>17</v>
      </c>
    </row>
    <row r="533" spans="5:7" ht="5.9" customHeight="1" x14ac:dyDescent="0.3"/>
    <row r="534" spans="5:7" ht="23" x14ac:dyDescent="0.3">
      <c r="E534" s="1" t="s">
        <v>316</v>
      </c>
      <c r="G534" s="4" t="s">
        <v>17</v>
      </c>
    </row>
    <row r="535" spans="5:7" ht="5.9" customHeight="1" x14ac:dyDescent="0.3"/>
    <row r="536" spans="5:7" ht="23" x14ac:dyDescent="0.3">
      <c r="E536" s="1" t="s">
        <v>317</v>
      </c>
      <c r="G536" s="4" t="s">
        <v>17</v>
      </c>
    </row>
    <row r="537" spans="5:7" ht="5.9" customHeight="1" x14ac:dyDescent="0.3"/>
    <row r="538" spans="5:7" x14ac:dyDescent="0.3">
      <c r="E538" s="1" t="s">
        <v>318</v>
      </c>
      <c r="G538" s="4" t="s">
        <v>17</v>
      </c>
    </row>
    <row r="539" spans="5:7" ht="5.9" customHeight="1" x14ac:dyDescent="0.3"/>
    <row r="540" spans="5:7" ht="23" x14ac:dyDescent="0.3">
      <c r="E540" s="1" t="s">
        <v>319</v>
      </c>
      <c r="G540" s="4" t="s">
        <v>17</v>
      </c>
    </row>
    <row r="541" spans="5:7" ht="5.9" customHeight="1" x14ac:dyDescent="0.3"/>
    <row r="542" spans="5:7" x14ac:dyDescent="0.3">
      <c r="E542" s="1" t="s">
        <v>320</v>
      </c>
      <c r="G542" s="4" t="s">
        <v>2</v>
      </c>
    </row>
    <row r="543" spans="5:7" ht="5.9" customHeight="1" x14ac:dyDescent="0.3"/>
    <row r="544" spans="5:7" x14ac:dyDescent="0.3">
      <c r="E544" s="1" t="s">
        <v>321</v>
      </c>
      <c r="G544" s="4" t="s">
        <v>17</v>
      </c>
    </row>
    <row r="545" spans="5:7" ht="5.9" customHeight="1" x14ac:dyDescent="0.3"/>
    <row r="546" spans="5:7" ht="23" x14ac:dyDescent="0.3">
      <c r="E546" s="1" t="s">
        <v>322</v>
      </c>
      <c r="G546" s="4" t="s">
        <v>323</v>
      </c>
    </row>
    <row r="547" spans="5:7" ht="5.9" customHeight="1" x14ac:dyDescent="0.3"/>
    <row r="548" spans="5:7" x14ac:dyDescent="0.3">
      <c r="E548" s="1" t="s">
        <v>324</v>
      </c>
      <c r="G548" s="4" t="s">
        <v>325</v>
      </c>
    </row>
    <row r="549" spans="5:7" ht="5.9" customHeight="1" x14ac:dyDescent="0.3"/>
    <row r="550" spans="5:7" ht="23" x14ac:dyDescent="0.3">
      <c r="E550" s="1" t="s">
        <v>326</v>
      </c>
      <c r="G550" s="4" t="s">
        <v>325</v>
      </c>
    </row>
    <row r="551" spans="5:7" ht="5.9" customHeight="1" x14ac:dyDescent="0.3"/>
    <row r="553" spans="5:7" x14ac:dyDescent="0.3">
      <c r="E553" s="50" t="s">
        <v>327</v>
      </c>
      <c r="F553" s="51"/>
      <c r="G553" s="51"/>
    </row>
  </sheetData>
  <mergeCells count="2">
    <mergeCell ref="E553:G553"/>
    <mergeCell ref="E1:E4"/>
  </mergeCells>
  <hyperlinks>
    <hyperlink ref="E6" location="'Table 1'!B3" display="Table 1" xr:uid="{00000000-0004-0000-0000-000000000000}"/>
    <hyperlink ref="E8" location="'Table 2'!B3" display="Table 2" xr:uid="{00000000-0004-0000-0000-000001000000}"/>
    <hyperlink ref="E10" location="'Table 3'!B3" display="Table 3" xr:uid="{00000000-0004-0000-0000-000002000000}"/>
    <hyperlink ref="E12" location="'Table 4'!B3" display="Table 4" xr:uid="{00000000-0004-0000-0000-000003000000}"/>
    <hyperlink ref="E14" location="'Table 5'!B3" display="Table 5" xr:uid="{00000000-0004-0000-0000-000004000000}"/>
    <hyperlink ref="E16" location="'Table 6'!B3" display="Table 6" xr:uid="{00000000-0004-0000-0000-000005000000}"/>
    <hyperlink ref="E18" location="'Table 7'!B3" display="Table 7" xr:uid="{00000000-0004-0000-0000-000006000000}"/>
    <hyperlink ref="E20" location="'Table 8'!B3" display="Table 8" xr:uid="{00000000-0004-0000-0000-000007000000}"/>
    <hyperlink ref="E22" location="'Table 9'!B3" display="Table 9" xr:uid="{00000000-0004-0000-0000-000008000000}"/>
    <hyperlink ref="E24" location="'Table 10'!B3" display="Table 10" xr:uid="{00000000-0004-0000-0000-000009000000}"/>
    <hyperlink ref="E26" location="'Table 11'!B3" display="Table 11" xr:uid="{00000000-0004-0000-0000-00000A000000}"/>
    <hyperlink ref="E28" location="'Table 12'!B3" display="Table 12" xr:uid="{00000000-0004-0000-0000-00000B000000}"/>
    <hyperlink ref="E30" location="'Table 13'!B3" display="Table 13" xr:uid="{00000000-0004-0000-0000-00000C000000}"/>
    <hyperlink ref="E32" location="'Table 14'!B3" display="Table 14" xr:uid="{00000000-0004-0000-0000-00000D000000}"/>
    <hyperlink ref="E34" location="'Table 15'!B3" display="Table 15" xr:uid="{00000000-0004-0000-0000-00000E000000}"/>
    <hyperlink ref="E36" location="'Table 16'!B3" display="Table 16" xr:uid="{00000000-0004-0000-0000-00000F000000}"/>
    <hyperlink ref="E38" location="'Table 17'!B3" display="Table 17" xr:uid="{00000000-0004-0000-0000-000010000000}"/>
    <hyperlink ref="E40" location="'Table 18'!B3" display="Table 18" xr:uid="{00000000-0004-0000-0000-000011000000}"/>
    <hyperlink ref="E42" location="'Table 19'!B3" display="Table 19" xr:uid="{00000000-0004-0000-0000-000012000000}"/>
    <hyperlink ref="E44" location="'Table 20'!B3" display="Table 20" xr:uid="{00000000-0004-0000-0000-000013000000}"/>
    <hyperlink ref="E46" location="'Table 21'!B3" display="Table 21" xr:uid="{00000000-0004-0000-0000-000014000000}"/>
    <hyperlink ref="E48" location="'Table 22'!B3" display="Table 22" xr:uid="{00000000-0004-0000-0000-000015000000}"/>
    <hyperlink ref="E50" location="'Table 23'!B3" display="Table 23" xr:uid="{00000000-0004-0000-0000-000016000000}"/>
    <hyperlink ref="E52" location="'Table 24'!B3" display="Table 24" xr:uid="{00000000-0004-0000-0000-000017000000}"/>
    <hyperlink ref="E54" location="'Table 25'!B3" display="Table 25" xr:uid="{00000000-0004-0000-0000-000018000000}"/>
    <hyperlink ref="E56" location="'Table 26'!B3" display="Table 26" xr:uid="{00000000-0004-0000-0000-000019000000}"/>
    <hyperlink ref="E58" location="'Table 27'!B3" display="Table 27" xr:uid="{00000000-0004-0000-0000-00001A000000}"/>
    <hyperlink ref="E60" location="'Table 28'!B3" display="Table 28" xr:uid="{00000000-0004-0000-0000-00001B000000}"/>
    <hyperlink ref="E62" location="'Table 29'!B3" display="Table 29" xr:uid="{00000000-0004-0000-0000-00001C000000}"/>
    <hyperlink ref="E64" location="'Table 30'!B3" display="Table 30" xr:uid="{00000000-0004-0000-0000-00001D000000}"/>
    <hyperlink ref="E66" location="'Table 31'!B3" display="Table 31" xr:uid="{00000000-0004-0000-0000-00001E000000}"/>
    <hyperlink ref="E68" location="'Table 32'!B3" display="Table 32" xr:uid="{00000000-0004-0000-0000-00001F000000}"/>
    <hyperlink ref="E70" location="'Table 33'!B3" display="Table 33" xr:uid="{00000000-0004-0000-0000-000020000000}"/>
    <hyperlink ref="E72" location="'Table 34'!B3" display="Table 34" xr:uid="{00000000-0004-0000-0000-000021000000}"/>
    <hyperlink ref="E74" location="'Table 35'!B3" display="Table 35" xr:uid="{00000000-0004-0000-0000-000022000000}"/>
    <hyperlink ref="E76" location="'Table 36'!B3" display="Table 36" xr:uid="{00000000-0004-0000-0000-000023000000}"/>
    <hyperlink ref="E78" location="'Table 37'!B3" display="Table 37" xr:uid="{00000000-0004-0000-0000-000024000000}"/>
    <hyperlink ref="E80" location="'Table 38'!B3" display="Table 38" xr:uid="{00000000-0004-0000-0000-000025000000}"/>
    <hyperlink ref="E82" location="'Table 39'!B3" display="Table 39" xr:uid="{00000000-0004-0000-0000-000026000000}"/>
    <hyperlink ref="E84" location="'Table 40'!B3" display="Table 40" xr:uid="{00000000-0004-0000-0000-000027000000}"/>
    <hyperlink ref="E86" location="'Table 41'!B3" display="Table 41" xr:uid="{00000000-0004-0000-0000-000028000000}"/>
    <hyperlink ref="E88" location="'Table 42'!B3" display="Table 42" xr:uid="{00000000-0004-0000-0000-000029000000}"/>
    <hyperlink ref="E90" location="'Table 43'!B3" display="Table 43" xr:uid="{00000000-0004-0000-0000-00002A000000}"/>
    <hyperlink ref="E92" location="'Table 44'!B3" display="Table 44" xr:uid="{00000000-0004-0000-0000-00002B000000}"/>
    <hyperlink ref="E94" location="'Table 45'!B3" display="Table 45" xr:uid="{00000000-0004-0000-0000-00002C000000}"/>
    <hyperlink ref="E96" location="'Table 46'!B3" display="Table 46" xr:uid="{00000000-0004-0000-0000-00002D000000}"/>
    <hyperlink ref="E98" location="'Table 47'!B3" display="Table 47" xr:uid="{00000000-0004-0000-0000-00002E000000}"/>
    <hyperlink ref="E100" location="'Table 48'!B3" display="Table 48" xr:uid="{00000000-0004-0000-0000-00002F000000}"/>
    <hyperlink ref="E102" location="'Table 49'!B3" display="Table 49" xr:uid="{00000000-0004-0000-0000-000030000000}"/>
    <hyperlink ref="E104" location="'Table 50'!B3" display="Table 50" xr:uid="{00000000-0004-0000-0000-000031000000}"/>
    <hyperlink ref="E106" location="'Table 51'!B3" display="Table 51" xr:uid="{00000000-0004-0000-0000-000032000000}"/>
    <hyperlink ref="E108" location="'Table 52'!B3" display="Table 52" xr:uid="{00000000-0004-0000-0000-000033000000}"/>
    <hyperlink ref="E110" location="'Table 53'!B3" display="Table 53" xr:uid="{00000000-0004-0000-0000-000034000000}"/>
    <hyperlink ref="E112" location="'Table 54'!B3" display="Table 54" xr:uid="{00000000-0004-0000-0000-000035000000}"/>
    <hyperlink ref="E114" location="'Table 55'!B3" display="Table 55" xr:uid="{00000000-0004-0000-0000-000036000000}"/>
    <hyperlink ref="E116" location="'Table 56'!B3" display="Table 56" xr:uid="{00000000-0004-0000-0000-000037000000}"/>
    <hyperlink ref="E118" location="'Table 57'!B3" display="Table 57" xr:uid="{00000000-0004-0000-0000-000038000000}"/>
    <hyperlink ref="E120" location="'Table 58'!B3" display="Table 58" xr:uid="{00000000-0004-0000-0000-000039000000}"/>
    <hyperlink ref="E122" location="'Table 59'!B3" display="Table 59" xr:uid="{00000000-0004-0000-0000-00003A000000}"/>
    <hyperlink ref="E124" location="'Table 60'!B3" display="Table 60" xr:uid="{00000000-0004-0000-0000-00003B000000}"/>
    <hyperlink ref="E126" location="'Table 61'!B3" display="Table 61" xr:uid="{00000000-0004-0000-0000-00003C000000}"/>
    <hyperlink ref="E128" location="'Table 62'!B3" display="Table 62" xr:uid="{00000000-0004-0000-0000-00003D000000}"/>
    <hyperlink ref="E130" location="'Table 63'!B3" display="Table 63" xr:uid="{00000000-0004-0000-0000-00003E000000}"/>
    <hyperlink ref="E132" location="'Table 64'!B3" display="Table 64" xr:uid="{00000000-0004-0000-0000-00003F000000}"/>
    <hyperlink ref="E134" location="'Table 65'!B3" display="Table 65" xr:uid="{00000000-0004-0000-0000-000040000000}"/>
    <hyperlink ref="E136" location="'Table 66'!B3" display="Table 66" xr:uid="{00000000-0004-0000-0000-000041000000}"/>
    <hyperlink ref="E138" location="'Table 67'!B3" display="Table 67" xr:uid="{00000000-0004-0000-0000-000042000000}"/>
    <hyperlink ref="E140" location="'Table 68'!B3" display="Table 68" xr:uid="{00000000-0004-0000-0000-000043000000}"/>
    <hyperlink ref="E142" location="'Table 69'!B3" display="Table 69" xr:uid="{00000000-0004-0000-0000-000044000000}"/>
    <hyperlink ref="E144" location="'Table 70'!B3" display="Table 70" xr:uid="{00000000-0004-0000-0000-000045000000}"/>
    <hyperlink ref="E146" location="'Table 71'!B3" display="Table 71" xr:uid="{00000000-0004-0000-0000-000046000000}"/>
    <hyperlink ref="E148" location="'Table 72'!B3" display="Table 72" xr:uid="{00000000-0004-0000-0000-000047000000}"/>
    <hyperlink ref="E150" location="'Table 73'!B3" display="Table 73" xr:uid="{00000000-0004-0000-0000-000048000000}"/>
    <hyperlink ref="E152" location="'Table 74'!B3" display="Table 74" xr:uid="{00000000-0004-0000-0000-000049000000}"/>
    <hyperlink ref="E154" location="'Table 75'!B3" display="Table 75" xr:uid="{00000000-0004-0000-0000-00004A000000}"/>
    <hyperlink ref="E156" location="'Table 76'!B3" display="Table 76" xr:uid="{00000000-0004-0000-0000-00004B000000}"/>
    <hyperlink ref="E158" location="'Table 77'!B3" display="Table 77" xr:uid="{00000000-0004-0000-0000-00004C000000}"/>
    <hyperlink ref="E160" location="'Table 78'!B3" display="Table 78" xr:uid="{00000000-0004-0000-0000-00004D000000}"/>
    <hyperlink ref="E162" location="'Table 79'!B3" display="Table 79" xr:uid="{00000000-0004-0000-0000-00004E000000}"/>
    <hyperlink ref="E164" location="'Table 80'!B3" display="Table 80" xr:uid="{00000000-0004-0000-0000-00004F000000}"/>
    <hyperlink ref="E166" location="'Table 81'!B3" display="Table 81" xr:uid="{00000000-0004-0000-0000-000050000000}"/>
    <hyperlink ref="E168" location="'Table 82'!B3" display="Table 82" xr:uid="{00000000-0004-0000-0000-000051000000}"/>
    <hyperlink ref="E170" location="'Table 83'!B3" display="Table 83" xr:uid="{00000000-0004-0000-0000-000052000000}"/>
    <hyperlink ref="E172" location="'Table 84'!B3" display="Table 84" xr:uid="{00000000-0004-0000-0000-000053000000}"/>
    <hyperlink ref="E174" location="'Table 85'!B3" display="Table 85" xr:uid="{00000000-0004-0000-0000-000054000000}"/>
    <hyperlink ref="E176" location="'Table 86'!B3" display="Table 86" xr:uid="{00000000-0004-0000-0000-000055000000}"/>
    <hyperlink ref="E178" location="'Table 87'!B3" display="Table 87" xr:uid="{00000000-0004-0000-0000-000056000000}"/>
    <hyperlink ref="E180" location="'Table 88'!B3" display="Table 88" xr:uid="{00000000-0004-0000-0000-000057000000}"/>
    <hyperlink ref="E182" location="'Table 89'!B3" display="Table 89" xr:uid="{00000000-0004-0000-0000-000058000000}"/>
    <hyperlink ref="E184" location="'Table 90'!B3" display="Table 90" xr:uid="{00000000-0004-0000-0000-000059000000}"/>
    <hyperlink ref="E186" location="'Table 91'!B3" display="Table 91" xr:uid="{00000000-0004-0000-0000-00005A000000}"/>
    <hyperlink ref="E188" location="'Table 92'!B3" display="Table 92" xr:uid="{00000000-0004-0000-0000-00005B000000}"/>
    <hyperlink ref="E190" location="'Table 93'!B3" display="Table 93" xr:uid="{00000000-0004-0000-0000-00005C000000}"/>
    <hyperlink ref="E192" location="'Table 94'!B3" display="Table 94" xr:uid="{00000000-0004-0000-0000-00005D000000}"/>
    <hyperlink ref="E194" location="'Table 95'!B3" display="Table 95" xr:uid="{00000000-0004-0000-0000-00005E000000}"/>
    <hyperlink ref="E196" location="'Table 96'!B3" display="Table 96" xr:uid="{00000000-0004-0000-0000-00005F000000}"/>
    <hyperlink ref="E198" location="'Table 97'!B3" display="Table 97" xr:uid="{00000000-0004-0000-0000-000060000000}"/>
    <hyperlink ref="E200" location="'Table 98'!B3" display="Table 98" xr:uid="{00000000-0004-0000-0000-000061000000}"/>
    <hyperlink ref="E202" location="'Table 99'!B3" display="Table 99" xr:uid="{00000000-0004-0000-0000-000062000000}"/>
    <hyperlink ref="E204" location="'Table 100'!B3" display="Table 100" xr:uid="{00000000-0004-0000-0000-000063000000}"/>
    <hyperlink ref="E206" location="'Table 101'!B3" display="Table 101" xr:uid="{00000000-0004-0000-0000-000064000000}"/>
    <hyperlink ref="E208" location="'Table 102'!B3" display="Table 102" xr:uid="{00000000-0004-0000-0000-000065000000}"/>
    <hyperlink ref="E210" location="'Table 103'!B3" display="Table 103" xr:uid="{00000000-0004-0000-0000-000066000000}"/>
    <hyperlink ref="E212" location="'Table 104'!B3" display="Table 104" xr:uid="{00000000-0004-0000-0000-000067000000}"/>
    <hyperlink ref="E214" location="'Table 105'!B3" display="Table 105" xr:uid="{00000000-0004-0000-0000-000068000000}"/>
    <hyperlink ref="E216" location="'Table 106'!B3" display="Table 106" xr:uid="{00000000-0004-0000-0000-000069000000}"/>
    <hyperlink ref="E218" location="'Table 107'!B3" display="Table 107" xr:uid="{00000000-0004-0000-0000-00006A000000}"/>
    <hyperlink ref="E220" location="'Table 108'!B3" display="Table 108" xr:uid="{00000000-0004-0000-0000-00006B000000}"/>
    <hyperlink ref="E222" location="'Table 109'!B3" display="Table 109" xr:uid="{00000000-0004-0000-0000-00006C000000}"/>
    <hyperlink ref="E224" location="'Table 110'!B3" display="Table 110" xr:uid="{00000000-0004-0000-0000-00006D000000}"/>
    <hyperlink ref="E226" location="'Table 111'!B3" display="Table 111" xr:uid="{00000000-0004-0000-0000-00006E000000}"/>
    <hyperlink ref="E228" location="'Table 112'!B3" display="Table 112" xr:uid="{00000000-0004-0000-0000-00006F000000}"/>
    <hyperlink ref="E230" location="'Table 113'!B3" display="Table 113" xr:uid="{00000000-0004-0000-0000-000070000000}"/>
    <hyperlink ref="E232" location="'Table 114'!B3" display="Table 114" xr:uid="{00000000-0004-0000-0000-000071000000}"/>
    <hyperlink ref="E234" location="'Table 115'!B3" display="Table 115" xr:uid="{00000000-0004-0000-0000-000072000000}"/>
    <hyperlink ref="E236" location="'Table 116'!B3" display="Table 116" xr:uid="{00000000-0004-0000-0000-000073000000}"/>
    <hyperlink ref="E238" location="'Table 117'!B3" display="Table 117" xr:uid="{00000000-0004-0000-0000-000074000000}"/>
    <hyperlink ref="E240" location="'Table 118'!B3" display="Table 118" xr:uid="{00000000-0004-0000-0000-000075000000}"/>
    <hyperlink ref="E242" location="'Table 119'!B3" display="Table 119" xr:uid="{00000000-0004-0000-0000-000076000000}"/>
    <hyperlink ref="E244" location="'Table 120'!B3" display="Table 120" xr:uid="{00000000-0004-0000-0000-000077000000}"/>
    <hyperlink ref="E246" location="'Table 121'!B3" display="Table 121" xr:uid="{00000000-0004-0000-0000-000078000000}"/>
    <hyperlink ref="E248" location="'Table 122'!B3" display="Table 122" xr:uid="{00000000-0004-0000-0000-000079000000}"/>
    <hyperlink ref="E250" location="'Table 123'!B3" display="Table 123" xr:uid="{00000000-0004-0000-0000-00007A000000}"/>
    <hyperlink ref="E252" location="'Table 124'!B3" display="Table 124" xr:uid="{00000000-0004-0000-0000-00007B000000}"/>
    <hyperlink ref="E254" location="'Table 125'!B3" display="Table 125" xr:uid="{00000000-0004-0000-0000-00007C000000}"/>
    <hyperlink ref="E256" location="'Table 126'!B3" display="Table 126" xr:uid="{00000000-0004-0000-0000-00007D000000}"/>
    <hyperlink ref="E258" location="'Table 127'!B3" display="Table 127" xr:uid="{00000000-0004-0000-0000-00007E000000}"/>
    <hyperlink ref="E260" location="'Table 128'!B3" display="Table 128" xr:uid="{00000000-0004-0000-0000-00007F000000}"/>
    <hyperlink ref="E262" location="'Table 129'!B3" display="Table 129" xr:uid="{00000000-0004-0000-0000-000080000000}"/>
    <hyperlink ref="E264" location="'Table 130'!B3" display="Table 130" xr:uid="{00000000-0004-0000-0000-000081000000}"/>
    <hyperlink ref="E266" location="'Table 131'!B3" display="Table 131" xr:uid="{00000000-0004-0000-0000-000082000000}"/>
    <hyperlink ref="E268" location="'Table 132'!B3" display="Table 132" xr:uid="{00000000-0004-0000-0000-000083000000}"/>
    <hyperlink ref="E270" location="'Table 133'!B3" display="Table 133" xr:uid="{00000000-0004-0000-0000-000084000000}"/>
    <hyperlink ref="E272" location="'Table 134'!B3" display="Table 134" xr:uid="{00000000-0004-0000-0000-000085000000}"/>
    <hyperlink ref="E274" location="'Table 135'!B3" display="Table 135" xr:uid="{00000000-0004-0000-0000-000086000000}"/>
    <hyperlink ref="E276" location="'Table 136'!B3" display="Table 136" xr:uid="{00000000-0004-0000-0000-000087000000}"/>
    <hyperlink ref="E278" location="'Table 137'!B3" display="Table 137" xr:uid="{00000000-0004-0000-0000-000088000000}"/>
    <hyperlink ref="E280" location="'Table 138'!B3" display="Table 138" xr:uid="{00000000-0004-0000-0000-000089000000}"/>
    <hyperlink ref="E282" location="'Table 139'!B3" display="Table 139" xr:uid="{00000000-0004-0000-0000-00008A000000}"/>
    <hyperlink ref="E284" location="'Table 140'!B3" display="Table 140" xr:uid="{00000000-0004-0000-0000-00008B000000}"/>
    <hyperlink ref="E286" location="'Table 141'!B3" display="Table 141" xr:uid="{00000000-0004-0000-0000-00008C000000}"/>
    <hyperlink ref="E288" location="'Table 142'!B3" display="Table 142" xr:uid="{00000000-0004-0000-0000-00008D000000}"/>
    <hyperlink ref="E290" location="'Table 143'!B3" display="Table 143" xr:uid="{00000000-0004-0000-0000-00008E000000}"/>
    <hyperlink ref="E292" location="'Table 144'!B3" display="Table 144" xr:uid="{00000000-0004-0000-0000-00008F000000}"/>
    <hyperlink ref="E294" location="'Table 145'!B3" display="Table 145" xr:uid="{00000000-0004-0000-0000-000090000000}"/>
    <hyperlink ref="E296" location="'Table 146'!B3" display="Table 146" xr:uid="{00000000-0004-0000-0000-000091000000}"/>
    <hyperlink ref="E298" location="'Table 147'!B3" display="Table 147" xr:uid="{00000000-0004-0000-0000-000092000000}"/>
    <hyperlink ref="E300" location="'Table 148'!B3" display="Table 148" xr:uid="{00000000-0004-0000-0000-000093000000}"/>
    <hyperlink ref="E302" location="'Table 149'!B3" display="Table 149" xr:uid="{00000000-0004-0000-0000-000094000000}"/>
    <hyperlink ref="E304" location="'Table 150'!B3" display="Table 150" xr:uid="{00000000-0004-0000-0000-000095000000}"/>
    <hyperlink ref="E306" location="'Table 151'!B3" display="Table 151" xr:uid="{00000000-0004-0000-0000-000096000000}"/>
    <hyperlink ref="E308" location="'Table 152'!B3" display="Table 152" xr:uid="{00000000-0004-0000-0000-000097000000}"/>
    <hyperlink ref="E310" location="'Table 153'!B3" display="Table 153" xr:uid="{00000000-0004-0000-0000-000098000000}"/>
    <hyperlink ref="E312" location="'Table 154'!B3" display="Table 154" xr:uid="{00000000-0004-0000-0000-000099000000}"/>
    <hyperlink ref="E314" location="'Table 155'!B3" display="Table 155" xr:uid="{00000000-0004-0000-0000-00009A000000}"/>
    <hyperlink ref="E316" location="'Table 156'!B3" display="Table 156" xr:uid="{00000000-0004-0000-0000-00009B000000}"/>
    <hyperlink ref="E318" location="'Table 157'!B3" display="Table 157" xr:uid="{00000000-0004-0000-0000-00009C000000}"/>
    <hyperlink ref="E320" location="'Table 158'!B3" display="Table 158" xr:uid="{00000000-0004-0000-0000-00009D000000}"/>
    <hyperlink ref="E322" location="'Table 159'!B3" display="Table 159" xr:uid="{00000000-0004-0000-0000-00009E000000}"/>
    <hyperlink ref="E324" location="'Table 160'!B3" display="Table 160" xr:uid="{00000000-0004-0000-0000-00009F000000}"/>
    <hyperlink ref="E326" location="'Table 161'!B3" display="Table 161" xr:uid="{00000000-0004-0000-0000-0000A0000000}"/>
    <hyperlink ref="E328" location="'Table 162'!B3" display="Table 162" xr:uid="{00000000-0004-0000-0000-0000A1000000}"/>
    <hyperlink ref="E330" location="'Table 163'!B3" display="Table 163" xr:uid="{00000000-0004-0000-0000-0000A2000000}"/>
    <hyperlink ref="E332" location="'Table 164'!B3" display="Table 164" xr:uid="{00000000-0004-0000-0000-0000A3000000}"/>
    <hyperlink ref="E334" location="'Table 165'!B3" display="Table 165" xr:uid="{00000000-0004-0000-0000-0000A4000000}"/>
    <hyperlink ref="E336" location="'Table 166'!B3" display="Table 166" xr:uid="{00000000-0004-0000-0000-0000A5000000}"/>
    <hyperlink ref="E338" location="'Table 167'!B3" display="Table 167" xr:uid="{00000000-0004-0000-0000-0000A6000000}"/>
    <hyperlink ref="E340" location="'Table 168'!B3" display="Table 168" xr:uid="{00000000-0004-0000-0000-0000A7000000}"/>
    <hyperlink ref="E342" location="'Table 169'!B3" display="Table 169" xr:uid="{00000000-0004-0000-0000-0000A8000000}"/>
    <hyperlink ref="E344" location="'Table 170'!B3" display="Table 170" xr:uid="{00000000-0004-0000-0000-0000A9000000}"/>
    <hyperlink ref="E346" location="'Table 171'!B3" display="Table 171" xr:uid="{00000000-0004-0000-0000-0000AA000000}"/>
    <hyperlink ref="E348" location="'Table 172'!B3" display="Table 172" xr:uid="{00000000-0004-0000-0000-0000AB000000}"/>
    <hyperlink ref="E350" location="'Table 173'!B3" display="Table 173" xr:uid="{00000000-0004-0000-0000-0000AC000000}"/>
    <hyperlink ref="E352" location="'Table 174'!B3" display="Table 174" xr:uid="{00000000-0004-0000-0000-0000AD000000}"/>
    <hyperlink ref="E354" location="'Table 175'!B3" display="Table 175" xr:uid="{00000000-0004-0000-0000-0000AE000000}"/>
    <hyperlink ref="E356" location="'Table 176'!B3" display="Table 176" xr:uid="{00000000-0004-0000-0000-0000AF000000}"/>
    <hyperlink ref="E358" location="'Table 177'!B3" display="Table 177" xr:uid="{00000000-0004-0000-0000-0000B0000000}"/>
    <hyperlink ref="E360" location="'Table 178'!B3" display="Table 178" xr:uid="{00000000-0004-0000-0000-0000B1000000}"/>
    <hyperlink ref="E362" location="'Table 179'!B3" display="Table 179" xr:uid="{00000000-0004-0000-0000-0000B2000000}"/>
    <hyperlink ref="E364" location="'Table 180'!B3" display="Table 180" xr:uid="{00000000-0004-0000-0000-0000B3000000}"/>
    <hyperlink ref="E366" location="'Table 181'!B3" display="Table 181" xr:uid="{00000000-0004-0000-0000-0000B4000000}"/>
    <hyperlink ref="E368" location="'Table 182'!B3" display="Table 182" xr:uid="{00000000-0004-0000-0000-0000B5000000}"/>
    <hyperlink ref="E370" location="'Table 183'!B3" display="Table 183" xr:uid="{00000000-0004-0000-0000-0000B6000000}"/>
    <hyperlink ref="E372" location="'Table 184'!B3" display="Table 184" xr:uid="{00000000-0004-0000-0000-0000B7000000}"/>
    <hyperlink ref="E374" location="'Table 185'!B3" display="Table 185" xr:uid="{00000000-0004-0000-0000-0000B8000000}"/>
    <hyperlink ref="E376" location="'Table 186'!B3" display="Table 186" xr:uid="{00000000-0004-0000-0000-0000B9000000}"/>
    <hyperlink ref="E378" location="'Table 187'!B3" display="Table 187" xr:uid="{00000000-0004-0000-0000-0000BA000000}"/>
    <hyperlink ref="E380" location="'Table 188'!B3" display="Table 188" xr:uid="{00000000-0004-0000-0000-0000BB000000}"/>
    <hyperlink ref="E382" location="'Table 189'!B3" display="Table 189" xr:uid="{00000000-0004-0000-0000-0000BC000000}"/>
    <hyperlink ref="E384" location="'Table 190'!B3" display="Table 190" xr:uid="{00000000-0004-0000-0000-0000BD000000}"/>
    <hyperlink ref="E386" location="'Table 191'!B3" display="Table 191" xr:uid="{00000000-0004-0000-0000-0000BE000000}"/>
    <hyperlink ref="E388" location="'Table 192'!B3" display="Table 192" xr:uid="{00000000-0004-0000-0000-0000BF000000}"/>
    <hyperlink ref="E390" location="'Table 193'!B3" display="Table 193" xr:uid="{00000000-0004-0000-0000-0000C0000000}"/>
    <hyperlink ref="E392" location="'Table 194'!B3" display="Table 194" xr:uid="{00000000-0004-0000-0000-0000C1000000}"/>
    <hyperlink ref="E394" location="'Table 195'!B3" display="Table 195" xr:uid="{00000000-0004-0000-0000-0000C2000000}"/>
    <hyperlink ref="E396" location="'Table 196'!B3" display="Table 196" xr:uid="{00000000-0004-0000-0000-0000C3000000}"/>
    <hyperlink ref="E398" location="'Table 197'!B3" display="Table 197" xr:uid="{00000000-0004-0000-0000-0000C4000000}"/>
    <hyperlink ref="E400" location="'Table 198'!B3" display="Table 198" xr:uid="{00000000-0004-0000-0000-0000C5000000}"/>
    <hyperlink ref="E402" location="'Table 199'!B3" display="Table 199" xr:uid="{00000000-0004-0000-0000-0000C6000000}"/>
    <hyperlink ref="E404" location="'Table 200'!B3" display="Table 200" xr:uid="{00000000-0004-0000-0000-0000C7000000}"/>
    <hyperlink ref="E406" location="'Table 201'!B3" display="Table 201" xr:uid="{00000000-0004-0000-0000-0000C8000000}"/>
    <hyperlink ref="E408" location="'Table 202'!B3" display="Table 202" xr:uid="{00000000-0004-0000-0000-0000C9000000}"/>
    <hyperlink ref="E410" location="'Table 203'!B3" display="Table 203" xr:uid="{00000000-0004-0000-0000-0000CA000000}"/>
    <hyperlink ref="E412" location="'Table 204'!B3" display="Table 204" xr:uid="{00000000-0004-0000-0000-0000CB000000}"/>
    <hyperlink ref="E414" location="'Table 205'!B3" display="Table 205" xr:uid="{00000000-0004-0000-0000-0000CC000000}"/>
    <hyperlink ref="E416" location="'Table 206'!B3" display="Table 206" xr:uid="{00000000-0004-0000-0000-0000CD000000}"/>
    <hyperlink ref="E418" location="'Table 207'!B3" display="Table 207" xr:uid="{00000000-0004-0000-0000-0000CE000000}"/>
    <hyperlink ref="E420" location="'Table 208'!B3" display="Table 208" xr:uid="{00000000-0004-0000-0000-0000CF000000}"/>
    <hyperlink ref="E422" location="'Table 209'!B3" display="Table 209" xr:uid="{00000000-0004-0000-0000-0000D0000000}"/>
    <hyperlink ref="E424" location="'Table 210'!B3" display="Table 210" xr:uid="{00000000-0004-0000-0000-0000D1000000}"/>
    <hyperlink ref="E426" location="'Table 211'!B3" display="Table 211" xr:uid="{00000000-0004-0000-0000-0000D2000000}"/>
    <hyperlink ref="E428" location="'Table 212'!B3" display="Table 212" xr:uid="{00000000-0004-0000-0000-0000D3000000}"/>
    <hyperlink ref="E430" location="'Table 213'!B3" display="Table 213" xr:uid="{00000000-0004-0000-0000-0000D4000000}"/>
    <hyperlink ref="E432" location="'Table 214'!B3" display="Table 214" xr:uid="{00000000-0004-0000-0000-0000D5000000}"/>
    <hyperlink ref="E434" location="'Table 215'!B3" display="Table 215" xr:uid="{00000000-0004-0000-0000-0000D6000000}"/>
    <hyperlink ref="E436" location="'Table 216'!B3" display="Table 216" xr:uid="{00000000-0004-0000-0000-0000D7000000}"/>
    <hyperlink ref="E438" location="'Table 217'!B3" display="Table 217" xr:uid="{00000000-0004-0000-0000-0000D8000000}"/>
    <hyperlink ref="E440" location="'Table 218'!B3" display="Table 218" xr:uid="{00000000-0004-0000-0000-0000D9000000}"/>
    <hyperlink ref="E442" location="'Table 219'!B3" display="Table 219" xr:uid="{00000000-0004-0000-0000-0000DA000000}"/>
    <hyperlink ref="E444" location="'Table 220'!B3" display="Table 220" xr:uid="{00000000-0004-0000-0000-0000DB000000}"/>
    <hyperlink ref="E446" location="'Table 221'!B3" display="Table 221" xr:uid="{00000000-0004-0000-0000-0000DC000000}"/>
    <hyperlink ref="E448" location="'Table 222'!B3" display="Table 222" xr:uid="{00000000-0004-0000-0000-0000DD000000}"/>
    <hyperlink ref="E450" location="'Table 223'!B3" display="Table 223" xr:uid="{00000000-0004-0000-0000-0000DE000000}"/>
    <hyperlink ref="E452" location="'Table 224'!B3" display="Table 224" xr:uid="{00000000-0004-0000-0000-0000DF000000}"/>
    <hyperlink ref="E454" location="'Table 225'!B3" display="Table 225" xr:uid="{00000000-0004-0000-0000-0000E0000000}"/>
    <hyperlink ref="E456" location="'Table 226'!B3" display="Table 226" xr:uid="{00000000-0004-0000-0000-0000E1000000}"/>
    <hyperlink ref="E458" location="'Table 227'!B3" display="Table 227" xr:uid="{00000000-0004-0000-0000-0000E2000000}"/>
    <hyperlink ref="E460" location="'Table 228'!B3" display="Table 228" xr:uid="{00000000-0004-0000-0000-0000E3000000}"/>
    <hyperlink ref="E462" location="'Table 229'!B3" display="Table 229" xr:uid="{00000000-0004-0000-0000-0000E4000000}"/>
    <hyperlink ref="E464" location="'Table 230'!B3" display="Table 230" xr:uid="{00000000-0004-0000-0000-0000E5000000}"/>
    <hyperlink ref="E466" location="'Table 231'!B3" display="Table 231" xr:uid="{00000000-0004-0000-0000-0000E6000000}"/>
    <hyperlink ref="E468" location="'Table 232'!B3" display="Table 232" xr:uid="{00000000-0004-0000-0000-0000E7000000}"/>
    <hyperlink ref="E470" location="'Table 233'!B3" display="Table 233" xr:uid="{00000000-0004-0000-0000-0000E8000000}"/>
    <hyperlink ref="E472" location="'Table 234'!B3" display="Table 234" xr:uid="{00000000-0004-0000-0000-0000E9000000}"/>
    <hyperlink ref="E474" location="'Table 235'!B3" display="Table 235" xr:uid="{00000000-0004-0000-0000-0000EA000000}"/>
    <hyperlink ref="E476" location="'Table 236'!B3" display="Table 236" xr:uid="{00000000-0004-0000-0000-0000EB000000}"/>
    <hyperlink ref="E478" location="'Table 237'!B3" display="Table 237" xr:uid="{00000000-0004-0000-0000-0000EC000000}"/>
    <hyperlink ref="E480" location="'Table 238'!B3" display="Table 238" xr:uid="{00000000-0004-0000-0000-0000ED000000}"/>
    <hyperlink ref="E482" location="'Table 239'!B3" display="Table 239" xr:uid="{00000000-0004-0000-0000-0000EE000000}"/>
    <hyperlink ref="E484" location="'Table 240'!B3" display="Table 240" xr:uid="{00000000-0004-0000-0000-0000EF000000}"/>
    <hyperlink ref="E486" location="'Table 241'!B3" display="Table 241" xr:uid="{00000000-0004-0000-0000-0000F0000000}"/>
    <hyperlink ref="E488" location="'Table 242'!B3" display="Table 242" xr:uid="{00000000-0004-0000-0000-0000F1000000}"/>
    <hyperlink ref="E490" location="'Table 243'!B3" display="Table 243" xr:uid="{00000000-0004-0000-0000-0000F2000000}"/>
    <hyperlink ref="E492" location="'Table 244'!B3" display="Table 244" xr:uid="{00000000-0004-0000-0000-0000F3000000}"/>
    <hyperlink ref="E494" location="'Table 245'!B3" display="Table 245" xr:uid="{00000000-0004-0000-0000-0000F4000000}"/>
    <hyperlink ref="E496" location="'Table 246'!B3" display="Table 246" xr:uid="{00000000-0004-0000-0000-0000F5000000}"/>
    <hyperlink ref="E498" location="'Table 247'!B3" display="Table 247" xr:uid="{00000000-0004-0000-0000-0000F6000000}"/>
    <hyperlink ref="E500" location="'Table 248'!B3" display="Table 248" xr:uid="{00000000-0004-0000-0000-0000F7000000}"/>
    <hyperlink ref="E502" location="'Table 249'!B3" display="Table 249" xr:uid="{00000000-0004-0000-0000-0000F8000000}"/>
    <hyperlink ref="E504" location="'Table 250'!B3" display="Table 250" xr:uid="{00000000-0004-0000-0000-0000F9000000}"/>
    <hyperlink ref="E506" location="'Table 251'!B3" display="Table 251" xr:uid="{00000000-0004-0000-0000-0000FA000000}"/>
    <hyperlink ref="E508" location="'Table 252'!B3" display="Table 252" xr:uid="{00000000-0004-0000-0000-0000FB000000}"/>
    <hyperlink ref="E510" location="'Table 253'!B3" display="Table 253" xr:uid="{00000000-0004-0000-0000-0000FC000000}"/>
    <hyperlink ref="E512" location="'Table 254'!B3" display="Table 254" xr:uid="{00000000-0004-0000-0000-0000FD000000}"/>
    <hyperlink ref="E514" location="'Table 255'!B3" display="Table 255" xr:uid="{00000000-0004-0000-0000-0000FE000000}"/>
    <hyperlink ref="E516" location="'Table 256'!B3" display="Table 256" xr:uid="{00000000-0004-0000-0000-0000FF000000}"/>
    <hyperlink ref="E518" location="'Table 257'!B3" display="Table 257" xr:uid="{00000000-0004-0000-0000-000000010000}"/>
    <hyperlink ref="E520" location="'Table 258'!B3" display="Table 258" xr:uid="{00000000-0004-0000-0000-000001010000}"/>
    <hyperlink ref="E522" location="'Table 259'!B3" display="Table 259" xr:uid="{00000000-0004-0000-0000-000002010000}"/>
    <hyperlink ref="E524" location="'Table 260'!B3" display="Table 260" xr:uid="{00000000-0004-0000-0000-000003010000}"/>
    <hyperlink ref="E526" location="'Table 261'!B3" display="Table 261" xr:uid="{00000000-0004-0000-0000-000004010000}"/>
    <hyperlink ref="E528" location="'Table 262'!B3" display="Table 262" xr:uid="{00000000-0004-0000-0000-000005010000}"/>
    <hyperlink ref="E530" location="'Table 263'!B3" display="Table 263" xr:uid="{00000000-0004-0000-0000-000006010000}"/>
    <hyperlink ref="E532" location="'Table 264'!B3" display="Table 264" xr:uid="{00000000-0004-0000-0000-000007010000}"/>
    <hyperlink ref="E534" location="'Table 265'!B3" display="Table 265" xr:uid="{00000000-0004-0000-0000-000008010000}"/>
    <hyperlink ref="E536" location="'Table 266'!B3" display="Table 266" xr:uid="{00000000-0004-0000-0000-000009010000}"/>
    <hyperlink ref="E538" location="'Table 267'!B3" display="Table 267" xr:uid="{00000000-0004-0000-0000-00000A010000}"/>
    <hyperlink ref="E540" location="'Table 268'!B3" display="Table 268" xr:uid="{00000000-0004-0000-0000-00000B010000}"/>
    <hyperlink ref="E542" location="'Table 269'!B3" display="Table 269" xr:uid="{00000000-0004-0000-0000-00000C010000}"/>
    <hyperlink ref="E544" location="'Table 270'!B3" display="Table 270" xr:uid="{00000000-0004-0000-0000-00000D010000}"/>
    <hyperlink ref="E546" location="'Table 271'!B3" display="Table 271" xr:uid="{00000000-0004-0000-0000-00000E010000}"/>
    <hyperlink ref="E548" location="'Table 272'!B3" display="Table 272" xr:uid="{00000000-0004-0000-0000-00000F010000}"/>
    <hyperlink ref="E550" location="'Table 273'!B3" display="Table 273" xr:uid="{00000000-0004-0000-0000-000010010000}"/>
  </hyperlinks>
  <pageMargins left="0.7" right="0.7" top="0.75" bottom="0.75" header="0.3" footer="0.3"/>
  <headerFooter>
    <oddHeader>&amp;L&amp;"Aptos"&amp;12&amp;K000000 Classification: CONFIDENTIAL&amp;1#_x000D_</oddHeader>
  </headerFooter>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AN53"/>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330</v>
      </c>
    </row>
    <row r="4" spans="1:40" ht="15" customHeight="1" x14ac:dyDescent="0.3">
      <c r="A4" s="2" t="s">
        <v>329</v>
      </c>
      <c r="B4" s="2" t="s">
        <v>331</v>
      </c>
    </row>
    <row r="5" spans="1:40" ht="15" customHeight="1" x14ac:dyDescent="0.3">
      <c r="A5" s="2" t="s">
        <v>329</v>
      </c>
      <c r="B5" s="2" t="s">
        <v>2</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380</v>
      </c>
      <c r="S8" s="12" t="s">
        <v>381</v>
      </c>
      <c r="T8" s="12" t="s">
        <v>382</v>
      </c>
      <c r="U8" s="12" t="s">
        <v>383</v>
      </c>
      <c r="V8" s="12" t="s">
        <v>386</v>
      </c>
      <c r="W8" s="12" t="s">
        <v>385</v>
      </c>
      <c r="X8" s="12" t="s">
        <v>387</v>
      </c>
      <c r="Y8" s="12" t="s">
        <v>388</v>
      </c>
      <c r="Z8" s="11" t="s">
        <v>389</v>
      </c>
      <c r="AA8" s="10" t="s">
        <v>377</v>
      </c>
      <c r="AB8" s="12" t="s">
        <v>378</v>
      </c>
      <c r="AC8" s="12" t="s">
        <v>379</v>
      </c>
      <c r="AD8" s="12" t="s">
        <v>380</v>
      </c>
      <c r="AE8" s="12" t="s">
        <v>381</v>
      </c>
      <c r="AF8" s="11" t="s">
        <v>390</v>
      </c>
      <c r="AG8" s="10" t="s">
        <v>377</v>
      </c>
      <c r="AH8" s="12" t="s">
        <v>378</v>
      </c>
      <c r="AI8" s="12" t="s">
        <v>379</v>
      </c>
      <c r="AJ8" s="12" t="s">
        <v>380</v>
      </c>
      <c r="AK8" s="12" t="s">
        <v>381</v>
      </c>
      <c r="AL8" s="11" t="s">
        <v>382</v>
      </c>
      <c r="AM8" s="10" t="s">
        <v>377</v>
      </c>
      <c r="AN8" s="11" t="s">
        <v>378</v>
      </c>
    </row>
    <row r="9" spans="1:40" ht="15" customHeight="1" x14ac:dyDescent="0.3">
      <c r="A9" s="2" t="s">
        <v>329</v>
      </c>
      <c r="B9" s="9" t="s">
        <v>391</v>
      </c>
      <c r="C9" s="13">
        <v>6190</v>
      </c>
      <c r="D9" s="14">
        <v>2985</v>
      </c>
      <c r="E9" s="15">
        <v>3173</v>
      </c>
      <c r="F9" s="14">
        <v>677</v>
      </c>
      <c r="G9" s="13">
        <v>1086</v>
      </c>
      <c r="H9" s="13">
        <v>1048</v>
      </c>
      <c r="I9" s="13">
        <v>993</v>
      </c>
      <c r="J9" s="13">
        <v>939</v>
      </c>
      <c r="K9" s="13">
        <v>1447</v>
      </c>
      <c r="L9" s="13">
        <v>1763</v>
      </c>
      <c r="M9" s="13">
        <v>2041</v>
      </c>
      <c r="N9" s="15">
        <v>2386</v>
      </c>
      <c r="O9" s="14">
        <v>4122</v>
      </c>
      <c r="P9" s="13">
        <v>1041</v>
      </c>
      <c r="Q9" s="13">
        <v>617</v>
      </c>
      <c r="R9" s="13">
        <v>187</v>
      </c>
      <c r="S9" s="13">
        <v>520</v>
      </c>
      <c r="T9" s="13">
        <v>1027</v>
      </c>
      <c r="U9" s="13">
        <v>502</v>
      </c>
      <c r="V9" s="13">
        <v>13</v>
      </c>
      <c r="W9" s="13">
        <v>122</v>
      </c>
      <c r="X9" s="13">
        <v>624</v>
      </c>
      <c r="Y9" s="13">
        <v>455</v>
      </c>
      <c r="Z9" s="15">
        <v>1082</v>
      </c>
      <c r="AA9" s="14">
        <v>4989</v>
      </c>
      <c r="AB9" s="13">
        <v>1167</v>
      </c>
      <c r="AC9" s="13">
        <v>167</v>
      </c>
      <c r="AD9" s="13">
        <v>626</v>
      </c>
      <c r="AE9" s="13">
        <v>311</v>
      </c>
      <c r="AF9" s="15">
        <v>63</v>
      </c>
      <c r="AG9" s="14">
        <v>3513</v>
      </c>
      <c r="AH9" s="13">
        <v>2677</v>
      </c>
      <c r="AI9" s="13">
        <v>1757</v>
      </c>
      <c r="AJ9" s="13">
        <v>1756</v>
      </c>
      <c r="AK9" s="13">
        <v>1184</v>
      </c>
      <c r="AL9" s="15">
        <v>1493</v>
      </c>
      <c r="AM9" s="14">
        <v>5550</v>
      </c>
      <c r="AN9" s="15">
        <v>640</v>
      </c>
    </row>
    <row r="10" spans="1:40" ht="15" customHeight="1" x14ac:dyDescent="0.3">
      <c r="A10" s="2" t="s">
        <v>329</v>
      </c>
      <c r="B10" s="9" t="s">
        <v>338</v>
      </c>
      <c r="C10" s="13">
        <v>6000</v>
      </c>
      <c r="D10" s="14">
        <v>2938</v>
      </c>
      <c r="E10" s="15">
        <v>3062</v>
      </c>
      <c r="F10" s="14">
        <v>633</v>
      </c>
      <c r="G10" s="13">
        <v>1031</v>
      </c>
      <c r="H10" s="13">
        <v>994</v>
      </c>
      <c r="I10" s="13">
        <v>979</v>
      </c>
      <c r="J10" s="13">
        <v>916</v>
      </c>
      <c r="K10" s="13">
        <v>1447</v>
      </c>
      <c r="L10" s="13">
        <v>1664</v>
      </c>
      <c r="M10" s="13">
        <v>1973</v>
      </c>
      <c r="N10" s="15">
        <v>2363</v>
      </c>
      <c r="O10" s="14">
        <v>4000</v>
      </c>
      <c r="P10" s="13">
        <v>1000</v>
      </c>
      <c r="Q10" s="13">
        <v>568</v>
      </c>
      <c r="R10" s="13">
        <v>164</v>
      </c>
      <c r="S10" s="13">
        <v>500</v>
      </c>
      <c r="T10" s="13">
        <v>1000</v>
      </c>
      <c r="U10" s="13">
        <v>472</v>
      </c>
      <c r="V10" s="13">
        <v>12</v>
      </c>
      <c r="W10" s="13">
        <v>108</v>
      </c>
      <c r="X10" s="13">
        <v>620</v>
      </c>
      <c r="Y10" s="13">
        <v>412</v>
      </c>
      <c r="Z10" s="15">
        <v>1144</v>
      </c>
      <c r="AA10" s="14">
        <v>4856</v>
      </c>
      <c r="AB10" s="13">
        <v>1144</v>
      </c>
      <c r="AC10" s="13">
        <v>151</v>
      </c>
      <c r="AD10" s="13">
        <v>595</v>
      </c>
      <c r="AE10" s="13">
        <v>274</v>
      </c>
      <c r="AF10" s="15">
        <v>124</v>
      </c>
      <c r="AG10" s="14">
        <v>3402</v>
      </c>
      <c r="AH10" s="13">
        <v>2598</v>
      </c>
      <c r="AI10" s="13">
        <v>1560</v>
      </c>
      <c r="AJ10" s="13">
        <v>1842</v>
      </c>
      <c r="AK10" s="13">
        <v>1225</v>
      </c>
      <c r="AL10" s="15">
        <v>1373</v>
      </c>
      <c r="AM10" s="14">
        <v>5402</v>
      </c>
      <c r="AN10" s="15">
        <v>598</v>
      </c>
    </row>
    <row r="11" spans="1:40" ht="15" customHeight="1" x14ac:dyDescent="0.3">
      <c r="A11" s="2" t="s">
        <v>329</v>
      </c>
      <c r="B11" s="9" t="s">
        <v>392</v>
      </c>
      <c r="C11" s="13">
        <v>0</v>
      </c>
      <c r="D11" s="14">
        <v>0</v>
      </c>
      <c r="E11" s="15">
        <v>0</v>
      </c>
      <c r="F11" s="14">
        <v>0</v>
      </c>
      <c r="G11" s="13">
        <v>0</v>
      </c>
      <c r="H11" s="13">
        <v>0</v>
      </c>
      <c r="I11" s="13">
        <v>0</v>
      </c>
      <c r="J11" s="13">
        <v>0</v>
      </c>
      <c r="K11" s="13">
        <v>0</v>
      </c>
      <c r="L11" s="13">
        <v>0</v>
      </c>
      <c r="M11" s="13">
        <v>0</v>
      </c>
      <c r="N11" s="15">
        <v>0</v>
      </c>
      <c r="O11" s="14">
        <v>0</v>
      </c>
      <c r="P11" s="13">
        <v>0</v>
      </c>
      <c r="Q11" s="13">
        <v>0</v>
      </c>
      <c r="R11" s="13">
        <v>0</v>
      </c>
      <c r="S11" s="13">
        <v>0</v>
      </c>
      <c r="T11" s="13">
        <v>0</v>
      </c>
      <c r="U11" s="13">
        <v>0</v>
      </c>
      <c r="V11" s="13">
        <v>0</v>
      </c>
      <c r="W11" s="13">
        <v>0</v>
      </c>
      <c r="X11" s="13">
        <v>0</v>
      </c>
      <c r="Y11" s="13">
        <v>0</v>
      </c>
      <c r="Z11" s="15">
        <v>0</v>
      </c>
      <c r="AA11" s="14">
        <v>0</v>
      </c>
      <c r="AB11" s="13">
        <v>0</v>
      </c>
      <c r="AC11" s="13">
        <v>0</v>
      </c>
      <c r="AD11" s="13">
        <v>0</v>
      </c>
      <c r="AE11" s="13">
        <v>0</v>
      </c>
      <c r="AF11" s="15">
        <v>0</v>
      </c>
      <c r="AG11" s="14">
        <v>0</v>
      </c>
      <c r="AH11" s="13">
        <v>0</v>
      </c>
      <c r="AI11" s="13">
        <v>0</v>
      </c>
      <c r="AJ11" s="13">
        <v>0</v>
      </c>
      <c r="AK11" s="13">
        <v>0</v>
      </c>
      <c r="AL11" s="15">
        <v>0</v>
      </c>
      <c r="AM11" s="14">
        <v>0</v>
      </c>
      <c r="AN11" s="15">
        <v>0</v>
      </c>
    </row>
    <row r="12" spans="1:40" ht="15" customHeight="1" x14ac:dyDescent="0.3">
      <c r="A12" s="2" t="s">
        <v>329</v>
      </c>
      <c r="B12" s="9"/>
      <c r="C12" s="16">
        <v>0</v>
      </c>
      <c r="D12" s="17">
        <v>0</v>
      </c>
      <c r="E12" s="18">
        <v>0</v>
      </c>
      <c r="F12" s="17">
        <v>0</v>
      </c>
      <c r="G12" s="16">
        <v>0</v>
      </c>
      <c r="H12" s="16">
        <v>0</v>
      </c>
      <c r="I12" s="16">
        <v>0</v>
      </c>
      <c r="J12" s="16">
        <v>0</v>
      </c>
      <c r="K12" s="16">
        <v>0</v>
      </c>
      <c r="L12" s="16">
        <v>0</v>
      </c>
      <c r="M12" s="16">
        <v>0</v>
      </c>
      <c r="N12" s="18">
        <v>0</v>
      </c>
      <c r="O12" s="17">
        <v>0</v>
      </c>
      <c r="P12" s="16">
        <v>0</v>
      </c>
      <c r="Q12" s="16">
        <v>0</v>
      </c>
      <c r="R12" s="16">
        <v>0</v>
      </c>
      <c r="S12" s="16">
        <v>0</v>
      </c>
      <c r="T12" s="16">
        <v>0</v>
      </c>
      <c r="U12" s="16">
        <v>0</v>
      </c>
      <c r="V12" s="16">
        <v>0</v>
      </c>
      <c r="W12" s="16">
        <v>0</v>
      </c>
      <c r="X12" s="16">
        <v>0</v>
      </c>
      <c r="Y12" s="16">
        <v>0</v>
      </c>
      <c r="Z12" s="18">
        <v>0</v>
      </c>
      <c r="AA12" s="17">
        <v>0</v>
      </c>
      <c r="AB12" s="16">
        <v>0</v>
      </c>
      <c r="AC12" s="16">
        <v>0</v>
      </c>
      <c r="AD12" s="16">
        <v>0</v>
      </c>
      <c r="AE12" s="16">
        <v>0</v>
      </c>
      <c r="AF12" s="18">
        <v>0</v>
      </c>
      <c r="AG12" s="17">
        <v>0</v>
      </c>
      <c r="AH12" s="16">
        <v>0</v>
      </c>
      <c r="AI12" s="16">
        <v>0</v>
      </c>
      <c r="AJ12" s="16">
        <v>0</v>
      </c>
      <c r="AK12" s="16">
        <v>0</v>
      </c>
      <c r="AL12" s="18">
        <v>0</v>
      </c>
      <c r="AM12" s="17">
        <v>0</v>
      </c>
      <c r="AN12" s="18">
        <v>0</v>
      </c>
    </row>
    <row r="13" spans="1:40" ht="15" customHeight="1" x14ac:dyDescent="0.3">
      <c r="A13" s="2" t="s">
        <v>329</v>
      </c>
      <c r="B13" s="9" t="s">
        <v>393</v>
      </c>
      <c r="C13" s="13">
        <v>1000</v>
      </c>
      <c r="D13" s="14">
        <v>481</v>
      </c>
      <c r="E13" s="15">
        <v>519</v>
      </c>
      <c r="F13" s="14">
        <v>128</v>
      </c>
      <c r="G13" s="13">
        <v>153</v>
      </c>
      <c r="H13" s="13">
        <v>150</v>
      </c>
      <c r="I13" s="13">
        <v>158</v>
      </c>
      <c r="J13" s="13">
        <v>171</v>
      </c>
      <c r="K13" s="13">
        <v>240</v>
      </c>
      <c r="L13" s="13">
        <v>281</v>
      </c>
      <c r="M13" s="13">
        <v>308</v>
      </c>
      <c r="N13" s="15">
        <v>411</v>
      </c>
      <c r="O13" s="14">
        <v>0</v>
      </c>
      <c r="P13" s="13">
        <v>1000</v>
      </c>
      <c r="Q13" s="13">
        <v>0</v>
      </c>
      <c r="R13" s="13">
        <v>0</v>
      </c>
      <c r="S13" s="13">
        <v>0</v>
      </c>
      <c r="T13" s="13">
        <v>0</v>
      </c>
      <c r="U13" s="13">
        <v>0</v>
      </c>
      <c r="V13" s="13">
        <v>0</v>
      </c>
      <c r="W13" s="13">
        <v>0</v>
      </c>
      <c r="X13" s="13">
        <v>0</v>
      </c>
      <c r="Y13" s="13">
        <v>0</v>
      </c>
      <c r="Z13" s="15">
        <v>0</v>
      </c>
      <c r="AA13" s="14">
        <v>938</v>
      </c>
      <c r="AB13" s="13">
        <v>62</v>
      </c>
      <c r="AC13" s="13">
        <v>8</v>
      </c>
      <c r="AD13" s="13">
        <v>36</v>
      </c>
      <c r="AE13" s="13">
        <v>10</v>
      </c>
      <c r="AF13" s="15">
        <v>8</v>
      </c>
      <c r="AG13" s="14">
        <v>545</v>
      </c>
      <c r="AH13" s="13">
        <v>455</v>
      </c>
      <c r="AI13" s="13">
        <v>243</v>
      </c>
      <c r="AJ13" s="13">
        <v>302</v>
      </c>
      <c r="AK13" s="13">
        <v>206</v>
      </c>
      <c r="AL13" s="15">
        <v>249</v>
      </c>
      <c r="AM13" s="14">
        <v>968</v>
      </c>
      <c r="AN13" s="15">
        <v>32</v>
      </c>
    </row>
    <row r="14" spans="1:40" ht="15" customHeight="1" x14ac:dyDescent="0.3">
      <c r="A14" s="2" t="s">
        <v>329</v>
      </c>
      <c r="B14" s="9"/>
      <c r="C14" s="16">
        <v>0.17</v>
      </c>
      <c r="D14" s="17">
        <v>0.16</v>
      </c>
      <c r="E14" s="18">
        <v>0.17</v>
      </c>
      <c r="F14" s="19">
        <v>0.2</v>
      </c>
      <c r="G14" s="16">
        <v>0.15</v>
      </c>
      <c r="H14" s="16">
        <v>0.15</v>
      </c>
      <c r="I14" s="16">
        <v>0.16</v>
      </c>
      <c r="J14" s="16">
        <v>0.19</v>
      </c>
      <c r="K14" s="16">
        <v>0.17</v>
      </c>
      <c r="L14" s="16">
        <v>0.17</v>
      </c>
      <c r="M14" s="16">
        <v>0.16</v>
      </c>
      <c r="N14" s="18">
        <v>0.17</v>
      </c>
      <c r="O14" s="19">
        <v>0</v>
      </c>
      <c r="P14" s="20">
        <v>1</v>
      </c>
      <c r="Q14" s="20">
        <v>0</v>
      </c>
      <c r="R14" s="20">
        <v>0</v>
      </c>
      <c r="S14" s="20">
        <v>0</v>
      </c>
      <c r="T14" s="20">
        <v>0</v>
      </c>
      <c r="U14" s="20">
        <v>0</v>
      </c>
      <c r="V14" s="16">
        <v>0</v>
      </c>
      <c r="W14" s="20">
        <v>0</v>
      </c>
      <c r="X14" s="20">
        <v>0</v>
      </c>
      <c r="Y14" s="20">
        <v>0</v>
      </c>
      <c r="Z14" s="21">
        <v>0</v>
      </c>
      <c r="AA14" s="19">
        <v>0.19</v>
      </c>
      <c r="AB14" s="20">
        <v>0.05</v>
      </c>
      <c r="AC14" s="20">
        <v>0.05</v>
      </c>
      <c r="AD14" s="20">
        <v>0.06</v>
      </c>
      <c r="AE14" s="20">
        <v>0.04</v>
      </c>
      <c r="AF14" s="21">
        <v>0.06</v>
      </c>
      <c r="AG14" s="17">
        <v>0.16</v>
      </c>
      <c r="AH14" s="16">
        <v>0.18</v>
      </c>
      <c r="AI14" s="16">
        <v>0.16</v>
      </c>
      <c r="AJ14" s="16">
        <v>0.16</v>
      </c>
      <c r="AK14" s="16">
        <v>0.17</v>
      </c>
      <c r="AL14" s="18">
        <v>0.18</v>
      </c>
      <c r="AM14" s="19">
        <v>0.18</v>
      </c>
      <c r="AN14" s="21">
        <v>0.05</v>
      </c>
    </row>
    <row r="15" spans="1:40" ht="15" customHeight="1" x14ac:dyDescent="0.3">
      <c r="A15" s="2" t="s">
        <v>329</v>
      </c>
      <c r="B15" s="9"/>
      <c r="D15" s="22"/>
      <c r="E15" s="9"/>
      <c r="F15" s="10" t="s">
        <v>394</v>
      </c>
      <c r="J15" s="12" t="s">
        <v>395</v>
      </c>
      <c r="N15" s="9"/>
      <c r="O15" s="22"/>
      <c r="P15" s="12" t="s">
        <v>396</v>
      </c>
      <c r="Z15" s="9"/>
      <c r="AA15" s="10" t="s">
        <v>397</v>
      </c>
      <c r="AF15" s="9"/>
      <c r="AG15" s="22"/>
      <c r="AL15" s="9"/>
      <c r="AM15" s="10" t="s">
        <v>378</v>
      </c>
      <c r="AN15" s="9"/>
    </row>
    <row r="16" spans="1:40" ht="15" customHeight="1" x14ac:dyDescent="0.3">
      <c r="A16" s="2" t="s">
        <v>329</v>
      </c>
      <c r="B16" s="9" t="s">
        <v>398</v>
      </c>
      <c r="C16" s="13">
        <v>568</v>
      </c>
      <c r="D16" s="14">
        <v>285</v>
      </c>
      <c r="E16" s="15">
        <v>283</v>
      </c>
      <c r="F16" s="14">
        <v>65</v>
      </c>
      <c r="G16" s="13">
        <v>98</v>
      </c>
      <c r="H16" s="13">
        <v>90</v>
      </c>
      <c r="I16" s="13">
        <v>90</v>
      </c>
      <c r="J16" s="13">
        <v>90</v>
      </c>
      <c r="K16" s="13">
        <v>134</v>
      </c>
      <c r="L16" s="13">
        <v>163</v>
      </c>
      <c r="M16" s="13">
        <v>180</v>
      </c>
      <c r="N16" s="15">
        <v>224</v>
      </c>
      <c r="O16" s="14">
        <v>568</v>
      </c>
      <c r="P16" s="13">
        <v>0</v>
      </c>
      <c r="Q16" s="13">
        <v>568</v>
      </c>
      <c r="R16" s="13">
        <v>0</v>
      </c>
      <c r="S16" s="13">
        <v>0</v>
      </c>
      <c r="T16" s="13">
        <v>0</v>
      </c>
      <c r="U16" s="13">
        <v>0</v>
      </c>
      <c r="V16" s="13">
        <v>0</v>
      </c>
      <c r="W16" s="13">
        <v>0</v>
      </c>
      <c r="X16" s="13">
        <v>0</v>
      </c>
      <c r="Y16" s="13">
        <v>0</v>
      </c>
      <c r="Z16" s="15">
        <v>0</v>
      </c>
      <c r="AA16" s="14">
        <v>455</v>
      </c>
      <c r="AB16" s="13">
        <v>113</v>
      </c>
      <c r="AC16" s="13">
        <v>14</v>
      </c>
      <c r="AD16" s="13">
        <v>64</v>
      </c>
      <c r="AE16" s="13">
        <v>24</v>
      </c>
      <c r="AF16" s="15">
        <v>11</v>
      </c>
      <c r="AG16" s="14">
        <v>324</v>
      </c>
      <c r="AH16" s="13">
        <v>244</v>
      </c>
      <c r="AI16" s="13">
        <v>147</v>
      </c>
      <c r="AJ16" s="13">
        <v>177</v>
      </c>
      <c r="AK16" s="13">
        <v>107</v>
      </c>
      <c r="AL16" s="15">
        <v>138</v>
      </c>
      <c r="AM16" s="14">
        <v>470</v>
      </c>
      <c r="AN16" s="15">
        <v>98</v>
      </c>
    </row>
    <row r="17" spans="1:40" ht="15" customHeight="1" x14ac:dyDescent="0.3">
      <c r="A17" s="2" t="s">
        <v>329</v>
      </c>
      <c r="B17" s="9"/>
      <c r="C17" s="16">
        <v>0.09</v>
      </c>
      <c r="D17" s="17">
        <v>0.1</v>
      </c>
      <c r="E17" s="18">
        <v>0.09</v>
      </c>
      <c r="F17" s="17">
        <v>0.1</v>
      </c>
      <c r="G17" s="16">
        <v>0.1</v>
      </c>
      <c r="H17" s="16">
        <v>0.09</v>
      </c>
      <c r="I17" s="16">
        <v>0.09</v>
      </c>
      <c r="J17" s="16">
        <v>0.1</v>
      </c>
      <c r="K17" s="16">
        <v>0.09</v>
      </c>
      <c r="L17" s="16">
        <v>0.1</v>
      </c>
      <c r="M17" s="16">
        <v>0.09</v>
      </c>
      <c r="N17" s="18">
        <v>0.1</v>
      </c>
      <c r="O17" s="19">
        <v>0.14000000000000001</v>
      </c>
      <c r="P17" s="20">
        <v>0</v>
      </c>
      <c r="Q17" s="20">
        <v>1</v>
      </c>
      <c r="R17" s="20">
        <v>0</v>
      </c>
      <c r="S17" s="20">
        <v>0</v>
      </c>
      <c r="T17" s="20">
        <v>0</v>
      </c>
      <c r="U17" s="20">
        <v>0</v>
      </c>
      <c r="V17" s="16">
        <v>0</v>
      </c>
      <c r="W17" s="20">
        <v>0</v>
      </c>
      <c r="X17" s="20">
        <v>0</v>
      </c>
      <c r="Y17" s="20">
        <v>0</v>
      </c>
      <c r="Z17" s="21">
        <v>0</v>
      </c>
      <c r="AA17" s="17">
        <v>0.09</v>
      </c>
      <c r="AB17" s="16">
        <v>0.1</v>
      </c>
      <c r="AC17" s="16">
        <v>0.09</v>
      </c>
      <c r="AD17" s="16">
        <v>0.11</v>
      </c>
      <c r="AE17" s="16">
        <v>0.09</v>
      </c>
      <c r="AF17" s="18">
        <v>0.09</v>
      </c>
      <c r="AG17" s="17">
        <v>0.1</v>
      </c>
      <c r="AH17" s="16">
        <v>0.09</v>
      </c>
      <c r="AI17" s="16">
        <v>0.09</v>
      </c>
      <c r="AJ17" s="16">
        <v>0.1</v>
      </c>
      <c r="AK17" s="16">
        <v>0.09</v>
      </c>
      <c r="AL17" s="18">
        <v>0.1</v>
      </c>
      <c r="AM17" s="19">
        <v>0.09</v>
      </c>
      <c r="AN17" s="21">
        <v>0.16</v>
      </c>
    </row>
    <row r="18" spans="1:40" ht="15" customHeight="1" x14ac:dyDescent="0.3">
      <c r="A18" s="2" t="s">
        <v>329</v>
      </c>
      <c r="B18" s="9"/>
      <c r="D18" s="22"/>
      <c r="E18" s="9"/>
      <c r="F18" s="22"/>
      <c r="N18" s="9"/>
      <c r="O18" s="10" t="s">
        <v>399</v>
      </c>
      <c r="Q18" s="12" t="s">
        <v>400</v>
      </c>
      <c r="Z18" s="9"/>
      <c r="AA18" s="22"/>
      <c r="AF18" s="9"/>
      <c r="AG18" s="22"/>
      <c r="AL18" s="9"/>
      <c r="AM18" s="22"/>
      <c r="AN18" s="11" t="s">
        <v>377</v>
      </c>
    </row>
    <row r="19" spans="1:40" ht="15" customHeight="1" x14ac:dyDescent="0.3">
      <c r="A19" s="2" t="s">
        <v>329</v>
      </c>
      <c r="B19" s="9" t="s">
        <v>401</v>
      </c>
      <c r="C19" s="13">
        <v>164</v>
      </c>
      <c r="D19" s="14">
        <v>82</v>
      </c>
      <c r="E19" s="15">
        <v>82</v>
      </c>
      <c r="F19" s="14">
        <v>10</v>
      </c>
      <c r="G19" s="13">
        <v>28</v>
      </c>
      <c r="H19" s="13">
        <v>29</v>
      </c>
      <c r="I19" s="13">
        <v>25</v>
      </c>
      <c r="J19" s="13">
        <v>24</v>
      </c>
      <c r="K19" s="13">
        <v>48</v>
      </c>
      <c r="L19" s="13">
        <v>37</v>
      </c>
      <c r="M19" s="13">
        <v>54</v>
      </c>
      <c r="N19" s="15">
        <v>72</v>
      </c>
      <c r="O19" s="14">
        <v>164</v>
      </c>
      <c r="P19" s="13">
        <v>0</v>
      </c>
      <c r="Q19" s="13">
        <v>0</v>
      </c>
      <c r="R19" s="13">
        <v>164</v>
      </c>
      <c r="S19" s="13">
        <v>0</v>
      </c>
      <c r="T19" s="13">
        <v>0</v>
      </c>
      <c r="U19" s="13">
        <v>0</v>
      </c>
      <c r="V19" s="13">
        <v>0</v>
      </c>
      <c r="W19" s="13">
        <v>0</v>
      </c>
      <c r="X19" s="13">
        <v>0</v>
      </c>
      <c r="Y19" s="13">
        <v>0</v>
      </c>
      <c r="Z19" s="15">
        <v>0</v>
      </c>
      <c r="AA19" s="14">
        <v>146</v>
      </c>
      <c r="AB19" s="13">
        <v>18</v>
      </c>
      <c r="AC19" s="13">
        <v>2</v>
      </c>
      <c r="AD19" s="13">
        <v>7</v>
      </c>
      <c r="AE19" s="13">
        <v>6</v>
      </c>
      <c r="AF19" s="15">
        <v>2</v>
      </c>
      <c r="AG19" s="14">
        <v>80</v>
      </c>
      <c r="AH19" s="13">
        <v>84</v>
      </c>
      <c r="AI19" s="13">
        <v>43</v>
      </c>
      <c r="AJ19" s="13">
        <v>37</v>
      </c>
      <c r="AK19" s="13">
        <v>30</v>
      </c>
      <c r="AL19" s="15">
        <v>53</v>
      </c>
      <c r="AM19" s="14">
        <v>139</v>
      </c>
      <c r="AN19" s="15">
        <v>25</v>
      </c>
    </row>
    <row r="20" spans="1:40" ht="15" customHeight="1" x14ac:dyDescent="0.3">
      <c r="A20" s="2" t="s">
        <v>329</v>
      </c>
      <c r="B20" s="9"/>
      <c r="C20" s="16">
        <v>0.03</v>
      </c>
      <c r="D20" s="17">
        <v>0.03</v>
      </c>
      <c r="E20" s="18">
        <v>0.03</v>
      </c>
      <c r="F20" s="17">
        <v>0.02</v>
      </c>
      <c r="G20" s="16">
        <v>0.03</v>
      </c>
      <c r="H20" s="16">
        <v>0.03</v>
      </c>
      <c r="I20" s="16">
        <v>0.03</v>
      </c>
      <c r="J20" s="16">
        <v>0.03</v>
      </c>
      <c r="K20" s="16">
        <v>0.03</v>
      </c>
      <c r="L20" s="16">
        <v>0.02</v>
      </c>
      <c r="M20" s="16">
        <v>0.03</v>
      </c>
      <c r="N20" s="18">
        <v>0.03</v>
      </c>
      <c r="O20" s="19">
        <v>0.04</v>
      </c>
      <c r="P20" s="20">
        <v>0</v>
      </c>
      <c r="Q20" s="20">
        <v>0</v>
      </c>
      <c r="R20" s="20">
        <v>1</v>
      </c>
      <c r="S20" s="20">
        <v>0</v>
      </c>
      <c r="T20" s="20">
        <v>0</v>
      </c>
      <c r="U20" s="20">
        <v>0</v>
      </c>
      <c r="V20" s="16">
        <v>0</v>
      </c>
      <c r="W20" s="16">
        <v>0</v>
      </c>
      <c r="X20" s="20">
        <v>0</v>
      </c>
      <c r="Y20" s="20">
        <v>0</v>
      </c>
      <c r="Z20" s="21">
        <v>0</v>
      </c>
      <c r="AA20" s="19">
        <v>0.03</v>
      </c>
      <c r="AB20" s="20">
        <v>0.02</v>
      </c>
      <c r="AC20" s="16">
        <v>0.02</v>
      </c>
      <c r="AD20" s="20">
        <v>0.01</v>
      </c>
      <c r="AE20" s="16">
        <v>0.02</v>
      </c>
      <c r="AF20" s="18">
        <v>0.02</v>
      </c>
      <c r="AG20" s="19">
        <v>0.02</v>
      </c>
      <c r="AH20" s="20">
        <v>0.03</v>
      </c>
      <c r="AI20" s="16">
        <v>0.03</v>
      </c>
      <c r="AJ20" s="20">
        <v>0.02</v>
      </c>
      <c r="AK20" s="16">
        <v>0.02</v>
      </c>
      <c r="AL20" s="21">
        <v>0.04</v>
      </c>
      <c r="AM20" s="19">
        <v>0.03</v>
      </c>
      <c r="AN20" s="21">
        <v>0.04</v>
      </c>
    </row>
    <row r="21" spans="1:40" ht="15" customHeight="1" x14ac:dyDescent="0.3">
      <c r="A21" s="2" t="s">
        <v>329</v>
      </c>
      <c r="B21" s="9"/>
      <c r="D21" s="22"/>
      <c r="E21" s="9"/>
      <c r="F21" s="22"/>
      <c r="K21" s="12" t="s">
        <v>377</v>
      </c>
      <c r="N21" s="11" t="s">
        <v>377</v>
      </c>
      <c r="O21" s="10" t="s">
        <v>402</v>
      </c>
      <c r="R21" s="12" t="s">
        <v>403</v>
      </c>
      <c r="Z21" s="9"/>
      <c r="AA21" s="10" t="s">
        <v>404</v>
      </c>
      <c r="AF21" s="9"/>
      <c r="AG21" s="22"/>
      <c r="AH21" s="12" t="s">
        <v>405</v>
      </c>
      <c r="AL21" s="11" t="s">
        <v>406</v>
      </c>
      <c r="AM21" s="22"/>
      <c r="AN21" s="11" t="s">
        <v>377</v>
      </c>
    </row>
    <row r="22" spans="1:40" ht="15" customHeight="1" x14ac:dyDescent="0.3">
      <c r="A22" s="2" t="s">
        <v>329</v>
      </c>
      <c r="B22" s="9" t="s">
        <v>407</v>
      </c>
      <c r="C22" s="13">
        <v>500</v>
      </c>
      <c r="D22" s="14">
        <v>228</v>
      </c>
      <c r="E22" s="15">
        <v>272</v>
      </c>
      <c r="F22" s="14">
        <v>49</v>
      </c>
      <c r="G22" s="13">
        <v>89</v>
      </c>
      <c r="H22" s="13">
        <v>85</v>
      </c>
      <c r="I22" s="13">
        <v>91</v>
      </c>
      <c r="J22" s="13">
        <v>71</v>
      </c>
      <c r="K22" s="13">
        <v>116</v>
      </c>
      <c r="L22" s="13">
        <v>138</v>
      </c>
      <c r="M22" s="13">
        <v>176</v>
      </c>
      <c r="N22" s="15">
        <v>186</v>
      </c>
      <c r="O22" s="14">
        <v>500</v>
      </c>
      <c r="P22" s="13">
        <v>0</v>
      </c>
      <c r="Q22" s="13">
        <v>0</v>
      </c>
      <c r="R22" s="13">
        <v>0</v>
      </c>
      <c r="S22" s="13">
        <v>500</v>
      </c>
      <c r="T22" s="13">
        <v>0</v>
      </c>
      <c r="U22" s="13">
        <v>0</v>
      </c>
      <c r="V22" s="13">
        <v>0</v>
      </c>
      <c r="W22" s="13">
        <v>0</v>
      </c>
      <c r="X22" s="13">
        <v>0</v>
      </c>
      <c r="Y22" s="13">
        <v>0</v>
      </c>
      <c r="Z22" s="15">
        <v>0</v>
      </c>
      <c r="AA22" s="14">
        <v>405</v>
      </c>
      <c r="AB22" s="13">
        <v>95</v>
      </c>
      <c r="AC22" s="13">
        <v>12</v>
      </c>
      <c r="AD22" s="13">
        <v>56</v>
      </c>
      <c r="AE22" s="13">
        <v>19</v>
      </c>
      <c r="AF22" s="15">
        <v>7</v>
      </c>
      <c r="AG22" s="14">
        <v>271</v>
      </c>
      <c r="AH22" s="13">
        <v>229</v>
      </c>
      <c r="AI22" s="13">
        <v>107</v>
      </c>
      <c r="AJ22" s="13">
        <v>164</v>
      </c>
      <c r="AK22" s="13">
        <v>113</v>
      </c>
      <c r="AL22" s="15">
        <v>116</v>
      </c>
      <c r="AM22" s="14">
        <v>412</v>
      </c>
      <c r="AN22" s="15">
        <v>88</v>
      </c>
    </row>
    <row r="23" spans="1:40" ht="15" customHeight="1" x14ac:dyDescent="0.3">
      <c r="A23" s="2" t="s">
        <v>329</v>
      </c>
      <c r="B23" s="9"/>
      <c r="C23" s="16">
        <v>0.08</v>
      </c>
      <c r="D23" s="17">
        <v>0.08</v>
      </c>
      <c r="E23" s="18">
        <v>0.09</v>
      </c>
      <c r="F23" s="17">
        <v>0.08</v>
      </c>
      <c r="G23" s="16">
        <v>0.09</v>
      </c>
      <c r="H23" s="16">
        <v>0.09</v>
      </c>
      <c r="I23" s="16">
        <v>0.09</v>
      </c>
      <c r="J23" s="16">
        <v>0.08</v>
      </c>
      <c r="K23" s="16">
        <v>0.08</v>
      </c>
      <c r="L23" s="16">
        <v>0.08</v>
      </c>
      <c r="M23" s="16">
        <v>0.09</v>
      </c>
      <c r="N23" s="18">
        <v>0.08</v>
      </c>
      <c r="O23" s="19">
        <v>0.13</v>
      </c>
      <c r="P23" s="20">
        <v>0</v>
      </c>
      <c r="Q23" s="20">
        <v>0</v>
      </c>
      <c r="R23" s="20">
        <v>0</v>
      </c>
      <c r="S23" s="20">
        <v>1</v>
      </c>
      <c r="T23" s="20">
        <v>0</v>
      </c>
      <c r="U23" s="20">
        <v>0</v>
      </c>
      <c r="V23" s="16">
        <v>0</v>
      </c>
      <c r="W23" s="20">
        <v>0</v>
      </c>
      <c r="X23" s="20">
        <v>0</v>
      </c>
      <c r="Y23" s="20">
        <v>0</v>
      </c>
      <c r="Z23" s="21">
        <v>0</v>
      </c>
      <c r="AA23" s="17">
        <v>0.08</v>
      </c>
      <c r="AB23" s="16">
        <v>0.08</v>
      </c>
      <c r="AC23" s="16">
        <v>0.08</v>
      </c>
      <c r="AD23" s="16">
        <v>0.09</v>
      </c>
      <c r="AE23" s="16">
        <v>7.0000000000000007E-2</v>
      </c>
      <c r="AF23" s="18">
        <v>0.06</v>
      </c>
      <c r="AG23" s="17">
        <v>0.08</v>
      </c>
      <c r="AH23" s="16">
        <v>0.09</v>
      </c>
      <c r="AI23" s="20">
        <v>7.0000000000000007E-2</v>
      </c>
      <c r="AJ23" s="16">
        <v>0.09</v>
      </c>
      <c r="AK23" s="16">
        <v>0.09</v>
      </c>
      <c r="AL23" s="18">
        <v>0.08</v>
      </c>
      <c r="AM23" s="19">
        <v>0.08</v>
      </c>
      <c r="AN23" s="21">
        <v>0.15</v>
      </c>
    </row>
    <row r="24" spans="1:40" ht="15" customHeight="1" x14ac:dyDescent="0.3">
      <c r="A24" s="2" t="s">
        <v>329</v>
      </c>
      <c r="B24" s="9"/>
      <c r="D24" s="22"/>
      <c r="E24" s="9"/>
      <c r="F24" s="22"/>
      <c r="N24" s="9"/>
      <c r="O24" s="10" t="s">
        <v>408</v>
      </c>
      <c r="S24" s="12" t="s">
        <v>409</v>
      </c>
      <c r="Z24" s="9"/>
      <c r="AA24" s="22"/>
      <c r="AF24" s="9"/>
      <c r="AG24" s="22"/>
      <c r="AH24" s="12" t="s">
        <v>379</v>
      </c>
      <c r="AJ24" s="12" t="s">
        <v>379</v>
      </c>
      <c r="AK24" s="12" t="s">
        <v>379</v>
      </c>
      <c r="AL24" s="9"/>
      <c r="AM24" s="22"/>
      <c r="AN24" s="11" t="s">
        <v>377</v>
      </c>
    </row>
    <row r="25" spans="1:40" ht="15" customHeight="1" x14ac:dyDescent="0.3">
      <c r="A25" s="2" t="s">
        <v>329</v>
      </c>
      <c r="B25" s="9" t="s">
        <v>410</v>
      </c>
      <c r="C25" s="13">
        <v>1000</v>
      </c>
      <c r="D25" s="14">
        <v>485</v>
      </c>
      <c r="E25" s="15">
        <v>515</v>
      </c>
      <c r="F25" s="14">
        <v>129</v>
      </c>
      <c r="G25" s="13">
        <v>150</v>
      </c>
      <c r="H25" s="13">
        <v>140</v>
      </c>
      <c r="I25" s="13">
        <v>157</v>
      </c>
      <c r="J25" s="13">
        <v>165</v>
      </c>
      <c r="K25" s="13">
        <v>259</v>
      </c>
      <c r="L25" s="13">
        <v>279</v>
      </c>
      <c r="M25" s="13">
        <v>297</v>
      </c>
      <c r="N25" s="15">
        <v>424</v>
      </c>
      <c r="O25" s="14">
        <v>0</v>
      </c>
      <c r="P25" s="13">
        <v>0</v>
      </c>
      <c r="Q25" s="13">
        <v>0</v>
      </c>
      <c r="R25" s="13">
        <v>0</v>
      </c>
      <c r="S25" s="13">
        <v>0</v>
      </c>
      <c r="T25" s="13">
        <v>1000</v>
      </c>
      <c r="U25" s="13">
        <v>0</v>
      </c>
      <c r="V25" s="13">
        <v>0</v>
      </c>
      <c r="W25" s="13">
        <v>0</v>
      </c>
      <c r="X25" s="13">
        <v>0</v>
      </c>
      <c r="Y25" s="13">
        <v>0</v>
      </c>
      <c r="Z25" s="15">
        <v>0</v>
      </c>
      <c r="AA25" s="14">
        <v>946</v>
      </c>
      <c r="AB25" s="13">
        <v>54</v>
      </c>
      <c r="AC25" s="13">
        <v>11</v>
      </c>
      <c r="AD25" s="13">
        <v>27</v>
      </c>
      <c r="AE25" s="13">
        <v>8</v>
      </c>
      <c r="AF25" s="15">
        <v>8</v>
      </c>
      <c r="AG25" s="14">
        <v>513</v>
      </c>
      <c r="AH25" s="13">
        <v>487</v>
      </c>
      <c r="AI25" s="13">
        <v>205</v>
      </c>
      <c r="AJ25" s="13">
        <v>308</v>
      </c>
      <c r="AK25" s="13">
        <v>227</v>
      </c>
      <c r="AL25" s="15">
        <v>260</v>
      </c>
      <c r="AM25" s="14">
        <v>954</v>
      </c>
      <c r="AN25" s="15">
        <v>46</v>
      </c>
    </row>
    <row r="26" spans="1:40" ht="15" customHeight="1" x14ac:dyDescent="0.3">
      <c r="A26" s="2" t="s">
        <v>329</v>
      </c>
      <c r="B26" s="9"/>
      <c r="C26" s="16">
        <v>0.17</v>
      </c>
      <c r="D26" s="17">
        <v>0.17</v>
      </c>
      <c r="E26" s="18">
        <v>0.17</v>
      </c>
      <c r="F26" s="19">
        <v>0.2</v>
      </c>
      <c r="G26" s="20">
        <v>0.15</v>
      </c>
      <c r="H26" s="20">
        <v>0.14000000000000001</v>
      </c>
      <c r="I26" s="16">
        <v>0.16</v>
      </c>
      <c r="J26" s="16">
        <v>0.18</v>
      </c>
      <c r="K26" s="16">
        <v>0.18</v>
      </c>
      <c r="L26" s="16">
        <v>0.17</v>
      </c>
      <c r="M26" s="20">
        <v>0.15</v>
      </c>
      <c r="N26" s="21">
        <v>0.18</v>
      </c>
      <c r="O26" s="19">
        <v>0</v>
      </c>
      <c r="P26" s="20">
        <v>0</v>
      </c>
      <c r="Q26" s="20">
        <v>0</v>
      </c>
      <c r="R26" s="20">
        <v>0</v>
      </c>
      <c r="S26" s="20">
        <v>0</v>
      </c>
      <c r="T26" s="20">
        <v>1</v>
      </c>
      <c r="U26" s="20">
        <v>0</v>
      </c>
      <c r="V26" s="16">
        <v>0</v>
      </c>
      <c r="W26" s="20">
        <v>0</v>
      </c>
      <c r="X26" s="20">
        <v>0</v>
      </c>
      <c r="Y26" s="20">
        <v>0</v>
      </c>
      <c r="Z26" s="21">
        <v>0</v>
      </c>
      <c r="AA26" s="19">
        <v>0.19</v>
      </c>
      <c r="AB26" s="20">
        <v>0.05</v>
      </c>
      <c r="AC26" s="20">
        <v>7.0000000000000007E-2</v>
      </c>
      <c r="AD26" s="20">
        <v>0.05</v>
      </c>
      <c r="AE26" s="20">
        <v>0.03</v>
      </c>
      <c r="AF26" s="21">
        <v>0.06</v>
      </c>
      <c r="AG26" s="19">
        <v>0.15</v>
      </c>
      <c r="AH26" s="20">
        <v>0.19</v>
      </c>
      <c r="AI26" s="20">
        <v>0.13</v>
      </c>
      <c r="AJ26" s="16">
        <v>0.17</v>
      </c>
      <c r="AK26" s="16">
        <v>0.19</v>
      </c>
      <c r="AL26" s="21">
        <v>0.19</v>
      </c>
      <c r="AM26" s="19">
        <v>0.18</v>
      </c>
      <c r="AN26" s="21">
        <v>0.08</v>
      </c>
    </row>
    <row r="27" spans="1:40" ht="15" customHeight="1" x14ac:dyDescent="0.3">
      <c r="A27" s="2" t="s">
        <v>329</v>
      </c>
      <c r="B27" s="9"/>
      <c r="D27" s="22"/>
      <c r="E27" s="9"/>
      <c r="F27" s="10" t="s">
        <v>411</v>
      </c>
      <c r="J27" s="12" t="s">
        <v>395</v>
      </c>
      <c r="K27" s="12" t="s">
        <v>395</v>
      </c>
      <c r="N27" s="11" t="s">
        <v>395</v>
      </c>
      <c r="O27" s="22"/>
      <c r="T27" s="12" t="s">
        <v>412</v>
      </c>
      <c r="Z27" s="9"/>
      <c r="AA27" s="10" t="s">
        <v>397</v>
      </c>
      <c r="AC27" s="12" t="s">
        <v>381</v>
      </c>
      <c r="AF27" s="9"/>
      <c r="AG27" s="22"/>
      <c r="AH27" s="12" t="s">
        <v>413</v>
      </c>
      <c r="AJ27" s="12" t="s">
        <v>379</v>
      </c>
      <c r="AK27" s="12" t="s">
        <v>413</v>
      </c>
      <c r="AL27" s="11" t="s">
        <v>413</v>
      </c>
      <c r="AM27" s="10" t="s">
        <v>378</v>
      </c>
      <c r="AN27" s="9"/>
    </row>
    <row r="28" spans="1:40" ht="15" customHeight="1" x14ac:dyDescent="0.3">
      <c r="A28" s="2" t="s">
        <v>329</v>
      </c>
      <c r="B28" s="9" t="s">
        <v>414</v>
      </c>
      <c r="C28" s="13">
        <v>472</v>
      </c>
      <c r="D28" s="14">
        <v>207</v>
      </c>
      <c r="E28" s="15">
        <v>265</v>
      </c>
      <c r="F28" s="14">
        <v>57</v>
      </c>
      <c r="G28" s="13">
        <v>81</v>
      </c>
      <c r="H28" s="13">
        <v>96</v>
      </c>
      <c r="I28" s="13">
        <v>86</v>
      </c>
      <c r="J28" s="13">
        <v>53</v>
      </c>
      <c r="K28" s="13">
        <v>98</v>
      </c>
      <c r="L28" s="13">
        <v>139</v>
      </c>
      <c r="M28" s="13">
        <v>182</v>
      </c>
      <c r="N28" s="15">
        <v>151</v>
      </c>
      <c r="O28" s="14">
        <v>472</v>
      </c>
      <c r="P28" s="13">
        <v>0</v>
      </c>
      <c r="Q28" s="13">
        <v>0</v>
      </c>
      <c r="R28" s="13">
        <v>0</v>
      </c>
      <c r="S28" s="13">
        <v>0</v>
      </c>
      <c r="T28" s="13">
        <v>0</v>
      </c>
      <c r="U28" s="13">
        <v>472</v>
      </c>
      <c r="V28" s="13">
        <v>0</v>
      </c>
      <c r="W28" s="13">
        <v>0</v>
      </c>
      <c r="X28" s="13">
        <v>0</v>
      </c>
      <c r="Y28" s="13">
        <v>0</v>
      </c>
      <c r="Z28" s="15">
        <v>0</v>
      </c>
      <c r="AA28" s="14">
        <v>312</v>
      </c>
      <c r="AB28" s="13">
        <v>160</v>
      </c>
      <c r="AC28" s="13">
        <v>22</v>
      </c>
      <c r="AD28" s="13">
        <v>96</v>
      </c>
      <c r="AE28" s="13">
        <v>40</v>
      </c>
      <c r="AF28" s="15">
        <v>2</v>
      </c>
      <c r="AG28" s="14">
        <v>249</v>
      </c>
      <c r="AH28" s="13">
        <v>223</v>
      </c>
      <c r="AI28" s="13">
        <v>114</v>
      </c>
      <c r="AJ28" s="13">
        <v>135</v>
      </c>
      <c r="AK28" s="13">
        <v>96</v>
      </c>
      <c r="AL28" s="15">
        <v>127</v>
      </c>
      <c r="AM28" s="14">
        <v>406</v>
      </c>
      <c r="AN28" s="15">
        <v>66</v>
      </c>
    </row>
    <row r="29" spans="1:40" ht="15" customHeight="1" x14ac:dyDescent="0.3">
      <c r="A29" s="2" t="s">
        <v>329</v>
      </c>
      <c r="B29" s="9"/>
      <c r="C29" s="16">
        <v>0.08</v>
      </c>
      <c r="D29" s="19">
        <v>7.0000000000000007E-2</v>
      </c>
      <c r="E29" s="21">
        <v>0.09</v>
      </c>
      <c r="F29" s="17">
        <v>0.09</v>
      </c>
      <c r="G29" s="16">
        <v>0.08</v>
      </c>
      <c r="H29" s="20">
        <v>0.1</v>
      </c>
      <c r="I29" s="16">
        <v>0.09</v>
      </c>
      <c r="J29" s="20">
        <v>0.06</v>
      </c>
      <c r="K29" s="16">
        <v>7.0000000000000007E-2</v>
      </c>
      <c r="L29" s="16">
        <v>0.08</v>
      </c>
      <c r="M29" s="20">
        <v>0.09</v>
      </c>
      <c r="N29" s="21">
        <v>0.06</v>
      </c>
      <c r="O29" s="19">
        <v>0.12</v>
      </c>
      <c r="P29" s="20">
        <v>0</v>
      </c>
      <c r="Q29" s="20">
        <v>0</v>
      </c>
      <c r="R29" s="20">
        <v>0</v>
      </c>
      <c r="S29" s="20">
        <v>0</v>
      </c>
      <c r="T29" s="20">
        <v>0</v>
      </c>
      <c r="U29" s="20">
        <v>1</v>
      </c>
      <c r="V29" s="16">
        <v>0</v>
      </c>
      <c r="W29" s="20">
        <v>0</v>
      </c>
      <c r="X29" s="20">
        <v>0</v>
      </c>
      <c r="Y29" s="20">
        <v>0</v>
      </c>
      <c r="Z29" s="21">
        <v>0</v>
      </c>
      <c r="AA29" s="19">
        <v>0.06</v>
      </c>
      <c r="AB29" s="20">
        <v>0.14000000000000001</v>
      </c>
      <c r="AC29" s="20">
        <v>0.14000000000000001</v>
      </c>
      <c r="AD29" s="20">
        <v>0.16</v>
      </c>
      <c r="AE29" s="20">
        <v>0.15</v>
      </c>
      <c r="AF29" s="18">
        <v>0.01</v>
      </c>
      <c r="AG29" s="17">
        <v>7.0000000000000007E-2</v>
      </c>
      <c r="AH29" s="16">
        <v>0.09</v>
      </c>
      <c r="AI29" s="16">
        <v>7.0000000000000007E-2</v>
      </c>
      <c r="AJ29" s="16">
        <v>7.0000000000000007E-2</v>
      </c>
      <c r="AK29" s="16">
        <v>0.08</v>
      </c>
      <c r="AL29" s="21">
        <v>0.09</v>
      </c>
      <c r="AM29" s="19">
        <v>0.08</v>
      </c>
      <c r="AN29" s="21">
        <v>0.11</v>
      </c>
    </row>
    <row r="30" spans="1:40" ht="15" customHeight="1" x14ac:dyDescent="0.3">
      <c r="A30" s="2" t="s">
        <v>329</v>
      </c>
      <c r="B30" s="9"/>
      <c r="D30" s="22"/>
      <c r="E30" s="11" t="s">
        <v>377</v>
      </c>
      <c r="F30" s="10" t="s">
        <v>415</v>
      </c>
      <c r="H30" s="12" t="s">
        <v>416</v>
      </c>
      <c r="I30" s="12" t="s">
        <v>415</v>
      </c>
      <c r="L30" s="12" t="s">
        <v>415</v>
      </c>
      <c r="M30" s="12" t="s">
        <v>416</v>
      </c>
      <c r="N30" s="9"/>
      <c r="O30" s="10" t="s">
        <v>417</v>
      </c>
      <c r="U30" s="12" t="s">
        <v>418</v>
      </c>
      <c r="Z30" s="9"/>
      <c r="AA30" s="22"/>
      <c r="AB30" s="12" t="s">
        <v>419</v>
      </c>
      <c r="AC30" s="12" t="s">
        <v>419</v>
      </c>
      <c r="AD30" s="12" t="s">
        <v>419</v>
      </c>
      <c r="AE30" s="12" t="s">
        <v>419</v>
      </c>
      <c r="AF30" s="9"/>
      <c r="AG30" s="22"/>
      <c r="AL30" s="11" t="s">
        <v>420</v>
      </c>
      <c r="AM30" s="22"/>
      <c r="AN30" s="11" t="s">
        <v>377</v>
      </c>
    </row>
    <row r="31" spans="1:40" ht="15" customHeight="1" x14ac:dyDescent="0.3">
      <c r="A31" s="2" t="s">
        <v>329</v>
      </c>
      <c r="B31" s="9" t="s">
        <v>421</v>
      </c>
      <c r="C31" s="13">
        <v>12</v>
      </c>
      <c r="D31" s="14">
        <v>7</v>
      </c>
      <c r="E31" s="15">
        <v>5</v>
      </c>
      <c r="F31" s="14">
        <v>1</v>
      </c>
      <c r="G31" s="13">
        <v>0</v>
      </c>
      <c r="H31" s="13">
        <v>0</v>
      </c>
      <c r="I31" s="13">
        <v>2</v>
      </c>
      <c r="J31" s="13">
        <v>0</v>
      </c>
      <c r="K31" s="13">
        <v>9</v>
      </c>
      <c r="L31" s="13">
        <v>1</v>
      </c>
      <c r="M31" s="13">
        <v>2</v>
      </c>
      <c r="N31" s="15">
        <v>9</v>
      </c>
      <c r="O31" s="14">
        <v>12</v>
      </c>
      <c r="P31" s="13">
        <v>0</v>
      </c>
      <c r="Q31" s="13">
        <v>0</v>
      </c>
      <c r="R31" s="13">
        <v>0</v>
      </c>
      <c r="S31" s="13">
        <v>0</v>
      </c>
      <c r="T31" s="13">
        <v>0</v>
      </c>
      <c r="U31" s="13">
        <v>0</v>
      </c>
      <c r="V31" s="13">
        <v>12</v>
      </c>
      <c r="W31" s="13">
        <v>0</v>
      </c>
      <c r="X31" s="13">
        <v>0</v>
      </c>
      <c r="Y31" s="13">
        <v>0</v>
      </c>
      <c r="Z31" s="15">
        <v>0</v>
      </c>
      <c r="AA31" s="14">
        <v>12</v>
      </c>
      <c r="AB31" s="13">
        <v>0</v>
      </c>
      <c r="AC31" s="13">
        <v>0</v>
      </c>
      <c r="AD31" s="13">
        <v>0</v>
      </c>
      <c r="AE31" s="13">
        <v>0</v>
      </c>
      <c r="AF31" s="15">
        <v>0</v>
      </c>
      <c r="AG31" s="14">
        <v>9</v>
      </c>
      <c r="AH31" s="13">
        <v>3</v>
      </c>
      <c r="AI31" s="13">
        <v>2</v>
      </c>
      <c r="AJ31" s="13">
        <v>7</v>
      </c>
      <c r="AK31" s="13">
        <v>1</v>
      </c>
      <c r="AL31" s="15">
        <v>2</v>
      </c>
      <c r="AM31" s="14">
        <v>9</v>
      </c>
      <c r="AN31" s="15">
        <v>3</v>
      </c>
    </row>
    <row r="32" spans="1:40" ht="15" customHeight="1" x14ac:dyDescent="0.3">
      <c r="A32" s="2" t="s">
        <v>329</v>
      </c>
      <c r="B32" s="9"/>
      <c r="C32" s="3" t="s">
        <v>422</v>
      </c>
      <c r="D32" s="23" t="s">
        <v>422</v>
      </c>
      <c r="E32" s="24" t="s">
        <v>422</v>
      </c>
      <c r="F32" s="23" t="s">
        <v>422</v>
      </c>
      <c r="G32" s="16">
        <v>0</v>
      </c>
      <c r="H32" s="16">
        <v>0</v>
      </c>
      <c r="I32" s="3" t="s">
        <v>422</v>
      </c>
      <c r="J32" s="16">
        <v>0</v>
      </c>
      <c r="K32" s="20">
        <v>0.01</v>
      </c>
      <c r="L32" s="3" t="s">
        <v>422</v>
      </c>
      <c r="M32" s="3" t="s">
        <v>422</v>
      </c>
      <c r="N32" s="24" t="s">
        <v>423</v>
      </c>
      <c r="O32" s="23" t="s">
        <v>423</v>
      </c>
      <c r="P32" s="16">
        <v>0</v>
      </c>
      <c r="Q32" s="16">
        <v>0</v>
      </c>
      <c r="R32" s="16">
        <v>0</v>
      </c>
      <c r="S32" s="16">
        <v>0</v>
      </c>
      <c r="T32" s="16">
        <v>0</v>
      </c>
      <c r="U32" s="16">
        <v>0</v>
      </c>
      <c r="V32" s="16">
        <v>1</v>
      </c>
      <c r="W32" s="16">
        <v>0</v>
      </c>
      <c r="X32" s="16">
        <v>0</v>
      </c>
      <c r="Y32" s="16">
        <v>0</v>
      </c>
      <c r="Z32" s="18">
        <v>0</v>
      </c>
      <c r="AA32" s="23" t="s">
        <v>422</v>
      </c>
      <c r="AB32" s="16">
        <v>0</v>
      </c>
      <c r="AC32" s="16">
        <v>0</v>
      </c>
      <c r="AD32" s="16">
        <v>0</v>
      </c>
      <c r="AE32" s="16">
        <v>0</v>
      </c>
      <c r="AF32" s="18">
        <v>0</v>
      </c>
      <c r="AG32" s="23" t="s">
        <v>422</v>
      </c>
      <c r="AH32" s="3" t="s">
        <v>422</v>
      </c>
      <c r="AI32" s="3" t="s">
        <v>422</v>
      </c>
      <c r="AJ32" s="3" t="s">
        <v>423</v>
      </c>
      <c r="AK32" s="3" t="s">
        <v>422</v>
      </c>
      <c r="AL32" s="24" t="s">
        <v>422</v>
      </c>
      <c r="AM32" s="23" t="s">
        <v>422</v>
      </c>
      <c r="AN32" s="24" t="s">
        <v>422</v>
      </c>
    </row>
    <row r="33" spans="1:40" ht="15" customHeight="1" x14ac:dyDescent="0.3">
      <c r="A33" s="2" t="s">
        <v>329</v>
      </c>
      <c r="B33" s="9"/>
      <c r="D33" s="22"/>
      <c r="E33" s="9"/>
      <c r="F33" s="22"/>
      <c r="K33" s="12" t="s">
        <v>424</v>
      </c>
      <c r="N33" s="11" t="s">
        <v>425</v>
      </c>
      <c r="O33" s="22"/>
      <c r="Z33" s="9"/>
      <c r="AA33" s="22"/>
      <c r="AF33" s="9"/>
      <c r="AG33" s="22"/>
      <c r="AL33" s="9"/>
      <c r="AM33" s="22"/>
      <c r="AN33" s="9"/>
    </row>
    <row r="34" spans="1:40" ht="15" customHeight="1" x14ac:dyDescent="0.3">
      <c r="A34" s="2" t="s">
        <v>329</v>
      </c>
      <c r="B34" s="9" t="s">
        <v>426</v>
      </c>
      <c r="C34" s="13">
        <v>108</v>
      </c>
      <c r="D34" s="14">
        <v>60</v>
      </c>
      <c r="E34" s="15">
        <v>48</v>
      </c>
      <c r="F34" s="14">
        <v>8</v>
      </c>
      <c r="G34" s="13">
        <v>15</v>
      </c>
      <c r="H34" s="13">
        <v>6</v>
      </c>
      <c r="I34" s="13">
        <v>18</v>
      </c>
      <c r="J34" s="13">
        <v>11</v>
      </c>
      <c r="K34" s="13">
        <v>51</v>
      </c>
      <c r="L34" s="13">
        <v>23</v>
      </c>
      <c r="M34" s="13">
        <v>23</v>
      </c>
      <c r="N34" s="15">
        <v>62</v>
      </c>
      <c r="O34" s="14">
        <v>108</v>
      </c>
      <c r="P34" s="13">
        <v>0</v>
      </c>
      <c r="Q34" s="13">
        <v>0</v>
      </c>
      <c r="R34" s="13">
        <v>0</v>
      </c>
      <c r="S34" s="13">
        <v>0</v>
      </c>
      <c r="T34" s="13">
        <v>0</v>
      </c>
      <c r="U34" s="13">
        <v>0</v>
      </c>
      <c r="V34" s="13">
        <v>0</v>
      </c>
      <c r="W34" s="13">
        <v>108</v>
      </c>
      <c r="X34" s="13">
        <v>0</v>
      </c>
      <c r="Y34" s="13">
        <v>0</v>
      </c>
      <c r="Z34" s="15">
        <v>0</v>
      </c>
      <c r="AA34" s="14">
        <v>95</v>
      </c>
      <c r="AB34" s="13">
        <v>13</v>
      </c>
      <c r="AC34" s="13">
        <v>2</v>
      </c>
      <c r="AD34" s="13">
        <v>5</v>
      </c>
      <c r="AE34" s="13">
        <v>2</v>
      </c>
      <c r="AF34" s="15">
        <v>4</v>
      </c>
      <c r="AG34" s="14">
        <v>64</v>
      </c>
      <c r="AH34" s="13">
        <v>44</v>
      </c>
      <c r="AI34" s="13">
        <v>32</v>
      </c>
      <c r="AJ34" s="13">
        <v>33</v>
      </c>
      <c r="AK34" s="13">
        <v>26</v>
      </c>
      <c r="AL34" s="15">
        <v>17</v>
      </c>
      <c r="AM34" s="14">
        <v>95</v>
      </c>
      <c r="AN34" s="15">
        <v>13</v>
      </c>
    </row>
    <row r="35" spans="1:40" ht="15" customHeight="1" x14ac:dyDescent="0.3">
      <c r="A35" s="2" t="s">
        <v>329</v>
      </c>
      <c r="B35" s="9"/>
      <c r="C35" s="16">
        <v>0.02</v>
      </c>
      <c r="D35" s="17">
        <v>0.02</v>
      </c>
      <c r="E35" s="18">
        <v>0.02</v>
      </c>
      <c r="F35" s="17">
        <v>0.01</v>
      </c>
      <c r="G35" s="16">
        <v>0.01</v>
      </c>
      <c r="H35" s="20">
        <v>0.01</v>
      </c>
      <c r="I35" s="16">
        <v>0.02</v>
      </c>
      <c r="J35" s="16">
        <v>0.01</v>
      </c>
      <c r="K35" s="20">
        <v>0.04</v>
      </c>
      <c r="L35" s="16">
        <v>0.01</v>
      </c>
      <c r="M35" s="20">
        <v>0.01</v>
      </c>
      <c r="N35" s="21">
        <v>0.03</v>
      </c>
      <c r="O35" s="19">
        <v>0.03</v>
      </c>
      <c r="P35" s="20">
        <v>0</v>
      </c>
      <c r="Q35" s="20">
        <v>0</v>
      </c>
      <c r="R35" s="16">
        <v>0</v>
      </c>
      <c r="S35" s="20">
        <v>0</v>
      </c>
      <c r="T35" s="20">
        <v>0</v>
      </c>
      <c r="U35" s="20">
        <v>0</v>
      </c>
      <c r="V35" s="16">
        <v>0</v>
      </c>
      <c r="W35" s="20">
        <v>1</v>
      </c>
      <c r="X35" s="20">
        <v>0</v>
      </c>
      <c r="Y35" s="20">
        <v>0</v>
      </c>
      <c r="Z35" s="21">
        <v>0</v>
      </c>
      <c r="AA35" s="17">
        <v>0.02</v>
      </c>
      <c r="AB35" s="16">
        <v>0.01</v>
      </c>
      <c r="AC35" s="16">
        <v>0.02</v>
      </c>
      <c r="AD35" s="16">
        <v>0.01</v>
      </c>
      <c r="AE35" s="16">
        <v>0.01</v>
      </c>
      <c r="AF35" s="18">
        <v>0.03</v>
      </c>
      <c r="AG35" s="17">
        <v>0.02</v>
      </c>
      <c r="AH35" s="16">
        <v>0.02</v>
      </c>
      <c r="AI35" s="16">
        <v>0.02</v>
      </c>
      <c r="AJ35" s="16">
        <v>0.02</v>
      </c>
      <c r="AK35" s="16">
        <v>0.02</v>
      </c>
      <c r="AL35" s="18">
        <v>0.01</v>
      </c>
      <c r="AM35" s="17">
        <v>0.02</v>
      </c>
      <c r="AN35" s="18">
        <v>0.02</v>
      </c>
    </row>
    <row r="36" spans="1:40" ht="15" customHeight="1" x14ac:dyDescent="0.3">
      <c r="A36" s="2" t="s">
        <v>329</v>
      </c>
      <c r="B36" s="9"/>
      <c r="D36" s="22"/>
      <c r="E36" s="9"/>
      <c r="F36" s="22"/>
      <c r="I36" s="12" t="s">
        <v>379</v>
      </c>
      <c r="K36" s="12" t="s">
        <v>427</v>
      </c>
      <c r="N36" s="11" t="s">
        <v>428</v>
      </c>
      <c r="O36" s="10" t="s">
        <v>429</v>
      </c>
      <c r="W36" s="12" t="s">
        <v>430</v>
      </c>
      <c r="Z36" s="9"/>
      <c r="AA36" s="22"/>
      <c r="AF36" s="9"/>
      <c r="AG36" s="22"/>
      <c r="AL36" s="9"/>
      <c r="AM36" s="22"/>
      <c r="AN36" s="9"/>
    </row>
    <row r="37" spans="1:40" ht="15" customHeight="1" x14ac:dyDescent="0.3">
      <c r="A37" s="2" t="s">
        <v>329</v>
      </c>
      <c r="B37" s="9" t="s">
        <v>431</v>
      </c>
      <c r="C37" s="13">
        <v>620</v>
      </c>
      <c r="D37" s="14">
        <v>315</v>
      </c>
      <c r="E37" s="15">
        <v>305</v>
      </c>
      <c r="F37" s="14">
        <v>37</v>
      </c>
      <c r="G37" s="13">
        <v>81</v>
      </c>
      <c r="H37" s="13">
        <v>100</v>
      </c>
      <c r="I37" s="13">
        <v>115</v>
      </c>
      <c r="J37" s="13">
        <v>91</v>
      </c>
      <c r="K37" s="13">
        <v>196</v>
      </c>
      <c r="L37" s="13">
        <v>118</v>
      </c>
      <c r="M37" s="13">
        <v>215</v>
      </c>
      <c r="N37" s="15">
        <v>287</v>
      </c>
      <c r="O37" s="14">
        <v>620</v>
      </c>
      <c r="P37" s="13">
        <v>0</v>
      </c>
      <c r="Q37" s="13">
        <v>0</v>
      </c>
      <c r="R37" s="13">
        <v>0</v>
      </c>
      <c r="S37" s="13">
        <v>0</v>
      </c>
      <c r="T37" s="13">
        <v>0</v>
      </c>
      <c r="U37" s="13">
        <v>0</v>
      </c>
      <c r="V37" s="13">
        <v>0</v>
      </c>
      <c r="W37" s="13">
        <v>0</v>
      </c>
      <c r="X37" s="13">
        <v>620</v>
      </c>
      <c r="Y37" s="13">
        <v>0</v>
      </c>
      <c r="Z37" s="15">
        <v>0</v>
      </c>
      <c r="AA37" s="14">
        <v>540</v>
      </c>
      <c r="AB37" s="13">
        <v>80</v>
      </c>
      <c r="AC37" s="13">
        <v>12</v>
      </c>
      <c r="AD37" s="13">
        <v>45</v>
      </c>
      <c r="AE37" s="13">
        <v>17</v>
      </c>
      <c r="AF37" s="15">
        <v>6</v>
      </c>
      <c r="AG37" s="14">
        <v>381</v>
      </c>
      <c r="AH37" s="13">
        <v>239</v>
      </c>
      <c r="AI37" s="13">
        <v>176</v>
      </c>
      <c r="AJ37" s="13">
        <v>205</v>
      </c>
      <c r="AK37" s="13">
        <v>138</v>
      </c>
      <c r="AL37" s="15">
        <v>101</v>
      </c>
      <c r="AM37" s="14">
        <v>540</v>
      </c>
      <c r="AN37" s="15">
        <v>80</v>
      </c>
    </row>
    <row r="38" spans="1:40" ht="15" customHeight="1" x14ac:dyDescent="0.3">
      <c r="A38" s="2" t="s">
        <v>329</v>
      </c>
      <c r="B38" s="9"/>
      <c r="C38" s="16">
        <v>0.1</v>
      </c>
      <c r="D38" s="17">
        <v>0.11</v>
      </c>
      <c r="E38" s="18">
        <v>0.1</v>
      </c>
      <c r="F38" s="19">
        <v>0.06</v>
      </c>
      <c r="G38" s="20">
        <v>0.08</v>
      </c>
      <c r="H38" s="16">
        <v>0.1</v>
      </c>
      <c r="I38" s="16">
        <v>0.12</v>
      </c>
      <c r="J38" s="16">
        <v>0.1</v>
      </c>
      <c r="K38" s="20">
        <v>0.14000000000000001</v>
      </c>
      <c r="L38" s="20">
        <v>7.0000000000000007E-2</v>
      </c>
      <c r="M38" s="16">
        <v>0.11</v>
      </c>
      <c r="N38" s="21">
        <v>0.12</v>
      </c>
      <c r="O38" s="19">
        <v>0.16</v>
      </c>
      <c r="P38" s="20">
        <v>0</v>
      </c>
      <c r="Q38" s="20">
        <v>0</v>
      </c>
      <c r="R38" s="20">
        <v>0</v>
      </c>
      <c r="S38" s="20">
        <v>0</v>
      </c>
      <c r="T38" s="20">
        <v>0</v>
      </c>
      <c r="U38" s="20">
        <v>0</v>
      </c>
      <c r="V38" s="16">
        <v>0</v>
      </c>
      <c r="W38" s="20">
        <v>0</v>
      </c>
      <c r="X38" s="20">
        <v>1</v>
      </c>
      <c r="Y38" s="20">
        <v>0</v>
      </c>
      <c r="Z38" s="21">
        <v>0</v>
      </c>
      <c r="AA38" s="19">
        <v>0.11</v>
      </c>
      <c r="AB38" s="20">
        <v>7.0000000000000007E-2</v>
      </c>
      <c r="AC38" s="16">
        <v>0.08</v>
      </c>
      <c r="AD38" s="20">
        <v>0.08</v>
      </c>
      <c r="AE38" s="20">
        <v>0.06</v>
      </c>
      <c r="AF38" s="18">
        <v>0.05</v>
      </c>
      <c r="AG38" s="19">
        <v>0.11</v>
      </c>
      <c r="AH38" s="20">
        <v>0.09</v>
      </c>
      <c r="AI38" s="16">
        <v>0.11</v>
      </c>
      <c r="AJ38" s="16">
        <v>0.11</v>
      </c>
      <c r="AK38" s="16">
        <v>0.11</v>
      </c>
      <c r="AL38" s="21">
        <v>7.0000000000000007E-2</v>
      </c>
      <c r="AM38" s="19">
        <v>0.1</v>
      </c>
      <c r="AN38" s="21">
        <v>0.13</v>
      </c>
    </row>
    <row r="39" spans="1:40" ht="15" customHeight="1" x14ac:dyDescent="0.3">
      <c r="A39" s="2" t="s">
        <v>329</v>
      </c>
      <c r="B39" s="9"/>
      <c r="D39" s="22"/>
      <c r="E39" s="9"/>
      <c r="F39" s="22"/>
      <c r="H39" s="12" t="s">
        <v>432</v>
      </c>
      <c r="I39" s="12" t="s">
        <v>433</v>
      </c>
      <c r="J39" s="12" t="s">
        <v>432</v>
      </c>
      <c r="K39" s="12" t="s">
        <v>428</v>
      </c>
      <c r="M39" s="12" t="s">
        <v>433</v>
      </c>
      <c r="N39" s="11" t="s">
        <v>433</v>
      </c>
      <c r="O39" s="10" t="s">
        <v>434</v>
      </c>
      <c r="X39" s="12" t="s">
        <v>435</v>
      </c>
      <c r="Z39" s="9"/>
      <c r="AA39" s="10" t="s">
        <v>436</v>
      </c>
      <c r="AF39" s="9"/>
      <c r="AG39" s="10" t="s">
        <v>437</v>
      </c>
      <c r="AH39" s="12" t="s">
        <v>382</v>
      </c>
      <c r="AI39" s="12" t="s">
        <v>437</v>
      </c>
      <c r="AJ39" s="12" t="s">
        <v>437</v>
      </c>
      <c r="AK39" s="12" t="s">
        <v>382</v>
      </c>
      <c r="AL39" s="9"/>
      <c r="AM39" s="22"/>
      <c r="AN39" s="11" t="s">
        <v>377</v>
      </c>
    </row>
    <row r="40" spans="1:40" ht="15" customHeight="1" x14ac:dyDescent="0.3">
      <c r="A40" s="2" t="s">
        <v>329</v>
      </c>
      <c r="B40" s="9" t="s">
        <v>438</v>
      </c>
      <c r="C40" s="13">
        <v>412</v>
      </c>
      <c r="D40" s="14">
        <v>201</v>
      </c>
      <c r="E40" s="15">
        <v>211</v>
      </c>
      <c r="F40" s="14">
        <v>19</v>
      </c>
      <c r="G40" s="13">
        <v>40</v>
      </c>
      <c r="H40" s="13">
        <v>54</v>
      </c>
      <c r="I40" s="13">
        <v>80</v>
      </c>
      <c r="J40" s="13">
        <v>91</v>
      </c>
      <c r="K40" s="13">
        <v>128</v>
      </c>
      <c r="L40" s="13">
        <v>59</v>
      </c>
      <c r="M40" s="13">
        <v>134</v>
      </c>
      <c r="N40" s="15">
        <v>219</v>
      </c>
      <c r="O40" s="14">
        <v>412</v>
      </c>
      <c r="P40" s="13">
        <v>0</v>
      </c>
      <c r="Q40" s="13">
        <v>0</v>
      </c>
      <c r="R40" s="13">
        <v>0</v>
      </c>
      <c r="S40" s="13">
        <v>0</v>
      </c>
      <c r="T40" s="13">
        <v>0</v>
      </c>
      <c r="U40" s="13">
        <v>0</v>
      </c>
      <c r="V40" s="13">
        <v>0</v>
      </c>
      <c r="W40" s="13">
        <v>0</v>
      </c>
      <c r="X40" s="13">
        <v>0</v>
      </c>
      <c r="Y40" s="13">
        <v>412</v>
      </c>
      <c r="Z40" s="15">
        <v>0</v>
      </c>
      <c r="AA40" s="14">
        <v>373</v>
      </c>
      <c r="AB40" s="13">
        <v>39</v>
      </c>
      <c r="AC40" s="13">
        <v>3</v>
      </c>
      <c r="AD40" s="13">
        <v>17</v>
      </c>
      <c r="AE40" s="13">
        <v>8</v>
      </c>
      <c r="AF40" s="15">
        <v>11</v>
      </c>
      <c r="AG40" s="14">
        <v>234</v>
      </c>
      <c r="AH40" s="13">
        <v>178</v>
      </c>
      <c r="AI40" s="13">
        <v>106</v>
      </c>
      <c r="AJ40" s="13">
        <v>128</v>
      </c>
      <c r="AK40" s="13">
        <v>104</v>
      </c>
      <c r="AL40" s="15">
        <v>74</v>
      </c>
      <c r="AM40" s="14">
        <v>362</v>
      </c>
      <c r="AN40" s="15">
        <v>50</v>
      </c>
    </row>
    <row r="41" spans="1:40" ht="15" customHeight="1" x14ac:dyDescent="0.3">
      <c r="A41" s="2" t="s">
        <v>329</v>
      </c>
      <c r="B41" s="9"/>
      <c r="C41" s="16">
        <v>7.0000000000000007E-2</v>
      </c>
      <c r="D41" s="17">
        <v>7.0000000000000007E-2</v>
      </c>
      <c r="E41" s="18">
        <v>7.0000000000000007E-2</v>
      </c>
      <c r="F41" s="19">
        <v>0.03</v>
      </c>
      <c r="G41" s="20">
        <v>0.04</v>
      </c>
      <c r="H41" s="20">
        <v>0.05</v>
      </c>
      <c r="I41" s="16">
        <v>0.08</v>
      </c>
      <c r="J41" s="20">
        <v>0.1</v>
      </c>
      <c r="K41" s="20">
        <v>0.09</v>
      </c>
      <c r="L41" s="20">
        <v>0.04</v>
      </c>
      <c r="M41" s="16">
        <v>7.0000000000000007E-2</v>
      </c>
      <c r="N41" s="21">
        <v>0.09</v>
      </c>
      <c r="O41" s="19">
        <v>0.1</v>
      </c>
      <c r="P41" s="20">
        <v>0</v>
      </c>
      <c r="Q41" s="20">
        <v>0</v>
      </c>
      <c r="R41" s="20">
        <v>0</v>
      </c>
      <c r="S41" s="20">
        <v>0</v>
      </c>
      <c r="T41" s="20">
        <v>0</v>
      </c>
      <c r="U41" s="20">
        <v>0</v>
      </c>
      <c r="V41" s="16">
        <v>0</v>
      </c>
      <c r="W41" s="20">
        <v>0</v>
      </c>
      <c r="X41" s="20">
        <v>0</v>
      </c>
      <c r="Y41" s="20">
        <v>1</v>
      </c>
      <c r="Z41" s="21">
        <v>0</v>
      </c>
      <c r="AA41" s="19">
        <v>0.08</v>
      </c>
      <c r="AB41" s="20">
        <v>0.03</v>
      </c>
      <c r="AC41" s="20">
        <v>0.02</v>
      </c>
      <c r="AD41" s="20">
        <v>0.03</v>
      </c>
      <c r="AE41" s="20">
        <v>0.03</v>
      </c>
      <c r="AF41" s="18">
        <v>0.09</v>
      </c>
      <c r="AG41" s="17">
        <v>7.0000000000000007E-2</v>
      </c>
      <c r="AH41" s="16">
        <v>7.0000000000000007E-2</v>
      </c>
      <c r="AI41" s="16">
        <v>7.0000000000000007E-2</v>
      </c>
      <c r="AJ41" s="16">
        <v>7.0000000000000007E-2</v>
      </c>
      <c r="AK41" s="20">
        <v>0.08</v>
      </c>
      <c r="AL41" s="21">
        <v>0.05</v>
      </c>
      <c r="AM41" s="17">
        <v>7.0000000000000007E-2</v>
      </c>
      <c r="AN41" s="18">
        <v>0.08</v>
      </c>
    </row>
    <row r="42" spans="1:40" ht="15" customHeight="1" x14ac:dyDescent="0.3">
      <c r="A42" s="2" t="s">
        <v>329</v>
      </c>
      <c r="B42" s="9"/>
      <c r="D42" s="22"/>
      <c r="E42" s="9"/>
      <c r="F42" s="22"/>
      <c r="H42" s="12" t="s">
        <v>432</v>
      </c>
      <c r="I42" s="12" t="s">
        <v>439</v>
      </c>
      <c r="J42" s="12" t="s">
        <v>440</v>
      </c>
      <c r="K42" s="12" t="s">
        <v>440</v>
      </c>
      <c r="M42" s="12" t="s">
        <v>433</v>
      </c>
      <c r="N42" s="11" t="s">
        <v>440</v>
      </c>
      <c r="O42" s="10" t="s">
        <v>441</v>
      </c>
      <c r="Y42" s="12" t="s">
        <v>442</v>
      </c>
      <c r="Z42" s="9"/>
      <c r="AA42" s="10" t="s">
        <v>443</v>
      </c>
      <c r="AF42" s="11" t="s">
        <v>443</v>
      </c>
      <c r="AG42" s="22"/>
      <c r="AK42" s="12" t="s">
        <v>382</v>
      </c>
      <c r="AL42" s="9"/>
      <c r="AM42" s="22"/>
      <c r="AN42" s="9"/>
    </row>
    <row r="43" spans="1:40" ht="15" customHeight="1" x14ac:dyDescent="0.3">
      <c r="A43" s="2" t="s">
        <v>329</v>
      </c>
      <c r="B43" s="9" t="s">
        <v>444</v>
      </c>
      <c r="C43" s="13">
        <v>1144</v>
      </c>
      <c r="D43" s="14">
        <v>589</v>
      </c>
      <c r="E43" s="15">
        <v>555</v>
      </c>
      <c r="F43" s="14">
        <v>131</v>
      </c>
      <c r="G43" s="13">
        <v>295</v>
      </c>
      <c r="H43" s="13">
        <v>244</v>
      </c>
      <c r="I43" s="13">
        <v>157</v>
      </c>
      <c r="J43" s="13">
        <v>149</v>
      </c>
      <c r="K43" s="13">
        <v>167</v>
      </c>
      <c r="L43" s="13">
        <v>427</v>
      </c>
      <c r="M43" s="13">
        <v>401</v>
      </c>
      <c r="N43" s="15">
        <v>317</v>
      </c>
      <c r="O43" s="14">
        <v>1144</v>
      </c>
      <c r="P43" s="13">
        <v>0</v>
      </c>
      <c r="Q43" s="13">
        <v>0</v>
      </c>
      <c r="R43" s="13">
        <v>0</v>
      </c>
      <c r="S43" s="13">
        <v>0</v>
      </c>
      <c r="T43" s="13">
        <v>0</v>
      </c>
      <c r="U43" s="13">
        <v>0</v>
      </c>
      <c r="V43" s="13">
        <v>0</v>
      </c>
      <c r="W43" s="13">
        <v>0</v>
      </c>
      <c r="X43" s="13">
        <v>0</v>
      </c>
      <c r="Y43" s="13">
        <v>0</v>
      </c>
      <c r="Z43" s="15">
        <v>1144</v>
      </c>
      <c r="AA43" s="14">
        <v>633</v>
      </c>
      <c r="AB43" s="13">
        <v>511</v>
      </c>
      <c r="AC43" s="13">
        <v>64</v>
      </c>
      <c r="AD43" s="13">
        <v>243</v>
      </c>
      <c r="AE43" s="13">
        <v>140</v>
      </c>
      <c r="AF43" s="15">
        <v>65</v>
      </c>
      <c r="AG43" s="14">
        <v>731</v>
      </c>
      <c r="AH43" s="13">
        <v>413</v>
      </c>
      <c r="AI43" s="13">
        <v>385</v>
      </c>
      <c r="AJ43" s="13">
        <v>347</v>
      </c>
      <c r="AK43" s="13">
        <v>178</v>
      </c>
      <c r="AL43" s="15">
        <v>235</v>
      </c>
      <c r="AM43" s="14">
        <v>1048</v>
      </c>
      <c r="AN43" s="15">
        <v>96</v>
      </c>
    </row>
    <row r="44" spans="1:40" ht="15" customHeight="1" x14ac:dyDescent="0.3">
      <c r="A44" s="2" t="s">
        <v>329</v>
      </c>
      <c r="B44" s="9"/>
      <c r="C44" s="16">
        <v>0.19</v>
      </c>
      <c r="D44" s="17">
        <v>0.2</v>
      </c>
      <c r="E44" s="18">
        <v>0.18</v>
      </c>
      <c r="F44" s="17">
        <v>0.21</v>
      </c>
      <c r="G44" s="20">
        <v>0.28999999999999998</v>
      </c>
      <c r="H44" s="20">
        <v>0.25</v>
      </c>
      <c r="I44" s="20">
        <v>0.16</v>
      </c>
      <c r="J44" s="20">
        <v>0.16</v>
      </c>
      <c r="K44" s="20">
        <v>0.12</v>
      </c>
      <c r="L44" s="20">
        <v>0.26</v>
      </c>
      <c r="M44" s="16">
        <v>0.2</v>
      </c>
      <c r="N44" s="21">
        <v>0.13</v>
      </c>
      <c r="O44" s="19">
        <v>0.28999999999999998</v>
      </c>
      <c r="P44" s="20">
        <v>0</v>
      </c>
      <c r="Q44" s="20">
        <v>0</v>
      </c>
      <c r="R44" s="20">
        <v>0</v>
      </c>
      <c r="S44" s="20">
        <v>0</v>
      </c>
      <c r="T44" s="20">
        <v>0</v>
      </c>
      <c r="U44" s="20">
        <v>0</v>
      </c>
      <c r="V44" s="16">
        <v>0</v>
      </c>
      <c r="W44" s="20">
        <v>0</v>
      </c>
      <c r="X44" s="20">
        <v>0</v>
      </c>
      <c r="Y44" s="20">
        <v>0</v>
      </c>
      <c r="Z44" s="21">
        <v>1</v>
      </c>
      <c r="AA44" s="19">
        <v>0.13</v>
      </c>
      <c r="AB44" s="20">
        <v>0.45</v>
      </c>
      <c r="AC44" s="20">
        <v>0.42</v>
      </c>
      <c r="AD44" s="20">
        <v>0.41</v>
      </c>
      <c r="AE44" s="20">
        <v>0.51</v>
      </c>
      <c r="AF44" s="21">
        <v>0.52</v>
      </c>
      <c r="AG44" s="19">
        <v>0.21</v>
      </c>
      <c r="AH44" s="20">
        <v>0.16</v>
      </c>
      <c r="AI44" s="20">
        <v>0.25</v>
      </c>
      <c r="AJ44" s="16">
        <v>0.19</v>
      </c>
      <c r="AK44" s="20">
        <v>0.15</v>
      </c>
      <c r="AL44" s="21">
        <v>0.17</v>
      </c>
      <c r="AM44" s="17">
        <v>0.19</v>
      </c>
      <c r="AN44" s="18">
        <v>0.16</v>
      </c>
    </row>
    <row r="45" spans="1:40" ht="15" customHeight="1" x14ac:dyDescent="0.3">
      <c r="A45" s="2" t="s">
        <v>329</v>
      </c>
      <c r="B45" s="9"/>
      <c r="D45" s="22"/>
      <c r="E45" s="9"/>
      <c r="F45" s="10" t="s">
        <v>445</v>
      </c>
      <c r="G45" s="12" t="s">
        <v>446</v>
      </c>
      <c r="H45" s="12" t="s">
        <v>447</v>
      </c>
      <c r="I45" s="12" t="s">
        <v>448</v>
      </c>
      <c r="J45" s="12" t="s">
        <v>448</v>
      </c>
      <c r="L45" s="12" t="s">
        <v>449</v>
      </c>
      <c r="M45" s="12" t="s">
        <v>445</v>
      </c>
      <c r="N45" s="9"/>
      <c r="O45" s="10" t="s">
        <v>450</v>
      </c>
      <c r="Z45" s="11" t="s">
        <v>451</v>
      </c>
      <c r="AA45" s="22"/>
      <c r="AB45" s="12" t="s">
        <v>377</v>
      </c>
      <c r="AC45" s="12" t="s">
        <v>377</v>
      </c>
      <c r="AD45" s="12" t="s">
        <v>377</v>
      </c>
      <c r="AE45" s="12" t="s">
        <v>405</v>
      </c>
      <c r="AF45" s="11" t="s">
        <v>377</v>
      </c>
      <c r="AG45" s="10" t="s">
        <v>452</v>
      </c>
      <c r="AI45" s="12" t="s">
        <v>453</v>
      </c>
      <c r="AJ45" s="12" t="s">
        <v>454</v>
      </c>
      <c r="AL45" s="9"/>
      <c r="AM45" s="22"/>
      <c r="AN45" s="9"/>
    </row>
    <row r="46" spans="1:40" ht="15" customHeight="1" x14ac:dyDescent="0.3">
      <c r="A46" s="2" t="s">
        <v>329</v>
      </c>
      <c r="B46" s="9" t="s">
        <v>455</v>
      </c>
      <c r="C46" s="13">
        <v>0</v>
      </c>
      <c r="D46" s="14">
        <v>0</v>
      </c>
      <c r="E46" s="15">
        <v>0</v>
      </c>
      <c r="F46" s="14">
        <v>0</v>
      </c>
      <c r="G46" s="13">
        <v>0</v>
      </c>
      <c r="H46" s="13">
        <v>0</v>
      </c>
      <c r="I46" s="13">
        <v>0</v>
      </c>
      <c r="J46" s="13">
        <v>0</v>
      </c>
      <c r="K46" s="13">
        <v>0</v>
      </c>
      <c r="L46" s="13">
        <v>0</v>
      </c>
      <c r="M46" s="13">
        <v>0</v>
      </c>
      <c r="N46" s="15">
        <v>0</v>
      </c>
      <c r="O46" s="14">
        <v>0</v>
      </c>
      <c r="P46" s="13">
        <v>0</v>
      </c>
      <c r="Q46" s="13">
        <v>0</v>
      </c>
      <c r="R46" s="13">
        <v>0</v>
      </c>
      <c r="S46" s="13">
        <v>0</v>
      </c>
      <c r="T46" s="13">
        <v>0</v>
      </c>
      <c r="U46" s="13">
        <v>0</v>
      </c>
      <c r="V46" s="13">
        <v>0</v>
      </c>
      <c r="W46" s="13">
        <v>0</v>
      </c>
      <c r="X46" s="13">
        <v>0</v>
      </c>
      <c r="Y46" s="13">
        <v>0</v>
      </c>
      <c r="Z46" s="15">
        <v>0</v>
      </c>
      <c r="AA46" s="14">
        <v>0</v>
      </c>
      <c r="AB46" s="13">
        <v>0</v>
      </c>
      <c r="AC46" s="13">
        <v>0</v>
      </c>
      <c r="AD46" s="13">
        <v>0</v>
      </c>
      <c r="AE46" s="13">
        <v>0</v>
      </c>
      <c r="AF46" s="15">
        <v>0</v>
      </c>
      <c r="AG46" s="14">
        <v>0</v>
      </c>
      <c r="AH46" s="13">
        <v>0</v>
      </c>
      <c r="AI46" s="13">
        <v>0</v>
      </c>
      <c r="AJ46" s="13">
        <v>0</v>
      </c>
      <c r="AK46" s="13">
        <v>0</v>
      </c>
      <c r="AL46" s="15">
        <v>0</v>
      </c>
      <c r="AM46" s="14">
        <v>0</v>
      </c>
      <c r="AN46" s="15">
        <v>0</v>
      </c>
    </row>
    <row r="47" spans="1:40" ht="15" customHeight="1" x14ac:dyDescent="0.3">
      <c r="A47" s="2" t="s">
        <v>329</v>
      </c>
      <c r="B47" s="9"/>
      <c r="C47" s="16">
        <v>0</v>
      </c>
      <c r="D47" s="17">
        <v>0</v>
      </c>
      <c r="E47" s="18">
        <v>0</v>
      </c>
      <c r="F47" s="17">
        <v>0</v>
      </c>
      <c r="G47" s="16">
        <v>0</v>
      </c>
      <c r="H47" s="16">
        <v>0</v>
      </c>
      <c r="I47" s="16">
        <v>0</v>
      </c>
      <c r="J47" s="16">
        <v>0</v>
      </c>
      <c r="K47" s="16">
        <v>0</v>
      </c>
      <c r="L47" s="16">
        <v>0</v>
      </c>
      <c r="M47" s="16">
        <v>0</v>
      </c>
      <c r="N47" s="18">
        <v>0</v>
      </c>
      <c r="O47" s="17">
        <v>0</v>
      </c>
      <c r="P47" s="16">
        <v>0</v>
      </c>
      <c r="Q47" s="16">
        <v>0</v>
      </c>
      <c r="R47" s="16">
        <v>0</v>
      </c>
      <c r="S47" s="16">
        <v>0</v>
      </c>
      <c r="T47" s="16">
        <v>0</v>
      </c>
      <c r="U47" s="16">
        <v>0</v>
      </c>
      <c r="V47" s="16">
        <v>0</v>
      </c>
      <c r="W47" s="16">
        <v>0</v>
      </c>
      <c r="X47" s="16">
        <v>0</v>
      </c>
      <c r="Y47" s="16">
        <v>0</v>
      </c>
      <c r="Z47" s="18">
        <v>0</v>
      </c>
      <c r="AA47" s="17">
        <v>0</v>
      </c>
      <c r="AB47" s="16">
        <v>0</v>
      </c>
      <c r="AC47" s="16">
        <v>0</v>
      </c>
      <c r="AD47" s="16">
        <v>0</v>
      </c>
      <c r="AE47" s="16">
        <v>0</v>
      </c>
      <c r="AF47" s="18">
        <v>0</v>
      </c>
      <c r="AG47" s="17">
        <v>0</v>
      </c>
      <c r="AH47" s="16">
        <v>0</v>
      </c>
      <c r="AI47" s="16">
        <v>0</v>
      </c>
      <c r="AJ47" s="16">
        <v>0</v>
      </c>
      <c r="AK47" s="16">
        <v>0</v>
      </c>
      <c r="AL47" s="18">
        <v>0</v>
      </c>
      <c r="AM47" s="17">
        <v>0</v>
      </c>
      <c r="AN47" s="18">
        <v>0</v>
      </c>
    </row>
    <row r="48" spans="1:40" ht="15" customHeight="1" x14ac:dyDescent="0.3">
      <c r="A48" s="2" t="s">
        <v>329</v>
      </c>
      <c r="B48" s="9" t="s">
        <v>456</v>
      </c>
      <c r="C48" s="13">
        <v>0</v>
      </c>
      <c r="D48" s="14">
        <v>0</v>
      </c>
      <c r="E48" s="15">
        <v>0</v>
      </c>
      <c r="F48" s="14">
        <v>0</v>
      </c>
      <c r="G48" s="13">
        <v>0</v>
      </c>
      <c r="H48" s="13">
        <v>0</v>
      </c>
      <c r="I48" s="13">
        <v>0</v>
      </c>
      <c r="J48" s="13">
        <v>0</v>
      </c>
      <c r="K48" s="13">
        <v>0</v>
      </c>
      <c r="L48" s="13">
        <v>0</v>
      </c>
      <c r="M48" s="13">
        <v>0</v>
      </c>
      <c r="N48" s="15">
        <v>0</v>
      </c>
      <c r="O48" s="14">
        <v>0</v>
      </c>
      <c r="P48" s="13">
        <v>0</v>
      </c>
      <c r="Q48" s="13">
        <v>0</v>
      </c>
      <c r="R48" s="13">
        <v>0</v>
      </c>
      <c r="S48" s="13">
        <v>0</v>
      </c>
      <c r="T48" s="13">
        <v>0</v>
      </c>
      <c r="U48" s="13">
        <v>0</v>
      </c>
      <c r="V48" s="13">
        <v>0</v>
      </c>
      <c r="W48" s="13">
        <v>0</v>
      </c>
      <c r="X48" s="13">
        <v>0</v>
      </c>
      <c r="Y48" s="13">
        <v>0</v>
      </c>
      <c r="Z48" s="15">
        <v>0</v>
      </c>
      <c r="AA48" s="14">
        <v>0</v>
      </c>
      <c r="AB48" s="13">
        <v>0</v>
      </c>
      <c r="AC48" s="13">
        <v>0</v>
      </c>
      <c r="AD48" s="13">
        <v>0</v>
      </c>
      <c r="AE48" s="13">
        <v>0</v>
      </c>
      <c r="AF48" s="15">
        <v>0</v>
      </c>
      <c r="AG48" s="14">
        <v>0</v>
      </c>
      <c r="AH48" s="13">
        <v>0</v>
      </c>
      <c r="AI48" s="13">
        <v>0</v>
      </c>
      <c r="AJ48" s="13">
        <v>0</v>
      </c>
      <c r="AK48" s="13">
        <v>0</v>
      </c>
      <c r="AL48" s="15">
        <v>0</v>
      </c>
      <c r="AM48" s="14">
        <v>0</v>
      </c>
      <c r="AN48" s="15">
        <v>0</v>
      </c>
    </row>
    <row r="49" spans="1:40" ht="15" customHeight="1" x14ac:dyDescent="0.3">
      <c r="A49" s="2" t="s">
        <v>329</v>
      </c>
      <c r="B49" s="9"/>
      <c r="C49" s="25">
        <v>0</v>
      </c>
      <c r="D49" s="26">
        <v>0</v>
      </c>
      <c r="E49" s="27">
        <v>0</v>
      </c>
      <c r="F49" s="26">
        <v>0</v>
      </c>
      <c r="G49" s="25">
        <v>0</v>
      </c>
      <c r="H49" s="25">
        <v>0</v>
      </c>
      <c r="I49" s="25">
        <v>0</v>
      </c>
      <c r="J49" s="25">
        <v>0</v>
      </c>
      <c r="K49" s="25">
        <v>0</v>
      </c>
      <c r="L49" s="25">
        <v>0</v>
      </c>
      <c r="M49" s="25">
        <v>0</v>
      </c>
      <c r="N49" s="27">
        <v>0</v>
      </c>
      <c r="O49" s="26">
        <v>0</v>
      </c>
      <c r="P49" s="25">
        <v>0</v>
      </c>
      <c r="Q49" s="25">
        <v>0</v>
      </c>
      <c r="R49" s="25">
        <v>0</v>
      </c>
      <c r="S49" s="25">
        <v>0</v>
      </c>
      <c r="T49" s="25">
        <v>0</v>
      </c>
      <c r="U49" s="25">
        <v>0</v>
      </c>
      <c r="V49" s="25">
        <v>0</v>
      </c>
      <c r="W49" s="25">
        <v>0</v>
      </c>
      <c r="X49" s="25">
        <v>0</v>
      </c>
      <c r="Y49" s="25">
        <v>0</v>
      </c>
      <c r="Z49" s="27">
        <v>0</v>
      </c>
      <c r="AA49" s="26">
        <v>0</v>
      </c>
      <c r="AB49" s="25">
        <v>0</v>
      </c>
      <c r="AC49" s="25">
        <v>0</v>
      </c>
      <c r="AD49" s="25">
        <v>0</v>
      </c>
      <c r="AE49" s="25">
        <v>0</v>
      </c>
      <c r="AF49" s="27">
        <v>0</v>
      </c>
      <c r="AG49" s="26">
        <v>0</v>
      </c>
      <c r="AH49" s="25">
        <v>0</v>
      </c>
      <c r="AI49" s="25">
        <v>0</v>
      </c>
      <c r="AJ49" s="25">
        <v>0</v>
      </c>
      <c r="AK49" s="25">
        <v>0</v>
      </c>
      <c r="AL49" s="27">
        <v>0</v>
      </c>
      <c r="AM49" s="26">
        <v>0</v>
      </c>
      <c r="AN49" s="27">
        <v>0</v>
      </c>
    </row>
    <row r="50" spans="1:40" x14ac:dyDescent="0.3">
      <c r="A50" s="2" t="s">
        <v>329</v>
      </c>
      <c r="B50" s="2" t="s">
        <v>457</v>
      </c>
    </row>
    <row r="51" spans="1:40" x14ac:dyDescent="0.3">
      <c r="A51" s="2" t="s">
        <v>329</v>
      </c>
      <c r="B51" s="2" t="s">
        <v>458</v>
      </c>
    </row>
    <row r="52" spans="1:40" ht="15" customHeight="1" x14ac:dyDescent="0.3">
      <c r="A52" s="2" t="s">
        <v>329</v>
      </c>
    </row>
    <row r="53" spans="1:40" ht="15" customHeight="1" x14ac:dyDescent="0.3">
      <c r="A53" s="2" t="s">
        <v>329</v>
      </c>
      <c r="B53" s="2" t="s">
        <v>459</v>
      </c>
    </row>
  </sheetData>
  <mergeCells count="6">
    <mergeCell ref="AM6:AN6"/>
    <mergeCell ref="D6:E6"/>
    <mergeCell ref="F6:N6"/>
    <mergeCell ref="O6:Z6"/>
    <mergeCell ref="AA6:AF6"/>
    <mergeCell ref="AG6:AL6"/>
  </mergeCells>
  <hyperlinks>
    <hyperlink ref="B1" location="'Contents'!E1" display="&lt;&lt; Contents" xr:uid="{00000000-0004-0000-0100-000000000000}"/>
  </hyperlinks>
  <pageMargins left="0.7" right="0.7" top="0.75" bottom="0.75" header="0.3" footer="0.3"/>
  <headerFooter>
    <oddHeader>&amp;L&amp;"Aptos"&amp;12&amp;K000000 Classification: CONFIDENTIAL&amp;1#_x000D_</oddHead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AN27"/>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460</v>
      </c>
    </row>
    <row r="4" spans="1:40" x14ac:dyDescent="0.3">
      <c r="A4" s="2" t="s">
        <v>329</v>
      </c>
      <c r="B4" s="2" t="s">
        <v>461</v>
      </c>
    </row>
    <row r="5" spans="1:40" ht="15" customHeight="1" x14ac:dyDescent="0.3">
      <c r="A5" s="2" t="s">
        <v>329</v>
      </c>
      <c r="B5" s="2" t="s">
        <v>4</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462</v>
      </c>
      <c r="P8" s="12" t="s">
        <v>463</v>
      </c>
      <c r="Q8" s="12" t="s">
        <v>464</v>
      </c>
      <c r="R8" s="12" t="s">
        <v>465</v>
      </c>
      <c r="S8" s="12" t="s">
        <v>466</v>
      </c>
      <c r="T8" s="12" t="s">
        <v>382</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1027</v>
      </c>
      <c r="D9" s="14">
        <v>509</v>
      </c>
      <c r="E9" s="15">
        <v>514</v>
      </c>
      <c r="F9" s="14">
        <v>136</v>
      </c>
      <c r="G9" s="13">
        <v>156</v>
      </c>
      <c r="H9" s="13">
        <v>149</v>
      </c>
      <c r="I9" s="13">
        <v>158</v>
      </c>
      <c r="J9" s="13">
        <v>170</v>
      </c>
      <c r="K9" s="13">
        <v>258</v>
      </c>
      <c r="L9" s="13">
        <v>292</v>
      </c>
      <c r="M9" s="13">
        <v>307</v>
      </c>
      <c r="N9" s="15">
        <v>428</v>
      </c>
      <c r="O9" s="14">
        <v>0</v>
      </c>
      <c r="P9" s="13">
        <v>0</v>
      </c>
      <c r="Q9" s="13">
        <v>0</v>
      </c>
      <c r="R9" s="13">
        <v>0</v>
      </c>
      <c r="S9" s="13">
        <v>0</v>
      </c>
      <c r="T9" s="13">
        <v>1027</v>
      </c>
      <c r="U9" s="13">
        <v>0</v>
      </c>
      <c r="V9" s="13">
        <v>0</v>
      </c>
      <c r="W9" s="13">
        <v>0</v>
      </c>
      <c r="X9" s="13">
        <v>0</v>
      </c>
      <c r="Y9" s="13">
        <v>0</v>
      </c>
      <c r="Z9" s="15">
        <v>0</v>
      </c>
      <c r="AA9" s="14">
        <v>992</v>
      </c>
      <c r="AB9" s="13">
        <v>35</v>
      </c>
      <c r="AC9" s="13">
        <v>12</v>
      </c>
      <c r="AD9" s="13">
        <v>9</v>
      </c>
      <c r="AE9" s="13">
        <v>9</v>
      </c>
      <c r="AF9" s="15">
        <v>5</v>
      </c>
      <c r="AG9" s="14">
        <v>540</v>
      </c>
      <c r="AH9" s="13">
        <v>487</v>
      </c>
      <c r="AI9" s="13">
        <v>233</v>
      </c>
      <c r="AJ9" s="13">
        <v>307</v>
      </c>
      <c r="AK9" s="13">
        <v>218</v>
      </c>
      <c r="AL9" s="15">
        <v>269</v>
      </c>
      <c r="AM9" s="14">
        <v>977</v>
      </c>
      <c r="AN9" s="15">
        <v>50</v>
      </c>
    </row>
    <row r="10" spans="1:40" ht="15" customHeight="1" x14ac:dyDescent="0.3">
      <c r="A10" s="2" t="s">
        <v>329</v>
      </c>
      <c r="B10" s="9" t="s">
        <v>338</v>
      </c>
      <c r="C10" s="13">
        <v>1000</v>
      </c>
      <c r="D10" s="14">
        <v>485</v>
      </c>
      <c r="E10" s="15">
        <v>515</v>
      </c>
      <c r="F10" s="14">
        <v>129</v>
      </c>
      <c r="G10" s="13">
        <v>150</v>
      </c>
      <c r="H10" s="13">
        <v>140</v>
      </c>
      <c r="I10" s="13">
        <v>157</v>
      </c>
      <c r="J10" s="13">
        <v>165</v>
      </c>
      <c r="K10" s="13">
        <v>259</v>
      </c>
      <c r="L10" s="13">
        <v>279</v>
      </c>
      <c r="M10" s="13">
        <v>297</v>
      </c>
      <c r="N10" s="15">
        <v>424</v>
      </c>
      <c r="O10" s="14">
        <v>0</v>
      </c>
      <c r="P10" s="13">
        <v>0</v>
      </c>
      <c r="Q10" s="13">
        <v>0</v>
      </c>
      <c r="R10" s="13">
        <v>0</v>
      </c>
      <c r="S10" s="13">
        <v>0</v>
      </c>
      <c r="T10" s="13">
        <v>1000</v>
      </c>
      <c r="U10" s="13">
        <v>0</v>
      </c>
      <c r="V10" s="13">
        <v>0</v>
      </c>
      <c r="W10" s="13">
        <v>0</v>
      </c>
      <c r="X10" s="13">
        <v>0</v>
      </c>
      <c r="Y10" s="13">
        <v>0</v>
      </c>
      <c r="Z10" s="15">
        <v>0</v>
      </c>
      <c r="AA10" s="14">
        <v>946</v>
      </c>
      <c r="AB10" s="13">
        <v>54</v>
      </c>
      <c r="AC10" s="13">
        <v>11</v>
      </c>
      <c r="AD10" s="13">
        <v>27</v>
      </c>
      <c r="AE10" s="13">
        <v>8</v>
      </c>
      <c r="AF10" s="15">
        <v>8</v>
      </c>
      <c r="AG10" s="14">
        <v>513</v>
      </c>
      <c r="AH10" s="13">
        <v>487</v>
      </c>
      <c r="AI10" s="13">
        <v>205</v>
      </c>
      <c r="AJ10" s="13">
        <v>308</v>
      </c>
      <c r="AK10" s="13">
        <v>227</v>
      </c>
      <c r="AL10" s="15">
        <v>260</v>
      </c>
      <c r="AM10" s="14">
        <v>954</v>
      </c>
      <c r="AN10" s="15">
        <v>46</v>
      </c>
    </row>
    <row r="11" spans="1:40" ht="15" customHeight="1" x14ac:dyDescent="0.3">
      <c r="A11" s="2" t="s">
        <v>329</v>
      </c>
      <c r="B11" s="9" t="s">
        <v>472</v>
      </c>
      <c r="C11" s="13">
        <v>169</v>
      </c>
      <c r="D11" s="14">
        <v>77</v>
      </c>
      <c r="E11" s="15">
        <v>92</v>
      </c>
      <c r="F11" s="14">
        <v>14</v>
      </c>
      <c r="G11" s="13">
        <v>18</v>
      </c>
      <c r="H11" s="13">
        <v>18</v>
      </c>
      <c r="I11" s="13">
        <v>27</v>
      </c>
      <c r="J11" s="13">
        <v>39</v>
      </c>
      <c r="K11" s="13">
        <v>54</v>
      </c>
      <c r="L11" s="13">
        <v>32</v>
      </c>
      <c r="M11" s="13">
        <v>45</v>
      </c>
      <c r="N11" s="15">
        <v>92</v>
      </c>
      <c r="O11" s="14">
        <v>0</v>
      </c>
      <c r="P11" s="13">
        <v>0</v>
      </c>
      <c r="Q11" s="13">
        <v>0</v>
      </c>
      <c r="R11" s="13">
        <v>0</v>
      </c>
      <c r="S11" s="13">
        <v>0</v>
      </c>
      <c r="T11" s="13">
        <v>169</v>
      </c>
      <c r="U11" s="13">
        <v>0</v>
      </c>
      <c r="V11" s="13">
        <v>0</v>
      </c>
      <c r="W11" s="13">
        <v>0</v>
      </c>
      <c r="X11" s="13">
        <v>0</v>
      </c>
      <c r="Y11" s="13">
        <v>0</v>
      </c>
      <c r="Z11" s="15">
        <v>0</v>
      </c>
      <c r="AA11" s="14">
        <v>164</v>
      </c>
      <c r="AB11" s="13">
        <v>5</v>
      </c>
      <c r="AC11" s="13">
        <v>2</v>
      </c>
      <c r="AD11" s="13">
        <v>3</v>
      </c>
      <c r="AE11" s="13">
        <v>0</v>
      </c>
      <c r="AF11" s="15">
        <v>0</v>
      </c>
      <c r="AG11" s="14">
        <v>85</v>
      </c>
      <c r="AH11" s="13">
        <v>84</v>
      </c>
      <c r="AI11" s="13">
        <v>38</v>
      </c>
      <c r="AJ11" s="13">
        <v>47</v>
      </c>
      <c r="AK11" s="13">
        <v>35</v>
      </c>
      <c r="AL11" s="15">
        <v>49</v>
      </c>
      <c r="AM11" s="14">
        <v>163</v>
      </c>
      <c r="AN11" s="15">
        <v>6</v>
      </c>
    </row>
    <row r="12" spans="1:40" ht="15" customHeight="1" x14ac:dyDescent="0.3">
      <c r="A12" s="2" t="s">
        <v>329</v>
      </c>
      <c r="B12" s="9"/>
      <c r="C12" s="16">
        <v>0.17</v>
      </c>
      <c r="D12" s="17">
        <v>0.16</v>
      </c>
      <c r="E12" s="18">
        <v>0.18</v>
      </c>
      <c r="F12" s="17">
        <v>0.11</v>
      </c>
      <c r="G12" s="16">
        <v>0.12</v>
      </c>
      <c r="H12" s="16">
        <v>0.13</v>
      </c>
      <c r="I12" s="16">
        <v>0.17</v>
      </c>
      <c r="J12" s="20">
        <v>0.23</v>
      </c>
      <c r="K12" s="16">
        <v>0.21</v>
      </c>
      <c r="L12" s="20">
        <v>0.11</v>
      </c>
      <c r="M12" s="16">
        <v>0.15</v>
      </c>
      <c r="N12" s="21">
        <v>0.22</v>
      </c>
      <c r="O12" s="17">
        <v>0</v>
      </c>
      <c r="P12" s="16">
        <v>0</v>
      </c>
      <c r="Q12" s="16">
        <v>0</v>
      </c>
      <c r="R12" s="16">
        <v>0</v>
      </c>
      <c r="S12" s="16">
        <v>0</v>
      </c>
      <c r="T12" s="16">
        <v>0.17</v>
      </c>
      <c r="U12" s="16">
        <v>0</v>
      </c>
      <c r="V12" s="16">
        <v>0</v>
      </c>
      <c r="W12" s="16">
        <v>0</v>
      </c>
      <c r="X12" s="16">
        <v>0</v>
      </c>
      <c r="Y12" s="16">
        <v>0</v>
      </c>
      <c r="Z12" s="18">
        <v>0</v>
      </c>
      <c r="AA12" s="17">
        <v>0.17</v>
      </c>
      <c r="AB12" s="16">
        <v>0.09</v>
      </c>
      <c r="AC12" s="16">
        <v>0.18</v>
      </c>
      <c r="AD12" s="16">
        <v>0.11</v>
      </c>
      <c r="AE12" s="16">
        <v>0</v>
      </c>
      <c r="AF12" s="18">
        <v>0</v>
      </c>
      <c r="AG12" s="17">
        <v>0.17</v>
      </c>
      <c r="AH12" s="16">
        <v>0.17</v>
      </c>
      <c r="AI12" s="16">
        <v>0.19</v>
      </c>
      <c r="AJ12" s="16">
        <v>0.15</v>
      </c>
      <c r="AK12" s="16">
        <v>0.16</v>
      </c>
      <c r="AL12" s="18">
        <v>0.19</v>
      </c>
      <c r="AM12" s="17">
        <v>0.17</v>
      </c>
      <c r="AN12" s="18">
        <v>0.14000000000000001</v>
      </c>
    </row>
    <row r="13" spans="1:40" ht="15" customHeight="1" x14ac:dyDescent="0.3">
      <c r="A13" s="2" t="s">
        <v>329</v>
      </c>
      <c r="B13" s="9"/>
      <c r="D13" s="22"/>
      <c r="E13" s="9"/>
      <c r="F13" s="22"/>
      <c r="J13" s="12" t="s">
        <v>440</v>
      </c>
      <c r="K13" s="12" t="s">
        <v>433</v>
      </c>
      <c r="N13" s="11" t="s">
        <v>440</v>
      </c>
      <c r="O13" s="22"/>
      <c r="Z13" s="9"/>
      <c r="AA13" s="22"/>
      <c r="AF13" s="9"/>
      <c r="AG13" s="22"/>
      <c r="AL13" s="9"/>
      <c r="AM13" s="22"/>
      <c r="AN13" s="9"/>
    </row>
    <row r="14" spans="1:40" ht="15" customHeight="1" x14ac:dyDescent="0.3">
      <c r="A14" s="2" t="s">
        <v>329</v>
      </c>
      <c r="B14" s="9" t="s">
        <v>473</v>
      </c>
      <c r="C14" s="13">
        <v>221</v>
      </c>
      <c r="D14" s="14">
        <v>100</v>
      </c>
      <c r="E14" s="15">
        <v>121</v>
      </c>
      <c r="F14" s="14">
        <v>17</v>
      </c>
      <c r="G14" s="13">
        <v>33</v>
      </c>
      <c r="H14" s="13">
        <v>28</v>
      </c>
      <c r="I14" s="13">
        <v>28</v>
      </c>
      <c r="J14" s="13">
        <v>46</v>
      </c>
      <c r="K14" s="13">
        <v>68</v>
      </c>
      <c r="L14" s="13">
        <v>50</v>
      </c>
      <c r="M14" s="13">
        <v>56</v>
      </c>
      <c r="N14" s="15">
        <v>114</v>
      </c>
      <c r="O14" s="14">
        <v>0</v>
      </c>
      <c r="P14" s="13">
        <v>0</v>
      </c>
      <c r="Q14" s="13">
        <v>0</v>
      </c>
      <c r="R14" s="13">
        <v>0</v>
      </c>
      <c r="S14" s="13">
        <v>0</v>
      </c>
      <c r="T14" s="13">
        <v>221</v>
      </c>
      <c r="U14" s="13">
        <v>0</v>
      </c>
      <c r="V14" s="13">
        <v>0</v>
      </c>
      <c r="W14" s="13">
        <v>0</v>
      </c>
      <c r="X14" s="13">
        <v>0</v>
      </c>
      <c r="Y14" s="13">
        <v>0</v>
      </c>
      <c r="Z14" s="15">
        <v>0</v>
      </c>
      <c r="AA14" s="14">
        <v>214</v>
      </c>
      <c r="AB14" s="13">
        <v>7</v>
      </c>
      <c r="AC14" s="13">
        <v>1</v>
      </c>
      <c r="AD14" s="13">
        <v>3</v>
      </c>
      <c r="AE14" s="13">
        <v>1</v>
      </c>
      <c r="AF14" s="15">
        <v>2</v>
      </c>
      <c r="AG14" s="14">
        <v>100</v>
      </c>
      <c r="AH14" s="13">
        <v>121</v>
      </c>
      <c r="AI14" s="13">
        <v>33</v>
      </c>
      <c r="AJ14" s="13">
        <v>67</v>
      </c>
      <c r="AK14" s="13">
        <v>60</v>
      </c>
      <c r="AL14" s="15">
        <v>61</v>
      </c>
      <c r="AM14" s="14">
        <v>210</v>
      </c>
      <c r="AN14" s="15">
        <v>11</v>
      </c>
    </row>
    <row r="15" spans="1:40" ht="15" customHeight="1" x14ac:dyDescent="0.3">
      <c r="A15" s="2" t="s">
        <v>329</v>
      </c>
      <c r="B15" s="9"/>
      <c r="C15" s="16">
        <v>0.22</v>
      </c>
      <c r="D15" s="17">
        <v>0.21</v>
      </c>
      <c r="E15" s="18">
        <v>0.23</v>
      </c>
      <c r="F15" s="19">
        <v>0.13</v>
      </c>
      <c r="G15" s="16">
        <v>0.22</v>
      </c>
      <c r="H15" s="16">
        <v>0.2</v>
      </c>
      <c r="I15" s="16">
        <v>0.18</v>
      </c>
      <c r="J15" s="20">
        <v>0.28000000000000003</v>
      </c>
      <c r="K15" s="16">
        <v>0.26</v>
      </c>
      <c r="L15" s="16">
        <v>0.18</v>
      </c>
      <c r="M15" s="16">
        <v>0.19</v>
      </c>
      <c r="N15" s="21">
        <v>0.27</v>
      </c>
      <c r="O15" s="17">
        <v>0</v>
      </c>
      <c r="P15" s="16">
        <v>0</v>
      </c>
      <c r="Q15" s="16">
        <v>0</v>
      </c>
      <c r="R15" s="16">
        <v>0</v>
      </c>
      <c r="S15" s="16">
        <v>0</v>
      </c>
      <c r="T15" s="16">
        <v>0.22</v>
      </c>
      <c r="U15" s="16">
        <v>0</v>
      </c>
      <c r="V15" s="16">
        <v>0</v>
      </c>
      <c r="W15" s="16">
        <v>0</v>
      </c>
      <c r="X15" s="16">
        <v>0</v>
      </c>
      <c r="Y15" s="16">
        <v>0</v>
      </c>
      <c r="Z15" s="18">
        <v>0</v>
      </c>
      <c r="AA15" s="17">
        <v>0.23</v>
      </c>
      <c r="AB15" s="16">
        <v>0.12</v>
      </c>
      <c r="AC15" s="16">
        <v>0.09</v>
      </c>
      <c r="AD15" s="16">
        <v>0.11</v>
      </c>
      <c r="AE15" s="16">
        <v>0.12</v>
      </c>
      <c r="AF15" s="18">
        <v>0.21</v>
      </c>
      <c r="AG15" s="19">
        <v>0.19</v>
      </c>
      <c r="AH15" s="20">
        <v>0.25</v>
      </c>
      <c r="AI15" s="20">
        <v>0.16</v>
      </c>
      <c r="AJ15" s="16">
        <v>0.22</v>
      </c>
      <c r="AK15" s="16">
        <v>0.27</v>
      </c>
      <c r="AL15" s="18">
        <v>0.23</v>
      </c>
      <c r="AM15" s="17">
        <v>0.22</v>
      </c>
      <c r="AN15" s="18">
        <v>0.24</v>
      </c>
    </row>
    <row r="16" spans="1:40" ht="15" customHeight="1" x14ac:dyDescent="0.3">
      <c r="A16" s="2" t="s">
        <v>329</v>
      </c>
      <c r="B16" s="9"/>
      <c r="D16" s="22"/>
      <c r="E16" s="9"/>
      <c r="F16" s="22"/>
      <c r="J16" s="12" t="s">
        <v>474</v>
      </c>
      <c r="K16" s="12" t="s">
        <v>475</v>
      </c>
      <c r="N16" s="11" t="s">
        <v>474</v>
      </c>
      <c r="O16" s="22"/>
      <c r="Z16" s="9"/>
      <c r="AA16" s="22"/>
      <c r="AF16" s="9"/>
      <c r="AG16" s="22"/>
      <c r="AH16" s="12" t="s">
        <v>413</v>
      </c>
      <c r="AK16" s="12" t="s">
        <v>413</v>
      </c>
      <c r="AL16" s="11" t="s">
        <v>379</v>
      </c>
      <c r="AM16" s="22"/>
      <c r="AN16" s="9"/>
    </row>
    <row r="17" spans="1:40" ht="15" customHeight="1" x14ac:dyDescent="0.3">
      <c r="A17" s="2" t="s">
        <v>329</v>
      </c>
      <c r="B17" s="9" t="s">
        <v>476</v>
      </c>
      <c r="C17" s="13">
        <v>236</v>
      </c>
      <c r="D17" s="14">
        <v>127</v>
      </c>
      <c r="E17" s="15">
        <v>109</v>
      </c>
      <c r="F17" s="14">
        <v>42</v>
      </c>
      <c r="G17" s="13">
        <v>52</v>
      </c>
      <c r="H17" s="13">
        <v>36</v>
      </c>
      <c r="I17" s="13">
        <v>39</v>
      </c>
      <c r="J17" s="13">
        <v>25</v>
      </c>
      <c r="K17" s="13">
        <v>43</v>
      </c>
      <c r="L17" s="13">
        <v>94</v>
      </c>
      <c r="M17" s="13">
        <v>74</v>
      </c>
      <c r="N17" s="15">
        <v>68</v>
      </c>
      <c r="O17" s="14">
        <v>0</v>
      </c>
      <c r="P17" s="13">
        <v>0</v>
      </c>
      <c r="Q17" s="13">
        <v>0</v>
      </c>
      <c r="R17" s="13">
        <v>0</v>
      </c>
      <c r="S17" s="13">
        <v>0</v>
      </c>
      <c r="T17" s="13">
        <v>236</v>
      </c>
      <c r="U17" s="13">
        <v>0</v>
      </c>
      <c r="V17" s="13">
        <v>0</v>
      </c>
      <c r="W17" s="13">
        <v>0</v>
      </c>
      <c r="X17" s="13">
        <v>0</v>
      </c>
      <c r="Y17" s="13">
        <v>0</v>
      </c>
      <c r="Z17" s="15">
        <v>0</v>
      </c>
      <c r="AA17" s="14">
        <v>208</v>
      </c>
      <c r="AB17" s="13">
        <v>28</v>
      </c>
      <c r="AC17" s="13">
        <v>5</v>
      </c>
      <c r="AD17" s="13">
        <v>12</v>
      </c>
      <c r="AE17" s="13">
        <v>4</v>
      </c>
      <c r="AF17" s="15">
        <v>6</v>
      </c>
      <c r="AG17" s="14">
        <v>142</v>
      </c>
      <c r="AH17" s="13">
        <v>94</v>
      </c>
      <c r="AI17" s="13">
        <v>64</v>
      </c>
      <c r="AJ17" s="13">
        <v>77</v>
      </c>
      <c r="AK17" s="13">
        <v>45</v>
      </c>
      <c r="AL17" s="15">
        <v>49</v>
      </c>
      <c r="AM17" s="14">
        <v>223</v>
      </c>
      <c r="AN17" s="15">
        <v>13</v>
      </c>
    </row>
    <row r="18" spans="1:40" ht="15" customHeight="1" x14ac:dyDescent="0.3">
      <c r="A18" s="2" t="s">
        <v>329</v>
      </c>
      <c r="B18" s="9"/>
      <c r="C18" s="16">
        <v>0.24</v>
      </c>
      <c r="D18" s="17">
        <v>0.26</v>
      </c>
      <c r="E18" s="18">
        <v>0.21</v>
      </c>
      <c r="F18" s="19">
        <v>0.32</v>
      </c>
      <c r="G18" s="20">
        <v>0.35</v>
      </c>
      <c r="H18" s="16">
        <v>0.25</v>
      </c>
      <c r="I18" s="16">
        <v>0.25</v>
      </c>
      <c r="J18" s="20">
        <v>0.15</v>
      </c>
      <c r="K18" s="20">
        <v>0.16</v>
      </c>
      <c r="L18" s="20">
        <v>0.34</v>
      </c>
      <c r="M18" s="16">
        <v>0.25</v>
      </c>
      <c r="N18" s="21">
        <v>0.16</v>
      </c>
      <c r="O18" s="17">
        <v>0</v>
      </c>
      <c r="P18" s="16">
        <v>0</v>
      </c>
      <c r="Q18" s="16">
        <v>0</v>
      </c>
      <c r="R18" s="16">
        <v>0</v>
      </c>
      <c r="S18" s="16">
        <v>0</v>
      </c>
      <c r="T18" s="16">
        <v>0.24</v>
      </c>
      <c r="U18" s="16">
        <v>0</v>
      </c>
      <c r="V18" s="16">
        <v>0</v>
      </c>
      <c r="W18" s="16">
        <v>0</v>
      </c>
      <c r="X18" s="16">
        <v>0</v>
      </c>
      <c r="Y18" s="16">
        <v>0</v>
      </c>
      <c r="Z18" s="18">
        <v>0</v>
      </c>
      <c r="AA18" s="17">
        <v>0.22</v>
      </c>
      <c r="AB18" s="20">
        <v>0.52</v>
      </c>
      <c r="AC18" s="16">
        <v>0.47</v>
      </c>
      <c r="AD18" s="16">
        <v>0.44</v>
      </c>
      <c r="AE18" s="16">
        <v>0.54</v>
      </c>
      <c r="AF18" s="18">
        <v>0.79</v>
      </c>
      <c r="AG18" s="19">
        <v>0.28000000000000003</v>
      </c>
      <c r="AH18" s="20">
        <v>0.19</v>
      </c>
      <c r="AI18" s="20">
        <v>0.31</v>
      </c>
      <c r="AJ18" s="16">
        <v>0.25</v>
      </c>
      <c r="AK18" s="16">
        <v>0.2</v>
      </c>
      <c r="AL18" s="21">
        <v>0.19</v>
      </c>
      <c r="AM18" s="17">
        <v>0.23</v>
      </c>
      <c r="AN18" s="18">
        <v>0.28000000000000003</v>
      </c>
    </row>
    <row r="19" spans="1:40" ht="15" customHeight="1" x14ac:dyDescent="0.3">
      <c r="A19" s="2" t="s">
        <v>329</v>
      </c>
      <c r="B19" s="9"/>
      <c r="D19" s="22"/>
      <c r="E19" s="9"/>
      <c r="F19" s="10" t="s">
        <v>416</v>
      </c>
      <c r="G19" s="12" t="s">
        <v>477</v>
      </c>
      <c r="H19" s="12" t="s">
        <v>416</v>
      </c>
      <c r="I19" s="12" t="s">
        <v>416</v>
      </c>
      <c r="L19" s="12" t="s">
        <v>477</v>
      </c>
      <c r="M19" s="12" t="s">
        <v>416</v>
      </c>
      <c r="N19" s="9"/>
      <c r="O19" s="22"/>
      <c r="Z19" s="9"/>
      <c r="AA19" s="22"/>
      <c r="AB19" s="12" t="s">
        <v>377</v>
      </c>
      <c r="AF19" s="9"/>
      <c r="AG19" s="10" t="s">
        <v>478</v>
      </c>
      <c r="AI19" s="12" t="s">
        <v>478</v>
      </c>
      <c r="AL19" s="9"/>
      <c r="AM19" s="22"/>
      <c r="AN19" s="9"/>
    </row>
    <row r="20" spans="1:40" ht="15" customHeight="1" x14ac:dyDescent="0.3">
      <c r="A20" s="2" t="s">
        <v>329</v>
      </c>
      <c r="B20" s="9" t="s">
        <v>479</v>
      </c>
      <c r="C20" s="13">
        <v>205</v>
      </c>
      <c r="D20" s="14">
        <v>106</v>
      </c>
      <c r="E20" s="15">
        <v>99</v>
      </c>
      <c r="F20" s="14">
        <v>33</v>
      </c>
      <c r="G20" s="13">
        <v>24</v>
      </c>
      <c r="H20" s="13">
        <v>30</v>
      </c>
      <c r="I20" s="13">
        <v>39</v>
      </c>
      <c r="J20" s="13">
        <v>31</v>
      </c>
      <c r="K20" s="13">
        <v>48</v>
      </c>
      <c r="L20" s="13">
        <v>57</v>
      </c>
      <c r="M20" s="13">
        <v>69</v>
      </c>
      <c r="N20" s="15">
        <v>79</v>
      </c>
      <c r="O20" s="14">
        <v>0</v>
      </c>
      <c r="P20" s="13">
        <v>0</v>
      </c>
      <c r="Q20" s="13">
        <v>0</v>
      </c>
      <c r="R20" s="13">
        <v>0</v>
      </c>
      <c r="S20" s="13">
        <v>0</v>
      </c>
      <c r="T20" s="13">
        <v>205</v>
      </c>
      <c r="U20" s="13">
        <v>0</v>
      </c>
      <c r="V20" s="13">
        <v>0</v>
      </c>
      <c r="W20" s="13">
        <v>0</v>
      </c>
      <c r="X20" s="13">
        <v>0</v>
      </c>
      <c r="Y20" s="13">
        <v>0</v>
      </c>
      <c r="Z20" s="15">
        <v>0</v>
      </c>
      <c r="AA20" s="14">
        <v>199</v>
      </c>
      <c r="AB20" s="13">
        <v>6</v>
      </c>
      <c r="AC20" s="13">
        <v>2</v>
      </c>
      <c r="AD20" s="13">
        <v>3</v>
      </c>
      <c r="AE20" s="13">
        <v>1</v>
      </c>
      <c r="AF20" s="15">
        <v>0</v>
      </c>
      <c r="AG20" s="14">
        <v>97</v>
      </c>
      <c r="AH20" s="13">
        <v>108</v>
      </c>
      <c r="AI20" s="13">
        <v>40</v>
      </c>
      <c r="AJ20" s="13">
        <v>57</v>
      </c>
      <c r="AK20" s="13">
        <v>52</v>
      </c>
      <c r="AL20" s="15">
        <v>56</v>
      </c>
      <c r="AM20" s="14">
        <v>198</v>
      </c>
      <c r="AN20" s="15">
        <v>7</v>
      </c>
    </row>
    <row r="21" spans="1:40" ht="15" customHeight="1" x14ac:dyDescent="0.3">
      <c r="A21" s="2" t="s">
        <v>329</v>
      </c>
      <c r="B21" s="9"/>
      <c r="C21" s="16">
        <v>0.2</v>
      </c>
      <c r="D21" s="17">
        <v>0.22</v>
      </c>
      <c r="E21" s="18">
        <v>0.19</v>
      </c>
      <c r="F21" s="17">
        <v>0.25</v>
      </c>
      <c r="G21" s="16">
        <v>0.16</v>
      </c>
      <c r="H21" s="16">
        <v>0.21</v>
      </c>
      <c r="I21" s="16">
        <v>0.25</v>
      </c>
      <c r="J21" s="16">
        <v>0.19</v>
      </c>
      <c r="K21" s="16">
        <v>0.19</v>
      </c>
      <c r="L21" s="16">
        <v>0.2</v>
      </c>
      <c r="M21" s="16">
        <v>0.23</v>
      </c>
      <c r="N21" s="18">
        <v>0.19</v>
      </c>
      <c r="O21" s="17">
        <v>0</v>
      </c>
      <c r="P21" s="16">
        <v>0</v>
      </c>
      <c r="Q21" s="16">
        <v>0</v>
      </c>
      <c r="R21" s="16">
        <v>0</v>
      </c>
      <c r="S21" s="16">
        <v>0</v>
      </c>
      <c r="T21" s="16">
        <v>0.2</v>
      </c>
      <c r="U21" s="16">
        <v>0</v>
      </c>
      <c r="V21" s="16">
        <v>0</v>
      </c>
      <c r="W21" s="16">
        <v>0</v>
      </c>
      <c r="X21" s="16">
        <v>0</v>
      </c>
      <c r="Y21" s="16">
        <v>0</v>
      </c>
      <c r="Z21" s="18">
        <v>0</v>
      </c>
      <c r="AA21" s="17">
        <v>0.21</v>
      </c>
      <c r="AB21" s="16">
        <v>0.11</v>
      </c>
      <c r="AC21" s="16">
        <v>0.18</v>
      </c>
      <c r="AD21" s="16">
        <v>0.11</v>
      </c>
      <c r="AE21" s="16">
        <v>0.12</v>
      </c>
      <c r="AF21" s="18">
        <v>0</v>
      </c>
      <c r="AG21" s="17">
        <v>0.19</v>
      </c>
      <c r="AH21" s="16">
        <v>0.22</v>
      </c>
      <c r="AI21" s="16">
        <v>0.19</v>
      </c>
      <c r="AJ21" s="16">
        <v>0.19</v>
      </c>
      <c r="AK21" s="16">
        <v>0.23</v>
      </c>
      <c r="AL21" s="18">
        <v>0.21</v>
      </c>
      <c r="AM21" s="17">
        <v>0.21</v>
      </c>
      <c r="AN21" s="18">
        <v>0.15</v>
      </c>
    </row>
    <row r="22" spans="1:40" ht="15" customHeight="1" x14ac:dyDescent="0.3">
      <c r="A22" s="2" t="s">
        <v>329</v>
      </c>
      <c r="B22" s="9" t="s">
        <v>480</v>
      </c>
      <c r="C22" s="13">
        <v>169</v>
      </c>
      <c r="D22" s="14">
        <v>74</v>
      </c>
      <c r="E22" s="15">
        <v>95</v>
      </c>
      <c r="F22" s="14">
        <v>23</v>
      </c>
      <c r="G22" s="13">
        <v>23</v>
      </c>
      <c r="H22" s="13">
        <v>28</v>
      </c>
      <c r="I22" s="13">
        <v>24</v>
      </c>
      <c r="J22" s="13">
        <v>24</v>
      </c>
      <c r="K22" s="13">
        <v>47</v>
      </c>
      <c r="L22" s="13">
        <v>47</v>
      </c>
      <c r="M22" s="13">
        <v>52</v>
      </c>
      <c r="N22" s="15">
        <v>70</v>
      </c>
      <c r="O22" s="14">
        <v>0</v>
      </c>
      <c r="P22" s="13">
        <v>0</v>
      </c>
      <c r="Q22" s="13">
        <v>0</v>
      </c>
      <c r="R22" s="13">
        <v>0</v>
      </c>
      <c r="S22" s="13">
        <v>0</v>
      </c>
      <c r="T22" s="13">
        <v>169</v>
      </c>
      <c r="U22" s="13">
        <v>0</v>
      </c>
      <c r="V22" s="13">
        <v>0</v>
      </c>
      <c r="W22" s="13">
        <v>0</v>
      </c>
      <c r="X22" s="13">
        <v>0</v>
      </c>
      <c r="Y22" s="13">
        <v>0</v>
      </c>
      <c r="Z22" s="15">
        <v>0</v>
      </c>
      <c r="AA22" s="14">
        <v>160</v>
      </c>
      <c r="AB22" s="13">
        <v>9</v>
      </c>
      <c r="AC22" s="13">
        <v>1</v>
      </c>
      <c r="AD22" s="13">
        <v>6</v>
      </c>
      <c r="AE22" s="13">
        <v>2</v>
      </c>
      <c r="AF22" s="15">
        <v>0</v>
      </c>
      <c r="AG22" s="14">
        <v>90</v>
      </c>
      <c r="AH22" s="13">
        <v>79</v>
      </c>
      <c r="AI22" s="13">
        <v>30</v>
      </c>
      <c r="AJ22" s="13">
        <v>60</v>
      </c>
      <c r="AK22" s="13">
        <v>34</v>
      </c>
      <c r="AL22" s="15">
        <v>45</v>
      </c>
      <c r="AM22" s="14">
        <v>160</v>
      </c>
      <c r="AN22" s="15">
        <v>9</v>
      </c>
    </row>
    <row r="23" spans="1:40" ht="15" customHeight="1" x14ac:dyDescent="0.3">
      <c r="A23" s="2" t="s">
        <v>329</v>
      </c>
      <c r="B23" s="9"/>
      <c r="C23" s="25">
        <v>0.17</v>
      </c>
      <c r="D23" s="26">
        <v>0.15</v>
      </c>
      <c r="E23" s="27">
        <v>0.18</v>
      </c>
      <c r="F23" s="26">
        <v>0.18</v>
      </c>
      <c r="G23" s="25">
        <v>0.16</v>
      </c>
      <c r="H23" s="25">
        <v>0.2</v>
      </c>
      <c r="I23" s="25">
        <v>0.15</v>
      </c>
      <c r="J23" s="25">
        <v>0.14000000000000001</v>
      </c>
      <c r="K23" s="25">
        <v>0.18</v>
      </c>
      <c r="L23" s="25">
        <v>0.17</v>
      </c>
      <c r="M23" s="25">
        <v>0.17</v>
      </c>
      <c r="N23" s="27">
        <v>0.17</v>
      </c>
      <c r="O23" s="26">
        <v>0</v>
      </c>
      <c r="P23" s="25">
        <v>0</v>
      </c>
      <c r="Q23" s="25">
        <v>0</v>
      </c>
      <c r="R23" s="25">
        <v>0</v>
      </c>
      <c r="S23" s="25">
        <v>0</v>
      </c>
      <c r="T23" s="25">
        <v>0.17</v>
      </c>
      <c r="U23" s="25">
        <v>0</v>
      </c>
      <c r="V23" s="25">
        <v>0</v>
      </c>
      <c r="W23" s="25">
        <v>0</v>
      </c>
      <c r="X23" s="25">
        <v>0</v>
      </c>
      <c r="Y23" s="25">
        <v>0</v>
      </c>
      <c r="Z23" s="27">
        <v>0</v>
      </c>
      <c r="AA23" s="26">
        <v>0.17</v>
      </c>
      <c r="AB23" s="25">
        <v>0.16</v>
      </c>
      <c r="AC23" s="25">
        <v>0.09</v>
      </c>
      <c r="AD23" s="25">
        <v>0.22</v>
      </c>
      <c r="AE23" s="25">
        <v>0.22</v>
      </c>
      <c r="AF23" s="27">
        <v>0</v>
      </c>
      <c r="AG23" s="26">
        <v>0.18</v>
      </c>
      <c r="AH23" s="25">
        <v>0.16</v>
      </c>
      <c r="AI23" s="25">
        <v>0.14000000000000001</v>
      </c>
      <c r="AJ23" s="25">
        <v>0.2</v>
      </c>
      <c r="AK23" s="25">
        <v>0.15</v>
      </c>
      <c r="AL23" s="27">
        <v>0.17</v>
      </c>
      <c r="AM23" s="26">
        <v>0.17</v>
      </c>
      <c r="AN23" s="27">
        <v>0.19</v>
      </c>
    </row>
    <row r="24" spans="1:40" x14ac:dyDescent="0.3">
      <c r="A24" s="2" t="s">
        <v>329</v>
      </c>
      <c r="B24" s="2" t="s">
        <v>457</v>
      </c>
    </row>
    <row r="25" spans="1:40" x14ac:dyDescent="0.3">
      <c r="A25" s="2" t="s">
        <v>329</v>
      </c>
      <c r="B25" s="2" t="s">
        <v>458</v>
      </c>
    </row>
    <row r="26" spans="1:40" ht="15" customHeight="1" x14ac:dyDescent="0.3">
      <c r="A26" s="2" t="s">
        <v>329</v>
      </c>
    </row>
    <row r="27" spans="1:40" ht="15" customHeight="1" x14ac:dyDescent="0.3">
      <c r="A27" s="2" t="s">
        <v>329</v>
      </c>
      <c r="B27" s="2" t="s">
        <v>459</v>
      </c>
    </row>
  </sheetData>
  <mergeCells count="6">
    <mergeCell ref="AM6:AN6"/>
    <mergeCell ref="D6:E6"/>
    <mergeCell ref="F6:N6"/>
    <mergeCell ref="O6:Z6"/>
    <mergeCell ref="AA6:AF6"/>
    <mergeCell ref="AG6:AL6"/>
  </mergeCells>
  <hyperlinks>
    <hyperlink ref="B1" location="'Contents'!E1" display="&lt;&lt; Contents" xr:uid="{00000000-0004-0000-0200-000000000000}"/>
  </hyperlinks>
  <pageMargins left="0.7" right="0.7" top="0.75" bottom="0.75" header="0.3" footer="0.3"/>
  <headerFooter>
    <oddHeader>&amp;L&amp;"Aptos"&amp;12&amp;K000000 Classification: CONFIDENTIAL&amp;1#_x000D_</oddHead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N32"/>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481</v>
      </c>
    </row>
    <row r="4" spans="1:40" x14ac:dyDescent="0.3">
      <c r="A4" s="2" t="s">
        <v>329</v>
      </c>
      <c r="B4" s="2" t="s">
        <v>482</v>
      </c>
    </row>
    <row r="5" spans="1:40" ht="15" customHeight="1" x14ac:dyDescent="0.3">
      <c r="A5" s="2" t="s">
        <v>329</v>
      </c>
      <c r="B5" s="2" t="s">
        <v>6</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462</v>
      </c>
      <c r="P8" s="12" t="s">
        <v>378</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1041</v>
      </c>
      <c r="D9" s="14">
        <v>481</v>
      </c>
      <c r="E9" s="15">
        <v>555</v>
      </c>
      <c r="F9" s="14">
        <v>136</v>
      </c>
      <c r="G9" s="13">
        <v>162</v>
      </c>
      <c r="H9" s="13">
        <v>160</v>
      </c>
      <c r="I9" s="13">
        <v>166</v>
      </c>
      <c r="J9" s="13">
        <v>176</v>
      </c>
      <c r="K9" s="13">
        <v>241</v>
      </c>
      <c r="L9" s="13">
        <v>298</v>
      </c>
      <c r="M9" s="13">
        <v>326</v>
      </c>
      <c r="N9" s="15">
        <v>417</v>
      </c>
      <c r="O9" s="14">
        <v>0</v>
      </c>
      <c r="P9" s="13">
        <v>1041</v>
      </c>
      <c r="Q9" s="13">
        <v>0</v>
      </c>
      <c r="R9" s="13">
        <v>0</v>
      </c>
      <c r="S9" s="13">
        <v>0</v>
      </c>
      <c r="T9" s="13">
        <v>0</v>
      </c>
      <c r="U9" s="13">
        <v>0</v>
      </c>
      <c r="V9" s="13">
        <v>0</v>
      </c>
      <c r="W9" s="13">
        <v>0</v>
      </c>
      <c r="X9" s="13">
        <v>0</v>
      </c>
      <c r="Y9" s="13">
        <v>0</v>
      </c>
      <c r="Z9" s="15">
        <v>0</v>
      </c>
      <c r="AA9" s="14">
        <v>977</v>
      </c>
      <c r="AB9" s="13">
        <v>59</v>
      </c>
      <c r="AC9" s="13">
        <v>8</v>
      </c>
      <c r="AD9" s="13">
        <v>38</v>
      </c>
      <c r="AE9" s="13">
        <v>11</v>
      </c>
      <c r="AF9" s="15">
        <v>2</v>
      </c>
      <c r="AG9" s="14">
        <v>562</v>
      </c>
      <c r="AH9" s="13">
        <v>479</v>
      </c>
      <c r="AI9" s="13">
        <v>265</v>
      </c>
      <c r="AJ9" s="13">
        <v>297</v>
      </c>
      <c r="AK9" s="13">
        <v>217</v>
      </c>
      <c r="AL9" s="15">
        <v>262</v>
      </c>
      <c r="AM9" s="14">
        <v>1007</v>
      </c>
      <c r="AN9" s="15">
        <v>34</v>
      </c>
    </row>
    <row r="10" spans="1:40" ht="15" customHeight="1" x14ac:dyDescent="0.3">
      <c r="A10" s="2" t="s">
        <v>329</v>
      </c>
      <c r="B10" s="9" t="s">
        <v>338</v>
      </c>
      <c r="C10" s="13">
        <v>1000</v>
      </c>
      <c r="D10" s="14">
        <v>481</v>
      </c>
      <c r="E10" s="15">
        <v>519</v>
      </c>
      <c r="F10" s="14">
        <v>128</v>
      </c>
      <c r="G10" s="13">
        <v>153</v>
      </c>
      <c r="H10" s="13">
        <v>150</v>
      </c>
      <c r="I10" s="13">
        <v>158</v>
      </c>
      <c r="J10" s="13">
        <v>171</v>
      </c>
      <c r="K10" s="13">
        <v>240</v>
      </c>
      <c r="L10" s="13">
        <v>281</v>
      </c>
      <c r="M10" s="13">
        <v>308</v>
      </c>
      <c r="N10" s="15">
        <v>411</v>
      </c>
      <c r="O10" s="14">
        <v>0</v>
      </c>
      <c r="P10" s="13">
        <v>1000</v>
      </c>
      <c r="Q10" s="13">
        <v>0</v>
      </c>
      <c r="R10" s="13">
        <v>0</v>
      </c>
      <c r="S10" s="13">
        <v>0</v>
      </c>
      <c r="T10" s="13">
        <v>0</v>
      </c>
      <c r="U10" s="13">
        <v>0</v>
      </c>
      <c r="V10" s="13">
        <v>0</v>
      </c>
      <c r="W10" s="13">
        <v>0</v>
      </c>
      <c r="X10" s="13">
        <v>0</v>
      </c>
      <c r="Y10" s="13">
        <v>0</v>
      </c>
      <c r="Z10" s="15">
        <v>0</v>
      </c>
      <c r="AA10" s="14">
        <v>938</v>
      </c>
      <c r="AB10" s="13">
        <v>62</v>
      </c>
      <c r="AC10" s="13">
        <v>8</v>
      </c>
      <c r="AD10" s="13">
        <v>36</v>
      </c>
      <c r="AE10" s="13">
        <v>10</v>
      </c>
      <c r="AF10" s="15">
        <v>8</v>
      </c>
      <c r="AG10" s="14">
        <v>545</v>
      </c>
      <c r="AH10" s="13">
        <v>455</v>
      </c>
      <c r="AI10" s="13">
        <v>243</v>
      </c>
      <c r="AJ10" s="13">
        <v>302</v>
      </c>
      <c r="AK10" s="13">
        <v>206</v>
      </c>
      <c r="AL10" s="15">
        <v>249</v>
      </c>
      <c r="AM10" s="14">
        <v>968</v>
      </c>
      <c r="AN10" s="15">
        <v>32</v>
      </c>
    </row>
    <row r="11" spans="1:40" ht="15" customHeight="1" x14ac:dyDescent="0.3">
      <c r="A11" s="2" t="s">
        <v>329</v>
      </c>
      <c r="B11" s="9" t="s">
        <v>483</v>
      </c>
      <c r="C11" s="13">
        <v>169</v>
      </c>
      <c r="D11" s="14">
        <v>90</v>
      </c>
      <c r="E11" s="15">
        <v>79</v>
      </c>
      <c r="F11" s="14">
        <v>18</v>
      </c>
      <c r="G11" s="13">
        <v>25</v>
      </c>
      <c r="H11" s="13">
        <v>19</v>
      </c>
      <c r="I11" s="13">
        <v>29</v>
      </c>
      <c r="J11" s="13">
        <v>27</v>
      </c>
      <c r="K11" s="13">
        <v>51</v>
      </c>
      <c r="L11" s="13">
        <v>43</v>
      </c>
      <c r="M11" s="13">
        <v>48</v>
      </c>
      <c r="N11" s="15">
        <v>78</v>
      </c>
      <c r="O11" s="14">
        <v>0</v>
      </c>
      <c r="P11" s="13">
        <v>169</v>
      </c>
      <c r="Q11" s="13">
        <v>0</v>
      </c>
      <c r="R11" s="13">
        <v>0</v>
      </c>
      <c r="S11" s="13">
        <v>0</v>
      </c>
      <c r="T11" s="13">
        <v>0</v>
      </c>
      <c r="U11" s="13">
        <v>0</v>
      </c>
      <c r="V11" s="13">
        <v>0</v>
      </c>
      <c r="W11" s="13">
        <v>0</v>
      </c>
      <c r="X11" s="13">
        <v>0</v>
      </c>
      <c r="Y11" s="13">
        <v>0</v>
      </c>
      <c r="Z11" s="15">
        <v>0</v>
      </c>
      <c r="AA11" s="14">
        <v>163</v>
      </c>
      <c r="AB11" s="13">
        <v>6</v>
      </c>
      <c r="AC11" s="13">
        <v>1</v>
      </c>
      <c r="AD11" s="13">
        <v>3</v>
      </c>
      <c r="AE11" s="13">
        <v>2</v>
      </c>
      <c r="AF11" s="15">
        <v>0</v>
      </c>
      <c r="AG11" s="14">
        <v>106</v>
      </c>
      <c r="AH11" s="13">
        <v>63</v>
      </c>
      <c r="AI11" s="13">
        <v>46</v>
      </c>
      <c r="AJ11" s="13">
        <v>60</v>
      </c>
      <c r="AK11" s="13">
        <v>35</v>
      </c>
      <c r="AL11" s="15">
        <v>28</v>
      </c>
      <c r="AM11" s="14">
        <v>163</v>
      </c>
      <c r="AN11" s="15">
        <v>6</v>
      </c>
    </row>
    <row r="12" spans="1:40" ht="15" customHeight="1" x14ac:dyDescent="0.3">
      <c r="A12" s="2" t="s">
        <v>329</v>
      </c>
      <c r="B12" s="9"/>
      <c r="C12" s="16">
        <v>0.17</v>
      </c>
      <c r="D12" s="17">
        <v>0.19</v>
      </c>
      <c r="E12" s="18">
        <v>0.15</v>
      </c>
      <c r="F12" s="17">
        <v>0.14000000000000001</v>
      </c>
      <c r="G12" s="16">
        <v>0.16</v>
      </c>
      <c r="H12" s="16">
        <v>0.13</v>
      </c>
      <c r="I12" s="16">
        <v>0.18</v>
      </c>
      <c r="J12" s="16">
        <v>0.16</v>
      </c>
      <c r="K12" s="20">
        <v>0.21</v>
      </c>
      <c r="L12" s="16">
        <v>0.15</v>
      </c>
      <c r="M12" s="16">
        <v>0.16</v>
      </c>
      <c r="N12" s="18">
        <v>0.19</v>
      </c>
      <c r="O12" s="17">
        <v>0</v>
      </c>
      <c r="P12" s="16">
        <v>0.17</v>
      </c>
      <c r="Q12" s="16">
        <v>0</v>
      </c>
      <c r="R12" s="16">
        <v>0</v>
      </c>
      <c r="S12" s="16">
        <v>0</v>
      </c>
      <c r="T12" s="16">
        <v>0</v>
      </c>
      <c r="U12" s="16">
        <v>0</v>
      </c>
      <c r="V12" s="16">
        <v>0</v>
      </c>
      <c r="W12" s="16">
        <v>0</v>
      </c>
      <c r="X12" s="16">
        <v>0</v>
      </c>
      <c r="Y12" s="16">
        <v>0</v>
      </c>
      <c r="Z12" s="18">
        <v>0</v>
      </c>
      <c r="AA12" s="17">
        <v>0.17</v>
      </c>
      <c r="AB12" s="16">
        <v>0.1</v>
      </c>
      <c r="AC12" s="16">
        <v>0.12</v>
      </c>
      <c r="AD12" s="16">
        <v>7.0000000000000007E-2</v>
      </c>
      <c r="AE12" s="16">
        <v>0.25</v>
      </c>
      <c r="AF12" s="18">
        <v>0</v>
      </c>
      <c r="AG12" s="19">
        <v>0.19</v>
      </c>
      <c r="AH12" s="20">
        <v>0.14000000000000001</v>
      </c>
      <c r="AI12" s="16">
        <v>0.19</v>
      </c>
      <c r="AJ12" s="16">
        <v>0.2</v>
      </c>
      <c r="AK12" s="16">
        <v>0.17</v>
      </c>
      <c r="AL12" s="21">
        <v>0.11</v>
      </c>
      <c r="AM12" s="17">
        <v>0.17</v>
      </c>
      <c r="AN12" s="18">
        <v>0.19</v>
      </c>
    </row>
    <row r="13" spans="1:40" ht="15" customHeight="1" x14ac:dyDescent="0.3">
      <c r="A13" s="2" t="s">
        <v>329</v>
      </c>
      <c r="B13" s="9"/>
      <c r="D13" s="22"/>
      <c r="E13" s="9"/>
      <c r="F13" s="22"/>
      <c r="K13" s="12" t="s">
        <v>379</v>
      </c>
      <c r="N13" s="9"/>
      <c r="O13" s="22"/>
      <c r="Z13" s="9"/>
      <c r="AA13" s="22"/>
      <c r="AF13" s="9"/>
      <c r="AG13" s="10" t="s">
        <v>437</v>
      </c>
      <c r="AI13" s="12" t="s">
        <v>382</v>
      </c>
      <c r="AJ13" s="12" t="s">
        <v>437</v>
      </c>
      <c r="AL13" s="9"/>
      <c r="AM13" s="22"/>
      <c r="AN13" s="9"/>
    </row>
    <row r="14" spans="1:40" ht="15" customHeight="1" x14ac:dyDescent="0.3">
      <c r="A14" s="2" t="s">
        <v>329</v>
      </c>
      <c r="B14" s="9" t="s">
        <v>484</v>
      </c>
      <c r="C14" s="13">
        <v>197</v>
      </c>
      <c r="D14" s="14">
        <v>103</v>
      </c>
      <c r="E14" s="15">
        <v>94</v>
      </c>
      <c r="F14" s="14">
        <v>30</v>
      </c>
      <c r="G14" s="13">
        <v>39</v>
      </c>
      <c r="H14" s="13">
        <v>30</v>
      </c>
      <c r="I14" s="13">
        <v>23</v>
      </c>
      <c r="J14" s="13">
        <v>32</v>
      </c>
      <c r="K14" s="13">
        <v>42</v>
      </c>
      <c r="L14" s="13">
        <v>70</v>
      </c>
      <c r="M14" s="13">
        <v>53</v>
      </c>
      <c r="N14" s="15">
        <v>74</v>
      </c>
      <c r="O14" s="14">
        <v>0</v>
      </c>
      <c r="P14" s="13">
        <v>197</v>
      </c>
      <c r="Q14" s="13">
        <v>0</v>
      </c>
      <c r="R14" s="13">
        <v>0</v>
      </c>
      <c r="S14" s="13">
        <v>0</v>
      </c>
      <c r="T14" s="13">
        <v>0</v>
      </c>
      <c r="U14" s="13">
        <v>0</v>
      </c>
      <c r="V14" s="13">
        <v>0</v>
      </c>
      <c r="W14" s="13">
        <v>0</v>
      </c>
      <c r="X14" s="13">
        <v>0</v>
      </c>
      <c r="Y14" s="13">
        <v>0</v>
      </c>
      <c r="Z14" s="15">
        <v>0</v>
      </c>
      <c r="AA14" s="14">
        <v>182</v>
      </c>
      <c r="AB14" s="13">
        <v>15</v>
      </c>
      <c r="AC14" s="13">
        <v>2</v>
      </c>
      <c r="AD14" s="13">
        <v>12</v>
      </c>
      <c r="AE14" s="13">
        <v>1</v>
      </c>
      <c r="AF14" s="15">
        <v>0</v>
      </c>
      <c r="AG14" s="14">
        <v>117</v>
      </c>
      <c r="AH14" s="13">
        <v>80</v>
      </c>
      <c r="AI14" s="13">
        <v>54</v>
      </c>
      <c r="AJ14" s="13">
        <v>62</v>
      </c>
      <c r="AK14" s="13">
        <v>32</v>
      </c>
      <c r="AL14" s="15">
        <v>48</v>
      </c>
      <c r="AM14" s="14">
        <v>190</v>
      </c>
      <c r="AN14" s="15">
        <v>7</v>
      </c>
    </row>
    <row r="15" spans="1:40" ht="15" customHeight="1" x14ac:dyDescent="0.3">
      <c r="A15" s="2" t="s">
        <v>329</v>
      </c>
      <c r="B15" s="9"/>
      <c r="C15" s="16">
        <v>0.2</v>
      </c>
      <c r="D15" s="17">
        <v>0.21</v>
      </c>
      <c r="E15" s="18">
        <v>0.18</v>
      </c>
      <c r="F15" s="17">
        <v>0.24</v>
      </c>
      <c r="G15" s="20">
        <v>0.26</v>
      </c>
      <c r="H15" s="16">
        <v>0.2</v>
      </c>
      <c r="I15" s="16">
        <v>0.15</v>
      </c>
      <c r="J15" s="16">
        <v>0.19</v>
      </c>
      <c r="K15" s="16">
        <v>0.17</v>
      </c>
      <c r="L15" s="20">
        <v>0.25</v>
      </c>
      <c r="M15" s="16">
        <v>0.17</v>
      </c>
      <c r="N15" s="18">
        <v>0.18</v>
      </c>
      <c r="O15" s="17">
        <v>0</v>
      </c>
      <c r="P15" s="16">
        <v>0.2</v>
      </c>
      <c r="Q15" s="16">
        <v>0</v>
      </c>
      <c r="R15" s="16">
        <v>0</v>
      </c>
      <c r="S15" s="16">
        <v>0</v>
      </c>
      <c r="T15" s="16">
        <v>0</v>
      </c>
      <c r="U15" s="16">
        <v>0</v>
      </c>
      <c r="V15" s="16">
        <v>0</v>
      </c>
      <c r="W15" s="16">
        <v>0</v>
      </c>
      <c r="X15" s="16">
        <v>0</v>
      </c>
      <c r="Y15" s="16">
        <v>0</v>
      </c>
      <c r="Z15" s="18">
        <v>0</v>
      </c>
      <c r="AA15" s="17">
        <v>0.19</v>
      </c>
      <c r="AB15" s="16">
        <v>0.24</v>
      </c>
      <c r="AC15" s="16">
        <v>0.24</v>
      </c>
      <c r="AD15" s="20">
        <v>0.33</v>
      </c>
      <c r="AE15" s="16">
        <v>0.09</v>
      </c>
      <c r="AF15" s="18">
        <v>0</v>
      </c>
      <c r="AG15" s="17">
        <v>0.21</v>
      </c>
      <c r="AH15" s="16">
        <v>0.18</v>
      </c>
      <c r="AI15" s="16">
        <v>0.22</v>
      </c>
      <c r="AJ15" s="16">
        <v>0.21</v>
      </c>
      <c r="AK15" s="16">
        <v>0.16</v>
      </c>
      <c r="AL15" s="18">
        <v>0.19</v>
      </c>
      <c r="AM15" s="17">
        <v>0.2</v>
      </c>
      <c r="AN15" s="18">
        <v>0.21</v>
      </c>
    </row>
    <row r="16" spans="1:40" ht="15" customHeight="1" x14ac:dyDescent="0.3">
      <c r="A16" s="2" t="s">
        <v>329</v>
      </c>
      <c r="B16" s="9"/>
      <c r="D16" s="22"/>
      <c r="E16" s="9"/>
      <c r="F16" s="22"/>
      <c r="G16" s="12" t="s">
        <v>485</v>
      </c>
      <c r="L16" s="12" t="s">
        <v>485</v>
      </c>
      <c r="N16" s="9"/>
      <c r="O16" s="22"/>
      <c r="Z16" s="9"/>
      <c r="AA16" s="22"/>
      <c r="AD16" s="12" t="s">
        <v>377</v>
      </c>
      <c r="AF16" s="9"/>
      <c r="AG16" s="22"/>
      <c r="AL16" s="9"/>
      <c r="AM16" s="22"/>
      <c r="AN16" s="9"/>
    </row>
    <row r="17" spans="1:40" ht="15" customHeight="1" x14ac:dyDescent="0.3">
      <c r="A17" s="2" t="s">
        <v>329</v>
      </c>
      <c r="B17" s="9" t="s">
        <v>486</v>
      </c>
      <c r="C17" s="13">
        <v>90</v>
      </c>
      <c r="D17" s="14">
        <v>39</v>
      </c>
      <c r="E17" s="15">
        <v>51</v>
      </c>
      <c r="F17" s="14">
        <v>10</v>
      </c>
      <c r="G17" s="13">
        <v>10</v>
      </c>
      <c r="H17" s="13">
        <v>14</v>
      </c>
      <c r="I17" s="13">
        <v>15</v>
      </c>
      <c r="J17" s="13">
        <v>17</v>
      </c>
      <c r="K17" s="13">
        <v>25</v>
      </c>
      <c r="L17" s="13">
        <v>19</v>
      </c>
      <c r="M17" s="13">
        <v>29</v>
      </c>
      <c r="N17" s="15">
        <v>42</v>
      </c>
      <c r="O17" s="14">
        <v>0</v>
      </c>
      <c r="P17" s="13">
        <v>90</v>
      </c>
      <c r="Q17" s="13">
        <v>0</v>
      </c>
      <c r="R17" s="13">
        <v>0</v>
      </c>
      <c r="S17" s="13">
        <v>0</v>
      </c>
      <c r="T17" s="13">
        <v>0</v>
      </c>
      <c r="U17" s="13">
        <v>0</v>
      </c>
      <c r="V17" s="13">
        <v>0</v>
      </c>
      <c r="W17" s="13">
        <v>0</v>
      </c>
      <c r="X17" s="13">
        <v>0</v>
      </c>
      <c r="Y17" s="13">
        <v>0</v>
      </c>
      <c r="Z17" s="15">
        <v>0</v>
      </c>
      <c r="AA17" s="14">
        <v>88</v>
      </c>
      <c r="AB17" s="13">
        <v>2</v>
      </c>
      <c r="AC17" s="13">
        <v>0</v>
      </c>
      <c r="AD17" s="13">
        <v>2</v>
      </c>
      <c r="AE17" s="13">
        <v>0</v>
      </c>
      <c r="AF17" s="15">
        <v>0</v>
      </c>
      <c r="AG17" s="14">
        <v>35</v>
      </c>
      <c r="AH17" s="13">
        <v>55</v>
      </c>
      <c r="AI17" s="13">
        <v>18</v>
      </c>
      <c r="AJ17" s="13">
        <v>17</v>
      </c>
      <c r="AK17" s="13">
        <v>20</v>
      </c>
      <c r="AL17" s="15">
        <v>35</v>
      </c>
      <c r="AM17" s="14">
        <v>88</v>
      </c>
      <c r="AN17" s="15">
        <v>2</v>
      </c>
    </row>
    <row r="18" spans="1:40" ht="15" customHeight="1" x14ac:dyDescent="0.3">
      <c r="A18" s="2" t="s">
        <v>329</v>
      </c>
      <c r="B18" s="9"/>
      <c r="C18" s="16">
        <v>0.09</v>
      </c>
      <c r="D18" s="17">
        <v>0.08</v>
      </c>
      <c r="E18" s="18">
        <v>0.1</v>
      </c>
      <c r="F18" s="17">
        <v>7.0000000000000007E-2</v>
      </c>
      <c r="G18" s="16">
        <v>7.0000000000000007E-2</v>
      </c>
      <c r="H18" s="16">
        <v>0.09</v>
      </c>
      <c r="I18" s="16">
        <v>0.09</v>
      </c>
      <c r="J18" s="16">
        <v>0.1</v>
      </c>
      <c r="K18" s="16">
        <v>0.1</v>
      </c>
      <c r="L18" s="16">
        <v>7.0000000000000007E-2</v>
      </c>
      <c r="M18" s="16">
        <v>0.09</v>
      </c>
      <c r="N18" s="18">
        <v>0.1</v>
      </c>
      <c r="O18" s="17">
        <v>0</v>
      </c>
      <c r="P18" s="16">
        <v>0.09</v>
      </c>
      <c r="Q18" s="16">
        <v>0</v>
      </c>
      <c r="R18" s="16">
        <v>0</v>
      </c>
      <c r="S18" s="16">
        <v>0</v>
      </c>
      <c r="T18" s="16">
        <v>0</v>
      </c>
      <c r="U18" s="16">
        <v>0</v>
      </c>
      <c r="V18" s="16">
        <v>0</v>
      </c>
      <c r="W18" s="16">
        <v>0</v>
      </c>
      <c r="X18" s="16">
        <v>0</v>
      </c>
      <c r="Y18" s="16">
        <v>0</v>
      </c>
      <c r="Z18" s="18">
        <v>0</v>
      </c>
      <c r="AA18" s="17">
        <v>0.09</v>
      </c>
      <c r="AB18" s="16">
        <v>0.03</v>
      </c>
      <c r="AC18" s="16">
        <v>0</v>
      </c>
      <c r="AD18" s="16">
        <v>0.05</v>
      </c>
      <c r="AE18" s="16">
        <v>0</v>
      </c>
      <c r="AF18" s="18">
        <v>0</v>
      </c>
      <c r="AG18" s="19">
        <v>0.06</v>
      </c>
      <c r="AH18" s="20">
        <v>0.12</v>
      </c>
      <c r="AI18" s="16">
        <v>7.0000000000000007E-2</v>
      </c>
      <c r="AJ18" s="20">
        <v>0.06</v>
      </c>
      <c r="AK18" s="16">
        <v>0.1</v>
      </c>
      <c r="AL18" s="21">
        <v>0.14000000000000001</v>
      </c>
      <c r="AM18" s="17">
        <v>0.09</v>
      </c>
      <c r="AN18" s="18">
        <v>0.06</v>
      </c>
    </row>
    <row r="19" spans="1:40" ht="15" customHeight="1" x14ac:dyDescent="0.3">
      <c r="A19" s="2" t="s">
        <v>329</v>
      </c>
      <c r="B19" s="9"/>
      <c r="D19" s="22"/>
      <c r="E19" s="9"/>
      <c r="F19" s="22"/>
      <c r="N19" s="9"/>
      <c r="O19" s="22"/>
      <c r="Z19" s="9"/>
      <c r="AA19" s="22"/>
      <c r="AF19" s="9"/>
      <c r="AG19" s="22"/>
      <c r="AH19" s="12" t="s">
        <v>420</v>
      </c>
      <c r="AL19" s="11" t="s">
        <v>420</v>
      </c>
      <c r="AM19" s="22"/>
      <c r="AN19" s="9"/>
    </row>
    <row r="20" spans="1:40" ht="15" customHeight="1" x14ac:dyDescent="0.3">
      <c r="A20" s="2" t="s">
        <v>329</v>
      </c>
      <c r="B20" s="9" t="s">
        <v>487</v>
      </c>
      <c r="C20" s="13">
        <v>281</v>
      </c>
      <c r="D20" s="14">
        <v>139</v>
      </c>
      <c r="E20" s="15">
        <v>142</v>
      </c>
      <c r="F20" s="14">
        <v>40</v>
      </c>
      <c r="G20" s="13">
        <v>45</v>
      </c>
      <c r="H20" s="13">
        <v>49</v>
      </c>
      <c r="I20" s="13">
        <v>43</v>
      </c>
      <c r="J20" s="13">
        <v>46</v>
      </c>
      <c r="K20" s="13">
        <v>59</v>
      </c>
      <c r="L20" s="13">
        <v>85</v>
      </c>
      <c r="M20" s="13">
        <v>92</v>
      </c>
      <c r="N20" s="15">
        <v>105</v>
      </c>
      <c r="O20" s="14">
        <v>0</v>
      </c>
      <c r="P20" s="13">
        <v>281</v>
      </c>
      <c r="Q20" s="13">
        <v>0</v>
      </c>
      <c r="R20" s="13">
        <v>0</v>
      </c>
      <c r="S20" s="13">
        <v>0</v>
      </c>
      <c r="T20" s="13">
        <v>0</v>
      </c>
      <c r="U20" s="13">
        <v>0</v>
      </c>
      <c r="V20" s="13">
        <v>0</v>
      </c>
      <c r="W20" s="13">
        <v>0</v>
      </c>
      <c r="X20" s="13">
        <v>0</v>
      </c>
      <c r="Y20" s="13">
        <v>0</v>
      </c>
      <c r="Z20" s="15">
        <v>0</v>
      </c>
      <c r="AA20" s="14">
        <v>254</v>
      </c>
      <c r="AB20" s="13">
        <v>27</v>
      </c>
      <c r="AC20" s="13">
        <v>3</v>
      </c>
      <c r="AD20" s="13">
        <v>15</v>
      </c>
      <c r="AE20" s="13">
        <v>6</v>
      </c>
      <c r="AF20" s="15">
        <v>4</v>
      </c>
      <c r="AG20" s="14">
        <v>159</v>
      </c>
      <c r="AH20" s="13">
        <v>122</v>
      </c>
      <c r="AI20" s="13">
        <v>67</v>
      </c>
      <c r="AJ20" s="13">
        <v>92</v>
      </c>
      <c r="AK20" s="13">
        <v>63</v>
      </c>
      <c r="AL20" s="15">
        <v>59</v>
      </c>
      <c r="AM20" s="14">
        <v>274</v>
      </c>
      <c r="AN20" s="15">
        <v>7</v>
      </c>
    </row>
    <row r="21" spans="1:40" ht="15" customHeight="1" x14ac:dyDescent="0.3">
      <c r="A21" s="2" t="s">
        <v>329</v>
      </c>
      <c r="B21" s="9"/>
      <c r="C21" s="16">
        <v>0.28000000000000003</v>
      </c>
      <c r="D21" s="17">
        <v>0.28999999999999998</v>
      </c>
      <c r="E21" s="18">
        <v>0.27</v>
      </c>
      <c r="F21" s="17">
        <v>0.31</v>
      </c>
      <c r="G21" s="16">
        <v>0.28999999999999998</v>
      </c>
      <c r="H21" s="16">
        <v>0.32</v>
      </c>
      <c r="I21" s="16">
        <v>0.27</v>
      </c>
      <c r="J21" s="16">
        <v>0.27</v>
      </c>
      <c r="K21" s="16">
        <v>0.24</v>
      </c>
      <c r="L21" s="16">
        <v>0.3</v>
      </c>
      <c r="M21" s="16">
        <v>0.3</v>
      </c>
      <c r="N21" s="18">
        <v>0.26</v>
      </c>
      <c r="O21" s="17">
        <v>0</v>
      </c>
      <c r="P21" s="16">
        <v>0.28000000000000003</v>
      </c>
      <c r="Q21" s="16">
        <v>0</v>
      </c>
      <c r="R21" s="16">
        <v>0</v>
      </c>
      <c r="S21" s="16">
        <v>0</v>
      </c>
      <c r="T21" s="16">
        <v>0</v>
      </c>
      <c r="U21" s="16">
        <v>0</v>
      </c>
      <c r="V21" s="16">
        <v>0</v>
      </c>
      <c r="W21" s="16">
        <v>0</v>
      </c>
      <c r="X21" s="16">
        <v>0</v>
      </c>
      <c r="Y21" s="16">
        <v>0</v>
      </c>
      <c r="Z21" s="18">
        <v>0</v>
      </c>
      <c r="AA21" s="19">
        <v>0.27</v>
      </c>
      <c r="AB21" s="20">
        <v>0.44</v>
      </c>
      <c r="AC21" s="16">
        <v>0.37</v>
      </c>
      <c r="AD21" s="16">
        <v>0.41</v>
      </c>
      <c r="AE21" s="16">
        <v>0.55000000000000004</v>
      </c>
      <c r="AF21" s="18">
        <v>0.5</v>
      </c>
      <c r="AG21" s="17">
        <v>0.28999999999999998</v>
      </c>
      <c r="AH21" s="16">
        <v>0.27</v>
      </c>
      <c r="AI21" s="16">
        <v>0.28000000000000003</v>
      </c>
      <c r="AJ21" s="16">
        <v>0.31</v>
      </c>
      <c r="AK21" s="16">
        <v>0.3</v>
      </c>
      <c r="AL21" s="18">
        <v>0.24</v>
      </c>
      <c r="AM21" s="17">
        <v>0.28000000000000003</v>
      </c>
      <c r="AN21" s="18">
        <v>0.21</v>
      </c>
    </row>
    <row r="22" spans="1:40" ht="15" customHeight="1" x14ac:dyDescent="0.3">
      <c r="A22" s="2" t="s">
        <v>329</v>
      </c>
      <c r="B22" s="9"/>
      <c r="D22" s="22"/>
      <c r="E22" s="9"/>
      <c r="F22" s="22"/>
      <c r="N22" s="9"/>
      <c r="O22" s="22"/>
      <c r="Z22" s="9"/>
      <c r="AA22" s="22"/>
      <c r="AB22" s="12" t="s">
        <v>377</v>
      </c>
      <c r="AF22" s="9"/>
      <c r="AG22" s="22"/>
      <c r="AL22" s="9"/>
      <c r="AM22" s="22"/>
      <c r="AN22" s="9"/>
    </row>
    <row r="23" spans="1:40" ht="15" customHeight="1" x14ac:dyDescent="0.3">
      <c r="A23" s="2" t="s">
        <v>329</v>
      </c>
      <c r="B23" s="9" t="s">
        <v>488</v>
      </c>
      <c r="C23" s="13">
        <v>90</v>
      </c>
      <c r="D23" s="14">
        <v>37</v>
      </c>
      <c r="E23" s="15">
        <v>53</v>
      </c>
      <c r="F23" s="14">
        <v>11</v>
      </c>
      <c r="G23" s="13">
        <v>11</v>
      </c>
      <c r="H23" s="13">
        <v>13</v>
      </c>
      <c r="I23" s="13">
        <v>14</v>
      </c>
      <c r="J23" s="13">
        <v>18</v>
      </c>
      <c r="K23" s="13">
        <v>23</v>
      </c>
      <c r="L23" s="13">
        <v>22</v>
      </c>
      <c r="M23" s="13">
        <v>27</v>
      </c>
      <c r="N23" s="15">
        <v>41</v>
      </c>
      <c r="O23" s="14">
        <v>0</v>
      </c>
      <c r="P23" s="13">
        <v>90</v>
      </c>
      <c r="Q23" s="13">
        <v>0</v>
      </c>
      <c r="R23" s="13">
        <v>0</v>
      </c>
      <c r="S23" s="13">
        <v>0</v>
      </c>
      <c r="T23" s="13">
        <v>0</v>
      </c>
      <c r="U23" s="13">
        <v>0</v>
      </c>
      <c r="V23" s="13">
        <v>0</v>
      </c>
      <c r="W23" s="13">
        <v>0</v>
      </c>
      <c r="X23" s="13">
        <v>0</v>
      </c>
      <c r="Y23" s="13">
        <v>0</v>
      </c>
      <c r="Z23" s="15">
        <v>0</v>
      </c>
      <c r="AA23" s="14">
        <v>84</v>
      </c>
      <c r="AB23" s="13">
        <v>6</v>
      </c>
      <c r="AC23" s="13">
        <v>0</v>
      </c>
      <c r="AD23" s="13">
        <v>2</v>
      </c>
      <c r="AE23" s="13">
        <v>0</v>
      </c>
      <c r="AF23" s="15">
        <v>4</v>
      </c>
      <c r="AG23" s="14">
        <v>48</v>
      </c>
      <c r="AH23" s="13">
        <v>42</v>
      </c>
      <c r="AI23" s="13">
        <v>22</v>
      </c>
      <c r="AJ23" s="13">
        <v>26</v>
      </c>
      <c r="AK23" s="13">
        <v>15</v>
      </c>
      <c r="AL23" s="15">
        <v>27</v>
      </c>
      <c r="AM23" s="14">
        <v>83</v>
      </c>
      <c r="AN23" s="15">
        <v>7</v>
      </c>
    </row>
    <row r="24" spans="1:40" ht="15" customHeight="1" x14ac:dyDescent="0.3">
      <c r="A24" s="2" t="s">
        <v>329</v>
      </c>
      <c r="B24" s="9"/>
      <c r="C24" s="16">
        <v>0.09</v>
      </c>
      <c r="D24" s="17">
        <v>0.08</v>
      </c>
      <c r="E24" s="18">
        <v>0.1</v>
      </c>
      <c r="F24" s="17">
        <v>0.09</v>
      </c>
      <c r="G24" s="16">
        <v>7.0000000000000007E-2</v>
      </c>
      <c r="H24" s="16">
        <v>0.08</v>
      </c>
      <c r="I24" s="16">
        <v>0.09</v>
      </c>
      <c r="J24" s="16">
        <v>0.1</v>
      </c>
      <c r="K24" s="16">
        <v>0.1</v>
      </c>
      <c r="L24" s="16">
        <v>0.08</v>
      </c>
      <c r="M24" s="16">
        <v>0.09</v>
      </c>
      <c r="N24" s="18">
        <v>0.1</v>
      </c>
      <c r="O24" s="17">
        <v>0</v>
      </c>
      <c r="P24" s="16">
        <v>0.09</v>
      </c>
      <c r="Q24" s="16">
        <v>0</v>
      </c>
      <c r="R24" s="16">
        <v>0</v>
      </c>
      <c r="S24" s="16">
        <v>0</v>
      </c>
      <c r="T24" s="16">
        <v>0</v>
      </c>
      <c r="U24" s="16">
        <v>0</v>
      </c>
      <c r="V24" s="16">
        <v>0</v>
      </c>
      <c r="W24" s="16">
        <v>0</v>
      </c>
      <c r="X24" s="16">
        <v>0</v>
      </c>
      <c r="Y24" s="16">
        <v>0</v>
      </c>
      <c r="Z24" s="18">
        <v>0</v>
      </c>
      <c r="AA24" s="17">
        <v>0.09</v>
      </c>
      <c r="AB24" s="16">
        <v>0.09</v>
      </c>
      <c r="AC24" s="16">
        <v>0</v>
      </c>
      <c r="AD24" s="16">
        <v>0.05</v>
      </c>
      <c r="AE24" s="16">
        <v>0</v>
      </c>
      <c r="AF24" s="18">
        <v>0.5</v>
      </c>
      <c r="AG24" s="17">
        <v>0.09</v>
      </c>
      <c r="AH24" s="16">
        <v>0.09</v>
      </c>
      <c r="AI24" s="16">
        <v>0.09</v>
      </c>
      <c r="AJ24" s="16">
        <v>0.09</v>
      </c>
      <c r="AK24" s="16">
        <v>0.08</v>
      </c>
      <c r="AL24" s="18">
        <v>0.11</v>
      </c>
      <c r="AM24" s="17">
        <v>0.09</v>
      </c>
      <c r="AN24" s="21">
        <v>0.2</v>
      </c>
    </row>
    <row r="25" spans="1:40" ht="15" customHeight="1" x14ac:dyDescent="0.3">
      <c r="A25" s="2" t="s">
        <v>329</v>
      </c>
      <c r="B25" s="9"/>
      <c r="D25" s="22"/>
      <c r="E25" s="9"/>
      <c r="F25" s="22"/>
      <c r="N25" s="9"/>
      <c r="O25" s="22"/>
      <c r="Z25" s="9"/>
      <c r="AA25" s="22"/>
      <c r="AF25" s="9"/>
      <c r="AG25" s="22"/>
      <c r="AL25" s="9"/>
      <c r="AM25" s="22"/>
      <c r="AN25" s="11" t="s">
        <v>377</v>
      </c>
    </row>
    <row r="26" spans="1:40" ht="15" customHeight="1" x14ac:dyDescent="0.3">
      <c r="A26" s="2" t="s">
        <v>329</v>
      </c>
      <c r="B26" s="9" t="s">
        <v>489</v>
      </c>
      <c r="C26" s="13">
        <v>173</v>
      </c>
      <c r="D26" s="14">
        <v>74</v>
      </c>
      <c r="E26" s="15">
        <v>99</v>
      </c>
      <c r="F26" s="14">
        <v>20</v>
      </c>
      <c r="G26" s="13">
        <v>23</v>
      </c>
      <c r="H26" s="13">
        <v>25</v>
      </c>
      <c r="I26" s="13">
        <v>34</v>
      </c>
      <c r="J26" s="13">
        <v>31</v>
      </c>
      <c r="K26" s="13">
        <v>41</v>
      </c>
      <c r="L26" s="13">
        <v>42</v>
      </c>
      <c r="M26" s="13">
        <v>59</v>
      </c>
      <c r="N26" s="15">
        <v>72</v>
      </c>
      <c r="O26" s="14">
        <v>0</v>
      </c>
      <c r="P26" s="13">
        <v>173</v>
      </c>
      <c r="Q26" s="13">
        <v>0</v>
      </c>
      <c r="R26" s="13">
        <v>0</v>
      </c>
      <c r="S26" s="13">
        <v>0</v>
      </c>
      <c r="T26" s="13">
        <v>0</v>
      </c>
      <c r="U26" s="13">
        <v>0</v>
      </c>
      <c r="V26" s="13">
        <v>0</v>
      </c>
      <c r="W26" s="13">
        <v>0</v>
      </c>
      <c r="X26" s="13">
        <v>0</v>
      </c>
      <c r="Y26" s="13">
        <v>0</v>
      </c>
      <c r="Z26" s="15">
        <v>0</v>
      </c>
      <c r="AA26" s="14">
        <v>167</v>
      </c>
      <c r="AB26" s="13">
        <v>6</v>
      </c>
      <c r="AC26" s="13">
        <v>2</v>
      </c>
      <c r="AD26" s="13">
        <v>3</v>
      </c>
      <c r="AE26" s="13">
        <v>1</v>
      </c>
      <c r="AF26" s="15">
        <v>0</v>
      </c>
      <c r="AG26" s="14">
        <v>80</v>
      </c>
      <c r="AH26" s="13">
        <v>93</v>
      </c>
      <c r="AI26" s="13">
        <v>35</v>
      </c>
      <c r="AJ26" s="13">
        <v>45</v>
      </c>
      <c r="AK26" s="13">
        <v>40</v>
      </c>
      <c r="AL26" s="15">
        <v>53</v>
      </c>
      <c r="AM26" s="14">
        <v>169</v>
      </c>
      <c r="AN26" s="15">
        <v>4</v>
      </c>
    </row>
    <row r="27" spans="1:40" ht="15" customHeight="1" x14ac:dyDescent="0.3">
      <c r="A27" s="2" t="s">
        <v>329</v>
      </c>
      <c r="B27" s="9"/>
      <c r="C27" s="16">
        <v>0.17</v>
      </c>
      <c r="D27" s="17">
        <v>0.15</v>
      </c>
      <c r="E27" s="18">
        <v>0.19</v>
      </c>
      <c r="F27" s="17">
        <v>0.15</v>
      </c>
      <c r="G27" s="16">
        <v>0.15</v>
      </c>
      <c r="H27" s="16">
        <v>0.17</v>
      </c>
      <c r="I27" s="16">
        <v>0.21</v>
      </c>
      <c r="J27" s="16">
        <v>0.18</v>
      </c>
      <c r="K27" s="16">
        <v>0.17</v>
      </c>
      <c r="L27" s="16">
        <v>0.15</v>
      </c>
      <c r="M27" s="16">
        <v>0.19</v>
      </c>
      <c r="N27" s="18">
        <v>0.17</v>
      </c>
      <c r="O27" s="17">
        <v>0</v>
      </c>
      <c r="P27" s="16">
        <v>0.17</v>
      </c>
      <c r="Q27" s="16">
        <v>0</v>
      </c>
      <c r="R27" s="16">
        <v>0</v>
      </c>
      <c r="S27" s="16">
        <v>0</v>
      </c>
      <c r="T27" s="16">
        <v>0</v>
      </c>
      <c r="U27" s="16">
        <v>0</v>
      </c>
      <c r="V27" s="16">
        <v>0</v>
      </c>
      <c r="W27" s="16">
        <v>0</v>
      </c>
      <c r="X27" s="16">
        <v>0</v>
      </c>
      <c r="Y27" s="16">
        <v>0</v>
      </c>
      <c r="Z27" s="18">
        <v>0</v>
      </c>
      <c r="AA27" s="17">
        <v>0.18</v>
      </c>
      <c r="AB27" s="16">
        <v>0.1</v>
      </c>
      <c r="AC27" s="16">
        <v>0.27</v>
      </c>
      <c r="AD27" s="16">
        <v>0.08</v>
      </c>
      <c r="AE27" s="16">
        <v>0.11</v>
      </c>
      <c r="AF27" s="18">
        <v>0</v>
      </c>
      <c r="AG27" s="19">
        <v>0.15</v>
      </c>
      <c r="AH27" s="20">
        <v>0.2</v>
      </c>
      <c r="AI27" s="16">
        <v>0.15</v>
      </c>
      <c r="AJ27" s="16">
        <v>0.15</v>
      </c>
      <c r="AK27" s="16">
        <v>0.19</v>
      </c>
      <c r="AL27" s="18">
        <v>0.21</v>
      </c>
      <c r="AM27" s="17">
        <v>0.17</v>
      </c>
      <c r="AN27" s="18">
        <v>0.12</v>
      </c>
    </row>
    <row r="28" spans="1:40" ht="15" customHeight="1" x14ac:dyDescent="0.3">
      <c r="A28" s="2" t="s">
        <v>329</v>
      </c>
      <c r="B28" s="9"/>
      <c r="C28" s="28"/>
      <c r="D28" s="29"/>
      <c r="E28" s="30"/>
      <c r="F28" s="29"/>
      <c r="G28" s="28"/>
      <c r="H28" s="28"/>
      <c r="I28" s="28"/>
      <c r="J28" s="28"/>
      <c r="K28" s="28"/>
      <c r="L28" s="28"/>
      <c r="M28" s="28"/>
      <c r="N28" s="30"/>
      <c r="O28" s="29"/>
      <c r="P28" s="28"/>
      <c r="Q28" s="28"/>
      <c r="R28" s="28"/>
      <c r="S28" s="28"/>
      <c r="T28" s="28"/>
      <c r="U28" s="28"/>
      <c r="V28" s="28"/>
      <c r="W28" s="28"/>
      <c r="X28" s="28"/>
      <c r="Y28" s="28"/>
      <c r="Z28" s="30"/>
      <c r="AA28" s="29"/>
      <c r="AB28" s="28"/>
      <c r="AC28" s="28"/>
      <c r="AD28" s="28"/>
      <c r="AE28" s="28"/>
      <c r="AF28" s="30"/>
      <c r="AG28" s="29"/>
      <c r="AH28" s="47" t="s">
        <v>377</v>
      </c>
      <c r="AI28" s="28"/>
      <c r="AJ28" s="28"/>
      <c r="AK28" s="28"/>
      <c r="AL28" s="48" t="s">
        <v>377</v>
      </c>
      <c r="AM28" s="29"/>
      <c r="AN28" s="30"/>
    </row>
    <row r="29" spans="1:40" x14ac:dyDescent="0.3">
      <c r="A29" s="2" t="s">
        <v>329</v>
      </c>
      <c r="B29" s="2" t="s">
        <v>457</v>
      </c>
    </row>
    <row r="30" spans="1:40" x14ac:dyDescent="0.3">
      <c r="A30" s="2" t="s">
        <v>329</v>
      </c>
      <c r="B30" s="2" t="s">
        <v>458</v>
      </c>
    </row>
    <row r="31" spans="1:40" ht="15" customHeight="1" x14ac:dyDescent="0.3">
      <c r="A31" s="2" t="s">
        <v>329</v>
      </c>
    </row>
    <row r="32" spans="1:40" ht="15" customHeight="1" x14ac:dyDescent="0.3">
      <c r="A32" s="2" t="s">
        <v>329</v>
      </c>
      <c r="B32" s="2" t="s">
        <v>459</v>
      </c>
    </row>
  </sheetData>
  <mergeCells count="6">
    <mergeCell ref="AM6:AN6"/>
    <mergeCell ref="D6:E6"/>
    <mergeCell ref="F6:N6"/>
    <mergeCell ref="O6:Z6"/>
    <mergeCell ref="AA6:AF6"/>
    <mergeCell ref="AG6:AL6"/>
  </mergeCells>
  <hyperlinks>
    <hyperlink ref="B1" location="'Contents'!E1" display="&lt;&lt; Contents" xr:uid="{00000000-0004-0000-0300-000000000000}"/>
  </hyperlinks>
  <pageMargins left="0.7" right="0.7" top="0.75" bottom="0.75" header="0.3" footer="0.3"/>
  <headerFooter>
    <oddHeader>&amp;L&amp;"Aptos"&amp;12&amp;K000000 Classification: CONFIDENTIAL&amp;1#_x000D_</oddHead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AN24"/>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490</v>
      </c>
    </row>
    <row r="4" spans="1:40" x14ac:dyDescent="0.3">
      <c r="A4" s="2" t="s">
        <v>329</v>
      </c>
      <c r="B4" s="2" t="s">
        <v>491</v>
      </c>
    </row>
    <row r="5" spans="1:40" ht="15" customHeight="1" x14ac:dyDescent="0.3">
      <c r="A5" s="2" t="s">
        <v>329</v>
      </c>
      <c r="B5" s="2" t="s">
        <v>2</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380</v>
      </c>
      <c r="S8" s="12" t="s">
        <v>381</v>
      </c>
      <c r="T8" s="12" t="s">
        <v>382</v>
      </c>
      <c r="U8" s="12" t="s">
        <v>383</v>
      </c>
      <c r="V8" s="12" t="s">
        <v>386</v>
      </c>
      <c r="W8" s="12" t="s">
        <v>385</v>
      </c>
      <c r="X8" s="12" t="s">
        <v>387</v>
      </c>
      <c r="Y8" s="12" t="s">
        <v>388</v>
      </c>
      <c r="Z8" s="11" t="s">
        <v>389</v>
      </c>
      <c r="AA8" s="10" t="s">
        <v>377</v>
      </c>
      <c r="AB8" s="12" t="s">
        <v>378</v>
      </c>
      <c r="AC8" s="12" t="s">
        <v>379</v>
      </c>
      <c r="AD8" s="12" t="s">
        <v>380</v>
      </c>
      <c r="AE8" s="12" t="s">
        <v>381</v>
      </c>
      <c r="AF8" s="11" t="s">
        <v>390</v>
      </c>
      <c r="AG8" s="10" t="s">
        <v>377</v>
      </c>
      <c r="AH8" s="12" t="s">
        <v>378</v>
      </c>
      <c r="AI8" s="12" t="s">
        <v>379</v>
      </c>
      <c r="AJ8" s="12" t="s">
        <v>380</v>
      </c>
      <c r="AK8" s="12" t="s">
        <v>381</v>
      </c>
      <c r="AL8" s="11" t="s">
        <v>382</v>
      </c>
      <c r="AM8" s="10" t="s">
        <v>377</v>
      </c>
      <c r="AN8" s="11" t="s">
        <v>378</v>
      </c>
    </row>
    <row r="9" spans="1:40" ht="15" customHeight="1" x14ac:dyDescent="0.3">
      <c r="A9" s="2" t="s">
        <v>329</v>
      </c>
      <c r="B9" s="9" t="s">
        <v>391</v>
      </c>
      <c r="C9" s="13">
        <v>6190</v>
      </c>
      <c r="D9" s="14">
        <v>2985</v>
      </c>
      <c r="E9" s="15">
        <v>3173</v>
      </c>
      <c r="F9" s="14">
        <v>677</v>
      </c>
      <c r="G9" s="13">
        <v>1086</v>
      </c>
      <c r="H9" s="13">
        <v>1048</v>
      </c>
      <c r="I9" s="13">
        <v>993</v>
      </c>
      <c r="J9" s="13">
        <v>939</v>
      </c>
      <c r="K9" s="13">
        <v>1447</v>
      </c>
      <c r="L9" s="13">
        <v>1763</v>
      </c>
      <c r="M9" s="13">
        <v>2041</v>
      </c>
      <c r="N9" s="15">
        <v>2386</v>
      </c>
      <c r="O9" s="14">
        <v>4122</v>
      </c>
      <c r="P9" s="13">
        <v>1041</v>
      </c>
      <c r="Q9" s="13">
        <v>617</v>
      </c>
      <c r="R9" s="13">
        <v>187</v>
      </c>
      <c r="S9" s="13">
        <v>520</v>
      </c>
      <c r="T9" s="13">
        <v>1027</v>
      </c>
      <c r="U9" s="13">
        <v>502</v>
      </c>
      <c r="V9" s="13">
        <v>13</v>
      </c>
      <c r="W9" s="13">
        <v>122</v>
      </c>
      <c r="X9" s="13">
        <v>624</v>
      </c>
      <c r="Y9" s="13">
        <v>455</v>
      </c>
      <c r="Z9" s="15">
        <v>1082</v>
      </c>
      <c r="AA9" s="14">
        <v>4989</v>
      </c>
      <c r="AB9" s="13">
        <v>1167</v>
      </c>
      <c r="AC9" s="13">
        <v>167</v>
      </c>
      <c r="AD9" s="13">
        <v>626</v>
      </c>
      <c r="AE9" s="13">
        <v>311</v>
      </c>
      <c r="AF9" s="15">
        <v>63</v>
      </c>
      <c r="AG9" s="14">
        <v>3513</v>
      </c>
      <c r="AH9" s="13">
        <v>2677</v>
      </c>
      <c r="AI9" s="13">
        <v>1757</v>
      </c>
      <c r="AJ9" s="13">
        <v>1756</v>
      </c>
      <c r="AK9" s="13">
        <v>1184</v>
      </c>
      <c r="AL9" s="15">
        <v>1493</v>
      </c>
      <c r="AM9" s="14">
        <v>5550</v>
      </c>
      <c r="AN9" s="15">
        <v>640</v>
      </c>
    </row>
    <row r="10" spans="1:40" ht="15" customHeight="1" x14ac:dyDescent="0.3">
      <c r="A10" s="2" t="s">
        <v>329</v>
      </c>
      <c r="B10" s="9" t="s">
        <v>338</v>
      </c>
      <c r="C10" s="13">
        <v>6000</v>
      </c>
      <c r="D10" s="14">
        <v>2938</v>
      </c>
      <c r="E10" s="15">
        <v>3062</v>
      </c>
      <c r="F10" s="14">
        <v>633</v>
      </c>
      <c r="G10" s="13">
        <v>1031</v>
      </c>
      <c r="H10" s="13">
        <v>994</v>
      </c>
      <c r="I10" s="13">
        <v>979</v>
      </c>
      <c r="J10" s="13">
        <v>916</v>
      </c>
      <c r="K10" s="13">
        <v>1447</v>
      </c>
      <c r="L10" s="13">
        <v>1664</v>
      </c>
      <c r="M10" s="13">
        <v>1973</v>
      </c>
      <c r="N10" s="15">
        <v>2363</v>
      </c>
      <c r="O10" s="14">
        <v>4000</v>
      </c>
      <c r="P10" s="13">
        <v>1000</v>
      </c>
      <c r="Q10" s="13">
        <v>568</v>
      </c>
      <c r="R10" s="13">
        <v>164</v>
      </c>
      <c r="S10" s="13">
        <v>500</v>
      </c>
      <c r="T10" s="13">
        <v>1000</v>
      </c>
      <c r="U10" s="13">
        <v>472</v>
      </c>
      <c r="V10" s="13">
        <v>12</v>
      </c>
      <c r="W10" s="13">
        <v>108</v>
      </c>
      <c r="X10" s="13">
        <v>620</v>
      </c>
      <c r="Y10" s="13">
        <v>412</v>
      </c>
      <c r="Z10" s="15">
        <v>1144</v>
      </c>
      <c r="AA10" s="14">
        <v>4856</v>
      </c>
      <c r="AB10" s="13">
        <v>1144</v>
      </c>
      <c r="AC10" s="13">
        <v>151</v>
      </c>
      <c r="AD10" s="13">
        <v>595</v>
      </c>
      <c r="AE10" s="13">
        <v>274</v>
      </c>
      <c r="AF10" s="15">
        <v>124</v>
      </c>
      <c r="AG10" s="14">
        <v>3402</v>
      </c>
      <c r="AH10" s="13">
        <v>2598</v>
      </c>
      <c r="AI10" s="13">
        <v>1560</v>
      </c>
      <c r="AJ10" s="13">
        <v>1842</v>
      </c>
      <c r="AK10" s="13">
        <v>1225</v>
      </c>
      <c r="AL10" s="15">
        <v>1373</v>
      </c>
      <c r="AM10" s="14">
        <v>5402</v>
      </c>
      <c r="AN10" s="15">
        <v>598</v>
      </c>
    </row>
    <row r="11" spans="1:40" ht="15" customHeight="1" x14ac:dyDescent="0.3">
      <c r="A11" s="2" t="s">
        <v>329</v>
      </c>
      <c r="B11" s="9" t="s">
        <v>492</v>
      </c>
      <c r="C11" s="13">
        <v>2938</v>
      </c>
      <c r="D11" s="14">
        <v>2938</v>
      </c>
      <c r="E11" s="15">
        <v>0</v>
      </c>
      <c r="F11" s="14">
        <v>316</v>
      </c>
      <c r="G11" s="13">
        <v>491</v>
      </c>
      <c r="H11" s="13">
        <v>480</v>
      </c>
      <c r="I11" s="13">
        <v>476</v>
      </c>
      <c r="J11" s="13">
        <v>448</v>
      </c>
      <c r="K11" s="13">
        <v>726</v>
      </c>
      <c r="L11" s="13">
        <v>807</v>
      </c>
      <c r="M11" s="13">
        <v>956</v>
      </c>
      <c r="N11" s="15">
        <v>1175</v>
      </c>
      <c r="O11" s="14">
        <v>1972</v>
      </c>
      <c r="P11" s="13">
        <v>481</v>
      </c>
      <c r="Q11" s="13">
        <v>285</v>
      </c>
      <c r="R11" s="13">
        <v>82</v>
      </c>
      <c r="S11" s="13">
        <v>228</v>
      </c>
      <c r="T11" s="13">
        <v>485</v>
      </c>
      <c r="U11" s="13">
        <v>207</v>
      </c>
      <c r="V11" s="13">
        <v>7</v>
      </c>
      <c r="W11" s="13">
        <v>60</v>
      </c>
      <c r="X11" s="13">
        <v>315</v>
      </c>
      <c r="Y11" s="13">
        <v>201</v>
      </c>
      <c r="Z11" s="15">
        <v>589</v>
      </c>
      <c r="AA11" s="14">
        <v>2494</v>
      </c>
      <c r="AB11" s="13">
        <v>444</v>
      </c>
      <c r="AC11" s="13">
        <v>70</v>
      </c>
      <c r="AD11" s="13">
        <v>204</v>
      </c>
      <c r="AE11" s="13">
        <v>142</v>
      </c>
      <c r="AF11" s="15">
        <v>28</v>
      </c>
      <c r="AG11" s="14">
        <v>1738</v>
      </c>
      <c r="AH11" s="13">
        <v>1200</v>
      </c>
      <c r="AI11" s="13">
        <v>900</v>
      </c>
      <c r="AJ11" s="13">
        <v>838</v>
      </c>
      <c r="AK11" s="13">
        <v>640</v>
      </c>
      <c r="AL11" s="15">
        <v>560</v>
      </c>
      <c r="AM11" s="14">
        <v>2677</v>
      </c>
      <c r="AN11" s="15">
        <v>261</v>
      </c>
    </row>
    <row r="12" spans="1:40" ht="15" customHeight="1" x14ac:dyDescent="0.3">
      <c r="A12" s="2" t="s">
        <v>329</v>
      </c>
      <c r="B12" s="9"/>
      <c r="C12" s="16">
        <v>0.49</v>
      </c>
      <c r="D12" s="19">
        <v>1</v>
      </c>
      <c r="E12" s="21">
        <v>0</v>
      </c>
      <c r="F12" s="17">
        <v>0.5</v>
      </c>
      <c r="G12" s="16">
        <v>0.48</v>
      </c>
      <c r="H12" s="16">
        <v>0.48</v>
      </c>
      <c r="I12" s="16">
        <v>0.49</v>
      </c>
      <c r="J12" s="16">
        <v>0.49</v>
      </c>
      <c r="K12" s="16">
        <v>0.5</v>
      </c>
      <c r="L12" s="16">
        <v>0.48</v>
      </c>
      <c r="M12" s="16">
        <v>0.48</v>
      </c>
      <c r="N12" s="18">
        <v>0.5</v>
      </c>
      <c r="O12" s="17">
        <v>0.49</v>
      </c>
      <c r="P12" s="16">
        <v>0.48</v>
      </c>
      <c r="Q12" s="16">
        <v>0.5</v>
      </c>
      <c r="R12" s="16">
        <v>0.5</v>
      </c>
      <c r="S12" s="16">
        <v>0.46</v>
      </c>
      <c r="T12" s="16">
        <v>0.49</v>
      </c>
      <c r="U12" s="20">
        <v>0.44</v>
      </c>
      <c r="V12" s="16">
        <v>0.55000000000000004</v>
      </c>
      <c r="W12" s="16">
        <v>0.56000000000000005</v>
      </c>
      <c r="X12" s="16">
        <v>0.51</v>
      </c>
      <c r="Y12" s="16">
        <v>0.49</v>
      </c>
      <c r="Z12" s="18">
        <v>0.51</v>
      </c>
      <c r="AA12" s="19">
        <v>0.51</v>
      </c>
      <c r="AB12" s="20">
        <v>0.39</v>
      </c>
      <c r="AC12" s="16">
        <v>0.46</v>
      </c>
      <c r="AD12" s="20">
        <v>0.34</v>
      </c>
      <c r="AE12" s="16">
        <v>0.52</v>
      </c>
      <c r="AF12" s="21">
        <v>0.23</v>
      </c>
      <c r="AG12" s="19">
        <v>0.51</v>
      </c>
      <c r="AH12" s="20">
        <v>0.46</v>
      </c>
      <c r="AI12" s="20">
        <v>0.57999999999999996</v>
      </c>
      <c r="AJ12" s="20">
        <v>0.45</v>
      </c>
      <c r="AK12" s="20">
        <v>0.52</v>
      </c>
      <c r="AL12" s="21">
        <v>0.41</v>
      </c>
      <c r="AM12" s="19">
        <v>0.5</v>
      </c>
      <c r="AN12" s="21">
        <v>0.44</v>
      </c>
    </row>
    <row r="13" spans="1:40" ht="15" customHeight="1" x14ac:dyDescent="0.3">
      <c r="A13" s="2" t="s">
        <v>329</v>
      </c>
      <c r="B13" s="9"/>
      <c r="D13" s="10" t="s">
        <v>378</v>
      </c>
      <c r="E13" s="9"/>
      <c r="F13" s="22"/>
      <c r="N13" s="9"/>
      <c r="O13" s="10" t="s">
        <v>383</v>
      </c>
      <c r="Q13" s="12" t="s">
        <v>383</v>
      </c>
      <c r="W13" s="12" t="s">
        <v>493</v>
      </c>
      <c r="X13" s="12" t="s">
        <v>383</v>
      </c>
      <c r="Z13" s="11" t="s">
        <v>493</v>
      </c>
      <c r="AA13" s="10" t="s">
        <v>494</v>
      </c>
      <c r="AB13" s="12" t="s">
        <v>382</v>
      </c>
      <c r="AC13" s="12" t="s">
        <v>495</v>
      </c>
      <c r="AE13" s="12" t="s">
        <v>494</v>
      </c>
      <c r="AF13" s="9"/>
      <c r="AG13" s="10" t="s">
        <v>494</v>
      </c>
      <c r="AH13" s="12" t="s">
        <v>382</v>
      </c>
      <c r="AI13" s="12" t="s">
        <v>453</v>
      </c>
      <c r="AJ13" s="12" t="s">
        <v>382</v>
      </c>
      <c r="AK13" s="12" t="s">
        <v>494</v>
      </c>
      <c r="AL13" s="9"/>
      <c r="AM13" s="10" t="s">
        <v>378</v>
      </c>
      <c r="AN13" s="9"/>
    </row>
    <row r="14" spans="1:40" ht="15" customHeight="1" x14ac:dyDescent="0.3">
      <c r="A14" s="2" t="s">
        <v>329</v>
      </c>
      <c r="B14" s="9" t="s">
        <v>496</v>
      </c>
      <c r="C14" s="13">
        <v>3062</v>
      </c>
      <c r="D14" s="14">
        <v>0</v>
      </c>
      <c r="E14" s="15">
        <v>3062</v>
      </c>
      <c r="F14" s="14">
        <v>317</v>
      </c>
      <c r="G14" s="13">
        <v>540</v>
      </c>
      <c r="H14" s="13">
        <v>514</v>
      </c>
      <c r="I14" s="13">
        <v>503</v>
      </c>
      <c r="J14" s="13">
        <v>468</v>
      </c>
      <c r="K14" s="13">
        <v>721</v>
      </c>
      <c r="L14" s="13">
        <v>857</v>
      </c>
      <c r="M14" s="13">
        <v>1017</v>
      </c>
      <c r="N14" s="15">
        <v>1188</v>
      </c>
      <c r="O14" s="14">
        <v>2028</v>
      </c>
      <c r="P14" s="13">
        <v>519</v>
      </c>
      <c r="Q14" s="13">
        <v>283</v>
      </c>
      <c r="R14" s="13">
        <v>82</v>
      </c>
      <c r="S14" s="13">
        <v>272</v>
      </c>
      <c r="T14" s="13">
        <v>515</v>
      </c>
      <c r="U14" s="13">
        <v>265</v>
      </c>
      <c r="V14" s="13">
        <v>5</v>
      </c>
      <c r="W14" s="13">
        <v>48</v>
      </c>
      <c r="X14" s="13">
        <v>305</v>
      </c>
      <c r="Y14" s="13">
        <v>211</v>
      </c>
      <c r="Z14" s="15">
        <v>555</v>
      </c>
      <c r="AA14" s="14">
        <v>2362</v>
      </c>
      <c r="AB14" s="13">
        <v>700</v>
      </c>
      <c r="AC14" s="13">
        <v>81</v>
      </c>
      <c r="AD14" s="13">
        <v>391</v>
      </c>
      <c r="AE14" s="13">
        <v>132</v>
      </c>
      <c r="AF14" s="15">
        <v>96</v>
      </c>
      <c r="AG14" s="14">
        <v>1664</v>
      </c>
      <c r="AH14" s="13">
        <v>1398</v>
      </c>
      <c r="AI14" s="13">
        <v>660</v>
      </c>
      <c r="AJ14" s="13">
        <v>1004</v>
      </c>
      <c r="AK14" s="13">
        <v>585</v>
      </c>
      <c r="AL14" s="15">
        <v>813</v>
      </c>
      <c r="AM14" s="14">
        <v>2725</v>
      </c>
      <c r="AN14" s="15">
        <v>337</v>
      </c>
    </row>
    <row r="15" spans="1:40" ht="15" customHeight="1" x14ac:dyDescent="0.3">
      <c r="A15" s="2" t="s">
        <v>329</v>
      </c>
      <c r="B15" s="9"/>
      <c r="C15" s="16">
        <v>0.51</v>
      </c>
      <c r="D15" s="19">
        <v>0</v>
      </c>
      <c r="E15" s="21">
        <v>1</v>
      </c>
      <c r="F15" s="17">
        <v>0.5</v>
      </c>
      <c r="G15" s="16">
        <v>0.52</v>
      </c>
      <c r="H15" s="16">
        <v>0.52</v>
      </c>
      <c r="I15" s="16">
        <v>0.51</v>
      </c>
      <c r="J15" s="16">
        <v>0.51</v>
      </c>
      <c r="K15" s="16">
        <v>0.5</v>
      </c>
      <c r="L15" s="16">
        <v>0.52</v>
      </c>
      <c r="M15" s="16">
        <v>0.52</v>
      </c>
      <c r="N15" s="18">
        <v>0.5</v>
      </c>
      <c r="O15" s="17">
        <v>0.51</v>
      </c>
      <c r="P15" s="16">
        <v>0.52</v>
      </c>
      <c r="Q15" s="16">
        <v>0.5</v>
      </c>
      <c r="R15" s="16">
        <v>0.5</v>
      </c>
      <c r="S15" s="16">
        <v>0.54</v>
      </c>
      <c r="T15" s="16">
        <v>0.51</v>
      </c>
      <c r="U15" s="20">
        <v>0.56000000000000005</v>
      </c>
      <c r="V15" s="16">
        <v>0.45</v>
      </c>
      <c r="W15" s="16">
        <v>0.44</v>
      </c>
      <c r="X15" s="16">
        <v>0.49</v>
      </c>
      <c r="Y15" s="16">
        <v>0.51</v>
      </c>
      <c r="Z15" s="18">
        <v>0.49</v>
      </c>
      <c r="AA15" s="19">
        <v>0.49</v>
      </c>
      <c r="AB15" s="20">
        <v>0.61</v>
      </c>
      <c r="AC15" s="16">
        <v>0.54</v>
      </c>
      <c r="AD15" s="20">
        <v>0.66</v>
      </c>
      <c r="AE15" s="16">
        <v>0.48</v>
      </c>
      <c r="AF15" s="21">
        <v>0.77</v>
      </c>
      <c r="AG15" s="19">
        <v>0.49</v>
      </c>
      <c r="AH15" s="20">
        <v>0.54</v>
      </c>
      <c r="AI15" s="20">
        <v>0.42</v>
      </c>
      <c r="AJ15" s="20">
        <v>0.55000000000000004</v>
      </c>
      <c r="AK15" s="20">
        <v>0.48</v>
      </c>
      <c r="AL15" s="21">
        <v>0.59</v>
      </c>
      <c r="AM15" s="19">
        <v>0.5</v>
      </c>
      <c r="AN15" s="21">
        <v>0.56000000000000005</v>
      </c>
    </row>
    <row r="16" spans="1:40" ht="15" customHeight="1" x14ac:dyDescent="0.3">
      <c r="A16" s="2" t="s">
        <v>329</v>
      </c>
      <c r="B16" s="9"/>
      <c r="D16" s="22"/>
      <c r="E16" s="11" t="s">
        <v>377</v>
      </c>
      <c r="F16" s="22"/>
      <c r="N16" s="9"/>
      <c r="O16" s="22"/>
      <c r="S16" s="12" t="s">
        <v>497</v>
      </c>
      <c r="U16" s="12" t="s">
        <v>498</v>
      </c>
      <c r="Z16" s="9"/>
      <c r="AA16" s="22"/>
      <c r="AB16" s="12" t="s">
        <v>499</v>
      </c>
      <c r="AD16" s="12" t="s">
        <v>500</v>
      </c>
      <c r="AF16" s="11" t="s">
        <v>501</v>
      </c>
      <c r="AG16" s="10" t="s">
        <v>379</v>
      </c>
      <c r="AH16" s="12" t="s">
        <v>500</v>
      </c>
      <c r="AJ16" s="12" t="s">
        <v>500</v>
      </c>
      <c r="AK16" s="12" t="s">
        <v>379</v>
      </c>
      <c r="AL16" s="11" t="s">
        <v>502</v>
      </c>
      <c r="AM16" s="22"/>
      <c r="AN16" s="11" t="s">
        <v>377</v>
      </c>
    </row>
    <row r="17" spans="1:40" ht="15" customHeight="1" x14ac:dyDescent="0.3">
      <c r="A17" s="2" t="s">
        <v>329</v>
      </c>
      <c r="B17" s="9" t="s">
        <v>503</v>
      </c>
      <c r="C17" s="13">
        <v>0</v>
      </c>
      <c r="D17" s="14">
        <v>0</v>
      </c>
      <c r="E17" s="15">
        <v>0</v>
      </c>
      <c r="F17" s="14">
        <v>0</v>
      </c>
      <c r="G17" s="13">
        <v>0</v>
      </c>
      <c r="H17" s="13">
        <v>0</v>
      </c>
      <c r="I17" s="13">
        <v>0</v>
      </c>
      <c r="J17" s="13">
        <v>0</v>
      </c>
      <c r="K17" s="13">
        <v>0</v>
      </c>
      <c r="L17" s="13">
        <v>0</v>
      </c>
      <c r="M17" s="13">
        <v>0</v>
      </c>
      <c r="N17" s="15">
        <v>0</v>
      </c>
      <c r="O17" s="14">
        <v>0</v>
      </c>
      <c r="P17" s="13">
        <v>0</v>
      </c>
      <c r="Q17" s="13">
        <v>0</v>
      </c>
      <c r="R17" s="13">
        <v>0</v>
      </c>
      <c r="S17" s="13">
        <v>0</v>
      </c>
      <c r="T17" s="13">
        <v>0</v>
      </c>
      <c r="U17" s="13">
        <v>0</v>
      </c>
      <c r="V17" s="13">
        <v>0</v>
      </c>
      <c r="W17" s="13">
        <v>0</v>
      </c>
      <c r="X17" s="13">
        <v>0</v>
      </c>
      <c r="Y17" s="13">
        <v>0</v>
      </c>
      <c r="Z17" s="15">
        <v>0</v>
      </c>
      <c r="AA17" s="14">
        <v>0</v>
      </c>
      <c r="AB17" s="13">
        <v>0</v>
      </c>
      <c r="AC17" s="13">
        <v>0</v>
      </c>
      <c r="AD17" s="13">
        <v>0</v>
      </c>
      <c r="AE17" s="13">
        <v>0</v>
      </c>
      <c r="AF17" s="15">
        <v>0</v>
      </c>
      <c r="AG17" s="14">
        <v>0</v>
      </c>
      <c r="AH17" s="13">
        <v>0</v>
      </c>
      <c r="AI17" s="13">
        <v>0</v>
      </c>
      <c r="AJ17" s="13">
        <v>0</v>
      </c>
      <c r="AK17" s="13">
        <v>0</v>
      </c>
      <c r="AL17" s="15">
        <v>0</v>
      </c>
      <c r="AM17" s="14">
        <v>0</v>
      </c>
      <c r="AN17" s="15">
        <v>0</v>
      </c>
    </row>
    <row r="18" spans="1:40" ht="15" customHeight="1" x14ac:dyDescent="0.3">
      <c r="A18" s="2" t="s">
        <v>329</v>
      </c>
      <c r="B18" s="9"/>
      <c r="C18" s="16">
        <v>0</v>
      </c>
      <c r="D18" s="17">
        <v>0</v>
      </c>
      <c r="E18" s="18">
        <v>0</v>
      </c>
      <c r="F18" s="17">
        <v>0</v>
      </c>
      <c r="G18" s="16">
        <v>0</v>
      </c>
      <c r="H18" s="16">
        <v>0</v>
      </c>
      <c r="I18" s="16">
        <v>0</v>
      </c>
      <c r="J18" s="16">
        <v>0</v>
      </c>
      <c r="K18" s="16">
        <v>0</v>
      </c>
      <c r="L18" s="16">
        <v>0</v>
      </c>
      <c r="M18" s="16">
        <v>0</v>
      </c>
      <c r="N18" s="18">
        <v>0</v>
      </c>
      <c r="O18" s="17">
        <v>0</v>
      </c>
      <c r="P18" s="16">
        <v>0</v>
      </c>
      <c r="Q18" s="16">
        <v>0</v>
      </c>
      <c r="R18" s="16">
        <v>0</v>
      </c>
      <c r="S18" s="16">
        <v>0</v>
      </c>
      <c r="T18" s="16">
        <v>0</v>
      </c>
      <c r="U18" s="16">
        <v>0</v>
      </c>
      <c r="V18" s="16">
        <v>0</v>
      </c>
      <c r="W18" s="16">
        <v>0</v>
      </c>
      <c r="X18" s="16">
        <v>0</v>
      </c>
      <c r="Y18" s="16">
        <v>0</v>
      </c>
      <c r="Z18" s="18">
        <v>0</v>
      </c>
      <c r="AA18" s="17">
        <v>0</v>
      </c>
      <c r="AB18" s="16">
        <v>0</v>
      </c>
      <c r="AC18" s="16">
        <v>0</v>
      </c>
      <c r="AD18" s="16">
        <v>0</v>
      </c>
      <c r="AE18" s="16">
        <v>0</v>
      </c>
      <c r="AF18" s="18">
        <v>0</v>
      </c>
      <c r="AG18" s="17">
        <v>0</v>
      </c>
      <c r="AH18" s="16">
        <v>0</v>
      </c>
      <c r="AI18" s="16">
        <v>0</v>
      </c>
      <c r="AJ18" s="16">
        <v>0</v>
      </c>
      <c r="AK18" s="16">
        <v>0</v>
      </c>
      <c r="AL18" s="18">
        <v>0</v>
      </c>
      <c r="AM18" s="17">
        <v>0</v>
      </c>
      <c r="AN18" s="18">
        <v>0</v>
      </c>
    </row>
    <row r="19" spans="1:40" ht="15" customHeight="1" x14ac:dyDescent="0.3">
      <c r="A19" s="2" t="s">
        <v>329</v>
      </c>
      <c r="B19" s="9" t="s">
        <v>504</v>
      </c>
      <c r="C19" s="13">
        <v>0</v>
      </c>
      <c r="D19" s="14">
        <v>0</v>
      </c>
      <c r="E19" s="15">
        <v>0</v>
      </c>
      <c r="F19" s="14">
        <v>0</v>
      </c>
      <c r="G19" s="13">
        <v>0</v>
      </c>
      <c r="H19" s="13">
        <v>0</v>
      </c>
      <c r="I19" s="13">
        <v>0</v>
      </c>
      <c r="J19" s="13">
        <v>0</v>
      </c>
      <c r="K19" s="13">
        <v>0</v>
      </c>
      <c r="L19" s="13">
        <v>0</v>
      </c>
      <c r="M19" s="13">
        <v>0</v>
      </c>
      <c r="N19" s="15">
        <v>0</v>
      </c>
      <c r="O19" s="14">
        <v>0</v>
      </c>
      <c r="P19" s="13">
        <v>0</v>
      </c>
      <c r="Q19" s="13">
        <v>0</v>
      </c>
      <c r="R19" s="13">
        <v>0</v>
      </c>
      <c r="S19" s="13">
        <v>0</v>
      </c>
      <c r="T19" s="13">
        <v>0</v>
      </c>
      <c r="U19" s="13">
        <v>0</v>
      </c>
      <c r="V19" s="13">
        <v>0</v>
      </c>
      <c r="W19" s="13">
        <v>0</v>
      </c>
      <c r="X19" s="13">
        <v>0</v>
      </c>
      <c r="Y19" s="13">
        <v>0</v>
      </c>
      <c r="Z19" s="15">
        <v>0</v>
      </c>
      <c r="AA19" s="14">
        <v>0</v>
      </c>
      <c r="AB19" s="13">
        <v>0</v>
      </c>
      <c r="AC19" s="13">
        <v>0</v>
      </c>
      <c r="AD19" s="13">
        <v>0</v>
      </c>
      <c r="AE19" s="13">
        <v>0</v>
      </c>
      <c r="AF19" s="15">
        <v>0</v>
      </c>
      <c r="AG19" s="14">
        <v>0</v>
      </c>
      <c r="AH19" s="13">
        <v>0</v>
      </c>
      <c r="AI19" s="13">
        <v>0</v>
      </c>
      <c r="AJ19" s="13">
        <v>0</v>
      </c>
      <c r="AK19" s="13">
        <v>0</v>
      </c>
      <c r="AL19" s="15">
        <v>0</v>
      </c>
      <c r="AM19" s="14">
        <v>0</v>
      </c>
      <c r="AN19" s="15">
        <v>0</v>
      </c>
    </row>
    <row r="20" spans="1:40" ht="15" customHeight="1" x14ac:dyDescent="0.3">
      <c r="A20" s="2" t="s">
        <v>329</v>
      </c>
      <c r="B20" s="9"/>
      <c r="C20" s="25">
        <v>0</v>
      </c>
      <c r="D20" s="26">
        <v>0</v>
      </c>
      <c r="E20" s="27">
        <v>0</v>
      </c>
      <c r="F20" s="26">
        <v>0</v>
      </c>
      <c r="G20" s="25">
        <v>0</v>
      </c>
      <c r="H20" s="25">
        <v>0</v>
      </c>
      <c r="I20" s="25">
        <v>0</v>
      </c>
      <c r="J20" s="25">
        <v>0</v>
      </c>
      <c r="K20" s="25">
        <v>0</v>
      </c>
      <c r="L20" s="25">
        <v>0</v>
      </c>
      <c r="M20" s="25">
        <v>0</v>
      </c>
      <c r="N20" s="27">
        <v>0</v>
      </c>
      <c r="O20" s="26">
        <v>0</v>
      </c>
      <c r="P20" s="25">
        <v>0</v>
      </c>
      <c r="Q20" s="25">
        <v>0</v>
      </c>
      <c r="R20" s="25">
        <v>0</v>
      </c>
      <c r="S20" s="25">
        <v>0</v>
      </c>
      <c r="T20" s="25">
        <v>0</v>
      </c>
      <c r="U20" s="25">
        <v>0</v>
      </c>
      <c r="V20" s="25">
        <v>0</v>
      </c>
      <c r="W20" s="25">
        <v>0</v>
      </c>
      <c r="X20" s="25">
        <v>0</v>
      </c>
      <c r="Y20" s="25">
        <v>0</v>
      </c>
      <c r="Z20" s="27">
        <v>0</v>
      </c>
      <c r="AA20" s="26">
        <v>0</v>
      </c>
      <c r="AB20" s="25">
        <v>0</v>
      </c>
      <c r="AC20" s="25">
        <v>0</v>
      </c>
      <c r="AD20" s="25">
        <v>0</v>
      </c>
      <c r="AE20" s="25">
        <v>0</v>
      </c>
      <c r="AF20" s="27">
        <v>0</v>
      </c>
      <c r="AG20" s="26">
        <v>0</v>
      </c>
      <c r="AH20" s="25">
        <v>0</v>
      </c>
      <c r="AI20" s="25">
        <v>0</v>
      </c>
      <c r="AJ20" s="25">
        <v>0</v>
      </c>
      <c r="AK20" s="25">
        <v>0</v>
      </c>
      <c r="AL20" s="27">
        <v>0</v>
      </c>
      <c r="AM20" s="26">
        <v>0</v>
      </c>
      <c r="AN20" s="27">
        <v>0</v>
      </c>
    </row>
    <row r="21" spans="1:40" x14ac:dyDescent="0.3">
      <c r="A21" s="2" t="s">
        <v>329</v>
      </c>
      <c r="B21" s="2" t="s">
        <v>457</v>
      </c>
    </row>
    <row r="22" spans="1:40" x14ac:dyDescent="0.3">
      <c r="A22" s="2" t="s">
        <v>329</v>
      </c>
      <c r="B22" s="2" t="s">
        <v>458</v>
      </c>
    </row>
    <row r="23" spans="1:40" ht="15" customHeight="1" x14ac:dyDescent="0.3">
      <c r="A23" s="2" t="s">
        <v>329</v>
      </c>
    </row>
    <row r="24" spans="1:40" ht="15" customHeight="1" x14ac:dyDescent="0.3">
      <c r="A24" s="2" t="s">
        <v>329</v>
      </c>
      <c r="B24" s="2" t="s">
        <v>459</v>
      </c>
    </row>
  </sheetData>
  <mergeCells count="6">
    <mergeCell ref="AM6:AN6"/>
    <mergeCell ref="D6:E6"/>
    <mergeCell ref="F6:N6"/>
    <mergeCell ref="O6:Z6"/>
    <mergeCell ref="AA6:AF6"/>
    <mergeCell ref="AG6:AL6"/>
  </mergeCells>
  <hyperlinks>
    <hyperlink ref="B1" location="'Contents'!E1" display="&lt;&lt; Contents" xr:uid="{00000000-0004-0000-0400-000000000000}"/>
  </hyperlinks>
  <pageMargins left="0.7" right="0.7" top="0.75" bottom="0.75" header="0.3" footer="0.3"/>
  <headerFooter>
    <oddHeader>&amp;L&amp;"Aptos"&amp;12&amp;K000000 Classification: CONFIDENTIAL&amp;1#_x000D_</oddHead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AN39"/>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505</v>
      </c>
    </row>
    <row r="4" spans="1:40" ht="15" customHeight="1" x14ac:dyDescent="0.3">
      <c r="A4" s="2" t="s">
        <v>329</v>
      </c>
      <c r="B4" s="2" t="s">
        <v>506</v>
      </c>
    </row>
    <row r="5" spans="1:40" ht="15" customHeight="1" x14ac:dyDescent="0.3">
      <c r="A5" s="2" t="s">
        <v>329</v>
      </c>
      <c r="B5" s="2" t="s">
        <v>2</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380</v>
      </c>
      <c r="S8" s="12" t="s">
        <v>381</v>
      </c>
      <c r="T8" s="12" t="s">
        <v>382</v>
      </c>
      <c r="U8" s="12" t="s">
        <v>383</v>
      </c>
      <c r="V8" s="12" t="s">
        <v>386</v>
      </c>
      <c r="W8" s="12" t="s">
        <v>385</v>
      </c>
      <c r="X8" s="12" t="s">
        <v>387</v>
      </c>
      <c r="Y8" s="12" t="s">
        <v>388</v>
      </c>
      <c r="Z8" s="11" t="s">
        <v>389</v>
      </c>
      <c r="AA8" s="10" t="s">
        <v>377</v>
      </c>
      <c r="AB8" s="12" t="s">
        <v>378</v>
      </c>
      <c r="AC8" s="12" t="s">
        <v>379</v>
      </c>
      <c r="AD8" s="12" t="s">
        <v>380</v>
      </c>
      <c r="AE8" s="12" t="s">
        <v>381</v>
      </c>
      <c r="AF8" s="11" t="s">
        <v>390</v>
      </c>
      <c r="AG8" s="10" t="s">
        <v>377</v>
      </c>
      <c r="AH8" s="12" t="s">
        <v>378</v>
      </c>
      <c r="AI8" s="12" t="s">
        <v>379</v>
      </c>
      <c r="AJ8" s="12" t="s">
        <v>380</v>
      </c>
      <c r="AK8" s="12" t="s">
        <v>381</v>
      </c>
      <c r="AL8" s="11" t="s">
        <v>382</v>
      </c>
      <c r="AM8" s="10" t="s">
        <v>377</v>
      </c>
      <c r="AN8" s="11" t="s">
        <v>378</v>
      </c>
    </row>
    <row r="9" spans="1:40" ht="15" customHeight="1" x14ac:dyDescent="0.3">
      <c r="A9" s="2" t="s">
        <v>329</v>
      </c>
      <c r="B9" s="9" t="s">
        <v>391</v>
      </c>
      <c r="C9" s="13">
        <v>6190</v>
      </c>
      <c r="D9" s="14">
        <v>2985</v>
      </c>
      <c r="E9" s="15">
        <v>3173</v>
      </c>
      <c r="F9" s="14">
        <v>677</v>
      </c>
      <c r="G9" s="13">
        <v>1086</v>
      </c>
      <c r="H9" s="13">
        <v>1048</v>
      </c>
      <c r="I9" s="13">
        <v>993</v>
      </c>
      <c r="J9" s="13">
        <v>939</v>
      </c>
      <c r="K9" s="13">
        <v>1447</v>
      </c>
      <c r="L9" s="13">
        <v>1763</v>
      </c>
      <c r="M9" s="13">
        <v>2041</v>
      </c>
      <c r="N9" s="15">
        <v>2386</v>
      </c>
      <c r="O9" s="14">
        <v>4122</v>
      </c>
      <c r="P9" s="13">
        <v>1041</v>
      </c>
      <c r="Q9" s="13">
        <v>617</v>
      </c>
      <c r="R9" s="13">
        <v>187</v>
      </c>
      <c r="S9" s="13">
        <v>520</v>
      </c>
      <c r="T9" s="13">
        <v>1027</v>
      </c>
      <c r="U9" s="13">
        <v>502</v>
      </c>
      <c r="V9" s="13">
        <v>13</v>
      </c>
      <c r="W9" s="13">
        <v>122</v>
      </c>
      <c r="X9" s="13">
        <v>624</v>
      </c>
      <c r="Y9" s="13">
        <v>455</v>
      </c>
      <c r="Z9" s="15">
        <v>1082</v>
      </c>
      <c r="AA9" s="14">
        <v>4989</v>
      </c>
      <c r="AB9" s="13">
        <v>1167</v>
      </c>
      <c r="AC9" s="13">
        <v>167</v>
      </c>
      <c r="AD9" s="13">
        <v>626</v>
      </c>
      <c r="AE9" s="13">
        <v>311</v>
      </c>
      <c r="AF9" s="15">
        <v>63</v>
      </c>
      <c r="AG9" s="14">
        <v>3513</v>
      </c>
      <c r="AH9" s="13">
        <v>2677</v>
      </c>
      <c r="AI9" s="13">
        <v>1757</v>
      </c>
      <c r="AJ9" s="13">
        <v>1756</v>
      </c>
      <c r="AK9" s="13">
        <v>1184</v>
      </c>
      <c r="AL9" s="15">
        <v>1493</v>
      </c>
      <c r="AM9" s="14">
        <v>5550</v>
      </c>
      <c r="AN9" s="15">
        <v>640</v>
      </c>
    </row>
    <row r="10" spans="1:40" ht="15" customHeight="1" x14ac:dyDescent="0.3">
      <c r="A10" s="2" t="s">
        <v>329</v>
      </c>
      <c r="B10" s="9" t="s">
        <v>338</v>
      </c>
      <c r="C10" s="13">
        <v>6000</v>
      </c>
      <c r="D10" s="14">
        <v>2938</v>
      </c>
      <c r="E10" s="15">
        <v>3062</v>
      </c>
      <c r="F10" s="14">
        <v>633</v>
      </c>
      <c r="G10" s="13">
        <v>1031</v>
      </c>
      <c r="H10" s="13">
        <v>994</v>
      </c>
      <c r="I10" s="13">
        <v>979</v>
      </c>
      <c r="J10" s="13">
        <v>916</v>
      </c>
      <c r="K10" s="13">
        <v>1447</v>
      </c>
      <c r="L10" s="13">
        <v>1664</v>
      </c>
      <c r="M10" s="13">
        <v>1973</v>
      </c>
      <c r="N10" s="15">
        <v>2363</v>
      </c>
      <c r="O10" s="14">
        <v>4000</v>
      </c>
      <c r="P10" s="13">
        <v>1000</v>
      </c>
      <c r="Q10" s="13">
        <v>568</v>
      </c>
      <c r="R10" s="13">
        <v>164</v>
      </c>
      <c r="S10" s="13">
        <v>500</v>
      </c>
      <c r="T10" s="13">
        <v>1000</v>
      </c>
      <c r="U10" s="13">
        <v>472</v>
      </c>
      <c r="V10" s="13">
        <v>12</v>
      </c>
      <c r="W10" s="13">
        <v>108</v>
      </c>
      <c r="X10" s="13">
        <v>620</v>
      </c>
      <c r="Y10" s="13">
        <v>412</v>
      </c>
      <c r="Z10" s="15">
        <v>1144</v>
      </c>
      <c r="AA10" s="14">
        <v>4856</v>
      </c>
      <c r="AB10" s="13">
        <v>1144</v>
      </c>
      <c r="AC10" s="13">
        <v>151</v>
      </c>
      <c r="AD10" s="13">
        <v>595</v>
      </c>
      <c r="AE10" s="13">
        <v>274</v>
      </c>
      <c r="AF10" s="15">
        <v>124</v>
      </c>
      <c r="AG10" s="14">
        <v>3402</v>
      </c>
      <c r="AH10" s="13">
        <v>2598</v>
      </c>
      <c r="AI10" s="13">
        <v>1560</v>
      </c>
      <c r="AJ10" s="13">
        <v>1842</v>
      </c>
      <c r="AK10" s="13">
        <v>1225</v>
      </c>
      <c r="AL10" s="15">
        <v>1373</v>
      </c>
      <c r="AM10" s="14">
        <v>5402</v>
      </c>
      <c r="AN10" s="15">
        <v>598</v>
      </c>
    </row>
    <row r="11" spans="1:40" ht="15" customHeight="1" x14ac:dyDescent="0.3">
      <c r="A11" s="2" t="s">
        <v>329</v>
      </c>
      <c r="B11" s="9" t="s">
        <v>507</v>
      </c>
      <c r="C11" s="13">
        <v>0</v>
      </c>
      <c r="D11" s="14">
        <v>0</v>
      </c>
      <c r="E11" s="15">
        <v>0</v>
      </c>
      <c r="F11" s="14">
        <v>0</v>
      </c>
      <c r="G11" s="13">
        <v>0</v>
      </c>
      <c r="H11" s="13">
        <v>0</v>
      </c>
      <c r="I11" s="13">
        <v>0</v>
      </c>
      <c r="J11" s="13">
        <v>0</v>
      </c>
      <c r="K11" s="13">
        <v>0</v>
      </c>
      <c r="L11" s="13">
        <v>0</v>
      </c>
      <c r="M11" s="13">
        <v>0</v>
      </c>
      <c r="N11" s="15">
        <v>0</v>
      </c>
      <c r="O11" s="14">
        <v>0</v>
      </c>
      <c r="P11" s="13">
        <v>0</v>
      </c>
      <c r="Q11" s="13">
        <v>0</v>
      </c>
      <c r="R11" s="13">
        <v>0</v>
      </c>
      <c r="S11" s="13">
        <v>0</v>
      </c>
      <c r="T11" s="13">
        <v>0</v>
      </c>
      <c r="U11" s="13">
        <v>0</v>
      </c>
      <c r="V11" s="13">
        <v>0</v>
      </c>
      <c r="W11" s="13">
        <v>0</v>
      </c>
      <c r="X11" s="13">
        <v>0</v>
      </c>
      <c r="Y11" s="13">
        <v>0</v>
      </c>
      <c r="Z11" s="15">
        <v>0</v>
      </c>
      <c r="AA11" s="14">
        <v>0</v>
      </c>
      <c r="AB11" s="13">
        <v>0</v>
      </c>
      <c r="AC11" s="13">
        <v>0</v>
      </c>
      <c r="AD11" s="13">
        <v>0</v>
      </c>
      <c r="AE11" s="13">
        <v>0</v>
      </c>
      <c r="AF11" s="15">
        <v>0</v>
      </c>
      <c r="AG11" s="14">
        <v>0</v>
      </c>
      <c r="AH11" s="13">
        <v>0</v>
      </c>
      <c r="AI11" s="13">
        <v>0</v>
      </c>
      <c r="AJ11" s="13">
        <v>0</v>
      </c>
      <c r="AK11" s="13">
        <v>0</v>
      </c>
      <c r="AL11" s="15">
        <v>0</v>
      </c>
      <c r="AM11" s="14">
        <v>0</v>
      </c>
      <c r="AN11" s="15">
        <v>0</v>
      </c>
    </row>
    <row r="12" spans="1:40" ht="15" customHeight="1" x14ac:dyDescent="0.3">
      <c r="A12" s="2" t="s">
        <v>329</v>
      </c>
      <c r="B12" s="9"/>
      <c r="C12" s="16">
        <v>0</v>
      </c>
      <c r="D12" s="17">
        <v>0</v>
      </c>
      <c r="E12" s="18">
        <v>0</v>
      </c>
      <c r="F12" s="17">
        <v>0</v>
      </c>
      <c r="G12" s="16">
        <v>0</v>
      </c>
      <c r="H12" s="16">
        <v>0</v>
      </c>
      <c r="I12" s="16">
        <v>0</v>
      </c>
      <c r="J12" s="16">
        <v>0</v>
      </c>
      <c r="K12" s="16">
        <v>0</v>
      </c>
      <c r="L12" s="16">
        <v>0</v>
      </c>
      <c r="M12" s="16">
        <v>0</v>
      </c>
      <c r="N12" s="18">
        <v>0</v>
      </c>
      <c r="O12" s="17">
        <v>0</v>
      </c>
      <c r="P12" s="16">
        <v>0</v>
      </c>
      <c r="Q12" s="16">
        <v>0</v>
      </c>
      <c r="R12" s="16">
        <v>0</v>
      </c>
      <c r="S12" s="16">
        <v>0</v>
      </c>
      <c r="T12" s="16">
        <v>0</v>
      </c>
      <c r="U12" s="16">
        <v>0</v>
      </c>
      <c r="V12" s="16">
        <v>0</v>
      </c>
      <c r="W12" s="16">
        <v>0</v>
      </c>
      <c r="X12" s="16">
        <v>0</v>
      </c>
      <c r="Y12" s="16">
        <v>0</v>
      </c>
      <c r="Z12" s="18">
        <v>0</v>
      </c>
      <c r="AA12" s="17">
        <v>0</v>
      </c>
      <c r="AB12" s="16">
        <v>0</v>
      </c>
      <c r="AC12" s="16">
        <v>0</v>
      </c>
      <c r="AD12" s="16">
        <v>0</v>
      </c>
      <c r="AE12" s="16">
        <v>0</v>
      </c>
      <c r="AF12" s="18">
        <v>0</v>
      </c>
      <c r="AG12" s="17">
        <v>0</v>
      </c>
      <c r="AH12" s="16">
        <v>0</v>
      </c>
      <c r="AI12" s="16">
        <v>0</v>
      </c>
      <c r="AJ12" s="16">
        <v>0</v>
      </c>
      <c r="AK12" s="16">
        <v>0</v>
      </c>
      <c r="AL12" s="18">
        <v>0</v>
      </c>
      <c r="AM12" s="17">
        <v>0</v>
      </c>
      <c r="AN12" s="18">
        <v>0</v>
      </c>
    </row>
    <row r="13" spans="1:40" ht="15" customHeight="1" x14ac:dyDescent="0.3">
      <c r="A13" s="2" t="s">
        <v>329</v>
      </c>
      <c r="B13" s="9" t="s">
        <v>508</v>
      </c>
      <c r="C13" s="13">
        <v>633</v>
      </c>
      <c r="D13" s="14">
        <v>316</v>
      </c>
      <c r="E13" s="15">
        <v>317</v>
      </c>
      <c r="F13" s="14">
        <v>633</v>
      </c>
      <c r="G13" s="13">
        <v>0</v>
      </c>
      <c r="H13" s="13">
        <v>0</v>
      </c>
      <c r="I13" s="13">
        <v>0</v>
      </c>
      <c r="J13" s="13">
        <v>0</v>
      </c>
      <c r="K13" s="13">
        <v>0</v>
      </c>
      <c r="L13" s="13">
        <v>633</v>
      </c>
      <c r="M13" s="13">
        <v>0</v>
      </c>
      <c r="N13" s="15">
        <v>0</v>
      </c>
      <c r="O13" s="14">
        <v>376</v>
      </c>
      <c r="P13" s="13">
        <v>128</v>
      </c>
      <c r="Q13" s="13">
        <v>65</v>
      </c>
      <c r="R13" s="13">
        <v>10</v>
      </c>
      <c r="S13" s="13">
        <v>49</v>
      </c>
      <c r="T13" s="13">
        <v>129</v>
      </c>
      <c r="U13" s="13">
        <v>57</v>
      </c>
      <c r="V13" s="13">
        <v>1</v>
      </c>
      <c r="W13" s="13">
        <v>8</v>
      </c>
      <c r="X13" s="13">
        <v>37</v>
      </c>
      <c r="Y13" s="13">
        <v>19</v>
      </c>
      <c r="Z13" s="15">
        <v>131</v>
      </c>
      <c r="AA13" s="14">
        <v>468</v>
      </c>
      <c r="AB13" s="13">
        <v>165</v>
      </c>
      <c r="AC13" s="13">
        <v>27</v>
      </c>
      <c r="AD13" s="13">
        <v>71</v>
      </c>
      <c r="AE13" s="13">
        <v>40</v>
      </c>
      <c r="AF13" s="15">
        <v>27</v>
      </c>
      <c r="AG13" s="14">
        <v>342</v>
      </c>
      <c r="AH13" s="13">
        <v>291</v>
      </c>
      <c r="AI13" s="13">
        <v>159</v>
      </c>
      <c r="AJ13" s="13">
        <v>182</v>
      </c>
      <c r="AK13" s="13">
        <v>146</v>
      </c>
      <c r="AL13" s="15">
        <v>145</v>
      </c>
      <c r="AM13" s="14">
        <v>540</v>
      </c>
      <c r="AN13" s="15">
        <v>93</v>
      </c>
    </row>
    <row r="14" spans="1:40" ht="15" customHeight="1" x14ac:dyDescent="0.3">
      <c r="A14" s="2" t="s">
        <v>329</v>
      </c>
      <c r="B14" s="9"/>
      <c r="C14" s="16">
        <v>0.11</v>
      </c>
      <c r="D14" s="17">
        <v>0.11</v>
      </c>
      <c r="E14" s="18">
        <v>0.1</v>
      </c>
      <c r="F14" s="19">
        <v>1</v>
      </c>
      <c r="G14" s="20">
        <v>0</v>
      </c>
      <c r="H14" s="20">
        <v>0</v>
      </c>
      <c r="I14" s="20">
        <v>0</v>
      </c>
      <c r="J14" s="20">
        <v>0</v>
      </c>
      <c r="K14" s="20">
        <v>0</v>
      </c>
      <c r="L14" s="20">
        <v>0.38</v>
      </c>
      <c r="M14" s="20">
        <v>0</v>
      </c>
      <c r="N14" s="21">
        <v>0</v>
      </c>
      <c r="O14" s="19">
        <v>0.09</v>
      </c>
      <c r="P14" s="20">
        <v>0.13</v>
      </c>
      <c r="Q14" s="16">
        <v>0.11</v>
      </c>
      <c r="R14" s="20">
        <v>0.06</v>
      </c>
      <c r="S14" s="16">
        <v>0.1</v>
      </c>
      <c r="T14" s="20">
        <v>0.13</v>
      </c>
      <c r="U14" s="16">
        <v>0.12</v>
      </c>
      <c r="V14" s="16">
        <v>7.0000000000000007E-2</v>
      </c>
      <c r="W14" s="16">
        <v>7.0000000000000007E-2</v>
      </c>
      <c r="X14" s="20">
        <v>0.06</v>
      </c>
      <c r="Y14" s="20">
        <v>0.05</v>
      </c>
      <c r="Z14" s="18">
        <v>0.11</v>
      </c>
      <c r="AA14" s="19">
        <v>0.1</v>
      </c>
      <c r="AB14" s="20">
        <v>0.14000000000000001</v>
      </c>
      <c r="AC14" s="20">
        <v>0.18</v>
      </c>
      <c r="AD14" s="16">
        <v>0.12</v>
      </c>
      <c r="AE14" s="20">
        <v>0.15</v>
      </c>
      <c r="AF14" s="21">
        <v>0.22</v>
      </c>
      <c r="AG14" s="17">
        <v>0.1</v>
      </c>
      <c r="AH14" s="16">
        <v>0.11</v>
      </c>
      <c r="AI14" s="16">
        <v>0.1</v>
      </c>
      <c r="AJ14" s="16">
        <v>0.1</v>
      </c>
      <c r="AK14" s="16">
        <v>0.12</v>
      </c>
      <c r="AL14" s="18">
        <v>0.11</v>
      </c>
      <c r="AM14" s="19">
        <v>0.1</v>
      </c>
      <c r="AN14" s="21">
        <v>0.16</v>
      </c>
    </row>
    <row r="15" spans="1:40" ht="15" customHeight="1" x14ac:dyDescent="0.3">
      <c r="A15" s="2" t="s">
        <v>329</v>
      </c>
      <c r="B15" s="9"/>
      <c r="D15" s="22"/>
      <c r="E15" s="9"/>
      <c r="F15" s="10" t="s">
        <v>509</v>
      </c>
      <c r="L15" s="12" t="s">
        <v>510</v>
      </c>
      <c r="N15" s="9"/>
      <c r="O15" s="10" t="s">
        <v>511</v>
      </c>
      <c r="P15" s="12" t="s">
        <v>512</v>
      </c>
      <c r="Q15" s="12" t="s">
        <v>513</v>
      </c>
      <c r="S15" s="12" t="s">
        <v>511</v>
      </c>
      <c r="T15" s="12" t="s">
        <v>512</v>
      </c>
      <c r="U15" s="12" t="s">
        <v>513</v>
      </c>
      <c r="Z15" s="11" t="s">
        <v>512</v>
      </c>
      <c r="AA15" s="22"/>
      <c r="AB15" s="12" t="s">
        <v>377</v>
      </c>
      <c r="AC15" s="12" t="s">
        <v>377</v>
      </c>
      <c r="AE15" s="12" t="s">
        <v>377</v>
      </c>
      <c r="AF15" s="11" t="s">
        <v>405</v>
      </c>
      <c r="AG15" s="22"/>
      <c r="AL15" s="9"/>
      <c r="AM15" s="22"/>
      <c r="AN15" s="11" t="s">
        <v>377</v>
      </c>
    </row>
    <row r="16" spans="1:40" ht="15" customHeight="1" x14ac:dyDescent="0.3">
      <c r="A16" s="2" t="s">
        <v>329</v>
      </c>
      <c r="B16" s="9" t="s">
        <v>514</v>
      </c>
      <c r="C16" s="13">
        <v>1031</v>
      </c>
      <c r="D16" s="14">
        <v>491</v>
      </c>
      <c r="E16" s="15">
        <v>540</v>
      </c>
      <c r="F16" s="14">
        <v>0</v>
      </c>
      <c r="G16" s="13">
        <v>1031</v>
      </c>
      <c r="H16" s="13">
        <v>0</v>
      </c>
      <c r="I16" s="13">
        <v>0</v>
      </c>
      <c r="J16" s="13">
        <v>0</v>
      </c>
      <c r="K16" s="13">
        <v>0</v>
      </c>
      <c r="L16" s="13">
        <v>1031</v>
      </c>
      <c r="M16" s="13">
        <v>0</v>
      </c>
      <c r="N16" s="15">
        <v>0</v>
      </c>
      <c r="O16" s="14">
        <v>728</v>
      </c>
      <c r="P16" s="13">
        <v>153</v>
      </c>
      <c r="Q16" s="13">
        <v>98</v>
      </c>
      <c r="R16" s="13">
        <v>28</v>
      </c>
      <c r="S16" s="13">
        <v>89</v>
      </c>
      <c r="T16" s="13">
        <v>150</v>
      </c>
      <c r="U16" s="13">
        <v>81</v>
      </c>
      <c r="V16" s="13">
        <v>0</v>
      </c>
      <c r="W16" s="13">
        <v>15</v>
      </c>
      <c r="X16" s="13">
        <v>81</v>
      </c>
      <c r="Y16" s="13">
        <v>40</v>
      </c>
      <c r="Z16" s="15">
        <v>295</v>
      </c>
      <c r="AA16" s="14">
        <v>701</v>
      </c>
      <c r="AB16" s="13">
        <v>330</v>
      </c>
      <c r="AC16" s="13">
        <v>46</v>
      </c>
      <c r="AD16" s="13">
        <v>158</v>
      </c>
      <c r="AE16" s="13">
        <v>90</v>
      </c>
      <c r="AF16" s="15">
        <v>35</v>
      </c>
      <c r="AG16" s="14">
        <v>584</v>
      </c>
      <c r="AH16" s="13">
        <v>447</v>
      </c>
      <c r="AI16" s="13">
        <v>306</v>
      </c>
      <c r="AJ16" s="13">
        <v>278</v>
      </c>
      <c r="AK16" s="13">
        <v>205</v>
      </c>
      <c r="AL16" s="15">
        <v>242</v>
      </c>
      <c r="AM16" s="14">
        <v>896</v>
      </c>
      <c r="AN16" s="15">
        <v>135</v>
      </c>
    </row>
    <row r="17" spans="1:40" ht="15" customHeight="1" x14ac:dyDescent="0.3">
      <c r="A17" s="2" t="s">
        <v>329</v>
      </c>
      <c r="B17" s="9"/>
      <c r="C17" s="16">
        <v>0.17</v>
      </c>
      <c r="D17" s="17">
        <v>0.17</v>
      </c>
      <c r="E17" s="18">
        <v>0.18</v>
      </c>
      <c r="F17" s="19">
        <v>0</v>
      </c>
      <c r="G17" s="20">
        <v>1</v>
      </c>
      <c r="H17" s="20">
        <v>0</v>
      </c>
      <c r="I17" s="20">
        <v>0</v>
      </c>
      <c r="J17" s="20">
        <v>0</v>
      </c>
      <c r="K17" s="20">
        <v>0</v>
      </c>
      <c r="L17" s="20">
        <v>0.62</v>
      </c>
      <c r="M17" s="20">
        <v>0</v>
      </c>
      <c r="N17" s="21">
        <v>0</v>
      </c>
      <c r="O17" s="19">
        <v>0.18</v>
      </c>
      <c r="P17" s="16">
        <v>0.15</v>
      </c>
      <c r="Q17" s="16">
        <v>0.17</v>
      </c>
      <c r="R17" s="16">
        <v>0.17</v>
      </c>
      <c r="S17" s="16">
        <v>0.18</v>
      </c>
      <c r="T17" s="20">
        <v>0.15</v>
      </c>
      <c r="U17" s="16">
        <v>0.17</v>
      </c>
      <c r="V17" s="16">
        <v>0</v>
      </c>
      <c r="W17" s="16">
        <v>0.14000000000000001</v>
      </c>
      <c r="X17" s="20">
        <v>0.13</v>
      </c>
      <c r="Y17" s="20">
        <v>0.1</v>
      </c>
      <c r="Z17" s="21">
        <v>0.26</v>
      </c>
      <c r="AA17" s="19">
        <v>0.14000000000000001</v>
      </c>
      <c r="AB17" s="20">
        <v>0.28999999999999998</v>
      </c>
      <c r="AC17" s="20">
        <v>0.31</v>
      </c>
      <c r="AD17" s="20">
        <v>0.27</v>
      </c>
      <c r="AE17" s="20">
        <v>0.33</v>
      </c>
      <c r="AF17" s="21">
        <v>0.28000000000000003</v>
      </c>
      <c r="AG17" s="17">
        <v>0.17</v>
      </c>
      <c r="AH17" s="16">
        <v>0.17</v>
      </c>
      <c r="AI17" s="20">
        <v>0.2</v>
      </c>
      <c r="AJ17" s="20">
        <v>0.15</v>
      </c>
      <c r="AK17" s="16">
        <v>0.17</v>
      </c>
      <c r="AL17" s="18">
        <v>0.18</v>
      </c>
      <c r="AM17" s="19">
        <v>0.17</v>
      </c>
      <c r="AN17" s="21">
        <v>0.23</v>
      </c>
    </row>
    <row r="18" spans="1:40" ht="15" customHeight="1" x14ac:dyDescent="0.3">
      <c r="A18" s="2" t="s">
        <v>329</v>
      </c>
      <c r="B18" s="9"/>
      <c r="D18" s="22"/>
      <c r="E18" s="9"/>
      <c r="F18" s="22"/>
      <c r="G18" s="12" t="s">
        <v>515</v>
      </c>
      <c r="L18" s="12" t="s">
        <v>446</v>
      </c>
      <c r="N18" s="9"/>
      <c r="O18" s="10" t="s">
        <v>516</v>
      </c>
      <c r="P18" s="12" t="s">
        <v>388</v>
      </c>
      <c r="Q18" s="12" t="s">
        <v>511</v>
      </c>
      <c r="R18" s="12" t="s">
        <v>388</v>
      </c>
      <c r="S18" s="12" t="s">
        <v>511</v>
      </c>
      <c r="T18" s="12" t="s">
        <v>388</v>
      </c>
      <c r="U18" s="12" t="s">
        <v>388</v>
      </c>
      <c r="Z18" s="11" t="s">
        <v>451</v>
      </c>
      <c r="AA18" s="22"/>
      <c r="AB18" s="12" t="s">
        <v>377</v>
      </c>
      <c r="AC18" s="12" t="s">
        <v>377</v>
      </c>
      <c r="AD18" s="12" t="s">
        <v>377</v>
      </c>
      <c r="AE18" s="12" t="s">
        <v>377</v>
      </c>
      <c r="AF18" s="11" t="s">
        <v>377</v>
      </c>
      <c r="AG18" s="22"/>
      <c r="AI18" s="12" t="s">
        <v>517</v>
      </c>
      <c r="AL18" s="9"/>
      <c r="AM18" s="22"/>
      <c r="AN18" s="11" t="s">
        <v>377</v>
      </c>
    </row>
    <row r="19" spans="1:40" ht="15" customHeight="1" x14ac:dyDescent="0.3">
      <c r="A19" s="2" t="s">
        <v>329</v>
      </c>
      <c r="B19" s="9" t="s">
        <v>518</v>
      </c>
      <c r="C19" s="13">
        <v>994</v>
      </c>
      <c r="D19" s="14">
        <v>480</v>
      </c>
      <c r="E19" s="15">
        <v>514</v>
      </c>
      <c r="F19" s="14">
        <v>0</v>
      </c>
      <c r="G19" s="13">
        <v>0</v>
      </c>
      <c r="H19" s="13">
        <v>994</v>
      </c>
      <c r="I19" s="13">
        <v>0</v>
      </c>
      <c r="J19" s="13">
        <v>0</v>
      </c>
      <c r="K19" s="13">
        <v>0</v>
      </c>
      <c r="L19" s="13">
        <v>0</v>
      </c>
      <c r="M19" s="13">
        <v>994</v>
      </c>
      <c r="N19" s="15">
        <v>0</v>
      </c>
      <c r="O19" s="14">
        <v>704</v>
      </c>
      <c r="P19" s="13">
        <v>150</v>
      </c>
      <c r="Q19" s="13">
        <v>90</v>
      </c>
      <c r="R19" s="13">
        <v>29</v>
      </c>
      <c r="S19" s="13">
        <v>85</v>
      </c>
      <c r="T19" s="13">
        <v>140</v>
      </c>
      <c r="U19" s="13">
        <v>96</v>
      </c>
      <c r="V19" s="13">
        <v>0</v>
      </c>
      <c r="W19" s="13">
        <v>6</v>
      </c>
      <c r="X19" s="13">
        <v>100</v>
      </c>
      <c r="Y19" s="13">
        <v>54</v>
      </c>
      <c r="Z19" s="15">
        <v>244</v>
      </c>
      <c r="AA19" s="14">
        <v>687</v>
      </c>
      <c r="AB19" s="13">
        <v>307</v>
      </c>
      <c r="AC19" s="13">
        <v>32</v>
      </c>
      <c r="AD19" s="13">
        <v>187</v>
      </c>
      <c r="AE19" s="13">
        <v>55</v>
      </c>
      <c r="AF19" s="15">
        <v>33</v>
      </c>
      <c r="AG19" s="14">
        <v>540</v>
      </c>
      <c r="AH19" s="13">
        <v>454</v>
      </c>
      <c r="AI19" s="13">
        <v>247</v>
      </c>
      <c r="AJ19" s="13">
        <v>293</v>
      </c>
      <c r="AK19" s="13">
        <v>189</v>
      </c>
      <c r="AL19" s="15">
        <v>264</v>
      </c>
      <c r="AM19" s="14">
        <v>879</v>
      </c>
      <c r="AN19" s="15">
        <v>115</v>
      </c>
    </row>
    <row r="20" spans="1:40" ht="15" customHeight="1" x14ac:dyDescent="0.3">
      <c r="A20" s="2" t="s">
        <v>329</v>
      </c>
      <c r="B20" s="9"/>
      <c r="C20" s="16">
        <v>0.17</v>
      </c>
      <c r="D20" s="17">
        <v>0.16</v>
      </c>
      <c r="E20" s="18">
        <v>0.17</v>
      </c>
      <c r="F20" s="19">
        <v>0</v>
      </c>
      <c r="G20" s="20">
        <v>0</v>
      </c>
      <c r="H20" s="20">
        <v>1</v>
      </c>
      <c r="I20" s="20">
        <v>0</v>
      </c>
      <c r="J20" s="20">
        <v>0</v>
      </c>
      <c r="K20" s="20">
        <v>0</v>
      </c>
      <c r="L20" s="20">
        <v>0</v>
      </c>
      <c r="M20" s="20">
        <v>0.5</v>
      </c>
      <c r="N20" s="21">
        <v>0</v>
      </c>
      <c r="O20" s="19">
        <v>0.18</v>
      </c>
      <c r="P20" s="16">
        <v>0.15</v>
      </c>
      <c r="Q20" s="16">
        <v>0.16</v>
      </c>
      <c r="R20" s="16">
        <v>0.18</v>
      </c>
      <c r="S20" s="16">
        <v>0.17</v>
      </c>
      <c r="T20" s="20">
        <v>0.14000000000000001</v>
      </c>
      <c r="U20" s="20">
        <v>0.2</v>
      </c>
      <c r="V20" s="16">
        <v>0</v>
      </c>
      <c r="W20" s="20">
        <v>0.05</v>
      </c>
      <c r="X20" s="16">
        <v>0.16</v>
      </c>
      <c r="Y20" s="20">
        <v>0.13</v>
      </c>
      <c r="Z20" s="21">
        <v>0.21</v>
      </c>
      <c r="AA20" s="19">
        <v>0.14000000000000001</v>
      </c>
      <c r="AB20" s="20">
        <v>0.27</v>
      </c>
      <c r="AC20" s="16">
        <v>0.21</v>
      </c>
      <c r="AD20" s="20">
        <v>0.31</v>
      </c>
      <c r="AE20" s="16">
        <v>0.2</v>
      </c>
      <c r="AF20" s="21">
        <v>0.27</v>
      </c>
      <c r="AG20" s="17">
        <v>0.16</v>
      </c>
      <c r="AH20" s="16">
        <v>0.17</v>
      </c>
      <c r="AI20" s="16">
        <v>0.16</v>
      </c>
      <c r="AJ20" s="16">
        <v>0.16</v>
      </c>
      <c r="AK20" s="16">
        <v>0.15</v>
      </c>
      <c r="AL20" s="21">
        <v>0.19</v>
      </c>
      <c r="AM20" s="17">
        <v>0.16</v>
      </c>
      <c r="AN20" s="18">
        <v>0.19</v>
      </c>
    </row>
    <row r="21" spans="1:40" ht="15" customHeight="1" x14ac:dyDescent="0.3">
      <c r="A21" s="2" t="s">
        <v>329</v>
      </c>
      <c r="B21" s="9"/>
      <c r="D21" s="22"/>
      <c r="E21" s="9"/>
      <c r="F21" s="22"/>
      <c r="H21" s="12" t="s">
        <v>519</v>
      </c>
      <c r="M21" s="12" t="s">
        <v>520</v>
      </c>
      <c r="N21" s="9"/>
      <c r="O21" s="10" t="s">
        <v>521</v>
      </c>
      <c r="P21" s="12" t="s">
        <v>385</v>
      </c>
      <c r="Q21" s="12" t="s">
        <v>385</v>
      </c>
      <c r="R21" s="12" t="s">
        <v>385</v>
      </c>
      <c r="S21" s="12" t="s">
        <v>385</v>
      </c>
      <c r="T21" s="12" t="s">
        <v>385</v>
      </c>
      <c r="U21" s="12" t="s">
        <v>522</v>
      </c>
      <c r="X21" s="12" t="s">
        <v>385</v>
      </c>
      <c r="Y21" s="12" t="s">
        <v>385</v>
      </c>
      <c r="Z21" s="11" t="s">
        <v>523</v>
      </c>
      <c r="AA21" s="22"/>
      <c r="AB21" s="12" t="s">
        <v>499</v>
      </c>
      <c r="AC21" s="12" t="s">
        <v>377</v>
      </c>
      <c r="AD21" s="12" t="s">
        <v>500</v>
      </c>
      <c r="AE21" s="12" t="s">
        <v>377</v>
      </c>
      <c r="AF21" s="11" t="s">
        <v>377</v>
      </c>
      <c r="AG21" s="22"/>
      <c r="AL21" s="11" t="s">
        <v>524</v>
      </c>
      <c r="AM21" s="22"/>
      <c r="AN21" s="9"/>
    </row>
    <row r="22" spans="1:40" ht="15" customHeight="1" x14ac:dyDescent="0.3">
      <c r="A22" s="2" t="s">
        <v>329</v>
      </c>
      <c r="B22" s="9" t="s">
        <v>525</v>
      </c>
      <c r="C22" s="13">
        <v>979</v>
      </c>
      <c r="D22" s="14">
        <v>476</v>
      </c>
      <c r="E22" s="15">
        <v>503</v>
      </c>
      <c r="F22" s="14">
        <v>0</v>
      </c>
      <c r="G22" s="13">
        <v>0</v>
      </c>
      <c r="H22" s="13">
        <v>0</v>
      </c>
      <c r="I22" s="13">
        <v>979</v>
      </c>
      <c r="J22" s="13">
        <v>0</v>
      </c>
      <c r="K22" s="13">
        <v>0</v>
      </c>
      <c r="L22" s="13">
        <v>0</v>
      </c>
      <c r="M22" s="13">
        <v>979</v>
      </c>
      <c r="N22" s="15">
        <v>0</v>
      </c>
      <c r="O22" s="14">
        <v>664</v>
      </c>
      <c r="P22" s="13">
        <v>158</v>
      </c>
      <c r="Q22" s="13">
        <v>90</v>
      </c>
      <c r="R22" s="13">
        <v>25</v>
      </c>
      <c r="S22" s="13">
        <v>91</v>
      </c>
      <c r="T22" s="13">
        <v>157</v>
      </c>
      <c r="U22" s="13">
        <v>86</v>
      </c>
      <c r="V22" s="13">
        <v>2</v>
      </c>
      <c r="W22" s="13">
        <v>18</v>
      </c>
      <c r="X22" s="13">
        <v>115</v>
      </c>
      <c r="Y22" s="13">
        <v>80</v>
      </c>
      <c r="Z22" s="15">
        <v>157</v>
      </c>
      <c r="AA22" s="14">
        <v>795</v>
      </c>
      <c r="AB22" s="13">
        <v>184</v>
      </c>
      <c r="AC22" s="13">
        <v>24</v>
      </c>
      <c r="AD22" s="13">
        <v>104</v>
      </c>
      <c r="AE22" s="13">
        <v>43</v>
      </c>
      <c r="AF22" s="15">
        <v>13</v>
      </c>
      <c r="AG22" s="14">
        <v>494</v>
      </c>
      <c r="AH22" s="13">
        <v>485</v>
      </c>
      <c r="AI22" s="13">
        <v>203</v>
      </c>
      <c r="AJ22" s="13">
        <v>291</v>
      </c>
      <c r="AK22" s="13">
        <v>228</v>
      </c>
      <c r="AL22" s="15">
        <v>257</v>
      </c>
      <c r="AM22" s="14">
        <v>872</v>
      </c>
      <c r="AN22" s="15">
        <v>107</v>
      </c>
    </row>
    <row r="23" spans="1:40" ht="15" customHeight="1" x14ac:dyDescent="0.3">
      <c r="A23" s="2" t="s">
        <v>329</v>
      </c>
      <c r="B23" s="9"/>
      <c r="C23" s="16">
        <v>0.16</v>
      </c>
      <c r="D23" s="17">
        <v>0.16</v>
      </c>
      <c r="E23" s="18">
        <v>0.16</v>
      </c>
      <c r="F23" s="19">
        <v>0</v>
      </c>
      <c r="G23" s="20">
        <v>0</v>
      </c>
      <c r="H23" s="20">
        <v>0</v>
      </c>
      <c r="I23" s="20">
        <v>1</v>
      </c>
      <c r="J23" s="20">
        <v>0</v>
      </c>
      <c r="K23" s="20">
        <v>0</v>
      </c>
      <c r="L23" s="20">
        <v>0</v>
      </c>
      <c r="M23" s="20">
        <v>0.5</v>
      </c>
      <c r="N23" s="21">
        <v>0</v>
      </c>
      <c r="O23" s="17">
        <v>0.17</v>
      </c>
      <c r="P23" s="16">
        <v>0.16</v>
      </c>
      <c r="Q23" s="16">
        <v>0.16</v>
      </c>
      <c r="R23" s="16">
        <v>0.15</v>
      </c>
      <c r="S23" s="16">
        <v>0.18</v>
      </c>
      <c r="T23" s="16">
        <v>0.16</v>
      </c>
      <c r="U23" s="16">
        <v>0.18</v>
      </c>
      <c r="V23" s="16">
        <v>0.16</v>
      </c>
      <c r="W23" s="16">
        <v>0.16</v>
      </c>
      <c r="X23" s="16">
        <v>0.18</v>
      </c>
      <c r="Y23" s="16">
        <v>0.19</v>
      </c>
      <c r="Z23" s="21">
        <v>0.14000000000000001</v>
      </c>
      <c r="AA23" s="17">
        <v>0.16</v>
      </c>
      <c r="AB23" s="16">
        <v>0.16</v>
      </c>
      <c r="AC23" s="16">
        <v>0.16</v>
      </c>
      <c r="AD23" s="16">
        <v>0.17</v>
      </c>
      <c r="AE23" s="16">
        <v>0.16</v>
      </c>
      <c r="AF23" s="18">
        <v>0.11</v>
      </c>
      <c r="AG23" s="19">
        <v>0.15</v>
      </c>
      <c r="AH23" s="20">
        <v>0.19</v>
      </c>
      <c r="AI23" s="20">
        <v>0.13</v>
      </c>
      <c r="AJ23" s="16">
        <v>0.16</v>
      </c>
      <c r="AK23" s="20">
        <v>0.19</v>
      </c>
      <c r="AL23" s="21">
        <v>0.19</v>
      </c>
      <c r="AM23" s="17">
        <v>0.16</v>
      </c>
      <c r="AN23" s="18">
        <v>0.18</v>
      </c>
    </row>
    <row r="24" spans="1:40" ht="15" customHeight="1" x14ac:dyDescent="0.3">
      <c r="A24" s="2" t="s">
        <v>329</v>
      </c>
      <c r="B24" s="9"/>
      <c r="D24" s="22"/>
      <c r="E24" s="9"/>
      <c r="F24" s="22"/>
      <c r="I24" s="12" t="s">
        <v>526</v>
      </c>
      <c r="M24" s="12" t="s">
        <v>527</v>
      </c>
      <c r="N24" s="9"/>
      <c r="O24" s="10" t="s">
        <v>389</v>
      </c>
      <c r="S24" s="12" t="s">
        <v>389</v>
      </c>
      <c r="U24" s="12" t="s">
        <v>389</v>
      </c>
      <c r="X24" s="12" t="s">
        <v>389</v>
      </c>
      <c r="Y24" s="12" t="s">
        <v>389</v>
      </c>
      <c r="Z24" s="9"/>
      <c r="AA24" s="22"/>
      <c r="AF24" s="9"/>
      <c r="AG24" s="22"/>
      <c r="AH24" s="12" t="s">
        <v>420</v>
      </c>
      <c r="AJ24" s="12" t="s">
        <v>379</v>
      </c>
      <c r="AK24" s="12" t="s">
        <v>413</v>
      </c>
      <c r="AL24" s="11" t="s">
        <v>420</v>
      </c>
      <c r="AM24" s="22"/>
      <c r="AN24" s="9"/>
    </row>
    <row r="25" spans="1:40" ht="15" customHeight="1" x14ac:dyDescent="0.3">
      <c r="A25" s="2" t="s">
        <v>329</v>
      </c>
      <c r="B25" s="9" t="s">
        <v>528</v>
      </c>
      <c r="C25" s="13">
        <v>916</v>
      </c>
      <c r="D25" s="14">
        <v>448</v>
      </c>
      <c r="E25" s="15">
        <v>468</v>
      </c>
      <c r="F25" s="14">
        <v>0</v>
      </c>
      <c r="G25" s="13">
        <v>0</v>
      </c>
      <c r="H25" s="13">
        <v>0</v>
      </c>
      <c r="I25" s="13">
        <v>0</v>
      </c>
      <c r="J25" s="13">
        <v>916</v>
      </c>
      <c r="K25" s="13">
        <v>0</v>
      </c>
      <c r="L25" s="13">
        <v>0</v>
      </c>
      <c r="M25" s="13">
        <v>0</v>
      </c>
      <c r="N25" s="15">
        <v>916</v>
      </c>
      <c r="O25" s="14">
        <v>580</v>
      </c>
      <c r="P25" s="13">
        <v>171</v>
      </c>
      <c r="Q25" s="13">
        <v>90</v>
      </c>
      <c r="R25" s="13">
        <v>24</v>
      </c>
      <c r="S25" s="13">
        <v>71</v>
      </c>
      <c r="T25" s="13">
        <v>165</v>
      </c>
      <c r="U25" s="13">
        <v>53</v>
      </c>
      <c r="V25" s="13">
        <v>0</v>
      </c>
      <c r="W25" s="13">
        <v>11</v>
      </c>
      <c r="X25" s="13">
        <v>91</v>
      </c>
      <c r="Y25" s="13">
        <v>91</v>
      </c>
      <c r="Z25" s="15">
        <v>149</v>
      </c>
      <c r="AA25" s="14">
        <v>802</v>
      </c>
      <c r="AB25" s="13">
        <v>114</v>
      </c>
      <c r="AC25" s="13">
        <v>15</v>
      </c>
      <c r="AD25" s="13">
        <v>50</v>
      </c>
      <c r="AE25" s="13">
        <v>38</v>
      </c>
      <c r="AF25" s="15">
        <v>12</v>
      </c>
      <c r="AG25" s="14">
        <v>487</v>
      </c>
      <c r="AH25" s="13">
        <v>429</v>
      </c>
      <c r="AI25" s="13">
        <v>187</v>
      </c>
      <c r="AJ25" s="13">
        <v>299</v>
      </c>
      <c r="AK25" s="13">
        <v>191</v>
      </c>
      <c r="AL25" s="15">
        <v>238</v>
      </c>
      <c r="AM25" s="14">
        <v>839</v>
      </c>
      <c r="AN25" s="15">
        <v>77</v>
      </c>
    </row>
    <row r="26" spans="1:40" ht="15" customHeight="1" x14ac:dyDescent="0.3">
      <c r="A26" s="2" t="s">
        <v>329</v>
      </c>
      <c r="B26" s="9"/>
      <c r="C26" s="16">
        <v>0.15</v>
      </c>
      <c r="D26" s="17">
        <v>0.15</v>
      </c>
      <c r="E26" s="18">
        <v>0.15</v>
      </c>
      <c r="F26" s="19">
        <v>0</v>
      </c>
      <c r="G26" s="20">
        <v>0</v>
      </c>
      <c r="H26" s="20">
        <v>0</v>
      </c>
      <c r="I26" s="20">
        <v>0</v>
      </c>
      <c r="J26" s="20">
        <v>1</v>
      </c>
      <c r="K26" s="20">
        <v>0</v>
      </c>
      <c r="L26" s="20">
        <v>0</v>
      </c>
      <c r="M26" s="20">
        <v>0</v>
      </c>
      <c r="N26" s="21">
        <v>0.39</v>
      </c>
      <c r="O26" s="19">
        <v>0.14000000000000001</v>
      </c>
      <c r="P26" s="16">
        <v>0.17</v>
      </c>
      <c r="Q26" s="16">
        <v>0.16</v>
      </c>
      <c r="R26" s="16">
        <v>0.15</v>
      </c>
      <c r="S26" s="16">
        <v>0.14000000000000001</v>
      </c>
      <c r="T26" s="16">
        <v>0.17</v>
      </c>
      <c r="U26" s="20">
        <v>0.11</v>
      </c>
      <c r="V26" s="16">
        <v>0</v>
      </c>
      <c r="W26" s="16">
        <v>0.1</v>
      </c>
      <c r="X26" s="16">
        <v>0.15</v>
      </c>
      <c r="Y26" s="20">
        <v>0.22</v>
      </c>
      <c r="Z26" s="21">
        <v>0.13</v>
      </c>
      <c r="AA26" s="19">
        <v>0.17</v>
      </c>
      <c r="AB26" s="20">
        <v>0.1</v>
      </c>
      <c r="AC26" s="16">
        <v>0.1</v>
      </c>
      <c r="AD26" s="20">
        <v>0.08</v>
      </c>
      <c r="AE26" s="16">
        <v>0.14000000000000001</v>
      </c>
      <c r="AF26" s="18">
        <v>0.09</v>
      </c>
      <c r="AG26" s="19">
        <v>0.14000000000000001</v>
      </c>
      <c r="AH26" s="20">
        <v>0.17</v>
      </c>
      <c r="AI26" s="20">
        <v>0.12</v>
      </c>
      <c r="AJ26" s="16">
        <v>0.16</v>
      </c>
      <c r="AK26" s="16">
        <v>0.16</v>
      </c>
      <c r="AL26" s="21">
        <v>0.17</v>
      </c>
      <c r="AM26" s="17">
        <v>0.16</v>
      </c>
      <c r="AN26" s="18">
        <v>0.13</v>
      </c>
    </row>
    <row r="27" spans="1:40" ht="15" customHeight="1" x14ac:dyDescent="0.3">
      <c r="A27" s="2" t="s">
        <v>329</v>
      </c>
      <c r="B27" s="9"/>
      <c r="D27" s="22"/>
      <c r="E27" s="9"/>
      <c r="F27" s="22"/>
      <c r="J27" s="12" t="s">
        <v>529</v>
      </c>
      <c r="N27" s="11" t="s">
        <v>530</v>
      </c>
      <c r="O27" s="10" t="s">
        <v>383</v>
      </c>
      <c r="P27" s="12" t="s">
        <v>531</v>
      </c>
      <c r="Q27" s="12" t="s">
        <v>383</v>
      </c>
      <c r="T27" s="12" t="s">
        <v>532</v>
      </c>
      <c r="Y27" s="12" t="s">
        <v>442</v>
      </c>
      <c r="Z27" s="9"/>
      <c r="AA27" s="10" t="s">
        <v>533</v>
      </c>
      <c r="AE27" s="12" t="s">
        <v>380</v>
      </c>
      <c r="AF27" s="9"/>
      <c r="AG27" s="10" t="s">
        <v>379</v>
      </c>
      <c r="AH27" s="12" t="s">
        <v>413</v>
      </c>
      <c r="AJ27" s="12" t="s">
        <v>379</v>
      </c>
      <c r="AK27" s="12" t="s">
        <v>379</v>
      </c>
      <c r="AL27" s="11" t="s">
        <v>413</v>
      </c>
      <c r="AM27" s="22"/>
      <c r="AN27" s="9"/>
    </row>
    <row r="28" spans="1:40" ht="15" customHeight="1" x14ac:dyDescent="0.3">
      <c r="A28" s="2" t="s">
        <v>329</v>
      </c>
      <c r="B28" s="9" t="s">
        <v>534</v>
      </c>
      <c r="C28" s="13">
        <v>1447</v>
      </c>
      <c r="D28" s="14">
        <v>726</v>
      </c>
      <c r="E28" s="15">
        <v>721</v>
      </c>
      <c r="F28" s="14">
        <v>0</v>
      </c>
      <c r="G28" s="13">
        <v>0</v>
      </c>
      <c r="H28" s="13">
        <v>0</v>
      </c>
      <c r="I28" s="13">
        <v>0</v>
      </c>
      <c r="J28" s="13">
        <v>0</v>
      </c>
      <c r="K28" s="13">
        <v>1447</v>
      </c>
      <c r="L28" s="13">
        <v>0</v>
      </c>
      <c r="M28" s="13">
        <v>0</v>
      </c>
      <c r="N28" s="15">
        <v>1447</v>
      </c>
      <c r="O28" s="14">
        <v>948</v>
      </c>
      <c r="P28" s="13">
        <v>240</v>
      </c>
      <c r="Q28" s="13">
        <v>134</v>
      </c>
      <c r="R28" s="13">
        <v>48</v>
      </c>
      <c r="S28" s="13">
        <v>116</v>
      </c>
      <c r="T28" s="13">
        <v>259</v>
      </c>
      <c r="U28" s="13">
        <v>98</v>
      </c>
      <c r="V28" s="13">
        <v>9</v>
      </c>
      <c r="W28" s="13">
        <v>51</v>
      </c>
      <c r="X28" s="13">
        <v>196</v>
      </c>
      <c r="Y28" s="13">
        <v>128</v>
      </c>
      <c r="Z28" s="15">
        <v>167</v>
      </c>
      <c r="AA28" s="14">
        <v>1402</v>
      </c>
      <c r="AB28" s="13">
        <v>45</v>
      </c>
      <c r="AC28" s="13">
        <v>7</v>
      </c>
      <c r="AD28" s="13">
        <v>25</v>
      </c>
      <c r="AE28" s="13">
        <v>8</v>
      </c>
      <c r="AF28" s="15">
        <v>4</v>
      </c>
      <c r="AG28" s="14">
        <v>955</v>
      </c>
      <c r="AH28" s="13">
        <v>492</v>
      </c>
      <c r="AI28" s="13">
        <v>457</v>
      </c>
      <c r="AJ28" s="13">
        <v>498</v>
      </c>
      <c r="AK28" s="13">
        <v>267</v>
      </c>
      <c r="AL28" s="15">
        <v>226</v>
      </c>
      <c r="AM28" s="14">
        <v>1375</v>
      </c>
      <c r="AN28" s="15">
        <v>72</v>
      </c>
    </row>
    <row r="29" spans="1:40" ht="15" customHeight="1" x14ac:dyDescent="0.3">
      <c r="A29" s="2" t="s">
        <v>329</v>
      </c>
      <c r="B29" s="9"/>
      <c r="C29" s="16">
        <v>0.24</v>
      </c>
      <c r="D29" s="17">
        <v>0.25</v>
      </c>
      <c r="E29" s="18">
        <v>0.24</v>
      </c>
      <c r="F29" s="19">
        <v>0</v>
      </c>
      <c r="G29" s="20">
        <v>0</v>
      </c>
      <c r="H29" s="20">
        <v>0</v>
      </c>
      <c r="I29" s="20">
        <v>0</v>
      </c>
      <c r="J29" s="20">
        <v>0</v>
      </c>
      <c r="K29" s="20">
        <v>1</v>
      </c>
      <c r="L29" s="20">
        <v>0</v>
      </c>
      <c r="M29" s="20">
        <v>0</v>
      </c>
      <c r="N29" s="21">
        <v>0.61</v>
      </c>
      <c r="O29" s="17">
        <v>0.24</v>
      </c>
      <c r="P29" s="16">
        <v>0.24</v>
      </c>
      <c r="Q29" s="16">
        <v>0.24</v>
      </c>
      <c r="R29" s="16">
        <v>0.28999999999999998</v>
      </c>
      <c r="S29" s="16">
        <v>0.23</v>
      </c>
      <c r="T29" s="16">
        <v>0.26</v>
      </c>
      <c r="U29" s="16">
        <v>0.21</v>
      </c>
      <c r="V29" s="16">
        <v>0.77</v>
      </c>
      <c r="W29" s="20">
        <v>0.47</v>
      </c>
      <c r="X29" s="20">
        <v>0.32</v>
      </c>
      <c r="Y29" s="20">
        <v>0.31</v>
      </c>
      <c r="Z29" s="21">
        <v>0.15</v>
      </c>
      <c r="AA29" s="19">
        <v>0.28999999999999998</v>
      </c>
      <c r="AB29" s="20">
        <v>0.04</v>
      </c>
      <c r="AC29" s="20">
        <v>0.05</v>
      </c>
      <c r="AD29" s="20">
        <v>0.04</v>
      </c>
      <c r="AE29" s="20">
        <v>0.03</v>
      </c>
      <c r="AF29" s="21">
        <v>0.03</v>
      </c>
      <c r="AG29" s="19">
        <v>0.28000000000000003</v>
      </c>
      <c r="AH29" s="20">
        <v>0.19</v>
      </c>
      <c r="AI29" s="20">
        <v>0.28999999999999998</v>
      </c>
      <c r="AJ29" s="20">
        <v>0.27</v>
      </c>
      <c r="AK29" s="20">
        <v>0.22</v>
      </c>
      <c r="AL29" s="21">
        <v>0.16</v>
      </c>
      <c r="AM29" s="19">
        <v>0.25</v>
      </c>
      <c r="AN29" s="21">
        <v>0.12</v>
      </c>
    </row>
    <row r="30" spans="1:40" ht="15" customHeight="1" x14ac:dyDescent="0.3">
      <c r="A30" s="2" t="s">
        <v>329</v>
      </c>
      <c r="B30" s="9"/>
      <c r="D30" s="22"/>
      <c r="E30" s="9"/>
      <c r="F30" s="22"/>
      <c r="K30" s="12" t="s">
        <v>535</v>
      </c>
      <c r="N30" s="11" t="s">
        <v>427</v>
      </c>
      <c r="O30" s="10" t="s">
        <v>389</v>
      </c>
      <c r="P30" s="12" t="s">
        <v>389</v>
      </c>
      <c r="Q30" s="12" t="s">
        <v>389</v>
      </c>
      <c r="R30" s="12" t="s">
        <v>532</v>
      </c>
      <c r="S30" s="12" t="s">
        <v>389</v>
      </c>
      <c r="T30" s="12" t="s">
        <v>532</v>
      </c>
      <c r="U30" s="12" t="s">
        <v>389</v>
      </c>
      <c r="W30" s="12" t="s">
        <v>430</v>
      </c>
      <c r="X30" s="12" t="s">
        <v>536</v>
      </c>
      <c r="Y30" s="12" t="s">
        <v>536</v>
      </c>
      <c r="Z30" s="9"/>
      <c r="AA30" s="10" t="s">
        <v>397</v>
      </c>
      <c r="AF30" s="9"/>
      <c r="AG30" s="10" t="s">
        <v>478</v>
      </c>
      <c r="AH30" s="12" t="s">
        <v>382</v>
      </c>
      <c r="AI30" s="12" t="s">
        <v>478</v>
      </c>
      <c r="AJ30" s="12" t="s">
        <v>478</v>
      </c>
      <c r="AK30" s="12" t="s">
        <v>437</v>
      </c>
      <c r="AL30" s="9"/>
      <c r="AM30" s="10" t="s">
        <v>378</v>
      </c>
      <c r="AN30" s="9"/>
    </row>
    <row r="31" spans="1:40" ht="15" customHeight="1" x14ac:dyDescent="0.3">
      <c r="A31" s="2" t="s">
        <v>329</v>
      </c>
      <c r="B31" s="9" t="s">
        <v>537</v>
      </c>
      <c r="C31" s="13">
        <v>6000</v>
      </c>
      <c r="D31" s="14">
        <v>2938</v>
      </c>
      <c r="E31" s="15">
        <v>3062</v>
      </c>
      <c r="F31" s="14">
        <v>633</v>
      </c>
      <c r="G31" s="13">
        <v>1031</v>
      </c>
      <c r="H31" s="13">
        <v>994</v>
      </c>
      <c r="I31" s="13">
        <v>979</v>
      </c>
      <c r="J31" s="13">
        <v>916</v>
      </c>
      <c r="K31" s="13">
        <v>1447</v>
      </c>
      <c r="L31" s="13">
        <v>1664</v>
      </c>
      <c r="M31" s="13">
        <v>1973</v>
      </c>
      <c r="N31" s="15">
        <v>2363</v>
      </c>
      <c r="O31" s="14">
        <v>4000</v>
      </c>
      <c r="P31" s="13">
        <v>1000</v>
      </c>
      <c r="Q31" s="13">
        <v>568</v>
      </c>
      <c r="R31" s="13">
        <v>164</v>
      </c>
      <c r="S31" s="13">
        <v>500</v>
      </c>
      <c r="T31" s="13">
        <v>1000</v>
      </c>
      <c r="U31" s="13">
        <v>472</v>
      </c>
      <c r="V31" s="13">
        <v>12</v>
      </c>
      <c r="W31" s="13">
        <v>108</v>
      </c>
      <c r="X31" s="13">
        <v>620</v>
      </c>
      <c r="Y31" s="13">
        <v>412</v>
      </c>
      <c r="Z31" s="15">
        <v>1144</v>
      </c>
      <c r="AA31" s="14">
        <v>4856</v>
      </c>
      <c r="AB31" s="13">
        <v>1144</v>
      </c>
      <c r="AC31" s="13">
        <v>151</v>
      </c>
      <c r="AD31" s="13">
        <v>595</v>
      </c>
      <c r="AE31" s="13">
        <v>274</v>
      </c>
      <c r="AF31" s="15">
        <v>124</v>
      </c>
      <c r="AG31" s="14">
        <v>3402</v>
      </c>
      <c r="AH31" s="13">
        <v>2598</v>
      </c>
      <c r="AI31" s="13">
        <v>1560</v>
      </c>
      <c r="AJ31" s="13">
        <v>1842</v>
      </c>
      <c r="AK31" s="13">
        <v>1225</v>
      </c>
      <c r="AL31" s="15">
        <v>1373</v>
      </c>
      <c r="AM31" s="14">
        <v>5402</v>
      </c>
      <c r="AN31" s="15">
        <v>598</v>
      </c>
    </row>
    <row r="32" spans="1:40" ht="15" customHeight="1" x14ac:dyDescent="0.3">
      <c r="A32" s="2" t="s">
        <v>329</v>
      </c>
      <c r="B32" s="9" t="s">
        <v>538</v>
      </c>
      <c r="C32" s="31">
        <v>48.08</v>
      </c>
      <c r="D32" s="32">
        <v>48.4</v>
      </c>
      <c r="E32" s="33">
        <v>47.77</v>
      </c>
      <c r="F32" s="34">
        <v>21.17</v>
      </c>
      <c r="G32" s="35">
        <v>29.52</v>
      </c>
      <c r="H32" s="35">
        <v>39.4</v>
      </c>
      <c r="I32" s="35">
        <v>49.22</v>
      </c>
      <c r="J32" s="35">
        <v>59.39</v>
      </c>
      <c r="K32" s="35">
        <v>71.099999999999994</v>
      </c>
      <c r="L32" s="35">
        <v>26.34</v>
      </c>
      <c r="M32" s="35">
        <v>44.27</v>
      </c>
      <c r="N32" s="36">
        <v>66.56</v>
      </c>
      <c r="O32" s="32">
        <v>47.89</v>
      </c>
      <c r="P32" s="31">
        <v>48.07</v>
      </c>
      <c r="Q32" s="31">
        <v>47.67</v>
      </c>
      <c r="R32" s="31">
        <v>50.04</v>
      </c>
      <c r="S32" s="31">
        <v>47.81</v>
      </c>
      <c r="T32" s="31">
        <v>48.84</v>
      </c>
      <c r="U32" s="35">
        <v>45.93</v>
      </c>
      <c r="V32" s="31">
        <v>66.78</v>
      </c>
      <c r="W32" s="35">
        <v>55.65</v>
      </c>
      <c r="X32" s="35">
        <v>52.2</v>
      </c>
      <c r="Y32" s="35">
        <v>53.78</v>
      </c>
      <c r="Z32" s="36">
        <v>43.16</v>
      </c>
      <c r="AA32" s="34">
        <v>50.33</v>
      </c>
      <c r="AB32" s="35">
        <v>38.520000000000003</v>
      </c>
      <c r="AC32" s="35">
        <v>37.729999999999997</v>
      </c>
      <c r="AD32" s="35">
        <v>39.229999999999997</v>
      </c>
      <c r="AE32" s="35">
        <v>38.700000000000003</v>
      </c>
      <c r="AF32" s="36">
        <v>35.74</v>
      </c>
      <c r="AG32" s="34">
        <v>49.14</v>
      </c>
      <c r="AH32" s="35">
        <v>46.7</v>
      </c>
      <c r="AI32" s="31">
        <v>48.67</v>
      </c>
      <c r="AJ32" s="35">
        <v>49.53</v>
      </c>
      <c r="AK32" s="31">
        <v>47.37</v>
      </c>
      <c r="AL32" s="36">
        <v>46.09</v>
      </c>
      <c r="AM32" s="34">
        <v>48.71</v>
      </c>
      <c r="AN32" s="36">
        <v>42.37</v>
      </c>
    </row>
    <row r="33" spans="1:40" ht="15" customHeight="1" x14ac:dyDescent="0.3">
      <c r="A33" s="2" t="s">
        <v>329</v>
      </c>
      <c r="B33" s="9"/>
      <c r="D33" s="22"/>
      <c r="E33" s="9"/>
      <c r="F33" s="22"/>
      <c r="G33" s="12" t="s">
        <v>432</v>
      </c>
      <c r="H33" s="12" t="s">
        <v>433</v>
      </c>
      <c r="I33" s="12" t="s">
        <v>440</v>
      </c>
      <c r="J33" s="12" t="s">
        <v>539</v>
      </c>
      <c r="K33" s="12" t="s">
        <v>535</v>
      </c>
      <c r="L33" s="12" t="s">
        <v>377</v>
      </c>
      <c r="M33" s="12" t="s">
        <v>439</v>
      </c>
      <c r="N33" s="11" t="s">
        <v>427</v>
      </c>
      <c r="O33" s="10" t="s">
        <v>532</v>
      </c>
      <c r="P33" s="12" t="s">
        <v>532</v>
      </c>
      <c r="Q33" s="12" t="s">
        <v>389</v>
      </c>
      <c r="R33" s="12" t="s">
        <v>532</v>
      </c>
      <c r="S33" s="12" t="s">
        <v>389</v>
      </c>
      <c r="T33" s="12" t="s">
        <v>532</v>
      </c>
      <c r="U33" s="12" t="s">
        <v>389</v>
      </c>
      <c r="W33" s="12" t="s">
        <v>540</v>
      </c>
      <c r="X33" s="12" t="s">
        <v>536</v>
      </c>
      <c r="Y33" s="12" t="s">
        <v>541</v>
      </c>
      <c r="Z33" s="9"/>
      <c r="AA33" s="10" t="s">
        <v>397</v>
      </c>
      <c r="AD33" s="12" t="s">
        <v>382</v>
      </c>
      <c r="AF33" s="9"/>
      <c r="AG33" s="10" t="s">
        <v>478</v>
      </c>
      <c r="AI33" s="12" t="s">
        <v>437</v>
      </c>
      <c r="AJ33" s="12" t="s">
        <v>478</v>
      </c>
      <c r="AK33" s="12" t="s">
        <v>382</v>
      </c>
      <c r="AL33" s="9"/>
      <c r="AM33" s="10" t="s">
        <v>378</v>
      </c>
      <c r="AN33" s="9"/>
    </row>
    <row r="34" spans="1:40" ht="15" customHeight="1" x14ac:dyDescent="0.3">
      <c r="A34" s="2" t="s">
        <v>329</v>
      </c>
      <c r="B34" s="9" t="s">
        <v>542</v>
      </c>
      <c r="C34" s="37">
        <v>17.559000000000001</v>
      </c>
      <c r="D34" s="38">
        <v>17.643000000000001</v>
      </c>
      <c r="E34" s="39">
        <v>17.475000000000001</v>
      </c>
      <c r="F34" s="38">
        <v>2.0190000000000001</v>
      </c>
      <c r="G34" s="37">
        <v>2.9620000000000002</v>
      </c>
      <c r="H34" s="37">
        <v>2.8780000000000001</v>
      </c>
      <c r="I34" s="37">
        <v>2.9750000000000001</v>
      </c>
      <c r="J34" s="37">
        <v>2.9470000000000001</v>
      </c>
      <c r="K34" s="37">
        <v>5.2140000000000004</v>
      </c>
      <c r="L34" s="37">
        <v>4.8419999999999996</v>
      </c>
      <c r="M34" s="37">
        <v>5.7169999999999996</v>
      </c>
      <c r="N34" s="39">
        <v>7.2510000000000003</v>
      </c>
      <c r="O34" s="38">
        <v>17.436</v>
      </c>
      <c r="P34" s="37">
        <v>17.603000000000002</v>
      </c>
      <c r="Q34" s="37">
        <v>17.585000000000001</v>
      </c>
      <c r="R34" s="37">
        <v>16.829000000000001</v>
      </c>
      <c r="S34" s="37">
        <v>17.306000000000001</v>
      </c>
      <c r="T34" s="37">
        <v>17.998000000000001</v>
      </c>
      <c r="U34" s="37">
        <v>17.291</v>
      </c>
      <c r="V34" s="37">
        <v>17.904</v>
      </c>
      <c r="W34" s="37">
        <v>18.564</v>
      </c>
      <c r="X34" s="37">
        <v>17.356999999999999</v>
      </c>
      <c r="Y34" s="37">
        <v>15.864000000000001</v>
      </c>
      <c r="Z34" s="39">
        <v>16.434999999999999</v>
      </c>
      <c r="AA34" s="38">
        <v>17.667999999999999</v>
      </c>
      <c r="AB34" s="37">
        <v>13.391999999999999</v>
      </c>
      <c r="AC34" s="37">
        <v>14.179</v>
      </c>
      <c r="AD34" s="37">
        <v>13.121</v>
      </c>
      <c r="AE34" s="37">
        <v>13.584</v>
      </c>
      <c r="AF34" s="39">
        <v>13.018000000000001</v>
      </c>
      <c r="AG34" s="38">
        <v>18.111999999999998</v>
      </c>
      <c r="AH34" s="37">
        <v>16.709</v>
      </c>
      <c r="AI34" s="37">
        <v>18.690000000000001</v>
      </c>
      <c r="AJ34" s="37">
        <v>17.603999999999999</v>
      </c>
      <c r="AK34" s="37">
        <v>17.306000000000001</v>
      </c>
      <c r="AL34" s="39">
        <v>16.138999999999999</v>
      </c>
      <c r="AM34" s="38">
        <v>17.568999999999999</v>
      </c>
      <c r="AN34" s="39">
        <v>16.407</v>
      </c>
    </row>
    <row r="35" spans="1:40" ht="15" customHeight="1" x14ac:dyDescent="0.3">
      <c r="A35" s="2" t="s">
        <v>329</v>
      </c>
      <c r="B35" s="9" t="s">
        <v>543</v>
      </c>
      <c r="C35" s="40">
        <v>0.05</v>
      </c>
      <c r="D35" s="41">
        <v>0.1</v>
      </c>
      <c r="E35" s="42">
        <v>0.1</v>
      </c>
      <c r="F35" s="41">
        <v>0.01</v>
      </c>
      <c r="G35" s="40">
        <v>0.01</v>
      </c>
      <c r="H35" s="40">
        <v>0.01</v>
      </c>
      <c r="I35" s="40">
        <v>0.01</v>
      </c>
      <c r="J35" s="40">
        <v>0.01</v>
      </c>
      <c r="K35" s="40">
        <v>0.02</v>
      </c>
      <c r="L35" s="40">
        <v>0.01</v>
      </c>
      <c r="M35" s="40">
        <v>0.02</v>
      </c>
      <c r="N35" s="42">
        <v>0.02</v>
      </c>
      <c r="O35" s="41">
        <v>7.0000000000000007E-2</v>
      </c>
      <c r="P35" s="40">
        <v>0.3</v>
      </c>
      <c r="Q35" s="40">
        <v>0.5</v>
      </c>
      <c r="R35" s="40">
        <v>1.51</v>
      </c>
      <c r="S35" s="40">
        <v>0.57999999999999996</v>
      </c>
      <c r="T35" s="40">
        <v>0.32</v>
      </c>
      <c r="U35" s="40">
        <v>0.6</v>
      </c>
      <c r="V35" s="40">
        <v>24.66</v>
      </c>
      <c r="W35" s="40">
        <v>2.82</v>
      </c>
      <c r="X35" s="40">
        <v>0.48</v>
      </c>
      <c r="Y35" s="40">
        <v>0.55000000000000004</v>
      </c>
      <c r="Z35" s="42">
        <v>0.25</v>
      </c>
      <c r="AA35" s="41">
        <v>0.06</v>
      </c>
      <c r="AB35" s="40">
        <v>0.15</v>
      </c>
      <c r="AC35" s="40">
        <v>1.2</v>
      </c>
      <c r="AD35" s="40">
        <v>0.27</v>
      </c>
      <c r="AE35" s="40">
        <v>0.59</v>
      </c>
      <c r="AF35" s="42">
        <v>2.69</v>
      </c>
      <c r="AG35" s="41">
        <v>0.09</v>
      </c>
      <c r="AH35" s="40">
        <v>0.1</v>
      </c>
      <c r="AI35" s="40">
        <v>0.2</v>
      </c>
      <c r="AJ35" s="40">
        <v>0.18</v>
      </c>
      <c r="AK35" s="40">
        <v>0.25</v>
      </c>
      <c r="AL35" s="42">
        <v>0.17</v>
      </c>
      <c r="AM35" s="41">
        <v>0.06</v>
      </c>
      <c r="AN35" s="42">
        <v>0.42</v>
      </c>
    </row>
    <row r="36" spans="1:40" x14ac:dyDescent="0.3">
      <c r="A36" s="2" t="s">
        <v>329</v>
      </c>
      <c r="B36" s="2" t="s">
        <v>457</v>
      </c>
    </row>
    <row r="37" spans="1:40" x14ac:dyDescent="0.3">
      <c r="A37" s="2" t="s">
        <v>329</v>
      </c>
      <c r="B37" s="2" t="s">
        <v>458</v>
      </c>
    </row>
    <row r="38" spans="1:40" ht="15" customHeight="1" x14ac:dyDescent="0.3">
      <c r="A38" s="2" t="s">
        <v>329</v>
      </c>
    </row>
    <row r="39" spans="1:40" ht="15" customHeight="1" x14ac:dyDescent="0.3">
      <c r="A39" s="2" t="s">
        <v>329</v>
      </c>
      <c r="B39" s="2" t="s">
        <v>459</v>
      </c>
    </row>
  </sheetData>
  <mergeCells count="6">
    <mergeCell ref="AM6:AN6"/>
    <mergeCell ref="D6:E6"/>
    <mergeCell ref="F6:N6"/>
    <mergeCell ref="O6:Z6"/>
    <mergeCell ref="AA6:AF6"/>
    <mergeCell ref="AG6:AL6"/>
  </mergeCells>
  <hyperlinks>
    <hyperlink ref="B1" location="'Contents'!E1" display="&lt;&lt; Contents" xr:uid="{00000000-0004-0000-0500-000000000000}"/>
  </hyperlinks>
  <pageMargins left="0.7" right="0.7" top="0.75" bottom="0.75" header="0.3" footer="0.3"/>
  <headerFooter>
    <oddHeader>&amp;L&amp;"Aptos"&amp;12&amp;K000000 Classification: CONFIDENTIAL&amp;1#_x000D_</oddHead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AN85"/>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544</v>
      </c>
    </row>
    <row r="4" spans="1:40" ht="15" customHeight="1" x14ac:dyDescent="0.3">
      <c r="A4" s="2" t="s">
        <v>329</v>
      </c>
      <c r="B4" s="2" t="s">
        <v>545</v>
      </c>
    </row>
    <row r="5" spans="1:40" ht="15" customHeight="1" x14ac:dyDescent="0.3">
      <c r="A5" s="2" t="s">
        <v>329</v>
      </c>
      <c r="B5" s="2" t="s">
        <v>2</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380</v>
      </c>
      <c r="S8" s="12" t="s">
        <v>381</v>
      </c>
      <c r="T8" s="12" t="s">
        <v>382</v>
      </c>
      <c r="U8" s="12" t="s">
        <v>383</v>
      </c>
      <c r="V8" s="12" t="s">
        <v>386</v>
      </c>
      <c r="W8" s="12" t="s">
        <v>385</v>
      </c>
      <c r="X8" s="12" t="s">
        <v>387</v>
      </c>
      <c r="Y8" s="12" t="s">
        <v>388</v>
      </c>
      <c r="Z8" s="11" t="s">
        <v>389</v>
      </c>
      <c r="AA8" s="10" t="s">
        <v>377</v>
      </c>
      <c r="AB8" s="12" t="s">
        <v>378</v>
      </c>
      <c r="AC8" s="12" t="s">
        <v>379</v>
      </c>
      <c r="AD8" s="12" t="s">
        <v>380</v>
      </c>
      <c r="AE8" s="12" t="s">
        <v>381</v>
      </c>
      <c r="AF8" s="11" t="s">
        <v>390</v>
      </c>
      <c r="AG8" s="10" t="s">
        <v>377</v>
      </c>
      <c r="AH8" s="12" t="s">
        <v>378</v>
      </c>
      <c r="AI8" s="12" t="s">
        <v>379</v>
      </c>
      <c r="AJ8" s="12" t="s">
        <v>380</v>
      </c>
      <c r="AK8" s="12" t="s">
        <v>381</v>
      </c>
      <c r="AL8" s="11" t="s">
        <v>382</v>
      </c>
      <c r="AM8" s="10" t="s">
        <v>377</v>
      </c>
      <c r="AN8" s="11" t="s">
        <v>378</v>
      </c>
    </row>
    <row r="9" spans="1:40" ht="15" customHeight="1" x14ac:dyDescent="0.3">
      <c r="A9" s="2" t="s">
        <v>329</v>
      </c>
      <c r="B9" s="9" t="s">
        <v>391</v>
      </c>
      <c r="C9" s="13">
        <v>6190</v>
      </c>
      <c r="D9" s="14">
        <v>2985</v>
      </c>
      <c r="E9" s="15">
        <v>3173</v>
      </c>
      <c r="F9" s="14">
        <v>677</v>
      </c>
      <c r="G9" s="13">
        <v>1086</v>
      </c>
      <c r="H9" s="13">
        <v>1048</v>
      </c>
      <c r="I9" s="13">
        <v>993</v>
      </c>
      <c r="J9" s="13">
        <v>939</v>
      </c>
      <c r="K9" s="13">
        <v>1447</v>
      </c>
      <c r="L9" s="13">
        <v>1763</v>
      </c>
      <c r="M9" s="13">
        <v>2041</v>
      </c>
      <c r="N9" s="15">
        <v>2386</v>
      </c>
      <c r="O9" s="14">
        <v>4122</v>
      </c>
      <c r="P9" s="13">
        <v>1041</v>
      </c>
      <c r="Q9" s="13">
        <v>617</v>
      </c>
      <c r="R9" s="13">
        <v>187</v>
      </c>
      <c r="S9" s="13">
        <v>520</v>
      </c>
      <c r="T9" s="13">
        <v>1027</v>
      </c>
      <c r="U9" s="13">
        <v>502</v>
      </c>
      <c r="V9" s="13">
        <v>13</v>
      </c>
      <c r="W9" s="13">
        <v>122</v>
      </c>
      <c r="X9" s="13">
        <v>624</v>
      </c>
      <c r="Y9" s="13">
        <v>455</v>
      </c>
      <c r="Z9" s="15">
        <v>1082</v>
      </c>
      <c r="AA9" s="14">
        <v>4989</v>
      </c>
      <c r="AB9" s="13">
        <v>1167</v>
      </c>
      <c r="AC9" s="13">
        <v>167</v>
      </c>
      <c r="AD9" s="13">
        <v>626</v>
      </c>
      <c r="AE9" s="13">
        <v>311</v>
      </c>
      <c r="AF9" s="15">
        <v>63</v>
      </c>
      <c r="AG9" s="14">
        <v>3513</v>
      </c>
      <c r="AH9" s="13">
        <v>2677</v>
      </c>
      <c r="AI9" s="13">
        <v>1757</v>
      </c>
      <c r="AJ9" s="13">
        <v>1756</v>
      </c>
      <c r="AK9" s="13">
        <v>1184</v>
      </c>
      <c r="AL9" s="15">
        <v>1493</v>
      </c>
      <c r="AM9" s="14">
        <v>5550</v>
      </c>
      <c r="AN9" s="15">
        <v>640</v>
      </c>
    </row>
    <row r="10" spans="1:40" ht="15" customHeight="1" x14ac:dyDescent="0.3">
      <c r="A10" s="2" t="s">
        <v>329</v>
      </c>
      <c r="B10" s="9" t="s">
        <v>338</v>
      </c>
      <c r="C10" s="13">
        <v>6000</v>
      </c>
      <c r="D10" s="14">
        <v>2938</v>
      </c>
      <c r="E10" s="15">
        <v>3062</v>
      </c>
      <c r="F10" s="14">
        <v>633</v>
      </c>
      <c r="G10" s="13">
        <v>1031</v>
      </c>
      <c r="H10" s="13">
        <v>994</v>
      </c>
      <c r="I10" s="13">
        <v>979</v>
      </c>
      <c r="J10" s="13">
        <v>916</v>
      </c>
      <c r="K10" s="13">
        <v>1447</v>
      </c>
      <c r="L10" s="13">
        <v>1664</v>
      </c>
      <c r="M10" s="13">
        <v>1973</v>
      </c>
      <c r="N10" s="15">
        <v>2363</v>
      </c>
      <c r="O10" s="14">
        <v>4000</v>
      </c>
      <c r="P10" s="13">
        <v>1000</v>
      </c>
      <c r="Q10" s="13">
        <v>568</v>
      </c>
      <c r="R10" s="13">
        <v>164</v>
      </c>
      <c r="S10" s="13">
        <v>500</v>
      </c>
      <c r="T10" s="13">
        <v>1000</v>
      </c>
      <c r="U10" s="13">
        <v>472</v>
      </c>
      <c r="V10" s="13">
        <v>12</v>
      </c>
      <c r="W10" s="13">
        <v>108</v>
      </c>
      <c r="X10" s="13">
        <v>620</v>
      </c>
      <c r="Y10" s="13">
        <v>412</v>
      </c>
      <c r="Z10" s="15">
        <v>1144</v>
      </c>
      <c r="AA10" s="14">
        <v>4856</v>
      </c>
      <c r="AB10" s="13">
        <v>1144</v>
      </c>
      <c r="AC10" s="13">
        <v>151</v>
      </c>
      <c r="AD10" s="13">
        <v>595</v>
      </c>
      <c r="AE10" s="13">
        <v>274</v>
      </c>
      <c r="AF10" s="15">
        <v>124</v>
      </c>
      <c r="AG10" s="14">
        <v>3402</v>
      </c>
      <c r="AH10" s="13">
        <v>2598</v>
      </c>
      <c r="AI10" s="13">
        <v>1560</v>
      </c>
      <c r="AJ10" s="13">
        <v>1842</v>
      </c>
      <c r="AK10" s="13">
        <v>1225</v>
      </c>
      <c r="AL10" s="15">
        <v>1373</v>
      </c>
      <c r="AM10" s="14">
        <v>5402</v>
      </c>
      <c r="AN10" s="15">
        <v>598</v>
      </c>
    </row>
    <row r="11" spans="1:40" ht="26" x14ac:dyDescent="0.3">
      <c r="A11" s="2" t="s">
        <v>329</v>
      </c>
      <c r="B11" s="9" t="s">
        <v>546</v>
      </c>
      <c r="C11" s="13">
        <v>4631</v>
      </c>
      <c r="D11" s="14">
        <v>2376</v>
      </c>
      <c r="E11" s="15">
        <v>2255</v>
      </c>
      <c r="F11" s="14">
        <v>445</v>
      </c>
      <c r="G11" s="13">
        <v>660</v>
      </c>
      <c r="H11" s="13">
        <v>635</v>
      </c>
      <c r="I11" s="13">
        <v>757</v>
      </c>
      <c r="J11" s="13">
        <v>762</v>
      </c>
      <c r="K11" s="13">
        <v>1371</v>
      </c>
      <c r="L11" s="13">
        <v>1105</v>
      </c>
      <c r="M11" s="13">
        <v>1393</v>
      </c>
      <c r="N11" s="15">
        <v>2133</v>
      </c>
      <c r="O11" s="14">
        <v>2795</v>
      </c>
      <c r="P11" s="13">
        <v>914</v>
      </c>
      <c r="Q11" s="13">
        <v>436</v>
      </c>
      <c r="R11" s="13">
        <v>142</v>
      </c>
      <c r="S11" s="13">
        <v>389</v>
      </c>
      <c r="T11" s="13">
        <v>923</v>
      </c>
      <c r="U11" s="13">
        <v>294</v>
      </c>
      <c r="V11" s="13">
        <v>12</v>
      </c>
      <c r="W11" s="13">
        <v>95</v>
      </c>
      <c r="X11" s="13">
        <v>521</v>
      </c>
      <c r="Y11" s="13">
        <v>360</v>
      </c>
      <c r="Z11" s="15">
        <v>545</v>
      </c>
      <c r="AA11" s="14">
        <v>4631</v>
      </c>
      <c r="AB11" s="13">
        <v>0</v>
      </c>
      <c r="AC11" s="13">
        <v>0</v>
      </c>
      <c r="AD11" s="13">
        <v>0</v>
      </c>
      <c r="AE11" s="13">
        <v>0</v>
      </c>
      <c r="AF11" s="15">
        <v>0</v>
      </c>
      <c r="AG11" s="14">
        <v>2601</v>
      </c>
      <c r="AH11" s="13">
        <v>2030</v>
      </c>
      <c r="AI11" s="13">
        <v>1179</v>
      </c>
      <c r="AJ11" s="13">
        <v>1422</v>
      </c>
      <c r="AK11" s="13">
        <v>988</v>
      </c>
      <c r="AL11" s="15">
        <v>1042</v>
      </c>
      <c r="AM11" s="14">
        <v>4215</v>
      </c>
      <c r="AN11" s="15">
        <v>416</v>
      </c>
    </row>
    <row r="12" spans="1:40" ht="15" customHeight="1" x14ac:dyDescent="0.3">
      <c r="A12" s="2" t="s">
        <v>329</v>
      </c>
      <c r="B12" s="9"/>
      <c r="C12" s="16">
        <v>0.77</v>
      </c>
      <c r="D12" s="19">
        <v>0.81</v>
      </c>
      <c r="E12" s="21">
        <v>0.74</v>
      </c>
      <c r="F12" s="19">
        <v>0.7</v>
      </c>
      <c r="G12" s="20">
        <v>0.64</v>
      </c>
      <c r="H12" s="20">
        <v>0.64</v>
      </c>
      <c r="I12" s="16">
        <v>0.77</v>
      </c>
      <c r="J12" s="20">
        <v>0.83</v>
      </c>
      <c r="K12" s="20">
        <v>0.95</v>
      </c>
      <c r="L12" s="20">
        <v>0.66</v>
      </c>
      <c r="M12" s="20">
        <v>0.71</v>
      </c>
      <c r="N12" s="21">
        <v>0.9</v>
      </c>
      <c r="O12" s="19">
        <v>0.7</v>
      </c>
      <c r="P12" s="20">
        <v>0.91</v>
      </c>
      <c r="Q12" s="16">
        <v>0.77</v>
      </c>
      <c r="R12" s="20">
        <v>0.87</v>
      </c>
      <c r="S12" s="16">
        <v>0.78</v>
      </c>
      <c r="T12" s="20">
        <v>0.92</v>
      </c>
      <c r="U12" s="20">
        <v>0.62</v>
      </c>
      <c r="V12" s="16">
        <v>1</v>
      </c>
      <c r="W12" s="20">
        <v>0.88</v>
      </c>
      <c r="X12" s="20">
        <v>0.84</v>
      </c>
      <c r="Y12" s="20">
        <v>0.87</v>
      </c>
      <c r="Z12" s="21">
        <v>0.48</v>
      </c>
      <c r="AA12" s="19">
        <v>0.95</v>
      </c>
      <c r="AB12" s="20">
        <v>0</v>
      </c>
      <c r="AC12" s="20">
        <v>0</v>
      </c>
      <c r="AD12" s="20">
        <v>0</v>
      </c>
      <c r="AE12" s="20">
        <v>0</v>
      </c>
      <c r="AF12" s="21">
        <v>0</v>
      </c>
      <c r="AG12" s="17">
        <v>0.76</v>
      </c>
      <c r="AH12" s="16">
        <v>0.78</v>
      </c>
      <c r="AI12" s="16">
        <v>0.76</v>
      </c>
      <c r="AJ12" s="16">
        <v>0.77</v>
      </c>
      <c r="AK12" s="20">
        <v>0.81</v>
      </c>
      <c r="AL12" s="18">
        <v>0.76</v>
      </c>
      <c r="AM12" s="19">
        <v>0.78</v>
      </c>
      <c r="AN12" s="21">
        <v>0.7</v>
      </c>
    </row>
    <row r="13" spans="1:40" ht="15" customHeight="1" x14ac:dyDescent="0.3">
      <c r="A13" s="2" t="s">
        <v>329</v>
      </c>
      <c r="B13" s="9"/>
      <c r="D13" s="10" t="s">
        <v>378</v>
      </c>
      <c r="E13" s="9"/>
      <c r="F13" s="10" t="s">
        <v>547</v>
      </c>
      <c r="I13" s="12" t="s">
        <v>440</v>
      </c>
      <c r="J13" s="12" t="s">
        <v>539</v>
      </c>
      <c r="K13" s="12" t="s">
        <v>535</v>
      </c>
      <c r="M13" s="12" t="s">
        <v>425</v>
      </c>
      <c r="N13" s="11" t="s">
        <v>427</v>
      </c>
      <c r="O13" s="10" t="s">
        <v>532</v>
      </c>
      <c r="P13" s="12" t="s">
        <v>548</v>
      </c>
      <c r="Q13" s="12" t="s">
        <v>531</v>
      </c>
      <c r="R13" s="12" t="s">
        <v>549</v>
      </c>
      <c r="S13" s="12" t="s">
        <v>531</v>
      </c>
      <c r="T13" s="12" t="s">
        <v>550</v>
      </c>
      <c r="U13" s="12" t="s">
        <v>389</v>
      </c>
      <c r="W13" s="12" t="s">
        <v>549</v>
      </c>
      <c r="X13" s="12" t="s">
        <v>549</v>
      </c>
      <c r="Y13" s="12" t="s">
        <v>549</v>
      </c>
      <c r="Z13" s="9"/>
      <c r="AA13" s="10" t="s">
        <v>397</v>
      </c>
      <c r="AF13" s="9"/>
      <c r="AG13" s="22"/>
      <c r="AH13" s="12" t="s">
        <v>379</v>
      </c>
      <c r="AK13" s="12" t="s">
        <v>551</v>
      </c>
      <c r="AL13" s="9"/>
      <c r="AM13" s="10" t="s">
        <v>378</v>
      </c>
      <c r="AN13" s="9"/>
    </row>
    <row r="14" spans="1:40" ht="15" customHeight="1" x14ac:dyDescent="0.3">
      <c r="A14" s="2" t="s">
        <v>329</v>
      </c>
      <c r="B14" s="9" t="s">
        <v>552</v>
      </c>
      <c r="C14" s="13">
        <v>48</v>
      </c>
      <c r="D14" s="14">
        <v>27</v>
      </c>
      <c r="E14" s="15">
        <v>20</v>
      </c>
      <c r="F14" s="14">
        <v>7</v>
      </c>
      <c r="G14" s="13">
        <v>8</v>
      </c>
      <c r="H14" s="13">
        <v>8</v>
      </c>
      <c r="I14" s="13">
        <v>7</v>
      </c>
      <c r="J14" s="13">
        <v>9</v>
      </c>
      <c r="K14" s="13">
        <v>9</v>
      </c>
      <c r="L14" s="13">
        <v>15</v>
      </c>
      <c r="M14" s="13">
        <v>15</v>
      </c>
      <c r="N14" s="15">
        <v>18</v>
      </c>
      <c r="O14" s="14">
        <v>39</v>
      </c>
      <c r="P14" s="13">
        <v>2</v>
      </c>
      <c r="Q14" s="13">
        <v>7</v>
      </c>
      <c r="R14" s="13">
        <v>0</v>
      </c>
      <c r="S14" s="13">
        <v>2</v>
      </c>
      <c r="T14" s="13">
        <v>6</v>
      </c>
      <c r="U14" s="13">
        <v>5</v>
      </c>
      <c r="V14" s="13">
        <v>0</v>
      </c>
      <c r="W14" s="13">
        <v>0</v>
      </c>
      <c r="X14" s="13">
        <v>2</v>
      </c>
      <c r="Y14" s="13">
        <v>3</v>
      </c>
      <c r="Z14" s="15">
        <v>21</v>
      </c>
      <c r="AA14" s="14">
        <v>48</v>
      </c>
      <c r="AB14" s="13">
        <v>0</v>
      </c>
      <c r="AC14" s="13">
        <v>0</v>
      </c>
      <c r="AD14" s="13">
        <v>0</v>
      </c>
      <c r="AE14" s="13">
        <v>0</v>
      </c>
      <c r="AF14" s="15">
        <v>0</v>
      </c>
      <c r="AG14" s="14">
        <v>35</v>
      </c>
      <c r="AH14" s="13">
        <v>13</v>
      </c>
      <c r="AI14" s="13">
        <v>22</v>
      </c>
      <c r="AJ14" s="13">
        <v>14</v>
      </c>
      <c r="AK14" s="13">
        <v>9</v>
      </c>
      <c r="AL14" s="15">
        <v>4</v>
      </c>
      <c r="AM14" s="14">
        <v>46</v>
      </c>
      <c r="AN14" s="15">
        <v>2</v>
      </c>
    </row>
    <row r="15" spans="1:40" ht="15" customHeight="1" x14ac:dyDescent="0.3">
      <c r="A15" s="2" t="s">
        <v>329</v>
      </c>
      <c r="B15" s="9"/>
      <c r="C15" s="16">
        <v>0.01</v>
      </c>
      <c r="D15" s="17">
        <v>0.01</v>
      </c>
      <c r="E15" s="18">
        <v>0.01</v>
      </c>
      <c r="F15" s="17">
        <v>0.01</v>
      </c>
      <c r="G15" s="16">
        <v>0.01</v>
      </c>
      <c r="H15" s="16">
        <v>0.01</v>
      </c>
      <c r="I15" s="16">
        <v>0.01</v>
      </c>
      <c r="J15" s="16">
        <v>0.01</v>
      </c>
      <c r="K15" s="16">
        <v>0.01</v>
      </c>
      <c r="L15" s="16">
        <v>0.01</v>
      </c>
      <c r="M15" s="16">
        <v>0.01</v>
      </c>
      <c r="N15" s="18">
        <v>0.01</v>
      </c>
      <c r="O15" s="19">
        <v>0.01</v>
      </c>
      <c r="P15" s="3" t="s">
        <v>423</v>
      </c>
      <c r="Q15" s="16">
        <v>0.01</v>
      </c>
      <c r="R15" s="16">
        <v>0</v>
      </c>
      <c r="S15" s="3" t="s">
        <v>422</v>
      </c>
      <c r="T15" s="16">
        <v>0.01</v>
      </c>
      <c r="U15" s="16">
        <v>0.01</v>
      </c>
      <c r="V15" s="16">
        <v>0</v>
      </c>
      <c r="W15" s="16">
        <v>0</v>
      </c>
      <c r="X15" s="3" t="s">
        <v>422</v>
      </c>
      <c r="Y15" s="16">
        <v>0.01</v>
      </c>
      <c r="Z15" s="21">
        <v>0.02</v>
      </c>
      <c r="AA15" s="19">
        <v>0.01</v>
      </c>
      <c r="AB15" s="20">
        <v>0</v>
      </c>
      <c r="AC15" s="16">
        <v>0</v>
      </c>
      <c r="AD15" s="20">
        <v>0</v>
      </c>
      <c r="AE15" s="16">
        <v>0</v>
      </c>
      <c r="AF15" s="18">
        <v>0</v>
      </c>
      <c r="AG15" s="19">
        <v>0.01</v>
      </c>
      <c r="AH15" s="3" t="s">
        <v>423</v>
      </c>
      <c r="AI15" s="20">
        <v>0.01</v>
      </c>
      <c r="AJ15" s="16">
        <v>0.01</v>
      </c>
      <c r="AK15" s="16">
        <v>0.01</v>
      </c>
      <c r="AL15" s="24" t="s">
        <v>423</v>
      </c>
      <c r="AM15" s="17">
        <v>0.01</v>
      </c>
      <c r="AN15" s="24" t="s">
        <v>422</v>
      </c>
    </row>
    <row r="16" spans="1:40" ht="15" customHeight="1" x14ac:dyDescent="0.3">
      <c r="A16" s="2" t="s">
        <v>329</v>
      </c>
      <c r="B16" s="9"/>
      <c r="D16" s="22"/>
      <c r="E16" s="9"/>
      <c r="F16" s="22"/>
      <c r="N16" s="9"/>
      <c r="O16" s="10" t="s">
        <v>378</v>
      </c>
      <c r="Q16" s="12" t="s">
        <v>378</v>
      </c>
      <c r="U16" s="12" t="s">
        <v>378</v>
      </c>
      <c r="Z16" s="11" t="s">
        <v>553</v>
      </c>
      <c r="AA16" s="10" t="s">
        <v>404</v>
      </c>
      <c r="AF16" s="9"/>
      <c r="AG16" s="10" t="s">
        <v>437</v>
      </c>
      <c r="AI16" s="12" t="s">
        <v>437</v>
      </c>
      <c r="AL16" s="9"/>
      <c r="AM16" s="22"/>
      <c r="AN16" s="9"/>
    </row>
    <row r="17" spans="1:40" ht="15" customHeight="1" x14ac:dyDescent="0.3">
      <c r="A17" s="2" t="s">
        <v>329</v>
      </c>
      <c r="B17" s="9" t="s">
        <v>554</v>
      </c>
      <c r="C17" s="13">
        <v>9</v>
      </c>
      <c r="D17" s="14">
        <v>6</v>
      </c>
      <c r="E17" s="15">
        <v>4</v>
      </c>
      <c r="F17" s="14">
        <v>4</v>
      </c>
      <c r="G17" s="13">
        <v>3</v>
      </c>
      <c r="H17" s="13">
        <v>2</v>
      </c>
      <c r="I17" s="13">
        <v>1</v>
      </c>
      <c r="J17" s="13">
        <v>0</v>
      </c>
      <c r="K17" s="13">
        <v>0</v>
      </c>
      <c r="L17" s="13">
        <v>7</v>
      </c>
      <c r="M17" s="13">
        <v>3</v>
      </c>
      <c r="N17" s="15">
        <v>0</v>
      </c>
      <c r="O17" s="14">
        <v>8</v>
      </c>
      <c r="P17" s="13">
        <v>1</v>
      </c>
      <c r="Q17" s="13">
        <v>1</v>
      </c>
      <c r="R17" s="13">
        <v>1</v>
      </c>
      <c r="S17" s="13">
        <v>2</v>
      </c>
      <c r="T17" s="13">
        <v>1</v>
      </c>
      <c r="U17" s="13">
        <v>1</v>
      </c>
      <c r="V17" s="13">
        <v>0</v>
      </c>
      <c r="W17" s="13">
        <v>0</v>
      </c>
      <c r="X17" s="13">
        <v>1</v>
      </c>
      <c r="Y17" s="13">
        <v>0</v>
      </c>
      <c r="Z17" s="15">
        <v>2</v>
      </c>
      <c r="AA17" s="14">
        <v>9</v>
      </c>
      <c r="AB17" s="13">
        <v>0</v>
      </c>
      <c r="AC17" s="13">
        <v>0</v>
      </c>
      <c r="AD17" s="13">
        <v>0</v>
      </c>
      <c r="AE17" s="13">
        <v>0</v>
      </c>
      <c r="AF17" s="15">
        <v>0</v>
      </c>
      <c r="AG17" s="14">
        <v>5</v>
      </c>
      <c r="AH17" s="13">
        <v>5</v>
      </c>
      <c r="AI17" s="13">
        <v>2</v>
      </c>
      <c r="AJ17" s="13">
        <v>2</v>
      </c>
      <c r="AK17" s="13">
        <v>1</v>
      </c>
      <c r="AL17" s="15">
        <v>4</v>
      </c>
      <c r="AM17" s="14">
        <v>6</v>
      </c>
      <c r="AN17" s="15">
        <v>4</v>
      </c>
    </row>
    <row r="18" spans="1:40" ht="15" customHeight="1" x14ac:dyDescent="0.3">
      <c r="A18" s="2" t="s">
        <v>329</v>
      </c>
      <c r="B18" s="9"/>
      <c r="C18" s="3" t="s">
        <v>422</v>
      </c>
      <c r="D18" s="23" t="s">
        <v>422</v>
      </c>
      <c r="E18" s="24" t="s">
        <v>422</v>
      </c>
      <c r="F18" s="19">
        <v>0.01</v>
      </c>
      <c r="G18" s="3" t="s">
        <v>422</v>
      </c>
      <c r="H18" s="3" t="s">
        <v>422</v>
      </c>
      <c r="I18" s="3" t="s">
        <v>422</v>
      </c>
      <c r="J18" s="16">
        <v>0</v>
      </c>
      <c r="K18" s="16">
        <v>0</v>
      </c>
      <c r="L18" s="3" t="s">
        <v>423</v>
      </c>
      <c r="M18" s="3" t="s">
        <v>422</v>
      </c>
      <c r="N18" s="21">
        <v>0</v>
      </c>
      <c r="O18" s="23" t="s">
        <v>422</v>
      </c>
      <c r="P18" s="3" t="s">
        <v>422</v>
      </c>
      <c r="Q18" s="3" t="s">
        <v>422</v>
      </c>
      <c r="R18" s="3" t="s">
        <v>422</v>
      </c>
      <c r="S18" s="3" t="s">
        <v>422</v>
      </c>
      <c r="T18" s="3" t="s">
        <v>422</v>
      </c>
      <c r="U18" s="3" t="s">
        <v>422</v>
      </c>
      <c r="V18" s="16">
        <v>0</v>
      </c>
      <c r="W18" s="16">
        <v>0</v>
      </c>
      <c r="X18" s="3" t="s">
        <v>422</v>
      </c>
      <c r="Y18" s="16">
        <v>0</v>
      </c>
      <c r="Z18" s="24" t="s">
        <v>422</v>
      </c>
      <c r="AA18" s="23" t="s">
        <v>422</v>
      </c>
      <c r="AB18" s="16">
        <v>0</v>
      </c>
      <c r="AC18" s="16">
        <v>0</v>
      </c>
      <c r="AD18" s="16">
        <v>0</v>
      </c>
      <c r="AE18" s="16">
        <v>0</v>
      </c>
      <c r="AF18" s="18">
        <v>0</v>
      </c>
      <c r="AG18" s="23" t="s">
        <v>422</v>
      </c>
      <c r="AH18" s="3" t="s">
        <v>422</v>
      </c>
      <c r="AI18" s="3" t="s">
        <v>422</v>
      </c>
      <c r="AJ18" s="3" t="s">
        <v>422</v>
      </c>
      <c r="AK18" s="3" t="s">
        <v>422</v>
      </c>
      <c r="AL18" s="24" t="s">
        <v>422</v>
      </c>
      <c r="AM18" s="23" t="s">
        <v>423</v>
      </c>
      <c r="AN18" s="21">
        <v>0.01</v>
      </c>
    </row>
    <row r="19" spans="1:40" ht="15" customHeight="1" x14ac:dyDescent="0.3">
      <c r="A19" s="2" t="s">
        <v>329</v>
      </c>
      <c r="B19" s="9"/>
      <c r="D19" s="22"/>
      <c r="E19" s="9"/>
      <c r="F19" s="10" t="s">
        <v>477</v>
      </c>
      <c r="G19" s="12" t="s">
        <v>385</v>
      </c>
      <c r="H19" s="12" t="s">
        <v>385</v>
      </c>
      <c r="L19" s="12" t="s">
        <v>448</v>
      </c>
      <c r="N19" s="9"/>
      <c r="O19" s="22"/>
      <c r="Z19" s="9"/>
      <c r="AA19" s="22"/>
      <c r="AF19" s="9"/>
      <c r="AG19" s="22"/>
      <c r="AL19" s="9"/>
      <c r="AM19" s="22"/>
      <c r="AN19" s="11" t="s">
        <v>377</v>
      </c>
    </row>
    <row r="20" spans="1:40" ht="15" customHeight="1" x14ac:dyDescent="0.3">
      <c r="A20" s="2" t="s">
        <v>329</v>
      </c>
      <c r="B20" s="9" t="s">
        <v>555</v>
      </c>
      <c r="C20" s="13">
        <v>168</v>
      </c>
      <c r="D20" s="14">
        <v>84</v>
      </c>
      <c r="E20" s="15">
        <v>83</v>
      </c>
      <c r="F20" s="14">
        <v>12</v>
      </c>
      <c r="G20" s="13">
        <v>31</v>
      </c>
      <c r="H20" s="13">
        <v>42</v>
      </c>
      <c r="I20" s="13">
        <v>29</v>
      </c>
      <c r="J20" s="13">
        <v>31</v>
      </c>
      <c r="K20" s="13">
        <v>22</v>
      </c>
      <c r="L20" s="13">
        <v>43</v>
      </c>
      <c r="M20" s="13">
        <v>71</v>
      </c>
      <c r="N20" s="15">
        <v>53</v>
      </c>
      <c r="O20" s="14">
        <v>130</v>
      </c>
      <c r="P20" s="13">
        <v>21</v>
      </c>
      <c r="Q20" s="13">
        <v>11</v>
      </c>
      <c r="R20" s="13">
        <v>3</v>
      </c>
      <c r="S20" s="13">
        <v>12</v>
      </c>
      <c r="T20" s="13">
        <v>16</v>
      </c>
      <c r="U20" s="13">
        <v>12</v>
      </c>
      <c r="V20" s="13">
        <v>0</v>
      </c>
      <c r="W20" s="13">
        <v>0</v>
      </c>
      <c r="X20" s="13">
        <v>16</v>
      </c>
      <c r="Y20" s="13">
        <v>11</v>
      </c>
      <c r="Z20" s="15">
        <v>65</v>
      </c>
      <c r="AA20" s="14">
        <v>168</v>
      </c>
      <c r="AB20" s="13">
        <v>0</v>
      </c>
      <c r="AC20" s="13">
        <v>0</v>
      </c>
      <c r="AD20" s="13">
        <v>0</v>
      </c>
      <c r="AE20" s="13">
        <v>0</v>
      </c>
      <c r="AF20" s="15">
        <v>0</v>
      </c>
      <c r="AG20" s="14">
        <v>87</v>
      </c>
      <c r="AH20" s="13">
        <v>81</v>
      </c>
      <c r="AI20" s="13">
        <v>35</v>
      </c>
      <c r="AJ20" s="13">
        <v>52</v>
      </c>
      <c r="AK20" s="13">
        <v>39</v>
      </c>
      <c r="AL20" s="15">
        <v>41</v>
      </c>
      <c r="AM20" s="14">
        <v>138</v>
      </c>
      <c r="AN20" s="15">
        <v>29</v>
      </c>
    </row>
    <row r="21" spans="1:40" ht="15" customHeight="1" x14ac:dyDescent="0.3">
      <c r="A21" s="2" t="s">
        <v>329</v>
      </c>
      <c r="B21" s="9"/>
      <c r="C21" s="16">
        <v>0.03</v>
      </c>
      <c r="D21" s="17">
        <v>0.03</v>
      </c>
      <c r="E21" s="18">
        <v>0.03</v>
      </c>
      <c r="F21" s="17">
        <v>0.02</v>
      </c>
      <c r="G21" s="16">
        <v>0.03</v>
      </c>
      <c r="H21" s="20">
        <v>0.04</v>
      </c>
      <c r="I21" s="16">
        <v>0.03</v>
      </c>
      <c r="J21" s="16">
        <v>0.03</v>
      </c>
      <c r="K21" s="20">
        <v>0.02</v>
      </c>
      <c r="L21" s="16">
        <v>0.03</v>
      </c>
      <c r="M21" s="20">
        <v>0.04</v>
      </c>
      <c r="N21" s="21">
        <v>0.02</v>
      </c>
      <c r="O21" s="19">
        <v>0.03</v>
      </c>
      <c r="P21" s="16">
        <v>0.02</v>
      </c>
      <c r="Q21" s="16">
        <v>0.02</v>
      </c>
      <c r="R21" s="16">
        <v>0.02</v>
      </c>
      <c r="S21" s="16">
        <v>0.02</v>
      </c>
      <c r="T21" s="20">
        <v>0.02</v>
      </c>
      <c r="U21" s="16">
        <v>0.03</v>
      </c>
      <c r="V21" s="16">
        <v>0</v>
      </c>
      <c r="W21" s="16">
        <v>0</v>
      </c>
      <c r="X21" s="16">
        <v>0.03</v>
      </c>
      <c r="Y21" s="16">
        <v>0.03</v>
      </c>
      <c r="Z21" s="21">
        <v>0.06</v>
      </c>
      <c r="AA21" s="19">
        <v>0.03</v>
      </c>
      <c r="AB21" s="20">
        <v>0</v>
      </c>
      <c r="AC21" s="20">
        <v>0</v>
      </c>
      <c r="AD21" s="20">
        <v>0</v>
      </c>
      <c r="AE21" s="20">
        <v>0</v>
      </c>
      <c r="AF21" s="18">
        <v>0</v>
      </c>
      <c r="AG21" s="17">
        <v>0.03</v>
      </c>
      <c r="AH21" s="16">
        <v>0.03</v>
      </c>
      <c r="AI21" s="16">
        <v>0.02</v>
      </c>
      <c r="AJ21" s="16">
        <v>0.03</v>
      </c>
      <c r="AK21" s="16">
        <v>0.03</v>
      </c>
      <c r="AL21" s="18">
        <v>0.03</v>
      </c>
      <c r="AM21" s="19">
        <v>0.03</v>
      </c>
      <c r="AN21" s="21">
        <v>0.05</v>
      </c>
    </row>
    <row r="22" spans="1:40" ht="15" customHeight="1" x14ac:dyDescent="0.3">
      <c r="A22" s="2" t="s">
        <v>329</v>
      </c>
      <c r="B22" s="9"/>
      <c r="D22" s="22"/>
      <c r="E22" s="9"/>
      <c r="F22" s="22"/>
      <c r="G22" s="12" t="s">
        <v>382</v>
      </c>
      <c r="H22" s="12" t="s">
        <v>556</v>
      </c>
      <c r="I22" s="12" t="s">
        <v>382</v>
      </c>
      <c r="J22" s="12" t="s">
        <v>382</v>
      </c>
      <c r="L22" s="12" t="s">
        <v>382</v>
      </c>
      <c r="M22" s="12" t="s">
        <v>557</v>
      </c>
      <c r="N22" s="9"/>
      <c r="O22" s="10" t="s">
        <v>448</v>
      </c>
      <c r="Z22" s="11" t="s">
        <v>451</v>
      </c>
      <c r="AA22" s="10" t="s">
        <v>443</v>
      </c>
      <c r="AF22" s="9"/>
      <c r="AG22" s="22"/>
      <c r="AL22" s="9"/>
      <c r="AM22" s="22"/>
      <c r="AN22" s="11" t="s">
        <v>377</v>
      </c>
    </row>
    <row r="23" spans="1:40" ht="15" customHeight="1" x14ac:dyDescent="0.3">
      <c r="A23" s="2" t="s">
        <v>329</v>
      </c>
      <c r="B23" s="9" t="s">
        <v>558</v>
      </c>
      <c r="C23" s="13">
        <v>38</v>
      </c>
      <c r="D23" s="14">
        <v>14</v>
      </c>
      <c r="E23" s="15">
        <v>24</v>
      </c>
      <c r="F23" s="14">
        <v>7</v>
      </c>
      <c r="G23" s="13">
        <v>8</v>
      </c>
      <c r="H23" s="13">
        <v>8</v>
      </c>
      <c r="I23" s="13">
        <v>7</v>
      </c>
      <c r="J23" s="13">
        <v>5</v>
      </c>
      <c r="K23" s="13">
        <v>3</v>
      </c>
      <c r="L23" s="13">
        <v>15</v>
      </c>
      <c r="M23" s="13">
        <v>15</v>
      </c>
      <c r="N23" s="15">
        <v>8</v>
      </c>
      <c r="O23" s="14">
        <v>34</v>
      </c>
      <c r="P23" s="13">
        <v>1</v>
      </c>
      <c r="Q23" s="13">
        <v>7</v>
      </c>
      <c r="R23" s="13">
        <v>0</v>
      </c>
      <c r="S23" s="13">
        <v>3</v>
      </c>
      <c r="T23" s="13">
        <v>3</v>
      </c>
      <c r="U23" s="13">
        <v>7</v>
      </c>
      <c r="V23" s="13">
        <v>0</v>
      </c>
      <c r="W23" s="13">
        <v>0</v>
      </c>
      <c r="X23" s="13">
        <v>2</v>
      </c>
      <c r="Y23" s="13">
        <v>0</v>
      </c>
      <c r="Z23" s="15">
        <v>15</v>
      </c>
      <c r="AA23" s="14">
        <v>0</v>
      </c>
      <c r="AB23" s="13">
        <v>38</v>
      </c>
      <c r="AC23" s="13">
        <v>38</v>
      </c>
      <c r="AD23" s="13">
        <v>0</v>
      </c>
      <c r="AE23" s="13">
        <v>0</v>
      </c>
      <c r="AF23" s="15">
        <v>0</v>
      </c>
      <c r="AG23" s="14">
        <v>21</v>
      </c>
      <c r="AH23" s="13">
        <v>17</v>
      </c>
      <c r="AI23" s="13">
        <v>13</v>
      </c>
      <c r="AJ23" s="13">
        <v>7</v>
      </c>
      <c r="AK23" s="13">
        <v>3</v>
      </c>
      <c r="AL23" s="15">
        <v>14</v>
      </c>
      <c r="AM23" s="14">
        <v>31</v>
      </c>
      <c r="AN23" s="15">
        <v>7</v>
      </c>
    </row>
    <row r="24" spans="1:40" ht="15" customHeight="1" x14ac:dyDescent="0.3">
      <c r="A24" s="2" t="s">
        <v>329</v>
      </c>
      <c r="B24" s="9"/>
      <c r="C24" s="16">
        <v>0.01</v>
      </c>
      <c r="D24" s="23" t="s">
        <v>422</v>
      </c>
      <c r="E24" s="18">
        <v>0.01</v>
      </c>
      <c r="F24" s="17">
        <v>0.01</v>
      </c>
      <c r="G24" s="16">
        <v>0.01</v>
      </c>
      <c r="H24" s="16">
        <v>0.01</v>
      </c>
      <c r="I24" s="16">
        <v>0.01</v>
      </c>
      <c r="J24" s="16">
        <v>0.01</v>
      </c>
      <c r="K24" s="3" t="s">
        <v>423</v>
      </c>
      <c r="L24" s="16">
        <v>0.01</v>
      </c>
      <c r="M24" s="16">
        <v>0.01</v>
      </c>
      <c r="N24" s="24" t="s">
        <v>423</v>
      </c>
      <c r="O24" s="19">
        <v>0.01</v>
      </c>
      <c r="P24" s="3" t="s">
        <v>423</v>
      </c>
      <c r="Q24" s="16">
        <v>0.01</v>
      </c>
      <c r="R24" s="16">
        <v>0</v>
      </c>
      <c r="S24" s="16">
        <v>0.01</v>
      </c>
      <c r="T24" s="3" t="s">
        <v>422</v>
      </c>
      <c r="U24" s="20">
        <v>0.01</v>
      </c>
      <c r="V24" s="16">
        <v>0</v>
      </c>
      <c r="W24" s="16">
        <v>0</v>
      </c>
      <c r="X24" s="3" t="s">
        <v>422</v>
      </c>
      <c r="Y24" s="16">
        <v>0</v>
      </c>
      <c r="Z24" s="21">
        <v>0.01</v>
      </c>
      <c r="AA24" s="19">
        <v>0</v>
      </c>
      <c r="AB24" s="20">
        <v>0.03</v>
      </c>
      <c r="AC24" s="20">
        <v>0.25</v>
      </c>
      <c r="AD24" s="20">
        <v>0</v>
      </c>
      <c r="AE24" s="16">
        <v>0</v>
      </c>
      <c r="AF24" s="18">
        <v>0</v>
      </c>
      <c r="AG24" s="17">
        <v>0.01</v>
      </c>
      <c r="AH24" s="16">
        <v>0.01</v>
      </c>
      <c r="AI24" s="16">
        <v>0.01</v>
      </c>
      <c r="AJ24" s="3" t="s">
        <v>422</v>
      </c>
      <c r="AK24" s="3" t="s">
        <v>422</v>
      </c>
      <c r="AL24" s="21">
        <v>0.01</v>
      </c>
      <c r="AM24" s="17">
        <v>0.01</v>
      </c>
      <c r="AN24" s="18">
        <v>0.01</v>
      </c>
    </row>
    <row r="25" spans="1:40" ht="15" customHeight="1" x14ac:dyDescent="0.3">
      <c r="A25" s="2" t="s">
        <v>329</v>
      </c>
      <c r="B25" s="9"/>
      <c r="D25" s="22"/>
      <c r="E25" s="9"/>
      <c r="F25" s="10" t="s">
        <v>448</v>
      </c>
      <c r="G25" s="12" t="s">
        <v>382</v>
      </c>
      <c r="H25" s="12" t="s">
        <v>382</v>
      </c>
      <c r="L25" s="12" t="s">
        <v>448</v>
      </c>
      <c r="M25" s="12" t="s">
        <v>382</v>
      </c>
      <c r="N25" s="9"/>
      <c r="O25" s="10" t="s">
        <v>378</v>
      </c>
      <c r="Q25" s="12" t="s">
        <v>559</v>
      </c>
      <c r="S25" s="12" t="s">
        <v>378</v>
      </c>
      <c r="U25" s="12" t="s">
        <v>516</v>
      </c>
      <c r="Z25" s="11" t="s">
        <v>516</v>
      </c>
      <c r="AA25" s="22"/>
      <c r="AB25" s="12" t="s">
        <v>406</v>
      </c>
      <c r="AC25" s="12" t="s">
        <v>453</v>
      </c>
      <c r="AF25" s="9"/>
      <c r="AG25" s="22"/>
      <c r="AI25" s="12" t="s">
        <v>381</v>
      </c>
      <c r="AL25" s="11" t="s">
        <v>560</v>
      </c>
      <c r="AM25" s="22"/>
      <c r="AN25" s="9"/>
    </row>
    <row r="26" spans="1:40" ht="15" customHeight="1" x14ac:dyDescent="0.3">
      <c r="A26" s="2" t="s">
        <v>329</v>
      </c>
      <c r="B26" s="9" t="s">
        <v>561</v>
      </c>
      <c r="C26" s="13">
        <v>44</v>
      </c>
      <c r="D26" s="14">
        <v>26</v>
      </c>
      <c r="E26" s="15">
        <v>18</v>
      </c>
      <c r="F26" s="14">
        <v>7</v>
      </c>
      <c r="G26" s="13">
        <v>20</v>
      </c>
      <c r="H26" s="13">
        <v>8</v>
      </c>
      <c r="I26" s="13">
        <v>8</v>
      </c>
      <c r="J26" s="13">
        <v>1</v>
      </c>
      <c r="K26" s="13">
        <v>1</v>
      </c>
      <c r="L26" s="13">
        <v>27</v>
      </c>
      <c r="M26" s="13">
        <v>16</v>
      </c>
      <c r="N26" s="15">
        <v>2</v>
      </c>
      <c r="O26" s="14">
        <v>38</v>
      </c>
      <c r="P26" s="13">
        <v>1</v>
      </c>
      <c r="Q26" s="13">
        <v>4</v>
      </c>
      <c r="R26" s="13">
        <v>1</v>
      </c>
      <c r="S26" s="13">
        <v>3</v>
      </c>
      <c r="T26" s="13">
        <v>5</v>
      </c>
      <c r="U26" s="13">
        <v>3</v>
      </c>
      <c r="V26" s="13">
        <v>0</v>
      </c>
      <c r="W26" s="13">
        <v>2</v>
      </c>
      <c r="X26" s="13">
        <v>3</v>
      </c>
      <c r="Y26" s="13">
        <v>1</v>
      </c>
      <c r="Z26" s="15">
        <v>21</v>
      </c>
      <c r="AA26" s="14">
        <v>0</v>
      </c>
      <c r="AB26" s="13">
        <v>44</v>
      </c>
      <c r="AC26" s="13">
        <v>44</v>
      </c>
      <c r="AD26" s="13">
        <v>0</v>
      </c>
      <c r="AE26" s="13">
        <v>0</v>
      </c>
      <c r="AF26" s="15">
        <v>0</v>
      </c>
      <c r="AG26" s="14">
        <v>27</v>
      </c>
      <c r="AH26" s="13">
        <v>17</v>
      </c>
      <c r="AI26" s="13">
        <v>19</v>
      </c>
      <c r="AJ26" s="13">
        <v>8</v>
      </c>
      <c r="AK26" s="13">
        <v>11</v>
      </c>
      <c r="AL26" s="15">
        <v>7</v>
      </c>
      <c r="AM26" s="14">
        <v>39</v>
      </c>
      <c r="AN26" s="15">
        <v>5</v>
      </c>
    </row>
    <row r="27" spans="1:40" ht="15" customHeight="1" x14ac:dyDescent="0.3">
      <c r="A27" s="2" t="s">
        <v>329</v>
      </c>
      <c r="B27" s="9"/>
      <c r="C27" s="16">
        <v>0.01</v>
      </c>
      <c r="D27" s="17">
        <v>0.01</v>
      </c>
      <c r="E27" s="18">
        <v>0.01</v>
      </c>
      <c r="F27" s="17">
        <v>0.01</v>
      </c>
      <c r="G27" s="20">
        <v>0.02</v>
      </c>
      <c r="H27" s="16">
        <v>0.01</v>
      </c>
      <c r="I27" s="16">
        <v>0.01</v>
      </c>
      <c r="J27" s="3" t="s">
        <v>423</v>
      </c>
      <c r="K27" s="3" t="s">
        <v>423</v>
      </c>
      <c r="L27" s="20">
        <v>0.02</v>
      </c>
      <c r="M27" s="16">
        <v>0.01</v>
      </c>
      <c r="N27" s="24" t="s">
        <v>423</v>
      </c>
      <c r="O27" s="19">
        <v>0.01</v>
      </c>
      <c r="P27" s="3" t="s">
        <v>423</v>
      </c>
      <c r="Q27" s="16">
        <v>0.01</v>
      </c>
      <c r="R27" s="3" t="s">
        <v>422</v>
      </c>
      <c r="S27" s="16">
        <v>0.01</v>
      </c>
      <c r="T27" s="16">
        <v>0.01</v>
      </c>
      <c r="U27" s="16">
        <v>0.01</v>
      </c>
      <c r="V27" s="16">
        <v>0</v>
      </c>
      <c r="W27" s="16">
        <v>0.02</v>
      </c>
      <c r="X27" s="3" t="s">
        <v>422</v>
      </c>
      <c r="Y27" s="3" t="s">
        <v>422</v>
      </c>
      <c r="Z27" s="21">
        <v>0.02</v>
      </c>
      <c r="AA27" s="19">
        <v>0</v>
      </c>
      <c r="AB27" s="20">
        <v>0.04</v>
      </c>
      <c r="AC27" s="20">
        <v>0.28999999999999998</v>
      </c>
      <c r="AD27" s="20">
        <v>0</v>
      </c>
      <c r="AE27" s="16">
        <v>0</v>
      </c>
      <c r="AF27" s="18">
        <v>0</v>
      </c>
      <c r="AG27" s="17">
        <v>0.01</v>
      </c>
      <c r="AH27" s="16">
        <v>0.01</v>
      </c>
      <c r="AI27" s="20">
        <v>0.01</v>
      </c>
      <c r="AJ27" s="3" t="s">
        <v>422</v>
      </c>
      <c r="AK27" s="16">
        <v>0.01</v>
      </c>
      <c r="AL27" s="24" t="s">
        <v>422</v>
      </c>
      <c r="AM27" s="17">
        <v>0.01</v>
      </c>
      <c r="AN27" s="18">
        <v>0.01</v>
      </c>
    </row>
    <row r="28" spans="1:40" ht="15" customHeight="1" x14ac:dyDescent="0.3">
      <c r="A28" s="2" t="s">
        <v>329</v>
      </c>
      <c r="B28" s="9"/>
      <c r="D28" s="22"/>
      <c r="E28" s="9"/>
      <c r="F28" s="10" t="s">
        <v>416</v>
      </c>
      <c r="G28" s="12" t="s">
        <v>562</v>
      </c>
      <c r="H28" s="12" t="s">
        <v>416</v>
      </c>
      <c r="I28" s="12" t="s">
        <v>416</v>
      </c>
      <c r="L28" s="12" t="s">
        <v>477</v>
      </c>
      <c r="M28" s="12" t="s">
        <v>416</v>
      </c>
      <c r="N28" s="9"/>
      <c r="O28" s="10" t="s">
        <v>378</v>
      </c>
      <c r="Q28" s="12" t="s">
        <v>378</v>
      </c>
      <c r="U28" s="12" t="s">
        <v>378</v>
      </c>
      <c r="W28" s="12" t="s">
        <v>378</v>
      </c>
      <c r="Z28" s="11" t="s">
        <v>563</v>
      </c>
      <c r="AA28" s="22"/>
      <c r="AB28" s="12" t="s">
        <v>406</v>
      </c>
      <c r="AC28" s="12" t="s">
        <v>453</v>
      </c>
      <c r="AF28" s="9"/>
      <c r="AG28" s="22"/>
      <c r="AI28" s="12" t="s">
        <v>495</v>
      </c>
      <c r="AL28" s="9"/>
      <c r="AM28" s="22"/>
      <c r="AN28" s="9"/>
    </row>
    <row r="29" spans="1:40" ht="15" customHeight="1" x14ac:dyDescent="0.3">
      <c r="A29" s="2" t="s">
        <v>329</v>
      </c>
      <c r="B29" s="9" t="s">
        <v>564</v>
      </c>
      <c r="C29" s="13">
        <v>46</v>
      </c>
      <c r="D29" s="14">
        <v>21</v>
      </c>
      <c r="E29" s="15">
        <v>25</v>
      </c>
      <c r="F29" s="14">
        <v>10</v>
      </c>
      <c r="G29" s="13">
        <v>11</v>
      </c>
      <c r="H29" s="13">
        <v>10</v>
      </c>
      <c r="I29" s="13">
        <v>4</v>
      </c>
      <c r="J29" s="13">
        <v>8</v>
      </c>
      <c r="K29" s="13">
        <v>2</v>
      </c>
      <c r="L29" s="13">
        <v>21</v>
      </c>
      <c r="M29" s="13">
        <v>14</v>
      </c>
      <c r="N29" s="15">
        <v>10</v>
      </c>
      <c r="O29" s="14">
        <v>38</v>
      </c>
      <c r="P29" s="13">
        <v>5</v>
      </c>
      <c r="Q29" s="13">
        <v>2</v>
      </c>
      <c r="R29" s="13">
        <v>2</v>
      </c>
      <c r="S29" s="13">
        <v>3</v>
      </c>
      <c r="T29" s="13">
        <v>3</v>
      </c>
      <c r="U29" s="13">
        <v>8</v>
      </c>
      <c r="V29" s="13">
        <v>0</v>
      </c>
      <c r="W29" s="13">
        <v>1</v>
      </c>
      <c r="X29" s="13">
        <v>4</v>
      </c>
      <c r="Y29" s="13">
        <v>1</v>
      </c>
      <c r="Z29" s="15">
        <v>17</v>
      </c>
      <c r="AA29" s="14">
        <v>0</v>
      </c>
      <c r="AB29" s="13">
        <v>46</v>
      </c>
      <c r="AC29" s="13">
        <v>46</v>
      </c>
      <c r="AD29" s="13">
        <v>0</v>
      </c>
      <c r="AE29" s="13">
        <v>0</v>
      </c>
      <c r="AF29" s="15">
        <v>0</v>
      </c>
      <c r="AG29" s="14">
        <v>26</v>
      </c>
      <c r="AH29" s="13">
        <v>20</v>
      </c>
      <c r="AI29" s="13">
        <v>10</v>
      </c>
      <c r="AJ29" s="13">
        <v>16</v>
      </c>
      <c r="AK29" s="13">
        <v>7</v>
      </c>
      <c r="AL29" s="15">
        <v>12</v>
      </c>
      <c r="AM29" s="14">
        <v>41</v>
      </c>
      <c r="AN29" s="15">
        <v>5</v>
      </c>
    </row>
    <row r="30" spans="1:40" ht="15" customHeight="1" x14ac:dyDescent="0.3">
      <c r="A30" s="2" t="s">
        <v>329</v>
      </c>
      <c r="B30" s="9"/>
      <c r="C30" s="16">
        <v>0.01</v>
      </c>
      <c r="D30" s="17">
        <v>0.01</v>
      </c>
      <c r="E30" s="18">
        <v>0.01</v>
      </c>
      <c r="F30" s="19">
        <v>0.02</v>
      </c>
      <c r="G30" s="16">
        <v>0.01</v>
      </c>
      <c r="H30" s="16">
        <v>0.01</v>
      </c>
      <c r="I30" s="3" t="s">
        <v>422</v>
      </c>
      <c r="J30" s="16">
        <v>0.01</v>
      </c>
      <c r="K30" s="3" t="s">
        <v>423</v>
      </c>
      <c r="L30" s="20">
        <v>0.01</v>
      </c>
      <c r="M30" s="16">
        <v>0.01</v>
      </c>
      <c r="N30" s="24" t="s">
        <v>423</v>
      </c>
      <c r="O30" s="19">
        <v>0.01</v>
      </c>
      <c r="P30" s="16">
        <v>0.01</v>
      </c>
      <c r="Q30" s="3" t="s">
        <v>422</v>
      </c>
      <c r="R30" s="16">
        <v>0.01</v>
      </c>
      <c r="S30" s="16">
        <v>0.01</v>
      </c>
      <c r="T30" s="3" t="s">
        <v>422</v>
      </c>
      <c r="U30" s="20">
        <v>0.02</v>
      </c>
      <c r="V30" s="16">
        <v>0</v>
      </c>
      <c r="W30" s="16">
        <v>0.01</v>
      </c>
      <c r="X30" s="16">
        <v>0.01</v>
      </c>
      <c r="Y30" s="3" t="s">
        <v>422</v>
      </c>
      <c r="Z30" s="21">
        <v>0.01</v>
      </c>
      <c r="AA30" s="19">
        <v>0</v>
      </c>
      <c r="AB30" s="20">
        <v>0.04</v>
      </c>
      <c r="AC30" s="20">
        <v>0.3</v>
      </c>
      <c r="AD30" s="20">
        <v>0</v>
      </c>
      <c r="AE30" s="16">
        <v>0</v>
      </c>
      <c r="AF30" s="18">
        <v>0</v>
      </c>
      <c r="AG30" s="17">
        <v>0.01</v>
      </c>
      <c r="AH30" s="16">
        <v>0.01</v>
      </c>
      <c r="AI30" s="16">
        <v>0.01</v>
      </c>
      <c r="AJ30" s="16">
        <v>0.01</v>
      </c>
      <c r="AK30" s="16">
        <v>0.01</v>
      </c>
      <c r="AL30" s="18">
        <v>0.01</v>
      </c>
      <c r="AM30" s="17">
        <v>0.01</v>
      </c>
      <c r="AN30" s="18">
        <v>0.01</v>
      </c>
    </row>
    <row r="31" spans="1:40" ht="15" customHeight="1" x14ac:dyDescent="0.3">
      <c r="A31" s="2" t="s">
        <v>329</v>
      </c>
      <c r="B31" s="9"/>
      <c r="D31" s="22"/>
      <c r="E31" s="9"/>
      <c r="F31" s="10" t="s">
        <v>565</v>
      </c>
      <c r="G31" s="12" t="s">
        <v>448</v>
      </c>
      <c r="H31" s="12" t="s">
        <v>382</v>
      </c>
      <c r="J31" s="12" t="s">
        <v>382</v>
      </c>
      <c r="L31" s="12" t="s">
        <v>565</v>
      </c>
      <c r="M31" s="12" t="s">
        <v>382</v>
      </c>
      <c r="N31" s="9"/>
      <c r="O31" s="10" t="s">
        <v>382</v>
      </c>
      <c r="U31" s="12" t="s">
        <v>566</v>
      </c>
      <c r="Z31" s="11" t="s">
        <v>566</v>
      </c>
      <c r="AA31" s="22"/>
      <c r="AB31" s="12" t="s">
        <v>406</v>
      </c>
      <c r="AC31" s="12" t="s">
        <v>453</v>
      </c>
      <c r="AF31" s="9"/>
      <c r="AG31" s="22"/>
      <c r="AL31" s="9"/>
      <c r="AM31" s="22"/>
      <c r="AN31" s="9"/>
    </row>
    <row r="32" spans="1:40" ht="26" x14ac:dyDescent="0.3">
      <c r="A32" s="2" t="s">
        <v>329</v>
      </c>
      <c r="B32" s="9" t="s">
        <v>567</v>
      </c>
      <c r="C32" s="13">
        <v>23</v>
      </c>
      <c r="D32" s="14">
        <v>8</v>
      </c>
      <c r="E32" s="15">
        <v>15</v>
      </c>
      <c r="F32" s="14">
        <v>3</v>
      </c>
      <c r="G32" s="13">
        <v>7</v>
      </c>
      <c r="H32" s="13">
        <v>6</v>
      </c>
      <c r="I32" s="13">
        <v>5</v>
      </c>
      <c r="J32" s="13">
        <v>1</v>
      </c>
      <c r="K32" s="13">
        <v>1</v>
      </c>
      <c r="L32" s="13">
        <v>10</v>
      </c>
      <c r="M32" s="13">
        <v>11</v>
      </c>
      <c r="N32" s="15">
        <v>2</v>
      </c>
      <c r="O32" s="14">
        <v>22</v>
      </c>
      <c r="P32" s="13">
        <v>1</v>
      </c>
      <c r="Q32" s="13">
        <v>2</v>
      </c>
      <c r="R32" s="13">
        <v>0</v>
      </c>
      <c r="S32" s="13">
        <v>2</v>
      </c>
      <c r="T32" s="13">
        <v>0</v>
      </c>
      <c r="U32" s="13">
        <v>3</v>
      </c>
      <c r="V32" s="13">
        <v>0</v>
      </c>
      <c r="W32" s="13">
        <v>0</v>
      </c>
      <c r="X32" s="13">
        <v>3</v>
      </c>
      <c r="Y32" s="13">
        <v>2</v>
      </c>
      <c r="Z32" s="15">
        <v>10</v>
      </c>
      <c r="AA32" s="14">
        <v>0</v>
      </c>
      <c r="AB32" s="13">
        <v>23</v>
      </c>
      <c r="AC32" s="13">
        <v>23</v>
      </c>
      <c r="AD32" s="13">
        <v>0</v>
      </c>
      <c r="AE32" s="13">
        <v>0</v>
      </c>
      <c r="AF32" s="15">
        <v>0</v>
      </c>
      <c r="AG32" s="14">
        <v>10</v>
      </c>
      <c r="AH32" s="13">
        <v>13</v>
      </c>
      <c r="AI32" s="13">
        <v>6</v>
      </c>
      <c r="AJ32" s="13">
        <v>4</v>
      </c>
      <c r="AK32" s="13">
        <v>5</v>
      </c>
      <c r="AL32" s="15">
        <v>8</v>
      </c>
      <c r="AM32" s="14">
        <v>20</v>
      </c>
      <c r="AN32" s="15">
        <v>3</v>
      </c>
    </row>
    <row r="33" spans="1:40" ht="15" customHeight="1" x14ac:dyDescent="0.3">
      <c r="A33" s="2" t="s">
        <v>329</v>
      </c>
      <c r="B33" s="9"/>
      <c r="C33" s="3" t="s">
        <v>422</v>
      </c>
      <c r="D33" s="23" t="s">
        <v>422</v>
      </c>
      <c r="E33" s="24" t="s">
        <v>422</v>
      </c>
      <c r="F33" s="23" t="s">
        <v>422</v>
      </c>
      <c r="G33" s="16">
        <v>0.01</v>
      </c>
      <c r="H33" s="16">
        <v>0.01</v>
      </c>
      <c r="I33" s="3" t="s">
        <v>422</v>
      </c>
      <c r="J33" s="3" t="s">
        <v>422</v>
      </c>
      <c r="K33" s="3" t="s">
        <v>423</v>
      </c>
      <c r="L33" s="16">
        <v>0.01</v>
      </c>
      <c r="M33" s="16">
        <v>0.01</v>
      </c>
      <c r="N33" s="24" t="s">
        <v>423</v>
      </c>
      <c r="O33" s="19">
        <v>0.01</v>
      </c>
      <c r="P33" s="3" t="s">
        <v>422</v>
      </c>
      <c r="Q33" s="3" t="s">
        <v>422</v>
      </c>
      <c r="R33" s="16">
        <v>0</v>
      </c>
      <c r="S33" s="3" t="s">
        <v>422</v>
      </c>
      <c r="T33" s="20">
        <v>0</v>
      </c>
      <c r="U33" s="16">
        <v>0.01</v>
      </c>
      <c r="V33" s="16">
        <v>0</v>
      </c>
      <c r="W33" s="16">
        <v>0</v>
      </c>
      <c r="X33" s="3" t="s">
        <v>422</v>
      </c>
      <c r="Y33" s="3" t="s">
        <v>422</v>
      </c>
      <c r="Z33" s="21">
        <v>0.01</v>
      </c>
      <c r="AA33" s="19">
        <v>0</v>
      </c>
      <c r="AB33" s="20">
        <v>0.02</v>
      </c>
      <c r="AC33" s="20">
        <v>0.15</v>
      </c>
      <c r="AD33" s="16">
        <v>0</v>
      </c>
      <c r="AE33" s="16">
        <v>0</v>
      </c>
      <c r="AF33" s="18">
        <v>0</v>
      </c>
      <c r="AG33" s="23" t="s">
        <v>422</v>
      </c>
      <c r="AH33" s="3" t="s">
        <v>422</v>
      </c>
      <c r="AI33" s="3" t="s">
        <v>422</v>
      </c>
      <c r="AJ33" s="3" t="s">
        <v>422</v>
      </c>
      <c r="AK33" s="3" t="s">
        <v>422</v>
      </c>
      <c r="AL33" s="18">
        <v>0.01</v>
      </c>
      <c r="AM33" s="23" t="s">
        <v>422</v>
      </c>
      <c r="AN33" s="24" t="s">
        <v>422</v>
      </c>
    </row>
    <row r="34" spans="1:40" ht="15" customHeight="1" x14ac:dyDescent="0.3">
      <c r="A34" s="2" t="s">
        <v>329</v>
      </c>
      <c r="B34" s="9"/>
      <c r="D34" s="22"/>
      <c r="E34" s="9"/>
      <c r="F34" s="22"/>
      <c r="G34" s="12" t="s">
        <v>416</v>
      </c>
      <c r="H34" s="12" t="s">
        <v>448</v>
      </c>
      <c r="I34" s="12" t="s">
        <v>448</v>
      </c>
      <c r="L34" s="12" t="s">
        <v>448</v>
      </c>
      <c r="M34" s="12" t="s">
        <v>448</v>
      </c>
      <c r="N34" s="9"/>
      <c r="O34" s="10" t="s">
        <v>382</v>
      </c>
      <c r="U34" s="12" t="s">
        <v>437</v>
      </c>
      <c r="X34" s="12" t="s">
        <v>382</v>
      </c>
      <c r="Y34" s="12" t="s">
        <v>382</v>
      </c>
      <c r="Z34" s="11" t="s">
        <v>437</v>
      </c>
      <c r="AA34" s="22"/>
      <c r="AB34" s="12" t="s">
        <v>406</v>
      </c>
      <c r="AC34" s="12" t="s">
        <v>453</v>
      </c>
      <c r="AF34" s="9"/>
      <c r="AG34" s="22"/>
      <c r="AL34" s="9"/>
      <c r="AM34" s="22"/>
      <c r="AN34" s="9"/>
    </row>
    <row r="35" spans="1:40" ht="15" customHeight="1" x14ac:dyDescent="0.3">
      <c r="A35" s="2" t="s">
        <v>329</v>
      </c>
      <c r="B35" s="9" t="s">
        <v>568</v>
      </c>
      <c r="C35" s="13">
        <v>196</v>
      </c>
      <c r="D35" s="14">
        <v>69</v>
      </c>
      <c r="E35" s="15">
        <v>126</v>
      </c>
      <c r="F35" s="14">
        <v>19</v>
      </c>
      <c r="G35" s="13">
        <v>45</v>
      </c>
      <c r="H35" s="13">
        <v>57</v>
      </c>
      <c r="I35" s="13">
        <v>39</v>
      </c>
      <c r="J35" s="13">
        <v>19</v>
      </c>
      <c r="K35" s="13">
        <v>15</v>
      </c>
      <c r="L35" s="13">
        <v>65</v>
      </c>
      <c r="M35" s="13">
        <v>96</v>
      </c>
      <c r="N35" s="15">
        <v>34</v>
      </c>
      <c r="O35" s="14">
        <v>176</v>
      </c>
      <c r="P35" s="13">
        <v>11</v>
      </c>
      <c r="Q35" s="13">
        <v>7</v>
      </c>
      <c r="R35" s="13">
        <v>2</v>
      </c>
      <c r="S35" s="13">
        <v>12</v>
      </c>
      <c r="T35" s="13">
        <v>9</v>
      </c>
      <c r="U35" s="13">
        <v>34</v>
      </c>
      <c r="V35" s="13">
        <v>0</v>
      </c>
      <c r="W35" s="13">
        <v>2</v>
      </c>
      <c r="X35" s="13">
        <v>13</v>
      </c>
      <c r="Y35" s="13">
        <v>4</v>
      </c>
      <c r="Z35" s="15">
        <v>102</v>
      </c>
      <c r="AA35" s="14">
        <v>0</v>
      </c>
      <c r="AB35" s="13">
        <v>196</v>
      </c>
      <c r="AC35" s="13">
        <v>0</v>
      </c>
      <c r="AD35" s="13">
        <v>196</v>
      </c>
      <c r="AE35" s="13">
        <v>0</v>
      </c>
      <c r="AF35" s="15">
        <v>0</v>
      </c>
      <c r="AG35" s="14">
        <v>121</v>
      </c>
      <c r="AH35" s="13">
        <v>74</v>
      </c>
      <c r="AI35" s="13">
        <v>54</v>
      </c>
      <c r="AJ35" s="13">
        <v>68</v>
      </c>
      <c r="AK35" s="13">
        <v>36</v>
      </c>
      <c r="AL35" s="15">
        <v>38</v>
      </c>
      <c r="AM35" s="14">
        <v>178</v>
      </c>
      <c r="AN35" s="15">
        <v>17</v>
      </c>
    </row>
    <row r="36" spans="1:40" ht="15" customHeight="1" x14ac:dyDescent="0.3">
      <c r="A36" s="2" t="s">
        <v>329</v>
      </c>
      <c r="B36" s="9"/>
      <c r="C36" s="16">
        <v>0.03</v>
      </c>
      <c r="D36" s="19">
        <v>0.02</v>
      </c>
      <c r="E36" s="21">
        <v>0.04</v>
      </c>
      <c r="F36" s="17">
        <v>0.03</v>
      </c>
      <c r="G36" s="20">
        <v>0.04</v>
      </c>
      <c r="H36" s="20">
        <v>0.06</v>
      </c>
      <c r="I36" s="16">
        <v>0.04</v>
      </c>
      <c r="J36" s="20">
        <v>0.02</v>
      </c>
      <c r="K36" s="20">
        <v>0.01</v>
      </c>
      <c r="L36" s="16">
        <v>0.04</v>
      </c>
      <c r="M36" s="20">
        <v>0.05</v>
      </c>
      <c r="N36" s="21">
        <v>0.01</v>
      </c>
      <c r="O36" s="19">
        <v>0.04</v>
      </c>
      <c r="P36" s="20">
        <v>0.01</v>
      </c>
      <c r="Q36" s="20">
        <v>0.01</v>
      </c>
      <c r="R36" s="16">
        <v>0.01</v>
      </c>
      <c r="S36" s="16">
        <v>0.02</v>
      </c>
      <c r="T36" s="20">
        <v>0.01</v>
      </c>
      <c r="U36" s="20">
        <v>7.0000000000000007E-2</v>
      </c>
      <c r="V36" s="16">
        <v>0</v>
      </c>
      <c r="W36" s="16">
        <v>0.02</v>
      </c>
      <c r="X36" s="16">
        <v>0.02</v>
      </c>
      <c r="Y36" s="20">
        <v>0.01</v>
      </c>
      <c r="Z36" s="21">
        <v>0.09</v>
      </c>
      <c r="AA36" s="19">
        <v>0</v>
      </c>
      <c r="AB36" s="20">
        <v>0.17</v>
      </c>
      <c r="AC36" s="20">
        <v>0</v>
      </c>
      <c r="AD36" s="20">
        <v>0.33</v>
      </c>
      <c r="AE36" s="20">
        <v>0</v>
      </c>
      <c r="AF36" s="18">
        <v>0</v>
      </c>
      <c r="AG36" s="17">
        <v>0.04</v>
      </c>
      <c r="AH36" s="16">
        <v>0.03</v>
      </c>
      <c r="AI36" s="16">
        <v>0.03</v>
      </c>
      <c r="AJ36" s="16">
        <v>0.04</v>
      </c>
      <c r="AK36" s="16">
        <v>0.03</v>
      </c>
      <c r="AL36" s="18">
        <v>0.03</v>
      </c>
      <c r="AM36" s="17">
        <v>0.03</v>
      </c>
      <c r="AN36" s="18">
        <v>0.03</v>
      </c>
    </row>
    <row r="37" spans="1:40" ht="15" customHeight="1" x14ac:dyDescent="0.3">
      <c r="A37" s="2" t="s">
        <v>329</v>
      </c>
      <c r="B37" s="9"/>
      <c r="D37" s="22"/>
      <c r="E37" s="11" t="s">
        <v>377</v>
      </c>
      <c r="F37" s="10" t="s">
        <v>448</v>
      </c>
      <c r="G37" s="12" t="s">
        <v>416</v>
      </c>
      <c r="H37" s="12" t="s">
        <v>569</v>
      </c>
      <c r="I37" s="12" t="s">
        <v>416</v>
      </c>
      <c r="J37" s="12" t="s">
        <v>382</v>
      </c>
      <c r="L37" s="12" t="s">
        <v>416</v>
      </c>
      <c r="M37" s="12" t="s">
        <v>416</v>
      </c>
      <c r="N37" s="9"/>
      <c r="O37" s="10" t="s">
        <v>570</v>
      </c>
      <c r="S37" s="12" t="s">
        <v>437</v>
      </c>
      <c r="U37" s="12" t="s">
        <v>571</v>
      </c>
      <c r="Z37" s="11" t="s">
        <v>571</v>
      </c>
      <c r="AA37" s="22"/>
      <c r="AB37" s="12" t="s">
        <v>572</v>
      </c>
      <c r="AD37" s="12" t="s">
        <v>573</v>
      </c>
      <c r="AF37" s="9"/>
      <c r="AG37" s="22"/>
      <c r="AL37" s="9"/>
      <c r="AM37" s="22"/>
      <c r="AN37" s="9"/>
    </row>
    <row r="38" spans="1:40" ht="15" customHeight="1" x14ac:dyDescent="0.3">
      <c r="A38" s="2" t="s">
        <v>329</v>
      </c>
      <c r="B38" s="9" t="s">
        <v>574</v>
      </c>
      <c r="C38" s="13">
        <v>186</v>
      </c>
      <c r="D38" s="14">
        <v>56</v>
      </c>
      <c r="E38" s="15">
        <v>130</v>
      </c>
      <c r="F38" s="14">
        <v>25</v>
      </c>
      <c r="G38" s="13">
        <v>54</v>
      </c>
      <c r="H38" s="13">
        <v>61</v>
      </c>
      <c r="I38" s="13">
        <v>30</v>
      </c>
      <c r="J38" s="13">
        <v>13</v>
      </c>
      <c r="K38" s="13">
        <v>3</v>
      </c>
      <c r="L38" s="13">
        <v>79</v>
      </c>
      <c r="M38" s="13">
        <v>91</v>
      </c>
      <c r="N38" s="15">
        <v>16</v>
      </c>
      <c r="O38" s="14">
        <v>172</v>
      </c>
      <c r="P38" s="13">
        <v>14</v>
      </c>
      <c r="Q38" s="13">
        <v>38</v>
      </c>
      <c r="R38" s="13">
        <v>1</v>
      </c>
      <c r="S38" s="13">
        <v>38</v>
      </c>
      <c r="T38" s="13">
        <v>0</v>
      </c>
      <c r="U38" s="13">
        <v>44</v>
      </c>
      <c r="V38" s="13">
        <v>0</v>
      </c>
      <c r="W38" s="13">
        <v>1</v>
      </c>
      <c r="X38" s="13">
        <v>4</v>
      </c>
      <c r="Y38" s="13">
        <v>5</v>
      </c>
      <c r="Z38" s="15">
        <v>40</v>
      </c>
      <c r="AA38" s="14">
        <v>0</v>
      </c>
      <c r="AB38" s="13">
        <v>186</v>
      </c>
      <c r="AC38" s="13">
        <v>0</v>
      </c>
      <c r="AD38" s="13">
        <v>186</v>
      </c>
      <c r="AE38" s="13">
        <v>0</v>
      </c>
      <c r="AF38" s="15">
        <v>0</v>
      </c>
      <c r="AG38" s="14">
        <v>95</v>
      </c>
      <c r="AH38" s="13">
        <v>90</v>
      </c>
      <c r="AI38" s="13">
        <v>40</v>
      </c>
      <c r="AJ38" s="13">
        <v>55</v>
      </c>
      <c r="AK38" s="13">
        <v>28</v>
      </c>
      <c r="AL38" s="15">
        <v>63</v>
      </c>
      <c r="AM38" s="14">
        <v>160</v>
      </c>
      <c r="AN38" s="15">
        <v>26</v>
      </c>
    </row>
    <row r="39" spans="1:40" ht="15" customHeight="1" x14ac:dyDescent="0.3">
      <c r="A39" s="2" t="s">
        <v>329</v>
      </c>
      <c r="B39" s="9"/>
      <c r="C39" s="16">
        <v>0.03</v>
      </c>
      <c r="D39" s="19">
        <v>0.02</v>
      </c>
      <c r="E39" s="21">
        <v>0.04</v>
      </c>
      <c r="F39" s="17">
        <v>0.04</v>
      </c>
      <c r="G39" s="20">
        <v>0.05</v>
      </c>
      <c r="H39" s="20">
        <v>0.06</v>
      </c>
      <c r="I39" s="16">
        <v>0.03</v>
      </c>
      <c r="J39" s="20">
        <v>0.01</v>
      </c>
      <c r="K39" s="3" t="s">
        <v>423</v>
      </c>
      <c r="L39" s="20">
        <v>0.05</v>
      </c>
      <c r="M39" s="20">
        <v>0.05</v>
      </c>
      <c r="N39" s="21">
        <v>0.01</v>
      </c>
      <c r="O39" s="19">
        <v>0.04</v>
      </c>
      <c r="P39" s="20">
        <v>0.01</v>
      </c>
      <c r="Q39" s="20">
        <v>7.0000000000000007E-2</v>
      </c>
      <c r="R39" s="20">
        <v>0.01</v>
      </c>
      <c r="S39" s="20">
        <v>0.08</v>
      </c>
      <c r="T39" s="20">
        <v>0</v>
      </c>
      <c r="U39" s="20">
        <v>0.09</v>
      </c>
      <c r="V39" s="16">
        <v>0</v>
      </c>
      <c r="W39" s="16">
        <v>0.01</v>
      </c>
      <c r="X39" s="20">
        <v>0.01</v>
      </c>
      <c r="Y39" s="20">
        <v>0.01</v>
      </c>
      <c r="Z39" s="18">
        <v>0.04</v>
      </c>
      <c r="AA39" s="19">
        <v>0</v>
      </c>
      <c r="AB39" s="20">
        <v>0.16</v>
      </c>
      <c r="AC39" s="20">
        <v>0</v>
      </c>
      <c r="AD39" s="20">
        <v>0.31</v>
      </c>
      <c r="AE39" s="20">
        <v>0</v>
      </c>
      <c r="AF39" s="18">
        <v>0</v>
      </c>
      <c r="AG39" s="17">
        <v>0.03</v>
      </c>
      <c r="AH39" s="16">
        <v>0.03</v>
      </c>
      <c r="AI39" s="16">
        <v>0.03</v>
      </c>
      <c r="AJ39" s="16">
        <v>0.03</v>
      </c>
      <c r="AK39" s="16">
        <v>0.02</v>
      </c>
      <c r="AL39" s="21">
        <v>0.05</v>
      </c>
      <c r="AM39" s="17">
        <v>0.03</v>
      </c>
      <c r="AN39" s="18">
        <v>0.04</v>
      </c>
    </row>
    <row r="40" spans="1:40" ht="15" customHeight="1" x14ac:dyDescent="0.3">
      <c r="A40" s="2" t="s">
        <v>329</v>
      </c>
      <c r="B40" s="9"/>
      <c r="D40" s="22"/>
      <c r="E40" s="11" t="s">
        <v>377</v>
      </c>
      <c r="F40" s="10" t="s">
        <v>416</v>
      </c>
      <c r="G40" s="12" t="s">
        <v>445</v>
      </c>
      <c r="H40" s="12" t="s">
        <v>445</v>
      </c>
      <c r="I40" s="12" t="s">
        <v>416</v>
      </c>
      <c r="J40" s="12" t="s">
        <v>448</v>
      </c>
      <c r="L40" s="12" t="s">
        <v>445</v>
      </c>
      <c r="M40" s="12" t="s">
        <v>445</v>
      </c>
      <c r="N40" s="11" t="s">
        <v>382</v>
      </c>
      <c r="O40" s="10" t="s">
        <v>575</v>
      </c>
      <c r="P40" s="12" t="s">
        <v>382</v>
      </c>
      <c r="Q40" s="12" t="s">
        <v>576</v>
      </c>
      <c r="R40" s="12" t="s">
        <v>382</v>
      </c>
      <c r="S40" s="12" t="s">
        <v>576</v>
      </c>
      <c r="U40" s="12" t="s">
        <v>576</v>
      </c>
      <c r="W40" s="12" t="s">
        <v>382</v>
      </c>
      <c r="X40" s="12" t="s">
        <v>382</v>
      </c>
      <c r="Y40" s="12" t="s">
        <v>382</v>
      </c>
      <c r="Z40" s="11" t="s">
        <v>575</v>
      </c>
      <c r="AA40" s="22"/>
      <c r="AB40" s="12" t="s">
        <v>572</v>
      </c>
      <c r="AD40" s="12" t="s">
        <v>573</v>
      </c>
      <c r="AF40" s="9"/>
      <c r="AG40" s="22"/>
      <c r="AH40" s="12" t="s">
        <v>381</v>
      </c>
      <c r="AL40" s="11" t="s">
        <v>524</v>
      </c>
      <c r="AM40" s="22"/>
      <c r="AN40" s="9"/>
    </row>
    <row r="41" spans="1:40" ht="15" customHeight="1" x14ac:dyDescent="0.3">
      <c r="A41" s="2" t="s">
        <v>329</v>
      </c>
      <c r="B41" s="9" t="s">
        <v>577</v>
      </c>
      <c r="C41" s="13">
        <v>75</v>
      </c>
      <c r="D41" s="14">
        <v>31</v>
      </c>
      <c r="E41" s="15">
        <v>44</v>
      </c>
      <c r="F41" s="14">
        <v>11</v>
      </c>
      <c r="G41" s="13">
        <v>28</v>
      </c>
      <c r="H41" s="13">
        <v>27</v>
      </c>
      <c r="I41" s="13">
        <v>9</v>
      </c>
      <c r="J41" s="13">
        <v>0</v>
      </c>
      <c r="K41" s="13">
        <v>0</v>
      </c>
      <c r="L41" s="13">
        <v>39</v>
      </c>
      <c r="M41" s="13">
        <v>36</v>
      </c>
      <c r="N41" s="15">
        <v>0</v>
      </c>
      <c r="O41" s="14">
        <v>64</v>
      </c>
      <c r="P41" s="13">
        <v>2</v>
      </c>
      <c r="Q41" s="13">
        <v>5</v>
      </c>
      <c r="R41" s="13">
        <v>2</v>
      </c>
      <c r="S41" s="13">
        <v>2</v>
      </c>
      <c r="T41" s="13">
        <v>9</v>
      </c>
      <c r="U41" s="13">
        <v>9</v>
      </c>
      <c r="V41" s="13">
        <v>0</v>
      </c>
      <c r="W41" s="13">
        <v>0</v>
      </c>
      <c r="X41" s="13">
        <v>7</v>
      </c>
      <c r="Y41" s="13">
        <v>0</v>
      </c>
      <c r="Z41" s="15">
        <v>40</v>
      </c>
      <c r="AA41" s="14">
        <v>0</v>
      </c>
      <c r="AB41" s="13">
        <v>75</v>
      </c>
      <c r="AC41" s="13">
        <v>0</v>
      </c>
      <c r="AD41" s="13">
        <v>75</v>
      </c>
      <c r="AE41" s="13">
        <v>0</v>
      </c>
      <c r="AF41" s="15">
        <v>0</v>
      </c>
      <c r="AG41" s="14">
        <v>35</v>
      </c>
      <c r="AH41" s="13">
        <v>39</v>
      </c>
      <c r="AI41" s="13">
        <v>15</v>
      </c>
      <c r="AJ41" s="13">
        <v>21</v>
      </c>
      <c r="AK41" s="13">
        <v>12</v>
      </c>
      <c r="AL41" s="15">
        <v>27</v>
      </c>
      <c r="AM41" s="14">
        <v>67</v>
      </c>
      <c r="AN41" s="15">
        <v>8</v>
      </c>
    </row>
    <row r="42" spans="1:40" ht="15" customHeight="1" x14ac:dyDescent="0.3">
      <c r="A42" s="2" t="s">
        <v>329</v>
      </c>
      <c r="B42" s="9"/>
      <c r="C42" s="16">
        <v>0.01</v>
      </c>
      <c r="D42" s="17">
        <v>0.01</v>
      </c>
      <c r="E42" s="18">
        <v>0.01</v>
      </c>
      <c r="F42" s="17">
        <v>0.02</v>
      </c>
      <c r="G42" s="20">
        <v>0.03</v>
      </c>
      <c r="H42" s="20">
        <v>0.03</v>
      </c>
      <c r="I42" s="16">
        <v>0.01</v>
      </c>
      <c r="J42" s="20">
        <v>0</v>
      </c>
      <c r="K42" s="20">
        <v>0</v>
      </c>
      <c r="L42" s="20">
        <v>0.02</v>
      </c>
      <c r="M42" s="20">
        <v>0.02</v>
      </c>
      <c r="N42" s="21">
        <v>0</v>
      </c>
      <c r="O42" s="19">
        <v>0.02</v>
      </c>
      <c r="P42" s="3" t="s">
        <v>423</v>
      </c>
      <c r="Q42" s="16">
        <v>0.01</v>
      </c>
      <c r="R42" s="16">
        <v>0.01</v>
      </c>
      <c r="S42" s="3" t="s">
        <v>422</v>
      </c>
      <c r="T42" s="16">
        <v>0.01</v>
      </c>
      <c r="U42" s="16">
        <v>0.02</v>
      </c>
      <c r="V42" s="16">
        <v>0</v>
      </c>
      <c r="W42" s="16">
        <v>0</v>
      </c>
      <c r="X42" s="16">
        <v>0.01</v>
      </c>
      <c r="Y42" s="20">
        <v>0</v>
      </c>
      <c r="Z42" s="21">
        <v>0.03</v>
      </c>
      <c r="AA42" s="19">
        <v>0</v>
      </c>
      <c r="AB42" s="20">
        <v>7.0000000000000007E-2</v>
      </c>
      <c r="AC42" s="16">
        <v>0</v>
      </c>
      <c r="AD42" s="20">
        <v>0.13</v>
      </c>
      <c r="AE42" s="20">
        <v>0</v>
      </c>
      <c r="AF42" s="18">
        <v>0</v>
      </c>
      <c r="AG42" s="17">
        <v>0.01</v>
      </c>
      <c r="AH42" s="16">
        <v>0.02</v>
      </c>
      <c r="AI42" s="16">
        <v>0.01</v>
      </c>
      <c r="AJ42" s="16">
        <v>0.01</v>
      </c>
      <c r="AK42" s="16">
        <v>0.01</v>
      </c>
      <c r="AL42" s="21">
        <v>0.02</v>
      </c>
      <c r="AM42" s="17">
        <v>0.01</v>
      </c>
      <c r="AN42" s="18">
        <v>0.01</v>
      </c>
    </row>
    <row r="43" spans="1:40" ht="15" customHeight="1" x14ac:dyDescent="0.3">
      <c r="A43" s="2" t="s">
        <v>329</v>
      </c>
      <c r="B43" s="9"/>
      <c r="D43" s="22"/>
      <c r="E43" s="9"/>
      <c r="F43" s="10" t="s">
        <v>416</v>
      </c>
      <c r="G43" s="12" t="s">
        <v>445</v>
      </c>
      <c r="H43" s="12" t="s">
        <v>445</v>
      </c>
      <c r="I43" s="12" t="s">
        <v>416</v>
      </c>
      <c r="L43" s="12" t="s">
        <v>445</v>
      </c>
      <c r="M43" s="12" t="s">
        <v>416</v>
      </c>
      <c r="N43" s="9"/>
      <c r="O43" s="10" t="s">
        <v>578</v>
      </c>
      <c r="Q43" s="12" t="s">
        <v>579</v>
      </c>
      <c r="R43" s="12" t="s">
        <v>388</v>
      </c>
      <c r="T43" s="12" t="s">
        <v>579</v>
      </c>
      <c r="U43" s="12" t="s">
        <v>578</v>
      </c>
      <c r="X43" s="12" t="s">
        <v>579</v>
      </c>
      <c r="Z43" s="11" t="s">
        <v>523</v>
      </c>
      <c r="AA43" s="22"/>
      <c r="AB43" s="12" t="s">
        <v>572</v>
      </c>
      <c r="AD43" s="12" t="s">
        <v>573</v>
      </c>
      <c r="AF43" s="9"/>
      <c r="AG43" s="22"/>
      <c r="AL43" s="11" t="s">
        <v>500</v>
      </c>
      <c r="AM43" s="22"/>
      <c r="AN43" s="9"/>
    </row>
    <row r="44" spans="1:40" ht="15" customHeight="1" x14ac:dyDescent="0.3">
      <c r="A44" s="2" t="s">
        <v>329</v>
      </c>
      <c r="B44" s="9" t="s">
        <v>580</v>
      </c>
      <c r="C44" s="13">
        <v>60</v>
      </c>
      <c r="D44" s="14">
        <v>25</v>
      </c>
      <c r="E44" s="15">
        <v>35</v>
      </c>
      <c r="F44" s="14">
        <v>7</v>
      </c>
      <c r="G44" s="13">
        <v>10</v>
      </c>
      <c r="H44" s="13">
        <v>20</v>
      </c>
      <c r="I44" s="13">
        <v>11</v>
      </c>
      <c r="J44" s="13">
        <v>8</v>
      </c>
      <c r="K44" s="13">
        <v>5</v>
      </c>
      <c r="L44" s="13">
        <v>16</v>
      </c>
      <c r="M44" s="13">
        <v>31</v>
      </c>
      <c r="N44" s="15">
        <v>12</v>
      </c>
      <c r="O44" s="14">
        <v>51</v>
      </c>
      <c r="P44" s="13">
        <v>3</v>
      </c>
      <c r="Q44" s="13">
        <v>7</v>
      </c>
      <c r="R44" s="13">
        <v>1</v>
      </c>
      <c r="S44" s="13">
        <v>1</v>
      </c>
      <c r="T44" s="13">
        <v>6</v>
      </c>
      <c r="U44" s="13">
        <v>4</v>
      </c>
      <c r="V44" s="13">
        <v>0</v>
      </c>
      <c r="W44" s="13">
        <v>0</v>
      </c>
      <c r="X44" s="13">
        <v>7</v>
      </c>
      <c r="Y44" s="13">
        <v>5</v>
      </c>
      <c r="Z44" s="15">
        <v>27</v>
      </c>
      <c r="AA44" s="14">
        <v>0</v>
      </c>
      <c r="AB44" s="13">
        <v>60</v>
      </c>
      <c r="AC44" s="13">
        <v>0</v>
      </c>
      <c r="AD44" s="13">
        <v>60</v>
      </c>
      <c r="AE44" s="13">
        <v>0</v>
      </c>
      <c r="AF44" s="15">
        <v>0</v>
      </c>
      <c r="AG44" s="14">
        <v>46</v>
      </c>
      <c r="AH44" s="13">
        <v>14</v>
      </c>
      <c r="AI44" s="13">
        <v>19</v>
      </c>
      <c r="AJ44" s="13">
        <v>27</v>
      </c>
      <c r="AK44" s="13">
        <v>6</v>
      </c>
      <c r="AL44" s="15">
        <v>8</v>
      </c>
      <c r="AM44" s="14">
        <v>51</v>
      </c>
      <c r="AN44" s="15">
        <v>9</v>
      </c>
    </row>
    <row r="45" spans="1:40" ht="15" customHeight="1" x14ac:dyDescent="0.3">
      <c r="A45" s="2" t="s">
        <v>329</v>
      </c>
      <c r="B45" s="9"/>
      <c r="C45" s="16">
        <v>0.01</v>
      </c>
      <c r="D45" s="17">
        <v>0.01</v>
      </c>
      <c r="E45" s="18">
        <v>0.01</v>
      </c>
      <c r="F45" s="17">
        <v>0.01</v>
      </c>
      <c r="G45" s="16">
        <v>0.01</v>
      </c>
      <c r="H45" s="20">
        <v>0.02</v>
      </c>
      <c r="I45" s="16">
        <v>0.01</v>
      </c>
      <c r="J45" s="16">
        <v>0.01</v>
      </c>
      <c r="K45" s="3" t="s">
        <v>423</v>
      </c>
      <c r="L45" s="16">
        <v>0.01</v>
      </c>
      <c r="M45" s="20">
        <v>0.02</v>
      </c>
      <c r="N45" s="21">
        <v>0.01</v>
      </c>
      <c r="O45" s="19">
        <v>0.01</v>
      </c>
      <c r="P45" s="3" t="s">
        <v>423</v>
      </c>
      <c r="Q45" s="16">
        <v>0.01</v>
      </c>
      <c r="R45" s="16">
        <v>0.01</v>
      </c>
      <c r="S45" s="3" t="s">
        <v>423</v>
      </c>
      <c r="T45" s="16">
        <v>0.01</v>
      </c>
      <c r="U45" s="16">
        <v>0.01</v>
      </c>
      <c r="V45" s="16">
        <v>0</v>
      </c>
      <c r="W45" s="16">
        <v>0</v>
      </c>
      <c r="X45" s="16">
        <v>0.01</v>
      </c>
      <c r="Y45" s="16">
        <v>0.01</v>
      </c>
      <c r="Z45" s="21">
        <v>0.02</v>
      </c>
      <c r="AA45" s="19">
        <v>0</v>
      </c>
      <c r="AB45" s="20">
        <v>0.05</v>
      </c>
      <c r="AC45" s="16">
        <v>0</v>
      </c>
      <c r="AD45" s="20">
        <v>0.1</v>
      </c>
      <c r="AE45" s="16">
        <v>0</v>
      </c>
      <c r="AF45" s="18">
        <v>0</v>
      </c>
      <c r="AG45" s="19">
        <v>0.01</v>
      </c>
      <c r="AH45" s="20">
        <v>0.01</v>
      </c>
      <c r="AI45" s="16">
        <v>0.01</v>
      </c>
      <c r="AJ45" s="20">
        <v>0.01</v>
      </c>
      <c r="AK45" s="3" t="s">
        <v>423</v>
      </c>
      <c r="AL45" s="18">
        <v>0.01</v>
      </c>
      <c r="AM45" s="17">
        <v>0.01</v>
      </c>
      <c r="AN45" s="18">
        <v>0.01</v>
      </c>
    </row>
    <row r="46" spans="1:40" ht="15" customHeight="1" x14ac:dyDescent="0.3">
      <c r="A46" s="2" t="s">
        <v>329</v>
      </c>
      <c r="B46" s="9"/>
      <c r="D46" s="22"/>
      <c r="E46" s="9"/>
      <c r="F46" s="10" t="s">
        <v>382</v>
      </c>
      <c r="G46" s="12" t="s">
        <v>382</v>
      </c>
      <c r="H46" s="12" t="s">
        <v>581</v>
      </c>
      <c r="I46" s="12" t="s">
        <v>448</v>
      </c>
      <c r="L46" s="12" t="s">
        <v>382</v>
      </c>
      <c r="M46" s="12" t="s">
        <v>448</v>
      </c>
      <c r="N46" s="9"/>
      <c r="O46" s="10" t="s">
        <v>454</v>
      </c>
      <c r="Q46" s="12" t="s">
        <v>454</v>
      </c>
      <c r="X46" s="12" t="s">
        <v>454</v>
      </c>
      <c r="Y46" s="12" t="s">
        <v>454</v>
      </c>
      <c r="Z46" s="11" t="s">
        <v>582</v>
      </c>
      <c r="AA46" s="22"/>
      <c r="AB46" s="12" t="s">
        <v>500</v>
      </c>
      <c r="AD46" s="12" t="s">
        <v>573</v>
      </c>
      <c r="AF46" s="9"/>
      <c r="AG46" s="10" t="s">
        <v>478</v>
      </c>
      <c r="AI46" s="12" t="s">
        <v>454</v>
      </c>
      <c r="AJ46" s="12" t="s">
        <v>478</v>
      </c>
      <c r="AL46" s="9"/>
      <c r="AM46" s="22"/>
      <c r="AN46" s="9"/>
    </row>
    <row r="47" spans="1:40" ht="15" customHeight="1" x14ac:dyDescent="0.3">
      <c r="A47" s="2" t="s">
        <v>329</v>
      </c>
      <c r="B47" s="9" t="s">
        <v>583</v>
      </c>
      <c r="C47" s="13">
        <v>79</v>
      </c>
      <c r="D47" s="14">
        <v>23</v>
      </c>
      <c r="E47" s="15">
        <v>56</v>
      </c>
      <c r="F47" s="14">
        <v>9</v>
      </c>
      <c r="G47" s="13">
        <v>21</v>
      </c>
      <c r="H47" s="13">
        <v>22</v>
      </c>
      <c r="I47" s="13">
        <v>14</v>
      </c>
      <c r="J47" s="13">
        <v>9</v>
      </c>
      <c r="K47" s="13">
        <v>3</v>
      </c>
      <c r="L47" s="13">
        <v>30</v>
      </c>
      <c r="M47" s="13">
        <v>36</v>
      </c>
      <c r="N47" s="15">
        <v>12</v>
      </c>
      <c r="O47" s="14">
        <v>69</v>
      </c>
      <c r="P47" s="13">
        <v>7</v>
      </c>
      <c r="Q47" s="13">
        <v>7</v>
      </c>
      <c r="R47" s="13">
        <v>2</v>
      </c>
      <c r="S47" s="13">
        <v>3</v>
      </c>
      <c r="T47" s="13">
        <v>3</v>
      </c>
      <c r="U47" s="13">
        <v>5</v>
      </c>
      <c r="V47" s="13">
        <v>0</v>
      </c>
      <c r="W47" s="13">
        <v>2</v>
      </c>
      <c r="X47" s="13">
        <v>14</v>
      </c>
      <c r="Y47" s="13">
        <v>2</v>
      </c>
      <c r="Z47" s="15">
        <v>35</v>
      </c>
      <c r="AA47" s="14">
        <v>0</v>
      </c>
      <c r="AB47" s="13">
        <v>79</v>
      </c>
      <c r="AC47" s="13">
        <v>0</v>
      </c>
      <c r="AD47" s="13">
        <v>79</v>
      </c>
      <c r="AE47" s="13">
        <v>0</v>
      </c>
      <c r="AF47" s="15">
        <v>0</v>
      </c>
      <c r="AG47" s="14">
        <v>54</v>
      </c>
      <c r="AH47" s="13">
        <v>24</v>
      </c>
      <c r="AI47" s="13">
        <v>23</v>
      </c>
      <c r="AJ47" s="13">
        <v>31</v>
      </c>
      <c r="AK47" s="13">
        <v>11</v>
      </c>
      <c r="AL47" s="15">
        <v>14</v>
      </c>
      <c r="AM47" s="14">
        <v>69</v>
      </c>
      <c r="AN47" s="15">
        <v>9</v>
      </c>
    </row>
    <row r="48" spans="1:40" ht="15" customHeight="1" x14ac:dyDescent="0.3">
      <c r="A48" s="2" t="s">
        <v>329</v>
      </c>
      <c r="B48" s="9"/>
      <c r="C48" s="16">
        <v>0.01</v>
      </c>
      <c r="D48" s="19">
        <v>0.01</v>
      </c>
      <c r="E48" s="21">
        <v>0.02</v>
      </c>
      <c r="F48" s="17">
        <v>0.01</v>
      </c>
      <c r="G48" s="20">
        <v>0.02</v>
      </c>
      <c r="H48" s="20">
        <v>0.02</v>
      </c>
      <c r="I48" s="16">
        <v>0.01</v>
      </c>
      <c r="J48" s="16">
        <v>0.01</v>
      </c>
      <c r="K48" s="3" t="s">
        <v>423</v>
      </c>
      <c r="L48" s="20">
        <v>0.02</v>
      </c>
      <c r="M48" s="20">
        <v>0.02</v>
      </c>
      <c r="N48" s="21">
        <v>0.01</v>
      </c>
      <c r="O48" s="19">
        <v>0.02</v>
      </c>
      <c r="P48" s="20">
        <v>0.01</v>
      </c>
      <c r="Q48" s="16">
        <v>0.01</v>
      </c>
      <c r="R48" s="16">
        <v>0.01</v>
      </c>
      <c r="S48" s="16">
        <v>0.01</v>
      </c>
      <c r="T48" s="3" t="s">
        <v>423</v>
      </c>
      <c r="U48" s="16">
        <v>0.01</v>
      </c>
      <c r="V48" s="16">
        <v>0</v>
      </c>
      <c r="W48" s="16">
        <v>0.02</v>
      </c>
      <c r="X48" s="20">
        <v>0.02</v>
      </c>
      <c r="Y48" s="16">
        <v>0.01</v>
      </c>
      <c r="Z48" s="21">
        <v>0.03</v>
      </c>
      <c r="AA48" s="19">
        <v>0</v>
      </c>
      <c r="AB48" s="20">
        <v>7.0000000000000007E-2</v>
      </c>
      <c r="AC48" s="16">
        <v>0</v>
      </c>
      <c r="AD48" s="20">
        <v>0.13</v>
      </c>
      <c r="AE48" s="20">
        <v>0</v>
      </c>
      <c r="AF48" s="18">
        <v>0</v>
      </c>
      <c r="AG48" s="19">
        <v>0.02</v>
      </c>
      <c r="AH48" s="20">
        <v>0.01</v>
      </c>
      <c r="AI48" s="16">
        <v>0.01</v>
      </c>
      <c r="AJ48" s="16">
        <v>0.02</v>
      </c>
      <c r="AK48" s="16">
        <v>0.01</v>
      </c>
      <c r="AL48" s="18">
        <v>0.01</v>
      </c>
      <c r="AM48" s="17">
        <v>0.01</v>
      </c>
      <c r="AN48" s="18">
        <v>0.02</v>
      </c>
    </row>
    <row r="49" spans="1:40" ht="15" customHeight="1" x14ac:dyDescent="0.3">
      <c r="A49" s="2" t="s">
        <v>329</v>
      </c>
      <c r="B49" s="9"/>
      <c r="D49" s="22"/>
      <c r="E49" s="11" t="s">
        <v>377</v>
      </c>
      <c r="F49" s="10" t="s">
        <v>448</v>
      </c>
      <c r="G49" s="12" t="s">
        <v>448</v>
      </c>
      <c r="H49" s="12" t="s">
        <v>416</v>
      </c>
      <c r="I49" s="12" t="s">
        <v>448</v>
      </c>
      <c r="J49" s="12" t="s">
        <v>382</v>
      </c>
      <c r="L49" s="12" t="s">
        <v>448</v>
      </c>
      <c r="M49" s="12" t="s">
        <v>448</v>
      </c>
      <c r="N49" s="9"/>
      <c r="O49" s="10" t="s">
        <v>478</v>
      </c>
      <c r="Q49" s="12" t="s">
        <v>382</v>
      </c>
      <c r="X49" s="12" t="s">
        <v>584</v>
      </c>
      <c r="Z49" s="11" t="s">
        <v>585</v>
      </c>
      <c r="AA49" s="22"/>
      <c r="AB49" s="12" t="s">
        <v>572</v>
      </c>
      <c r="AD49" s="12" t="s">
        <v>573</v>
      </c>
      <c r="AF49" s="9"/>
      <c r="AG49" s="10" t="s">
        <v>378</v>
      </c>
      <c r="AJ49" s="12" t="s">
        <v>378</v>
      </c>
      <c r="AL49" s="9"/>
      <c r="AM49" s="22"/>
      <c r="AN49" s="9"/>
    </row>
    <row r="50" spans="1:40" ht="15" customHeight="1" x14ac:dyDescent="0.3">
      <c r="A50" s="2" t="s">
        <v>329</v>
      </c>
      <c r="B50" s="9" t="s">
        <v>586</v>
      </c>
      <c r="C50" s="13">
        <v>182</v>
      </c>
      <c r="D50" s="14">
        <v>99</v>
      </c>
      <c r="E50" s="15">
        <v>84</v>
      </c>
      <c r="F50" s="14">
        <v>30</v>
      </c>
      <c r="G50" s="13">
        <v>61</v>
      </c>
      <c r="H50" s="13">
        <v>44</v>
      </c>
      <c r="I50" s="13">
        <v>27</v>
      </c>
      <c r="J50" s="13">
        <v>17</v>
      </c>
      <c r="K50" s="13">
        <v>4</v>
      </c>
      <c r="L50" s="13">
        <v>91</v>
      </c>
      <c r="M50" s="13">
        <v>71</v>
      </c>
      <c r="N50" s="15">
        <v>21</v>
      </c>
      <c r="O50" s="14">
        <v>166</v>
      </c>
      <c r="P50" s="13">
        <v>9</v>
      </c>
      <c r="Q50" s="13">
        <v>18</v>
      </c>
      <c r="R50" s="13">
        <v>6</v>
      </c>
      <c r="S50" s="13">
        <v>15</v>
      </c>
      <c r="T50" s="13">
        <v>7</v>
      </c>
      <c r="U50" s="13">
        <v>24</v>
      </c>
      <c r="V50" s="13">
        <v>0</v>
      </c>
      <c r="W50" s="13">
        <v>0</v>
      </c>
      <c r="X50" s="13">
        <v>13</v>
      </c>
      <c r="Y50" s="13">
        <v>6</v>
      </c>
      <c r="Z50" s="15">
        <v>85</v>
      </c>
      <c r="AA50" s="14">
        <v>0</v>
      </c>
      <c r="AB50" s="13">
        <v>182</v>
      </c>
      <c r="AC50" s="13">
        <v>0</v>
      </c>
      <c r="AD50" s="13">
        <v>0</v>
      </c>
      <c r="AE50" s="13">
        <v>182</v>
      </c>
      <c r="AF50" s="15">
        <v>0</v>
      </c>
      <c r="AG50" s="14">
        <v>123</v>
      </c>
      <c r="AH50" s="13">
        <v>59</v>
      </c>
      <c r="AI50" s="13">
        <v>72</v>
      </c>
      <c r="AJ50" s="13">
        <v>52</v>
      </c>
      <c r="AK50" s="13">
        <v>27</v>
      </c>
      <c r="AL50" s="15">
        <v>33</v>
      </c>
      <c r="AM50" s="14">
        <v>159</v>
      </c>
      <c r="AN50" s="15">
        <v>23</v>
      </c>
    </row>
    <row r="51" spans="1:40" ht="15" customHeight="1" x14ac:dyDescent="0.3">
      <c r="A51" s="2" t="s">
        <v>329</v>
      </c>
      <c r="B51" s="9"/>
      <c r="C51" s="16">
        <v>0.03</v>
      </c>
      <c r="D51" s="17">
        <v>0.03</v>
      </c>
      <c r="E51" s="18">
        <v>0.03</v>
      </c>
      <c r="F51" s="19">
        <v>0.05</v>
      </c>
      <c r="G51" s="20">
        <v>0.06</v>
      </c>
      <c r="H51" s="20">
        <v>0.04</v>
      </c>
      <c r="I51" s="16">
        <v>0.03</v>
      </c>
      <c r="J51" s="20">
        <v>0.02</v>
      </c>
      <c r="K51" s="3" t="s">
        <v>423</v>
      </c>
      <c r="L51" s="20">
        <v>0.05</v>
      </c>
      <c r="M51" s="16">
        <v>0.04</v>
      </c>
      <c r="N51" s="21">
        <v>0.01</v>
      </c>
      <c r="O51" s="19">
        <v>0.04</v>
      </c>
      <c r="P51" s="20">
        <v>0.01</v>
      </c>
      <c r="Q51" s="16">
        <v>0.03</v>
      </c>
      <c r="R51" s="16">
        <v>0.03</v>
      </c>
      <c r="S51" s="16">
        <v>0.03</v>
      </c>
      <c r="T51" s="20">
        <v>0.01</v>
      </c>
      <c r="U51" s="20">
        <v>0.05</v>
      </c>
      <c r="V51" s="16">
        <v>0</v>
      </c>
      <c r="W51" s="16">
        <v>0</v>
      </c>
      <c r="X51" s="16">
        <v>0.02</v>
      </c>
      <c r="Y51" s="20">
        <v>0.01</v>
      </c>
      <c r="Z51" s="21">
        <v>7.0000000000000007E-2</v>
      </c>
      <c r="AA51" s="19">
        <v>0</v>
      </c>
      <c r="AB51" s="20">
        <v>0.16</v>
      </c>
      <c r="AC51" s="20">
        <v>0</v>
      </c>
      <c r="AD51" s="20">
        <v>0</v>
      </c>
      <c r="AE51" s="20">
        <v>0.67</v>
      </c>
      <c r="AF51" s="18">
        <v>0</v>
      </c>
      <c r="AG51" s="19">
        <v>0.04</v>
      </c>
      <c r="AH51" s="20">
        <v>0.02</v>
      </c>
      <c r="AI51" s="20">
        <v>0.05</v>
      </c>
      <c r="AJ51" s="16">
        <v>0.03</v>
      </c>
      <c r="AK51" s="16">
        <v>0.02</v>
      </c>
      <c r="AL51" s="18">
        <v>0.02</v>
      </c>
      <c r="AM51" s="17">
        <v>0.03</v>
      </c>
      <c r="AN51" s="18">
        <v>0.04</v>
      </c>
    </row>
    <row r="52" spans="1:40" ht="15" customHeight="1" x14ac:dyDescent="0.3">
      <c r="A52" s="2" t="s">
        <v>329</v>
      </c>
      <c r="B52" s="9"/>
      <c r="D52" s="22"/>
      <c r="E52" s="9"/>
      <c r="F52" s="10" t="s">
        <v>445</v>
      </c>
      <c r="G52" s="12" t="s">
        <v>447</v>
      </c>
      <c r="H52" s="12" t="s">
        <v>416</v>
      </c>
      <c r="I52" s="12" t="s">
        <v>448</v>
      </c>
      <c r="J52" s="12" t="s">
        <v>448</v>
      </c>
      <c r="L52" s="12" t="s">
        <v>447</v>
      </c>
      <c r="M52" s="12" t="s">
        <v>416</v>
      </c>
      <c r="N52" s="11" t="s">
        <v>382</v>
      </c>
      <c r="O52" s="10" t="s">
        <v>587</v>
      </c>
      <c r="Q52" s="12" t="s">
        <v>588</v>
      </c>
      <c r="R52" s="12" t="s">
        <v>588</v>
      </c>
      <c r="S52" s="12" t="s">
        <v>437</v>
      </c>
      <c r="U52" s="12" t="s">
        <v>587</v>
      </c>
      <c r="X52" s="12" t="s">
        <v>437</v>
      </c>
      <c r="Z52" s="11" t="s">
        <v>571</v>
      </c>
      <c r="AA52" s="22"/>
      <c r="AB52" s="12" t="s">
        <v>551</v>
      </c>
      <c r="AE52" s="12" t="s">
        <v>589</v>
      </c>
      <c r="AF52" s="9"/>
      <c r="AG52" s="10" t="s">
        <v>478</v>
      </c>
      <c r="AI52" s="12" t="s">
        <v>452</v>
      </c>
      <c r="AL52" s="9"/>
      <c r="AM52" s="22"/>
      <c r="AN52" s="9"/>
    </row>
    <row r="53" spans="1:40" ht="15" customHeight="1" x14ac:dyDescent="0.3">
      <c r="A53" s="2" t="s">
        <v>329</v>
      </c>
      <c r="B53" s="9" t="s">
        <v>590</v>
      </c>
      <c r="C53" s="13">
        <v>69</v>
      </c>
      <c r="D53" s="14">
        <v>32</v>
      </c>
      <c r="E53" s="15">
        <v>37</v>
      </c>
      <c r="F53" s="14">
        <v>7</v>
      </c>
      <c r="G53" s="13">
        <v>22</v>
      </c>
      <c r="H53" s="13">
        <v>7</v>
      </c>
      <c r="I53" s="13">
        <v>10</v>
      </c>
      <c r="J53" s="13">
        <v>19</v>
      </c>
      <c r="K53" s="13">
        <v>4</v>
      </c>
      <c r="L53" s="13">
        <v>29</v>
      </c>
      <c r="M53" s="13">
        <v>17</v>
      </c>
      <c r="N53" s="15">
        <v>23</v>
      </c>
      <c r="O53" s="14">
        <v>69</v>
      </c>
      <c r="P53" s="13">
        <v>0</v>
      </c>
      <c r="Q53" s="13">
        <v>1</v>
      </c>
      <c r="R53" s="13">
        <v>0</v>
      </c>
      <c r="S53" s="13">
        <v>4</v>
      </c>
      <c r="T53" s="13">
        <v>0</v>
      </c>
      <c r="U53" s="13">
        <v>13</v>
      </c>
      <c r="V53" s="13">
        <v>0</v>
      </c>
      <c r="W53" s="13">
        <v>0</v>
      </c>
      <c r="X53" s="13">
        <v>2</v>
      </c>
      <c r="Y53" s="13">
        <v>2</v>
      </c>
      <c r="Z53" s="15">
        <v>47</v>
      </c>
      <c r="AA53" s="14">
        <v>0</v>
      </c>
      <c r="AB53" s="13">
        <v>69</v>
      </c>
      <c r="AC53" s="13">
        <v>0</v>
      </c>
      <c r="AD53" s="13">
        <v>0</v>
      </c>
      <c r="AE53" s="13">
        <v>69</v>
      </c>
      <c r="AF53" s="15">
        <v>0</v>
      </c>
      <c r="AG53" s="14">
        <v>42</v>
      </c>
      <c r="AH53" s="13">
        <v>27</v>
      </c>
      <c r="AI53" s="13">
        <v>18</v>
      </c>
      <c r="AJ53" s="13">
        <v>24</v>
      </c>
      <c r="AK53" s="13">
        <v>10</v>
      </c>
      <c r="AL53" s="15">
        <v>18</v>
      </c>
      <c r="AM53" s="14">
        <v>60</v>
      </c>
      <c r="AN53" s="15">
        <v>9</v>
      </c>
    </row>
    <row r="54" spans="1:40" ht="15" customHeight="1" x14ac:dyDescent="0.3">
      <c r="A54" s="2" t="s">
        <v>329</v>
      </c>
      <c r="B54" s="9"/>
      <c r="C54" s="16">
        <v>0.01</v>
      </c>
      <c r="D54" s="17">
        <v>0.01</v>
      </c>
      <c r="E54" s="18">
        <v>0.01</v>
      </c>
      <c r="F54" s="17">
        <v>0.01</v>
      </c>
      <c r="G54" s="20">
        <v>0.02</v>
      </c>
      <c r="H54" s="16">
        <v>0.01</v>
      </c>
      <c r="I54" s="16">
        <v>0.01</v>
      </c>
      <c r="J54" s="20">
        <v>0.02</v>
      </c>
      <c r="K54" s="3" t="s">
        <v>423</v>
      </c>
      <c r="L54" s="20">
        <v>0.02</v>
      </c>
      <c r="M54" s="16">
        <v>0.01</v>
      </c>
      <c r="N54" s="18">
        <v>0.01</v>
      </c>
      <c r="O54" s="19">
        <v>0.02</v>
      </c>
      <c r="P54" s="20">
        <v>0</v>
      </c>
      <c r="Q54" s="3" t="s">
        <v>423</v>
      </c>
      <c r="R54" s="16">
        <v>0</v>
      </c>
      <c r="S54" s="16">
        <v>0.01</v>
      </c>
      <c r="T54" s="20">
        <v>0</v>
      </c>
      <c r="U54" s="20">
        <v>0.03</v>
      </c>
      <c r="V54" s="16">
        <v>0</v>
      </c>
      <c r="W54" s="16">
        <v>0</v>
      </c>
      <c r="X54" s="3" t="s">
        <v>422</v>
      </c>
      <c r="Y54" s="3" t="s">
        <v>422</v>
      </c>
      <c r="Z54" s="21">
        <v>0.04</v>
      </c>
      <c r="AA54" s="19">
        <v>0</v>
      </c>
      <c r="AB54" s="20">
        <v>0.06</v>
      </c>
      <c r="AC54" s="16">
        <v>0</v>
      </c>
      <c r="AD54" s="20">
        <v>0</v>
      </c>
      <c r="AE54" s="20">
        <v>0.25</v>
      </c>
      <c r="AF54" s="18">
        <v>0</v>
      </c>
      <c r="AG54" s="17">
        <v>0.01</v>
      </c>
      <c r="AH54" s="16">
        <v>0.01</v>
      </c>
      <c r="AI54" s="16">
        <v>0.01</v>
      </c>
      <c r="AJ54" s="16">
        <v>0.01</v>
      </c>
      <c r="AK54" s="16">
        <v>0.01</v>
      </c>
      <c r="AL54" s="18">
        <v>0.01</v>
      </c>
      <c r="AM54" s="17">
        <v>0.01</v>
      </c>
      <c r="AN54" s="18">
        <v>0.01</v>
      </c>
    </row>
    <row r="55" spans="1:40" ht="15" customHeight="1" x14ac:dyDescent="0.3">
      <c r="A55" s="2" t="s">
        <v>329</v>
      </c>
      <c r="B55" s="9"/>
      <c r="D55" s="22"/>
      <c r="E55" s="9"/>
      <c r="F55" s="10" t="s">
        <v>382</v>
      </c>
      <c r="G55" s="12" t="s">
        <v>591</v>
      </c>
      <c r="I55" s="12" t="s">
        <v>382</v>
      </c>
      <c r="J55" s="12" t="s">
        <v>591</v>
      </c>
      <c r="L55" s="12" t="s">
        <v>591</v>
      </c>
      <c r="M55" s="12" t="s">
        <v>382</v>
      </c>
      <c r="N55" s="11" t="s">
        <v>382</v>
      </c>
      <c r="O55" s="10" t="s">
        <v>592</v>
      </c>
      <c r="S55" s="12" t="s">
        <v>437</v>
      </c>
      <c r="U55" s="12" t="s">
        <v>593</v>
      </c>
      <c r="X55" s="12" t="s">
        <v>437</v>
      </c>
      <c r="Y55" s="12" t="s">
        <v>437</v>
      </c>
      <c r="Z55" s="11" t="s">
        <v>571</v>
      </c>
      <c r="AA55" s="22"/>
      <c r="AB55" s="12" t="s">
        <v>551</v>
      </c>
      <c r="AE55" s="12" t="s">
        <v>589</v>
      </c>
      <c r="AF55" s="9"/>
      <c r="AG55" s="22"/>
      <c r="AL55" s="9"/>
      <c r="AM55" s="22"/>
      <c r="AN55" s="9"/>
    </row>
    <row r="56" spans="1:40" ht="26" x14ac:dyDescent="0.3">
      <c r="A56" s="2" t="s">
        <v>329</v>
      </c>
      <c r="B56" s="9" t="s">
        <v>594</v>
      </c>
      <c r="C56" s="13">
        <v>22</v>
      </c>
      <c r="D56" s="14">
        <v>11</v>
      </c>
      <c r="E56" s="15">
        <v>11</v>
      </c>
      <c r="F56" s="14">
        <v>3</v>
      </c>
      <c r="G56" s="13">
        <v>7</v>
      </c>
      <c r="H56" s="13">
        <v>4</v>
      </c>
      <c r="I56" s="13">
        <v>6</v>
      </c>
      <c r="J56" s="13">
        <v>2</v>
      </c>
      <c r="K56" s="13">
        <v>1</v>
      </c>
      <c r="L56" s="13">
        <v>10</v>
      </c>
      <c r="M56" s="13">
        <v>10</v>
      </c>
      <c r="N56" s="15">
        <v>3</v>
      </c>
      <c r="O56" s="14">
        <v>20</v>
      </c>
      <c r="P56" s="13">
        <v>1</v>
      </c>
      <c r="Q56" s="13">
        <v>5</v>
      </c>
      <c r="R56" s="13">
        <v>1</v>
      </c>
      <c r="S56" s="13">
        <v>1</v>
      </c>
      <c r="T56" s="13">
        <v>1</v>
      </c>
      <c r="U56" s="13">
        <v>2</v>
      </c>
      <c r="V56" s="13">
        <v>0</v>
      </c>
      <c r="W56" s="13">
        <v>2</v>
      </c>
      <c r="X56" s="13">
        <v>2</v>
      </c>
      <c r="Y56" s="13">
        <v>1</v>
      </c>
      <c r="Z56" s="15">
        <v>8</v>
      </c>
      <c r="AA56" s="14">
        <v>0</v>
      </c>
      <c r="AB56" s="13">
        <v>22</v>
      </c>
      <c r="AC56" s="13">
        <v>0</v>
      </c>
      <c r="AD56" s="13">
        <v>0</v>
      </c>
      <c r="AE56" s="13">
        <v>22</v>
      </c>
      <c r="AF56" s="15">
        <v>0</v>
      </c>
      <c r="AG56" s="14">
        <v>16</v>
      </c>
      <c r="AH56" s="13">
        <v>7</v>
      </c>
      <c r="AI56" s="13">
        <v>7</v>
      </c>
      <c r="AJ56" s="13">
        <v>8</v>
      </c>
      <c r="AK56" s="13">
        <v>3</v>
      </c>
      <c r="AL56" s="15">
        <v>4</v>
      </c>
      <c r="AM56" s="14">
        <v>20</v>
      </c>
      <c r="AN56" s="15">
        <v>3</v>
      </c>
    </row>
    <row r="57" spans="1:40" ht="15" customHeight="1" x14ac:dyDescent="0.3">
      <c r="A57" s="2" t="s">
        <v>329</v>
      </c>
      <c r="B57" s="9"/>
      <c r="C57" s="3" t="s">
        <v>422</v>
      </c>
      <c r="D57" s="23" t="s">
        <v>422</v>
      </c>
      <c r="E57" s="24" t="s">
        <v>422</v>
      </c>
      <c r="F57" s="17">
        <v>0.01</v>
      </c>
      <c r="G57" s="16">
        <v>0.01</v>
      </c>
      <c r="H57" s="3" t="s">
        <v>422</v>
      </c>
      <c r="I57" s="16">
        <v>0.01</v>
      </c>
      <c r="J57" s="3" t="s">
        <v>422</v>
      </c>
      <c r="K57" s="3" t="s">
        <v>423</v>
      </c>
      <c r="L57" s="16">
        <v>0.01</v>
      </c>
      <c r="M57" s="3" t="s">
        <v>422</v>
      </c>
      <c r="N57" s="24" t="s">
        <v>423</v>
      </c>
      <c r="O57" s="19">
        <v>0.01</v>
      </c>
      <c r="P57" s="3" t="s">
        <v>422</v>
      </c>
      <c r="Q57" s="16">
        <v>0.01</v>
      </c>
      <c r="R57" s="16">
        <v>0.01</v>
      </c>
      <c r="S57" s="3" t="s">
        <v>422</v>
      </c>
      <c r="T57" s="3" t="s">
        <v>422</v>
      </c>
      <c r="U57" s="16">
        <v>0.01</v>
      </c>
      <c r="V57" s="16">
        <v>0</v>
      </c>
      <c r="W57" s="20">
        <v>0.01</v>
      </c>
      <c r="X57" s="3" t="s">
        <v>422</v>
      </c>
      <c r="Y57" s="3" t="s">
        <v>422</v>
      </c>
      <c r="Z57" s="18">
        <v>0.01</v>
      </c>
      <c r="AA57" s="19">
        <v>0</v>
      </c>
      <c r="AB57" s="20">
        <v>0.02</v>
      </c>
      <c r="AC57" s="16">
        <v>0</v>
      </c>
      <c r="AD57" s="16">
        <v>0</v>
      </c>
      <c r="AE57" s="20">
        <v>0.08</v>
      </c>
      <c r="AF57" s="18">
        <v>0</v>
      </c>
      <c r="AG57" s="23" t="s">
        <v>422</v>
      </c>
      <c r="AH57" s="3" t="s">
        <v>422</v>
      </c>
      <c r="AI57" s="3" t="s">
        <v>422</v>
      </c>
      <c r="AJ57" s="3" t="s">
        <v>422</v>
      </c>
      <c r="AK57" s="3" t="s">
        <v>422</v>
      </c>
      <c r="AL57" s="24" t="s">
        <v>422</v>
      </c>
      <c r="AM57" s="23" t="s">
        <v>422</v>
      </c>
      <c r="AN57" s="24" t="s">
        <v>422</v>
      </c>
    </row>
    <row r="58" spans="1:40" ht="15" customHeight="1" x14ac:dyDescent="0.3">
      <c r="A58" s="2" t="s">
        <v>329</v>
      </c>
      <c r="B58" s="9"/>
      <c r="D58" s="22"/>
      <c r="E58" s="9"/>
      <c r="F58" s="10" t="s">
        <v>448</v>
      </c>
      <c r="G58" s="12" t="s">
        <v>448</v>
      </c>
      <c r="I58" s="12" t="s">
        <v>448</v>
      </c>
      <c r="L58" s="12" t="s">
        <v>448</v>
      </c>
      <c r="M58" s="12" t="s">
        <v>448</v>
      </c>
      <c r="N58" s="9"/>
      <c r="O58" s="22"/>
      <c r="Q58" s="12" t="s">
        <v>437</v>
      </c>
      <c r="W58" s="12" t="s">
        <v>478</v>
      </c>
      <c r="Z58" s="11" t="s">
        <v>437</v>
      </c>
      <c r="AA58" s="22"/>
      <c r="AB58" s="12" t="s">
        <v>405</v>
      </c>
      <c r="AE58" s="12" t="s">
        <v>589</v>
      </c>
      <c r="AF58" s="9"/>
      <c r="AG58" s="22"/>
      <c r="AL58" s="9"/>
      <c r="AM58" s="22"/>
      <c r="AN58" s="9"/>
    </row>
    <row r="59" spans="1:40" ht="15" customHeight="1" x14ac:dyDescent="0.3">
      <c r="A59" s="2" t="s">
        <v>329</v>
      </c>
      <c r="B59" s="9" t="s">
        <v>595</v>
      </c>
      <c r="C59" s="13">
        <v>43</v>
      </c>
      <c r="D59" s="14">
        <v>9</v>
      </c>
      <c r="E59" s="15">
        <v>34</v>
      </c>
      <c r="F59" s="14">
        <v>9</v>
      </c>
      <c r="G59" s="13">
        <v>11</v>
      </c>
      <c r="H59" s="13">
        <v>15</v>
      </c>
      <c r="I59" s="13">
        <v>7</v>
      </c>
      <c r="J59" s="13">
        <v>0</v>
      </c>
      <c r="K59" s="13">
        <v>0</v>
      </c>
      <c r="L59" s="13">
        <v>21</v>
      </c>
      <c r="M59" s="13">
        <v>23</v>
      </c>
      <c r="N59" s="15">
        <v>0</v>
      </c>
      <c r="O59" s="14">
        <v>35</v>
      </c>
      <c r="P59" s="13">
        <v>4</v>
      </c>
      <c r="Q59" s="13">
        <v>2</v>
      </c>
      <c r="R59" s="13">
        <v>0</v>
      </c>
      <c r="S59" s="13">
        <v>4</v>
      </c>
      <c r="T59" s="13">
        <v>5</v>
      </c>
      <c r="U59" s="13">
        <v>2</v>
      </c>
      <c r="V59" s="13">
        <v>0</v>
      </c>
      <c r="W59" s="13">
        <v>2</v>
      </c>
      <c r="X59" s="13">
        <v>4</v>
      </c>
      <c r="Y59" s="13">
        <v>4</v>
      </c>
      <c r="Z59" s="15">
        <v>18</v>
      </c>
      <c r="AA59" s="14">
        <v>0</v>
      </c>
      <c r="AB59" s="13">
        <v>43</v>
      </c>
      <c r="AC59" s="13">
        <v>0</v>
      </c>
      <c r="AD59" s="13">
        <v>0</v>
      </c>
      <c r="AE59" s="13">
        <v>0</v>
      </c>
      <c r="AF59" s="15">
        <v>43</v>
      </c>
      <c r="AG59" s="14">
        <v>22</v>
      </c>
      <c r="AH59" s="13">
        <v>21</v>
      </c>
      <c r="AI59" s="13">
        <v>9</v>
      </c>
      <c r="AJ59" s="13">
        <v>13</v>
      </c>
      <c r="AK59" s="13">
        <v>10</v>
      </c>
      <c r="AL59" s="15">
        <v>12</v>
      </c>
      <c r="AM59" s="14">
        <v>34</v>
      </c>
      <c r="AN59" s="15">
        <v>10</v>
      </c>
    </row>
    <row r="60" spans="1:40" ht="15" customHeight="1" x14ac:dyDescent="0.3">
      <c r="A60" s="2" t="s">
        <v>329</v>
      </c>
      <c r="B60" s="9"/>
      <c r="C60" s="16">
        <v>0.01</v>
      </c>
      <c r="D60" s="23" t="s">
        <v>423</v>
      </c>
      <c r="E60" s="21">
        <v>0.01</v>
      </c>
      <c r="F60" s="19">
        <v>0.01</v>
      </c>
      <c r="G60" s="16">
        <v>0.01</v>
      </c>
      <c r="H60" s="20">
        <v>0.02</v>
      </c>
      <c r="I60" s="16">
        <v>0.01</v>
      </c>
      <c r="J60" s="20">
        <v>0</v>
      </c>
      <c r="K60" s="20">
        <v>0</v>
      </c>
      <c r="L60" s="20">
        <v>0.01</v>
      </c>
      <c r="M60" s="20">
        <v>0.01</v>
      </c>
      <c r="N60" s="21">
        <v>0</v>
      </c>
      <c r="O60" s="17">
        <v>0.01</v>
      </c>
      <c r="P60" s="3" t="s">
        <v>422</v>
      </c>
      <c r="Q60" s="3" t="s">
        <v>422</v>
      </c>
      <c r="R60" s="16">
        <v>0</v>
      </c>
      <c r="S60" s="16">
        <v>0.01</v>
      </c>
      <c r="T60" s="3" t="s">
        <v>422</v>
      </c>
      <c r="U60" s="3" t="s">
        <v>422</v>
      </c>
      <c r="V60" s="16">
        <v>0</v>
      </c>
      <c r="W60" s="16">
        <v>0.02</v>
      </c>
      <c r="X60" s="16">
        <v>0.01</v>
      </c>
      <c r="Y60" s="16">
        <v>0.01</v>
      </c>
      <c r="Z60" s="21">
        <v>0.02</v>
      </c>
      <c r="AA60" s="19">
        <v>0</v>
      </c>
      <c r="AB60" s="20">
        <v>0.04</v>
      </c>
      <c r="AC60" s="16">
        <v>0</v>
      </c>
      <c r="AD60" s="20">
        <v>0</v>
      </c>
      <c r="AE60" s="16">
        <v>0</v>
      </c>
      <c r="AF60" s="21">
        <v>0.35</v>
      </c>
      <c r="AG60" s="17">
        <v>0.01</v>
      </c>
      <c r="AH60" s="16">
        <v>0.01</v>
      </c>
      <c r="AI60" s="16">
        <v>0.01</v>
      </c>
      <c r="AJ60" s="16">
        <v>0.01</v>
      </c>
      <c r="AK60" s="16">
        <v>0.01</v>
      </c>
      <c r="AL60" s="18">
        <v>0.01</v>
      </c>
      <c r="AM60" s="19">
        <v>0.01</v>
      </c>
      <c r="AN60" s="21">
        <v>0.02</v>
      </c>
    </row>
    <row r="61" spans="1:40" ht="15" customHeight="1" x14ac:dyDescent="0.3">
      <c r="A61" s="2" t="s">
        <v>329</v>
      </c>
      <c r="B61" s="9"/>
      <c r="D61" s="22"/>
      <c r="E61" s="11" t="s">
        <v>377</v>
      </c>
      <c r="F61" s="10" t="s">
        <v>416</v>
      </c>
      <c r="G61" s="12" t="s">
        <v>416</v>
      </c>
      <c r="H61" s="12" t="s">
        <v>416</v>
      </c>
      <c r="I61" s="12" t="s">
        <v>416</v>
      </c>
      <c r="L61" s="12" t="s">
        <v>416</v>
      </c>
      <c r="M61" s="12" t="s">
        <v>416</v>
      </c>
      <c r="N61" s="9"/>
      <c r="O61" s="22"/>
      <c r="Z61" s="11" t="s">
        <v>596</v>
      </c>
      <c r="AA61" s="22"/>
      <c r="AB61" s="12" t="s">
        <v>524</v>
      </c>
      <c r="AF61" s="11" t="s">
        <v>502</v>
      </c>
      <c r="AG61" s="22"/>
      <c r="AL61" s="9"/>
      <c r="AM61" s="22"/>
      <c r="AN61" s="11" t="s">
        <v>377</v>
      </c>
    </row>
    <row r="62" spans="1:40" ht="15" customHeight="1" x14ac:dyDescent="0.3">
      <c r="A62" s="2" t="s">
        <v>329</v>
      </c>
      <c r="B62" s="9" t="s">
        <v>597</v>
      </c>
      <c r="C62" s="13">
        <v>81</v>
      </c>
      <c r="D62" s="14">
        <v>19</v>
      </c>
      <c r="E62" s="15">
        <v>61</v>
      </c>
      <c r="F62" s="14">
        <v>17</v>
      </c>
      <c r="G62" s="13">
        <v>24</v>
      </c>
      <c r="H62" s="13">
        <v>18</v>
      </c>
      <c r="I62" s="13">
        <v>6</v>
      </c>
      <c r="J62" s="13">
        <v>12</v>
      </c>
      <c r="K62" s="13">
        <v>4</v>
      </c>
      <c r="L62" s="13">
        <v>42</v>
      </c>
      <c r="M62" s="13">
        <v>23</v>
      </c>
      <c r="N62" s="15">
        <v>16</v>
      </c>
      <c r="O62" s="14">
        <v>73</v>
      </c>
      <c r="P62" s="13">
        <v>4</v>
      </c>
      <c r="Q62" s="13">
        <v>9</v>
      </c>
      <c r="R62" s="13">
        <v>2</v>
      </c>
      <c r="S62" s="13">
        <v>4</v>
      </c>
      <c r="T62" s="13">
        <v>3</v>
      </c>
      <c r="U62" s="13">
        <v>0</v>
      </c>
      <c r="V62" s="13">
        <v>0</v>
      </c>
      <c r="W62" s="13">
        <v>2</v>
      </c>
      <c r="X62" s="13">
        <v>2</v>
      </c>
      <c r="Y62" s="13">
        <v>7</v>
      </c>
      <c r="Z62" s="15">
        <v>47</v>
      </c>
      <c r="AA62" s="14">
        <v>0</v>
      </c>
      <c r="AB62" s="13">
        <v>81</v>
      </c>
      <c r="AC62" s="13">
        <v>0</v>
      </c>
      <c r="AD62" s="13">
        <v>0</v>
      </c>
      <c r="AE62" s="13">
        <v>0</v>
      </c>
      <c r="AF62" s="15">
        <v>81</v>
      </c>
      <c r="AG62" s="14">
        <v>35</v>
      </c>
      <c r="AH62" s="13">
        <v>46</v>
      </c>
      <c r="AI62" s="13">
        <v>17</v>
      </c>
      <c r="AJ62" s="13">
        <v>18</v>
      </c>
      <c r="AK62" s="13">
        <v>21</v>
      </c>
      <c r="AL62" s="15">
        <v>25</v>
      </c>
      <c r="AM62" s="14">
        <v>69</v>
      </c>
      <c r="AN62" s="15">
        <v>12</v>
      </c>
    </row>
    <row r="63" spans="1:40" ht="15" customHeight="1" x14ac:dyDescent="0.3">
      <c r="A63" s="2" t="s">
        <v>329</v>
      </c>
      <c r="B63" s="9"/>
      <c r="C63" s="16">
        <v>0.01</v>
      </c>
      <c r="D63" s="19">
        <v>0.01</v>
      </c>
      <c r="E63" s="21">
        <v>0.02</v>
      </c>
      <c r="F63" s="19">
        <v>0.03</v>
      </c>
      <c r="G63" s="20">
        <v>0.02</v>
      </c>
      <c r="H63" s="16">
        <v>0.02</v>
      </c>
      <c r="I63" s="20">
        <v>0.01</v>
      </c>
      <c r="J63" s="16">
        <v>0.01</v>
      </c>
      <c r="K63" s="3" t="s">
        <v>423</v>
      </c>
      <c r="L63" s="20">
        <v>0.02</v>
      </c>
      <c r="M63" s="16">
        <v>0.01</v>
      </c>
      <c r="N63" s="21">
        <v>0.01</v>
      </c>
      <c r="O63" s="19">
        <v>0.02</v>
      </c>
      <c r="P63" s="3" t="s">
        <v>423</v>
      </c>
      <c r="Q63" s="16">
        <v>0.02</v>
      </c>
      <c r="R63" s="16">
        <v>0.01</v>
      </c>
      <c r="S63" s="16">
        <v>0.01</v>
      </c>
      <c r="T63" s="3" t="s">
        <v>423</v>
      </c>
      <c r="U63" s="20">
        <v>0</v>
      </c>
      <c r="V63" s="16">
        <v>0</v>
      </c>
      <c r="W63" s="16">
        <v>0.02</v>
      </c>
      <c r="X63" s="3" t="s">
        <v>423</v>
      </c>
      <c r="Y63" s="16">
        <v>0.02</v>
      </c>
      <c r="Z63" s="21">
        <v>0.04</v>
      </c>
      <c r="AA63" s="19">
        <v>0</v>
      </c>
      <c r="AB63" s="20">
        <v>7.0000000000000007E-2</v>
      </c>
      <c r="AC63" s="16">
        <v>0</v>
      </c>
      <c r="AD63" s="20">
        <v>0</v>
      </c>
      <c r="AE63" s="20">
        <v>0</v>
      </c>
      <c r="AF63" s="21">
        <v>0.65</v>
      </c>
      <c r="AG63" s="19">
        <v>0.01</v>
      </c>
      <c r="AH63" s="20">
        <v>0.02</v>
      </c>
      <c r="AI63" s="16">
        <v>0.01</v>
      </c>
      <c r="AJ63" s="16">
        <v>0.01</v>
      </c>
      <c r="AK63" s="16">
        <v>0.02</v>
      </c>
      <c r="AL63" s="18">
        <v>0.02</v>
      </c>
      <c r="AM63" s="17">
        <v>0.01</v>
      </c>
      <c r="AN63" s="18">
        <v>0.02</v>
      </c>
    </row>
    <row r="64" spans="1:40" ht="15" customHeight="1" x14ac:dyDescent="0.3">
      <c r="A64" s="2" t="s">
        <v>329</v>
      </c>
      <c r="B64" s="9"/>
      <c r="D64" s="22"/>
      <c r="E64" s="11" t="s">
        <v>377</v>
      </c>
      <c r="F64" s="10" t="s">
        <v>447</v>
      </c>
      <c r="G64" s="12" t="s">
        <v>485</v>
      </c>
      <c r="H64" s="12" t="s">
        <v>565</v>
      </c>
      <c r="J64" s="12" t="s">
        <v>382</v>
      </c>
      <c r="L64" s="12" t="s">
        <v>447</v>
      </c>
      <c r="M64" s="12" t="s">
        <v>382</v>
      </c>
      <c r="N64" s="9"/>
      <c r="O64" s="10" t="s">
        <v>598</v>
      </c>
      <c r="Q64" s="12" t="s">
        <v>598</v>
      </c>
      <c r="R64" s="12" t="s">
        <v>383</v>
      </c>
      <c r="W64" s="12" t="s">
        <v>599</v>
      </c>
      <c r="Y64" s="12" t="s">
        <v>598</v>
      </c>
      <c r="Z64" s="11" t="s">
        <v>600</v>
      </c>
      <c r="AA64" s="22"/>
      <c r="AB64" s="12" t="s">
        <v>524</v>
      </c>
      <c r="AF64" s="11" t="s">
        <v>502</v>
      </c>
      <c r="AG64" s="22"/>
      <c r="AH64" s="12" t="s">
        <v>405</v>
      </c>
      <c r="AL64" s="11" t="s">
        <v>405</v>
      </c>
      <c r="AM64" s="22"/>
      <c r="AN64" s="9"/>
    </row>
    <row r="65" spans="1:40" ht="15" customHeight="1" x14ac:dyDescent="0.3">
      <c r="A65" s="2" t="s">
        <v>329</v>
      </c>
      <c r="B65" s="9" t="s">
        <v>504</v>
      </c>
      <c r="C65" s="13">
        <v>0</v>
      </c>
      <c r="D65" s="14">
        <v>0</v>
      </c>
      <c r="E65" s="15">
        <v>0</v>
      </c>
      <c r="F65" s="14">
        <v>0</v>
      </c>
      <c r="G65" s="13">
        <v>0</v>
      </c>
      <c r="H65" s="13">
        <v>0</v>
      </c>
      <c r="I65" s="13">
        <v>0</v>
      </c>
      <c r="J65" s="13">
        <v>0</v>
      </c>
      <c r="K65" s="13">
        <v>0</v>
      </c>
      <c r="L65" s="13">
        <v>0</v>
      </c>
      <c r="M65" s="13">
        <v>0</v>
      </c>
      <c r="N65" s="15">
        <v>0</v>
      </c>
      <c r="O65" s="14">
        <v>0</v>
      </c>
      <c r="P65" s="13">
        <v>0</v>
      </c>
      <c r="Q65" s="13">
        <v>0</v>
      </c>
      <c r="R65" s="13">
        <v>0</v>
      </c>
      <c r="S65" s="13">
        <v>0</v>
      </c>
      <c r="T65" s="13">
        <v>0</v>
      </c>
      <c r="U65" s="13">
        <v>0</v>
      </c>
      <c r="V65" s="13">
        <v>0</v>
      </c>
      <c r="W65" s="13">
        <v>0</v>
      </c>
      <c r="X65" s="13">
        <v>0</v>
      </c>
      <c r="Y65" s="13">
        <v>0</v>
      </c>
      <c r="Z65" s="15">
        <v>0</v>
      </c>
      <c r="AA65" s="14">
        <v>0</v>
      </c>
      <c r="AB65" s="13">
        <v>0</v>
      </c>
      <c r="AC65" s="13">
        <v>0</v>
      </c>
      <c r="AD65" s="13">
        <v>0</v>
      </c>
      <c r="AE65" s="13">
        <v>0</v>
      </c>
      <c r="AF65" s="15">
        <v>0</v>
      </c>
      <c r="AG65" s="14">
        <v>0</v>
      </c>
      <c r="AH65" s="13">
        <v>0</v>
      </c>
      <c r="AI65" s="13">
        <v>0</v>
      </c>
      <c r="AJ65" s="13">
        <v>0</v>
      </c>
      <c r="AK65" s="13">
        <v>0</v>
      </c>
      <c r="AL65" s="15">
        <v>0</v>
      </c>
      <c r="AM65" s="14">
        <v>0</v>
      </c>
      <c r="AN65" s="15">
        <v>0</v>
      </c>
    </row>
    <row r="66" spans="1:40" ht="15" customHeight="1" x14ac:dyDescent="0.3">
      <c r="A66" s="2" t="s">
        <v>329</v>
      </c>
      <c r="B66" s="9"/>
      <c r="C66" s="16">
        <v>0</v>
      </c>
      <c r="D66" s="17">
        <v>0</v>
      </c>
      <c r="E66" s="18">
        <v>0</v>
      </c>
      <c r="F66" s="17">
        <v>0</v>
      </c>
      <c r="G66" s="16">
        <v>0</v>
      </c>
      <c r="H66" s="16">
        <v>0</v>
      </c>
      <c r="I66" s="16">
        <v>0</v>
      </c>
      <c r="J66" s="16">
        <v>0</v>
      </c>
      <c r="K66" s="16">
        <v>0</v>
      </c>
      <c r="L66" s="16">
        <v>0</v>
      </c>
      <c r="M66" s="16">
        <v>0</v>
      </c>
      <c r="N66" s="18">
        <v>0</v>
      </c>
      <c r="O66" s="17">
        <v>0</v>
      </c>
      <c r="P66" s="16">
        <v>0</v>
      </c>
      <c r="Q66" s="16">
        <v>0</v>
      </c>
      <c r="R66" s="16">
        <v>0</v>
      </c>
      <c r="S66" s="16">
        <v>0</v>
      </c>
      <c r="T66" s="16">
        <v>0</v>
      </c>
      <c r="U66" s="16">
        <v>0</v>
      </c>
      <c r="V66" s="16">
        <v>0</v>
      </c>
      <c r="W66" s="16">
        <v>0</v>
      </c>
      <c r="X66" s="16">
        <v>0</v>
      </c>
      <c r="Y66" s="16">
        <v>0</v>
      </c>
      <c r="Z66" s="18">
        <v>0</v>
      </c>
      <c r="AA66" s="17">
        <v>0</v>
      </c>
      <c r="AB66" s="16">
        <v>0</v>
      </c>
      <c r="AC66" s="16">
        <v>0</v>
      </c>
      <c r="AD66" s="16">
        <v>0</v>
      </c>
      <c r="AE66" s="16">
        <v>0</v>
      </c>
      <c r="AF66" s="18">
        <v>0</v>
      </c>
      <c r="AG66" s="17">
        <v>0</v>
      </c>
      <c r="AH66" s="16">
        <v>0</v>
      </c>
      <c r="AI66" s="16">
        <v>0</v>
      </c>
      <c r="AJ66" s="16">
        <v>0</v>
      </c>
      <c r="AK66" s="16">
        <v>0</v>
      </c>
      <c r="AL66" s="18">
        <v>0</v>
      </c>
      <c r="AM66" s="17">
        <v>0</v>
      </c>
      <c r="AN66" s="18">
        <v>0</v>
      </c>
    </row>
    <row r="67" spans="1:40" ht="15" customHeight="1" x14ac:dyDescent="0.3">
      <c r="A67" s="2" t="s">
        <v>329</v>
      </c>
      <c r="B67" s="9" t="s">
        <v>601</v>
      </c>
      <c r="C67" s="13">
        <v>4856</v>
      </c>
      <c r="D67" s="14">
        <v>2494</v>
      </c>
      <c r="E67" s="15">
        <v>2362</v>
      </c>
      <c r="F67" s="14">
        <v>468</v>
      </c>
      <c r="G67" s="13">
        <v>701</v>
      </c>
      <c r="H67" s="13">
        <v>687</v>
      </c>
      <c r="I67" s="13">
        <v>795</v>
      </c>
      <c r="J67" s="13">
        <v>802</v>
      </c>
      <c r="K67" s="13">
        <v>1402</v>
      </c>
      <c r="L67" s="13">
        <v>1170</v>
      </c>
      <c r="M67" s="13">
        <v>1482</v>
      </c>
      <c r="N67" s="15">
        <v>2204</v>
      </c>
      <c r="O67" s="14">
        <v>2972</v>
      </c>
      <c r="P67" s="13">
        <v>938</v>
      </c>
      <c r="Q67" s="13">
        <v>455</v>
      </c>
      <c r="R67" s="13">
        <v>146</v>
      </c>
      <c r="S67" s="13">
        <v>405</v>
      </c>
      <c r="T67" s="13">
        <v>946</v>
      </c>
      <c r="U67" s="13">
        <v>312</v>
      </c>
      <c r="V67" s="13">
        <v>12</v>
      </c>
      <c r="W67" s="13">
        <v>95</v>
      </c>
      <c r="X67" s="13">
        <v>540</v>
      </c>
      <c r="Y67" s="13">
        <v>373</v>
      </c>
      <c r="Z67" s="15">
        <v>633</v>
      </c>
      <c r="AA67" s="14">
        <v>4856</v>
      </c>
      <c r="AB67" s="13">
        <v>0</v>
      </c>
      <c r="AC67" s="13">
        <v>0</v>
      </c>
      <c r="AD67" s="13">
        <v>0</v>
      </c>
      <c r="AE67" s="13">
        <v>0</v>
      </c>
      <c r="AF67" s="15">
        <v>0</v>
      </c>
      <c r="AG67" s="14">
        <v>2728</v>
      </c>
      <c r="AH67" s="13">
        <v>2128</v>
      </c>
      <c r="AI67" s="13">
        <v>1238</v>
      </c>
      <c r="AJ67" s="13">
        <v>1490</v>
      </c>
      <c r="AK67" s="13">
        <v>1037</v>
      </c>
      <c r="AL67" s="15">
        <v>1091</v>
      </c>
      <c r="AM67" s="14">
        <v>4404</v>
      </c>
      <c r="AN67" s="15">
        <v>452</v>
      </c>
    </row>
    <row r="68" spans="1:40" ht="15" customHeight="1" x14ac:dyDescent="0.3">
      <c r="A68" s="2" t="s">
        <v>329</v>
      </c>
      <c r="B68" s="9"/>
      <c r="C68" s="16">
        <v>0.81</v>
      </c>
      <c r="D68" s="19">
        <v>0.85</v>
      </c>
      <c r="E68" s="21">
        <v>0.77</v>
      </c>
      <c r="F68" s="19">
        <v>0.74</v>
      </c>
      <c r="G68" s="20">
        <v>0.68</v>
      </c>
      <c r="H68" s="20">
        <v>0.69</v>
      </c>
      <c r="I68" s="16">
        <v>0.81</v>
      </c>
      <c r="J68" s="20">
        <v>0.88</v>
      </c>
      <c r="K68" s="20">
        <v>0.97</v>
      </c>
      <c r="L68" s="20">
        <v>0.7</v>
      </c>
      <c r="M68" s="20">
        <v>0.75</v>
      </c>
      <c r="N68" s="21">
        <v>0.93</v>
      </c>
      <c r="O68" s="19">
        <v>0.74</v>
      </c>
      <c r="P68" s="20">
        <v>0.94</v>
      </c>
      <c r="Q68" s="16">
        <v>0.8</v>
      </c>
      <c r="R68" s="20">
        <v>0.89</v>
      </c>
      <c r="S68" s="16">
        <v>0.81</v>
      </c>
      <c r="T68" s="20">
        <v>0.95</v>
      </c>
      <c r="U68" s="20">
        <v>0.66</v>
      </c>
      <c r="V68" s="16">
        <v>1</v>
      </c>
      <c r="W68" s="20">
        <v>0.88</v>
      </c>
      <c r="X68" s="20">
        <v>0.87</v>
      </c>
      <c r="Y68" s="20">
        <v>0.91</v>
      </c>
      <c r="Z68" s="21">
        <v>0.55000000000000004</v>
      </c>
      <c r="AA68" s="19">
        <v>1</v>
      </c>
      <c r="AB68" s="20">
        <v>0</v>
      </c>
      <c r="AC68" s="20">
        <v>0</v>
      </c>
      <c r="AD68" s="20">
        <v>0</v>
      </c>
      <c r="AE68" s="20">
        <v>0</v>
      </c>
      <c r="AF68" s="21">
        <v>0</v>
      </c>
      <c r="AG68" s="17">
        <v>0.8</v>
      </c>
      <c r="AH68" s="16">
        <v>0.82</v>
      </c>
      <c r="AI68" s="16">
        <v>0.79</v>
      </c>
      <c r="AJ68" s="16">
        <v>0.81</v>
      </c>
      <c r="AK68" s="20">
        <v>0.85</v>
      </c>
      <c r="AL68" s="18">
        <v>0.79</v>
      </c>
      <c r="AM68" s="19">
        <v>0.82</v>
      </c>
      <c r="AN68" s="21">
        <v>0.76</v>
      </c>
    </row>
    <row r="69" spans="1:40" ht="15" customHeight="1" x14ac:dyDescent="0.3">
      <c r="A69" s="2" t="s">
        <v>329</v>
      </c>
      <c r="B69" s="9"/>
      <c r="D69" s="10" t="s">
        <v>378</v>
      </c>
      <c r="E69" s="9"/>
      <c r="F69" s="10" t="s">
        <v>547</v>
      </c>
      <c r="I69" s="12" t="s">
        <v>440</v>
      </c>
      <c r="J69" s="12" t="s">
        <v>539</v>
      </c>
      <c r="K69" s="12" t="s">
        <v>535</v>
      </c>
      <c r="M69" s="12" t="s">
        <v>425</v>
      </c>
      <c r="N69" s="11" t="s">
        <v>427</v>
      </c>
      <c r="O69" s="10" t="s">
        <v>532</v>
      </c>
      <c r="P69" s="12" t="s">
        <v>602</v>
      </c>
      <c r="Q69" s="12" t="s">
        <v>531</v>
      </c>
      <c r="R69" s="12" t="s">
        <v>549</v>
      </c>
      <c r="S69" s="12" t="s">
        <v>531</v>
      </c>
      <c r="T69" s="12" t="s">
        <v>602</v>
      </c>
      <c r="U69" s="12" t="s">
        <v>389</v>
      </c>
      <c r="W69" s="12" t="s">
        <v>603</v>
      </c>
      <c r="X69" s="12" t="s">
        <v>549</v>
      </c>
      <c r="Y69" s="12" t="s">
        <v>549</v>
      </c>
      <c r="Z69" s="9"/>
      <c r="AA69" s="10" t="s">
        <v>397</v>
      </c>
      <c r="AF69" s="9"/>
      <c r="AG69" s="22"/>
      <c r="AH69" s="12" t="s">
        <v>379</v>
      </c>
      <c r="AK69" s="12" t="s">
        <v>589</v>
      </c>
      <c r="AL69" s="9"/>
      <c r="AM69" s="10" t="s">
        <v>378</v>
      </c>
      <c r="AN69" s="9"/>
    </row>
    <row r="70" spans="1:40" ht="15" customHeight="1" x14ac:dyDescent="0.3">
      <c r="A70" s="2" t="s">
        <v>329</v>
      </c>
      <c r="B70" s="9" t="s">
        <v>604</v>
      </c>
      <c r="C70" s="13">
        <v>151</v>
      </c>
      <c r="D70" s="14">
        <v>70</v>
      </c>
      <c r="E70" s="15">
        <v>81</v>
      </c>
      <c r="F70" s="14">
        <v>27</v>
      </c>
      <c r="G70" s="13">
        <v>46</v>
      </c>
      <c r="H70" s="13">
        <v>32</v>
      </c>
      <c r="I70" s="13">
        <v>24</v>
      </c>
      <c r="J70" s="13">
        <v>15</v>
      </c>
      <c r="K70" s="13">
        <v>7</v>
      </c>
      <c r="L70" s="13">
        <v>73</v>
      </c>
      <c r="M70" s="13">
        <v>56</v>
      </c>
      <c r="N70" s="15">
        <v>22</v>
      </c>
      <c r="O70" s="14">
        <v>132</v>
      </c>
      <c r="P70" s="13">
        <v>8</v>
      </c>
      <c r="Q70" s="13">
        <v>14</v>
      </c>
      <c r="R70" s="13">
        <v>2</v>
      </c>
      <c r="S70" s="13">
        <v>12</v>
      </c>
      <c r="T70" s="13">
        <v>11</v>
      </c>
      <c r="U70" s="13">
        <v>22</v>
      </c>
      <c r="V70" s="13">
        <v>0</v>
      </c>
      <c r="W70" s="13">
        <v>2</v>
      </c>
      <c r="X70" s="13">
        <v>12</v>
      </c>
      <c r="Y70" s="13">
        <v>3</v>
      </c>
      <c r="Z70" s="15">
        <v>64</v>
      </c>
      <c r="AA70" s="14">
        <v>0</v>
      </c>
      <c r="AB70" s="13">
        <v>151</v>
      </c>
      <c r="AC70" s="13">
        <v>151</v>
      </c>
      <c r="AD70" s="13">
        <v>0</v>
      </c>
      <c r="AE70" s="13">
        <v>0</v>
      </c>
      <c r="AF70" s="15">
        <v>0</v>
      </c>
      <c r="AG70" s="14">
        <v>84</v>
      </c>
      <c r="AH70" s="13">
        <v>67</v>
      </c>
      <c r="AI70" s="13">
        <v>48</v>
      </c>
      <c r="AJ70" s="13">
        <v>36</v>
      </c>
      <c r="AK70" s="13">
        <v>26</v>
      </c>
      <c r="AL70" s="15">
        <v>41</v>
      </c>
      <c r="AM70" s="14">
        <v>131</v>
      </c>
      <c r="AN70" s="15">
        <v>20</v>
      </c>
    </row>
    <row r="71" spans="1:40" ht="15" customHeight="1" x14ac:dyDescent="0.3">
      <c r="A71" s="2" t="s">
        <v>329</v>
      </c>
      <c r="B71" s="9"/>
      <c r="C71" s="16">
        <v>0.03</v>
      </c>
      <c r="D71" s="17">
        <v>0.02</v>
      </c>
      <c r="E71" s="18">
        <v>0.03</v>
      </c>
      <c r="F71" s="19">
        <v>0.04</v>
      </c>
      <c r="G71" s="20">
        <v>0.04</v>
      </c>
      <c r="H71" s="16">
        <v>0.03</v>
      </c>
      <c r="I71" s="16">
        <v>0.02</v>
      </c>
      <c r="J71" s="16">
        <v>0.02</v>
      </c>
      <c r="K71" s="3" t="s">
        <v>423</v>
      </c>
      <c r="L71" s="20">
        <v>0.04</v>
      </c>
      <c r="M71" s="16">
        <v>0.03</v>
      </c>
      <c r="N71" s="21">
        <v>0.01</v>
      </c>
      <c r="O71" s="19">
        <v>0.03</v>
      </c>
      <c r="P71" s="20">
        <v>0.01</v>
      </c>
      <c r="Q71" s="16">
        <v>0.02</v>
      </c>
      <c r="R71" s="16">
        <v>0.01</v>
      </c>
      <c r="S71" s="16">
        <v>0.02</v>
      </c>
      <c r="T71" s="20">
        <v>0.01</v>
      </c>
      <c r="U71" s="20">
        <v>0.05</v>
      </c>
      <c r="V71" s="16">
        <v>0</v>
      </c>
      <c r="W71" s="16">
        <v>0.02</v>
      </c>
      <c r="X71" s="16">
        <v>0.02</v>
      </c>
      <c r="Y71" s="20">
        <v>0.01</v>
      </c>
      <c r="Z71" s="21">
        <v>0.06</v>
      </c>
      <c r="AA71" s="19">
        <v>0</v>
      </c>
      <c r="AB71" s="20">
        <v>0.13</v>
      </c>
      <c r="AC71" s="20">
        <v>1</v>
      </c>
      <c r="AD71" s="20">
        <v>0</v>
      </c>
      <c r="AE71" s="20">
        <v>0</v>
      </c>
      <c r="AF71" s="18">
        <v>0</v>
      </c>
      <c r="AG71" s="17">
        <v>0.02</v>
      </c>
      <c r="AH71" s="16">
        <v>0.03</v>
      </c>
      <c r="AI71" s="16">
        <v>0.03</v>
      </c>
      <c r="AJ71" s="16">
        <v>0.02</v>
      </c>
      <c r="AK71" s="16">
        <v>0.02</v>
      </c>
      <c r="AL71" s="18">
        <v>0.03</v>
      </c>
      <c r="AM71" s="17">
        <v>0.02</v>
      </c>
      <c r="AN71" s="18">
        <v>0.03</v>
      </c>
    </row>
    <row r="72" spans="1:40" ht="15" customHeight="1" x14ac:dyDescent="0.3">
      <c r="A72" s="2" t="s">
        <v>329</v>
      </c>
      <c r="B72" s="9"/>
      <c r="D72" s="22"/>
      <c r="E72" s="9"/>
      <c r="F72" s="10" t="s">
        <v>445</v>
      </c>
      <c r="G72" s="12" t="s">
        <v>447</v>
      </c>
      <c r="H72" s="12" t="s">
        <v>416</v>
      </c>
      <c r="I72" s="12" t="s">
        <v>448</v>
      </c>
      <c r="J72" s="12" t="s">
        <v>382</v>
      </c>
      <c r="L72" s="12" t="s">
        <v>447</v>
      </c>
      <c r="M72" s="12" t="s">
        <v>416</v>
      </c>
      <c r="N72" s="9"/>
      <c r="O72" s="10" t="s">
        <v>559</v>
      </c>
      <c r="Q72" s="12" t="s">
        <v>559</v>
      </c>
      <c r="S72" s="12" t="s">
        <v>579</v>
      </c>
      <c r="U72" s="12" t="s">
        <v>516</v>
      </c>
      <c r="X72" s="12" t="s">
        <v>378</v>
      </c>
      <c r="Z72" s="11" t="s">
        <v>605</v>
      </c>
      <c r="AA72" s="22"/>
      <c r="AB72" s="12" t="s">
        <v>606</v>
      </c>
      <c r="AC72" s="12" t="s">
        <v>453</v>
      </c>
      <c r="AF72" s="9"/>
      <c r="AG72" s="22"/>
      <c r="AI72" s="12" t="s">
        <v>380</v>
      </c>
      <c r="AL72" s="9"/>
      <c r="AM72" s="22"/>
      <c r="AN72" s="9"/>
    </row>
    <row r="73" spans="1:40" ht="15" customHeight="1" x14ac:dyDescent="0.3">
      <c r="A73" s="2" t="s">
        <v>329</v>
      </c>
      <c r="B73" s="9" t="s">
        <v>607</v>
      </c>
      <c r="C73" s="13">
        <v>595</v>
      </c>
      <c r="D73" s="14">
        <v>204</v>
      </c>
      <c r="E73" s="15">
        <v>391</v>
      </c>
      <c r="F73" s="14">
        <v>71</v>
      </c>
      <c r="G73" s="13">
        <v>158</v>
      </c>
      <c r="H73" s="13">
        <v>187</v>
      </c>
      <c r="I73" s="13">
        <v>104</v>
      </c>
      <c r="J73" s="13">
        <v>50</v>
      </c>
      <c r="K73" s="13">
        <v>25</v>
      </c>
      <c r="L73" s="13">
        <v>229</v>
      </c>
      <c r="M73" s="13">
        <v>291</v>
      </c>
      <c r="N73" s="15">
        <v>75</v>
      </c>
      <c r="O73" s="14">
        <v>532</v>
      </c>
      <c r="P73" s="13">
        <v>36</v>
      </c>
      <c r="Q73" s="13">
        <v>64</v>
      </c>
      <c r="R73" s="13">
        <v>7</v>
      </c>
      <c r="S73" s="13">
        <v>56</v>
      </c>
      <c r="T73" s="13">
        <v>27</v>
      </c>
      <c r="U73" s="13">
        <v>96</v>
      </c>
      <c r="V73" s="13">
        <v>0</v>
      </c>
      <c r="W73" s="13">
        <v>5</v>
      </c>
      <c r="X73" s="13">
        <v>45</v>
      </c>
      <c r="Y73" s="13">
        <v>17</v>
      </c>
      <c r="Z73" s="15">
        <v>243</v>
      </c>
      <c r="AA73" s="14">
        <v>0</v>
      </c>
      <c r="AB73" s="13">
        <v>595</v>
      </c>
      <c r="AC73" s="13">
        <v>0</v>
      </c>
      <c r="AD73" s="13">
        <v>595</v>
      </c>
      <c r="AE73" s="13">
        <v>0</v>
      </c>
      <c r="AF73" s="15">
        <v>0</v>
      </c>
      <c r="AG73" s="14">
        <v>353</v>
      </c>
      <c r="AH73" s="13">
        <v>242</v>
      </c>
      <c r="AI73" s="13">
        <v>151</v>
      </c>
      <c r="AJ73" s="13">
        <v>202</v>
      </c>
      <c r="AK73" s="13">
        <v>92</v>
      </c>
      <c r="AL73" s="15">
        <v>150</v>
      </c>
      <c r="AM73" s="14">
        <v>525</v>
      </c>
      <c r="AN73" s="15">
        <v>70</v>
      </c>
    </row>
    <row r="74" spans="1:40" ht="15" customHeight="1" x14ac:dyDescent="0.3">
      <c r="A74" s="2" t="s">
        <v>329</v>
      </c>
      <c r="B74" s="9"/>
      <c r="C74" s="16">
        <v>0.1</v>
      </c>
      <c r="D74" s="19">
        <v>7.0000000000000007E-2</v>
      </c>
      <c r="E74" s="21">
        <v>0.13</v>
      </c>
      <c r="F74" s="17">
        <v>0.11</v>
      </c>
      <c r="G74" s="20">
        <v>0.15</v>
      </c>
      <c r="H74" s="20">
        <v>0.19</v>
      </c>
      <c r="I74" s="16">
        <v>0.11</v>
      </c>
      <c r="J74" s="20">
        <v>0.05</v>
      </c>
      <c r="K74" s="20">
        <v>0.02</v>
      </c>
      <c r="L74" s="20">
        <v>0.14000000000000001</v>
      </c>
      <c r="M74" s="20">
        <v>0.15</v>
      </c>
      <c r="N74" s="21">
        <v>0.03</v>
      </c>
      <c r="O74" s="19">
        <v>0.13</v>
      </c>
      <c r="P74" s="20">
        <v>0.04</v>
      </c>
      <c r="Q74" s="16">
        <v>0.11</v>
      </c>
      <c r="R74" s="20">
        <v>0.04</v>
      </c>
      <c r="S74" s="16">
        <v>0.11</v>
      </c>
      <c r="T74" s="20">
        <v>0.03</v>
      </c>
      <c r="U74" s="20">
        <v>0.2</v>
      </c>
      <c r="V74" s="16">
        <v>0</v>
      </c>
      <c r="W74" s="20">
        <v>0.04</v>
      </c>
      <c r="X74" s="20">
        <v>7.0000000000000007E-2</v>
      </c>
      <c r="Y74" s="20">
        <v>0.04</v>
      </c>
      <c r="Z74" s="21">
        <v>0.21</v>
      </c>
      <c r="AA74" s="19">
        <v>0</v>
      </c>
      <c r="AB74" s="20">
        <v>0.52</v>
      </c>
      <c r="AC74" s="20">
        <v>0</v>
      </c>
      <c r="AD74" s="20">
        <v>1</v>
      </c>
      <c r="AE74" s="20">
        <v>0</v>
      </c>
      <c r="AF74" s="21">
        <v>0</v>
      </c>
      <c r="AG74" s="17">
        <v>0.1</v>
      </c>
      <c r="AH74" s="16">
        <v>0.09</v>
      </c>
      <c r="AI74" s="16">
        <v>0.1</v>
      </c>
      <c r="AJ74" s="16">
        <v>0.11</v>
      </c>
      <c r="AK74" s="20">
        <v>0.08</v>
      </c>
      <c r="AL74" s="18">
        <v>0.11</v>
      </c>
      <c r="AM74" s="17">
        <v>0.1</v>
      </c>
      <c r="AN74" s="18">
        <v>0.12</v>
      </c>
    </row>
    <row r="75" spans="1:40" ht="15" customHeight="1" x14ac:dyDescent="0.3">
      <c r="A75" s="2" t="s">
        <v>329</v>
      </c>
      <c r="B75" s="9"/>
      <c r="D75" s="22"/>
      <c r="E75" s="11" t="s">
        <v>377</v>
      </c>
      <c r="F75" s="10" t="s">
        <v>416</v>
      </c>
      <c r="G75" s="12" t="s">
        <v>608</v>
      </c>
      <c r="H75" s="12" t="s">
        <v>519</v>
      </c>
      <c r="I75" s="12" t="s">
        <v>416</v>
      </c>
      <c r="J75" s="12" t="s">
        <v>448</v>
      </c>
      <c r="L75" s="12" t="s">
        <v>445</v>
      </c>
      <c r="M75" s="12" t="s">
        <v>608</v>
      </c>
      <c r="N75" s="11" t="s">
        <v>382</v>
      </c>
      <c r="O75" s="10" t="s">
        <v>609</v>
      </c>
      <c r="Q75" s="12" t="s">
        <v>609</v>
      </c>
      <c r="S75" s="12" t="s">
        <v>609</v>
      </c>
      <c r="U75" s="12" t="s">
        <v>571</v>
      </c>
      <c r="X75" s="12" t="s">
        <v>559</v>
      </c>
      <c r="Z75" s="11" t="s">
        <v>571</v>
      </c>
      <c r="AA75" s="22"/>
      <c r="AB75" s="12" t="s">
        <v>572</v>
      </c>
      <c r="AD75" s="12" t="s">
        <v>573</v>
      </c>
      <c r="AF75" s="9"/>
      <c r="AG75" s="10" t="s">
        <v>381</v>
      </c>
      <c r="AJ75" s="12" t="s">
        <v>381</v>
      </c>
      <c r="AL75" s="11" t="s">
        <v>381</v>
      </c>
      <c r="AM75" s="22"/>
      <c r="AN75" s="9"/>
    </row>
    <row r="76" spans="1:40" ht="15" customHeight="1" x14ac:dyDescent="0.3">
      <c r="A76" s="2" t="s">
        <v>329</v>
      </c>
      <c r="B76" s="9" t="s">
        <v>610</v>
      </c>
      <c r="C76" s="13">
        <v>274</v>
      </c>
      <c r="D76" s="14">
        <v>142</v>
      </c>
      <c r="E76" s="15">
        <v>132</v>
      </c>
      <c r="F76" s="14">
        <v>40</v>
      </c>
      <c r="G76" s="13">
        <v>90</v>
      </c>
      <c r="H76" s="13">
        <v>55</v>
      </c>
      <c r="I76" s="13">
        <v>43</v>
      </c>
      <c r="J76" s="13">
        <v>38</v>
      </c>
      <c r="K76" s="13">
        <v>8</v>
      </c>
      <c r="L76" s="13">
        <v>130</v>
      </c>
      <c r="M76" s="13">
        <v>98</v>
      </c>
      <c r="N76" s="15">
        <v>46</v>
      </c>
      <c r="O76" s="14">
        <v>256</v>
      </c>
      <c r="P76" s="13">
        <v>10</v>
      </c>
      <c r="Q76" s="13">
        <v>24</v>
      </c>
      <c r="R76" s="13">
        <v>6</v>
      </c>
      <c r="S76" s="13">
        <v>19</v>
      </c>
      <c r="T76" s="13">
        <v>8</v>
      </c>
      <c r="U76" s="13">
        <v>40</v>
      </c>
      <c r="V76" s="13">
        <v>0</v>
      </c>
      <c r="W76" s="13">
        <v>2</v>
      </c>
      <c r="X76" s="13">
        <v>17</v>
      </c>
      <c r="Y76" s="13">
        <v>8</v>
      </c>
      <c r="Z76" s="15">
        <v>140</v>
      </c>
      <c r="AA76" s="14">
        <v>0</v>
      </c>
      <c r="AB76" s="13">
        <v>274</v>
      </c>
      <c r="AC76" s="13">
        <v>0</v>
      </c>
      <c r="AD76" s="13">
        <v>0</v>
      </c>
      <c r="AE76" s="13">
        <v>274</v>
      </c>
      <c r="AF76" s="15">
        <v>0</v>
      </c>
      <c r="AG76" s="14">
        <v>181</v>
      </c>
      <c r="AH76" s="13">
        <v>93</v>
      </c>
      <c r="AI76" s="13">
        <v>97</v>
      </c>
      <c r="AJ76" s="13">
        <v>84</v>
      </c>
      <c r="AK76" s="13">
        <v>39</v>
      </c>
      <c r="AL76" s="15">
        <v>55</v>
      </c>
      <c r="AM76" s="14">
        <v>239</v>
      </c>
      <c r="AN76" s="15">
        <v>35</v>
      </c>
    </row>
    <row r="77" spans="1:40" ht="15" customHeight="1" x14ac:dyDescent="0.3">
      <c r="A77" s="2" t="s">
        <v>329</v>
      </c>
      <c r="B77" s="9"/>
      <c r="C77" s="16">
        <v>0.05</v>
      </c>
      <c r="D77" s="17">
        <v>0.05</v>
      </c>
      <c r="E77" s="18">
        <v>0.04</v>
      </c>
      <c r="F77" s="19">
        <v>0.06</v>
      </c>
      <c r="G77" s="20">
        <v>0.09</v>
      </c>
      <c r="H77" s="16">
        <v>0.05</v>
      </c>
      <c r="I77" s="16">
        <v>0.04</v>
      </c>
      <c r="J77" s="16">
        <v>0.04</v>
      </c>
      <c r="K77" s="20">
        <v>0.01</v>
      </c>
      <c r="L77" s="20">
        <v>0.08</v>
      </c>
      <c r="M77" s="16">
        <v>0.05</v>
      </c>
      <c r="N77" s="21">
        <v>0.02</v>
      </c>
      <c r="O77" s="19">
        <v>0.06</v>
      </c>
      <c r="P77" s="20">
        <v>0.01</v>
      </c>
      <c r="Q77" s="16">
        <v>0.04</v>
      </c>
      <c r="R77" s="16">
        <v>0.04</v>
      </c>
      <c r="S77" s="16">
        <v>0.04</v>
      </c>
      <c r="T77" s="20">
        <v>0.01</v>
      </c>
      <c r="U77" s="20">
        <v>0.08</v>
      </c>
      <c r="V77" s="16">
        <v>0</v>
      </c>
      <c r="W77" s="16">
        <v>0.01</v>
      </c>
      <c r="X77" s="20">
        <v>0.03</v>
      </c>
      <c r="Y77" s="20">
        <v>0.02</v>
      </c>
      <c r="Z77" s="21">
        <v>0.12</v>
      </c>
      <c r="AA77" s="19">
        <v>0</v>
      </c>
      <c r="AB77" s="20">
        <v>0.24</v>
      </c>
      <c r="AC77" s="20">
        <v>0</v>
      </c>
      <c r="AD77" s="20">
        <v>0</v>
      </c>
      <c r="AE77" s="20">
        <v>1</v>
      </c>
      <c r="AF77" s="18">
        <v>0</v>
      </c>
      <c r="AG77" s="19">
        <v>0.05</v>
      </c>
      <c r="AH77" s="20">
        <v>0.04</v>
      </c>
      <c r="AI77" s="20">
        <v>0.06</v>
      </c>
      <c r="AJ77" s="16">
        <v>0.05</v>
      </c>
      <c r="AK77" s="20">
        <v>0.03</v>
      </c>
      <c r="AL77" s="18">
        <v>0.04</v>
      </c>
      <c r="AM77" s="17">
        <v>0.04</v>
      </c>
      <c r="AN77" s="18">
        <v>0.06</v>
      </c>
    </row>
    <row r="78" spans="1:40" ht="15" customHeight="1" x14ac:dyDescent="0.3">
      <c r="A78" s="2" t="s">
        <v>329</v>
      </c>
      <c r="B78" s="9"/>
      <c r="D78" s="22"/>
      <c r="E78" s="9"/>
      <c r="F78" s="10" t="s">
        <v>416</v>
      </c>
      <c r="G78" s="12" t="s">
        <v>562</v>
      </c>
      <c r="H78" s="12" t="s">
        <v>448</v>
      </c>
      <c r="I78" s="12" t="s">
        <v>448</v>
      </c>
      <c r="J78" s="12" t="s">
        <v>448</v>
      </c>
      <c r="L78" s="12" t="s">
        <v>562</v>
      </c>
      <c r="M78" s="12" t="s">
        <v>448</v>
      </c>
      <c r="N78" s="11" t="s">
        <v>382</v>
      </c>
      <c r="O78" s="10" t="s">
        <v>611</v>
      </c>
      <c r="Q78" s="12" t="s">
        <v>559</v>
      </c>
      <c r="R78" s="12" t="s">
        <v>437</v>
      </c>
      <c r="S78" s="12" t="s">
        <v>437</v>
      </c>
      <c r="U78" s="12" t="s">
        <v>612</v>
      </c>
      <c r="X78" s="12" t="s">
        <v>437</v>
      </c>
      <c r="Z78" s="11" t="s">
        <v>451</v>
      </c>
      <c r="AA78" s="22"/>
      <c r="AB78" s="12" t="s">
        <v>551</v>
      </c>
      <c r="AE78" s="12" t="s">
        <v>589</v>
      </c>
      <c r="AF78" s="9"/>
      <c r="AG78" s="10" t="s">
        <v>454</v>
      </c>
      <c r="AI78" s="12" t="s">
        <v>452</v>
      </c>
      <c r="AL78" s="9"/>
      <c r="AM78" s="22"/>
      <c r="AN78" s="9"/>
    </row>
    <row r="79" spans="1:40" ht="15" customHeight="1" x14ac:dyDescent="0.3">
      <c r="A79" s="2" t="s">
        <v>329</v>
      </c>
      <c r="B79" s="9" t="s">
        <v>613</v>
      </c>
      <c r="C79" s="13">
        <v>124</v>
      </c>
      <c r="D79" s="14">
        <v>28</v>
      </c>
      <c r="E79" s="15">
        <v>96</v>
      </c>
      <c r="F79" s="14">
        <v>27</v>
      </c>
      <c r="G79" s="13">
        <v>35</v>
      </c>
      <c r="H79" s="13">
        <v>33</v>
      </c>
      <c r="I79" s="13">
        <v>13</v>
      </c>
      <c r="J79" s="13">
        <v>12</v>
      </c>
      <c r="K79" s="13">
        <v>4</v>
      </c>
      <c r="L79" s="13">
        <v>62</v>
      </c>
      <c r="M79" s="13">
        <v>46</v>
      </c>
      <c r="N79" s="15">
        <v>16</v>
      </c>
      <c r="O79" s="14">
        <v>108</v>
      </c>
      <c r="P79" s="13">
        <v>8</v>
      </c>
      <c r="Q79" s="13">
        <v>11</v>
      </c>
      <c r="R79" s="13">
        <v>2</v>
      </c>
      <c r="S79" s="13">
        <v>7</v>
      </c>
      <c r="T79" s="13">
        <v>8</v>
      </c>
      <c r="U79" s="13">
        <v>2</v>
      </c>
      <c r="V79" s="13">
        <v>0</v>
      </c>
      <c r="W79" s="13">
        <v>4</v>
      </c>
      <c r="X79" s="13">
        <v>6</v>
      </c>
      <c r="Y79" s="13">
        <v>11</v>
      </c>
      <c r="Z79" s="15">
        <v>65</v>
      </c>
      <c r="AA79" s="14">
        <v>0</v>
      </c>
      <c r="AB79" s="13">
        <v>124</v>
      </c>
      <c r="AC79" s="13">
        <v>0</v>
      </c>
      <c r="AD79" s="13">
        <v>0</v>
      </c>
      <c r="AE79" s="13">
        <v>0</v>
      </c>
      <c r="AF79" s="15">
        <v>124</v>
      </c>
      <c r="AG79" s="14">
        <v>57</v>
      </c>
      <c r="AH79" s="13">
        <v>67</v>
      </c>
      <c r="AI79" s="13">
        <v>26</v>
      </c>
      <c r="AJ79" s="13">
        <v>31</v>
      </c>
      <c r="AK79" s="13">
        <v>31</v>
      </c>
      <c r="AL79" s="15">
        <v>37</v>
      </c>
      <c r="AM79" s="14">
        <v>103</v>
      </c>
      <c r="AN79" s="15">
        <v>21</v>
      </c>
    </row>
    <row r="80" spans="1:40" ht="15" customHeight="1" x14ac:dyDescent="0.3">
      <c r="A80" s="2" t="s">
        <v>329</v>
      </c>
      <c r="B80" s="9"/>
      <c r="C80" s="16">
        <v>0.02</v>
      </c>
      <c r="D80" s="19">
        <v>0.01</v>
      </c>
      <c r="E80" s="21">
        <v>0.03</v>
      </c>
      <c r="F80" s="19">
        <v>0.04</v>
      </c>
      <c r="G80" s="20">
        <v>0.03</v>
      </c>
      <c r="H80" s="20">
        <v>0.03</v>
      </c>
      <c r="I80" s="16">
        <v>0.01</v>
      </c>
      <c r="J80" s="16">
        <v>0.01</v>
      </c>
      <c r="K80" s="3" t="s">
        <v>423</v>
      </c>
      <c r="L80" s="20">
        <v>0.04</v>
      </c>
      <c r="M80" s="16">
        <v>0.02</v>
      </c>
      <c r="N80" s="21">
        <v>0.01</v>
      </c>
      <c r="O80" s="19">
        <v>0.03</v>
      </c>
      <c r="P80" s="20">
        <v>0.01</v>
      </c>
      <c r="Q80" s="16">
        <v>0.02</v>
      </c>
      <c r="R80" s="16">
        <v>0.01</v>
      </c>
      <c r="S80" s="16">
        <v>0.01</v>
      </c>
      <c r="T80" s="20">
        <v>0.01</v>
      </c>
      <c r="U80" s="3" t="s">
        <v>423</v>
      </c>
      <c r="V80" s="16">
        <v>0</v>
      </c>
      <c r="W80" s="16">
        <v>0.03</v>
      </c>
      <c r="X80" s="20">
        <v>0.01</v>
      </c>
      <c r="Y80" s="16">
        <v>0.03</v>
      </c>
      <c r="Z80" s="21">
        <v>0.06</v>
      </c>
      <c r="AA80" s="19">
        <v>0</v>
      </c>
      <c r="AB80" s="20">
        <v>0.11</v>
      </c>
      <c r="AC80" s="16">
        <v>0</v>
      </c>
      <c r="AD80" s="20">
        <v>0</v>
      </c>
      <c r="AE80" s="20">
        <v>0</v>
      </c>
      <c r="AF80" s="21">
        <v>1</v>
      </c>
      <c r="AG80" s="19">
        <v>0.02</v>
      </c>
      <c r="AH80" s="20">
        <v>0.03</v>
      </c>
      <c r="AI80" s="16">
        <v>0.02</v>
      </c>
      <c r="AJ80" s="16">
        <v>0.02</v>
      </c>
      <c r="AK80" s="16">
        <v>0.03</v>
      </c>
      <c r="AL80" s="18">
        <v>0.03</v>
      </c>
      <c r="AM80" s="19">
        <v>0.02</v>
      </c>
      <c r="AN80" s="21">
        <v>0.04</v>
      </c>
    </row>
    <row r="81" spans="1:40" ht="15" customHeight="1" x14ac:dyDescent="0.3">
      <c r="A81" s="2" t="s">
        <v>329</v>
      </c>
      <c r="B81" s="9"/>
      <c r="C81" s="28"/>
      <c r="D81" s="29"/>
      <c r="E81" s="48" t="s">
        <v>377</v>
      </c>
      <c r="F81" s="49" t="s">
        <v>447</v>
      </c>
      <c r="G81" s="47" t="s">
        <v>445</v>
      </c>
      <c r="H81" s="47" t="s">
        <v>445</v>
      </c>
      <c r="I81" s="47" t="s">
        <v>448</v>
      </c>
      <c r="J81" s="47" t="s">
        <v>382</v>
      </c>
      <c r="K81" s="28"/>
      <c r="L81" s="47" t="s">
        <v>447</v>
      </c>
      <c r="M81" s="47" t="s">
        <v>448</v>
      </c>
      <c r="N81" s="30"/>
      <c r="O81" s="49" t="s">
        <v>598</v>
      </c>
      <c r="P81" s="28"/>
      <c r="Q81" s="47" t="s">
        <v>614</v>
      </c>
      <c r="R81" s="28"/>
      <c r="S81" s="28"/>
      <c r="T81" s="28"/>
      <c r="U81" s="28"/>
      <c r="V81" s="28"/>
      <c r="W81" s="47" t="s">
        <v>598</v>
      </c>
      <c r="X81" s="28"/>
      <c r="Y81" s="47" t="s">
        <v>598</v>
      </c>
      <c r="Z81" s="48" t="s">
        <v>615</v>
      </c>
      <c r="AA81" s="29"/>
      <c r="AB81" s="47" t="s">
        <v>524</v>
      </c>
      <c r="AC81" s="28"/>
      <c r="AD81" s="28"/>
      <c r="AE81" s="28"/>
      <c r="AF81" s="48" t="s">
        <v>502</v>
      </c>
      <c r="AG81" s="29"/>
      <c r="AH81" s="47" t="s">
        <v>420</v>
      </c>
      <c r="AI81" s="28"/>
      <c r="AJ81" s="28"/>
      <c r="AK81" s="28"/>
      <c r="AL81" s="48" t="s">
        <v>377</v>
      </c>
      <c r="AM81" s="29"/>
      <c r="AN81" s="48" t="s">
        <v>377</v>
      </c>
    </row>
    <row r="82" spans="1:40" x14ac:dyDescent="0.3">
      <c r="A82" s="2" t="s">
        <v>329</v>
      </c>
      <c r="B82" s="2" t="s">
        <v>457</v>
      </c>
    </row>
    <row r="83" spans="1:40" x14ac:dyDescent="0.3">
      <c r="A83" s="2" t="s">
        <v>329</v>
      </c>
      <c r="B83" s="2" t="s">
        <v>458</v>
      </c>
    </row>
    <row r="84" spans="1:40" ht="15" customHeight="1" x14ac:dyDescent="0.3">
      <c r="A84" s="2" t="s">
        <v>329</v>
      </c>
    </row>
    <row r="85" spans="1:40" ht="15" customHeight="1" x14ac:dyDescent="0.3">
      <c r="A85" s="2" t="s">
        <v>329</v>
      </c>
      <c r="B85" s="2" t="s">
        <v>459</v>
      </c>
    </row>
  </sheetData>
  <mergeCells count="6">
    <mergeCell ref="AM6:AN6"/>
    <mergeCell ref="D6:E6"/>
    <mergeCell ref="F6:N6"/>
    <mergeCell ref="O6:Z6"/>
    <mergeCell ref="AA6:AF6"/>
    <mergeCell ref="AG6:AL6"/>
  </mergeCells>
  <hyperlinks>
    <hyperlink ref="B1" location="'Contents'!E1" display="&lt;&lt; Contents" xr:uid="{00000000-0004-0000-0600-000000000000}"/>
  </hyperlinks>
  <pageMargins left="0.7" right="0.7" top="0.75" bottom="0.75" header="0.3" footer="0.3"/>
  <headerFooter>
    <oddHeader>&amp;L&amp;"Aptos"&amp;12&amp;K000000 Classification: CONFIDENTIAL&amp;1#_x000D_</oddHead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AN41"/>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616</v>
      </c>
    </row>
    <row r="4" spans="1:40" x14ac:dyDescent="0.3">
      <c r="A4" s="2" t="s">
        <v>329</v>
      </c>
      <c r="B4" s="2" t="s">
        <v>617</v>
      </c>
    </row>
    <row r="5" spans="1:40" ht="15" customHeight="1" x14ac:dyDescent="0.3">
      <c r="A5" s="2" t="s">
        <v>329</v>
      </c>
      <c r="B5" s="2" t="s">
        <v>2</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380</v>
      </c>
      <c r="S8" s="12" t="s">
        <v>381</v>
      </c>
      <c r="T8" s="12" t="s">
        <v>382</v>
      </c>
      <c r="U8" s="12" t="s">
        <v>383</v>
      </c>
      <c r="V8" s="12" t="s">
        <v>386</v>
      </c>
      <c r="W8" s="12" t="s">
        <v>385</v>
      </c>
      <c r="X8" s="12" t="s">
        <v>387</v>
      </c>
      <c r="Y8" s="12" t="s">
        <v>388</v>
      </c>
      <c r="Z8" s="11" t="s">
        <v>389</v>
      </c>
      <c r="AA8" s="10" t="s">
        <v>377</v>
      </c>
      <c r="AB8" s="12" t="s">
        <v>378</v>
      </c>
      <c r="AC8" s="12" t="s">
        <v>379</v>
      </c>
      <c r="AD8" s="12" t="s">
        <v>380</v>
      </c>
      <c r="AE8" s="12" t="s">
        <v>381</v>
      </c>
      <c r="AF8" s="11" t="s">
        <v>390</v>
      </c>
      <c r="AG8" s="10" t="s">
        <v>377</v>
      </c>
      <c r="AH8" s="12" t="s">
        <v>378</v>
      </c>
      <c r="AI8" s="12" t="s">
        <v>379</v>
      </c>
      <c r="AJ8" s="12" t="s">
        <v>380</v>
      </c>
      <c r="AK8" s="12" t="s">
        <v>381</v>
      </c>
      <c r="AL8" s="11" t="s">
        <v>382</v>
      </c>
      <c r="AM8" s="10" t="s">
        <v>377</v>
      </c>
      <c r="AN8" s="11" t="s">
        <v>378</v>
      </c>
    </row>
    <row r="9" spans="1:40" ht="15" customHeight="1" x14ac:dyDescent="0.3">
      <c r="A9" s="2" t="s">
        <v>329</v>
      </c>
      <c r="B9" s="9" t="s">
        <v>391</v>
      </c>
      <c r="C9" s="13">
        <v>6190</v>
      </c>
      <c r="D9" s="14">
        <v>2985</v>
      </c>
      <c r="E9" s="15">
        <v>3173</v>
      </c>
      <c r="F9" s="14">
        <v>677</v>
      </c>
      <c r="G9" s="13">
        <v>1086</v>
      </c>
      <c r="H9" s="13">
        <v>1048</v>
      </c>
      <c r="I9" s="13">
        <v>993</v>
      </c>
      <c r="J9" s="13">
        <v>939</v>
      </c>
      <c r="K9" s="13">
        <v>1447</v>
      </c>
      <c r="L9" s="13">
        <v>1763</v>
      </c>
      <c r="M9" s="13">
        <v>2041</v>
      </c>
      <c r="N9" s="15">
        <v>2386</v>
      </c>
      <c r="O9" s="14">
        <v>4122</v>
      </c>
      <c r="P9" s="13">
        <v>1041</v>
      </c>
      <c r="Q9" s="13">
        <v>617</v>
      </c>
      <c r="R9" s="13">
        <v>187</v>
      </c>
      <c r="S9" s="13">
        <v>520</v>
      </c>
      <c r="T9" s="13">
        <v>1027</v>
      </c>
      <c r="U9" s="13">
        <v>502</v>
      </c>
      <c r="V9" s="13">
        <v>13</v>
      </c>
      <c r="W9" s="13">
        <v>122</v>
      </c>
      <c r="X9" s="13">
        <v>624</v>
      </c>
      <c r="Y9" s="13">
        <v>455</v>
      </c>
      <c r="Z9" s="15">
        <v>1082</v>
      </c>
      <c r="AA9" s="14">
        <v>4989</v>
      </c>
      <c r="AB9" s="13">
        <v>1167</v>
      </c>
      <c r="AC9" s="13">
        <v>167</v>
      </c>
      <c r="AD9" s="13">
        <v>626</v>
      </c>
      <c r="AE9" s="13">
        <v>311</v>
      </c>
      <c r="AF9" s="15">
        <v>63</v>
      </c>
      <c r="AG9" s="14">
        <v>3513</v>
      </c>
      <c r="AH9" s="13">
        <v>2677</v>
      </c>
      <c r="AI9" s="13">
        <v>1757</v>
      </c>
      <c r="AJ9" s="13">
        <v>1756</v>
      </c>
      <c r="AK9" s="13">
        <v>1184</v>
      </c>
      <c r="AL9" s="15">
        <v>1493</v>
      </c>
      <c r="AM9" s="14">
        <v>5550</v>
      </c>
      <c r="AN9" s="15">
        <v>640</v>
      </c>
    </row>
    <row r="10" spans="1:40" ht="15" customHeight="1" x14ac:dyDescent="0.3">
      <c r="A10" s="2" t="s">
        <v>329</v>
      </c>
      <c r="B10" s="9" t="s">
        <v>338</v>
      </c>
      <c r="C10" s="13">
        <v>6000</v>
      </c>
      <c r="D10" s="14">
        <v>2938</v>
      </c>
      <c r="E10" s="15">
        <v>3062</v>
      </c>
      <c r="F10" s="14">
        <v>633</v>
      </c>
      <c r="G10" s="13">
        <v>1031</v>
      </c>
      <c r="H10" s="13">
        <v>994</v>
      </c>
      <c r="I10" s="13">
        <v>979</v>
      </c>
      <c r="J10" s="13">
        <v>916</v>
      </c>
      <c r="K10" s="13">
        <v>1447</v>
      </c>
      <c r="L10" s="13">
        <v>1664</v>
      </c>
      <c r="M10" s="13">
        <v>1973</v>
      </c>
      <c r="N10" s="15">
        <v>2363</v>
      </c>
      <c r="O10" s="14">
        <v>4000</v>
      </c>
      <c r="P10" s="13">
        <v>1000</v>
      </c>
      <c r="Q10" s="13">
        <v>568</v>
      </c>
      <c r="R10" s="13">
        <v>164</v>
      </c>
      <c r="S10" s="13">
        <v>500</v>
      </c>
      <c r="T10" s="13">
        <v>1000</v>
      </c>
      <c r="U10" s="13">
        <v>472</v>
      </c>
      <c r="V10" s="13">
        <v>12</v>
      </c>
      <c r="W10" s="13">
        <v>108</v>
      </c>
      <c r="X10" s="13">
        <v>620</v>
      </c>
      <c r="Y10" s="13">
        <v>412</v>
      </c>
      <c r="Z10" s="15">
        <v>1144</v>
      </c>
      <c r="AA10" s="14">
        <v>4856</v>
      </c>
      <c r="AB10" s="13">
        <v>1144</v>
      </c>
      <c r="AC10" s="13">
        <v>151</v>
      </c>
      <c r="AD10" s="13">
        <v>595</v>
      </c>
      <c r="AE10" s="13">
        <v>274</v>
      </c>
      <c r="AF10" s="15">
        <v>124</v>
      </c>
      <c r="AG10" s="14">
        <v>3402</v>
      </c>
      <c r="AH10" s="13">
        <v>2598</v>
      </c>
      <c r="AI10" s="13">
        <v>1560</v>
      </c>
      <c r="AJ10" s="13">
        <v>1842</v>
      </c>
      <c r="AK10" s="13">
        <v>1225</v>
      </c>
      <c r="AL10" s="15">
        <v>1373</v>
      </c>
      <c r="AM10" s="14">
        <v>5402</v>
      </c>
      <c r="AN10" s="15">
        <v>598</v>
      </c>
    </row>
    <row r="11" spans="1:40" ht="39" x14ac:dyDescent="0.3">
      <c r="A11" s="2" t="s">
        <v>329</v>
      </c>
      <c r="B11" s="9" t="s">
        <v>618</v>
      </c>
      <c r="C11" s="13">
        <v>380</v>
      </c>
      <c r="D11" s="14">
        <v>237</v>
      </c>
      <c r="E11" s="15">
        <v>143</v>
      </c>
      <c r="F11" s="14">
        <v>52</v>
      </c>
      <c r="G11" s="13">
        <v>114</v>
      </c>
      <c r="H11" s="13">
        <v>96</v>
      </c>
      <c r="I11" s="13">
        <v>46</v>
      </c>
      <c r="J11" s="13">
        <v>37</v>
      </c>
      <c r="K11" s="13">
        <v>35</v>
      </c>
      <c r="L11" s="13">
        <v>166</v>
      </c>
      <c r="M11" s="13">
        <v>142</v>
      </c>
      <c r="N11" s="15">
        <v>72</v>
      </c>
      <c r="O11" s="14">
        <v>295</v>
      </c>
      <c r="P11" s="13">
        <v>47</v>
      </c>
      <c r="Q11" s="13">
        <v>37</v>
      </c>
      <c r="R11" s="13">
        <v>15</v>
      </c>
      <c r="S11" s="13">
        <v>23</v>
      </c>
      <c r="T11" s="13">
        <v>38</v>
      </c>
      <c r="U11" s="13">
        <v>28</v>
      </c>
      <c r="V11" s="13">
        <v>0</v>
      </c>
      <c r="W11" s="13">
        <v>2</v>
      </c>
      <c r="X11" s="13">
        <v>34</v>
      </c>
      <c r="Y11" s="13">
        <v>25</v>
      </c>
      <c r="Z11" s="15">
        <v>130</v>
      </c>
      <c r="AA11" s="14">
        <v>283</v>
      </c>
      <c r="AB11" s="13">
        <v>97</v>
      </c>
      <c r="AC11" s="13">
        <v>19</v>
      </c>
      <c r="AD11" s="13">
        <v>32</v>
      </c>
      <c r="AE11" s="13">
        <v>37</v>
      </c>
      <c r="AF11" s="15">
        <v>9</v>
      </c>
      <c r="AG11" s="14">
        <v>380</v>
      </c>
      <c r="AH11" s="13">
        <v>0</v>
      </c>
      <c r="AI11" s="13">
        <v>380</v>
      </c>
      <c r="AJ11" s="13">
        <v>0</v>
      </c>
      <c r="AK11" s="13">
        <v>0</v>
      </c>
      <c r="AL11" s="15">
        <v>0</v>
      </c>
      <c r="AM11" s="14">
        <v>351</v>
      </c>
      <c r="AN11" s="15">
        <v>29</v>
      </c>
    </row>
    <row r="12" spans="1:40" ht="15" customHeight="1" x14ac:dyDescent="0.3">
      <c r="A12" s="2" t="s">
        <v>329</v>
      </c>
      <c r="B12" s="9"/>
      <c r="C12" s="16">
        <v>0.06</v>
      </c>
      <c r="D12" s="19">
        <v>0.08</v>
      </c>
      <c r="E12" s="21">
        <v>0.05</v>
      </c>
      <c r="F12" s="19">
        <v>0.08</v>
      </c>
      <c r="G12" s="20">
        <v>0.11</v>
      </c>
      <c r="H12" s="20">
        <v>0.1</v>
      </c>
      <c r="I12" s="20">
        <v>0.05</v>
      </c>
      <c r="J12" s="20">
        <v>0.04</v>
      </c>
      <c r="K12" s="20">
        <v>0.02</v>
      </c>
      <c r="L12" s="20">
        <v>0.1</v>
      </c>
      <c r="M12" s="16">
        <v>7.0000000000000007E-2</v>
      </c>
      <c r="N12" s="21">
        <v>0.03</v>
      </c>
      <c r="O12" s="19">
        <v>7.0000000000000007E-2</v>
      </c>
      <c r="P12" s="20">
        <v>0.05</v>
      </c>
      <c r="Q12" s="16">
        <v>7.0000000000000007E-2</v>
      </c>
      <c r="R12" s="16">
        <v>0.09</v>
      </c>
      <c r="S12" s="16">
        <v>0.05</v>
      </c>
      <c r="T12" s="20">
        <v>0.04</v>
      </c>
      <c r="U12" s="16">
        <v>0.06</v>
      </c>
      <c r="V12" s="16">
        <v>0</v>
      </c>
      <c r="W12" s="16">
        <v>0.02</v>
      </c>
      <c r="X12" s="16">
        <v>0.06</v>
      </c>
      <c r="Y12" s="16">
        <v>0.06</v>
      </c>
      <c r="Z12" s="21">
        <v>0.11</v>
      </c>
      <c r="AA12" s="19">
        <v>0.06</v>
      </c>
      <c r="AB12" s="20">
        <v>0.09</v>
      </c>
      <c r="AC12" s="20">
        <v>0.12</v>
      </c>
      <c r="AD12" s="16">
        <v>0.05</v>
      </c>
      <c r="AE12" s="20">
        <v>0.13</v>
      </c>
      <c r="AF12" s="18">
        <v>0.08</v>
      </c>
      <c r="AG12" s="19">
        <v>0.11</v>
      </c>
      <c r="AH12" s="20">
        <v>0</v>
      </c>
      <c r="AI12" s="20">
        <v>0.24</v>
      </c>
      <c r="AJ12" s="20">
        <v>0</v>
      </c>
      <c r="AK12" s="20">
        <v>0</v>
      </c>
      <c r="AL12" s="21">
        <v>0</v>
      </c>
      <c r="AM12" s="17">
        <v>0.06</v>
      </c>
      <c r="AN12" s="18">
        <v>0.05</v>
      </c>
    </row>
    <row r="13" spans="1:40" ht="15" customHeight="1" x14ac:dyDescent="0.3">
      <c r="A13" s="2" t="s">
        <v>329</v>
      </c>
      <c r="B13" s="9"/>
      <c r="D13" s="10" t="s">
        <v>378</v>
      </c>
      <c r="E13" s="9"/>
      <c r="F13" s="10" t="s">
        <v>445</v>
      </c>
      <c r="G13" s="12" t="s">
        <v>447</v>
      </c>
      <c r="H13" s="12" t="s">
        <v>447</v>
      </c>
      <c r="I13" s="12" t="s">
        <v>448</v>
      </c>
      <c r="J13" s="12" t="s">
        <v>382</v>
      </c>
      <c r="L13" s="12" t="s">
        <v>447</v>
      </c>
      <c r="M13" s="12" t="s">
        <v>445</v>
      </c>
      <c r="N13" s="9"/>
      <c r="O13" s="10" t="s">
        <v>619</v>
      </c>
      <c r="Q13" s="12" t="s">
        <v>382</v>
      </c>
      <c r="R13" s="12" t="s">
        <v>619</v>
      </c>
      <c r="Z13" s="11" t="s">
        <v>620</v>
      </c>
      <c r="AA13" s="22"/>
      <c r="AB13" s="12" t="s">
        <v>405</v>
      </c>
      <c r="AC13" s="12" t="s">
        <v>405</v>
      </c>
      <c r="AE13" s="12" t="s">
        <v>621</v>
      </c>
      <c r="AF13" s="9"/>
      <c r="AG13" s="10" t="s">
        <v>452</v>
      </c>
      <c r="AI13" s="12" t="s">
        <v>453</v>
      </c>
      <c r="AL13" s="9"/>
      <c r="AM13" s="22"/>
      <c r="AN13" s="9"/>
    </row>
    <row r="14" spans="1:40" ht="39" x14ac:dyDescent="0.3">
      <c r="A14" s="2" t="s">
        <v>329</v>
      </c>
      <c r="B14" s="9" t="s">
        <v>622</v>
      </c>
      <c r="C14" s="13">
        <v>897</v>
      </c>
      <c r="D14" s="14">
        <v>501</v>
      </c>
      <c r="E14" s="15">
        <v>397</v>
      </c>
      <c r="F14" s="14">
        <v>106</v>
      </c>
      <c r="G14" s="13">
        <v>191</v>
      </c>
      <c r="H14" s="13">
        <v>150</v>
      </c>
      <c r="I14" s="13">
        <v>153</v>
      </c>
      <c r="J14" s="13">
        <v>138</v>
      </c>
      <c r="K14" s="13">
        <v>160</v>
      </c>
      <c r="L14" s="13">
        <v>297</v>
      </c>
      <c r="M14" s="13">
        <v>303</v>
      </c>
      <c r="N14" s="15">
        <v>298</v>
      </c>
      <c r="O14" s="14">
        <v>638</v>
      </c>
      <c r="P14" s="13">
        <v>142</v>
      </c>
      <c r="Q14" s="13">
        <v>94</v>
      </c>
      <c r="R14" s="13">
        <v>20</v>
      </c>
      <c r="S14" s="13">
        <v>63</v>
      </c>
      <c r="T14" s="13">
        <v>118</v>
      </c>
      <c r="U14" s="13">
        <v>64</v>
      </c>
      <c r="V14" s="13">
        <v>2</v>
      </c>
      <c r="W14" s="13">
        <v>22</v>
      </c>
      <c r="X14" s="13">
        <v>101</v>
      </c>
      <c r="Y14" s="13">
        <v>57</v>
      </c>
      <c r="Z14" s="15">
        <v>215</v>
      </c>
      <c r="AA14" s="14">
        <v>682</v>
      </c>
      <c r="AB14" s="13">
        <v>216</v>
      </c>
      <c r="AC14" s="13">
        <v>30</v>
      </c>
      <c r="AD14" s="13">
        <v>112</v>
      </c>
      <c r="AE14" s="13">
        <v>60</v>
      </c>
      <c r="AF14" s="15">
        <v>15</v>
      </c>
      <c r="AG14" s="14">
        <v>897</v>
      </c>
      <c r="AH14" s="13">
        <v>0</v>
      </c>
      <c r="AI14" s="13">
        <v>897</v>
      </c>
      <c r="AJ14" s="13">
        <v>0</v>
      </c>
      <c r="AK14" s="13">
        <v>0</v>
      </c>
      <c r="AL14" s="15">
        <v>0</v>
      </c>
      <c r="AM14" s="14">
        <v>832</v>
      </c>
      <c r="AN14" s="15">
        <v>65</v>
      </c>
    </row>
    <row r="15" spans="1:40" ht="15" customHeight="1" x14ac:dyDescent="0.3">
      <c r="A15" s="2" t="s">
        <v>329</v>
      </c>
      <c r="B15" s="9"/>
      <c r="C15" s="16">
        <v>0.15</v>
      </c>
      <c r="D15" s="19">
        <v>0.17</v>
      </c>
      <c r="E15" s="21">
        <v>0.13</v>
      </c>
      <c r="F15" s="17">
        <v>0.17</v>
      </c>
      <c r="G15" s="20">
        <v>0.18</v>
      </c>
      <c r="H15" s="16">
        <v>0.15</v>
      </c>
      <c r="I15" s="16">
        <v>0.16</v>
      </c>
      <c r="J15" s="16">
        <v>0.15</v>
      </c>
      <c r="K15" s="20">
        <v>0.11</v>
      </c>
      <c r="L15" s="20">
        <v>0.18</v>
      </c>
      <c r="M15" s="16">
        <v>0.15</v>
      </c>
      <c r="N15" s="21">
        <v>0.13</v>
      </c>
      <c r="O15" s="19">
        <v>0.16</v>
      </c>
      <c r="P15" s="16">
        <v>0.14000000000000001</v>
      </c>
      <c r="Q15" s="16">
        <v>0.17</v>
      </c>
      <c r="R15" s="16">
        <v>0.12</v>
      </c>
      <c r="S15" s="16">
        <v>0.13</v>
      </c>
      <c r="T15" s="20">
        <v>0.12</v>
      </c>
      <c r="U15" s="16">
        <v>0.14000000000000001</v>
      </c>
      <c r="V15" s="16">
        <v>0.21</v>
      </c>
      <c r="W15" s="16">
        <v>0.2</v>
      </c>
      <c r="X15" s="16">
        <v>0.16</v>
      </c>
      <c r="Y15" s="16">
        <v>0.14000000000000001</v>
      </c>
      <c r="Z15" s="21">
        <v>0.19</v>
      </c>
      <c r="AA15" s="19">
        <v>0.14000000000000001</v>
      </c>
      <c r="AB15" s="20">
        <v>0.19</v>
      </c>
      <c r="AC15" s="16">
        <v>0.2</v>
      </c>
      <c r="AD15" s="20">
        <v>0.19</v>
      </c>
      <c r="AE15" s="20">
        <v>0.22</v>
      </c>
      <c r="AF15" s="18">
        <v>0.12</v>
      </c>
      <c r="AG15" s="19">
        <v>0.26</v>
      </c>
      <c r="AH15" s="20">
        <v>0</v>
      </c>
      <c r="AI15" s="20">
        <v>0.57999999999999996</v>
      </c>
      <c r="AJ15" s="20">
        <v>0</v>
      </c>
      <c r="AK15" s="20">
        <v>0</v>
      </c>
      <c r="AL15" s="21">
        <v>0</v>
      </c>
      <c r="AM15" s="19">
        <v>0.15</v>
      </c>
      <c r="AN15" s="21">
        <v>0.11</v>
      </c>
    </row>
    <row r="16" spans="1:40" ht="15" customHeight="1" x14ac:dyDescent="0.3">
      <c r="A16" s="2" t="s">
        <v>329</v>
      </c>
      <c r="B16" s="9"/>
      <c r="D16" s="10" t="s">
        <v>378</v>
      </c>
      <c r="E16" s="9"/>
      <c r="F16" s="10" t="s">
        <v>448</v>
      </c>
      <c r="G16" s="12" t="s">
        <v>623</v>
      </c>
      <c r="H16" s="12" t="s">
        <v>382</v>
      </c>
      <c r="I16" s="12" t="s">
        <v>448</v>
      </c>
      <c r="J16" s="12" t="s">
        <v>382</v>
      </c>
      <c r="L16" s="12" t="s">
        <v>624</v>
      </c>
      <c r="M16" s="12" t="s">
        <v>448</v>
      </c>
      <c r="N16" s="9"/>
      <c r="O16" s="10" t="s">
        <v>625</v>
      </c>
      <c r="Q16" s="12" t="s">
        <v>382</v>
      </c>
      <c r="W16" s="12" t="s">
        <v>625</v>
      </c>
      <c r="X16" s="12" t="s">
        <v>382</v>
      </c>
      <c r="Z16" s="11" t="s">
        <v>626</v>
      </c>
      <c r="AA16" s="22"/>
      <c r="AB16" s="12" t="s">
        <v>377</v>
      </c>
      <c r="AC16" s="12" t="s">
        <v>377</v>
      </c>
      <c r="AD16" s="12" t="s">
        <v>377</v>
      </c>
      <c r="AE16" s="12" t="s">
        <v>377</v>
      </c>
      <c r="AF16" s="9"/>
      <c r="AG16" s="10" t="s">
        <v>452</v>
      </c>
      <c r="AI16" s="12" t="s">
        <v>453</v>
      </c>
      <c r="AL16" s="9"/>
      <c r="AM16" s="10" t="s">
        <v>378</v>
      </c>
      <c r="AN16" s="9"/>
    </row>
    <row r="17" spans="1:40" ht="39" x14ac:dyDescent="0.3">
      <c r="A17" s="2" t="s">
        <v>329</v>
      </c>
      <c r="B17" s="9" t="s">
        <v>627</v>
      </c>
      <c r="C17" s="13">
        <v>1400</v>
      </c>
      <c r="D17" s="14">
        <v>633</v>
      </c>
      <c r="E17" s="15">
        <v>767</v>
      </c>
      <c r="F17" s="14">
        <v>93</v>
      </c>
      <c r="G17" s="13">
        <v>255</v>
      </c>
      <c r="H17" s="13">
        <v>290</v>
      </c>
      <c r="I17" s="13">
        <v>285</v>
      </c>
      <c r="J17" s="13">
        <v>272</v>
      </c>
      <c r="K17" s="13">
        <v>205</v>
      </c>
      <c r="L17" s="13">
        <v>349</v>
      </c>
      <c r="M17" s="13">
        <v>575</v>
      </c>
      <c r="N17" s="15">
        <v>476</v>
      </c>
      <c r="O17" s="14">
        <v>932</v>
      </c>
      <c r="P17" s="13">
        <v>237</v>
      </c>
      <c r="Q17" s="13">
        <v>134</v>
      </c>
      <c r="R17" s="13">
        <v>28</v>
      </c>
      <c r="S17" s="13">
        <v>131</v>
      </c>
      <c r="T17" s="13">
        <v>231</v>
      </c>
      <c r="U17" s="13">
        <v>103</v>
      </c>
      <c r="V17" s="13">
        <v>4</v>
      </c>
      <c r="W17" s="13">
        <v>23</v>
      </c>
      <c r="X17" s="13">
        <v>145</v>
      </c>
      <c r="Y17" s="13">
        <v>87</v>
      </c>
      <c r="Z17" s="15">
        <v>277</v>
      </c>
      <c r="AA17" s="14">
        <v>1117</v>
      </c>
      <c r="AB17" s="13">
        <v>283</v>
      </c>
      <c r="AC17" s="13">
        <v>26</v>
      </c>
      <c r="AD17" s="13">
        <v>164</v>
      </c>
      <c r="AE17" s="13">
        <v>74</v>
      </c>
      <c r="AF17" s="15">
        <v>19</v>
      </c>
      <c r="AG17" s="14">
        <v>1400</v>
      </c>
      <c r="AH17" s="13">
        <v>0</v>
      </c>
      <c r="AI17" s="13">
        <v>0</v>
      </c>
      <c r="AJ17" s="13">
        <v>1400</v>
      </c>
      <c r="AK17" s="13">
        <v>0</v>
      </c>
      <c r="AL17" s="15">
        <v>0</v>
      </c>
      <c r="AM17" s="14">
        <v>1286</v>
      </c>
      <c r="AN17" s="15">
        <v>114</v>
      </c>
    </row>
    <row r="18" spans="1:40" ht="15" customHeight="1" x14ac:dyDescent="0.3">
      <c r="A18" s="2" t="s">
        <v>329</v>
      </c>
      <c r="B18" s="9"/>
      <c r="C18" s="16">
        <v>0.23</v>
      </c>
      <c r="D18" s="19">
        <v>0.22</v>
      </c>
      <c r="E18" s="21">
        <v>0.25</v>
      </c>
      <c r="F18" s="19">
        <v>0.15</v>
      </c>
      <c r="G18" s="16">
        <v>0.25</v>
      </c>
      <c r="H18" s="20">
        <v>0.28999999999999998</v>
      </c>
      <c r="I18" s="20">
        <v>0.28999999999999998</v>
      </c>
      <c r="J18" s="20">
        <v>0.3</v>
      </c>
      <c r="K18" s="20">
        <v>0.14000000000000001</v>
      </c>
      <c r="L18" s="20">
        <v>0.21</v>
      </c>
      <c r="M18" s="20">
        <v>0.28999999999999998</v>
      </c>
      <c r="N18" s="21">
        <v>0.2</v>
      </c>
      <c r="O18" s="17">
        <v>0.23</v>
      </c>
      <c r="P18" s="16">
        <v>0.24</v>
      </c>
      <c r="Q18" s="16">
        <v>0.24</v>
      </c>
      <c r="R18" s="20">
        <v>0.17</v>
      </c>
      <c r="S18" s="16">
        <v>0.26</v>
      </c>
      <c r="T18" s="16">
        <v>0.23</v>
      </c>
      <c r="U18" s="16">
        <v>0.22</v>
      </c>
      <c r="V18" s="16">
        <v>0.32</v>
      </c>
      <c r="W18" s="16">
        <v>0.21</v>
      </c>
      <c r="X18" s="16">
        <v>0.23</v>
      </c>
      <c r="Y18" s="16">
        <v>0.21</v>
      </c>
      <c r="Z18" s="18">
        <v>0.24</v>
      </c>
      <c r="AA18" s="17">
        <v>0.23</v>
      </c>
      <c r="AB18" s="16">
        <v>0.25</v>
      </c>
      <c r="AC18" s="16">
        <v>0.17</v>
      </c>
      <c r="AD18" s="20">
        <v>0.28000000000000003</v>
      </c>
      <c r="AE18" s="16">
        <v>0.27</v>
      </c>
      <c r="AF18" s="18">
        <v>0.15</v>
      </c>
      <c r="AG18" s="19">
        <v>0.41</v>
      </c>
      <c r="AH18" s="20">
        <v>0</v>
      </c>
      <c r="AI18" s="20">
        <v>0</v>
      </c>
      <c r="AJ18" s="20">
        <v>0.76</v>
      </c>
      <c r="AK18" s="20">
        <v>0</v>
      </c>
      <c r="AL18" s="21">
        <v>0</v>
      </c>
      <c r="AM18" s="19">
        <v>0.24</v>
      </c>
      <c r="AN18" s="21">
        <v>0.19</v>
      </c>
    </row>
    <row r="19" spans="1:40" ht="15" customHeight="1" x14ac:dyDescent="0.3">
      <c r="A19" s="2" t="s">
        <v>329</v>
      </c>
      <c r="B19" s="9"/>
      <c r="D19" s="22"/>
      <c r="E19" s="11" t="s">
        <v>377</v>
      </c>
      <c r="F19" s="22"/>
      <c r="G19" s="12" t="s">
        <v>556</v>
      </c>
      <c r="H19" s="12" t="s">
        <v>628</v>
      </c>
      <c r="I19" s="12" t="s">
        <v>628</v>
      </c>
      <c r="J19" s="12" t="s">
        <v>628</v>
      </c>
      <c r="L19" s="12" t="s">
        <v>419</v>
      </c>
      <c r="M19" s="12" t="s">
        <v>628</v>
      </c>
      <c r="N19" s="11" t="s">
        <v>419</v>
      </c>
      <c r="O19" s="10" t="s">
        <v>380</v>
      </c>
      <c r="P19" s="12" t="s">
        <v>380</v>
      </c>
      <c r="S19" s="12" t="s">
        <v>380</v>
      </c>
      <c r="Z19" s="11" t="s">
        <v>380</v>
      </c>
      <c r="AA19" s="22"/>
      <c r="AB19" s="12" t="s">
        <v>379</v>
      </c>
      <c r="AD19" s="12" t="s">
        <v>629</v>
      </c>
      <c r="AE19" s="12" t="s">
        <v>379</v>
      </c>
      <c r="AF19" s="9"/>
      <c r="AG19" s="10" t="s">
        <v>630</v>
      </c>
      <c r="AJ19" s="12" t="s">
        <v>573</v>
      </c>
      <c r="AL19" s="9"/>
      <c r="AM19" s="10" t="s">
        <v>378</v>
      </c>
      <c r="AN19" s="9"/>
    </row>
    <row r="20" spans="1:40" ht="39" x14ac:dyDescent="0.3">
      <c r="A20" s="2" t="s">
        <v>329</v>
      </c>
      <c r="B20" s="9" t="s">
        <v>631</v>
      </c>
      <c r="C20" s="13">
        <v>1045</v>
      </c>
      <c r="D20" s="14">
        <v>536</v>
      </c>
      <c r="E20" s="15">
        <v>510</v>
      </c>
      <c r="F20" s="14">
        <v>145</v>
      </c>
      <c r="G20" s="13">
        <v>203</v>
      </c>
      <c r="H20" s="13">
        <v>188</v>
      </c>
      <c r="I20" s="13">
        <v>226</v>
      </c>
      <c r="J20" s="13">
        <v>173</v>
      </c>
      <c r="K20" s="13">
        <v>111</v>
      </c>
      <c r="L20" s="13">
        <v>348</v>
      </c>
      <c r="M20" s="13">
        <v>414</v>
      </c>
      <c r="N20" s="15">
        <v>284</v>
      </c>
      <c r="O20" s="14">
        <v>691</v>
      </c>
      <c r="P20" s="13">
        <v>163</v>
      </c>
      <c r="Q20" s="13">
        <v>90</v>
      </c>
      <c r="R20" s="13">
        <v>23</v>
      </c>
      <c r="S20" s="13">
        <v>100</v>
      </c>
      <c r="T20" s="13">
        <v>191</v>
      </c>
      <c r="U20" s="13">
        <v>85</v>
      </c>
      <c r="V20" s="13">
        <v>0</v>
      </c>
      <c r="W20" s="13">
        <v>24</v>
      </c>
      <c r="X20" s="13">
        <v>113</v>
      </c>
      <c r="Y20" s="13">
        <v>91</v>
      </c>
      <c r="Z20" s="15">
        <v>165</v>
      </c>
      <c r="AA20" s="14">
        <v>862</v>
      </c>
      <c r="AB20" s="13">
        <v>184</v>
      </c>
      <c r="AC20" s="13">
        <v>26</v>
      </c>
      <c r="AD20" s="13">
        <v>89</v>
      </c>
      <c r="AE20" s="13">
        <v>38</v>
      </c>
      <c r="AF20" s="15">
        <v>31</v>
      </c>
      <c r="AG20" s="14">
        <v>0</v>
      </c>
      <c r="AH20" s="13">
        <v>1045</v>
      </c>
      <c r="AI20" s="13">
        <v>0</v>
      </c>
      <c r="AJ20" s="13">
        <v>0</v>
      </c>
      <c r="AK20" s="13">
        <v>1045</v>
      </c>
      <c r="AL20" s="15">
        <v>0</v>
      </c>
      <c r="AM20" s="14">
        <v>937</v>
      </c>
      <c r="AN20" s="15">
        <v>108</v>
      </c>
    </row>
    <row r="21" spans="1:40" ht="15" customHeight="1" x14ac:dyDescent="0.3">
      <c r="A21" s="2" t="s">
        <v>329</v>
      </c>
      <c r="B21" s="9"/>
      <c r="C21" s="16">
        <v>0.17</v>
      </c>
      <c r="D21" s="17">
        <v>0.18</v>
      </c>
      <c r="E21" s="18">
        <v>0.17</v>
      </c>
      <c r="F21" s="19">
        <v>0.23</v>
      </c>
      <c r="G21" s="20">
        <v>0.2</v>
      </c>
      <c r="H21" s="16">
        <v>0.19</v>
      </c>
      <c r="I21" s="20">
        <v>0.23</v>
      </c>
      <c r="J21" s="16">
        <v>0.19</v>
      </c>
      <c r="K21" s="20">
        <v>0.08</v>
      </c>
      <c r="L21" s="20">
        <v>0.21</v>
      </c>
      <c r="M21" s="20">
        <v>0.21</v>
      </c>
      <c r="N21" s="21">
        <v>0.12</v>
      </c>
      <c r="O21" s="17">
        <v>0.17</v>
      </c>
      <c r="P21" s="16">
        <v>0.16</v>
      </c>
      <c r="Q21" s="16">
        <v>0.16</v>
      </c>
      <c r="R21" s="16">
        <v>0.14000000000000001</v>
      </c>
      <c r="S21" s="16">
        <v>0.2</v>
      </c>
      <c r="T21" s="16">
        <v>0.19</v>
      </c>
      <c r="U21" s="16">
        <v>0.18</v>
      </c>
      <c r="V21" s="16">
        <v>0</v>
      </c>
      <c r="W21" s="16">
        <v>0.22</v>
      </c>
      <c r="X21" s="16">
        <v>0.18</v>
      </c>
      <c r="Y21" s="20">
        <v>0.22</v>
      </c>
      <c r="Z21" s="21">
        <v>0.14000000000000001</v>
      </c>
      <c r="AA21" s="17">
        <v>0.18</v>
      </c>
      <c r="AB21" s="16">
        <v>0.16</v>
      </c>
      <c r="AC21" s="16">
        <v>0.17</v>
      </c>
      <c r="AD21" s="16">
        <v>0.15</v>
      </c>
      <c r="AE21" s="16">
        <v>0.14000000000000001</v>
      </c>
      <c r="AF21" s="18">
        <v>0.25</v>
      </c>
      <c r="AG21" s="19">
        <v>0</v>
      </c>
      <c r="AH21" s="20">
        <v>0.4</v>
      </c>
      <c r="AI21" s="20">
        <v>0</v>
      </c>
      <c r="AJ21" s="20">
        <v>0</v>
      </c>
      <c r="AK21" s="20">
        <v>0.85</v>
      </c>
      <c r="AL21" s="21">
        <v>0</v>
      </c>
      <c r="AM21" s="17">
        <v>0.17</v>
      </c>
      <c r="AN21" s="18">
        <v>0.18</v>
      </c>
    </row>
    <row r="22" spans="1:40" ht="15" customHeight="1" x14ac:dyDescent="0.3">
      <c r="A22" s="2" t="s">
        <v>329</v>
      </c>
      <c r="B22" s="9"/>
      <c r="D22" s="22"/>
      <c r="E22" s="9"/>
      <c r="F22" s="10" t="s">
        <v>448</v>
      </c>
      <c r="G22" s="12" t="s">
        <v>448</v>
      </c>
      <c r="H22" s="12" t="s">
        <v>448</v>
      </c>
      <c r="I22" s="12" t="s">
        <v>632</v>
      </c>
      <c r="J22" s="12" t="s">
        <v>448</v>
      </c>
      <c r="L22" s="12" t="s">
        <v>448</v>
      </c>
      <c r="M22" s="12" t="s">
        <v>448</v>
      </c>
      <c r="N22" s="11" t="s">
        <v>382</v>
      </c>
      <c r="O22" s="10" t="s">
        <v>389</v>
      </c>
      <c r="S22" s="12" t="s">
        <v>389</v>
      </c>
      <c r="T22" s="12" t="s">
        <v>389</v>
      </c>
      <c r="W22" s="12" t="s">
        <v>389</v>
      </c>
      <c r="X22" s="12" t="s">
        <v>389</v>
      </c>
      <c r="Y22" s="12" t="s">
        <v>633</v>
      </c>
      <c r="Z22" s="9"/>
      <c r="AA22" s="22"/>
      <c r="AF22" s="11" t="s">
        <v>560</v>
      </c>
      <c r="AG22" s="22"/>
      <c r="AH22" s="12" t="s">
        <v>551</v>
      </c>
      <c r="AK22" s="12" t="s">
        <v>589</v>
      </c>
      <c r="AL22" s="9"/>
      <c r="AM22" s="22"/>
      <c r="AN22" s="9"/>
    </row>
    <row r="23" spans="1:40" ht="39" x14ac:dyDescent="0.3">
      <c r="A23" s="2" t="s">
        <v>329</v>
      </c>
      <c r="B23" s="9" t="s">
        <v>634</v>
      </c>
      <c r="C23" s="13">
        <v>685</v>
      </c>
      <c r="D23" s="14">
        <v>302</v>
      </c>
      <c r="E23" s="15">
        <v>383</v>
      </c>
      <c r="F23" s="14">
        <v>86</v>
      </c>
      <c r="G23" s="13">
        <v>139</v>
      </c>
      <c r="H23" s="13">
        <v>128</v>
      </c>
      <c r="I23" s="13">
        <v>139</v>
      </c>
      <c r="J23" s="13">
        <v>125</v>
      </c>
      <c r="K23" s="13">
        <v>67</v>
      </c>
      <c r="L23" s="13">
        <v>226</v>
      </c>
      <c r="M23" s="13">
        <v>267</v>
      </c>
      <c r="N23" s="15">
        <v>192</v>
      </c>
      <c r="O23" s="14">
        <v>426</v>
      </c>
      <c r="P23" s="13">
        <v>130</v>
      </c>
      <c r="Q23" s="13">
        <v>63</v>
      </c>
      <c r="R23" s="13">
        <v>24</v>
      </c>
      <c r="S23" s="13">
        <v>60</v>
      </c>
      <c r="T23" s="13">
        <v>129</v>
      </c>
      <c r="U23" s="13">
        <v>61</v>
      </c>
      <c r="V23" s="13">
        <v>0</v>
      </c>
      <c r="W23" s="13">
        <v>9</v>
      </c>
      <c r="X23" s="13">
        <v>51</v>
      </c>
      <c r="Y23" s="13">
        <v>39</v>
      </c>
      <c r="Z23" s="15">
        <v>119</v>
      </c>
      <c r="AA23" s="14">
        <v>536</v>
      </c>
      <c r="AB23" s="13">
        <v>149</v>
      </c>
      <c r="AC23" s="13">
        <v>17</v>
      </c>
      <c r="AD23" s="13">
        <v>81</v>
      </c>
      <c r="AE23" s="13">
        <v>35</v>
      </c>
      <c r="AF23" s="15">
        <v>15</v>
      </c>
      <c r="AG23" s="14">
        <v>0</v>
      </c>
      <c r="AH23" s="13">
        <v>685</v>
      </c>
      <c r="AI23" s="13">
        <v>0</v>
      </c>
      <c r="AJ23" s="13">
        <v>0</v>
      </c>
      <c r="AK23" s="13">
        <v>0</v>
      </c>
      <c r="AL23" s="15">
        <v>685</v>
      </c>
      <c r="AM23" s="14">
        <v>608</v>
      </c>
      <c r="AN23" s="15">
        <v>77</v>
      </c>
    </row>
    <row r="24" spans="1:40" ht="15" customHeight="1" x14ac:dyDescent="0.3">
      <c r="A24" s="2" t="s">
        <v>329</v>
      </c>
      <c r="B24" s="9"/>
      <c r="C24" s="16">
        <v>0.11</v>
      </c>
      <c r="D24" s="19">
        <v>0.1</v>
      </c>
      <c r="E24" s="21">
        <v>0.13</v>
      </c>
      <c r="F24" s="17">
        <v>0.14000000000000001</v>
      </c>
      <c r="G24" s="20">
        <v>0.14000000000000001</v>
      </c>
      <c r="H24" s="16">
        <v>0.13</v>
      </c>
      <c r="I24" s="20">
        <v>0.14000000000000001</v>
      </c>
      <c r="J24" s="20">
        <v>0.14000000000000001</v>
      </c>
      <c r="K24" s="20">
        <v>0.05</v>
      </c>
      <c r="L24" s="20">
        <v>0.14000000000000001</v>
      </c>
      <c r="M24" s="20">
        <v>0.14000000000000001</v>
      </c>
      <c r="N24" s="21">
        <v>0.08</v>
      </c>
      <c r="O24" s="19">
        <v>0.11</v>
      </c>
      <c r="P24" s="16">
        <v>0.13</v>
      </c>
      <c r="Q24" s="16">
        <v>0.11</v>
      </c>
      <c r="R24" s="16">
        <v>0.15</v>
      </c>
      <c r="S24" s="16">
        <v>0.12</v>
      </c>
      <c r="T24" s="16">
        <v>0.13</v>
      </c>
      <c r="U24" s="16">
        <v>0.13</v>
      </c>
      <c r="V24" s="16">
        <v>0</v>
      </c>
      <c r="W24" s="16">
        <v>0.08</v>
      </c>
      <c r="X24" s="20">
        <v>0.08</v>
      </c>
      <c r="Y24" s="16">
        <v>0.09</v>
      </c>
      <c r="Z24" s="18">
        <v>0.1</v>
      </c>
      <c r="AA24" s="17">
        <v>0.11</v>
      </c>
      <c r="AB24" s="16">
        <v>0.13</v>
      </c>
      <c r="AC24" s="16">
        <v>0.11</v>
      </c>
      <c r="AD24" s="16">
        <v>0.14000000000000001</v>
      </c>
      <c r="AE24" s="16">
        <v>0.13</v>
      </c>
      <c r="AF24" s="18">
        <v>0.12</v>
      </c>
      <c r="AG24" s="19">
        <v>0</v>
      </c>
      <c r="AH24" s="20">
        <v>0.26</v>
      </c>
      <c r="AI24" s="20">
        <v>0</v>
      </c>
      <c r="AJ24" s="20">
        <v>0</v>
      </c>
      <c r="AK24" s="20">
        <v>0</v>
      </c>
      <c r="AL24" s="21">
        <v>0.5</v>
      </c>
      <c r="AM24" s="17">
        <v>0.11</v>
      </c>
      <c r="AN24" s="18">
        <v>0.13</v>
      </c>
    </row>
    <row r="25" spans="1:40" ht="15" customHeight="1" x14ac:dyDescent="0.3">
      <c r="A25" s="2" t="s">
        <v>329</v>
      </c>
      <c r="B25" s="9"/>
      <c r="D25" s="22"/>
      <c r="E25" s="11" t="s">
        <v>377</v>
      </c>
      <c r="F25" s="10" t="s">
        <v>448</v>
      </c>
      <c r="G25" s="12" t="s">
        <v>448</v>
      </c>
      <c r="H25" s="12" t="s">
        <v>448</v>
      </c>
      <c r="I25" s="12" t="s">
        <v>448</v>
      </c>
      <c r="J25" s="12" t="s">
        <v>448</v>
      </c>
      <c r="L25" s="12" t="s">
        <v>448</v>
      </c>
      <c r="M25" s="12" t="s">
        <v>448</v>
      </c>
      <c r="N25" s="11" t="s">
        <v>382</v>
      </c>
      <c r="O25" s="22"/>
      <c r="P25" s="12" t="s">
        <v>635</v>
      </c>
      <c r="R25" s="12" t="s">
        <v>511</v>
      </c>
      <c r="S25" s="12" t="s">
        <v>387</v>
      </c>
      <c r="T25" s="12" t="s">
        <v>636</v>
      </c>
      <c r="U25" s="12" t="s">
        <v>387</v>
      </c>
      <c r="Z25" s="9"/>
      <c r="AA25" s="22"/>
      <c r="AF25" s="9"/>
      <c r="AG25" s="22"/>
      <c r="AH25" s="12" t="s">
        <v>524</v>
      </c>
      <c r="AL25" s="11" t="s">
        <v>502</v>
      </c>
      <c r="AM25" s="22"/>
      <c r="AN25" s="9"/>
    </row>
    <row r="26" spans="1:40" ht="15" customHeight="1" x14ac:dyDescent="0.3">
      <c r="A26" s="2" t="s">
        <v>329</v>
      </c>
      <c r="B26" s="9" t="s">
        <v>637</v>
      </c>
      <c r="C26" s="13">
        <v>148</v>
      </c>
      <c r="D26" s="14">
        <v>22</v>
      </c>
      <c r="E26" s="15">
        <v>126</v>
      </c>
      <c r="F26" s="14">
        <v>10</v>
      </c>
      <c r="G26" s="13">
        <v>32</v>
      </c>
      <c r="H26" s="13">
        <v>42</v>
      </c>
      <c r="I26" s="13">
        <v>38</v>
      </c>
      <c r="J26" s="13">
        <v>20</v>
      </c>
      <c r="K26" s="13">
        <v>5</v>
      </c>
      <c r="L26" s="13">
        <v>42</v>
      </c>
      <c r="M26" s="13">
        <v>81</v>
      </c>
      <c r="N26" s="15">
        <v>25</v>
      </c>
      <c r="O26" s="14">
        <v>101</v>
      </c>
      <c r="P26" s="13">
        <v>21</v>
      </c>
      <c r="Q26" s="13">
        <v>21</v>
      </c>
      <c r="R26" s="13">
        <v>5</v>
      </c>
      <c r="S26" s="13">
        <v>12</v>
      </c>
      <c r="T26" s="13">
        <v>26</v>
      </c>
      <c r="U26" s="13">
        <v>17</v>
      </c>
      <c r="V26" s="13">
        <v>0</v>
      </c>
      <c r="W26" s="13">
        <v>0</v>
      </c>
      <c r="X26" s="13">
        <v>10</v>
      </c>
      <c r="Y26" s="13">
        <v>3</v>
      </c>
      <c r="Z26" s="15">
        <v>32</v>
      </c>
      <c r="AA26" s="14">
        <v>95</v>
      </c>
      <c r="AB26" s="13">
        <v>53</v>
      </c>
      <c r="AC26" s="13">
        <v>4</v>
      </c>
      <c r="AD26" s="13">
        <v>33</v>
      </c>
      <c r="AE26" s="13">
        <v>3</v>
      </c>
      <c r="AF26" s="15">
        <v>13</v>
      </c>
      <c r="AG26" s="14">
        <v>0</v>
      </c>
      <c r="AH26" s="13">
        <v>148</v>
      </c>
      <c r="AI26" s="13">
        <v>0</v>
      </c>
      <c r="AJ26" s="13">
        <v>0</v>
      </c>
      <c r="AK26" s="13">
        <v>0</v>
      </c>
      <c r="AL26" s="15">
        <v>148</v>
      </c>
      <c r="AM26" s="14">
        <v>108</v>
      </c>
      <c r="AN26" s="15">
        <v>39</v>
      </c>
    </row>
    <row r="27" spans="1:40" ht="15" customHeight="1" x14ac:dyDescent="0.3">
      <c r="A27" s="2" t="s">
        <v>329</v>
      </c>
      <c r="B27" s="9"/>
      <c r="C27" s="16">
        <v>0.02</v>
      </c>
      <c r="D27" s="19">
        <v>0.01</v>
      </c>
      <c r="E27" s="21">
        <v>0.04</v>
      </c>
      <c r="F27" s="17">
        <v>0.02</v>
      </c>
      <c r="G27" s="16">
        <v>0.03</v>
      </c>
      <c r="H27" s="20">
        <v>0.04</v>
      </c>
      <c r="I27" s="20">
        <v>0.04</v>
      </c>
      <c r="J27" s="16">
        <v>0.02</v>
      </c>
      <c r="K27" s="3" t="s">
        <v>423</v>
      </c>
      <c r="L27" s="16">
        <v>0.03</v>
      </c>
      <c r="M27" s="20">
        <v>0.04</v>
      </c>
      <c r="N27" s="21">
        <v>0.01</v>
      </c>
      <c r="O27" s="17">
        <v>0.03</v>
      </c>
      <c r="P27" s="16">
        <v>0.02</v>
      </c>
      <c r="Q27" s="20">
        <v>0.04</v>
      </c>
      <c r="R27" s="16">
        <v>0.03</v>
      </c>
      <c r="S27" s="16">
        <v>0.02</v>
      </c>
      <c r="T27" s="16">
        <v>0.03</v>
      </c>
      <c r="U27" s="16">
        <v>0.04</v>
      </c>
      <c r="V27" s="16">
        <v>0</v>
      </c>
      <c r="W27" s="16">
        <v>0</v>
      </c>
      <c r="X27" s="16">
        <v>0.02</v>
      </c>
      <c r="Y27" s="20">
        <v>0.01</v>
      </c>
      <c r="Z27" s="18">
        <v>0.03</v>
      </c>
      <c r="AA27" s="19">
        <v>0.02</v>
      </c>
      <c r="AB27" s="20">
        <v>0.05</v>
      </c>
      <c r="AC27" s="16">
        <v>0.02</v>
      </c>
      <c r="AD27" s="20">
        <v>0.05</v>
      </c>
      <c r="AE27" s="16">
        <v>0.01</v>
      </c>
      <c r="AF27" s="21">
        <v>0.11</v>
      </c>
      <c r="AG27" s="19">
        <v>0</v>
      </c>
      <c r="AH27" s="20">
        <v>0.06</v>
      </c>
      <c r="AI27" s="20">
        <v>0</v>
      </c>
      <c r="AJ27" s="20">
        <v>0</v>
      </c>
      <c r="AK27" s="20">
        <v>0</v>
      </c>
      <c r="AL27" s="21">
        <v>0.11</v>
      </c>
      <c r="AM27" s="19">
        <v>0.02</v>
      </c>
      <c r="AN27" s="21">
        <v>7.0000000000000007E-2</v>
      </c>
    </row>
    <row r="28" spans="1:40" ht="15" customHeight="1" x14ac:dyDescent="0.3">
      <c r="A28" s="2" t="s">
        <v>329</v>
      </c>
      <c r="B28" s="9"/>
      <c r="D28" s="22"/>
      <c r="E28" s="11" t="s">
        <v>377</v>
      </c>
      <c r="F28" s="10" t="s">
        <v>382</v>
      </c>
      <c r="G28" s="12" t="s">
        <v>557</v>
      </c>
      <c r="H28" s="12" t="s">
        <v>569</v>
      </c>
      <c r="I28" s="12" t="s">
        <v>569</v>
      </c>
      <c r="J28" s="12" t="s">
        <v>448</v>
      </c>
      <c r="L28" s="12" t="s">
        <v>448</v>
      </c>
      <c r="M28" s="12" t="s">
        <v>569</v>
      </c>
      <c r="N28" s="11" t="s">
        <v>382</v>
      </c>
      <c r="O28" s="10" t="s">
        <v>388</v>
      </c>
      <c r="Q28" s="12" t="s">
        <v>638</v>
      </c>
      <c r="R28" s="12" t="s">
        <v>388</v>
      </c>
      <c r="T28" s="12" t="s">
        <v>388</v>
      </c>
      <c r="U28" s="12" t="s">
        <v>639</v>
      </c>
      <c r="Z28" s="11" t="s">
        <v>388</v>
      </c>
      <c r="AA28" s="22"/>
      <c r="AB28" s="12" t="s">
        <v>499</v>
      </c>
      <c r="AD28" s="12" t="s">
        <v>499</v>
      </c>
      <c r="AF28" s="11" t="s">
        <v>501</v>
      </c>
      <c r="AG28" s="22"/>
      <c r="AH28" s="12" t="s">
        <v>524</v>
      </c>
      <c r="AL28" s="11" t="s">
        <v>502</v>
      </c>
      <c r="AM28" s="22"/>
      <c r="AN28" s="11" t="s">
        <v>377</v>
      </c>
    </row>
    <row r="29" spans="1:40" ht="15" customHeight="1" x14ac:dyDescent="0.3">
      <c r="A29" s="2" t="s">
        <v>329</v>
      </c>
      <c r="B29" s="9" t="s">
        <v>640</v>
      </c>
      <c r="C29" s="13">
        <v>378</v>
      </c>
      <c r="D29" s="14">
        <v>167</v>
      </c>
      <c r="E29" s="15">
        <v>211</v>
      </c>
      <c r="F29" s="14">
        <v>49</v>
      </c>
      <c r="G29" s="13">
        <v>68</v>
      </c>
      <c r="H29" s="13">
        <v>91</v>
      </c>
      <c r="I29" s="13">
        <v>76</v>
      </c>
      <c r="J29" s="13">
        <v>79</v>
      </c>
      <c r="K29" s="13">
        <v>15</v>
      </c>
      <c r="L29" s="13">
        <v>117</v>
      </c>
      <c r="M29" s="13">
        <v>167</v>
      </c>
      <c r="N29" s="15">
        <v>94</v>
      </c>
      <c r="O29" s="14">
        <v>241</v>
      </c>
      <c r="P29" s="13">
        <v>69</v>
      </c>
      <c r="Q29" s="13">
        <v>33</v>
      </c>
      <c r="R29" s="13">
        <v>14</v>
      </c>
      <c r="S29" s="13">
        <v>31</v>
      </c>
      <c r="T29" s="13">
        <v>68</v>
      </c>
      <c r="U29" s="13">
        <v>36</v>
      </c>
      <c r="V29" s="13">
        <v>0</v>
      </c>
      <c r="W29" s="13">
        <v>3</v>
      </c>
      <c r="X29" s="13">
        <v>30</v>
      </c>
      <c r="Y29" s="13">
        <v>23</v>
      </c>
      <c r="Z29" s="15">
        <v>70</v>
      </c>
      <c r="AA29" s="14">
        <v>303</v>
      </c>
      <c r="AB29" s="13">
        <v>75</v>
      </c>
      <c r="AC29" s="13">
        <v>19</v>
      </c>
      <c r="AD29" s="13">
        <v>32</v>
      </c>
      <c r="AE29" s="13">
        <v>16</v>
      </c>
      <c r="AF29" s="15">
        <v>8</v>
      </c>
      <c r="AG29" s="14">
        <v>0</v>
      </c>
      <c r="AH29" s="13">
        <v>378</v>
      </c>
      <c r="AI29" s="13">
        <v>0</v>
      </c>
      <c r="AJ29" s="13">
        <v>0</v>
      </c>
      <c r="AK29" s="13">
        <v>0</v>
      </c>
      <c r="AL29" s="15">
        <v>378</v>
      </c>
      <c r="AM29" s="14">
        <v>291</v>
      </c>
      <c r="AN29" s="15">
        <v>87</v>
      </c>
    </row>
    <row r="30" spans="1:40" ht="15" customHeight="1" x14ac:dyDescent="0.3">
      <c r="A30" s="2" t="s">
        <v>329</v>
      </c>
      <c r="B30" s="9"/>
      <c r="C30" s="16">
        <v>0.06</v>
      </c>
      <c r="D30" s="17">
        <v>0.06</v>
      </c>
      <c r="E30" s="18">
        <v>7.0000000000000007E-2</v>
      </c>
      <c r="F30" s="17">
        <v>0.08</v>
      </c>
      <c r="G30" s="16">
        <v>7.0000000000000007E-2</v>
      </c>
      <c r="H30" s="20">
        <v>0.09</v>
      </c>
      <c r="I30" s="20">
        <v>0.08</v>
      </c>
      <c r="J30" s="20">
        <v>0.09</v>
      </c>
      <c r="K30" s="20">
        <v>0.01</v>
      </c>
      <c r="L30" s="16">
        <v>7.0000000000000007E-2</v>
      </c>
      <c r="M30" s="20">
        <v>0.08</v>
      </c>
      <c r="N30" s="21">
        <v>0.04</v>
      </c>
      <c r="O30" s="17">
        <v>0.06</v>
      </c>
      <c r="P30" s="16">
        <v>7.0000000000000007E-2</v>
      </c>
      <c r="Q30" s="16">
        <v>0.06</v>
      </c>
      <c r="R30" s="16">
        <v>0.09</v>
      </c>
      <c r="S30" s="16">
        <v>0.06</v>
      </c>
      <c r="T30" s="16">
        <v>7.0000000000000007E-2</v>
      </c>
      <c r="U30" s="16">
        <v>0.08</v>
      </c>
      <c r="V30" s="16">
        <v>0</v>
      </c>
      <c r="W30" s="16">
        <v>0.03</v>
      </c>
      <c r="X30" s="16">
        <v>0.05</v>
      </c>
      <c r="Y30" s="16">
        <v>0.06</v>
      </c>
      <c r="Z30" s="18">
        <v>0.06</v>
      </c>
      <c r="AA30" s="17">
        <v>0.06</v>
      </c>
      <c r="AB30" s="16">
        <v>7.0000000000000007E-2</v>
      </c>
      <c r="AC30" s="20">
        <v>0.13</v>
      </c>
      <c r="AD30" s="16">
        <v>0.05</v>
      </c>
      <c r="AE30" s="16">
        <v>0.06</v>
      </c>
      <c r="AF30" s="18">
        <v>0.06</v>
      </c>
      <c r="AG30" s="19">
        <v>0</v>
      </c>
      <c r="AH30" s="20">
        <v>0.15</v>
      </c>
      <c r="AI30" s="20">
        <v>0</v>
      </c>
      <c r="AJ30" s="20">
        <v>0</v>
      </c>
      <c r="AK30" s="20">
        <v>0</v>
      </c>
      <c r="AL30" s="21">
        <v>0.28000000000000003</v>
      </c>
      <c r="AM30" s="19">
        <v>0.05</v>
      </c>
      <c r="AN30" s="21">
        <v>0.15</v>
      </c>
    </row>
    <row r="31" spans="1:40" ht="15" customHeight="1" x14ac:dyDescent="0.3">
      <c r="A31" s="2" t="s">
        <v>329</v>
      </c>
      <c r="B31" s="9"/>
      <c r="D31" s="22"/>
      <c r="E31" s="9"/>
      <c r="F31" s="10" t="s">
        <v>448</v>
      </c>
      <c r="G31" s="12" t="s">
        <v>448</v>
      </c>
      <c r="H31" s="12" t="s">
        <v>641</v>
      </c>
      <c r="I31" s="12" t="s">
        <v>448</v>
      </c>
      <c r="J31" s="12" t="s">
        <v>448</v>
      </c>
      <c r="L31" s="12" t="s">
        <v>448</v>
      </c>
      <c r="M31" s="12" t="s">
        <v>448</v>
      </c>
      <c r="N31" s="11" t="s">
        <v>382</v>
      </c>
      <c r="O31" s="22"/>
      <c r="R31" s="12" t="s">
        <v>642</v>
      </c>
      <c r="Z31" s="9"/>
      <c r="AA31" s="22"/>
      <c r="AC31" s="12" t="s">
        <v>517</v>
      </c>
      <c r="AF31" s="9"/>
      <c r="AG31" s="22"/>
      <c r="AH31" s="12" t="s">
        <v>524</v>
      </c>
      <c r="AL31" s="11" t="s">
        <v>502</v>
      </c>
      <c r="AM31" s="22"/>
      <c r="AN31" s="11" t="s">
        <v>377</v>
      </c>
    </row>
    <row r="32" spans="1:40" ht="15" customHeight="1" x14ac:dyDescent="0.3">
      <c r="A32" s="2" t="s">
        <v>329</v>
      </c>
      <c r="B32" s="9" t="s">
        <v>643</v>
      </c>
      <c r="C32" s="13">
        <v>113</v>
      </c>
      <c r="D32" s="14">
        <v>49</v>
      </c>
      <c r="E32" s="15">
        <v>65</v>
      </c>
      <c r="F32" s="14">
        <v>85</v>
      </c>
      <c r="G32" s="13">
        <v>22</v>
      </c>
      <c r="H32" s="13">
        <v>3</v>
      </c>
      <c r="I32" s="13">
        <v>3</v>
      </c>
      <c r="J32" s="13">
        <v>0</v>
      </c>
      <c r="K32" s="13">
        <v>1</v>
      </c>
      <c r="L32" s="13">
        <v>106</v>
      </c>
      <c r="M32" s="13">
        <v>6</v>
      </c>
      <c r="N32" s="15">
        <v>1</v>
      </c>
      <c r="O32" s="14">
        <v>78</v>
      </c>
      <c r="P32" s="13">
        <v>19</v>
      </c>
      <c r="Q32" s="13">
        <v>10</v>
      </c>
      <c r="R32" s="13">
        <v>0</v>
      </c>
      <c r="S32" s="13">
        <v>10</v>
      </c>
      <c r="T32" s="13">
        <v>17</v>
      </c>
      <c r="U32" s="13">
        <v>11</v>
      </c>
      <c r="V32" s="13">
        <v>0</v>
      </c>
      <c r="W32" s="13">
        <v>0</v>
      </c>
      <c r="X32" s="13">
        <v>9</v>
      </c>
      <c r="Y32" s="13">
        <v>2</v>
      </c>
      <c r="Z32" s="15">
        <v>36</v>
      </c>
      <c r="AA32" s="14">
        <v>60</v>
      </c>
      <c r="AB32" s="13">
        <v>54</v>
      </c>
      <c r="AC32" s="13">
        <v>7</v>
      </c>
      <c r="AD32" s="13">
        <v>29</v>
      </c>
      <c r="AE32" s="13">
        <v>8</v>
      </c>
      <c r="AF32" s="15">
        <v>10</v>
      </c>
      <c r="AG32" s="14">
        <v>113</v>
      </c>
      <c r="AH32" s="13">
        <v>0</v>
      </c>
      <c r="AI32" s="13">
        <v>0</v>
      </c>
      <c r="AJ32" s="13">
        <v>113</v>
      </c>
      <c r="AK32" s="13">
        <v>0</v>
      </c>
      <c r="AL32" s="15">
        <v>0</v>
      </c>
      <c r="AM32" s="14">
        <v>89</v>
      </c>
      <c r="AN32" s="15">
        <v>24</v>
      </c>
    </row>
    <row r="33" spans="1:40" ht="15" customHeight="1" x14ac:dyDescent="0.3">
      <c r="A33" s="2" t="s">
        <v>329</v>
      </c>
      <c r="B33" s="9"/>
      <c r="C33" s="16">
        <v>0.02</v>
      </c>
      <c r="D33" s="17">
        <v>0.02</v>
      </c>
      <c r="E33" s="18">
        <v>0.02</v>
      </c>
      <c r="F33" s="19">
        <v>0.13</v>
      </c>
      <c r="G33" s="16">
        <v>0.02</v>
      </c>
      <c r="H33" s="3" t="s">
        <v>423</v>
      </c>
      <c r="I33" s="3" t="s">
        <v>423</v>
      </c>
      <c r="J33" s="20">
        <v>0</v>
      </c>
      <c r="K33" s="3" t="s">
        <v>423</v>
      </c>
      <c r="L33" s="20">
        <v>0.06</v>
      </c>
      <c r="M33" s="3" t="s">
        <v>423</v>
      </c>
      <c r="N33" s="24" t="s">
        <v>423</v>
      </c>
      <c r="O33" s="17">
        <v>0.02</v>
      </c>
      <c r="P33" s="16">
        <v>0.02</v>
      </c>
      <c r="Q33" s="16">
        <v>0.02</v>
      </c>
      <c r="R33" s="16">
        <v>0</v>
      </c>
      <c r="S33" s="16">
        <v>0.02</v>
      </c>
      <c r="T33" s="16">
        <v>0.02</v>
      </c>
      <c r="U33" s="16">
        <v>0.02</v>
      </c>
      <c r="V33" s="16">
        <v>0</v>
      </c>
      <c r="W33" s="16">
        <v>0</v>
      </c>
      <c r="X33" s="16">
        <v>0.01</v>
      </c>
      <c r="Y33" s="3" t="s">
        <v>423</v>
      </c>
      <c r="Z33" s="21">
        <v>0.03</v>
      </c>
      <c r="AA33" s="19">
        <v>0.01</v>
      </c>
      <c r="AB33" s="20">
        <v>0.05</v>
      </c>
      <c r="AC33" s="20">
        <v>0.04</v>
      </c>
      <c r="AD33" s="20">
        <v>0.05</v>
      </c>
      <c r="AE33" s="16">
        <v>0.03</v>
      </c>
      <c r="AF33" s="21">
        <v>0.08</v>
      </c>
      <c r="AG33" s="19">
        <v>0.03</v>
      </c>
      <c r="AH33" s="20">
        <v>0</v>
      </c>
      <c r="AI33" s="20">
        <v>0</v>
      </c>
      <c r="AJ33" s="20">
        <v>0.06</v>
      </c>
      <c r="AK33" s="20">
        <v>0</v>
      </c>
      <c r="AL33" s="21">
        <v>0</v>
      </c>
      <c r="AM33" s="19">
        <v>0.02</v>
      </c>
      <c r="AN33" s="21">
        <v>0.04</v>
      </c>
    </row>
    <row r="34" spans="1:40" ht="15" customHeight="1" x14ac:dyDescent="0.3">
      <c r="A34" s="2" t="s">
        <v>329</v>
      </c>
      <c r="B34" s="9"/>
      <c r="D34" s="22"/>
      <c r="E34" s="9"/>
      <c r="F34" s="10" t="s">
        <v>509</v>
      </c>
      <c r="G34" s="12" t="s">
        <v>562</v>
      </c>
      <c r="I34" s="12" t="s">
        <v>385</v>
      </c>
      <c r="L34" s="12" t="s">
        <v>510</v>
      </c>
      <c r="M34" s="12" t="s">
        <v>385</v>
      </c>
      <c r="N34" s="9"/>
      <c r="O34" s="10" t="s">
        <v>388</v>
      </c>
      <c r="P34" s="12" t="s">
        <v>388</v>
      </c>
      <c r="S34" s="12" t="s">
        <v>388</v>
      </c>
      <c r="U34" s="12" t="s">
        <v>644</v>
      </c>
      <c r="Z34" s="11" t="s">
        <v>645</v>
      </c>
      <c r="AA34" s="22"/>
      <c r="AB34" s="12" t="s">
        <v>377</v>
      </c>
      <c r="AC34" s="12" t="s">
        <v>377</v>
      </c>
      <c r="AD34" s="12" t="s">
        <v>377</v>
      </c>
      <c r="AE34" s="12" t="s">
        <v>377</v>
      </c>
      <c r="AF34" s="11" t="s">
        <v>377</v>
      </c>
      <c r="AG34" s="10" t="s">
        <v>630</v>
      </c>
      <c r="AJ34" s="12" t="s">
        <v>573</v>
      </c>
      <c r="AL34" s="9"/>
      <c r="AM34" s="22"/>
      <c r="AN34" s="11" t="s">
        <v>377</v>
      </c>
    </row>
    <row r="35" spans="1:40" ht="15" customHeight="1" x14ac:dyDescent="0.3">
      <c r="A35" s="2" t="s">
        <v>329</v>
      </c>
      <c r="B35" s="9" t="s">
        <v>646</v>
      </c>
      <c r="C35" s="13">
        <v>953</v>
      </c>
      <c r="D35" s="14">
        <v>492</v>
      </c>
      <c r="E35" s="15">
        <v>461</v>
      </c>
      <c r="F35" s="14">
        <v>6</v>
      </c>
      <c r="G35" s="13">
        <v>8</v>
      </c>
      <c r="H35" s="13">
        <v>6</v>
      </c>
      <c r="I35" s="13">
        <v>12</v>
      </c>
      <c r="J35" s="13">
        <v>73</v>
      </c>
      <c r="K35" s="13">
        <v>848</v>
      </c>
      <c r="L35" s="13">
        <v>14</v>
      </c>
      <c r="M35" s="13">
        <v>18</v>
      </c>
      <c r="N35" s="15">
        <v>921</v>
      </c>
      <c r="O35" s="14">
        <v>600</v>
      </c>
      <c r="P35" s="13">
        <v>171</v>
      </c>
      <c r="Q35" s="13">
        <v>85</v>
      </c>
      <c r="R35" s="13">
        <v>34</v>
      </c>
      <c r="S35" s="13">
        <v>71</v>
      </c>
      <c r="T35" s="13">
        <v>182</v>
      </c>
      <c r="U35" s="13">
        <v>67</v>
      </c>
      <c r="V35" s="13">
        <v>6</v>
      </c>
      <c r="W35" s="13">
        <v>25</v>
      </c>
      <c r="X35" s="13">
        <v>126</v>
      </c>
      <c r="Y35" s="13">
        <v>85</v>
      </c>
      <c r="Z35" s="15">
        <v>101</v>
      </c>
      <c r="AA35" s="14">
        <v>918</v>
      </c>
      <c r="AB35" s="13">
        <v>35</v>
      </c>
      <c r="AC35" s="13">
        <v>5</v>
      </c>
      <c r="AD35" s="13">
        <v>22</v>
      </c>
      <c r="AE35" s="13">
        <v>3</v>
      </c>
      <c r="AF35" s="15">
        <v>4</v>
      </c>
      <c r="AG35" s="14">
        <v>611</v>
      </c>
      <c r="AH35" s="13">
        <v>342</v>
      </c>
      <c r="AI35" s="13">
        <v>282</v>
      </c>
      <c r="AJ35" s="13">
        <v>329</v>
      </c>
      <c r="AK35" s="13">
        <v>180</v>
      </c>
      <c r="AL35" s="15">
        <v>162</v>
      </c>
      <c r="AM35" s="14">
        <v>900</v>
      </c>
      <c r="AN35" s="15">
        <v>53</v>
      </c>
    </row>
    <row r="36" spans="1:40" ht="15" customHeight="1" x14ac:dyDescent="0.3">
      <c r="A36" s="2" t="s">
        <v>329</v>
      </c>
      <c r="B36" s="9"/>
      <c r="C36" s="16">
        <v>0.16</v>
      </c>
      <c r="D36" s="17">
        <v>0.17</v>
      </c>
      <c r="E36" s="18">
        <v>0.15</v>
      </c>
      <c r="F36" s="19">
        <v>0.01</v>
      </c>
      <c r="G36" s="20">
        <v>0.01</v>
      </c>
      <c r="H36" s="20">
        <v>0.01</v>
      </c>
      <c r="I36" s="20">
        <v>0.01</v>
      </c>
      <c r="J36" s="20">
        <v>0.08</v>
      </c>
      <c r="K36" s="20">
        <v>0.59</v>
      </c>
      <c r="L36" s="20">
        <v>0.01</v>
      </c>
      <c r="M36" s="20">
        <v>0.01</v>
      </c>
      <c r="N36" s="21">
        <v>0.39</v>
      </c>
      <c r="O36" s="19">
        <v>0.15</v>
      </c>
      <c r="P36" s="16">
        <v>0.17</v>
      </c>
      <c r="Q36" s="16">
        <v>0.15</v>
      </c>
      <c r="R36" s="16">
        <v>0.21</v>
      </c>
      <c r="S36" s="16">
        <v>0.14000000000000001</v>
      </c>
      <c r="T36" s="20">
        <v>0.18</v>
      </c>
      <c r="U36" s="16">
        <v>0.14000000000000001</v>
      </c>
      <c r="V36" s="16">
        <v>0.47</v>
      </c>
      <c r="W36" s="20">
        <v>0.23</v>
      </c>
      <c r="X36" s="20">
        <v>0.2</v>
      </c>
      <c r="Y36" s="20">
        <v>0.21</v>
      </c>
      <c r="Z36" s="21">
        <v>0.09</v>
      </c>
      <c r="AA36" s="19">
        <v>0.19</v>
      </c>
      <c r="AB36" s="20">
        <v>0.03</v>
      </c>
      <c r="AC36" s="20">
        <v>0.03</v>
      </c>
      <c r="AD36" s="20">
        <v>0.04</v>
      </c>
      <c r="AE36" s="20">
        <v>0.01</v>
      </c>
      <c r="AF36" s="21">
        <v>0.03</v>
      </c>
      <c r="AG36" s="19">
        <v>0.18</v>
      </c>
      <c r="AH36" s="20">
        <v>0.13</v>
      </c>
      <c r="AI36" s="20">
        <v>0.18</v>
      </c>
      <c r="AJ36" s="20">
        <v>0.18</v>
      </c>
      <c r="AK36" s="16">
        <v>0.15</v>
      </c>
      <c r="AL36" s="21">
        <v>0.12</v>
      </c>
      <c r="AM36" s="19">
        <v>0.17</v>
      </c>
      <c r="AN36" s="21">
        <v>0.09</v>
      </c>
    </row>
    <row r="37" spans="1:40" ht="15" customHeight="1" x14ac:dyDescent="0.3">
      <c r="A37" s="2" t="s">
        <v>329</v>
      </c>
      <c r="B37" s="9"/>
      <c r="C37" s="28"/>
      <c r="D37" s="29"/>
      <c r="E37" s="30"/>
      <c r="F37" s="29"/>
      <c r="G37" s="28"/>
      <c r="H37" s="28"/>
      <c r="I37" s="28"/>
      <c r="J37" s="47" t="s">
        <v>539</v>
      </c>
      <c r="K37" s="47" t="s">
        <v>535</v>
      </c>
      <c r="L37" s="28"/>
      <c r="M37" s="28"/>
      <c r="N37" s="48" t="s">
        <v>427</v>
      </c>
      <c r="O37" s="49" t="s">
        <v>389</v>
      </c>
      <c r="P37" s="47" t="s">
        <v>389</v>
      </c>
      <c r="Q37" s="47" t="s">
        <v>389</v>
      </c>
      <c r="R37" s="47" t="s">
        <v>647</v>
      </c>
      <c r="S37" s="47" t="s">
        <v>389</v>
      </c>
      <c r="T37" s="47" t="s">
        <v>647</v>
      </c>
      <c r="U37" s="47" t="s">
        <v>389</v>
      </c>
      <c r="V37" s="28"/>
      <c r="W37" s="47" t="s">
        <v>549</v>
      </c>
      <c r="X37" s="47" t="s">
        <v>549</v>
      </c>
      <c r="Y37" s="47" t="s">
        <v>549</v>
      </c>
      <c r="Z37" s="30"/>
      <c r="AA37" s="49" t="s">
        <v>397</v>
      </c>
      <c r="AB37" s="28"/>
      <c r="AC37" s="28"/>
      <c r="AD37" s="47" t="s">
        <v>381</v>
      </c>
      <c r="AE37" s="28"/>
      <c r="AF37" s="30"/>
      <c r="AG37" s="49" t="s">
        <v>478</v>
      </c>
      <c r="AH37" s="28"/>
      <c r="AI37" s="47" t="s">
        <v>478</v>
      </c>
      <c r="AJ37" s="47" t="s">
        <v>478</v>
      </c>
      <c r="AK37" s="47" t="s">
        <v>382</v>
      </c>
      <c r="AL37" s="30"/>
      <c r="AM37" s="49" t="s">
        <v>378</v>
      </c>
      <c r="AN37" s="30"/>
    </row>
    <row r="38" spans="1:40" x14ac:dyDescent="0.3">
      <c r="A38" s="2" t="s">
        <v>329</v>
      </c>
      <c r="B38" s="2" t="s">
        <v>457</v>
      </c>
    </row>
    <row r="39" spans="1:40" x14ac:dyDescent="0.3">
      <c r="A39" s="2" t="s">
        <v>329</v>
      </c>
      <c r="B39" s="2" t="s">
        <v>458</v>
      </c>
    </row>
    <row r="40" spans="1:40" ht="15" customHeight="1" x14ac:dyDescent="0.3">
      <c r="A40" s="2" t="s">
        <v>329</v>
      </c>
    </row>
    <row r="41" spans="1:40" ht="15" customHeight="1" x14ac:dyDescent="0.3">
      <c r="A41" s="2" t="s">
        <v>329</v>
      </c>
      <c r="B41" s="2" t="s">
        <v>459</v>
      </c>
    </row>
  </sheetData>
  <mergeCells count="6">
    <mergeCell ref="AM6:AN6"/>
    <mergeCell ref="D6:E6"/>
    <mergeCell ref="F6:N6"/>
    <mergeCell ref="O6:Z6"/>
    <mergeCell ref="AA6:AF6"/>
    <mergeCell ref="AG6:AL6"/>
  </mergeCells>
  <hyperlinks>
    <hyperlink ref="B1" location="'Contents'!E1" display="&lt;&lt; Contents" xr:uid="{00000000-0004-0000-0700-000000000000}"/>
  </hyperlinks>
  <pageMargins left="0.7" right="0.7" top="0.75" bottom="0.75" header="0.3" footer="0.3"/>
  <headerFooter>
    <oddHeader>&amp;L&amp;"Aptos"&amp;12&amp;K000000 Classification: CONFIDENTIAL&amp;1#_x000D_</oddHeader>
  </headerFooter>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AN37"/>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648</v>
      </c>
    </row>
    <row r="4" spans="1:40" x14ac:dyDescent="0.3">
      <c r="A4" s="2" t="s">
        <v>329</v>
      </c>
      <c r="B4" s="2" t="s">
        <v>649</v>
      </c>
    </row>
    <row r="5" spans="1:40" ht="15" customHeight="1" x14ac:dyDescent="0.3">
      <c r="A5" s="2" t="s">
        <v>329</v>
      </c>
      <c r="B5" s="2" t="s">
        <v>12</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386</v>
      </c>
      <c r="N8" s="11" t="s">
        <v>385</v>
      </c>
      <c r="O8" s="10" t="s">
        <v>377</v>
      </c>
      <c r="P8" s="12" t="s">
        <v>378</v>
      </c>
      <c r="Q8" s="12" t="s">
        <v>464</v>
      </c>
      <c r="R8" s="12" t="s">
        <v>465</v>
      </c>
      <c r="S8" s="12" t="s">
        <v>466</v>
      </c>
      <c r="T8" s="12" t="s">
        <v>382</v>
      </c>
      <c r="U8" s="12" t="s">
        <v>467</v>
      </c>
      <c r="V8" s="12" t="s">
        <v>386</v>
      </c>
      <c r="W8" s="12" t="s">
        <v>468</v>
      </c>
      <c r="X8" s="12" t="s">
        <v>387</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954</v>
      </c>
      <c r="D9" s="14">
        <v>487</v>
      </c>
      <c r="E9" s="15">
        <v>466</v>
      </c>
      <c r="F9" s="14">
        <v>6</v>
      </c>
      <c r="G9" s="13">
        <v>8</v>
      </c>
      <c r="H9" s="13">
        <v>7</v>
      </c>
      <c r="I9" s="13">
        <v>13</v>
      </c>
      <c r="J9" s="13">
        <v>75</v>
      </c>
      <c r="K9" s="13">
        <v>845</v>
      </c>
      <c r="L9" s="13">
        <v>14</v>
      </c>
      <c r="M9" s="13">
        <v>20</v>
      </c>
      <c r="N9" s="15">
        <v>920</v>
      </c>
      <c r="O9" s="14">
        <v>600</v>
      </c>
      <c r="P9" s="13">
        <v>172</v>
      </c>
      <c r="Q9" s="13">
        <v>85</v>
      </c>
      <c r="R9" s="13">
        <v>37</v>
      </c>
      <c r="S9" s="13">
        <v>72</v>
      </c>
      <c r="T9" s="13">
        <v>182</v>
      </c>
      <c r="U9" s="13">
        <v>66</v>
      </c>
      <c r="V9" s="13">
        <v>6</v>
      </c>
      <c r="W9" s="13">
        <v>28</v>
      </c>
      <c r="X9" s="13">
        <v>123</v>
      </c>
      <c r="Y9" s="13">
        <v>92</v>
      </c>
      <c r="Z9" s="15">
        <v>91</v>
      </c>
      <c r="AA9" s="14">
        <v>919</v>
      </c>
      <c r="AB9" s="13">
        <v>33</v>
      </c>
      <c r="AC9" s="13">
        <v>5</v>
      </c>
      <c r="AD9" s="13">
        <v>23</v>
      </c>
      <c r="AE9" s="13">
        <v>3</v>
      </c>
      <c r="AF9" s="15">
        <v>2</v>
      </c>
      <c r="AG9" s="14">
        <v>615</v>
      </c>
      <c r="AH9" s="13">
        <v>339</v>
      </c>
      <c r="AI9" s="13">
        <v>310</v>
      </c>
      <c r="AJ9" s="13">
        <v>305</v>
      </c>
      <c r="AK9" s="13">
        <v>169</v>
      </c>
      <c r="AL9" s="15">
        <v>170</v>
      </c>
      <c r="AM9" s="14">
        <v>901</v>
      </c>
      <c r="AN9" s="15">
        <v>53</v>
      </c>
    </row>
    <row r="10" spans="1:40" ht="15" customHeight="1" x14ac:dyDescent="0.3">
      <c r="A10" s="2" t="s">
        <v>329</v>
      </c>
      <c r="B10" s="9" t="s">
        <v>338</v>
      </c>
      <c r="C10" s="13">
        <v>953</v>
      </c>
      <c r="D10" s="14">
        <v>492</v>
      </c>
      <c r="E10" s="15">
        <v>461</v>
      </c>
      <c r="F10" s="14">
        <v>6</v>
      </c>
      <c r="G10" s="13">
        <v>8</v>
      </c>
      <c r="H10" s="13">
        <v>6</v>
      </c>
      <c r="I10" s="13">
        <v>12</v>
      </c>
      <c r="J10" s="13">
        <v>73</v>
      </c>
      <c r="K10" s="13">
        <v>848</v>
      </c>
      <c r="L10" s="13">
        <v>14</v>
      </c>
      <c r="M10" s="13">
        <v>18</v>
      </c>
      <c r="N10" s="15">
        <v>921</v>
      </c>
      <c r="O10" s="14">
        <v>600</v>
      </c>
      <c r="P10" s="13">
        <v>171</v>
      </c>
      <c r="Q10" s="13">
        <v>85</v>
      </c>
      <c r="R10" s="13">
        <v>34</v>
      </c>
      <c r="S10" s="13">
        <v>71</v>
      </c>
      <c r="T10" s="13">
        <v>182</v>
      </c>
      <c r="U10" s="13">
        <v>67</v>
      </c>
      <c r="V10" s="13">
        <v>6</v>
      </c>
      <c r="W10" s="13">
        <v>25</v>
      </c>
      <c r="X10" s="13">
        <v>126</v>
      </c>
      <c r="Y10" s="13">
        <v>85</v>
      </c>
      <c r="Z10" s="15">
        <v>101</v>
      </c>
      <c r="AA10" s="14">
        <v>918</v>
      </c>
      <c r="AB10" s="13">
        <v>35</v>
      </c>
      <c r="AC10" s="13">
        <v>5</v>
      </c>
      <c r="AD10" s="13">
        <v>22</v>
      </c>
      <c r="AE10" s="13">
        <v>3</v>
      </c>
      <c r="AF10" s="15">
        <v>4</v>
      </c>
      <c r="AG10" s="14">
        <v>611</v>
      </c>
      <c r="AH10" s="13">
        <v>342</v>
      </c>
      <c r="AI10" s="13">
        <v>282</v>
      </c>
      <c r="AJ10" s="13">
        <v>329</v>
      </c>
      <c r="AK10" s="13">
        <v>180</v>
      </c>
      <c r="AL10" s="15">
        <v>162</v>
      </c>
      <c r="AM10" s="14">
        <v>900</v>
      </c>
      <c r="AN10" s="15">
        <v>53</v>
      </c>
    </row>
    <row r="11" spans="1:40" ht="39" x14ac:dyDescent="0.3">
      <c r="A11" s="2" t="s">
        <v>329</v>
      </c>
      <c r="B11" s="9" t="s">
        <v>618</v>
      </c>
      <c r="C11" s="13">
        <v>52</v>
      </c>
      <c r="D11" s="14">
        <v>31</v>
      </c>
      <c r="E11" s="15">
        <v>20</v>
      </c>
      <c r="F11" s="14">
        <v>0</v>
      </c>
      <c r="G11" s="13">
        <v>1</v>
      </c>
      <c r="H11" s="13">
        <v>1</v>
      </c>
      <c r="I11" s="13">
        <v>0</v>
      </c>
      <c r="J11" s="13">
        <v>4</v>
      </c>
      <c r="K11" s="13">
        <v>46</v>
      </c>
      <c r="L11" s="13">
        <v>1</v>
      </c>
      <c r="M11" s="13">
        <v>1</v>
      </c>
      <c r="N11" s="15">
        <v>50</v>
      </c>
      <c r="O11" s="14">
        <v>28</v>
      </c>
      <c r="P11" s="13">
        <v>13</v>
      </c>
      <c r="Q11" s="13">
        <v>1</v>
      </c>
      <c r="R11" s="13">
        <v>0</v>
      </c>
      <c r="S11" s="13">
        <v>6</v>
      </c>
      <c r="T11" s="13">
        <v>11</v>
      </c>
      <c r="U11" s="13">
        <v>5</v>
      </c>
      <c r="V11" s="13">
        <v>0</v>
      </c>
      <c r="W11" s="13">
        <v>2</v>
      </c>
      <c r="X11" s="13">
        <v>4</v>
      </c>
      <c r="Y11" s="13">
        <v>8</v>
      </c>
      <c r="Z11" s="15">
        <v>3</v>
      </c>
      <c r="AA11" s="14">
        <v>52</v>
      </c>
      <c r="AB11" s="13">
        <v>0</v>
      </c>
      <c r="AC11" s="13">
        <v>0</v>
      </c>
      <c r="AD11" s="13">
        <v>0</v>
      </c>
      <c r="AE11" s="13">
        <v>0</v>
      </c>
      <c r="AF11" s="15">
        <v>0</v>
      </c>
      <c r="AG11" s="14">
        <v>52</v>
      </c>
      <c r="AH11" s="13">
        <v>0</v>
      </c>
      <c r="AI11" s="13">
        <v>52</v>
      </c>
      <c r="AJ11" s="13">
        <v>0</v>
      </c>
      <c r="AK11" s="13">
        <v>0</v>
      </c>
      <c r="AL11" s="15">
        <v>0</v>
      </c>
      <c r="AM11" s="14">
        <v>52</v>
      </c>
      <c r="AN11" s="15">
        <v>0</v>
      </c>
    </row>
    <row r="12" spans="1:40" ht="15" customHeight="1" x14ac:dyDescent="0.3">
      <c r="A12" s="2" t="s">
        <v>329</v>
      </c>
      <c r="B12" s="9"/>
      <c r="C12" s="16">
        <v>0.05</v>
      </c>
      <c r="D12" s="17">
        <v>0.06</v>
      </c>
      <c r="E12" s="18">
        <v>0.04</v>
      </c>
      <c r="F12" s="17">
        <v>0</v>
      </c>
      <c r="G12" s="16">
        <v>0.11</v>
      </c>
      <c r="H12" s="16">
        <v>0.14000000000000001</v>
      </c>
      <c r="I12" s="16">
        <v>0</v>
      </c>
      <c r="J12" s="16">
        <v>0.06</v>
      </c>
      <c r="K12" s="16">
        <v>0.05</v>
      </c>
      <c r="L12" s="16">
        <v>0.06</v>
      </c>
      <c r="M12" s="16">
        <v>0.04</v>
      </c>
      <c r="N12" s="18">
        <v>0.05</v>
      </c>
      <c r="O12" s="17">
        <v>0.05</v>
      </c>
      <c r="P12" s="16">
        <v>7.0000000000000007E-2</v>
      </c>
      <c r="Q12" s="16">
        <v>0.01</v>
      </c>
      <c r="R12" s="16">
        <v>0</v>
      </c>
      <c r="S12" s="16">
        <v>0.09</v>
      </c>
      <c r="T12" s="16">
        <v>0.06</v>
      </c>
      <c r="U12" s="16">
        <v>7.0000000000000007E-2</v>
      </c>
      <c r="V12" s="16">
        <v>0</v>
      </c>
      <c r="W12" s="16">
        <v>7.0000000000000007E-2</v>
      </c>
      <c r="X12" s="16">
        <v>0.03</v>
      </c>
      <c r="Y12" s="16">
        <v>0.1</v>
      </c>
      <c r="Z12" s="18">
        <v>0.03</v>
      </c>
      <c r="AA12" s="17">
        <v>0.06</v>
      </c>
      <c r="AB12" s="16">
        <v>0</v>
      </c>
      <c r="AC12" s="16">
        <v>0</v>
      </c>
      <c r="AD12" s="16">
        <v>0</v>
      </c>
      <c r="AE12" s="16">
        <v>0</v>
      </c>
      <c r="AF12" s="18">
        <v>0</v>
      </c>
      <c r="AG12" s="19">
        <v>0.08</v>
      </c>
      <c r="AH12" s="20">
        <v>0</v>
      </c>
      <c r="AI12" s="20">
        <v>0.18</v>
      </c>
      <c r="AJ12" s="20">
        <v>0</v>
      </c>
      <c r="AK12" s="20">
        <v>0</v>
      </c>
      <c r="AL12" s="21">
        <v>0</v>
      </c>
      <c r="AM12" s="17">
        <v>0.06</v>
      </c>
      <c r="AN12" s="18">
        <v>0</v>
      </c>
    </row>
    <row r="13" spans="1:40" ht="15" customHeight="1" x14ac:dyDescent="0.3">
      <c r="A13" s="2" t="s">
        <v>329</v>
      </c>
      <c r="B13" s="9"/>
      <c r="D13" s="22"/>
      <c r="E13" s="9"/>
      <c r="F13" s="22"/>
      <c r="N13" s="9"/>
      <c r="O13" s="22"/>
      <c r="P13" s="12" t="s">
        <v>379</v>
      </c>
      <c r="S13" s="12" t="s">
        <v>379</v>
      </c>
      <c r="Y13" s="12" t="s">
        <v>650</v>
      </c>
      <c r="Z13" s="9"/>
      <c r="AA13" s="22"/>
      <c r="AF13" s="9"/>
      <c r="AG13" s="10" t="s">
        <v>452</v>
      </c>
      <c r="AI13" s="12" t="s">
        <v>453</v>
      </c>
      <c r="AL13" s="9"/>
      <c r="AM13" s="22"/>
      <c r="AN13" s="9"/>
    </row>
    <row r="14" spans="1:40" ht="39" x14ac:dyDescent="0.3">
      <c r="A14" s="2" t="s">
        <v>329</v>
      </c>
      <c r="B14" s="9" t="s">
        <v>622</v>
      </c>
      <c r="C14" s="13">
        <v>231</v>
      </c>
      <c r="D14" s="14">
        <v>131</v>
      </c>
      <c r="E14" s="15">
        <v>100</v>
      </c>
      <c r="F14" s="14">
        <v>1</v>
      </c>
      <c r="G14" s="13">
        <v>1</v>
      </c>
      <c r="H14" s="13">
        <v>0</v>
      </c>
      <c r="I14" s="13">
        <v>5</v>
      </c>
      <c r="J14" s="13">
        <v>9</v>
      </c>
      <c r="K14" s="13">
        <v>216</v>
      </c>
      <c r="L14" s="13">
        <v>2</v>
      </c>
      <c r="M14" s="13">
        <v>5</v>
      </c>
      <c r="N14" s="15">
        <v>224</v>
      </c>
      <c r="O14" s="14">
        <v>152</v>
      </c>
      <c r="P14" s="13">
        <v>41</v>
      </c>
      <c r="Q14" s="13">
        <v>15</v>
      </c>
      <c r="R14" s="13">
        <v>8</v>
      </c>
      <c r="S14" s="13">
        <v>16</v>
      </c>
      <c r="T14" s="13">
        <v>38</v>
      </c>
      <c r="U14" s="13">
        <v>18</v>
      </c>
      <c r="V14" s="13">
        <v>0</v>
      </c>
      <c r="W14" s="13">
        <v>6</v>
      </c>
      <c r="X14" s="13">
        <v>36</v>
      </c>
      <c r="Y14" s="13">
        <v>16</v>
      </c>
      <c r="Z14" s="15">
        <v>36</v>
      </c>
      <c r="AA14" s="14">
        <v>222</v>
      </c>
      <c r="AB14" s="13">
        <v>9</v>
      </c>
      <c r="AC14" s="13">
        <v>0</v>
      </c>
      <c r="AD14" s="13">
        <v>7</v>
      </c>
      <c r="AE14" s="13">
        <v>0</v>
      </c>
      <c r="AF14" s="15">
        <v>2</v>
      </c>
      <c r="AG14" s="14">
        <v>231</v>
      </c>
      <c r="AH14" s="13">
        <v>0</v>
      </c>
      <c r="AI14" s="13">
        <v>231</v>
      </c>
      <c r="AJ14" s="13">
        <v>0</v>
      </c>
      <c r="AK14" s="13">
        <v>0</v>
      </c>
      <c r="AL14" s="15">
        <v>0</v>
      </c>
      <c r="AM14" s="14">
        <v>225</v>
      </c>
      <c r="AN14" s="15">
        <v>6</v>
      </c>
    </row>
    <row r="15" spans="1:40" ht="15" customHeight="1" x14ac:dyDescent="0.3">
      <c r="A15" s="2" t="s">
        <v>329</v>
      </c>
      <c r="B15" s="9"/>
      <c r="C15" s="16">
        <v>0.24</v>
      </c>
      <c r="D15" s="17">
        <v>0.27</v>
      </c>
      <c r="E15" s="18">
        <v>0.22</v>
      </c>
      <c r="F15" s="17">
        <v>0.15</v>
      </c>
      <c r="G15" s="16">
        <v>0.11</v>
      </c>
      <c r="H15" s="16">
        <v>0</v>
      </c>
      <c r="I15" s="16">
        <v>0.36</v>
      </c>
      <c r="J15" s="20">
        <v>0.12</v>
      </c>
      <c r="K15" s="20">
        <v>0.25</v>
      </c>
      <c r="L15" s="16">
        <v>0.12</v>
      </c>
      <c r="M15" s="16">
        <v>0.25</v>
      </c>
      <c r="N15" s="18">
        <v>0.24</v>
      </c>
      <c r="O15" s="17">
        <v>0.25</v>
      </c>
      <c r="P15" s="16">
        <v>0.24</v>
      </c>
      <c r="Q15" s="16">
        <v>0.18</v>
      </c>
      <c r="R15" s="16">
        <v>0.24</v>
      </c>
      <c r="S15" s="16">
        <v>0.22</v>
      </c>
      <c r="T15" s="16">
        <v>0.21</v>
      </c>
      <c r="U15" s="16">
        <v>0.27</v>
      </c>
      <c r="V15" s="16">
        <v>0</v>
      </c>
      <c r="W15" s="16">
        <v>0.23</v>
      </c>
      <c r="X15" s="16">
        <v>0.28999999999999998</v>
      </c>
      <c r="Y15" s="16">
        <v>0.18</v>
      </c>
      <c r="Z15" s="21">
        <v>0.36</v>
      </c>
      <c r="AA15" s="17">
        <v>0.24</v>
      </c>
      <c r="AB15" s="16">
        <v>0.26</v>
      </c>
      <c r="AC15" s="16">
        <v>0</v>
      </c>
      <c r="AD15" s="16">
        <v>0.32</v>
      </c>
      <c r="AE15" s="16">
        <v>0</v>
      </c>
      <c r="AF15" s="18">
        <v>0.48</v>
      </c>
      <c r="AG15" s="19">
        <v>0.38</v>
      </c>
      <c r="AH15" s="20">
        <v>0</v>
      </c>
      <c r="AI15" s="20">
        <v>0.82</v>
      </c>
      <c r="AJ15" s="20">
        <v>0</v>
      </c>
      <c r="AK15" s="20">
        <v>0</v>
      </c>
      <c r="AL15" s="21">
        <v>0</v>
      </c>
      <c r="AM15" s="19">
        <v>0.25</v>
      </c>
      <c r="AN15" s="21">
        <v>0.11</v>
      </c>
    </row>
    <row r="16" spans="1:40" ht="15" customHeight="1" x14ac:dyDescent="0.3">
      <c r="A16" s="2" t="s">
        <v>329</v>
      </c>
      <c r="B16" s="9"/>
      <c r="D16" s="22"/>
      <c r="E16" s="9"/>
      <c r="F16" s="22"/>
      <c r="K16" s="12" t="s">
        <v>381</v>
      </c>
      <c r="N16" s="11" t="s">
        <v>381</v>
      </c>
      <c r="O16" s="22"/>
      <c r="Z16" s="11" t="s">
        <v>651</v>
      </c>
      <c r="AA16" s="22"/>
      <c r="AF16" s="9"/>
      <c r="AG16" s="10" t="s">
        <v>452</v>
      </c>
      <c r="AI16" s="12" t="s">
        <v>453</v>
      </c>
      <c r="AL16" s="9"/>
      <c r="AM16" s="10" t="s">
        <v>378</v>
      </c>
      <c r="AN16" s="9"/>
    </row>
    <row r="17" spans="1:40" ht="39" x14ac:dyDescent="0.3">
      <c r="A17" s="2" t="s">
        <v>329</v>
      </c>
      <c r="B17" s="9" t="s">
        <v>652</v>
      </c>
      <c r="C17" s="13">
        <v>329</v>
      </c>
      <c r="D17" s="14">
        <v>156</v>
      </c>
      <c r="E17" s="15">
        <v>173</v>
      </c>
      <c r="F17" s="14">
        <v>4</v>
      </c>
      <c r="G17" s="13">
        <v>1</v>
      </c>
      <c r="H17" s="13">
        <v>1</v>
      </c>
      <c r="I17" s="13">
        <v>2</v>
      </c>
      <c r="J17" s="13">
        <v>28</v>
      </c>
      <c r="K17" s="13">
        <v>292</v>
      </c>
      <c r="L17" s="13">
        <v>5</v>
      </c>
      <c r="M17" s="13">
        <v>3</v>
      </c>
      <c r="N17" s="15">
        <v>320</v>
      </c>
      <c r="O17" s="14">
        <v>223</v>
      </c>
      <c r="P17" s="13">
        <v>46</v>
      </c>
      <c r="Q17" s="13">
        <v>33</v>
      </c>
      <c r="R17" s="13">
        <v>9</v>
      </c>
      <c r="S17" s="13">
        <v>23</v>
      </c>
      <c r="T17" s="13">
        <v>60</v>
      </c>
      <c r="U17" s="13">
        <v>20</v>
      </c>
      <c r="V17" s="13">
        <v>3</v>
      </c>
      <c r="W17" s="13">
        <v>10</v>
      </c>
      <c r="X17" s="13">
        <v>51</v>
      </c>
      <c r="Y17" s="13">
        <v>39</v>
      </c>
      <c r="Z17" s="15">
        <v>34</v>
      </c>
      <c r="AA17" s="14">
        <v>313</v>
      </c>
      <c r="AB17" s="13">
        <v>16</v>
      </c>
      <c r="AC17" s="13">
        <v>3</v>
      </c>
      <c r="AD17" s="13">
        <v>8</v>
      </c>
      <c r="AE17" s="13">
        <v>2</v>
      </c>
      <c r="AF17" s="15">
        <v>2</v>
      </c>
      <c r="AG17" s="14">
        <v>329</v>
      </c>
      <c r="AH17" s="13">
        <v>0</v>
      </c>
      <c r="AI17" s="13">
        <v>0</v>
      </c>
      <c r="AJ17" s="13">
        <v>329</v>
      </c>
      <c r="AK17" s="13">
        <v>0</v>
      </c>
      <c r="AL17" s="15">
        <v>0</v>
      </c>
      <c r="AM17" s="14">
        <v>310</v>
      </c>
      <c r="AN17" s="15">
        <v>19</v>
      </c>
    </row>
    <row r="18" spans="1:40" ht="15" customHeight="1" x14ac:dyDescent="0.3">
      <c r="A18" s="2" t="s">
        <v>329</v>
      </c>
      <c r="B18" s="9"/>
      <c r="C18" s="16">
        <v>0.34</v>
      </c>
      <c r="D18" s="17">
        <v>0.32</v>
      </c>
      <c r="E18" s="18">
        <v>0.37</v>
      </c>
      <c r="F18" s="17">
        <v>0.71</v>
      </c>
      <c r="G18" s="16">
        <v>0.14000000000000001</v>
      </c>
      <c r="H18" s="16">
        <v>0.2</v>
      </c>
      <c r="I18" s="16">
        <v>0.17</v>
      </c>
      <c r="J18" s="16">
        <v>0.38</v>
      </c>
      <c r="K18" s="16">
        <v>0.34</v>
      </c>
      <c r="L18" s="16">
        <v>0.39</v>
      </c>
      <c r="M18" s="16">
        <v>0.18</v>
      </c>
      <c r="N18" s="18">
        <v>0.35</v>
      </c>
      <c r="O18" s="19">
        <v>0.37</v>
      </c>
      <c r="P18" s="20">
        <v>0.27</v>
      </c>
      <c r="Q18" s="16">
        <v>0.39</v>
      </c>
      <c r="R18" s="16">
        <v>0.27</v>
      </c>
      <c r="S18" s="16">
        <v>0.33</v>
      </c>
      <c r="T18" s="16">
        <v>0.33</v>
      </c>
      <c r="U18" s="16">
        <v>0.31</v>
      </c>
      <c r="V18" s="16">
        <v>0.53</v>
      </c>
      <c r="W18" s="16">
        <v>0.39</v>
      </c>
      <c r="X18" s="16">
        <v>0.4</v>
      </c>
      <c r="Y18" s="20">
        <v>0.46</v>
      </c>
      <c r="Z18" s="18">
        <v>0.34</v>
      </c>
      <c r="AA18" s="17">
        <v>0.34</v>
      </c>
      <c r="AB18" s="16">
        <v>0.45</v>
      </c>
      <c r="AC18" s="16">
        <v>0.64</v>
      </c>
      <c r="AD18" s="16">
        <v>0.37</v>
      </c>
      <c r="AE18" s="16">
        <v>0.67</v>
      </c>
      <c r="AF18" s="18">
        <v>0.52</v>
      </c>
      <c r="AG18" s="19">
        <v>0.54</v>
      </c>
      <c r="AH18" s="20">
        <v>0</v>
      </c>
      <c r="AI18" s="20">
        <v>0</v>
      </c>
      <c r="AJ18" s="20">
        <v>1</v>
      </c>
      <c r="AK18" s="20">
        <v>0</v>
      </c>
      <c r="AL18" s="21">
        <v>0</v>
      </c>
      <c r="AM18" s="17">
        <v>0.34</v>
      </c>
      <c r="AN18" s="18">
        <v>0.36</v>
      </c>
    </row>
    <row r="19" spans="1:40" ht="15" customHeight="1" x14ac:dyDescent="0.3">
      <c r="A19" s="2" t="s">
        <v>329</v>
      </c>
      <c r="B19" s="9"/>
      <c r="D19" s="22"/>
      <c r="E19" s="9"/>
      <c r="F19" s="22"/>
      <c r="N19" s="9"/>
      <c r="O19" s="10" t="s">
        <v>378</v>
      </c>
      <c r="X19" s="12" t="s">
        <v>378</v>
      </c>
      <c r="Y19" s="12" t="s">
        <v>437</v>
      </c>
      <c r="Z19" s="9"/>
      <c r="AA19" s="22"/>
      <c r="AF19" s="9"/>
      <c r="AG19" s="10" t="s">
        <v>630</v>
      </c>
      <c r="AJ19" s="12" t="s">
        <v>573</v>
      </c>
      <c r="AL19" s="9"/>
      <c r="AM19" s="22"/>
      <c r="AN19" s="9"/>
    </row>
    <row r="20" spans="1:40" ht="39" x14ac:dyDescent="0.3">
      <c r="A20" s="2" t="s">
        <v>329</v>
      </c>
      <c r="B20" s="9" t="s">
        <v>631</v>
      </c>
      <c r="C20" s="13">
        <v>180</v>
      </c>
      <c r="D20" s="14">
        <v>105</v>
      </c>
      <c r="E20" s="15">
        <v>75</v>
      </c>
      <c r="F20" s="14">
        <v>1</v>
      </c>
      <c r="G20" s="13">
        <v>2</v>
      </c>
      <c r="H20" s="13">
        <v>1</v>
      </c>
      <c r="I20" s="13">
        <v>2</v>
      </c>
      <c r="J20" s="13">
        <v>18</v>
      </c>
      <c r="K20" s="13">
        <v>155</v>
      </c>
      <c r="L20" s="13">
        <v>3</v>
      </c>
      <c r="M20" s="13">
        <v>3</v>
      </c>
      <c r="N20" s="15">
        <v>173</v>
      </c>
      <c r="O20" s="14">
        <v>101</v>
      </c>
      <c r="P20" s="13">
        <v>43</v>
      </c>
      <c r="Q20" s="13">
        <v>16</v>
      </c>
      <c r="R20" s="13">
        <v>7</v>
      </c>
      <c r="S20" s="13">
        <v>13</v>
      </c>
      <c r="T20" s="13">
        <v>36</v>
      </c>
      <c r="U20" s="13">
        <v>10</v>
      </c>
      <c r="V20" s="13">
        <v>1</v>
      </c>
      <c r="W20" s="13">
        <v>3</v>
      </c>
      <c r="X20" s="13">
        <v>25</v>
      </c>
      <c r="Y20" s="13">
        <v>13</v>
      </c>
      <c r="Z20" s="15">
        <v>13</v>
      </c>
      <c r="AA20" s="14">
        <v>175</v>
      </c>
      <c r="AB20" s="13">
        <v>4</v>
      </c>
      <c r="AC20" s="13">
        <v>0</v>
      </c>
      <c r="AD20" s="13">
        <v>3</v>
      </c>
      <c r="AE20" s="13">
        <v>1</v>
      </c>
      <c r="AF20" s="15">
        <v>0</v>
      </c>
      <c r="AG20" s="14">
        <v>0</v>
      </c>
      <c r="AH20" s="13">
        <v>180</v>
      </c>
      <c r="AI20" s="13">
        <v>0</v>
      </c>
      <c r="AJ20" s="13">
        <v>0</v>
      </c>
      <c r="AK20" s="13">
        <v>180</v>
      </c>
      <c r="AL20" s="15">
        <v>0</v>
      </c>
      <c r="AM20" s="14">
        <v>166</v>
      </c>
      <c r="AN20" s="15">
        <v>14</v>
      </c>
    </row>
    <row r="21" spans="1:40" ht="15" customHeight="1" x14ac:dyDescent="0.3">
      <c r="A21" s="2" t="s">
        <v>329</v>
      </c>
      <c r="B21" s="9"/>
      <c r="C21" s="16">
        <v>0.19</v>
      </c>
      <c r="D21" s="19">
        <v>0.21</v>
      </c>
      <c r="E21" s="21">
        <v>0.16</v>
      </c>
      <c r="F21" s="17">
        <v>0.15</v>
      </c>
      <c r="G21" s="16">
        <v>0.28999999999999998</v>
      </c>
      <c r="H21" s="16">
        <v>0.19</v>
      </c>
      <c r="I21" s="16">
        <v>0.17</v>
      </c>
      <c r="J21" s="16">
        <v>0.25</v>
      </c>
      <c r="K21" s="16">
        <v>0.18</v>
      </c>
      <c r="L21" s="16">
        <v>0.23</v>
      </c>
      <c r="M21" s="16">
        <v>0.17</v>
      </c>
      <c r="N21" s="18">
        <v>0.19</v>
      </c>
      <c r="O21" s="19">
        <v>0.17</v>
      </c>
      <c r="P21" s="20">
        <v>0.25</v>
      </c>
      <c r="Q21" s="16">
        <v>0.19</v>
      </c>
      <c r="R21" s="16">
        <v>0.21</v>
      </c>
      <c r="S21" s="16">
        <v>0.19</v>
      </c>
      <c r="T21" s="16">
        <v>0.2</v>
      </c>
      <c r="U21" s="16">
        <v>0.15</v>
      </c>
      <c r="V21" s="16">
        <v>0.17</v>
      </c>
      <c r="W21" s="16">
        <v>0.12</v>
      </c>
      <c r="X21" s="16">
        <v>0.2</v>
      </c>
      <c r="Y21" s="16">
        <v>0.15</v>
      </c>
      <c r="Z21" s="18">
        <v>0.13</v>
      </c>
      <c r="AA21" s="17">
        <v>0.19</v>
      </c>
      <c r="AB21" s="16">
        <v>0.12</v>
      </c>
      <c r="AC21" s="16">
        <v>0</v>
      </c>
      <c r="AD21" s="16">
        <v>0.14000000000000001</v>
      </c>
      <c r="AE21" s="16">
        <v>0.33</v>
      </c>
      <c r="AF21" s="18">
        <v>0</v>
      </c>
      <c r="AG21" s="19">
        <v>0</v>
      </c>
      <c r="AH21" s="20">
        <v>0.53</v>
      </c>
      <c r="AI21" s="20">
        <v>0</v>
      </c>
      <c r="AJ21" s="20">
        <v>0</v>
      </c>
      <c r="AK21" s="20">
        <v>1</v>
      </c>
      <c r="AL21" s="21">
        <v>0</v>
      </c>
      <c r="AM21" s="17">
        <v>0.18</v>
      </c>
      <c r="AN21" s="18">
        <v>0.27</v>
      </c>
    </row>
    <row r="22" spans="1:40" ht="15" customHeight="1" x14ac:dyDescent="0.3">
      <c r="A22" s="2" t="s">
        <v>329</v>
      </c>
      <c r="B22" s="9"/>
      <c r="D22" s="10" t="s">
        <v>378</v>
      </c>
      <c r="E22" s="9"/>
      <c r="F22" s="22"/>
      <c r="N22" s="9"/>
      <c r="O22" s="22"/>
      <c r="P22" s="12" t="s">
        <v>653</v>
      </c>
      <c r="Z22" s="9"/>
      <c r="AA22" s="22"/>
      <c r="AF22" s="9"/>
      <c r="AG22" s="22"/>
      <c r="AH22" s="12" t="s">
        <v>551</v>
      </c>
      <c r="AK22" s="12" t="s">
        <v>589</v>
      </c>
      <c r="AL22" s="9"/>
      <c r="AM22" s="22"/>
      <c r="AN22" s="9"/>
    </row>
    <row r="23" spans="1:40" ht="39" x14ac:dyDescent="0.3">
      <c r="A23" s="2" t="s">
        <v>329</v>
      </c>
      <c r="B23" s="9" t="s">
        <v>634</v>
      </c>
      <c r="C23" s="13">
        <v>126</v>
      </c>
      <c r="D23" s="14">
        <v>58</v>
      </c>
      <c r="E23" s="15">
        <v>68</v>
      </c>
      <c r="F23" s="14">
        <v>0</v>
      </c>
      <c r="G23" s="13">
        <v>2</v>
      </c>
      <c r="H23" s="13">
        <v>2</v>
      </c>
      <c r="I23" s="13">
        <v>4</v>
      </c>
      <c r="J23" s="13">
        <v>12</v>
      </c>
      <c r="K23" s="13">
        <v>107</v>
      </c>
      <c r="L23" s="13">
        <v>2</v>
      </c>
      <c r="M23" s="13">
        <v>5</v>
      </c>
      <c r="N23" s="15">
        <v>118</v>
      </c>
      <c r="O23" s="14">
        <v>72</v>
      </c>
      <c r="P23" s="13">
        <v>21</v>
      </c>
      <c r="Q23" s="13">
        <v>17</v>
      </c>
      <c r="R23" s="13">
        <v>6</v>
      </c>
      <c r="S23" s="13">
        <v>11</v>
      </c>
      <c r="T23" s="13">
        <v>32</v>
      </c>
      <c r="U23" s="13">
        <v>10</v>
      </c>
      <c r="V23" s="13">
        <v>2</v>
      </c>
      <c r="W23" s="13">
        <v>3</v>
      </c>
      <c r="X23" s="13">
        <v>8</v>
      </c>
      <c r="Y23" s="13">
        <v>8</v>
      </c>
      <c r="Z23" s="15">
        <v>8</v>
      </c>
      <c r="AA23" s="14">
        <v>125</v>
      </c>
      <c r="AB23" s="13">
        <v>1</v>
      </c>
      <c r="AC23" s="13">
        <v>1</v>
      </c>
      <c r="AD23" s="13">
        <v>0</v>
      </c>
      <c r="AE23" s="13">
        <v>0</v>
      </c>
      <c r="AF23" s="15">
        <v>0</v>
      </c>
      <c r="AG23" s="14">
        <v>0</v>
      </c>
      <c r="AH23" s="13">
        <v>126</v>
      </c>
      <c r="AI23" s="13">
        <v>0</v>
      </c>
      <c r="AJ23" s="13">
        <v>0</v>
      </c>
      <c r="AK23" s="13">
        <v>0</v>
      </c>
      <c r="AL23" s="15">
        <v>126</v>
      </c>
      <c r="AM23" s="14">
        <v>116</v>
      </c>
      <c r="AN23" s="15">
        <v>9</v>
      </c>
    </row>
    <row r="24" spans="1:40" ht="15" customHeight="1" x14ac:dyDescent="0.3">
      <c r="A24" s="2" t="s">
        <v>329</v>
      </c>
      <c r="B24" s="9"/>
      <c r="C24" s="16">
        <v>0.13</v>
      </c>
      <c r="D24" s="17">
        <v>0.12</v>
      </c>
      <c r="E24" s="18">
        <v>0.15</v>
      </c>
      <c r="F24" s="17">
        <v>0</v>
      </c>
      <c r="G24" s="16">
        <v>0.24</v>
      </c>
      <c r="H24" s="16">
        <v>0.32</v>
      </c>
      <c r="I24" s="16">
        <v>0.28999999999999998</v>
      </c>
      <c r="J24" s="16">
        <v>0.16</v>
      </c>
      <c r="K24" s="16">
        <v>0.13</v>
      </c>
      <c r="L24" s="16">
        <v>0.13</v>
      </c>
      <c r="M24" s="16">
        <v>0.3</v>
      </c>
      <c r="N24" s="18">
        <v>0.13</v>
      </c>
      <c r="O24" s="17">
        <v>0.12</v>
      </c>
      <c r="P24" s="16">
        <v>0.13</v>
      </c>
      <c r="Q24" s="20">
        <v>0.2</v>
      </c>
      <c r="R24" s="16">
        <v>0.18</v>
      </c>
      <c r="S24" s="16">
        <v>0.16</v>
      </c>
      <c r="T24" s="16">
        <v>0.18</v>
      </c>
      <c r="U24" s="16">
        <v>0.14000000000000001</v>
      </c>
      <c r="V24" s="16">
        <v>0.3</v>
      </c>
      <c r="W24" s="16">
        <v>0.13</v>
      </c>
      <c r="X24" s="20">
        <v>0.06</v>
      </c>
      <c r="Y24" s="16">
        <v>0.09</v>
      </c>
      <c r="Z24" s="18">
        <v>0.08</v>
      </c>
      <c r="AA24" s="17">
        <v>0.14000000000000001</v>
      </c>
      <c r="AB24" s="16">
        <v>0.03</v>
      </c>
      <c r="AC24" s="16">
        <v>0.2</v>
      </c>
      <c r="AD24" s="16">
        <v>0</v>
      </c>
      <c r="AE24" s="16">
        <v>0</v>
      </c>
      <c r="AF24" s="18">
        <v>0</v>
      </c>
      <c r="AG24" s="19">
        <v>0</v>
      </c>
      <c r="AH24" s="20">
        <v>0.37</v>
      </c>
      <c r="AI24" s="20">
        <v>0</v>
      </c>
      <c r="AJ24" s="20">
        <v>0</v>
      </c>
      <c r="AK24" s="20">
        <v>0</v>
      </c>
      <c r="AL24" s="21">
        <v>0.77</v>
      </c>
      <c r="AM24" s="17">
        <v>0.13</v>
      </c>
      <c r="AN24" s="18">
        <v>0.18</v>
      </c>
    </row>
    <row r="25" spans="1:40" ht="15" customHeight="1" x14ac:dyDescent="0.3">
      <c r="A25" s="2" t="s">
        <v>329</v>
      </c>
      <c r="B25" s="9"/>
      <c r="D25" s="22"/>
      <c r="E25" s="9"/>
      <c r="F25" s="22"/>
      <c r="N25" s="9"/>
      <c r="O25" s="22"/>
      <c r="Q25" s="12" t="s">
        <v>654</v>
      </c>
      <c r="R25" s="12" t="s">
        <v>387</v>
      </c>
      <c r="S25" s="12" t="s">
        <v>387</v>
      </c>
      <c r="T25" s="12" t="s">
        <v>655</v>
      </c>
      <c r="Z25" s="9"/>
      <c r="AA25" s="22"/>
      <c r="AF25" s="9"/>
      <c r="AG25" s="22"/>
      <c r="AH25" s="12" t="s">
        <v>524</v>
      </c>
      <c r="AL25" s="11" t="s">
        <v>502</v>
      </c>
      <c r="AM25" s="22"/>
      <c r="AN25" s="9"/>
    </row>
    <row r="26" spans="1:40" ht="15" customHeight="1" x14ac:dyDescent="0.3">
      <c r="A26" s="2" t="s">
        <v>329</v>
      </c>
      <c r="B26" s="9" t="s">
        <v>637</v>
      </c>
      <c r="C26" s="13">
        <v>18</v>
      </c>
      <c r="D26" s="14">
        <v>2</v>
      </c>
      <c r="E26" s="15">
        <v>16</v>
      </c>
      <c r="F26" s="14">
        <v>0</v>
      </c>
      <c r="G26" s="13">
        <v>1</v>
      </c>
      <c r="H26" s="13">
        <v>0</v>
      </c>
      <c r="I26" s="13">
        <v>0</v>
      </c>
      <c r="J26" s="13">
        <v>2</v>
      </c>
      <c r="K26" s="13">
        <v>15</v>
      </c>
      <c r="L26" s="13">
        <v>1</v>
      </c>
      <c r="M26" s="13">
        <v>0</v>
      </c>
      <c r="N26" s="15">
        <v>17</v>
      </c>
      <c r="O26" s="14">
        <v>14</v>
      </c>
      <c r="P26" s="13">
        <v>0</v>
      </c>
      <c r="Q26" s="13">
        <v>3</v>
      </c>
      <c r="R26" s="13">
        <v>2</v>
      </c>
      <c r="S26" s="13">
        <v>1</v>
      </c>
      <c r="T26" s="13">
        <v>4</v>
      </c>
      <c r="U26" s="13">
        <v>1</v>
      </c>
      <c r="V26" s="13">
        <v>0</v>
      </c>
      <c r="W26" s="13">
        <v>1</v>
      </c>
      <c r="X26" s="13">
        <v>2</v>
      </c>
      <c r="Y26" s="13">
        <v>1</v>
      </c>
      <c r="Z26" s="15">
        <v>4</v>
      </c>
      <c r="AA26" s="14">
        <v>14</v>
      </c>
      <c r="AB26" s="13">
        <v>4</v>
      </c>
      <c r="AC26" s="13">
        <v>0</v>
      </c>
      <c r="AD26" s="13">
        <v>4</v>
      </c>
      <c r="AE26" s="13">
        <v>0</v>
      </c>
      <c r="AF26" s="15">
        <v>0</v>
      </c>
      <c r="AG26" s="14">
        <v>0</v>
      </c>
      <c r="AH26" s="13">
        <v>18</v>
      </c>
      <c r="AI26" s="13">
        <v>0</v>
      </c>
      <c r="AJ26" s="13">
        <v>0</v>
      </c>
      <c r="AK26" s="13">
        <v>0</v>
      </c>
      <c r="AL26" s="15">
        <v>18</v>
      </c>
      <c r="AM26" s="14">
        <v>16</v>
      </c>
      <c r="AN26" s="15">
        <v>2</v>
      </c>
    </row>
    <row r="27" spans="1:40" ht="15" customHeight="1" x14ac:dyDescent="0.3">
      <c r="A27" s="2" t="s">
        <v>329</v>
      </c>
      <c r="B27" s="9"/>
      <c r="C27" s="16">
        <v>0.02</v>
      </c>
      <c r="D27" s="23" t="s">
        <v>423</v>
      </c>
      <c r="E27" s="21">
        <v>0.03</v>
      </c>
      <c r="F27" s="17">
        <v>0</v>
      </c>
      <c r="G27" s="16">
        <v>0.12</v>
      </c>
      <c r="H27" s="16">
        <v>0</v>
      </c>
      <c r="I27" s="16">
        <v>0</v>
      </c>
      <c r="J27" s="16">
        <v>0.02</v>
      </c>
      <c r="K27" s="16">
        <v>0.02</v>
      </c>
      <c r="L27" s="16">
        <v>7.0000000000000007E-2</v>
      </c>
      <c r="M27" s="16">
        <v>0</v>
      </c>
      <c r="N27" s="18">
        <v>0.02</v>
      </c>
      <c r="O27" s="17">
        <v>0.02</v>
      </c>
      <c r="P27" s="20">
        <v>0</v>
      </c>
      <c r="Q27" s="16">
        <v>0.03</v>
      </c>
      <c r="R27" s="16">
        <v>0.05</v>
      </c>
      <c r="S27" s="16">
        <v>0.01</v>
      </c>
      <c r="T27" s="16">
        <v>0.02</v>
      </c>
      <c r="U27" s="16">
        <v>0.01</v>
      </c>
      <c r="V27" s="16">
        <v>0</v>
      </c>
      <c r="W27" s="16">
        <v>0.03</v>
      </c>
      <c r="X27" s="16">
        <v>0.02</v>
      </c>
      <c r="Y27" s="16">
        <v>0.01</v>
      </c>
      <c r="Z27" s="18">
        <v>0.04</v>
      </c>
      <c r="AA27" s="19">
        <v>0.02</v>
      </c>
      <c r="AB27" s="20">
        <v>0.11</v>
      </c>
      <c r="AC27" s="16">
        <v>0</v>
      </c>
      <c r="AD27" s="16">
        <v>0.17</v>
      </c>
      <c r="AE27" s="16">
        <v>0</v>
      </c>
      <c r="AF27" s="18">
        <v>0</v>
      </c>
      <c r="AG27" s="19">
        <v>0</v>
      </c>
      <c r="AH27" s="20">
        <v>0.05</v>
      </c>
      <c r="AI27" s="20">
        <v>0</v>
      </c>
      <c r="AJ27" s="20">
        <v>0</v>
      </c>
      <c r="AK27" s="20">
        <v>0</v>
      </c>
      <c r="AL27" s="21">
        <v>0.11</v>
      </c>
      <c r="AM27" s="17">
        <v>0.02</v>
      </c>
      <c r="AN27" s="18">
        <v>0.04</v>
      </c>
    </row>
    <row r="28" spans="1:40" ht="15" customHeight="1" x14ac:dyDescent="0.3">
      <c r="A28" s="2" t="s">
        <v>329</v>
      </c>
      <c r="B28" s="9"/>
      <c r="D28" s="22"/>
      <c r="E28" s="11" t="s">
        <v>377</v>
      </c>
      <c r="F28" s="22"/>
      <c r="N28" s="9"/>
      <c r="O28" s="10" t="s">
        <v>378</v>
      </c>
      <c r="Q28" s="12" t="s">
        <v>378</v>
      </c>
      <c r="R28" s="12" t="s">
        <v>378</v>
      </c>
      <c r="T28" s="12" t="s">
        <v>378</v>
      </c>
      <c r="Z28" s="11" t="s">
        <v>378</v>
      </c>
      <c r="AA28" s="22"/>
      <c r="AB28" s="12" t="s">
        <v>377</v>
      </c>
      <c r="AF28" s="9"/>
      <c r="AG28" s="22"/>
      <c r="AH28" s="12" t="s">
        <v>524</v>
      </c>
      <c r="AL28" s="11" t="s">
        <v>502</v>
      </c>
      <c r="AM28" s="22"/>
      <c r="AN28" s="9"/>
    </row>
    <row r="29" spans="1:40" ht="15" customHeight="1" x14ac:dyDescent="0.3">
      <c r="A29" s="2" t="s">
        <v>329</v>
      </c>
      <c r="B29" s="9" t="s">
        <v>640</v>
      </c>
      <c r="C29" s="13">
        <v>19</v>
      </c>
      <c r="D29" s="14">
        <v>9</v>
      </c>
      <c r="E29" s="15">
        <v>10</v>
      </c>
      <c r="F29" s="14">
        <v>0</v>
      </c>
      <c r="G29" s="13">
        <v>0</v>
      </c>
      <c r="H29" s="13">
        <v>1</v>
      </c>
      <c r="I29" s="13">
        <v>0</v>
      </c>
      <c r="J29" s="13">
        <v>1</v>
      </c>
      <c r="K29" s="13">
        <v>17</v>
      </c>
      <c r="L29" s="13">
        <v>0</v>
      </c>
      <c r="M29" s="13">
        <v>1</v>
      </c>
      <c r="N29" s="15">
        <v>18</v>
      </c>
      <c r="O29" s="14">
        <v>10</v>
      </c>
      <c r="P29" s="13">
        <v>7</v>
      </c>
      <c r="Q29" s="13">
        <v>0</v>
      </c>
      <c r="R29" s="13">
        <v>2</v>
      </c>
      <c r="S29" s="13">
        <v>1</v>
      </c>
      <c r="T29" s="13">
        <v>1</v>
      </c>
      <c r="U29" s="13">
        <v>3</v>
      </c>
      <c r="V29" s="13">
        <v>0</v>
      </c>
      <c r="W29" s="13">
        <v>1</v>
      </c>
      <c r="X29" s="13">
        <v>1</v>
      </c>
      <c r="Y29" s="13">
        <v>1</v>
      </c>
      <c r="Z29" s="15">
        <v>2</v>
      </c>
      <c r="AA29" s="14">
        <v>18</v>
      </c>
      <c r="AB29" s="13">
        <v>1</v>
      </c>
      <c r="AC29" s="13">
        <v>1</v>
      </c>
      <c r="AD29" s="13">
        <v>0</v>
      </c>
      <c r="AE29" s="13">
        <v>0</v>
      </c>
      <c r="AF29" s="15">
        <v>0</v>
      </c>
      <c r="AG29" s="14">
        <v>0</v>
      </c>
      <c r="AH29" s="13">
        <v>19</v>
      </c>
      <c r="AI29" s="13">
        <v>0</v>
      </c>
      <c r="AJ29" s="13">
        <v>0</v>
      </c>
      <c r="AK29" s="13">
        <v>0</v>
      </c>
      <c r="AL29" s="15">
        <v>19</v>
      </c>
      <c r="AM29" s="14">
        <v>16</v>
      </c>
      <c r="AN29" s="15">
        <v>3</v>
      </c>
    </row>
    <row r="30" spans="1:40" ht="15" customHeight="1" x14ac:dyDescent="0.3">
      <c r="A30" s="2" t="s">
        <v>329</v>
      </c>
      <c r="B30" s="9"/>
      <c r="C30" s="16">
        <v>0.02</v>
      </c>
      <c r="D30" s="17">
        <v>0.02</v>
      </c>
      <c r="E30" s="18">
        <v>0.02</v>
      </c>
      <c r="F30" s="17">
        <v>0</v>
      </c>
      <c r="G30" s="16">
        <v>0</v>
      </c>
      <c r="H30" s="16">
        <v>0.15</v>
      </c>
      <c r="I30" s="16">
        <v>0</v>
      </c>
      <c r="J30" s="16">
        <v>0.01</v>
      </c>
      <c r="K30" s="16">
        <v>0.02</v>
      </c>
      <c r="L30" s="16">
        <v>0</v>
      </c>
      <c r="M30" s="16">
        <v>0.05</v>
      </c>
      <c r="N30" s="18">
        <v>0.02</v>
      </c>
      <c r="O30" s="17">
        <v>0.02</v>
      </c>
      <c r="P30" s="20">
        <v>0.04</v>
      </c>
      <c r="Q30" s="16">
        <v>0</v>
      </c>
      <c r="R30" s="16">
        <v>0.05</v>
      </c>
      <c r="S30" s="16">
        <v>0.01</v>
      </c>
      <c r="T30" s="16">
        <v>0.01</v>
      </c>
      <c r="U30" s="16">
        <v>0.04</v>
      </c>
      <c r="V30" s="16">
        <v>0</v>
      </c>
      <c r="W30" s="16">
        <v>0.03</v>
      </c>
      <c r="X30" s="16">
        <v>0.01</v>
      </c>
      <c r="Y30" s="16">
        <v>0.01</v>
      </c>
      <c r="Z30" s="18">
        <v>0.02</v>
      </c>
      <c r="AA30" s="17">
        <v>0.02</v>
      </c>
      <c r="AB30" s="16">
        <v>0.02</v>
      </c>
      <c r="AC30" s="16">
        <v>0.17</v>
      </c>
      <c r="AD30" s="16">
        <v>0</v>
      </c>
      <c r="AE30" s="16">
        <v>0</v>
      </c>
      <c r="AF30" s="18">
        <v>0</v>
      </c>
      <c r="AG30" s="19">
        <v>0</v>
      </c>
      <c r="AH30" s="20">
        <v>0.05</v>
      </c>
      <c r="AI30" s="20">
        <v>0</v>
      </c>
      <c r="AJ30" s="20">
        <v>0</v>
      </c>
      <c r="AK30" s="20">
        <v>0</v>
      </c>
      <c r="AL30" s="21">
        <v>0.12</v>
      </c>
      <c r="AM30" s="17">
        <v>0.02</v>
      </c>
      <c r="AN30" s="18">
        <v>0.05</v>
      </c>
    </row>
    <row r="31" spans="1:40" ht="15" customHeight="1" x14ac:dyDescent="0.3">
      <c r="A31" s="2" t="s">
        <v>329</v>
      </c>
      <c r="B31" s="9"/>
      <c r="D31" s="22"/>
      <c r="E31" s="9"/>
      <c r="F31" s="22"/>
      <c r="N31" s="9"/>
      <c r="O31" s="22"/>
      <c r="P31" s="12" t="s">
        <v>419</v>
      </c>
      <c r="R31" s="12" t="s">
        <v>656</v>
      </c>
      <c r="U31" s="12" t="s">
        <v>382</v>
      </c>
      <c r="Z31" s="9"/>
      <c r="AA31" s="22"/>
      <c r="AF31" s="9"/>
      <c r="AG31" s="22"/>
      <c r="AH31" s="12" t="s">
        <v>524</v>
      </c>
      <c r="AL31" s="11" t="s">
        <v>502</v>
      </c>
      <c r="AM31" s="22"/>
      <c r="AN31" s="9"/>
    </row>
    <row r="32" spans="1:40" ht="15" customHeight="1" x14ac:dyDescent="0.3">
      <c r="A32" s="2" t="s">
        <v>329</v>
      </c>
      <c r="B32" s="9" t="s">
        <v>643</v>
      </c>
      <c r="C32" s="13">
        <v>0</v>
      </c>
      <c r="D32" s="14">
        <v>0</v>
      </c>
      <c r="E32" s="15">
        <v>0</v>
      </c>
      <c r="F32" s="14">
        <v>0</v>
      </c>
      <c r="G32" s="13">
        <v>0</v>
      </c>
      <c r="H32" s="13">
        <v>0</v>
      </c>
      <c r="I32" s="13">
        <v>0</v>
      </c>
      <c r="J32" s="13">
        <v>0</v>
      </c>
      <c r="K32" s="13">
        <v>0</v>
      </c>
      <c r="L32" s="13">
        <v>0</v>
      </c>
      <c r="M32" s="13">
        <v>0</v>
      </c>
      <c r="N32" s="15">
        <v>0</v>
      </c>
      <c r="O32" s="14">
        <v>0</v>
      </c>
      <c r="P32" s="13">
        <v>0</v>
      </c>
      <c r="Q32" s="13">
        <v>0</v>
      </c>
      <c r="R32" s="13">
        <v>0</v>
      </c>
      <c r="S32" s="13">
        <v>0</v>
      </c>
      <c r="T32" s="13">
        <v>0</v>
      </c>
      <c r="U32" s="13">
        <v>0</v>
      </c>
      <c r="V32" s="13">
        <v>0</v>
      </c>
      <c r="W32" s="13">
        <v>0</v>
      </c>
      <c r="X32" s="13">
        <v>0</v>
      </c>
      <c r="Y32" s="13">
        <v>0</v>
      </c>
      <c r="Z32" s="15">
        <v>0</v>
      </c>
      <c r="AA32" s="14">
        <v>0</v>
      </c>
      <c r="AB32" s="13">
        <v>0</v>
      </c>
      <c r="AC32" s="13">
        <v>0</v>
      </c>
      <c r="AD32" s="13">
        <v>0</v>
      </c>
      <c r="AE32" s="13">
        <v>0</v>
      </c>
      <c r="AF32" s="15">
        <v>0</v>
      </c>
      <c r="AG32" s="14">
        <v>0</v>
      </c>
      <c r="AH32" s="13">
        <v>0</v>
      </c>
      <c r="AI32" s="13">
        <v>0</v>
      </c>
      <c r="AJ32" s="13">
        <v>0</v>
      </c>
      <c r="AK32" s="13">
        <v>0</v>
      </c>
      <c r="AL32" s="15">
        <v>0</v>
      </c>
      <c r="AM32" s="14">
        <v>0</v>
      </c>
      <c r="AN32" s="15">
        <v>0</v>
      </c>
    </row>
    <row r="33" spans="1:40" ht="15" customHeight="1" x14ac:dyDescent="0.3">
      <c r="A33" s="2" t="s">
        <v>329</v>
      </c>
      <c r="B33" s="9"/>
      <c r="C33" s="25">
        <v>0</v>
      </c>
      <c r="D33" s="26">
        <v>0</v>
      </c>
      <c r="E33" s="27">
        <v>0</v>
      </c>
      <c r="F33" s="26">
        <v>0</v>
      </c>
      <c r="G33" s="25">
        <v>0</v>
      </c>
      <c r="H33" s="25">
        <v>0</v>
      </c>
      <c r="I33" s="25">
        <v>0</v>
      </c>
      <c r="J33" s="25">
        <v>0</v>
      </c>
      <c r="K33" s="25">
        <v>0</v>
      </c>
      <c r="L33" s="25">
        <v>0</v>
      </c>
      <c r="M33" s="25">
        <v>0</v>
      </c>
      <c r="N33" s="27">
        <v>0</v>
      </c>
      <c r="O33" s="26">
        <v>0</v>
      </c>
      <c r="P33" s="25">
        <v>0</v>
      </c>
      <c r="Q33" s="25">
        <v>0</v>
      </c>
      <c r="R33" s="25">
        <v>0</v>
      </c>
      <c r="S33" s="25">
        <v>0</v>
      </c>
      <c r="T33" s="25">
        <v>0</v>
      </c>
      <c r="U33" s="25">
        <v>0</v>
      </c>
      <c r="V33" s="25">
        <v>0</v>
      </c>
      <c r="W33" s="25">
        <v>0</v>
      </c>
      <c r="X33" s="25">
        <v>0</v>
      </c>
      <c r="Y33" s="25">
        <v>0</v>
      </c>
      <c r="Z33" s="27">
        <v>0</v>
      </c>
      <c r="AA33" s="26">
        <v>0</v>
      </c>
      <c r="AB33" s="25">
        <v>0</v>
      </c>
      <c r="AC33" s="25">
        <v>0</v>
      </c>
      <c r="AD33" s="25">
        <v>0</v>
      </c>
      <c r="AE33" s="25">
        <v>0</v>
      </c>
      <c r="AF33" s="27">
        <v>0</v>
      </c>
      <c r="AG33" s="26">
        <v>0</v>
      </c>
      <c r="AH33" s="25">
        <v>0</v>
      </c>
      <c r="AI33" s="25">
        <v>0</v>
      </c>
      <c r="AJ33" s="25">
        <v>0</v>
      </c>
      <c r="AK33" s="25">
        <v>0</v>
      </c>
      <c r="AL33" s="27">
        <v>0</v>
      </c>
      <c r="AM33" s="26">
        <v>0</v>
      </c>
      <c r="AN33" s="27">
        <v>0</v>
      </c>
    </row>
    <row r="34" spans="1:40" x14ac:dyDescent="0.3">
      <c r="A34" s="2" t="s">
        <v>329</v>
      </c>
      <c r="B34" s="2" t="s">
        <v>457</v>
      </c>
    </row>
    <row r="35" spans="1:40" x14ac:dyDescent="0.3">
      <c r="A35" s="2" t="s">
        <v>329</v>
      </c>
      <c r="B35" s="2" t="s">
        <v>458</v>
      </c>
    </row>
    <row r="36" spans="1:40" ht="15" customHeight="1" x14ac:dyDescent="0.3">
      <c r="A36" s="2" t="s">
        <v>329</v>
      </c>
    </row>
    <row r="37" spans="1:40" ht="15" customHeight="1" x14ac:dyDescent="0.3">
      <c r="A37" s="2" t="s">
        <v>329</v>
      </c>
      <c r="B37" s="2" t="s">
        <v>459</v>
      </c>
    </row>
  </sheetData>
  <mergeCells count="6">
    <mergeCell ref="AM6:AN6"/>
    <mergeCell ref="D6:E6"/>
    <mergeCell ref="F6:N6"/>
    <mergeCell ref="O6:Z6"/>
    <mergeCell ref="AA6:AF6"/>
    <mergeCell ref="AG6:AL6"/>
  </mergeCells>
  <hyperlinks>
    <hyperlink ref="B1" location="'Contents'!E1" display="&lt;&lt; Contents" xr:uid="{00000000-0004-0000-0800-000000000000}"/>
  </hyperlinks>
  <pageMargins left="0.7" right="0.7" top="0.75" bottom="0.75" header="0.3" footer="0.3"/>
  <headerFooter>
    <oddHeader>&amp;L&amp;"Aptos"&amp;12&amp;K000000 Classification: CONFIDENTIAL&amp;1#_x000D_</oddHeader>
  </headerFooter>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AN5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657</v>
      </c>
    </row>
    <row r="4" spans="1:40" ht="15" customHeight="1" x14ac:dyDescent="0.3">
      <c r="A4" s="2" t="s">
        <v>329</v>
      </c>
      <c r="B4" s="2" t="s">
        <v>658</v>
      </c>
    </row>
    <row r="5" spans="1:40" ht="15" customHeight="1" x14ac:dyDescent="0.3">
      <c r="A5" s="2" t="s">
        <v>329</v>
      </c>
      <c r="B5" s="2" t="s">
        <v>2</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380</v>
      </c>
      <c r="S8" s="12" t="s">
        <v>381</v>
      </c>
      <c r="T8" s="12" t="s">
        <v>382</v>
      </c>
      <c r="U8" s="12" t="s">
        <v>383</v>
      </c>
      <c r="V8" s="12" t="s">
        <v>386</v>
      </c>
      <c r="W8" s="12" t="s">
        <v>385</v>
      </c>
      <c r="X8" s="12" t="s">
        <v>387</v>
      </c>
      <c r="Y8" s="12" t="s">
        <v>388</v>
      </c>
      <c r="Z8" s="11" t="s">
        <v>389</v>
      </c>
      <c r="AA8" s="10" t="s">
        <v>377</v>
      </c>
      <c r="AB8" s="12" t="s">
        <v>378</v>
      </c>
      <c r="AC8" s="12" t="s">
        <v>379</v>
      </c>
      <c r="AD8" s="12" t="s">
        <v>380</v>
      </c>
      <c r="AE8" s="12" t="s">
        <v>381</v>
      </c>
      <c r="AF8" s="11" t="s">
        <v>390</v>
      </c>
      <c r="AG8" s="10" t="s">
        <v>377</v>
      </c>
      <c r="AH8" s="12" t="s">
        <v>378</v>
      </c>
      <c r="AI8" s="12" t="s">
        <v>379</v>
      </c>
      <c r="AJ8" s="12" t="s">
        <v>380</v>
      </c>
      <c r="AK8" s="12" t="s">
        <v>381</v>
      </c>
      <c r="AL8" s="11" t="s">
        <v>382</v>
      </c>
      <c r="AM8" s="10" t="s">
        <v>377</v>
      </c>
      <c r="AN8" s="11" t="s">
        <v>378</v>
      </c>
    </row>
    <row r="9" spans="1:40" ht="15" customHeight="1" x14ac:dyDescent="0.3">
      <c r="A9" s="2" t="s">
        <v>329</v>
      </c>
      <c r="B9" s="9" t="s">
        <v>391</v>
      </c>
      <c r="C9" s="13">
        <v>6190</v>
      </c>
      <c r="D9" s="14">
        <v>2985</v>
      </c>
      <c r="E9" s="15">
        <v>3173</v>
      </c>
      <c r="F9" s="14">
        <v>677</v>
      </c>
      <c r="G9" s="13">
        <v>1086</v>
      </c>
      <c r="H9" s="13">
        <v>1048</v>
      </c>
      <c r="I9" s="13">
        <v>993</v>
      </c>
      <c r="J9" s="13">
        <v>939</v>
      </c>
      <c r="K9" s="13">
        <v>1447</v>
      </c>
      <c r="L9" s="13">
        <v>1763</v>
      </c>
      <c r="M9" s="13">
        <v>2041</v>
      </c>
      <c r="N9" s="15">
        <v>2386</v>
      </c>
      <c r="O9" s="14">
        <v>4122</v>
      </c>
      <c r="P9" s="13">
        <v>1041</v>
      </c>
      <c r="Q9" s="13">
        <v>617</v>
      </c>
      <c r="R9" s="13">
        <v>187</v>
      </c>
      <c r="S9" s="13">
        <v>520</v>
      </c>
      <c r="T9" s="13">
        <v>1027</v>
      </c>
      <c r="U9" s="13">
        <v>502</v>
      </c>
      <c r="V9" s="13">
        <v>13</v>
      </c>
      <c r="W9" s="13">
        <v>122</v>
      </c>
      <c r="X9" s="13">
        <v>624</v>
      </c>
      <c r="Y9" s="13">
        <v>455</v>
      </c>
      <c r="Z9" s="15">
        <v>1082</v>
      </c>
      <c r="AA9" s="14">
        <v>4989</v>
      </c>
      <c r="AB9" s="13">
        <v>1167</v>
      </c>
      <c r="AC9" s="13">
        <v>167</v>
      </c>
      <c r="AD9" s="13">
        <v>626</v>
      </c>
      <c r="AE9" s="13">
        <v>311</v>
      </c>
      <c r="AF9" s="15">
        <v>63</v>
      </c>
      <c r="AG9" s="14">
        <v>3513</v>
      </c>
      <c r="AH9" s="13">
        <v>2677</v>
      </c>
      <c r="AI9" s="13">
        <v>1757</v>
      </c>
      <c r="AJ9" s="13">
        <v>1756</v>
      </c>
      <c r="AK9" s="13">
        <v>1184</v>
      </c>
      <c r="AL9" s="15">
        <v>1493</v>
      </c>
      <c r="AM9" s="14">
        <v>5550</v>
      </c>
      <c r="AN9" s="15">
        <v>640</v>
      </c>
    </row>
    <row r="10" spans="1:40" ht="15" customHeight="1" x14ac:dyDescent="0.3">
      <c r="A10" s="2" t="s">
        <v>329</v>
      </c>
      <c r="B10" s="9" t="s">
        <v>338</v>
      </c>
      <c r="C10" s="13">
        <v>6000</v>
      </c>
      <c r="D10" s="14">
        <v>2938</v>
      </c>
      <c r="E10" s="15">
        <v>3062</v>
      </c>
      <c r="F10" s="14">
        <v>633</v>
      </c>
      <c r="G10" s="13">
        <v>1031</v>
      </c>
      <c r="H10" s="13">
        <v>994</v>
      </c>
      <c r="I10" s="13">
        <v>979</v>
      </c>
      <c r="J10" s="13">
        <v>916</v>
      </c>
      <c r="K10" s="13">
        <v>1447</v>
      </c>
      <c r="L10" s="13">
        <v>1664</v>
      </c>
      <c r="M10" s="13">
        <v>1973</v>
      </c>
      <c r="N10" s="15">
        <v>2363</v>
      </c>
      <c r="O10" s="14">
        <v>4000</v>
      </c>
      <c r="P10" s="13">
        <v>1000</v>
      </c>
      <c r="Q10" s="13">
        <v>568</v>
      </c>
      <c r="R10" s="13">
        <v>164</v>
      </c>
      <c r="S10" s="13">
        <v>500</v>
      </c>
      <c r="T10" s="13">
        <v>1000</v>
      </c>
      <c r="U10" s="13">
        <v>472</v>
      </c>
      <c r="V10" s="13">
        <v>12</v>
      </c>
      <c r="W10" s="13">
        <v>108</v>
      </c>
      <c r="X10" s="13">
        <v>620</v>
      </c>
      <c r="Y10" s="13">
        <v>412</v>
      </c>
      <c r="Z10" s="15">
        <v>1144</v>
      </c>
      <c r="AA10" s="14">
        <v>4856</v>
      </c>
      <c r="AB10" s="13">
        <v>1144</v>
      </c>
      <c r="AC10" s="13">
        <v>151</v>
      </c>
      <c r="AD10" s="13">
        <v>595</v>
      </c>
      <c r="AE10" s="13">
        <v>274</v>
      </c>
      <c r="AF10" s="15">
        <v>124</v>
      </c>
      <c r="AG10" s="14">
        <v>3402</v>
      </c>
      <c r="AH10" s="13">
        <v>2598</v>
      </c>
      <c r="AI10" s="13">
        <v>1560</v>
      </c>
      <c r="AJ10" s="13">
        <v>1842</v>
      </c>
      <c r="AK10" s="13">
        <v>1225</v>
      </c>
      <c r="AL10" s="15">
        <v>1373</v>
      </c>
      <c r="AM10" s="14">
        <v>5402</v>
      </c>
      <c r="AN10" s="15">
        <v>598</v>
      </c>
    </row>
    <row r="11" spans="1:40" ht="15" customHeight="1" x14ac:dyDescent="0.3">
      <c r="A11" s="2" t="s">
        <v>329</v>
      </c>
      <c r="B11" s="9" t="s">
        <v>659</v>
      </c>
      <c r="C11" s="13">
        <v>432</v>
      </c>
      <c r="D11" s="14">
        <v>269</v>
      </c>
      <c r="E11" s="15">
        <v>163</v>
      </c>
      <c r="F11" s="14">
        <v>52</v>
      </c>
      <c r="G11" s="13">
        <v>115</v>
      </c>
      <c r="H11" s="13">
        <v>97</v>
      </c>
      <c r="I11" s="13">
        <v>46</v>
      </c>
      <c r="J11" s="13">
        <v>41</v>
      </c>
      <c r="K11" s="13">
        <v>81</v>
      </c>
      <c r="L11" s="13">
        <v>167</v>
      </c>
      <c r="M11" s="13">
        <v>143</v>
      </c>
      <c r="N11" s="15">
        <v>122</v>
      </c>
      <c r="O11" s="14">
        <v>323</v>
      </c>
      <c r="P11" s="13">
        <v>60</v>
      </c>
      <c r="Q11" s="13">
        <v>38</v>
      </c>
      <c r="R11" s="13">
        <v>15</v>
      </c>
      <c r="S11" s="13">
        <v>29</v>
      </c>
      <c r="T11" s="13">
        <v>49</v>
      </c>
      <c r="U11" s="13">
        <v>32</v>
      </c>
      <c r="V11" s="13">
        <v>0</v>
      </c>
      <c r="W11" s="13">
        <v>4</v>
      </c>
      <c r="X11" s="13">
        <v>38</v>
      </c>
      <c r="Y11" s="13">
        <v>33</v>
      </c>
      <c r="Z11" s="15">
        <v>133</v>
      </c>
      <c r="AA11" s="14">
        <v>335</v>
      </c>
      <c r="AB11" s="13">
        <v>97</v>
      </c>
      <c r="AC11" s="13">
        <v>19</v>
      </c>
      <c r="AD11" s="13">
        <v>32</v>
      </c>
      <c r="AE11" s="13">
        <v>37</v>
      </c>
      <c r="AF11" s="15">
        <v>9</v>
      </c>
      <c r="AG11" s="14">
        <v>432</v>
      </c>
      <c r="AH11" s="13">
        <v>0</v>
      </c>
      <c r="AI11" s="13">
        <v>432</v>
      </c>
      <c r="AJ11" s="13">
        <v>0</v>
      </c>
      <c r="AK11" s="13">
        <v>0</v>
      </c>
      <c r="AL11" s="15">
        <v>0</v>
      </c>
      <c r="AM11" s="14">
        <v>403</v>
      </c>
      <c r="AN11" s="15">
        <v>29</v>
      </c>
    </row>
    <row r="12" spans="1:40" ht="15" customHeight="1" x14ac:dyDescent="0.3">
      <c r="A12" s="2" t="s">
        <v>329</v>
      </c>
      <c r="B12" s="9"/>
      <c r="C12" s="16">
        <v>7.0000000000000007E-2</v>
      </c>
      <c r="D12" s="19">
        <v>0.09</v>
      </c>
      <c r="E12" s="21">
        <v>0.05</v>
      </c>
      <c r="F12" s="17">
        <v>0.08</v>
      </c>
      <c r="G12" s="20">
        <v>0.11</v>
      </c>
      <c r="H12" s="20">
        <v>0.1</v>
      </c>
      <c r="I12" s="20">
        <v>0.05</v>
      </c>
      <c r="J12" s="20">
        <v>0.05</v>
      </c>
      <c r="K12" s="20">
        <v>0.06</v>
      </c>
      <c r="L12" s="20">
        <v>0.1</v>
      </c>
      <c r="M12" s="16">
        <v>7.0000000000000007E-2</v>
      </c>
      <c r="N12" s="21">
        <v>0.05</v>
      </c>
      <c r="O12" s="19">
        <v>0.08</v>
      </c>
      <c r="P12" s="16">
        <v>0.06</v>
      </c>
      <c r="Q12" s="16">
        <v>7.0000000000000007E-2</v>
      </c>
      <c r="R12" s="16">
        <v>0.09</v>
      </c>
      <c r="S12" s="16">
        <v>0.06</v>
      </c>
      <c r="T12" s="20">
        <v>0.05</v>
      </c>
      <c r="U12" s="16">
        <v>7.0000000000000007E-2</v>
      </c>
      <c r="V12" s="16">
        <v>0</v>
      </c>
      <c r="W12" s="16">
        <v>0.04</v>
      </c>
      <c r="X12" s="16">
        <v>0.06</v>
      </c>
      <c r="Y12" s="16">
        <v>0.08</v>
      </c>
      <c r="Z12" s="21">
        <v>0.12</v>
      </c>
      <c r="AA12" s="17">
        <v>7.0000000000000007E-2</v>
      </c>
      <c r="AB12" s="16">
        <v>0.09</v>
      </c>
      <c r="AC12" s="20">
        <v>0.12</v>
      </c>
      <c r="AD12" s="16">
        <v>0.05</v>
      </c>
      <c r="AE12" s="20">
        <v>0.13</v>
      </c>
      <c r="AF12" s="18">
        <v>0.08</v>
      </c>
      <c r="AG12" s="19">
        <v>0.13</v>
      </c>
      <c r="AH12" s="20">
        <v>0</v>
      </c>
      <c r="AI12" s="20">
        <v>0.28000000000000003</v>
      </c>
      <c r="AJ12" s="20">
        <v>0</v>
      </c>
      <c r="AK12" s="20">
        <v>0</v>
      </c>
      <c r="AL12" s="21">
        <v>0</v>
      </c>
      <c r="AM12" s="19">
        <v>7.0000000000000007E-2</v>
      </c>
      <c r="AN12" s="21">
        <v>0.05</v>
      </c>
    </row>
    <row r="13" spans="1:40" ht="15" customHeight="1" x14ac:dyDescent="0.3">
      <c r="A13" s="2" t="s">
        <v>329</v>
      </c>
      <c r="B13" s="9"/>
      <c r="D13" s="10" t="s">
        <v>378</v>
      </c>
      <c r="E13" s="9"/>
      <c r="F13" s="10" t="s">
        <v>445</v>
      </c>
      <c r="G13" s="12" t="s">
        <v>447</v>
      </c>
      <c r="H13" s="12" t="s">
        <v>447</v>
      </c>
      <c r="L13" s="12" t="s">
        <v>447</v>
      </c>
      <c r="M13" s="12" t="s">
        <v>660</v>
      </c>
      <c r="N13" s="9"/>
      <c r="O13" s="10" t="s">
        <v>437</v>
      </c>
      <c r="R13" s="12" t="s">
        <v>382</v>
      </c>
      <c r="Y13" s="12" t="s">
        <v>382</v>
      </c>
      <c r="Z13" s="11" t="s">
        <v>620</v>
      </c>
      <c r="AA13" s="22"/>
      <c r="AB13" s="12" t="s">
        <v>380</v>
      </c>
      <c r="AC13" s="12" t="s">
        <v>405</v>
      </c>
      <c r="AE13" s="12" t="s">
        <v>621</v>
      </c>
      <c r="AF13" s="9"/>
      <c r="AG13" s="10" t="s">
        <v>452</v>
      </c>
      <c r="AI13" s="12" t="s">
        <v>453</v>
      </c>
      <c r="AL13" s="9"/>
      <c r="AM13" s="10" t="s">
        <v>378</v>
      </c>
      <c r="AN13" s="9"/>
    </row>
    <row r="14" spans="1:40" ht="15" customHeight="1" x14ac:dyDescent="0.3">
      <c r="A14" s="2" t="s">
        <v>329</v>
      </c>
      <c r="B14" s="9" t="s">
        <v>661</v>
      </c>
      <c r="C14" s="13">
        <v>1128</v>
      </c>
      <c r="D14" s="14">
        <v>632</v>
      </c>
      <c r="E14" s="15">
        <v>496</v>
      </c>
      <c r="F14" s="14">
        <v>107</v>
      </c>
      <c r="G14" s="13">
        <v>191</v>
      </c>
      <c r="H14" s="13">
        <v>150</v>
      </c>
      <c r="I14" s="13">
        <v>157</v>
      </c>
      <c r="J14" s="13">
        <v>146</v>
      </c>
      <c r="K14" s="13">
        <v>376</v>
      </c>
      <c r="L14" s="13">
        <v>299</v>
      </c>
      <c r="M14" s="13">
        <v>307</v>
      </c>
      <c r="N14" s="15">
        <v>522</v>
      </c>
      <c r="O14" s="14">
        <v>789</v>
      </c>
      <c r="P14" s="13">
        <v>183</v>
      </c>
      <c r="Q14" s="13">
        <v>109</v>
      </c>
      <c r="R14" s="13">
        <v>28</v>
      </c>
      <c r="S14" s="13">
        <v>78</v>
      </c>
      <c r="T14" s="13">
        <v>156</v>
      </c>
      <c r="U14" s="13">
        <v>82</v>
      </c>
      <c r="V14" s="13">
        <v>2</v>
      </c>
      <c r="W14" s="13">
        <v>28</v>
      </c>
      <c r="X14" s="13">
        <v>138</v>
      </c>
      <c r="Y14" s="13">
        <v>73</v>
      </c>
      <c r="Z14" s="15">
        <v>251</v>
      </c>
      <c r="AA14" s="14">
        <v>903</v>
      </c>
      <c r="AB14" s="13">
        <v>225</v>
      </c>
      <c r="AC14" s="13">
        <v>30</v>
      </c>
      <c r="AD14" s="13">
        <v>119</v>
      </c>
      <c r="AE14" s="13">
        <v>60</v>
      </c>
      <c r="AF14" s="15">
        <v>17</v>
      </c>
      <c r="AG14" s="14">
        <v>1128</v>
      </c>
      <c r="AH14" s="13">
        <v>0</v>
      </c>
      <c r="AI14" s="13">
        <v>1128</v>
      </c>
      <c r="AJ14" s="13">
        <v>0</v>
      </c>
      <c r="AK14" s="13">
        <v>0</v>
      </c>
      <c r="AL14" s="15">
        <v>0</v>
      </c>
      <c r="AM14" s="14">
        <v>1057</v>
      </c>
      <c r="AN14" s="15">
        <v>71</v>
      </c>
    </row>
    <row r="15" spans="1:40" ht="15" customHeight="1" x14ac:dyDescent="0.3">
      <c r="A15" s="2" t="s">
        <v>329</v>
      </c>
      <c r="B15" s="9"/>
      <c r="C15" s="16">
        <v>0.19</v>
      </c>
      <c r="D15" s="19">
        <v>0.21</v>
      </c>
      <c r="E15" s="21">
        <v>0.16</v>
      </c>
      <c r="F15" s="17">
        <v>0.17</v>
      </c>
      <c r="G15" s="16">
        <v>0.19</v>
      </c>
      <c r="H15" s="20">
        <v>0.15</v>
      </c>
      <c r="I15" s="20">
        <v>0.16</v>
      </c>
      <c r="J15" s="20">
        <v>0.16</v>
      </c>
      <c r="K15" s="20">
        <v>0.26</v>
      </c>
      <c r="L15" s="16">
        <v>0.18</v>
      </c>
      <c r="M15" s="20">
        <v>0.16</v>
      </c>
      <c r="N15" s="21">
        <v>0.22</v>
      </c>
      <c r="O15" s="19">
        <v>0.2</v>
      </c>
      <c r="P15" s="16">
        <v>0.18</v>
      </c>
      <c r="Q15" s="16">
        <v>0.19</v>
      </c>
      <c r="R15" s="16">
        <v>0.17</v>
      </c>
      <c r="S15" s="16">
        <v>0.16</v>
      </c>
      <c r="T15" s="20">
        <v>0.16</v>
      </c>
      <c r="U15" s="16">
        <v>0.17</v>
      </c>
      <c r="V15" s="16">
        <v>0.21</v>
      </c>
      <c r="W15" s="16">
        <v>0.25</v>
      </c>
      <c r="X15" s="20">
        <v>0.22</v>
      </c>
      <c r="Y15" s="16">
        <v>0.18</v>
      </c>
      <c r="Z15" s="21">
        <v>0.22</v>
      </c>
      <c r="AA15" s="17">
        <v>0.19</v>
      </c>
      <c r="AB15" s="16">
        <v>0.2</v>
      </c>
      <c r="AC15" s="16">
        <v>0.2</v>
      </c>
      <c r="AD15" s="16">
        <v>0.2</v>
      </c>
      <c r="AE15" s="16">
        <v>0.22</v>
      </c>
      <c r="AF15" s="18">
        <v>0.13</v>
      </c>
      <c r="AG15" s="19">
        <v>0.33</v>
      </c>
      <c r="AH15" s="20">
        <v>0</v>
      </c>
      <c r="AI15" s="20">
        <v>0.72</v>
      </c>
      <c r="AJ15" s="20">
        <v>0</v>
      </c>
      <c r="AK15" s="20">
        <v>0</v>
      </c>
      <c r="AL15" s="21">
        <v>0</v>
      </c>
      <c r="AM15" s="19">
        <v>0.2</v>
      </c>
      <c r="AN15" s="21">
        <v>0.12</v>
      </c>
    </row>
    <row r="16" spans="1:40" ht="15" customHeight="1" x14ac:dyDescent="0.3">
      <c r="A16" s="2" t="s">
        <v>329</v>
      </c>
      <c r="B16" s="9"/>
      <c r="D16" s="10" t="s">
        <v>378</v>
      </c>
      <c r="E16" s="9"/>
      <c r="F16" s="22"/>
      <c r="G16" s="12" t="s">
        <v>662</v>
      </c>
      <c r="K16" s="12" t="s">
        <v>535</v>
      </c>
      <c r="N16" s="11" t="s">
        <v>427</v>
      </c>
      <c r="O16" s="10" t="s">
        <v>625</v>
      </c>
      <c r="W16" s="12" t="s">
        <v>663</v>
      </c>
      <c r="X16" s="12" t="s">
        <v>663</v>
      </c>
      <c r="Z16" s="11" t="s">
        <v>664</v>
      </c>
      <c r="AA16" s="22"/>
      <c r="AF16" s="9"/>
      <c r="AG16" s="10" t="s">
        <v>452</v>
      </c>
      <c r="AI16" s="12" t="s">
        <v>453</v>
      </c>
      <c r="AL16" s="9"/>
      <c r="AM16" s="10" t="s">
        <v>378</v>
      </c>
      <c r="AN16" s="9"/>
    </row>
    <row r="17" spans="1:40" ht="15" customHeight="1" x14ac:dyDescent="0.3">
      <c r="A17" s="2" t="s">
        <v>329</v>
      </c>
      <c r="B17" s="9" t="s">
        <v>665</v>
      </c>
      <c r="C17" s="13">
        <v>1842</v>
      </c>
      <c r="D17" s="14">
        <v>838</v>
      </c>
      <c r="E17" s="15">
        <v>1004</v>
      </c>
      <c r="F17" s="14">
        <v>182</v>
      </c>
      <c r="G17" s="13">
        <v>278</v>
      </c>
      <c r="H17" s="13">
        <v>293</v>
      </c>
      <c r="I17" s="13">
        <v>291</v>
      </c>
      <c r="J17" s="13">
        <v>299</v>
      </c>
      <c r="K17" s="13">
        <v>498</v>
      </c>
      <c r="L17" s="13">
        <v>460</v>
      </c>
      <c r="M17" s="13">
        <v>585</v>
      </c>
      <c r="N17" s="15">
        <v>797</v>
      </c>
      <c r="O17" s="14">
        <v>1232</v>
      </c>
      <c r="P17" s="13">
        <v>302</v>
      </c>
      <c r="Q17" s="13">
        <v>177</v>
      </c>
      <c r="R17" s="13">
        <v>37</v>
      </c>
      <c r="S17" s="13">
        <v>164</v>
      </c>
      <c r="T17" s="13">
        <v>308</v>
      </c>
      <c r="U17" s="13">
        <v>135</v>
      </c>
      <c r="V17" s="13">
        <v>7</v>
      </c>
      <c r="W17" s="13">
        <v>33</v>
      </c>
      <c r="X17" s="13">
        <v>205</v>
      </c>
      <c r="Y17" s="13">
        <v>128</v>
      </c>
      <c r="Z17" s="15">
        <v>347</v>
      </c>
      <c r="AA17" s="14">
        <v>1490</v>
      </c>
      <c r="AB17" s="13">
        <v>352</v>
      </c>
      <c r="AC17" s="13">
        <v>36</v>
      </c>
      <c r="AD17" s="13">
        <v>202</v>
      </c>
      <c r="AE17" s="13">
        <v>84</v>
      </c>
      <c r="AF17" s="15">
        <v>31</v>
      </c>
      <c r="AG17" s="14">
        <v>1842</v>
      </c>
      <c r="AH17" s="13">
        <v>0</v>
      </c>
      <c r="AI17" s="13">
        <v>0</v>
      </c>
      <c r="AJ17" s="13">
        <v>1842</v>
      </c>
      <c r="AK17" s="13">
        <v>0</v>
      </c>
      <c r="AL17" s="15">
        <v>0</v>
      </c>
      <c r="AM17" s="14">
        <v>1685</v>
      </c>
      <c r="AN17" s="15">
        <v>157</v>
      </c>
    </row>
    <row r="18" spans="1:40" ht="15" customHeight="1" x14ac:dyDescent="0.3">
      <c r="A18" s="2" t="s">
        <v>329</v>
      </c>
      <c r="B18" s="9"/>
      <c r="C18" s="16">
        <v>0.31</v>
      </c>
      <c r="D18" s="19">
        <v>0.28999999999999998</v>
      </c>
      <c r="E18" s="21">
        <v>0.33</v>
      </c>
      <c r="F18" s="17">
        <v>0.28999999999999998</v>
      </c>
      <c r="G18" s="20">
        <v>0.27</v>
      </c>
      <c r="H18" s="16">
        <v>0.3</v>
      </c>
      <c r="I18" s="16">
        <v>0.3</v>
      </c>
      <c r="J18" s="16">
        <v>0.33</v>
      </c>
      <c r="K18" s="20">
        <v>0.34</v>
      </c>
      <c r="L18" s="20">
        <v>0.28000000000000003</v>
      </c>
      <c r="M18" s="16">
        <v>0.3</v>
      </c>
      <c r="N18" s="21">
        <v>0.34</v>
      </c>
      <c r="O18" s="17">
        <v>0.31</v>
      </c>
      <c r="P18" s="16">
        <v>0.3</v>
      </c>
      <c r="Q18" s="16">
        <v>0.31</v>
      </c>
      <c r="R18" s="20">
        <v>0.23</v>
      </c>
      <c r="S18" s="16">
        <v>0.33</v>
      </c>
      <c r="T18" s="16">
        <v>0.31</v>
      </c>
      <c r="U18" s="16">
        <v>0.28999999999999998</v>
      </c>
      <c r="V18" s="16">
        <v>0.56999999999999995</v>
      </c>
      <c r="W18" s="16">
        <v>0.3</v>
      </c>
      <c r="X18" s="16">
        <v>0.33</v>
      </c>
      <c r="Y18" s="16">
        <v>0.31</v>
      </c>
      <c r="Z18" s="18">
        <v>0.3</v>
      </c>
      <c r="AA18" s="17">
        <v>0.31</v>
      </c>
      <c r="AB18" s="16">
        <v>0.31</v>
      </c>
      <c r="AC18" s="20">
        <v>0.24</v>
      </c>
      <c r="AD18" s="16">
        <v>0.34</v>
      </c>
      <c r="AE18" s="16">
        <v>0.31</v>
      </c>
      <c r="AF18" s="18">
        <v>0.25</v>
      </c>
      <c r="AG18" s="19">
        <v>0.54</v>
      </c>
      <c r="AH18" s="20">
        <v>0</v>
      </c>
      <c r="AI18" s="20">
        <v>0</v>
      </c>
      <c r="AJ18" s="20">
        <v>1</v>
      </c>
      <c r="AK18" s="20">
        <v>0</v>
      </c>
      <c r="AL18" s="21">
        <v>0</v>
      </c>
      <c r="AM18" s="19">
        <v>0.31</v>
      </c>
      <c r="AN18" s="21">
        <v>0.26</v>
      </c>
    </row>
    <row r="19" spans="1:40" ht="15" customHeight="1" x14ac:dyDescent="0.3">
      <c r="A19" s="2" t="s">
        <v>329</v>
      </c>
      <c r="B19" s="9"/>
      <c r="D19" s="22"/>
      <c r="E19" s="11" t="s">
        <v>377</v>
      </c>
      <c r="F19" s="22"/>
      <c r="J19" s="12" t="s">
        <v>666</v>
      </c>
      <c r="K19" s="12" t="s">
        <v>539</v>
      </c>
      <c r="N19" s="11" t="s">
        <v>539</v>
      </c>
      <c r="O19" s="10" t="s">
        <v>380</v>
      </c>
      <c r="P19" s="12" t="s">
        <v>380</v>
      </c>
      <c r="Q19" s="12" t="s">
        <v>380</v>
      </c>
      <c r="S19" s="12" t="s">
        <v>380</v>
      </c>
      <c r="T19" s="12" t="s">
        <v>380</v>
      </c>
      <c r="X19" s="12" t="s">
        <v>380</v>
      </c>
      <c r="Y19" s="12" t="s">
        <v>380</v>
      </c>
      <c r="Z19" s="11" t="s">
        <v>380</v>
      </c>
      <c r="AA19" s="22"/>
      <c r="AD19" s="12" t="s">
        <v>379</v>
      </c>
      <c r="AF19" s="9"/>
      <c r="AG19" s="10" t="s">
        <v>630</v>
      </c>
      <c r="AJ19" s="12" t="s">
        <v>573</v>
      </c>
      <c r="AL19" s="9"/>
      <c r="AM19" s="10" t="s">
        <v>378</v>
      </c>
      <c r="AN19" s="9"/>
    </row>
    <row r="20" spans="1:40" ht="15" customHeight="1" x14ac:dyDescent="0.3">
      <c r="A20" s="2" t="s">
        <v>329</v>
      </c>
      <c r="B20" s="9" t="s">
        <v>667</v>
      </c>
      <c r="C20" s="13">
        <v>1225</v>
      </c>
      <c r="D20" s="14">
        <v>640</v>
      </c>
      <c r="E20" s="15">
        <v>585</v>
      </c>
      <c r="F20" s="14">
        <v>146</v>
      </c>
      <c r="G20" s="13">
        <v>205</v>
      </c>
      <c r="H20" s="13">
        <v>189</v>
      </c>
      <c r="I20" s="13">
        <v>228</v>
      </c>
      <c r="J20" s="13">
        <v>191</v>
      </c>
      <c r="K20" s="13">
        <v>267</v>
      </c>
      <c r="L20" s="13">
        <v>351</v>
      </c>
      <c r="M20" s="13">
        <v>417</v>
      </c>
      <c r="N20" s="15">
        <v>457</v>
      </c>
      <c r="O20" s="14">
        <v>792</v>
      </c>
      <c r="P20" s="13">
        <v>206</v>
      </c>
      <c r="Q20" s="13">
        <v>107</v>
      </c>
      <c r="R20" s="13">
        <v>30</v>
      </c>
      <c r="S20" s="13">
        <v>113</v>
      </c>
      <c r="T20" s="13">
        <v>227</v>
      </c>
      <c r="U20" s="13">
        <v>96</v>
      </c>
      <c r="V20" s="13">
        <v>1</v>
      </c>
      <c r="W20" s="13">
        <v>26</v>
      </c>
      <c r="X20" s="13">
        <v>138</v>
      </c>
      <c r="Y20" s="13">
        <v>104</v>
      </c>
      <c r="Z20" s="15">
        <v>178</v>
      </c>
      <c r="AA20" s="14">
        <v>1037</v>
      </c>
      <c r="AB20" s="13">
        <v>188</v>
      </c>
      <c r="AC20" s="13">
        <v>26</v>
      </c>
      <c r="AD20" s="13">
        <v>92</v>
      </c>
      <c r="AE20" s="13">
        <v>39</v>
      </c>
      <c r="AF20" s="15">
        <v>31</v>
      </c>
      <c r="AG20" s="14">
        <v>0</v>
      </c>
      <c r="AH20" s="13">
        <v>1225</v>
      </c>
      <c r="AI20" s="13">
        <v>0</v>
      </c>
      <c r="AJ20" s="13">
        <v>0</v>
      </c>
      <c r="AK20" s="13">
        <v>1225</v>
      </c>
      <c r="AL20" s="15">
        <v>0</v>
      </c>
      <c r="AM20" s="14">
        <v>1103</v>
      </c>
      <c r="AN20" s="15">
        <v>122</v>
      </c>
    </row>
    <row r="21" spans="1:40" ht="15" customHeight="1" x14ac:dyDescent="0.3">
      <c r="A21" s="2" t="s">
        <v>329</v>
      </c>
      <c r="B21" s="9"/>
      <c r="C21" s="16">
        <v>0.2</v>
      </c>
      <c r="D21" s="19">
        <v>0.22</v>
      </c>
      <c r="E21" s="21">
        <v>0.19</v>
      </c>
      <c r="F21" s="17">
        <v>0.23</v>
      </c>
      <c r="G21" s="16">
        <v>0.2</v>
      </c>
      <c r="H21" s="16">
        <v>0.19</v>
      </c>
      <c r="I21" s="20">
        <v>0.23</v>
      </c>
      <c r="J21" s="16">
        <v>0.21</v>
      </c>
      <c r="K21" s="20">
        <v>0.18</v>
      </c>
      <c r="L21" s="16">
        <v>0.21</v>
      </c>
      <c r="M21" s="16">
        <v>0.21</v>
      </c>
      <c r="N21" s="18">
        <v>0.19</v>
      </c>
      <c r="O21" s="17">
        <v>0.2</v>
      </c>
      <c r="P21" s="16">
        <v>0.21</v>
      </c>
      <c r="Q21" s="16">
        <v>0.19</v>
      </c>
      <c r="R21" s="16">
        <v>0.19</v>
      </c>
      <c r="S21" s="16">
        <v>0.23</v>
      </c>
      <c r="T21" s="16">
        <v>0.23</v>
      </c>
      <c r="U21" s="16">
        <v>0.2</v>
      </c>
      <c r="V21" s="16">
        <v>0.08</v>
      </c>
      <c r="W21" s="16">
        <v>0.25</v>
      </c>
      <c r="X21" s="16">
        <v>0.22</v>
      </c>
      <c r="Y21" s="20">
        <v>0.25</v>
      </c>
      <c r="Z21" s="21">
        <v>0.16</v>
      </c>
      <c r="AA21" s="19">
        <v>0.21</v>
      </c>
      <c r="AB21" s="20">
        <v>0.16</v>
      </c>
      <c r="AC21" s="16">
        <v>0.17</v>
      </c>
      <c r="AD21" s="20">
        <v>0.16</v>
      </c>
      <c r="AE21" s="20">
        <v>0.14000000000000001</v>
      </c>
      <c r="AF21" s="18">
        <v>0.25</v>
      </c>
      <c r="AG21" s="19">
        <v>0</v>
      </c>
      <c r="AH21" s="20">
        <v>0.47</v>
      </c>
      <c r="AI21" s="20">
        <v>0</v>
      </c>
      <c r="AJ21" s="20">
        <v>0</v>
      </c>
      <c r="AK21" s="20">
        <v>1</v>
      </c>
      <c r="AL21" s="21">
        <v>0</v>
      </c>
      <c r="AM21" s="17">
        <v>0.2</v>
      </c>
      <c r="AN21" s="18">
        <v>0.2</v>
      </c>
    </row>
    <row r="22" spans="1:40" ht="15" customHeight="1" x14ac:dyDescent="0.3">
      <c r="A22" s="2" t="s">
        <v>329</v>
      </c>
      <c r="B22" s="9"/>
      <c r="D22" s="10" t="s">
        <v>378</v>
      </c>
      <c r="E22" s="9"/>
      <c r="F22" s="10" t="s">
        <v>448</v>
      </c>
      <c r="I22" s="12" t="s">
        <v>668</v>
      </c>
      <c r="N22" s="9"/>
      <c r="O22" s="10" t="s">
        <v>389</v>
      </c>
      <c r="P22" s="12" t="s">
        <v>389</v>
      </c>
      <c r="S22" s="12" t="s">
        <v>389</v>
      </c>
      <c r="T22" s="12" t="s">
        <v>653</v>
      </c>
      <c r="U22" s="12" t="s">
        <v>389</v>
      </c>
      <c r="W22" s="12" t="s">
        <v>389</v>
      </c>
      <c r="X22" s="12" t="s">
        <v>389</v>
      </c>
      <c r="Y22" s="12" t="s">
        <v>669</v>
      </c>
      <c r="Z22" s="9"/>
      <c r="AA22" s="10" t="s">
        <v>436</v>
      </c>
      <c r="AF22" s="11" t="s">
        <v>381</v>
      </c>
      <c r="AG22" s="22"/>
      <c r="AH22" s="12" t="s">
        <v>551</v>
      </c>
      <c r="AK22" s="12" t="s">
        <v>589</v>
      </c>
      <c r="AL22" s="9"/>
      <c r="AM22" s="22"/>
      <c r="AN22" s="9"/>
    </row>
    <row r="23" spans="1:40" ht="15" customHeight="1" x14ac:dyDescent="0.3">
      <c r="A23" s="2" t="s">
        <v>329</v>
      </c>
      <c r="B23" s="9" t="s">
        <v>670</v>
      </c>
      <c r="C23" s="13">
        <v>811</v>
      </c>
      <c r="D23" s="14">
        <v>360</v>
      </c>
      <c r="E23" s="15">
        <v>451</v>
      </c>
      <c r="F23" s="14">
        <v>86</v>
      </c>
      <c r="G23" s="13">
        <v>141</v>
      </c>
      <c r="H23" s="13">
        <v>130</v>
      </c>
      <c r="I23" s="13">
        <v>143</v>
      </c>
      <c r="J23" s="13">
        <v>136</v>
      </c>
      <c r="K23" s="13">
        <v>174</v>
      </c>
      <c r="L23" s="13">
        <v>228</v>
      </c>
      <c r="M23" s="13">
        <v>273</v>
      </c>
      <c r="N23" s="15">
        <v>310</v>
      </c>
      <c r="O23" s="14">
        <v>498</v>
      </c>
      <c r="P23" s="13">
        <v>152</v>
      </c>
      <c r="Q23" s="13">
        <v>80</v>
      </c>
      <c r="R23" s="13">
        <v>31</v>
      </c>
      <c r="S23" s="13">
        <v>71</v>
      </c>
      <c r="T23" s="13">
        <v>161</v>
      </c>
      <c r="U23" s="13">
        <v>71</v>
      </c>
      <c r="V23" s="13">
        <v>2</v>
      </c>
      <c r="W23" s="13">
        <v>12</v>
      </c>
      <c r="X23" s="13">
        <v>59</v>
      </c>
      <c r="Y23" s="13">
        <v>46</v>
      </c>
      <c r="Z23" s="15">
        <v>127</v>
      </c>
      <c r="AA23" s="14">
        <v>661</v>
      </c>
      <c r="AB23" s="13">
        <v>150</v>
      </c>
      <c r="AC23" s="13">
        <v>18</v>
      </c>
      <c r="AD23" s="13">
        <v>81</v>
      </c>
      <c r="AE23" s="13">
        <v>35</v>
      </c>
      <c r="AF23" s="15">
        <v>15</v>
      </c>
      <c r="AG23" s="14">
        <v>0</v>
      </c>
      <c r="AH23" s="13">
        <v>811</v>
      </c>
      <c r="AI23" s="13">
        <v>0</v>
      </c>
      <c r="AJ23" s="13">
        <v>0</v>
      </c>
      <c r="AK23" s="13">
        <v>0</v>
      </c>
      <c r="AL23" s="15">
        <v>811</v>
      </c>
      <c r="AM23" s="14">
        <v>725</v>
      </c>
      <c r="AN23" s="15">
        <v>86</v>
      </c>
    </row>
    <row r="24" spans="1:40" ht="15" customHeight="1" x14ac:dyDescent="0.3">
      <c r="A24" s="2" t="s">
        <v>329</v>
      </c>
      <c r="B24" s="9"/>
      <c r="C24" s="16">
        <v>0.14000000000000001</v>
      </c>
      <c r="D24" s="19">
        <v>0.12</v>
      </c>
      <c r="E24" s="21">
        <v>0.15</v>
      </c>
      <c r="F24" s="17">
        <v>0.14000000000000001</v>
      </c>
      <c r="G24" s="16">
        <v>0.14000000000000001</v>
      </c>
      <c r="H24" s="16">
        <v>0.13</v>
      </c>
      <c r="I24" s="16">
        <v>0.15</v>
      </c>
      <c r="J24" s="16">
        <v>0.15</v>
      </c>
      <c r="K24" s="16">
        <v>0.12</v>
      </c>
      <c r="L24" s="16">
        <v>0.14000000000000001</v>
      </c>
      <c r="M24" s="16">
        <v>0.14000000000000001</v>
      </c>
      <c r="N24" s="18">
        <v>0.13</v>
      </c>
      <c r="O24" s="19">
        <v>0.12</v>
      </c>
      <c r="P24" s="16">
        <v>0.15</v>
      </c>
      <c r="Q24" s="16">
        <v>0.14000000000000001</v>
      </c>
      <c r="R24" s="20">
        <v>0.19</v>
      </c>
      <c r="S24" s="16">
        <v>0.14000000000000001</v>
      </c>
      <c r="T24" s="20">
        <v>0.16</v>
      </c>
      <c r="U24" s="16">
        <v>0.15</v>
      </c>
      <c r="V24" s="16">
        <v>0.14000000000000001</v>
      </c>
      <c r="W24" s="16">
        <v>0.11</v>
      </c>
      <c r="X24" s="20">
        <v>0.09</v>
      </c>
      <c r="Y24" s="16">
        <v>0.11</v>
      </c>
      <c r="Z24" s="21">
        <v>0.11</v>
      </c>
      <c r="AA24" s="17">
        <v>0.14000000000000001</v>
      </c>
      <c r="AB24" s="16">
        <v>0.13</v>
      </c>
      <c r="AC24" s="16">
        <v>0.12</v>
      </c>
      <c r="AD24" s="16">
        <v>0.14000000000000001</v>
      </c>
      <c r="AE24" s="16">
        <v>0.13</v>
      </c>
      <c r="AF24" s="18">
        <v>0.12</v>
      </c>
      <c r="AG24" s="19">
        <v>0</v>
      </c>
      <c r="AH24" s="20">
        <v>0.31</v>
      </c>
      <c r="AI24" s="20">
        <v>0</v>
      </c>
      <c r="AJ24" s="20">
        <v>0</v>
      </c>
      <c r="AK24" s="20">
        <v>0</v>
      </c>
      <c r="AL24" s="21">
        <v>0.59</v>
      </c>
      <c r="AM24" s="17">
        <v>0.13</v>
      </c>
      <c r="AN24" s="18">
        <v>0.14000000000000001</v>
      </c>
    </row>
    <row r="25" spans="1:40" ht="15" customHeight="1" x14ac:dyDescent="0.3">
      <c r="A25" s="2" t="s">
        <v>329</v>
      </c>
      <c r="B25" s="9"/>
      <c r="D25" s="22"/>
      <c r="E25" s="11" t="s">
        <v>377</v>
      </c>
      <c r="F25" s="22"/>
      <c r="J25" s="12" t="s">
        <v>382</v>
      </c>
      <c r="N25" s="9"/>
      <c r="O25" s="10" t="s">
        <v>387</v>
      </c>
      <c r="P25" s="12" t="s">
        <v>654</v>
      </c>
      <c r="Q25" s="12" t="s">
        <v>387</v>
      </c>
      <c r="R25" s="12" t="s">
        <v>654</v>
      </c>
      <c r="S25" s="12" t="s">
        <v>387</v>
      </c>
      <c r="T25" s="12" t="s">
        <v>654</v>
      </c>
      <c r="U25" s="12" t="s">
        <v>655</v>
      </c>
      <c r="Z25" s="9"/>
      <c r="AA25" s="22"/>
      <c r="AF25" s="9"/>
      <c r="AG25" s="22"/>
      <c r="AH25" s="12" t="s">
        <v>524</v>
      </c>
      <c r="AL25" s="11" t="s">
        <v>502</v>
      </c>
      <c r="AM25" s="22"/>
      <c r="AN25" s="9"/>
    </row>
    <row r="26" spans="1:40" ht="15" customHeight="1" x14ac:dyDescent="0.3">
      <c r="A26" s="2" t="s">
        <v>329</v>
      </c>
      <c r="B26" s="9" t="s">
        <v>671</v>
      </c>
      <c r="C26" s="13">
        <v>562</v>
      </c>
      <c r="D26" s="14">
        <v>199</v>
      </c>
      <c r="E26" s="15">
        <v>363</v>
      </c>
      <c r="F26" s="14">
        <v>59</v>
      </c>
      <c r="G26" s="13">
        <v>101</v>
      </c>
      <c r="H26" s="13">
        <v>135</v>
      </c>
      <c r="I26" s="13">
        <v>114</v>
      </c>
      <c r="J26" s="13">
        <v>102</v>
      </c>
      <c r="K26" s="13">
        <v>52</v>
      </c>
      <c r="L26" s="13">
        <v>160</v>
      </c>
      <c r="M26" s="13">
        <v>249</v>
      </c>
      <c r="N26" s="15">
        <v>154</v>
      </c>
      <c r="O26" s="14">
        <v>366</v>
      </c>
      <c r="P26" s="13">
        <v>97</v>
      </c>
      <c r="Q26" s="13">
        <v>57</v>
      </c>
      <c r="R26" s="13">
        <v>23</v>
      </c>
      <c r="S26" s="13">
        <v>45</v>
      </c>
      <c r="T26" s="13">
        <v>99</v>
      </c>
      <c r="U26" s="13">
        <v>57</v>
      </c>
      <c r="V26" s="13">
        <v>0</v>
      </c>
      <c r="W26" s="13">
        <v>5</v>
      </c>
      <c r="X26" s="13">
        <v>43</v>
      </c>
      <c r="Y26" s="13">
        <v>28</v>
      </c>
      <c r="Z26" s="15">
        <v>108</v>
      </c>
      <c r="AA26" s="14">
        <v>430</v>
      </c>
      <c r="AB26" s="13">
        <v>132</v>
      </c>
      <c r="AC26" s="13">
        <v>24</v>
      </c>
      <c r="AD26" s="13">
        <v>68</v>
      </c>
      <c r="AE26" s="13">
        <v>19</v>
      </c>
      <c r="AF26" s="15">
        <v>21</v>
      </c>
      <c r="AG26" s="14">
        <v>0</v>
      </c>
      <c r="AH26" s="13">
        <v>562</v>
      </c>
      <c r="AI26" s="13">
        <v>0</v>
      </c>
      <c r="AJ26" s="13">
        <v>0</v>
      </c>
      <c r="AK26" s="13">
        <v>0</v>
      </c>
      <c r="AL26" s="15">
        <v>562</v>
      </c>
      <c r="AM26" s="14">
        <v>431</v>
      </c>
      <c r="AN26" s="15">
        <v>131</v>
      </c>
    </row>
    <row r="27" spans="1:40" ht="15" customHeight="1" x14ac:dyDescent="0.3">
      <c r="A27" s="2" t="s">
        <v>329</v>
      </c>
      <c r="B27" s="9"/>
      <c r="C27" s="16">
        <v>0.09</v>
      </c>
      <c r="D27" s="19">
        <v>7.0000000000000007E-2</v>
      </c>
      <c r="E27" s="21">
        <v>0.12</v>
      </c>
      <c r="F27" s="17">
        <v>0.09</v>
      </c>
      <c r="G27" s="16">
        <v>0.1</v>
      </c>
      <c r="H27" s="20">
        <v>0.14000000000000001</v>
      </c>
      <c r="I27" s="20">
        <v>0.12</v>
      </c>
      <c r="J27" s="20">
        <v>0.11</v>
      </c>
      <c r="K27" s="20">
        <v>0.04</v>
      </c>
      <c r="L27" s="16">
        <v>0.1</v>
      </c>
      <c r="M27" s="20">
        <v>0.13</v>
      </c>
      <c r="N27" s="21">
        <v>7.0000000000000007E-2</v>
      </c>
      <c r="O27" s="17">
        <v>0.09</v>
      </c>
      <c r="P27" s="16">
        <v>0.1</v>
      </c>
      <c r="Q27" s="16">
        <v>0.1</v>
      </c>
      <c r="R27" s="20">
        <v>0.14000000000000001</v>
      </c>
      <c r="S27" s="16">
        <v>0.09</v>
      </c>
      <c r="T27" s="16">
        <v>0.1</v>
      </c>
      <c r="U27" s="20">
        <v>0.12</v>
      </c>
      <c r="V27" s="16">
        <v>0</v>
      </c>
      <c r="W27" s="16">
        <v>0.05</v>
      </c>
      <c r="X27" s="20">
        <v>7.0000000000000007E-2</v>
      </c>
      <c r="Y27" s="16">
        <v>7.0000000000000007E-2</v>
      </c>
      <c r="Z27" s="18">
        <v>0.09</v>
      </c>
      <c r="AA27" s="19">
        <v>0.09</v>
      </c>
      <c r="AB27" s="20">
        <v>0.12</v>
      </c>
      <c r="AC27" s="20">
        <v>0.16</v>
      </c>
      <c r="AD27" s="16">
        <v>0.11</v>
      </c>
      <c r="AE27" s="16">
        <v>7.0000000000000007E-2</v>
      </c>
      <c r="AF27" s="21">
        <v>0.17</v>
      </c>
      <c r="AG27" s="19">
        <v>0</v>
      </c>
      <c r="AH27" s="20">
        <v>0.22</v>
      </c>
      <c r="AI27" s="20">
        <v>0</v>
      </c>
      <c r="AJ27" s="20">
        <v>0</v>
      </c>
      <c r="AK27" s="20">
        <v>0</v>
      </c>
      <c r="AL27" s="21">
        <v>0.41</v>
      </c>
      <c r="AM27" s="19">
        <v>0.08</v>
      </c>
      <c r="AN27" s="21">
        <v>0.22</v>
      </c>
    </row>
    <row r="28" spans="1:40" ht="15" customHeight="1" x14ac:dyDescent="0.3">
      <c r="A28" s="2" t="s">
        <v>329</v>
      </c>
      <c r="B28" s="9"/>
      <c r="D28" s="22"/>
      <c r="E28" s="11" t="s">
        <v>377</v>
      </c>
      <c r="F28" s="10" t="s">
        <v>448</v>
      </c>
      <c r="G28" s="12" t="s">
        <v>448</v>
      </c>
      <c r="H28" s="12" t="s">
        <v>628</v>
      </c>
      <c r="I28" s="12" t="s">
        <v>448</v>
      </c>
      <c r="J28" s="12" t="s">
        <v>448</v>
      </c>
      <c r="L28" s="12" t="s">
        <v>448</v>
      </c>
      <c r="M28" s="12" t="s">
        <v>628</v>
      </c>
      <c r="N28" s="11" t="s">
        <v>382</v>
      </c>
      <c r="O28" s="22"/>
      <c r="P28" s="12" t="s">
        <v>387</v>
      </c>
      <c r="Q28" s="12" t="s">
        <v>387</v>
      </c>
      <c r="R28" s="12" t="s">
        <v>672</v>
      </c>
      <c r="T28" s="12" t="s">
        <v>387</v>
      </c>
      <c r="U28" s="12" t="s">
        <v>672</v>
      </c>
      <c r="Z28" s="9"/>
      <c r="AA28" s="22"/>
      <c r="AB28" s="12" t="s">
        <v>499</v>
      </c>
      <c r="AC28" s="12" t="s">
        <v>499</v>
      </c>
      <c r="AD28" s="12" t="s">
        <v>499</v>
      </c>
      <c r="AF28" s="11" t="s">
        <v>499</v>
      </c>
      <c r="AG28" s="22"/>
      <c r="AH28" s="12" t="s">
        <v>524</v>
      </c>
      <c r="AL28" s="11" t="s">
        <v>502</v>
      </c>
      <c r="AM28" s="22"/>
      <c r="AN28" s="11" t="s">
        <v>377</v>
      </c>
    </row>
    <row r="29" spans="1:40" ht="15" customHeight="1" x14ac:dyDescent="0.3">
      <c r="A29" s="2" t="s">
        <v>329</v>
      </c>
      <c r="B29" s="9" t="s">
        <v>673</v>
      </c>
      <c r="C29" s="13">
        <v>3402</v>
      </c>
      <c r="D29" s="14">
        <v>1738</v>
      </c>
      <c r="E29" s="15">
        <v>1664</v>
      </c>
      <c r="F29" s="14">
        <v>342</v>
      </c>
      <c r="G29" s="13">
        <v>584</v>
      </c>
      <c r="H29" s="13">
        <v>540</v>
      </c>
      <c r="I29" s="13">
        <v>494</v>
      </c>
      <c r="J29" s="13">
        <v>487</v>
      </c>
      <c r="K29" s="13">
        <v>955</v>
      </c>
      <c r="L29" s="13">
        <v>926</v>
      </c>
      <c r="M29" s="13">
        <v>1035</v>
      </c>
      <c r="N29" s="15">
        <v>1441</v>
      </c>
      <c r="O29" s="14">
        <v>2344</v>
      </c>
      <c r="P29" s="13">
        <v>545</v>
      </c>
      <c r="Q29" s="13">
        <v>324</v>
      </c>
      <c r="R29" s="13">
        <v>80</v>
      </c>
      <c r="S29" s="13">
        <v>271</v>
      </c>
      <c r="T29" s="13">
        <v>513</v>
      </c>
      <c r="U29" s="13">
        <v>249</v>
      </c>
      <c r="V29" s="13">
        <v>9</v>
      </c>
      <c r="W29" s="13">
        <v>64</v>
      </c>
      <c r="X29" s="13">
        <v>381</v>
      </c>
      <c r="Y29" s="13">
        <v>234</v>
      </c>
      <c r="Z29" s="15">
        <v>731</v>
      </c>
      <c r="AA29" s="14">
        <v>2728</v>
      </c>
      <c r="AB29" s="13">
        <v>674</v>
      </c>
      <c r="AC29" s="13">
        <v>84</v>
      </c>
      <c r="AD29" s="13">
        <v>353</v>
      </c>
      <c r="AE29" s="13">
        <v>181</v>
      </c>
      <c r="AF29" s="15">
        <v>57</v>
      </c>
      <c r="AG29" s="14">
        <v>3402</v>
      </c>
      <c r="AH29" s="13">
        <v>0</v>
      </c>
      <c r="AI29" s="13">
        <v>1560</v>
      </c>
      <c r="AJ29" s="13">
        <v>1842</v>
      </c>
      <c r="AK29" s="13">
        <v>0</v>
      </c>
      <c r="AL29" s="15">
        <v>0</v>
      </c>
      <c r="AM29" s="14">
        <v>3144</v>
      </c>
      <c r="AN29" s="15">
        <v>258</v>
      </c>
    </row>
    <row r="30" spans="1:40" ht="15" customHeight="1" x14ac:dyDescent="0.3">
      <c r="A30" s="2" t="s">
        <v>329</v>
      </c>
      <c r="B30" s="9"/>
      <c r="C30" s="16">
        <v>0.56999999999999995</v>
      </c>
      <c r="D30" s="19">
        <v>0.59</v>
      </c>
      <c r="E30" s="21">
        <v>0.54</v>
      </c>
      <c r="F30" s="17">
        <v>0.54</v>
      </c>
      <c r="G30" s="16">
        <v>0.56999999999999995</v>
      </c>
      <c r="H30" s="16">
        <v>0.54</v>
      </c>
      <c r="I30" s="20">
        <v>0.5</v>
      </c>
      <c r="J30" s="20">
        <v>0.53</v>
      </c>
      <c r="K30" s="20">
        <v>0.66</v>
      </c>
      <c r="L30" s="16">
        <v>0.56000000000000005</v>
      </c>
      <c r="M30" s="20">
        <v>0.52</v>
      </c>
      <c r="N30" s="21">
        <v>0.61</v>
      </c>
      <c r="O30" s="19">
        <v>0.59</v>
      </c>
      <c r="P30" s="16">
        <v>0.55000000000000004</v>
      </c>
      <c r="Q30" s="16">
        <v>0.56999999999999995</v>
      </c>
      <c r="R30" s="20">
        <v>0.49</v>
      </c>
      <c r="S30" s="16">
        <v>0.54</v>
      </c>
      <c r="T30" s="20">
        <v>0.51</v>
      </c>
      <c r="U30" s="16">
        <v>0.53</v>
      </c>
      <c r="V30" s="16">
        <v>0.78</v>
      </c>
      <c r="W30" s="16">
        <v>0.6</v>
      </c>
      <c r="X30" s="20">
        <v>0.61</v>
      </c>
      <c r="Y30" s="16">
        <v>0.56999999999999995</v>
      </c>
      <c r="Z30" s="21">
        <v>0.64</v>
      </c>
      <c r="AA30" s="17">
        <v>0.56000000000000005</v>
      </c>
      <c r="AB30" s="16">
        <v>0.59</v>
      </c>
      <c r="AC30" s="16">
        <v>0.56000000000000005</v>
      </c>
      <c r="AD30" s="16">
        <v>0.59</v>
      </c>
      <c r="AE30" s="20">
        <v>0.66</v>
      </c>
      <c r="AF30" s="18">
        <v>0.46</v>
      </c>
      <c r="AG30" s="19">
        <v>1</v>
      </c>
      <c r="AH30" s="20">
        <v>0</v>
      </c>
      <c r="AI30" s="20">
        <v>1</v>
      </c>
      <c r="AJ30" s="20">
        <v>1</v>
      </c>
      <c r="AK30" s="20">
        <v>0</v>
      </c>
      <c r="AL30" s="21">
        <v>0</v>
      </c>
      <c r="AM30" s="19">
        <v>0.57999999999999996</v>
      </c>
      <c r="AN30" s="21">
        <v>0.43</v>
      </c>
    </row>
    <row r="31" spans="1:40" ht="15" customHeight="1" x14ac:dyDescent="0.3">
      <c r="A31" s="2" t="s">
        <v>329</v>
      </c>
      <c r="B31" s="9"/>
      <c r="D31" s="10" t="s">
        <v>378</v>
      </c>
      <c r="E31" s="9"/>
      <c r="F31" s="22"/>
      <c r="G31" s="12" t="s">
        <v>674</v>
      </c>
      <c r="K31" s="12" t="s">
        <v>535</v>
      </c>
      <c r="L31" s="12" t="s">
        <v>380</v>
      </c>
      <c r="N31" s="11" t="s">
        <v>427</v>
      </c>
      <c r="O31" s="10" t="s">
        <v>675</v>
      </c>
      <c r="Q31" s="12" t="s">
        <v>382</v>
      </c>
      <c r="X31" s="12" t="s">
        <v>676</v>
      </c>
      <c r="Z31" s="11" t="s">
        <v>677</v>
      </c>
      <c r="AA31" s="22"/>
      <c r="AB31" s="12" t="s">
        <v>382</v>
      </c>
      <c r="AD31" s="12" t="s">
        <v>382</v>
      </c>
      <c r="AE31" s="12" t="s">
        <v>678</v>
      </c>
      <c r="AF31" s="9"/>
      <c r="AG31" s="10" t="s">
        <v>478</v>
      </c>
      <c r="AI31" s="12" t="s">
        <v>478</v>
      </c>
      <c r="AJ31" s="12" t="s">
        <v>478</v>
      </c>
      <c r="AL31" s="9"/>
      <c r="AM31" s="10" t="s">
        <v>378</v>
      </c>
      <c r="AN31" s="9"/>
    </row>
    <row r="32" spans="1:40" ht="15" customHeight="1" x14ac:dyDescent="0.3">
      <c r="A32" s="2" t="s">
        <v>329</v>
      </c>
      <c r="B32" s="9" t="s">
        <v>679</v>
      </c>
      <c r="C32" s="13">
        <v>2598</v>
      </c>
      <c r="D32" s="14">
        <v>1200</v>
      </c>
      <c r="E32" s="15">
        <v>1398</v>
      </c>
      <c r="F32" s="14">
        <v>291</v>
      </c>
      <c r="G32" s="13">
        <v>447</v>
      </c>
      <c r="H32" s="13">
        <v>454</v>
      </c>
      <c r="I32" s="13">
        <v>485</v>
      </c>
      <c r="J32" s="13">
        <v>429</v>
      </c>
      <c r="K32" s="13">
        <v>492</v>
      </c>
      <c r="L32" s="13">
        <v>738</v>
      </c>
      <c r="M32" s="13">
        <v>938</v>
      </c>
      <c r="N32" s="15">
        <v>922</v>
      </c>
      <c r="O32" s="14">
        <v>1656</v>
      </c>
      <c r="P32" s="13">
        <v>455</v>
      </c>
      <c r="Q32" s="13">
        <v>244</v>
      </c>
      <c r="R32" s="13">
        <v>84</v>
      </c>
      <c r="S32" s="13">
        <v>229</v>
      </c>
      <c r="T32" s="13">
        <v>487</v>
      </c>
      <c r="U32" s="13">
        <v>223</v>
      </c>
      <c r="V32" s="13">
        <v>3</v>
      </c>
      <c r="W32" s="13">
        <v>44</v>
      </c>
      <c r="X32" s="13">
        <v>239</v>
      </c>
      <c r="Y32" s="13">
        <v>178</v>
      </c>
      <c r="Z32" s="15">
        <v>413</v>
      </c>
      <c r="AA32" s="14">
        <v>2128</v>
      </c>
      <c r="AB32" s="13">
        <v>470</v>
      </c>
      <c r="AC32" s="13">
        <v>67</v>
      </c>
      <c r="AD32" s="13">
        <v>242</v>
      </c>
      <c r="AE32" s="13">
        <v>93</v>
      </c>
      <c r="AF32" s="15">
        <v>67</v>
      </c>
      <c r="AG32" s="14">
        <v>0</v>
      </c>
      <c r="AH32" s="13">
        <v>2598</v>
      </c>
      <c r="AI32" s="13">
        <v>0</v>
      </c>
      <c r="AJ32" s="13">
        <v>0</v>
      </c>
      <c r="AK32" s="13">
        <v>1225</v>
      </c>
      <c r="AL32" s="15">
        <v>1373</v>
      </c>
      <c r="AM32" s="14">
        <v>2258</v>
      </c>
      <c r="AN32" s="15">
        <v>340</v>
      </c>
    </row>
    <row r="33" spans="1:40" ht="15" customHeight="1" x14ac:dyDescent="0.3">
      <c r="A33" s="2" t="s">
        <v>329</v>
      </c>
      <c r="B33" s="9"/>
      <c r="C33" s="16">
        <v>0.43</v>
      </c>
      <c r="D33" s="19">
        <v>0.41</v>
      </c>
      <c r="E33" s="21">
        <v>0.46</v>
      </c>
      <c r="F33" s="17">
        <v>0.46</v>
      </c>
      <c r="G33" s="16">
        <v>0.43</v>
      </c>
      <c r="H33" s="16">
        <v>0.46</v>
      </c>
      <c r="I33" s="20">
        <v>0.5</v>
      </c>
      <c r="J33" s="20">
        <v>0.47</v>
      </c>
      <c r="K33" s="20">
        <v>0.34</v>
      </c>
      <c r="L33" s="16">
        <v>0.44</v>
      </c>
      <c r="M33" s="20">
        <v>0.48</v>
      </c>
      <c r="N33" s="21">
        <v>0.39</v>
      </c>
      <c r="O33" s="19">
        <v>0.41</v>
      </c>
      <c r="P33" s="16">
        <v>0.45</v>
      </c>
      <c r="Q33" s="16">
        <v>0.43</v>
      </c>
      <c r="R33" s="20">
        <v>0.51</v>
      </c>
      <c r="S33" s="16">
        <v>0.46</v>
      </c>
      <c r="T33" s="20">
        <v>0.49</v>
      </c>
      <c r="U33" s="16">
        <v>0.47</v>
      </c>
      <c r="V33" s="16">
        <v>0.22</v>
      </c>
      <c r="W33" s="16">
        <v>0.4</v>
      </c>
      <c r="X33" s="20">
        <v>0.39</v>
      </c>
      <c r="Y33" s="16">
        <v>0.43</v>
      </c>
      <c r="Z33" s="21">
        <v>0.36</v>
      </c>
      <c r="AA33" s="17">
        <v>0.44</v>
      </c>
      <c r="AB33" s="16">
        <v>0.41</v>
      </c>
      <c r="AC33" s="16">
        <v>0.44</v>
      </c>
      <c r="AD33" s="16">
        <v>0.41</v>
      </c>
      <c r="AE33" s="20">
        <v>0.34</v>
      </c>
      <c r="AF33" s="18">
        <v>0.54</v>
      </c>
      <c r="AG33" s="19">
        <v>0</v>
      </c>
      <c r="AH33" s="20">
        <v>1</v>
      </c>
      <c r="AI33" s="20">
        <v>0</v>
      </c>
      <c r="AJ33" s="20">
        <v>0</v>
      </c>
      <c r="AK33" s="20">
        <v>1</v>
      </c>
      <c r="AL33" s="21">
        <v>1</v>
      </c>
      <c r="AM33" s="19">
        <v>0.42</v>
      </c>
      <c r="AN33" s="21">
        <v>0.56999999999999995</v>
      </c>
    </row>
    <row r="34" spans="1:40" ht="15" customHeight="1" x14ac:dyDescent="0.3">
      <c r="A34" s="2" t="s">
        <v>329</v>
      </c>
      <c r="B34" s="9"/>
      <c r="D34" s="22"/>
      <c r="E34" s="11" t="s">
        <v>377</v>
      </c>
      <c r="F34" s="10" t="s">
        <v>448</v>
      </c>
      <c r="G34" s="12" t="s">
        <v>448</v>
      </c>
      <c r="H34" s="12" t="s">
        <v>448</v>
      </c>
      <c r="I34" s="12" t="s">
        <v>641</v>
      </c>
      <c r="J34" s="12" t="s">
        <v>448</v>
      </c>
      <c r="L34" s="12" t="s">
        <v>448</v>
      </c>
      <c r="M34" s="12" t="s">
        <v>588</v>
      </c>
      <c r="N34" s="11" t="s">
        <v>382</v>
      </c>
      <c r="O34" s="10" t="s">
        <v>389</v>
      </c>
      <c r="P34" s="12" t="s">
        <v>680</v>
      </c>
      <c r="Q34" s="12" t="s">
        <v>389</v>
      </c>
      <c r="R34" s="12" t="s">
        <v>680</v>
      </c>
      <c r="S34" s="12" t="s">
        <v>655</v>
      </c>
      <c r="T34" s="12" t="s">
        <v>681</v>
      </c>
      <c r="U34" s="12" t="s">
        <v>680</v>
      </c>
      <c r="Y34" s="12" t="s">
        <v>389</v>
      </c>
      <c r="Z34" s="9"/>
      <c r="AA34" s="10" t="s">
        <v>381</v>
      </c>
      <c r="AB34" s="12" t="s">
        <v>381</v>
      </c>
      <c r="AC34" s="12" t="s">
        <v>381</v>
      </c>
      <c r="AF34" s="11" t="s">
        <v>436</v>
      </c>
      <c r="AG34" s="22"/>
      <c r="AH34" s="12" t="s">
        <v>420</v>
      </c>
      <c r="AK34" s="12" t="s">
        <v>420</v>
      </c>
      <c r="AL34" s="11" t="s">
        <v>420</v>
      </c>
      <c r="AM34" s="22"/>
      <c r="AN34" s="11" t="s">
        <v>377</v>
      </c>
    </row>
    <row r="35" spans="1:40" ht="15" customHeight="1" x14ac:dyDescent="0.3">
      <c r="A35" s="2" t="s">
        <v>329</v>
      </c>
      <c r="B35" s="9" t="s">
        <v>682</v>
      </c>
      <c r="C35" s="13">
        <v>1560</v>
      </c>
      <c r="D35" s="14">
        <v>900</v>
      </c>
      <c r="E35" s="15">
        <v>660</v>
      </c>
      <c r="F35" s="14">
        <v>159</v>
      </c>
      <c r="G35" s="13">
        <v>306</v>
      </c>
      <c r="H35" s="13">
        <v>247</v>
      </c>
      <c r="I35" s="13">
        <v>203</v>
      </c>
      <c r="J35" s="13">
        <v>187</v>
      </c>
      <c r="K35" s="13">
        <v>457</v>
      </c>
      <c r="L35" s="13">
        <v>466</v>
      </c>
      <c r="M35" s="13">
        <v>450</v>
      </c>
      <c r="N35" s="15">
        <v>644</v>
      </c>
      <c r="O35" s="14">
        <v>1112</v>
      </c>
      <c r="P35" s="13">
        <v>243</v>
      </c>
      <c r="Q35" s="13">
        <v>147</v>
      </c>
      <c r="R35" s="13">
        <v>43</v>
      </c>
      <c r="S35" s="13">
        <v>107</v>
      </c>
      <c r="T35" s="13">
        <v>205</v>
      </c>
      <c r="U35" s="13">
        <v>114</v>
      </c>
      <c r="V35" s="13">
        <v>2</v>
      </c>
      <c r="W35" s="13">
        <v>32</v>
      </c>
      <c r="X35" s="13">
        <v>176</v>
      </c>
      <c r="Y35" s="13">
        <v>106</v>
      </c>
      <c r="Z35" s="15">
        <v>385</v>
      </c>
      <c r="AA35" s="14">
        <v>1238</v>
      </c>
      <c r="AB35" s="13">
        <v>322</v>
      </c>
      <c r="AC35" s="13">
        <v>48</v>
      </c>
      <c r="AD35" s="13">
        <v>151</v>
      </c>
      <c r="AE35" s="13">
        <v>97</v>
      </c>
      <c r="AF35" s="15">
        <v>26</v>
      </c>
      <c r="AG35" s="14">
        <v>1560</v>
      </c>
      <c r="AH35" s="13">
        <v>0</v>
      </c>
      <c r="AI35" s="13">
        <v>1560</v>
      </c>
      <c r="AJ35" s="13">
        <v>0</v>
      </c>
      <c r="AK35" s="13">
        <v>0</v>
      </c>
      <c r="AL35" s="15">
        <v>0</v>
      </c>
      <c r="AM35" s="14">
        <v>1459</v>
      </c>
      <c r="AN35" s="15">
        <v>101</v>
      </c>
    </row>
    <row r="36" spans="1:40" ht="15" customHeight="1" x14ac:dyDescent="0.3">
      <c r="A36" s="2" t="s">
        <v>329</v>
      </c>
      <c r="B36" s="9"/>
      <c r="C36" s="16">
        <v>0.26</v>
      </c>
      <c r="D36" s="19">
        <v>0.31</v>
      </c>
      <c r="E36" s="21">
        <v>0.22</v>
      </c>
      <c r="F36" s="17">
        <v>0.25</v>
      </c>
      <c r="G36" s="20">
        <v>0.3</v>
      </c>
      <c r="H36" s="16">
        <v>0.25</v>
      </c>
      <c r="I36" s="20">
        <v>0.21</v>
      </c>
      <c r="J36" s="20">
        <v>0.2</v>
      </c>
      <c r="K36" s="20">
        <v>0.32</v>
      </c>
      <c r="L36" s="20">
        <v>0.28000000000000003</v>
      </c>
      <c r="M36" s="20">
        <v>0.23</v>
      </c>
      <c r="N36" s="18">
        <v>0.27</v>
      </c>
      <c r="O36" s="19">
        <v>0.28000000000000003</v>
      </c>
      <c r="P36" s="16">
        <v>0.24</v>
      </c>
      <c r="Q36" s="16">
        <v>0.26</v>
      </c>
      <c r="R36" s="16">
        <v>0.26</v>
      </c>
      <c r="S36" s="20">
        <v>0.21</v>
      </c>
      <c r="T36" s="20">
        <v>0.21</v>
      </c>
      <c r="U36" s="16">
        <v>0.24</v>
      </c>
      <c r="V36" s="16">
        <v>0.21</v>
      </c>
      <c r="W36" s="16">
        <v>0.28999999999999998</v>
      </c>
      <c r="X36" s="16">
        <v>0.28000000000000003</v>
      </c>
      <c r="Y36" s="16">
        <v>0.26</v>
      </c>
      <c r="Z36" s="21">
        <v>0.34</v>
      </c>
      <c r="AA36" s="17">
        <v>0.25</v>
      </c>
      <c r="AB36" s="16">
        <v>0.28000000000000003</v>
      </c>
      <c r="AC36" s="16">
        <v>0.32</v>
      </c>
      <c r="AD36" s="16">
        <v>0.25</v>
      </c>
      <c r="AE36" s="20">
        <v>0.35</v>
      </c>
      <c r="AF36" s="18">
        <v>0.21</v>
      </c>
      <c r="AG36" s="19">
        <v>0.46</v>
      </c>
      <c r="AH36" s="20">
        <v>0</v>
      </c>
      <c r="AI36" s="20">
        <v>1</v>
      </c>
      <c r="AJ36" s="20">
        <v>0</v>
      </c>
      <c r="AK36" s="20">
        <v>0</v>
      </c>
      <c r="AL36" s="21">
        <v>0</v>
      </c>
      <c r="AM36" s="19">
        <v>0.27</v>
      </c>
      <c r="AN36" s="21">
        <v>0.17</v>
      </c>
    </row>
    <row r="37" spans="1:40" ht="15" customHeight="1" x14ac:dyDescent="0.3">
      <c r="A37" s="2" t="s">
        <v>329</v>
      </c>
      <c r="B37" s="9"/>
      <c r="D37" s="10" t="s">
        <v>378</v>
      </c>
      <c r="E37" s="9"/>
      <c r="F37" s="10" t="s">
        <v>560</v>
      </c>
      <c r="G37" s="12" t="s">
        <v>683</v>
      </c>
      <c r="H37" s="12" t="s">
        <v>560</v>
      </c>
      <c r="K37" s="12" t="s">
        <v>684</v>
      </c>
      <c r="L37" s="12" t="s">
        <v>685</v>
      </c>
      <c r="N37" s="11" t="s">
        <v>685</v>
      </c>
      <c r="O37" s="10" t="s">
        <v>478</v>
      </c>
      <c r="P37" s="12" t="s">
        <v>382</v>
      </c>
      <c r="Q37" s="12" t="s">
        <v>382</v>
      </c>
      <c r="W37" s="12" t="s">
        <v>382</v>
      </c>
      <c r="X37" s="12" t="s">
        <v>625</v>
      </c>
      <c r="Y37" s="12" t="s">
        <v>382</v>
      </c>
      <c r="Z37" s="11" t="s">
        <v>600</v>
      </c>
      <c r="AA37" s="22"/>
      <c r="AE37" s="12" t="s">
        <v>686</v>
      </c>
      <c r="AF37" s="9"/>
      <c r="AG37" s="10" t="s">
        <v>452</v>
      </c>
      <c r="AI37" s="12" t="s">
        <v>453</v>
      </c>
      <c r="AL37" s="9"/>
      <c r="AM37" s="10" t="s">
        <v>378</v>
      </c>
      <c r="AN37" s="9"/>
    </row>
    <row r="38" spans="1:40" ht="15" customHeight="1" x14ac:dyDescent="0.3">
      <c r="A38" s="2" t="s">
        <v>329</v>
      </c>
      <c r="B38" s="9" t="s">
        <v>665</v>
      </c>
      <c r="C38" s="13">
        <v>1842</v>
      </c>
      <c r="D38" s="14">
        <v>838</v>
      </c>
      <c r="E38" s="15">
        <v>1004</v>
      </c>
      <c r="F38" s="14">
        <v>182</v>
      </c>
      <c r="G38" s="13">
        <v>278</v>
      </c>
      <c r="H38" s="13">
        <v>293</v>
      </c>
      <c r="I38" s="13">
        <v>291</v>
      </c>
      <c r="J38" s="13">
        <v>299</v>
      </c>
      <c r="K38" s="13">
        <v>498</v>
      </c>
      <c r="L38" s="13">
        <v>460</v>
      </c>
      <c r="M38" s="13">
        <v>585</v>
      </c>
      <c r="N38" s="15">
        <v>797</v>
      </c>
      <c r="O38" s="14">
        <v>1232</v>
      </c>
      <c r="P38" s="13">
        <v>302</v>
      </c>
      <c r="Q38" s="13">
        <v>177</v>
      </c>
      <c r="R38" s="13">
        <v>37</v>
      </c>
      <c r="S38" s="13">
        <v>164</v>
      </c>
      <c r="T38" s="13">
        <v>308</v>
      </c>
      <c r="U38" s="13">
        <v>135</v>
      </c>
      <c r="V38" s="13">
        <v>7</v>
      </c>
      <c r="W38" s="13">
        <v>33</v>
      </c>
      <c r="X38" s="13">
        <v>205</v>
      </c>
      <c r="Y38" s="13">
        <v>128</v>
      </c>
      <c r="Z38" s="15">
        <v>347</v>
      </c>
      <c r="AA38" s="14">
        <v>1490</v>
      </c>
      <c r="AB38" s="13">
        <v>352</v>
      </c>
      <c r="AC38" s="13">
        <v>36</v>
      </c>
      <c r="AD38" s="13">
        <v>202</v>
      </c>
      <c r="AE38" s="13">
        <v>84</v>
      </c>
      <c r="AF38" s="15">
        <v>31</v>
      </c>
      <c r="AG38" s="14">
        <v>1842</v>
      </c>
      <c r="AH38" s="13">
        <v>0</v>
      </c>
      <c r="AI38" s="13">
        <v>0</v>
      </c>
      <c r="AJ38" s="13">
        <v>1842</v>
      </c>
      <c r="AK38" s="13">
        <v>0</v>
      </c>
      <c r="AL38" s="15">
        <v>0</v>
      </c>
      <c r="AM38" s="14">
        <v>1685</v>
      </c>
      <c r="AN38" s="15">
        <v>157</v>
      </c>
    </row>
    <row r="39" spans="1:40" ht="15" customHeight="1" x14ac:dyDescent="0.3">
      <c r="A39" s="2" t="s">
        <v>329</v>
      </c>
      <c r="B39" s="9"/>
      <c r="C39" s="16">
        <v>0.31</v>
      </c>
      <c r="D39" s="19">
        <v>0.28999999999999998</v>
      </c>
      <c r="E39" s="21">
        <v>0.33</v>
      </c>
      <c r="F39" s="17">
        <v>0.28999999999999998</v>
      </c>
      <c r="G39" s="20">
        <v>0.27</v>
      </c>
      <c r="H39" s="16">
        <v>0.3</v>
      </c>
      <c r="I39" s="16">
        <v>0.3</v>
      </c>
      <c r="J39" s="16">
        <v>0.33</v>
      </c>
      <c r="K39" s="20">
        <v>0.34</v>
      </c>
      <c r="L39" s="20">
        <v>0.28000000000000003</v>
      </c>
      <c r="M39" s="16">
        <v>0.3</v>
      </c>
      <c r="N39" s="21">
        <v>0.34</v>
      </c>
      <c r="O39" s="17">
        <v>0.31</v>
      </c>
      <c r="P39" s="16">
        <v>0.3</v>
      </c>
      <c r="Q39" s="16">
        <v>0.31</v>
      </c>
      <c r="R39" s="20">
        <v>0.23</v>
      </c>
      <c r="S39" s="16">
        <v>0.33</v>
      </c>
      <c r="T39" s="16">
        <v>0.31</v>
      </c>
      <c r="U39" s="16">
        <v>0.28999999999999998</v>
      </c>
      <c r="V39" s="16">
        <v>0.56999999999999995</v>
      </c>
      <c r="W39" s="16">
        <v>0.3</v>
      </c>
      <c r="X39" s="16">
        <v>0.33</v>
      </c>
      <c r="Y39" s="16">
        <v>0.31</v>
      </c>
      <c r="Z39" s="18">
        <v>0.3</v>
      </c>
      <c r="AA39" s="17">
        <v>0.31</v>
      </c>
      <c r="AB39" s="16">
        <v>0.31</v>
      </c>
      <c r="AC39" s="20">
        <v>0.24</v>
      </c>
      <c r="AD39" s="16">
        <v>0.34</v>
      </c>
      <c r="AE39" s="16">
        <v>0.31</v>
      </c>
      <c r="AF39" s="18">
        <v>0.25</v>
      </c>
      <c r="AG39" s="19">
        <v>0.54</v>
      </c>
      <c r="AH39" s="20">
        <v>0</v>
      </c>
      <c r="AI39" s="20">
        <v>0</v>
      </c>
      <c r="AJ39" s="20">
        <v>1</v>
      </c>
      <c r="AK39" s="20">
        <v>0</v>
      </c>
      <c r="AL39" s="21">
        <v>0</v>
      </c>
      <c r="AM39" s="19">
        <v>0.31</v>
      </c>
      <c r="AN39" s="21">
        <v>0.26</v>
      </c>
    </row>
    <row r="40" spans="1:40" ht="15" customHeight="1" x14ac:dyDescent="0.3">
      <c r="A40" s="2" t="s">
        <v>329</v>
      </c>
      <c r="B40" s="9"/>
      <c r="D40" s="22"/>
      <c r="E40" s="11" t="s">
        <v>377</v>
      </c>
      <c r="F40" s="22"/>
      <c r="J40" s="12" t="s">
        <v>666</v>
      </c>
      <c r="K40" s="12" t="s">
        <v>539</v>
      </c>
      <c r="N40" s="11" t="s">
        <v>539</v>
      </c>
      <c r="O40" s="10" t="s">
        <v>380</v>
      </c>
      <c r="P40" s="12" t="s">
        <v>380</v>
      </c>
      <c r="Q40" s="12" t="s">
        <v>380</v>
      </c>
      <c r="S40" s="12" t="s">
        <v>380</v>
      </c>
      <c r="T40" s="12" t="s">
        <v>380</v>
      </c>
      <c r="X40" s="12" t="s">
        <v>380</v>
      </c>
      <c r="Y40" s="12" t="s">
        <v>380</v>
      </c>
      <c r="Z40" s="11" t="s">
        <v>380</v>
      </c>
      <c r="AA40" s="22"/>
      <c r="AD40" s="12" t="s">
        <v>379</v>
      </c>
      <c r="AF40" s="9"/>
      <c r="AG40" s="10" t="s">
        <v>630</v>
      </c>
      <c r="AJ40" s="12" t="s">
        <v>573</v>
      </c>
      <c r="AL40" s="9"/>
      <c r="AM40" s="10" t="s">
        <v>378</v>
      </c>
      <c r="AN40" s="9"/>
    </row>
    <row r="41" spans="1:40" ht="15" customHeight="1" x14ac:dyDescent="0.3">
      <c r="A41" s="2" t="s">
        <v>329</v>
      </c>
      <c r="B41" s="9" t="s">
        <v>667</v>
      </c>
      <c r="C41" s="13">
        <v>1225</v>
      </c>
      <c r="D41" s="14">
        <v>640</v>
      </c>
      <c r="E41" s="15">
        <v>585</v>
      </c>
      <c r="F41" s="14">
        <v>146</v>
      </c>
      <c r="G41" s="13">
        <v>205</v>
      </c>
      <c r="H41" s="13">
        <v>189</v>
      </c>
      <c r="I41" s="13">
        <v>228</v>
      </c>
      <c r="J41" s="13">
        <v>191</v>
      </c>
      <c r="K41" s="13">
        <v>267</v>
      </c>
      <c r="L41" s="13">
        <v>351</v>
      </c>
      <c r="M41" s="13">
        <v>417</v>
      </c>
      <c r="N41" s="15">
        <v>457</v>
      </c>
      <c r="O41" s="14">
        <v>792</v>
      </c>
      <c r="P41" s="13">
        <v>206</v>
      </c>
      <c r="Q41" s="13">
        <v>107</v>
      </c>
      <c r="R41" s="13">
        <v>30</v>
      </c>
      <c r="S41" s="13">
        <v>113</v>
      </c>
      <c r="T41" s="13">
        <v>227</v>
      </c>
      <c r="U41" s="13">
        <v>96</v>
      </c>
      <c r="V41" s="13">
        <v>1</v>
      </c>
      <c r="W41" s="13">
        <v>26</v>
      </c>
      <c r="X41" s="13">
        <v>138</v>
      </c>
      <c r="Y41" s="13">
        <v>104</v>
      </c>
      <c r="Z41" s="15">
        <v>178</v>
      </c>
      <c r="AA41" s="14">
        <v>1037</v>
      </c>
      <c r="AB41" s="13">
        <v>188</v>
      </c>
      <c r="AC41" s="13">
        <v>26</v>
      </c>
      <c r="AD41" s="13">
        <v>92</v>
      </c>
      <c r="AE41" s="13">
        <v>39</v>
      </c>
      <c r="AF41" s="15">
        <v>31</v>
      </c>
      <c r="AG41" s="14">
        <v>0</v>
      </c>
      <c r="AH41" s="13">
        <v>1225</v>
      </c>
      <c r="AI41" s="13">
        <v>0</v>
      </c>
      <c r="AJ41" s="13">
        <v>0</v>
      </c>
      <c r="AK41" s="13">
        <v>1225</v>
      </c>
      <c r="AL41" s="15">
        <v>0</v>
      </c>
      <c r="AM41" s="14">
        <v>1103</v>
      </c>
      <c r="AN41" s="15">
        <v>122</v>
      </c>
    </row>
    <row r="42" spans="1:40" ht="15" customHeight="1" x14ac:dyDescent="0.3">
      <c r="A42" s="2" t="s">
        <v>329</v>
      </c>
      <c r="B42" s="9"/>
      <c r="C42" s="16">
        <v>0.2</v>
      </c>
      <c r="D42" s="19">
        <v>0.22</v>
      </c>
      <c r="E42" s="21">
        <v>0.19</v>
      </c>
      <c r="F42" s="17">
        <v>0.23</v>
      </c>
      <c r="G42" s="16">
        <v>0.2</v>
      </c>
      <c r="H42" s="16">
        <v>0.19</v>
      </c>
      <c r="I42" s="20">
        <v>0.23</v>
      </c>
      <c r="J42" s="16">
        <v>0.21</v>
      </c>
      <c r="K42" s="20">
        <v>0.18</v>
      </c>
      <c r="L42" s="16">
        <v>0.21</v>
      </c>
      <c r="M42" s="16">
        <v>0.21</v>
      </c>
      <c r="N42" s="18">
        <v>0.19</v>
      </c>
      <c r="O42" s="17">
        <v>0.2</v>
      </c>
      <c r="P42" s="16">
        <v>0.21</v>
      </c>
      <c r="Q42" s="16">
        <v>0.19</v>
      </c>
      <c r="R42" s="16">
        <v>0.19</v>
      </c>
      <c r="S42" s="16">
        <v>0.23</v>
      </c>
      <c r="T42" s="16">
        <v>0.23</v>
      </c>
      <c r="U42" s="16">
        <v>0.2</v>
      </c>
      <c r="V42" s="16">
        <v>0.08</v>
      </c>
      <c r="W42" s="16">
        <v>0.25</v>
      </c>
      <c r="X42" s="16">
        <v>0.22</v>
      </c>
      <c r="Y42" s="20">
        <v>0.25</v>
      </c>
      <c r="Z42" s="21">
        <v>0.16</v>
      </c>
      <c r="AA42" s="19">
        <v>0.21</v>
      </c>
      <c r="AB42" s="20">
        <v>0.16</v>
      </c>
      <c r="AC42" s="16">
        <v>0.17</v>
      </c>
      <c r="AD42" s="20">
        <v>0.16</v>
      </c>
      <c r="AE42" s="20">
        <v>0.14000000000000001</v>
      </c>
      <c r="AF42" s="18">
        <v>0.25</v>
      </c>
      <c r="AG42" s="19">
        <v>0</v>
      </c>
      <c r="AH42" s="20">
        <v>0.47</v>
      </c>
      <c r="AI42" s="20">
        <v>0</v>
      </c>
      <c r="AJ42" s="20">
        <v>0</v>
      </c>
      <c r="AK42" s="20">
        <v>1</v>
      </c>
      <c r="AL42" s="21">
        <v>0</v>
      </c>
      <c r="AM42" s="17">
        <v>0.2</v>
      </c>
      <c r="AN42" s="18">
        <v>0.2</v>
      </c>
    </row>
    <row r="43" spans="1:40" ht="15" customHeight="1" x14ac:dyDescent="0.3">
      <c r="A43" s="2" t="s">
        <v>329</v>
      </c>
      <c r="B43" s="9"/>
      <c r="D43" s="10" t="s">
        <v>378</v>
      </c>
      <c r="E43" s="9"/>
      <c r="F43" s="10" t="s">
        <v>448</v>
      </c>
      <c r="I43" s="12" t="s">
        <v>668</v>
      </c>
      <c r="N43" s="9"/>
      <c r="O43" s="10" t="s">
        <v>389</v>
      </c>
      <c r="P43" s="12" t="s">
        <v>389</v>
      </c>
      <c r="S43" s="12" t="s">
        <v>389</v>
      </c>
      <c r="T43" s="12" t="s">
        <v>653</v>
      </c>
      <c r="U43" s="12" t="s">
        <v>389</v>
      </c>
      <c r="W43" s="12" t="s">
        <v>389</v>
      </c>
      <c r="X43" s="12" t="s">
        <v>389</v>
      </c>
      <c r="Y43" s="12" t="s">
        <v>669</v>
      </c>
      <c r="Z43" s="9"/>
      <c r="AA43" s="10" t="s">
        <v>436</v>
      </c>
      <c r="AF43" s="11" t="s">
        <v>381</v>
      </c>
      <c r="AG43" s="22"/>
      <c r="AH43" s="12" t="s">
        <v>551</v>
      </c>
      <c r="AK43" s="12" t="s">
        <v>589</v>
      </c>
      <c r="AL43" s="9"/>
      <c r="AM43" s="22"/>
      <c r="AN43" s="9"/>
    </row>
    <row r="44" spans="1:40" ht="15" customHeight="1" x14ac:dyDescent="0.3">
      <c r="A44" s="2" t="s">
        <v>329</v>
      </c>
      <c r="B44" s="9" t="s">
        <v>687</v>
      </c>
      <c r="C44" s="13">
        <v>1373</v>
      </c>
      <c r="D44" s="14">
        <v>560</v>
      </c>
      <c r="E44" s="15">
        <v>813</v>
      </c>
      <c r="F44" s="14">
        <v>145</v>
      </c>
      <c r="G44" s="13">
        <v>242</v>
      </c>
      <c r="H44" s="13">
        <v>264</v>
      </c>
      <c r="I44" s="13">
        <v>257</v>
      </c>
      <c r="J44" s="13">
        <v>238</v>
      </c>
      <c r="K44" s="13">
        <v>226</v>
      </c>
      <c r="L44" s="13">
        <v>387</v>
      </c>
      <c r="M44" s="13">
        <v>521</v>
      </c>
      <c r="N44" s="15">
        <v>464</v>
      </c>
      <c r="O44" s="14">
        <v>864</v>
      </c>
      <c r="P44" s="13">
        <v>249</v>
      </c>
      <c r="Q44" s="13">
        <v>138</v>
      </c>
      <c r="R44" s="13">
        <v>53</v>
      </c>
      <c r="S44" s="13">
        <v>116</v>
      </c>
      <c r="T44" s="13">
        <v>260</v>
      </c>
      <c r="U44" s="13">
        <v>127</v>
      </c>
      <c r="V44" s="13">
        <v>2</v>
      </c>
      <c r="W44" s="13">
        <v>17</v>
      </c>
      <c r="X44" s="13">
        <v>101</v>
      </c>
      <c r="Y44" s="13">
        <v>74</v>
      </c>
      <c r="Z44" s="15">
        <v>235</v>
      </c>
      <c r="AA44" s="14">
        <v>1091</v>
      </c>
      <c r="AB44" s="13">
        <v>282</v>
      </c>
      <c r="AC44" s="13">
        <v>41</v>
      </c>
      <c r="AD44" s="13">
        <v>150</v>
      </c>
      <c r="AE44" s="13">
        <v>55</v>
      </c>
      <c r="AF44" s="15">
        <v>37</v>
      </c>
      <c r="AG44" s="14">
        <v>0</v>
      </c>
      <c r="AH44" s="13">
        <v>1373</v>
      </c>
      <c r="AI44" s="13">
        <v>0</v>
      </c>
      <c r="AJ44" s="13">
        <v>0</v>
      </c>
      <c r="AK44" s="13">
        <v>0</v>
      </c>
      <c r="AL44" s="15">
        <v>1373</v>
      </c>
      <c r="AM44" s="14">
        <v>1156</v>
      </c>
      <c r="AN44" s="15">
        <v>217</v>
      </c>
    </row>
    <row r="45" spans="1:40" ht="15" customHeight="1" x14ac:dyDescent="0.3">
      <c r="A45" s="2" t="s">
        <v>329</v>
      </c>
      <c r="B45" s="9"/>
      <c r="C45" s="16">
        <v>0.23</v>
      </c>
      <c r="D45" s="19">
        <v>0.19</v>
      </c>
      <c r="E45" s="21">
        <v>0.27</v>
      </c>
      <c r="F45" s="17">
        <v>0.23</v>
      </c>
      <c r="G45" s="16">
        <v>0.23</v>
      </c>
      <c r="H45" s="20">
        <v>0.27</v>
      </c>
      <c r="I45" s="20">
        <v>0.26</v>
      </c>
      <c r="J45" s="20">
        <v>0.26</v>
      </c>
      <c r="K45" s="20">
        <v>0.16</v>
      </c>
      <c r="L45" s="16">
        <v>0.23</v>
      </c>
      <c r="M45" s="20">
        <v>0.26</v>
      </c>
      <c r="N45" s="21">
        <v>0.2</v>
      </c>
      <c r="O45" s="19">
        <v>0.22</v>
      </c>
      <c r="P45" s="16">
        <v>0.25</v>
      </c>
      <c r="Q45" s="16">
        <v>0.24</v>
      </c>
      <c r="R45" s="20">
        <v>0.33</v>
      </c>
      <c r="S45" s="16">
        <v>0.23</v>
      </c>
      <c r="T45" s="20">
        <v>0.26</v>
      </c>
      <c r="U45" s="20">
        <v>0.27</v>
      </c>
      <c r="V45" s="16">
        <v>0.14000000000000001</v>
      </c>
      <c r="W45" s="16">
        <v>0.16</v>
      </c>
      <c r="X45" s="20">
        <v>0.16</v>
      </c>
      <c r="Y45" s="20">
        <v>0.18</v>
      </c>
      <c r="Z45" s="21">
        <v>0.21</v>
      </c>
      <c r="AA45" s="17">
        <v>0.22</v>
      </c>
      <c r="AB45" s="16">
        <v>0.25</v>
      </c>
      <c r="AC45" s="16">
        <v>0.27</v>
      </c>
      <c r="AD45" s="16">
        <v>0.25</v>
      </c>
      <c r="AE45" s="16">
        <v>0.2</v>
      </c>
      <c r="AF45" s="18">
        <v>0.28999999999999998</v>
      </c>
      <c r="AG45" s="19">
        <v>0</v>
      </c>
      <c r="AH45" s="20">
        <v>0.53</v>
      </c>
      <c r="AI45" s="20">
        <v>0</v>
      </c>
      <c r="AJ45" s="20">
        <v>0</v>
      </c>
      <c r="AK45" s="20">
        <v>0</v>
      </c>
      <c r="AL45" s="21">
        <v>1</v>
      </c>
      <c r="AM45" s="19">
        <v>0.21</v>
      </c>
      <c r="AN45" s="21">
        <v>0.36</v>
      </c>
    </row>
    <row r="46" spans="1:40" ht="15" customHeight="1" x14ac:dyDescent="0.3">
      <c r="A46" s="2" t="s">
        <v>329</v>
      </c>
      <c r="B46" s="9"/>
      <c r="C46" s="28"/>
      <c r="D46" s="29"/>
      <c r="E46" s="48" t="s">
        <v>377</v>
      </c>
      <c r="F46" s="49" t="s">
        <v>382</v>
      </c>
      <c r="G46" s="47" t="s">
        <v>448</v>
      </c>
      <c r="H46" s="47" t="s">
        <v>448</v>
      </c>
      <c r="I46" s="47" t="s">
        <v>448</v>
      </c>
      <c r="J46" s="47" t="s">
        <v>448</v>
      </c>
      <c r="K46" s="28"/>
      <c r="L46" s="47" t="s">
        <v>448</v>
      </c>
      <c r="M46" s="47" t="s">
        <v>688</v>
      </c>
      <c r="N46" s="48" t="s">
        <v>382</v>
      </c>
      <c r="O46" s="49" t="s">
        <v>387</v>
      </c>
      <c r="P46" s="47" t="s">
        <v>689</v>
      </c>
      <c r="Q46" s="47" t="s">
        <v>511</v>
      </c>
      <c r="R46" s="47" t="s">
        <v>690</v>
      </c>
      <c r="S46" s="47" t="s">
        <v>511</v>
      </c>
      <c r="T46" s="47" t="s">
        <v>689</v>
      </c>
      <c r="U46" s="47" t="s">
        <v>689</v>
      </c>
      <c r="V46" s="28"/>
      <c r="W46" s="28"/>
      <c r="X46" s="28"/>
      <c r="Y46" s="28"/>
      <c r="Z46" s="48" t="s">
        <v>387</v>
      </c>
      <c r="AA46" s="29"/>
      <c r="AB46" s="28"/>
      <c r="AC46" s="28"/>
      <c r="AD46" s="28"/>
      <c r="AE46" s="28"/>
      <c r="AF46" s="30"/>
      <c r="AG46" s="29"/>
      <c r="AH46" s="47" t="s">
        <v>524</v>
      </c>
      <c r="AI46" s="28"/>
      <c r="AJ46" s="28"/>
      <c r="AK46" s="28"/>
      <c r="AL46" s="48" t="s">
        <v>502</v>
      </c>
      <c r="AM46" s="29"/>
      <c r="AN46" s="48" t="s">
        <v>377</v>
      </c>
    </row>
    <row r="47" spans="1:40" x14ac:dyDescent="0.3">
      <c r="A47" s="2" t="s">
        <v>329</v>
      </c>
      <c r="B47" s="2" t="s">
        <v>457</v>
      </c>
    </row>
    <row r="48" spans="1:40" x14ac:dyDescent="0.3">
      <c r="A48" s="2" t="s">
        <v>329</v>
      </c>
      <c r="B48" s="2" t="s">
        <v>458</v>
      </c>
    </row>
    <row r="49" spans="1:2" ht="15" customHeight="1" x14ac:dyDescent="0.3">
      <c r="A49" s="2" t="s">
        <v>329</v>
      </c>
    </row>
    <row r="50" spans="1:2" ht="15" customHeight="1" x14ac:dyDescent="0.3">
      <c r="A50" s="2" t="s">
        <v>329</v>
      </c>
      <c r="B50" s="2" t="s">
        <v>459</v>
      </c>
    </row>
  </sheetData>
  <mergeCells count="6">
    <mergeCell ref="AM6:AN6"/>
    <mergeCell ref="D6:E6"/>
    <mergeCell ref="F6:N6"/>
    <mergeCell ref="O6:Z6"/>
    <mergeCell ref="AA6:AF6"/>
    <mergeCell ref="AG6:AL6"/>
  </mergeCells>
  <hyperlinks>
    <hyperlink ref="B1" location="'Contents'!E1" display="&lt;&lt; Contents" xr:uid="{00000000-0004-0000-0900-000000000000}"/>
  </hyperlinks>
  <pageMargins left="0.7" right="0.7" top="0.75" bottom="0.75" header="0.3" footer="0.3"/>
  <headerFooter>
    <oddHeader>&amp;L&amp;"Aptos"&amp;12&amp;K000000 Classification: CONFIDENTIAL&amp;1#_x000D_</oddHead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AN176"/>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691</v>
      </c>
    </row>
    <row r="4" spans="1:40" x14ac:dyDescent="0.3">
      <c r="A4" s="2" t="s">
        <v>329</v>
      </c>
      <c r="B4" s="2" t="s">
        <v>692</v>
      </c>
    </row>
    <row r="5" spans="1:40" ht="15" customHeight="1" x14ac:dyDescent="0.3">
      <c r="A5" s="2" t="s">
        <v>329</v>
      </c>
      <c r="B5" s="2" t="s">
        <v>2</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380</v>
      </c>
      <c r="S8" s="12" t="s">
        <v>381</v>
      </c>
      <c r="T8" s="12" t="s">
        <v>382</v>
      </c>
      <c r="U8" s="12" t="s">
        <v>383</v>
      </c>
      <c r="V8" s="12" t="s">
        <v>386</v>
      </c>
      <c r="W8" s="12" t="s">
        <v>385</v>
      </c>
      <c r="X8" s="12" t="s">
        <v>387</v>
      </c>
      <c r="Y8" s="12" t="s">
        <v>388</v>
      </c>
      <c r="Z8" s="11" t="s">
        <v>389</v>
      </c>
      <c r="AA8" s="10" t="s">
        <v>377</v>
      </c>
      <c r="AB8" s="12" t="s">
        <v>378</v>
      </c>
      <c r="AC8" s="12" t="s">
        <v>379</v>
      </c>
      <c r="AD8" s="12" t="s">
        <v>380</v>
      </c>
      <c r="AE8" s="12" t="s">
        <v>381</v>
      </c>
      <c r="AF8" s="11" t="s">
        <v>390</v>
      </c>
      <c r="AG8" s="10" t="s">
        <v>377</v>
      </c>
      <c r="AH8" s="12" t="s">
        <v>378</v>
      </c>
      <c r="AI8" s="12" t="s">
        <v>379</v>
      </c>
      <c r="AJ8" s="12" t="s">
        <v>380</v>
      </c>
      <c r="AK8" s="12" t="s">
        <v>381</v>
      </c>
      <c r="AL8" s="11" t="s">
        <v>382</v>
      </c>
      <c r="AM8" s="10" t="s">
        <v>377</v>
      </c>
      <c r="AN8" s="11" t="s">
        <v>378</v>
      </c>
    </row>
    <row r="9" spans="1:40" ht="15" customHeight="1" x14ac:dyDescent="0.3">
      <c r="A9" s="2" t="s">
        <v>329</v>
      </c>
      <c r="B9" s="9" t="s">
        <v>391</v>
      </c>
      <c r="C9" s="13">
        <v>6190</v>
      </c>
      <c r="D9" s="14">
        <v>2985</v>
      </c>
      <c r="E9" s="15">
        <v>3173</v>
      </c>
      <c r="F9" s="14">
        <v>677</v>
      </c>
      <c r="G9" s="13">
        <v>1086</v>
      </c>
      <c r="H9" s="13">
        <v>1048</v>
      </c>
      <c r="I9" s="13">
        <v>993</v>
      </c>
      <c r="J9" s="13">
        <v>939</v>
      </c>
      <c r="K9" s="13">
        <v>1447</v>
      </c>
      <c r="L9" s="13">
        <v>1763</v>
      </c>
      <c r="M9" s="13">
        <v>2041</v>
      </c>
      <c r="N9" s="15">
        <v>2386</v>
      </c>
      <c r="O9" s="14">
        <v>4122</v>
      </c>
      <c r="P9" s="13">
        <v>1041</v>
      </c>
      <c r="Q9" s="13">
        <v>617</v>
      </c>
      <c r="R9" s="13">
        <v>187</v>
      </c>
      <c r="S9" s="13">
        <v>520</v>
      </c>
      <c r="T9" s="13">
        <v>1027</v>
      </c>
      <c r="U9" s="13">
        <v>502</v>
      </c>
      <c r="V9" s="13">
        <v>13</v>
      </c>
      <c r="W9" s="13">
        <v>122</v>
      </c>
      <c r="X9" s="13">
        <v>624</v>
      </c>
      <c r="Y9" s="13">
        <v>455</v>
      </c>
      <c r="Z9" s="15">
        <v>1082</v>
      </c>
      <c r="AA9" s="14">
        <v>4989</v>
      </c>
      <c r="AB9" s="13">
        <v>1167</v>
      </c>
      <c r="AC9" s="13">
        <v>167</v>
      </c>
      <c r="AD9" s="13">
        <v>626</v>
      </c>
      <c r="AE9" s="13">
        <v>311</v>
      </c>
      <c r="AF9" s="15">
        <v>63</v>
      </c>
      <c r="AG9" s="14">
        <v>3513</v>
      </c>
      <c r="AH9" s="13">
        <v>2677</v>
      </c>
      <c r="AI9" s="13">
        <v>1757</v>
      </c>
      <c r="AJ9" s="13">
        <v>1756</v>
      </c>
      <c r="AK9" s="13">
        <v>1184</v>
      </c>
      <c r="AL9" s="15">
        <v>1493</v>
      </c>
      <c r="AM9" s="14">
        <v>5550</v>
      </c>
      <c r="AN9" s="15">
        <v>640</v>
      </c>
    </row>
    <row r="10" spans="1:40" ht="15" customHeight="1" x14ac:dyDescent="0.3">
      <c r="A10" s="2" t="s">
        <v>329</v>
      </c>
      <c r="B10" s="9" t="s">
        <v>338</v>
      </c>
      <c r="C10" s="13">
        <v>6000</v>
      </c>
      <c r="D10" s="14">
        <v>2938</v>
      </c>
      <c r="E10" s="15">
        <v>3062</v>
      </c>
      <c r="F10" s="14">
        <v>633</v>
      </c>
      <c r="G10" s="13">
        <v>1031</v>
      </c>
      <c r="H10" s="13">
        <v>994</v>
      </c>
      <c r="I10" s="13">
        <v>979</v>
      </c>
      <c r="J10" s="13">
        <v>916</v>
      </c>
      <c r="K10" s="13">
        <v>1447</v>
      </c>
      <c r="L10" s="13">
        <v>1664</v>
      </c>
      <c r="M10" s="13">
        <v>1973</v>
      </c>
      <c r="N10" s="15">
        <v>2363</v>
      </c>
      <c r="O10" s="14">
        <v>4000</v>
      </c>
      <c r="P10" s="13">
        <v>1000</v>
      </c>
      <c r="Q10" s="13">
        <v>568</v>
      </c>
      <c r="R10" s="13">
        <v>164</v>
      </c>
      <c r="S10" s="13">
        <v>500</v>
      </c>
      <c r="T10" s="13">
        <v>1000</v>
      </c>
      <c r="U10" s="13">
        <v>472</v>
      </c>
      <c r="V10" s="13">
        <v>12</v>
      </c>
      <c r="W10" s="13">
        <v>108</v>
      </c>
      <c r="X10" s="13">
        <v>620</v>
      </c>
      <c r="Y10" s="13">
        <v>412</v>
      </c>
      <c r="Z10" s="15">
        <v>1144</v>
      </c>
      <c r="AA10" s="14">
        <v>4856</v>
      </c>
      <c r="AB10" s="13">
        <v>1144</v>
      </c>
      <c r="AC10" s="13">
        <v>151</v>
      </c>
      <c r="AD10" s="13">
        <v>595</v>
      </c>
      <c r="AE10" s="13">
        <v>274</v>
      </c>
      <c r="AF10" s="15">
        <v>124</v>
      </c>
      <c r="AG10" s="14">
        <v>3402</v>
      </c>
      <c r="AH10" s="13">
        <v>2598</v>
      </c>
      <c r="AI10" s="13">
        <v>1560</v>
      </c>
      <c r="AJ10" s="13">
        <v>1842</v>
      </c>
      <c r="AK10" s="13">
        <v>1225</v>
      </c>
      <c r="AL10" s="15">
        <v>1373</v>
      </c>
      <c r="AM10" s="14">
        <v>5402</v>
      </c>
      <c r="AN10" s="15">
        <v>598</v>
      </c>
    </row>
    <row r="11" spans="1:40" ht="26" x14ac:dyDescent="0.3">
      <c r="A11" s="2" t="s">
        <v>329</v>
      </c>
      <c r="B11" s="9" t="s">
        <v>693</v>
      </c>
      <c r="C11" s="13">
        <v>3012</v>
      </c>
      <c r="D11" s="14">
        <v>1628</v>
      </c>
      <c r="E11" s="15">
        <v>1384</v>
      </c>
      <c r="F11" s="14">
        <v>265</v>
      </c>
      <c r="G11" s="13">
        <v>460</v>
      </c>
      <c r="H11" s="13">
        <v>404</v>
      </c>
      <c r="I11" s="13">
        <v>412</v>
      </c>
      <c r="J11" s="13">
        <v>524</v>
      </c>
      <c r="K11" s="13">
        <v>948</v>
      </c>
      <c r="L11" s="13">
        <v>725</v>
      </c>
      <c r="M11" s="13">
        <v>815</v>
      </c>
      <c r="N11" s="15">
        <v>1472</v>
      </c>
      <c r="O11" s="14">
        <v>2056</v>
      </c>
      <c r="P11" s="13">
        <v>450</v>
      </c>
      <c r="Q11" s="13">
        <v>291</v>
      </c>
      <c r="R11" s="13">
        <v>84</v>
      </c>
      <c r="S11" s="13">
        <v>246</v>
      </c>
      <c r="T11" s="13">
        <v>507</v>
      </c>
      <c r="U11" s="13">
        <v>229</v>
      </c>
      <c r="V11" s="13">
        <v>9</v>
      </c>
      <c r="W11" s="13">
        <v>60</v>
      </c>
      <c r="X11" s="13">
        <v>334</v>
      </c>
      <c r="Y11" s="13">
        <v>218</v>
      </c>
      <c r="Z11" s="15">
        <v>583</v>
      </c>
      <c r="AA11" s="14">
        <v>2510</v>
      </c>
      <c r="AB11" s="13">
        <v>502</v>
      </c>
      <c r="AC11" s="13">
        <v>74</v>
      </c>
      <c r="AD11" s="13">
        <v>246</v>
      </c>
      <c r="AE11" s="13">
        <v>121</v>
      </c>
      <c r="AF11" s="15">
        <v>61</v>
      </c>
      <c r="AG11" s="14">
        <v>1910</v>
      </c>
      <c r="AH11" s="13">
        <v>1102</v>
      </c>
      <c r="AI11" s="13">
        <v>959</v>
      </c>
      <c r="AJ11" s="13">
        <v>951</v>
      </c>
      <c r="AK11" s="13">
        <v>593</v>
      </c>
      <c r="AL11" s="15">
        <v>509</v>
      </c>
      <c r="AM11" s="14">
        <v>2840</v>
      </c>
      <c r="AN11" s="15">
        <v>172</v>
      </c>
    </row>
    <row r="12" spans="1:40" ht="15" customHeight="1" x14ac:dyDescent="0.3">
      <c r="A12" s="2" t="s">
        <v>329</v>
      </c>
      <c r="B12" s="9"/>
      <c r="C12" s="16">
        <v>0.5</v>
      </c>
      <c r="D12" s="19">
        <v>0.55000000000000004</v>
      </c>
      <c r="E12" s="21">
        <v>0.45</v>
      </c>
      <c r="F12" s="19">
        <v>0.42</v>
      </c>
      <c r="G12" s="20">
        <v>0.45</v>
      </c>
      <c r="H12" s="20">
        <v>0.41</v>
      </c>
      <c r="I12" s="20">
        <v>0.42</v>
      </c>
      <c r="J12" s="20">
        <v>0.56999999999999995</v>
      </c>
      <c r="K12" s="20">
        <v>0.66</v>
      </c>
      <c r="L12" s="20">
        <v>0.44</v>
      </c>
      <c r="M12" s="20">
        <v>0.41</v>
      </c>
      <c r="N12" s="21">
        <v>0.62</v>
      </c>
      <c r="O12" s="19">
        <v>0.51</v>
      </c>
      <c r="P12" s="20">
        <v>0.45</v>
      </c>
      <c r="Q12" s="16">
        <v>0.51</v>
      </c>
      <c r="R12" s="16">
        <v>0.51</v>
      </c>
      <c r="S12" s="16">
        <v>0.49</v>
      </c>
      <c r="T12" s="16">
        <v>0.51</v>
      </c>
      <c r="U12" s="16">
        <v>0.49</v>
      </c>
      <c r="V12" s="16">
        <v>0.77</v>
      </c>
      <c r="W12" s="16">
        <v>0.56000000000000005</v>
      </c>
      <c r="X12" s="16">
        <v>0.54</v>
      </c>
      <c r="Y12" s="16">
        <v>0.53</v>
      </c>
      <c r="Z12" s="18">
        <v>0.51</v>
      </c>
      <c r="AA12" s="19">
        <v>0.52</v>
      </c>
      <c r="AB12" s="20">
        <v>0.44</v>
      </c>
      <c r="AC12" s="16">
        <v>0.49</v>
      </c>
      <c r="AD12" s="20">
        <v>0.41</v>
      </c>
      <c r="AE12" s="20">
        <v>0.44</v>
      </c>
      <c r="AF12" s="18">
        <v>0.49</v>
      </c>
      <c r="AG12" s="19">
        <v>0.56000000000000005</v>
      </c>
      <c r="AH12" s="20">
        <v>0.42</v>
      </c>
      <c r="AI12" s="20">
        <v>0.61</v>
      </c>
      <c r="AJ12" s="16">
        <v>0.52</v>
      </c>
      <c r="AK12" s="16">
        <v>0.48</v>
      </c>
      <c r="AL12" s="21">
        <v>0.37</v>
      </c>
      <c r="AM12" s="19">
        <v>0.53</v>
      </c>
      <c r="AN12" s="21">
        <v>0.28999999999999998</v>
      </c>
    </row>
    <row r="13" spans="1:40" ht="15" customHeight="1" x14ac:dyDescent="0.3">
      <c r="A13" s="2" t="s">
        <v>329</v>
      </c>
      <c r="B13" s="9"/>
      <c r="D13" s="10" t="s">
        <v>378</v>
      </c>
      <c r="E13" s="9"/>
      <c r="F13" s="22"/>
      <c r="J13" s="12" t="s">
        <v>539</v>
      </c>
      <c r="K13" s="12" t="s">
        <v>535</v>
      </c>
      <c r="N13" s="11" t="s">
        <v>427</v>
      </c>
      <c r="O13" s="10" t="s">
        <v>378</v>
      </c>
      <c r="Q13" s="12" t="s">
        <v>378</v>
      </c>
      <c r="T13" s="12" t="s">
        <v>378</v>
      </c>
      <c r="W13" s="12" t="s">
        <v>378</v>
      </c>
      <c r="X13" s="12" t="s">
        <v>378</v>
      </c>
      <c r="Y13" s="12" t="s">
        <v>378</v>
      </c>
      <c r="Z13" s="11" t="s">
        <v>378</v>
      </c>
      <c r="AA13" s="10" t="s">
        <v>436</v>
      </c>
      <c r="AF13" s="9"/>
      <c r="AG13" s="10" t="s">
        <v>452</v>
      </c>
      <c r="AH13" s="12" t="s">
        <v>382</v>
      </c>
      <c r="AI13" s="12" t="s">
        <v>453</v>
      </c>
      <c r="AJ13" s="12" t="s">
        <v>437</v>
      </c>
      <c r="AK13" s="12" t="s">
        <v>437</v>
      </c>
      <c r="AL13" s="9"/>
      <c r="AM13" s="10" t="s">
        <v>378</v>
      </c>
      <c r="AN13" s="9"/>
    </row>
    <row r="14" spans="1:40" ht="26" x14ac:dyDescent="0.3">
      <c r="A14" s="2" t="s">
        <v>329</v>
      </c>
      <c r="B14" s="9" t="s">
        <v>694</v>
      </c>
      <c r="C14" s="13">
        <v>943</v>
      </c>
      <c r="D14" s="14">
        <v>592</v>
      </c>
      <c r="E14" s="15">
        <v>351</v>
      </c>
      <c r="F14" s="14">
        <v>94</v>
      </c>
      <c r="G14" s="13">
        <v>168</v>
      </c>
      <c r="H14" s="13">
        <v>144</v>
      </c>
      <c r="I14" s="13">
        <v>119</v>
      </c>
      <c r="J14" s="13">
        <v>148</v>
      </c>
      <c r="K14" s="13">
        <v>269</v>
      </c>
      <c r="L14" s="13">
        <v>263</v>
      </c>
      <c r="M14" s="13">
        <v>263</v>
      </c>
      <c r="N14" s="15">
        <v>418</v>
      </c>
      <c r="O14" s="14">
        <v>616</v>
      </c>
      <c r="P14" s="13">
        <v>136</v>
      </c>
      <c r="Q14" s="13">
        <v>102</v>
      </c>
      <c r="R14" s="13">
        <v>26</v>
      </c>
      <c r="S14" s="13">
        <v>57</v>
      </c>
      <c r="T14" s="13">
        <v>191</v>
      </c>
      <c r="U14" s="13">
        <v>76</v>
      </c>
      <c r="V14" s="13">
        <v>2</v>
      </c>
      <c r="W14" s="13">
        <v>20</v>
      </c>
      <c r="X14" s="13">
        <v>80</v>
      </c>
      <c r="Y14" s="13">
        <v>53</v>
      </c>
      <c r="Z14" s="15">
        <v>200</v>
      </c>
      <c r="AA14" s="14">
        <v>753</v>
      </c>
      <c r="AB14" s="13">
        <v>190</v>
      </c>
      <c r="AC14" s="13">
        <v>26</v>
      </c>
      <c r="AD14" s="13">
        <v>100</v>
      </c>
      <c r="AE14" s="13">
        <v>49</v>
      </c>
      <c r="AF14" s="15">
        <v>15</v>
      </c>
      <c r="AG14" s="14">
        <v>652</v>
      </c>
      <c r="AH14" s="13">
        <v>291</v>
      </c>
      <c r="AI14" s="13">
        <v>363</v>
      </c>
      <c r="AJ14" s="13">
        <v>289</v>
      </c>
      <c r="AK14" s="13">
        <v>170</v>
      </c>
      <c r="AL14" s="15">
        <v>121</v>
      </c>
      <c r="AM14" s="14">
        <v>899</v>
      </c>
      <c r="AN14" s="15">
        <v>44</v>
      </c>
    </row>
    <row r="15" spans="1:40" ht="15" customHeight="1" x14ac:dyDescent="0.3">
      <c r="A15" s="2" t="s">
        <v>329</v>
      </c>
      <c r="B15" s="9"/>
      <c r="C15" s="16">
        <v>0.16</v>
      </c>
      <c r="D15" s="19">
        <v>0.2</v>
      </c>
      <c r="E15" s="21">
        <v>0.11</v>
      </c>
      <c r="F15" s="17">
        <v>0.15</v>
      </c>
      <c r="G15" s="16">
        <v>0.16</v>
      </c>
      <c r="H15" s="16">
        <v>0.14000000000000001</v>
      </c>
      <c r="I15" s="20">
        <v>0.12</v>
      </c>
      <c r="J15" s="16">
        <v>0.16</v>
      </c>
      <c r="K15" s="20">
        <v>0.19</v>
      </c>
      <c r="L15" s="16">
        <v>0.16</v>
      </c>
      <c r="M15" s="20">
        <v>0.13</v>
      </c>
      <c r="N15" s="21">
        <v>0.18</v>
      </c>
      <c r="O15" s="17">
        <v>0.15</v>
      </c>
      <c r="P15" s="20">
        <v>0.14000000000000001</v>
      </c>
      <c r="Q15" s="16">
        <v>0.18</v>
      </c>
      <c r="R15" s="16">
        <v>0.16</v>
      </c>
      <c r="S15" s="20">
        <v>0.11</v>
      </c>
      <c r="T15" s="20">
        <v>0.19</v>
      </c>
      <c r="U15" s="16">
        <v>0.16</v>
      </c>
      <c r="V15" s="16">
        <v>0.15</v>
      </c>
      <c r="W15" s="16">
        <v>0.19</v>
      </c>
      <c r="X15" s="20">
        <v>0.13</v>
      </c>
      <c r="Y15" s="16">
        <v>0.13</v>
      </c>
      <c r="Z15" s="18">
        <v>0.17</v>
      </c>
      <c r="AA15" s="17">
        <v>0.16</v>
      </c>
      <c r="AB15" s="16">
        <v>0.17</v>
      </c>
      <c r="AC15" s="16">
        <v>0.17</v>
      </c>
      <c r="AD15" s="16">
        <v>0.17</v>
      </c>
      <c r="AE15" s="16">
        <v>0.18</v>
      </c>
      <c r="AF15" s="18">
        <v>0.12</v>
      </c>
      <c r="AG15" s="19">
        <v>0.19</v>
      </c>
      <c r="AH15" s="20">
        <v>0.11</v>
      </c>
      <c r="AI15" s="20">
        <v>0.23</v>
      </c>
      <c r="AJ15" s="16">
        <v>0.16</v>
      </c>
      <c r="AK15" s="16">
        <v>0.14000000000000001</v>
      </c>
      <c r="AL15" s="21">
        <v>0.09</v>
      </c>
      <c r="AM15" s="19">
        <v>0.17</v>
      </c>
      <c r="AN15" s="21">
        <v>7.0000000000000007E-2</v>
      </c>
    </row>
    <row r="16" spans="1:40" ht="15" customHeight="1" x14ac:dyDescent="0.3">
      <c r="A16" s="2" t="s">
        <v>329</v>
      </c>
      <c r="B16" s="9"/>
      <c r="D16" s="10" t="s">
        <v>378</v>
      </c>
      <c r="E16" s="9"/>
      <c r="F16" s="22"/>
      <c r="G16" s="12" t="s">
        <v>674</v>
      </c>
      <c r="J16" s="12" t="s">
        <v>674</v>
      </c>
      <c r="K16" s="12" t="s">
        <v>695</v>
      </c>
      <c r="L16" s="12" t="s">
        <v>674</v>
      </c>
      <c r="N16" s="11" t="s">
        <v>696</v>
      </c>
      <c r="O16" s="10" t="s">
        <v>381</v>
      </c>
      <c r="Q16" s="12" t="s">
        <v>697</v>
      </c>
      <c r="T16" s="12" t="s">
        <v>698</v>
      </c>
      <c r="U16" s="12" t="s">
        <v>381</v>
      </c>
      <c r="W16" s="12" t="s">
        <v>381</v>
      </c>
      <c r="Z16" s="11" t="s">
        <v>697</v>
      </c>
      <c r="AA16" s="22"/>
      <c r="AF16" s="9"/>
      <c r="AG16" s="10" t="s">
        <v>452</v>
      </c>
      <c r="AH16" s="12" t="s">
        <v>382</v>
      </c>
      <c r="AI16" s="12" t="s">
        <v>453</v>
      </c>
      <c r="AJ16" s="12" t="s">
        <v>437</v>
      </c>
      <c r="AK16" s="12" t="s">
        <v>437</v>
      </c>
      <c r="AL16" s="9"/>
      <c r="AM16" s="10" t="s">
        <v>378</v>
      </c>
      <c r="AN16" s="9"/>
    </row>
    <row r="17" spans="1:40" ht="26" x14ac:dyDescent="0.3">
      <c r="A17" s="2" t="s">
        <v>329</v>
      </c>
      <c r="B17" s="9" t="s">
        <v>699</v>
      </c>
      <c r="C17" s="13">
        <v>890</v>
      </c>
      <c r="D17" s="14">
        <v>499</v>
      </c>
      <c r="E17" s="15">
        <v>391</v>
      </c>
      <c r="F17" s="14">
        <v>58</v>
      </c>
      <c r="G17" s="13">
        <v>134</v>
      </c>
      <c r="H17" s="13">
        <v>122</v>
      </c>
      <c r="I17" s="13">
        <v>127</v>
      </c>
      <c r="J17" s="13">
        <v>144</v>
      </c>
      <c r="K17" s="13">
        <v>306</v>
      </c>
      <c r="L17" s="13">
        <v>191</v>
      </c>
      <c r="M17" s="13">
        <v>249</v>
      </c>
      <c r="N17" s="15">
        <v>450</v>
      </c>
      <c r="O17" s="14">
        <v>890</v>
      </c>
      <c r="P17" s="13">
        <v>0</v>
      </c>
      <c r="Q17" s="13">
        <v>133</v>
      </c>
      <c r="R17" s="13">
        <v>49</v>
      </c>
      <c r="S17" s="13">
        <v>149</v>
      </c>
      <c r="T17" s="13">
        <v>0</v>
      </c>
      <c r="U17" s="13">
        <v>100</v>
      </c>
      <c r="V17" s="13">
        <v>7</v>
      </c>
      <c r="W17" s="13">
        <v>30</v>
      </c>
      <c r="X17" s="13">
        <v>129</v>
      </c>
      <c r="Y17" s="13">
        <v>92</v>
      </c>
      <c r="Z17" s="15">
        <v>201</v>
      </c>
      <c r="AA17" s="14">
        <v>728</v>
      </c>
      <c r="AB17" s="13">
        <v>162</v>
      </c>
      <c r="AC17" s="13">
        <v>17</v>
      </c>
      <c r="AD17" s="13">
        <v>89</v>
      </c>
      <c r="AE17" s="13">
        <v>46</v>
      </c>
      <c r="AF17" s="15">
        <v>10</v>
      </c>
      <c r="AG17" s="14">
        <v>584</v>
      </c>
      <c r="AH17" s="13">
        <v>305</v>
      </c>
      <c r="AI17" s="13">
        <v>317</v>
      </c>
      <c r="AJ17" s="13">
        <v>267</v>
      </c>
      <c r="AK17" s="13">
        <v>183</v>
      </c>
      <c r="AL17" s="15">
        <v>123</v>
      </c>
      <c r="AM17" s="14">
        <v>821</v>
      </c>
      <c r="AN17" s="15">
        <v>69</v>
      </c>
    </row>
    <row r="18" spans="1:40" ht="15" customHeight="1" x14ac:dyDescent="0.3">
      <c r="A18" s="2" t="s">
        <v>329</v>
      </c>
      <c r="B18" s="9"/>
      <c r="C18" s="16">
        <v>0.15</v>
      </c>
      <c r="D18" s="19">
        <v>0.17</v>
      </c>
      <c r="E18" s="21">
        <v>0.13</v>
      </c>
      <c r="F18" s="19">
        <v>0.09</v>
      </c>
      <c r="G18" s="16">
        <v>0.13</v>
      </c>
      <c r="H18" s="20">
        <v>0.12</v>
      </c>
      <c r="I18" s="16">
        <v>0.13</v>
      </c>
      <c r="J18" s="16">
        <v>0.16</v>
      </c>
      <c r="K18" s="20">
        <v>0.21</v>
      </c>
      <c r="L18" s="20">
        <v>0.12</v>
      </c>
      <c r="M18" s="20">
        <v>0.13</v>
      </c>
      <c r="N18" s="21">
        <v>0.19</v>
      </c>
      <c r="O18" s="19">
        <v>0.22</v>
      </c>
      <c r="P18" s="20">
        <v>0</v>
      </c>
      <c r="Q18" s="20">
        <v>0.23</v>
      </c>
      <c r="R18" s="20">
        <v>0.3</v>
      </c>
      <c r="S18" s="20">
        <v>0.3</v>
      </c>
      <c r="T18" s="20">
        <v>0</v>
      </c>
      <c r="U18" s="20">
        <v>0.21</v>
      </c>
      <c r="V18" s="16">
        <v>0.62</v>
      </c>
      <c r="W18" s="20">
        <v>0.27</v>
      </c>
      <c r="X18" s="20">
        <v>0.21</v>
      </c>
      <c r="Y18" s="20">
        <v>0.22</v>
      </c>
      <c r="Z18" s="21">
        <v>0.18</v>
      </c>
      <c r="AA18" s="17">
        <v>0.15</v>
      </c>
      <c r="AB18" s="16">
        <v>0.14000000000000001</v>
      </c>
      <c r="AC18" s="16">
        <v>0.11</v>
      </c>
      <c r="AD18" s="16">
        <v>0.15</v>
      </c>
      <c r="AE18" s="16">
        <v>0.17</v>
      </c>
      <c r="AF18" s="18">
        <v>0.08</v>
      </c>
      <c r="AG18" s="19">
        <v>0.17</v>
      </c>
      <c r="AH18" s="20">
        <v>0.12</v>
      </c>
      <c r="AI18" s="20">
        <v>0.2</v>
      </c>
      <c r="AJ18" s="16">
        <v>0.15</v>
      </c>
      <c r="AK18" s="16">
        <v>0.15</v>
      </c>
      <c r="AL18" s="21">
        <v>0.09</v>
      </c>
      <c r="AM18" s="19">
        <v>0.15</v>
      </c>
      <c r="AN18" s="21">
        <v>0.12</v>
      </c>
    </row>
    <row r="19" spans="1:40" ht="15" customHeight="1" x14ac:dyDescent="0.3">
      <c r="A19" s="2" t="s">
        <v>329</v>
      </c>
      <c r="B19" s="9"/>
      <c r="D19" s="10" t="s">
        <v>378</v>
      </c>
      <c r="E19" s="9"/>
      <c r="F19" s="22"/>
      <c r="G19" s="12" t="s">
        <v>377</v>
      </c>
      <c r="H19" s="12" t="s">
        <v>377</v>
      </c>
      <c r="I19" s="12" t="s">
        <v>377</v>
      </c>
      <c r="J19" s="12" t="s">
        <v>700</v>
      </c>
      <c r="K19" s="12" t="s">
        <v>427</v>
      </c>
      <c r="M19" s="12" t="s">
        <v>377</v>
      </c>
      <c r="N19" s="11" t="s">
        <v>427</v>
      </c>
      <c r="O19" s="10" t="s">
        <v>701</v>
      </c>
      <c r="Q19" s="12" t="s">
        <v>701</v>
      </c>
      <c r="R19" s="12" t="s">
        <v>702</v>
      </c>
      <c r="S19" s="12" t="s">
        <v>703</v>
      </c>
      <c r="U19" s="12" t="s">
        <v>437</v>
      </c>
      <c r="W19" s="12" t="s">
        <v>701</v>
      </c>
      <c r="X19" s="12" t="s">
        <v>437</v>
      </c>
      <c r="Y19" s="12" t="s">
        <v>701</v>
      </c>
      <c r="Z19" s="11" t="s">
        <v>437</v>
      </c>
      <c r="AA19" s="22"/>
      <c r="AF19" s="9"/>
      <c r="AG19" s="10" t="s">
        <v>494</v>
      </c>
      <c r="AH19" s="12" t="s">
        <v>382</v>
      </c>
      <c r="AI19" s="12" t="s">
        <v>453</v>
      </c>
      <c r="AJ19" s="12" t="s">
        <v>437</v>
      </c>
      <c r="AK19" s="12" t="s">
        <v>437</v>
      </c>
      <c r="AL19" s="9"/>
      <c r="AM19" s="10" t="s">
        <v>378</v>
      </c>
      <c r="AN19" s="9"/>
    </row>
    <row r="20" spans="1:40" ht="15" customHeight="1" x14ac:dyDescent="0.3">
      <c r="A20" s="2" t="s">
        <v>329</v>
      </c>
      <c r="B20" s="9" t="s">
        <v>704</v>
      </c>
      <c r="C20" s="13">
        <v>363</v>
      </c>
      <c r="D20" s="14">
        <v>197</v>
      </c>
      <c r="E20" s="15">
        <v>165</v>
      </c>
      <c r="F20" s="14">
        <v>26</v>
      </c>
      <c r="G20" s="13">
        <v>45</v>
      </c>
      <c r="H20" s="13">
        <v>51</v>
      </c>
      <c r="I20" s="13">
        <v>50</v>
      </c>
      <c r="J20" s="13">
        <v>81</v>
      </c>
      <c r="K20" s="13">
        <v>110</v>
      </c>
      <c r="L20" s="13">
        <v>71</v>
      </c>
      <c r="M20" s="13">
        <v>101</v>
      </c>
      <c r="N20" s="15">
        <v>191</v>
      </c>
      <c r="O20" s="14">
        <v>0</v>
      </c>
      <c r="P20" s="13">
        <v>363</v>
      </c>
      <c r="Q20" s="13">
        <v>0</v>
      </c>
      <c r="R20" s="13">
        <v>0</v>
      </c>
      <c r="S20" s="13">
        <v>0</v>
      </c>
      <c r="T20" s="13">
        <v>0</v>
      </c>
      <c r="U20" s="13">
        <v>0</v>
      </c>
      <c r="V20" s="13">
        <v>0</v>
      </c>
      <c r="W20" s="13">
        <v>0</v>
      </c>
      <c r="X20" s="13">
        <v>0</v>
      </c>
      <c r="Y20" s="13">
        <v>0</v>
      </c>
      <c r="Z20" s="15">
        <v>0</v>
      </c>
      <c r="AA20" s="14">
        <v>347</v>
      </c>
      <c r="AB20" s="13">
        <v>15</v>
      </c>
      <c r="AC20" s="13">
        <v>3</v>
      </c>
      <c r="AD20" s="13">
        <v>11</v>
      </c>
      <c r="AE20" s="13">
        <v>1</v>
      </c>
      <c r="AF20" s="15">
        <v>0</v>
      </c>
      <c r="AG20" s="14">
        <v>235</v>
      </c>
      <c r="AH20" s="13">
        <v>128</v>
      </c>
      <c r="AI20" s="13">
        <v>108</v>
      </c>
      <c r="AJ20" s="13">
        <v>127</v>
      </c>
      <c r="AK20" s="13">
        <v>64</v>
      </c>
      <c r="AL20" s="15">
        <v>63</v>
      </c>
      <c r="AM20" s="14">
        <v>361</v>
      </c>
      <c r="AN20" s="15">
        <v>2</v>
      </c>
    </row>
    <row r="21" spans="1:40" ht="15" customHeight="1" x14ac:dyDescent="0.3">
      <c r="A21" s="2" t="s">
        <v>329</v>
      </c>
      <c r="B21" s="9"/>
      <c r="C21" s="16">
        <v>0.06</v>
      </c>
      <c r="D21" s="19">
        <v>7.0000000000000007E-2</v>
      </c>
      <c r="E21" s="21">
        <v>0.05</v>
      </c>
      <c r="F21" s="19">
        <v>0.04</v>
      </c>
      <c r="G21" s="20">
        <v>0.04</v>
      </c>
      <c r="H21" s="16">
        <v>0.05</v>
      </c>
      <c r="I21" s="16">
        <v>0.05</v>
      </c>
      <c r="J21" s="20">
        <v>0.09</v>
      </c>
      <c r="K21" s="20">
        <v>0.08</v>
      </c>
      <c r="L21" s="20">
        <v>0.04</v>
      </c>
      <c r="M21" s="20">
        <v>0.05</v>
      </c>
      <c r="N21" s="21">
        <v>0.08</v>
      </c>
      <c r="O21" s="19">
        <v>0</v>
      </c>
      <c r="P21" s="20">
        <v>0.36</v>
      </c>
      <c r="Q21" s="20">
        <v>0</v>
      </c>
      <c r="R21" s="20">
        <v>0</v>
      </c>
      <c r="S21" s="20">
        <v>0</v>
      </c>
      <c r="T21" s="20">
        <v>0</v>
      </c>
      <c r="U21" s="20">
        <v>0</v>
      </c>
      <c r="V21" s="16">
        <v>0</v>
      </c>
      <c r="W21" s="20">
        <v>0</v>
      </c>
      <c r="X21" s="20">
        <v>0</v>
      </c>
      <c r="Y21" s="20">
        <v>0</v>
      </c>
      <c r="Z21" s="21">
        <v>0</v>
      </c>
      <c r="AA21" s="19">
        <v>7.0000000000000007E-2</v>
      </c>
      <c r="AB21" s="20">
        <v>0.01</v>
      </c>
      <c r="AC21" s="20">
        <v>0.02</v>
      </c>
      <c r="AD21" s="20">
        <v>0.02</v>
      </c>
      <c r="AE21" s="3" t="s">
        <v>423</v>
      </c>
      <c r="AF21" s="21">
        <v>0</v>
      </c>
      <c r="AG21" s="19">
        <v>7.0000000000000007E-2</v>
      </c>
      <c r="AH21" s="20">
        <v>0.05</v>
      </c>
      <c r="AI21" s="16">
        <v>7.0000000000000007E-2</v>
      </c>
      <c r="AJ21" s="16">
        <v>7.0000000000000007E-2</v>
      </c>
      <c r="AK21" s="16">
        <v>0.05</v>
      </c>
      <c r="AL21" s="21">
        <v>0.05</v>
      </c>
      <c r="AM21" s="19">
        <v>7.0000000000000007E-2</v>
      </c>
      <c r="AN21" s="24" t="s">
        <v>423</v>
      </c>
    </row>
    <row r="22" spans="1:40" ht="15" customHeight="1" x14ac:dyDescent="0.3">
      <c r="A22" s="2" t="s">
        <v>329</v>
      </c>
      <c r="B22" s="9"/>
      <c r="D22" s="10" t="s">
        <v>378</v>
      </c>
      <c r="E22" s="9"/>
      <c r="F22" s="22"/>
      <c r="J22" s="12" t="s">
        <v>539</v>
      </c>
      <c r="K22" s="12" t="s">
        <v>539</v>
      </c>
      <c r="N22" s="11" t="s">
        <v>539</v>
      </c>
      <c r="O22" s="22"/>
      <c r="P22" s="12" t="s">
        <v>396</v>
      </c>
      <c r="Z22" s="9"/>
      <c r="AA22" s="10" t="s">
        <v>397</v>
      </c>
      <c r="AF22" s="9"/>
      <c r="AG22" s="10" t="s">
        <v>478</v>
      </c>
      <c r="AI22" s="12" t="s">
        <v>437</v>
      </c>
      <c r="AJ22" s="12" t="s">
        <v>437</v>
      </c>
      <c r="AL22" s="9"/>
      <c r="AM22" s="10" t="s">
        <v>378</v>
      </c>
      <c r="AN22" s="9"/>
    </row>
    <row r="23" spans="1:40" ht="15" customHeight="1" x14ac:dyDescent="0.3">
      <c r="A23" s="2" t="s">
        <v>329</v>
      </c>
      <c r="B23" s="9" t="s">
        <v>705</v>
      </c>
      <c r="C23" s="13">
        <v>416</v>
      </c>
      <c r="D23" s="14">
        <v>211</v>
      </c>
      <c r="E23" s="15">
        <v>204</v>
      </c>
      <c r="F23" s="14">
        <v>46</v>
      </c>
      <c r="G23" s="13">
        <v>57</v>
      </c>
      <c r="H23" s="13">
        <v>50</v>
      </c>
      <c r="I23" s="13">
        <v>56</v>
      </c>
      <c r="J23" s="13">
        <v>79</v>
      </c>
      <c r="K23" s="13">
        <v>128</v>
      </c>
      <c r="L23" s="13">
        <v>103</v>
      </c>
      <c r="M23" s="13">
        <v>106</v>
      </c>
      <c r="N23" s="15">
        <v>207</v>
      </c>
      <c r="O23" s="14">
        <v>0</v>
      </c>
      <c r="P23" s="13">
        <v>0</v>
      </c>
      <c r="Q23" s="13">
        <v>0</v>
      </c>
      <c r="R23" s="13">
        <v>0</v>
      </c>
      <c r="S23" s="13">
        <v>0</v>
      </c>
      <c r="T23" s="13">
        <v>416</v>
      </c>
      <c r="U23" s="13">
        <v>0</v>
      </c>
      <c r="V23" s="13">
        <v>0</v>
      </c>
      <c r="W23" s="13">
        <v>0</v>
      </c>
      <c r="X23" s="13">
        <v>0</v>
      </c>
      <c r="Y23" s="13">
        <v>0</v>
      </c>
      <c r="Z23" s="15">
        <v>0</v>
      </c>
      <c r="AA23" s="14">
        <v>396</v>
      </c>
      <c r="AB23" s="13">
        <v>20</v>
      </c>
      <c r="AC23" s="13">
        <v>5</v>
      </c>
      <c r="AD23" s="13">
        <v>6</v>
      </c>
      <c r="AE23" s="13">
        <v>3</v>
      </c>
      <c r="AF23" s="15">
        <v>6</v>
      </c>
      <c r="AG23" s="14">
        <v>227</v>
      </c>
      <c r="AH23" s="13">
        <v>189</v>
      </c>
      <c r="AI23" s="13">
        <v>99</v>
      </c>
      <c r="AJ23" s="13">
        <v>128</v>
      </c>
      <c r="AK23" s="13">
        <v>94</v>
      </c>
      <c r="AL23" s="15">
        <v>95</v>
      </c>
      <c r="AM23" s="14">
        <v>409</v>
      </c>
      <c r="AN23" s="15">
        <v>7</v>
      </c>
    </row>
    <row r="24" spans="1:40" ht="15" customHeight="1" x14ac:dyDescent="0.3">
      <c r="A24" s="2" t="s">
        <v>329</v>
      </c>
      <c r="B24" s="9"/>
      <c r="C24" s="16">
        <v>7.0000000000000007E-2</v>
      </c>
      <c r="D24" s="17">
        <v>7.0000000000000007E-2</v>
      </c>
      <c r="E24" s="18">
        <v>7.0000000000000007E-2</v>
      </c>
      <c r="F24" s="17">
        <v>7.0000000000000007E-2</v>
      </c>
      <c r="G24" s="16">
        <v>0.06</v>
      </c>
      <c r="H24" s="20">
        <v>0.05</v>
      </c>
      <c r="I24" s="16">
        <v>0.06</v>
      </c>
      <c r="J24" s="20">
        <v>0.09</v>
      </c>
      <c r="K24" s="20">
        <v>0.09</v>
      </c>
      <c r="L24" s="16">
        <v>0.06</v>
      </c>
      <c r="M24" s="20">
        <v>0.05</v>
      </c>
      <c r="N24" s="21">
        <v>0.09</v>
      </c>
      <c r="O24" s="19">
        <v>0</v>
      </c>
      <c r="P24" s="20">
        <v>0</v>
      </c>
      <c r="Q24" s="20">
        <v>0</v>
      </c>
      <c r="R24" s="20">
        <v>0</v>
      </c>
      <c r="S24" s="20">
        <v>0</v>
      </c>
      <c r="T24" s="20">
        <v>0.42</v>
      </c>
      <c r="U24" s="20">
        <v>0</v>
      </c>
      <c r="V24" s="16">
        <v>0</v>
      </c>
      <c r="W24" s="20">
        <v>0</v>
      </c>
      <c r="X24" s="20">
        <v>0</v>
      </c>
      <c r="Y24" s="20">
        <v>0</v>
      </c>
      <c r="Z24" s="21">
        <v>0</v>
      </c>
      <c r="AA24" s="19">
        <v>0.08</v>
      </c>
      <c r="AB24" s="20">
        <v>0.02</v>
      </c>
      <c r="AC24" s="20">
        <v>0.03</v>
      </c>
      <c r="AD24" s="20">
        <v>0.01</v>
      </c>
      <c r="AE24" s="20">
        <v>0.01</v>
      </c>
      <c r="AF24" s="18">
        <v>0.05</v>
      </c>
      <c r="AG24" s="17">
        <v>7.0000000000000007E-2</v>
      </c>
      <c r="AH24" s="16">
        <v>7.0000000000000007E-2</v>
      </c>
      <c r="AI24" s="16">
        <v>0.06</v>
      </c>
      <c r="AJ24" s="16">
        <v>7.0000000000000007E-2</v>
      </c>
      <c r="AK24" s="16">
        <v>0.08</v>
      </c>
      <c r="AL24" s="18">
        <v>7.0000000000000007E-2</v>
      </c>
      <c r="AM24" s="19">
        <v>0.08</v>
      </c>
      <c r="AN24" s="21">
        <v>0.01</v>
      </c>
    </row>
    <row r="25" spans="1:40" ht="15" customHeight="1" x14ac:dyDescent="0.3">
      <c r="A25" s="2" t="s">
        <v>329</v>
      </c>
      <c r="B25" s="9"/>
      <c r="D25" s="22"/>
      <c r="E25" s="9"/>
      <c r="F25" s="22"/>
      <c r="J25" s="12" t="s">
        <v>411</v>
      </c>
      <c r="K25" s="12" t="s">
        <v>411</v>
      </c>
      <c r="N25" s="11" t="s">
        <v>411</v>
      </c>
      <c r="O25" s="22"/>
      <c r="T25" s="12" t="s">
        <v>412</v>
      </c>
      <c r="Z25" s="9"/>
      <c r="AA25" s="10" t="s">
        <v>443</v>
      </c>
      <c r="AF25" s="11" t="s">
        <v>560</v>
      </c>
      <c r="AG25" s="22"/>
      <c r="AL25" s="9"/>
      <c r="AM25" s="10" t="s">
        <v>378</v>
      </c>
      <c r="AN25" s="9"/>
    </row>
    <row r="26" spans="1:40" ht="26" x14ac:dyDescent="0.3">
      <c r="A26" s="2" t="s">
        <v>329</v>
      </c>
      <c r="B26" s="9" t="s">
        <v>706</v>
      </c>
      <c r="C26" s="13">
        <v>1687</v>
      </c>
      <c r="D26" s="14">
        <v>845</v>
      </c>
      <c r="E26" s="15">
        <v>842</v>
      </c>
      <c r="F26" s="14">
        <v>114</v>
      </c>
      <c r="G26" s="13">
        <v>229</v>
      </c>
      <c r="H26" s="13">
        <v>228</v>
      </c>
      <c r="I26" s="13">
        <v>267</v>
      </c>
      <c r="J26" s="13">
        <v>312</v>
      </c>
      <c r="K26" s="13">
        <v>536</v>
      </c>
      <c r="L26" s="13">
        <v>343</v>
      </c>
      <c r="M26" s="13">
        <v>495</v>
      </c>
      <c r="N26" s="15">
        <v>848</v>
      </c>
      <c r="O26" s="14">
        <v>1244</v>
      </c>
      <c r="P26" s="13">
        <v>209</v>
      </c>
      <c r="Q26" s="13">
        <v>186</v>
      </c>
      <c r="R26" s="13">
        <v>61</v>
      </c>
      <c r="S26" s="13">
        <v>150</v>
      </c>
      <c r="T26" s="13">
        <v>234</v>
      </c>
      <c r="U26" s="13">
        <v>162</v>
      </c>
      <c r="V26" s="13">
        <v>5</v>
      </c>
      <c r="W26" s="13">
        <v>36</v>
      </c>
      <c r="X26" s="13">
        <v>195</v>
      </c>
      <c r="Y26" s="13">
        <v>120</v>
      </c>
      <c r="Z26" s="15">
        <v>331</v>
      </c>
      <c r="AA26" s="14">
        <v>1424</v>
      </c>
      <c r="AB26" s="13">
        <v>262</v>
      </c>
      <c r="AC26" s="13">
        <v>45</v>
      </c>
      <c r="AD26" s="13">
        <v>124</v>
      </c>
      <c r="AE26" s="13">
        <v>73</v>
      </c>
      <c r="AF26" s="15">
        <v>19</v>
      </c>
      <c r="AG26" s="14">
        <v>980</v>
      </c>
      <c r="AH26" s="13">
        <v>707</v>
      </c>
      <c r="AI26" s="13">
        <v>460</v>
      </c>
      <c r="AJ26" s="13">
        <v>520</v>
      </c>
      <c r="AK26" s="13">
        <v>384</v>
      </c>
      <c r="AL26" s="15">
        <v>323</v>
      </c>
      <c r="AM26" s="14">
        <v>1580</v>
      </c>
      <c r="AN26" s="15">
        <v>107</v>
      </c>
    </row>
    <row r="27" spans="1:40" ht="15" customHeight="1" x14ac:dyDescent="0.3">
      <c r="A27" s="2" t="s">
        <v>329</v>
      </c>
      <c r="B27" s="9"/>
      <c r="C27" s="16">
        <v>0.28000000000000003</v>
      </c>
      <c r="D27" s="17">
        <v>0.28999999999999998</v>
      </c>
      <c r="E27" s="18">
        <v>0.27</v>
      </c>
      <c r="F27" s="19">
        <v>0.18</v>
      </c>
      <c r="G27" s="20">
        <v>0.22</v>
      </c>
      <c r="H27" s="20">
        <v>0.23</v>
      </c>
      <c r="I27" s="16">
        <v>0.27</v>
      </c>
      <c r="J27" s="20">
        <v>0.34</v>
      </c>
      <c r="K27" s="20">
        <v>0.37</v>
      </c>
      <c r="L27" s="20">
        <v>0.21</v>
      </c>
      <c r="M27" s="20">
        <v>0.25</v>
      </c>
      <c r="N27" s="21">
        <v>0.36</v>
      </c>
      <c r="O27" s="19">
        <v>0.31</v>
      </c>
      <c r="P27" s="20">
        <v>0.21</v>
      </c>
      <c r="Q27" s="20">
        <v>0.33</v>
      </c>
      <c r="R27" s="20">
        <v>0.37</v>
      </c>
      <c r="S27" s="16">
        <v>0.3</v>
      </c>
      <c r="T27" s="20">
        <v>0.23</v>
      </c>
      <c r="U27" s="20">
        <v>0.34</v>
      </c>
      <c r="V27" s="16">
        <v>0.38</v>
      </c>
      <c r="W27" s="16">
        <v>0.33</v>
      </c>
      <c r="X27" s="16">
        <v>0.31</v>
      </c>
      <c r="Y27" s="16">
        <v>0.28999999999999998</v>
      </c>
      <c r="Z27" s="18">
        <v>0.28999999999999998</v>
      </c>
      <c r="AA27" s="19">
        <v>0.28999999999999998</v>
      </c>
      <c r="AB27" s="20">
        <v>0.23</v>
      </c>
      <c r="AC27" s="16">
        <v>0.3</v>
      </c>
      <c r="AD27" s="20">
        <v>0.21</v>
      </c>
      <c r="AE27" s="16">
        <v>0.27</v>
      </c>
      <c r="AF27" s="21">
        <v>0.15</v>
      </c>
      <c r="AG27" s="17">
        <v>0.28999999999999998</v>
      </c>
      <c r="AH27" s="16">
        <v>0.27</v>
      </c>
      <c r="AI27" s="16">
        <v>0.28999999999999998</v>
      </c>
      <c r="AJ27" s="16">
        <v>0.28000000000000003</v>
      </c>
      <c r="AK27" s="20">
        <v>0.31</v>
      </c>
      <c r="AL27" s="21">
        <v>0.23</v>
      </c>
      <c r="AM27" s="19">
        <v>0.28999999999999998</v>
      </c>
      <c r="AN27" s="21">
        <v>0.18</v>
      </c>
    </row>
    <row r="28" spans="1:40" ht="15" customHeight="1" x14ac:dyDescent="0.3">
      <c r="A28" s="2" t="s">
        <v>329</v>
      </c>
      <c r="B28" s="9"/>
      <c r="D28" s="22"/>
      <c r="E28" s="9"/>
      <c r="F28" s="22"/>
      <c r="G28" s="12" t="s">
        <v>377</v>
      </c>
      <c r="H28" s="12" t="s">
        <v>377</v>
      </c>
      <c r="I28" s="12" t="s">
        <v>439</v>
      </c>
      <c r="J28" s="12" t="s">
        <v>539</v>
      </c>
      <c r="K28" s="12" t="s">
        <v>539</v>
      </c>
      <c r="M28" s="12" t="s">
        <v>432</v>
      </c>
      <c r="N28" s="11" t="s">
        <v>539</v>
      </c>
      <c r="O28" s="10" t="s">
        <v>437</v>
      </c>
      <c r="Q28" s="12" t="s">
        <v>437</v>
      </c>
      <c r="R28" s="12" t="s">
        <v>701</v>
      </c>
      <c r="S28" s="12" t="s">
        <v>437</v>
      </c>
      <c r="U28" s="12" t="s">
        <v>701</v>
      </c>
      <c r="W28" s="12" t="s">
        <v>437</v>
      </c>
      <c r="X28" s="12" t="s">
        <v>437</v>
      </c>
      <c r="Y28" s="12" t="s">
        <v>437</v>
      </c>
      <c r="Z28" s="11" t="s">
        <v>437</v>
      </c>
      <c r="AA28" s="10" t="s">
        <v>494</v>
      </c>
      <c r="AC28" s="12" t="s">
        <v>494</v>
      </c>
      <c r="AE28" s="12" t="s">
        <v>380</v>
      </c>
      <c r="AF28" s="9"/>
      <c r="AG28" s="10" t="s">
        <v>382</v>
      </c>
      <c r="AH28" s="12" t="s">
        <v>382</v>
      </c>
      <c r="AI28" s="12" t="s">
        <v>382</v>
      </c>
      <c r="AJ28" s="12" t="s">
        <v>382</v>
      </c>
      <c r="AK28" s="12" t="s">
        <v>437</v>
      </c>
      <c r="AL28" s="9"/>
      <c r="AM28" s="10" t="s">
        <v>378</v>
      </c>
      <c r="AN28" s="9"/>
    </row>
    <row r="29" spans="1:40" ht="26" x14ac:dyDescent="0.3">
      <c r="A29" s="2" t="s">
        <v>329</v>
      </c>
      <c r="B29" s="9" t="s">
        <v>707</v>
      </c>
      <c r="C29" s="13">
        <v>781</v>
      </c>
      <c r="D29" s="14">
        <v>399</v>
      </c>
      <c r="E29" s="15">
        <v>382</v>
      </c>
      <c r="F29" s="14">
        <v>55</v>
      </c>
      <c r="G29" s="13">
        <v>101</v>
      </c>
      <c r="H29" s="13">
        <v>109</v>
      </c>
      <c r="I29" s="13">
        <v>119</v>
      </c>
      <c r="J29" s="13">
        <v>145</v>
      </c>
      <c r="K29" s="13">
        <v>252</v>
      </c>
      <c r="L29" s="13">
        <v>156</v>
      </c>
      <c r="M29" s="13">
        <v>228</v>
      </c>
      <c r="N29" s="15">
        <v>397</v>
      </c>
      <c r="O29" s="14">
        <v>632</v>
      </c>
      <c r="P29" s="13">
        <v>64</v>
      </c>
      <c r="Q29" s="13">
        <v>94</v>
      </c>
      <c r="R29" s="13">
        <v>28</v>
      </c>
      <c r="S29" s="13">
        <v>91</v>
      </c>
      <c r="T29" s="13">
        <v>86</v>
      </c>
      <c r="U29" s="13">
        <v>78</v>
      </c>
      <c r="V29" s="13">
        <v>6</v>
      </c>
      <c r="W29" s="13">
        <v>16</v>
      </c>
      <c r="X29" s="13">
        <v>95</v>
      </c>
      <c r="Y29" s="13">
        <v>109</v>
      </c>
      <c r="Z29" s="15">
        <v>114</v>
      </c>
      <c r="AA29" s="14">
        <v>676</v>
      </c>
      <c r="AB29" s="13">
        <v>106</v>
      </c>
      <c r="AC29" s="13">
        <v>15</v>
      </c>
      <c r="AD29" s="13">
        <v>52</v>
      </c>
      <c r="AE29" s="13">
        <v>35</v>
      </c>
      <c r="AF29" s="15">
        <v>3</v>
      </c>
      <c r="AG29" s="14">
        <v>455</v>
      </c>
      <c r="AH29" s="13">
        <v>327</v>
      </c>
      <c r="AI29" s="13">
        <v>215</v>
      </c>
      <c r="AJ29" s="13">
        <v>240</v>
      </c>
      <c r="AK29" s="13">
        <v>183</v>
      </c>
      <c r="AL29" s="15">
        <v>143</v>
      </c>
      <c r="AM29" s="14">
        <v>715</v>
      </c>
      <c r="AN29" s="15">
        <v>67</v>
      </c>
    </row>
    <row r="30" spans="1:40" ht="15" customHeight="1" x14ac:dyDescent="0.3">
      <c r="A30" s="2" t="s">
        <v>329</v>
      </c>
      <c r="B30" s="9"/>
      <c r="C30" s="16">
        <v>0.13</v>
      </c>
      <c r="D30" s="17">
        <v>0.14000000000000001</v>
      </c>
      <c r="E30" s="18">
        <v>0.12</v>
      </c>
      <c r="F30" s="19">
        <v>0.09</v>
      </c>
      <c r="G30" s="20">
        <v>0.1</v>
      </c>
      <c r="H30" s="20">
        <v>0.11</v>
      </c>
      <c r="I30" s="16">
        <v>0.12</v>
      </c>
      <c r="J30" s="20">
        <v>0.16</v>
      </c>
      <c r="K30" s="20">
        <v>0.17</v>
      </c>
      <c r="L30" s="20">
        <v>0.09</v>
      </c>
      <c r="M30" s="20">
        <v>0.12</v>
      </c>
      <c r="N30" s="21">
        <v>0.17</v>
      </c>
      <c r="O30" s="19">
        <v>0.16</v>
      </c>
      <c r="P30" s="20">
        <v>0.06</v>
      </c>
      <c r="Q30" s="20">
        <v>0.17</v>
      </c>
      <c r="R30" s="16">
        <v>0.17</v>
      </c>
      <c r="S30" s="20">
        <v>0.18</v>
      </c>
      <c r="T30" s="20">
        <v>0.09</v>
      </c>
      <c r="U30" s="20">
        <v>0.17</v>
      </c>
      <c r="V30" s="16">
        <v>0.54</v>
      </c>
      <c r="W30" s="16">
        <v>0.15</v>
      </c>
      <c r="X30" s="16">
        <v>0.15</v>
      </c>
      <c r="Y30" s="20">
        <v>0.26</v>
      </c>
      <c r="Z30" s="21">
        <v>0.1</v>
      </c>
      <c r="AA30" s="19">
        <v>0.14000000000000001</v>
      </c>
      <c r="AB30" s="20">
        <v>0.09</v>
      </c>
      <c r="AC30" s="16">
        <v>0.1</v>
      </c>
      <c r="AD30" s="20">
        <v>0.09</v>
      </c>
      <c r="AE30" s="16">
        <v>0.13</v>
      </c>
      <c r="AF30" s="21">
        <v>0.03</v>
      </c>
      <c r="AG30" s="17">
        <v>0.13</v>
      </c>
      <c r="AH30" s="16">
        <v>0.13</v>
      </c>
      <c r="AI30" s="16">
        <v>0.14000000000000001</v>
      </c>
      <c r="AJ30" s="16">
        <v>0.13</v>
      </c>
      <c r="AK30" s="20">
        <v>0.15</v>
      </c>
      <c r="AL30" s="21">
        <v>0.1</v>
      </c>
      <c r="AM30" s="17">
        <v>0.13</v>
      </c>
      <c r="AN30" s="18">
        <v>0.11</v>
      </c>
    </row>
    <row r="31" spans="1:40" ht="15" customHeight="1" x14ac:dyDescent="0.3">
      <c r="A31" s="2" t="s">
        <v>329</v>
      </c>
      <c r="B31" s="9"/>
      <c r="D31" s="22"/>
      <c r="E31" s="9"/>
      <c r="F31" s="22"/>
      <c r="I31" s="12" t="s">
        <v>432</v>
      </c>
      <c r="J31" s="12" t="s">
        <v>539</v>
      </c>
      <c r="K31" s="12" t="s">
        <v>539</v>
      </c>
      <c r="M31" s="12" t="s">
        <v>432</v>
      </c>
      <c r="N31" s="11" t="s">
        <v>539</v>
      </c>
      <c r="O31" s="10" t="s">
        <v>701</v>
      </c>
      <c r="Q31" s="12" t="s">
        <v>701</v>
      </c>
      <c r="R31" s="12" t="s">
        <v>701</v>
      </c>
      <c r="S31" s="12" t="s">
        <v>701</v>
      </c>
      <c r="U31" s="12" t="s">
        <v>701</v>
      </c>
      <c r="W31" s="12" t="s">
        <v>437</v>
      </c>
      <c r="X31" s="12" t="s">
        <v>701</v>
      </c>
      <c r="Y31" s="12" t="s">
        <v>442</v>
      </c>
      <c r="Z31" s="11" t="s">
        <v>378</v>
      </c>
      <c r="AA31" s="10" t="s">
        <v>494</v>
      </c>
      <c r="AE31" s="12" t="s">
        <v>382</v>
      </c>
      <c r="AF31" s="9"/>
      <c r="AG31" s="10" t="s">
        <v>382</v>
      </c>
      <c r="AH31" s="12" t="s">
        <v>382</v>
      </c>
      <c r="AI31" s="12" t="s">
        <v>382</v>
      </c>
      <c r="AJ31" s="12" t="s">
        <v>382</v>
      </c>
      <c r="AK31" s="12" t="s">
        <v>437</v>
      </c>
      <c r="AL31" s="9"/>
      <c r="AM31" s="22"/>
      <c r="AN31" s="9"/>
    </row>
    <row r="32" spans="1:40" ht="15" customHeight="1" x14ac:dyDescent="0.3">
      <c r="A32" s="2" t="s">
        <v>329</v>
      </c>
      <c r="B32" s="9" t="s">
        <v>708</v>
      </c>
      <c r="C32" s="13">
        <v>227</v>
      </c>
      <c r="D32" s="14">
        <v>111</v>
      </c>
      <c r="E32" s="15">
        <v>116</v>
      </c>
      <c r="F32" s="14">
        <v>19</v>
      </c>
      <c r="G32" s="13">
        <v>32</v>
      </c>
      <c r="H32" s="13">
        <v>32</v>
      </c>
      <c r="I32" s="13">
        <v>35</v>
      </c>
      <c r="J32" s="13">
        <v>45</v>
      </c>
      <c r="K32" s="13">
        <v>63</v>
      </c>
      <c r="L32" s="13">
        <v>51</v>
      </c>
      <c r="M32" s="13">
        <v>67</v>
      </c>
      <c r="N32" s="15">
        <v>108</v>
      </c>
      <c r="O32" s="14">
        <v>0</v>
      </c>
      <c r="P32" s="13">
        <v>0</v>
      </c>
      <c r="Q32" s="13">
        <v>0</v>
      </c>
      <c r="R32" s="13">
        <v>0</v>
      </c>
      <c r="S32" s="13">
        <v>0</v>
      </c>
      <c r="T32" s="13">
        <v>227</v>
      </c>
      <c r="U32" s="13">
        <v>0</v>
      </c>
      <c r="V32" s="13">
        <v>0</v>
      </c>
      <c r="W32" s="13">
        <v>0</v>
      </c>
      <c r="X32" s="13">
        <v>0</v>
      </c>
      <c r="Y32" s="13">
        <v>0</v>
      </c>
      <c r="Z32" s="15">
        <v>0</v>
      </c>
      <c r="AA32" s="14">
        <v>211</v>
      </c>
      <c r="AB32" s="13">
        <v>15</v>
      </c>
      <c r="AC32" s="13">
        <v>2</v>
      </c>
      <c r="AD32" s="13">
        <v>9</v>
      </c>
      <c r="AE32" s="13">
        <v>1</v>
      </c>
      <c r="AF32" s="15">
        <v>3</v>
      </c>
      <c r="AG32" s="14">
        <v>108</v>
      </c>
      <c r="AH32" s="13">
        <v>118</v>
      </c>
      <c r="AI32" s="13">
        <v>46</v>
      </c>
      <c r="AJ32" s="13">
        <v>62</v>
      </c>
      <c r="AK32" s="13">
        <v>55</v>
      </c>
      <c r="AL32" s="15">
        <v>63</v>
      </c>
      <c r="AM32" s="14">
        <v>225</v>
      </c>
      <c r="AN32" s="15">
        <v>2</v>
      </c>
    </row>
    <row r="33" spans="1:40" ht="15" customHeight="1" x14ac:dyDescent="0.3">
      <c r="A33" s="2" t="s">
        <v>329</v>
      </c>
      <c r="B33" s="9"/>
      <c r="C33" s="16">
        <v>0.04</v>
      </c>
      <c r="D33" s="17">
        <v>0.04</v>
      </c>
      <c r="E33" s="18">
        <v>0.04</v>
      </c>
      <c r="F33" s="17">
        <v>0.03</v>
      </c>
      <c r="G33" s="16">
        <v>0.03</v>
      </c>
      <c r="H33" s="16">
        <v>0.03</v>
      </c>
      <c r="I33" s="16">
        <v>0.04</v>
      </c>
      <c r="J33" s="16">
        <v>0.05</v>
      </c>
      <c r="K33" s="16">
        <v>0.04</v>
      </c>
      <c r="L33" s="16">
        <v>0.03</v>
      </c>
      <c r="M33" s="16">
        <v>0.03</v>
      </c>
      <c r="N33" s="21">
        <v>0.05</v>
      </c>
      <c r="O33" s="19">
        <v>0</v>
      </c>
      <c r="P33" s="20">
        <v>0</v>
      </c>
      <c r="Q33" s="20">
        <v>0</v>
      </c>
      <c r="R33" s="20">
        <v>0</v>
      </c>
      <c r="S33" s="20">
        <v>0</v>
      </c>
      <c r="T33" s="20">
        <v>0.23</v>
      </c>
      <c r="U33" s="20">
        <v>0</v>
      </c>
      <c r="V33" s="16">
        <v>0</v>
      </c>
      <c r="W33" s="20">
        <v>0</v>
      </c>
      <c r="X33" s="20">
        <v>0</v>
      </c>
      <c r="Y33" s="20">
        <v>0</v>
      </c>
      <c r="Z33" s="21">
        <v>0</v>
      </c>
      <c r="AA33" s="19">
        <v>0.04</v>
      </c>
      <c r="AB33" s="20">
        <v>0.01</v>
      </c>
      <c r="AC33" s="16">
        <v>0.01</v>
      </c>
      <c r="AD33" s="20">
        <v>0.02</v>
      </c>
      <c r="AE33" s="3" t="s">
        <v>423</v>
      </c>
      <c r="AF33" s="18">
        <v>0.03</v>
      </c>
      <c r="AG33" s="19">
        <v>0.03</v>
      </c>
      <c r="AH33" s="20">
        <v>0.05</v>
      </c>
      <c r="AI33" s="20">
        <v>0.03</v>
      </c>
      <c r="AJ33" s="16">
        <v>0.03</v>
      </c>
      <c r="AK33" s="16">
        <v>0.05</v>
      </c>
      <c r="AL33" s="18">
        <v>0.05</v>
      </c>
      <c r="AM33" s="19">
        <v>0.04</v>
      </c>
      <c r="AN33" s="24" t="s">
        <v>423</v>
      </c>
    </row>
    <row r="34" spans="1:40" ht="15" customHeight="1" x14ac:dyDescent="0.3">
      <c r="A34" s="2" t="s">
        <v>329</v>
      </c>
      <c r="B34" s="9"/>
      <c r="D34" s="22"/>
      <c r="E34" s="9"/>
      <c r="F34" s="22"/>
      <c r="J34" s="12" t="s">
        <v>666</v>
      </c>
      <c r="N34" s="11" t="s">
        <v>666</v>
      </c>
      <c r="O34" s="22"/>
      <c r="T34" s="12" t="s">
        <v>412</v>
      </c>
      <c r="Z34" s="9"/>
      <c r="AA34" s="10" t="s">
        <v>436</v>
      </c>
      <c r="AF34" s="9"/>
      <c r="AG34" s="22"/>
      <c r="AH34" s="12" t="s">
        <v>413</v>
      </c>
      <c r="AK34" s="12" t="s">
        <v>413</v>
      </c>
      <c r="AL34" s="11" t="s">
        <v>413</v>
      </c>
      <c r="AM34" s="10" t="s">
        <v>378</v>
      </c>
      <c r="AN34" s="9"/>
    </row>
    <row r="35" spans="1:40" ht="15" customHeight="1" x14ac:dyDescent="0.3">
      <c r="A35" s="2" t="s">
        <v>329</v>
      </c>
      <c r="B35" s="9" t="s">
        <v>709</v>
      </c>
      <c r="C35" s="13">
        <v>411</v>
      </c>
      <c r="D35" s="14">
        <v>210</v>
      </c>
      <c r="E35" s="15">
        <v>201</v>
      </c>
      <c r="F35" s="14">
        <v>42</v>
      </c>
      <c r="G35" s="13">
        <v>51</v>
      </c>
      <c r="H35" s="13">
        <v>41</v>
      </c>
      <c r="I35" s="13">
        <v>60</v>
      </c>
      <c r="J35" s="13">
        <v>99</v>
      </c>
      <c r="K35" s="13">
        <v>117</v>
      </c>
      <c r="L35" s="13">
        <v>94</v>
      </c>
      <c r="M35" s="13">
        <v>101</v>
      </c>
      <c r="N35" s="15">
        <v>216</v>
      </c>
      <c r="O35" s="14">
        <v>0</v>
      </c>
      <c r="P35" s="13">
        <v>411</v>
      </c>
      <c r="Q35" s="13">
        <v>0</v>
      </c>
      <c r="R35" s="13">
        <v>0</v>
      </c>
      <c r="S35" s="13">
        <v>0</v>
      </c>
      <c r="T35" s="13">
        <v>0</v>
      </c>
      <c r="U35" s="13">
        <v>0</v>
      </c>
      <c r="V35" s="13">
        <v>0</v>
      </c>
      <c r="W35" s="13">
        <v>0</v>
      </c>
      <c r="X35" s="13">
        <v>0</v>
      </c>
      <c r="Y35" s="13">
        <v>0</v>
      </c>
      <c r="Z35" s="15">
        <v>0</v>
      </c>
      <c r="AA35" s="14">
        <v>401</v>
      </c>
      <c r="AB35" s="13">
        <v>10</v>
      </c>
      <c r="AC35" s="13">
        <v>3</v>
      </c>
      <c r="AD35" s="13">
        <v>7</v>
      </c>
      <c r="AE35" s="13">
        <v>0</v>
      </c>
      <c r="AF35" s="15">
        <v>0</v>
      </c>
      <c r="AG35" s="14">
        <v>206</v>
      </c>
      <c r="AH35" s="13">
        <v>205</v>
      </c>
      <c r="AI35" s="13">
        <v>89</v>
      </c>
      <c r="AJ35" s="13">
        <v>117</v>
      </c>
      <c r="AK35" s="13">
        <v>104</v>
      </c>
      <c r="AL35" s="15">
        <v>101</v>
      </c>
      <c r="AM35" s="14">
        <v>404</v>
      </c>
      <c r="AN35" s="15">
        <v>7</v>
      </c>
    </row>
    <row r="36" spans="1:40" ht="15" customHeight="1" x14ac:dyDescent="0.3">
      <c r="A36" s="2" t="s">
        <v>329</v>
      </c>
      <c r="B36" s="9"/>
      <c r="C36" s="16">
        <v>7.0000000000000007E-2</v>
      </c>
      <c r="D36" s="17">
        <v>7.0000000000000007E-2</v>
      </c>
      <c r="E36" s="18">
        <v>7.0000000000000007E-2</v>
      </c>
      <c r="F36" s="17">
        <v>7.0000000000000007E-2</v>
      </c>
      <c r="G36" s="20">
        <v>0.05</v>
      </c>
      <c r="H36" s="20">
        <v>0.04</v>
      </c>
      <c r="I36" s="16">
        <v>0.06</v>
      </c>
      <c r="J36" s="20">
        <v>0.11</v>
      </c>
      <c r="K36" s="20">
        <v>0.08</v>
      </c>
      <c r="L36" s="20">
        <v>0.06</v>
      </c>
      <c r="M36" s="20">
        <v>0.05</v>
      </c>
      <c r="N36" s="21">
        <v>0.09</v>
      </c>
      <c r="O36" s="19">
        <v>0</v>
      </c>
      <c r="P36" s="20">
        <v>0.41</v>
      </c>
      <c r="Q36" s="20">
        <v>0</v>
      </c>
      <c r="R36" s="20">
        <v>0</v>
      </c>
      <c r="S36" s="20">
        <v>0</v>
      </c>
      <c r="T36" s="20">
        <v>0</v>
      </c>
      <c r="U36" s="20">
        <v>0</v>
      </c>
      <c r="V36" s="16">
        <v>0</v>
      </c>
      <c r="W36" s="20">
        <v>0</v>
      </c>
      <c r="X36" s="20">
        <v>0</v>
      </c>
      <c r="Y36" s="20">
        <v>0</v>
      </c>
      <c r="Z36" s="21">
        <v>0</v>
      </c>
      <c r="AA36" s="19">
        <v>0.08</v>
      </c>
      <c r="AB36" s="20">
        <v>0.01</v>
      </c>
      <c r="AC36" s="20">
        <v>0.02</v>
      </c>
      <c r="AD36" s="20">
        <v>0.01</v>
      </c>
      <c r="AE36" s="20">
        <v>0</v>
      </c>
      <c r="AF36" s="21">
        <v>0</v>
      </c>
      <c r="AG36" s="19">
        <v>0.06</v>
      </c>
      <c r="AH36" s="20">
        <v>0.08</v>
      </c>
      <c r="AI36" s="20">
        <v>0.06</v>
      </c>
      <c r="AJ36" s="16">
        <v>0.06</v>
      </c>
      <c r="AK36" s="20">
        <v>0.08</v>
      </c>
      <c r="AL36" s="18">
        <v>7.0000000000000007E-2</v>
      </c>
      <c r="AM36" s="19">
        <v>7.0000000000000007E-2</v>
      </c>
      <c r="AN36" s="21">
        <v>0.01</v>
      </c>
    </row>
    <row r="37" spans="1:40" ht="15" customHeight="1" x14ac:dyDescent="0.3">
      <c r="A37" s="2" t="s">
        <v>329</v>
      </c>
      <c r="B37" s="9"/>
      <c r="D37" s="22"/>
      <c r="E37" s="9"/>
      <c r="F37" s="10" t="s">
        <v>379</v>
      </c>
      <c r="J37" s="12" t="s">
        <v>530</v>
      </c>
      <c r="K37" s="12" t="s">
        <v>710</v>
      </c>
      <c r="N37" s="11" t="s">
        <v>539</v>
      </c>
      <c r="O37" s="22"/>
      <c r="P37" s="12" t="s">
        <v>396</v>
      </c>
      <c r="Z37" s="9"/>
      <c r="AA37" s="10" t="s">
        <v>397</v>
      </c>
      <c r="AC37" s="12" t="s">
        <v>381</v>
      </c>
      <c r="AF37" s="9"/>
      <c r="AG37" s="22"/>
      <c r="AH37" s="12" t="s">
        <v>413</v>
      </c>
      <c r="AK37" s="12" t="s">
        <v>420</v>
      </c>
      <c r="AL37" s="9"/>
      <c r="AM37" s="10" t="s">
        <v>378</v>
      </c>
      <c r="AN37" s="9"/>
    </row>
    <row r="38" spans="1:40" ht="15" customHeight="1" x14ac:dyDescent="0.3">
      <c r="A38" s="2" t="s">
        <v>329</v>
      </c>
      <c r="B38" s="9" t="s">
        <v>711</v>
      </c>
      <c r="C38" s="13">
        <v>1063</v>
      </c>
      <c r="D38" s="14">
        <v>585</v>
      </c>
      <c r="E38" s="15">
        <v>478</v>
      </c>
      <c r="F38" s="14">
        <v>105</v>
      </c>
      <c r="G38" s="13">
        <v>211</v>
      </c>
      <c r="H38" s="13">
        <v>188</v>
      </c>
      <c r="I38" s="13">
        <v>162</v>
      </c>
      <c r="J38" s="13">
        <v>171</v>
      </c>
      <c r="K38" s="13">
        <v>226</v>
      </c>
      <c r="L38" s="13">
        <v>317</v>
      </c>
      <c r="M38" s="13">
        <v>350</v>
      </c>
      <c r="N38" s="15">
        <v>397</v>
      </c>
      <c r="O38" s="14">
        <v>754</v>
      </c>
      <c r="P38" s="13">
        <v>156</v>
      </c>
      <c r="Q38" s="13">
        <v>117</v>
      </c>
      <c r="R38" s="13">
        <v>27</v>
      </c>
      <c r="S38" s="13">
        <v>87</v>
      </c>
      <c r="T38" s="13">
        <v>153</v>
      </c>
      <c r="U38" s="13">
        <v>78</v>
      </c>
      <c r="V38" s="13">
        <v>2</v>
      </c>
      <c r="W38" s="13">
        <v>18</v>
      </c>
      <c r="X38" s="13">
        <v>117</v>
      </c>
      <c r="Y38" s="13">
        <v>62</v>
      </c>
      <c r="Z38" s="15">
        <v>246</v>
      </c>
      <c r="AA38" s="14">
        <v>800</v>
      </c>
      <c r="AB38" s="13">
        <v>264</v>
      </c>
      <c r="AC38" s="13">
        <v>34</v>
      </c>
      <c r="AD38" s="13">
        <v>123</v>
      </c>
      <c r="AE38" s="13">
        <v>82</v>
      </c>
      <c r="AF38" s="15">
        <v>24</v>
      </c>
      <c r="AG38" s="14">
        <v>666</v>
      </c>
      <c r="AH38" s="13">
        <v>397</v>
      </c>
      <c r="AI38" s="13">
        <v>364</v>
      </c>
      <c r="AJ38" s="13">
        <v>303</v>
      </c>
      <c r="AK38" s="13">
        <v>203</v>
      </c>
      <c r="AL38" s="15">
        <v>193</v>
      </c>
      <c r="AM38" s="14">
        <v>995</v>
      </c>
      <c r="AN38" s="15">
        <v>68</v>
      </c>
    </row>
    <row r="39" spans="1:40" ht="15" customHeight="1" x14ac:dyDescent="0.3">
      <c r="A39" s="2" t="s">
        <v>329</v>
      </c>
      <c r="B39" s="9"/>
      <c r="C39" s="16">
        <v>0.18</v>
      </c>
      <c r="D39" s="19">
        <v>0.2</v>
      </c>
      <c r="E39" s="21">
        <v>0.16</v>
      </c>
      <c r="F39" s="17">
        <v>0.17</v>
      </c>
      <c r="G39" s="20">
        <v>0.21</v>
      </c>
      <c r="H39" s="16">
        <v>0.19</v>
      </c>
      <c r="I39" s="16">
        <v>0.17</v>
      </c>
      <c r="J39" s="16">
        <v>0.19</v>
      </c>
      <c r="K39" s="20">
        <v>0.16</v>
      </c>
      <c r="L39" s="16">
        <v>0.19</v>
      </c>
      <c r="M39" s="16">
        <v>0.18</v>
      </c>
      <c r="N39" s="18">
        <v>0.17</v>
      </c>
      <c r="O39" s="19">
        <v>0.19</v>
      </c>
      <c r="P39" s="16">
        <v>0.16</v>
      </c>
      <c r="Q39" s="16">
        <v>0.21</v>
      </c>
      <c r="R39" s="16">
        <v>0.16</v>
      </c>
      <c r="S39" s="16">
        <v>0.17</v>
      </c>
      <c r="T39" s="20">
        <v>0.15</v>
      </c>
      <c r="U39" s="16">
        <v>0.17</v>
      </c>
      <c r="V39" s="16">
        <v>0.17</v>
      </c>
      <c r="W39" s="16">
        <v>0.17</v>
      </c>
      <c r="X39" s="16">
        <v>0.19</v>
      </c>
      <c r="Y39" s="16">
        <v>0.15</v>
      </c>
      <c r="Z39" s="21">
        <v>0.21</v>
      </c>
      <c r="AA39" s="19">
        <v>0.16</v>
      </c>
      <c r="AB39" s="20">
        <v>0.23</v>
      </c>
      <c r="AC39" s="16">
        <v>0.23</v>
      </c>
      <c r="AD39" s="20">
        <v>0.21</v>
      </c>
      <c r="AE39" s="20">
        <v>0.3</v>
      </c>
      <c r="AF39" s="18">
        <v>0.2</v>
      </c>
      <c r="AG39" s="19">
        <v>0.2</v>
      </c>
      <c r="AH39" s="20">
        <v>0.15</v>
      </c>
      <c r="AI39" s="20">
        <v>0.23</v>
      </c>
      <c r="AJ39" s="16">
        <v>0.16</v>
      </c>
      <c r="AK39" s="16">
        <v>0.17</v>
      </c>
      <c r="AL39" s="21">
        <v>0.14000000000000001</v>
      </c>
      <c r="AM39" s="19">
        <v>0.18</v>
      </c>
      <c r="AN39" s="21">
        <v>0.11</v>
      </c>
    </row>
    <row r="40" spans="1:40" ht="15" customHeight="1" x14ac:dyDescent="0.3">
      <c r="A40" s="2" t="s">
        <v>329</v>
      </c>
      <c r="B40" s="9"/>
      <c r="D40" s="10" t="s">
        <v>378</v>
      </c>
      <c r="E40" s="9"/>
      <c r="F40" s="22"/>
      <c r="G40" s="12" t="s">
        <v>565</v>
      </c>
      <c r="H40" s="12" t="s">
        <v>382</v>
      </c>
      <c r="L40" s="12" t="s">
        <v>382</v>
      </c>
      <c r="N40" s="9"/>
      <c r="O40" s="10" t="s">
        <v>437</v>
      </c>
      <c r="Q40" s="12" t="s">
        <v>559</v>
      </c>
      <c r="Z40" s="11" t="s">
        <v>712</v>
      </c>
      <c r="AA40" s="22"/>
      <c r="AB40" s="12" t="s">
        <v>377</v>
      </c>
      <c r="AC40" s="12" t="s">
        <v>377</v>
      </c>
      <c r="AD40" s="12" t="s">
        <v>377</v>
      </c>
      <c r="AE40" s="12" t="s">
        <v>621</v>
      </c>
      <c r="AF40" s="9"/>
      <c r="AG40" s="10" t="s">
        <v>452</v>
      </c>
      <c r="AI40" s="12" t="s">
        <v>453</v>
      </c>
      <c r="AL40" s="9"/>
      <c r="AM40" s="10" t="s">
        <v>378</v>
      </c>
      <c r="AN40" s="9"/>
    </row>
    <row r="41" spans="1:40" ht="15" customHeight="1" x14ac:dyDescent="0.3">
      <c r="A41" s="2" t="s">
        <v>329</v>
      </c>
      <c r="B41" s="9" t="s">
        <v>713</v>
      </c>
      <c r="C41" s="13">
        <v>519</v>
      </c>
      <c r="D41" s="14">
        <v>266</v>
      </c>
      <c r="E41" s="15">
        <v>254</v>
      </c>
      <c r="F41" s="14">
        <v>65</v>
      </c>
      <c r="G41" s="13">
        <v>95</v>
      </c>
      <c r="H41" s="13">
        <v>91</v>
      </c>
      <c r="I41" s="13">
        <v>73</v>
      </c>
      <c r="J41" s="13">
        <v>77</v>
      </c>
      <c r="K41" s="13">
        <v>117</v>
      </c>
      <c r="L41" s="13">
        <v>160</v>
      </c>
      <c r="M41" s="13">
        <v>164</v>
      </c>
      <c r="N41" s="15">
        <v>195</v>
      </c>
      <c r="O41" s="14">
        <v>383</v>
      </c>
      <c r="P41" s="13">
        <v>65</v>
      </c>
      <c r="Q41" s="13">
        <v>59</v>
      </c>
      <c r="R41" s="13">
        <v>17</v>
      </c>
      <c r="S41" s="13">
        <v>51</v>
      </c>
      <c r="T41" s="13">
        <v>71</v>
      </c>
      <c r="U41" s="13">
        <v>48</v>
      </c>
      <c r="V41" s="13">
        <v>2</v>
      </c>
      <c r="W41" s="13">
        <v>8</v>
      </c>
      <c r="X41" s="13">
        <v>56</v>
      </c>
      <c r="Y41" s="13">
        <v>28</v>
      </c>
      <c r="Z41" s="15">
        <v>115</v>
      </c>
      <c r="AA41" s="14">
        <v>389</v>
      </c>
      <c r="AB41" s="13">
        <v>131</v>
      </c>
      <c r="AC41" s="13">
        <v>18</v>
      </c>
      <c r="AD41" s="13">
        <v>59</v>
      </c>
      <c r="AE41" s="13">
        <v>42</v>
      </c>
      <c r="AF41" s="15">
        <v>11</v>
      </c>
      <c r="AG41" s="14">
        <v>324</v>
      </c>
      <c r="AH41" s="13">
        <v>195</v>
      </c>
      <c r="AI41" s="13">
        <v>171</v>
      </c>
      <c r="AJ41" s="13">
        <v>153</v>
      </c>
      <c r="AK41" s="13">
        <v>91</v>
      </c>
      <c r="AL41" s="15">
        <v>103</v>
      </c>
      <c r="AM41" s="14">
        <v>485</v>
      </c>
      <c r="AN41" s="15">
        <v>35</v>
      </c>
    </row>
    <row r="42" spans="1:40" ht="15" customHeight="1" x14ac:dyDescent="0.3">
      <c r="A42" s="2" t="s">
        <v>329</v>
      </c>
      <c r="B42" s="9"/>
      <c r="C42" s="16">
        <v>0.09</v>
      </c>
      <c r="D42" s="17">
        <v>0.09</v>
      </c>
      <c r="E42" s="18">
        <v>0.08</v>
      </c>
      <c r="F42" s="17">
        <v>0.1</v>
      </c>
      <c r="G42" s="16">
        <v>0.09</v>
      </c>
      <c r="H42" s="16">
        <v>0.09</v>
      </c>
      <c r="I42" s="16">
        <v>7.0000000000000007E-2</v>
      </c>
      <c r="J42" s="16">
        <v>0.08</v>
      </c>
      <c r="K42" s="16">
        <v>0.08</v>
      </c>
      <c r="L42" s="16">
        <v>0.1</v>
      </c>
      <c r="M42" s="16">
        <v>0.08</v>
      </c>
      <c r="N42" s="18">
        <v>0.08</v>
      </c>
      <c r="O42" s="19">
        <v>0.1</v>
      </c>
      <c r="P42" s="20">
        <v>7.0000000000000007E-2</v>
      </c>
      <c r="Q42" s="16">
        <v>0.1</v>
      </c>
      <c r="R42" s="16">
        <v>0.1</v>
      </c>
      <c r="S42" s="16">
        <v>0.1</v>
      </c>
      <c r="T42" s="16">
        <v>7.0000000000000007E-2</v>
      </c>
      <c r="U42" s="16">
        <v>0.1</v>
      </c>
      <c r="V42" s="16">
        <v>0.17</v>
      </c>
      <c r="W42" s="16">
        <v>7.0000000000000007E-2</v>
      </c>
      <c r="X42" s="16">
        <v>0.09</v>
      </c>
      <c r="Y42" s="16">
        <v>7.0000000000000007E-2</v>
      </c>
      <c r="Z42" s="18">
        <v>0.1</v>
      </c>
      <c r="AA42" s="19">
        <v>0.08</v>
      </c>
      <c r="AB42" s="20">
        <v>0.11</v>
      </c>
      <c r="AC42" s="16">
        <v>0.12</v>
      </c>
      <c r="AD42" s="16">
        <v>0.1</v>
      </c>
      <c r="AE42" s="20">
        <v>0.15</v>
      </c>
      <c r="AF42" s="18">
        <v>0.09</v>
      </c>
      <c r="AG42" s="19">
        <v>0.1</v>
      </c>
      <c r="AH42" s="20">
        <v>7.0000000000000007E-2</v>
      </c>
      <c r="AI42" s="20">
        <v>0.11</v>
      </c>
      <c r="AJ42" s="16">
        <v>0.08</v>
      </c>
      <c r="AK42" s="16">
        <v>7.0000000000000007E-2</v>
      </c>
      <c r="AL42" s="18">
        <v>0.08</v>
      </c>
      <c r="AM42" s="19">
        <v>0.09</v>
      </c>
      <c r="AN42" s="21">
        <v>0.06</v>
      </c>
    </row>
    <row r="43" spans="1:40" ht="15" customHeight="1" x14ac:dyDescent="0.3">
      <c r="A43" s="2" t="s">
        <v>329</v>
      </c>
      <c r="B43" s="9"/>
      <c r="D43" s="22"/>
      <c r="E43" s="9"/>
      <c r="F43" s="10" t="s">
        <v>380</v>
      </c>
      <c r="N43" s="9"/>
      <c r="O43" s="10" t="s">
        <v>437</v>
      </c>
      <c r="Q43" s="12" t="s">
        <v>437</v>
      </c>
      <c r="S43" s="12" t="s">
        <v>437</v>
      </c>
      <c r="U43" s="12" t="s">
        <v>437</v>
      </c>
      <c r="Z43" s="11" t="s">
        <v>437</v>
      </c>
      <c r="AA43" s="22"/>
      <c r="AB43" s="12" t="s">
        <v>377</v>
      </c>
      <c r="AE43" s="12" t="s">
        <v>405</v>
      </c>
      <c r="AF43" s="9"/>
      <c r="AG43" s="10" t="s">
        <v>478</v>
      </c>
      <c r="AI43" s="12" t="s">
        <v>452</v>
      </c>
      <c r="AL43" s="9"/>
      <c r="AM43" s="10" t="s">
        <v>378</v>
      </c>
      <c r="AN43" s="9"/>
    </row>
    <row r="44" spans="1:40" ht="15" customHeight="1" x14ac:dyDescent="0.3">
      <c r="A44" s="2" t="s">
        <v>329</v>
      </c>
      <c r="B44" s="9" t="s">
        <v>714</v>
      </c>
      <c r="C44" s="13">
        <v>46</v>
      </c>
      <c r="D44" s="14">
        <v>26</v>
      </c>
      <c r="E44" s="15">
        <v>20</v>
      </c>
      <c r="F44" s="14">
        <v>6</v>
      </c>
      <c r="G44" s="13">
        <v>7</v>
      </c>
      <c r="H44" s="13">
        <v>6</v>
      </c>
      <c r="I44" s="13">
        <v>5</v>
      </c>
      <c r="J44" s="13">
        <v>5</v>
      </c>
      <c r="K44" s="13">
        <v>17</v>
      </c>
      <c r="L44" s="13">
        <v>13</v>
      </c>
      <c r="M44" s="13">
        <v>11</v>
      </c>
      <c r="N44" s="15">
        <v>22</v>
      </c>
      <c r="O44" s="14">
        <v>0</v>
      </c>
      <c r="P44" s="13">
        <v>0</v>
      </c>
      <c r="Q44" s="13">
        <v>0</v>
      </c>
      <c r="R44" s="13">
        <v>0</v>
      </c>
      <c r="S44" s="13">
        <v>0</v>
      </c>
      <c r="T44" s="13">
        <v>46</v>
      </c>
      <c r="U44" s="13">
        <v>0</v>
      </c>
      <c r="V44" s="13">
        <v>0</v>
      </c>
      <c r="W44" s="13">
        <v>0</v>
      </c>
      <c r="X44" s="13">
        <v>0</v>
      </c>
      <c r="Y44" s="13">
        <v>0</v>
      </c>
      <c r="Z44" s="15">
        <v>0</v>
      </c>
      <c r="AA44" s="14">
        <v>42</v>
      </c>
      <c r="AB44" s="13">
        <v>3</v>
      </c>
      <c r="AC44" s="13">
        <v>0</v>
      </c>
      <c r="AD44" s="13">
        <v>0</v>
      </c>
      <c r="AE44" s="13">
        <v>0</v>
      </c>
      <c r="AF44" s="15">
        <v>3</v>
      </c>
      <c r="AG44" s="14">
        <v>31</v>
      </c>
      <c r="AH44" s="13">
        <v>15</v>
      </c>
      <c r="AI44" s="13">
        <v>11</v>
      </c>
      <c r="AJ44" s="13">
        <v>19</v>
      </c>
      <c r="AK44" s="13">
        <v>7</v>
      </c>
      <c r="AL44" s="15">
        <v>8</v>
      </c>
      <c r="AM44" s="14">
        <v>45</v>
      </c>
      <c r="AN44" s="15">
        <v>1</v>
      </c>
    </row>
    <row r="45" spans="1:40" ht="15" customHeight="1" x14ac:dyDescent="0.3">
      <c r="A45" s="2" t="s">
        <v>329</v>
      </c>
      <c r="B45" s="9"/>
      <c r="C45" s="16">
        <v>0.01</v>
      </c>
      <c r="D45" s="17">
        <v>0.01</v>
      </c>
      <c r="E45" s="18">
        <v>0.01</v>
      </c>
      <c r="F45" s="17">
        <v>0.01</v>
      </c>
      <c r="G45" s="16">
        <v>0.01</v>
      </c>
      <c r="H45" s="16">
        <v>0.01</v>
      </c>
      <c r="I45" s="3" t="s">
        <v>422</v>
      </c>
      <c r="J45" s="16">
        <v>0.01</v>
      </c>
      <c r="K45" s="20">
        <v>0.01</v>
      </c>
      <c r="L45" s="16">
        <v>0.01</v>
      </c>
      <c r="M45" s="16">
        <v>0.01</v>
      </c>
      <c r="N45" s="18">
        <v>0.01</v>
      </c>
      <c r="O45" s="19">
        <v>0</v>
      </c>
      <c r="P45" s="20">
        <v>0</v>
      </c>
      <c r="Q45" s="20">
        <v>0</v>
      </c>
      <c r="R45" s="16">
        <v>0</v>
      </c>
      <c r="S45" s="20">
        <v>0</v>
      </c>
      <c r="T45" s="20">
        <v>0.05</v>
      </c>
      <c r="U45" s="20">
        <v>0</v>
      </c>
      <c r="V45" s="16">
        <v>0</v>
      </c>
      <c r="W45" s="16">
        <v>0</v>
      </c>
      <c r="X45" s="20">
        <v>0</v>
      </c>
      <c r="Y45" s="16">
        <v>0</v>
      </c>
      <c r="Z45" s="21">
        <v>0</v>
      </c>
      <c r="AA45" s="19">
        <v>0.01</v>
      </c>
      <c r="AB45" s="3" t="s">
        <v>423</v>
      </c>
      <c r="AC45" s="16">
        <v>0</v>
      </c>
      <c r="AD45" s="20">
        <v>0</v>
      </c>
      <c r="AE45" s="16">
        <v>0</v>
      </c>
      <c r="AF45" s="18">
        <v>0.03</v>
      </c>
      <c r="AG45" s="17">
        <v>0.01</v>
      </c>
      <c r="AH45" s="16">
        <v>0.01</v>
      </c>
      <c r="AI45" s="16">
        <v>0.01</v>
      </c>
      <c r="AJ45" s="16">
        <v>0.01</v>
      </c>
      <c r="AK45" s="16">
        <v>0.01</v>
      </c>
      <c r="AL45" s="18">
        <v>0.01</v>
      </c>
      <c r="AM45" s="17">
        <v>0.01</v>
      </c>
      <c r="AN45" s="24" t="s">
        <v>422</v>
      </c>
    </row>
    <row r="46" spans="1:40" ht="15" customHeight="1" x14ac:dyDescent="0.3">
      <c r="A46" s="2" t="s">
        <v>329</v>
      </c>
      <c r="B46" s="9"/>
      <c r="D46" s="22"/>
      <c r="E46" s="9"/>
      <c r="F46" s="22"/>
      <c r="K46" s="12" t="s">
        <v>384</v>
      </c>
      <c r="N46" s="9"/>
      <c r="O46" s="22"/>
      <c r="T46" s="12" t="s">
        <v>412</v>
      </c>
      <c r="Z46" s="9"/>
      <c r="AA46" s="10" t="s">
        <v>404</v>
      </c>
      <c r="AF46" s="11" t="s">
        <v>443</v>
      </c>
      <c r="AG46" s="22"/>
      <c r="AL46" s="9"/>
      <c r="AM46" s="22"/>
      <c r="AN46" s="9"/>
    </row>
    <row r="47" spans="1:40" ht="15" customHeight="1" x14ac:dyDescent="0.3">
      <c r="A47" s="2" t="s">
        <v>329</v>
      </c>
      <c r="B47" s="9" t="s">
        <v>715</v>
      </c>
      <c r="C47" s="13">
        <v>1672</v>
      </c>
      <c r="D47" s="14">
        <v>944</v>
      </c>
      <c r="E47" s="15">
        <v>728</v>
      </c>
      <c r="F47" s="14">
        <v>153</v>
      </c>
      <c r="G47" s="13">
        <v>349</v>
      </c>
      <c r="H47" s="13">
        <v>329</v>
      </c>
      <c r="I47" s="13">
        <v>274</v>
      </c>
      <c r="J47" s="13">
        <v>236</v>
      </c>
      <c r="K47" s="13">
        <v>331</v>
      </c>
      <c r="L47" s="13">
        <v>502</v>
      </c>
      <c r="M47" s="13">
        <v>603</v>
      </c>
      <c r="N47" s="15">
        <v>567</v>
      </c>
      <c r="O47" s="14">
        <v>1214</v>
      </c>
      <c r="P47" s="13">
        <v>253</v>
      </c>
      <c r="Q47" s="13">
        <v>170</v>
      </c>
      <c r="R47" s="13">
        <v>55</v>
      </c>
      <c r="S47" s="13">
        <v>143</v>
      </c>
      <c r="T47" s="13">
        <v>204</v>
      </c>
      <c r="U47" s="13">
        <v>158</v>
      </c>
      <c r="V47" s="13">
        <v>1</v>
      </c>
      <c r="W47" s="13">
        <v>32</v>
      </c>
      <c r="X47" s="13">
        <v>164</v>
      </c>
      <c r="Y47" s="13">
        <v>99</v>
      </c>
      <c r="Z47" s="15">
        <v>393</v>
      </c>
      <c r="AA47" s="14">
        <v>1250</v>
      </c>
      <c r="AB47" s="13">
        <v>421</v>
      </c>
      <c r="AC47" s="13">
        <v>48</v>
      </c>
      <c r="AD47" s="13">
        <v>223</v>
      </c>
      <c r="AE47" s="13">
        <v>117</v>
      </c>
      <c r="AF47" s="15">
        <v>34</v>
      </c>
      <c r="AG47" s="14">
        <v>1056</v>
      </c>
      <c r="AH47" s="13">
        <v>616</v>
      </c>
      <c r="AI47" s="13">
        <v>560</v>
      </c>
      <c r="AJ47" s="13">
        <v>496</v>
      </c>
      <c r="AK47" s="13">
        <v>322</v>
      </c>
      <c r="AL47" s="15">
        <v>294</v>
      </c>
      <c r="AM47" s="14">
        <v>1552</v>
      </c>
      <c r="AN47" s="15">
        <v>120</v>
      </c>
    </row>
    <row r="48" spans="1:40" ht="15" customHeight="1" x14ac:dyDescent="0.3">
      <c r="A48" s="2" t="s">
        <v>329</v>
      </c>
      <c r="B48" s="9"/>
      <c r="C48" s="16">
        <v>0.28000000000000003</v>
      </c>
      <c r="D48" s="19">
        <v>0.32</v>
      </c>
      <c r="E48" s="21">
        <v>0.24</v>
      </c>
      <c r="F48" s="19">
        <v>0.24</v>
      </c>
      <c r="G48" s="20">
        <v>0.34</v>
      </c>
      <c r="H48" s="20">
        <v>0.33</v>
      </c>
      <c r="I48" s="16">
        <v>0.28000000000000003</v>
      </c>
      <c r="J48" s="16">
        <v>0.26</v>
      </c>
      <c r="K48" s="20">
        <v>0.23</v>
      </c>
      <c r="L48" s="20">
        <v>0.3</v>
      </c>
      <c r="M48" s="20">
        <v>0.31</v>
      </c>
      <c r="N48" s="21">
        <v>0.24</v>
      </c>
      <c r="O48" s="19">
        <v>0.3</v>
      </c>
      <c r="P48" s="20">
        <v>0.25</v>
      </c>
      <c r="Q48" s="16">
        <v>0.3</v>
      </c>
      <c r="R48" s="16">
        <v>0.33</v>
      </c>
      <c r="S48" s="16">
        <v>0.28999999999999998</v>
      </c>
      <c r="T48" s="20">
        <v>0.2</v>
      </c>
      <c r="U48" s="20">
        <v>0.33</v>
      </c>
      <c r="V48" s="16">
        <v>7.0000000000000007E-2</v>
      </c>
      <c r="W48" s="16">
        <v>0.28999999999999998</v>
      </c>
      <c r="X48" s="16">
        <v>0.26</v>
      </c>
      <c r="Y48" s="16">
        <v>0.24</v>
      </c>
      <c r="Z48" s="21">
        <v>0.34</v>
      </c>
      <c r="AA48" s="19">
        <v>0.26</v>
      </c>
      <c r="AB48" s="20">
        <v>0.37</v>
      </c>
      <c r="AC48" s="16">
        <v>0.32</v>
      </c>
      <c r="AD48" s="20">
        <v>0.37</v>
      </c>
      <c r="AE48" s="20">
        <v>0.43</v>
      </c>
      <c r="AF48" s="18">
        <v>0.27</v>
      </c>
      <c r="AG48" s="19">
        <v>0.31</v>
      </c>
      <c r="AH48" s="20">
        <v>0.24</v>
      </c>
      <c r="AI48" s="20">
        <v>0.36</v>
      </c>
      <c r="AJ48" s="16">
        <v>0.27</v>
      </c>
      <c r="AK48" s="16">
        <v>0.26</v>
      </c>
      <c r="AL48" s="21">
        <v>0.21</v>
      </c>
      <c r="AM48" s="19">
        <v>0.28999999999999998</v>
      </c>
      <c r="AN48" s="21">
        <v>0.2</v>
      </c>
    </row>
    <row r="49" spans="1:40" ht="15" customHeight="1" x14ac:dyDescent="0.3">
      <c r="A49" s="2" t="s">
        <v>329</v>
      </c>
      <c r="B49" s="9"/>
      <c r="D49" s="10" t="s">
        <v>378</v>
      </c>
      <c r="E49" s="9"/>
      <c r="F49" s="22"/>
      <c r="G49" s="12" t="s">
        <v>716</v>
      </c>
      <c r="H49" s="12" t="s">
        <v>608</v>
      </c>
      <c r="I49" s="12" t="s">
        <v>448</v>
      </c>
      <c r="L49" s="12" t="s">
        <v>717</v>
      </c>
      <c r="M49" s="12" t="s">
        <v>717</v>
      </c>
      <c r="N49" s="9"/>
      <c r="O49" s="10" t="s">
        <v>559</v>
      </c>
      <c r="P49" s="12" t="s">
        <v>382</v>
      </c>
      <c r="Q49" s="12" t="s">
        <v>559</v>
      </c>
      <c r="R49" s="12" t="s">
        <v>559</v>
      </c>
      <c r="S49" s="12" t="s">
        <v>382</v>
      </c>
      <c r="U49" s="12" t="s">
        <v>516</v>
      </c>
      <c r="W49" s="12" t="s">
        <v>382</v>
      </c>
      <c r="X49" s="12" t="s">
        <v>382</v>
      </c>
      <c r="Z49" s="11" t="s">
        <v>718</v>
      </c>
      <c r="AA49" s="22"/>
      <c r="AB49" s="12" t="s">
        <v>377</v>
      </c>
      <c r="AD49" s="12" t="s">
        <v>377</v>
      </c>
      <c r="AE49" s="12" t="s">
        <v>629</v>
      </c>
      <c r="AF49" s="9"/>
      <c r="AG49" s="10" t="s">
        <v>452</v>
      </c>
      <c r="AI49" s="12" t="s">
        <v>453</v>
      </c>
      <c r="AJ49" s="12" t="s">
        <v>437</v>
      </c>
      <c r="AK49" s="12" t="s">
        <v>382</v>
      </c>
      <c r="AL49" s="9"/>
      <c r="AM49" s="10" t="s">
        <v>378</v>
      </c>
      <c r="AN49" s="9"/>
    </row>
    <row r="50" spans="1:40" ht="15" customHeight="1" x14ac:dyDescent="0.3">
      <c r="A50" s="2" t="s">
        <v>329</v>
      </c>
      <c r="B50" s="9" t="s">
        <v>719</v>
      </c>
      <c r="C50" s="13">
        <v>683</v>
      </c>
      <c r="D50" s="14">
        <v>422</v>
      </c>
      <c r="E50" s="15">
        <v>260</v>
      </c>
      <c r="F50" s="14">
        <v>48</v>
      </c>
      <c r="G50" s="13">
        <v>112</v>
      </c>
      <c r="H50" s="13">
        <v>101</v>
      </c>
      <c r="I50" s="13">
        <v>121</v>
      </c>
      <c r="J50" s="13">
        <v>98</v>
      </c>
      <c r="K50" s="13">
        <v>203</v>
      </c>
      <c r="L50" s="13">
        <v>160</v>
      </c>
      <c r="M50" s="13">
        <v>222</v>
      </c>
      <c r="N50" s="15">
        <v>301</v>
      </c>
      <c r="O50" s="14">
        <v>499</v>
      </c>
      <c r="P50" s="13">
        <v>89</v>
      </c>
      <c r="Q50" s="13">
        <v>74</v>
      </c>
      <c r="R50" s="13">
        <v>17</v>
      </c>
      <c r="S50" s="13">
        <v>66</v>
      </c>
      <c r="T50" s="13">
        <v>95</v>
      </c>
      <c r="U50" s="13">
        <v>54</v>
      </c>
      <c r="V50" s="13">
        <v>2</v>
      </c>
      <c r="W50" s="13">
        <v>17</v>
      </c>
      <c r="X50" s="13">
        <v>73</v>
      </c>
      <c r="Y50" s="13">
        <v>63</v>
      </c>
      <c r="Z50" s="15">
        <v>132</v>
      </c>
      <c r="AA50" s="14">
        <v>578</v>
      </c>
      <c r="AB50" s="13">
        <v>104</v>
      </c>
      <c r="AC50" s="13">
        <v>14</v>
      </c>
      <c r="AD50" s="13">
        <v>39</v>
      </c>
      <c r="AE50" s="13">
        <v>40</v>
      </c>
      <c r="AF50" s="15">
        <v>11</v>
      </c>
      <c r="AG50" s="14">
        <v>397</v>
      </c>
      <c r="AH50" s="13">
        <v>286</v>
      </c>
      <c r="AI50" s="13">
        <v>185</v>
      </c>
      <c r="AJ50" s="13">
        <v>212</v>
      </c>
      <c r="AK50" s="13">
        <v>164</v>
      </c>
      <c r="AL50" s="15">
        <v>122</v>
      </c>
      <c r="AM50" s="14">
        <v>641</v>
      </c>
      <c r="AN50" s="15">
        <v>42</v>
      </c>
    </row>
    <row r="51" spans="1:40" ht="15" customHeight="1" x14ac:dyDescent="0.3">
      <c r="A51" s="2" t="s">
        <v>329</v>
      </c>
      <c r="B51" s="9"/>
      <c r="C51" s="16">
        <v>0.11</v>
      </c>
      <c r="D51" s="19">
        <v>0.14000000000000001</v>
      </c>
      <c r="E51" s="21">
        <v>0.09</v>
      </c>
      <c r="F51" s="19">
        <v>0.08</v>
      </c>
      <c r="G51" s="16">
        <v>0.11</v>
      </c>
      <c r="H51" s="16">
        <v>0.1</v>
      </c>
      <c r="I51" s="16">
        <v>0.12</v>
      </c>
      <c r="J51" s="16">
        <v>0.11</v>
      </c>
      <c r="K51" s="20">
        <v>0.14000000000000001</v>
      </c>
      <c r="L51" s="20">
        <v>0.1</v>
      </c>
      <c r="M51" s="16">
        <v>0.11</v>
      </c>
      <c r="N51" s="21">
        <v>0.13</v>
      </c>
      <c r="O51" s="19">
        <v>0.12</v>
      </c>
      <c r="P51" s="20">
        <v>0.09</v>
      </c>
      <c r="Q51" s="16">
        <v>0.13</v>
      </c>
      <c r="R51" s="16">
        <v>0.1</v>
      </c>
      <c r="S51" s="16">
        <v>0.13</v>
      </c>
      <c r="T51" s="20">
        <v>0.1</v>
      </c>
      <c r="U51" s="16">
        <v>0.12</v>
      </c>
      <c r="V51" s="16">
        <v>0.15</v>
      </c>
      <c r="W51" s="16">
        <v>0.16</v>
      </c>
      <c r="X51" s="16">
        <v>0.12</v>
      </c>
      <c r="Y51" s="20">
        <v>0.15</v>
      </c>
      <c r="Z51" s="18">
        <v>0.12</v>
      </c>
      <c r="AA51" s="19">
        <v>0.12</v>
      </c>
      <c r="AB51" s="20">
        <v>0.09</v>
      </c>
      <c r="AC51" s="16">
        <v>0.09</v>
      </c>
      <c r="AD51" s="20">
        <v>7.0000000000000007E-2</v>
      </c>
      <c r="AE51" s="16">
        <v>0.15</v>
      </c>
      <c r="AF51" s="18">
        <v>0.09</v>
      </c>
      <c r="AG51" s="17">
        <v>0.12</v>
      </c>
      <c r="AH51" s="16">
        <v>0.11</v>
      </c>
      <c r="AI51" s="16">
        <v>0.12</v>
      </c>
      <c r="AJ51" s="16">
        <v>0.12</v>
      </c>
      <c r="AK51" s="20">
        <v>0.13</v>
      </c>
      <c r="AL51" s="21">
        <v>0.09</v>
      </c>
      <c r="AM51" s="19">
        <v>0.12</v>
      </c>
      <c r="AN51" s="21">
        <v>7.0000000000000007E-2</v>
      </c>
    </row>
    <row r="52" spans="1:40" ht="15" customHeight="1" x14ac:dyDescent="0.3">
      <c r="A52" s="2" t="s">
        <v>329</v>
      </c>
      <c r="B52" s="9"/>
      <c r="D52" s="10" t="s">
        <v>378</v>
      </c>
      <c r="E52" s="9"/>
      <c r="F52" s="22"/>
      <c r="G52" s="12" t="s">
        <v>377</v>
      </c>
      <c r="I52" s="12" t="s">
        <v>432</v>
      </c>
      <c r="J52" s="12" t="s">
        <v>377</v>
      </c>
      <c r="K52" s="12" t="s">
        <v>428</v>
      </c>
      <c r="M52" s="12" t="s">
        <v>377</v>
      </c>
      <c r="N52" s="11" t="s">
        <v>720</v>
      </c>
      <c r="O52" s="10" t="s">
        <v>437</v>
      </c>
      <c r="Q52" s="12" t="s">
        <v>437</v>
      </c>
      <c r="S52" s="12" t="s">
        <v>437</v>
      </c>
      <c r="W52" s="12" t="s">
        <v>437</v>
      </c>
      <c r="Y52" s="12" t="s">
        <v>437</v>
      </c>
      <c r="Z52" s="11" t="s">
        <v>378</v>
      </c>
      <c r="AA52" s="10" t="s">
        <v>404</v>
      </c>
      <c r="AE52" s="12" t="s">
        <v>404</v>
      </c>
      <c r="AF52" s="9"/>
      <c r="AG52" s="10" t="s">
        <v>382</v>
      </c>
      <c r="AH52" s="12" t="s">
        <v>382</v>
      </c>
      <c r="AI52" s="12" t="s">
        <v>382</v>
      </c>
      <c r="AJ52" s="12" t="s">
        <v>382</v>
      </c>
      <c r="AK52" s="12" t="s">
        <v>437</v>
      </c>
      <c r="AL52" s="9"/>
      <c r="AM52" s="10" t="s">
        <v>378</v>
      </c>
      <c r="AN52" s="9"/>
    </row>
    <row r="53" spans="1:40" ht="26" x14ac:dyDescent="0.3">
      <c r="A53" s="2" t="s">
        <v>329</v>
      </c>
      <c r="B53" s="9" t="s">
        <v>721</v>
      </c>
      <c r="C53" s="13">
        <v>351</v>
      </c>
      <c r="D53" s="14">
        <v>205</v>
      </c>
      <c r="E53" s="15">
        <v>146</v>
      </c>
      <c r="F53" s="14">
        <v>34</v>
      </c>
      <c r="G53" s="13">
        <v>78</v>
      </c>
      <c r="H53" s="13">
        <v>90</v>
      </c>
      <c r="I53" s="13">
        <v>55</v>
      </c>
      <c r="J53" s="13">
        <v>49</v>
      </c>
      <c r="K53" s="13">
        <v>45</v>
      </c>
      <c r="L53" s="13">
        <v>113</v>
      </c>
      <c r="M53" s="13">
        <v>144</v>
      </c>
      <c r="N53" s="15">
        <v>94</v>
      </c>
      <c r="O53" s="14">
        <v>265</v>
      </c>
      <c r="P53" s="13">
        <v>52</v>
      </c>
      <c r="Q53" s="13">
        <v>25</v>
      </c>
      <c r="R53" s="13">
        <v>9</v>
      </c>
      <c r="S53" s="13">
        <v>28</v>
      </c>
      <c r="T53" s="13">
        <v>34</v>
      </c>
      <c r="U53" s="13">
        <v>35</v>
      </c>
      <c r="V53" s="13">
        <v>1</v>
      </c>
      <c r="W53" s="13">
        <v>7</v>
      </c>
      <c r="X53" s="13">
        <v>19</v>
      </c>
      <c r="Y53" s="13">
        <v>25</v>
      </c>
      <c r="Z53" s="15">
        <v>116</v>
      </c>
      <c r="AA53" s="14">
        <v>195</v>
      </c>
      <c r="AB53" s="13">
        <v>155</v>
      </c>
      <c r="AC53" s="13">
        <v>13</v>
      </c>
      <c r="AD53" s="13">
        <v>69</v>
      </c>
      <c r="AE53" s="13">
        <v>51</v>
      </c>
      <c r="AF53" s="15">
        <v>23</v>
      </c>
      <c r="AG53" s="14">
        <v>251</v>
      </c>
      <c r="AH53" s="13">
        <v>100</v>
      </c>
      <c r="AI53" s="13">
        <v>156</v>
      </c>
      <c r="AJ53" s="13">
        <v>95</v>
      </c>
      <c r="AK53" s="13">
        <v>47</v>
      </c>
      <c r="AL53" s="15">
        <v>53</v>
      </c>
      <c r="AM53" s="14">
        <v>340</v>
      </c>
      <c r="AN53" s="15">
        <v>10</v>
      </c>
    </row>
    <row r="54" spans="1:40" ht="15" customHeight="1" x14ac:dyDescent="0.3">
      <c r="A54" s="2" t="s">
        <v>329</v>
      </c>
      <c r="B54" s="9"/>
      <c r="C54" s="16">
        <v>0.06</v>
      </c>
      <c r="D54" s="19">
        <v>7.0000000000000007E-2</v>
      </c>
      <c r="E54" s="21">
        <v>0.05</v>
      </c>
      <c r="F54" s="17">
        <v>0.05</v>
      </c>
      <c r="G54" s="20">
        <v>0.08</v>
      </c>
      <c r="H54" s="20">
        <v>0.09</v>
      </c>
      <c r="I54" s="16">
        <v>0.06</v>
      </c>
      <c r="J54" s="16">
        <v>0.05</v>
      </c>
      <c r="K54" s="20">
        <v>0.03</v>
      </c>
      <c r="L54" s="16">
        <v>7.0000000000000007E-2</v>
      </c>
      <c r="M54" s="20">
        <v>7.0000000000000007E-2</v>
      </c>
      <c r="N54" s="21">
        <v>0.04</v>
      </c>
      <c r="O54" s="19">
        <v>7.0000000000000007E-2</v>
      </c>
      <c r="P54" s="16">
        <v>0.05</v>
      </c>
      <c r="Q54" s="16">
        <v>0.04</v>
      </c>
      <c r="R54" s="16">
        <v>0.06</v>
      </c>
      <c r="S54" s="16">
        <v>0.06</v>
      </c>
      <c r="T54" s="20">
        <v>0.03</v>
      </c>
      <c r="U54" s="16">
        <v>7.0000000000000007E-2</v>
      </c>
      <c r="V54" s="16">
        <v>7.0000000000000007E-2</v>
      </c>
      <c r="W54" s="16">
        <v>0.06</v>
      </c>
      <c r="X54" s="20">
        <v>0.03</v>
      </c>
      <c r="Y54" s="16">
        <v>0.06</v>
      </c>
      <c r="Z54" s="21">
        <v>0.1</v>
      </c>
      <c r="AA54" s="19">
        <v>0.04</v>
      </c>
      <c r="AB54" s="20">
        <v>0.14000000000000001</v>
      </c>
      <c r="AC54" s="16">
        <v>0.09</v>
      </c>
      <c r="AD54" s="20">
        <v>0.12</v>
      </c>
      <c r="AE54" s="20">
        <v>0.19</v>
      </c>
      <c r="AF54" s="21">
        <v>0.18</v>
      </c>
      <c r="AG54" s="19">
        <v>7.0000000000000007E-2</v>
      </c>
      <c r="AH54" s="20">
        <v>0.04</v>
      </c>
      <c r="AI54" s="20">
        <v>0.1</v>
      </c>
      <c r="AJ54" s="16">
        <v>0.05</v>
      </c>
      <c r="AK54" s="20">
        <v>0.04</v>
      </c>
      <c r="AL54" s="21">
        <v>0.04</v>
      </c>
      <c r="AM54" s="19">
        <v>0.06</v>
      </c>
      <c r="AN54" s="21">
        <v>0.02</v>
      </c>
    </row>
    <row r="55" spans="1:40" ht="15" customHeight="1" x14ac:dyDescent="0.3">
      <c r="A55" s="2" t="s">
        <v>329</v>
      </c>
      <c r="B55" s="9"/>
      <c r="D55" s="10" t="s">
        <v>378</v>
      </c>
      <c r="E55" s="9"/>
      <c r="F55" s="10" t="s">
        <v>382</v>
      </c>
      <c r="G55" s="12" t="s">
        <v>416</v>
      </c>
      <c r="H55" s="12" t="s">
        <v>716</v>
      </c>
      <c r="I55" s="12" t="s">
        <v>448</v>
      </c>
      <c r="J55" s="12" t="s">
        <v>382</v>
      </c>
      <c r="L55" s="12" t="s">
        <v>448</v>
      </c>
      <c r="M55" s="12" t="s">
        <v>416</v>
      </c>
      <c r="N55" s="9"/>
      <c r="O55" s="10" t="s">
        <v>722</v>
      </c>
      <c r="P55" s="12" t="s">
        <v>723</v>
      </c>
      <c r="S55" s="12" t="s">
        <v>723</v>
      </c>
      <c r="U55" s="12" t="s">
        <v>722</v>
      </c>
      <c r="Y55" s="12" t="s">
        <v>723</v>
      </c>
      <c r="Z55" s="11" t="s">
        <v>724</v>
      </c>
      <c r="AA55" s="22"/>
      <c r="AB55" s="12" t="s">
        <v>377</v>
      </c>
      <c r="AC55" s="12" t="s">
        <v>377</v>
      </c>
      <c r="AD55" s="12" t="s">
        <v>377</v>
      </c>
      <c r="AE55" s="12" t="s">
        <v>725</v>
      </c>
      <c r="AF55" s="11" t="s">
        <v>377</v>
      </c>
      <c r="AG55" s="10" t="s">
        <v>452</v>
      </c>
      <c r="AI55" s="12" t="s">
        <v>453</v>
      </c>
      <c r="AJ55" s="12" t="s">
        <v>378</v>
      </c>
      <c r="AL55" s="9"/>
      <c r="AM55" s="10" t="s">
        <v>378</v>
      </c>
      <c r="AN55" s="9"/>
    </row>
    <row r="56" spans="1:40" ht="26" x14ac:dyDescent="0.3">
      <c r="A56" s="2" t="s">
        <v>329</v>
      </c>
      <c r="B56" s="9" t="s">
        <v>726</v>
      </c>
      <c r="C56" s="13">
        <v>592</v>
      </c>
      <c r="D56" s="14">
        <v>369</v>
      </c>
      <c r="E56" s="15">
        <v>223</v>
      </c>
      <c r="F56" s="14">
        <v>29</v>
      </c>
      <c r="G56" s="13">
        <v>68</v>
      </c>
      <c r="H56" s="13">
        <v>76</v>
      </c>
      <c r="I56" s="13">
        <v>109</v>
      </c>
      <c r="J56" s="13">
        <v>109</v>
      </c>
      <c r="K56" s="13">
        <v>201</v>
      </c>
      <c r="L56" s="13">
        <v>97</v>
      </c>
      <c r="M56" s="13">
        <v>185</v>
      </c>
      <c r="N56" s="15">
        <v>310</v>
      </c>
      <c r="O56" s="14">
        <v>406</v>
      </c>
      <c r="P56" s="13">
        <v>89</v>
      </c>
      <c r="Q56" s="13">
        <v>50</v>
      </c>
      <c r="R56" s="13">
        <v>19</v>
      </c>
      <c r="S56" s="13">
        <v>46</v>
      </c>
      <c r="T56" s="13">
        <v>97</v>
      </c>
      <c r="U56" s="13">
        <v>50</v>
      </c>
      <c r="V56" s="13">
        <v>1</v>
      </c>
      <c r="W56" s="13">
        <v>15</v>
      </c>
      <c r="X56" s="13">
        <v>76</v>
      </c>
      <c r="Y56" s="13">
        <v>52</v>
      </c>
      <c r="Z56" s="15">
        <v>97</v>
      </c>
      <c r="AA56" s="14">
        <v>506</v>
      </c>
      <c r="AB56" s="13">
        <v>86</v>
      </c>
      <c r="AC56" s="13">
        <v>12</v>
      </c>
      <c r="AD56" s="13">
        <v>37</v>
      </c>
      <c r="AE56" s="13">
        <v>30</v>
      </c>
      <c r="AF56" s="15">
        <v>6</v>
      </c>
      <c r="AG56" s="14">
        <v>434</v>
      </c>
      <c r="AH56" s="13">
        <v>158</v>
      </c>
      <c r="AI56" s="13">
        <v>245</v>
      </c>
      <c r="AJ56" s="13">
        <v>189</v>
      </c>
      <c r="AK56" s="13">
        <v>81</v>
      </c>
      <c r="AL56" s="15">
        <v>77</v>
      </c>
      <c r="AM56" s="14">
        <v>574</v>
      </c>
      <c r="AN56" s="15">
        <v>18</v>
      </c>
    </row>
    <row r="57" spans="1:40" ht="15" customHeight="1" x14ac:dyDescent="0.3">
      <c r="A57" s="2" t="s">
        <v>329</v>
      </c>
      <c r="B57" s="9"/>
      <c r="C57" s="16">
        <v>0.1</v>
      </c>
      <c r="D57" s="19">
        <v>0.13</v>
      </c>
      <c r="E57" s="21">
        <v>7.0000000000000007E-2</v>
      </c>
      <c r="F57" s="19">
        <v>0.05</v>
      </c>
      <c r="G57" s="20">
        <v>7.0000000000000007E-2</v>
      </c>
      <c r="H57" s="20">
        <v>0.08</v>
      </c>
      <c r="I57" s="16">
        <v>0.11</v>
      </c>
      <c r="J57" s="20">
        <v>0.12</v>
      </c>
      <c r="K57" s="20">
        <v>0.14000000000000001</v>
      </c>
      <c r="L57" s="20">
        <v>0.06</v>
      </c>
      <c r="M57" s="16">
        <v>0.09</v>
      </c>
      <c r="N57" s="21">
        <v>0.13</v>
      </c>
      <c r="O57" s="17">
        <v>0.1</v>
      </c>
      <c r="P57" s="16">
        <v>0.09</v>
      </c>
      <c r="Q57" s="16">
        <v>0.09</v>
      </c>
      <c r="R57" s="16">
        <v>0.12</v>
      </c>
      <c r="S57" s="16">
        <v>0.09</v>
      </c>
      <c r="T57" s="16">
        <v>0.1</v>
      </c>
      <c r="U57" s="16">
        <v>0.11</v>
      </c>
      <c r="V57" s="16">
        <v>7.0000000000000007E-2</v>
      </c>
      <c r="W57" s="16">
        <v>0.14000000000000001</v>
      </c>
      <c r="X57" s="20">
        <v>0.12</v>
      </c>
      <c r="Y57" s="20">
        <v>0.13</v>
      </c>
      <c r="Z57" s="18">
        <v>0.08</v>
      </c>
      <c r="AA57" s="19">
        <v>0.1</v>
      </c>
      <c r="AB57" s="20">
        <v>7.0000000000000007E-2</v>
      </c>
      <c r="AC57" s="16">
        <v>0.08</v>
      </c>
      <c r="AD57" s="20">
        <v>0.06</v>
      </c>
      <c r="AE57" s="16">
        <v>0.11</v>
      </c>
      <c r="AF57" s="18">
        <v>0.05</v>
      </c>
      <c r="AG57" s="19">
        <v>0.13</v>
      </c>
      <c r="AH57" s="20">
        <v>0.06</v>
      </c>
      <c r="AI57" s="20">
        <v>0.16</v>
      </c>
      <c r="AJ57" s="16">
        <v>0.1</v>
      </c>
      <c r="AK57" s="20">
        <v>7.0000000000000007E-2</v>
      </c>
      <c r="AL57" s="21">
        <v>0.06</v>
      </c>
      <c r="AM57" s="19">
        <v>0.11</v>
      </c>
      <c r="AN57" s="21">
        <v>0.03</v>
      </c>
    </row>
    <row r="58" spans="1:40" ht="15" customHeight="1" x14ac:dyDescent="0.3">
      <c r="A58" s="2" t="s">
        <v>329</v>
      </c>
      <c r="B58" s="9"/>
      <c r="D58" s="10" t="s">
        <v>378</v>
      </c>
      <c r="E58" s="9"/>
      <c r="F58" s="22"/>
      <c r="H58" s="12" t="s">
        <v>377</v>
      </c>
      <c r="I58" s="12" t="s">
        <v>439</v>
      </c>
      <c r="J58" s="12" t="s">
        <v>440</v>
      </c>
      <c r="K58" s="12" t="s">
        <v>440</v>
      </c>
      <c r="M58" s="12" t="s">
        <v>433</v>
      </c>
      <c r="N58" s="11" t="s">
        <v>440</v>
      </c>
      <c r="O58" s="22"/>
      <c r="X58" s="12" t="s">
        <v>727</v>
      </c>
      <c r="Y58" s="12" t="s">
        <v>728</v>
      </c>
      <c r="Z58" s="9"/>
      <c r="AA58" s="10" t="s">
        <v>404</v>
      </c>
      <c r="AE58" s="12" t="s">
        <v>404</v>
      </c>
      <c r="AF58" s="9"/>
      <c r="AG58" s="10" t="s">
        <v>452</v>
      </c>
      <c r="AI58" s="12" t="s">
        <v>453</v>
      </c>
      <c r="AJ58" s="12" t="s">
        <v>478</v>
      </c>
      <c r="AL58" s="9"/>
      <c r="AM58" s="10" t="s">
        <v>378</v>
      </c>
      <c r="AN58" s="9"/>
    </row>
    <row r="59" spans="1:40" ht="26" x14ac:dyDescent="0.3">
      <c r="A59" s="2" t="s">
        <v>329</v>
      </c>
      <c r="B59" s="9" t="s">
        <v>729</v>
      </c>
      <c r="C59" s="13">
        <v>280</v>
      </c>
      <c r="D59" s="14">
        <v>174</v>
      </c>
      <c r="E59" s="15">
        <v>107</v>
      </c>
      <c r="F59" s="14">
        <v>20</v>
      </c>
      <c r="G59" s="13">
        <v>50</v>
      </c>
      <c r="H59" s="13">
        <v>63</v>
      </c>
      <c r="I59" s="13">
        <v>34</v>
      </c>
      <c r="J59" s="13">
        <v>38</v>
      </c>
      <c r="K59" s="13">
        <v>75</v>
      </c>
      <c r="L59" s="13">
        <v>70</v>
      </c>
      <c r="M59" s="13">
        <v>97</v>
      </c>
      <c r="N59" s="15">
        <v>113</v>
      </c>
      <c r="O59" s="14">
        <v>280</v>
      </c>
      <c r="P59" s="13">
        <v>0</v>
      </c>
      <c r="Q59" s="13">
        <v>35</v>
      </c>
      <c r="R59" s="13">
        <v>8</v>
      </c>
      <c r="S59" s="13">
        <v>41</v>
      </c>
      <c r="T59" s="13">
        <v>0</v>
      </c>
      <c r="U59" s="13">
        <v>36</v>
      </c>
      <c r="V59" s="13">
        <v>1</v>
      </c>
      <c r="W59" s="13">
        <v>7</v>
      </c>
      <c r="X59" s="13">
        <v>43</v>
      </c>
      <c r="Y59" s="13">
        <v>30</v>
      </c>
      <c r="Z59" s="15">
        <v>78</v>
      </c>
      <c r="AA59" s="14">
        <v>207</v>
      </c>
      <c r="AB59" s="13">
        <v>74</v>
      </c>
      <c r="AC59" s="13">
        <v>9</v>
      </c>
      <c r="AD59" s="13">
        <v>37</v>
      </c>
      <c r="AE59" s="13">
        <v>21</v>
      </c>
      <c r="AF59" s="15">
        <v>6</v>
      </c>
      <c r="AG59" s="14">
        <v>189</v>
      </c>
      <c r="AH59" s="13">
        <v>91</v>
      </c>
      <c r="AI59" s="13">
        <v>96</v>
      </c>
      <c r="AJ59" s="13">
        <v>93</v>
      </c>
      <c r="AK59" s="13">
        <v>53</v>
      </c>
      <c r="AL59" s="15">
        <v>38</v>
      </c>
      <c r="AM59" s="14">
        <v>266</v>
      </c>
      <c r="AN59" s="15">
        <v>14</v>
      </c>
    </row>
    <row r="60" spans="1:40" ht="15" customHeight="1" x14ac:dyDescent="0.3">
      <c r="A60" s="2" t="s">
        <v>329</v>
      </c>
      <c r="B60" s="9"/>
      <c r="C60" s="16">
        <v>0.05</v>
      </c>
      <c r="D60" s="19">
        <v>0.06</v>
      </c>
      <c r="E60" s="21">
        <v>0.03</v>
      </c>
      <c r="F60" s="17">
        <v>0.03</v>
      </c>
      <c r="G60" s="16">
        <v>0.05</v>
      </c>
      <c r="H60" s="20">
        <v>0.06</v>
      </c>
      <c r="I60" s="16">
        <v>0.03</v>
      </c>
      <c r="J60" s="16">
        <v>0.04</v>
      </c>
      <c r="K60" s="16">
        <v>0.05</v>
      </c>
      <c r="L60" s="16">
        <v>0.04</v>
      </c>
      <c r="M60" s="16">
        <v>0.05</v>
      </c>
      <c r="N60" s="18">
        <v>0.05</v>
      </c>
      <c r="O60" s="19">
        <v>7.0000000000000007E-2</v>
      </c>
      <c r="P60" s="20">
        <v>0</v>
      </c>
      <c r="Q60" s="16">
        <v>0.06</v>
      </c>
      <c r="R60" s="16">
        <v>0.05</v>
      </c>
      <c r="S60" s="20">
        <v>0.08</v>
      </c>
      <c r="T60" s="20">
        <v>0</v>
      </c>
      <c r="U60" s="20">
        <v>0.08</v>
      </c>
      <c r="V60" s="16">
        <v>0.08</v>
      </c>
      <c r="W60" s="16">
        <v>7.0000000000000007E-2</v>
      </c>
      <c r="X60" s="20">
        <v>7.0000000000000007E-2</v>
      </c>
      <c r="Y60" s="20">
        <v>7.0000000000000007E-2</v>
      </c>
      <c r="Z60" s="21">
        <v>7.0000000000000007E-2</v>
      </c>
      <c r="AA60" s="19">
        <v>0.04</v>
      </c>
      <c r="AB60" s="20">
        <v>0.06</v>
      </c>
      <c r="AC60" s="16">
        <v>0.06</v>
      </c>
      <c r="AD60" s="16">
        <v>0.06</v>
      </c>
      <c r="AE60" s="20">
        <v>0.08</v>
      </c>
      <c r="AF60" s="18">
        <v>0.05</v>
      </c>
      <c r="AG60" s="19">
        <v>0.06</v>
      </c>
      <c r="AH60" s="20">
        <v>0.04</v>
      </c>
      <c r="AI60" s="20">
        <v>0.06</v>
      </c>
      <c r="AJ60" s="16">
        <v>0.05</v>
      </c>
      <c r="AK60" s="16">
        <v>0.04</v>
      </c>
      <c r="AL60" s="21">
        <v>0.03</v>
      </c>
      <c r="AM60" s="19">
        <v>0.05</v>
      </c>
      <c r="AN60" s="21">
        <v>0.02</v>
      </c>
    </row>
    <row r="61" spans="1:40" ht="15" customHeight="1" x14ac:dyDescent="0.3">
      <c r="A61" s="2" t="s">
        <v>329</v>
      </c>
      <c r="B61" s="9"/>
      <c r="D61" s="10" t="s">
        <v>378</v>
      </c>
      <c r="E61" s="9"/>
      <c r="F61" s="22"/>
      <c r="H61" s="12" t="s">
        <v>730</v>
      </c>
      <c r="K61" s="12" t="s">
        <v>405</v>
      </c>
      <c r="N61" s="9"/>
      <c r="O61" s="10" t="s">
        <v>437</v>
      </c>
      <c r="Q61" s="12" t="s">
        <v>437</v>
      </c>
      <c r="R61" s="12" t="s">
        <v>437</v>
      </c>
      <c r="S61" s="12" t="s">
        <v>437</v>
      </c>
      <c r="U61" s="12" t="s">
        <v>437</v>
      </c>
      <c r="W61" s="12" t="s">
        <v>437</v>
      </c>
      <c r="X61" s="12" t="s">
        <v>437</v>
      </c>
      <c r="Y61" s="12" t="s">
        <v>437</v>
      </c>
      <c r="Z61" s="11" t="s">
        <v>437</v>
      </c>
      <c r="AA61" s="22"/>
      <c r="AB61" s="12" t="s">
        <v>377</v>
      </c>
      <c r="AD61" s="12" t="s">
        <v>377</v>
      </c>
      <c r="AE61" s="12" t="s">
        <v>377</v>
      </c>
      <c r="AF61" s="9"/>
      <c r="AG61" s="10" t="s">
        <v>437</v>
      </c>
      <c r="AI61" s="12" t="s">
        <v>478</v>
      </c>
      <c r="AJ61" s="12" t="s">
        <v>437</v>
      </c>
      <c r="AK61" s="12" t="s">
        <v>382</v>
      </c>
      <c r="AL61" s="9"/>
      <c r="AM61" s="10" t="s">
        <v>378</v>
      </c>
      <c r="AN61" s="9"/>
    </row>
    <row r="62" spans="1:40" ht="15" customHeight="1" x14ac:dyDescent="0.3">
      <c r="A62" s="2" t="s">
        <v>329</v>
      </c>
      <c r="B62" s="9" t="s">
        <v>731</v>
      </c>
      <c r="C62" s="13">
        <v>122</v>
      </c>
      <c r="D62" s="14">
        <v>76</v>
      </c>
      <c r="E62" s="15">
        <v>47</v>
      </c>
      <c r="F62" s="14">
        <v>37</v>
      </c>
      <c r="G62" s="13">
        <v>17</v>
      </c>
      <c r="H62" s="13">
        <v>13</v>
      </c>
      <c r="I62" s="13">
        <v>16</v>
      </c>
      <c r="J62" s="13">
        <v>12</v>
      </c>
      <c r="K62" s="13">
        <v>28</v>
      </c>
      <c r="L62" s="13">
        <v>54</v>
      </c>
      <c r="M62" s="13">
        <v>29</v>
      </c>
      <c r="N62" s="15">
        <v>40</v>
      </c>
      <c r="O62" s="14">
        <v>0</v>
      </c>
      <c r="P62" s="13">
        <v>0</v>
      </c>
      <c r="Q62" s="13">
        <v>0</v>
      </c>
      <c r="R62" s="13">
        <v>0</v>
      </c>
      <c r="S62" s="13">
        <v>0</v>
      </c>
      <c r="T62" s="13">
        <v>122</v>
      </c>
      <c r="U62" s="13">
        <v>0</v>
      </c>
      <c r="V62" s="13">
        <v>0</v>
      </c>
      <c r="W62" s="13">
        <v>0</v>
      </c>
      <c r="X62" s="13">
        <v>0</v>
      </c>
      <c r="Y62" s="13">
        <v>0</v>
      </c>
      <c r="Z62" s="15">
        <v>0</v>
      </c>
      <c r="AA62" s="14">
        <v>114</v>
      </c>
      <c r="AB62" s="13">
        <v>8</v>
      </c>
      <c r="AC62" s="13">
        <v>1</v>
      </c>
      <c r="AD62" s="13">
        <v>3</v>
      </c>
      <c r="AE62" s="13">
        <v>3</v>
      </c>
      <c r="AF62" s="15">
        <v>2</v>
      </c>
      <c r="AG62" s="14">
        <v>72</v>
      </c>
      <c r="AH62" s="13">
        <v>50</v>
      </c>
      <c r="AI62" s="13">
        <v>34</v>
      </c>
      <c r="AJ62" s="13">
        <v>38</v>
      </c>
      <c r="AK62" s="13">
        <v>29</v>
      </c>
      <c r="AL62" s="15">
        <v>21</v>
      </c>
      <c r="AM62" s="14">
        <v>120</v>
      </c>
      <c r="AN62" s="15">
        <v>2</v>
      </c>
    </row>
    <row r="63" spans="1:40" ht="15" customHeight="1" x14ac:dyDescent="0.3">
      <c r="A63" s="2" t="s">
        <v>329</v>
      </c>
      <c r="B63" s="9"/>
      <c r="C63" s="16">
        <v>0.02</v>
      </c>
      <c r="D63" s="19">
        <v>0.03</v>
      </c>
      <c r="E63" s="21">
        <v>0.02</v>
      </c>
      <c r="F63" s="19">
        <v>0.06</v>
      </c>
      <c r="G63" s="16">
        <v>0.02</v>
      </c>
      <c r="H63" s="16">
        <v>0.01</v>
      </c>
      <c r="I63" s="16">
        <v>0.02</v>
      </c>
      <c r="J63" s="16">
        <v>0.01</v>
      </c>
      <c r="K63" s="16">
        <v>0.02</v>
      </c>
      <c r="L63" s="20">
        <v>0.03</v>
      </c>
      <c r="M63" s="20">
        <v>0.01</v>
      </c>
      <c r="N63" s="18">
        <v>0.02</v>
      </c>
      <c r="O63" s="19">
        <v>0</v>
      </c>
      <c r="P63" s="20">
        <v>0</v>
      </c>
      <c r="Q63" s="20">
        <v>0</v>
      </c>
      <c r="R63" s="20">
        <v>0</v>
      </c>
      <c r="S63" s="20">
        <v>0</v>
      </c>
      <c r="T63" s="20">
        <v>0.12</v>
      </c>
      <c r="U63" s="20">
        <v>0</v>
      </c>
      <c r="V63" s="16">
        <v>0</v>
      </c>
      <c r="W63" s="16">
        <v>0</v>
      </c>
      <c r="X63" s="20">
        <v>0</v>
      </c>
      <c r="Y63" s="20">
        <v>0</v>
      </c>
      <c r="Z63" s="21">
        <v>0</v>
      </c>
      <c r="AA63" s="19">
        <v>0.02</v>
      </c>
      <c r="AB63" s="20">
        <v>0.01</v>
      </c>
      <c r="AC63" s="16">
        <v>0.01</v>
      </c>
      <c r="AD63" s="20">
        <v>0.01</v>
      </c>
      <c r="AE63" s="16">
        <v>0.01</v>
      </c>
      <c r="AF63" s="18">
        <v>0.01</v>
      </c>
      <c r="AG63" s="17">
        <v>0.02</v>
      </c>
      <c r="AH63" s="16">
        <v>0.02</v>
      </c>
      <c r="AI63" s="16">
        <v>0.02</v>
      </c>
      <c r="AJ63" s="16">
        <v>0.02</v>
      </c>
      <c r="AK63" s="16">
        <v>0.02</v>
      </c>
      <c r="AL63" s="18">
        <v>0.02</v>
      </c>
      <c r="AM63" s="19">
        <v>0.02</v>
      </c>
      <c r="AN63" s="24" t="s">
        <v>423</v>
      </c>
    </row>
    <row r="64" spans="1:40" ht="15" customHeight="1" x14ac:dyDescent="0.3">
      <c r="A64" s="2" t="s">
        <v>329</v>
      </c>
      <c r="B64" s="9"/>
      <c r="D64" s="10" t="s">
        <v>378</v>
      </c>
      <c r="E64" s="9"/>
      <c r="F64" s="10" t="s">
        <v>509</v>
      </c>
      <c r="L64" s="12" t="s">
        <v>510</v>
      </c>
      <c r="N64" s="9"/>
      <c r="O64" s="22"/>
      <c r="T64" s="12" t="s">
        <v>412</v>
      </c>
      <c r="Z64" s="9"/>
      <c r="AA64" s="10" t="s">
        <v>404</v>
      </c>
      <c r="AF64" s="9"/>
      <c r="AG64" s="22"/>
      <c r="AL64" s="9"/>
      <c r="AM64" s="10" t="s">
        <v>378</v>
      </c>
      <c r="AN64" s="9"/>
    </row>
    <row r="65" spans="1:40" ht="15" customHeight="1" x14ac:dyDescent="0.3">
      <c r="A65" s="2" t="s">
        <v>329</v>
      </c>
      <c r="B65" s="9" t="s">
        <v>732</v>
      </c>
      <c r="C65" s="13">
        <v>49</v>
      </c>
      <c r="D65" s="14">
        <v>29</v>
      </c>
      <c r="E65" s="15">
        <v>20</v>
      </c>
      <c r="F65" s="14">
        <v>21</v>
      </c>
      <c r="G65" s="13">
        <v>9</v>
      </c>
      <c r="H65" s="13">
        <v>6</v>
      </c>
      <c r="I65" s="13">
        <v>4</v>
      </c>
      <c r="J65" s="13">
        <v>0</v>
      </c>
      <c r="K65" s="13">
        <v>8</v>
      </c>
      <c r="L65" s="13">
        <v>31</v>
      </c>
      <c r="M65" s="13">
        <v>10</v>
      </c>
      <c r="N65" s="15">
        <v>8</v>
      </c>
      <c r="O65" s="14">
        <v>0</v>
      </c>
      <c r="P65" s="13">
        <v>0</v>
      </c>
      <c r="Q65" s="13">
        <v>0</v>
      </c>
      <c r="R65" s="13">
        <v>0</v>
      </c>
      <c r="S65" s="13">
        <v>0</v>
      </c>
      <c r="T65" s="13">
        <v>49</v>
      </c>
      <c r="U65" s="13">
        <v>0</v>
      </c>
      <c r="V65" s="13">
        <v>0</v>
      </c>
      <c r="W65" s="13">
        <v>0</v>
      </c>
      <c r="X65" s="13">
        <v>0</v>
      </c>
      <c r="Y65" s="13">
        <v>0</v>
      </c>
      <c r="Z65" s="15">
        <v>0</v>
      </c>
      <c r="AA65" s="14">
        <v>44</v>
      </c>
      <c r="AB65" s="13">
        <v>5</v>
      </c>
      <c r="AC65" s="13">
        <v>0</v>
      </c>
      <c r="AD65" s="13">
        <v>3</v>
      </c>
      <c r="AE65" s="13">
        <v>2</v>
      </c>
      <c r="AF65" s="15">
        <v>0</v>
      </c>
      <c r="AG65" s="14">
        <v>20</v>
      </c>
      <c r="AH65" s="13">
        <v>29</v>
      </c>
      <c r="AI65" s="13">
        <v>15</v>
      </c>
      <c r="AJ65" s="13">
        <v>5</v>
      </c>
      <c r="AK65" s="13">
        <v>23</v>
      </c>
      <c r="AL65" s="15">
        <v>7</v>
      </c>
      <c r="AM65" s="14">
        <v>48</v>
      </c>
      <c r="AN65" s="15">
        <v>1</v>
      </c>
    </row>
    <row r="66" spans="1:40" ht="15" customHeight="1" x14ac:dyDescent="0.3">
      <c r="A66" s="2" t="s">
        <v>329</v>
      </c>
      <c r="B66" s="9"/>
      <c r="C66" s="16">
        <v>0.01</v>
      </c>
      <c r="D66" s="17">
        <v>0.01</v>
      </c>
      <c r="E66" s="18">
        <v>0.01</v>
      </c>
      <c r="F66" s="19">
        <v>0.03</v>
      </c>
      <c r="G66" s="16">
        <v>0.01</v>
      </c>
      <c r="H66" s="16">
        <v>0.01</v>
      </c>
      <c r="I66" s="3" t="s">
        <v>422</v>
      </c>
      <c r="J66" s="20">
        <v>0</v>
      </c>
      <c r="K66" s="16">
        <v>0.01</v>
      </c>
      <c r="L66" s="20">
        <v>0.02</v>
      </c>
      <c r="M66" s="3" t="s">
        <v>422</v>
      </c>
      <c r="N66" s="24" t="s">
        <v>423</v>
      </c>
      <c r="O66" s="19">
        <v>0</v>
      </c>
      <c r="P66" s="20">
        <v>0</v>
      </c>
      <c r="Q66" s="20">
        <v>0</v>
      </c>
      <c r="R66" s="16">
        <v>0</v>
      </c>
      <c r="S66" s="20">
        <v>0</v>
      </c>
      <c r="T66" s="20">
        <v>0.05</v>
      </c>
      <c r="U66" s="20">
        <v>0</v>
      </c>
      <c r="V66" s="16">
        <v>0</v>
      </c>
      <c r="W66" s="16">
        <v>0</v>
      </c>
      <c r="X66" s="20">
        <v>0</v>
      </c>
      <c r="Y66" s="20">
        <v>0</v>
      </c>
      <c r="Z66" s="21">
        <v>0</v>
      </c>
      <c r="AA66" s="17">
        <v>0.01</v>
      </c>
      <c r="AB66" s="3" t="s">
        <v>422</v>
      </c>
      <c r="AC66" s="16">
        <v>0</v>
      </c>
      <c r="AD66" s="16">
        <v>0.01</v>
      </c>
      <c r="AE66" s="16">
        <v>0.01</v>
      </c>
      <c r="AF66" s="18">
        <v>0</v>
      </c>
      <c r="AG66" s="19">
        <v>0.01</v>
      </c>
      <c r="AH66" s="20">
        <v>0.01</v>
      </c>
      <c r="AI66" s="16">
        <v>0.01</v>
      </c>
      <c r="AJ66" s="3" t="s">
        <v>423</v>
      </c>
      <c r="AK66" s="20">
        <v>0.02</v>
      </c>
      <c r="AL66" s="24" t="s">
        <v>422</v>
      </c>
      <c r="AM66" s="17">
        <v>0.01</v>
      </c>
      <c r="AN66" s="24" t="s">
        <v>422</v>
      </c>
    </row>
    <row r="67" spans="1:40" ht="15" customHeight="1" x14ac:dyDescent="0.3">
      <c r="A67" s="2" t="s">
        <v>329</v>
      </c>
      <c r="B67" s="9"/>
      <c r="D67" s="22"/>
      <c r="E67" s="9"/>
      <c r="F67" s="10" t="s">
        <v>509</v>
      </c>
      <c r="G67" s="12" t="s">
        <v>415</v>
      </c>
      <c r="H67" s="12" t="s">
        <v>381</v>
      </c>
      <c r="K67" s="12" t="s">
        <v>381</v>
      </c>
      <c r="L67" s="12" t="s">
        <v>562</v>
      </c>
      <c r="M67" s="12" t="s">
        <v>381</v>
      </c>
      <c r="N67" s="9"/>
      <c r="O67" s="22"/>
      <c r="T67" s="12" t="s">
        <v>412</v>
      </c>
      <c r="Z67" s="9"/>
      <c r="AA67" s="22"/>
      <c r="AF67" s="9"/>
      <c r="AG67" s="22"/>
      <c r="AH67" s="12" t="s">
        <v>733</v>
      </c>
      <c r="AI67" s="12" t="s">
        <v>380</v>
      </c>
      <c r="AK67" s="12" t="s">
        <v>551</v>
      </c>
      <c r="AL67" s="9"/>
      <c r="AM67" s="22"/>
      <c r="AN67" s="9"/>
    </row>
    <row r="68" spans="1:40" ht="15" customHeight="1" x14ac:dyDescent="0.3">
      <c r="A68" s="2" t="s">
        <v>329</v>
      </c>
      <c r="B68" s="9" t="s">
        <v>734</v>
      </c>
      <c r="C68" s="13">
        <v>573</v>
      </c>
      <c r="D68" s="14">
        <v>341</v>
      </c>
      <c r="E68" s="15">
        <v>232</v>
      </c>
      <c r="F68" s="14">
        <v>39</v>
      </c>
      <c r="G68" s="13">
        <v>88</v>
      </c>
      <c r="H68" s="13">
        <v>86</v>
      </c>
      <c r="I68" s="13">
        <v>131</v>
      </c>
      <c r="J68" s="13">
        <v>91</v>
      </c>
      <c r="K68" s="13">
        <v>138</v>
      </c>
      <c r="L68" s="13">
        <v>127</v>
      </c>
      <c r="M68" s="13">
        <v>217</v>
      </c>
      <c r="N68" s="15">
        <v>229</v>
      </c>
      <c r="O68" s="14">
        <v>402</v>
      </c>
      <c r="P68" s="13">
        <v>77</v>
      </c>
      <c r="Q68" s="13">
        <v>59</v>
      </c>
      <c r="R68" s="13">
        <v>14</v>
      </c>
      <c r="S68" s="13">
        <v>43</v>
      </c>
      <c r="T68" s="13">
        <v>94</v>
      </c>
      <c r="U68" s="13">
        <v>48</v>
      </c>
      <c r="V68" s="13">
        <v>1</v>
      </c>
      <c r="W68" s="13">
        <v>13</v>
      </c>
      <c r="X68" s="13">
        <v>67</v>
      </c>
      <c r="Y68" s="13">
        <v>49</v>
      </c>
      <c r="Z68" s="15">
        <v>107</v>
      </c>
      <c r="AA68" s="14">
        <v>487</v>
      </c>
      <c r="AB68" s="13">
        <v>86</v>
      </c>
      <c r="AC68" s="13">
        <v>12</v>
      </c>
      <c r="AD68" s="13">
        <v>38</v>
      </c>
      <c r="AE68" s="13">
        <v>20</v>
      </c>
      <c r="AF68" s="15">
        <v>15</v>
      </c>
      <c r="AG68" s="14">
        <v>354</v>
      </c>
      <c r="AH68" s="13">
        <v>219</v>
      </c>
      <c r="AI68" s="13">
        <v>182</v>
      </c>
      <c r="AJ68" s="13">
        <v>172</v>
      </c>
      <c r="AK68" s="13">
        <v>138</v>
      </c>
      <c r="AL68" s="15">
        <v>80</v>
      </c>
      <c r="AM68" s="14">
        <v>540</v>
      </c>
      <c r="AN68" s="15">
        <v>32</v>
      </c>
    </row>
    <row r="69" spans="1:40" ht="15" customHeight="1" x14ac:dyDescent="0.3">
      <c r="A69" s="2" t="s">
        <v>329</v>
      </c>
      <c r="B69" s="9"/>
      <c r="C69" s="16">
        <v>0.1</v>
      </c>
      <c r="D69" s="19">
        <v>0.12</v>
      </c>
      <c r="E69" s="21">
        <v>0.08</v>
      </c>
      <c r="F69" s="19">
        <v>0.06</v>
      </c>
      <c r="G69" s="16">
        <v>0.09</v>
      </c>
      <c r="H69" s="16">
        <v>0.09</v>
      </c>
      <c r="I69" s="20">
        <v>0.13</v>
      </c>
      <c r="J69" s="16">
        <v>0.1</v>
      </c>
      <c r="K69" s="16">
        <v>0.1</v>
      </c>
      <c r="L69" s="20">
        <v>0.08</v>
      </c>
      <c r="M69" s="20">
        <v>0.11</v>
      </c>
      <c r="N69" s="18">
        <v>0.1</v>
      </c>
      <c r="O69" s="17">
        <v>0.1</v>
      </c>
      <c r="P69" s="20">
        <v>0.08</v>
      </c>
      <c r="Q69" s="16">
        <v>0.1</v>
      </c>
      <c r="R69" s="16">
        <v>0.08</v>
      </c>
      <c r="S69" s="16">
        <v>0.09</v>
      </c>
      <c r="T69" s="16">
        <v>0.09</v>
      </c>
      <c r="U69" s="16">
        <v>0.1</v>
      </c>
      <c r="V69" s="16">
        <v>0.08</v>
      </c>
      <c r="W69" s="16">
        <v>0.12</v>
      </c>
      <c r="X69" s="16">
        <v>0.11</v>
      </c>
      <c r="Y69" s="16">
        <v>0.12</v>
      </c>
      <c r="Z69" s="18">
        <v>0.09</v>
      </c>
      <c r="AA69" s="19">
        <v>0.1</v>
      </c>
      <c r="AB69" s="20">
        <v>7.0000000000000007E-2</v>
      </c>
      <c r="AC69" s="16">
        <v>0.08</v>
      </c>
      <c r="AD69" s="20">
        <v>0.06</v>
      </c>
      <c r="AE69" s="16">
        <v>7.0000000000000007E-2</v>
      </c>
      <c r="AF69" s="18">
        <v>0.12</v>
      </c>
      <c r="AG69" s="19">
        <v>0.1</v>
      </c>
      <c r="AH69" s="20">
        <v>0.08</v>
      </c>
      <c r="AI69" s="20">
        <v>0.12</v>
      </c>
      <c r="AJ69" s="16">
        <v>0.09</v>
      </c>
      <c r="AK69" s="20">
        <v>0.11</v>
      </c>
      <c r="AL69" s="21">
        <v>0.06</v>
      </c>
      <c r="AM69" s="19">
        <v>0.1</v>
      </c>
      <c r="AN69" s="21">
        <v>0.05</v>
      </c>
    </row>
    <row r="70" spans="1:40" ht="15" customHeight="1" x14ac:dyDescent="0.3">
      <c r="A70" s="2" t="s">
        <v>329</v>
      </c>
      <c r="B70" s="9"/>
      <c r="D70" s="10" t="s">
        <v>378</v>
      </c>
      <c r="E70" s="9"/>
      <c r="F70" s="22"/>
      <c r="I70" s="12" t="s">
        <v>527</v>
      </c>
      <c r="J70" s="12" t="s">
        <v>432</v>
      </c>
      <c r="K70" s="12" t="s">
        <v>377</v>
      </c>
      <c r="M70" s="12" t="s">
        <v>439</v>
      </c>
      <c r="N70" s="11" t="s">
        <v>432</v>
      </c>
      <c r="O70" s="10" t="s">
        <v>378</v>
      </c>
      <c r="X70" s="12" t="s">
        <v>378</v>
      </c>
      <c r="Y70" s="12" t="s">
        <v>378</v>
      </c>
      <c r="Z70" s="9"/>
      <c r="AA70" s="10" t="s">
        <v>404</v>
      </c>
      <c r="AF70" s="9"/>
      <c r="AG70" s="10" t="s">
        <v>437</v>
      </c>
      <c r="AH70" s="12" t="s">
        <v>382</v>
      </c>
      <c r="AI70" s="12" t="s">
        <v>494</v>
      </c>
      <c r="AJ70" s="12" t="s">
        <v>382</v>
      </c>
      <c r="AK70" s="12" t="s">
        <v>437</v>
      </c>
      <c r="AL70" s="9"/>
      <c r="AM70" s="10" t="s">
        <v>378</v>
      </c>
      <c r="AN70" s="9"/>
    </row>
    <row r="71" spans="1:40" ht="15" customHeight="1" x14ac:dyDescent="0.3">
      <c r="A71" s="2" t="s">
        <v>329</v>
      </c>
      <c r="B71" s="9" t="s">
        <v>735</v>
      </c>
      <c r="C71" s="13">
        <v>469</v>
      </c>
      <c r="D71" s="14">
        <v>231</v>
      </c>
      <c r="E71" s="15">
        <v>238</v>
      </c>
      <c r="F71" s="14">
        <v>31</v>
      </c>
      <c r="G71" s="13">
        <v>68</v>
      </c>
      <c r="H71" s="13">
        <v>91</v>
      </c>
      <c r="I71" s="13">
        <v>91</v>
      </c>
      <c r="J71" s="13">
        <v>89</v>
      </c>
      <c r="K71" s="13">
        <v>99</v>
      </c>
      <c r="L71" s="13">
        <v>99</v>
      </c>
      <c r="M71" s="13">
        <v>182</v>
      </c>
      <c r="N71" s="15">
        <v>189</v>
      </c>
      <c r="O71" s="14">
        <v>293</v>
      </c>
      <c r="P71" s="13">
        <v>123</v>
      </c>
      <c r="Q71" s="13">
        <v>44</v>
      </c>
      <c r="R71" s="13">
        <v>17</v>
      </c>
      <c r="S71" s="13">
        <v>39</v>
      </c>
      <c r="T71" s="13">
        <v>52</v>
      </c>
      <c r="U71" s="13">
        <v>51</v>
      </c>
      <c r="V71" s="13">
        <v>3</v>
      </c>
      <c r="W71" s="13">
        <v>10</v>
      </c>
      <c r="X71" s="13">
        <v>43</v>
      </c>
      <c r="Y71" s="13">
        <v>24</v>
      </c>
      <c r="Z71" s="15">
        <v>62</v>
      </c>
      <c r="AA71" s="14">
        <v>393</v>
      </c>
      <c r="AB71" s="13">
        <v>76</v>
      </c>
      <c r="AC71" s="13">
        <v>8</v>
      </c>
      <c r="AD71" s="13">
        <v>32</v>
      </c>
      <c r="AE71" s="13">
        <v>30</v>
      </c>
      <c r="AF71" s="15">
        <v>6</v>
      </c>
      <c r="AG71" s="14">
        <v>256</v>
      </c>
      <c r="AH71" s="13">
        <v>213</v>
      </c>
      <c r="AI71" s="13">
        <v>122</v>
      </c>
      <c r="AJ71" s="13">
        <v>134</v>
      </c>
      <c r="AK71" s="13">
        <v>125</v>
      </c>
      <c r="AL71" s="15">
        <v>88</v>
      </c>
      <c r="AM71" s="14">
        <v>437</v>
      </c>
      <c r="AN71" s="15">
        <v>32</v>
      </c>
    </row>
    <row r="72" spans="1:40" ht="15" customHeight="1" x14ac:dyDescent="0.3">
      <c r="A72" s="2" t="s">
        <v>329</v>
      </c>
      <c r="B72" s="9"/>
      <c r="C72" s="16">
        <v>0.08</v>
      </c>
      <c r="D72" s="17">
        <v>0.08</v>
      </c>
      <c r="E72" s="18">
        <v>0.08</v>
      </c>
      <c r="F72" s="19">
        <v>0.05</v>
      </c>
      <c r="G72" s="16">
        <v>7.0000000000000007E-2</v>
      </c>
      <c r="H72" s="16">
        <v>0.09</v>
      </c>
      <c r="I72" s="16">
        <v>0.09</v>
      </c>
      <c r="J72" s="20">
        <v>0.1</v>
      </c>
      <c r="K72" s="16">
        <v>7.0000000000000007E-2</v>
      </c>
      <c r="L72" s="20">
        <v>0.06</v>
      </c>
      <c r="M72" s="20">
        <v>0.09</v>
      </c>
      <c r="N72" s="18">
        <v>0.08</v>
      </c>
      <c r="O72" s="17">
        <v>7.0000000000000007E-2</v>
      </c>
      <c r="P72" s="20">
        <v>0.12</v>
      </c>
      <c r="Q72" s="16">
        <v>0.08</v>
      </c>
      <c r="R72" s="16">
        <v>0.11</v>
      </c>
      <c r="S72" s="16">
        <v>0.08</v>
      </c>
      <c r="T72" s="20">
        <v>0.05</v>
      </c>
      <c r="U72" s="20">
        <v>0.11</v>
      </c>
      <c r="V72" s="16">
        <v>0.24</v>
      </c>
      <c r="W72" s="16">
        <v>0.09</v>
      </c>
      <c r="X72" s="16">
        <v>7.0000000000000007E-2</v>
      </c>
      <c r="Y72" s="16">
        <v>0.06</v>
      </c>
      <c r="Z72" s="21">
        <v>0.05</v>
      </c>
      <c r="AA72" s="17">
        <v>0.08</v>
      </c>
      <c r="AB72" s="16">
        <v>7.0000000000000007E-2</v>
      </c>
      <c r="AC72" s="16">
        <v>0.05</v>
      </c>
      <c r="AD72" s="20">
        <v>0.05</v>
      </c>
      <c r="AE72" s="20">
        <v>0.11</v>
      </c>
      <c r="AF72" s="18">
        <v>0.05</v>
      </c>
      <c r="AG72" s="17">
        <v>0.08</v>
      </c>
      <c r="AH72" s="16">
        <v>0.08</v>
      </c>
      <c r="AI72" s="16">
        <v>0.08</v>
      </c>
      <c r="AJ72" s="16">
        <v>7.0000000000000007E-2</v>
      </c>
      <c r="AK72" s="20">
        <v>0.1</v>
      </c>
      <c r="AL72" s="21">
        <v>0.06</v>
      </c>
      <c r="AM72" s="19">
        <v>0.08</v>
      </c>
      <c r="AN72" s="21">
        <v>0.05</v>
      </c>
    </row>
    <row r="73" spans="1:40" ht="15" customHeight="1" x14ac:dyDescent="0.3">
      <c r="A73" s="2" t="s">
        <v>329</v>
      </c>
      <c r="B73" s="9"/>
      <c r="D73" s="22"/>
      <c r="E73" s="9"/>
      <c r="F73" s="22"/>
      <c r="H73" s="12" t="s">
        <v>736</v>
      </c>
      <c r="I73" s="12" t="s">
        <v>736</v>
      </c>
      <c r="J73" s="12" t="s">
        <v>736</v>
      </c>
      <c r="M73" s="12" t="s">
        <v>736</v>
      </c>
      <c r="N73" s="11" t="s">
        <v>432</v>
      </c>
      <c r="O73" s="10" t="s">
        <v>737</v>
      </c>
      <c r="P73" s="12" t="s">
        <v>738</v>
      </c>
      <c r="Q73" s="12" t="s">
        <v>382</v>
      </c>
      <c r="R73" s="12" t="s">
        <v>739</v>
      </c>
      <c r="S73" s="12" t="s">
        <v>382</v>
      </c>
      <c r="U73" s="12" t="s">
        <v>740</v>
      </c>
      <c r="Z73" s="9"/>
      <c r="AA73" s="10" t="s">
        <v>380</v>
      </c>
      <c r="AE73" s="12" t="s">
        <v>533</v>
      </c>
      <c r="AF73" s="9"/>
      <c r="AG73" s="22"/>
      <c r="AH73" s="12" t="s">
        <v>382</v>
      </c>
      <c r="AK73" s="12" t="s">
        <v>589</v>
      </c>
      <c r="AL73" s="9"/>
      <c r="AM73" s="10" t="s">
        <v>378</v>
      </c>
      <c r="AN73" s="9"/>
    </row>
    <row r="74" spans="1:40" ht="15" customHeight="1" x14ac:dyDescent="0.3">
      <c r="A74" s="2" t="s">
        <v>329</v>
      </c>
      <c r="B74" s="9" t="s">
        <v>741</v>
      </c>
      <c r="C74" s="13">
        <v>112</v>
      </c>
      <c r="D74" s="14">
        <v>53</v>
      </c>
      <c r="E74" s="15">
        <v>59</v>
      </c>
      <c r="F74" s="14">
        <v>14</v>
      </c>
      <c r="G74" s="13">
        <v>33</v>
      </c>
      <c r="H74" s="13">
        <v>28</v>
      </c>
      <c r="I74" s="13">
        <v>12</v>
      </c>
      <c r="J74" s="13">
        <v>12</v>
      </c>
      <c r="K74" s="13">
        <v>13</v>
      </c>
      <c r="L74" s="13">
        <v>47</v>
      </c>
      <c r="M74" s="13">
        <v>40</v>
      </c>
      <c r="N74" s="15">
        <v>25</v>
      </c>
      <c r="O74" s="14">
        <v>78</v>
      </c>
      <c r="P74" s="13">
        <v>22</v>
      </c>
      <c r="Q74" s="13">
        <v>14</v>
      </c>
      <c r="R74" s="13">
        <v>2</v>
      </c>
      <c r="S74" s="13">
        <v>12</v>
      </c>
      <c r="T74" s="13">
        <v>12</v>
      </c>
      <c r="U74" s="13">
        <v>12</v>
      </c>
      <c r="V74" s="13">
        <v>0</v>
      </c>
      <c r="W74" s="13">
        <v>0</v>
      </c>
      <c r="X74" s="13">
        <v>8</v>
      </c>
      <c r="Y74" s="13">
        <v>4</v>
      </c>
      <c r="Z74" s="15">
        <v>26</v>
      </c>
      <c r="AA74" s="14">
        <v>81</v>
      </c>
      <c r="AB74" s="13">
        <v>31</v>
      </c>
      <c r="AC74" s="13">
        <v>2</v>
      </c>
      <c r="AD74" s="13">
        <v>19</v>
      </c>
      <c r="AE74" s="13">
        <v>8</v>
      </c>
      <c r="AF74" s="15">
        <v>2</v>
      </c>
      <c r="AG74" s="14">
        <v>64</v>
      </c>
      <c r="AH74" s="13">
        <v>47</v>
      </c>
      <c r="AI74" s="13">
        <v>40</v>
      </c>
      <c r="AJ74" s="13">
        <v>24</v>
      </c>
      <c r="AK74" s="13">
        <v>20</v>
      </c>
      <c r="AL74" s="15">
        <v>28</v>
      </c>
      <c r="AM74" s="14">
        <v>109</v>
      </c>
      <c r="AN74" s="15">
        <v>3</v>
      </c>
    </row>
    <row r="75" spans="1:40" ht="15" customHeight="1" x14ac:dyDescent="0.3">
      <c r="A75" s="2" t="s">
        <v>329</v>
      </c>
      <c r="B75" s="9"/>
      <c r="C75" s="16">
        <v>0.02</v>
      </c>
      <c r="D75" s="17">
        <v>0.02</v>
      </c>
      <c r="E75" s="18">
        <v>0.02</v>
      </c>
      <c r="F75" s="17">
        <v>0.02</v>
      </c>
      <c r="G75" s="20">
        <v>0.03</v>
      </c>
      <c r="H75" s="20">
        <v>0.03</v>
      </c>
      <c r="I75" s="16">
        <v>0.01</v>
      </c>
      <c r="J75" s="16">
        <v>0.01</v>
      </c>
      <c r="K75" s="20">
        <v>0.01</v>
      </c>
      <c r="L75" s="20">
        <v>0.03</v>
      </c>
      <c r="M75" s="16">
        <v>0.02</v>
      </c>
      <c r="N75" s="21">
        <v>0.01</v>
      </c>
      <c r="O75" s="17">
        <v>0.02</v>
      </c>
      <c r="P75" s="16">
        <v>0.02</v>
      </c>
      <c r="Q75" s="16">
        <v>0.03</v>
      </c>
      <c r="R75" s="16">
        <v>0.01</v>
      </c>
      <c r="S75" s="16">
        <v>0.02</v>
      </c>
      <c r="T75" s="16">
        <v>0.01</v>
      </c>
      <c r="U75" s="16">
        <v>0.02</v>
      </c>
      <c r="V75" s="16">
        <v>0</v>
      </c>
      <c r="W75" s="16">
        <v>0</v>
      </c>
      <c r="X75" s="16">
        <v>0.01</v>
      </c>
      <c r="Y75" s="16">
        <v>0.01</v>
      </c>
      <c r="Z75" s="18">
        <v>0.02</v>
      </c>
      <c r="AA75" s="19">
        <v>0.02</v>
      </c>
      <c r="AB75" s="20">
        <v>0.03</v>
      </c>
      <c r="AC75" s="16">
        <v>0.01</v>
      </c>
      <c r="AD75" s="20">
        <v>0.03</v>
      </c>
      <c r="AE75" s="16">
        <v>0.03</v>
      </c>
      <c r="AF75" s="18">
        <v>0.02</v>
      </c>
      <c r="AG75" s="17">
        <v>0.02</v>
      </c>
      <c r="AH75" s="16">
        <v>0.02</v>
      </c>
      <c r="AI75" s="20">
        <v>0.03</v>
      </c>
      <c r="AJ75" s="20">
        <v>0.01</v>
      </c>
      <c r="AK75" s="16">
        <v>0.02</v>
      </c>
      <c r="AL75" s="18">
        <v>0.02</v>
      </c>
      <c r="AM75" s="19">
        <v>0.02</v>
      </c>
      <c r="AN75" s="24" t="s">
        <v>423</v>
      </c>
    </row>
    <row r="76" spans="1:40" ht="15" customHeight="1" x14ac:dyDescent="0.3">
      <c r="A76" s="2" t="s">
        <v>329</v>
      </c>
      <c r="B76" s="9"/>
      <c r="D76" s="22"/>
      <c r="E76" s="9"/>
      <c r="F76" s="10" t="s">
        <v>448</v>
      </c>
      <c r="G76" s="12" t="s">
        <v>445</v>
      </c>
      <c r="H76" s="12" t="s">
        <v>445</v>
      </c>
      <c r="L76" s="12" t="s">
        <v>445</v>
      </c>
      <c r="M76" s="12" t="s">
        <v>448</v>
      </c>
      <c r="N76" s="9"/>
      <c r="O76" s="22"/>
      <c r="Q76" s="12" t="s">
        <v>382</v>
      </c>
      <c r="Z76" s="9"/>
      <c r="AA76" s="22"/>
      <c r="AB76" s="12" t="s">
        <v>377</v>
      </c>
      <c r="AD76" s="12" t="s">
        <v>377</v>
      </c>
      <c r="AF76" s="9"/>
      <c r="AG76" s="22"/>
      <c r="AI76" s="12" t="s">
        <v>380</v>
      </c>
      <c r="AL76" s="9"/>
      <c r="AM76" s="10" t="s">
        <v>378</v>
      </c>
      <c r="AN76" s="9"/>
    </row>
    <row r="77" spans="1:40" ht="15" customHeight="1" x14ac:dyDescent="0.3">
      <c r="A77" s="2" t="s">
        <v>329</v>
      </c>
      <c r="B77" s="9" t="s">
        <v>742</v>
      </c>
      <c r="C77" s="13">
        <v>661</v>
      </c>
      <c r="D77" s="14">
        <v>376</v>
      </c>
      <c r="E77" s="15">
        <v>286</v>
      </c>
      <c r="F77" s="14">
        <v>82</v>
      </c>
      <c r="G77" s="13">
        <v>192</v>
      </c>
      <c r="H77" s="13">
        <v>152</v>
      </c>
      <c r="I77" s="13">
        <v>116</v>
      </c>
      <c r="J77" s="13">
        <v>55</v>
      </c>
      <c r="K77" s="13">
        <v>65</v>
      </c>
      <c r="L77" s="13">
        <v>274</v>
      </c>
      <c r="M77" s="13">
        <v>268</v>
      </c>
      <c r="N77" s="15">
        <v>120</v>
      </c>
      <c r="O77" s="14">
        <v>443</v>
      </c>
      <c r="P77" s="13">
        <v>131</v>
      </c>
      <c r="Q77" s="13">
        <v>49</v>
      </c>
      <c r="R77" s="13">
        <v>10</v>
      </c>
      <c r="S77" s="13">
        <v>57</v>
      </c>
      <c r="T77" s="13">
        <v>87</v>
      </c>
      <c r="U77" s="13">
        <v>48</v>
      </c>
      <c r="V77" s="13">
        <v>1</v>
      </c>
      <c r="W77" s="13">
        <v>9</v>
      </c>
      <c r="X77" s="13">
        <v>60</v>
      </c>
      <c r="Y77" s="13">
        <v>45</v>
      </c>
      <c r="Z77" s="15">
        <v>165</v>
      </c>
      <c r="AA77" s="14">
        <v>484</v>
      </c>
      <c r="AB77" s="13">
        <v>178</v>
      </c>
      <c r="AC77" s="13">
        <v>31</v>
      </c>
      <c r="AD77" s="13">
        <v>80</v>
      </c>
      <c r="AE77" s="13">
        <v>49</v>
      </c>
      <c r="AF77" s="15">
        <v>18</v>
      </c>
      <c r="AG77" s="14">
        <v>428</v>
      </c>
      <c r="AH77" s="13">
        <v>234</v>
      </c>
      <c r="AI77" s="13">
        <v>217</v>
      </c>
      <c r="AJ77" s="13">
        <v>211</v>
      </c>
      <c r="AK77" s="13">
        <v>113</v>
      </c>
      <c r="AL77" s="15">
        <v>121</v>
      </c>
      <c r="AM77" s="14">
        <v>618</v>
      </c>
      <c r="AN77" s="15">
        <v>43</v>
      </c>
    </row>
    <row r="78" spans="1:40" ht="15" customHeight="1" x14ac:dyDescent="0.3">
      <c r="A78" s="2" t="s">
        <v>329</v>
      </c>
      <c r="B78" s="9"/>
      <c r="C78" s="16">
        <v>0.11</v>
      </c>
      <c r="D78" s="19">
        <v>0.13</v>
      </c>
      <c r="E78" s="21">
        <v>0.09</v>
      </c>
      <c r="F78" s="17">
        <v>0.13</v>
      </c>
      <c r="G78" s="20">
        <v>0.19</v>
      </c>
      <c r="H78" s="20">
        <v>0.15</v>
      </c>
      <c r="I78" s="16">
        <v>0.12</v>
      </c>
      <c r="J78" s="20">
        <v>0.06</v>
      </c>
      <c r="K78" s="20">
        <v>0.04</v>
      </c>
      <c r="L78" s="20">
        <v>0.16</v>
      </c>
      <c r="M78" s="20">
        <v>0.14000000000000001</v>
      </c>
      <c r="N78" s="21">
        <v>0.05</v>
      </c>
      <c r="O78" s="17">
        <v>0.11</v>
      </c>
      <c r="P78" s="20">
        <v>0.13</v>
      </c>
      <c r="Q78" s="20">
        <v>0.09</v>
      </c>
      <c r="R78" s="20">
        <v>0.06</v>
      </c>
      <c r="S78" s="16">
        <v>0.11</v>
      </c>
      <c r="T78" s="20">
        <v>0.09</v>
      </c>
      <c r="U78" s="16">
        <v>0.1</v>
      </c>
      <c r="V78" s="16">
        <v>0.08</v>
      </c>
      <c r="W78" s="16">
        <v>0.09</v>
      </c>
      <c r="X78" s="16">
        <v>0.1</v>
      </c>
      <c r="Y78" s="16">
        <v>0.11</v>
      </c>
      <c r="Z78" s="21">
        <v>0.14000000000000001</v>
      </c>
      <c r="AA78" s="19">
        <v>0.1</v>
      </c>
      <c r="AB78" s="20">
        <v>0.16</v>
      </c>
      <c r="AC78" s="20">
        <v>0.21</v>
      </c>
      <c r="AD78" s="20">
        <v>0.13</v>
      </c>
      <c r="AE78" s="20">
        <v>0.18</v>
      </c>
      <c r="AF78" s="18">
        <v>0.15</v>
      </c>
      <c r="AG78" s="19">
        <v>0.13</v>
      </c>
      <c r="AH78" s="20">
        <v>0.09</v>
      </c>
      <c r="AI78" s="20">
        <v>0.14000000000000001</v>
      </c>
      <c r="AJ78" s="16">
        <v>0.11</v>
      </c>
      <c r="AK78" s="20">
        <v>0.09</v>
      </c>
      <c r="AL78" s="21">
        <v>0.09</v>
      </c>
      <c r="AM78" s="19">
        <v>0.11</v>
      </c>
      <c r="AN78" s="21">
        <v>7.0000000000000007E-2</v>
      </c>
    </row>
    <row r="79" spans="1:40" ht="15" customHeight="1" x14ac:dyDescent="0.3">
      <c r="A79" s="2" t="s">
        <v>329</v>
      </c>
      <c r="B79" s="9"/>
      <c r="D79" s="10" t="s">
        <v>378</v>
      </c>
      <c r="E79" s="9"/>
      <c r="F79" s="10" t="s">
        <v>416</v>
      </c>
      <c r="G79" s="12" t="s">
        <v>446</v>
      </c>
      <c r="H79" s="12" t="s">
        <v>445</v>
      </c>
      <c r="I79" s="12" t="s">
        <v>416</v>
      </c>
      <c r="L79" s="12" t="s">
        <v>449</v>
      </c>
      <c r="M79" s="12" t="s">
        <v>416</v>
      </c>
      <c r="N79" s="9"/>
      <c r="O79" s="10" t="s">
        <v>495</v>
      </c>
      <c r="P79" s="12" t="s">
        <v>743</v>
      </c>
      <c r="S79" s="12" t="s">
        <v>380</v>
      </c>
      <c r="Z79" s="11" t="s">
        <v>744</v>
      </c>
      <c r="AA79" s="22"/>
      <c r="AB79" s="12" t="s">
        <v>377</v>
      </c>
      <c r="AC79" s="12" t="s">
        <v>405</v>
      </c>
      <c r="AD79" s="12" t="s">
        <v>377</v>
      </c>
      <c r="AE79" s="12" t="s">
        <v>377</v>
      </c>
      <c r="AF79" s="9"/>
      <c r="AG79" s="10" t="s">
        <v>478</v>
      </c>
      <c r="AI79" s="12" t="s">
        <v>452</v>
      </c>
      <c r="AJ79" s="12" t="s">
        <v>437</v>
      </c>
      <c r="AL79" s="9"/>
      <c r="AM79" s="10" t="s">
        <v>378</v>
      </c>
      <c r="AN79" s="9"/>
    </row>
    <row r="80" spans="1:40" ht="15" customHeight="1" x14ac:dyDescent="0.3">
      <c r="A80" s="2" t="s">
        <v>329</v>
      </c>
      <c r="B80" s="9" t="s">
        <v>745</v>
      </c>
      <c r="C80" s="13">
        <v>960</v>
      </c>
      <c r="D80" s="14">
        <v>530</v>
      </c>
      <c r="E80" s="15">
        <v>431</v>
      </c>
      <c r="F80" s="14">
        <v>41</v>
      </c>
      <c r="G80" s="13">
        <v>111</v>
      </c>
      <c r="H80" s="13">
        <v>128</v>
      </c>
      <c r="I80" s="13">
        <v>156</v>
      </c>
      <c r="J80" s="13">
        <v>141</v>
      </c>
      <c r="K80" s="13">
        <v>384</v>
      </c>
      <c r="L80" s="13">
        <v>152</v>
      </c>
      <c r="M80" s="13">
        <v>284</v>
      </c>
      <c r="N80" s="15">
        <v>525</v>
      </c>
      <c r="O80" s="14">
        <v>668</v>
      </c>
      <c r="P80" s="13">
        <v>144</v>
      </c>
      <c r="Q80" s="13">
        <v>84</v>
      </c>
      <c r="R80" s="13">
        <v>30</v>
      </c>
      <c r="S80" s="13">
        <v>79</v>
      </c>
      <c r="T80" s="13">
        <v>149</v>
      </c>
      <c r="U80" s="13">
        <v>66</v>
      </c>
      <c r="V80" s="13">
        <v>5</v>
      </c>
      <c r="W80" s="13">
        <v>20</v>
      </c>
      <c r="X80" s="13">
        <v>107</v>
      </c>
      <c r="Y80" s="13">
        <v>73</v>
      </c>
      <c r="Z80" s="15">
        <v>204</v>
      </c>
      <c r="AA80" s="14">
        <v>829</v>
      </c>
      <c r="AB80" s="13">
        <v>132</v>
      </c>
      <c r="AC80" s="13">
        <v>18</v>
      </c>
      <c r="AD80" s="13">
        <v>67</v>
      </c>
      <c r="AE80" s="13">
        <v>39</v>
      </c>
      <c r="AF80" s="15">
        <v>8</v>
      </c>
      <c r="AG80" s="14">
        <v>661</v>
      </c>
      <c r="AH80" s="13">
        <v>299</v>
      </c>
      <c r="AI80" s="13">
        <v>327</v>
      </c>
      <c r="AJ80" s="13">
        <v>334</v>
      </c>
      <c r="AK80" s="13">
        <v>161</v>
      </c>
      <c r="AL80" s="15">
        <v>139</v>
      </c>
      <c r="AM80" s="14">
        <v>924</v>
      </c>
      <c r="AN80" s="15">
        <v>37</v>
      </c>
    </row>
    <row r="81" spans="1:40" ht="15" customHeight="1" x14ac:dyDescent="0.3">
      <c r="A81" s="2" t="s">
        <v>329</v>
      </c>
      <c r="B81" s="9"/>
      <c r="C81" s="16">
        <v>0.16</v>
      </c>
      <c r="D81" s="19">
        <v>0.18</v>
      </c>
      <c r="E81" s="21">
        <v>0.14000000000000001</v>
      </c>
      <c r="F81" s="19">
        <v>0.06</v>
      </c>
      <c r="G81" s="20">
        <v>0.11</v>
      </c>
      <c r="H81" s="20">
        <v>0.13</v>
      </c>
      <c r="I81" s="16">
        <v>0.16</v>
      </c>
      <c r="J81" s="16">
        <v>0.15</v>
      </c>
      <c r="K81" s="20">
        <v>0.27</v>
      </c>
      <c r="L81" s="20">
        <v>0.09</v>
      </c>
      <c r="M81" s="20">
        <v>0.14000000000000001</v>
      </c>
      <c r="N81" s="21">
        <v>0.22</v>
      </c>
      <c r="O81" s="19">
        <v>0.17</v>
      </c>
      <c r="P81" s="16">
        <v>0.14000000000000001</v>
      </c>
      <c r="Q81" s="16">
        <v>0.15</v>
      </c>
      <c r="R81" s="16">
        <v>0.18</v>
      </c>
      <c r="S81" s="16">
        <v>0.16</v>
      </c>
      <c r="T81" s="16">
        <v>0.15</v>
      </c>
      <c r="U81" s="16">
        <v>0.14000000000000001</v>
      </c>
      <c r="V81" s="16">
        <v>0.39</v>
      </c>
      <c r="W81" s="16">
        <v>0.19</v>
      </c>
      <c r="X81" s="16">
        <v>0.17</v>
      </c>
      <c r="Y81" s="16">
        <v>0.18</v>
      </c>
      <c r="Z81" s="18">
        <v>0.18</v>
      </c>
      <c r="AA81" s="19">
        <v>0.17</v>
      </c>
      <c r="AB81" s="20">
        <v>0.12</v>
      </c>
      <c r="AC81" s="16">
        <v>0.12</v>
      </c>
      <c r="AD81" s="20">
        <v>0.11</v>
      </c>
      <c r="AE81" s="16">
        <v>0.14000000000000001</v>
      </c>
      <c r="AF81" s="21">
        <v>0.06</v>
      </c>
      <c r="AG81" s="19">
        <v>0.19</v>
      </c>
      <c r="AH81" s="20">
        <v>0.12</v>
      </c>
      <c r="AI81" s="20">
        <v>0.21</v>
      </c>
      <c r="AJ81" s="20">
        <v>0.18</v>
      </c>
      <c r="AK81" s="20">
        <v>0.13</v>
      </c>
      <c r="AL81" s="21">
        <v>0.1</v>
      </c>
      <c r="AM81" s="19">
        <v>0.17</v>
      </c>
      <c r="AN81" s="21">
        <v>0.06</v>
      </c>
    </row>
    <row r="82" spans="1:40" ht="15" customHeight="1" x14ac:dyDescent="0.3">
      <c r="A82" s="2" t="s">
        <v>329</v>
      </c>
      <c r="B82" s="9"/>
      <c r="D82" s="10" t="s">
        <v>378</v>
      </c>
      <c r="E82" s="9"/>
      <c r="F82" s="22"/>
      <c r="G82" s="12" t="s">
        <v>377</v>
      </c>
      <c r="H82" s="12" t="s">
        <v>432</v>
      </c>
      <c r="I82" s="12" t="s">
        <v>433</v>
      </c>
      <c r="J82" s="12" t="s">
        <v>433</v>
      </c>
      <c r="K82" s="12" t="s">
        <v>535</v>
      </c>
      <c r="L82" s="12" t="s">
        <v>377</v>
      </c>
      <c r="M82" s="12" t="s">
        <v>433</v>
      </c>
      <c r="N82" s="11" t="s">
        <v>427</v>
      </c>
      <c r="O82" s="22"/>
      <c r="Z82" s="11" t="s">
        <v>378</v>
      </c>
      <c r="AA82" s="10" t="s">
        <v>494</v>
      </c>
      <c r="AF82" s="9"/>
      <c r="AG82" s="10" t="s">
        <v>478</v>
      </c>
      <c r="AI82" s="12" t="s">
        <v>452</v>
      </c>
      <c r="AJ82" s="12" t="s">
        <v>478</v>
      </c>
      <c r="AK82" s="12" t="s">
        <v>382</v>
      </c>
      <c r="AL82" s="9"/>
      <c r="AM82" s="10" t="s">
        <v>378</v>
      </c>
      <c r="AN82" s="9"/>
    </row>
    <row r="83" spans="1:40" ht="26" x14ac:dyDescent="0.3">
      <c r="A83" s="2" t="s">
        <v>329</v>
      </c>
      <c r="B83" s="9" t="s">
        <v>746</v>
      </c>
      <c r="C83" s="13">
        <v>555</v>
      </c>
      <c r="D83" s="14">
        <v>275</v>
      </c>
      <c r="E83" s="15">
        <v>281</v>
      </c>
      <c r="F83" s="14">
        <v>21</v>
      </c>
      <c r="G83" s="13">
        <v>64</v>
      </c>
      <c r="H83" s="13">
        <v>84</v>
      </c>
      <c r="I83" s="13">
        <v>94</v>
      </c>
      <c r="J83" s="13">
        <v>102</v>
      </c>
      <c r="K83" s="13">
        <v>191</v>
      </c>
      <c r="L83" s="13">
        <v>85</v>
      </c>
      <c r="M83" s="13">
        <v>178</v>
      </c>
      <c r="N83" s="15">
        <v>293</v>
      </c>
      <c r="O83" s="14">
        <v>358</v>
      </c>
      <c r="P83" s="13">
        <v>102</v>
      </c>
      <c r="Q83" s="13">
        <v>50</v>
      </c>
      <c r="R83" s="13">
        <v>16</v>
      </c>
      <c r="S83" s="13">
        <v>50</v>
      </c>
      <c r="T83" s="13">
        <v>96</v>
      </c>
      <c r="U83" s="13">
        <v>39</v>
      </c>
      <c r="V83" s="13">
        <v>0</v>
      </c>
      <c r="W83" s="13">
        <v>14</v>
      </c>
      <c r="X83" s="13">
        <v>48</v>
      </c>
      <c r="Y83" s="13">
        <v>49</v>
      </c>
      <c r="Z83" s="15">
        <v>94</v>
      </c>
      <c r="AA83" s="14">
        <v>475</v>
      </c>
      <c r="AB83" s="13">
        <v>81</v>
      </c>
      <c r="AC83" s="13">
        <v>11</v>
      </c>
      <c r="AD83" s="13">
        <v>38</v>
      </c>
      <c r="AE83" s="13">
        <v>20</v>
      </c>
      <c r="AF83" s="15">
        <v>13</v>
      </c>
      <c r="AG83" s="14">
        <v>342</v>
      </c>
      <c r="AH83" s="13">
        <v>214</v>
      </c>
      <c r="AI83" s="13">
        <v>140</v>
      </c>
      <c r="AJ83" s="13">
        <v>202</v>
      </c>
      <c r="AK83" s="13">
        <v>105</v>
      </c>
      <c r="AL83" s="15">
        <v>109</v>
      </c>
      <c r="AM83" s="14">
        <v>529</v>
      </c>
      <c r="AN83" s="15">
        <v>27</v>
      </c>
    </row>
    <row r="84" spans="1:40" ht="15" customHeight="1" x14ac:dyDescent="0.3">
      <c r="A84" s="2" t="s">
        <v>329</v>
      </c>
      <c r="B84" s="9"/>
      <c r="C84" s="16">
        <v>0.09</v>
      </c>
      <c r="D84" s="17">
        <v>0.09</v>
      </c>
      <c r="E84" s="18">
        <v>0.09</v>
      </c>
      <c r="F84" s="19">
        <v>0.03</v>
      </c>
      <c r="G84" s="20">
        <v>0.06</v>
      </c>
      <c r="H84" s="16">
        <v>0.08</v>
      </c>
      <c r="I84" s="16">
        <v>0.1</v>
      </c>
      <c r="J84" s="20">
        <v>0.11</v>
      </c>
      <c r="K84" s="20">
        <v>0.13</v>
      </c>
      <c r="L84" s="20">
        <v>0.05</v>
      </c>
      <c r="M84" s="16">
        <v>0.09</v>
      </c>
      <c r="N84" s="21">
        <v>0.12</v>
      </c>
      <c r="O84" s="17">
        <v>0.09</v>
      </c>
      <c r="P84" s="16">
        <v>0.1</v>
      </c>
      <c r="Q84" s="16">
        <v>0.09</v>
      </c>
      <c r="R84" s="16">
        <v>0.1</v>
      </c>
      <c r="S84" s="16">
        <v>0.1</v>
      </c>
      <c r="T84" s="16">
        <v>0.1</v>
      </c>
      <c r="U84" s="16">
        <v>0.08</v>
      </c>
      <c r="V84" s="16">
        <v>0</v>
      </c>
      <c r="W84" s="16">
        <v>0.13</v>
      </c>
      <c r="X84" s="16">
        <v>0.08</v>
      </c>
      <c r="Y84" s="16">
        <v>0.12</v>
      </c>
      <c r="Z84" s="18">
        <v>0.08</v>
      </c>
      <c r="AA84" s="19">
        <v>0.1</v>
      </c>
      <c r="AB84" s="20">
        <v>7.0000000000000007E-2</v>
      </c>
      <c r="AC84" s="16">
        <v>7.0000000000000007E-2</v>
      </c>
      <c r="AD84" s="20">
        <v>0.06</v>
      </c>
      <c r="AE84" s="16">
        <v>7.0000000000000007E-2</v>
      </c>
      <c r="AF84" s="18">
        <v>0.1</v>
      </c>
      <c r="AG84" s="19">
        <v>0.1</v>
      </c>
      <c r="AH84" s="20">
        <v>0.08</v>
      </c>
      <c r="AI84" s="16">
        <v>0.09</v>
      </c>
      <c r="AJ84" s="20">
        <v>0.11</v>
      </c>
      <c r="AK84" s="16">
        <v>0.09</v>
      </c>
      <c r="AL84" s="18">
        <v>0.08</v>
      </c>
      <c r="AM84" s="19">
        <v>0.1</v>
      </c>
      <c r="AN84" s="21">
        <v>0.05</v>
      </c>
    </row>
    <row r="85" spans="1:40" ht="15" customHeight="1" x14ac:dyDescent="0.3">
      <c r="A85" s="2" t="s">
        <v>329</v>
      </c>
      <c r="B85" s="9"/>
      <c r="D85" s="22"/>
      <c r="E85" s="9"/>
      <c r="F85" s="22"/>
      <c r="G85" s="12" t="s">
        <v>377</v>
      </c>
      <c r="H85" s="12" t="s">
        <v>432</v>
      </c>
      <c r="I85" s="12" t="s">
        <v>433</v>
      </c>
      <c r="J85" s="12" t="s">
        <v>439</v>
      </c>
      <c r="K85" s="12" t="s">
        <v>539</v>
      </c>
      <c r="M85" s="12" t="s">
        <v>433</v>
      </c>
      <c r="N85" s="11" t="s">
        <v>539</v>
      </c>
      <c r="O85" s="22"/>
      <c r="Y85" s="12" t="s">
        <v>680</v>
      </c>
      <c r="Z85" s="9"/>
      <c r="AA85" s="10" t="s">
        <v>404</v>
      </c>
      <c r="AF85" s="9"/>
      <c r="AG85" s="10" t="s">
        <v>437</v>
      </c>
      <c r="AJ85" s="12" t="s">
        <v>478</v>
      </c>
      <c r="AL85" s="9"/>
      <c r="AM85" s="10" t="s">
        <v>378</v>
      </c>
      <c r="AN85" s="9"/>
    </row>
    <row r="86" spans="1:40" x14ac:dyDescent="0.3">
      <c r="A86" s="2" t="s">
        <v>329</v>
      </c>
      <c r="B86" s="9" t="s">
        <v>747</v>
      </c>
      <c r="C86" s="13">
        <v>165</v>
      </c>
      <c r="D86" s="14">
        <v>91</v>
      </c>
      <c r="E86" s="15">
        <v>74</v>
      </c>
      <c r="F86" s="14">
        <v>10</v>
      </c>
      <c r="G86" s="13">
        <v>23</v>
      </c>
      <c r="H86" s="13">
        <v>22</v>
      </c>
      <c r="I86" s="13">
        <v>30</v>
      </c>
      <c r="J86" s="13">
        <v>29</v>
      </c>
      <c r="K86" s="13">
        <v>51</v>
      </c>
      <c r="L86" s="13">
        <v>33</v>
      </c>
      <c r="M86" s="13">
        <v>52</v>
      </c>
      <c r="N86" s="15">
        <v>80</v>
      </c>
      <c r="O86" s="14">
        <v>0</v>
      </c>
      <c r="P86" s="13">
        <v>165</v>
      </c>
      <c r="Q86" s="13">
        <v>0</v>
      </c>
      <c r="R86" s="13">
        <v>0</v>
      </c>
      <c r="S86" s="13">
        <v>0</v>
      </c>
      <c r="T86" s="13">
        <v>0</v>
      </c>
      <c r="U86" s="13">
        <v>0</v>
      </c>
      <c r="V86" s="13">
        <v>0</v>
      </c>
      <c r="W86" s="13">
        <v>0</v>
      </c>
      <c r="X86" s="13">
        <v>0</v>
      </c>
      <c r="Y86" s="13">
        <v>0</v>
      </c>
      <c r="Z86" s="15">
        <v>0</v>
      </c>
      <c r="AA86" s="14">
        <v>155</v>
      </c>
      <c r="AB86" s="13">
        <v>10</v>
      </c>
      <c r="AC86" s="13">
        <v>3</v>
      </c>
      <c r="AD86" s="13">
        <v>6</v>
      </c>
      <c r="AE86" s="13">
        <v>1</v>
      </c>
      <c r="AF86" s="15">
        <v>0</v>
      </c>
      <c r="AG86" s="14">
        <v>99</v>
      </c>
      <c r="AH86" s="13">
        <v>66</v>
      </c>
      <c r="AI86" s="13">
        <v>52</v>
      </c>
      <c r="AJ86" s="13">
        <v>46</v>
      </c>
      <c r="AK86" s="13">
        <v>37</v>
      </c>
      <c r="AL86" s="15">
        <v>29</v>
      </c>
      <c r="AM86" s="14">
        <v>164</v>
      </c>
      <c r="AN86" s="15">
        <v>1</v>
      </c>
    </row>
    <row r="87" spans="1:40" ht="15" customHeight="1" x14ac:dyDescent="0.3">
      <c r="A87" s="2" t="s">
        <v>329</v>
      </c>
      <c r="B87" s="9"/>
      <c r="C87" s="16">
        <v>0.03</v>
      </c>
      <c r="D87" s="17">
        <v>0.03</v>
      </c>
      <c r="E87" s="18">
        <v>0.02</v>
      </c>
      <c r="F87" s="17">
        <v>0.02</v>
      </c>
      <c r="G87" s="16">
        <v>0.02</v>
      </c>
      <c r="H87" s="16">
        <v>0.02</v>
      </c>
      <c r="I87" s="16">
        <v>0.03</v>
      </c>
      <c r="J87" s="16">
        <v>0.03</v>
      </c>
      <c r="K87" s="20">
        <v>0.04</v>
      </c>
      <c r="L87" s="20">
        <v>0.02</v>
      </c>
      <c r="M87" s="16">
        <v>0.03</v>
      </c>
      <c r="N87" s="21">
        <v>0.03</v>
      </c>
      <c r="O87" s="19">
        <v>0</v>
      </c>
      <c r="P87" s="20">
        <v>0.16</v>
      </c>
      <c r="Q87" s="20">
        <v>0</v>
      </c>
      <c r="R87" s="20">
        <v>0</v>
      </c>
      <c r="S87" s="20">
        <v>0</v>
      </c>
      <c r="T87" s="20">
        <v>0</v>
      </c>
      <c r="U87" s="20">
        <v>0</v>
      </c>
      <c r="V87" s="16">
        <v>0</v>
      </c>
      <c r="W87" s="16">
        <v>0</v>
      </c>
      <c r="X87" s="20">
        <v>0</v>
      </c>
      <c r="Y87" s="20">
        <v>0</v>
      </c>
      <c r="Z87" s="21">
        <v>0</v>
      </c>
      <c r="AA87" s="19">
        <v>0.03</v>
      </c>
      <c r="AB87" s="20">
        <v>0.01</v>
      </c>
      <c r="AC87" s="16">
        <v>0.02</v>
      </c>
      <c r="AD87" s="20">
        <v>0.01</v>
      </c>
      <c r="AE87" s="3" t="s">
        <v>423</v>
      </c>
      <c r="AF87" s="18">
        <v>0</v>
      </c>
      <c r="AG87" s="17">
        <v>0.03</v>
      </c>
      <c r="AH87" s="16">
        <v>0.03</v>
      </c>
      <c r="AI87" s="16">
        <v>0.03</v>
      </c>
      <c r="AJ87" s="16">
        <v>0.03</v>
      </c>
      <c r="AK87" s="16">
        <v>0.03</v>
      </c>
      <c r="AL87" s="18">
        <v>0.02</v>
      </c>
      <c r="AM87" s="19">
        <v>0.03</v>
      </c>
      <c r="AN87" s="24" t="s">
        <v>423</v>
      </c>
    </row>
    <row r="88" spans="1:40" ht="15" customHeight="1" x14ac:dyDescent="0.3">
      <c r="A88" s="2" t="s">
        <v>329</v>
      </c>
      <c r="B88" s="9"/>
      <c r="D88" s="22"/>
      <c r="E88" s="9"/>
      <c r="F88" s="22"/>
      <c r="K88" s="12" t="s">
        <v>432</v>
      </c>
      <c r="N88" s="11" t="s">
        <v>432</v>
      </c>
      <c r="O88" s="22"/>
      <c r="P88" s="12" t="s">
        <v>396</v>
      </c>
      <c r="Z88" s="9"/>
      <c r="AA88" s="10" t="s">
        <v>436</v>
      </c>
      <c r="AF88" s="9"/>
      <c r="AG88" s="22"/>
      <c r="AI88" s="12" t="s">
        <v>382</v>
      </c>
      <c r="AL88" s="9"/>
      <c r="AM88" s="10" t="s">
        <v>378</v>
      </c>
      <c r="AN88" s="9"/>
    </row>
    <row r="89" spans="1:40" ht="15" customHeight="1" x14ac:dyDescent="0.3">
      <c r="A89" s="2" t="s">
        <v>329</v>
      </c>
      <c r="B89" s="9" t="s">
        <v>748</v>
      </c>
      <c r="C89" s="13">
        <v>63</v>
      </c>
      <c r="D89" s="14">
        <v>33</v>
      </c>
      <c r="E89" s="15">
        <v>31</v>
      </c>
      <c r="F89" s="14">
        <v>4</v>
      </c>
      <c r="G89" s="13">
        <v>6</v>
      </c>
      <c r="H89" s="13">
        <v>15</v>
      </c>
      <c r="I89" s="13">
        <v>12</v>
      </c>
      <c r="J89" s="13">
        <v>8</v>
      </c>
      <c r="K89" s="13">
        <v>18</v>
      </c>
      <c r="L89" s="13">
        <v>10</v>
      </c>
      <c r="M89" s="13">
        <v>27</v>
      </c>
      <c r="N89" s="15">
        <v>26</v>
      </c>
      <c r="O89" s="14">
        <v>0</v>
      </c>
      <c r="P89" s="13">
        <v>0</v>
      </c>
      <c r="Q89" s="13">
        <v>0</v>
      </c>
      <c r="R89" s="13">
        <v>0</v>
      </c>
      <c r="S89" s="13">
        <v>0</v>
      </c>
      <c r="T89" s="13">
        <v>63</v>
      </c>
      <c r="U89" s="13">
        <v>0</v>
      </c>
      <c r="V89" s="13">
        <v>0</v>
      </c>
      <c r="W89" s="13">
        <v>0</v>
      </c>
      <c r="X89" s="13">
        <v>0</v>
      </c>
      <c r="Y89" s="13">
        <v>0</v>
      </c>
      <c r="Z89" s="15">
        <v>0</v>
      </c>
      <c r="AA89" s="14">
        <v>60</v>
      </c>
      <c r="AB89" s="13">
        <v>3</v>
      </c>
      <c r="AC89" s="13">
        <v>0</v>
      </c>
      <c r="AD89" s="13">
        <v>0</v>
      </c>
      <c r="AE89" s="13">
        <v>2</v>
      </c>
      <c r="AF89" s="15">
        <v>2</v>
      </c>
      <c r="AG89" s="14">
        <v>40</v>
      </c>
      <c r="AH89" s="13">
        <v>23</v>
      </c>
      <c r="AI89" s="13">
        <v>19</v>
      </c>
      <c r="AJ89" s="13">
        <v>21</v>
      </c>
      <c r="AK89" s="13">
        <v>13</v>
      </c>
      <c r="AL89" s="15">
        <v>10</v>
      </c>
      <c r="AM89" s="14">
        <v>63</v>
      </c>
      <c r="AN89" s="15">
        <v>0</v>
      </c>
    </row>
    <row r="90" spans="1:40" ht="15" customHeight="1" x14ac:dyDescent="0.3">
      <c r="A90" s="2" t="s">
        <v>329</v>
      </c>
      <c r="B90" s="9"/>
      <c r="C90" s="16">
        <v>0.01</v>
      </c>
      <c r="D90" s="17">
        <v>0.01</v>
      </c>
      <c r="E90" s="18">
        <v>0.01</v>
      </c>
      <c r="F90" s="17">
        <v>0.01</v>
      </c>
      <c r="G90" s="16">
        <v>0.01</v>
      </c>
      <c r="H90" s="16">
        <v>0.02</v>
      </c>
      <c r="I90" s="16">
        <v>0.01</v>
      </c>
      <c r="J90" s="16">
        <v>0.01</v>
      </c>
      <c r="K90" s="16">
        <v>0.01</v>
      </c>
      <c r="L90" s="20">
        <v>0.01</v>
      </c>
      <c r="M90" s="16">
        <v>0.01</v>
      </c>
      <c r="N90" s="18">
        <v>0.01</v>
      </c>
      <c r="O90" s="19">
        <v>0</v>
      </c>
      <c r="P90" s="20">
        <v>0</v>
      </c>
      <c r="Q90" s="20">
        <v>0</v>
      </c>
      <c r="R90" s="16">
        <v>0</v>
      </c>
      <c r="S90" s="20">
        <v>0</v>
      </c>
      <c r="T90" s="20">
        <v>0.06</v>
      </c>
      <c r="U90" s="20">
        <v>0</v>
      </c>
      <c r="V90" s="16">
        <v>0</v>
      </c>
      <c r="W90" s="16">
        <v>0</v>
      </c>
      <c r="X90" s="20">
        <v>0</v>
      </c>
      <c r="Y90" s="20">
        <v>0</v>
      </c>
      <c r="Z90" s="21">
        <v>0</v>
      </c>
      <c r="AA90" s="19">
        <v>0.01</v>
      </c>
      <c r="AB90" s="3" t="s">
        <v>423</v>
      </c>
      <c r="AC90" s="16">
        <v>0</v>
      </c>
      <c r="AD90" s="20">
        <v>0</v>
      </c>
      <c r="AE90" s="16">
        <v>0.01</v>
      </c>
      <c r="AF90" s="18">
        <v>0.01</v>
      </c>
      <c r="AG90" s="17">
        <v>0.01</v>
      </c>
      <c r="AH90" s="16">
        <v>0.01</v>
      </c>
      <c r="AI90" s="16">
        <v>0.01</v>
      </c>
      <c r="AJ90" s="16">
        <v>0.01</v>
      </c>
      <c r="AK90" s="16">
        <v>0.01</v>
      </c>
      <c r="AL90" s="18">
        <v>0.01</v>
      </c>
      <c r="AM90" s="19">
        <v>0.01</v>
      </c>
      <c r="AN90" s="21">
        <v>0</v>
      </c>
    </row>
    <row r="91" spans="1:40" ht="15" customHeight="1" x14ac:dyDescent="0.3">
      <c r="A91" s="2" t="s">
        <v>329</v>
      </c>
      <c r="B91" s="9"/>
      <c r="D91" s="22"/>
      <c r="E91" s="9"/>
      <c r="F91" s="22"/>
      <c r="H91" s="12" t="s">
        <v>666</v>
      </c>
      <c r="M91" s="12" t="s">
        <v>383</v>
      </c>
      <c r="N91" s="9"/>
      <c r="O91" s="22"/>
      <c r="T91" s="12" t="s">
        <v>412</v>
      </c>
      <c r="Z91" s="9"/>
      <c r="AA91" s="10" t="s">
        <v>404</v>
      </c>
      <c r="AF91" s="11" t="s">
        <v>380</v>
      </c>
      <c r="AG91" s="22"/>
      <c r="AL91" s="9"/>
      <c r="AM91" s="10" t="s">
        <v>378</v>
      </c>
      <c r="AN91" s="9"/>
    </row>
    <row r="92" spans="1:40" ht="15" customHeight="1" x14ac:dyDescent="0.3">
      <c r="A92" s="2" t="s">
        <v>329</v>
      </c>
      <c r="B92" s="9" t="s">
        <v>749</v>
      </c>
      <c r="C92" s="13">
        <v>1445</v>
      </c>
      <c r="D92" s="14">
        <v>825</v>
      </c>
      <c r="E92" s="15">
        <v>620</v>
      </c>
      <c r="F92" s="14">
        <v>96</v>
      </c>
      <c r="G92" s="13">
        <v>228</v>
      </c>
      <c r="H92" s="13">
        <v>228</v>
      </c>
      <c r="I92" s="13">
        <v>273</v>
      </c>
      <c r="J92" s="13">
        <v>222</v>
      </c>
      <c r="K92" s="13">
        <v>398</v>
      </c>
      <c r="L92" s="13">
        <v>324</v>
      </c>
      <c r="M92" s="13">
        <v>501</v>
      </c>
      <c r="N92" s="15">
        <v>620</v>
      </c>
      <c r="O92" s="14">
        <v>973</v>
      </c>
      <c r="P92" s="13">
        <v>242</v>
      </c>
      <c r="Q92" s="13">
        <v>113</v>
      </c>
      <c r="R92" s="13">
        <v>26</v>
      </c>
      <c r="S92" s="13">
        <v>103</v>
      </c>
      <c r="T92" s="13">
        <v>230</v>
      </c>
      <c r="U92" s="13">
        <v>102</v>
      </c>
      <c r="V92" s="13">
        <v>1</v>
      </c>
      <c r="W92" s="13">
        <v>34</v>
      </c>
      <c r="X92" s="13">
        <v>160</v>
      </c>
      <c r="Y92" s="13">
        <v>127</v>
      </c>
      <c r="Z92" s="15">
        <v>307</v>
      </c>
      <c r="AA92" s="14">
        <v>1190</v>
      </c>
      <c r="AB92" s="13">
        <v>255</v>
      </c>
      <c r="AC92" s="13">
        <v>31</v>
      </c>
      <c r="AD92" s="13">
        <v>148</v>
      </c>
      <c r="AE92" s="13">
        <v>53</v>
      </c>
      <c r="AF92" s="15">
        <v>23</v>
      </c>
      <c r="AG92" s="14">
        <v>1035</v>
      </c>
      <c r="AH92" s="13">
        <v>410</v>
      </c>
      <c r="AI92" s="13">
        <v>526</v>
      </c>
      <c r="AJ92" s="13">
        <v>509</v>
      </c>
      <c r="AK92" s="13">
        <v>209</v>
      </c>
      <c r="AL92" s="15">
        <v>201</v>
      </c>
      <c r="AM92" s="14">
        <v>1363</v>
      </c>
      <c r="AN92" s="15">
        <v>82</v>
      </c>
    </row>
    <row r="93" spans="1:40" ht="15" customHeight="1" x14ac:dyDescent="0.3">
      <c r="A93" s="2" t="s">
        <v>329</v>
      </c>
      <c r="B93" s="9"/>
      <c r="C93" s="16">
        <v>0.24</v>
      </c>
      <c r="D93" s="19">
        <v>0.28000000000000003</v>
      </c>
      <c r="E93" s="21">
        <v>0.2</v>
      </c>
      <c r="F93" s="19">
        <v>0.15</v>
      </c>
      <c r="G93" s="16">
        <v>0.22</v>
      </c>
      <c r="H93" s="16">
        <v>0.23</v>
      </c>
      <c r="I93" s="20">
        <v>0.28000000000000003</v>
      </c>
      <c r="J93" s="16">
        <v>0.24</v>
      </c>
      <c r="K93" s="20">
        <v>0.28000000000000003</v>
      </c>
      <c r="L93" s="20">
        <v>0.19</v>
      </c>
      <c r="M93" s="16">
        <v>0.25</v>
      </c>
      <c r="N93" s="21">
        <v>0.26</v>
      </c>
      <c r="O93" s="17">
        <v>0.24</v>
      </c>
      <c r="P93" s="16">
        <v>0.24</v>
      </c>
      <c r="Q93" s="20">
        <v>0.2</v>
      </c>
      <c r="R93" s="20">
        <v>0.16</v>
      </c>
      <c r="S93" s="16">
        <v>0.21</v>
      </c>
      <c r="T93" s="16">
        <v>0.23</v>
      </c>
      <c r="U93" s="16">
        <v>0.22</v>
      </c>
      <c r="V93" s="16">
        <v>7.0000000000000007E-2</v>
      </c>
      <c r="W93" s="16">
        <v>0.31</v>
      </c>
      <c r="X93" s="16">
        <v>0.26</v>
      </c>
      <c r="Y93" s="20">
        <v>0.31</v>
      </c>
      <c r="Z93" s="21">
        <v>0.27</v>
      </c>
      <c r="AA93" s="17">
        <v>0.25</v>
      </c>
      <c r="AB93" s="16">
        <v>0.22</v>
      </c>
      <c r="AC93" s="16">
        <v>0.21</v>
      </c>
      <c r="AD93" s="16">
        <v>0.25</v>
      </c>
      <c r="AE93" s="20">
        <v>0.19</v>
      </c>
      <c r="AF93" s="18">
        <v>0.18</v>
      </c>
      <c r="AG93" s="19">
        <v>0.3</v>
      </c>
      <c r="AH93" s="20">
        <v>0.16</v>
      </c>
      <c r="AI93" s="20">
        <v>0.34</v>
      </c>
      <c r="AJ93" s="20">
        <v>0.28000000000000003</v>
      </c>
      <c r="AK93" s="20">
        <v>0.17</v>
      </c>
      <c r="AL93" s="21">
        <v>0.15</v>
      </c>
      <c r="AM93" s="19">
        <v>0.25</v>
      </c>
      <c r="AN93" s="21">
        <v>0.14000000000000001</v>
      </c>
    </row>
    <row r="94" spans="1:40" ht="15" customHeight="1" x14ac:dyDescent="0.3">
      <c r="A94" s="2" t="s">
        <v>329</v>
      </c>
      <c r="B94" s="9"/>
      <c r="D94" s="10" t="s">
        <v>378</v>
      </c>
      <c r="E94" s="9"/>
      <c r="F94" s="22"/>
      <c r="G94" s="12" t="s">
        <v>377</v>
      </c>
      <c r="H94" s="12" t="s">
        <v>432</v>
      </c>
      <c r="I94" s="12" t="s">
        <v>439</v>
      </c>
      <c r="J94" s="12" t="s">
        <v>432</v>
      </c>
      <c r="K94" s="12" t="s">
        <v>439</v>
      </c>
      <c r="L94" s="12" t="s">
        <v>377</v>
      </c>
      <c r="M94" s="12" t="s">
        <v>433</v>
      </c>
      <c r="N94" s="11" t="s">
        <v>439</v>
      </c>
      <c r="O94" s="10" t="s">
        <v>750</v>
      </c>
      <c r="P94" s="12" t="s">
        <v>750</v>
      </c>
      <c r="T94" s="12" t="s">
        <v>380</v>
      </c>
      <c r="W94" s="12" t="s">
        <v>751</v>
      </c>
      <c r="X94" s="12" t="s">
        <v>752</v>
      </c>
      <c r="Y94" s="12" t="s">
        <v>753</v>
      </c>
      <c r="Z94" s="11" t="s">
        <v>754</v>
      </c>
      <c r="AA94" s="10" t="s">
        <v>381</v>
      </c>
      <c r="AF94" s="9"/>
      <c r="AG94" s="10" t="s">
        <v>452</v>
      </c>
      <c r="AI94" s="12" t="s">
        <v>453</v>
      </c>
      <c r="AJ94" s="12" t="s">
        <v>478</v>
      </c>
      <c r="AL94" s="9"/>
      <c r="AM94" s="10" t="s">
        <v>378</v>
      </c>
      <c r="AN94" s="9"/>
    </row>
    <row r="95" spans="1:40" ht="39" x14ac:dyDescent="0.3">
      <c r="A95" s="2" t="s">
        <v>329</v>
      </c>
      <c r="B95" s="9" t="s">
        <v>755</v>
      </c>
      <c r="C95" s="13">
        <v>1589</v>
      </c>
      <c r="D95" s="14">
        <v>702</v>
      </c>
      <c r="E95" s="15">
        <v>887</v>
      </c>
      <c r="F95" s="14">
        <v>201</v>
      </c>
      <c r="G95" s="13">
        <v>384</v>
      </c>
      <c r="H95" s="13">
        <v>362</v>
      </c>
      <c r="I95" s="13">
        <v>307</v>
      </c>
      <c r="J95" s="13">
        <v>167</v>
      </c>
      <c r="K95" s="13">
        <v>169</v>
      </c>
      <c r="L95" s="13">
        <v>585</v>
      </c>
      <c r="M95" s="13">
        <v>669</v>
      </c>
      <c r="N95" s="15">
        <v>335</v>
      </c>
      <c r="O95" s="14">
        <v>1064</v>
      </c>
      <c r="P95" s="13">
        <v>259</v>
      </c>
      <c r="Q95" s="13">
        <v>153</v>
      </c>
      <c r="R95" s="13">
        <v>48</v>
      </c>
      <c r="S95" s="13">
        <v>146</v>
      </c>
      <c r="T95" s="13">
        <v>266</v>
      </c>
      <c r="U95" s="13">
        <v>135</v>
      </c>
      <c r="V95" s="13">
        <v>1</v>
      </c>
      <c r="W95" s="13">
        <v>22</v>
      </c>
      <c r="X95" s="13">
        <v>131</v>
      </c>
      <c r="Y95" s="13">
        <v>108</v>
      </c>
      <c r="Z95" s="15">
        <v>319</v>
      </c>
      <c r="AA95" s="14">
        <v>1202</v>
      </c>
      <c r="AB95" s="13">
        <v>387</v>
      </c>
      <c r="AC95" s="13">
        <v>44</v>
      </c>
      <c r="AD95" s="13">
        <v>203</v>
      </c>
      <c r="AE95" s="13">
        <v>101</v>
      </c>
      <c r="AF95" s="15">
        <v>40</v>
      </c>
      <c r="AG95" s="14">
        <v>867</v>
      </c>
      <c r="AH95" s="13">
        <v>721</v>
      </c>
      <c r="AI95" s="13">
        <v>379</v>
      </c>
      <c r="AJ95" s="13">
        <v>489</v>
      </c>
      <c r="AK95" s="13">
        <v>310</v>
      </c>
      <c r="AL95" s="15">
        <v>411</v>
      </c>
      <c r="AM95" s="14">
        <v>1398</v>
      </c>
      <c r="AN95" s="15">
        <v>190</v>
      </c>
    </row>
    <row r="96" spans="1:40" ht="15" customHeight="1" x14ac:dyDescent="0.3">
      <c r="A96" s="2" t="s">
        <v>329</v>
      </c>
      <c r="B96" s="9"/>
      <c r="C96" s="16">
        <v>0.26</v>
      </c>
      <c r="D96" s="19">
        <v>0.24</v>
      </c>
      <c r="E96" s="21">
        <v>0.28999999999999998</v>
      </c>
      <c r="F96" s="19">
        <v>0.32</v>
      </c>
      <c r="G96" s="20">
        <v>0.37</v>
      </c>
      <c r="H96" s="20">
        <v>0.36</v>
      </c>
      <c r="I96" s="20">
        <v>0.31</v>
      </c>
      <c r="J96" s="20">
        <v>0.18</v>
      </c>
      <c r="K96" s="20">
        <v>0.12</v>
      </c>
      <c r="L96" s="20">
        <v>0.35</v>
      </c>
      <c r="M96" s="20">
        <v>0.34</v>
      </c>
      <c r="N96" s="21">
        <v>0.14000000000000001</v>
      </c>
      <c r="O96" s="17">
        <v>0.27</v>
      </c>
      <c r="P96" s="16">
        <v>0.26</v>
      </c>
      <c r="Q96" s="16">
        <v>0.27</v>
      </c>
      <c r="R96" s="16">
        <v>0.3</v>
      </c>
      <c r="S96" s="16">
        <v>0.28999999999999998</v>
      </c>
      <c r="T96" s="16">
        <v>0.27</v>
      </c>
      <c r="U96" s="16">
        <v>0.28999999999999998</v>
      </c>
      <c r="V96" s="16">
        <v>7.0000000000000007E-2</v>
      </c>
      <c r="W96" s="16">
        <v>0.21</v>
      </c>
      <c r="X96" s="20">
        <v>0.21</v>
      </c>
      <c r="Y96" s="16">
        <v>0.26</v>
      </c>
      <c r="Z96" s="18">
        <v>0.28000000000000003</v>
      </c>
      <c r="AA96" s="19">
        <v>0.25</v>
      </c>
      <c r="AB96" s="20">
        <v>0.34</v>
      </c>
      <c r="AC96" s="16">
        <v>0.28999999999999998</v>
      </c>
      <c r="AD96" s="20">
        <v>0.34</v>
      </c>
      <c r="AE96" s="20">
        <v>0.37</v>
      </c>
      <c r="AF96" s="18">
        <v>0.32</v>
      </c>
      <c r="AG96" s="17">
        <v>0.25</v>
      </c>
      <c r="AH96" s="16">
        <v>0.28000000000000003</v>
      </c>
      <c r="AI96" s="20">
        <v>0.24</v>
      </c>
      <c r="AJ96" s="16">
        <v>0.27</v>
      </c>
      <c r="AK96" s="16">
        <v>0.25</v>
      </c>
      <c r="AL96" s="21">
        <v>0.3</v>
      </c>
      <c r="AM96" s="19">
        <v>0.26</v>
      </c>
      <c r="AN96" s="21">
        <v>0.32</v>
      </c>
    </row>
    <row r="97" spans="1:40" ht="15" customHeight="1" x14ac:dyDescent="0.3">
      <c r="A97" s="2" t="s">
        <v>329</v>
      </c>
      <c r="B97" s="9"/>
      <c r="D97" s="22"/>
      <c r="E97" s="11" t="s">
        <v>377</v>
      </c>
      <c r="F97" s="10" t="s">
        <v>416</v>
      </c>
      <c r="G97" s="12" t="s">
        <v>608</v>
      </c>
      <c r="H97" s="12" t="s">
        <v>445</v>
      </c>
      <c r="I97" s="12" t="s">
        <v>416</v>
      </c>
      <c r="J97" s="12" t="s">
        <v>448</v>
      </c>
      <c r="L97" s="12" t="s">
        <v>445</v>
      </c>
      <c r="M97" s="12" t="s">
        <v>416</v>
      </c>
      <c r="N97" s="11" t="s">
        <v>382</v>
      </c>
      <c r="O97" s="10" t="s">
        <v>387</v>
      </c>
      <c r="P97" s="12" t="s">
        <v>387</v>
      </c>
      <c r="Q97" s="12" t="s">
        <v>387</v>
      </c>
      <c r="R97" s="12" t="s">
        <v>387</v>
      </c>
      <c r="S97" s="12" t="s">
        <v>387</v>
      </c>
      <c r="T97" s="12" t="s">
        <v>387</v>
      </c>
      <c r="U97" s="12" t="s">
        <v>387</v>
      </c>
      <c r="Z97" s="11" t="s">
        <v>387</v>
      </c>
      <c r="AA97" s="22"/>
      <c r="AB97" s="12" t="s">
        <v>377</v>
      </c>
      <c r="AD97" s="12" t="s">
        <v>377</v>
      </c>
      <c r="AE97" s="12" t="s">
        <v>377</v>
      </c>
      <c r="AF97" s="9"/>
      <c r="AG97" s="22"/>
      <c r="AH97" s="12" t="s">
        <v>379</v>
      </c>
      <c r="AL97" s="11" t="s">
        <v>524</v>
      </c>
      <c r="AM97" s="22"/>
      <c r="AN97" s="11" t="s">
        <v>377</v>
      </c>
    </row>
    <row r="98" spans="1:40" ht="15" customHeight="1" x14ac:dyDescent="0.3">
      <c r="A98" s="2" t="s">
        <v>329</v>
      </c>
      <c r="B98" s="9" t="s">
        <v>756</v>
      </c>
      <c r="C98" s="13">
        <v>1139</v>
      </c>
      <c r="D98" s="14">
        <v>574</v>
      </c>
      <c r="E98" s="15">
        <v>565</v>
      </c>
      <c r="F98" s="14">
        <v>111</v>
      </c>
      <c r="G98" s="13">
        <v>259</v>
      </c>
      <c r="H98" s="13">
        <v>261</v>
      </c>
      <c r="I98" s="13">
        <v>186</v>
      </c>
      <c r="J98" s="13">
        <v>135</v>
      </c>
      <c r="K98" s="13">
        <v>187</v>
      </c>
      <c r="L98" s="13">
        <v>369</v>
      </c>
      <c r="M98" s="13">
        <v>447</v>
      </c>
      <c r="N98" s="15">
        <v>322</v>
      </c>
      <c r="O98" s="14">
        <v>778</v>
      </c>
      <c r="P98" s="13">
        <v>182</v>
      </c>
      <c r="Q98" s="13">
        <v>106</v>
      </c>
      <c r="R98" s="13">
        <v>27</v>
      </c>
      <c r="S98" s="13">
        <v>106</v>
      </c>
      <c r="T98" s="13">
        <v>179</v>
      </c>
      <c r="U98" s="13">
        <v>89</v>
      </c>
      <c r="V98" s="13">
        <v>1</v>
      </c>
      <c r="W98" s="13">
        <v>26</v>
      </c>
      <c r="X98" s="13">
        <v>99</v>
      </c>
      <c r="Y98" s="13">
        <v>84</v>
      </c>
      <c r="Z98" s="15">
        <v>241</v>
      </c>
      <c r="AA98" s="14">
        <v>873</v>
      </c>
      <c r="AB98" s="13">
        <v>266</v>
      </c>
      <c r="AC98" s="13">
        <v>38</v>
      </c>
      <c r="AD98" s="13">
        <v>144</v>
      </c>
      <c r="AE98" s="13">
        <v>61</v>
      </c>
      <c r="AF98" s="15">
        <v>23</v>
      </c>
      <c r="AG98" s="14">
        <v>661</v>
      </c>
      <c r="AH98" s="13">
        <v>478</v>
      </c>
      <c r="AI98" s="13">
        <v>314</v>
      </c>
      <c r="AJ98" s="13">
        <v>347</v>
      </c>
      <c r="AK98" s="13">
        <v>216</v>
      </c>
      <c r="AL98" s="15">
        <v>262</v>
      </c>
      <c r="AM98" s="14">
        <v>1040</v>
      </c>
      <c r="AN98" s="15">
        <v>99</v>
      </c>
    </row>
    <row r="99" spans="1:40" ht="15" customHeight="1" x14ac:dyDescent="0.3">
      <c r="A99" s="2" t="s">
        <v>329</v>
      </c>
      <c r="B99" s="9"/>
      <c r="C99" s="16">
        <v>0.19</v>
      </c>
      <c r="D99" s="17">
        <v>0.2</v>
      </c>
      <c r="E99" s="18">
        <v>0.18</v>
      </c>
      <c r="F99" s="17">
        <v>0.17</v>
      </c>
      <c r="G99" s="20">
        <v>0.25</v>
      </c>
      <c r="H99" s="20">
        <v>0.26</v>
      </c>
      <c r="I99" s="16">
        <v>0.19</v>
      </c>
      <c r="J99" s="20">
        <v>0.15</v>
      </c>
      <c r="K99" s="20">
        <v>0.13</v>
      </c>
      <c r="L99" s="20">
        <v>0.22</v>
      </c>
      <c r="M99" s="20">
        <v>0.23</v>
      </c>
      <c r="N99" s="21">
        <v>0.14000000000000001</v>
      </c>
      <c r="O99" s="17">
        <v>0.19</v>
      </c>
      <c r="P99" s="16">
        <v>0.18</v>
      </c>
      <c r="Q99" s="16">
        <v>0.19</v>
      </c>
      <c r="R99" s="16">
        <v>0.16</v>
      </c>
      <c r="S99" s="16">
        <v>0.21</v>
      </c>
      <c r="T99" s="16">
        <v>0.18</v>
      </c>
      <c r="U99" s="16">
        <v>0.19</v>
      </c>
      <c r="V99" s="16">
        <v>7.0000000000000007E-2</v>
      </c>
      <c r="W99" s="16">
        <v>0.24</v>
      </c>
      <c r="X99" s="16">
        <v>0.16</v>
      </c>
      <c r="Y99" s="16">
        <v>0.2</v>
      </c>
      <c r="Z99" s="18">
        <v>0.21</v>
      </c>
      <c r="AA99" s="19">
        <v>0.18</v>
      </c>
      <c r="AB99" s="20">
        <v>0.23</v>
      </c>
      <c r="AC99" s="20">
        <v>0.25</v>
      </c>
      <c r="AD99" s="20">
        <v>0.24</v>
      </c>
      <c r="AE99" s="16">
        <v>0.22</v>
      </c>
      <c r="AF99" s="18">
        <v>0.19</v>
      </c>
      <c r="AG99" s="17">
        <v>0.19</v>
      </c>
      <c r="AH99" s="16">
        <v>0.18</v>
      </c>
      <c r="AI99" s="16">
        <v>0.2</v>
      </c>
      <c r="AJ99" s="16">
        <v>0.19</v>
      </c>
      <c r="AK99" s="16">
        <v>0.18</v>
      </c>
      <c r="AL99" s="18">
        <v>0.19</v>
      </c>
      <c r="AM99" s="17">
        <v>0.19</v>
      </c>
      <c r="AN99" s="18">
        <v>0.17</v>
      </c>
    </row>
    <row r="100" spans="1:40" ht="15" customHeight="1" x14ac:dyDescent="0.3">
      <c r="A100" s="2" t="s">
        <v>329</v>
      </c>
      <c r="B100" s="9"/>
      <c r="D100" s="22"/>
      <c r="E100" s="9"/>
      <c r="F100" s="10" t="s">
        <v>448</v>
      </c>
      <c r="G100" s="12" t="s">
        <v>608</v>
      </c>
      <c r="H100" s="12" t="s">
        <v>757</v>
      </c>
      <c r="I100" s="12" t="s">
        <v>416</v>
      </c>
      <c r="L100" s="12" t="s">
        <v>717</v>
      </c>
      <c r="M100" s="12" t="s">
        <v>608</v>
      </c>
      <c r="N100" s="9"/>
      <c r="O100" s="10" t="s">
        <v>387</v>
      </c>
      <c r="S100" s="12" t="s">
        <v>387</v>
      </c>
      <c r="W100" s="12" t="s">
        <v>387</v>
      </c>
      <c r="Z100" s="11" t="s">
        <v>387</v>
      </c>
      <c r="AA100" s="22"/>
      <c r="AB100" s="12" t="s">
        <v>377</v>
      </c>
      <c r="AC100" s="12" t="s">
        <v>377</v>
      </c>
      <c r="AD100" s="12" t="s">
        <v>377</v>
      </c>
      <c r="AF100" s="9"/>
      <c r="AG100" s="22"/>
      <c r="AL100" s="9"/>
      <c r="AM100" s="22"/>
      <c r="AN100" s="9"/>
    </row>
    <row r="101" spans="1:40" ht="15" customHeight="1" x14ac:dyDescent="0.3">
      <c r="A101" s="2" t="s">
        <v>329</v>
      </c>
      <c r="B101" s="9" t="s">
        <v>758</v>
      </c>
      <c r="C101" s="13">
        <v>1040</v>
      </c>
      <c r="D101" s="14">
        <v>540</v>
      </c>
      <c r="E101" s="15">
        <v>500</v>
      </c>
      <c r="F101" s="14">
        <v>105</v>
      </c>
      <c r="G101" s="13">
        <v>203</v>
      </c>
      <c r="H101" s="13">
        <v>208</v>
      </c>
      <c r="I101" s="13">
        <v>180</v>
      </c>
      <c r="J101" s="13">
        <v>155</v>
      </c>
      <c r="K101" s="13">
        <v>189</v>
      </c>
      <c r="L101" s="13">
        <v>309</v>
      </c>
      <c r="M101" s="13">
        <v>388</v>
      </c>
      <c r="N101" s="15">
        <v>344</v>
      </c>
      <c r="O101" s="14">
        <v>708</v>
      </c>
      <c r="P101" s="13">
        <v>154</v>
      </c>
      <c r="Q101" s="13">
        <v>102</v>
      </c>
      <c r="R101" s="13">
        <v>27</v>
      </c>
      <c r="S101" s="13">
        <v>86</v>
      </c>
      <c r="T101" s="13">
        <v>178</v>
      </c>
      <c r="U101" s="13">
        <v>83</v>
      </c>
      <c r="V101" s="13">
        <v>0</v>
      </c>
      <c r="W101" s="13">
        <v>18</v>
      </c>
      <c r="X101" s="13">
        <v>90</v>
      </c>
      <c r="Y101" s="13">
        <v>66</v>
      </c>
      <c r="Z101" s="15">
        <v>235</v>
      </c>
      <c r="AA101" s="14">
        <v>797</v>
      </c>
      <c r="AB101" s="13">
        <v>243</v>
      </c>
      <c r="AC101" s="13">
        <v>34</v>
      </c>
      <c r="AD101" s="13">
        <v>129</v>
      </c>
      <c r="AE101" s="13">
        <v>65</v>
      </c>
      <c r="AF101" s="15">
        <v>15</v>
      </c>
      <c r="AG101" s="14">
        <v>662</v>
      </c>
      <c r="AH101" s="13">
        <v>378</v>
      </c>
      <c r="AI101" s="13">
        <v>338</v>
      </c>
      <c r="AJ101" s="13">
        <v>324</v>
      </c>
      <c r="AK101" s="13">
        <v>174</v>
      </c>
      <c r="AL101" s="15">
        <v>205</v>
      </c>
      <c r="AM101" s="14">
        <v>969</v>
      </c>
      <c r="AN101" s="15">
        <v>72</v>
      </c>
    </row>
    <row r="102" spans="1:40" ht="15" customHeight="1" x14ac:dyDescent="0.3">
      <c r="A102" s="2" t="s">
        <v>329</v>
      </c>
      <c r="B102" s="9"/>
      <c r="C102" s="16">
        <v>0.17</v>
      </c>
      <c r="D102" s="19">
        <v>0.18</v>
      </c>
      <c r="E102" s="21">
        <v>0.16</v>
      </c>
      <c r="F102" s="17">
        <v>0.17</v>
      </c>
      <c r="G102" s="20">
        <v>0.2</v>
      </c>
      <c r="H102" s="20">
        <v>0.21</v>
      </c>
      <c r="I102" s="16">
        <v>0.18</v>
      </c>
      <c r="J102" s="16">
        <v>0.17</v>
      </c>
      <c r="K102" s="20">
        <v>0.13</v>
      </c>
      <c r="L102" s="16">
        <v>0.19</v>
      </c>
      <c r="M102" s="20">
        <v>0.2</v>
      </c>
      <c r="N102" s="21">
        <v>0.15</v>
      </c>
      <c r="O102" s="17">
        <v>0.18</v>
      </c>
      <c r="P102" s="16">
        <v>0.15</v>
      </c>
      <c r="Q102" s="16">
        <v>0.18</v>
      </c>
      <c r="R102" s="16">
        <v>0.17</v>
      </c>
      <c r="S102" s="16">
        <v>0.17</v>
      </c>
      <c r="T102" s="16">
        <v>0.18</v>
      </c>
      <c r="U102" s="16">
        <v>0.18</v>
      </c>
      <c r="V102" s="16">
        <v>0</v>
      </c>
      <c r="W102" s="16">
        <v>0.17</v>
      </c>
      <c r="X102" s="16">
        <v>0.15</v>
      </c>
      <c r="Y102" s="16">
        <v>0.16</v>
      </c>
      <c r="Z102" s="21">
        <v>0.21</v>
      </c>
      <c r="AA102" s="19">
        <v>0.16</v>
      </c>
      <c r="AB102" s="20">
        <v>0.21</v>
      </c>
      <c r="AC102" s="16">
        <v>0.23</v>
      </c>
      <c r="AD102" s="20">
        <v>0.22</v>
      </c>
      <c r="AE102" s="20">
        <v>0.24</v>
      </c>
      <c r="AF102" s="18">
        <v>0.12</v>
      </c>
      <c r="AG102" s="19">
        <v>0.19</v>
      </c>
      <c r="AH102" s="20">
        <v>0.15</v>
      </c>
      <c r="AI102" s="20">
        <v>0.22</v>
      </c>
      <c r="AJ102" s="16">
        <v>0.18</v>
      </c>
      <c r="AK102" s="20">
        <v>0.14000000000000001</v>
      </c>
      <c r="AL102" s="21">
        <v>0.15</v>
      </c>
      <c r="AM102" s="19">
        <v>0.18</v>
      </c>
      <c r="AN102" s="21">
        <v>0.12</v>
      </c>
    </row>
    <row r="103" spans="1:40" ht="15" customHeight="1" x14ac:dyDescent="0.3">
      <c r="A103" s="2" t="s">
        <v>329</v>
      </c>
      <c r="B103" s="9"/>
      <c r="D103" s="10" t="s">
        <v>378</v>
      </c>
      <c r="E103" s="9"/>
      <c r="F103" s="10" t="s">
        <v>382</v>
      </c>
      <c r="G103" s="12" t="s">
        <v>448</v>
      </c>
      <c r="H103" s="12" t="s">
        <v>717</v>
      </c>
      <c r="I103" s="12" t="s">
        <v>448</v>
      </c>
      <c r="J103" s="12" t="s">
        <v>382</v>
      </c>
      <c r="L103" s="12" t="s">
        <v>448</v>
      </c>
      <c r="M103" s="12" t="s">
        <v>448</v>
      </c>
      <c r="N103" s="9"/>
      <c r="O103" s="22"/>
      <c r="Z103" s="11" t="s">
        <v>759</v>
      </c>
      <c r="AA103" s="22"/>
      <c r="AB103" s="12" t="s">
        <v>377</v>
      </c>
      <c r="AC103" s="12" t="s">
        <v>377</v>
      </c>
      <c r="AD103" s="12" t="s">
        <v>377</v>
      </c>
      <c r="AE103" s="12" t="s">
        <v>377</v>
      </c>
      <c r="AF103" s="9"/>
      <c r="AG103" s="10" t="s">
        <v>478</v>
      </c>
      <c r="AI103" s="12" t="s">
        <v>452</v>
      </c>
      <c r="AJ103" s="12" t="s">
        <v>478</v>
      </c>
      <c r="AL103" s="9"/>
      <c r="AM103" s="10" t="s">
        <v>378</v>
      </c>
      <c r="AN103" s="9"/>
    </row>
    <row r="104" spans="1:40" ht="26" x14ac:dyDescent="0.3">
      <c r="A104" s="2" t="s">
        <v>329</v>
      </c>
      <c r="B104" s="9" t="s">
        <v>760</v>
      </c>
      <c r="C104" s="13">
        <v>606</v>
      </c>
      <c r="D104" s="14">
        <v>277</v>
      </c>
      <c r="E104" s="15">
        <v>329</v>
      </c>
      <c r="F104" s="14">
        <v>63</v>
      </c>
      <c r="G104" s="13">
        <v>169</v>
      </c>
      <c r="H104" s="13">
        <v>116</v>
      </c>
      <c r="I104" s="13">
        <v>98</v>
      </c>
      <c r="J104" s="13">
        <v>69</v>
      </c>
      <c r="K104" s="13">
        <v>91</v>
      </c>
      <c r="L104" s="13">
        <v>232</v>
      </c>
      <c r="M104" s="13">
        <v>214</v>
      </c>
      <c r="N104" s="15">
        <v>160</v>
      </c>
      <c r="O104" s="14">
        <v>436</v>
      </c>
      <c r="P104" s="13">
        <v>98</v>
      </c>
      <c r="Q104" s="13">
        <v>67</v>
      </c>
      <c r="R104" s="13">
        <v>26</v>
      </c>
      <c r="S104" s="13">
        <v>45</v>
      </c>
      <c r="T104" s="13">
        <v>72</v>
      </c>
      <c r="U104" s="13">
        <v>50</v>
      </c>
      <c r="V104" s="13">
        <v>0</v>
      </c>
      <c r="W104" s="13">
        <v>7</v>
      </c>
      <c r="X104" s="13">
        <v>50</v>
      </c>
      <c r="Y104" s="13">
        <v>47</v>
      </c>
      <c r="Z104" s="15">
        <v>143</v>
      </c>
      <c r="AA104" s="14">
        <v>420</v>
      </c>
      <c r="AB104" s="13">
        <v>186</v>
      </c>
      <c r="AC104" s="13">
        <v>26</v>
      </c>
      <c r="AD104" s="13">
        <v>88</v>
      </c>
      <c r="AE104" s="13">
        <v>51</v>
      </c>
      <c r="AF104" s="15">
        <v>21</v>
      </c>
      <c r="AG104" s="14">
        <v>392</v>
      </c>
      <c r="AH104" s="13">
        <v>214</v>
      </c>
      <c r="AI104" s="13">
        <v>202</v>
      </c>
      <c r="AJ104" s="13">
        <v>190</v>
      </c>
      <c r="AK104" s="13">
        <v>105</v>
      </c>
      <c r="AL104" s="15">
        <v>109</v>
      </c>
      <c r="AM104" s="14">
        <v>581</v>
      </c>
      <c r="AN104" s="15">
        <v>25</v>
      </c>
    </row>
    <row r="105" spans="1:40" ht="15" customHeight="1" x14ac:dyDescent="0.3">
      <c r="A105" s="2" t="s">
        <v>329</v>
      </c>
      <c r="B105" s="9"/>
      <c r="C105" s="16">
        <v>0.1</v>
      </c>
      <c r="D105" s="17">
        <v>0.09</v>
      </c>
      <c r="E105" s="18">
        <v>0.11</v>
      </c>
      <c r="F105" s="17">
        <v>0.1</v>
      </c>
      <c r="G105" s="20">
        <v>0.16</v>
      </c>
      <c r="H105" s="16">
        <v>0.12</v>
      </c>
      <c r="I105" s="16">
        <v>0.1</v>
      </c>
      <c r="J105" s="20">
        <v>7.0000000000000007E-2</v>
      </c>
      <c r="K105" s="20">
        <v>0.06</v>
      </c>
      <c r="L105" s="20">
        <v>0.14000000000000001</v>
      </c>
      <c r="M105" s="16">
        <v>0.11</v>
      </c>
      <c r="N105" s="21">
        <v>7.0000000000000007E-2</v>
      </c>
      <c r="O105" s="19">
        <v>0.11</v>
      </c>
      <c r="P105" s="16">
        <v>0.1</v>
      </c>
      <c r="Q105" s="16">
        <v>0.12</v>
      </c>
      <c r="R105" s="20">
        <v>0.16</v>
      </c>
      <c r="S105" s="16">
        <v>0.09</v>
      </c>
      <c r="T105" s="20">
        <v>7.0000000000000007E-2</v>
      </c>
      <c r="U105" s="16">
        <v>0.11</v>
      </c>
      <c r="V105" s="16">
        <v>0</v>
      </c>
      <c r="W105" s="16">
        <v>7.0000000000000007E-2</v>
      </c>
      <c r="X105" s="16">
        <v>0.08</v>
      </c>
      <c r="Y105" s="16">
        <v>0.11</v>
      </c>
      <c r="Z105" s="21">
        <v>0.12</v>
      </c>
      <c r="AA105" s="19">
        <v>0.09</v>
      </c>
      <c r="AB105" s="20">
        <v>0.16</v>
      </c>
      <c r="AC105" s="20">
        <v>0.17</v>
      </c>
      <c r="AD105" s="20">
        <v>0.15</v>
      </c>
      <c r="AE105" s="20">
        <v>0.18</v>
      </c>
      <c r="AF105" s="18">
        <v>0.17</v>
      </c>
      <c r="AG105" s="19">
        <v>0.12</v>
      </c>
      <c r="AH105" s="20">
        <v>0.08</v>
      </c>
      <c r="AI105" s="20">
        <v>0.13</v>
      </c>
      <c r="AJ105" s="16">
        <v>0.1</v>
      </c>
      <c r="AK105" s="16">
        <v>0.09</v>
      </c>
      <c r="AL105" s="21">
        <v>0.08</v>
      </c>
      <c r="AM105" s="19">
        <v>0.11</v>
      </c>
      <c r="AN105" s="21">
        <v>0.04</v>
      </c>
    </row>
    <row r="106" spans="1:40" ht="15" customHeight="1" x14ac:dyDescent="0.3">
      <c r="A106" s="2" t="s">
        <v>329</v>
      </c>
      <c r="B106" s="9"/>
      <c r="D106" s="22"/>
      <c r="E106" s="9"/>
      <c r="F106" s="10" t="s">
        <v>448</v>
      </c>
      <c r="G106" s="12" t="s">
        <v>446</v>
      </c>
      <c r="H106" s="12" t="s">
        <v>416</v>
      </c>
      <c r="I106" s="12" t="s">
        <v>448</v>
      </c>
      <c r="L106" s="12" t="s">
        <v>449</v>
      </c>
      <c r="M106" s="12" t="s">
        <v>416</v>
      </c>
      <c r="N106" s="9"/>
      <c r="O106" s="10" t="s">
        <v>723</v>
      </c>
      <c r="P106" s="12" t="s">
        <v>382</v>
      </c>
      <c r="Q106" s="12" t="s">
        <v>723</v>
      </c>
      <c r="R106" s="12" t="s">
        <v>761</v>
      </c>
      <c r="U106" s="12" t="s">
        <v>382</v>
      </c>
      <c r="Y106" s="12" t="s">
        <v>382</v>
      </c>
      <c r="Z106" s="11" t="s">
        <v>762</v>
      </c>
      <c r="AA106" s="22"/>
      <c r="AB106" s="12" t="s">
        <v>377</v>
      </c>
      <c r="AC106" s="12" t="s">
        <v>377</v>
      </c>
      <c r="AD106" s="12" t="s">
        <v>377</v>
      </c>
      <c r="AE106" s="12" t="s">
        <v>377</v>
      </c>
      <c r="AF106" s="11" t="s">
        <v>377</v>
      </c>
      <c r="AG106" s="10" t="s">
        <v>478</v>
      </c>
      <c r="AI106" s="12" t="s">
        <v>452</v>
      </c>
      <c r="AJ106" s="12" t="s">
        <v>437</v>
      </c>
      <c r="AL106" s="9"/>
      <c r="AM106" s="10" t="s">
        <v>378</v>
      </c>
      <c r="AN106" s="9"/>
    </row>
    <row r="107" spans="1:40" ht="39" x14ac:dyDescent="0.3">
      <c r="A107" s="2" t="s">
        <v>329</v>
      </c>
      <c r="B107" s="9" t="s">
        <v>763</v>
      </c>
      <c r="C107" s="13">
        <v>292</v>
      </c>
      <c r="D107" s="14">
        <v>160</v>
      </c>
      <c r="E107" s="15">
        <v>131</v>
      </c>
      <c r="F107" s="14">
        <v>44</v>
      </c>
      <c r="G107" s="13">
        <v>111</v>
      </c>
      <c r="H107" s="13">
        <v>78</v>
      </c>
      <c r="I107" s="13">
        <v>27</v>
      </c>
      <c r="J107" s="13">
        <v>18</v>
      </c>
      <c r="K107" s="13">
        <v>13</v>
      </c>
      <c r="L107" s="13">
        <v>156</v>
      </c>
      <c r="M107" s="13">
        <v>105</v>
      </c>
      <c r="N107" s="15">
        <v>31</v>
      </c>
      <c r="O107" s="14">
        <v>216</v>
      </c>
      <c r="P107" s="13">
        <v>37</v>
      </c>
      <c r="Q107" s="13">
        <v>36</v>
      </c>
      <c r="R107" s="13">
        <v>4</v>
      </c>
      <c r="S107" s="13">
        <v>16</v>
      </c>
      <c r="T107" s="13">
        <v>39</v>
      </c>
      <c r="U107" s="13">
        <v>24</v>
      </c>
      <c r="V107" s="13">
        <v>0</v>
      </c>
      <c r="W107" s="13">
        <v>3</v>
      </c>
      <c r="X107" s="13">
        <v>16</v>
      </c>
      <c r="Y107" s="13">
        <v>14</v>
      </c>
      <c r="Z107" s="15">
        <v>102</v>
      </c>
      <c r="AA107" s="14">
        <v>192</v>
      </c>
      <c r="AB107" s="13">
        <v>100</v>
      </c>
      <c r="AC107" s="13">
        <v>14</v>
      </c>
      <c r="AD107" s="13">
        <v>47</v>
      </c>
      <c r="AE107" s="13">
        <v>26</v>
      </c>
      <c r="AF107" s="15">
        <v>13</v>
      </c>
      <c r="AG107" s="14">
        <v>202</v>
      </c>
      <c r="AH107" s="13">
        <v>90</v>
      </c>
      <c r="AI107" s="13">
        <v>126</v>
      </c>
      <c r="AJ107" s="13">
        <v>76</v>
      </c>
      <c r="AK107" s="13">
        <v>41</v>
      </c>
      <c r="AL107" s="15">
        <v>49</v>
      </c>
      <c r="AM107" s="14">
        <v>273</v>
      </c>
      <c r="AN107" s="15">
        <v>18</v>
      </c>
    </row>
    <row r="108" spans="1:40" ht="15" customHeight="1" x14ac:dyDescent="0.3">
      <c r="A108" s="2" t="s">
        <v>329</v>
      </c>
      <c r="B108" s="9"/>
      <c r="C108" s="16">
        <v>0.05</v>
      </c>
      <c r="D108" s="19">
        <v>0.05</v>
      </c>
      <c r="E108" s="21">
        <v>0.04</v>
      </c>
      <c r="F108" s="19">
        <v>7.0000000000000007E-2</v>
      </c>
      <c r="G108" s="20">
        <v>0.11</v>
      </c>
      <c r="H108" s="20">
        <v>0.08</v>
      </c>
      <c r="I108" s="20">
        <v>0.03</v>
      </c>
      <c r="J108" s="20">
        <v>0.02</v>
      </c>
      <c r="K108" s="20">
        <v>0.01</v>
      </c>
      <c r="L108" s="20">
        <v>0.09</v>
      </c>
      <c r="M108" s="16">
        <v>0.05</v>
      </c>
      <c r="N108" s="21">
        <v>0.01</v>
      </c>
      <c r="O108" s="19">
        <v>0.05</v>
      </c>
      <c r="P108" s="16">
        <v>0.04</v>
      </c>
      <c r="Q108" s="16">
        <v>0.06</v>
      </c>
      <c r="R108" s="16">
        <v>0.03</v>
      </c>
      <c r="S108" s="16">
        <v>0.03</v>
      </c>
      <c r="T108" s="16">
        <v>0.04</v>
      </c>
      <c r="U108" s="16">
        <v>0.05</v>
      </c>
      <c r="V108" s="16">
        <v>0</v>
      </c>
      <c r="W108" s="16">
        <v>0.03</v>
      </c>
      <c r="X108" s="20">
        <v>0.03</v>
      </c>
      <c r="Y108" s="16">
        <v>0.03</v>
      </c>
      <c r="Z108" s="21">
        <v>0.09</v>
      </c>
      <c r="AA108" s="19">
        <v>0.04</v>
      </c>
      <c r="AB108" s="20">
        <v>0.09</v>
      </c>
      <c r="AC108" s="20">
        <v>0.09</v>
      </c>
      <c r="AD108" s="20">
        <v>0.08</v>
      </c>
      <c r="AE108" s="20">
        <v>0.09</v>
      </c>
      <c r="AF108" s="21">
        <v>0.1</v>
      </c>
      <c r="AG108" s="19">
        <v>0.06</v>
      </c>
      <c r="AH108" s="20">
        <v>0.03</v>
      </c>
      <c r="AI108" s="20">
        <v>0.08</v>
      </c>
      <c r="AJ108" s="16">
        <v>0.04</v>
      </c>
      <c r="AK108" s="20">
        <v>0.03</v>
      </c>
      <c r="AL108" s="21">
        <v>0.04</v>
      </c>
      <c r="AM108" s="19">
        <v>0.05</v>
      </c>
      <c r="AN108" s="21">
        <v>0.03</v>
      </c>
    </row>
    <row r="109" spans="1:40" ht="15" customHeight="1" x14ac:dyDescent="0.3">
      <c r="A109" s="2" t="s">
        <v>329</v>
      </c>
      <c r="B109" s="9"/>
      <c r="D109" s="10" t="s">
        <v>378</v>
      </c>
      <c r="E109" s="9"/>
      <c r="F109" s="10" t="s">
        <v>445</v>
      </c>
      <c r="G109" s="12" t="s">
        <v>446</v>
      </c>
      <c r="H109" s="12" t="s">
        <v>447</v>
      </c>
      <c r="I109" s="12" t="s">
        <v>448</v>
      </c>
      <c r="J109" s="12" t="s">
        <v>382</v>
      </c>
      <c r="L109" s="12" t="s">
        <v>447</v>
      </c>
      <c r="M109" s="12" t="s">
        <v>445</v>
      </c>
      <c r="N109" s="9"/>
      <c r="O109" s="10" t="s">
        <v>764</v>
      </c>
      <c r="Q109" s="12" t="s">
        <v>765</v>
      </c>
      <c r="U109" s="12" t="s">
        <v>387</v>
      </c>
      <c r="Z109" s="11" t="s">
        <v>766</v>
      </c>
      <c r="AA109" s="22"/>
      <c r="AB109" s="12" t="s">
        <v>377</v>
      </c>
      <c r="AC109" s="12" t="s">
        <v>377</v>
      </c>
      <c r="AD109" s="12" t="s">
        <v>377</v>
      </c>
      <c r="AE109" s="12" t="s">
        <v>377</v>
      </c>
      <c r="AF109" s="11" t="s">
        <v>377</v>
      </c>
      <c r="AG109" s="10" t="s">
        <v>452</v>
      </c>
      <c r="AI109" s="12" t="s">
        <v>453</v>
      </c>
      <c r="AL109" s="9"/>
      <c r="AM109" s="10" t="s">
        <v>378</v>
      </c>
      <c r="AN109" s="9"/>
    </row>
    <row r="110" spans="1:40" ht="15" customHeight="1" x14ac:dyDescent="0.3">
      <c r="A110" s="2" t="s">
        <v>329</v>
      </c>
      <c r="B110" s="9" t="s">
        <v>767</v>
      </c>
      <c r="C110" s="13">
        <v>23</v>
      </c>
      <c r="D110" s="14">
        <v>14</v>
      </c>
      <c r="E110" s="15">
        <v>8</v>
      </c>
      <c r="F110" s="14">
        <v>4</v>
      </c>
      <c r="G110" s="13">
        <v>5</v>
      </c>
      <c r="H110" s="13">
        <v>4</v>
      </c>
      <c r="I110" s="13">
        <v>2</v>
      </c>
      <c r="J110" s="13">
        <v>3</v>
      </c>
      <c r="K110" s="13">
        <v>4</v>
      </c>
      <c r="L110" s="13">
        <v>10</v>
      </c>
      <c r="M110" s="13">
        <v>6</v>
      </c>
      <c r="N110" s="15">
        <v>7</v>
      </c>
      <c r="O110" s="14">
        <v>0</v>
      </c>
      <c r="P110" s="13">
        <v>0</v>
      </c>
      <c r="Q110" s="13">
        <v>0</v>
      </c>
      <c r="R110" s="13">
        <v>0</v>
      </c>
      <c r="S110" s="13">
        <v>0</v>
      </c>
      <c r="T110" s="13">
        <v>23</v>
      </c>
      <c r="U110" s="13">
        <v>0</v>
      </c>
      <c r="V110" s="13">
        <v>0</v>
      </c>
      <c r="W110" s="13">
        <v>0</v>
      </c>
      <c r="X110" s="13">
        <v>0</v>
      </c>
      <c r="Y110" s="13">
        <v>0</v>
      </c>
      <c r="Z110" s="15">
        <v>0</v>
      </c>
      <c r="AA110" s="14">
        <v>23</v>
      </c>
      <c r="AB110" s="13">
        <v>0</v>
      </c>
      <c r="AC110" s="13">
        <v>0</v>
      </c>
      <c r="AD110" s="13">
        <v>0</v>
      </c>
      <c r="AE110" s="13">
        <v>0</v>
      </c>
      <c r="AF110" s="15">
        <v>0</v>
      </c>
      <c r="AG110" s="14">
        <v>15</v>
      </c>
      <c r="AH110" s="13">
        <v>8</v>
      </c>
      <c r="AI110" s="13">
        <v>9</v>
      </c>
      <c r="AJ110" s="13">
        <v>6</v>
      </c>
      <c r="AK110" s="13">
        <v>4</v>
      </c>
      <c r="AL110" s="15">
        <v>4</v>
      </c>
      <c r="AM110" s="14">
        <v>22</v>
      </c>
      <c r="AN110" s="15">
        <v>1</v>
      </c>
    </row>
    <row r="111" spans="1:40" ht="15" customHeight="1" x14ac:dyDescent="0.3">
      <c r="A111" s="2" t="s">
        <v>329</v>
      </c>
      <c r="B111" s="9"/>
      <c r="C111" s="3" t="s">
        <v>422</v>
      </c>
      <c r="D111" s="23" t="s">
        <v>422</v>
      </c>
      <c r="E111" s="24" t="s">
        <v>422</v>
      </c>
      <c r="F111" s="17">
        <v>0.01</v>
      </c>
      <c r="G111" s="16">
        <v>0.01</v>
      </c>
      <c r="H111" s="3" t="s">
        <v>422</v>
      </c>
      <c r="I111" s="3" t="s">
        <v>422</v>
      </c>
      <c r="J111" s="3" t="s">
        <v>422</v>
      </c>
      <c r="K111" s="3" t="s">
        <v>422</v>
      </c>
      <c r="L111" s="16">
        <v>0.01</v>
      </c>
      <c r="M111" s="3" t="s">
        <v>422</v>
      </c>
      <c r="N111" s="24" t="s">
        <v>422</v>
      </c>
      <c r="O111" s="19">
        <v>0</v>
      </c>
      <c r="P111" s="20">
        <v>0</v>
      </c>
      <c r="Q111" s="16">
        <v>0</v>
      </c>
      <c r="R111" s="16">
        <v>0</v>
      </c>
      <c r="S111" s="16">
        <v>0</v>
      </c>
      <c r="T111" s="20">
        <v>0.02</v>
      </c>
      <c r="U111" s="16">
        <v>0</v>
      </c>
      <c r="V111" s="16">
        <v>0</v>
      </c>
      <c r="W111" s="16">
        <v>0</v>
      </c>
      <c r="X111" s="16">
        <v>0</v>
      </c>
      <c r="Y111" s="16">
        <v>0</v>
      </c>
      <c r="Z111" s="21">
        <v>0</v>
      </c>
      <c r="AA111" s="23" t="s">
        <v>423</v>
      </c>
      <c r="AB111" s="20">
        <v>0</v>
      </c>
      <c r="AC111" s="16">
        <v>0</v>
      </c>
      <c r="AD111" s="16">
        <v>0</v>
      </c>
      <c r="AE111" s="16">
        <v>0</v>
      </c>
      <c r="AF111" s="18">
        <v>0</v>
      </c>
      <c r="AG111" s="23" t="s">
        <v>422</v>
      </c>
      <c r="AH111" s="3" t="s">
        <v>422</v>
      </c>
      <c r="AI111" s="16">
        <v>0.01</v>
      </c>
      <c r="AJ111" s="3" t="s">
        <v>422</v>
      </c>
      <c r="AK111" s="3" t="s">
        <v>422</v>
      </c>
      <c r="AL111" s="24" t="s">
        <v>422</v>
      </c>
      <c r="AM111" s="23" t="s">
        <v>422</v>
      </c>
      <c r="AN111" s="24" t="s">
        <v>422</v>
      </c>
    </row>
    <row r="112" spans="1:40" ht="15" customHeight="1" x14ac:dyDescent="0.3">
      <c r="A112" s="2" t="s">
        <v>329</v>
      </c>
      <c r="B112" s="9"/>
      <c r="D112" s="22"/>
      <c r="E112" s="9"/>
      <c r="F112" s="22"/>
      <c r="N112" s="9"/>
      <c r="O112" s="22"/>
      <c r="T112" s="12" t="s">
        <v>768</v>
      </c>
      <c r="Z112" s="9"/>
      <c r="AA112" s="10" t="s">
        <v>378</v>
      </c>
      <c r="AF112" s="9"/>
      <c r="AG112" s="22"/>
      <c r="AL112" s="9"/>
      <c r="AM112" s="22"/>
      <c r="AN112" s="9"/>
    </row>
    <row r="113" spans="1:40" ht="26" x14ac:dyDescent="0.3">
      <c r="A113" s="2" t="s">
        <v>329</v>
      </c>
      <c r="B113" s="9" t="s">
        <v>769</v>
      </c>
      <c r="C113" s="13">
        <v>12</v>
      </c>
      <c r="D113" s="14">
        <v>7</v>
      </c>
      <c r="E113" s="15">
        <v>5</v>
      </c>
      <c r="F113" s="14">
        <v>1</v>
      </c>
      <c r="G113" s="13">
        <v>2</v>
      </c>
      <c r="H113" s="13">
        <v>2</v>
      </c>
      <c r="I113" s="13">
        <v>1</v>
      </c>
      <c r="J113" s="13">
        <v>3</v>
      </c>
      <c r="K113" s="13">
        <v>4</v>
      </c>
      <c r="L113" s="13">
        <v>3</v>
      </c>
      <c r="M113" s="13">
        <v>3</v>
      </c>
      <c r="N113" s="15">
        <v>7</v>
      </c>
      <c r="O113" s="14">
        <v>0</v>
      </c>
      <c r="P113" s="13">
        <v>0</v>
      </c>
      <c r="Q113" s="13">
        <v>0</v>
      </c>
      <c r="R113" s="13">
        <v>0</v>
      </c>
      <c r="S113" s="13">
        <v>0</v>
      </c>
      <c r="T113" s="13">
        <v>12</v>
      </c>
      <c r="U113" s="13">
        <v>0</v>
      </c>
      <c r="V113" s="13">
        <v>0</v>
      </c>
      <c r="W113" s="13">
        <v>0</v>
      </c>
      <c r="X113" s="13">
        <v>0</v>
      </c>
      <c r="Y113" s="13">
        <v>0</v>
      </c>
      <c r="Z113" s="15">
        <v>0</v>
      </c>
      <c r="AA113" s="14">
        <v>12</v>
      </c>
      <c r="AB113" s="13">
        <v>0</v>
      </c>
      <c r="AC113" s="13">
        <v>0</v>
      </c>
      <c r="AD113" s="13">
        <v>0</v>
      </c>
      <c r="AE113" s="13">
        <v>0</v>
      </c>
      <c r="AF113" s="15">
        <v>0</v>
      </c>
      <c r="AG113" s="14">
        <v>8</v>
      </c>
      <c r="AH113" s="13">
        <v>4</v>
      </c>
      <c r="AI113" s="13">
        <v>3</v>
      </c>
      <c r="AJ113" s="13">
        <v>5</v>
      </c>
      <c r="AK113" s="13">
        <v>2</v>
      </c>
      <c r="AL113" s="15">
        <v>2</v>
      </c>
      <c r="AM113" s="14">
        <v>12</v>
      </c>
      <c r="AN113" s="15">
        <v>0</v>
      </c>
    </row>
    <row r="114" spans="1:40" ht="15" customHeight="1" x14ac:dyDescent="0.3">
      <c r="A114" s="2" t="s">
        <v>329</v>
      </c>
      <c r="B114" s="9"/>
      <c r="C114" s="3" t="s">
        <v>422</v>
      </c>
      <c r="D114" s="23" t="s">
        <v>422</v>
      </c>
      <c r="E114" s="24" t="s">
        <v>422</v>
      </c>
      <c r="F114" s="23" t="s">
        <v>422</v>
      </c>
      <c r="G114" s="3" t="s">
        <v>422</v>
      </c>
      <c r="H114" s="3" t="s">
        <v>422</v>
      </c>
      <c r="I114" s="3" t="s">
        <v>422</v>
      </c>
      <c r="J114" s="3" t="s">
        <v>422</v>
      </c>
      <c r="K114" s="3" t="s">
        <v>422</v>
      </c>
      <c r="L114" s="3" t="s">
        <v>422</v>
      </c>
      <c r="M114" s="3" t="s">
        <v>422</v>
      </c>
      <c r="N114" s="24" t="s">
        <v>422</v>
      </c>
      <c r="O114" s="19">
        <v>0</v>
      </c>
      <c r="P114" s="16">
        <v>0</v>
      </c>
      <c r="Q114" s="16">
        <v>0</v>
      </c>
      <c r="R114" s="16">
        <v>0</v>
      </c>
      <c r="S114" s="16">
        <v>0</v>
      </c>
      <c r="T114" s="20">
        <v>0.01</v>
      </c>
      <c r="U114" s="16">
        <v>0</v>
      </c>
      <c r="V114" s="16">
        <v>0</v>
      </c>
      <c r="W114" s="16">
        <v>0</v>
      </c>
      <c r="X114" s="16">
        <v>0</v>
      </c>
      <c r="Y114" s="16">
        <v>0</v>
      </c>
      <c r="Z114" s="18">
        <v>0</v>
      </c>
      <c r="AA114" s="23" t="s">
        <v>422</v>
      </c>
      <c r="AB114" s="16">
        <v>0</v>
      </c>
      <c r="AC114" s="16">
        <v>0</v>
      </c>
      <c r="AD114" s="16">
        <v>0</v>
      </c>
      <c r="AE114" s="16">
        <v>0</v>
      </c>
      <c r="AF114" s="18">
        <v>0</v>
      </c>
      <c r="AG114" s="23" t="s">
        <v>422</v>
      </c>
      <c r="AH114" s="3" t="s">
        <v>422</v>
      </c>
      <c r="AI114" s="3" t="s">
        <v>422</v>
      </c>
      <c r="AJ114" s="3" t="s">
        <v>422</v>
      </c>
      <c r="AK114" s="3" t="s">
        <v>422</v>
      </c>
      <c r="AL114" s="24" t="s">
        <v>422</v>
      </c>
      <c r="AM114" s="23" t="s">
        <v>422</v>
      </c>
      <c r="AN114" s="18">
        <v>0</v>
      </c>
    </row>
    <row r="115" spans="1:40" ht="15" customHeight="1" x14ac:dyDescent="0.3">
      <c r="A115" s="2" t="s">
        <v>329</v>
      </c>
      <c r="B115" s="9"/>
      <c r="D115" s="22"/>
      <c r="E115" s="9"/>
      <c r="F115" s="22"/>
      <c r="N115" s="9"/>
      <c r="O115" s="22"/>
      <c r="T115" s="12" t="s">
        <v>770</v>
      </c>
      <c r="Z115" s="9"/>
      <c r="AA115" s="22"/>
      <c r="AF115" s="9"/>
      <c r="AG115" s="22"/>
      <c r="AL115" s="9"/>
      <c r="AM115" s="22"/>
      <c r="AN115" s="9"/>
    </row>
    <row r="116" spans="1:40" ht="26" x14ac:dyDescent="0.3">
      <c r="A116" s="2" t="s">
        <v>329</v>
      </c>
      <c r="B116" s="9" t="s">
        <v>771</v>
      </c>
      <c r="C116" s="13">
        <v>1295</v>
      </c>
      <c r="D116" s="14">
        <v>557</v>
      </c>
      <c r="E116" s="15">
        <v>738</v>
      </c>
      <c r="F116" s="14">
        <v>128</v>
      </c>
      <c r="G116" s="13">
        <v>260</v>
      </c>
      <c r="H116" s="13">
        <v>207</v>
      </c>
      <c r="I116" s="13">
        <v>208</v>
      </c>
      <c r="J116" s="13">
        <v>185</v>
      </c>
      <c r="K116" s="13">
        <v>307</v>
      </c>
      <c r="L116" s="13">
        <v>388</v>
      </c>
      <c r="M116" s="13">
        <v>415</v>
      </c>
      <c r="N116" s="15">
        <v>492</v>
      </c>
      <c r="O116" s="14">
        <v>874</v>
      </c>
      <c r="P116" s="13">
        <v>225</v>
      </c>
      <c r="Q116" s="13">
        <v>127</v>
      </c>
      <c r="R116" s="13">
        <v>32</v>
      </c>
      <c r="S116" s="13">
        <v>121</v>
      </c>
      <c r="T116" s="13">
        <v>196</v>
      </c>
      <c r="U116" s="13">
        <v>113</v>
      </c>
      <c r="V116" s="13">
        <v>4</v>
      </c>
      <c r="W116" s="13">
        <v>19</v>
      </c>
      <c r="X116" s="13">
        <v>130</v>
      </c>
      <c r="Y116" s="13">
        <v>92</v>
      </c>
      <c r="Z116" s="15">
        <v>237</v>
      </c>
      <c r="AA116" s="14">
        <v>1030</v>
      </c>
      <c r="AB116" s="13">
        <v>265</v>
      </c>
      <c r="AC116" s="13">
        <v>38</v>
      </c>
      <c r="AD116" s="13">
        <v>137</v>
      </c>
      <c r="AE116" s="13">
        <v>58</v>
      </c>
      <c r="AF116" s="15">
        <v>32</v>
      </c>
      <c r="AG116" s="14">
        <v>743</v>
      </c>
      <c r="AH116" s="13">
        <v>552</v>
      </c>
      <c r="AI116" s="13">
        <v>329</v>
      </c>
      <c r="AJ116" s="13">
        <v>414</v>
      </c>
      <c r="AK116" s="13">
        <v>247</v>
      </c>
      <c r="AL116" s="15">
        <v>304</v>
      </c>
      <c r="AM116" s="14">
        <v>1182</v>
      </c>
      <c r="AN116" s="15">
        <v>113</v>
      </c>
    </row>
    <row r="117" spans="1:40" ht="15" customHeight="1" x14ac:dyDescent="0.3">
      <c r="A117" s="2" t="s">
        <v>329</v>
      </c>
      <c r="B117" s="9"/>
      <c r="C117" s="16">
        <v>0.22</v>
      </c>
      <c r="D117" s="19">
        <v>0.19</v>
      </c>
      <c r="E117" s="21">
        <v>0.24</v>
      </c>
      <c r="F117" s="17">
        <v>0.2</v>
      </c>
      <c r="G117" s="20">
        <v>0.25</v>
      </c>
      <c r="H117" s="16">
        <v>0.21</v>
      </c>
      <c r="I117" s="16">
        <v>0.21</v>
      </c>
      <c r="J117" s="16">
        <v>0.2</v>
      </c>
      <c r="K117" s="16">
        <v>0.21</v>
      </c>
      <c r="L117" s="20">
        <v>0.23</v>
      </c>
      <c r="M117" s="16">
        <v>0.21</v>
      </c>
      <c r="N117" s="18">
        <v>0.21</v>
      </c>
      <c r="O117" s="17">
        <v>0.22</v>
      </c>
      <c r="P117" s="16">
        <v>0.23</v>
      </c>
      <c r="Q117" s="16">
        <v>0.22</v>
      </c>
      <c r="R117" s="16">
        <v>0.19</v>
      </c>
      <c r="S117" s="16">
        <v>0.24</v>
      </c>
      <c r="T117" s="16">
        <v>0.2</v>
      </c>
      <c r="U117" s="16">
        <v>0.24</v>
      </c>
      <c r="V117" s="16">
        <v>0.3</v>
      </c>
      <c r="W117" s="16">
        <v>0.18</v>
      </c>
      <c r="X117" s="16">
        <v>0.21</v>
      </c>
      <c r="Y117" s="16">
        <v>0.22</v>
      </c>
      <c r="Z117" s="18">
        <v>0.21</v>
      </c>
      <c r="AA117" s="17">
        <v>0.21</v>
      </c>
      <c r="AB117" s="16">
        <v>0.23</v>
      </c>
      <c r="AC117" s="16">
        <v>0.25</v>
      </c>
      <c r="AD117" s="16">
        <v>0.23</v>
      </c>
      <c r="AE117" s="16">
        <v>0.21</v>
      </c>
      <c r="AF117" s="18">
        <v>0.26</v>
      </c>
      <c r="AG117" s="17">
        <v>0.22</v>
      </c>
      <c r="AH117" s="16">
        <v>0.21</v>
      </c>
      <c r="AI117" s="16">
        <v>0.21</v>
      </c>
      <c r="AJ117" s="16">
        <v>0.22</v>
      </c>
      <c r="AK117" s="16">
        <v>0.2</v>
      </c>
      <c r="AL117" s="18">
        <v>0.22</v>
      </c>
      <c r="AM117" s="17">
        <v>0.22</v>
      </c>
      <c r="AN117" s="18">
        <v>0.19</v>
      </c>
    </row>
    <row r="118" spans="1:40" ht="15" customHeight="1" x14ac:dyDescent="0.3">
      <c r="A118" s="2" t="s">
        <v>329</v>
      </c>
      <c r="B118" s="9"/>
      <c r="D118" s="22"/>
      <c r="E118" s="11" t="s">
        <v>377</v>
      </c>
      <c r="F118" s="22"/>
      <c r="G118" s="12" t="s">
        <v>446</v>
      </c>
      <c r="N118" s="9"/>
      <c r="O118" s="22"/>
      <c r="S118" s="12" t="s">
        <v>382</v>
      </c>
      <c r="Z118" s="9"/>
      <c r="AA118" s="22"/>
      <c r="AF118" s="9"/>
      <c r="AG118" s="22"/>
      <c r="AL118" s="9"/>
      <c r="AM118" s="22"/>
      <c r="AN118" s="9"/>
    </row>
    <row r="119" spans="1:40" ht="15" customHeight="1" x14ac:dyDescent="0.3">
      <c r="A119" s="2" t="s">
        <v>329</v>
      </c>
      <c r="B119" s="9" t="s">
        <v>772</v>
      </c>
      <c r="C119" s="13">
        <v>67</v>
      </c>
      <c r="D119" s="14">
        <v>36</v>
      </c>
      <c r="E119" s="15">
        <v>31</v>
      </c>
      <c r="F119" s="14">
        <v>6</v>
      </c>
      <c r="G119" s="13">
        <v>3</v>
      </c>
      <c r="H119" s="13">
        <v>8</v>
      </c>
      <c r="I119" s="13">
        <v>16</v>
      </c>
      <c r="J119" s="13">
        <v>4</v>
      </c>
      <c r="K119" s="13">
        <v>31</v>
      </c>
      <c r="L119" s="13">
        <v>8</v>
      </c>
      <c r="M119" s="13">
        <v>24</v>
      </c>
      <c r="N119" s="15">
        <v>34</v>
      </c>
      <c r="O119" s="14">
        <v>45</v>
      </c>
      <c r="P119" s="13">
        <v>8</v>
      </c>
      <c r="Q119" s="13">
        <v>2</v>
      </c>
      <c r="R119" s="13">
        <v>2</v>
      </c>
      <c r="S119" s="13">
        <v>4</v>
      </c>
      <c r="T119" s="13">
        <v>13</v>
      </c>
      <c r="U119" s="13">
        <v>9</v>
      </c>
      <c r="V119" s="13">
        <v>1</v>
      </c>
      <c r="W119" s="13">
        <v>0</v>
      </c>
      <c r="X119" s="13">
        <v>11</v>
      </c>
      <c r="Y119" s="13">
        <v>6</v>
      </c>
      <c r="Z119" s="15">
        <v>12</v>
      </c>
      <c r="AA119" s="14">
        <v>58</v>
      </c>
      <c r="AB119" s="13">
        <v>9</v>
      </c>
      <c r="AC119" s="13">
        <v>2</v>
      </c>
      <c r="AD119" s="13">
        <v>2</v>
      </c>
      <c r="AE119" s="13">
        <v>3</v>
      </c>
      <c r="AF119" s="15">
        <v>2</v>
      </c>
      <c r="AG119" s="14">
        <v>41</v>
      </c>
      <c r="AH119" s="13">
        <v>27</v>
      </c>
      <c r="AI119" s="13">
        <v>18</v>
      </c>
      <c r="AJ119" s="13">
        <v>23</v>
      </c>
      <c r="AK119" s="13">
        <v>10</v>
      </c>
      <c r="AL119" s="15">
        <v>17</v>
      </c>
      <c r="AM119" s="14">
        <v>60</v>
      </c>
      <c r="AN119" s="15">
        <v>7</v>
      </c>
    </row>
    <row r="120" spans="1:40" ht="15" customHeight="1" x14ac:dyDescent="0.3">
      <c r="A120" s="2" t="s">
        <v>329</v>
      </c>
      <c r="B120" s="9"/>
      <c r="C120" s="16">
        <v>0.01</v>
      </c>
      <c r="D120" s="17">
        <v>0.01</v>
      </c>
      <c r="E120" s="18">
        <v>0.01</v>
      </c>
      <c r="F120" s="17">
        <v>0.01</v>
      </c>
      <c r="G120" s="3" t="s">
        <v>423</v>
      </c>
      <c r="H120" s="16">
        <v>0.01</v>
      </c>
      <c r="I120" s="16">
        <v>0.02</v>
      </c>
      <c r="J120" s="3" t="s">
        <v>423</v>
      </c>
      <c r="K120" s="20">
        <v>0.02</v>
      </c>
      <c r="L120" s="20">
        <v>0.01</v>
      </c>
      <c r="M120" s="16">
        <v>0.01</v>
      </c>
      <c r="N120" s="21">
        <v>0.01</v>
      </c>
      <c r="O120" s="17">
        <v>0.01</v>
      </c>
      <c r="P120" s="16">
        <v>0.01</v>
      </c>
      <c r="Q120" s="3" t="s">
        <v>422</v>
      </c>
      <c r="R120" s="16">
        <v>0.01</v>
      </c>
      <c r="S120" s="16">
        <v>0.01</v>
      </c>
      <c r="T120" s="16">
        <v>0.01</v>
      </c>
      <c r="U120" s="16">
        <v>0.02</v>
      </c>
      <c r="V120" s="16">
        <v>7.0000000000000007E-2</v>
      </c>
      <c r="W120" s="16">
        <v>0</v>
      </c>
      <c r="X120" s="16">
        <v>0.02</v>
      </c>
      <c r="Y120" s="16">
        <v>0.01</v>
      </c>
      <c r="Z120" s="18">
        <v>0.01</v>
      </c>
      <c r="AA120" s="17">
        <v>0.01</v>
      </c>
      <c r="AB120" s="16">
        <v>0.01</v>
      </c>
      <c r="AC120" s="16">
        <v>0.01</v>
      </c>
      <c r="AD120" s="3" t="s">
        <v>422</v>
      </c>
      <c r="AE120" s="16">
        <v>0.01</v>
      </c>
      <c r="AF120" s="18">
        <v>0.02</v>
      </c>
      <c r="AG120" s="17">
        <v>0.01</v>
      </c>
      <c r="AH120" s="16">
        <v>0.01</v>
      </c>
      <c r="AI120" s="16">
        <v>0.01</v>
      </c>
      <c r="AJ120" s="16">
        <v>0.01</v>
      </c>
      <c r="AK120" s="16">
        <v>0.01</v>
      </c>
      <c r="AL120" s="18">
        <v>0.01</v>
      </c>
      <c r="AM120" s="17">
        <v>0.01</v>
      </c>
      <c r="AN120" s="18">
        <v>0.01</v>
      </c>
    </row>
    <row r="121" spans="1:40" ht="15" customHeight="1" x14ac:dyDescent="0.3">
      <c r="A121" s="2" t="s">
        <v>329</v>
      </c>
      <c r="B121" s="9"/>
      <c r="D121" s="22"/>
      <c r="E121" s="9"/>
      <c r="F121" s="22"/>
      <c r="I121" s="12" t="s">
        <v>773</v>
      </c>
      <c r="K121" s="12" t="s">
        <v>424</v>
      </c>
      <c r="M121" s="12" t="s">
        <v>773</v>
      </c>
      <c r="N121" s="11" t="s">
        <v>773</v>
      </c>
      <c r="O121" s="22"/>
      <c r="U121" s="12" t="s">
        <v>379</v>
      </c>
      <c r="X121" s="12" t="s">
        <v>379</v>
      </c>
      <c r="Z121" s="9"/>
      <c r="AA121" s="22"/>
      <c r="AF121" s="9"/>
      <c r="AG121" s="22"/>
      <c r="AL121" s="9"/>
      <c r="AM121" s="22"/>
      <c r="AN121" s="9"/>
    </row>
    <row r="122" spans="1:40" ht="15" customHeight="1" x14ac:dyDescent="0.3">
      <c r="A122" s="2" t="s">
        <v>329</v>
      </c>
      <c r="B122" s="9" t="s">
        <v>774</v>
      </c>
      <c r="C122" s="13">
        <v>130</v>
      </c>
      <c r="D122" s="14">
        <v>52</v>
      </c>
      <c r="E122" s="15">
        <v>79</v>
      </c>
      <c r="F122" s="14">
        <v>31</v>
      </c>
      <c r="G122" s="13">
        <v>32</v>
      </c>
      <c r="H122" s="13">
        <v>33</v>
      </c>
      <c r="I122" s="13">
        <v>18</v>
      </c>
      <c r="J122" s="13">
        <v>14</v>
      </c>
      <c r="K122" s="13">
        <v>3</v>
      </c>
      <c r="L122" s="13">
        <v>62</v>
      </c>
      <c r="M122" s="13">
        <v>52</v>
      </c>
      <c r="N122" s="15">
        <v>16</v>
      </c>
      <c r="O122" s="14">
        <v>97</v>
      </c>
      <c r="P122" s="13">
        <v>17</v>
      </c>
      <c r="Q122" s="13">
        <v>18</v>
      </c>
      <c r="R122" s="13">
        <v>3</v>
      </c>
      <c r="S122" s="13">
        <v>11</v>
      </c>
      <c r="T122" s="13">
        <v>17</v>
      </c>
      <c r="U122" s="13">
        <v>16</v>
      </c>
      <c r="V122" s="13">
        <v>0</v>
      </c>
      <c r="W122" s="13">
        <v>2</v>
      </c>
      <c r="X122" s="13">
        <v>13</v>
      </c>
      <c r="Y122" s="13">
        <v>4</v>
      </c>
      <c r="Z122" s="15">
        <v>30</v>
      </c>
      <c r="AA122" s="14">
        <v>93</v>
      </c>
      <c r="AB122" s="13">
        <v>37</v>
      </c>
      <c r="AC122" s="13">
        <v>0</v>
      </c>
      <c r="AD122" s="13">
        <v>24</v>
      </c>
      <c r="AE122" s="13">
        <v>9</v>
      </c>
      <c r="AF122" s="15">
        <v>4</v>
      </c>
      <c r="AG122" s="14">
        <v>38</v>
      </c>
      <c r="AH122" s="13">
        <v>92</v>
      </c>
      <c r="AI122" s="13">
        <v>13</v>
      </c>
      <c r="AJ122" s="13">
        <v>25</v>
      </c>
      <c r="AK122" s="13">
        <v>13</v>
      </c>
      <c r="AL122" s="15">
        <v>79</v>
      </c>
      <c r="AM122" s="14">
        <v>70</v>
      </c>
      <c r="AN122" s="15">
        <v>60</v>
      </c>
    </row>
    <row r="123" spans="1:40" ht="15" customHeight="1" x14ac:dyDescent="0.3">
      <c r="A123" s="2" t="s">
        <v>329</v>
      </c>
      <c r="B123" s="9"/>
      <c r="C123" s="16">
        <v>0.02</v>
      </c>
      <c r="D123" s="19">
        <v>0.02</v>
      </c>
      <c r="E123" s="21">
        <v>0.03</v>
      </c>
      <c r="F123" s="19">
        <v>0.05</v>
      </c>
      <c r="G123" s="20">
        <v>0.03</v>
      </c>
      <c r="H123" s="20">
        <v>0.03</v>
      </c>
      <c r="I123" s="16">
        <v>0.02</v>
      </c>
      <c r="J123" s="16">
        <v>0.02</v>
      </c>
      <c r="K123" s="3" t="s">
        <v>423</v>
      </c>
      <c r="L123" s="20">
        <v>0.04</v>
      </c>
      <c r="M123" s="16">
        <v>0.03</v>
      </c>
      <c r="N123" s="21">
        <v>0.01</v>
      </c>
      <c r="O123" s="17">
        <v>0.02</v>
      </c>
      <c r="P123" s="16">
        <v>0.02</v>
      </c>
      <c r="Q123" s="16">
        <v>0.03</v>
      </c>
      <c r="R123" s="16">
        <v>0.02</v>
      </c>
      <c r="S123" s="16">
        <v>0.02</v>
      </c>
      <c r="T123" s="16">
        <v>0.02</v>
      </c>
      <c r="U123" s="16">
        <v>0.03</v>
      </c>
      <c r="V123" s="16">
        <v>0</v>
      </c>
      <c r="W123" s="16">
        <v>0.02</v>
      </c>
      <c r="X123" s="16">
        <v>0.02</v>
      </c>
      <c r="Y123" s="16">
        <v>0.01</v>
      </c>
      <c r="Z123" s="18">
        <v>0.03</v>
      </c>
      <c r="AA123" s="19">
        <v>0.02</v>
      </c>
      <c r="AB123" s="20">
        <v>0.03</v>
      </c>
      <c r="AC123" s="16">
        <v>0</v>
      </c>
      <c r="AD123" s="20">
        <v>0.04</v>
      </c>
      <c r="AE123" s="16">
        <v>0.03</v>
      </c>
      <c r="AF123" s="18">
        <v>0.03</v>
      </c>
      <c r="AG123" s="19">
        <v>0.01</v>
      </c>
      <c r="AH123" s="20">
        <v>0.04</v>
      </c>
      <c r="AI123" s="20">
        <v>0.01</v>
      </c>
      <c r="AJ123" s="20">
        <v>0.01</v>
      </c>
      <c r="AK123" s="20">
        <v>0.01</v>
      </c>
      <c r="AL123" s="21">
        <v>0.06</v>
      </c>
      <c r="AM123" s="19">
        <v>0.01</v>
      </c>
      <c r="AN123" s="21">
        <v>0.1</v>
      </c>
    </row>
    <row r="124" spans="1:40" ht="15" customHeight="1" x14ac:dyDescent="0.3">
      <c r="A124" s="2" t="s">
        <v>329</v>
      </c>
      <c r="B124" s="9"/>
      <c r="D124" s="22"/>
      <c r="E124" s="11" t="s">
        <v>377</v>
      </c>
      <c r="F124" s="10" t="s">
        <v>447</v>
      </c>
      <c r="G124" s="12" t="s">
        <v>416</v>
      </c>
      <c r="H124" s="12" t="s">
        <v>445</v>
      </c>
      <c r="I124" s="12" t="s">
        <v>448</v>
      </c>
      <c r="J124" s="12" t="s">
        <v>448</v>
      </c>
      <c r="L124" s="12" t="s">
        <v>445</v>
      </c>
      <c r="M124" s="12" t="s">
        <v>448</v>
      </c>
      <c r="N124" s="11" t="s">
        <v>382</v>
      </c>
      <c r="O124" s="22"/>
      <c r="Q124" s="12" t="s">
        <v>388</v>
      </c>
      <c r="U124" s="12" t="s">
        <v>559</v>
      </c>
      <c r="Z124" s="9"/>
      <c r="AA124" s="22"/>
      <c r="AB124" s="12" t="s">
        <v>413</v>
      </c>
      <c r="AD124" s="12" t="s">
        <v>413</v>
      </c>
      <c r="AE124" s="12" t="s">
        <v>379</v>
      </c>
      <c r="AF124" s="11" t="s">
        <v>379</v>
      </c>
      <c r="AG124" s="22"/>
      <c r="AH124" s="12" t="s">
        <v>524</v>
      </c>
      <c r="AL124" s="11" t="s">
        <v>502</v>
      </c>
      <c r="AM124" s="22"/>
      <c r="AN124" s="11" t="s">
        <v>377</v>
      </c>
    </row>
    <row r="125" spans="1:40" ht="15" customHeight="1" x14ac:dyDescent="0.3">
      <c r="A125" s="2" t="s">
        <v>329</v>
      </c>
      <c r="B125" s="9" t="s">
        <v>775</v>
      </c>
      <c r="C125" s="13">
        <v>622</v>
      </c>
      <c r="D125" s="14">
        <v>312</v>
      </c>
      <c r="E125" s="15">
        <v>310</v>
      </c>
      <c r="F125" s="14">
        <v>66</v>
      </c>
      <c r="G125" s="13">
        <v>83</v>
      </c>
      <c r="H125" s="13">
        <v>79</v>
      </c>
      <c r="I125" s="13">
        <v>91</v>
      </c>
      <c r="J125" s="13">
        <v>128</v>
      </c>
      <c r="K125" s="13">
        <v>176</v>
      </c>
      <c r="L125" s="13">
        <v>148</v>
      </c>
      <c r="M125" s="13">
        <v>170</v>
      </c>
      <c r="N125" s="15">
        <v>304</v>
      </c>
      <c r="O125" s="14">
        <v>0</v>
      </c>
      <c r="P125" s="13">
        <v>622</v>
      </c>
      <c r="Q125" s="13">
        <v>0</v>
      </c>
      <c r="R125" s="13">
        <v>0</v>
      </c>
      <c r="S125" s="13">
        <v>0</v>
      </c>
      <c r="T125" s="13">
        <v>0</v>
      </c>
      <c r="U125" s="13">
        <v>0</v>
      </c>
      <c r="V125" s="13">
        <v>0</v>
      </c>
      <c r="W125" s="13">
        <v>0</v>
      </c>
      <c r="X125" s="13">
        <v>0</v>
      </c>
      <c r="Y125" s="13">
        <v>0</v>
      </c>
      <c r="Z125" s="15">
        <v>0</v>
      </c>
      <c r="AA125" s="14">
        <v>593</v>
      </c>
      <c r="AB125" s="13">
        <v>29</v>
      </c>
      <c r="AC125" s="13">
        <v>7</v>
      </c>
      <c r="AD125" s="13">
        <v>21</v>
      </c>
      <c r="AE125" s="13">
        <v>2</v>
      </c>
      <c r="AF125" s="15">
        <v>0</v>
      </c>
      <c r="AG125" s="14">
        <v>352</v>
      </c>
      <c r="AH125" s="13">
        <v>270</v>
      </c>
      <c r="AI125" s="13">
        <v>159</v>
      </c>
      <c r="AJ125" s="13">
        <v>192</v>
      </c>
      <c r="AK125" s="13">
        <v>133</v>
      </c>
      <c r="AL125" s="15">
        <v>137</v>
      </c>
      <c r="AM125" s="14">
        <v>615</v>
      </c>
      <c r="AN125" s="15">
        <v>7</v>
      </c>
    </row>
    <row r="126" spans="1:40" ht="15" customHeight="1" x14ac:dyDescent="0.3">
      <c r="A126" s="2" t="s">
        <v>329</v>
      </c>
      <c r="B126" s="9"/>
      <c r="C126" s="16">
        <v>0.1</v>
      </c>
      <c r="D126" s="17">
        <v>0.11</v>
      </c>
      <c r="E126" s="18">
        <v>0.1</v>
      </c>
      <c r="F126" s="17">
        <v>0.1</v>
      </c>
      <c r="G126" s="20">
        <v>0.08</v>
      </c>
      <c r="H126" s="20">
        <v>0.08</v>
      </c>
      <c r="I126" s="16">
        <v>0.09</v>
      </c>
      <c r="J126" s="20">
        <v>0.14000000000000001</v>
      </c>
      <c r="K126" s="20">
        <v>0.12</v>
      </c>
      <c r="L126" s="20">
        <v>0.09</v>
      </c>
      <c r="M126" s="20">
        <v>0.09</v>
      </c>
      <c r="N126" s="21">
        <v>0.13</v>
      </c>
      <c r="O126" s="19">
        <v>0</v>
      </c>
      <c r="P126" s="20">
        <v>0.62</v>
      </c>
      <c r="Q126" s="20">
        <v>0</v>
      </c>
      <c r="R126" s="20">
        <v>0</v>
      </c>
      <c r="S126" s="20">
        <v>0</v>
      </c>
      <c r="T126" s="20">
        <v>0</v>
      </c>
      <c r="U126" s="20">
        <v>0</v>
      </c>
      <c r="V126" s="16">
        <v>0</v>
      </c>
      <c r="W126" s="20">
        <v>0</v>
      </c>
      <c r="X126" s="20">
        <v>0</v>
      </c>
      <c r="Y126" s="20">
        <v>0</v>
      </c>
      <c r="Z126" s="21">
        <v>0</v>
      </c>
      <c r="AA126" s="19">
        <v>0.12</v>
      </c>
      <c r="AB126" s="20">
        <v>0.03</v>
      </c>
      <c r="AC126" s="20">
        <v>0.05</v>
      </c>
      <c r="AD126" s="20">
        <v>0.03</v>
      </c>
      <c r="AE126" s="20">
        <v>0.01</v>
      </c>
      <c r="AF126" s="21">
        <v>0</v>
      </c>
      <c r="AG126" s="17">
        <v>0.1</v>
      </c>
      <c r="AH126" s="16">
        <v>0.1</v>
      </c>
      <c r="AI126" s="16">
        <v>0.1</v>
      </c>
      <c r="AJ126" s="16">
        <v>0.1</v>
      </c>
      <c r="AK126" s="16">
        <v>0.11</v>
      </c>
      <c r="AL126" s="18">
        <v>0.1</v>
      </c>
      <c r="AM126" s="19">
        <v>0.11</v>
      </c>
      <c r="AN126" s="21">
        <v>0.01</v>
      </c>
    </row>
    <row r="127" spans="1:40" ht="15" customHeight="1" x14ac:dyDescent="0.3">
      <c r="A127" s="2" t="s">
        <v>329</v>
      </c>
      <c r="B127" s="9"/>
      <c r="D127" s="22"/>
      <c r="E127" s="9"/>
      <c r="F127" s="22"/>
      <c r="J127" s="12" t="s">
        <v>539</v>
      </c>
      <c r="K127" s="12" t="s">
        <v>411</v>
      </c>
      <c r="N127" s="11" t="s">
        <v>411</v>
      </c>
      <c r="O127" s="22"/>
      <c r="P127" s="12" t="s">
        <v>396</v>
      </c>
      <c r="Z127" s="9"/>
      <c r="AA127" s="10" t="s">
        <v>397</v>
      </c>
      <c r="AB127" s="12" t="s">
        <v>381</v>
      </c>
      <c r="AC127" s="12" t="s">
        <v>381</v>
      </c>
      <c r="AD127" s="12" t="s">
        <v>381</v>
      </c>
      <c r="AF127" s="9"/>
      <c r="AG127" s="22"/>
      <c r="AL127" s="9"/>
      <c r="AM127" s="10" t="s">
        <v>378</v>
      </c>
      <c r="AN127" s="9"/>
    </row>
    <row r="128" spans="1:40" ht="15" customHeight="1" x14ac:dyDescent="0.3">
      <c r="A128" s="2" t="s">
        <v>329</v>
      </c>
      <c r="B128" s="9" t="s">
        <v>776</v>
      </c>
      <c r="C128" s="13">
        <v>572</v>
      </c>
      <c r="D128" s="14">
        <v>290</v>
      </c>
      <c r="E128" s="15">
        <v>282</v>
      </c>
      <c r="F128" s="14">
        <v>89</v>
      </c>
      <c r="G128" s="13">
        <v>79</v>
      </c>
      <c r="H128" s="13">
        <v>71</v>
      </c>
      <c r="I128" s="13">
        <v>73</v>
      </c>
      <c r="J128" s="13">
        <v>98</v>
      </c>
      <c r="K128" s="13">
        <v>162</v>
      </c>
      <c r="L128" s="13">
        <v>168</v>
      </c>
      <c r="M128" s="13">
        <v>144</v>
      </c>
      <c r="N128" s="15">
        <v>260</v>
      </c>
      <c r="O128" s="14">
        <v>0</v>
      </c>
      <c r="P128" s="13">
        <v>0</v>
      </c>
      <c r="Q128" s="13">
        <v>0</v>
      </c>
      <c r="R128" s="13">
        <v>0</v>
      </c>
      <c r="S128" s="13">
        <v>0</v>
      </c>
      <c r="T128" s="13">
        <v>572</v>
      </c>
      <c r="U128" s="13">
        <v>0</v>
      </c>
      <c r="V128" s="13">
        <v>0</v>
      </c>
      <c r="W128" s="13">
        <v>0</v>
      </c>
      <c r="X128" s="13">
        <v>0</v>
      </c>
      <c r="Y128" s="13">
        <v>0</v>
      </c>
      <c r="Z128" s="15">
        <v>0</v>
      </c>
      <c r="AA128" s="14">
        <v>539</v>
      </c>
      <c r="AB128" s="13">
        <v>33</v>
      </c>
      <c r="AC128" s="13">
        <v>7</v>
      </c>
      <c r="AD128" s="13">
        <v>15</v>
      </c>
      <c r="AE128" s="13">
        <v>5</v>
      </c>
      <c r="AF128" s="15">
        <v>6</v>
      </c>
      <c r="AG128" s="14">
        <v>296</v>
      </c>
      <c r="AH128" s="13">
        <v>275</v>
      </c>
      <c r="AI128" s="13">
        <v>126</v>
      </c>
      <c r="AJ128" s="13">
        <v>170</v>
      </c>
      <c r="AK128" s="13">
        <v>141</v>
      </c>
      <c r="AL128" s="15">
        <v>134</v>
      </c>
      <c r="AM128" s="14">
        <v>560</v>
      </c>
      <c r="AN128" s="15">
        <v>11</v>
      </c>
    </row>
    <row r="129" spans="1:40" ht="15" customHeight="1" x14ac:dyDescent="0.3">
      <c r="A129" s="2" t="s">
        <v>329</v>
      </c>
      <c r="B129" s="9"/>
      <c r="C129" s="16">
        <v>0.1</v>
      </c>
      <c r="D129" s="17">
        <v>0.1</v>
      </c>
      <c r="E129" s="18">
        <v>0.09</v>
      </c>
      <c r="F129" s="19">
        <v>0.14000000000000001</v>
      </c>
      <c r="G129" s="20">
        <v>0.08</v>
      </c>
      <c r="H129" s="20">
        <v>7.0000000000000007E-2</v>
      </c>
      <c r="I129" s="20">
        <v>7.0000000000000007E-2</v>
      </c>
      <c r="J129" s="16">
        <v>0.11</v>
      </c>
      <c r="K129" s="20">
        <v>0.11</v>
      </c>
      <c r="L129" s="16">
        <v>0.1</v>
      </c>
      <c r="M129" s="20">
        <v>7.0000000000000007E-2</v>
      </c>
      <c r="N129" s="21">
        <v>0.11</v>
      </c>
      <c r="O129" s="19">
        <v>0</v>
      </c>
      <c r="P129" s="20">
        <v>0</v>
      </c>
      <c r="Q129" s="20">
        <v>0</v>
      </c>
      <c r="R129" s="20">
        <v>0</v>
      </c>
      <c r="S129" s="20">
        <v>0</v>
      </c>
      <c r="T129" s="20">
        <v>0.56999999999999995</v>
      </c>
      <c r="U129" s="20">
        <v>0</v>
      </c>
      <c r="V129" s="16">
        <v>0</v>
      </c>
      <c r="W129" s="20">
        <v>0</v>
      </c>
      <c r="X129" s="20">
        <v>0</v>
      </c>
      <c r="Y129" s="20">
        <v>0</v>
      </c>
      <c r="Z129" s="21">
        <v>0</v>
      </c>
      <c r="AA129" s="19">
        <v>0.11</v>
      </c>
      <c r="AB129" s="20">
        <v>0.03</v>
      </c>
      <c r="AC129" s="20">
        <v>0.04</v>
      </c>
      <c r="AD129" s="20">
        <v>0.03</v>
      </c>
      <c r="AE129" s="20">
        <v>0.02</v>
      </c>
      <c r="AF129" s="18">
        <v>0.05</v>
      </c>
      <c r="AG129" s="19">
        <v>0.09</v>
      </c>
      <c r="AH129" s="20">
        <v>0.11</v>
      </c>
      <c r="AI129" s="20">
        <v>0.08</v>
      </c>
      <c r="AJ129" s="16">
        <v>0.09</v>
      </c>
      <c r="AK129" s="20">
        <v>0.12</v>
      </c>
      <c r="AL129" s="18">
        <v>0.1</v>
      </c>
      <c r="AM129" s="19">
        <v>0.1</v>
      </c>
      <c r="AN129" s="21">
        <v>0.02</v>
      </c>
    </row>
    <row r="130" spans="1:40" ht="15" customHeight="1" x14ac:dyDescent="0.3">
      <c r="A130" s="2" t="s">
        <v>329</v>
      </c>
      <c r="B130" s="9"/>
      <c r="D130" s="22"/>
      <c r="E130" s="9"/>
      <c r="F130" s="10" t="s">
        <v>777</v>
      </c>
      <c r="J130" s="12" t="s">
        <v>778</v>
      </c>
      <c r="K130" s="12" t="s">
        <v>778</v>
      </c>
      <c r="L130" s="12" t="s">
        <v>778</v>
      </c>
      <c r="N130" s="11" t="s">
        <v>778</v>
      </c>
      <c r="O130" s="22"/>
      <c r="T130" s="12" t="s">
        <v>412</v>
      </c>
      <c r="Z130" s="9"/>
      <c r="AA130" s="10" t="s">
        <v>443</v>
      </c>
      <c r="AF130" s="9"/>
      <c r="AG130" s="22"/>
      <c r="AH130" s="12" t="s">
        <v>413</v>
      </c>
      <c r="AK130" s="12" t="s">
        <v>420</v>
      </c>
      <c r="AL130" s="9"/>
      <c r="AM130" s="10" t="s">
        <v>378</v>
      </c>
      <c r="AN130" s="9"/>
    </row>
    <row r="131" spans="1:40" ht="15" customHeight="1" x14ac:dyDescent="0.3">
      <c r="A131" s="2" t="s">
        <v>329</v>
      </c>
      <c r="B131" s="9" t="s">
        <v>779</v>
      </c>
      <c r="C131" s="13">
        <v>1039</v>
      </c>
      <c r="D131" s="14">
        <v>581</v>
      </c>
      <c r="E131" s="15">
        <v>457</v>
      </c>
      <c r="F131" s="14">
        <v>69</v>
      </c>
      <c r="G131" s="13">
        <v>153</v>
      </c>
      <c r="H131" s="13">
        <v>162</v>
      </c>
      <c r="I131" s="13">
        <v>147</v>
      </c>
      <c r="J131" s="13">
        <v>167</v>
      </c>
      <c r="K131" s="13">
        <v>341</v>
      </c>
      <c r="L131" s="13">
        <v>222</v>
      </c>
      <c r="M131" s="13">
        <v>309</v>
      </c>
      <c r="N131" s="15">
        <v>508</v>
      </c>
      <c r="O131" s="14">
        <v>1039</v>
      </c>
      <c r="P131" s="13">
        <v>0</v>
      </c>
      <c r="Q131" s="13">
        <v>149</v>
      </c>
      <c r="R131" s="13">
        <v>51</v>
      </c>
      <c r="S131" s="13">
        <v>169</v>
      </c>
      <c r="T131" s="13">
        <v>0</v>
      </c>
      <c r="U131" s="13">
        <v>117</v>
      </c>
      <c r="V131" s="13">
        <v>7</v>
      </c>
      <c r="W131" s="13">
        <v>34</v>
      </c>
      <c r="X131" s="13">
        <v>157</v>
      </c>
      <c r="Y131" s="13">
        <v>111</v>
      </c>
      <c r="Z131" s="15">
        <v>245</v>
      </c>
      <c r="AA131" s="14">
        <v>838</v>
      </c>
      <c r="AB131" s="13">
        <v>201</v>
      </c>
      <c r="AC131" s="13">
        <v>19</v>
      </c>
      <c r="AD131" s="13">
        <v>110</v>
      </c>
      <c r="AE131" s="13">
        <v>56</v>
      </c>
      <c r="AF131" s="15">
        <v>15</v>
      </c>
      <c r="AG131" s="14">
        <v>690</v>
      </c>
      <c r="AH131" s="13">
        <v>348</v>
      </c>
      <c r="AI131" s="13">
        <v>364</v>
      </c>
      <c r="AJ131" s="13">
        <v>326</v>
      </c>
      <c r="AK131" s="13">
        <v>203</v>
      </c>
      <c r="AL131" s="15">
        <v>145</v>
      </c>
      <c r="AM131" s="14">
        <v>960</v>
      </c>
      <c r="AN131" s="15">
        <v>78</v>
      </c>
    </row>
    <row r="132" spans="1:40" ht="15" customHeight="1" x14ac:dyDescent="0.3">
      <c r="A132" s="2" t="s">
        <v>329</v>
      </c>
      <c r="B132" s="9"/>
      <c r="C132" s="16">
        <v>0.17</v>
      </c>
      <c r="D132" s="19">
        <v>0.2</v>
      </c>
      <c r="E132" s="21">
        <v>0.15</v>
      </c>
      <c r="F132" s="19">
        <v>0.11</v>
      </c>
      <c r="G132" s="20">
        <v>0.15</v>
      </c>
      <c r="H132" s="16">
        <v>0.16</v>
      </c>
      <c r="I132" s="20">
        <v>0.15</v>
      </c>
      <c r="J132" s="16">
        <v>0.18</v>
      </c>
      <c r="K132" s="20">
        <v>0.24</v>
      </c>
      <c r="L132" s="20">
        <v>0.13</v>
      </c>
      <c r="M132" s="20">
        <v>0.16</v>
      </c>
      <c r="N132" s="21">
        <v>0.22</v>
      </c>
      <c r="O132" s="19">
        <v>0.26</v>
      </c>
      <c r="P132" s="20">
        <v>0</v>
      </c>
      <c r="Q132" s="20">
        <v>0.26</v>
      </c>
      <c r="R132" s="20">
        <v>0.31</v>
      </c>
      <c r="S132" s="20">
        <v>0.34</v>
      </c>
      <c r="T132" s="20">
        <v>0</v>
      </c>
      <c r="U132" s="20">
        <v>0.25</v>
      </c>
      <c r="V132" s="16">
        <v>0.62</v>
      </c>
      <c r="W132" s="20">
        <v>0.31</v>
      </c>
      <c r="X132" s="20">
        <v>0.25</v>
      </c>
      <c r="Y132" s="20">
        <v>0.27</v>
      </c>
      <c r="Z132" s="21">
        <v>0.21</v>
      </c>
      <c r="AA132" s="17">
        <v>0.17</v>
      </c>
      <c r="AB132" s="16">
        <v>0.18</v>
      </c>
      <c r="AC132" s="16">
        <v>0.13</v>
      </c>
      <c r="AD132" s="16">
        <v>0.18</v>
      </c>
      <c r="AE132" s="16">
        <v>0.21</v>
      </c>
      <c r="AF132" s="18">
        <v>0.12</v>
      </c>
      <c r="AG132" s="19">
        <v>0.2</v>
      </c>
      <c r="AH132" s="20">
        <v>0.13</v>
      </c>
      <c r="AI132" s="20">
        <v>0.23</v>
      </c>
      <c r="AJ132" s="16">
        <v>0.18</v>
      </c>
      <c r="AK132" s="16">
        <v>0.17</v>
      </c>
      <c r="AL132" s="21">
        <v>0.11</v>
      </c>
      <c r="AM132" s="19">
        <v>0.18</v>
      </c>
      <c r="AN132" s="21">
        <v>0.13</v>
      </c>
    </row>
    <row r="133" spans="1:40" ht="15" customHeight="1" x14ac:dyDescent="0.3">
      <c r="A133" s="2" t="s">
        <v>329</v>
      </c>
      <c r="B133" s="9"/>
      <c r="D133" s="10" t="s">
        <v>378</v>
      </c>
      <c r="E133" s="9"/>
      <c r="F133" s="22"/>
      <c r="G133" s="12" t="s">
        <v>377</v>
      </c>
      <c r="H133" s="12" t="s">
        <v>432</v>
      </c>
      <c r="I133" s="12" t="s">
        <v>377</v>
      </c>
      <c r="J133" s="12" t="s">
        <v>433</v>
      </c>
      <c r="K133" s="12" t="s">
        <v>427</v>
      </c>
      <c r="M133" s="12" t="s">
        <v>432</v>
      </c>
      <c r="N133" s="11" t="s">
        <v>427</v>
      </c>
      <c r="O133" s="10" t="s">
        <v>701</v>
      </c>
      <c r="Q133" s="12" t="s">
        <v>701</v>
      </c>
      <c r="R133" s="12" t="s">
        <v>701</v>
      </c>
      <c r="S133" s="12" t="s">
        <v>703</v>
      </c>
      <c r="U133" s="12" t="s">
        <v>437</v>
      </c>
      <c r="W133" s="12" t="s">
        <v>701</v>
      </c>
      <c r="X133" s="12" t="s">
        <v>437</v>
      </c>
      <c r="Y133" s="12" t="s">
        <v>701</v>
      </c>
      <c r="Z133" s="11" t="s">
        <v>437</v>
      </c>
      <c r="AA133" s="22"/>
      <c r="AE133" s="12" t="s">
        <v>379</v>
      </c>
      <c r="AF133" s="9"/>
      <c r="AG133" s="10" t="s">
        <v>452</v>
      </c>
      <c r="AH133" s="12" t="s">
        <v>382</v>
      </c>
      <c r="AI133" s="12" t="s">
        <v>453</v>
      </c>
      <c r="AJ133" s="12" t="s">
        <v>437</v>
      </c>
      <c r="AK133" s="12" t="s">
        <v>437</v>
      </c>
      <c r="AL133" s="9"/>
      <c r="AM133" s="10" t="s">
        <v>378</v>
      </c>
      <c r="AN133" s="9"/>
    </row>
    <row r="134" spans="1:40" ht="15" customHeight="1" x14ac:dyDescent="0.3">
      <c r="A134" s="2" t="s">
        <v>329</v>
      </c>
      <c r="B134" s="9" t="s">
        <v>780</v>
      </c>
      <c r="C134" s="13">
        <v>3484</v>
      </c>
      <c r="D134" s="14">
        <v>1857</v>
      </c>
      <c r="E134" s="15">
        <v>1627</v>
      </c>
      <c r="F134" s="14">
        <v>347</v>
      </c>
      <c r="G134" s="13">
        <v>583</v>
      </c>
      <c r="H134" s="13">
        <v>497</v>
      </c>
      <c r="I134" s="13">
        <v>482</v>
      </c>
      <c r="J134" s="13">
        <v>573</v>
      </c>
      <c r="K134" s="13">
        <v>1002</v>
      </c>
      <c r="L134" s="13">
        <v>929</v>
      </c>
      <c r="M134" s="13">
        <v>979</v>
      </c>
      <c r="N134" s="15">
        <v>1575</v>
      </c>
      <c r="O134" s="14">
        <v>2323</v>
      </c>
      <c r="P134" s="13">
        <v>551</v>
      </c>
      <c r="Q134" s="13">
        <v>331</v>
      </c>
      <c r="R134" s="13">
        <v>94</v>
      </c>
      <c r="S134" s="13">
        <v>282</v>
      </c>
      <c r="T134" s="13">
        <v>610</v>
      </c>
      <c r="U134" s="13">
        <v>262</v>
      </c>
      <c r="V134" s="13">
        <v>9</v>
      </c>
      <c r="W134" s="13">
        <v>68</v>
      </c>
      <c r="X134" s="13">
        <v>368</v>
      </c>
      <c r="Y134" s="13">
        <v>229</v>
      </c>
      <c r="Z134" s="15">
        <v>679</v>
      </c>
      <c r="AA134" s="14">
        <v>2864</v>
      </c>
      <c r="AB134" s="13">
        <v>619</v>
      </c>
      <c r="AC134" s="13">
        <v>86</v>
      </c>
      <c r="AD134" s="13">
        <v>317</v>
      </c>
      <c r="AE134" s="13">
        <v>146</v>
      </c>
      <c r="AF134" s="15">
        <v>70</v>
      </c>
      <c r="AG134" s="14">
        <v>2168</v>
      </c>
      <c r="AH134" s="13">
        <v>1316</v>
      </c>
      <c r="AI134" s="13">
        <v>1082</v>
      </c>
      <c r="AJ134" s="13">
        <v>1086</v>
      </c>
      <c r="AK134" s="13">
        <v>704</v>
      </c>
      <c r="AL134" s="15">
        <v>612</v>
      </c>
      <c r="AM134" s="14">
        <v>3282</v>
      </c>
      <c r="AN134" s="15">
        <v>202</v>
      </c>
    </row>
    <row r="135" spans="1:40" ht="15" customHeight="1" x14ac:dyDescent="0.3">
      <c r="A135" s="2" t="s">
        <v>329</v>
      </c>
      <c r="B135" s="9"/>
      <c r="C135" s="16">
        <v>0.57999999999999996</v>
      </c>
      <c r="D135" s="19">
        <v>0.63</v>
      </c>
      <c r="E135" s="21">
        <v>0.53</v>
      </c>
      <c r="F135" s="17">
        <v>0.55000000000000004</v>
      </c>
      <c r="G135" s="16">
        <v>0.56999999999999995</v>
      </c>
      <c r="H135" s="20">
        <v>0.5</v>
      </c>
      <c r="I135" s="20">
        <v>0.49</v>
      </c>
      <c r="J135" s="20">
        <v>0.63</v>
      </c>
      <c r="K135" s="20">
        <v>0.69</v>
      </c>
      <c r="L135" s="20">
        <v>0.56000000000000005</v>
      </c>
      <c r="M135" s="20">
        <v>0.5</v>
      </c>
      <c r="N135" s="21">
        <v>0.67</v>
      </c>
      <c r="O135" s="17">
        <v>0.57999999999999996</v>
      </c>
      <c r="P135" s="20">
        <v>0.55000000000000004</v>
      </c>
      <c r="Q135" s="16">
        <v>0.57999999999999996</v>
      </c>
      <c r="R135" s="16">
        <v>0.57999999999999996</v>
      </c>
      <c r="S135" s="16">
        <v>0.56000000000000005</v>
      </c>
      <c r="T135" s="20">
        <v>0.61</v>
      </c>
      <c r="U135" s="16">
        <v>0.55000000000000004</v>
      </c>
      <c r="V135" s="16">
        <v>0.77</v>
      </c>
      <c r="W135" s="16">
        <v>0.63</v>
      </c>
      <c r="X135" s="16">
        <v>0.59</v>
      </c>
      <c r="Y135" s="16">
        <v>0.56000000000000005</v>
      </c>
      <c r="Z135" s="18">
        <v>0.59</v>
      </c>
      <c r="AA135" s="19">
        <v>0.59</v>
      </c>
      <c r="AB135" s="20">
        <v>0.54</v>
      </c>
      <c r="AC135" s="16">
        <v>0.56999999999999995</v>
      </c>
      <c r="AD135" s="20">
        <v>0.53</v>
      </c>
      <c r="AE135" s="16">
        <v>0.53</v>
      </c>
      <c r="AF135" s="18">
        <v>0.56999999999999995</v>
      </c>
      <c r="AG135" s="19">
        <v>0.64</v>
      </c>
      <c r="AH135" s="20">
        <v>0.51</v>
      </c>
      <c r="AI135" s="20">
        <v>0.69</v>
      </c>
      <c r="AJ135" s="16">
        <v>0.59</v>
      </c>
      <c r="AK135" s="16">
        <v>0.56999999999999995</v>
      </c>
      <c r="AL135" s="21">
        <v>0.45</v>
      </c>
      <c r="AM135" s="19">
        <v>0.61</v>
      </c>
      <c r="AN135" s="21">
        <v>0.34</v>
      </c>
    </row>
    <row r="136" spans="1:40" ht="15" customHeight="1" x14ac:dyDescent="0.3">
      <c r="A136" s="2" t="s">
        <v>329</v>
      </c>
      <c r="B136" s="9"/>
      <c r="D136" s="10" t="s">
        <v>378</v>
      </c>
      <c r="E136" s="9"/>
      <c r="F136" s="10" t="s">
        <v>674</v>
      </c>
      <c r="G136" s="12" t="s">
        <v>696</v>
      </c>
      <c r="J136" s="12" t="s">
        <v>539</v>
      </c>
      <c r="K136" s="12" t="s">
        <v>427</v>
      </c>
      <c r="L136" s="12" t="s">
        <v>696</v>
      </c>
      <c r="N136" s="11" t="s">
        <v>427</v>
      </c>
      <c r="O136" s="22"/>
      <c r="T136" s="12" t="s">
        <v>666</v>
      </c>
      <c r="Z136" s="11" t="s">
        <v>378</v>
      </c>
      <c r="AA136" s="10" t="s">
        <v>436</v>
      </c>
      <c r="AF136" s="9"/>
      <c r="AG136" s="10" t="s">
        <v>452</v>
      </c>
      <c r="AH136" s="12" t="s">
        <v>382</v>
      </c>
      <c r="AI136" s="12" t="s">
        <v>453</v>
      </c>
      <c r="AJ136" s="12" t="s">
        <v>437</v>
      </c>
      <c r="AK136" s="12" t="s">
        <v>437</v>
      </c>
      <c r="AL136" s="9"/>
      <c r="AM136" s="10" t="s">
        <v>378</v>
      </c>
      <c r="AN136" s="9"/>
    </row>
    <row r="137" spans="1:40" ht="15" customHeight="1" x14ac:dyDescent="0.3">
      <c r="A137" s="2" t="s">
        <v>329</v>
      </c>
      <c r="B137" s="9" t="s">
        <v>781</v>
      </c>
      <c r="C137" s="13">
        <v>2266</v>
      </c>
      <c r="D137" s="14">
        <v>1124</v>
      </c>
      <c r="E137" s="15">
        <v>1142</v>
      </c>
      <c r="F137" s="14">
        <v>187</v>
      </c>
      <c r="G137" s="13">
        <v>322</v>
      </c>
      <c r="H137" s="13">
        <v>315</v>
      </c>
      <c r="I137" s="13">
        <v>361</v>
      </c>
      <c r="J137" s="13">
        <v>425</v>
      </c>
      <c r="K137" s="13">
        <v>656</v>
      </c>
      <c r="L137" s="13">
        <v>509</v>
      </c>
      <c r="M137" s="13">
        <v>675</v>
      </c>
      <c r="N137" s="15">
        <v>1081</v>
      </c>
      <c r="O137" s="14">
        <v>1426</v>
      </c>
      <c r="P137" s="13">
        <v>477</v>
      </c>
      <c r="Q137" s="13">
        <v>213</v>
      </c>
      <c r="R137" s="13">
        <v>71</v>
      </c>
      <c r="S137" s="13">
        <v>172</v>
      </c>
      <c r="T137" s="13">
        <v>363</v>
      </c>
      <c r="U137" s="13">
        <v>182</v>
      </c>
      <c r="V137" s="13">
        <v>6</v>
      </c>
      <c r="W137" s="13">
        <v>39</v>
      </c>
      <c r="X137" s="13">
        <v>216</v>
      </c>
      <c r="Y137" s="13">
        <v>159</v>
      </c>
      <c r="Z137" s="15">
        <v>367</v>
      </c>
      <c r="AA137" s="14">
        <v>1949</v>
      </c>
      <c r="AB137" s="13">
        <v>317</v>
      </c>
      <c r="AC137" s="13">
        <v>56</v>
      </c>
      <c r="AD137" s="13">
        <v>150</v>
      </c>
      <c r="AE137" s="13">
        <v>88</v>
      </c>
      <c r="AF137" s="15">
        <v>23</v>
      </c>
      <c r="AG137" s="14">
        <v>1269</v>
      </c>
      <c r="AH137" s="13">
        <v>997</v>
      </c>
      <c r="AI137" s="13">
        <v>586</v>
      </c>
      <c r="AJ137" s="13">
        <v>683</v>
      </c>
      <c r="AK137" s="13">
        <v>522</v>
      </c>
      <c r="AL137" s="15">
        <v>475</v>
      </c>
      <c r="AM137" s="14">
        <v>2121</v>
      </c>
      <c r="AN137" s="15">
        <v>145</v>
      </c>
    </row>
    <row r="138" spans="1:40" ht="15" customHeight="1" x14ac:dyDescent="0.3">
      <c r="A138" s="2" t="s">
        <v>329</v>
      </c>
      <c r="B138" s="9"/>
      <c r="C138" s="16">
        <v>0.38</v>
      </c>
      <c r="D138" s="17">
        <v>0.38</v>
      </c>
      <c r="E138" s="18">
        <v>0.37</v>
      </c>
      <c r="F138" s="19">
        <v>0.3</v>
      </c>
      <c r="G138" s="20">
        <v>0.31</v>
      </c>
      <c r="H138" s="20">
        <v>0.32</v>
      </c>
      <c r="I138" s="16">
        <v>0.37</v>
      </c>
      <c r="J138" s="20">
        <v>0.46</v>
      </c>
      <c r="K138" s="20">
        <v>0.45</v>
      </c>
      <c r="L138" s="20">
        <v>0.31</v>
      </c>
      <c r="M138" s="20">
        <v>0.34</v>
      </c>
      <c r="N138" s="21">
        <v>0.46</v>
      </c>
      <c r="O138" s="19">
        <v>0.36</v>
      </c>
      <c r="P138" s="20">
        <v>0.48</v>
      </c>
      <c r="Q138" s="16">
        <v>0.37</v>
      </c>
      <c r="R138" s="16">
        <v>0.43</v>
      </c>
      <c r="S138" s="16">
        <v>0.34</v>
      </c>
      <c r="T138" s="16">
        <v>0.36</v>
      </c>
      <c r="U138" s="16">
        <v>0.39</v>
      </c>
      <c r="V138" s="16">
        <v>0.54</v>
      </c>
      <c r="W138" s="16">
        <v>0.37</v>
      </c>
      <c r="X138" s="16">
        <v>0.35</v>
      </c>
      <c r="Y138" s="16">
        <v>0.39</v>
      </c>
      <c r="Z138" s="21">
        <v>0.32</v>
      </c>
      <c r="AA138" s="19">
        <v>0.4</v>
      </c>
      <c r="AB138" s="20">
        <v>0.28000000000000003</v>
      </c>
      <c r="AC138" s="16">
        <v>0.37</v>
      </c>
      <c r="AD138" s="20">
        <v>0.25</v>
      </c>
      <c r="AE138" s="20">
        <v>0.32</v>
      </c>
      <c r="AF138" s="21">
        <v>0.18</v>
      </c>
      <c r="AG138" s="17">
        <v>0.37</v>
      </c>
      <c r="AH138" s="16">
        <v>0.38</v>
      </c>
      <c r="AI138" s="16">
        <v>0.38</v>
      </c>
      <c r="AJ138" s="16">
        <v>0.37</v>
      </c>
      <c r="AK138" s="20">
        <v>0.43</v>
      </c>
      <c r="AL138" s="21">
        <v>0.35</v>
      </c>
      <c r="AM138" s="19">
        <v>0.39</v>
      </c>
      <c r="AN138" s="21">
        <v>0.24</v>
      </c>
    </row>
    <row r="139" spans="1:40" ht="15" customHeight="1" x14ac:dyDescent="0.3">
      <c r="A139" s="2" t="s">
        <v>329</v>
      </c>
      <c r="B139" s="9"/>
      <c r="D139" s="22"/>
      <c r="E139" s="9"/>
      <c r="F139" s="22"/>
      <c r="I139" s="12" t="s">
        <v>439</v>
      </c>
      <c r="J139" s="12" t="s">
        <v>539</v>
      </c>
      <c r="K139" s="12" t="s">
        <v>539</v>
      </c>
      <c r="M139" s="12" t="s">
        <v>432</v>
      </c>
      <c r="N139" s="11" t="s">
        <v>539</v>
      </c>
      <c r="O139" s="10" t="s">
        <v>389</v>
      </c>
      <c r="P139" s="12" t="s">
        <v>782</v>
      </c>
      <c r="Q139" s="12" t="s">
        <v>389</v>
      </c>
      <c r="R139" s="12" t="s">
        <v>783</v>
      </c>
      <c r="U139" s="12" t="s">
        <v>389</v>
      </c>
      <c r="Y139" s="12" t="s">
        <v>389</v>
      </c>
      <c r="Z139" s="9"/>
      <c r="AA139" s="10" t="s">
        <v>452</v>
      </c>
      <c r="AC139" s="12" t="s">
        <v>494</v>
      </c>
      <c r="AE139" s="12" t="s">
        <v>495</v>
      </c>
      <c r="AF139" s="9"/>
      <c r="AG139" s="22"/>
      <c r="AH139" s="12" t="s">
        <v>382</v>
      </c>
      <c r="AK139" s="12" t="s">
        <v>589</v>
      </c>
      <c r="AL139" s="9"/>
      <c r="AM139" s="10" t="s">
        <v>378</v>
      </c>
      <c r="AN139" s="9"/>
    </row>
    <row r="140" spans="1:40" ht="15" customHeight="1" x14ac:dyDescent="0.3">
      <c r="A140" s="2" t="s">
        <v>329</v>
      </c>
      <c r="B140" s="9" t="s">
        <v>784</v>
      </c>
      <c r="C140" s="13">
        <v>4704</v>
      </c>
      <c r="D140" s="14">
        <v>2380</v>
      </c>
      <c r="E140" s="15">
        <v>2324</v>
      </c>
      <c r="F140" s="14">
        <v>458</v>
      </c>
      <c r="G140" s="13">
        <v>769</v>
      </c>
      <c r="H140" s="13">
        <v>714</v>
      </c>
      <c r="I140" s="13">
        <v>729</v>
      </c>
      <c r="J140" s="13">
        <v>762</v>
      </c>
      <c r="K140" s="13">
        <v>1272</v>
      </c>
      <c r="L140" s="13">
        <v>1227</v>
      </c>
      <c r="M140" s="13">
        <v>1443</v>
      </c>
      <c r="N140" s="15">
        <v>2034</v>
      </c>
      <c r="O140" s="14">
        <v>3123</v>
      </c>
      <c r="P140" s="13">
        <v>794</v>
      </c>
      <c r="Q140" s="13">
        <v>437</v>
      </c>
      <c r="R140" s="13">
        <v>129</v>
      </c>
      <c r="S140" s="13">
        <v>386</v>
      </c>
      <c r="T140" s="13">
        <v>787</v>
      </c>
      <c r="U140" s="13">
        <v>368</v>
      </c>
      <c r="V140" s="13">
        <v>10</v>
      </c>
      <c r="W140" s="13">
        <v>88</v>
      </c>
      <c r="X140" s="13">
        <v>508</v>
      </c>
      <c r="Y140" s="13">
        <v>321</v>
      </c>
      <c r="Z140" s="15">
        <v>876</v>
      </c>
      <c r="AA140" s="14">
        <v>3863</v>
      </c>
      <c r="AB140" s="13">
        <v>841</v>
      </c>
      <c r="AC140" s="13">
        <v>119</v>
      </c>
      <c r="AD140" s="13">
        <v>434</v>
      </c>
      <c r="AE140" s="13">
        <v>204</v>
      </c>
      <c r="AF140" s="15">
        <v>84</v>
      </c>
      <c r="AG140" s="14">
        <v>2830</v>
      </c>
      <c r="AH140" s="13">
        <v>1874</v>
      </c>
      <c r="AI140" s="13">
        <v>1350</v>
      </c>
      <c r="AJ140" s="13">
        <v>1479</v>
      </c>
      <c r="AK140" s="13">
        <v>963</v>
      </c>
      <c r="AL140" s="15">
        <v>912</v>
      </c>
      <c r="AM140" s="14">
        <v>4361</v>
      </c>
      <c r="AN140" s="15">
        <v>343</v>
      </c>
    </row>
    <row r="141" spans="1:40" ht="15" customHeight="1" x14ac:dyDescent="0.3">
      <c r="A141" s="2" t="s">
        <v>329</v>
      </c>
      <c r="B141" s="9"/>
      <c r="C141" s="16">
        <v>0.78</v>
      </c>
      <c r="D141" s="19">
        <v>0.81</v>
      </c>
      <c r="E141" s="21">
        <v>0.76</v>
      </c>
      <c r="F141" s="19">
        <v>0.72</v>
      </c>
      <c r="G141" s="20">
        <v>0.75</v>
      </c>
      <c r="H141" s="20">
        <v>0.72</v>
      </c>
      <c r="I141" s="20">
        <v>0.74</v>
      </c>
      <c r="J141" s="20">
        <v>0.83</v>
      </c>
      <c r="K141" s="20">
        <v>0.88</v>
      </c>
      <c r="L141" s="20">
        <v>0.74</v>
      </c>
      <c r="M141" s="20">
        <v>0.73</v>
      </c>
      <c r="N141" s="21">
        <v>0.86</v>
      </c>
      <c r="O141" s="17">
        <v>0.78</v>
      </c>
      <c r="P141" s="16">
        <v>0.79</v>
      </c>
      <c r="Q141" s="16">
        <v>0.77</v>
      </c>
      <c r="R141" s="16">
        <v>0.79</v>
      </c>
      <c r="S141" s="16">
        <v>0.77</v>
      </c>
      <c r="T141" s="16">
        <v>0.79</v>
      </c>
      <c r="U141" s="16">
        <v>0.78</v>
      </c>
      <c r="V141" s="16">
        <v>0.85</v>
      </c>
      <c r="W141" s="16">
        <v>0.82</v>
      </c>
      <c r="X141" s="20">
        <v>0.82</v>
      </c>
      <c r="Y141" s="16">
        <v>0.78</v>
      </c>
      <c r="Z141" s="18">
        <v>0.77</v>
      </c>
      <c r="AA141" s="19">
        <v>0.8</v>
      </c>
      <c r="AB141" s="20">
        <v>0.73</v>
      </c>
      <c r="AC141" s="16">
        <v>0.79</v>
      </c>
      <c r="AD141" s="20">
        <v>0.73</v>
      </c>
      <c r="AE141" s="16">
        <v>0.74</v>
      </c>
      <c r="AF141" s="21">
        <v>0.68</v>
      </c>
      <c r="AG141" s="19">
        <v>0.83</v>
      </c>
      <c r="AH141" s="20">
        <v>0.72</v>
      </c>
      <c r="AI141" s="20">
        <v>0.87</v>
      </c>
      <c r="AJ141" s="20">
        <v>0.8</v>
      </c>
      <c r="AK141" s="16">
        <v>0.79</v>
      </c>
      <c r="AL141" s="21">
        <v>0.66</v>
      </c>
      <c r="AM141" s="19">
        <v>0.81</v>
      </c>
      <c r="AN141" s="21">
        <v>0.56999999999999995</v>
      </c>
    </row>
    <row r="142" spans="1:40" ht="15" customHeight="1" x14ac:dyDescent="0.3">
      <c r="A142" s="2" t="s">
        <v>329</v>
      </c>
      <c r="B142" s="9"/>
      <c r="D142" s="10" t="s">
        <v>378</v>
      </c>
      <c r="E142" s="9"/>
      <c r="F142" s="22"/>
      <c r="J142" s="12" t="s">
        <v>539</v>
      </c>
      <c r="K142" s="12" t="s">
        <v>427</v>
      </c>
      <c r="N142" s="11" t="s">
        <v>427</v>
      </c>
      <c r="O142" s="22"/>
      <c r="X142" s="12" t="s">
        <v>785</v>
      </c>
      <c r="Z142" s="9"/>
      <c r="AA142" s="10" t="s">
        <v>452</v>
      </c>
      <c r="AF142" s="9"/>
      <c r="AG142" s="10" t="s">
        <v>452</v>
      </c>
      <c r="AH142" s="12" t="s">
        <v>382</v>
      </c>
      <c r="AI142" s="12" t="s">
        <v>453</v>
      </c>
      <c r="AJ142" s="12" t="s">
        <v>437</v>
      </c>
      <c r="AK142" s="12" t="s">
        <v>437</v>
      </c>
      <c r="AL142" s="9"/>
      <c r="AM142" s="10" t="s">
        <v>378</v>
      </c>
      <c r="AN142" s="9"/>
    </row>
    <row r="143" spans="1:40" ht="15" customHeight="1" x14ac:dyDescent="0.3">
      <c r="A143" s="2" t="s">
        <v>329</v>
      </c>
      <c r="B143" s="9" t="s">
        <v>786</v>
      </c>
      <c r="C143" s="13">
        <v>899</v>
      </c>
      <c r="D143" s="14">
        <v>541</v>
      </c>
      <c r="E143" s="15">
        <v>358</v>
      </c>
      <c r="F143" s="14">
        <v>77</v>
      </c>
      <c r="G143" s="13">
        <v>116</v>
      </c>
      <c r="H143" s="13">
        <v>128</v>
      </c>
      <c r="I143" s="13">
        <v>146</v>
      </c>
      <c r="J143" s="13">
        <v>143</v>
      </c>
      <c r="K143" s="13">
        <v>289</v>
      </c>
      <c r="L143" s="13">
        <v>193</v>
      </c>
      <c r="M143" s="13">
        <v>274</v>
      </c>
      <c r="N143" s="15">
        <v>431</v>
      </c>
      <c r="O143" s="14">
        <v>594</v>
      </c>
      <c r="P143" s="13">
        <v>89</v>
      </c>
      <c r="Q143" s="13">
        <v>70</v>
      </c>
      <c r="R143" s="13">
        <v>22</v>
      </c>
      <c r="S143" s="13">
        <v>75</v>
      </c>
      <c r="T143" s="13">
        <v>216</v>
      </c>
      <c r="U143" s="13">
        <v>74</v>
      </c>
      <c r="V143" s="13">
        <v>2</v>
      </c>
      <c r="W143" s="13">
        <v>18</v>
      </c>
      <c r="X143" s="13">
        <v>112</v>
      </c>
      <c r="Y143" s="13">
        <v>73</v>
      </c>
      <c r="Z143" s="15">
        <v>149</v>
      </c>
      <c r="AA143" s="14">
        <v>753</v>
      </c>
      <c r="AB143" s="13">
        <v>146</v>
      </c>
      <c r="AC143" s="13">
        <v>20</v>
      </c>
      <c r="AD143" s="13">
        <v>68</v>
      </c>
      <c r="AE143" s="13">
        <v>47</v>
      </c>
      <c r="AF143" s="15">
        <v>11</v>
      </c>
      <c r="AG143" s="14">
        <v>625</v>
      </c>
      <c r="AH143" s="13">
        <v>274</v>
      </c>
      <c r="AI143" s="13">
        <v>335</v>
      </c>
      <c r="AJ143" s="13">
        <v>290</v>
      </c>
      <c r="AK143" s="13">
        <v>149</v>
      </c>
      <c r="AL143" s="15">
        <v>125</v>
      </c>
      <c r="AM143" s="14">
        <v>864</v>
      </c>
      <c r="AN143" s="15">
        <v>34</v>
      </c>
    </row>
    <row r="144" spans="1:40" ht="15" customHeight="1" x14ac:dyDescent="0.3">
      <c r="A144" s="2" t="s">
        <v>329</v>
      </c>
      <c r="B144" s="9"/>
      <c r="C144" s="16">
        <v>0.15</v>
      </c>
      <c r="D144" s="19">
        <v>0.18</v>
      </c>
      <c r="E144" s="21">
        <v>0.12</v>
      </c>
      <c r="F144" s="19">
        <v>0.12</v>
      </c>
      <c r="G144" s="20">
        <v>0.11</v>
      </c>
      <c r="H144" s="20">
        <v>0.13</v>
      </c>
      <c r="I144" s="16">
        <v>0.15</v>
      </c>
      <c r="J144" s="16">
        <v>0.16</v>
      </c>
      <c r="K144" s="20">
        <v>0.2</v>
      </c>
      <c r="L144" s="20">
        <v>0.12</v>
      </c>
      <c r="M144" s="16">
        <v>0.14000000000000001</v>
      </c>
      <c r="N144" s="21">
        <v>0.18</v>
      </c>
      <c r="O144" s="17">
        <v>0.15</v>
      </c>
      <c r="P144" s="20">
        <v>0.09</v>
      </c>
      <c r="Q144" s="16">
        <v>0.12</v>
      </c>
      <c r="R144" s="16">
        <v>0.14000000000000001</v>
      </c>
      <c r="S144" s="16">
        <v>0.15</v>
      </c>
      <c r="T144" s="20">
        <v>0.22</v>
      </c>
      <c r="U144" s="16">
        <v>0.16</v>
      </c>
      <c r="V144" s="16">
        <v>0.15</v>
      </c>
      <c r="W144" s="16">
        <v>0.17</v>
      </c>
      <c r="X144" s="20">
        <v>0.18</v>
      </c>
      <c r="Y144" s="16">
        <v>0.18</v>
      </c>
      <c r="Z144" s="21">
        <v>0.13</v>
      </c>
      <c r="AA144" s="19">
        <v>0.16</v>
      </c>
      <c r="AB144" s="20">
        <v>0.13</v>
      </c>
      <c r="AC144" s="16">
        <v>0.13</v>
      </c>
      <c r="AD144" s="20">
        <v>0.11</v>
      </c>
      <c r="AE144" s="16">
        <v>0.17</v>
      </c>
      <c r="AF144" s="18">
        <v>0.09</v>
      </c>
      <c r="AG144" s="19">
        <v>0.18</v>
      </c>
      <c r="AH144" s="20">
        <v>0.11</v>
      </c>
      <c r="AI144" s="20">
        <v>0.21</v>
      </c>
      <c r="AJ144" s="16">
        <v>0.16</v>
      </c>
      <c r="AK144" s="20">
        <v>0.12</v>
      </c>
      <c r="AL144" s="21">
        <v>0.09</v>
      </c>
      <c r="AM144" s="19">
        <v>0.16</v>
      </c>
      <c r="AN144" s="21">
        <v>0.06</v>
      </c>
    </row>
    <row r="145" spans="1:40" ht="15" customHeight="1" x14ac:dyDescent="0.3">
      <c r="A145" s="2" t="s">
        <v>329</v>
      </c>
      <c r="B145" s="9"/>
      <c r="D145" s="10" t="s">
        <v>378</v>
      </c>
      <c r="E145" s="9"/>
      <c r="F145" s="22"/>
      <c r="I145" s="12" t="s">
        <v>666</v>
      </c>
      <c r="J145" s="12" t="s">
        <v>666</v>
      </c>
      <c r="K145" s="12" t="s">
        <v>427</v>
      </c>
      <c r="M145" s="12" t="s">
        <v>666</v>
      </c>
      <c r="N145" s="11" t="s">
        <v>539</v>
      </c>
      <c r="O145" s="10" t="s">
        <v>378</v>
      </c>
      <c r="Q145" s="12" t="s">
        <v>378</v>
      </c>
      <c r="R145" s="12" t="s">
        <v>378</v>
      </c>
      <c r="S145" s="12" t="s">
        <v>378</v>
      </c>
      <c r="T145" s="12" t="s">
        <v>787</v>
      </c>
      <c r="U145" s="12" t="s">
        <v>378</v>
      </c>
      <c r="W145" s="12" t="s">
        <v>378</v>
      </c>
      <c r="X145" s="12" t="s">
        <v>788</v>
      </c>
      <c r="Y145" s="12" t="s">
        <v>728</v>
      </c>
      <c r="Z145" s="11" t="s">
        <v>378</v>
      </c>
      <c r="AA145" s="10" t="s">
        <v>404</v>
      </c>
      <c r="AE145" s="12" t="s">
        <v>404</v>
      </c>
      <c r="AF145" s="9"/>
      <c r="AG145" s="10" t="s">
        <v>452</v>
      </c>
      <c r="AI145" s="12" t="s">
        <v>453</v>
      </c>
      <c r="AJ145" s="12" t="s">
        <v>478</v>
      </c>
      <c r="AK145" s="12" t="s">
        <v>382</v>
      </c>
      <c r="AL145" s="9"/>
      <c r="AM145" s="10" t="s">
        <v>378</v>
      </c>
      <c r="AN145" s="9"/>
    </row>
    <row r="146" spans="1:40" ht="15" customHeight="1" x14ac:dyDescent="0.3">
      <c r="A146" s="2" t="s">
        <v>329</v>
      </c>
      <c r="B146" s="9" t="s">
        <v>789</v>
      </c>
      <c r="C146" s="13">
        <v>4054</v>
      </c>
      <c r="D146" s="14">
        <v>2133</v>
      </c>
      <c r="E146" s="15">
        <v>1921</v>
      </c>
      <c r="F146" s="14">
        <v>390</v>
      </c>
      <c r="G146" s="13">
        <v>676</v>
      </c>
      <c r="H146" s="13">
        <v>613</v>
      </c>
      <c r="I146" s="13">
        <v>614</v>
      </c>
      <c r="J146" s="13">
        <v>649</v>
      </c>
      <c r="K146" s="13">
        <v>1112</v>
      </c>
      <c r="L146" s="13">
        <v>1067</v>
      </c>
      <c r="M146" s="13">
        <v>1227</v>
      </c>
      <c r="N146" s="15">
        <v>1760</v>
      </c>
      <c r="O146" s="14">
        <v>2711</v>
      </c>
      <c r="P146" s="13">
        <v>642</v>
      </c>
      <c r="Q146" s="13">
        <v>376</v>
      </c>
      <c r="R146" s="13">
        <v>102</v>
      </c>
      <c r="S146" s="13">
        <v>326</v>
      </c>
      <c r="T146" s="13">
        <v>701</v>
      </c>
      <c r="U146" s="13">
        <v>309</v>
      </c>
      <c r="V146" s="13">
        <v>9</v>
      </c>
      <c r="W146" s="13">
        <v>78</v>
      </c>
      <c r="X146" s="13">
        <v>444</v>
      </c>
      <c r="Y146" s="13">
        <v>282</v>
      </c>
      <c r="Z146" s="15">
        <v>785</v>
      </c>
      <c r="AA146" s="14">
        <v>3318</v>
      </c>
      <c r="AB146" s="13">
        <v>735</v>
      </c>
      <c r="AC146" s="13">
        <v>99</v>
      </c>
      <c r="AD146" s="13">
        <v>388</v>
      </c>
      <c r="AE146" s="13">
        <v>168</v>
      </c>
      <c r="AF146" s="15">
        <v>80</v>
      </c>
      <c r="AG146" s="14">
        <v>2539</v>
      </c>
      <c r="AH146" s="13">
        <v>1515</v>
      </c>
      <c r="AI146" s="13">
        <v>1245</v>
      </c>
      <c r="AJ146" s="13">
        <v>1294</v>
      </c>
      <c r="AK146" s="13">
        <v>784</v>
      </c>
      <c r="AL146" s="15">
        <v>730</v>
      </c>
      <c r="AM146" s="14">
        <v>3793</v>
      </c>
      <c r="AN146" s="15">
        <v>261</v>
      </c>
    </row>
    <row r="147" spans="1:40" ht="15" customHeight="1" x14ac:dyDescent="0.3">
      <c r="A147" s="2" t="s">
        <v>329</v>
      </c>
      <c r="B147" s="9"/>
      <c r="C147" s="16">
        <v>0.68</v>
      </c>
      <c r="D147" s="19">
        <v>0.73</v>
      </c>
      <c r="E147" s="21">
        <v>0.63</v>
      </c>
      <c r="F147" s="19">
        <v>0.62</v>
      </c>
      <c r="G147" s="16">
        <v>0.66</v>
      </c>
      <c r="H147" s="20">
        <v>0.62</v>
      </c>
      <c r="I147" s="20">
        <v>0.63</v>
      </c>
      <c r="J147" s="20">
        <v>0.71</v>
      </c>
      <c r="K147" s="20">
        <v>0.77</v>
      </c>
      <c r="L147" s="20">
        <v>0.64</v>
      </c>
      <c r="M147" s="20">
        <v>0.62</v>
      </c>
      <c r="N147" s="21">
        <v>0.74</v>
      </c>
      <c r="O147" s="17">
        <v>0.68</v>
      </c>
      <c r="P147" s="20">
        <v>0.64</v>
      </c>
      <c r="Q147" s="16">
        <v>0.66</v>
      </c>
      <c r="R147" s="16">
        <v>0.62</v>
      </c>
      <c r="S147" s="16">
        <v>0.65</v>
      </c>
      <c r="T147" s="16">
        <v>0.7</v>
      </c>
      <c r="U147" s="16">
        <v>0.65</v>
      </c>
      <c r="V147" s="16">
        <v>0.77</v>
      </c>
      <c r="W147" s="16">
        <v>0.72</v>
      </c>
      <c r="X147" s="20">
        <v>0.72</v>
      </c>
      <c r="Y147" s="16">
        <v>0.68</v>
      </c>
      <c r="Z147" s="18">
        <v>0.69</v>
      </c>
      <c r="AA147" s="19">
        <v>0.68</v>
      </c>
      <c r="AB147" s="20">
        <v>0.64</v>
      </c>
      <c r="AC147" s="16">
        <v>0.66</v>
      </c>
      <c r="AD147" s="16">
        <v>0.65</v>
      </c>
      <c r="AE147" s="20">
        <v>0.61</v>
      </c>
      <c r="AF147" s="18">
        <v>0.64</v>
      </c>
      <c r="AG147" s="19">
        <v>0.75</v>
      </c>
      <c r="AH147" s="20">
        <v>0.57999999999999996</v>
      </c>
      <c r="AI147" s="20">
        <v>0.8</v>
      </c>
      <c r="AJ147" s="20">
        <v>0.7</v>
      </c>
      <c r="AK147" s="20">
        <v>0.64</v>
      </c>
      <c r="AL147" s="21">
        <v>0.53</v>
      </c>
      <c r="AM147" s="19">
        <v>0.7</v>
      </c>
      <c r="AN147" s="21">
        <v>0.44</v>
      </c>
    </row>
    <row r="148" spans="1:40" ht="15" customHeight="1" x14ac:dyDescent="0.3">
      <c r="A148" s="2" t="s">
        <v>329</v>
      </c>
      <c r="B148" s="9"/>
      <c r="D148" s="10" t="s">
        <v>378</v>
      </c>
      <c r="E148" s="9"/>
      <c r="F148" s="22"/>
      <c r="J148" s="12" t="s">
        <v>539</v>
      </c>
      <c r="K148" s="12" t="s">
        <v>427</v>
      </c>
      <c r="N148" s="11" t="s">
        <v>427</v>
      </c>
      <c r="O148" s="10" t="s">
        <v>378</v>
      </c>
      <c r="T148" s="12" t="s">
        <v>404</v>
      </c>
      <c r="X148" s="12" t="s">
        <v>790</v>
      </c>
      <c r="Z148" s="11" t="s">
        <v>378</v>
      </c>
      <c r="AA148" s="10" t="s">
        <v>454</v>
      </c>
      <c r="AF148" s="9"/>
      <c r="AG148" s="10" t="s">
        <v>452</v>
      </c>
      <c r="AH148" s="12" t="s">
        <v>382</v>
      </c>
      <c r="AI148" s="12" t="s">
        <v>453</v>
      </c>
      <c r="AJ148" s="12" t="s">
        <v>478</v>
      </c>
      <c r="AK148" s="12" t="s">
        <v>437</v>
      </c>
      <c r="AL148" s="9"/>
      <c r="AM148" s="10" t="s">
        <v>378</v>
      </c>
      <c r="AN148" s="9"/>
    </row>
    <row r="149" spans="1:40" ht="15" customHeight="1" x14ac:dyDescent="0.3">
      <c r="A149" s="2" t="s">
        <v>329</v>
      </c>
      <c r="B149" s="9" t="s">
        <v>791</v>
      </c>
      <c r="C149" s="13">
        <v>4769</v>
      </c>
      <c r="D149" s="14">
        <v>2437</v>
      </c>
      <c r="E149" s="15">
        <v>2331</v>
      </c>
      <c r="F149" s="14">
        <v>480</v>
      </c>
      <c r="G149" s="13">
        <v>780</v>
      </c>
      <c r="H149" s="13">
        <v>717</v>
      </c>
      <c r="I149" s="13">
        <v>724</v>
      </c>
      <c r="J149" s="13">
        <v>773</v>
      </c>
      <c r="K149" s="13">
        <v>1293</v>
      </c>
      <c r="L149" s="13">
        <v>1261</v>
      </c>
      <c r="M149" s="13">
        <v>1442</v>
      </c>
      <c r="N149" s="15">
        <v>2067</v>
      </c>
      <c r="O149" s="14">
        <v>3199</v>
      </c>
      <c r="P149" s="13">
        <v>787</v>
      </c>
      <c r="Q149" s="13">
        <v>458</v>
      </c>
      <c r="R149" s="13">
        <v>136</v>
      </c>
      <c r="S149" s="13">
        <v>395</v>
      </c>
      <c r="T149" s="13">
        <v>783</v>
      </c>
      <c r="U149" s="13">
        <v>378</v>
      </c>
      <c r="V149" s="13">
        <v>11</v>
      </c>
      <c r="W149" s="13">
        <v>88</v>
      </c>
      <c r="X149" s="13">
        <v>498</v>
      </c>
      <c r="Y149" s="13">
        <v>321</v>
      </c>
      <c r="Z149" s="15">
        <v>915</v>
      </c>
      <c r="AA149" s="14">
        <v>3910</v>
      </c>
      <c r="AB149" s="13">
        <v>859</v>
      </c>
      <c r="AC149" s="13">
        <v>123</v>
      </c>
      <c r="AD149" s="13">
        <v>430</v>
      </c>
      <c r="AE149" s="13">
        <v>220</v>
      </c>
      <c r="AF149" s="15">
        <v>86</v>
      </c>
      <c r="AG149" s="14">
        <v>2821</v>
      </c>
      <c r="AH149" s="13">
        <v>1948</v>
      </c>
      <c r="AI149" s="13">
        <v>1344</v>
      </c>
      <c r="AJ149" s="13">
        <v>1477</v>
      </c>
      <c r="AK149" s="13">
        <v>1013</v>
      </c>
      <c r="AL149" s="15">
        <v>935</v>
      </c>
      <c r="AM149" s="14">
        <v>4423</v>
      </c>
      <c r="AN149" s="15">
        <v>346</v>
      </c>
    </row>
    <row r="150" spans="1:40" ht="15" customHeight="1" x14ac:dyDescent="0.3">
      <c r="A150" s="2" t="s">
        <v>329</v>
      </c>
      <c r="B150" s="9"/>
      <c r="C150" s="16">
        <v>0.79</v>
      </c>
      <c r="D150" s="19">
        <v>0.83</v>
      </c>
      <c r="E150" s="21">
        <v>0.76</v>
      </c>
      <c r="F150" s="19">
        <v>0.76</v>
      </c>
      <c r="G150" s="20">
        <v>0.76</v>
      </c>
      <c r="H150" s="20">
        <v>0.72</v>
      </c>
      <c r="I150" s="20">
        <v>0.74</v>
      </c>
      <c r="J150" s="20">
        <v>0.84</v>
      </c>
      <c r="K150" s="20">
        <v>0.89</v>
      </c>
      <c r="L150" s="20">
        <v>0.76</v>
      </c>
      <c r="M150" s="20">
        <v>0.73</v>
      </c>
      <c r="N150" s="21">
        <v>0.87</v>
      </c>
      <c r="O150" s="17">
        <v>0.8</v>
      </c>
      <c r="P150" s="16">
        <v>0.79</v>
      </c>
      <c r="Q150" s="16">
        <v>0.81</v>
      </c>
      <c r="R150" s="16">
        <v>0.83</v>
      </c>
      <c r="S150" s="16">
        <v>0.79</v>
      </c>
      <c r="T150" s="16">
        <v>0.78</v>
      </c>
      <c r="U150" s="16">
        <v>0.8</v>
      </c>
      <c r="V150" s="16">
        <v>0.93</v>
      </c>
      <c r="W150" s="16">
        <v>0.81</v>
      </c>
      <c r="X150" s="16">
        <v>0.8</v>
      </c>
      <c r="Y150" s="16">
        <v>0.78</v>
      </c>
      <c r="Z150" s="18">
        <v>0.8</v>
      </c>
      <c r="AA150" s="19">
        <v>0.81</v>
      </c>
      <c r="AB150" s="20">
        <v>0.75</v>
      </c>
      <c r="AC150" s="16">
        <v>0.82</v>
      </c>
      <c r="AD150" s="20">
        <v>0.72</v>
      </c>
      <c r="AE150" s="16">
        <v>0.8</v>
      </c>
      <c r="AF150" s="21">
        <v>0.69</v>
      </c>
      <c r="AG150" s="19">
        <v>0.83</v>
      </c>
      <c r="AH150" s="20">
        <v>0.75</v>
      </c>
      <c r="AI150" s="20">
        <v>0.86</v>
      </c>
      <c r="AJ150" s="16">
        <v>0.8</v>
      </c>
      <c r="AK150" s="20">
        <v>0.83</v>
      </c>
      <c r="AL150" s="21">
        <v>0.68</v>
      </c>
      <c r="AM150" s="19">
        <v>0.82</v>
      </c>
      <c r="AN150" s="21">
        <v>0.57999999999999996</v>
      </c>
    </row>
    <row r="151" spans="1:40" ht="15" customHeight="1" x14ac:dyDescent="0.3">
      <c r="A151" s="2" t="s">
        <v>329</v>
      </c>
      <c r="B151" s="9"/>
      <c r="D151" s="10" t="s">
        <v>378</v>
      </c>
      <c r="E151" s="9"/>
      <c r="F151" s="22"/>
      <c r="J151" s="12" t="s">
        <v>539</v>
      </c>
      <c r="K151" s="12" t="s">
        <v>427</v>
      </c>
      <c r="L151" s="12" t="s">
        <v>379</v>
      </c>
      <c r="N151" s="11" t="s">
        <v>427</v>
      </c>
      <c r="O151" s="22"/>
      <c r="Z151" s="9"/>
      <c r="AA151" s="10" t="s">
        <v>494</v>
      </c>
      <c r="AC151" s="12" t="s">
        <v>495</v>
      </c>
      <c r="AE151" s="12" t="s">
        <v>380</v>
      </c>
      <c r="AF151" s="9"/>
      <c r="AG151" s="10" t="s">
        <v>494</v>
      </c>
      <c r="AH151" s="12" t="s">
        <v>382</v>
      </c>
      <c r="AI151" s="12" t="s">
        <v>453</v>
      </c>
      <c r="AJ151" s="12" t="s">
        <v>437</v>
      </c>
      <c r="AK151" s="12" t="s">
        <v>437</v>
      </c>
      <c r="AL151" s="9"/>
      <c r="AM151" s="10" t="s">
        <v>378</v>
      </c>
      <c r="AN151" s="9"/>
    </row>
    <row r="152" spans="1:40" ht="15" customHeight="1" x14ac:dyDescent="0.3">
      <c r="A152" s="2" t="s">
        <v>329</v>
      </c>
      <c r="B152" s="9" t="s">
        <v>792</v>
      </c>
      <c r="C152" s="13">
        <v>2585</v>
      </c>
      <c r="D152" s="14">
        <v>1353</v>
      </c>
      <c r="E152" s="15">
        <v>1232</v>
      </c>
      <c r="F152" s="14">
        <v>241</v>
      </c>
      <c r="G152" s="13">
        <v>382</v>
      </c>
      <c r="H152" s="13">
        <v>356</v>
      </c>
      <c r="I152" s="13">
        <v>367</v>
      </c>
      <c r="J152" s="13">
        <v>461</v>
      </c>
      <c r="K152" s="13">
        <v>779</v>
      </c>
      <c r="L152" s="13">
        <v>623</v>
      </c>
      <c r="M152" s="13">
        <v>722</v>
      </c>
      <c r="N152" s="15">
        <v>1240</v>
      </c>
      <c r="O152" s="14">
        <v>1433</v>
      </c>
      <c r="P152" s="13">
        <v>601</v>
      </c>
      <c r="Q152" s="13">
        <v>213</v>
      </c>
      <c r="R152" s="13">
        <v>66</v>
      </c>
      <c r="S152" s="13">
        <v>192</v>
      </c>
      <c r="T152" s="13">
        <v>551</v>
      </c>
      <c r="U152" s="13">
        <v>172</v>
      </c>
      <c r="V152" s="13">
        <v>9</v>
      </c>
      <c r="W152" s="13">
        <v>47</v>
      </c>
      <c r="X152" s="13">
        <v>212</v>
      </c>
      <c r="Y152" s="13">
        <v>172</v>
      </c>
      <c r="Z152" s="15">
        <v>349</v>
      </c>
      <c r="AA152" s="14">
        <v>2237</v>
      </c>
      <c r="AB152" s="13">
        <v>348</v>
      </c>
      <c r="AC152" s="13">
        <v>52</v>
      </c>
      <c r="AD152" s="13">
        <v>179</v>
      </c>
      <c r="AE152" s="13">
        <v>85</v>
      </c>
      <c r="AF152" s="15">
        <v>32</v>
      </c>
      <c r="AG152" s="14">
        <v>1547</v>
      </c>
      <c r="AH152" s="13">
        <v>1038</v>
      </c>
      <c r="AI152" s="13">
        <v>757</v>
      </c>
      <c r="AJ152" s="13">
        <v>790</v>
      </c>
      <c r="AK152" s="13">
        <v>557</v>
      </c>
      <c r="AL152" s="15">
        <v>481</v>
      </c>
      <c r="AM152" s="14">
        <v>2445</v>
      </c>
      <c r="AN152" s="15">
        <v>140</v>
      </c>
    </row>
    <row r="153" spans="1:40" ht="15" customHeight="1" x14ac:dyDescent="0.3">
      <c r="A153" s="2" t="s">
        <v>329</v>
      </c>
      <c r="B153" s="9"/>
      <c r="C153" s="16">
        <v>0.43</v>
      </c>
      <c r="D153" s="19">
        <v>0.46</v>
      </c>
      <c r="E153" s="21">
        <v>0.4</v>
      </c>
      <c r="F153" s="19">
        <v>0.38</v>
      </c>
      <c r="G153" s="20">
        <v>0.37</v>
      </c>
      <c r="H153" s="20">
        <v>0.36</v>
      </c>
      <c r="I153" s="20">
        <v>0.37</v>
      </c>
      <c r="J153" s="20">
        <v>0.5</v>
      </c>
      <c r="K153" s="20">
        <v>0.54</v>
      </c>
      <c r="L153" s="20">
        <v>0.37</v>
      </c>
      <c r="M153" s="20">
        <v>0.37</v>
      </c>
      <c r="N153" s="21">
        <v>0.52</v>
      </c>
      <c r="O153" s="19">
        <v>0.36</v>
      </c>
      <c r="P153" s="20">
        <v>0.6</v>
      </c>
      <c r="Q153" s="20">
        <v>0.38</v>
      </c>
      <c r="R153" s="16">
        <v>0.4</v>
      </c>
      <c r="S153" s="20">
        <v>0.38</v>
      </c>
      <c r="T153" s="20">
        <v>0.55000000000000004</v>
      </c>
      <c r="U153" s="20">
        <v>0.36</v>
      </c>
      <c r="V153" s="16">
        <v>0.77</v>
      </c>
      <c r="W153" s="16">
        <v>0.44</v>
      </c>
      <c r="X153" s="20">
        <v>0.34</v>
      </c>
      <c r="Y153" s="16">
        <v>0.42</v>
      </c>
      <c r="Z153" s="21">
        <v>0.3</v>
      </c>
      <c r="AA153" s="19">
        <v>0.46</v>
      </c>
      <c r="AB153" s="20">
        <v>0.3</v>
      </c>
      <c r="AC153" s="20">
        <v>0.35</v>
      </c>
      <c r="AD153" s="20">
        <v>0.3</v>
      </c>
      <c r="AE153" s="20">
        <v>0.31</v>
      </c>
      <c r="AF153" s="21">
        <v>0.25</v>
      </c>
      <c r="AG153" s="19">
        <v>0.45</v>
      </c>
      <c r="AH153" s="20">
        <v>0.4</v>
      </c>
      <c r="AI153" s="20">
        <v>0.49</v>
      </c>
      <c r="AJ153" s="16">
        <v>0.43</v>
      </c>
      <c r="AK153" s="16">
        <v>0.45</v>
      </c>
      <c r="AL153" s="21">
        <v>0.35</v>
      </c>
      <c r="AM153" s="19">
        <v>0.45</v>
      </c>
      <c r="AN153" s="21">
        <v>0.23</v>
      </c>
    </row>
    <row r="154" spans="1:40" ht="15" customHeight="1" x14ac:dyDescent="0.3">
      <c r="A154" s="2" t="s">
        <v>329</v>
      </c>
      <c r="B154" s="9"/>
      <c r="D154" s="10" t="s">
        <v>378</v>
      </c>
      <c r="E154" s="9"/>
      <c r="F154" s="22"/>
      <c r="J154" s="12" t="s">
        <v>539</v>
      </c>
      <c r="K154" s="12" t="s">
        <v>539</v>
      </c>
      <c r="N154" s="11" t="s">
        <v>539</v>
      </c>
      <c r="O154" s="10" t="s">
        <v>389</v>
      </c>
      <c r="P154" s="12" t="s">
        <v>396</v>
      </c>
      <c r="Q154" s="12" t="s">
        <v>389</v>
      </c>
      <c r="R154" s="12" t="s">
        <v>389</v>
      </c>
      <c r="S154" s="12" t="s">
        <v>389</v>
      </c>
      <c r="T154" s="12" t="s">
        <v>602</v>
      </c>
      <c r="U154" s="12" t="s">
        <v>389</v>
      </c>
      <c r="W154" s="12" t="s">
        <v>655</v>
      </c>
      <c r="Y154" s="12" t="s">
        <v>680</v>
      </c>
      <c r="Z154" s="9"/>
      <c r="AA154" s="10" t="s">
        <v>397</v>
      </c>
      <c r="AF154" s="9"/>
      <c r="AG154" s="10" t="s">
        <v>437</v>
      </c>
      <c r="AH154" s="12" t="s">
        <v>382</v>
      </c>
      <c r="AI154" s="12" t="s">
        <v>686</v>
      </c>
      <c r="AJ154" s="12" t="s">
        <v>382</v>
      </c>
      <c r="AK154" s="12" t="s">
        <v>437</v>
      </c>
      <c r="AL154" s="9"/>
      <c r="AM154" s="10" t="s">
        <v>378</v>
      </c>
      <c r="AN154" s="9"/>
    </row>
    <row r="155" spans="1:40" ht="15" customHeight="1" x14ac:dyDescent="0.3">
      <c r="A155" s="2" t="s">
        <v>329</v>
      </c>
      <c r="B155" s="9" t="s">
        <v>793</v>
      </c>
      <c r="C155" s="13">
        <v>2018</v>
      </c>
      <c r="D155" s="14">
        <v>1120</v>
      </c>
      <c r="E155" s="15">
        <v>897</v>
      </c>
      <c r="F155" s="14">
        <v>180</v>
      </c>
      <c r="G155" s="13">
        <v>311</v>
      </c>
      <c r="H155" s="13">
        <v>287</v>
      </c>
      <c r="I155" s="13">
        <v>274</v>
      </c>
      <c r="J155" s="13">
        <v>346</v>
      </c>
      <c r="K155" s="13">
        <v>619</v>
      </c>
      <c r="L155" s="13">
        <v>491</v>
      </c>
      <c r="M155" s="13">
        <v>562</v>
      </c>
      <c r="N155" s="15">
        <v>965</v>
      </c>
      <c r="O155" s="14">
        <v>1168</v>
      </c>
      <c r="P155" s="13">
        <v>389</v>
      </c>
      <c r="Q155" s="13">
        <v>177</v>
      </c>
      <c r="R155" s="13">
        <v>55</v>
      </c>
      <c r="S155" s="13">
        <v>163</v>
      </c>
      <c r="T155" s="13">
        <v>461</v>
      </c>
      <c r="U155" s="13">
        <v>135</v>
      </c>
      <c r="V155" s="13">
        <v>7</v>
      </c>
      <c r="W155" s="13">
        <v>41</v>
      </c>
      <c r="X155" s="13">
        <v>167</v>
      </c>
      <c r="Y155" s="13">
        <v>111</v>
      </c>
      <c r="Z155" s="15">
        <v>311</v>
      </c>
      <c r="AA155" s="14">
        <v>1714</v>
      </c>
      <c r="AB155" s="13">
        <v>304</v>
      </c>
      <c r="AC155" s="13">
        <v>40</v>
      </c>
      <c r="AD155" s="13">
        <v>161</v>
      </c>
      <c r="AE155" s="13">
        <v>73</v>
      </c>
      <c r="AF155" s="15">
        <v>30</v>
      </c>
      <c r="AG155" s="14">
        <v>1294</v>
      </c>
      <c r="AH155" s="13">
        <v>723</v>
      </c>
      <c r="AI155" s="13">
        <v>664</v>
      </c>
      <c r="AJ155" s="13">
        <v>631</v>
      </c>
      <c r="AK155" s="13">
        <v>397</v>
      </c>
      <c r="AL155" s="15">
        <v>327</v>
      </c>
      <c r="AM155" s="14">
        <v>1926</v>
      </c>
      <c r="AN155" s="15">
        <v>91</v>
      </c>
    </row>
    <row r="156" spans="1:40" ht="15" customHeight="1" x14ac:dyDescent="0.3">
      <c r="A156" s="2" t="s">
        <v>329</v>
      </c>
      <c r="B156" s="9"/>
      <c r="C156" s="16">
        <v>0.34</v>
      </c>
      <c r="D156" s="19">
        <v>0.38</v>
      </c>
      <c r="E156" s="21">
        <v>0.28999999999999998</v>
      </c>
      <c r="F156" s="19">
        <v>0.28999999999999998</v>
      </c>
      <c r="G156" s="20">
        <v>0.3</v>
      </c>
      <c r="H156" s="20">
        <v>0.28999999999999998</v>
      </c>
      <c r="I156" s="20">
        <v>0.28000000000000003</v>
      </c>
      <c r="J156" s="20">
        <v>0.38</v>
      </c>
      <c r="K156" s="20">
        <v>0.43</v>
      </c>
      <c r="L156" s="20">
        <v>0.3</v>
      </c>
      <c r="M156" s="20">
        <v>0.28000000000000003</v>
      </c>
      <c r="N156" s="21">
        <v>0.41</v>
      </c>
      <c r="O156" s="19">
        <v>0.28999999999999998</v>
      </c>
      <c r="P156" s="20">
        <v>0.39</v>
      </c>
      <c r="Q156" s="16">
        <v>0.31</v>
      </c>
      <c r="R156" s="16">
        <v>0.34</v>
      </c>
      <c r="S156" s="16">
        <v>0.33</v>
      </c>
      <c r="T156" s="20">
        <v>0.46</v>
      </c>
      <c r="U156" s="20">
        <v>0.28999999999999998</v>
      </c>
      <c r="V156" s="16">
        <v>0.62</v>
      </c>
      <c r="W156" s="16">
        <v>0.38</v>
      </c>
      <c r="X156" s="20">
        <v>0.27</v>
      </c>
      <c r="Y156" s="20">
        <v>0.27</v>
      </c>
      <c r="Z156" s="21">
        <v>0.27</v>
      </c>
      <c r="AA156" s="19">
        <v>0.35</v>
      </c>
      <c r="AB156" s="20">
        <v>0.27</v>
      </c>
      <c r="AC156" s="16">
        <v>0.27</v>
      </c>
      <c r="AD156" s="20">
        <v>0.27</v>
      </c>
      <c r="AE156" s="20">
        <v>0.27</v>
      </c>
      <c r="AF156" s="18">
        <v>0.24</v>
      </c>
      <c r="AG156" s="19">
        <v>0.38</v>
      </c>
      <c r="AH156" s="20">
        <v>0.28000000000000003</v>
      </c>
      <c r="AI156" s="20">
        <v>0.43</v>
      </c>
      <c r="AJ156" s="16">
        <v>0.34</v>
      </c>
      <c r="AK156" s="16">
        <v>0.32</v>
      </c>
      <c r="AL156" s="21">
        <v>0.24</v>
      </c>
      <c r="AM156" s="19">
        <v>0.36</v>
      </c>
      <c r="AN156" s="21">
        <v>0.15</v>
      </c>
    </row>
    <row r="157" spans="1:40" ht="15" customHeight="1" x14ac:dyDescent="0.3">
      <c r="A157" s="2" t="s">
        <v>329</v>
      </c>
      <c r="B157" s="9"/>
      <c r="D157" s="10" t="s">
        <v>378</v>
      </c>
      <c r="E157" s="9"/>
      <c r="F157" s="22"/>
      <c r="J157" s="12" t="s">
        <v>539</v>
      </c>
      <c r="K157" s="12" t="s">
        <v>427</v>
      </c>
      <c r="N157" s="11" t="s">
        <v>539</v>
      </c>
      <c r="O157" s="22"/>
      <c r="P157" s="12" t="s">
        <v>548</v>
      </c>
      <c r="S157" s="12" t="s">
        <v>655</v>
      </c>
      <c r="T157" s="12" t="s">
        <v>768</v>
      </c>
      <c r="W157" s="12" t="s">
        <v>794</v>
      </c>
      <c r="Z157" s="9"/>
      <c r="AA157" s="10" t="s">
        <v>443</v>
      </c>
      <c r="AF157" s="9"/>
      <c r="AG157" s="10" t="s">
        <v>452</v>
      </c>
      <c r="AH157" s="12" t="s">
        <v>382</v>
      </c>
      <c r="AI157" s="12" t="s">
        <v>453</v>
      </c>
      <c r="AJ157" s="12" t="s">
        <v>437</v>
      </c>
      <c r="AK157" s="12" t="s">
        <v>437</v>
      </c>
      <c r="AL157" s="9"/>
      <c r="AM157" s="10" t="s">
        <v>378</v>
      </c>
      <c r="AN157" s="9"/>
    </row>
    <row r="158" spans="1:40" ht="26" x14ac:dyDescent="0.3">
      <c r="A158" s="2" t="s">
        <v>329</v>
      </c>
      <c r="B158" s="9" t="s">
        <v>795</v>
      </c>
      <c r="C158" s="13">
        <v>424</v>
      </c>
      <c r="D158" s="14">
        <v>259</v>
      </c>
      <c r="E158" s="15">
        <v>165</v>
      </c>
      <c r="F158" s="14">
        <v>64</v>
      </c>
      <c r="G158" s="13">
        <v>72</v>
      </c>
      <c r="H158" s="13">
        <v>78</v>
      </c>
      <c r="I158" s="13">
        <v>52</v>
      </c>
      <c r="J158" s="13">
        <v>50</v>
      </c>
      <c r="K158" s="13">
        <v>109</v>
      </c>
      <c r="L158" s="13">
        <v>135</v>
      </c>
      <c r="M158" s="13">
        <v>129</v>
      </c>
      <c r="N158" s="15">
        <v>159</v>
      </c>
      <c r="O158" s="14">
        <v>280</v>
      </c>
      <c r="P158" s="13">
        <v>0</v>
      </c>
      <c r="Q158" s="13">
        <v>35</v>
      </c>
      <c r="R158" s="13">
        <v>8</v>
      </c>
      <c r="S158" s="13">
        <v>41</v>
      </c>
      <c r="T158" s="13">
        <v>144</v>
      </c>
      <c r="U158" s="13">
        <v>36</v>
      </c>
      <c r="V158" s="13">
        <v>1</v>
      </c>
      <c r="W158" s="13">
        <v>7</v>
      </c>
      <c r="X158" s="13">
        <v>43</v>
      </c>
      <c r="Y158" s="13">
        <v>30</v>
      </c>
      <c r="Z158" s="15">
        <v>78</v>
      </c>
      <c r="AA158" s="14">
        <v>339</v>
      </c>
      <c r="AB158" s="13">
        <v>85</v>
      </c>
      <c r="AC158" s="13">
        <v>10</v>
      </c>
      <c r="AD158" s="13">
        <v>43</v>
      </c>
      <c r="AE158" s="13">
        <v>25</v>
      </c>
      <c r="AF158" s="15">
        <v>7</v>
      </c>
      <c r="AG158" s="14">
        <v>271</v>
      </c>
      <c r="AH158" s="13">
        <v>153</v>
      </c>
      <c r="AI158" s="13">
        <v>138</v>
      </c>
      <c r="AJ158" s="13">
        <v>133</v>
      </c>
      <c r="AK158" s="13">
        <v>90</v>
      </c>
      <c r="AL158" s="15">
        <v>63</v>
      </c>
      <c r="AM158" s="14">
        <v>407</v>
      </c>
      <c r="AN158" s="15">
        <v>17</v>
      </c>
    </row>
    <row r="159" spans="1:40" ht="15" customHeight="1" x14ac:dyDescent="0.3">
      <c r="A159" s="2" t="s">
        <v>329</v>
      </c>
      <c r="B159" s="9"/>
      <c r="C159" s="16">
        <v>7.0000000000000007E-2</v>
      </c>
      <c r="D159" s="19">
        <v>0.09</v>
      </c>
      <c r="E159" s="21">
        <v>0.05</v>
      </c>
      <c r="F159" s="19">
        <v>0.1</v>
      </c>
      <c r="G159" s="16">
        <v>7.0000000000000007E-2</v>
      </c>
      <c r="H159" s="16">
        <v>0.08</v>
      </c>
      <c r="I159" s="20">
        <v>0.05</v>
      </c>
      <c r="J159" s="20">
        <v>0.05</v>
      </c>
      <c r="K159" s="16">
        <v>0.08</v>
      </c>
      <c r="L159" s="20">
        <v>0.08</v>
      </c>
      <c r="M159" s="16">
        <v>7.0000000000000007E-2</v>
      </c>
      <c r="N159" s="18">
        <v>7.0000000000000007E-2</v>
      </c>
      <c r="O159" s="17">
        <v>7.0000000000000007E-2</v>
      </c>
      <c r="P159" s="20">
        <v>0</v>
      </c>
      <c r="Q159" s="16">
        <v>0.06</v>
      </c>
      <c r="R159" s="16">
        <v>0.05</v>
      </c>
      <c r="S159" s="16">
        <v>0.08</v>
      </c>
      <c r="T159" s="20">
        <v>0.14000000000000001</v>
      </c>
      <c r="U159" s="16">
        <v>0.08</v>
      </c>
      <c r="V159" s="16">
        <v>0.08</v>
      </c>
      <c r="W159" s="16">
        <v>7.0000000000000007E-2</v>
      </c>
      <c r="X159" s="16">
        <v>7.0000000000000007E-2</v>
      </c>
      <c r="Y159" s="16">
        <v>7.0000000000000007E-2</v>
      </c>
      <c r="Z159" s="18">
        <v>7.0000000000000007E-2</v>
      </c>
      <c r="AA159" s="17">
        <v>7.0000000000000007E-2</v>
      </c>
      <c r="AB159" s="16">
        <v>7.0000000000000007E-2</v>
      </c>
      <c r="AC159" s="16">
        <v>7.0000000000000007E-2</v>
      </c>
      <c r="AD159" s="16">
        <v>7.0000000000000007E-2</v>
      </c>
      <c r="AE159" s="16">
        <v>0.09</v>
      </c>
      <c r="AF159" s="18">
        <v>0.06</v>
      </c>
      <c r="AG159" s="19">
        <v>0.08</v>
      </c>
      <c r="AH159" s="20">
        <v>0.06</v>
      </c>
      <c r="AI159" s="20">
        <v>0.09</v>
      </c>
      <c r="AJ159" s="16">
        <v>7.0000000000000007E-2</v>
      </c>
      <c r="AK159" s="16">
        <v>7.0000000000000007E-2</v>
      </c>
      <c r="AL159" s="21">
        <v>0.05</v>
      </c>
      <c r="AM159" s="19">
        <v>0.08</v>
      </c>
      <c r="AN159" s="21">
        <v>0.03</v>
      </c>
    </row>
    <row r="160" spans="1:40" ht="15" customHeight="1" x14ac:dyDescent="0.3">
      <c r="A160" s="2" t="s">
        <v>329</v>
      </c>
      <c r="B160" s="9"/>
      <c r="D160" s="10" t="s">
        <v>378</v>
      </c>
      <c r="E160" s="9"/>
      <c r="F160" s="10" t="s">
        <v>796</v>
      </c>
      <c r="H160" s="12" t="s">
        <v>560</v>
      </c>
      <c r="K160" s="12" t="s">
        <v>380</v>
      </c>
      <c r="L160" s="12" t="s">
        <v>560</v>
      </c>
      <c r="N160" s="9"/>
      <c r="O160" s="10" t="s">
        <v>378</v>
      </c>
      <c r="Q160" s="12" t="s">
        <v>378</v>
      </c>
      <c r="R160" s="12" t="s">
        <v>378</v>
      </c>
      <c r="S160" s="12" t="s">
        <v>378</v>
      </c>
      <c r="T160" s="12" t="s">
        <v>412</v>
      </c>
      <c r="U160" s="12" t="s">
        <v>378</v>
      </c>
      <c r="W160" s="12" t="s">
        <v>378</v>
      </c>
      <c r="X160" s="12" t="s">
        <v>378</v>
      </c>
      <c r="Y160" s="12" t="s">
        <v>378</v>
      </c>
      <c r="Z160" s="11" t="s">
        <v>378</v>
      </c>
      <c r="AA160" s="22"/>
      <c r="AF160" s="9"/>
      <c r="AG160" s="10" t="s">
        <v>437</v>
      </c>
      <c r="AI160" s="12" t="s">
        <v>437</v>
      </c>
      <c r="AJ160" s="12" t="s">
        <v>382</v>
      </c>
      <c r="AK160" s="12" t="s">
        <v>382</v>
      </c>
      <c r="AL160" s="9"/>
      <c r="AM160" s="10" t="s">
        <v>378</v>
      </c>
      <c r="AN160" s="9"/>
    </row>
    <row r="161" spans="1:40" ht="15" customHeight="1" x14ac:dyDescent="0.3">
      <c r="A161" s="2" t="s">
        <v>329</v>
      </c>
      <c r="B161" s="9" t="s">
        <v>797</v>
      </c>
      <c r="C161" s="13">
        <v>1629</v>
      </c>
      <c r="D161" s="14">
        <v>910</v>
      </c>
      <c r="E161" s="15">
        <v>718</v>
      </c>
      <c r="F161" s="14">
        <v>122</v>
      </c>
      <c r="G161" s="13">
        <v>221</v>
      </c>
      <c r="H161" s="13">
        <v>247</v>
      </c>
      <c r="I161" s="13">
        <v>299</v>
      </c>
      <c r="J161" s="13">
        <v>281</v>
      </c>
      <c r="K161" s="13">
        <v>458</v>
      </c>
      <c r="L161" s="13">
        <v>343</v>
      </c>
      <c r="M161" s="13">
        <v>546</v>
      </c>
      <c r="N161" s="15">
        <v>740</v>
      </c>
      <c r="O161" s="14">
        <v>1080</v>
      </c>
      <c r="P161" s="13">
        <v>244</v>
      </c>
      <c r="Q161" s="13">
        <v>143</v>
      </c>
      <c r="R161" s="13">
        <v>46</v>
      </c>
      <c r="S161" s="13">
        <v>137</v>
      </c>
      <c r="T161" s="13">
        <v>304</v>
      </c>
      <c r="U161" s="13">
        <v>145</v>
      </c>
      <c r="V161" s="13">
        <v>5</v>
      </c>
      <c r="W161" s="13">
        <v>32</v>
      </c>
      <c r="X161" s="13">
        <v>192</v>
      </c>
      <c r="Y161" s="13">
        <v>123</v>
      </c>
      <c r="Z161" s="15">
        <v>259</v>
      </c>
      <c r="AA161" s="14">
        <v>1380</v>
      </c>
      <c r="AB161" s="13">
        <v>249</v>
      </c>
      <c r="AC161" s="13">
        <v>33</v>
      </c>
      <c r="AD161" s="13">
        <v>117</v>
      </c>
      <c r="AE161" s="13">
        <v>77</v>
      </c>
      <c r="AF161" s="15">
        <v>22</v>
      </c>
      <c r="AG161" s="14">
        <v>1032</v>
      </c>
      <c r="AH161" s="13">
        <v>596</v>
      </c>
      <c r="AI161" s="13">
        <v>528</v>
      </c>
      <c r="AJ161" s="13">
        <v>504</v>
      </c>
      <c r="AK161" s="13">
        <v>342</v>
      </c>
      <c r="AL161" s="15">
        <v>255</v>
      </c>
      <c r="AM161" s="14">
        <v>1535</v>
      </c>
      <c r="AN161" s="15">
        <v>94</v>
      </c>
    </row>
    <row r="162" spans="1:40" ht="15" customHeight="1" x14ac:dyDescent="0.3">
      <c r="A162" s="2" t="s">
        <v>329</v>
      </c>
      <c r="B162" s="9"/>
      <c r="C162" s="16">
        <v>0.27</v>
      </c>
      <c r="D162" s="19">
        <v>0.31</v>
      </c>
      <c r="E162" s="21">
        <v>0.23</v>
      </c>
      <c r="F162" s="19">
        <v>0.19</v>
      </c>
      <c r="G162" s="20">
        <v>0.21</v>
      </c>
      <c r="H162" s="16">
        <v>0.25</v>
      </c>
      <c r="I162" s="20">
        <v>0.31</v>
      </c>
      <c r="J162" s="20">
        <v>0.31</v>
      </c>
      <c r="K162" s="20">
        <v>0.32</v>
      </c>
      <c r="L162" s="20">
        <v>0.21</v>
      </c>
      <c r="M162" s="16">
        <v>0.28000000000000003</v>
      </c>
      <c r="N162" s="21">
        <v>0.31</v>
      </c>
      <c r="O162" s="17">
        <v>0.27</v>
      </c>
      <c r="P162" s="20">
        <v>0.24</v>
      </c>
      <c r="Q162" s="16">
        <v>0.25</v>
      </c>
      <c r="R162" s="16">
        <v>0.28000000000000003</v>
      </c>
      <c r="S162" s="16">
        <v>0.27</v>
      </c>
      <c r="T162" s="20">
        <v>0.3</v>
      </c>
      <c r="U162" s="16">
        <v>0.31</v>
      </c>
      <c r="V162" s="16">
        <v>0.39</v>
      </c>
      <c r="W162" s="16">
        <v>0.28999999999999998</v>
      </c>
      <c r="X162" s="20">
        <v>0.31</v>
      </c>
      <c r="Y162" s="16">
        <v>0.3</v>
      </c>
      <c r="Z162" s="21">
        <v>0.23</v>
      </c>
      <c r="AA162" s="19">
        <v>0.28000000000000003</v>
      </c>
      <c r="AB162" s="20">
        <v>0.22</v>
      </c>
      <c r="AC162" s="16">
        <v>0.22</v>
      </c>
      <c r="AD162" s="20">
        <v>0.2</v>
      </c>
      <c r="AE162" s="16">
        <v>0.28000000000000003</v>
      </c>
      <c r="AF162" s="18">
        <v>0.18</v>
      </c>
      <c r="AG162" s="19">
        <v>0.3</v>
      </c>
      <c r="AH162" s="20">
        <v>0.23</v>
      </c>
      <c r="AI162" s="20">
        <v>0.34</v>
      </c>
      <c r="AJ162" s="16">
        <v>0.27</v>
      </c>
      <c r="AK162" s="16">
        <v>0.28000000000000003</v>
      </c>
      <c r="AL162" s="21">
        <v>0.19</v>
      </c>
      <c r="AM162" s="19">
        <v>0.28000000000000003</v>
      </c>
      <c r="AN162" s="21">
        <v>0.16</v>
      </c>
    </row>
    <row r="163" spans="1:40" ht="15" customHeight="1" x14ac:dyDescent="0.3">
      <c r="A163" s="2" t="s">
        <v>329</v>
      </c>
      <c r="B163" s="9"/>
      <c r="D163" s="10" t="s">
        <v>378</v>
      </c>
      <c r="E163" s="9"/>
      <c r="F163" s="22"/>
      <c r="H163" s="12" t="s">
        <v>432</v>
      </c>
      <c r="I163" s="12" t="s">
        <v>439</v>
      </c>
      <c r="J163" s="12" t="s">
        <v>439</v>
      </c>
      <c r="K163" s="12" t="s">
        <v>440</v>
      </c>
      <c r="M163" s="12" t="s">
        <v>433</v>
      </c>
      <c r="N163" s="11" t="s">
        <v>440</v>
      </c>
      <c r="O163" s="10" t="s">
        <v>389</v>
      </c>
      <c r="S163" s="12" t="s">
        <v>389</v>
      </c>
      <c r="T163" s="12" t="s">
        <v>788</v>
      </c>
      <c r="U163" s="12" t="s">
        <v>728</v>
      </c>
      <c r="X163" s="12" t="s">
        <v>788</v>
      </c>
      <c r="Y163" s="12" t="s">
        <v>727</v>
      </c>
      <c r="Z163" s="9"/>
      <c r="AA163" s="10" t="s">
        <v>404</v>
      </c>
      <c r="AE163" s="12" t="s">
        <v>404</v>
      </c>
      <c r="AF163" s="9"/>
      <c r="AG163" s="10" t="s">
        <v>494</v>
      </c>
      <c r="AH163" s="12" t="s">
        <v>382</v>
      </c>
      <c r="AI163" s="12" t="s">
        <v>453</v>
      </c>
      <c r="AJ163" s="12" t="s">
        <v>437</v>
      </c>
      <c r="AK163" s="12" t="s">
        <v>437</v>
      </c>
      <c r="AL163" s="9"/>
      <c r="AM163" s="10" t="s">
        <v>378</v>
      </c>
      <c r="AN163" s="9"/>
    </row>
    <row r="164" spans="1:40" ht="15" customHeight="1" x14ac:dyDescent="0.3">
      <c r="A164" s="2" t="s">
        <v>329</v>
      </c>
      <c r="B164" s="9" t="s">
        <v>798</v>
      </c>
      <c r="C164" s="13">
        <v>2016</v>
      </c>
      <c r="D164" s="14">
        <v>1111</v>
      </c>
      <c r="E164" s="15">
        <v>905</v>
      </c>
      <c r="F164" s="14">
        <v>172</v>
      </c>
      <c r="G164" s="13">
        <v>342</v>
      </c>
      <c r="H164" s="13">
        <v>342</v>
      </c>
      <c r="I164" s="13">
        <v>363</v>
      </c>
      <c r="J164" s="13">
        <v>311</v>
      </c>
      <c r="K164" s="13">
        <v>487</v>
      </c>
      <c r="L164" s="13">
        <v>513</v>
      </c>
      <c r="M164" s="13">
        <v>705</v>
      </c>
      <c r="N164" s="15">
        <v>797</v>
      </c>
      <c r="O164" s="14">
        <v>1336</v>
      </c>
      <c r="P164" s="13">
        <v>327</v>
      </c>
      <c r="Q164" s="13">
        <v>170</v>
      </c>
      <c r="R164" s="13">
        <v>51</v>
      </c>
      <c r="S164" s="13">
        <v>173</v>
      </c>
      <c r="T164" s="13">
        <v>353</v>
      </c>
      <c r="U164" s="13">
        <v>169</v>
      </c>
      <c r="V164" s="13">
        <v>6</v>
      </c>
      <c r="W164" s="13">
        <v>38</v>
      </c>
      <c r="X164" s="13">
        <v>226</v>
      </c>
      <c r="Y164" s="13">
        <v>142</v>
      </c>
      <c r="Z164" s="15">
        <v>360</v>
      </c>
      <c r="AA164" s="14">
        <v>1663</v>
      </c>
      <c r="AB164" s="13">
        <v>353</v>
      </c>
      <c r="AC164" s="13">
        <v>53</v>
      </c>
      <c r="AD164" s="13">
        <v>170</v>
      </c>
      <c r="AE164" s="13">
        <v>99</v>
      </c>
      <c r="AF164" s="15">
        <v>32</v>
      </c>
      <c r="AG164" s="14">
        <v>1263</v>
      </c>
      <c r="AH164" s="13">
        <v>753</v>
      </c>
      <c r="AI164" s="13">
        <v>629</v>
      </c>
      <c r="AJ164" s="13">
        <v>633</v>
      </c>
      <c r="AK164" s="13">
        <v>411</v>
      </c>
      <c r="AL164" s="15">
        <v>342</v>
      </c>
      <c r="AM164" s="14">
        <v>1887</v>
      </c>
      <c r="AN164" s="15">
        <v>129</v>
      </c>
    </row>
    <row r="165" spans="1:40" ht="15" customHeight="1" x14ac:dyDescent="0.3">
      <c r="A165" s="2" t="s">
        <v>329</v>
      </c>
      <c r="B165" s="9"/>
      <c r="C165" s="16">
        <v>0.34</v>
      </c>
      <c r="D165" s="19">
        <v>0.38</v>
      </c>
      <c r="E165" s="21">
        <v>0.3</v>
      </c>
      <c r="F165" s="19">
        <v>0.27</v>
      </c>
      <c r="G165" s="16">
        <v>0.33</v>
      </c>
      <c r="H165" s="16">
        <v>0.34</v>
      </c>
      <c r="I165" s="20">
        <v>0.37</v>
      </c>
      <c r="J165" s="16">
        <v>0.34</v>
      </c>
      <c r="K165" s="16">
        <v>0.34</v>
      </c>
      <c r="L165" s="20">
        <v>0.31</v>
      </c>
      <c r="M165" s="20">
        <v>0.36</v>
      </c>
      <c r="N165" s="18">
        <v>0.34</v>
      </c>
      <c r="O165" s="17">
        <v>0.33</v>
      </c>
      <c r="P165" s="16">
        <v>0.33</v>
      </c>
      <c r="Q165" s="20">
        <v>0.3</v>
      </c>
      <c r="R165" s="16">
        <v>0.31</v>
      </c>
      <c r="S165" s="16">
        <v>0.35</v>
      </c>
      <c r="T165" s="16">
        <v>0.35</v>
      </c>
      <c r="U165" s="16">
        <v>0.36</v>
      </c>
      <c r="V165" s="16">
        <v>0.47</v>
      </c>
      <c r="W165" s="16">
        <v>0.36</v>
      </c>
      <c r="X165" s="16">
        <v>0.36</v>
      </c>
      <c r="Y165" s="16">
        <v>0.35</v>
      </c>
      <c r="Z165" s="18">
        <v>0.32</v>
      </c>
      <c r="AA165" s="19">
        <v>0.34</v>
      </c>
      <c r="AB165" s="20">
        <v>0.31</v>
      </c>
      <c r="AC165" s="16">
        <v>0.35</v>
      </c>
      <c r="AD165" s="20">
        <v>0.28999999999999998</v>
      </c>
      <c r="AE165" s="16">
        <v>0.36</v>
      </c>
      <c r="AF165" s="18">
        <v>0.25</v>
      </c>
      <c r="AG165" s="19">
        <v>0.37</v>
      </c>
      <c r="AH165" s="20">
        <v>0.28999999999999998</v>
      </c>
      <c r="AI165" s="20">
        <v>0.4</v>
      </c>
      <c r="AJ165" s="16">
        <v>0.34</v>
      </c>
      <c r="AK165" s="16">
        <v>0.34</v>
      </c>
      <c r="AL165" s="21">
        <v>0.25</v>
      </c>
      <c r="AM165" s="19">
        <v>0.35</v>
      </c>
      <c r="AN165" s="21">
        <v>0.22</v>
      </c>
    </row>
    <row r="166" spans="1:40" ht="15" customHeight="1" x14ac:dyDescent="0.3">
      <c r="A166" s="2" t="s">
        <v>329</v>
      </c>
      <c r="B166" s="9"/>
      <c r="D166" s="10" t="s">
        <v>378</v>
      </c>
      <c r="E166" s="9"/>
      <c r="F166" s="22"/>
      <c r="G166" s="12" t="s">
        <v>377</v>
      </c>
      <c r="H166" s="12" t="s">
        <v>377</v>
      </c>
      <c r="I166" s="12" t="s">
        <v>432</v>
      </c>
      <c r="J166" s="12" t="s">
        <v>377</v>
      </c>
      <c r="K166" s="12" t="s">
        <v>377</v>
      </c>
      <c r="M166" s="12" t="s">
        <v>432</v>
      </c>
      <c r="N166" s="11" t="s">
        <v>377</v>
      </c>
      <c r="O166" s="22"/>
      <c r="T166" s="12" t="s">
        <v>379</v>
      </c>
      <c r="U166" s="12" t="s">
        <v>379</v>
      </c>
      <c r="X166" s="12" t="s">
        <v>799</v>
      </c>
      <c r="Z166" s="9"/>
      <c r="AA166" s="10" t="s">
        <v>404</v>
      </c>
      <c r="AE166" s="12" t="s">
        <v>380</v>
      </c>
      <c r="AF166" s="9"/>
      <c r="AG166" s="10" t="s">
        <v>478</v>
      </c>
      <c r="AH166" s="12" t="s">
        <v>382</v>
      </c>
      <c r="AI166" s="12" t="s">
        <v>453</v>
      </c>
      <c r="AJ166" s="12" t="s">
        <v>437</v>
      </c>
      <c r="AK166" s="12" t="s">
        <v>437</v>
      </c>
      <c r="AL166" s="9"/>
      <c r="AM166" s="10" t="s">
        <v>378</v>
      </c>
      <c r="AN166" s="9"/>
    </row>
    <row r="167" spans="1:40" ht="15" customHeight="1" x14ac:dyDescent="0.3">
      <c r="A167" s="2" t="s">
        <v>329</v>
      </c>
      <c r="B167" s="9" t="s">
        <v>800</v>
      </c>
      <c r="C167" s="13">
        <v>3389</v>
      </c>
      <c r="D167" s="14">
        <v>1698</v>
      </c>
      <c r="E167" s="15">
        <v>1692</v>
      </c>
      <c r="F167" s="14">
        <v>333</v>
      </c>
      <c r="G167" s="13">
        <v>645</v>
      </c>
      <c r="H167" s="13">
        <v>637</v>
      </c>
      <c r="I167" s="13">
        <v>603</v>
      </c>
      <c r="J167" s="13">
        <v>469</v>
      </c>
      <c r="K167" s="13">
        <v>701</v>
      </c>
      <c r="L167" s="13">
        <v>979</v>
      </c>
      <c r="M167" s="13">
        <v>1240</v>
      </c>
      <c r="N167" s="15">
        <v>1171</v>
      </c>
      <c r="O167" s="14">
        <v>2273</v>
      </c>
      <c r="P167" s="13">
        <v>559</v>
      </c>
      <c r="Q167" s="13">
        <v>310</v>
      </c>
      <c r="R167" s="13">
        <v>87</v>
      </c>
      <c r="S167" s="13">
        <v>273</v>
      </c>
      <c r="T167" s="13">
        <v>558</v>
      </c>
      <c r="U167" s="13">
        <v>261</v>
      </c>
      <c r="V167" s="13">
        <v>2</v>
      </c>
      <c r="W167" s="13">
        <v>64</v>
      </c>
      <c r="X167" s="13">
        <v>325</v>
      </c>
      <c r="Y167" s="13">
        <v>249</v>
      </c>
      <c r="Z167" s="15">
        <v>702</v>
      </c>
      <c r="AA167" s="14">
        <v>2669</v>
      </c>
      <c r="AB167" s="13">
        <v>720</v>
      </c>
      <c r="AC167" s="13">
        <v>87</v>
      </c>
      <c r="AD167" s="13">
        <v>390</v>
      </c>
      <c r="AE167" s="13">
        <v>167</v>
      </c>
      <c r="AF167" s="15">
        <v>76</v>
      </c>
      <c r="AG167" s="14">
        <v>2035</v>
      </c>
      <c r="AH167" s="13">
        <v>1355</v>
      </c>
      <c r="AI167" s="13">
        <v>982</v>
      </c>
      <c r="AJ167" s="13">
        <v>1052</v>
      </c>
      <c r="AK167" s="13">
        <v>624</v>
      </c>
      <c r="AL167" s="15">
        <v>731</v>
      </c>
      <c r="AM167" s="14">
        <v>3083</v>
      </c>
      <c r="AN167" s="15">
        <v>307</v>
      </c>
    </row>
    <row r="168" spans="1:40" ht="15" customHeight="1" x14ac:dyDescent="0.3">
      <c r="A168" s="2" t="s">
        <v>329</v>
      </c>
      <c r="B168" s="9"/>
      <c r="C168" s="16">
        <v>0.56000000000000005</v>
      </c>
      <c r="D168" s="19">
        <v>0.57999999999999996</v>
      </c>
      <c r="E168" s="21">
        <v>0.55000000000000004</v>
      </c>
      <c r="F168" s="19">
        <v>0.53</v>
      </c>
      <c r="G168" s="20">
        <v>0.63</v>
      </c>
      <c r="H168" s="20">
        <v>0.64</v>
      </c>
      <c r="I168" s="20">
        <v>0.62</v>
      </c>
      <c r="J168" s="20">
        <v>0.51</v>
      </c>
      <c r="K168" s="20">
        <v>0.48</v>
      </c>
      <c r="L168" s="20">
        <v>0.59</v>
      </c>
      <c r="M168" s="20">
        <v>0.63</v>
      </c>
      <c r="N168" s="21">
        <v>0.5</v>
      </c>
      <c r="O168" s="17">
        <v>0.56999999999999995</v>
      </c>
      <c r="P168" s="16">
        <v>0.56000000000000005</v>
      </c>
      <c r="Q168" s="16">
        <v>0.55000000000000004</v>
      </c>
      <c r="R168" s="16">
        <v>0.53</v>
      </c>
      <c r="S168" s="16">
        <v>0.55000000000000004</v>
      </c>
      <c r="T168" s="16">
        <v>0.56000000000000005</v>
      </c>
      <c r="U168" s="16">
        <v>0.55000000000000004</v>
      </c>
      <c r="V168" s="16">
        <v>0.14000000000000001</v>
      </c>
      <c r="W168" s="16">
        <v>0.59</v>
      </c>
      <c r="X168" s="20">
        <v>0.52</v>
      </c>
      <c r="Y168" s="16">
        <v>0.6</v>
      </c>
      <c r="Z168" s="21">
        <v>0.61</v>
      </c>
      <c r="AA168" s="19">
        <v>0.55000000000000004</v>
      </c>
      <c r="AB168" s="20">
        <v>0.63</v>
      </c>
      <c r="AC168" s="16">
        <v>0.57999999999999996</v>
      </c>
      <c r="AD168" s="20">
        <v>0.66</v>
      </c>
      <c r="AE168" s="16">
        <v>0.61</v>
      </c>
      <c r="AF168" s="18">
        <v>0.61</v>
      </c>
      <c r="AG168" s="19">
        <v>0.6</v>
      </c>
      <c r="AH168" s="20">
        <v>0.52</v>
      </c>
      <c r="AI168" s="20">
        <v>0.63</v>
      </c>
      <c r="AJ168" s="16">
        <v>0.56999999999999995</v>
      </c>
      <c r="AK168" s="20">
        <v>0.51</v>
      </c>
      <c r="AL168" s="21">
        <v>0.53</v>
      </c>
      <c r="AM168" s="19">
        <v>0.56999999999999995</v>
      </c>
      <c r="AN168" s="21">
        <v>0.51</v>
      </c>
    </row>
    <row r="169" spans="1:40" ht="15" customHeight="1" x14ac:dyDescent="0.3">
      <c r="A169" s="2" t="s">
        <v>329</v>
      </c>
      <c r="B169" s="9"/>
      <c r="D169" s="10" t="s">
        <v>378</v>
      </c>
      <c r="E169" s="9"/>
      <c r="F169" s="22"/>
      <c r="G169" s="12" t="s">
        <v>717</v>
      </c>
      <c r="H169" s="12" t="s">
        <v>569</v>
      </c>
      <c r="I169" s="12" t="s">
        <v>717</v>
      </c>
      <c r="L169" s="12" t="s">
        <v>717</v>
      </c>
      <c r="M169" s="12" t="s">
        <v>569</v>
      </c>
      <c r="N169" s="9"/>
      <c r="O169" s="10" t="s">
        <v>387</v>
      </c>
      <c r="Y169" s="12" t="s">
        <v>387</v>
      </c>
      <c r="Z169" s="11" t="s">
        <v>801</v>
      </c>
      <c r="AA169" s="22"/>
      <c r="AB169" s="12" t="s">
        <v>377</v>
      </c>
      <c r="AD169" s="12" t="s">
        <v>377</v>
      </c>
      <c r="AE169" s="12" t="s">
        <v>377</v>
      </c>
      <c r="AF169" s="9"/>
      <c r="AG169" s="10" t="s">
        <v>478</v>
      </c>
      <c r="AI169" s="12" t="s">
        <v>453</v>
      </c>
      <c r="AJ169" s="12" t="s">
        <v>478</v>
      </c>
      <c r="AL169" s="9"/>
      <c r="AM169" s="10" t="s">
        <v>378</v>
      </c>
      <c r="AN169" s="9"/>
    </row>
    <row r="170" spans="1:40" ht="15" customHeight="1" x14ac:dyDescent="0.3">
      <c r="A170" s="2" t="s">
        <v>329</v>
      </c>
      <c r="B170" s="9" t="s">
        <v>802</v>
      </c>
      <c r="C170" s="13">
        <v>1310</v>
      </c>
      <c r="D170" s="14">
        <v>691</v>
      </c>
      <c r="E170" s="15">
        <v>620</v>
      </c>
      <c r="F170" s="14">
        <v>60</v>
      </c>
      <c r="G170" s="13">
        <v>158</v>
      </c>
      <c r="H170" s="13">
        <v>180</v>
      </c>
      <c r="I170" s="13">
        <v>218</v>
      </c>
      <c r="J170" s="13">
        <v>203</v>
      </c>
      <c r="K170" s="13">
        <v>490</v>
      </c>
      <c r="L170" s="13">
        <v>218</v>
      </c>
      <c r="M170" s="13">
        <v>399</v>
      </c>
      <c r="N170" s="15">
        <v>693</v>
      </c>
      <c r="O170" s="14">
        <v>824</v>
      </c>
      <c r="P170" s="13">
        <v>272</v>
      </c>
      <c r="Q170" s="13">
        <v>107</v>
      </c>
      <c r="R170" s="13">
        <v>37</v>
      </c>
      <c r="S170" s="13">
        <v>98</v>
      </c>
      <c r="T170" s="13">
        <v>214</v>
      </c>
      <c r="U170" s="13">
        <v>81</v>
      </c>
      <c r="V170" s="13">
        <v>5</v>
      </c>
      <c r="W170" s="13">
        <v>26</v>
      </c>
      <c r="X170" s="13">
        <v>130</v>
      </c>
      <c r="Y170" s="13">
        <v>93</v>
      </c>
      <c r="Z170" s="15">
        <v>248</v>
      </c>
      <c r="AA170" s="14">
        <v>1130</v>
      </c>
      <c r="AB170" s="13">
        <v>180</v>
      </c>
      <c r="AC170" s="13">
        <v>27</v>
      </c>
      <c r="AD170" s="13">
        <v>89</v>
      </c>
      <c r="AE170" s="13">
        <v>46</v>
      </c>
      <c r="AF170" s="15">
        <v>19</v>
      </c>
      <c r="AG170" s="14">
        <v>865</v>
      </c>
      <c r="AH170" s="13">
        <v>446</v>
      </c>
      <c r="AI170" s="13">
        <v>415</v>
      </c>
      <c r="AJ170" s="13">
        <v>449</v>
      </c>
      <c r="AK170" s="13">
        <v>234</v>
      </c>
      <c r="AL170" s="15">
        <v>212</v>
      </c>
      <c r="AM170" s="14">
        <v>1257</v>
      </c>
      <c r="AN170" s="15">
        <v>53</v>
      </c>
    </row>
    <row r="171" spans="1:40" ht="15" customHeight="1" x14ac:dyDescent="0.3">
      <c r="A171" s="2" t="s">
        <v>329</v>
      </c>
      <c r="B171" s="9"/>
      <c r="C171" s="16">
        <v>0.22</v>
      </c>
      <c r="D171" s="19">
        <v>0.24</v>
      </c>
      <c r="E171" s="21">
        <v>0.2</v>
      </c>
      <c r="F171" s="19">
        <v>0.09</v>
      </c>
      <c r="G171" s="20">
        <v>0.15</v>
      </c>
      <c r="H171" s="20">
        <v>0.18</v>
      </c>
      <c r="I171" s="16">
        <v>0.22</v>
      </c>
      <c r="J171" s="16">
        <v>0.22</v>
      </c>
      <c r="K171" s="20">
        <v>0.34</v>
      </c>
      <c r="L171" s="20">
        <v>0.13</v>
      </c>
      <c r="M171" s="20">
        <v>0.2</v>
      </c>
      <c r="N171" s="21">
        <v>0.28999999999999998</v>
      </c>
      <c r="O171" s="19">
        <v>0.21</v>
      </c>
      <c r="P171" s="20">
        <v>0.27</v>
      </c>
      <c r="Q171" s="16">
        <v>0.19</v>
      </c>
      <c r="R171" s="16">
        <v>0.22</v>
      </c>
      <c r="S171" s="16">
        <v>0.2</v>
      </c>
      <c r="T171" s="16">
        <v>0.21</v>
      </c>
      <c r="U171" s="20">
        <v>0.17</v>
      </c>
      <c r="V171" s="16">
        <v>0.39</v>
      </c>
      <c r="W171" s="16">
        <v>0.24</v>
      </c>
      <c r="X171" s="16">
        <v>0.21</v>
      </c>
      <c r="Y171" s="16">
        <v>0.23</v>
      </c>
      <c r="Z171" s="18">
        <v>0.22</v>
      </c>
      <c r="AA171" s="19">
        <v>0.23</v>
      </c>
      <c r="AB171" s="20">
        <v>0.16</v>
      </c>
      <c r="AC171" s="16">
        <v>0.18</v>
      </c>
      <c r="AD171" s="20">
        <v>0.15</v>
      </c>
      <c r="AE171" s="20">
        <v>0.17</v>
      </c>
      <c r="AF171" s="18">
        <v>0.15</v>
      </c>
      <c r="AG171" s="19">
        <v>0.25</v>
      </c>
      <c r="AH171" s="20">
        <v>0.17</v>
      </c>
      <c r="AI171" s="20">
        <v>0.27</v>
      </c>
      <c r="AJ171" s="20">
        <v>0.24</v>
      </c>
      <c r="AK171" s="20">
        <v>0.19</v>
      </c>
      <c r="AL171" s="21">
        <v>0.15</v>
      </c>
      <c r="AM171" s="19">
        <v>0.23</v>
      </c>
      <c r="AN171" s="21">
        <v>0.09</v>
      </c>
    </row>
    <row r="172" spans="1:40" ht="15" customHeight="1" x14ac:dyDescent="0.3">
      <c r="A172" s="2" t="s">
        <v>329</v>
      </c>
      <c r="B172" s="9"/>
      <c r="C172" s="28"/>
      <c r="D172" s="49" t="s">
        <v>378</v>
      </c>
      <c r="E172" s="30"/>
      <c r="F172" s="29"/>
      <c r="G172" s="47" t="s">
        <v>377</v>
      </c>
      <c r="H172" s="47" t="s">
        <v>432</v>
      </c>
      <c r="I172" s="47" t="s">
        <v>439</v>
      </c>
      <c r="J172" s="47" t="s">
        <v>439</v>
      </c>
      <c r="K172" s="47" t="s">
        <v>535</v>
      </c>
      <c r="L172" s="47" t="s">
        <v>377</v>
      </c>
      <c r="M172" s="47" t="s">
        <v>433</v>
      </c>
      <c r="N172" s="48" t="s">
        <v>427</v>
      </c>
      <c r="O172" s="29"/>
      <c r="P172" s="47" t="s">
        <v>803</v>
      </c>
      <c r="Q172" s="28"/>
      <c r="R172" s="28"/>
      <c r="S172" s="28"/>
      <c r="T172" s="47" t="s">
        <v>383</v>
      </c>
      <c r="U172" s="28"/>
      <c r="V172" s="28"/>
      <c r="W172" s="28"/>
      <c r="X172" s="28"/>
      <c r="Y172" s="47" t="s">
        <v>383</v>
      </c>
      <c r="Z172" s="48" t="s">
        <v>383</v>
      </c>
      <c r="AA172" s="49" t="s">
        <v>436</v>
      </c>
      <c r="AB172" s="28"/>
      <c r="AC172" s="28"/>
      <c r="AD172" s="28"/>
      <c r="AE172" s="28"/>
      <c r="AF172" s="30"/>
      <c r="AG172" s="49" t="s">
        <v>478</v>
      </c>
      <c r="AH172" s="28"/>
      <c r="AI172" s="47" t="s">
        <v>478</v>
      </c>
      <c r="AJ172" s="47" t="s">
        <v>478</v>
      </c>
      <c r="AK172" s="47" t="s">
        <v>382</v>
      </c>
      <c r="AL172" s="30"/>
      <c r="AM172" s="49" t="s">
        <v>378</v>
      </c>
      <c r="AN172" s="30"/>
    </row>
    <row r="173" spans="1:40" x14ac:dyDescent="0.3">
      <c r="A173" s="2" t="s">
        <v>329</v>
      </c>
      <c r="B173" s="2" t="s">
        <v>457</v>
      </c>
    </row>
    <row r="174" spans="1:40" x14ac:dyDescent="0.3">
      <c r="A174" s="2" t="s">
        <v>329</v>
      </c>
      <c r="B174" s="2" t="s">
        <v>458</v>
      </c>
    </row>
    <row r="175" spans="1:40" ht="15" customHeight="1" x14ac:dyDescent="0.3">
      <c r="A175" s="2" t="s">
        <v>329</v>
      </c>
    </row>
    <row r="176" spans="1:40" ht="15" customHeight="1" x14ac:dyDescent="0.3">
      <c r="A176" s="2" t="s">
        <v>329</v>
      </c>
      <c r="B176" s="2" t="s">
        <v>459</v>
      </c>
    </row>
  </sheetData>
  <mergeCells count="6">
    <mergeCell ref="AM6:AN6"/>
    <mergeCell ref="D6:E6"/>
    <mergeCell ref="F6:N6"/>
    <mergeCell ref="O6:Z6"/>
    <mergeCell ref="AA6:AF6"/>
    <mergeCell ref="AG6:AL6"/>
  </mergeCells>
  <hyperlinks>
    <hyperlink ref="B1" location="'Contents'!E1" display="&lt;&lt; Contents" xr:uid="{00000000-0004-0000-0A00-000000000000}"/>
  </hyperlinks>
  <pageMargins left="0.7" right="0.7" top="0.75" bottom="0.75" header="0.3" footer="0.3"/>
  <headerFooter>
    <oddHeader>&amp;L&amp;"Aptos"&amp;12&amp;K000000 Classification: CONFIDENTIAL&amp;1#_x000D_</oddHead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AN2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804</v>
      </c>
    </row>
    <row r="4" spans="1:40" x14ac:dyDescent="0.3">
      <c r="A4" s="2" t="s">
        <v>329</v>
      </c>
      <c r="B4" s="2" t="s">
        <v>805</v>
      </c>
    </row>
    <row r="5" spans="1:40" ht="15" customHeight="1" x14ac:dyDescent="0.3">
      <c r="A5" s="2" t="s">
        <v>329</v>
      </c>
      <c r="B5" s="2" t="s">
        <v>2</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380</v>
      </c>
      <c r="S8" s="12" t="s">
        <v>381</v>
      </c>
      <c r="T8" s="12" t="s">
        <v>382</v>
      </c>
      <c r="U8" s="12" t="s">
        <v>383</v>
      </c>
      <c r="V8" s="12" t="s">
        <v>386</v>
      </c>
      <c r="W8" s="12" t="s">
        <v>385</v>
      </c>
      <c r="X8" s="12" t="s">
        <v>387</v>
      </c>
      <c r="Y8" s="12" t="s">
        <v>388</v>
      </c>
      <c r="Z8" s="11" t="s">
        <v>389</v>
      </c>
      <c r="AA8" s="10" t="s">
        <v>377</v>
      </c>
      <c r="AB8" s="12" t="s">
        <v>378</v>
      </c>
      <c r="AC8" s="12" t="s">
        <v>379</v>
      </c>
      <c r="AD8" s="12" t="s">
        <v>380</v>
      </c>
      <c r="AE8" s="12" t="s">
        <v>381</v>
      </c>
      <c r="AF8" s="11" t="s">
        <v>390</v>
      </c>
      <c r="AG8" s="10" t="s">
        <v>377</v>
      </c>
      <c r="AH8" s="12" t="s">
        <v>378</v>
      </c>
      <c r="AI8" s="12" t="s">
        <v>379</v>
      </c>
      <c r="AJ8" s="12" t="s">
        <v>380</v>
      </c>
      <c r="AK8" s="12" t="s">
        <v>381</v>
      </c>
      <c r="AL8" s="11" t="s">
        <v>382</v>
      </c>
      <c r="AM8" s="10" t="s">
        <v>377</v>
      </c>
      <c r="AN8" s="11" t="s">
        <v>378</v>
      </c>
    </row>
    <row r="9" spans="1:40" ht="15" customHeight="1" x14ac:dyDescent="0.3">
      <c r="A9" s="2" t="s">
        <v>329</v>
      </c>
      <c r="B9" s="9" t="s">
        <v>391</v>
      </c>
      <c r="C9" s="13">
        <v>6190</v>
      </c>
      <c r="D9" s="14">
        <v>2985</v>
      </c>
      <c r="E9" s="15">
        <v>3173</v>
      </c>
      <c r="F9" s="14">
        <v>677</v>
      </c>
      <c r="G9" s="13">
        <v>1086</v>
      </c>
      <c r="H9" s="13">
        <v>1048</v>
      </c>
      <c r="I9" s="13">
        <v>993</v>
      </c>
      <c r="J9" s="13">
        <v>939</v>
      </c>
      <c r="K9" s="13">
        <v>1447</v>
      </c>
      <c r="L9" s="13">
        <v>1763</v>
      </c>
      <c r="M9" s="13">
        <v>2041</v>
      </c>
      <c r="N9" s="15">
        <v>2386</v>
      </c>
      <c r="O9" s="14">
        <v>4122</v>
      </c>
      <c r="P9" s="13">
        <v>1041</v>
      </c>
      <c r="Q9" s="13">
        <v>617</v>
      </c>
      <c r="R9" s="13">
        <v>187</v>
      </c>
      <c r="S9" s="13">
        <v>520</v>
      </c>
      <c r="T9" s="13">
        <v>1027</v>
      </c>
      <c r="U9" s="13">
        <v>502</v>
      </c>
      <c r="V9" s="13">
        <v>13</v>
      </c>
      <c r="W9" s="13">
        <v>122</v>
      </c>
      <c r="X9" s="13">
        <v>624</v>
      </c>
      <c r="Y9" s="13">
        <v>455</v>
      </c>
      <c r="Z9" s="15">
        <v>1082</v>
      </c>
      <c r="AA9" s="14">
        <v>4989</v>
      </c>
      <c r="AB9" s="13">
        <v>1167</v>
      </c>
      <c r="AC9" s="13">
        <v>167</v>
      </c>
      <c r="AD9" s="13">
        <v>626</v>
      </c>
      <c r="AE9" s="13">
        <v>311</v>
      </c>
      <c r="AF9" s="15">
        <v>63</v>
      </c>
      <c r="AG9" s="14">
        <v>3513</v>
      </c>
      <c r="AH9" s="13">
        <v>2677</v>
      </c>
      <c r="AI9" s="13">
        <v>1757</v>
      </c>
      <c r="AJ9" s="13">
        <v>1756</v>
      </c>
      <c r="AK9" s="13">
        <v>1184</v>
      </c>
      <c r="AL9" s="15">
        <v>1493</v>
      </c>
      <c r="AM9" s="14">
        <v>5550</v>
      </c>
      <c r="AN9" s="15">
        <v>640</v>
      </c>
    </row>
    <row r="10" spans="1:40" ht="15" customHeight="1" x14ac:dyDescent="0.3">
      <c r="A10" s="2" t="s">
        <v>329</v>
      </c>
      <c r="B10" s="9" t="s">
        <v>338</v>
      </c>
      <c r="C10" s="13">
        <v>6000</v>
      </c>
      <c r="D10" s="14">
        <v>2938</v>
      </c>
      <c r="E10" s="15">
        <v>3062</v>
      </c>
      <c r="F10" s="14">
        <v>633</v>
      </c>
      <c r="G10" s="13">
        <v>1031</v>
      </c>
      <c r="H10" s="13">
        <v>994</v>
      </c>
      <c r="I10" s="13">
        <v>979</v>
      </c>
      <c r="J10" s="13">
        <v>916</v>
      </c>
      <c r="K10" s="13">
        <v>1447</v>
      </c>
      <c r="L10" s="13">
        <v>1664</v>
      </c>
      <c r="M10" s="13">
        <v>1973</v>
      </c>
      <c r="N10" s="15">
        <v>2363</v>
      </c>
      <c r="O10" s="14">
        <v>4000</v>
      </c>
      <c r="P10" s="13">
        <v>1000</v>
      </c>
      <c r="Q10" s="13">
        <v>568</v>
      </c>
      <c r="R10" s="13">
        <v>164</v>
      </c>
      <c r="S10" s="13">
        <v>500</v>
      </c>
      <c r="T10" s="13">
        <v>1000</v>
      </c>
      <c r="U10" s="13">
        <v>472</v>
      </c>
      <c r="V10" s="13">
        <v>12</v>
      </c>
      <c r="W10" s="13">
        <v>108</v>
      </c>
      <c r="X10" s="13">
        <v>620</v>
      </c>
      <c r="Y10" s="13">
        <v>412</v>
      </c>
      <c r="Z10" s="15">
        <v>1144</v>
      </c>
      <c r="AA10" s="14">
        <v>4856</v>
      </c>
      <c r="AB10" s="13">
        <v>1144</v>
      </c>
      <c r="AC10" s="13">
        <v>151</v>
      </c>
      <c r="AD10" s="13">
        <v>595</v>
      </c>
      <c r="AE10" s="13">
        <v>274</v>
      </c>
      <c r="AF10" s="15">
        <v>124</v>
      </c>
      <c r="AG10" s="14">
        <v>3402</v>
      </c>
      <c r="AH10" s="13">
        <v>2598</v>
      </c>
      <c r="AI10" s="13">
        <v>1560</v>
      </c>
      <c r="AJ10" s="13">
        <v>1842</v>
      </c>
      <c r="AK10" s="13">
        <v>1225</v>
      </c>
      <c r="AL10" s="15">
        <v>1373</v>
      </c>
      <c r="AM10" s="14">
        <v>5402</v>
      </c>
      <c r="AN10" s="15">
        <v>598</v>
      </c>
    </row>
    <row r="11" spans="1:40" x14ac:dyDescent="0.3">
      <c r="A11" s="2" t="s">
        <v>329</v>
      </c>
      <c r="B11" s="9" t="s">
        <v>806</v>
      </c>
      <c r="C11" s="13">
        <v>5402</v>
      </c>
      <c r="D11" s="14">
        <v>2677</v>
      </c>
      <c r="E11" s="15">
        <v>2725</v>
      </c>
      <c r="F11" s="14">
        <v>540</v>
      </c>
      <c r="G11" s="13">
        <v>896</v>
      </c>
      <c r="H11" s="13">
        <v>879</v>
      </c>
      <c r="I11" s="13">
        <v>872</v>
      </c>
      <c r="J11" s="13">
        <v>839</v>
      </c>
      <c r="K11" s="13">
        <v>1375</v>
      </c>
      <c r="L11" s="13">
        <v>1436</v>
      </c>
      <c r="M11" s="13">
        <v>1752</v>
      </c>
      <c r="N11" s="15">
        <v>2214</v>
      </c>
      <c r="O11" s="14">
        <v>3481</v>
      </c>
      <c r="P11" s="13">
        <v>968</v>
      </c>
      <c r="Q11" s="13">
        <v>470</v>
      </c>
      <c r="R11" s="13">
        <v>139</v>
      </c>
      <c r="S11" s="13">
        <v>412</v>
      </c>
      <c r="T11" s="13">
        <v>954</v>
      </c>
      <c r="U11" s="13">
        <v>406</v>
      </c>
      <c r="V11" s="13">
        <v>9</v>
      </c>
      <c r="W11" s="13">
        <v>95</v>
      </c>
      <c r="X11" s="13">
        <v>540</v>
      </c>
      <c r="Y11" s="13">
        <v>362</v>
      </c>
      <c r="Z11" s="15">
        <v>1048</v>
      </c>
      <c r="AA11" s="14">
        <v>4404</v>
      </c>
      <c r="AB11" s="13">
        <v>998</v>
      </c>
      <c r="AC11" s="13">
        <v>131</v>
      </c>
      <c r="AD11" s="13">
        <v>525</v>
      </c>
      <c r="AE11" s="13">
        <v>239</v>
      </c>
      <c r="AF11" s="15">
        <v>103</v>
      </c>
      <c r="AG11" s="14">
        <v>3144</v>
      </c>
      <c r="AH11" s="13">
        <v>2258</v>
      </c>
      <c r="AI11" s="13">
        <v>1459</v>
      </c>
      <c r="AJ11" s="13">
        <v>1685</v>
      </c>
      <c r="AK11" s="13">
        <v>1103</v>
      </c>
      <c r="AL11" s="15">
        <v>1156</v>
      </c>
      <c r="AM11" s="14">
        <v>5402</v>
      </c>
      <c r="AN11" s="15">
        <v>0</v>
      </c>
    </row>
    <row r="12" spans="1:40" ht="15" customHeight="1" x14ac:dyDescent="0.3">
      <c r="A12" s="2" t="s">
        <v>329</v>
      </c>
      <c r="B12" s="9"/>
      <c r="C12" s="16">
        <v>0.9</v>
      </c>
      <c r="D12" s="19">
        <v>0.91</v>
      </c>
      <c r="E12" s="21">
        <v>0.89</v>
      </c>
      <c r="F12" s="19">
        <v>0.85</v>
      </c>
      <c r="G12" s="20">
        <v>0.87</v>
      </c>
      <c r="H12" s="16">
        <v>0.88</v>
      </c>
      <c r="I12" s="16">
        <v>0.89</v>
      </c>
      <c r="J12" s="16">
        <v>0.92</v>
      </c>
      <c r="K12" s="20">
        <v>0.95</v>
      </c>
      <c r="L12" s="20">
        <v>0.86</v>
      </c>
      <c r="M12" s="20">
        <v>0.89</v>
      </c>
      <c r="N12" s="21">
        <v>0.94</v>
      </c>
      <c r="O12" s="19">
        <v>0.87</v>
      </c>
      <c r="P12" s="20">
        <v>0.97</v>
      </c>
      <c r="Q12" s="20">
        <v>0.83</v>
      </c>
      <c r="R12" s="20">
        <v>0.84</v>
      </c>
      <c r="S12" s="20">
        <v>0.82</v>
      </c>
      <c r="T12" s="20">
        <v>0.95</v>
      </c>
      <c r="U12" s="20">
        <v>0.86</v>
      </c>
      <c r="V12" s="16">
        <v>0.75</v>
      </c>
      <c r="W12" s="16">
        <v>0.88</v>
      </c>
      <c r="X12" s="20">
        <v>0.87</v>
      </c>
      <c r="Y12" s="16">
        <v>0.88</v>
      </c>
      <c r="Z12" s="18">
        <v>0.92</v>
      </c>
      <c r="AA12" s="19">
        <v>0.91</v>
      </c>
      <c r="AB12" s="20">
        <v>0.87</v>
      </c>
      <c r="AC12" s="16">
        <v>0.87</v>
      </c>
      <c r="AD12" s="16">
        <v>0.88</v>
      </c>
      <c r="AE12" s="16">
        <v>0.87</v>
      </c>
      <c r="AF12" s="18">
        <v>0.83</v>
      </c>
      <c r="AG12" s="19">
        <v>0.92</v>
      </c>
      <c r="AH12" s="20">
        <v>0.87</v>
      </c>
      <c r="AI12" s="20">
        <v>0.94</v>
      </c>
      <c r="AJ12" s="20">
        <v>0.91</v>
      </c>
      <c r="AK12" s="16">
        <v>0.9</v>
      </c>
      <c r="AL12" s="21">
        <v>0.84</v>
      </c>
      <c r="AM12" s="19">
        <v>1</v>
      </c>
      <c r="AN12" s="21">
        <v>0</v>
      </c>
    </row>
    <row r="13" spans="1:40" ht="15" customHeight="1" x14ac:dyDescent="0.3">
      <c r="A13" s="2" t="s">
        <v>329</v>
      </c>
      <c r="B13" s="9"/>
      <c r="D13" s="10" t="s">
        <v>378</v>
      </c>
      <c r="E13" s="9"/>
      <c r="F13" s="22"/>
      <c r="I13" s="12" t="s">
        <v>432</v>
      </c>
      <c r="J13" s="12" t="s">
        <v>440</v>
      </c>
      <c r="K13" s="12" t="s">
        <v>427</v>
      </c>
      <c r="M13" s="12" t="s">
        <v>432</v>
      </c>
      <c r="N13" s="11" t="s">
        <v>427</v>
      </c>
      <c r="O13" s="10" t="s">
        <v>807</v>
      </c>
      <c r="P13" s="12" t="s">
        <v>602</v>
      </c>
      <c r="T13" s="12" t="s">
        <v>602</v>
      </c>
      <c r="X13" s="12" t="s">
        <v>807</v>
      </c>
      <c r="Y13" s="12" t="s">
        <v>807</v>
      </c>
      <c r="Z13" s="11" t="s">
        <v>808</v>
      </c>
      <c r="AA13" s="10" t="s">
        <v>437</v>
      </c>
      <c r="AF13" s="9"/>
      <c r="AG13" s="10" t="s">
        <v>478</v>
      </c>
      <c r="AH13" s="12" t="s">
        <v>382</v>
      </c>
      <c r="AI13" s="12" t="s">
        <v>452</v>
      </c>
      <c r="AJ13" s="12" t="s">
        <v>437</v>
      </c>
      <c r="AK13" s="12" t="s">
        <v>437</v>
      </c>
      <c r="AL13" s="9"/>
      <c r="AM13" s="10" t="s">
        <v>378</v>
      </c>
      <c r="AN13" s="9"/>
    </row>
    <row r="14" spans="1:40" ht="26" x14ac:dyDescent="0.3">
      <c r="A14" s="2" t="s">
        <v>329</v>
      </c>
      <c r="B14" s="9" t="s">
        <v>809</v>
      </c>
      <c r="C14" s="13">
        <v>598</v>
      </c>
      <c r="D14" s="14">
        <v>261</v>
      </c>
      <c r="E14" s="15">
        <v>337</v>
      </c>
      <c r="F14" s="14">
        <v>93</v>
      </c>
      <c r="G14" s="13">
        <v>135</v>
      </c>
      <c r="H14" s="13">
        <v>115</v>
      </c>
      <c r="I14" s="13">
        <v>107</v>
      </c>
      <c r="J14" s="13">
        <v>77</v>
      </c>
      <c r="K14" s="13">
        <v>72</v>
      </c>
      <c r="L14" s="13">
        <v>228</v>
      </c>
      <c r="M14" s="13">
        <v>221</v>
      </c>
      <c r="N14" s="15">
        <v>149</v>
      </c>
      <c r="O14" s="14">
        <v>519</v>
      </c>
      <c r="P14" s="13">
        <v>32</v>
      </c>
      <c r="Q14" s="13">
        <v>98</v>
      </c>
      <c r="R14" s="13">
        <v>25</v>
      </c>
      <c r="S14" s="13">
        <v>88</v>
      </c>
      <c r="T14" s="13">
        <v>46</v>
      </c>
      <c r="U14" s="13">
        <v>66</v>
      </c>
      <c r="V14" s="13">
        <v>3</v>
      </c>
      <c r="W14" s="13">
        <v>13</v>
      </c>
      <c r="X14" s="13">
        <v>80</v>
      </c>
      <c r="Y14" s="13">
        <v>50</v>
      </c>
      <c r="Z14" s="15">
        <v>96</v>
      </c>
      <c r="AA14" s="14">
        <v>452</v>
      </c>
      <c r="AB14" s="13">
        <v>146</v>
      </c>
      <c r="AC14" s="13">
        <v>20</v>
      </c>
      <c r="AD14" s="13">
        <v>70</v>
      </c>
      <c r="AE14" s="13">
        <v>35</v>
      </c>
      <c r="AF14" s="15">
        <v>21</v>
      </c>
      <c r="AG14" s="14">
        <v>258</v>
      </c>
      <c r="AH14" s="13">
        <v>340</v>
      </c>
      <c r="AI14" s="13">
        <v>101</v>
      </c>
      <c r="AJ14" s="13">
        <v>157</v>
      </c>
      <c r="AK14" s="13">
        <v>122</v>
      </c>
      <c r="AL14" s="15">
        <v>217</v>
      </c>
      <c r="AM14" s="14">
        <v>0</v>
      </c>
      <c r="AN14" s="15">
        <v>598</v>
      </c>
    </row>
    <row r="15" spans="1:40" ht="15" customHeight="1" x14ac:dyDescent="0.3">
      <c r="A15" s="2" t="s">
        <v>329</v>
      </c>
      <c r="B15" s="9"/>
      <c r="C15" s="16">
        <v>0.1</v>
      </c>
      <c r="D15" s="19">
        <v>0.09</v>
      </c>
      <c r="E15" s="21">
        <v>0.11</v>
      </c>
      <c r="F15" s="19">
        <v>0.15</v>
      </c>
      <c r="G15" s="20">
        <v>0.13</v>
      </c>
      <c r="H15" s="16">
        <v>0.12</v>
      </c>
      <c r="I15" s="16">
        <v>0.11</v>
      </c>
      <c r="J15" s="16">
        <v>0.08</v>
      </c>
      <c r="K15" s="20">
        <v>0.05</v>
      </c>
      <c r="L15" s="20">
        <v>0.14000000000000001</v>
      </c>
      <c r="M15" s="20">
        <v>0.11</v>
      </c>
      <c r="N15" s="21">
        <v>0.06</v>
      </c>
      <c r="O15" s="19">
        <v>0.13</v>
      </c>
      <c r="P15" s="20">
        <v>0.03</v>
      </c>
      <c r="Q15" s="20">
        <v>0.17</v>
      </c>
      <c r="R15" s="20">
        <v>0.16</v>
      </c>
      <c r="S15" s="20">
        <v>0.18</v>
      </c>
      <c r="T15" s="20">
        <v>0.05</v>
      </c>
      <c r="U15" s="20">
        <v>0.14000000000000001</v>
      </c>
      <c r="V15" s="16">
        <v>0.25</v>
      </c>
      <c r="W15" s="16">
        <v>0.12</v>
      </c>
      <c r="X15" s="20">
        <v>0.13</v>
      </c>
      <c r="Y15" s="16">
        <v>0.12</v>
      </c>
      <c r="Z15" s="18">
        <v>0.08</v>
      </c>
      <c r="AA15" s="19">
        <v>0.09</v>
      </c>
      <c r="AB15" s="20">
        <v>0.13</v>
      </c>
      <c r="AC15" s="16">
        <v>0.13</v>
      </c>
      <c r="AD15" s="16">
        <v>0.12</v>
      </c>
      <c r="AE15" s="16">
        <v>0.13</v>
      </c>
      <c r="AF15" s="18">
        <v>0.17</v>
      </c>
      <c r="AG15" s="19">
        <v>0.08</v>
      </c>
      <c r="AH15" s="20">
        <v>0.13</v>
      </c>
      <c r="AI15" s="20">
        <v>0.06</v>
      </c>
      <c r="AJ15" s="20">
        <v>0.09</v>
      </c>
      <c r="AK15" s="16">
        <v>0.1</v>
      </c>
      <c r="AL15" s="21">
        <v>0.16</v>
      </c>
      <c r="AM15" s="19">
        <v>0</v>
      </c>
      <c r="AN15" s="21">
        <v>1</v>
      </c>
    </row>
    <row r="16" spans="1:40" ht="15" customHeight="1" x14ac:dyDescent="0.3">
      <c r="A16" s="2" t="s">
        <v>329</v>
      </c>
      <c r="B16" s="9"/>
      <c r="C16" s="28"/>
      <c r="D16" s="29"/>
      <c r="E16" s="48" t="s">
        <v>377</v>
      </c>
      <c r="F16" s="49" t="s">
        <v>447</v>
      </c>
      <c r="G16" s="47" t="s">
        <v>416</v>
      </c>
      <c r="H16" s="47" t="s">
        <v>416</v>
      </c>
      <c r="I16" s="47" t="s">
        <v>448</v>
      </c>
      <c r="J16" s="47" t="s">
        <v>448</v>
      </c>
      <c r="K16" s="28"/>
      <c r="L16" s="47" t="s">
        <v>447</v>
      </c>
      <c r="M16" s="47" t="s">
        <v>416</v>
      </c>
      <c r="N16" s="30"/>
      <c r="O16" s="49" t="s">
        <v>701</v>
      </c>
      <c r="P16" s="28"/>
      <c r="Q16" s="47" t="s">
        <v>810</v>
      </c>
      <c r="R16" s="47" t="s">
        <v>701</v>
      </c>
      <c r="S16" s="47" t="s">
        <v>810</v>
      </c>
      <c r="T16" s="28"/>
      <c r="U16" s="47" t="s">
        <v>701</v>
      </c>
      <c r="V16" s="28"/>
      <c r="W16" s="47" t="s">
        <v>437</v>
      </c>
      <c r="X16" s="47" t="s">
        <v>701</v>
      </c>
      <c r="Y16" s="47" t="s">
        <v>701</v>
      </c>
      <c r="Z16" s="48" t="s">
        <v>437</v>
      </c>
      <c r="AA16" s="29"/>
      <c r="AB16" s="47" t="s">
        <v>377</v>
      </c>
      <c r="AC16" s="28"/>
      <c r="AD16" s="28"/>
      <c r="AE16" s="28"/>
      <c r="AF16" s="48" t="s">
        <v>377</v>
      </c>
      <c r="AG16" s="29"/>
      <c r="AH16" s="47" t="s">
        <v>524</v>
      </c>
      <c r="AI16" s="28"/>
      <c r="AJ16" s="47" t="s">
        <v>379</v>
      </c>
      <c r="AK16" s="47" t="s">
        <v>413</v>
      </c>
      <c r="AL16" s="48" t="s">
        <v>502</v>
      </c>
      <c r="AM16" s="29"/>
      <c r="AN16" s="48" t="s">
        <v>377</v>
      </c>
    </row>
    <row r="17" spans="1:2" x14ac:dyDescent="0.3">
      <c r="A17" s="2" t="s">
        <v>329</v>
      </c>
      <c r="B17" s="2" t="s">
        <v>457</v>
      </c>
    </row>
    <row r="18" spans="1:2" x14ac:dyDescent="0.3">
      <c r="A18" s="2" t="s">
        <v>329</v>
      </c>
      <c r="B18" s="2" t="s">
        <v>458</v>
      </c>
    </row>
    <row r="19" spans="1:2" ht="15" customHeight="1" x14ac:dyDescent="0.3">
      <c r="A19" s="2" t="s">
        <v>329</v>
      </c>
    </row>
    <row r="20" spans="1:2" ht="15" customHeight="1" x14ac:dyDescent="0.3">
      <c r="A20" s="2" t="s">
        <v>329</v>
      </c>
      <c r="B20" s="2" t="s">
        <v>459</v>
      </c>
    </row>
  </sheetData>
  <mergeCells count="6">
    <mergeCell ref="AM6:AN6"/>
    <mergeCell ref="D6:E6"/>
    <mergeCell ref="F6:N6"/>
    <mergeCell ref="O6:Z6"/>
    <mergeCell ref="AA6:AF6"/>
    <mergeCell ref="AG6:AL6"/>
  </mergeCells>
  <hyperlinks>
    <hyperlink ref="B1" location="'Contents'!E1" display="&lt;&lt; Contents" xr:uid="{00000000-0004-0000-0B00-000000000000}"/>
  </hyperlinks>
  <pageMargins left="0.7" right="0.7" top="0.75" bottom="0.75" header="0.3" footer="0.3"/>
  <headerFooter>
    <oddHeader>&amp;L&amp;"Aptos"&amp;12&amp;K000000 Classification: CONFIDENTIAL&amp;1#_x000D_</oddHead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AN173"/>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811</v>
      </c>
    </row>
    <row r="4" spans="1:40" x14ac:dyDescent="0.3">
      <c r="A4" s="2" t="s">
        <v>329</v>
      </c>
      <c r="B4" s="2" t="s">
        <v>812</v>
      </c>
    </row>
    <row r="5" spans="1:40" ht="15" customHeight="1" x14ac:dyDescent="0.3">
      <c r="A5" s="2" t="s">
        <v>329</v>
      </c>
      <c r="B5" s="2" t="s">
        <v>17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380</v>
      </c>
      <c r="S8" s="12" t="s">
        <v>381</v>
      </c>
      <c r="T8" s="12" t="s">
        <v>382</v>
      </c>
      <c r="U8" s="12" t="s">
        <v>383</v>
      </c>
      <c r="V8" s="12" t="s">
        <v>386</v>
      </c>
      <c r="W8" s="12" t="s">
        <v>385</v>
      </c>
      <c r="X8" s="12" t="s">
        <v>387</v>
      </c>
      <c r="Y8" s="12" t="s">
        <v>388</v>
      </c>
      <c r="Z8" s="11" t="s">
        <v>389</v>
      </c>
      <c r="AA8" s="10" t="s">
        <v>377</v>
      </c>
      <c r="AB8" s="12" t="s">
        <v>378</v>
      </c>
      <c r="AC8" s="12" t="s">
        <v>379</v>
      </c>
      <c r="AD8" s="12" t="s">
        <v>380</v>
      </c>
      <c r="AE8" s="12" t="s">
        <v>381</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5550</v>
      </c>
      <c r="D9" s="14">
        <v>2713</v>
      </c>
      <c r="E9" s="15">
        <v>2820</v>
      </c>
      <c r="F9" s="14">
        <v>574</v>
      </c>
      <c r="G9" s="13">
        <v>934</v>
      </c>
      <c r="H9" s="13">
        <v>923</v>
      </c>
      <c r="I9" s="13">
        <v>883</v>
      </c>
      <c r="J9" s="13">
        <v>861</v>
      </c>
      <c r="K9" s="13">
        <v>1375</v>
      </c>
      <c r="L9" s="13">
        <v>1508</v>
      </c>
      <c r="M9" s="13">
        <v>1806</v>
      </c>
      <c r="N9" s="15">
        <v>2236</v>
      </c>
      <c r="O9" s="14">
        <v>3566</v>
      </c>
      <c r="P9" s="13">
        <v>1007</v>
      </c>
      <c r="Q9" s="13">
        <v>506</v>
      </c>
      <c r="R9" s="13">
        <v>156</v>
      </c>
      <c r="S9" s="13">
        <v>425</v>
      </c>
      <c r="T9" s="13">
        <v>977</v>
      </c>
      <c r="U9" s="13">
        <v>429</v>
      </c>
      <c r="V9" s="13">
        <v>10</v>
      </c>
      <c r="W9" s="13">
        <v>107</v>
      </c>
      <c r="X9" s="13">
        <v>545</v>
      </c>
      <c r="Y9" s="13">
        <v>400</v>
      </c>
      <c r="Z9" s="15">
        <v>988</v>
      </c>
      <c r="AA9" s="14">
        <v>4513</v>
      </c>
      <c r="AB9" s="13">
        <v>1012</v>
      </c>
      <c r="AC9" s="13">
        <v>142</v>
      </c>
      <c r="AD9" s="13">
        <v>546</v>
      </c>
      <c r="AE9" s="13">
        <v>271</v>
      </c>
      <c r="AF9" s="15">
        <v>53</v>
      </c>
      <c r="AG9" s="14">
        <v>3241</v>
      </c>
      <c r="AH9" s="13">
        <v>2309</v>
      </c>
      <c r="AI9" s="13">
        <v>1638</v>
      </c>
      <c r="AJ9" s="13">
        <v>1603</v>
      </c>
      <c r="AK9" s="13">
        <v>1063</v>
      </c>
      <c r="AL9" s="15">
        <v>1246</v>
      </c>
      <c r="AM9" s="14">
        <v>5550</v>
      </c>
      <c r="AN9" s="15">
        <v>0</v>
      </c>
    </row>
    <row r="10" spans="1:40" ht="15" customHeight="1" x14ac:dyDescent="0.3">
      <c r="A10" s="2" t="s">
        <v>329</v>
      </c>
      <c r="B10" s="9" t="s">
        <v>338</v>
      </c>
      <c r="C10" s="13">
        <v>5402</v>
      </c>
      <c r="D10" s="14">
        <v>2677</v>
      </c>
      <c r="E10" s="15">
        <v>2725</v>
      </c>
      <c r="F10" s="14">
        <v>540</v>
      </c>
      <c r="G10" s="13">
        <v>896</v>
      </c>
      <c r="H10" s="13">
        <v>879</v>
      </c>
      <c r="I10" s="13">
        <v>872</v>
      </c>
      <c r="J10" s="13">
        <v>839</v>
      </c>
      <c r="K10" s="13">
        <v>1375</v>
      </c>
      <c r="L10" s="13">
        <v>1436</v>
      </c>
      <c r="M10" s="13">
        <v>1752</v>
      </c>
      <c r="N10" s="15">
        <v>2214</v>
      </c>
      <c r="O10" s="14">
        <v>3481</v>
      </c>
      <c r="P10" s="13">
        <v>968</v>
      </c>
      <c r="Q10" s="13">
        <v>470</v>
      </c>
      <c r="R10" s="13">
        <v>139</v>
      </c>
      <c r="S10" s="13">
        <v>412</v>
      </c>
      <c r="T10" s="13">
        <v>954</v>
      </c>
      <c r="U10" s="13">
        <v>406</v>
      </c>
      <c r="V10" s="13">
        <v>9</v>
      </c>
      <c r="W10" s="13">
        <v>95</v>
      </c>
      <c r="X10" s="13">
        <v>540</v>
      </c>
      <c r="Y10" s="13">
        <v>362</v>
      </c>
      <c r="Z10" s="15">
        <v>1048</v>
      </c>
      <c r="AA10" s="14">
        <v>4404</v>
      </c>
      <c r="AB10" s="13">
        <v>998</v>
      </c>
      <c r="AC10" s="13">
        <v>131</v>
      </c>
      <c r="AD10" s="13">
        <v>525</v>
      </c>
      <c r="AE10" s="13">
        <v>239</v>
      </c>
      <c r="AF10" s="15">
        <v>103</v>
      </c>
      <c r="AG10" s="14">
        <v>3144</v>
      </c>
      <c r="AH10" s="13">
        <v>2258</v>
      </c>
      <c r="AI10" s="13">
        <v>1459</v>
      </c>
      <c r="AJ10" s="13">
        <v>1685</v>
      </c>
      <c r="AK10" s="13">
        <v>1103</v>
      </c>
      <c r="AL10" s="15">
        <v>1156</v>
      </c>
      <c r="AM10" s="14">
        <v>5402</v>
      </c>
      <c r="AN10" s="15">
        <v>0</v>
      </c>
    </row>
    <row r="11" spans="1:40" ht="26" x14ac:dyDescent="0.3">
      <c r="A11" s="2" t="s">
        <v>329</v>
      </c>
      <c r="B11" s="9" t="s">
        <v>813</v>
      </c>
      <c r="C11" s="13">
        <v>3283</v>
      </c>
      <c r="D11" s="14">
        <v>1606</v>
      </c>
      <c r="E11" s="15">
        <v>1676</v>
      </c>
      <c r="F11" s="14">
        <v>269</v>
      </c>
      <c r="G11" s="13">
        <v>501</v>
      </c>
      <c r="H11" s="13">
        <v>502</v>
      </c>
      <c r="I11" s="13">
        <v>512</v>
      </c>
      <c r="J11" s="13">
        <v>566</v>
      </c>
      <c r="K11" s="13">
        <v>933</v>
      </c>
      <c r="L11" s="13">
        <v>770</v>
      </c>
      <c r="M11" s="13">
        <v>1014</v>
      </c>
      <c r="N11" s="15">
        <v>1499</v>
      </c>
      <c r="O11" s="14">
        <v>1840</v>
      </c>
      <c r="P11" s="13">
        <v>741</v>
      </c>
      <c r="Q11" s="13">
        <v>224</v>
      </c>
      <c r="R11" s="13">
        <v>70</v>
      </c>
      <c r="S11" s="13">
        <v>205</v>
      </c>
      <c r="T11" s="13">
        <v>702</v>
      </c>
      <c r="U11" s="13">
        <v>180</v>
      </c>
      <c r="V11" s="13">
        <v>0</v>
      </c>
      <c r="W11" s="13">
        <v>34</v>
      </c>
      <c r="X11" s="13">
        <v>292</v>
      </c>
      <c r="Y11" s="13">
        <v>211</v>
      </c>
      <c r="Z11" s="15">
        <v>624</v>
      </c>
      <c r="AA11" s="14">
        <v>2749</v>
      </c>
      <c r="AB11" s="13">
        <v>534</v>
      </c>
      <c r="AC11" s="13">
        <v>64</v>
      </c>
      <c r="AD11" s="13">
        <v>287</v>
      </c>
      <c r="AE11" s="13">
        <v>134</v>
      </c>
      <c r="AF11" s="15">
        <v>49</v>
      </c>
      <c r="AG11" s="14">
        <v>2026</v>
      </c>
      <c r="AH11" s="13">
        <v>1257</v>
      </c>
      <c r="AI11" s="13">
        <v>926</v>
      </c>
      <c r="AJ11" s="13">
        <v>1100</v>
      </c>
      <c r="AK11" s="13">
        <v>590</v>
      </c>
      <c r="AL11" s="15">
        <v>666</v>
      </c>
      <c r="AM11" s="14">
        <v>3283</v>
      </c>
      <c r="AN11" s="15">
        <v>0</v>
      </c>
    </row>
    <row r="12" spans="1:40" ht="15" customHeight="1" x14ac:dyDescent="0.3">
      <c r="A12" s="2" t="s">
        <v>329</v>
      </c>
      <c r="B12" s="9"/>
      <c r="C12" s="16">
        <v>0.61</v>
      </c>
      <c r="D12" s="17">
        <v>0.6</v>
      </c>
      <c r="E12" s="18">
        <v>0.62</v>
      </c>
      <c r="F12" s="19">
        <v>0.5</v>
      </c>
      <c r="G12" s="20">
        <v>0.56000000000000005</v>
      </c>
      <c r="H12" s="20">
        <v>0.56999999999999995</v>
      </c>
      <c r="I12" s="16">
        <v>0.59</v>
      </c>
      <c r="J12" s="20">
        <v>0.67</v>
      </c>
      <c r="K12" s="20">
        <v>0.68</v>
      </c>
      <c r="L12" s="20">
        <v>0.54</v>
      </c>
      <c r="M12" s="20">
        <v>0.57999999999999996</v>
      </c>
      <c r="N12" s="21">
        <v>0.68</v>
      </c>
      <c r="O12" s="19">
        <v>0.53</v>
      </c>
      <c r="P12" s="20">
        <v>0.77</v>
      </c>
      <c r="Q12" s="20">
        <v>0.48</v>
      </c>
      <c r="R12" s="20">
        <v>0.5</v>
      </c>
      <c r="S12" s="20">
        <v>0.5</v>
      </c>
      <c r="T12" s="20">
        <v>0.74</v>
      </c>
      <c r="U12" s="20">
        <v>0.44</v>
      </c>
      <c r="V12" s="16">
        <v>0</v>
      </c>
      <c r="W12" s="20">
        <v>0.36</v>
      </c>
      <c r="X12" s="20">
        <v>0.54</v>
      </c>
      <c r="Y12" s="16">
        <v>0.57999999999999996</v>
      </c>
      <c r="Z12" s="18">
        <v>0.6</v>
      </c>
      <c r="AA12" s="19">
        <v>0.62</v>
      </c>
      <c r="AB12" s="20">
        <v>0.54</v>
      </c>
      <c r="AC12" s="20">
        <v>0.49</v>
      </c>
      <c r="AD12" s="20">
        <v>0.55000000000000004</v>
      </c>
      <c r="AE12" s="16">
        <v>0.56000000000000005</v>
      </c>
      <c r="AF12" s="18">
        <v>0.48</v>
      </c>
      <c r="AG12" s="19">
        <v>0.64</v>
      </c>
      <c r="AH12" s="20">
        <v>0.56000000000000005</v>
      </c>
      <c r="AI12" s="20">
        <v>0.63</v>
      </c>
      <c r="AJ12" s="20">
        <v>0.65</v>
      </c>
      <c r="AK12" s="20">
        <v>0.54</v>
      </c>
      <c r="AL12" s="21">
        <v>0.57999999999999996</v>
      </c>
      <c r="AM12" s="17">
        <v>0.61</v>
      </c>
      <c r="AN12" s="18">
        <v>0</v>
      </c>
    </row>
    <row r="13" spans="1:40" ht="15" customHeight="1" x14ac:dyDescent="0.3">
      <c r="A13" s="2" t="s">
        <v>329</v>
      </c>
      <c r="B13" s="9"/>
      <c r="D13" s="22"/>
      <c r="E13" s="9"/>
      <c r="F13" s="22"/>
      <c r="G13" s="12" t="s">
        <v>377</v>
      </c>
      <c r="H13" s="12" t="s">
        <v>377</v>
      </c>
      <c r="I13" s="12" t="s">
        <v>432</v>
      </c>
      <c r="J13" s="12" t="s">
        <v>539</v>
      </c>
      <c r="K13" s="12" t="s">
        <v>539</v>
      </c>
      <c r="M13" s="12" t="s">
        <v>432</v>
      </c>
      <c r="N13" s="11" t="s">
        <v>539</v>
      </c>
      <c r="O13" s="10" t="s">
        <v>814</v>
      </c>
      <c r="P13" s="12" t="s">
        <v>602</v>
      </c>
      <c r="Q13" s="12" t="s">
        <v>385</v>
      </c>
      <c r="R13" s="12" t="s">
        <v>385</v>
      </c>
      <c r="S13" s="12" t="s">
        <v>385</v>
      </c>
      <c r="T13" s="12" t="s">
        <v>602</v>
      </c>
      <c r="X13" s="12" t="s">
        <v>814</v>
      </c>
      <c r="Y13" s="12" t="s">
        <v>815</v>
      </c>
      <c r="Z13" s="11" t="s">
        <v>816</v>
      </c>
      <c r="AA13" s="10" t="s">
        <v>397</v>
      </c>
      <c r="AF13" s="9"/>
      <c r="AG13" s="10" t="s">
        <v>478</v>
      </c>
      <c r="AI13" s="12" t="s">
        <v>478</v>
      </c>
      <c r="AJ13" s="12" t="s">
        <v>478</v>
      </c>
      <c r="AL13" s="9"/>
      <c r="AM13" s="22"/>
      <c r="AN13" s="9"/>
    </row>
    <row r="14" spans="1:40" ht="15" customHeight="1" x14ac:dyDescent="0.3">
      <c r="A14" s="2" t="s">
        <v>329</v>
      </c>
      <c r="B14" s="9" t="s">
        <v>817</v>
      </c>
      <c r="C14" s="13">
        <v>1331</v>
      </c>
      <c r="D14" s="14">
        <v>687</v>
      </c>
      <c r="E14" s="15">
        <v>645</v>
      </c>
      <c r="F14" s="14">
        <v>222</v>
      </c>
      <c r="G14" s="13">
        <v>302</v>
      </c>
      <c r="H14" s="13">
        <v>269</v>
      </c>
      <c r="I14" s="13">
        <v>198</v>
      </c>
      <c r="J14" s="13">
        <v>155</v>
      </c>
      <c r="K14" s="13">
        <v>186</v>
      </c>
      <c r="L14" s="13">
        <v>524</v>
      </c>
      <c r="M14" s="13">
        <v>467</v>
      </c>
      <c r="N14" s="15">
        <v>341</v>
      </c>
      <c r="O14" s="14">
        <v>745</v>
      </c>
      <c r="P14" s="13">
        <v>324</v>
      </c>
      <c r="Q14" s="13">
        <v>112</v>
      </c>
      <c r="R14" s="13">
        <v>20</v>
      </c>
      <c r="S14" s="13">
        <v>81</v>
      </c>
      <c r="T14" s="13">
        <v>262</v>
      </c>
      <c r="U14" s="13">
        <v>97</v>
      </c>
      <c r="V14" s="13">
        <v>2</v>
      </c>
      <c r="W14" s="13">
        <v>22</v>
      </c>
      <c r="X14" s="13">
        <v>95</v>
      </c>
      <c r="Y14" s="13">
        <v>61</v>
      </c>
      <c r="Z14" s="15">
        <v>257</v>
      </c>
      <c r="AA14" s="14">
        <v>1047</v>
      </c>
      <c r="AB14" s="13">
        <v>284</v>
      </c>
      <c r="AC14" s="13">
        <v>47</v>
      </c>
      <c r="AD14" s="13">
        <v>132</v>
      </c>
      <c r="AE14" s="13">
        <v>80</v>
      </c>
      <c r="AF14" s="15">
        <v>26</v>
      </c>
      <c r="AG14" s="14">
        <v>811</v>
      </c>
      <c r="AH14" s="13">
        <v>520</v>
      </c>
      <c r="AI14" s="13">
        <v>409</v>
      </c>
      <c r="AJ14" s="13">
        <v>402</v>
      </c>
      <c r="AK14" s="13">
        <v>265</v>
      </c>
      <c r="AL14" s="15">
        <v>255</v>
      </c>
      <c r="AM14" s="14">
        <v>1331</v>
      </c>
      <c r="AN14" s="15">
        <v>0</v>
      </c>
    </row>
    <row r="15" spans="1:40" ht="15" customHeight="1" x14ac:dyDescent="0.3">
      <c r="A15" s="2" t="s">
        <v>329</v>
      </c>
      <c r="B15" s="9"/>
      <c r="C15" s="16">
        <v>0.25</v>
      </c>
      <c r="D15" s="17">
        <v>0.26</v>
      </c>
      <c r="E15" s="18">
        <v>0.24</v>
      </c>
      <c r="F15" s="19">
        <v>0.41</v>
      </c>
      <c r="G15" s="20">
        <v>0.34</v>
      </c>
      <c r="H15" s="20">
        <v>0.31</v>
      </c>
      <c r="I15" s="16">
        <v>0.23</v>
      </c>
      <c r="J15" s="20">
        <v>0.18</v>
      </c>
      <c r="K15" s="20">
        <v>0.14000000000000001</v>
      </c>
      <c r="L15" s="20">
        <v>0.36</v>
      </c>
      <c r="M15" s="20">
        <v>0.27</v>
      </c>
      <c r="N15" s="21">
        <v>0.15</v>
      </c>
      <c r="O15" s="19">
        <v>0.21</v>
      </c>
      <c r="P15" s="20">
        <v>0.33</v>
      </c>
      <c r="Q15" s="16">
        <v>0.24</v>
      </c>
      <c r="R15" s="20">
        <v>0.14000000000000001</v>
      </c>
      <c r="S15" s="20">
        <v>0.2</v>
      </c>
      <c r="T15" s="20">
        <v>0.27</v>
      </c>
      <c r="U15" s="16">
        <v>0.24</v>
      </c>
      <c r="V15" s="16">
        <v>0.19</v>
      </c>
      <c r="W15" s="16">
        <v>0.23</v>
      </c>
      <c r="X15" s="20">
        <v>0.18</v>
      </c>
      <c r="Y15" s="20">
        <v>0.17</v>
      </c>
      <c r="Z15" s="18">
        <v>0.25</v>
      </c>
      <c r="AA15" s="19">
        <v>0.24</v>
      </c>
      <c r="AB15" s="20">
        <v>0.28000000000000003</v>
      </c>
      <c r="AC15" s="20">
        <v>0.36</v>
      </c>
      <c r="AD15" s="16">
        <v>0.25</v>
      </c>
      <c r="AE15" s="20">
        <v>0.33</v>
      </c>
      <c r="AF15" s="18">
        <v>0.25</v>
      </c>
      <c r="AG15" s="19">
        <v>0.26</v>
      </c>
      <c r="AH15" s="20">
        <v>0.23</v>
      </c>
      <c r="AI15" s="20">
        <v>0.28000000000000003</v>
      </c>
      <c r="AJ15" s="16">
        <v>0.24</v>
      </c>
      <c r="AK15" s="16">
        <v>0.24</v>
      </c>
      <c r="AL15" s="21">
        <v>0.22</v>
      </c>
      <c r="AM15" s="17">
        <v>0.25</v>
      </c>
      <c r="AN15" s="18">
        <v>0</v>
      </c>
    </row>
    <row r="16" spans="1:40" ht="15" customHeight="1" x14ac:dyDescent="0.3">
      <c r="A16" s="2" t="s">
        <v>329</v>
      </c>
      <c r="B16" s="9"/>
      <c r="D16" s="22"/>
      <c r="E16" s="9"/>
      <c r="F16" s="10" t="s">
        <v>510</v>
      </c>
      <c r="G16" s="12" t="s">
        <v>447</v>
      </c>
      <c r="H16" s="12" t="s">
        <v>447</v>
      </c>
      <c r="I16" s="12" t="s">
        <v>416</v>
      </c>
      <c r="J16" s="12" t="s">
        <v>448</v>
      </c>
      <c r="L16" s="12" t="s">
        <v>562</v>
      </c>
      <c r="M16" s="12" t="s">
        <v>445</v>
      </c>
      <c r="N16" s="9"/>
      <c r="O16" s="10" t="s">
        <v>513</v>
      </c>
      <c r="P16" s="12" t="s">
        <v>396</v>
      </c>
      <c r="Q16" s="12" t="s">
        <v>513</v>
      </c>
      <c r="T16" s="12" t="s">
        <v>818</v>
      </c>
      <c r="U16" s="12" t="s">
        <v>513</v>
      </c>
      <c r="Z16" s="11" t="s">
        <v>512</v>
      </c>
      <c r="AA16" s="22"/>
      <c r="AB16" s="12" t="s">
        <v>377</v>
      </c>
      <c r="AC16" s="12" t="s">
        <v>405</v>
      </c>
      <c r="AE16" s="12" t="s">
        <v>405</v>
      </c>
      <c r="AF16" s="9"/>
      <c r="AG16" s="10" t="s">
        <v>437</v>
      </c>
      <c r="AI16" s="12" t="s">
        <v>452</v>
      </c>
      <c r="AL16" s="9"/>
      <c r="AM16" s="22"/>
      <c r="AN16" s="9"/>
    </row>
    <row r="17" spans="1:40" ht="26" x14ac:dyDescent="0.3">
      <c r="A17" s="2" t="s">
        <v>329</v>
      </c>
      <c r="B17" s="9" t="s">
        <v>693</v>
      </c>
      <c r="C17" s="13">
        <v>1886</v>
      </c>
      <c r="D17" s="14">
        <v>1081</v>
      </c>
      <c r="E17" s="15">
        <v>805</v>
      </c>
      <c r="F17" s="14">
        <v>109</v>
      </c>
      <c r="G17" s="13">
        <v>227</v>
      </c>
      <c r="H17" s="13">
        <v>208</v>
      </c>
      <c r="I17" s="13">
        <v>274</v>
      </c>
      <c r="J17" s="13">
        <v>375</v>
      </c>
      <c r="K17" s="13">
        <v>694</v>
      </c>
      <c r="L17" s="13">
        <v>336</v>
      </c>
      <c r="M17" s="13">
        <v>482</v>
      </c>
      <c r="N17" s="15">
        <v>1069</v>
      </c>
      <c r="O17" s="14">
        <v>1260</v>
      </c>
      <c r="P17" s="13">
        <v>301</v>
      </c>
      <c r="Q17" s="13">
        <v>166</v>
      </c>
      <c r="R17" s="13">
        <v>54</v>
      </c>
      <c r="S17" s="13">
        <v>139</v>
      </c>
      <c r="T17" s="13">
        <v>324</v>
      </c>
      <c r="U17" s="13">
        <v>144</v>
      </c>
      <c r="V17" s="13">
        <v>8</v>
      </c>
      <c r="W17" s="13">
        <v>42</v>
      </c>
      <c r="X17" s="13">
        <v>216</v>
      </c>
      <c r="Y17" s="13">
        <v>150</v>
      </c>
      <c r="Z17" s="15">
        <v>341</v>
      </c>
      <c r="AA17" s="14">
        <v>1634</v>
      </c>
      <c r="AB17" s="13">
        <v>252</v>
      </c>
      <c r="AC17" s="13">
        <v>38</v>
      </c>
      <c r="AD17" s="13">
        <v>130</v>
      </c>
      <c r="AE17" s="13">
        <v>64</v>
      </c>
      <c r="AF17" s="15">
        <v>21</v>
      </c>
      <c r="AG17" s="14">
        <v>1245</v>
      </c>
      <c r="AH17" s="13">
        <v>641</v>
      </c>
      <c r="AI17" s="13">
        <v>625</v>
      </c>
      <c r="AJ17" s="13">
        <v>620</v>
      </c>
      <c r="AK17" s="13">
        <v>354</v>
      </c>
      <c r="AL17" s="15">
        <v>287</v>
      </c>
      <c r="AM17" s="14">
        <v>1886</v>
      </c>
      <c r="AN17" s="15">
        <v>0</v>
      </c>
    </row>
    <row r="18" spans="1:40" ht="15" customHeight="1" x14ac:dyDescent="0.3">
      <c r="A18" s="2" t="s">
        <v>329</v>
      </c>
      <c r="B18" s="9"/>
      <c r="C18" s="16">
        <v>0.35</v>
      </c>
      <c r="D18" s="19">
        <v>0.4</v>
      </c>
      <c r="E18" s="21">
        <v>0.3</v>
      </c>
      <c r="F18" s="19">
        <v>0.2</v>
      </c>
      <c r="G18" s="20">
        <v>0.25</v>
      </c>
      <c r="H18" s="20">
        <v>0.24</v>
      </c>
      <c r="I18" s="20">
        <v>0.31</v>
      </c>
      <c r="J18" s="20">
        <v>0.45</v>
      </c>
      <c r="K18" s="20">
        <v>0.5</v>
      </c>
      <c r="L18" s="20">
        <v>0.23</v>
      </c>
      <c r="M18" s="20">
        <v>0.27</v>
      </c>
      <c r="N18" s="21">
        <v>0.48</v>
      </c>
      <c r="O18" s="19">
        <v>0.36</v>
      </c>
      <c r="P18" s="20">
        <v>0.31</v>
      </c>
      <c r="Q18" s="16">
        <v>0.35</v>
      </c>
      <c r="R18" s="16">
        <v>0.39</v>
      </c>
      <c r="S18" s="16">
        <v>0.34</v>
      </c>
      <c r="T18" s="16">
        <v>0.34</v>
      </c>
      <c r="U18" s="16">
        <v>0.36</v>
      </c>
      <c r="V18" s="16">
        <v>0.9</v>
      </c>
      <c r="W18" s="20">
        <v>0.44</v>
      </c>
      <c r="X18" s="20">
        <v>0.4</v>
      </c>
      <c r="Y18" s="20">
        <v>0.41</v>
      </c>
      <c r="Z18" s="18">
        <v>0.32</v>
      </c>
      <c r="AA18" s="19">
        <v>0.37</v>
      </c>
      <c r="AB18" s="20">
        <v>0.25</v>
      </c>
      <c r="AC18" s="16">
        <v>0.28999999999999998</v>
      </c>
      <c r="AD18" s="20">
        <v>0.25</v>
      </c>
      <c r="AE18" s="20">
        <v>0.27</v>
      </c>
      <c r="AF18" s="21">
        <v>0.2</v>
      </c>
      <c r="AG18" s="19">
        <v>0.4</v>
      </c>
      <c r="AH18" s="20">
        <v>0.28000000000000003</v>
      </c>
      <c r="AI18" s="20">
        <v>0.43</v>
      </c>
      <c r="AJ18" s="16">
        <v>0.37</v>
      </c>
      <c r="AK18" s="20">
        <v>0.32</v>
      </c>
      <c r="AL18" s="21">
        <v>0.25</v>
      </c>
      <c r="AM18" s="17">
        <v>0.35</v>
      </c>
      <c r="AN18" s="18">
        <v>0</v>
      </c>
    </row>
    <row r="19" spans="1:40" ht="15" customHeight="1" x14ac:dyDescent="0.3">
      <c r="A19" s="2" t="s">
        <v>329</v>
      </c>
      <c r="B19" s="9"/>
      <c r="D19" s="10" t="s">
        <v>378</v>
      </c>
      <c r="E19" s="9"/>
      <c r="F19" s="22"/>
      <c r="G19" s="12" t="s">
        <v>377</v>
      </c>
      <c r="I19" s="12" t="s">
        <v>440</v>
      </c>
      <c r="J19" s="12" t="s">
        <v>539</v>
      </c>
      <c r="K19" s="12" t="s">
        <v>427</v>
      </c>
      <c r="M19" s="12" t="s">
        <v>720</v>
      </c>
      <c r="N19" s="11" t="s">
        <v>539</v>
      </c>
      <c r="O19" s="10" t="s">
        <v>727</v>
      </c>
      <c r="R19" s="12" t="s">
        <v>378</v>
      </c>
      <c r="W19" s="12" t="s">
        <v>701</v>
      </c>
      <c r="X19" s="12" t="s">
        <v>701</v>
      </c>
      <c r="Y19" s="12" t="s">
        <v>819</v>
      </c>
      <c r="Z19" s="9"/>
      <c r="AA19" s="10" t="s">
        <v>397</v>
      </c>
      <c r="AF19" s="9"/>
      <c r="AG19" s="10" t="s">
        <v>478</v>
      </c>
      <c r="AH19" s="12" t="s">
        <v>382</v>
      </c>
      <c r="AI19" s="12" t="s">
        <v>453</v>
      </c>
      <c r="AJ19" s="12" t="s">
        <v>478</v>
      </c>
      <c r="AK19" s="12" t="s">
        <v>437</v>
      </c>
      <c r="AL19" s="9"/>
      <c r="AM19" s="22"/>
      <c r="AN19" s="9"/>
    </row>
    <row r="20" spans="1:40" ht="26" x14ac:dyDescent="0.3">
      <c r="A20" s="2" t="s">
        <v>329</v>
      </c>
      <c r="B20" s="9" t="s">
        <v>694</v>
      </c>
      <c r="C20" s="13">
        <v>506</v>
      </c>
      <c r="D20" s="14">
        <v>326</v>
      </c>
      <c r="E20" s="15">
        <v>180</v>
      </c>
      <c r="F20" s="14">
        <v>46</v>
      </c>
      <c r="G20" s="13">
        <v>70</v>
      </c>
      <c r="H20" s="13">
        <v>66</v>
      </c>
      <c r="I20" s="13">
        <v>68</v>
      </c>
      <c r="J20" s="13">
        <v>88</v>
      </c>
      <c r="K20" s="13">
        <v>168</v>
      </c>
      <c r="L20" s="13">
        <v>116</v>
      </c>
      <c r="M20" s="13">
        <v>133</v>
      </c>
      <c r="N20" s="15">
        <v>256</v>
      </c>
      <c r="O20" s="14">
        <v>281</v>
      </c>
      <c r="P20" s="13">
        <v>93</v>
      </c>
      <c r="Q20" s="13">
        <v>43</v>
      </c>
      <c r="R20" s="13">
        <v>8</v>
      </c>
      <c r="S20" s="13">
        <v>27</v>
      </c>
      <c r="T20" s="13">
        <v>133</v>
      </c>
      <c r="U20" s="13">
        <v>31</v>
      </c>
      <c r="V20" s="13">
        <v>1</v>
      </c>
      <c r="W20" s="13">
        <v>6</v>
      </c>
      <c r="X20" s="13">
        <v>43</v>
      </c>
      <c r="Y20" s="13">
        <v>25</v>
      </c>
      <c r="Z20" s="15">
        <v>97</v>
      </c>
      <c r="AA20" s="14">
        <v>420</v>
      </c>
      <c r="AB20" s="13">
        <v>86</v>
      </c>
      <c r="AC20" s="13">
        <v>11</v>
      </c>
      <c r="AD20" s="13">
        <v>50</v>
      </c>
      <c r="AE20" s="13">
        <v>22</v>
      </c>
      <c r="AF20" s="15">
        <v>3</v>
      </c>
      <c r="AG20" s="14">
        <v>350</v>
      </c>
      <c r="AH20" s="13">
        <v>156</v>
      </c>
      <c r="AI20" s="13">
        <v>192</v>
      </c>
      <c r="AJ20" s="13">
        <v>158</v>
      </c>
      <c r="AK20" s="13">
        <v>99</v>
      </c>
      <c r="AL20" s="15">
        <v>57</v>
      </c>
      <c r="AM20" s="14">
        <v>506</v>
      </c>
      <c r="AN20" s="15">
        <v>0</v>
      </c>
    </row>
    <row r="21" spans="1:40" ht="15" customHeight="1" x14ac:dyDescent="0.3">
      <c r="A21" s="2" t="s">
        <v>329</v>
      </c>
      <c r="B21" s="9"/>
      <c r="C21" s="16">
        <v>0.09</v>
      </c>
      <c r="D21" s="19">
        <v>0.12</v>
      </c>
      <c r="E21" s="21">
        <v>7.0000000000000007E-2</v>
      </c>
      <c r="F21" s="17">
        <v>0.09</v>
      </c>
      <c r="G21" s="16">
        <v>0.08</v>
      </c>
      <c r="H21" s="20">
        <v>7.0000000000000007E-2</v>
      </c>
      <c r="I21" s="16">
        <v>0.08</v>
      </c>
      <c r="J21" s="16">
        <v>0.11</v>
      </c>
      <c r="K21" s="20">
        <v>0.12</v>
      </c>
      <c r="L21" s="16">
        <v>0.08</v>
      </c>
      <c r="M21" s="20">
        <v>0.08</v>
      </c>
      <c r="N21" s="21">
        <v>0.12</v>
      </c>
      <c r="O21" s="19">
        <v>0.08</v>
      </c>
      <c r="P21" s="16">
        <v>0.1</v>
      </c>
      <c r="Q21" s="16">
        <v>0.09</v>
      </c>
      <c r="R21" s="16">
        <v>0.06</v>
      </c>
      <c r="S21" s="20">
        <v>7.0000000000000007E-2</v>
      </c>
      <c r="T21" s="20">
        <v>0.14000000000000001</v>
      </c>
      <c r="U21" s="16">
        <v>0.08</v>
      </c>
      <c r="V21" s="16">
        <v>0.09</v>
      </c>
      <c r="W21" s="16">
        <v>0.06</v>
      </c>
      <c r="X21" s="16">
        <v>0.08</v>
      </c>
      <c r="Y21" s="16">
        <v>7.0000000000000007E-2</v>
      </c>
      <c r="Z21" s="18">
        <v>0.09</v>
      </c>
      <c r="AA21" s="17">
        <v>0.1</v>
      </c>
      <c r="AB21" s="16">
        <v>0.09</v>
      </c>
      <c r="AC21" s="16">
        <v>0.08</v>
      </c>
      <c r="AD21" s="16">
        <v>0.1</v>
      </c>
      <c r="AE21" s="16">
        <v>0.09</v>
      </c>
      <c r="AF21" s="18">
        <v>0.03</v>
      </c>
      <c r="AG21" s="19">
        <v>0.11</v>
      </c>
      <c r="AH21" s="20">
        <v>7.0000000000000007E-2</v>
      </c>
      <c r="AI21" s="20">
        <v>0.13</v>
      </c>
      <c r="AJ21" s="16">
        <v>0.09</v>
      </c>
      <c r="AK21" s="16">
        <v>0.09</v>
      </c>
      <c r="AL21" s="21">
        <v>0.05</v>
      </c>
      <c r="AM21" s="17">
        <v>0.09</v>
      </c>
      <c r="AN21" s="18">
        <v>0</v>
      </c>
    </row>
    <row r="22" spans="1:40" ht="15" customHeight="1" x14ac:dyDescent="0.3">
      <c r="A22" s="2" t="s">
        <v>329</v>
      </c>
      <c r="B22" s="9"/>
      <c r="D22" s="10" t="s">
        <v>378</v>
      </c>
      <c r="E22" s="9"/>
      <c r="F22" s="22"/>
      <c r="J22" s="12" t="s">
        <v>696</v>
      </c>
      <c r="K22" s="12" t="s">
        <v>539</v>
      </c>
      <c r="N22" s="11" t="s">
        <v>539</v>
      </c>
      <c r="O22" s="22"/>
      <c r="T22" s="12" t="s">
        <v>412</v>
      </c>
      <c r="Z22" s="9"/>
      <c r="AA22" s="22"/>
      <c r="AF22" s="9"/>
      <c r="AG22" s="10" t="s">
        <v>478</v>
      </c>
      <c r="AH22" s="12" t="s">
        <v>382</v>
      </c>
      <c r="AI22" s="12" t="s">
        <v>453</v>
      </c>
      <c r="AJ22" s="12" t="s">
        <v>437</v>
      </c>
      <c r="AK22" s="12" t="s">
        <v>437</v>
      </c>
      <c r="AL22" s="9"/>
      <c r="AM22" s="22"/>
      <c r="AN22" s="9"/>
    </row>
    <row r="23" spans="1:40" ht="26" x14ac:dyDescent="0.3">
      <c r="A23" s="2" t="s">
        <v>329</v>
      </c>
      <c r="B23" s="9" t="s">
        <v>699</v>
      </c>
      <c r="C23" s="13">
        <v>446</v>
      </c>
      <c r="D23" s="14">
        <v>258</v>
      </c>
      <c r="E23" s="15">
        <v>188</v>
      </c>
      <c r="F23" s="14">
        <v>17</v>
      </c>
      <c r="G23" s="13">
        <v>58</v>
      </c>
      <c r="H23" s="13">
        <v>54</v>
      </c>
      <c r="I23" s="13">
        <v>64</v>
      </c>
      <c r="J23" s="13">
        <v>73</v>
      </c>
      <c r="K23" s="13">
        <v>179</v>
      </c>
      <c r="L23" s="13">
        <v>75</v>
      </c>
      <c r="M23" s="13">
        <v>118</v>
      </c>
      <c r="N23" s="15">
        <v>253</v>
      </c>
      <c r="O23" s="14">
        <v>446</v>
      </c>
      <c r="P23" s="13">
        <v>0</v>
      </c>
      <c r="Q23" s="13">
        <v>75</v>
      </c>
      <c r="R23" s="13">
        <v>26</v>
      </c>
      <c r="S23" s="13">
        <v>68</v>
      </c>
      <c r="T23" s="13">
        <v>0</v>
      </c>
      <c r="U23" s="13">
        <v>41</v>
      </c>
      <c r="V23" s="13">
        <v>5</v>
      </c>
      <c r="W23" s="13">
        <v>15</v>
      </c>
      <c r="X23" s="13">
        <v>72</v>
      </c>
      <c r="Y23" s="13">
        <v>47</v>
      </c>
      <c r="Z23" s="15">
        <v>96</v>
      </c>
      <c r="AA23" s="14">
        <v>367</v>
      </c>
      <c r="AB23" s="13">
        <v>79</v>
      </c>
      <c r="AC23" s="13">
        <v>8</v>
      </c>
      <c r="AD23" s="13">
        <v>41</v>
      </c>
      <c r="AE23" s="13">
        <v>23</v>
      </c>
      <c r="AF23" s="15">
        <v>6</v>
      </c>
      <c r="AG23" s="14">
        <v>307</v>
      </c>
      <c r="AH23" s="13">
        <v>139</v>
      </c>
      <c r="AI23" s="13">
        <v>163</v>
      </c>
      <c r="AJ23" s="13">
        <v>143</v>
      </c>
      <c r="AK23" s="13">
        <v>85</v>
      </c>
      <c r="AL23" s="15">
        <v>55</v>
      </c>
      <c r="AM23" s="14">
        <v>446</v>
      </c>
      <c r="AN23" s="15">
        <v>0</v>
      </c>
    </row>
    <row r="24" spans="1:40" ht="15" customHeight="1" x14ac:dyDescent="0.3">
      <c r="A24" s="2" t="s">
        <v>329</v>
      </c>
      <c r="B24" s="9"/>
      <c r="C24" s="16">
        <v>0.08</v>
      </c>
      <c r="D24" s="19">
        <v>0.1</v>
      </c>
      <c r="E24" s="21">
        <v>7.0000000000000007E-2</v>
      </c>
      <c r="F24" s="19">
        <v>0.03</v>
      </c>
      <c r="G24" s="20">
        <v>7.0000000000000007E-2</v>
      </c>
      <c r="H24" s="20">
        <v>0.06</v>
      </c>
      <c r="I24" s="16">
        <v>7.0000000000000007E-2</v>
      </c>
      <c r="J24" s="16">
        <v>0.09</v>
      </c>
      <c r="K24" s="20">
        <v>0.13</v>
      </c>
      <c r="L24" s="20">
        <v>0.05</v>
      </c>
      <c r="M24" s="20">
        <v>7.0000000000000007E-2</v>
      </c>
      <c r="N24" s="21">
        <v>0.11</v>
      </c>
      <c r="O24" s="19">
        <v>0.13</v>
      </c>
      <c r="P24" s="20">
        <v>0</v>
      </c>
      <c r="Q24" s="20">
        <v>0.16</v>
      </c>
      <c r="R24" s="20">
        <v>0.19</v>
      </c>
      <c r="S24" s="20">
        <v>0.16</v>
      </c>
      <c r="T24" s="20">
        <v>0</v>
      </c>
      <c r="U24" s="16">
        <v>0.1</v>
      </c>
      <c r="V24" s="16">
        <v>0.61</v>
      </c>
      <c r="W24" s="20">
        <v>0.16</v>
      </c>
      <c r="X24" s="20">
        <v>0.13</v>
      </c>
      <c r="Y24" s="20">
        <v>0.13</v>
      </c>
      <c r="Z24" s="18">
        <v>0.09</v>
      </c>
      <c r="AA24" s="17">
        <v>0.08</v>
      </c>
      <c r="AB24" s="16">
        <v>0.08</v>
      </c>
      <c r="AC24" s="16">
        <v>0.06</v>
      </c>
      <c r="AD24" s="16">
        <v>0.08</v>
      </c>
      <c r="AE24" s="16">
        <v>0.1</v>
      </c>
      <c r="AF24" s="18">
        <v>0.06</v>
      </c>
      <c r="AG24" s="19">
        <v>0.1</v>
      </c>
      <c r="AH24" s="20">
        <v>0.06</v>
      </c>
      <c r="AI24" s="20">
        <v>0.11</v>
      </c>
      <c r="AJ24" s="16">
        <v>0.09</v>
      </c>
      <c r="AK24" s="16">
        <v>0.08</v>
      </c>
      <c r="AL24" s="21">
        <v>0.05</v>
      </c>
      <c r="AM24" s="17">
        <v>0.08</v>
      </c>
      <c r="AN24" s="18">
        <v>0</v>
      </c>
    </row>
    <row r="25" spans="1:40" ht="15" customHeight="1" x14ac:dyDescent="0.3">
      <c r="A25" s="2" t="s">
        <v>329</v>
      </c>
      <c r="B25" s="9"/>
      <c r="D25" s="10" t="s">
        <v>378</v>
      </c>
      <c r="E25" s="9"/>
      <c r="F25" s="22"/>
      <c r="G25" s="12" t="s">
        <v>377</v>
      </c>
      <c r="H25" s="12" t="s">
        <v>377</v>
      </c>
      <c r="I25" s="12" t="s">
        <v>432</v>
      </c>
      <c r="J25" s="12" t="s">
        <v>720</v>
      </c>
      <c r="K25" s="12" t="s">
        <v>427</v>
      </c>
      <c r="L25" s="12" t="s">
        <v>377</v>
      </c>
      <c r="M25" s="12" t="s">
        <v>377</v>
      </c>
      <c r="N25" s="11" t="s">
        <v>427</v>
      </c>
      <c r="O25" s="10" t="s">
        <v>701</v>
      </c>
      <c r="Q25" s="12" t="s">
        <v>820</v>
      </c>
      <c r="R25" s="12" t="s">
        <v>821</v>
      </c>
      <c r="S25" s="12" t="s">
        <v>821</v>
      </c>
      <c r="U25" s="12" t="s">
        <v>437</v>
      </c>
      <c r="W25" s="12" t="s">
        <v>701</v>
      </c>
      <c r="X25" s="12" t="s">
        <v>701</v>
      </c>
      <c r="Y25" s="12" t="s">
        <v>701</v>
      </c>
      <c r="Z25" s="11" t="s">
        <v>437</v>
      </c>
      <c r="AA25" s="22"/>
      <c r="AF25" s="9"/>
      <c r="AG25" s="10" t="s">
        <v>478</v>
      </c>
      <c r="AI25" s="12" t="s">
        <v>452</v>
      </c>
      <c r="AJ25" s="12" t="s">
        <v>437</v>
      </c>
      <c r="AK25" s="12" t="s">
        <v>382</v>
      </c>
      <c r="AL25" s="9"/>
      <c r="AM25" s="22"/>
      <c r="AN25" s="9"/>
    </row>
    <row r="26" spans="1:40" ht="15" customHeight="1" x14ac:dyDescent="0.3">
      <c r="A26" s="2" t="s">
        <v>329</v>
      </c>
      <c r="B26" s="9" t="s">
        <v>704</v>
      </c>
      <c r="C26" s="13">
        <v>273</v>
      </c>
      <c r="D26" s="14">
        <v>157</v>
      </c>
      <c r="E26" s="15">
        <v>116</v>
      </c>
      <c r="F26" s="14">
        <v>14</v>
      </c>
      <c r="G26" s="13">
        <v>25</v>
      </c>
      <c r="H26" s="13">
        <v>38</v>
      </c>
      <c r="I26" s="13">
        <v>40</v>
      </c>
      <c r="J26" s="13">
        <v>67</v>
      </c>
      <c r="K26" s="13">
        <v>89</v>
      </c>
      <c r="L26" s="13">
        <v>39</v>
      </c>
      <c r="M26" s="13">
        <v>78</v>
      </c>
      <c r="N26" s="15">
        <v>156</v>
      </c>
      <c r="O26" s="14">
        <v>0</v>
      </c>
      <c r="P26" s="13">
        <v>273</v>
      </c>
      <c r="Q26" s="13">
        <v>0</v>
      </c>
      <c r="R26" s="13">
        <v>0</v>
      </c>
      <c r="S26" s="13">
        <v>0</v>
      </c>
      <c r="T26" s="13">
        <v>0</v>
      </c>
      <c r="U26" s="13">
        <v>0</v>
      </c>
      <c r="V26" s="13">
        <v>0</v>
      </c>
      <c r="W26" s="13">
        <v>0</v>
      </c>
      <c r="X26" s="13">
        <v>0</v>
      </c>
      <c r="Y26" s="13">
        <v>0</v>
      </c>
      <c r="Z26" s="15">
        <v>0</v>
      </c>
      <c r="AA26" s="14">
        <v>265</v>
      </c>
      <c r="AB26" s="13">
        <v>9</v>
      </c>
      <c r="AC26" s="13">
        <v>2</v>
      </c>
      <c r="AD26" s="13">
        <v>7</v>
      </c>
      <c r="AE26" s="13">
        <v>0</v>
      </c>
      <c r="AF26" s="15">
        <v>0</v>
      </c>
      <c r="AG26" s="14">
        <v>186</v>
      </c>
      <c r="AH26" s="13">
        <v>87</v>
      </c>
      <c r="AI26" s="13">
        <v>87</v>
      </c>
      <c r="AJ26" s="13">
        <v>99</v>
      </c>
      <c r="AK26" s="13">
        <v>45</v>
      </c>
      <c r="AL26" s="15">
        <v>42</v>
      </c>
      <c r="AM26" s="14">
        <v>273</v>
      </c>
      <c r="AN26" s="15">
        <v>0</v>
      </c>
    </row>
    <row r="27" spans="1:40" ht="15" customHeight="1" x14ac:dyDescent="0.3">
      <c r="A27" s="2" t="s">
        <v>329</v>
      </c>
      <c r="B27" s="9"/>
      <c r="C27" s="16">
        <v>0.05</v>
      </c>
      <c r="D27" s="19">
        <v>0.06</v>
      </c>
      <c r="E27" s="21">
        <v>0.04</v>
      </c>
      <c r="F27" s="19">
        <v>0.03</v>
      </c>
      <c r="G27" s="20">
        <v>0.03</v>
      </c>
      <c r="H27" s="16">
        <v>0.04</v>
      </c>
      <c r="I27" s="16">
        <v>0.05</v>
      </c>
      <c r="J27" s="20">
        <v>0.08</v>
      </c>
      <c r="K27" s="20">
        <v>7.0000000000000007E-2</v>
      </c>
      <c r="L27" s="20">
        <v>0.03</v>
      </c>
      <c r="M27" s="16">
        <v>0.04</v>
      </c>
      <c r="N27" s="21">
        <v>7.0000000000000007E-2</v>
      </c>
      <c r="O27" s="19">
        <v>0</v>
      </c>
      <c r="P27" s="20">
        <v>0.28000000000000003</v>
      </c>
      <c r="Q27" s="20">
        <v>0</v>
      </c>
      <c r="R27" s="20">
        <v>0</v>
      </c>
      <c r="S27" s="20">
        <v>0</v>
      </c>
      <c r="T27" s="20">
        <v>0</v>
      </c>
      <c r="U27" s="20">
        <v>0</v>
      </c>
      <c r="V27" s="16">
        <v>0</v>
      </c>
      <c r="W27" s="20">
        <v>0</v>
      </c>
      <c r="X27" s="20">
        <v>0</v>
      </c>
      <c r="Y27" s="20">
        <v>0</v>
      </c>
      <c r="Z27" s="21">
        <v>0</v>
      </c>
      <c r="AA27" s="19">
        <v>0.06</v>
      </c>
      <c r="AB27" s="20">
        <v>0.01</v>
      </c>
      <c r="AC27" s="16">
        <v>0.02</v>
      </c>
      <c r="AD27" s="20">
        <v>0.01</v>
      </c>
      <c r="AE27" s="20">
        <v>0</v>
      </c>
      <c r="AF27" s="18">
        <v>0</v>
      </c>
      <c r="AG27" s="19">
        <v>0.06</v>
      </c>
      <c r="AH27" s="20">
        <v>0.04</v>
      </c>
      <c r="AI27" s="16">
        <v>0.06</v>
      </c>
      <c r="AJ27" s="16">
        <v>0.06</v>
      </c>
      <c r="AK27" s="16">
        <v>0.04</v>
      </c>
      <c r="AL27" s="21">
        <v>0.04</v>
      </c>
      <c r="AM27" s="17">
        <v>0.05</v>
      </c>
      <c r="AN27" s="18">
        <v>0</v>
      </c>
    </row>
    <row r="28" spans="1:40" ht="15" customHeight="1" x14ac:dyDescent="0.3">
      <c r="A28" s="2" t="s">
        <v>329</v>
      </c>
      <c r="B28" s="9"/>
      <c r="D28" s="10" t="s">
        <v>378</v>
      </c>
      <c r="E28" s="9"/>
      <c r="F28" s="22"/>
      <c r="H28" s="12" t="s">
        <v>383</v>
      </c>
      <c r="I28" s="12" t="s">
        <v>383</v>
      </c>
      <c r="J28" s="12" t="s">
        <v>539</v>
      </c>
      <c r="K28" s="12" t="s">
        <v>440</v>
      </c>
      <c r="M28" s="12" t="s">
        <v>666</v>
      </c>
      <c r="N28" s="11" t="s">
        <v>539</v>
      </c>
      <c r="O28" s="22"/>
      <c r="P28" s="12" t="s">
        <v>396</v>
      </c>
      <c r="Z28" s="9"/>
      <c r="AA28" s="10" t="s">
        <v>443</v>
      </c>
      <c r="AC28" s="12" t="s">
        <v>381</v>
      </c>
      <c r="AF28" s="9"/>
      <c r="AG28" s="10" t="s">
        <v>478</v>
      </c>
      <c r="AI28" s="12" t="s">
        <v>478</v>
      </c>
      <c r="AJ28" s="12" t="s">
        <v>478</v>
      </c>
      <c r="AL28" s="9"/>
      <c r="AM28" s="22"/>
      <c r="AN28" s="9"/>
    </row>
    <row r="29" spans="1:40" ht="15" customHeight="1" x14ac:dyDescent="0.3">
      <c r="A29" s="2" t="s">
        <v>329</v>
      </c>
      <c r="B29" s="9" t="s">
        <v>705</v>
      </c>
      <c r="C29" s="13">
        <v>292</v>
      </c>
      <c r="D29" s="14">
        <v>156</v>
      </c>
      <c r="E29" s="15">
        <v>135</v>
      </c>
      <c r="F29" s="14">
        <v>26</v>
      </c>
      <c r="G29" s="13">
        <v>30</v>
      </c>
      <c r="H29" s="13">
        <v>27</v>
      </c>
      <c r="I29" s="13">
        <v>39</v>
      </c>
      <c r="J29" s="13">
        <v>63</v>
      </c>
      <c r="K29" s="13">
        <v>106</v>
      </c>
      <c r="L29" s="13">
        <v>56</v>
      </c>
      <c r="M29" s="13">
        <v>67</v>
      </c>
      <c r="N29" s="15">
        <v>169</v>
      </c>
      <c r="O29" s="14">
        <v>0</v>
      </c>
      <c r="P29" s="13">
        <v>0</v>
      </c>
      <c r="Q29" s="13">
        <v>0</v>
      </c>
      <c r="R29" s="13">
        <v>0</v>
      </c>
      <c r="S29" s="13">
        <v>0</v>
      </c>
      <c r="T29" s="13">
        <v>292</v>
      </c>
      <c r="U29" s="13">
        <v>0</v>
      </c>
      <c r="V29" s="13">
        <v>0</v>
      </c>
      <c r="W29" s="13">
        <v>0</v>
      </c>
      <c r="X29" s="13">
        <v>0</v>
      </c>
      <c r="Y29" s="13">
        <v>0</v>
      </c>
      <c r="Z29" s="15">
        <v>0</v>
      </c>
      <c r="AA29" s="14">
        <v>277</v>
      </c>
      <c r="AB29" s="13">
        <v>14</v>
      </c>
      <c r="AC29" s="13">
        <v>3</v>
      </c>
      <c r="AD29" s="13">
        <v>6</v>
      </c>
      <c r="AE29" s="13">
        <v>3</v>
      </c>
      <c r="AF29" s="15">
        <v>3</v>
      </c>
      <c r="AG29" s="14">
        <v>173</v>
      </c>
      <c r="AH29" s="13">
        <v>118</v>
      </c>
      <c r="AI29" s="13">
        <v>78</v>
      </c>
      <c r="AJ29" s="13">
        <v>95</v>
      </c>
      <c r="AK29" s="13">
        <v>66</v>
      </c>
      <c r="AL29" s="15">
        <v>52</v>
      </c>
      <c r="AM29" s="14">
        <v>292</v>
      </c>
      <c r="AN29" s="15">
        <v>0</v>
      </c>
    </row>
    <row r="30" spans="1:40" ht="15" customHeight="1" x14ac:dyDescent="0.3">
      <c r="A30" s="2" t="s">
        <v>329</v>
      </c>
      <c r="B30" s="9"/>
      <c r="C30" s="16">
        <v>0.05</v>
      </c>
      <c r="D30" s="17">
        <v>0.06</v>
      </c>
      <c r="E30" s="18">
        <v>0.05</v>
      </c>
      <c r="F30" s="17">
        <v>0.05</v>
      </c>
      <c r="G30" s="20">
        <v>0.03</v>
      </c>
      <c r="H30" s="20">
        <v>0.03</v>
      </c>
      <c r="I30" s="16">
        <v>0.05</v>
      </c>
      <c r="J30" s="20">
        <v>0.08</v>
      </c>
      <c r="K30" s="20">
        <v>0.08</v>
      </c>
      <c r="L30" s="20">
        <v>0.04</v>
      </c>
      <c r="M30" s="20">
        <v>0.04</v>
      </c>
      <c r="N30" s="21">
        <v>0.08</v>
      </c>
      <c r="O30" s="19">
        <v>0</v>
      </c>
      <c r="P30" s="20">
        <v>0</v>
      </c>
      <c r="Q30" s="20">
        <v>0</v>
      </c>
      <c r="R30" s="20">
        <v>0</v>
      </c>
      <c r="S30" s="20">
        <v>0</v>
      </c>
      <c r="T30" s="20">
        <v>0.31</v>
      </c>
      <c r="U30" s="20">
        <v>0</v>
      </c>
      <c r="V30" s="16">
        <v>0</v>
      </c>
      <c r="W30" s="20">
        <v>0</v>
      </c>
      <c r="X30" s="20">
        <v>0</v>
      </c>
      <c r="Y30" s="20">
        <v>0</v>
      </c>
      <c r="Z30" s="21">
        <v>0</v>
      </c>
      <c r="AA30" s="19">
        <v>0.06</v>
      </c>
      <c r="AB30" s="20">
        <v>0.01</v>
      </c>
      <c r="AC30" s="16">
        <v>0.02</v>
      </c>
      <c r="AD30" s="20">
        <v>0.01</v>
      </c>
      <c r="AE30" s="20">
        <v>0.01</v>
      </c>
      <c r="AF30" s="18">
        <v>0.03</v>
      </c>
      <c r="AG30" s="17">
        <v>0.06</v>
      </c>
      <c r="AH30" s="16">
        <v>0.05</v>
      </c>
      <c r="AI30" s="16">
        <v>0.05</v>
      </c>
      <c r="AJ30" s="16">
        <v>0.06</v>
      </c>
      <c r="AK30" s="16">
        <v>0.06</v>
      </c>
      <c r="AL30" s="18">
        <v>0.05</v>
      </c>
      <c r="AM30" s="17">
        <v>0.05</v>
      </c>
      <c r="AN30" s="18">
        <v>0</v>
      </c>
    </row>
    <row r="31" spans="1:40" ht="15" customHeight="1" x14ac:dyDescent="0.3">
      <c r="A31" s="2" t="s">
        <v>329</v>
      </c>
      <c r="B31" s="9"/>
      <c r="D31" s="22"/>
      <c r="E31" s="9"/>
      <c r="F31" s="22"/>
      <c r="J31" s="12" t="s">
        <v>539</v>
      </c>
      <c r="K31" s="12" t="s">
        <v>539</v>
      </c>
      <c r="N31" s="11" t="s">
        <v>539</v>
      </c>
      <c r="O31" s="22"/>
      <c r="T31" s="12" t="s">
        <v>412</v>
      </c>
      <c r="Z31" s="9"/>
      <c r="AA31" s="10" t="s">
        <v>443</v>
      </c>
      <c r="AF31" s="9"/>
      <c r="AG31" s="22"/>
      <c r="AL31" s="9"/>
      <c r="AM31" s="22"/>
      <c r="AN31" s="9"/>
    </row>
    <row r="32" spans="1:40" ht="26" x14ac:dyDescent="0.3">
      <c r="A32" s="2" t="s">
        <v>329</v>
      </c>
      <c r="B32" s="9" t="s">
        <v>706</v>
      </c>
      <c r="C32" s="13">
        <v>864</v>
      </c>
      <c r="D32" s="14">
        <v>440</v>
      </c>
      <c r="E32" s="15">
        <v>424</v>
      </c>
      <c r="F32" s="14">
        <v>40</v>
      </c>
      <c r="G32" s="13">
        <v>83</v>
      </c>
      <c r="H32" s="13">
        <v>95</v>
      </c>
      <c r="I32" s="13">
        <v>137</v>
      </c>
      <c r="J32" s="13">
        <v>182</v>
      </c>
      <c r="K32" s="13">
        <v>326</v>
      </c>
      <c r="L32" s="13">
        <v>124</v>
      </c>
      <c r="M32" s="13">
        <v>232</v>
      </c>
      <c r="N32" s="15">
        <v>508</v>
      </c>
      <c r="O32" s="14">
        <v>640</v>
      </c>
      <c r="P32" s="13">
        <v>111</v>
      </c>
      <c r="Q32" s="13">
        <v>101</v>
      </c>
      <c r="R32" s="13">
        <v>31</v>
      </c>
      <c r="S32" s="13">
        <v>75</v>
      </c>
      <c r="T32" s="13">
        <v>113</v>
      </c>
      <c r="U32" s="13">
        <v>80</v>
      </c>
      <c r="V32" s="13">
        <v>1</v>
      </c>
      <c r="W32" s="13">
        <v>18</v>
      </c>
      <c r="X32" s="13">
        <v>107</v>
      </c>
      <c r="Y32" s="13">
        <v>68</v>
      </c>
      <c r="Z32" s="15">
        <v>159</v>
      </c>
      <c r="AA32" s="14">
        <v>743</v>
      </c>
      <c r="AB32" s="13">
        <v>121</v>
      </c>
      <c r="AC32" s="13">
        <v>23</v>
      </c>
      <c r="AD32" s="13">
        <v>49</v>
      </c>
      <c r="AE32" s="13">
        <v>40</v>
      </c>
      <c r="AF32" s="15">
        <v>10</v>
      </c>
      <c r="AG32" s="14">
        <v>528</v>
      </c>
      <c r="AH32" s="13">
        <v>336</v>
      </c>
      <c r="AI32" s="13">
        <v>243</v>
      </c>
      <c r="AJ32" s="13">
        <v>285</v>
      </c>
      <c r="AK32" s="13">
        <v>183</v>
      </c>
      <c r="AL32" s="15">
        <v>153</v>
      </c>
      <c r="AM32" s="14">
        <v>864</v>
      </c>
      <c r="AN32" s="15">
        <v>0</v>
      </c>
    </row>
    <row r="33" spans="1:40" ht="15" customHeight="1" x14ac:dyDescent="0.3">
      <c r="A33" s="2" t="s">
        <v>329</v>
      </c>
      <c r="B33" s="9"/>
      <c r="C33" s="16">
        <v>0.16</v>
      </c>
      <c r="D33" s="17">
        <v>0.16</v>
      </c>
      <c r="E33" s="18">
        <v>0.16</v>
      </c>
      <c r="F33" s="19">
        <v>7.0000000000000007E-2</v>
      </c>
      <c r="G33" s="20">
        <v>0.09</v>
      </c>
      <c r="H33" s="20">
        <v>0.11</v>
      </c>
      <c r="I33" s="16">
        <v>0.16</v>
      </c>
      <c r="J33" s="20">
        <v>0.22</v>
      </c>
      <c r="K33" s="20">
        <v>0.24</v>
      </c>
      <c r="L33" s="20">
        <v>0.09</v>
      </c>
      <c r="M33" s="20">
        <v>0.13</v>
      </c>
      <c r="N33" s="21">
        <v>0.23</v>
      </c>
      <c r="O33" s="19">
        <v>0.18</v>
      </c>
      <c r="P33" s="20">
        <v>0.11</v>
      </c>
      <c r="Q33" s="20">
        <v>0.22</v>
      </c>
      <c r="R33" s="20">
        <v>0.23</v>
      </c>
      <c r="S33" s="16">
        <v>0.18</v>
      </c>
      <c r="T33" s="20">
        <v>0.12</v>
      </c>
      <c r="U33" s="20">
        <v>0.2</v>
      </c>
      <c r="V33" s="16">
        <v>0.09</v>
      </c>
      <c r="W33" s="16">
        <v>0.19</v>
      </c>
      <c r="X33" s="20">
        <v>0.2</v>
      </c>
      <c r="Y33" s="16">
        <v>0.19</v>
      </c>
      <c r="Z33" s="18">
        <v>0.15</v>
      </c>
      <c r="AA33" s="19">
        <v>0.17</v>
      </c>
      <c r="AB33" s="20">
        <v>0.12</v>
      </c>
      <c r="AC33" s="16">
        <v>0.17</v>
      </c>
      <c r="AD33" s="20">
        <v>0.09</v>
      </c>
      <c r="AE33" s="16">
        <v>0.17</v>
      </c>
      <c r="AF33" s="18">
        <v>0.09</v>
      </c>
      <c r="AG33" s="17">
        <v>0.17</v>
      </c>
      <c r="AH33" s="16">
        <v>0.15</v>
      </c>
      <c r="AI33" s="16">
        <v>0.17</v>
      </c>
      <c r="AJ33" s="16">
        <v>0.17</v>
      </c>
      <c r="AK33" s="16">
        <v>0.17</v>
      </c>
      <c r="AL33" s="21">
        <v>0.13</v>
      </c>
      <c r="AM33" s="17">
        <v>0.16</v>
      </c>
      <c r="AN33" s="18">
        <v>0</v>
      </c>
    </row>
    <row r="34" spans="1:40" ht="15" customHeight="1" x14ac:dyDescent="0.3">
      <c r="A34" s="2" t="s">
        <v>329</v>
      </c>
      <c r="B34" s="9"/>
      <c r="D34" s="22"/>
      <c r="E34" s="9"/>
      <c r="F34" s="22"/>
      <c r="H34" s="12" t="s">
        <v>377</v>
      </c>
      <c r="I34" s="12" t="s">
        <v>439</v>
      </c>
      <c r="J34" s="12" t="s">
        <v>539</v>
      </c>
      <c r="K34" s="12" t="s">
        <v>539</v>
      </c>
      <c r="M34" s="12" t="s">
        <v>433</v>
      </c>
      <c r="N34" s="11" t="s">
        <v>539</v>
      </c>
      <c r="O34" s="10" t="s">
        <v>701</v>
      </c>
      <c r="Q34" s="12" t="s">
        <v>701</v>
      </c>
      <c r="R34" s="12" t="s">
        <v>701</v>
      </c>
      <c r="S34" s="12" t="s">
        <v>437</v>
      </c>
      <c r="U34" s="12" t="s">
        <v>701</v>
      </c>
      <c r="W34" s="12" t="s">
        <v>437</v>
      </c>
      <c r="X34" s="12" t="s">
        <v>701</v>
      </c>
      <c r="Y34" s="12" t="s">
        <v>437</v>
      </c>
      <c r="Z34" s="11" t="s">
        <v>437</v>
      </c>
      <c r="AA34" s="10" t="s">
        <v>404</v>
      </c>
      <c r="AC34" s="12" t="s">
        <v>380</v>
      </c>
      <c r="AE34" s="12" t="s">
        <v>404</v>
      </c>
      <c r="AF34" s="9"/>
      <c r="AG34" s="10" t="s">
        <v>382</v>
      </c>
      <c r="AI34" s="12" t="s">
        <v>382</v>
      </c>
      <c r="AJ34" s="12" t="s">
        <v>382</v>
      </c>
      <c r="AK34" s="12" t="s">
        <v>382</v>
      </c>
      <c r="AL34" s="9"/>
      <c r="AM34" s="22"/>
      <c r="AN34" s="9"/>
    </row>
    <row r="35" spans="1:40" ht="26" x14ac:dyDescent="0.3">
      <c r="A35" s="2" t="s">
        <v>329</v>
      </c>
      <c r="B35" s="9" t="s">
        <v>707</v>
      </c>
      <c r="C35" s="13">
        <v>360</v>
      </c>
      <c r="D35" s="14">
        <v>192</v>
      </c>
      <c r="E35" s="15">
        <v>168</v>
      </c>
      <c r="F35" s="14">
        <v>15</v>
      </c>
      <c r="G35" s="13">
        <v>40</v>
      </c>
      <c r="H35" s="13">
        <v>50</v>
      </c>
      <c r="I35" s="13">
        <v>55</v>
      </c>
      <c r="J35" s="13">
        <v>66</v>
      </c>
      <c r="K35" s="13">
        <v>133</v>
      </c>
      <c r="L35" s="13">
        <v>55</v>
      </c>
      <c r="M35" s="13">
        <v>106</v>
      </c>
      <c r="N35" s="15">
        <v>199</v>
      </c>
      <c r="O35" s="14">
        <v>293</v>
      </c>
      <c r="P35" s="13">
        <v>33</v>
      </c>
      <c r="Q35" s="13">
        <v>50</v>
      </c>
      <c r="R35" s="13">
        <v>10</v>
      </c>
      <c r="S35" s="13">
        <v>37</v>
      </c>
      <c r="T35" s="13">
        <v>34</v>
      </c>
      <c r="U35" s="13">
        <v>32</v>
      </c>
      <c r="V35" s="13">
        <v>2</v>
      </c>
      <c r="W35" s="13">
        <v>6</v>
      </c>
      <c r="X35" s="13">
        <v>44</v>
      </c>
      <c r="Y35" s="13">
        <v>51</v>
      </c>
      <c r="Z35" s="15">
        <v>62</v>
      </c>
      <c r="AA35" s="14">
        <v>314</v>
      </c>
      <c r="AB35" s="13">
        <v>46</v>
      </c>
      <c r="AC35" s="13">
        <v>5</v>
      </c>
      <c r="AD35" s="13">
        <v>25</v>
      </c>
      <c r="AE35" s="13">
        <v>16</v>
      </c>
      <c r="AF35" s="15">
        <v>0</v>
      </c>
      <c r="AG35" s="14">
        <v>212</v>
      </c>
      <c r="AH35" s="13">
        <v>148</v>
      </c>
      <c r="AI35" s="13">
        <v>104</v>
      </c>
      <c r="AJ35" s="13">
        <v>108</v>
      </c>
      <c r="AK35" s="13">
        <v>80</v>
      </c>
      <c r="AL35" s="15">
        <v>68</v>
      </c>
      <c r="AM35" s="14">
        <v>360</v>
      </c>
      <c r="AN35" s="15">
        <v>0</v>
      </c>
    </row>
    <row r="36" spans="1:40" ht="15" customHeight="1" x14ac:dyDescent="0.3">
      <c r="A36" s="2" t="s">
        <v>329</v>
      </c>
      <c r="B36" s="9"/>
      <c r="C36" s="16">
        <v>7.0000000000000007E-2</v>
      </c>
      <c r="D36" s="17">
        <v>7.0000000000000007E-2</v>
      </c>
      <c r="E36" s="18">
        <v>0.06</v>
      </c>
      <c r="F36" s="19">
        <v>0.03</v>
      </c>
      <c r="G36" s="20">
        <v>0.05</v>
      </c>
      <c r="H36" s="16">
        <v>0.06</v>
      </c>
      <c r="I36" s="16">
        <v>0.06</v>
      </c>
      <c r="J36" s="16">
        <v>0.08</v>
      </c>
      <c r="K36" s="20">
        <v>0.1</v>
      </c>
      <c r="L36" s="20">
        <v>0.04</v>
      </c>
      <c r="M36" s="16">
        <v>0.06</v>
      </c>
      <c r="N36" s="21">
        <v>0.09</v>
      </c>
      <c r="O36" s="19">
        <v>0.08</v>
      </c>
      <c r="P36" s="20">
        <v>0.03</v>
      </c>
      <c r="Q36" s="20">
        <v>0.11</v>
      </c>
      <c r="R36" s="16">
        <v>7.0000000000000007E-2</v>
      </c>
      <c r="S36" s="16">
        <v>0.09</v>
      </c>
      <c r="T36" s="20">
        <v>0.04</v>
      </c>
      <c r="U36" s="16">
        <v>0.08</v>
      </c>
      <c r="V36" s="16">
        <v>0.18</v>
      </c>
      <c r="W36" s="16">
        <v>7.0000000000000007E-2</v>
      </c>
      <c r="X36" s="16">
        <v>0.08</v>
      </c>
      <c r="Y36" s="20">
        <v>0.14000000000000001</v>
      </c>
      <c r="Z36" s="18">
        <v>0.06</v>
      </c>
      <c r="AA36" s="19">
        <v>7.0000000000000007E-2</v>
      </c>
      <c r="AB36" s="20">
        <v>0.05</v>
      </c>
      <c r="AC36" s="16">
        <v>0.04</v>
      </c>
      <c r="AD36" s="16">
        <v>0.05</v>
      </c>
      <c r="AE36" s="16">
        <v>7.0000000000000007E-2</v>
      </c>
      <c r="AF36" s="18">
        <v>0</v>
      </c>
      <c r="AG36" s="17">
        <v>7.0000000000000007E-2</v>
      </c>
      <c r="AH36" s="16">
        <v>7.0000000000000007E-2</v>
      </c>
      <c r="AI36" s="16">
        <v>7.0000000000000007E-2</v>
      </c>
      <c r="AJ36" s="16">
        <v>0.06</v>
      </c>
      <c r="AK36" s="16">
        <v>7.0000000000000007E-2</v>
      </c>
      <c r="AL36" s="18">
        <v>0.06</v>
      </c>
      <c r="AM36" s="17">
        <v>7.0000000000000007E-2</v>
      </c>
      <c r="AN36" s="18">
        <v>0</v>
      </c>
    </row>
    <row r="37" spans="1:40" ht="15" customHeight="1" x14ac:dyDescent="0.3">
      <c r="A37" s="2" t="s">
        <v>329</v>
      </c>
      <c r="B37" s="9"/>
      <c r="D37" s="22"/>
      <c r="E37" s="9"/>
      <c r="F37" s="22"/>
      <c r="H37" s="12" t="s">
        <v>432</v>
      </c>
      <c r="I37" s="12" t="s">
        <v>432</v>
      </c>
      <c r="J37" s="12" t="s">
        <v>433</v>
      </c>
      <c r="K37" s="12" t="s">
        <v>539</v>
      </c>
      <c r="M37" s="12" t="s">
        <v>432</v>
      </c>
      <c r="N37" s="11" t="s">
        <v>539</v>
      </c>
      <c r="O37" s="10" t="s">
        <v>701</v>
      </c>
      <c r="Q37" s="12" t="s">
        <v>701</v>
      </c>
      <c r="R37" s="12" t="s">
        <v>437</v>
      </c>
      <c r="S37" s="12" t="s">
        <v>437</v>
      </c>
      <c r="U37" s="12" t="s">
        <v>437</v>
      </c>
      <c r="X37" s="12" t="s">
        <v>437</v>
      </c>
      <c r="Y37" s="12" t="s">
        <v>822</v>
      </c>
      <c r="Z37" s="11" t="s">
        <v>437</v>
      </c>
      <c r="AA37" s="10" t="s">
        <v>494</v>
      </c>
      <c r="AF37" s="9"/>
      <c r="AG37" s="22"/>
      <c r="AL37" s="9"/>
      <c r="AM37" s="22"/>
      <c r="AN37" s="9"/>
    </row>
    <row r="38" spans="1:40" ht="15" customHeight="1" x14ac:dyDescent="0.3">
      <c r="A38" s="2" t="s">
        <v>329</v>
      </c>
      <c r="B38" s="9" t="s">
        <v>708</v>
      </c>
      <c r="C38" s="13">
        <v>139</v>
      </c>
      <c r="D38" s="14">
        <v>72</v>
      </c>
      <c r="E38" s="15">
        <v>67</v>
      </c>
      <c r="F38" s="14">
        <v>7</v>
      </c>
      <c r="G38" s="13">
        <v>15</v>
      </c>
      <c r="H38" s="13">
        <v>19</v>
      </c>
      <c r="I38" s="13">
        <v>22</v>
      </c>
      <c r="J38" s="13">
        <v>33</v>
      </c>
      <c r="K38" s="13">
        <v>43</v>
      </c>
      <c r="L38" s="13">
        <v>22</v>
      </c>
      <c r="M38" s="13">
        <v>41</v>
      </c>
      <c r="N38" s="15">
        <v>76</v>
      </c>
      <c r="O38" s="14">
        <v>0</v>
      </c>
      <c r="P38" s="13">
        <v>0</v>
      </c>
      <c r="Q38" s="13">
        <v>0</v>
      </c>
      <c r="R38" s="13">
        <v>0</v>
      </c>
      <c r="S38" s="13">
        <v>0</v>
      </c>
      <c r="T38" s="13">
        <v>139</v>
      </c>
      <c r="U38" s="13">
        <v>0</v>
      </c>
      <c r="V38" s="13">
        <v>0</v>
      </c>
      <c r="W38" s="13">
        <v>0</v>
      </c>
      <c r="X38" s="13">
        <v>0</v>
      </c>
      <c r="Y38" s="13">
        <v>0</v>
      </c>
      <c r="Z38" s="15">
        <v>0</v>
      </c>
      <c r="AA38" s="14">
        <v>133</v>
      </c>
      <c r="AB38" s="13">
        <v>6</v>
      </c>
      <c r="AC38" s="13">
        <v>2</v>
      </c>
      <c r="AD38" s="13">
        <v>0</v>
      </c>
      <c r="AE38" s="13">
        <v>1</v>
      </c>
      <c r="AF38" s="15">
        <v>3</v>
      </c>
      <c r="AG38" s="14">
        <v>60</v>
      </c>
      <c r="AH38" s="13">
        <v>79</v>
      </c>
      <c r="AI38" s="13">
        <v>30</v>
      </c>
      <c r="AJ38" s="13">
        <v>29</v>
      </c>
      <c r="AK38" s="13">
        <v>35</v>
      </c>
      <c r="AL38" s="15">
        <v>44</v>
      </c>
      <c r="AM38" s="14">
        <v>139</v>
      </c>
      <c r="AN38" s="15">
        <v>0</v>
      </c>
    </row>
    <row r="39" spans="1:40" ht="15" customHeight="1" x14ac:dyDescent="0.3">
      <c r="A39" s="2" t="s">
        <v>329</v>
      </c>
      <c r="B39" s="9"/>
      <c r="C39" s="16">
        <v>0.03</v>
      </c>
      <c r="D39" s="17">
        <v>0.03</v>
      </c>
      <c r="E39" s="18">
        <v>0.02</v>
      </c>
      <c r="F39" s="19">
        <v>0.01</v>
      </c>
      <c r="G39" s="16">
        <v>0.02</v>
      </c>
      <c r="H39" s="16">
        <v>0.02</v>
      </c>
      <c r="I39" s="16">
        <v>0.02</v>
      </c>
      <c r="J39" s="20">
        <v>0.04</v>
      </c>
      <c r="K39" s="16">
        <v>0.03</v>
      </c>
      <c r="L39" s="20">
        <v>0.02</v>
      </c>
      <c r="M39" s="16">
        <v>0.02</v>
      </c>
      <c r="N39" s="21">
        <v>0.03</v>
      </c>
      <c r="O39" s="19">
        <v>0</v>
      </c>
      <c r="P39" s="20">
        <v>0</v>
      </c>
      <c r="Q39" s="20">
        <v>0</v>
      </c>
      <c r="R39" s="20">
        <v>0</v>
      </c>
      <c r="S39" s="20">
        <v>0</v>
      </c>
      <c r="T39" s="20">
        <v>0.15</v>
      </c>
      <c r="U39" s="20">
        <v>0</v>
      </c>
      <c r="V39" s="16">
        <v>0</v>
      </c>
      <c r="W39" s="16">
        <v>0</v>
      </c>
      <c r="X39" s="20">
        <v>0</v>
      </c>
      <c r="Y39" s="20">
        <v>0</v>
      </c>
      <c r="Z39" s="21">
        <v>0</v>
      </c>
      <c r="AA39" s="19">
        <v>0.03</v>
      </c>
      <c r="AB39" s="20">
        <v>0.01</v>
      </c>
      <c r="AC39" s="16">
        <v>0.02</v>
      </c>
      <c r="AD39" s="20">
        <v>0</v>
      </c>
      <c r="AE39" s="3" t="s">
        <v>423</v>
      </c>
      <c r="AF39" s="18">
        <v>0.03</v>
      </c>
      <c r="AG39" s="19">
        <v>0.02</v>
      </c>
      <c r="AH39" s="20">
        <v>0.04</v>
      </c>
      <c r="AI39" s="16">
        <v>0.02</v>
      </c>
      <c r="AJ39" s="20">
        <v>0.02</v>
      </c>
      <c r="AK39" s="16">
        <v>0.03</v>
      </c>
      <c r="AL39" s="21">
        <v>0.04</v>
      </c>
      <c r="AM39" s="17">
        <v>0.03</v>
      </c>
      <c r="AN39" s="18">
        <v>0</v>
      </c>
    </row>
    <row r="40" spans="1:40" ht="15" customHeight="1" x14ac:dyDescent="0.3">
      <c r="A40" s="2" t="s">
        <v>329</v>
      </c>
      <c r="B40" s="9"/>
      <c r="D40" s="22"/>
      <c r="E40" s="9"/>
      <c r="F40" s="22"/>
      <c r="J40" s="12" t="s">
        <v>440</v>
      </c>
      <c r="K40" s="12" t="s">
        <v>433</v>
      </c>
      <c r="N40" s="11" t="s">
        <v>823</v>
      </c>
      <c r="O40" s="22"/>
      <c r="T40" s="12" t="s">
        <v>412</v>
      </c>
      <c r="Z40" s="9"/>
      <c r="AA40" s="10" t="s">
        <v>436</v>
      </c>
      <c r="AC40" s="12" t="s">
        <v>380</v>
      </c>
      <c r="AF40" s="11" t="s">
        <v>436</v>
      </c>
      <c r="AG40" s="22"/>
      <c r="AH40" s="12" t="s">
        <v>420</v>
      </c>
      <c r="AK40" s="12" t="s">
        <v>405</v>
      </c>
      <c r="AL40" s="11" t="s">
        <v>420</v>
      </c>
      <c r="AM40" s="22"/>
      <c r="AN40" s="9"/>
    </row>
    <row r="41" spans="1:40" ht="15" customHeight="1" x14ac:dyDescent="0.3">
      <c r="A41" s="2" t="s">
        <v>329</v>
      </c>
      <c r="B41" s="9" t="s">
        <v>709</v>
      </c>
      <c r="C41" s="13">
        <v>303</v>
      </c>
      <c r="D41" s="14">
        <v>160</v>
      </c>
      <c r="E41" s="15">
        <v>143</v>
      </c>
      <c r="F41" s="14">
        <v>30</v>
      </c>
      <c r="G41" s="13">
        <v>29</v>
      </c>
      <c r="H41" s="13">
        <v>30</v>
      </c>
      <c r="I41" s="13">
        <v>44</v>
      </c>
      <c r="J41" s="13">
        <v>74</v>
      </c>
      <c r="K41" s="13">
        <v>97</v>
      </c>
      <c r="L41" s="13">
        <v>59</v>
      </c>
      <c r="M41" s="13">
        <v>73</v>
      </c>
      <c r="N41" s="15">
        <v>171</v>
      </c>
      <c r="O41" s="14">
        <v>0</v>
      </c>
      <c r="P41" s="13">
        <v>303</v>
      </c>
      <c r="Q41" s="13">
        <v>0</v>
      </c>
      <c r="R41" s="13">
        <v>0</v>
      </c>
      <c r="S41" s="13">
        <v>0</v>
      </c>
      <c r="T41" s="13">
        <v>0</v>
      </c>
      <c r="U41" s="13">
        <v>0</v>
      </c>
      <c r="V41" s="13">
        <v>0</v>
      </c>
      <c r="W41" s="13">
        <v>0</v>
      </c>
      <c r="X41" s="13">
        <v>0</v>
      </c>
      <c r="Y41" s="13">
        <v>0</v>
      </c>
      <c r="Z41" s="15">
        <v>0</v>
      </c>
      <c r="AA41" s="14">
        <v>297</v>
      </c>
      <c r="AB41" s="13">
        <v>6</v>
      </c>
      <c r="AC41" s="13">
        <v>1</v>
      </c>
      <c r="AD41" s="13">
        <v>5</v>
      </c>
      <c r="AE41" s="13">
        <v>0</v>
      </c>
      <c r="AF41" s="15">
        <v>0</v>
      </c>
      <c r="AG41" s="14">
        <v>161</v>
      </c>
      <c r="AH41" s="13">
        <v>142</v>
      </c>
      <c r="AI41" s="13">
        <v>67</v>
      </c>
      <c r="AJ41" s="13">
        <v>93</v>
      </c>
      <c r="AK41" s="13">
        <v>76</v>
      </c>
      <c r="AL41" s="15">
        <v>66</v>
      </c>
      <c r="AM41" s="14">
        <v>303</v>
      </c>
      <c r="AN41" s="15">
        <v>0</v>
      </c>
    </row>
    <row r="42" spans="1:40" ht="15" customHeight="1" x14ac:dyDescent="0.3">
      <c r="A42" s="2" t="s">
        <v>329</v>
      </c>
      <c r="B42" s="9"/>
      <c r="C42" s="16">
        <v>0.06</v>
      </c>
      <c r="D42" s="17">
        <v>0.06</v>
      </c>
      <c r="E42" s="18">
        <v>0.05</v>
      </c>
      <c r="F42" s="17">
        <v>0.06</v>
      </c>
      <c r="G42" s="20">
        <v>0.03</v>
      </c>
      <c r="H42" s="20">
        <v>0.03</v>
      </c>
      <c r="I42" s="16">
        <v>0.05</v>
      </c>
      <c r="J42" s="20">
        <v>0.09</v>
      </c>
      <c r="K42" s="20">
        <v>7.0000000000000007E-2</v>
      </c>
      <c r="L42" s="20">
        <v>0.04</v>
      </c>
      <c r="M42" s="20">
        <v>0.04</v>
      </c>
      <c r="N42" s="21">
        <v>0.08</v>
      </c>
      <c r="O42" s="19">
        <v>0</v>
      </c>
      <c r="P42" s="20">
        <v>0.31</v>
      </c>
      <c r="Q42" s="20">
        <v>0</v>
      </c>
      <c r="R42" s="20">
        <v>0</v>
      </c>
      <c r="S42" s="20">
        <v>0</v>
      </c>
      <c r="T42" s="20">
        <v>0</v>
      </c>
      <c r="U42" s="20">
        <v>0</v>
      </c>
      <c r="V42" s="16">
        <v>0</v>
      </c>
      <c r="W42" s="20">
        <v>0</v>
      </c>
      <c r="X42" s="20">
        <v>0</v>
      </c>
      <c r="Y42" s="20">
        <v>0</v>
      </c>
      <c r="Z42" s="21">
        <v>0</v>
      </c>
      <c r="AA42" s="19">
        <v>7.0000000000000007E-2</v>
      </c>
      <c r="AB42" s="20">
        <v>0.01</v>
      </c>
      <c r="AC42" s="20">
        <v>0.01</v>
      </c>
      <c r="AD42" s="20">
        <v>0.01</v>
      </c>
      <c r="AE42" s="20">
        <v>0</v>
      </c>
      <c r="AF42" s="18">
        <v>0</v>
      </c>
      <c r="AG42" s="17">
        <v>0.05</v>
      </c>
      <c r="AH42" s="16">
        <v>0.06</v>
      </c>
      <c r="AI42" s="20">
        <v>0.05</v>
      </c>
      <c r="AJ42" s="16">
        <v>0.06</v>
      </c>
      <c r="AK42" s="20">
        <v>7.0000000000000007E-2</v>
      </c>
      <c r="AL42" s="18">
        <v>0.06</v>
      </c>
      <c r="AM42" s="17">
        <v>0.06</v>
      </c>
      <c r="AN42" s="18">
        <v>0</v>
      </c>
    </row>
    <row r="43" spans="1:40" ht="15" customHeight="1" x14ac:dyDescent="0.3">
      <c r="A43" s="2" t="s">
        <v>329</v>
      </c>
      <c r="B43" s="9"/>
      <c r="D43" s="22"/>
      <c r="E43" s="9"/>
      <c r="F43" s="10" t="s">
        <v>547</v>
      </c>
      <c r="J43" s="12" t="s">
        <v>539</v>
      </c>
      <c r="K43" s="12" t="s">
        <v>411</v>
      </c>
      <c r="N43" s="11" t="s">
        <v>411</v>
      </c>
      <c r="O43" s="22"/>
      <c r="P43" s="12" t="s">
        <v>396</v>
      </c>
      <c r="Z43" s="9"/>
      <c r="AA43" s="10" t="s">
        <v>443</v>
      </c>
      <c r="AF43" s="9"/>
      <c r="AG43" s="22"/>
      <c r="AH43" s="12" t="s">
        <v>379</v>
      </c>
      <c r="AK43" s="12" t="s">
        <v>413</v>
      </c>
      <c r="AL43" s="9"/>
      <c r="AM43" s="22"/>
      <c r="AN43" s="9"/>
    </row>
    <row r="44" spans="1:40" ht="15" customHeight="1" x14ac:dyDescent="0.3">
      <c r="A44" s="2" t="s">
        <v>329</v>
      </c>
      <c r="B44" s="9" t="s">
        <v>711</v>
      </c>
      <c r="C44" s="13">
        <v>445</v>
      </c>
      <c r="D44" s="14">
        <v>261</v>
      </c>
      <c r="E44" s="15">
        <v>184</v>
      </c>
      <c r="F44" s="14">
        <v>41</v>
      </c>
      <c r="G44" s="13">
        <v>80</v>
      </c>
      <c r="H44" s="13">
        <v>73</v>
      </c>
      <c r="I44" s="13">
        <v>69</v>
      </c>
      <c r="J44" s="13">
        <v>85</v>
      </c>
      <c r="K44" s="13">
        <v>96</v>
      </c>
      <c r="L44" s="13">
        <v>121</v>
      </c>
      <c r="M44" s="13">
        <v>142</v>
      </c>
      <c r="N44" s="15">
        <v>181</v>
      </c>
      <c r="O44" s="14">
        <v>315</v>
      </c>
      <c r="P44" s="13">
        <v>78</v>
      </c>
      <c r="Q44" s="13">
        <v>48</v>
      </c>
      <c r="R44" s="13">
        <v>6</v>
      </c>
      <c r="S44" s="13">
        <v>33</v>
      </c>
      <c r="T44" s="13">
        <v>52</v>
      </c>
      <c r="U44" s="13">
        <v>29</v>
      </c>
      <c r="V44" s="13">
        <v>0</v>
      </c>
      <c r="W44" s="13">
        <v>11</v>
      </c>
      <c r="X44" s="13">
        <v>48</v>
      </c>
      <c r="Y44" s="13">
        <v>27</v>
      </c>
      <c r="Z44" s="15">
        <v>112</v>
      </c>
      <c r="AA44" s="14">
        <v>331</v>
      </c>
      <c r="AB44" s="13">
        <v>114</v>
      </c>
      <c r="AC44" s="13">
        <v>11</v>
      </c>
      <c r="AD44" s="13">
        <v>60</v>
      </c>
      <c r="AE44" s="13">
        <v>35</v>
      </c>
      <c r="AF44" s="15">
        <v>8</v>
      </c>
      <c r="AG44" s="14">
        <v>290</v>
      </c>
      <c r="AH44" s="13">
        <v>154</v>
      </c>
      <c r="AI44" s="13">
        <v>159</v>
      </c>
      <c r="AJ44" s="13">
        <v>131</v>
      </c>
      <c r="AK44" s="13">
        <v>81</v>
      </c>
      <c r="AL44" s="15">
        <v>73</v>
      </c>
      <c r="AM44" s="14">
        <v>445</v>
      </c>
      <c r="AN44" s="15">
        <v>0</v>
      </c>
    </row>
    <row r="45" spans="1:40" ht="15" customHeight="1" x14ac:dyDescent="0.3">
      <c r="A45" s="2" t="s">
        <v>329</v>
      </c>
      <c r="B45" s="9"/>
      <c r="C45" s="16">
        <v>0.08</v>
      </c>
      <c r="D45" s="19">
        <v>0.1</v>
      </c>
      <c r="E45" s="21">
        <v>7.0000000000000007E-2</v>
      </c>
      <c r="F45" s="17">
        <v>0.08</v>
      </c>
      <c r="G45" s="16">
        <v>0.09</v>
      </c>
      <c r="H45" s="16">
        <v>0.08</v>
      </c>
      <c r="I45" s="16">
        <v>0.08</v>
      </c>
      <c r="J45" s="20">
        <v>0.1</v>
      </c>
      <c r="K45" s="16">
        <v>7.0000000000000007E-2</v>
      </c>
      <c r="L45" s="16">
        <v>0.08</v>
      </c>
      <c r="M45" s="16">
        <v>0.08</v>
      </c>
      <c r="N45" s="18">
        <v>0.08</v>
      </c>
      <c r="O45" s="19">
        <v>0.09</v>
      </c>
      <c r="P45" s="16">
        <v>0.08</v>
      </c>
      <c r="Q45" s="16">
        <v>0.1</v>
      </c>
      <c r="R45" s="16">
        <v>0.04</v>
      </c>
      <c r="S45" s="16">
        <v>0.08</v>
      </c>
      <c r="T45" s="20">
        <v>0.05</v>
      </c>
      <c r="U45" s="16">
        <v>7.0000000000000007E-2</v>
      </c>
      <c r="V45" s="16">
        <v>0</v>
      </c>
      <c r="W45" s="16">
        <v>0.12</v>
      </c>
      <c r="X45" s="16">
        <v>0.09</v>
      </c>
      <c r="Y45" s="16">
        <v>0.08</v>
      </c>
      <c r="Z45" s="21">
        <v>0.11</v>
      </c>
      <c r="AA45" s="19">
        <v>0.08</v>
      </c>
      <c r="AB45" s="20">
        <v>0.11</v>
      </c>
      <c r="AC45" s="16">
        <v>0.08</v>
      </c>
      <c r="AD45" s="20">
        <v>0.11</v>
      </c>
      <c r="AE45" s="20">
        <v>0.15</v>
      </c>
      <c r="AF45" s="18">
        <v>7.0000000000000007E-2</v>
      </c>
      <c r="AG45" s="19">
        <v>0.09</v>
      </c>
      <c r="AH45" s="20">
        <v>7.0000000000000007E-2</v>
      </c>
      <c r="AI45" s="20">
        <v>0.11</v>
      </c>
      <c r="AJ45" s="16">
        <v>0.08</v>
      </c>
      <c r="AK45" s="16">
        <v>7.0000000000000007E-2</v>
      </c>
      <c r="AL45" s="21">
        <v>0.06</v>
      </c>
      <c r="AM45" s="17">
        <v>0.08</v>
      </c>
      <c r="AN45" s="18">
        <v>0</v>
      </c>
    </row>
    <row r="46" spans="1:40" ht="15" customHeight="1" x14ac:dyDescent="0.3">
      <c r="A46" s="2" t="s">
        <v>329</v>
      </c>
      <c r="B46" s="9"/>
      <c r="D46" s="10" t="s">
        <v>378</v>
      </c>
      <c r="E46" s="9"/>
      <c r="F46" s="22"/>
      <c r="J46" s="12" t="s">
        <v>382</v>
      </c>
      <c r="N46" s="9"/>
      <c r="O46" s="10" t="s">
        <v>495</v>
      </c>
      <c r="P46" s="12" t="s">
        <v>382</v>
      </c>
      <c r="Q46" s="12" t="s">
        <v>495</v>
      </c>
      <c r="W46" s="12" t="s">
        <v>495</v>
      </c>
      <c r="X46" s="12" t="s">
        <v>382</v>
      </c>
      <c r="Z46" s="11" t="s">
        <v>675</v>
      </c>
      <c r="AA46" s="22"/>
      <c r="AB46" s="12" t="s">
        <v>377</v>
      </c>
      <c r="AD46" s="12" t="s">
        <v>377</v>
      </c>
      <c r="AE46" s="12" t="s">
        <v>377</v>
      </c>
      <c r="AF46" s="9"/>
      <c r="AG46" s="10" t="s">
        <v>437</v>
      </c>
      <c r="AI46" s="12" t="s">
        <v>452</v>
      </c>
      <c r="AL46" s="9"/>
      <c r="AM46" s="22"/>
      <c r="AN46" s="9"/>
    </row>
    <row r="47" spans="1:40" ht="15" customHeight="1" x14ac:dyDescent="0.3">
      <c r="A47" s="2" t="s">
        <v>329</v>
      </c>
      <c r="B47" s="9" t="s">
        <v>713</v>
      </c>
      <c r="C47" s="13">
        <v>195</v>
      </c>
      <c r="D47" s="14">
        <v>100</v>
      </c>
      <c r="E47" s="15">
        <v>95</v>
      </c>
      <c r="F47" s="14">
        <v>23</v>
      </c>
      <c r="G47" s="13">
        <v>43</v>
      </c>
      <c r="H47" s="13">
        <v>28</v>
      </c>
      <c r="I47" s="13">
        <v>24</v>
      </c>
      <c r="J47" s="13">
        <v>32</v>
      </c>
      <c r="K47" s="13">
        <v>46</v>
      </c>
      <c r="L47" s="13">
        <v>65</v>
      </c>
      <c r="M47" s="13">
        <v>51</v>
      </c>
      <c r="N47" s="15">
        <v>78</v>
      </c>
      <c r="O47" s="14">
        <v>147</v>
      </c>
      <c r="P47" s="13">
        <v>28</v>
      </c>
      <c r="Q47" s="13">
        <v>15</v>
      </c>
      <c r="R47" s="13">
        <v>7</v>
      </c>
      <c r="S47" s="13">
        <v>18</v>
      </c>
      <c r="T47" s="13">
        <v>21</v>
      </c>
      <c r="U47" s="13">
        <v>19</v>
      </c>
      <c r="V47" s="13">
        <v>0</v>
      </c>
      <c r="W47" s="13">
        <v>2</v>
      </c>
      <c r="X47" s="13">
        <v>26</v>
      </c>
      <c r="Y47" s="13">
        <v>12</v>
      </c>
      <c r="Z47" s="15">
        <v>48</v>
      </c>
      <c r="AA47" s="14">
        <v>143</v>
      </c>
      <c r="AB47" s="13">
        <v>53</v>
      </c>
      <c r="AC47" s="13">
        <v>7</v>
      </c>
      <c r="AD47" s="13">
        <v>25</v>
      </c>
      <c r="AE47" s="13">
        <v>17</v>
      </c>
      <c r="AF47" s="15">
        <v>4</v>
      </c>
      <c r="AG47" s="14">
        <v>127</v>
      </c>
      <c r="AH47" s="13">
        <v>68</v>
      </c>
      <c r="AI47" s="13">
        <v>71</v>
      </c>
      <c r="AJ47" s="13">
        <v>57</v>
      </c>
      <c r="AK47" s="13">
        <v>33</v>
      </c>
      <c r="AL47" s="15">
        <v>34</v>
      </c>
      <c r="AM47" s="14">
        <v>195</v>
      </c>
      <c r="AN47" s="15">
        <v>0</v>
      </c>
    </row>
    <row r="48" spans="1:40" ht="15" customHeight="1" x14ac:dyDescent="0.3">
      <c r="A48" s="2" t="s">
        <v>329</v>
      </c>
      <c r="B48" s="9"/>
      <c r="C48" s="16">
        <v>0.04</v>
      </c>
      <c r="D48" s="17">
        <v>0.04</v>
      </c>
      <c r="E48" s="18">
        <v>0.04</v>
      </c>
      <c r="F48" s="17">
        <v>0.04</v>
      </c>
      <c r="G48" s="20">
        <v>0.05</v>
      </c>
      <c r="H48" s="16">
        <v>0.03</v>
      </c>
      <c r="I48" s="16">
        <v>0.03</v>
      </c>
      <c r="J48" s="16">
        <v>0.04</v>
      </c>
      <c r="K48" s="16">
        <v>0.03</v>
      </c>
      <c r="L48" s="20">
        <v>0.05</v>
      </c>
      <c r="M48" s="16">
        <v>0.03</v>
      </c>
      <c r="N48" s="18">
        <v>0.04</v>
      </c>
      <c r="O48" s="19">
        <v>0.04</v>
      </c>
      <c r="P48" s="16">
        <v>0.03</v>
      </c>
      <c r="Q48" s="16">
        <v>0.03</v>
      </c>
      <c r="R48" s="16">
        <v>0.05</v>
      </c>
      <c r="S48" s="16">
        <v>0.04</v>
      </c>
      <c r="T48" s="20">
        <v>0.02</v>
      </c>
      <c r="U48" s="16">
        <v>0.05</v>
      </c>
      <c r="V48" s="16">
        <v>0</v>
      </c>
      <c r="W48" s="16">
        <v>0.02</v>
      </c>
      <c r="X48" s="16">
        <v>0.05</v>
      </c>
      <c r="Y48" s="16">
        <v>0.03</v>
      </c>
      <c r="Z48" s="18">
        <v>0.05</v>
      </c>
      <c r="AA48" s="19">
        <v>0.03</v>
      </c>
      <c r="AB48" s="20">
        <v>0.05</v>
      </c>
      <c r="AC48" s="16">
        <v>0.05</v>
      </c>
      <c r="AD48" s="16">
        <v>0.05</v>
      </c>
      <c r="AE48" s="20">
        <v>7.0000000000000007E-2</v>
      </c>
      <c r="AF48" s="18">
        <v>0.04</v>
      </c>
      <c r="AG48" s="19">
        <v>0.04</v>
      </c>
      <c r="AH48" s="20">
        <v>0.03</v>
      </c>
      <c r="AI48" s="20">
        <v>0.05</v>
      </c>
      <c r="AJ48" s="16">
        <v>0.03</v>
      </c>
      <c r="AK48" s="16">
        <v>0.03</v>
      </c>
      <c r="AL48" s="18">
        <v>0.03</v>
      </c>
      <c r="AM48" s="17">
        <v>0.04</v>
      </c>
      <c r="AN48" s="18">
        <v>0</v>
      </c>
    </row>
    <row r="49" spans="1:40" ht="15" customHeight="1" x14ac:dyDescent="0.3">
      <c r="A49" s="2" t="s">
        <v>329</v>
      </c>
      <c r="B49" s="9"/>
      <c r="D49" s="22"/>
      <c r="E49" s="9"/>
      <c r="F49" s="22"/>
      <c r="G49" s="12" t="s">
        <v>674</v>
      </c>
      <c r="L49" s="12" t="s">
        <v>674</v>
      </c>
      <c r="N49" s="9"/>
      <c r="O49" s="10" t="s">
        <v>382</v>
      </c>
      <c r="R49" s="12" t="s">
        <v>382</v>
      </c>
      <c r="S49" s="12" t="s">
        <v>382</v>
      </c>
      <c r="U49" s="12" t="s">
        <v>382</v>
      </c>
      <c r="X49" s="12" t="s">
        <v>382</v>
      </c>
      <c r="Z49" s="11" t="s">
        <v>437</v>
      </c>
      <c r="AA49" s="22"/>
      <c r="AB49" s="12" t="s">
        <v>377</v>
      </c>
      <c r="AE49" s="12" t="s">
        <v>377</v>
      </c>
      <c r="AF49" s="9"/>
      <c r="AG49" s="10" t="s">
        <v>378</v>
      </c>
      <c r="AI49" s="12" t="s">
        <v>452</v>
      </c>
      <c r="AL49" s="9"/>
      <c r="AM49" s="22"/>
      <c r="AN49" s="9"/>
    </row>
    <row r="50" spans="1:40" ht="15" customHeight="1" x14ac:dyDescent="0.3">
      <c r="A50" s="2" t="s">
        <v>329</v>
      </c>
      <c r="B50" s="9" t="s">
        <v>714</v>
      </c>
      <c r="C50" s="13">
        <v>26</v>
      </c>
      <c r="D50" s="14">
        <v>15</v>
      </c>
      <c r="E50" s="15">
        <v>11</v>
      </c>
      <c r="F50" s="14">
        <v>3</v>
      </c>
      <c r="G50" s="13">
        <v>2</v>
      </c>
      <c r="H50" s="13">
        <v>5</v>
      </c>
      <c r="I50" s="13">
        <v>1</v>
      </c>
      <c r="J50" s="13">
        <v>3</v>
      </c>
      <c r="K50" s="13">
        <v>12</v>
      </c>
      <c r="L50" s="13">
        <v>4</v>
      </c>
      <c r="M50" s="13">
        <v>6</v>
      </c>
      <c r="N50" s="15">
        <v>15</v>
      </c>
      <c r="O50" s="14">
        <v>0</v>
      </c>
      <c r="P50" s="13">
        <v>0</v>
      </c>
      <c r="Q50" s="13">
        <v>0</v>
      </c>
      <c r="R50" s="13">
        <v>0</v>
      </c>
      <c r="S50" s="13">
        <v>0</v>
      </c>
      <c r="T50" s="13">
        <v>26</v>
      </c>
      <c r="U50" s="13">
        <v>0</v>
      </c>
      <c r="V50" s="13">
        <v>0</v>
      </c>
      <c r="W50" s="13">
        <v>0</v>
      </c>
      <c r="X50" s="13">
        <v>0</v>
      </c>
      <c r="Y50" s="13">
        <v>0</v>
      </c>
      <c r="Z50" s="15">
        <v>0</v>
      </c>
      <c r="AA50" s="14">
        <v>26</v>
      </c>
      <c r="AB50" s="13">
        <v>0</v>
      </c>
      <c r="AC50" s="13">
        <v>0</v>
      </c>
      <c r="AD50" s="13">
        <v>0</v>
      </c>
      <c r="AE50" s="13">
        <v>0</v>
      </c>
      <c r="AF50" s="15">
        <v>0</v>
      </c>
      <c r="AG50" s="14">
        <v>21</v>
      </c>
      <c r="AH50" s="13">
        <v>5</v>
      </c>
      <c r="AI50" s="13">
        <v>7</v>
      </c>
      <c r="AJ50" s="13">
        <v>13</v>
      </c>
      <c r="AK50" s="13">
        <v>1</v>
      </c>
      <c r="AL50" s="15">
        <v>4</v>
      </c>
      <c r="AM50" s="14">
        <v>26</v>
      </c>
      <c r="AN50" s="15">
        <v>0</v>
      </c>
    </row>
    <row r="51" spans="1:40" ht="15" customHeight="1" x14ac:dyDescent="0.3">
      <c r="A51" s="2" t="s">
        <v>329</v>
      </c>
      <c r="B51" s="9"/>
      <c r="C51" s="3" t="s">
        <v>422</v>
      </c>
      <c r="D51" s="17">
        <v>0.01</v>
      </c>
      <c r="E51" s="24" t="s">
        <v>422</v>
      </c>
      <c r="F51" s="23" t="s">
        <v>422</v>
      </c>
      <c r="G51" s="3" t="s">
        <v>422</v>
      </c>
      <c r="H51" s="16">
        <v>0.01</v>
      </c>
      <c r="I51" s="3" t="s">
        <v>422</v>
      </c>
      <c r="J51" s="3" t="s">
        <v>422</v>
      </c>
      <c r="K51" s="20">
        <v>0.01</v>
      </c>
      <c r="L51" s="3" t="s">
        <v>422</v>
      </c>
      <c r="M51" s="3" t="s">
        <v>422</v>
      </c>
      <c r="N51" s="18">
        <v>0.01</v>
      </c>
      <c r="O51" s="19">
        <v>0</v>
      </c>
      <c r="P51" s="20">
        <v>0</v>
      </c>
      <c r="Q51" s="16">
        <v>0</v>
      </c>
      <c r="R51" s="16">
        <v>0</v>
      </c>
      <c r="S51" s="16">
        <v>0</v>
      </c>
      <c r="T51" s="20">
        <v>0.03</v>
      </c>
      <c r="U51" s="16">
        <v>0</v>
      </c>
      <c r="V51" s="16">
        <v>0</v>
      </c>
      <c r="W51" s="16">
        <v>0</v>
      </c>
      <c r="X51" s="16">
        <v>0</v>
      </c>
      <c r="Y51" s="16">
        <v>0</v>
      </c>
      <c r="Z51" s="21">
        <v>0</v>
      </c>
      <c r="AA51" s="19">
        <v>0.01</v>
      </c>
      <c r="AB51" s="20">
        <v>0</v>
      </c>
      <c r="AC51" s="16">
        <v>0</v>
      </c>
      <c r="AD51" s="16">
        <v>0</v>
      </c>
      <c r="AE51" s="16">
        <v>0</v>
      </c>
      <c r="AF51" s="18">
        <v>0</v>
      </c>
      <c r="AG51" s="19">
        <v>0.01</v>
      </c>
      <c r="AH51" s="3" t="s">
        <v>423</v>
      </c>
      <c r="AI51" s="16">
        <v>0.01</v>
      </c>
      <c r="AJ51" s="20">
        <v>0.01</v>
      </c>
      <c r="AK51" s="3" t="s">
        <v>423</v>
      </c>
      <c r="AL51" s="24" t="s">
        <v>422</v>
      </c>
      <c r="AM51" s="23" t="s">
        <v>422</v>
      </c>
      <c r="AN51" s="18">
        <v>0</v>
      </c>
    </row>
    <row r="52" spans="1:40" ht="15" customHeight="1" x14ac:dyDescent="0.3">
      <c r="A52" s="2" t="s">
        <v>329</v>
      </c>
      <c r="B52" s="9"/>
      <c r="D52" s="22"/>
      <c r="E52" s="9"/>
      <c r="F52" s="22"/>
      <c r="K52" s="12" t="s">
        <v>824</v>
      </c>
      <c r="N52" s="9"/>
      <c r="O52" s="22"/>
      <c r="T52" s="12" t="s">
        <v>768</v>
      </c>
      <c r="Z52" s="9"/>
      <c r="AA52" s="10" t="s">
        <v>378</v>
      </c>
      <c r="AF52" s="9"/>
      <c r="AG52" s="10" t="s">
        <v>454</v>
      </c>
      <c r="AJ52" s="12" t="s">
        <v>454</v>
      </c>
      <c r="AL52" s="9"/>
      <c r="AM52" s="22"/>
      <c r="AN52" s="9"/>
    </row>
    <row r="53" spans="1:40" ht="15" customHeight="1" x14ac:dyDescent="0.3">
      <c r="A53" s="2" t="s">
        <v>329</v>
      </c>
      <c r="B53" s="9" t="s">
        <v>715</v>
      </c>
      <c r="C53" s="13">
        <v>894</v>
      </c>
      <c r="D53" s="14">
        <v>526</v>
      </c>
      <c r="E53" s="15">
        <v>368</v>
      </c>
      <c r="F53" s="14">
        <v>77</v>
      </c>
      <c r="G53" s="13">
        <v>178</v>
      </c>
      <c r="H53" s="13">
        <v>178</v>
      </c>
      <c r="I53" s="13">
        <v>143</v>
      </c>
      <c r="J53" s="13">
        <v>130</v>
      </c>
      <c r="K53" s="13">
        <v>188</v>
      </c>
      <c r="L53" s="13">
        <v>254</v>
      </c>
      <c r="M53" s="13">
        <v>321</v>
      </c>
      <c r="N53" s="15">
        <v>319</v>
      </c>
      <c r="O53" s="14">
        <v>658</v>
      </c>
      <c r="P53" s="13">
        <v>134</v>
      </c>
      <c r="Q53" s="13">
        <v>88</v>
      </c>
      <c r="R53" s="13">
        <v>28</v>
      </c>
      <c r="S53" s="13">
        <v>74</v>
      </c>
      <c r="T53" s="13">
        <v>101</v>
      </c>
      <c r="U53" s="13">
        <v>88</v>
      </c>
      <c r="V53" s="13">
        <v>1</v>
      </c>
      <c r="W53" s="13">
        <v>17</v>
      </c>
      <c r="X53" s="13">
        <v>78</v>
      </c>
      <c r="Y53" s="13">
        <v>57</v>
      </c>
      <c r="Z53" s="15">
        <v>227</v>
      </c>
      <c r="AA53" s="14">
        <v>657</v>
      </c>
      <c r="AB53" s="13">
        <v>236</v>
      </c>
      <c r="AC53" s="13">
        <v>28</v>
      </c>
      <c r="AD53" s="13">
        <v>121</v>
      </c>
      <c r="AE53" s="13">
        <v>73</v>
      </c>
      <c r="AF53" s="15">
        <v>15</v>
      </c>
      <c r="AG53" s="14">
        <v>584</v>
      </c>
      <c r="AH53" s="13">
        <v>310</v>
      </c>
      <c r="AI53" s="13">
        <v>321</v>
      </c>
      <c r="AJ53" s="13">
        <v>263</v>
      </c>
      <c r="AK53" s="13">
        <v>173</v>
      </c>
      <c r="AL53" s="15">
        <v>136</v>
      </c>
      <c r="AM53" s="14">
        <v>894</v>
      </c>
      <c r="AN53" s="15">
        <v>0</v>
      </c>
    </row>
    <row r="54" spans="1:40" ht="15" customHeight="1" x14ac:dyDescent="0.3">
      <c r="A54" s="2" t="s">
        <v>329</v>
      </c>
      <c r="B54" s="9"/>
      <c r="C54" s="16">
        <v>0.17</v>
      </c>
      <c r="D54" s="19">
        <v>0.2</v>
      </c>
      <c r="E54" s="21">
        <v>0.13</v>
      </c>
      <c r="F54" s="17">
        <v>0.14000000000000001</v>
      </c>
      <c r="G54" s="20">
        <v>0.2</v>
      </c>
      <c r="H54" s="20">
        <v>0.2</v>
      </c>
      <c r="I54" s="16">
        <v>0.16</v>
      </c>
      <c r="J54" s="16">
        <v>0.16</v>
      </c>
      <c r="K54" s="20">
        <v>0.14000000000000001</v>
      </c>
      <c r="L54" s="16">
        <v>0.18</v>
      </c>
      <c r="M54" s="20">
        <v>0.18</v>
      </c>
      <c r="N54" s="21">
        <v>0.14000000000000001</v>
      </c>
      <c r="O54" s="19">
        <v>0.19</v>
      </c>
      <c r="P54" s="20">
        <v>0.14000000000000001</v>
      </c>
      <c r="Q54" s="16">
        <v>0.19</v>
      </c>
      <c r="R54" s="16">
        <v>0.2</v>
      </c>
      <c r="S54" s="16">
        <v>0.18</v>
      </c>
      <c r="T54" s="20">
        <v>0.11</v>
      </c>
      <c r="U54" s="20">
        <v>0.22</v>
      </c>
      <c r="V54" s="16">
        <v>0.09</v>
      </c>
      <c r="W54" s="16">
        <v>0.18</v>
      </c>
      <c r="X54" s="16">
        <v>0.14000000000000001</v>
      </c>
      <c r="Y54" s="16">
        <v>0.16</v>
      </c>
      <c r="Z54" s="21">
        <v>0.22</v>
      </c>
      <c r="AA54" s="19">
        <v>0.15</v>
      </c>
      <c r="AB54" s="20">
        <v>0.24</v>
      </c>
      <c r="AC54" s="16">
        <v>0.21</v>
      </c>
      <c r="AD54" s="20">
        <v>0.23</v>
      </c>
      <c r="AE54" s="20">
        <v>0.3</v>
      </c>
      <c r="AF54" s="18">
        <v>0.14000000000000001</v>
      </c>
      <c r="AG54" s="19">
        <v>0.19</v>
      </c>
      <c r="AH54" s="20">
        <v>0.14000000000000001</v>
      </c>
      <c r="AI54" s="20">
        <v>0.22</v>
      </c>
      <c r="AJ54" s="16">
        <v>0.16</v>
      </c>
      <c r="AK54" s="16">
        <v>0.16</v>
      </c>
      <c r="AL54" s="21">
        <v>0.12</v>
      </c>
      <c r="AM54" s="17">
        <v>0.17</v>
      </c>
      <c r="AN54" s="18">
        <v>0</v>
      </c>
    </row>
    <row r="55" spans="1:40" ht="15" customHeight="1" x14ac:dyDescent="0.3">
      <c r="A55" s="2" t="s">
        <v>329</v>
      </c>
      <c r="B55" s="9"/>
      <c r="D55" s="10" t="s">
        <v>378</v>
      </c>
      <c r="E55" s="9"/>
      <c r="F55" s="22"/>
      <c r="G55" s="12" t="s">
        <v>717</v>
      </c>
      <c r="H55" s="12" t="s">
        <v>608</v>
      </c>
      <c r="L55" s="12" t="s">
        <v>448</v>
      </c>
      <c r="M55" s="12" t="s">
        <v>557</v>
      </c>
      <c r="N55" s="9"/>
      <c r="O55" s="10" t="s">
        <v>825</v>
      </c>
      <c r="P55" s="12" t="s">
        <v>382</v>
      </c>
      <c r="Q55" s="12" t="s">
        <v>437</v>
      </c>
      <c r="R55" s="12" t="s">
        <v>437</v>
      </c>
      <c r="S55" s="12" t="s">
        <v>437</v>
      </c>
      <c r="U55" s="12" t="s">
        <v>516</v>
      </c>
      <c r="W55" s="12" t="s">
        <v>382</v>
      </c>
      <c r="X55" s="12" t="s">
        <v>382</v>
      </c>
      <c r="Y55" s="12" t="s">
        <v>382</v>
      </c>
      <c r="Z55" s="11" t="s">
        <v>516</v>
      </c>
      <c r="AA55" s="22"/>
      <c r="AB55" s="12" t="s">
        <v>377</v>
      </c>
      <c r="AC55" s="12" t="s">
        <v>377</v>
      </c>
      <c r="AD55" s="12" t="s">
        <v>377</v>
      </c>
      <c r="AE55" s="12" t="s">
        <v>589</v>
      </c>
      <c r="AF55" s="9"/>
      <c r="AG55" s="10" t="s">
        <v>452</v>
      </c>
      <c r="AI55" s="12" t="s">
        <v>453</v>
      </c>
      <c r="AJ55" s="12" t="s">
        <v>382</v>
      </c>
      <c r="AK55" s="12" t="s">
        <v>382</v>
      </c>
      <c r="AL55" s="9"/>
      <c r="AM55" s="22"/>
      <c r="AN55" s="9"/>
    </row>
    <row r="56" spans="1:40" ht="15" customHeight="1" x14ac:dyDescent="0.3">
      <c r="A56" s="2" t="s">
        <v>329</v>
      </c>
      <c r="B56" s="9" t="s">
        <v>719</v>
      </c>
      <c r="C56" s="13">
        <v>419</v>
      </c>
      <c r="D56" s="14">
        <v>264</v>
      </c>
      <c r="E56" s="15">
        <v>156</v>
      </c>
      <c r="F56" s="14">
        <v>17</v>
      </c>
      <c r="G56" s="13">
        <v>61</v>
      </c>
      <c r="H56" s="13">
        <v>56</v>
      </c>
      <c r="I56" s="13">
        <v>81</v>
      </c>
      <c r="J56" s="13">
        <v>68</v>
      </c>
      <c r="K56" s="13">
        <v>137</v>
      </c>
      <c r="L56" s="13">
        <v>78</v>
      </c>
      <c r="M56" s="13">
        <v>137</v>
      </c>
      <c r="N56" s="15">
        <v>204</v>
      </c>
      <c r="O56" s="14">
        <v>309</v>
      </c>
      <c r="P56" s="13">
        <v>55</v>
      </c>
      <c r="Q56" s="13">
        <v>47</v>
      </c>
      <c r="R56" s="13">
        <v>11</v>
      </c>
      <c r="S56" s="13">
        <v>42</v>
      </c>
      <c r="T56" s="13">
        <v>55</v>
      </c>
      <c r="U56" s="13">
        <v>36</v>
      </c>
      <c r="V56" s="13">
        <v>1</v>
      </c>
      <c r="W56" s="13">
        <v>13</v>
      </c>
      <c r="X56" s="13">
        <v>43</v>
      </c>
      <c r="Y56" s="13">
        <v>41</v>
      </c>
      <c r="Z56" s="15">
        <v>75</v>
      </c>
      <c r="AA56" s="14">
        <v>365</v>
      </c>
      <c r="AB56" s="13">
        <v>54</v>
      </c>
      <c r="AC56" s="13">
        <v>4</v>
      </c>
      <c r="AD56" s="13">
        <v>22</v>
      </c>
      <c r="AE56" s="13">
        <v>21</v>
      </c>
      <c r="AF56" s="15">
        <v>7</v>
      </c>
      <c r="AG56" s="14">
        <v>256</v>
      </c>
      <c r="AH56" s="13">
        <v>163</v>
      </c>
      <c r="AI56" s="13">
        <v>120</v>
      </c>
      <c r="AJ56" s="13">
        <v>136</v>
      </c>
      <c r="AK56" s="13">
        <v>94</v>
      </c>
      <c r="AL56" s="15">
        <v>69</v>
      </c>
      <c r="AM56" s="14">
        <v>419</v>
      </c>
      <c r="AN56" s="15">
        <v>0</v>
      </c>
    </row>
    <row r="57" spans="1:40" ht="15" customHeight="1" x14ac:dyDescent="0.3">
      <c r="A57" s="2" t="s">
        <v>329</v>
      </c>
      <c r="B57" s="9"/>
      <c r="C57" s="16">
        <v>0.08</v>
      </c>
      <c r="D57" s="19">
        <v>0.1</v>
      </c>
      <c r="E57" s="21">
        <v>0.06</v>
      </c>
      <c r="F57" s="19">
        <v>0.03</v>
      </c>
      <c r="G57" s="16">
        <v>7.0000000000000007E-2</v>
      </c>
      <c r="H57" s="16">
        <v>0.06</v>
      </c>
      <c r="I57" s="16">
        <v>0.09</v>
      </c>
      <c r="J57" s="16">
        <v>0.08</v>
      </c>
      <c r="K57" s="20">
        <v>0.1</v>
      </c>
      <c r="L57" s="20">
        <v>0.05</v>
      </c>
      <c r="M57" s="16">
        <v>0.08</v>
      </c>
      <c r="N57" s="21">
        <v>0.09</v>
      </c>
      <c r="O57" s="19">
        <v>0.09</v>
      </c>
      <c r="P57" s="20">
        <v>0.06</v>
      </c>
      <c r="Q57" s="16">
        <v>0.1</v>
      </c>
      <c r="R57" s="16">
        <v>0.08</v>
      </c>
      <c r="S57" s="16">
        <v>0.1</v>
      </c>
      <c r="T57" s="20">
        <v>0.06</v>
      </c>
      <c r="U57" s="16">
        <v>0.09</v>
      </c>
      <c r="V57" s="16">
        <v>0.09</v>
      </c>
      <c r="W57" s="20">
        <v>0.14000000000000001</v>
      </c>
      <c r="X57" s="16">
        <v>0.08</v>
      </c>
      <c r="Y57" s="20">
        <v>0.11</v>
      </c>
      <c r="Z57" s="18">
        <v>7.0000000000000007E-2</v>
      </c>
      <c r="AA57" s="19">
        <v>0.08</v>
      </c>
      <c r="AB57" s="20">
        <v>0.05</v>
      </c>
      <c r="AC57" s="20">
        <v>0.03</v>
      </c>
      <c r="AD57" s="20">
        <v>0.04</v>
      </c>
      <c r="AE57" s="16">
        <v>0.09</v>
      </c>
      <c r="AF57" s="18">
        <v>7.0000000000000007E-2</v>
      </c>
      <c r="AG57" s="17">
        <v>0.08</v>
      </c>
      <c r="AH57" s="16">
        <v>7.0000000000000007E-2</v>
      </c>
      <c r="AI57" s="16">
        <v>0.08</v>
      </c>
      <c r="AJ57" s="16">
        <v>0.08</v>
      </c>
      <c r="AK57" s="16">
        <v>0.09</v>
      </c>
      <c r="AL57" s="21">
        <v>0.06</v>
      </c>
      <c r="AM57" s="17">
        <v>0.08</v>
      </c>
      <c r="AN57" s="18">
        <v>0</v>
      </c>
    </row>
    <row r="58" spans="1:40" ht="15" customHeight="1" x14ac:dyDescent="0.3">
      <c r="A58" s="2" t="s">
        <v>329</v>
      </c>
      <c r="B58" s="9"/>
      <c r="D58" s="10" t="s">
        <v>378</v>
      </c>
      <c r="E58" s="9"/>
      <c r="F58" s="22"/>
      <c r="G58" s="12" t="s">
        <v>377</v>
      </c>
      <c r="H58" s="12" t="s">
        <v>377</v>
      </c>
      <c r="I58" s="12" t="s">
        <v>720</v>
      </c>
      <c r="J58" s="12" t="s">
        <v>432</v>
      </c>
      <c r="K58" s="12" t="s">
        <v>440</v>
      </c>
      <c r="L58" s="12" t="s">
        <v>377</v>
      </c>
      <c r="M58" s="12" t="s">
        <v>432</v>
      </c>
      <c r="N58" s="11" t="s">
        <v>439</v>
      </c>
      <c r="O58" s="10" t="s">
        <v>437</v>
      </c>
      <c r="Q58" s="12" t="s">
        <v>437</v>
      </c>
      <c r="S58" s="12" t="s">
        <v>437</v>
      </c>
      <c r="U58" s="12" t="s">
        <v>437</v>
      </c>
      <c r="W58" s="12" t="s">
        <v>701</v>
      </c>
      <c r="Y58" s="12" t="s">
        <v>701</v>
      </c>
      <c r="Z58" s="9"/>
      <c r="AA58" s="10" t="s">
        <v>533</v>
      </c>
      <c r="AE58" s="12" t="s">
        <v>533</v>
      </c>
      <c r="AF58" s="9"/>
      <c r="AG58" s="10" t="s">
        <v>382</v>
      </c>
      <c r="AI58" s="12" t="s">
        <v>382</v>
      </c>
      <c r="AJ58" s="12" t="s">
        <v>382</v>
      </c>
      <c r="AK58" s="12" t="s">
        <v>382</v>
      </c>
      <c r="AL58" s="9"/>
      <c r="AM58" s="22"/>
      <c r="AN58" s="9"/>
    </row>
    <row r="59" spans="1:40" ht="26" x14ac:dyDescent="0.3">
      <c r="A59" s="2" t="s">
        <v>329</v>
      </c>
      <c r="B59" s="9" t="s">
        <v>721</v>
      </c>
      <c r="C59" s="13">
        <v>66</v>
      </c>
      <c r="D59" s="14">
        <v>41</v>
      </c>
      <c r="E59" s="15">
        <v>25</v>
      </c>
      <c r="F59" s="14">
        <v>9</v>
      </c>
      <c r="G59" s="13">
        <v>25</v>
      </c>
      <c r="H59" s="13">
        <v>12</v>
      </c>
      <c r="I59" s="13">
        <v>7</v>
      </c>
      <c r="J59" s="13">
        <v>7</v>
      </c>
      <c r="K59" s="13">
        <v>6</v>
      </c>
      <c r="L59" s="13">
        <v>34</v>
      </c>
      <c r="M59" s="13">
        <v>19</v>
      </c>
      <c r="N59" s="15">
        <v>13</v>
      </c>
      <c r="O59" s="14">
        <v>54</v>
      </c>
      <c r="P59" s="13">
        <v>4</v>
      </c>
      <c r="Q59" s="13">
        <v>5</v>
      </c>
      <c r="R59" s="13">
        <v>4</v>
      </c>
      <c r="S59" s="13">
        <v>3</v>
      </c>
      <c r="T59" s="13">
        <v>7</v>
      </c>
      <c r="U59" s="13">
        <v>10</v>
      </c>
      <c r="V59" s="13">
        <v>0</v>
      </c>
      <c r="W59" s="13">
        <v>0</v>
      </c>
      <c r="X59" s="13">
        <v>5</v>
      </c>
      <c r="Y59" s="13">
        <v>4</v>
      </c>
      <c r="Z59" s="15">
        <v>25</v>
      </c>
      <c r="AA59" s="14">
        <v>32</v>
      </c>
      <c r="AB59" s="13">
        <v>34</v>
      </c>
      <c r="AC59" s="13">
        <v>5</v>
      </c>
      <c r="AD59" s="13">
        <v>11</v>
      </c>
      <c r="AE59" s="13">
        <v>15</v>
      </c>
      <c r="AF59" s="15">
        <v>2</v>
      </c>
      <c r="AG59" s="14">
        <v>49</v>
      </c>
      <c r="AH59" s="13">
        <v>17</v>
      </c>
      <c r="AI59" s="13">
        <v>37</v>
      </c>
      <c r="AJ59" s="13">
        <v>12</v>
      </c>
      <c r="AK59" s="13">
        <v>9</v>
      </c>
      <c r="AL59" s="15">
        <v>8</v>
      </c>
      <c r="AM59" s="14">
        <v>66</v>
      </c>
      <c r="AN59" s="15">
        <v>0</v>
      </c>
    </row>
    <row r="60" spans="1:40" ht="15" customHeight="1" x14ac:dyDescent="0.3">
      <c r="A60" s="2" t="s">
        <v>329</v>
      </c>
      <c r="B60" s="9"/>
      <c r="C60" s="16">
        <v>0.01</v>
      </c>
      <c r="D60" s="19">
        <v>0.02</v>
      </c>
      <c r="E60" s="21">
        <v>0.01</v>
      </c>
      <c r="F60" s="17">
        <v>0.02</v>
      </c>
      <c r="G60" s="20">
        <v>0.03</v>
      </c>
      <c r="H60" s="16">
        <v>0.01</v>
      </c>
      <c r="I60" s="16">
        <v>0.01</v>
      </c>
      <c r="J60" s="16">
        <v>0.01</v>
      </c>
      <c r="K60" s="3" t="s">
        <v>423</v>
      </c>
      <c r="L60" s="20">
        <v>0.02</v>
      </c>
      <c r="M60" s="16">
        <v>0.01</v>
      </c>
      <c r="N60" s="21">
        <v>0.01</v>
      </c>
      <c r="O60" s="19">
        <v>0.02</v>
      </c>
      <c r="P60" s="3" t="s">
        <v>423</v>
      </c>
      <c r="Q60" s="16">
        <v>0.01</v>
      </c>
      <c r="R60" s="20">
        <v>0.03</v>
      </c>
      <c r="S60" s="16">
        <v>0.01</v>
      </c>
      <c r="T60" s="16">
        <v>0.01</v>
      </c>
      <c r="U60" s="20">
        <v>0.02</v>
      </c>
      <c r="V60" s="16">
        <v>0</v>
      </c>
      <c r="W60" s="16">
        <v>0</v>
      </c>
      <c r="X60" s="16">
        <v>0.01</v>
      </c>
      <c r="Y60" s="16">
        <v>0.01</v>
      </c>
      <c r="Z60" s="21">
        <v>0.02</v>
      </c>
      <c r="AA60" s="19">
        <v>0.01</v>
      </c>
      <c r="AB60" s="20">
        <v>0.03</v>
      </c>
      <c r="AC60" s="20">
        <v>0.04</v>
      </c>
      <c r="AD60" s="20">
        <v>0.02</v>
      </c>
      <c r="AE60" s="20">
        <v>0.06</v>
      </c>
      <c r="AF60" s="18">
        <v>0.02</v>
      </c>
      <c r="AG60" s="19">
        <v>0.02</v>
      </c>
      <c r="AH60" s="20">
        <v>0.01</v>
      </c>
      <c r="AI60" s="20">
        <v>0.03</v>
      </c>
      <c r="AJ60" s="20">
        <v>0.01</v>
      </c>
      <c r="AK60" s="16">
        <v>0.01</v>
      </c>
      <c r="AL60" s="18">
        <v>0.01</v>
      </c>
      <c r="AM60" s="17">
        <v>0.01</v>
      </c>
      <c r="AN60" s="18">
        <v>0</v>
      </c>
    </row>
    <row r="61" spans="1:40" ht="15" customHeight="1" x14ac:dyDescent="0.3">
      <c r="A61" s="2" t="s">
        <v>329</v>
      </c>
      <c r="B61" s="9"/>
      <c r="D61" s="10" t="s">
        <v>378</v>
      </c>
      <c r="E61" s="9"/>
      <c r="F61" s="10" t="s">
        <v>448</v>
      </c>
      <c r="G61" s="12" t="s">
        <v>562</v>
      </c>
      <c r="H61" s="12" t="s">
        <v>448</v>
      </c>
      <c r="L61" s="12" t="s">
        <v>447</v>
      </c>
      <c r="N61" s="9"/>
      <c r="O61" s="10" t="s">
        <v>378</v>
      </c>
      <c r="R61" s="12" t="s">
        <v>826</v>
      </c>
      <c r="U61" s="12" t="s">
        <v>478</v>
      </c>
      <c r="Z61" s="11" t="s">
        <v>826</v>
      </c>
      <c r="AA61" s="22"/>
      <c r="AB61" s="12" t="s">
        <v>377</v>
      </c>
      <c r="AC61" s="12" t="s">
        <v>377</v>
      </c>
      <c r="AD61" s="12" t="s">
        <v>377</v>
      </c>
      <c r="AE61" s="12" t="s">
        <v>621</v>
      </c>
      <c r="AF61" s="9"/>
      <c r="AG61" s="10" t="s">
        <v>494</v>
      </c>
      <c r="AI61" s="12" t="s">
        <v>453</v>
      </c>
      <c r="AL61" s="9"/>
      <c r="AM61" s="22"/>
      <c r="AN61" s="9"/>
    </row>
    <row r="62" spans="1:40" ht="26" x14ac:dyDescent="0.3">
      <c r="A62" s="2" t="s">
        <v>329</v>
      </c>
      <c r="B62" s="9" t="s">
        <v>726</v>
      </c>
      <c r="C62" s="13">
        <v>236</v>
      </c>
      <c r="D62" s="14">
        <v>163</v>
      </c>
      <c r="E62" s="15">
        <v>73</v>
      </c>
      <c r="F62" s="14">
        <v>11</v>
      </c>
      <c r="G62" s="13">
        <v>25</v>
      </c>
      <c r="H62" s="13">
        <v>28</v>
      </c>
      <c r="I62" s="13">
        <v>46</v>
      </c>
      <c r="J62" s="13">
        <v>43</v>
      </c>
      <c r="K62" s="13">
        <v>82</v>
      </c>
      <c r="L62" s="13">
        <v>36</v>
      </c>
      <c r="M62" s="13">
        <v>74</v>
      </c>
      <c r="N62" s="15">
        <v>126</v>
      </c>
      <c r="O62" s="14">
        <v>153</v>
      </c>
      <c r="P62" s="13">
        <v>41</v>
      </c>
      <c r="Q62" s="13">
        <v>16</v>
      </c>
      <c r="R62" s="13">
        <v>6</v>
      </c>
      <c r="S62" s="13">
        <v>17</v>
      </c>
      <c r="T62" s="13">
        <v>42</v>
      </c>
      <c r="U62" s="13">
        <v>19</v>
      </c>
      <c r="V62" s="13">
        <v>0</v>
      </c>
      <c r="W62" s="13">
        <v>7</v>
      </c>
      <c r="X62" s="13">
        <v>24</v>
      </c>
      <c r="Y62" s="13">
        <v>19</v>
      </c>
      <c r="Z62" s="15">
        <v>46</v>
      </c>
      <c r="AA62" s="14">
        <v>204</v>
      </c>
      <c r="AB62" s="13">
        <v>32</v>
      </c>
      <c r="AC62" s="13">
        <v>5</v>
      </c>
      <c r="AD62" s="13">
        <v>15</v>
      </c>
      <c r="AE62" s="13">
        <v>12</v>
      </c>
      <c r="AF62" s="15">
        <v>0</v>
      </c>
      <c r="AG62" s="14">
        <v>184</v>
      </c>
      <c r="AH62" s="13">
        <v>52</v>
      </c>
      <c r="AI62" s="13">
        <v>102</v>
      </c>
      <c r="AJ62" s="13">
        <v>82</v>
      </c>
      <c r="AK62" s="13">
        <v>25</v>
      </c>
      <c r="AL62" s="15">
        <v>27</v>
      </c>
      <c r="AM62" s="14">
        <v>236</v>
      </c>
      <c r="AN62" s="15">
        <v>0</v>
      </c>
    </row>
    <row r="63" spans="1:40" ht="15" customHeight="1" x14ac:dyDescent="0.3">
      <c r="A63" s="2" t="s">
        <v>329</v>
      </c>
      <c r="B63" s="9"/>
      <c r="C63" s="16">
        <v>0.04</v>
      </c>
      <c r="D63" s="19">
        <v>0.06</v>
      </c>
      <c r="E63" s="21">
        <v>0.03</v>
      </c>
      <c r="F63" s="19">
        <v>0.02</v>
      </c>
      <c r="G63" s="20">
        <v>0.03</v>
      </c>
      <c r="H63" s="16">
        <v>0.03</v>
      </c>
      <c r="I63" s="16">
        <v>0.05</v>
      </c>
      <c r="J63" s="16">
        <v>0.05</v>
      </c>
      <c r="K63" s="20">
        <v>0.06</v>
      </c>
      <c r="L63" s="20">
        <v>0.03</v>
      </c>
      <c r="M63" s="16">
        <v>0.04</v>
      </c>
      <c r="N63" s="21">
        <v>0.06</v>
      </c>
      <c r="O63" s="17">
        <v>0.04</v>
      </c>
      <c r="P63" s="16">
        <v>0.04</v>
      </c>
      <c r="Q63" s="16">
        <v>0.03</v>
      </c>
      <c r="R63" s="16">
        <v>0.04</v>
      </c>
      <c r="S63" s="16">
        <v>0.04</v>
      </c>
      <c r="T63" s="16">
        <v>0.04</v>
      </c>
      <c r="U63" s="16">
        <v>0.05</v>
      </c>
      <c r="V63" s="16">
        <v>0</v>
      </c>
      <c r="W63" s="16">
        <v>7.0000000000000007E-2</v>
      </c>
      <c r="X63" s="16">
        <v>0.04</v>
      </c>
      <c r="Y63" s="16">
        <v>0.05</v>
      </c>
      <c r="Z63" s="18">
        <v>0.04</v>
      </c>
      <c r="AA63" s="17">
        <v>0.05</v>
      </c>
      <c r="AB63" s="16">
        <v>0.03</v>
      </c>
      <c r="AC63" s="16">
        <v>0.04</v>
      </c>
      <c r="AD63" s="16">
        <v>0.03</v>
      </c>
      <c r="AE63" s="16">
        <v>0.05</v>
      </c>
      <c r="AF63" s="18">
        <v>0</v>
      </c>
      <c r="AG63" s="19">
        <v>0.06</v>
      </c>
      <c r="AH63" s="20">
        <v>0.02</v>
      </c>
      <c r="AI63" s="20">
        <v>7.0000000000000007E-2</v>
      </c>
      <c r="AJ63" s="16">
        <v>0.05</v>
      </c>
      <c r="AK63" s="20">
        <v>0.02</v>
      </c>
      <c r="AL63" s="21">
        <v>0.02</v>
      </c>
      <c r="AM63" s="17">
        <v>0.04</v>
      </c>
      <c r="AN63" s="18">
        <v>0</v>
      </c>
    </row>
    <row r="64" spans="1:40" ht="15" customHeight="1" x14ac:dyDescent="0.3">
      <c r="A64" s="2" t="s">
        <v>329</v>
      </c>
      <c r="B64" s="9"/>
      <c r="D64" s="10" t="s">
        <v>378</v>
      </c>
      <c r="E64" s="9"/>
      <c r="F64" s="22"/>
      <c r="I64" s="12" t="s">
        <v>439</v>
      </c>
      <c r="J64" s="12" t="s">
        <v>439</v>
      </c>
      <c r="K64" s="12" t="s">
        <v>440</v>
      </c>
      <c r="M64" s="12" t="s">
        <v>432</v>
      </c>
      <c r="N64" s="11" t="s">
        <v>440</v>
      </c>
      <c r="O64" s="22"/>
      <c r="Z64" s="9"/>
      <c r="AA64" s="22"/>
      <c r="AF64" s="9"/>
      <c r="AG64" s="10" t="s">
        <v>478</v>
      </c>
      <c r="AI64" s="12" t="s">
        <v>452</v>
      </c>
      <c r="AJ64" s="12" t="s">
        <v>478</v>
      </c>
      <c r="AL64" s="9"/>
      <c r="AM64" s="22"/>
      <c r="AN64" s="9"/>
    </row>
    <row r="65" spans="1:40" ht="26" x14ac:dyDescent="0.3">
      <c r="A65" s="2" t="s">
        <v>329</v>
      </c>
      <c r="B65" s="9" t="s">
        <v>729</v>
      </c>
      <c r="C65" s="13">
        <v>100</v>
      </c>
      <c r="D65" s="14">
        <v>63</v>
      </c>
      <c r="E65" s="15">
        <v>37</v>
      </c>
      <c r="F65" s="14">
        <v>5</v>
      </c>
      <c r="G65" s="13">
        <v>24</v>
      </c>
      <c r="H65" s="13">
        <v>20</v>
      </c>
      <c r="I65" s="13">
        <v>11</v>
      </c>
      <c r="J65" s="13">
        <v>10</v>
      </c>
      <c r="K65" s="13">
        <v>31</v>
      </c>
      <c r="L65" s="13">
        <v>28</v>
      </c>
      <c r="M65" s="13">
        <v>31</v>
      </c>
      <c r="N65" s="15">
        <v>41</v>
      </c>
      <c r="O65" s="14">
        <v>100</v>
      </c>
      <c r="P65" s="13">
        <v>0</v>
      </c>
      <c r="Q65" s="13">
        <v>12</v>
      </c>
      <c r="R65" s="13">
        <v>3</v>
      </c>
      <c r="S65" s="13">
        <v>14</v>
      </c>
      <c r="T65" s="13">
        <v>0</v>
      </c>
      <c r="U65" s="13">
        <v>10</v>
      </c>
      <c r="V65" s="13">
        <v>0</v>
      </c>
      <c r="W65" s="13">
        <v>2</v>
      </c>
      <c r="X65" s="13">
        <v>12</v>
      </c>
      <c r="Y65" s="13">
        <v>13</v>
      </c>
      <c r="Z65" s="15">
        <v>32</v>
      </c>
      <c r="AA65" s="14">
        <v>75</v>
      </c>
      <c r="AB65" s="13">
        <v>25</v>
      </c>
      <c r="AC65" s="13">
        <v>6</v>
      </c>
      <c r="AD65" s="13">
        <v>9</v>
      </c>
      <c r="AE65" s="13">
        <v>10</v>
      </c>
      <c r="AF65" s="15">
        <v>0</v>
      </c>
      <c r="AG65" s="14">
        <v>64</v>
      </c>
      <c r="AH65" s="13">
        <v>36</v>
      </c>
      <c r="AI65" s="13">
        <v>35</v>
      </c>
      <c r="AJ65" s="13">
        <v>29</v>
      </c>
      <c r="AK65" s="13">
        <v>23</v>
      </c>
      <c r="AL65" s="15">
        <v>13</v>
      </c>
      <c r="AM65" s="14">
        <v>100</v>
      </c>
      <c r="AN65" s="15">
        <v>0</v>
      </c>
    </row>
    <row r="66" spans="1:40" ht="15" customHeight="1" x14ac:dyDescent="0.3">
      <c r="A66" s="2" t="s">
        <v>329</v>
      </c>
      <c r="B66" s="9"/>
      <c r="C66" s="16">
        <v>0.02</v>
      </c>
      <c r="D66" s="19">
        <v>0.02</v>
      </c>
      <c r="E66" s="21">
        <v>0.01</v>
      </c>
      <c r="F66" s="17">
        <v>0.01</v>
      </c>
      <c r="G66" s="16">
        <v>0.03</v>
      </c>
      <c r="H66" s="16">
        <v>0.02</v>
      </c>
      <c r="I66" s="16">
        <v>0.01</v>
      </c>
      <c r="J66" s="16">
        <v>0.01</v>
      </c>
      <c r="K66" s="16">
        <v>0.02</v>
      </c>
      <c r="L66" s="16">
        <v>0.02</v>
      </c>
      <c r="M66" s="16">
        <v>0.02</v>
      </c>
      <c r="N66" s="18">
        <v>0.02</v>
      </c>
      <c r="O66" s="19">
        <v>0.03</v>
      </c>
      <c r="P66" s="20">
        <v>0</v>
      </c>
      <c r="Q66" s="16">
        <v>0.03</v>
      </c>
      <c r="R66" s="16">
        <v>0.02</v>
      </c>
      <c r="S66" s="20">
        <v>0.04</v>
      </c>
      <c r="T66" s="20">
        <v>0</v>
      </c>
      <c r="U66" s="16">
        <v>0.03</v>
      </c>
      <c r="V66" s="16">
        <v>0</v>
      </c>
      <c r="W66" s="16">
        <v>0.02</v>
      </c>
      <c r="X66" s="16">
        <v>0.02</v>
      </c>
      <c r="Y66" s="20">
        <v>0.04</v>
      </c>
      <c r="Z66" s="21">
        <v>0.03</v>
      </c>
      <c r="AA66" s="17">
        <v>0.02</v>
      </c>
      <c r="AB66" s="16">
        <v>0.03</v>
      </c>
      <c r="AC66" s="20">
        <v>0.04</v>
      </c>
      <c r="AD66" s="16">
        <v>0.02</v>
      </c>
      <c r="AE66" s="20">
        <v>0.04</v>
      </c>
      <c r="AF66" s="18">
        <v>0</v>
      </c>
      <c r="AG66" s="17">
        <v>0.02</v>
      </c>
      <c r="AH66" s="16">
        <v>0.02</v>
      </c>
      <c r="AI66" s="16">
        <v>0.02</v>
      </c>
      <c r="AJ66" s="16">
        <v>0.02</v>
      </c>
      <c r="AK66" s="16">
        <v>0.02</v>
      </c>
      <c r="AL66" s="21">
        <v>0.01</v>
      </c>
      <c r="AM66" s="17">
        <v>0.02</v>
      </c>
      <c r="AN66" s="18">
        <v>0</v>
      </c>
    </row>
    <row r="67" spans="1:40" ht="15" customHeight="1" x14ac:dyDescent="0.3">
      <c r="A67" s="2" t="s">
        <v>329</v>
      </c>
      <c r="B67" s="9"/>
      <c r="D67" s="10" t="s">
        <v>378</v>
      </c>
      <c r="E67" s="9"/>
      <c r="F67" s="22"/>
      <c r="G67" s="12" t="s">
        <v>406</v>
      </c>
      <c r="H67" s="12" t="s">
        <v>377</v>
      </c>
      <c r="K67" s="12" t="s">
        <v>377</v>
      </c>
      <c r="N67" s="9"/>
      <c r="O67" s="10" t="s">
        <v>437</v>
      </c>
      <c r="Q67" s="12" t="s">
        <v>437</v>
      </c>
      <c r="R67" s="12" t="s">
        <v>437</v>
      </c>
      <c r="S67" s="12" t="s">
        <v>437</v>
      </c>
      <c r="U67" s="12" t="s">
        <v>437</v>
      </c>
      <c r="W67" s="12" t="s">
        <v>437</v>
      </c>
      <c r="X67" s="12" t="s">
        <v>437</v>
      </c>
      <c r="Y67" s="12" t="s">
        <v>437</v>
      </c>
      <c r="Z67" s="11" t="s">
        <v>437</v>
      </c>
      <c r="AA67" s="22"/>
      <c r="AC67" s="12" t="s">
        <v>377</v>
      </c>
      <c r="AE67" s="12" t="s">
        <v>405</v>
      </c>
      <c r="AF67" s="9"/>
      <c r="AG67" s="10" t="s">
        <v>382</v>
      </c>
      <c r="AI67" s="12" t="s">
        <v>382</v>
      </c>
      <c r="AL67" s="9"/>
      <c r="AM67" s="22"/>
      <c r="AN67" s="9"/>
    </row>
    <row r="68" spans="1:40" ht="15" customHeight="1" x14ac:dyDescent="0.3">
      <c r="A68" s="2" t="s">
        <v>329</v>
      </c>
      <c r="B68" s="9" t="s">
        <v>731</v>
      </c>
      <c r="C68" s="13">
        <v>67</v>
      </c>
      <c r="D68" s="14">
        <v>44</v>
      </c>
      <c r="E68" s="15">
        <v>23</v>
      </c>
      <c r="F68" s="14">
        <v>18</v>
      </c>
      <c r="G68" s="13">
        <v>6</v>
      </c>
      <c r="H68" s="13">
        <v>8</v>
      </c>
      <c r="I68" s="13">
        <v>8</v>
      </c>
      <c r="J68" s="13">
        <v>7</v>
      </c>
      <c r="K68" s="13">
        <v>20</v>
      </c>
      <c r="L68" s="13">
        <v>25</v>
      </c>
      <c r="M68" s="13">
        <v>17</v>
      </c>
      <c r="N68" s="15">
        <v>26</v>
      </c>
      <c r="O68" s="14">
        <v>0</v>
      </c>
      <c r="P68" s="13">
        <v>0</v>
      </c>
      <c r="Q68" s="13">
        <v>0</v>
      </c>
      <c r="R68" s="13">
        <v>0</v>
      </c>
      <c r="S68" s="13">
        <v>0</v>
      </c>
      <c r="T68" s="13">
        <v>67</v>
      </c>
      <c r="U68" s="13">
        <v>0</v>
      </c>
      <c r="V68" s="13">
        <v>0</v>
      </c>
      <c r="W68" s="13">
        <v>0</v>
      </c>
      <c r="X68" s="13">
        <v>0</v>
      </c>
      <c r="Y68" s="13">
        <v>0</v>
      </c>
      <c r="Z68" s="15">
        <v>0</v>
      </c>
      <c r="AA68" s="14">
        <v>62</v>
      </c>
      <c r="AB68" s="13">
        <v>6</v>
      </c>
      <c r="AC68" s="13">
        <v>0</v>
      </c>
      <c r="AD68" s="13">
        <v>3</v>
      </c>
      <c r="AE68" s="13">
        <v>3</v>
      </c>
      <c r="AF68" s="15">
        <v>0</v>
      </c>
      <c r="AG68" s="14">
        <v>43</v>
      </c>
      <c r="AH68" s="13">
        <v>25</v>
      </c>
      <c r="AI68" s="13">
        <v>23</v>
      </c>
      <c r="AJ68" s="13">
        <v>20</v>
      </c>
      <c r="AK68" s="13">
        <v>15</v>
      </c>
      <c r="AL68" s="15">
        <v>10</v>
      </c>
      <c r="AM68" s="14">
        <v>67</v>
      </c>
      <c r="AN68" s="15">
        <v>0</v>
      </c>
    </row>
    <row r="69" spans="1:40" ht="15" customHeight="1" x14ac:dyDescent="0.3">
      <c r="A69" s="2" t="s">
        <v>329</v>
      </c>
      <c r="B69" s="9"/>
      <c r="C69" s="16">
        <v>0.01</v>
      </c>
      <c r="D69" s="19">
        <v>0.02</v>
      </c>
      <c r="E69" s="21">
        <v>0.01</v>
      </c>
      <c r="F69" s="19">
        <v>0.03</v>
      </c>
      <c r="G69" s="16">
        <v>0.01</v>
      </c>
      <c r="H69" s="16">
        <v>0.01</v>
      </c>
      <c r="I69" s="16">
        <v>0.01</v>
      </c>
      <c r="J69" s="16">
        <v>0.01</v>
      </c>
      <c r="K69" s="16">
        <v>0.01</v>
      </c>
      <c r="L69" s="16">
        <v>0.02</v>
      </c>
      <c r="M69" s="16">
        <v>0.01</v>
      </c>
      <c r="N69" s="18">
        <v>0.01</v>
      </c>
      <c r="O69" s="19">
        <v>0</v>
      </c>
      <c r="P69" s="20">
        <v>0</v>
      </c>
      <c r="Q69" s="20">
        <v>0</v>
      </c>
      <c r="R69" s="16">
        <v>0</v>
      </c>
      <c r="S69" s="20">
        <v>0</v>
      </c>
      <c r="T69" s="20">
        <v>7.0000000000000007E-2</v>
      </c>
      <c r="U69" s="20">
        <v>0</v>
      </c>
      <c r="V69" s="16">
        <v>0</v>
      </c>
      <c r="W69" s="16">
        <v>0</v>
      </c>
      <c r="X69" s="20">
        <v>0</v>
      </c>
      <c r="Y69" s="20">
        <v>0</v>
      </c>
      <c r="Z69" s="21">
        <v>0</v>
      </c>
      <c r="AA69" s="19">
        <v>0.01</v>
      </c>
      <c r="AB69" s="20">
        <v>0.01</v>
      </c>
      <c r="AC69" s="16">
        <v>0</v>
      </c>
      <c r="AD69" s="16">
        <v>0.01</v>
      </c>
      <c r="AE69" s="16">
        <v>0.01</v>
      </c>
      <c r="AF69" s="18">
        <v>0</v>
      </c>
      <c r="AG69" s="17">
        <v>0.01</v>
      </c>
      <c r="AH69" s="16">
        <v>0.01</v>
      </c>
      <c r="AI69" s="16">
        <v>0.02</v>
      </c>
      <c r="AJ69" s="16">
        <v>0.01</v>
      </c>
      <c r="AK69" s="16">
        <v>0.01</v>
      </c>
      <c r="AL69" s="18">
        <v>0.01</v>
      </c>
      <c r="AM69" s="17">
        <v>0.01</v>
      </c>
      <c r="AN69" s="18">
        <v>0</v>
      </c>
    </row>
    <row r="70" spans="1:40" ht="15" customHeight="1" x14ac:dyDescent="0.3">
      <c r="A70" s="2" t="s">
        <v>329</v>
      </c>
      <c r="B70" s="9"/>
      <c r="D70" s="10" t="s">
        <v>378</v>
      </c>
      <c r="E70" s="9"/>
      <c r="F70" s="10" t="s">
        <v>509</v>
      </c>
      <c r="L70" s="12" t="s">
        <v>378</v>
      </c>
      <c r="N70" s="9"/>
      <c r="O70" s="22"/>
      <c r="T70" s="12" t="s">
        <v>412</v>
      </c>
      <c r="Z70" s="9"/>
      <c r="AA70" s="10" t="s">
        <v>378</v>
      </c>
      <c r="AF70" s="9"/>
      <c r="AG70" s="22"/>
      <c r="AL70" s="9"/>
      <c r="AM70" s="22"/>
      <c r="AN70" s="9"/>
    </row>
    <row r="71" spans="1:40" ht="15" customHeight="1" x14ac:dyDescent="0.3">
      <c r="A71" s="2" t="s">
        <v>329</v>
      </c>
      <c r="B71" s="9" t="s">
        <v>732</v>
      </c>
      <c r="C71" s="13">
        <v>24</v>
      </c>
      <c r="D71" s="14">
        <v>14</v>
      </c>
      <c r="E71" s="15">
        <v>10</v>
      </c>
      <c r="F71" s="14">
        <v>12</v>
      </c>
      <c r="G71" s="13">
        <v>6</v>
      </c>
      <c r="H71" s="13">
        <v>0</v>
      </c>
      <c r="I71" s="13">
        <v>4</v>
      </c>
      <c r="J71" s="13">
        <v>0</v>
      </c>
      <c r="K71" s="13">
        <v>3</v>
      </c>
      <c r="L71" s="13">
        <v>17</v>
      </c>
      <c r="M71" s="13">
        <v>4</v>
      </c>
      <c r="N71" s="15">
        <v>3</v>
      </c>
      <c r="O71" s="14">
        <v>0</v>
      </c>
      <c r="P71" s="13">
        <v>0</v>
      </c>
      <c r="Q71" s="13">
        <v>0</v>
      </c>
      <c r="R71" s="13">
        <v>0</v>
      </c>
      <c r="S71" s="13">
        <v>0</v>
      </c>
      <c r="T71" s="13">
        <v>24</v>
      </c>
      <c r="U71" s="13">
        <v>0</v>
      </c>
      <c r="V71" s="13">
        <v>0</v>
      </c>
      <c r="W71" s="13">
        <v>0</v>
      </c>
      <c r="X71" s="13">
        <v>0</v>
      </c>
      <c r="Y71" s="13">
        <v>0</v>
      </c>
      <c r="Z71" s="15">
        <v>0</v>
      </c>
      <c r="AA71" s="14">
        <v>21</v>
      </c>
      <c r="AB71" s="13">
        <v>4</v>
      </c>
      <c r="AC71" s="13">
        <v>0</v>
      </c>
      <c r="AD71" s="13">
        <v>3</v>
      </c>
      <c r="AE71" s="13">
        <v>1</v>
      </c>
      <c r="AF71" s="15">
        <v>0</v>
      </c>
      <c r="AG71" s="14">
        <v>12</v>
      </c>
      <c r="AH71" s="13">
        <v>13</v>
      </c>
      <c r="AI71" s="13">
        <v>10</v>
      </c>
      <c r="AJ71" s="13">
        <v>2</v>
      </c>
      <c r="AK71" s="13">
        <v>10</v>
      </c>
      <c r="AL71" s="15">
        <v>3</v>
      </c>
      <c r="AM71" s="14">
        <v>24</v>
      </c>
      <c r="AN71" s="15">
        <v>0</v>
      </c>
    </row>
    <row r="72" spans="1:40" ht="15" customHeight="1" x14ac:dyDescent="0.3">
      <c r="A72" s="2" t="s">
        <v>329</v>
      </c>
      <c r="B72" s="9"/>
      <c r="C72" s="3" t="s">
        <v>422</v>
      </c>
      <c r="D72" s="17">
        <v>0.01</v>
      </c>
      <c r="E72" s="24" t="s">
        <v>422</v>
      </c>
      <c r="F72" s="19">
        <v>0.02</v>
      </c>
      <c r="G72" s="16">
        <v>0.01</v>
      </c>
      <c r="H72" s="20">
        <v>0</v>
      </c>
      <c r="I72" s="3" t="s">
        <v>422</v>
      </c>
      <c r="J72" s="20">
        <v>0</v>
      </c>
      <c r="K72" s="3" t="s">
        <v>422</v>
      </c>
      <c r="L72" s="20">
        <v>0.01</v>
      </c>
      <c r="M72" s="3" t="s">
        <v>422</v>
      </c>
      <c r="N72" s="24" t="s">
        <v>423</v>
      </c>
      <c r="O72" s="19">
        <v>0</v>
      </c>
      <c r="P72" s="20">
        <v>0</v>
      </c>
      <c r="Q72" s="16">
        <v>0</v>
      </c>
      <c r="R72" s="16">
        <v>0</v>
      </c>
      <c r="S72" s="16">
        <v>0</v>
      </c>
      <c r="T72" s="20">
        <v>0.03</v>
      </c>
      <c r="U72" s="16">
        <v>0</v>
      </c>
      <c r="V72" s="16">
        <v>0</v>
      </c>
      <c r="W72" s="16">
        <v>0</v>
      </c>
      <c r="X72" s="16">
        <v>0</v>
      </c>
      <c r="Y72" s="16">
        <v>0</v>
      </c>
      <c r="Z72" s="21">
        <v>0</v>
      </c>
      <c r="AA72" s="23" t="s">
        <v>422</v>
      </c>
      <c r="AB72" s="3" t="s">
        <v>422</v>
      </c>
      <c r="AC72" s="16">
        <v>0</v>
      </c>
      <c r="AD72" s="16">
        <v>0.01</v>
      </c>
      <c r="AE72" s="3" t="s">
        <v>422</v>
      </c>
      <c r="AF72" s="18">
        <v>0</v>
      </c>
      <c r="AG72" s="23" t="s">
        <v>422</v>
      </c>
      <c r="AH72" s="16">
        <v>0.01</v>
      </c>
      <c r="AI72" s="16">
        <v>0.01</v>
      </c>
      <c r="AJ72" s="3" t="s">
        <v>423</v>
      </c>
      <c r="AK72" s="20">
        <v>0.01</v>
      </c>
      <c r="AL72" s="24" t="s">
        <v>422</v>
      </c>
      <c r="AM72" s="23" t="s">
        <v>422</v>
      </c>
      <c r="AN72" s="18">
        <v>0</v>
      </c>
    </row>
    <row r="73" spans="1:40" ht="15" customHeight="1" x14ac:dyDescent="0.3">
      <c r="A73" s="2" t="s">
        <v>329</v>
      </c>
      <c r="B73" s="9"/>
      <c r="D73" s="22"/>
      <c r="E73" s="9"/>
      <c r="F73" s="10" t="s">
        <v>510</v>
      </c>
      <c r="G73" s="12" t="s">
        <v>827</v>
      </c>
      <c r="L73" s="12" t="s">
        <v>562</v>
      </c>
      <c r="N73" s="9"/>
      <c r="O73" s="22"/>
      <c r="T73" s="12" t="s">
        <v>768</v>
      </c>
      <c r="Z73" s="9"/>
      <c r="AA73" s="22"/>
      <c r="AF73" s="9"/>
      <c r="AG73" s="22"/>
      <c r="AH73" s="12" t="s">
        <v>380</v>
      </c>
      <c r="AI73" s="12" t="s">
        <v>380</v>
      </c>
      <c r="AK73" s="12" t="s">
        <v>733</v>
      </c>
      <c r="AL73" s="9"/>
      <c r="AM73" s="22"/>
      <c r="AN73" s="9"/>
    </row>
    <row r="74" spans="1:40" ht="15" customHeight="1" x14ac:dyDescent="0.3">
      <c r="A74" s="2" t="s">
        <v>329</v>
      </c>
      <c r="B74" s="9" t="s">
        <v>734</v>
      </c>
      <c r="C74" s="13">
        <v>192</v>
      </c>
      <c r="D74" s="14">
        <v>126</v>
      </c>
      <c r="E74" s="15">
        <v>67</v>
      </c>
      <c r="F74" s="14">
        <v>16</v>
      </c>
      <c r="G74" s="13">
        <v>34</v>
      </c>
      <c r="H74" s="13">
        <v>25</v>
      </c>
      <c r="I74" s="13">
        <v>39</v>
      </c>
      <c r="J74" s="13">
        <v>27</v>
      </c>
      <c r="K74" s="13">
        <v>51</v>
      </c>
      <c r="L74" s="13">
        <v>50</v>
      </c>
      <c r="M74" s="13">
        <v>65</v>
      </c>
      <c r="N74" s="15">
        <v>78</v>
      </c>
      <c r="O74" s="14">
        <v>134</v>
      </c>
      <c r="P74" s="13">
        <v>27</v>
      </c>
      <c r="Q74" s="13">
        <v>18</v>
      </c>
      <c r="R74" s="13">
        <v>3</v>
      </c>
      <c r="S74" s="13">
        <v>10</v>
      </c>
      <c r="T74" s="13">
        <v>32</v>
      </c>
      <c r="U74" s="13">
        <v>16</v>
      </c>
      <c r="V74" s="13">
        <v>0</v>
      </c>
      <c r="W74" s="13">
        <v>4</v>
      </c>
      <c r="X74" s="13">
        <v>17</v>
      </c>
      <c r="Y74" s="13">
        <v>22</v>
      </c>
      <c r="Z74" s="15">
        <v>44</v>
      </c>
      <c r="AA74" s="14">
        <v>172</v>
      </c>
      <c r="AB74" s="13">
        <v>20</v>
      </c>
      <c r="AC74" s="13">
        <v>1</v>
      </c>
      <c r="AD74" s="13">
        <v>11</v>
      </c>
      <c r="AE74" s="13">
        <v>7</v>
      </c>
      <c r="AF74" s="15">
        <v>2</v>
      </c>
      <c r="AG74" s="14">
        <v>129</v>
      </c>
      <c r="AH74" s="13">
        <v>64</v>
      </c>
      <c r="AI74" s="13">
        <v>73</v>
      </c>
      <c r="AJ74" s="13">
        <v>56</v>
      </c>
      <c r="AK74" s="13">
        <v>44</v>
      </c>
      <c r="AL74" s="15">
        <v>20</v>
      </c>
      <c r="AM74" s="14">
        <v>192</v>
      </c>
      <c r="AN74" s="15">
        <v>0</v>
      </c>
    </row>
    <row r="75" spans="1:40" ht="15" customHeight="1" x14ac:dyDescent="0.3">
      <c r="A75" s="2" t="s">
        <v>329</v>
      </c>
      <c r="B75" s="9"/>
      <c r="C75" s="16">
        <v>0.04</v>
      </c>
      <c r="D75" s="19">
        <v>0.05</v>
      </c>
      <c r="E75" s="21">
        <v>0.02</v>
      </c>
      <c r="F75" s="17">
        <v>0.03</v>
      </c>
      <c r="G75" s="16">
        <v>0.04</v>
      </c>
      <c r="H75" s="16">
        <v>0.03</v>
      </c>
      <c r="I75" s="16">
        <v>0.04</v>
      </c>
      <c r="J75" s="16">
        <v>0.03</v>
      </c>
      <c r="K75" s="16">
        <v>0.04</v>
      </c>
      <c r="L75" s="16">
        <v>0.03</v>
      </c>
      <c r="M75" s="16">
        <v>0.04</v>
      </c>
      <c r="N75" s="18">
        <v>0.04</v>
      </c>
      <c r="O75" s="17">
        <v>0.04</v>
      </c>
      <c r="P75" s="16">
        <v>0.03</v>
      </c>
      <c r="Q75" s="16">
        <v>0.04</v>
      </c>
      <c r="R75" s="16">
        <v>0.02</v>
      </c>
      <c r="S75" s="16">
        <v>0.02</v>
      </c>
      <c r="T75" s="16">
        <v>0.03</v>
      </c>
      <c r="U75" s="16">
        <v>0.04</v>
      </c>
      <c r="V75" s="16">
        <v>0</v>
      </c>
      <c r="W75" s="16">
        <v>0.04</v>
      </c>
      <c r="X75" s="16">
        <v>0.03</v>
      </c>
      <c r="Y75" s="20">
        <v>0.06</v>
      </c>
      <c r="Z75" s="18">
        <v>0.04</v>
      </c>
      <c r="AA75" s="19">
        <v>0.04</v>
      </c>
      <c r="AB75" s="20">
        <v>0.02</v>
      </c>
      <c r="AC75" s="16">
        <v>0.01</v>
      </c>
      <c r="AD75" s="20">
        <v>0.02</v>
      </c>
      <c r="AE75" s="16">
        <v>0.03</v>
      </c>
      <c r="AF75" s="18">
        <v>0.02</v>
      </c>
      <c r="AG75" s="19">
        <v>0.04</v>
      </c>
      <c r="AH75" s="20">
        <v>0.03</v>
      </c>
      <c r="AI75" s="20">
        <v>0.05</v>
      </c>
      <c r="AJ75" s="16">
        <v>0.03</v>
      </c>
      <c r="AK75" s="16">
        <v>0.04</v>
      </c>
      <c r="AL75" s="21">
        <v>0.02</v>
      </c>
      <c r="AM75" s="17">
        <v>0.04</v>
      </c>
      <c r="AN75" s="18">
        <v>0</v>
      </c>
    </row>
    <row r="76" spans="1:40" ht="15" customHeight="1" x14ac:dyDescent="0.3">
      <c r="A76" s="2" t="s">
        <v>329</v>
      </c>
      <c r="B76" s="9"/>
      <c r="D76" s="10" t="s">
        <v>378</v>
      </c>
      <c r="E76" s="9"/>
      <c r="F76" s="22"/>
      <c r="N76" s="9"/>
      <c r="O76" s="22"/>
      <c r="Y76" s="12" t="s">
        <v>828</v>
      </c>
      <c r="Z76" s="9"/>
      <c r="AA76" s="10" t="s">
        <v>404</v>
      </c>
      <c r="AF76" s="9"/>
      <c r="AG76" s="10" t="s">
        <v>437</v>
      </c>
      <c r="AH76" s="12" t="s">
        <v>382</v>
      </c>
      <c r="AI76" s="12" t="s">
        <v>494</v>
      </c>
      <c r="AJ76" s="12" t="s">
        <v>382</v>
      </c>
      <c r="AK76" s="12" t="s">
        <v>382</v>
      </c>
      <c r="AL76" s="9"/>
      <c r="AM76" s="22"/>
      <c r="AN76" s="9"/>
    </row>
    <row r="77" spans="1:40" ht="15" customHeight="1" x14ac:dyDescent="0.3">
      <c r="A77" s="2" t="s">
        <v>329</v>
      </c>
      <c r="B77" s="9" t="s">
        <v>735</v>
      </c>
      <c r="C77" s="13">
        <v>153</v>
      </c>
      <c r="D77" s="14">
        <v>76</v>
      </c>
      <c r="E77" s="15">
        <v>77</v>
      </c>
      <c r="F77" s="14">
        <v>8</v>
      </c>
      <c r="G77" s="13">
        <v>18</v>
      </c>
      <c r="H77" s="13">
        <v>38</v>
      </c>
      <c r="I77" s="13">
        <v>26</v>
      </c>
      <c r="J77" s="13">
        <v>31</v>
      </c>
      <c r="K77" s="13">
        <v>32</v>
      </c>
      <c r="L77" s="13">
        <v>26</v>
      </c>
      <c r="M77" s="13">
        <v>64</v>
      </c>
      <c r="N77" s="15">
        <v>63</v>
      </c>
      <c r="O77" s="14">
        <v>81</v>
      </c>
      <c r="P77" s="13">
        <v>54</v>
      </c>
      <c r="Q77" s="13">
        <v>14</v>
      </c>
      <c r="R77" s="13">
        <v>6</v>
      </c>
      <c r="S77" s="13">
        <v>12</v>
      </c>
      <c r="T77" s="13">
        <v>19</v>
      </c>
      <c r="U77" s="13">
        <v>10</v>
      </c>
      <c r="V77" s="13">
        <v>0</v>
      </c>
      <c r="W77" s="13">
        <v>1</v>
      </c>
      <c r="X77" s="13">
        <v>14</v>
      </c>
      <c r="Y77" s="13">
        <v>6</v>
      </c>
      <c r="Z77" s="15">
        <v>18</v>
      </c>
      <c r="AA77" s="14">
        <v>132</v>
      </c>
      <c r="AB77" s="13">
        <v>21</v>
      </c>
      <c r="AC77" s="13">
        <v>1</v>
      </c>
      <c r="AD77" s="13">
        <v>7</v>
      </c>
      <c r="AE77" s="13">
        <v>14</v>
      </c>
      <c r="AF77" s="15">
        <v>0</v>
      </c>
      <c r="AG77" s="14">
        <v>81</v>
      </c>
      <c r="AH77" s="13">
        <v>73</v>
      </c>
      <c r="AI77" s="13">
        <v>37</v>
      </c>
      <c r="AJ77" s="13">
        <v>44</v>
      </c>
      <c r="AK77" s="13">
        <v>43</v>
      </c>
      <c r="AL77" s="15">
        <v>29</v>
      </c>
      <c r="AM77" s="14">
        <v>153</v>
      </c>
      <c r="AN77" s="15">
        <v>0</v>
      </c>
    </row>
    <row r="78" spans="1:40" ht="15" customHeight="1" x14ac:dyDescent="0.3">
      <c r="A78" s="2" t="s">
        <v>329</v>
      </c>
      <c r="B78" s="9"/>
      <c r="C78" s="16">
        <v>0.03</v>
      </c>
      <c r="D78" s="17">
        <v>0.03</v>
      </c>
      <c r="E78" s="18">
        <v>0.03</v>
      </c>
      <c r="F78" s="17">
        <v>0.02</v>
      </c>
      <c r="G78" s="16">
        <v>0.02</v>
      </c>
      <c r="H78" s="20">
        <v>0.04</v>
      </c>
      <c r="I78" s="16">
        <v>0.03</v>
      </c>
      <c r="J78" s="16">
        <v>0.04</v>
      </c>
      <c r="K78" s="16">
        <v>0.02</v>
      </c>
      <c r="L78" s="20">
        <v>0.02</v>
      </c>
      <c r="M78" s="20">
        <v>0.04</v>
      </c>
      <c r="N78" s="18">
        <v>0.03</v>
      </c>
      <c r="O78" s="19">
        <v>0.02</v>
      </c>
      <c r="P78" s="20">
        <v>0.06</v>
      </c>
      <c r="Q78" s="16">
        <v>0.03</v>
      </c>
      <c r="R78" s="16">
        <v>0.04</v>
      </c>
      <c r="S78" s="16">
        <v>0.03</v>
      </c>
      <c r="T78" s="16">
        <v>0.02</v>
      </c>
      <c r="U78" s="16">
        <v>0.02</v>
      </c>
      <c r="V78" s="16">
        <v>0</v>
      </c>
      <c r="W78" s="16">
        <v>0.01</v>
      </c>
      <c r="X78" s="16">
        <v>0.03</v>
      </c>
      <c r="Y78" s="16">
        <v>0.02</v>
      </c>
      <c r="Z78" s="21">
        <v>0.02</v>
      </c>
      <c r="AA78" s="17">
        <v>0.03</v>
      </c>
      <c r="AB78" s="16">
        <v>0.02</v>
      </c>
      <c r="AC78" s="16">
        <v>0.01</v>
      </c>
      <c r="AD78" s="20">
        <v>0.01</v>
      </c>
      <c r="AE78" s="20">
        <v>0.06</v>
      </c>
      <c r="AF78" s="18">
        <v>0</v>
      </c>
      <c r="AG78" s="17">
        <v>0.03</v>
      </c>
      <c r="AH78" s="16">
        <v>0.03</v>
      </c>
      <c r="AI78" s="16">
        <v>0.03</v>
      </c>
      <c r="AJ78" s="16">
        <v>0.03</v>
      </c>
      <c r="AK78" s="20">
        <v>0.04</v>
      </c>
      <c r="AL78" s="18">
        <v>0.03</v>
      </c>
      <c r="AM78" s="17">
        <v>0.03</v>
      </c>
      <c r="AN78" s="18">
        <v>0</v>
      </c>
    </row>
    <row r="79" spans="1:40" ht="15" customHeight="1" x14ac:dyDescent="0.3">
      <c r="A79" s="2" t="s">
        <v>329</v>
      </c>
      <c r="B79" s="9"/>
      <c r="D79" s="22"/>
      <c r="E79" s="9"/>
      <c r="F79" s="22"/>
      <c r="H79" s="12" t="s">
        <v>628</v>
      </c>
      <c r="J79" s="12" t="s">
        <v>736</v>
      </c>
      <c r="M79" s="12" t="s">
        <v>736</v>
      </c>
      <c r="N79" s="11" t="s">
        <v>383</v>
      </c>
      <c r="O79" s="22"/>
      <c r="P79" s="12" t="s">
        <v>782</v>
      </c>
      <c r="R79" s="12" t="s">
        <v>829</v>
      </c>
      <c r="Z79" s="9"/>
      <c r="AA79" s="10" t="s">
        <v>380</v>
      </c>
      <c r="AE79" s="12" t="s">
        <v>725</v>
      </c>
      <c r="AF79" s="9"/>
      <c r="AG79" s="22"/>
      <c r="AK79" s="12" t="s">
        <v>413</v>
      </c>
      <c r="AL79" s="9"/>
      <c r="AM79" s="22"/>
      <c r="AN79" s="9"/>
    </row>
    <row r="80" spans="1:40" ht="15" customHeight="1" x14ac:dyDescent="0.3">
      <c r="A80" s="2" t="s">
        <v>329</v>
      </c>
      <c r="B80" s="9" t="s">
        <v>741</v>
      </c>
      <c r="C80" s="13">
        <v>34</v>
      </c>
      <c r="D80" s="14">
        <v>13</v>
      </c>
      <c r="E80" s="15">
        <v>20</v>
      </c>
      <c r="F80" s="14">
        <v>5</v>
      </c>
      <c r="G80" s="13">
        <v>10</v>
      </c>
      <c r="H80" s="13">
        <v>12</v>
      </c>
      <c r="I80" s="13">
        <v>3</v>
      </c>
      <c r="J80" s="13">
        <v>3</v>
      </c>
      <c r="K80" s="13">
        <v>2</v>
      </c>
      <c r="L80" s="13">
        <v>14</v>
      </c>
      <c r="M80" s="13">
        <v>15</v>
      </c>
      <c r="N80" s="15">
        <v>5</v>
      </c>
      <c r="O80" s="14">
        <v>23</v>
      </c>
      <c r="P80" s="13">
        <v>7</v>
      </c>
      <c r="Q80" s="13">
        <v>2</v>
      </c>
      <c r="R80" s="13">
        <v>2</v>
      </c>
      <c r="S80" s="13">
        <v>2</v>
      </c>
      <c r="T80" s="13">
        <v>5</v>
      </c>
      <c r="U80" s="13">
        <v>5</v>
      </c>
      <c r="V80" s="13">
        <v>0</v>
      </c>
      <c r="W80" s="13">
        <v>0</v>
      </c>
      <c r="X80" s="13">
        <v>4</v>
      </c>
      <c r="Y80" s="13">
        <v>1</v>
      </c>
      <c r="Z80" s="15">
        <v>7</v>
      </c>
      <c r="AA80" s="14">
        <v>19</v>
      </c>
      <c r="AB80" s="13">
        <v>14</v>
      </c>
      <c r="AC80" s="13">
        <v>0</v>
      </c>
      <c r="AD80" s="13">
        <v>8</v>
      </c>
      <c r="AE80" s="13">
        <v>6</v>
      </c>
      <c r="AF80" s="15">
        <v>0</v>
      </c>
      <c r="AG80" s="14">
        <v>19</v>
      </c>
      <c r="AH80" s="13">
        <v>15</v>
      </c>
      <c r="AI80" s="13">
        <v>13</v>
      </c>
      <c r="AJ80" s="13">
        <v>6</v>
      </c>
      <c r="AK80" s="13">
        <v>5</v>
      </c>
      <c r="AL80" s="15">
        <v>10</v>
      </c>
      <c r="AM80" s="14">
        <v>34</v>
      </c>
      <c r="AN80" s="15">
        <v>0</v>
      </c>
    </row>
    <row r="81" spans="1:40" ht="15" customHeight="1" x14ac:dyDescent="0.3">
      <c r="A81" s="2" t="s">
        <v>329</v>
      </c>
      <c r="B81" s="9"/>
      <c r="C81" s="16">
        <v>0.01</v>
      </c>
      <c r="D81" s="17">
        <v>0.01</v>
      </c>
      <c r="E81" s="18">
        <v>0.01</v>
      </c>
      <c r="F81" s="17">
        <v>0.01</v>
      </c>
      <c r="G81" s="16">
        <v>0.01</v>
      </c>
      <c r="H81" s="20">
        <v>0.01</v>
      </c>
      <c r="I81" s="3" t="s">
        <v>422</v>
      </c>
      <c r="J81" s="3" t="s">
        <v>422</v>
      </c>
      <c r="K81" s="3" t="s">
        <v>423</v>
      </c>
      <c r="L81" s="20">
        <v>0.01</v>
      </c>
      <c r="M81" s="16">
        <v>0.01</v>
      </c>
      <c r="N81" s="24" t="s">
        <v>423</v>
      </c>
      <c r="O81" s="17">
        <v>0.01</v>
      </c>
      <c r="P81" s="16">
        <v>0.01</v>
      </c>
      <c r="Q81" s="16">
        <v>0.01</v>
      </c>
      <c r="R81" s="16">
        <v>0.01</v>
      </c>
      <c r="S81" s="3" t="s">
        <v>422</v>
      </c>
      <c r="T81" s="3" t="s">
        <v>422</v>
      </c>
      <c r="U81" s="16">
        <v>0.01</v>
      </c>
      <c r="V81" s="16">
        <v>0</v>
      </c>
      <c r="W81" s="16">
        <v>0</v>
      </c>
      <c r="X81" s="16">
        <v>0.01</v>
      </c>
      <c r="Y81" s="3" t="s">
        <v>422</v>
      </c>
      <c r="Z81" s="18">
        <v>0.01</v>
      </c>
      <c r="AA81" s="23" t="s">
        <v>423</v>
      </c>
      <c r="AB81" s="20">
        <v>0.01</v>
      </c>
      <c r="AC81" s="16">
        <v>0</v>
      </c>
      <c r="AD81" s="20">
        <v>0.02</v>
      </c>
      <c r="AE81" s="20">
        <v>0.03</v>
      </c>
      <c r="AF81" s="18">
        <v>0</v>
      </c>
      <c r="AG81" s="17">
        <v>0.01</v>
      </c>
      <c r="AH81" s="16">
        <v>0.01</v>
      </c>
      <c r="AI81" s="16">
        <v>0.01</v>
      </c>
      <c r="AJ81" s="3" t="s">
        <v>422</v>
      </c>
      <c r="AK81" s="3" t="s">
        <v>422</v>
      </c>
      <c r="AL81" s="18">
        <v>0.01</v>
      </c>
      <c r="AM81" s="17">
        <v>0.01</v>
      </c>
      <c r="AN81" s="18">
        <v>0</v>
      </c>
    </row>
    <row r="82" spans="1:40" ht="15" customHeight="1" x14ac:dyDescent="0.3">
      <c r="A82" s="2" t="s">
        <v>329</v>
      </c>
      <c r="B82" s="9"/>
      <c r="D82" s="22"/>
      <c r="E82" s="9"/>
      <c r="F82" s="10" t="s">
        <v>448</v>
      </c>
      <c r="G82" s="12" t="s">
        <v>448</v>
      </c>
      <c r="H82" s="12" t="s">
        <v>445</v>
      </c>
      <c r="L82" s="12" t="s">
        <v>448</v>
      </c>
      <c r="M82" s="12" t="s">
        <v>448</v>
      </c>
      <c r="N82" s="9"/>
      <c r="O82" s="22"/>
      <c r="Z82" s="9"/>
      <c r="AA82" s="22"/>
      <c r="AB82" s="12" t="s">
        <v>377</v>
      </c>
      <c r="AD82" s="12" t="s">
        <v>377</v>
      </c>
      <c r="AE82" s="12" t="s">
        <v>377</v>
      </c>
      <c r="AF82" s="9"/>
      <c r="AG82" s="22"/>
      <c r="AL82" s="9"/>
      <c r="AM82" s="22"/>
      <c r="AN82" s="9"/>
    </row>
    <row r="83" spans="1:40" ht="15" customHeight="1" x14ac:dyDescent="0.3">
      <c r="A83" s="2" t="s">
        <v>329</v>
      </c>
      <c r="B83" s="9" t="s">
        <v>742</v>
      </c>
      <c r="C83" s="13">
        <v>213</v>
      </c>
      <c r="D83" s="14">
        <v>138</v>
      </c>
      <c r="E83" s="15">
        <v>75</v>
      </c>
      <c r="F83" s="14">
        <v>20</v>
      </c>
      <c r="G83" s="13">
        <v>64</v>
      </c>
      <c r="H83" s="13">
        <v>40</v>
      </c>
      <c r="I83" s="13">
        <v>47</v>
      </c>
      <c r="J83" s="13">
        <v>19</v>
      </c>
      <c r="K83" s="13">
        <v>22</v>
      </c>
      <c r="L83" s="13">
        <v>84</v>
      </c>
      <c r="M83" s="13">
        <v>87</v>
      </c>
      <c r="N83" s="15">
        <v>42</v>
      </c>
      <c r="O83" s="14">
        <v>142</v>
      </c>
      <c r="P83" s="13">
        <v>47</v>
      </c>
      <c r="Q83" s="13">
        <v>14</v>
      </c>
      <c r="R83" s="13">
        <v>4</v>
      </c>
      <c r="S83" s="13">
        <v>17</v>
      </c>
      <c r="T83" s="13">
        <v>24</v>
      </c>
      <c r="U83" s="13">
        <v>11</v>
      </c>
      <c r="V83" s="13">
        <v>0</v>
      </c>
      <c r="W83" s="13">
        <v>2</v>
      </c>
      <c r="X83" s="13">
        <v>14</v>
      </c>
      <c r="Y83" s="13">
        <v>21</v>
      </c>
      <c r="Z83" s="15">
        <v>58</v>
      </c>
      <c r="AA83" s="14">
        <v>165</v>
      </c>
      <c r="AB83" s="13">
        <v>48</v>
      </c>
      <c r="AC83" s="13">
        <v>8</v>
      </c>
      <c r="AD83" s="13">
        <v>18</v>
      </c>
      <c r="AE83" s="13">
        <v>19</v>
      </c>
      <c r="AF83" s="15">
        <v>3</v>
      </c>
      <c r="AG83" s="14">
        <v>135</v>
      </c>
      <c r="AH83" s="13">
        <v>78</v>
      </c>
      <c r="AI83" s="13">
        <v>71</v>
      </c>
      <c r="AJ83" s="13">
        <v>64</v>
      </c>
      <c r="AK83" s="13">
        <v>38</v>
      </c>
      <c r="AL83" s="15">
        <v>40</v>
      </c>
      <c r="AM83" s="14">
        <v>213</v>
      </c>
      <c r="AN83" s="15">
        <v>0</v>
      </c>
    </row>
    <row r="84" spans="1:40" ht="15" customHeight="1" x14ac:dyDescent="0.3">
      <c r="A84" s="2" t="s">
        <v>329</v>
      </c>
      <c r="B84" s="9"/>
      <c r="C84" s="16">
        <v>0.04</v>
      </c>
      <c r="D84" s="19">
        <v>0.05</v>
      </c>
      <c r="E84" s="21">
        <v>0.03</v>
      </c>
      <c r="F84" s="17">
        <v>0.04</v>
      </c>
      <c r="G84" s="20">
        <v>7.0000000000000007E-2</v>
      </c>
      <c r="H84" s="16">
        <v>0.05</v>
      </c>
      <c r="I84" s="20">
        <v>0.05</v>
      </c>
      <c r="J84" s="20">
        <v>0.02</v>
      </c>
      <c r="K84" s="20">
        <v>0.02</v>
      </c>
      <c r="L84" s="20">
        <v>0.06</v>
      </c>
      <c r="M84" s="20">
        <v>0.05</v>
      </c>
      <c r="N84" s="21">
        <v>0.02</v>
      </c>
      <c r="O84" s="17">
        <v>0.04</v>
      </c>
      <c r="P84" s="16">
        <v>0.05</v>
      </c>
      <c r="Q84" s="16">
        <v>0.03</v>
      </c>
      <c r="R84" s="16">
        <v>0.03</v>
      </c>
      <c r="S84" s="16">
        <v>0.04</v>
      </c>
      <c r="T84" s="20">
        <v>0.03</v>
      </c>
      <c r="U84" s="16">
        <v>0.03</v>
      </c>
      <c r="V84" s="16">
        <v>0</v>
      </c>
      <c r="W84" s="16">
        <v>0.03</v>
      </c>
      <c r="X84" s="16">
        <v>0.03</v>
      </c>
      <c r="Y84" s="20">
        <v>0.06</v>
      </c>
      <c r="Z84" s="21">
        <v>0.06</v>
      </c>
      <c r="AA84" s="17">
        <v>0.04</v>
      </c>
      <c r="AB84" s="16">
        <v>0.05</v>
      </c>
      <c r="AC84" s="16">
        <v>0.06</v>
      </c>
      <c r="AD84" s="16">
        <v>0.03</v>
      </c>
      <c r="AE84" s="20">
        <v>0.08</v>
      </c>
      <c r="AF84" s="18">
        <v>0.03</v>
      </c>
      <c r="AG84" s="17">
        <v>0.04</v>
      </c>
      <c r="AH84" s="16">
        <v>0.03</v>
      </c>
      <c r="AI84" s="20">
        <v>0.05</v>
      </c>
      <c r="AJ84" s="16">
        <v>0.04</v>
      </c>
      <c r="AK84" s="16">
        <v>0.03</v>
      </c>
      <c r="AL84" s="18">
        <v>0.03</v>
      </c>
      <c r="AM84" s="17">
        <v>0.04</v>
      </c>
      <c r="AN84" s="18">
        <v>0</v>
      </c>
    </row>
    <row r="85" spans="1:40" ht="15" customHeight="1" x14ac:dyDescent="0.3">
      <c r="A85" s="2" t="s">
        <v>329</v>
      </c>
      <c r="B85" s="9"/>
      <c r="D85" s="10" t="s">
        <v>378</v>
      </c>
      <c r="E85" s="9"/>
      <c r="F85" s="10" t="s">
        <v>448</v>
      </c>
      <c r="G85" s="12" t="s">
        <v>830</v>
      </c>
      <c r="H85" s="12" t="s">
        <v>416</v>
      </c>
      <c r="I85" s="12" t="s">
        <v>416</v>
      </c>
      <c r="L85" s="12" t="s">
        <v>416</v>
      </c>
      <c r="M85" s="12" t="s">
        <v>416</v>
      </c>
      <c r="N85" s="9"/>
      <c r="O85" s="10" t="s">
        <v>382</v>
      </c>
      <c r="P85" s="12" t="s">
        <v>723</v>
      </c>
      <c r="Y85" s="12" t="s">
        <v>831</v>
      </c>
      <c r="Z85" s="11" t="s">
        <v>831</v>
      </c>
      <c r="AA85" s="22"/>
      <c r="AE85" s="12" t="s">
        <v>405</v>
      </c>
      <c r="AF85" s="9"/>
      <c r="AG85" s="22"/>
      <c r="AI85" s="12" t="s">
        <v>378</v>
      </c>
      <c r="AL85" s="9"/>
      <c r="AM85" s="22"/>
      <c r="AN85" s="9"/>
    </row>
    <row r="86" spans="1:40" ht="15" customHeight="1" x14ac:dyDescent="0.3">
      <c r="A86" s="2" t="s">
        <v>329</v>
      </c>
      <c r="B86" s="9" t="s">
        <v>745</v>
      </c>
      <c r="C86" s="13">
        <v>462</v>
      </c>
      <c r="D86" s="14">
        <v>266</v>
      </c>
      <c r="E86" s="15">
        <v>197</v>
      </c>
      <c r="F86" s="14">
        <v>9</v>
      </c>
      <c r="G86" s="13">
        <v>44</v>
      </c>
      <c r="H86" s="13">
        <v>41</v>
      </c>
      <c r="I86" s="13">
        <v>75</v>
      </c>
      <c r="J86" s="13">
        <v>69</v>
      </c>
      <c r="K86" s="13">
        <v>224</v>
      </c>
      <c r="L86" s="13">
        <v>54</v>
      </c>
      <c r="M86" s="13">
        <v>116</v>
      </c>
      <c r="N86" s="15">
        <v>292</v>
      </c>
      <c r="O86" s="14">
        <v>336</v>
      </c>
      <c r="P86" s="13">
        <v>67</v>
      </c>
      <c r="Q86" s="13">
        <v>38</v>
      </c>
      <c r="R86" s="13">
        <v>18</v>
      </c>
      <c r="S86" s="13">
        <v>38</v>
      </c>
      <c r="T86" s="13">
        <v>60</v>
      </c>
      <c r="U86" s="13">
        <v>25</v>
      </c>
      <c r="V86" s="13">
        <v>1</v>
      </c>
      <c r="W86" s="13">
        <v>12</v>
      </c>
      <c r="X86" s="13">
        <v>53</v>
      </c>
      <c r="Y86" s="13">
        <v>41</v>
      </c>
      <c r="Z86" s="15">
        <v>109</v>
      </c>
      <c r="AA86" s="14">
        <v>411</v>
      </c>
      <c r="AB86" s="13">
        <v>51</v>
      </c>
      <c r="AC86" s="13">
        <v>6</v>
      </c>
      <c r="AD86" s="13">
        <v>22</v>
      </c>
      <c r="AE86" s="13">
        <v>19</v>
      </c>
      <c r="AF86" s="15">
        <v>4</v>
      </c>
      <c r="AG86" s="14">
        <v>342</v>
      </c>
      <c r="AH86" s="13">
        <v>121</v>
      </c>
      <c r="AI86" s="13">
        <v>177</v>
      </c>
      <c r="AJ86" s="13">
        <v>165</v>
      </c>
      <c r="AK86" s="13">
        <v>70</v>
      </c>
      <c r="AL86" s="15">
        <v>51</v>
      </c>
      <c r="AM86" s="14">
        <v>462</v>
      </c>
      <c r="AN86" s="15">
        <v>0</v>
      </c>
    </row>
    <row r="87" spans="1:40" ht="15" customHeight="1" x14ac:dyDescent="0.3">
      <c r="A87" s="2" t="s">
        <v>329</v>
      </c>
      <c r="B87" s="9"/>
      <c r="C87" s="16">
        <v>0.09</v>
      </c>
      <c r="D87" s="19">
        <v>0.1</v>
      </c>
      <c r="E87" s="21">
        <v>7.0000000000000007E-2</v>
      </c>
      <c r="F87" s="19">
        <v>0.02</v>
      </c>
      <c r="G87" s="20">
        <v>0.05</v>
      </c>
      <c r="H87" s="20">
        <v>0.05</v>
      </c>
      <c r="I87" s="16">
        <v>0.09</v>
      </c>
      <c r="J87" s="16">
        <v>0.08</v>
      </c>
      <c r="K87" s="20">
        <v>0.16</v>
      </c>
      <c r="L87" s="20">
        <v>0.04</v>
      </c>
      <c r="M87" s="20">
        <v>7.0000000000000007E-2</v>
      </c>
      <c r="N87" s="21">
        <v>0.13</v>
      </c>
      <c r="O87" s="19">
        <v>0.1</v>
      </c>
      <c r="P87" s="20">
        <v>7.0000000000000007E-2</v>
      </c>
      <c r="Q87" s="16">
        <v>0.08</v>
      </c>
      <c r="R87" s="20">
        <v>0.13</v>
      </c>
      <c r="S87" s="16">
        <v>0.09</v>
      </c>
      <c r="T87" s="20">
        <v>0.06</v>
      </c>
      <c r="U87" s="16">
        <v>0.06</v>
      </c>
      <c r="V87" s="16">
        <v>0.11</v>
      </c>
      <c r="W87" s="16">
        <v>0.13</v>
      </c>
      <c r="X87" s="16">
        <v>0.1</v>
      </c>
      <c r="Y87" s="20">
        <v>0.11</v>
      </c>
      <c r="Z87" s="21">
        <v>0.1</v>
      </c>
      <c r="AA87" s="19">
        <v>0.09</v>
      </c>
      <c r="AB87" s="20">
        <v>0.05</v>
      </c>
      <c r="AC87" s="16">
        <v>0.05</v>
      </c>
      <c r="AD87" s="20">
        <v>0.04</v>
      </c>
      <c r="AE87" s="16">
        <v>0.08</v>
      </c>
      <c r="AF87" s="18">
        <v>0.04</v>
      </c>
      <c r="AG87" s="19">
        <v>0.11</v>
      </c>
      <c r="AH87" s="20">
        <v>0.05</v>
      </c>
      <c r="AI87" s="20">
        <v>0.12</v>
      </c>
      <c r="AJ87" s="20">
        <v>0.1</v>
      </c>
      <c r="AK87" s="20">
        <v>0.06</v>
      </c>
      <c r="AL87" s="21">
        <v>0.04</v>
      </c>
      <c r="AM87" s="17">
        <v>0.09</v>
      </c>
      <c r="AN87" s="18">
        <v>0</v>
      </c>
    </row>
    <row r="88" spans="1:40" ht="15" customHeight="1" x14ac:dyDescent="0.3">
      <c r="A88" s="2" t="s">
        <v>329</v>
      </c>
      <c r="B88" s="9"/>
      <c r="D88" s="10" t="s">
        <v>378</v>
      </c>
      <c r="E88" s="9"/>
      <c r="F88" s="22"/>
      <c r="G88" s="12" t="s">
        <v>377</v>
      </c>
      <c r="H88" s="12" t="s">
        <v>377</v>
      </c>
      <c r="I88" s="12" t="s">
        <v>439</v>
      </c>
      <c r="J88" s="12" t="s">
        <v>439</v>
      </c>
      <c r="K88" s="12" t="s">
        <v>535</v>
      </c>
      <c r="L88" s="12" t="s">
        <v>377</v>
      </c>
      <c r="M88" s="12" t="s">
        <v>720</v>
      </c>
      <c r="N88" s="11" t="s">
        <v>427</v>
      </c>
      <c r="O88" s="10" t="s">
        <v>614</v>
      </c>
      <c r="R88" s="12" t="s">
        <v>614</v>
      </c>
      <c r="S88" s="12" t="s">
        <v>382</v>
      </c>
      <c r="W88" s="12" t="s">
        <v>614</v>
      </c>
      <c r="X88" s="12" t="s">
        <v>614</v>
      </c>
      <c r="Y88" s="12" t="s">
        <v>614</v>
      </c>
      <c r="Z88" s="11" t="s">
        <v>614</v>
      </c>
      <c r="AA88" s="10" t="s">
        <v>404</v>
      </c>
      <c r="AE88" s="12" t="s">
        <v>380</v>
      </c>
      <c r="AF88" s="9"/>
      <c r="AG88" s="10" t="s">
        <v>478</v>
      </c>
      <c r="AI88" s="12" t="s">
        <v>452</v>
      </c>
      <c r="AJ88" s="12" t="s">
        <v>478</v>
      </c>
      <c r="AK88" s="12" t="s">
        <v>382</v>
      </c>
      <c r="AL88" s="9"/>
      <c r="AM88" s="22"/>
      <c r="AN88" s="9"/>
    </row>
    <row r="89" spans="1:40" ht="26" x14ac:dyDescent="0.3">
      <c r="A89" s="2" t="s">
        <v>329</v>
      </c>
      <c r="B89" s="9" t="s">
        <v>746</v>
      </c>
      <c r="C89" s="13">
        <v>248</v>
      </c>
      <c r="D89" s="14">
        <v>137</v>
      </c>
      <c r="E89" s="15">
        <v>111</v>
      </c>
      <c r="F89" s="14">
        <v>9</v>
      </c>
      <c r="G89" s="13">
        <v>29</v>
      </c>
      <c r="H89" s="13">
        <v>29</v>
      </c>
      <c r="I89" s="13">
        <v>32</v>
      </c>
      <c r="J89" s="13">
        <v>42</v>
      </c>
      <c r="K89" s="13">
        <v>107</v>
      </c>
      <c r="L89" s="13">
        <v>38</v>
      </c>
      <c r="M89" s="13">
        <v>61</v>
      </c>
      <c r="N89" s="15">
        <v>150</v>
      </c>
      <c r="O89" s="14">
        <v>145</v>
      </c>
      <c r="P89" s="13">
        <v>49</v>
      </c>
      <c r="Q89" s="13">
        <v>21</v>
      </c>
      <c r="R89" s="13">
        <v>2</v>
      </c>
      <c r="S89" s="13">
        <v>23</v>
      </c>
      <c r="T89" s="13">
        <v>54</v>
      </c>
      <c r="U89" s="13">
        <v>11</v>
      </c>
      <c r="V89" s="13">
        <v>0</v>
      </c>
      <c r="W89" s="13">
        <v>6</v>
      </c>
      <c r="X89" s="13">
        <v>17</v>
      </c>
      <c r="Y89" s="13">
        <v>24</v>
      </c>
      <c r="Z89" s="15">
        <v>41</v>
      </c>
      <c r="AA89" s="14">
        <v>221</v>
      </c>
      <c r="AB89" s="13">
        <v>27</v>
      </c>
      <c r="AC89" s="13">
        <v>3</v>
      </c>
      <c r="AD89" s="13">
        <v>11</v>
      </c>
      <c r="AE89" s="13">
        <v>10</v>
      </c>
      <c r="AF89" s="15">
        <v>3</v>
      </c>
      <c r="AG89" s="14">
        <v>175</v>
      </c>
      <c r="AH89" s="13">
        <v>73</v>
      </c>
      <c r="AI89" s="13">
        <v>73</v>
      </c>
      <c r="AJ89" s="13">
        <v>102</v>
      </c>
      <c r="AK89" s="13">
        <v>39</v>
      </c>
      <c r="AL89" s="15">
        <v>34</v>
      </c>
      <c r="AM89" s="14">
        <v>248</v>
      </c>
      <c r="AN89" s="15">
        <v>0</v>
      </c>
    </row>
    <row r="90" spans="1:40" ht="15" customHeight="1" x14ac:dyDescent="0.3">
      <c r="A90" s="2" t="s">
        <v>329</v>
      </c>
      <c r="B90" s="9"/>
      <c r="C90" s="16">
        <v>0.05</v>
      </c>
      <c r="D90" s="17">
        <v>0.05</v>
      </c>
      <c r="E90" s="18">
        <v>0.04</v>
      </c>
      <c r="F90" s="19">
        <v>0.02</v>
      </c>
      <c r="G90" s="20">
        <v>0.03</v>
      </c>
      <c r="H90" s="20">
        <v>0.03</v>
      </c>
      <c r="I90" s="16">
        <v>0.04</v>
      </c>
      <c r="J90" s="16">
        <v>0.05</v>
      </c>
      <c r="K90" s="20">
        <v>0.08</v>
      </c>
      <c r="L90" s="20">
        <v>0.03</v>
      </c>
      <c r="M90" s="20">
        <v>0.03</v>
      </c>
      <c r="N90" s="21">
        <v>7.0000000000000007E-2</v>
      </c>
      <c r="O90" s="19">
        <v>0.04</v>
      </c>
      <c r="P90" s="16">
        <v>0.05</v>
      </c>
      <c r="Q90" s="16">
        <v>0.05</v>
      </c>
      <c r="R90" s="16">
        <v>0.02</v>
      </c>
      <c r="S90" s="16">
        <v>0.06</v>
      </c>
      <c r="T90" s="16">
        <v>0.06</v>
      </c>
      <c r="U90" s="16">
        <v>0.03</v>
      </c>
      <c r="V90" s="16">
        <v>0</v>
      </c>
      <c r="W90" s="16">
        <v>0.06</v>
      </c>
      <c r="X90" s="16">
        <v>0.03</v>
      </c>
      <c r="Y90" s="20">
        <v>7.0000000000000007E-2</v>
      </c>
      <c r="Z90" s="18">
        <v>0.04</v>
      </c>
      <c r="AA90" s="19">
        <v>0.05</v>
      </c>
      <c r="AB90" s="20">
        <v>0.03</v>
      </c>
      <c r="AC90" s="16">
        <v>0.02</v>
      </c>
      <c r="AD90" s="20">
        <v>0.02</v>
      </c>
      <c r="AE90" s="16">
        <v>0.04</v>
      </c>
      <c r="AF90" s="18">
        <v>0.03</v>
      </c>
      <c r="AG90" s="19">
        <v>0.06</v>
      </c>
      <c r="AH90" s="20">
        <v>0.03</v>
      </c>
      <c r="AI90" s="16">
        <v>0.05</v>
      </c>
      <c r="AJ90" s="20">
        <v>0.06</v>
      </c>
      <c r="AK90" s="16">
        <v>0.04</v>
      </c>
      <c r="AL90" s="21">
        <v>0.03</v>
      </c>
      <c r="AM90" s="17">
        <v>0.05</v>
      </c>
      <c r="AN90" s="18">
        <v>0</v>
      </c>
    </row>
    <row r="91" spans="1:40" ht="15" customHeight="1" x14ac:dyDescent="0.3">
      <c r="A91" s="2" t="s">
        <v>329</v>
      </c>
      <c r="B91" s="9"/>
      <c r="D91" s="22"/>
      <c r="E91" s="9"/>
      <c r="F91" s="22"/>
      <c r="I91" s="12" t="s">
        <v>377</v>
      </c>
      <c r="J91" s="12" t="s">
        <v>432</v>
      </c>
      <c r="K91" s="12" t="s">
        <v>427</v>
      </c>
      <c r="M91" s="12" t="s">
        <v>377</v>
      </c>
      <c r="N91" s="11" t="s">
        <v>539</v>
      </c>
      <c r="O91" s="22"/>
      <c r="P91" s="12" t="s">
        <v>383</v>
      </c>
      <c r="S91" s="12" t="s">
        <v>383</v>
      </c>
      <c r="T91" s="12" t="s">
        <v>832</v>
      </c>
      <c r="Y91" s="12" t="s">
        <v>833</v>
      </c>
      <c r="Z91" s="9"/>
      <c r="AA91" s="10" t="s">
        <v>404</v>
      </c>
      <c r="AF91" s="9"/>
      <c r="AG91" s="10" t="s">
        <v>478</v>
      </c>
      <c r="AI91" s="12" t="s">
        <v>437</v>
      </c>
      <c r="AJ91" s="12" t="s">
        <v>478</v>
      </c>
      <c r="AL91" s="9"/>
      <c r="AM91" s="22"/>
      <c r="AN91" s="9"/>
    </row>
    <row r="92" spans="1:40" x14ac:dyDescent="0.3">
      <c r="A92" s="2" t="s">
        <v>329</v>
      </c>
      <c r="B92" s="9" t="s">
        <v>747</v>
      </c>
      <c r="C92" s="13">
        <v>102</v>
      </c>
      <c r="D92" s="14">
        <v>62</v>
      </c>
      <c r="E92" s="15">
        <v>40</v>
      </c>
      <c r="F92" s="14">
        <v>3</v>
      </c>
      <c r="G92" s="13">
        <v>6</v>
      </c>
      <c r="H92" s="13">
        <v>13</v>
      </c>
      <c r="I92" s="13">
        <v>20</v>
      </c>
      <c r="J92" s="13">
        <v>23</v>
      </c>
      <c r="K92" s="13">
        <v>38</v>
      </c>
      <c r="L92" s="13">
        <v>9</v>
      </c>
      <c r="M92" s="13">
        <v>32</v>
      </c>
      <c r="N92" s="15">
        <v>61</v>
      </c>
      <c r="O92" s="14">
        <v>0</v>
      </c>
      <c r="P92" s="13">
        <v>102</v>
      </c>
      <c r="Q92" s="13">
        <v>0</v>
      </c>
      <c r="R92" s="13">
        <v>0</v>
      </c>
      <c r="S92" s="13">
        <v>0</v>
      </c>
      <c r="T92" s="13">
        <v>0</v>
      </c>
      <c r="U92" s="13">
        <v>0</v>
      </c>
      <c r="V92" s="13">
        <v>0</v>
      </c>
      <c r="W92" s="13">
        <v>0</v>
      </c>
      <c r="X92" s="13">
        <v>0</v>
      </c>
      <c r="Y92" s="13">
        <v>0</v>
      </c>
      <c r="Z92" s="15">
        <v>0</v>
      </c>
      <c r="AA92" s="14">
        <v>99</v>
      </c>
      <c r="AB92" s="13">
        <v>3</v>
      </c>
      <c r="AC92" s="13">
        <v>1</v>
      </c>
      <c r="AD92" s="13">
        <v>2</v>
      </c>
      <c r="AE92" s="13">
        <v>0</v>
      </c>
      <c r="AF92" s="15">
        <v>0</v>
      </c>
      <c r="AG92" s="14">
        <v>69</v>
      </c>
      <c r="AH92" s="13">
        <v>33</v>
      </c>
      <c r="AI92" s="13">
        <v>33</v>
      </c>
      <c r="AJ92" s="13">
        <v>35</v>
      </c>
      <c r="AK92" s="13">
        <v>22</v>
      </c>
      <c r="AL92" s="15">
        <v>11</v>
      </c>
      <c r="AM92" s="14">
        <v>102</v>
      </c>
      <c r="AN92" s="15">
        <v>0</v>
      </c>
    </row>
    <row r="93" spans="1:40" ht="15" customHeight="1" x14ac:dyDescent="0.3">
      <c r="A93" s="2" t="s">
        <v>329</v>
      </c>
      <c r="B93" s="9"/>
      <c r="C93" s="16">
        <v>0.02</v>
      </c>
      <c r="D93" s="19">
        <v>0.02</v>
      </c>
      <c r="E93" s="21">
        <v>0.01</v>
      </c>
      <c r="F93" s="19">
        <v>0.01</v>
      </c>
      <c r="G93" s="20">
        <v>0.01</v>
      </c>
      <c r="H93" s="16">
        <v>0.01</v>
      </c>
      <c r="I93" s="16">
        <v>0.02</v>
      </c>
      <c r="J93" s="20">
        <v>0.03</v>
      </c>
      <c r="K93" s="20">
        <v>0.03</v>
      </c>
      <c r="L93" s="20">
        <v>0.01</v>
      </c>
      <c r="M93" s="16">
        <v>0.02</v>
      </c>
      <c r="N93" s="21">
        <v>0.03</v>
      </c>
      <c r="O93" s="19">
        <v>0</v>
      </c>
      <c r="P93" s="20">
        <v>0.11</v>
      </c>
      <c r="Q93" s="20">
        <v>0</v>
      </c>
      <c r="R93" s="16">
        <v>0</v>
      </c>
      <c r="S93" s="20">
        <v>0</v>
      </c>
      <c r="T93" s="20">
        <v>0</v>
      </c>
      <c r="U93" s="20">
        <v>0</v>
      </c>
      <c r="V93" s="16">
        <v>0</v>
      </c>
      <c r="W93" s="16">
        <v>0</v>
      </c>
      <c r="X93" s="20">
        <v>0</v>
      </c>
      <c r="Y93" s="20">
        <v>0</v>
      </c>
      <c r="Z93" s="21">
        <v>0</v>
      </c>
      <c r="AA93" s="19">
        <v>0.02</v>
      </c>
      <c r="AB93" s="3" t="s">
        <v>423</v>
      </c>
      <c r="AC93" s="16">
        <v>0.01</v>
      </c>
      <c r="AD93" s="3" t="s">
        <v>423</v>
      </c>
      <c r="AE93" s="20">
        <v>0</v>
      </c>
      <c r="AF93" s="18">
        <v>0</v>
      </c>
      <c r="AG93" s="17">
        <v>0.02</v>
      </c>
      <c r="AH93" s="16">
        <v>0.01</v>
      </c>
      <c r="AI93" s="16">
        <v>0.02</v>
      </c>
      <c r="AJ93" s="16">
        <v>0.02</v>
      </c>
      <c r="AK93" s="16">
        <v>0.02</v>
      </c>
      <c r="AL93" s="21">
        <v>0.01</v>
      </c>
      <c r="AM93" s="17">
        <v>0.02</v>
      </c>
      <c r="AN93" s="18">
        <v>0</v>
      </c>
    </row>
    <row r="94" spans="1:40" ht="15" customHeight="1" x14ac:dyDescent="0.3">
      <c r="A94" s="2" t="s">
        <v>329</v>
      </c>
      <c r="B94" s="9"/>
      <c r="D94" s="10" t="s">
        <v>378</v>
      </c>
      <c r="E94" s="9"/>
      <c r="F94" s="22"/>
      <c r="H94" s="12" t="s">
        <v>383</v>
      </c>
      <c r="I94" s="12" t="s">
        <v>433</v>
      </c>
      <c r="J94" s="12" t="s">
        <v>433</v>
      </c>
      <c r="K94" s="12" t="s">
        <v>439</v>
      </c>
      <c r="M94" s="12" t="s">
        <v>433</v>
      </c>
      <c r="N94" s="11" t="s">
        <v>439</v>
      </c>
      <c r="O94" s="22"/>
      <c r="P94" s="12" t="s">
        <v>396</v>
      </c>
      <c r="Z94" s="9"/>
      <c r="AA94" s="10" t="s">
        <v>436</v>
      </c>
      <c r="AF94" s="9"/>
      <c r="AG94" s="10" t="s">
        <v>382</v>
      </c>
      <c r="AI94" s="12" t="s">
        <v>382</v>
      </c>
      <c r="AJ94" s="12" t="s">
        <v>382</v>
      </c>
      <c r="AL94" s="9"/>
      <c r="AM94" s="22"/>
      <c r="AN94" s="9"/>
    </row>
    <row r="95" spans="1:40" ht="15" customHeight="1" x14ac:dyDescent="0.3">
      <c r="A95" s="2" t="s">
        <v>329</v>
      </c>
      <c r="B95" s="9" t="s">
        <v>748</v>
      </c>
      <c r="C95" s="13">
        <v>36</v>
      </c>
      <c r="D95" s="14">
        <v>21</v>
      </c>
      <c r="E95" s="15">
        <v>15</v>
      </c>
      <c r="F95" s="14">
        <v>2</v>
      </c>
      <c r="G95" s="13">
        <v>4</v>
      </c>
      <c r="H95" s="13">
        <v>10</v>
      </c>
      <c r="I95" s="13">
        <v>5</v>
      </c>
      <c r="J95" s="13">
        <v>7</v>
      </c>
      <c r="K95" s="13">
        <v>8</v>
      </c>
      <c r="L95" s="13">
        <v>6</v>
      </c>
      <c r="M95" s="13">
        <v>15</v>
      </c>
      <c r="N95" s="15">
        <v>15</v>
      </c>
      <c r="O95" s="14">
        <v>0</v>
      </c>
      <c r="P95" s="13">
        <v>0</v>
      </c>
      <c r="Q95" s="13">
        <v>0</v>
      </c>
      <c r="R95" s="13">
        <v>0</v>
      </c>
      <c r="S95" s="13">
        <v>0</v>
      </c>
      <c r="T95" s="13">
        <v>36</v>
      </c>
      <c r="U95" s="13">
        <v>0</v>
      </c>
      <c r="V95" s="13">
        <v>0</v>
      </c>
      <c r="W95" s="13">
        <v>0</v>
      </c>
      <c r="X95" s="13">
        <v>0</v>
      </c>
      <c r="Y95" s="13">
        <v>0</v>
      </c>
      <c r="Z95" s="15">
        <v>0</v>
      </c>
      <c r="AA95" s="14">
        <v>34</v>
      </c>
      <c r="AB95" s="13">
        <v>2</v>
      </c>
      <c r="AC95" s="13">
        <v>0</v>
      </c>
      <c r="AD95" s="13">
        <v>0</v>
      </c>
      <c r="AE95" s="13">
        <v>0</v>
      </c>
      <c r="AF95" s="15">
        <v>2</v>
      </c>
      <c r="AG95" s="14">
        <v>22</v>
      </c>
      <c r="AH95" s="13">
        <v>14</v>
      </c>
      <c r="AI95" s="13">
        <v>7</v>
      </c>
      <c r="AJ95" s="13">
        <v>15</v>
      </c>
      <c r="AK95" s="13">
        <v>8</v>
      </c>
      <c r="AL95" s="15">
        <v>7</v>
      </c>
      <c r="AM95" s="14">
        <v>36</v>
      </c>
      <c r="AN95" s="15">
        <v>0</v>
      </c>
    </row>
    <row r="96" spans="1:40" ht="15" customHeight="1" x14ac:dyDescent="0.3">
      <c r="A96" s="2" t="s">
        <v>329</v>
      </c>
      <c r="B96" s="9"/>
      <c r="C96" s="16">
        <v>0.01</v>
      </c>
      <c r="D96" s="17">
        <v>0.01</v>
      </c>
      <c r="E96" s="18">
        <v>0.01</v>
      </c>
      <c r="F96" s="23" t="s">
        <v>422</v>
      </c>
      <c r="G96" s="3" t="s">
        <v>422</v>
      </c>
      <c r="H96" s="16">
        <v>0.01</v>
      </c>
      <c r="I96" s="16">
        <v>0.01</v>
      </c>
      <c r="J96" s="16">
        <v>0.01</v>
      </c>
      <c r="K96" s="16">
        <v>0.01</v>
      </c>
      <c r="L96" s="3" t="s">
        <v>422</v>
      </c>
      <c r="M96" s="16">
        <v>0.01</v>
      </c>
      <c r="N96" s="18">
        <v>0.01</v>
      </c>
      <c r="O96" s="19">
        <v>0</v>
      </c>
      <c r="P96" s="20">
        <v>0</v>
      </c>
      <c r="Q96" s="16">
        <v>0</v>
      </c>
      <c r="R96" s="16">
        <v>0</v>
      </c>
      <c r="S96" s="16">
        <v>0</v>
      </c>
      <c r="T96" s="20">
        <v>0.04</v>
      </c>
      <c r="U96" s="16">
        <v>0</v>
      </c>
      <c r="V96" s="16">
        <v>0</v>
      </c>
      <c r="W96" s="16">
        <v>0</v>
      </c>
      <c r="X96" s="20">
        <v>0</v>
      </c>
      <c r="Y96" s="16">
        <v>0</v>
      </c>
      <c r="Z96" s="21">
        <v>0</v>
      </c>
      <c r="AA96" s="19">
        <v>0.01</v>
      </c>
      <c r="AB96" s="3" t="s">
        <v>423</v>
      </c>
      <c r="AC96" s="16">
        <v>0</v>
      </c>
      <c r="AD96" s="16">
        <v>0</v>
      </c>
      <c r="AE96" s="16">
        <v>0</v>
      </c>
      <c r="AF96" s="18">
        <v>0.02</v>
      </c>
      <c r="AG96" s="17">
        <v>0.01</v>
      </c>
      <c r="AH96" s="16">
        <v>0.01</v>
      </c>
      <c r="AI96" s="3" t="s">
        <v>422</v>
      </c>
      <c r="AJ96" s="16">
        <v>0.01</v>
      </c>
      <c r="AK96" s="16">
        <v>0.01</v>
      </c>
      <c r="AL96" s="18">
        <v>0.01</v>
      </c>
      <c r="AM96" s="17">
        <v>0.01</v>
      </c>
      <c r="AN96" s="18">
        <v>0</v>
      </c>
    </row>
    <row r="97" spans="1:40" ht="15" customHeight="1" x14ac:dyDescent="0.3">
      <c r="A97" s="2" t="s">
        <v>329</v>
      </c>
      <c r="B97" s="9"/>
      <c r="D97" s="22"/>
      <c r="E97" s="9"/>
      <c r="F97" s="22"/>
      <c r="H97" s="12" t="s">
        <v>383</v>
      </c>
      <c r="N97" s="9"/>
      <c r="O97" s="22"/>
      <c r="T97" s="12" t="s">
        <v>412</v>
      </c>
      <c r="Z97" s="9"/>
      <c r="AA97" s="10" t="s">
        <v>404</v>
      </c>
      <c r="AF97" s="11" t="s">
        <v>436</v>
      </c>
      <c r="AG97" s="22"/>
      <c r="AL97" s="9"/>
      <c r="AM97" s="22"/>
      <c r="AN97" s="9"/>
    </row>
    <row r="98" spans="1:40" ht="15" customHeight="1" x14ac:dyDescent="0.3">
      <c r="A98" s="2" t="s">
        <v>329</v>
      </c>
      <c r="B98" s="9" t="s">
        <v>749</v>
      </c>
      <c r="C98" s="13">
        <v>752</v>
      </c>
      <c r="D98" s="14">
        <v>477</v>
      </c>
      <c r="E98" s="15">
        <v>275</v>
      </c>
      <c r="F98" s="14">
        <v>39</v>
      </c>
      <c r="G98" s="13">
        <v>120</v>
      </c>
      <c r="H98" s="13">
        <v>104</v>
      </c>
      <c r="I98" s="13">
        <v>144</v>
      </c>
      <c r="J98" s="13">
        <v>111</v>
      </c>
      <c r="K98" s="13">
        <v>233</v>
      </c>
      <c r="L98" s="13">
        <v>159</v>
      </c>
      <c r="M98" s="13">
        <v>248</v>
      </c>
      <c r="N98" s="15">
        <v>345</v>
      </c>
      <c r="O98" s="14">
        <v>476</v>
      </c>
      <c r="P98" s="13">
        <v>152</v>
      </c>
      <c r="Q98" s="13">
        <v>52</v>
      </c>
      <c r="R98" s="13">
        <v>12</v>
      </c>
      <c r="S98" s="13">
        <v>45</v>
      </c>
      <c r="T98" s="13">
        <v>123</v>
      </c>
      <c r="U98" s="13">
        <v>45</v>
      </c>
      <c r="V98" s="13">
        <v>0</v>
      </c>
      <c r="W98" s="13">
        <v>21</v>
      </c>
      <c r="X98" s="13">
        <v>77</v>
      </c>
      <c r="Y98" s="13">
        <v>74</v>
      </c>
      <c r="Z98" s="15">
        <v>150</v>
      </c>
      <c r="AA98" s="14">
        <v>645</v>
      </c>
      <c r="AB98" s="13">
        <v>107</v>
      </c>
      <c r="AC98" s="13">
        <v>15</v>
      </c>
      <c r="AD98" s="13">
        <v>54</v>
      </c>
      <c r="AE98" s="13">
        <v>27</v>
      </c>
      <c r="AF98" s="15">
        <v>10</v>
      </c>
      <c r="AG98" s="14">
        <v>570</v>
      </c>
      <c r="AH98" s="13">
        <v>181</v>
      </c>
      <c r="AI98" s="13">
        <v>281</v>
      </c>
      <c r="AJ98" s="13">
        <v>289</v>
      </c>
      <c r="AK98" s="13">
        <v>96</v>
      </c>
      <c r="AL98" s="15">
        <v>86</v>
      </c>
      <c r="AM98" s="14">
        <v>752</v>
      </c>
      <c r="AN98" s="15">
        <v>0</v>
      </c>
    </row>
    <row r="99" spans="1:40" ht="15" customHeight="1" x14ac:dyDescent="0.3">
      <c r="A99" s="2" t="s">
        <v>329</v>
      </c>
      <c r="B99" s="9"/>
      <c r="C99" s="16">
        <v>0.14000000000000001</v>
      </c>
      <c r="D99" s="19">
        <v>0.18</v>
      </c>
      <c r="E99" s="21">
        <v>0.1</v>
      </c>
      <c r="F99" s="19">
        <v>7.0000000000000007E-2</v>
      </c>
      <c r="G99" s="16">
        <v>0.13</v>
      </c>
      <c r="H99" s="16">
        <v>0.12</v>
      </c>
      <c r="I99" s="20">
        <v>0.16</v>
      </c>
      <c r="J99" s="16">
        <v>0.13</v>
      </c>
      <c r="K99" s="20">
        <v>0.17</v>
      </c>
      <c r="L99" s="20">
        <v>0.11</v>
      </c>
      <c r="M99" s="16">
        <v>0.14000000000000001</v>
      </c>
      <c r="N99" s="21">
        <v>0.16</v>
      </c>
      <c r="O99" s="17">
        <v>0.14000000000000001</v>
      </c>
      <c r="P99" s="16">
        <v>0.16</v>
      </c>
      <c r="Q99" s="16">
        <v>0.11</v>
      </c>
      <c r="R99" s="20">
        <v>0.08</v>
      </c>
      <c r="S99" s="16">
        <v>0.11</v>
      </c>
      <c r="T99" s="16">
        <v>0.13</v>
      </c>
      <c r="U99" s="16">
        <v>0.11</v>
      </c>
      <c r="V99" s="16">
        <v>0</v>
      </c>
      <c r="W99" s="20">
        <v>0.22</v>
      </c>
      <c r="X99" s="16">
        <v>0.14000000000000001</v>
      </c>
      <c r="Y99" s="20">
        <v>0.21</v>
      </c>
      <c r="Z99" s="18">
        <v>0.14000000000000001</v>
      </c>
      <c r="AA99" s="19">
        <v>0.15</v>
      </c>
      <c r="AB99" s="20">
        <v>0.11</v>
      </c>
      <c r="AC99" s="16">
        <v>0.11</v>
      </c>
      <c r="AD99" s="20">
        <v>0.1</v>
      </c>
      <c r="AE99" s="16">
        <v>0.11</v>
      </c>
      <c r="AF99" s="18">
        <v>0.09</v>
      </c>
      <c r="AG99" s="19">
        <v>0.18</v>
      </c>
      <c r="AH99" s="20">
        <v>0.08</v>
      </c>
      <c r="AI99" s="20">
        <v>0.19</v>
      </c>
      <c r="AJ99" s="20">
        <v>0.17</v>
      </c>
      <c r="AK99" s="20">
        <v>0.09</v>
      </c>
      <c r="AL99" s="21">
        <v>7.0000000000000007E-2</v>
      </c>
      <c r="AM99" s="17">
        <v>0.14000000000000001</v>
      </c>
      <c r="AN99" s="18">
        <v>0</v>
      </c>
    </row>
    <row r="100" spans="1:40" ht="15" customHeight="1" x14ac:dyDescent="0.3">
      <c r="A100" s="2" t="s">
        <v>329</v>
      </c>
      <c r="B100" s="9"/>
      <c r="D100" s="10" t="s">
        <v>378</v>
      </c>
      <c r="E100" s="9"/>
      <c r="F100" s="22"/>
      <c r="G100" s="12" t="s">
        <v>377</v>
      </c>
      <c r="H100" s="12" t="s">
        <v>377</v>
      </c>
      <c r="I100" s="12" t="s">
        <v>720</v>
      </c>
      <c r="J100" s="12" t="s">
        <v>377</v>
      </c>
      <c r="K100" s="12" t="s">
        <v>428</v>
      </c>
      <c r="L100" s="12" t="s">
        <v>377</v>
      </c>
      <c r="M100" s="12" t="s">
        <v>432</v>
      </c>
      <c r="N100" s="11" t="s">
        <v>720</v>
      </c>
      <c r="O100" s="22"/>
      <c r="P100" s="12" t="s">
        <v>751</v>
      </c>
      <c r="W100" s="12" t="s">
        <v>834</v>
      </c>
      <c r="Y100" s="12" t="s">
        <v>540</v>
      </c>
      <c r="Z100" s="11" t="s">
        <v>380</v>
      </c>
      <c r="AA100" s="10" t="s">
        <v>404</v>
      </c>
      <c r="AF100" s="9"/>
      <c r="AG100" s="10" t="s">
        <v>478</v>
      </c>
      <c r="AI100" s="12" t="s">
        <v>478</v>
      </c>
      <c r="AJ100" s="12" t="s">
        <v>478</v>
      </c>
      <c r="AL100" s="9"/>
      <c r="AM100" s="22"/>
      <c r="AN100" s="9"/>
    </row>
    <row r="101" spans="1:40" ht="39" x14ac:dyDescent="0.3">
      <c r="A101" s="2" t="s">
        <v>329</v>
      </c>
      <c r="B101" s="9" t="s">
        <v>755</v>
      </c>
      <c r="C101" s="13">
        <v>776</v>
      </c>
      <c r="D101" s="14">
        <v>374</v>
      </c>
      <c r="E101" s="15">
        <v>402</v>
      </c>
      <c r="F101" s="14">
        <v>116</v>
      </c>
      <c r="G101" s="13">
        <v>208</v>
      </c>
      <c r="H101" s="13">
        <v>160</v>
      </c>
      <c r="I101" s="13">
        <v>146</v>
      </c>
      <c r="J101" s="13">
        <v>76</v>
      </c>
      <c r="K101" s="13">
        <v>70</v>
      </c>
      <c r="L101" s="13">
        <v>324</v>
      </c>
      <c r="M101" s="13">
        <v>306</v>
      </c>
      <c r="N101" s="15">
        <v>147</v>
      </c>
      <c r="O101" s="14">
        <v>478</v>
      </c>
      <c r="P101" s="13">
        <v>166</v>
      </c>
      <c r="Q101" s="13">
        <v>59</v>
      </c>
      <c r="R101" s="13">
        <v>23</v>
      </c>
      <c r="S101" s="13">
        <v>61</v>
      </c>
      <c r="T101" s="13">
        <v>133</v>
      </c>
      <c r="U101" s="13">
        <v>61</v>
      </c>
      <c r="V101" s="13">
        <v>0</v>
      </c>
      <c r="W101" s="13">
        <v>9</v>
      </c>
      <c r="X101" s="13">
        <v>52</v>
      </c>
      <c r="Y101" s="13">
        <v>51</v>
      </c>
      <c r="Z101" s="15">
        <v>163</v>
      </c>
      <c r="AA101" s="14">
        <v>585</v>
      </c>
      <c r="AB101" s="13">
        <v>191</v>
      </c>
      <c r="AC101" s="13">
        <v>25</v>
      </c>
      <c r="AD101" s="13">
        <v>102</v>
      </c>
      <c r="AE101" s="13">
        <v>53</v>
      </c>
      <c r="AF101" s="15">
        <v>11</v>
      </c>
      <c r="AG101" s="14">
        <v>445</v>
      </c>
      <c r="AH101" s="13">
        <v>331</v>
      </c>
      <c r="AI101" s="13">
        <v>196</v>
      </c>
      <c r="AJ101" s="13">
        <v>249</v>
      </c>
      <c r="AK101" s="13">
        <v>158</v>
      </c>
      <c r="AL101" s="15">
        <v>173</v>
      </c>
      <c r="AM101" s="14">
        <v>776</v>
      </c>
      <c r="AN101" s="15">
        <v>0</v>
      </c>
    </row>
    <row r="102" spans="1:40" ht="15" customHeight="1" x14ac:dyDescent="0.3">
      <c r="A102" s="2" t="s">
        <v>329</v>
      </c>
      <c r="B102" s="9"/>
      <c r="C102" s="16">
        <v>0.14000000000000001</v>
      </c>
      <c r="D102" s="17">
        <v>0.14000000000000001</v>
      </c>
      <c r="E102" s="18">
        <v>0.15</v>
      </c>
      <c r="F102" s="19">
        <v>0.21</v>
      </c>
      <c r="G102" s="20">
        <v>0.23</v>
      </c>
      <c r="H102" s="20">
        <v>0.18</v>
      </c>
      <c r="I102" s="20">
        <v>0.17</v>
      </c>
      <c r="J102" s="20">
        <v>0.09</v>
      </c>
      <c r="K102" s="20">
        <v>0.05</v>
      </c>
      <c r="L102" s="20">
        <v>0.23</v>
      </c>
      <c r="M102" s="20">
        <v>0.17</v>
      </c>
      <c r="N102" s="21">
        <v>7.0000000000000007E-2</v>
      </c>
      <c r="O102" s="17">
        <v>0.14000000000000001</v>
      </c>
      <c r="P102" s="20">
        <v>0.17</v>
      </c>
      <c r="Q102" s="16">
        <v>0.13</v>
      </c>
      <c r="R102" s="16">
        <v>0.16</v>
      </c>
      <c r="S102" s="16">
        <v>0.15</v>
      </c>
      <c r="T102" s="16">
        <v>0.14000000000000001</v>
      </c>
      <c r="U102" s="16">
        <v>0.15</v>
      </c>
      <c r="V102" s="16">
        <v>0</v>
      </c>
      <c r="W102" s="16">
        <v>0.1</v>
      </c>
      <c r="X102" s="20">
        <v>0.1</v>
      </c>
      <c r="Y102" s="16">
        <v>0.14000000000000001</v>
      </c>
      <c r="Z102" s="18">
        <v>0.16</v>
      </c>
      <c r="AA102" s="19">
        <v>0.13</v>
      </c>
      <c r="AB102" s="20">
        <v>0.19</v>
      </c>
      <c r="AC102" s="16">
        <v>0.19</v>
      </c>
      <c r="AD102" s="20">
        <v>0.19</v>
      </c>
      <c r="AE102" s="20">
        <v>0.22</v>
      </c>
      <c r="AF102" s="18">
        <v>0.11</v>
      </c>
      <c r="AG102" s="17">
        <v>0.14000000000000001</v>
      </c>
      <c r="AH102" s="16">
        <v>0.15</v>
      </c>
      <c r="AI102" s="16">
        <v>0.13</v>
      </c>
      <c r="AJ102" s="16">
        <v>0.15</v>
      </c>
      <c r="AK102" s="16">
        <v>0.14000000000000001</v>
      </c>
      <c r="AL102" s="18">
        <v>0.15</v>
      </c>
      <c r="AM102" s="17">
        <v>0.14000000000000001</v>
      </c>
      <c r="AN102" s="18">
        <v>0</v>
      </c>
    </row>
    <row r="103" spans="1:40" ht="15" customHeight="1" x14ac:dyDescent="0.3">
      <c r="A103" s="2" t="s">
        <v>329</v>
      </c>
      <c r="B103" s="9"/>
      <c r="D103" s="22"/>
      <c r="E103" s="9"/>
      <c r="F103" s="10" t="s">
        <v>447</v>
      </c>
      <c r="G103" s="12" t="s">
        <v>562</v>
      </c>
      <c r="H103" s="12" t="s">
        <v>416</v>
      </c>
      <c r="I103" s="12" t="s">
        <v>416</v>
      </c>
      <c r="J103" s="12" t="s">
        <v>448</v>
      </c>
      <c r="L103" s="12" t="s">
        <v>562</v>
      </c>
      <c r="M103" s="12" t="s">
        <v>416</v>
      </c>
      <c r="N103" s="9"/>
      <c r="O103" s="10" t="s">
        <v>387</v>
      </c>
      <c r="P103" s="12" t="s">
        <v>650</v>
      </c>
      <c r="R103" s="12" t="s">
        <v>387</v>
      </c>
      <c r="S103" s="12" t="s">
        <v>387</v>
      </c>
      <c r="T103" s="12" t="s">
        <v>387</v>
      </c>
      <c r="U103" s="12" t="s">
        <v>387</v>
      </c>
      <c r="Y103" s="12" t="s">
        <v>387</v>
      </c>
      <c r="Z103" s="11" t="s">
        <v>387</v>
      </c>
      <c r="AA103" s="22"/>
      <c r="AB103" s="12" t="s">
        <v>377</v>
      </c>
      <c r="AC103" s="12" t="s">
        <v>377</v>
      </c>
      <c r="AD103" s="12" t="s">
        <v>377</v>
      </c>
      <c r="AE103" s="12" t="s">
        <v>377</v>
      </c>
      <c r="AF103" s="9"/>
      <c r="AG103" s="22"/>
      <c r="AL103" s="9"/>
      <c r="AM103" s="22"/>
      <c r="AN103" s="9"/>
    </row>
    <row r="104" spans="1:40" ht="15" customHeight="1" x14ac:dyDescent="0.3">
      <c r="A104" s="2" t="s">
        <v>329</v>
      </c>
      <c r="B104" s="9" t="s">
        <v>756</v>
      </c>
      <c r="C104" s="13">
        <v>321</v>
      </c>
      <c r="D104" s="14">
        <v>173</v>
      </c>
      <c r="E104" s="15">
        <v>148</v>
      </c>
      <c r="F104" s="14">
        <v>31</v>
      </c>
      <c r="G104" s="13">
        <v>77</v>
      </c>
      <c r="H104" s="13">
        <v>76</v>
      </c>
      <c r="I104" s="13">
        <v>52</v>
      </c>
      <c r="J104" s="13">
        <v>41</v>
      </c>
      <c r="K104" s="13">
        <v>43</v>
      </c>
      <c r="L104" s="13">
        <v>108</v>
      </c>
      <c r="M104" s="13">
        <v>128</v>
      </c>
      <c r="N104" s="15">
        <v>84</v>
      </c>
      <c r="O104" s="14">
        <v>206</v>
      </c>
      <c r="P104" s="13">
        <v>64</v>
      </c>
      <c r="Q104" s="13">
        <v>30</v>
      </c>
      <c r="R104" s="13">
        <v>7</v>
      </c>
      <c r="S104" s="13">
        <v>22</v>
      </c>
      <c r="T104" s="13">
        <v>51</v>
      </c>
      <c r="U104" s="13">
        <v>28</v>
      </c>
      <c r="V104" s="13">
        <v>0</v>
      </c>
      <c r="W104" s="13">
        <v>6</v>
      </c>
      <c r="X104" s="13">
        <v>22</v>
      </c>
      <c r="Y104" s="13">
        <v>19</v>
      </c>
      <c r="Z104" s="15">
        <v>72</v>
      </c>
      <c r="AA104" s="14">
        <v>243</v>
      </c>
      <c r="AB104" s="13">
        <v>78</v>
      </c>
      <c r="AC104" s="13">
        <v>9</v>
      </c>
      <c r="AD104" s="13">
        <v>42</v>
      </c>
      <c r="AE104" s="13">
        <v>21</v>
      </c>
      <c r="AF104" s="15">
        <v>6</v>
      </c>
      <c r="AG104" s="14">
        <v>188</v>
      </c>
      <c r="AH104" s="13">
        <v>132</v>
      </c>
      <c r="AI104" s="13">
        <v>89</v>
      </c>
      <c r="AJ104" s="13">
        <v>99</v>
      </c>
      <c r="AK104" s="13">
        <v>63</v>
      </c>
      <c r="AL104" s="15">
        <v>69</v>
      </c>
      <c r="AM104" s="14">
        <v>321</v>
      </c>
      <c r="AN104" s="15">
        <v>0</v>
      </c>
    </row>
    <row r="105" spans="1:40" ht="15" customHeight="1" x14ac:dyDescent="0.3">
      <c r="A105" s="2" t="s">
        <v>329</v>
      </c>
      <c r="B105" s="9"/>
      <c r="C105" s="16">
        <v>0.06</v>
      </c>
      <c r="D105" s="17">
        <v>0.06</v>
      </c>
      <c r="E105" s="18">
        <v>0.05</v>
      </c>
      <c r="F105" s="17">
        <v>0.06</v>
      </c>
      <c r="G105" s="20">
        <v>0.09</v>
      </c>
      <c r="H105" s="20">
        <v>0.09</v>
      </c>
      <c r="I105" s="16">
        <v>0.06</v>
      </c>
      <c r="J105" s="16">
        <v>0.05</v>
      </c>
      <c r="K105" s="20">
        <v>0.03</v>
      </c>
      <c r="L105" s="20">
        <v>0.08</v>
      </c>
      <c r="M105" s="20">
        <v>7.0000000000000007E-2</v>
      </c>
      <c r="N105" s="21">
        <v>0.04</v>
      </c>
      <c r="O105" s="17">
        <v>0.06</v>
      </c>
      <c r="P105" s="16">
        <v>7.0000000000000007E-2</v>
      </c>
      <c r="Q105" s="16">
        <v>0.06</v>
      </c>
      <c r="R105" s="16">
        <v>0.05</v>
      </c>
      <c r="S105" s="16">
        <v>0.05</v>
      </c>
      <c r="T105" s="16">
        <v>0.05</v>
      </c>
      <c r="U105" s="16">
        <v>7.0000000000000007E-2</v>
      </c>
      <c r="V105" s="16">
        <v>0</v>
      </c>
      <c r="W105" s="16">
        <v>0.06</v>
      </c>
      <c r="X105" s="16">
        <v>0.04</v>
      </c>
      <c r="Y105" s="16">
        <v>0.05</v>
      </c>
      <c r="Z105" s="18">
        <v>7.0000000000000007E-2</v>
      </c>
      <c r="AA105" s="19">
        <v>0.06</v>
      </c>
      <c r="AB105" s="20">
        <v>0.08</v>
      </c>
      <c r="AC105" s="16">
        <v>7.0000000000000007E-2</v>
      </c>
      <c r="AD105" s="20">
        <v>0.08</v>
      </c>
      <c r="AE105" s="20">
        <v>0.09</v>
      </c>
      <c r="AF105" s="18">
        <v>0.06</v>
      </c>
      <c r="AG105" s="17">
        <v>0.06</v>
      </c>
      <c r="AH105" s="16">
        <v>0.06</v>
      </c>
      <c r="AI105" s="16">
        <v>0.06</v>
      </c>
      <c r="AJ105" s="16">
        <v>0.06</v>
      </c>
      <c r="AK105" s="16">
        <v>0.06</v>
      </c>
      <c r="AL105" s="18">
        <v>0.06</v>
      </c>
      <c r="AM105" s="17">
        <v>0.06</v>
      </c>
      <c r="AN105" s="18">
        <v>0</v>
      </c>
    </row>
    <row r="106" spans="1:40" ht="15" customHeight="1" x14ac:dyDescent="0.3">
      <c r="A106" s="2" t="s">
        <v>329</v>
      </c>
      <c r="B106" s="9"/>
      <c r="D106" s="22"/>
      <c r="E106" s="9"/>
      <c r="F106" s="10" t="s">
        <v>448</v>
      </c>
      <c r="G106" s="12" t="s">
        <v>608</v>
      </c>
      <c r="H106" s="12" t="s">
        <v>608</v>
      </c>
      <c r="I106" s="12" t="s">
        <v>448</v>
      </c>
      <c r="J106" s="12" t="s">
        <v>382</v>
      </c>
      <c r="L106" s="12" t="s">
        <v>416</v>
      </c>
      <c r="M106" s="12" t="s">
        <v>416</v>
      </c>
      <c r="N106" s="9"/>
      <c r="O106" s="22"/>
      <c r="P106" s="12" t="s">
        <v>387</v>
      </c>
      <c r="Z106" s="11" t="s">
        <v>387</v>
      </c>
      <c r="AA106" s="22"/>
      <c r="AB106" s="12" t="s">
        <v>377</v>
      </c>
      <c r="AD106" s="12" t="s">
        <v>377</v>
      </c>
      <c r="AE106" s="12" t="s">
        <v>377</v>
      </c>
      <c r="AF106" s="9"/>
      <c r="AG106" s="22"/>
      <c r="AL106" s="9"/>
      <c r="AM106" s="22"/>
      <c r="AN106" s="9"/>
    </row>
    <row r="107" spans="1:40" ht="15" customHeight="1" x14ac:dyDescent="0.3">
      <c r="A107" s="2" t="s">
        <v>329</v>
      </c>
      <c r="B107" s="9" t="s">
        <v>758</v>
      </c>
      <c r="C107" s="13">
        <v>395</v>
      </c>
      <c r="D107" s="14">
        <v>212</v>
      </c>
      <c r="E107" s="15">
        <v>183</v>
      </c>
      <c r="F107" s="14">
        <v>39</v>
      </c>
      <c r="G107" s="13">
        <v>81</v>
      </c>
      <c r="H107" s="13">
        <v>79</v>
      </c>
      <c r="I107" s="13">
        <v>62</v>
      </c>
      <c r="J107" s="13">
        <v>57</v>
      </c>
      <c r="K107" s="13">
        <v>77</v>
      </c>
      <c r="L107" s="13">
        <v>120</v>
      </c>
      <c r="M107" s="13">
        <v>141</v>
      </c>
      <c r="N107" s="15">
        <v>134</v>
      </c>
      <c r="O107" s="14">
        <v>262</v>
      </c>
      <c r="P107" s="13">
        <v>61</v>
      </c>
      <c r="Q107" s="13">
        <v>47</v>
      </c>
      <c r="R107" s="13">
        <v>10</v>
      </c>
      <c r="S107" s="13">
        <v>28</v>
      </c>
      <c r="T107" s="13">
        <v>73</v>
      </c>
      <c r="U107" s="13">
        <v>28</v>
      </c>
      <c r="V107" s="13">
        <v>0</v>
      </c>
      <c r="W107" s="13">
        <v>8</v>
      </c>
      <c r="X107" s="13">
        <v>35</v>
      </c>
      <c r="Y107" s="13">
        <v>24</v>
      </c>
      <c r="Z107" s="15">
        <v>83</v>
      </c>
      <c r="AA107" s="14">
        <v>305</v>
      </c>
      <c r="AB107" s="13">
        <v>90</v>
      </c>
      <c r="AC107" s="13">
        <v>12</v>
      </c>
      <c r="AD107" s="13">
        <v>51</v>
      </c>
      <c r="AE107" s="13">
        <v>21</v>
      </c>
      <c r="AF107" s="15">
        <v>6</v>
      </c>
      <c r="AG107" s="14">
        <v>264</v>
      </c>
      <c r="AH107" s="13">
        <v>131</v>
      </c>
      <c r="AI107" s="13">
        <v>136</v>
      </c>
      <c r="AJ107" s="13">
        <v>128</v>
      </c>
      <c r="AK107" s="13">
        <v>61</v>
      </c>
      <c r="AL107" s="15">
        <v>70</v>
      </c>
      <c r="AM107" s="14">
        <v>395</v>
      </c>
      <c r="AN107" s="15">
        <v>0</v>
      </c>
    </row>
    <row r="108" spans="1:40" ht="15" customHeight="1" x14ac:dyDescent="0.3">
      <c r="A108" s="2" t="s">
        <v>329</v>
      </c>
      <c r="B108" s="9"/>
      <c r="C108" s="16">
        <v>7.0000000000000007E-2</v>
      </c>
      <c r="D108" s="17">
        <v>0.08</v>
      </c>
      <c r="E108" s="18">
        <v>7.0000000000000007E-2</v>
      </c>
      <c r="F108" s="17">
        <v>7.0000000000000007E-2</v>
      </c>
      <c r="G108" s="20">
        <v>0.09</v>
      </c>
      <c r="H108" s="20">
        <v>0.09</v>
      </c>
      <c r="I108" s="16">
        <v>7.0000000000000007E-2</v>
      </c>
      <c r="J108" s="16">
        <v>7.0000000000000007E-2</v>
      </c>
      <c r="K108" s="20">
        <v>0.06</v>
      </c>
      <c r="L108" s="16">
        <v>0.08</v>
      </c>
      <c r="M108" s="16">
        <v>0.08</v>
      </c>
      <c r="N108" s="21">
        <v>0.06</v>
      </c>
      <c r="O108" s="17">
        <v>0.08</v>
      </c>
      <c r="P108" s="16">
        <v>0.06</v>
      </c>
      <c r="Q108" s="20">
        <v>0.1</v>
      </c>
      <c r="R108" s="16">
        <v>7.0000000000000007E-2</v>
      </c>
      <c r="S108" s="16">
        <v>7.0000000000000007E-2</v>
      </c>
      <c r="T108" s="16">
        <v>0.08</v>
      </c>
      <c r="U108" s="16">
        <v>7.0000000000000007E-2</v>
      </c>
      <c r="V108" s="16">
        <v>0</v>
      </c>
      <c r="W108" s="16">
        <v>0.09</v>
      </c>
      <c r="X108" s="16">
        <v>7.0000000000000007E-2</v>
      </c>
      <c r="Y108" s="16">
        <v>7.0000000000000007E-2</v>
      </c>
      <c r="Z108" s="18">
        <v>0.08</v>
      </c>
      <c r="AA108" s="19">
        <v>7.0000000000000007E-2</v>
      </c>
      <c r="AB108" s="20">
        <v>0.09</v>
      </c>
      <c r="AC108" s="16">
        <v>0.09</v>
      </c>
      <c r="AD108" s="20">
        <v>0.1</v>
      </c>
      <c r="AE108" s="16">
        <v>0.09</v>
      </c>
      <c r="AF108" s="18">
        <v>0.06</v>
      </c>
      <c r="AG108" s="19">
        <v>0.08</v>
      </c>
      <c r="AH108" s="20">
        <v>0.06</v>
      </c>
      <c r="AI108" s="20">
        <v>0.09</v>
      </c>
      <c r="AJ108" s="16">
        <v>0.08</v>
      </c>
      <c r="AK108" s="20">
        <v>0.06</v>
      </c>
      <c r="AL108" s="18">
        <v>0.06</v>
      </c>
      <c r="AM108" s="17">
        <v>7.0000000000000007E-2</v>
      </c>
      <c r="AN108" s="18">
        <v>0</v>
      </c>
    </row>
    <row r="109" spans="1:40" ht="15" customHeight="1" x14ac:dyDescent="0.3">
      <c r="A109" s="2" t="s">
        <v>329</v>
      </c>
      <c r="B109" s="9"/>
      <c r="D109" s="22"/>
      <c r="E109" s="9"/>
      <c r="F109" s="22"/>
      <c r="G109" s="12" t="s">
        <v>448</v>
      </c>
      <c r="H109" s="12" t="s">
        <v>448</v>
      </c>
      <c r="L109" s="12" t="s">
        <v>448</v>
      </c>
      <c r="M109" s="12" t="s">
        <v>448</v>
      </c>
      <c r="N109" s="9"/>
      <c r="O109" s="22"/>
      <c r="Q109" s="12" t="s">
        <v>835</v>
      </c>
      <c r="Z109" s="9"/>
      <c r="AA109" s="22"/>
      <c r="AB109" s="12" t="s">
        <v>377</v>
      </c>
      <c r="AD109" s="12" t="s">
        <v>377</v>
      </c>
      <c r="AF109" s="9"/>
      <c r="AG109" s="10" t="s">
        <v>478</v>
      </c>
      <c r="AI109" s="12" t="s">
        <v>478</v>
      </c>
      <c r="AJ109" s="12" t="s">
        <v>454</v>
      </c>
      <c r="AL109" s="9"/>
      <c r="AM109" s="22"/>
      <c r="AN109" s="9"/>
    </row>
    <row r="110" spans="1:40" ht="26" x14ac:dyDescent="0.3">
      <c r="A110" s="2" t="s">
        <v>329</v>
      </c>
      <c r="B110" s="9" t="s">
        <v>760</v>
      </c>
      <c r="C110" s="13">
        <v>217</v>
      </c>
      <c r="D110" s="14">
        <v>112</v>
      </c>
      <c r="E110" s="15">
        <v>105</v>
      </c>
      <c r="F110" s="14">
        <v>19</v>
      </c>
      <c r="G110" s="13">
        <v>79</v>
      </c>
      <c r="H110" s="13">
        <v>49</v>
      </c>
      <c r="I110" s="13">
        <v>24</v>
      </c>
      <c r="J110" s="13">
        <v>24</v>
      </c>
      <c r="K110" s="13">
        <v>23</v>
      </c>
      <c r="L110" s="13">
        <v>98</v>
      </c>
      <c r="M110" s="13">
        <v>72</v>
      </c>
      <c r="N110" s="15">
        <v>47</v>
      </c>
      <c r="O110" s="14">
        <v>155</v>
      </c>
      <c r="P110" s="13">
        <v>33</v>
      </c>
      <c r="Q110" s="13">
        <v>20</v>
      </c>
      <c r="R110" s="13">
        <v>6</v>
      </c>
      <c r="S110" s="13">
        <v>12</v>
      </c>
      <c r="T110" s="13">
        <v>29</v>
      </c>
      <c r="U110" s="13">
        <v>21</v>
      </c>
      <c r="V110" s="13">
        <v>0</v>
      </c>
      <c r="W110" s="13">
        <v>4</v>
      </c>
      <c r="X110" s="13">
        <v>14</v>
      </c>
      <c r="Y110" s="13">
        <v>12</v>
      </c>
      <c r="Z110" s="15">
        <v>67</v>
      </c>
      <c r="AA110" s="14">
        <v>136</v>
      </c>
      <c r="AB110" s="13">
        <v>81</v>
      </c>
      <c r="AC110" s="13">
        <v>15</v>
      </c>
      <c r="AD110" s="13">
        <v>39</v>
      </c>
      <c r="AE110" s="13">
        <v>21</v>
      </c>
      <c r="AF110" s="15">
        <v>5</v>
      </c>
      <c r="AG110" s="14">
        <v>139</v>
      </c>
      <c r="AH110" s="13">
        <v>78</v>
      </c>
      <c r="AI110" s="13">
        <v>75</v>
      </c>
      <c r="AJ110" s="13">
        <v>64</v>
      </c>
      <c r="AK110" s="13">
        <v>43</v>
      </c>
      <c r="AL110" s="15">
        <v>34</v>
      </c>
      <c r="AM110" s="14">
        <v>217</v>
      </c>
      <c r="AN110" s="15">
        <v>0</v>
      </c>
    </row>
    <row r="111" spans="1:40" ht="15" customHeight="1" x14ac:dyDescent="0.3">
      <c r="A111" s="2" t="s">
        <v>329</v>
      </c>
      <c r="B111" s="9"/>
      <c r="C111" s="16">
        <v>0.04</v>
      </c>
      <c r="D111" s="17">
        <v>0.04</v>
      </c>
      <c r="E111" s="18">
        <v>0.04</v>
      </c>
      <c r="F111" s="17">
        <v>0.04</v>
      </c>
      <c r="G111" s="20">
        <v>0.09</v>
      </c>
      <c r="H111" s="20">
        <v>0.06</v>
      </c>
      <c r="I111" s="20">
        <v>0.03</v>
      </c>
      <c r="J111" s="16">
        <v>0.03</v>
      </c>
      <c r="K111" s="20">
        <v>0.02</v>
      </c>
      <c r="L111" s="20">
        <v>7.0000000000000007E-2</v>
      </c>
      <c r="M111" s="16">
        <v>0.04</v>
      </c>
      <c r="N111" s="21">
        <v>0.02</v>
      </c>
      <c r="O111" s="19">
        <v>0.04</v>
      </c>
      <c r="P111" s="16">
        <v>0.03</v>
      </c>
      <c r="Q111" s="16">
        <v>0.04</v>
      </c>
      <c r="R111" s="16">
        <v>0.04</v>
      </c>
      <c r="S111" s="16">
        <v>0.03</v>
      </c>
      <c r="T111" s="16">
        <v>0.03</v>
      </c>
      <c r="U111" s="16">
        <v>0.05</v>
      </c>
      <c r="V111" s="16">
        <v>0</v>
      </c>
      <c r="W111" s="16">
        <v>0.04</v>
      </c>
      <c r="X111" s="16">
        <v>0.03</v>
      </c>
      <c r="Y111" s="16">
        <v>0.03</v>
      </c>
      <c r="Z111" s="21">
        <v>0.06</v>
      </c>
      <c r="AA111" s="19">
        <v>0.03</v>
      </c>
      <c r="AB111" s="20">
        <v>0.08</v>
      </c>
      <c r="AC111" s="20">
        <v>0.12</v>
      </c>
      <c r="AD111" s="20">
        <v>7.0000000000000007E-2</v>
      </c>
      <c r="AE111" s="20">
        <v>0.09</v>
      </c>
      <c r="AF111" s="18">
        <v>0.05</v>
      </c>
      <c r="AG111" s="17">
        <v>0.04</v>
      </c>
      <c r="AH111" s="16">
        <v>0.03</v>
      </c>
      <c r="AI111" s="20">
        <v>0.05</v>
      </c>
      <c r="AJ111" s="16">
        <v>0.04</v>
      </c>
      <c r="AK111" s="16">
        <v>0.04</v>
      </c>
      <c r="AL111" s="21">
        <v>0.03</v>
      </c>
      <c r="AM111" s="17">
        <v>0.04</v>
      </c>
      <c r="AN111" s="18">
        <v>0</v>
      </c>
    </row>
    <row r="112" spans="1:40" ht="15" customHeight="1" x14ac:dyDescent="0.3">
      <c r="A112" s="2" t="s">
        <v>329</v>
      </c>
      <c r="B112" s="9"/>
      <c r="D112" s="22"/>
      <c r="E112" s="9"/>
      <c r="F112" s="10" t="s">
        <v>382</v>
      </c>
      <c r="G112" s="12" t="s">
        <v>446</v>
      </c>
      <c r="H112" s="12" t="s">
        <v>445</v>
      </c>
      <c r="L112" s="12" t="s">
        <v>449</v>
      </c>
      <c r="M112" s="12" t="s">
        <v>448</v>
      </c>
      <c r="N112" s="9"/>
      <c r="O112" s="10" t="s">
        <v>387</v>
      </c>
      <c r="U112" s="12" t="s">
        <v>387</v>
      </c>
      <c r="Z112" s="11" t="s">
        <v>718</v>
      </c>
      <c r="AA112" s="22"/>
      <c r="AB112" s="12" t="s">
        <v>377</v>
      </c>
      <c r="AC112" s="12" t="s">
        <v>377</v>
      </c>
      <c r="AD112" s="12" t="s">
        <v>377</v>
      </c>
      <c r="AE112" s="12" t="s">
        <v>377</v>
      </c>
      <c r="AF112" s="9"/>
      <c r="AG112" s="10" t="s">
        <v>382</v>
      </c>
      <c r="AI112" s="12" t="s">
        <v>437</v>
      </c>
      <c r="AL112" s="9"/>
      <c r="AM112" s="22"/>
      <c r="AN112" s="9"/>
    </row>
    <row r="113" spans="1:40" ht="39" x14ac:dyDescent="0.3">
      <c r="A113" s="2" t="s">
        <v>329</v>
      </c>
      <c r="B113" s="9" t="s">
        <v>763</v>
      </c>
      <c r="C113" s="13">
        <v>80</v>
      </c>
      <c r="D113" s="14">
        <v>43</v>
      </c>
      <c r="E113" s="15">
        <v>37</v>
      </c>
      <c r="F113" s="14">
        <v>12</v>
      </c>
      <c r="G113" s="13">
        <v>38</v>
      </c>
      <c r="H113" s="13">
        <v>18</v>
      </c>
      <c r="I113" s="13">
        <v>8</v>
      </c>
      <c r="J113" s="13">
        <v>3</v>
      </c>
      <c r="K113" s="13">
        <v>1</v>
      </c>
      <c r="L113" s="13">
        <v>49</v>
      </c>
      <c r="M113" s="13">
        <v>27</v>
      </c>
      <c r="N113" s="15">
        <v>4</v>
      </c>
      <c r="O113" s="14">
        <v>61</v>
      </c>
      <c r="P113" s="13">
        <v>9</v>
      </c>
      <c r="Q113" s="13">
        <v>13</v>
      </c>
      <c r="R113" s="13">
        <v>2</v>
      </c>
      <c r="S113" s="13">
        <v>4</v>
      </c>
      <c r="T113" s="13">
        <v>11</v>
      </c>
      <c r="U113" s="13">
        <v>5</v>
      </c>
      <c r="V113" s="13">
        <v>0</v>
      </c>
      <c r="W113" s="13">
        <v>2</v>
      </c>
      <c r="X113" s="13">
        <v>3</v>
      </c>
      <c r="Y113" s="13">
        <v>3</v>
      </c>
      <c r="Z113" s="15">
        <v>29</v>
      </c>
      <c r="AA113" s="14">
        <v>56</v>
      </c>
      <c r="AB113" s="13">
        <v>24</v>
      </c>
      <c r="AC113" s="13">
        <v>3</v>
      </c>
      <c r="AD113" s="13">
        <v>13</v>
      </c>
      <c r="AE113" s="13">
        <v>5</v>
      </c>
      <c r="AF113" s="15">
        <v>2</v>
      </c>
      <c r="AG113" s="14">
        <v>58</v>
      </c>
      <c r="AH113" s="13">
        <v>22</v>
      </c>
      <c r="AI113" s="13">
        <v>36</v>
      </c>
      <c r="AJ113" s="13">
        <v>22</v>
      </c>
      <c r="AK113" s="13">
        <v>12</v>
      </c>
      <c r="AL113" s="15">
        <v>10</v>
      </c>
      <c r="AM113" s="14">
        <v>80</v>
      </c>
      <c r="AN113" s="15">
        <v>0</v>
      </c>
    </row>
    <row r="114" spans="1:40" ht="15" customHeight="1" x14ac:dyDescent="0.3">
      <c r="A114" s="2" t="s">
        <v>329</v>
      </c>
      <c r="B114" s="9"/>
      <c r="C114" s="16">
        <v>0.01</v>
      </c>
      <c r="D114" s="17">
        <v>0.02</v>
      </c>
      <c r="E114" s="18">
        <v>0.01</v>
      </c>
      <c r="F114" s="17">
        <v>0.02</v>
      </c>
      <c r="G114" s="20">
        <v>0.04</v>
      </c>
      <c r="H114" s="16">
        <v>0.02</v>
      </c>
      <c r="I114" s="16">
        <v>0.01</v>
      </c>
      <c r="J114" s="3" t="s">
        <v>423</v>
      </c>
      <c r="K114" s="3" t="s">
        <v>423</v>
      </c>
      <c r="L114" s="20">
        <v>0.03</v>
      </c>
      <c r="M114" s="16">
        <v>0.02</v>
      </c>
      <c r="N114" s="24" t="s">
        <v>423</v>
      </c>
      <c r="O114" s="19">
        <v>0.02</v>
      </c>
      <c r="P114" s="16">
        <v>0.01</v>
      </c>
      <c r="Q114" s="20">
        <v>0.03</v>
      </c>
      <c r="R114" s="16">
        <v>0.01</v>
      </c>
      <c r="S114" s="16">
        <v>0.01</v>
      </c>
      <c r="T114" s="16">
        <v>0.01</v>
      </c>
      <c r="U114" s="16">
        <v>0.01</v>
      </c>
      <c r="V114" s="16">
        <v>0</v>
      </c>
      <c r="W114" s="16">
        <v>0.02</v>
      </c>
      <c r="X114" s="3" t="s">
        <v>423</v>
      </c>
      <c r="Y114" s="16">
        <v>0.01</v>
      </c>
      <c r="Z114" s="21">
        <v>0.03</v>
      </c>
      <c r="AA114" s="19">
        <v>0.01</v>
      </c>
      <c r="AB114" s="20">
        <v>0.02</v>
      </c>
      <c r="AC114" s="16">
        <v>0.03</v>
      </c>
      <c r="AD114" s="20">
        <v>0.03</v>
      </c>
      <c r="AE114" s="16">
        <v>0.02</v>
      </c>
      <c r="AF114" s="18">
        <v>0.02</v>
      </c>
      <c r="AG114" s="19">
        <v>0.02</v>
      </c>
      <c r="AH114" s="20">
        <v>0.01</v>
      </c>
      <c r="AI114" s="20">
        <v>0.02</v>
      </c>
      <c r="AJ114" s="16">
        <v>0.01</v>
      </c>
      <c r="AK114" s="16">
        <v>0.01</v>
      </c>
      <c r="AL114" s="18">
        <v>0.01</v>
      </c>
      <c r="AM114" s="17">
        <v>0.01</v>
      </c>
      <c r="AN114" s="18">
        <v>0</v>
      </c>
    </row>
    <row r="115" spans="1:40" ht="15" customHeight="1" x14ac:dyDescent="0.3">
      <c r="A115" s="2" t="s">
        <v>329</v>
      </c>
      <c r="B115" s="9"/>
      <c r="D115" s="22"/>
      <c r="E115" s="9"/>
      <c r="F115" s="10" t="s">
        <v>416</v>
      </c>
      <c r="G115" s="12" t="s">
        <v>446</v>
      </c>
      <c r="H115" s="12" t="s">
        <v>445</v>
      </c>
      <c r="I115" s="12" t="s">
        <v>448</v>
      </c>
      <c r="L115" s="12" t="s">
        <v>447</v>
      </c>
      <c r="M115" s="12" t="s">
        <v>416</v>
      </c>
      <c r="N115" s="9"/>
      <c r="O115" s="10" t="s">
        <v>387</v>
      </c>
      <c r="Q115" s="12" t="s">
        <v>516</v>
      </c>
      <c r="Z115" s="11" t="s">
        <v>563</v>
      </c>
      <c r="AA115" s="22"/>
      <c r="AB115" s="12" t="s">
        <v>377</v>
      </c>
      <c r="AD115" s="12" t="s">
        <v>377</v>
      </c>
      <c r="AF115" s="9"/>
      <c r="AG115" s="10" t="s">
        <v>437</v>
      </c>
      <c r="AI115" s="12" t="s">
        <v>452</v>
      </c>
      <c r="AL115" s="9"/>
      <c r="AM115" s="22"/>
      <c r="AN115" s="9"/>
    </row>
    <row r="116" spans="1:40" ht="15" customHeight="1" x14ac:dyDescent="0.3">
      <c r="A116" s="2" t="s">
        <v>329</v>
      </c>
      <c r="B116" s="9" t="s">
        <v>767</v>
      </c>
      <c r="C116" s="13">
        <v>15</v>
      </c>
      <c r="D116" s="14">
        <v>9</v>
      </c>
      <c r="E116" s="15">
        <v>6</v>
      </c>
      <c r="F116" s="14">
        <v>3</v>
      </c>
      <c r="G116" s="13">
        <v>3</v>
      </c>
      <c r="H116" s="13">
        <v>3</v>
      </c>
      <c r="I116" s="13">
        <v>2</v>
      </c>
      <c r="J116" s="13">
        <v>2</v>
      </c>
      <c r="K116" s="13">
        <v>4</v>
      </c>
      <c r="L116" s="13">
        <v>5</v>
      </c>
      <c r="M116" s="13">
        <v>4</v>
      </c>
      <c r="N116" s="15">
        <v>6</v>
      </c>
      <c r="O116" s="14">
        <v>0</v>
      </c>
      <c r="P116" s="13">
        <v>0</v>
      </c>
      <c r="Q116" s="13">
        <v>0</v>
      </c>
      <c r="R116" s="13">
        <v>0</v>
      </c>
      <c r="S116" s="13">
        <v>0</v>
      </c>
      <c r="T116" s="13">
        <v>15</v>
      </c>
      <c r="U116" s="13">
        <v>0</v>
      </c>
      <c r="V116" s="13">
        <v>0</v>
      </c>
      <c r="W116" s="13">
        <v>0</v>
      </c>
      <c r="X116" s="13">
        <v>0</v>
      </c>
      <c r="Y116" s="13">
        <v>0</v>
      </c>
      <c r="Z116" s="15">
        <v>0</v>
      </c>
      <c r="AA116" s="14">
        <v>15</v>
      </c>
      <c r="AB116" s="13">
        <v>0</v>
      </c>
      <c r="AC116" s="13">
        <v>0</v>
      </c>
      <c r="AD116" s="13">
        <v>0</v>
      </c>
      <c r="AE116" s="13">
        <v>0</v>
      </c>
      <c r="AF116" s="15">
        <v>0</v>
      </c>
      <c r="AG116" s="14">
        <v>12</v>
      </c>
      <c r="AH116" s="13">
        <v>3</v>
      </c>
      <c r="AI116" s="13">
        <v>8</v>
      </c>
      <c r="AJ116" s="13">
        <v>5</v>
      </c>
      <c r="AK116" s="13">
        <v>1</v>
      </c>
      <c r="AL116" s="15">
        <v>2</v>
      </c>
      <c r="AM116" s="14">
        <v>15</v>
      </c>
      <c r="AN116" s="15">
        <v>0</v>
      </c>
    </row>
    <row r="117" spans="1:40" ht="15" customHeight="1" x14ac:dyDescent="0.3">
      <c r="A117" s="2" t="s">
        <v>329</v>
      </c>
      <c r="B117" s="9"/>
      <c r="C117" s="3" t="s">
        <v>422</v>
      </c>
      <c r="D117" s="23" t="s">
        <v>422</v>
      </c>
      <c r="E117" s="24" t="s">
        <v>422</v>
      </c>
      <c r="F117" s="23" t="s">
        <v>422</v>
      </c>
      <c r="G117" s="3" t="s">
        <v>422</v>
      </c>
      <c r="H117" s="3" t="s">
        <v>422</v>
      </c>
      <c r="I117" s="3" t="s">
        <v>422</v>
      </c>
      <c r="J117" s="3" t="s">
        <v>422</v>
      </c>
      <c r="K117" s="3" t="s">
        <v>422</v>
      </c>
      <c r="L117" s="3" t="s">
        <v>422</v>
      </c>
      <c r="M117" s="3" t="s">
        <v>422</v>
      </c>
      <c r="N117" s="24" t="s">
        <v>422</v>
      </c>
      <c r="O117" s="19">
        <v>0</v>
      </c>
      <c r="P117" s="16">
        <v>0</v>
      </c>
      <c r="Q117" s="16">
        <v>0</v>
      </c>
      <c r="R117" s="16">
        <v>0</v>
      </c>
      <c r="S117" s="16">
        <v>0</v>
      </c>
      <c r="T117" s="20">
        <v>0.02</v>
      </c>
      <c r="U117" s="16">
        <v>0</v>
      </c>
      <c r="V117" s="16">
        <v>0</v>
      </c>
      <c r="W117" s="16">
        <v>0</v>
      </c>
      <c r="X117" s="16">
        <v>0</v>
      </c>
      <c r="Y117" s="16">
        <v>0</v>
      </c>
      <c r="Z117" s="18">
        <v>0</v>
      </c>
      <c r="AA117" s="23" t="s">
        <v>422</v>
      </c>
      <c r="AB117" s="16">
        <v>0</v>
      </c>
      <c r="AC117" s="16">
        <v>0</v>
      </c>
      <c r="AD117" s="16">
        <v>0</v>
      </c>
      <c r="AE117" s="16">
        <v>0</v>
      </c>
      <c r="AF117" s="18">
        <v>0</v>
      </c>
      <c r="AG117" s="23" t="s">
        <v>422</v>
      </c>
      <c r="AH117" s="3" t="s">
        <v>422</v>
      </c>
      <c r="AI117" s="20">
        <v>0.01</v>
      </c>
      <c r="AJ117" s="3" t="s">
        <v>422</v>
      </c>
      <c r="AK117" s="3" t="s">
        <v>422</v>
      </c>
      <c r="AL117" s="24" t="s">
        <v>422</v>
      </c>
      <c r="AM117" s="23" t="s">
        <v>422</v>
      </c>
      <c r="AN117" s="18">
        <v>0</v>
      </c>
    </row>
    <row r="118" spans="1:40" ht="15" customHeight="1" x14ac:dyDescent="0.3">
      <c r="A118" s="2" t="s">
        <v>329</v>
      </c>
      <c r="B118" s="9"/>
      <c r="D118" s="22"/>
      <c r="E118" s="9"/>
      <c r="F118" s="22"/>
      <c r="N118" s="9"/>
      <c r="O118" s="22"/>
      <c r="T118" s="12" t="s">
        <v>770</v>
      </c>
      <c r="Z118" s="9"/>
      <c r="AA118" s="22"/>
      <c r="AF118" s="9"/>
      <c r="AG118" s="22"/>
      <c r="AI118" s="12" t="s">
        <v>378</v>
      </c>
      <c r="AL118" s="9"/>
      <c r="AM118" s="22"/>
      <c r="AN118" s="9"/>
    </row>
    <row r="119" spans="1:40" ht="26" x14ac:dyDescent="0.3">
      <c r="A119" s="2" t="s">
        <v>329</v>
      </c>
      <c r="B119" s="9" t="s">
        <v>769</v>
      </c>
      <c r="C119" s="13">
        <v>6</v>
      </c>
      <c r="D119" s="14">
        <v>4</v>
      </c>
      <c r="E119" s="15">
        <v>3</v>
      </c>
      <c r="F119" s="14">
        <v>1</v>
      </c>
      <c r="G119" s="13">
        <v>1</v>
      </c>
      <c r="H119" s="13">
        <v>0</v>
      </c>
      <c r="I119" s="13">
        <v>0</v>
      </c>
      <c r="J119" s="13">
        <v>1</v>
      </c>
      <c r="K119" s="13">
        <v>4</v>
      </c>
      <c r="L119" s="13">
        <v>2</v>
      </c>
      <c r="M119" s="13">
        <v>0</v>
      </c>
      <c r="N119" s="15">
        <v>5</v>
      </c>
      <c r="O119" s="14">
        <v>0</v>
      </c>
      <c r="P119" s="13">
        <v>0</v>
      </c>
      <c r="Q119" s="13">
        <v>0</v>
      </c>
      <c r="R119" s="13">
        <v>0</v>
      </c>
      <c r="S119" s="13">
        <v>0</v>
      </c>
      <c r="T119" s="13">
        <v>6</v>
      </c>
      <c r="U119" s="13">
        <v>0</v>
      </c>
      <c r="V119" s="13">
        <v>0</v>
      </c>
      <c r="W119" s="13">
        <v>0</v>
      </c>
      <c r="X119" s="13">
        <v>0</v>
      </c>
      <c r="Y119" s="13">
        <v>0</v>
      </c>
      <c r="Z119" s="15">
        <v>0</v>
      </c>
      <c r="AA119" s="14">
        <v>6</v>
      </c>
      <c r="AB119" s="13">
        <v>0</v>
      </c>
      <c r="AC119" s="13">
        <v>0</v>
      </c>
      <c r="AD119" s="13">
        <v>0</v>
      </c>
      <c r="AE119" s="13">
        <v>0</v>
      </c>
      <c r="AF119" s="15">
        <v>0</v>
      </c>
      <c r="AG119" s="14">
        <v>6</v>
      </c>
      <c r="AH119" s="13">
        <v>1</v>
      </c>
      <c r="AI119" s="13">
        <v>3</v>
      </c>
      <c r="AJ119" s="13">
        <v>3</v>
      </c>
      <c r="AK119" s="13">
        <v>0</v>
      </c>
      <c r="AL119" s="15">
        <v>1</v>
      </c>
      <c r="AM119" s="14">
        <v>6</v>
      </c>
      <c r="AN119" s="15">
        <v>0</v>
      </c>
    </row>
    <row r="120" spans="1:40" ht="15" customHeight="1" x14ac:dyDescent="0.3">
      <c r="A120" s="2" t="s">
        <v>329</v>
      </c>
      <c r="B120" s="9"/>
      <c r="C120" s="3" t="s">
        <v>422</v>
      </c>
      <c r="D120" s="23" t="s">
        <v>422</v>
      </c>
      <c r="E120" s="24" t="s">
        <v>422</v>
      </c>
      <c r="F120" s="23" t="s">
        <v>422</v>
      </c>
      <c r="G120" s="3" t="s">
        <v>422</v>
      </c>
      <c r="H120" s="16">
        <v>0</v>
      </c>
      <c r="I120" s="16">
        <v>0</v>
      </c>
      <c r="J120" s="3" t="s">
        <v>422</v>
      </c>
      <c r="K120" s="3" t="s">
        <v>422</v>
      </c>
      <c r="L120" s="3" t="s">
        <v>422</v>
      </c>
      <c r="M120" s="16">
        <v>0</v>
      </c>
      <c r="N120" s="24" t="s">
        <v>422</v>
      </c>
      <c r="O120" s="19">
        <v>0</v>
      </c>
      <c r="P120" s="16">
        <v>0</v>
      </c>
      <c r="Q120" s="16">
        <v>0</v>
      </c>
      <c r="R120" s="16">
        <v>0</v>
      </c>
      <c r="S120" s="16">
        <v>0</v>
      </c>
      <c r="T120" s="20">
        <v>0.01</v>
      </c>
      <c r="U120" s="16">
        <v>0</v>
      </c>
      <c r="V120" s="16">
        <v>0</v>
      </c>
      <c r="W120" s="16">
        <v>0</v>
      </c>
      <c r="X120" s="16">
        <v>0</v>
      </c>
      <c r="Y120" s="16">
        <v>0</v>
      </c>
      <c r="Z120" s="18">
        <v>0</v>
      </c>
      <c r="AA120" s="23" t="s">
        <v>422</v>
      </c>
      <c r="AB120" s="16">
        <v>0</v>
      </c>
      <c r="AC120" s="16">
        <v>0</v>
      </c>
      <c r="AD120" s="16">
        <v>0</v>
      </c>
      <c r="AE120" s="16">
        <v>0</v>
      </c>
      <c r="AF120" s="18">
        <v>0</v>
      </c>
      <c r="AG120" s="23" t="s">
        <v>422</v>
      </c>
      <c r="AH120" s="3" t="s">
        <v>422</v>
      </c>
      <c r="AI120" s="3" t="s">
        <v>422</v>
      </c>
      <c r="AJ120" s="3" t="s">
        <v>422</v>
      </c>
      <c r="AK120" s="16">
        <v>0</v>
      </c>
      <c r="AL120" s="24" t="s">
        <v>422</v>
      </c>
      <c r="AM120" s="23" t="s">
        <v>422</v>
      </c>
      <c r="AN120" s="18">
        <v>0</v>
      </c>
    </row>
    <row r="121" spans="1:40" ht="15" customHeight="1" x14ac:dyDescent="0.3">
      <c r="A121" s="2" t="s">
        <v>329</v>
      </c>
      <c r="B121" s="9"/>
      <c r="D121" s="22"/>
      <c r="E121" s="9"/>
      <c r="F121" s="22"/>
      <c r="K121" s="12" t="s">
        <v>384</v>
      </c>
      <c r="N121" s="9"/>
      <c r="O121" s="22"/>
      <c r="T121" s="12" t="s">
        <v>836</v>
      </c>
      <c r="Z121" s="9"/>
      <c r="AA121" s="22"/>
      <c r="AF121" s="9"/>
      <c r="AG121" s="22"/>
      <c r="AL121" s="9"/>
      <c r="AM121" s="22"/>
      <c r="AN121" s="9"/>
    </row>
    <row r="122" spans="1:40" ht="26" x14ac:dyDescent="0.3">
      <c r="A122" s="2" t="s">
        <v>329</v>
      </c>
      <c r="B122" s="9" t="s">
        <v>771</v>
      </c>
      <c r="C122" s="13">
        <v>710</v>
      </c>
      <c r="D122" s="14">
        <v>301</v>
      </c>
      <c r="E122" s="15">
        <v>410</v>
      </c>
      <c r="F122" s="14">
        <v>67</v>
      </c>
      <c r="G122" s="13">
        <v>135</v>
      </c>
      <c r="H122" s="13">
        <v>109</v>
      </c>
      <c r="I122" s="13">
        <v>106</v>
      </c>
      <c r="J122" s="13">
        <v>104</v>
      </c>
      <c r="K122" s="13">
        <v>189</v>
      </c>
      <c r="L122" s="13">
        <v>202</v>
      </c>
      <c r="M122" s="13">
        <v>215</v>
      </c>
      <c r="N122" s="15">
        <v>293</v>
      </c>
      <c r="O122" s="14">
        <v>443</v>
      </c>
      <c r="P122" s="13">
        <v>141</v>
      </c>
      <c r="Q122" s="13">
        <v>60</v>
      </c>
      <c r="R122" s="13">
        <v>12</v>
      </c>
      <c r="S122" s="13">
        <v>53</v>
      </c>
      <c r="T122" s="13">
        <v>126</v>
      </c>
      <c r="U122" s="13">
        <v>54</v>
      </c>
      <c r="V122" s="13">
        <v>1</v>
      </c>
      <c r="W122" s="13">
        <v>9</v>
      </c>
      <c r="X122" s="13">
        <v>70</v>
      </c>
      <c r="Y122" s="13">
        <v>46</v>
      </c>
      <c r="Z122" s="15">
        <v>138</v>
      </c>
      <c r="AA122" s="14">
        <v>584</v>
      </c>
      <c r="AB122" s="13">
        <v>126</v>
      </c>
      <c r="AC122" s="13">
        <v>17</v>
      </c>
      <c r="AD122" s="13">
        <v>69</v>
      </c>
      <c r="AE122" s="13">
        <v>31</v>
      </c>
      <c r="AF122" s="15">
        <v>9</v>
      </c>
      <c r="AG122" s="14">
        <v>424</v>
      </c>
      <c r="AH122" s="13">
        <v>286</v>
      </c>
      <c r="AI122" s="13">
        <v>197</v>
      </c>
      <c r="AJ122" s="13">
        <v>227</v>
      </c>
      <c r="AK122" s="13">
        <v>133</v>
      </c>
      <c r="AL122" s="15">
        <v>153</v>
      </c>
      <c r="AM122" s="14">
        <v>710</v>
      </c>
      <c r="AN122" s="15">
        <v>0</v>
      </c>
    </row>
    <row r="123" spans="1:40" ht="15" customHeight="1" x14ac:dyDescent="0.3">
      <c r="A123" s="2" t="s">
        <v>329</v>
      </c>
      <c r="B123" s="9"/>
      <c r="C123" s="16">
        <v>0.13</v>
      </c>
      <c r="D123" s="19">
        <v>0.11</v>
      </c>
      <c r="E123" s="21">
        <v>0.15</v>
      </c>
      <c r="F123" s="17">
        <v>0.12</v>
      </c>
      <c r="G123" s="16">
        <v>0.15</v>
      </c>
      <c r="H123" s="16">
        <v>0.12</v>
      </c>
      <c r="I123" s="16">
        <v>0.12</v>
      </c>
      <c r="J123" s="16">
        <v>0.12</v>
      </c>
      <c r="K123" s="16">
        <v>0.14000000000000001</v>
      </c>
      <c r="L123" s="16">
        <v>0.14000000000000001</v>
      </c>
      <c r="M123" s="16">
        <v>0.12</v>
      </c>
      <c r="N123" s="18">
        <v>0.13</v>
      </c>
      <c r="O123" s="17">
        <v>0.13</v>
      </c>
      <c r="P123" s="16">
        <v>0.15</v>
      </c>
      <c r="Q123" s="16">
        <v>0.13</v>
      </c>
      <c r="R123" s="16">
        <v>0.09</v>
      </c>
      <c r="S123" s="16">
        <v>0.13</v>
      </c>
      <c r="T123" s="16">
        <v>0.13</v>
      </c>
      <c r="U123" s="16">
        <v>0.13</v>
      </c>
      <c r="V123" s="16">
        <v>0.11</v>
      </c>
      <c r="W123" s="16">
        <v>0.09</v>
      </c>
      <c r="X123" s="16">
        <v>0.13</v>
      </c>
      <c r="Y123" s="16">
        <v>0.13</v>
      </c>
      <c r="Z123" s="18">
        <v>0.13</v>
      </c>
      <c r="AA123" s="17">
        <v>0.13</v>
      </c>
      <c r="AB123" s="16">
        <v>0.13</v>
      </c>
      <c r="AC123" s="16">
        <v>0.13</v>
      </c>
      <c r="AD123" s="16">
        <v>0.13</v>
      </c>
      <c r="AE123" s="16">
        <v>0.13</v>
      </c>
      <c r="AF123" s="18">
        <v>0.09</v>
      </c>
      <c r="AG123" s="17">
        <v>0.13</v>
      </c>
      <c r="AH123" s="16">
        <v>0.13</v>
      </c>
      <c r="AI123" s="16">
        <v>0.13</v>
      </c>
      <c r="AJ123" s="16">
        <v>0.13</v>
      </c>
      <c r="AK123" s="16">
        <v>0.12</v>
      </c>
      <c r="AL123" s="18">
        <v>0.13</v>
      </c>
      <c r="AM123" s="17">
        <v>0.13</v>
      </c>
      <c r="AN123" s="18">
        <v>0</v>
      </c>
    </row>
    <row r="124" spans="1:40" ht="15" customHeight="1" x14ac:dyDescent="0.3">
      <c r="A124" s="2" t="s">
        <v>329</v>
      </c>
      <c r="B124" s="9"/>
      <c r="D124" s="22"/>
      <c r="E124" s="11" t="s">
        <v>377</v>
      </c>
      <c r="F124" s="22"/>
      <c r="G124" s="12" t="s">
        <v>384</v>
      </c>
      <c r="N124" s="9"/>
      <c r="O124" s="22"/>
      <c r="Z124" s="9"/>
      <c r="AA124" s="22"/>
      <c r="AF124" s="9"/>
      <c r="AG124" s="22"/>
      <c r="AL124" s="9"/>
      <c r="AM124" s="22"/>
      <c r="AN124" s="9"/>
    </row>
    <row r="125" spans="1:40" ht="15" customHeight="1" x14ac:dyDescent="0.3">
      <c r="A125" s="2" t="s">
        <v>329</v>
      </c>
      <c r="B125" s="9" t="s">
        <v>772</v>
      </c>
      <c r="C125" s="13">
        <v>85</v>
      </c>
      <c r="D125" s="14">
        <v>42</v>
      </c>
      <c r="E125" s="15">
        <v>43</v>
      </c>
      <c r="F125" s="14">
        <v>6</v>
      </c>
      <c r="G125" s="13">
        <v>5</v>
      </c>
      <c r="H125" s="13">
        <v>13</v>
      </c>
      <c r="I125" s="13">
        <v>16</v>
      </c>
      <c r="J125" s="13">
        <v>13</v>
      </c>
      <c r="K125" s="13">
        <v>32</v>
      </c>
      <c r="L125" s="13">
        <v>11</v>
      </c>
      <c r="M125" s="13">
        <v>29</v>
      </c>
      <c r="N125" s="15">
        <v>45</v>
      </c>
      <c r="O125" s="14">
        <v>60</v>
      </c>
      <c r="P125" s="13">
        <v>12</v>
      </c>
      <c r="Q125" s="13">
        <v>5</v>
      </c>
      <c r="R125" s="13">
        <v>0</v>
      </c>
      <c r="S125" s="13">
        <v>9</v>
      </c>
      <c r="T125" s="13">
        <v>13</v>
      </c>
      <c r="U125" s="13">
        <v>4</v>
      </c>
      <c r="V125" s="13">
        <v>0</v>
      </c>
      <c r="W125" s="13">
        <v>2</v>
      </c>
      <c r="X125" s="13">
        <v>10</v>
      </c>
      <c r="Y125" s="13">
        <v>13</v>
      </c>
      <c r="Z125" s="15">
        <v>16</v>
      </c>
      <c r="AA125" s="14">
        <v>71</v>
      </c>
      <c r="AB125" s="13">
        <v>14</v>
      </c>
      <c r="AC125" s="13">
        <v>3</v>
      </c>
      <c r="AD125" s="13">
        <v>6</v>
      </c>
      <c r="AE125" s="13">
        <v>3</v>
      </c>
      <c r="AF125" s="15">
        <v>2</v>
      </c>
      <c r="AG125" s="14">
        <v>51</v>
      </c>
      <c r="AH125" s="13">
        <v>35</v>
      </c>
      <c r="AI125" s="13">
        <v>24</v>
      </c>
      <c r="AJ125" s="13">
        <v>27</v>
      </c>
      <c r="AK125" s="13">
        <v>17</v>
      </c>
      <c r="AL125" s="15">
        <v>18</v>
      </c>
      <c r="AM125" s="14">
        <v>85</v>
      </c>
      <c r="AN125" s="15">
        <v>0</v>
      </c>
    </row>
    <row r="126" spans="1:40" ht="15" customHeight="1" x14ac:dyDescent="0.3">
      <c r="A126" s="2" t="s">
        <v>329</v>
      </c>
      <c r="B126" s="9"/>
      <c r="C126" s="16">
        <v>0.02</v>
      </c>
      <c r="D126" s="17">
        <v>0.02</v>
      </c>
      <c r="E126" s="18">
        <v>0.02</v>
      </c>
      <c r="F126" s="17">
        <v>0.01</v>
      </c>
      <c r="G126" s="20">
        <v>0.01</v>
      </c>
      <c r="H126" s="16">
        <v>0.02</v>
      </c>
      <c r="I126" s="16">
        <v>0.02</v>
      </c>
      <c r="J126" s="16">
        <v>0.02</v>
      </c>
      <c r="K126" s="20">
        <v>0.02</v>
      </c>
      <c r="L126" s="20">
        <v>0.01</v>
      </c>
      <c r="M126" s="16">
        <v>0.02</v>
      </c>
      <c r="N126" s="21">
        <v>0.02</v>
      </c>
      <c r="O126" s="17">
        <v>0.02</v>
      </c>
      <c r="P126" s="16">
        <v>0.01</v>
      </c>
      <c r="Q126" s="16">
        <v>0.01</v>
      </c>
      <c r="R126" s="16">
        <v>0</v>
      </c>
      <c r="S126" s="16">
        <v>0.02</v>
      </c>
      <c r="T126" s="16">
        <v>0.01</v>
      </c>
      <c r="U126" s="16">
        <v>0.01</v>
      </c>
      <c r="V126" s="16">
        <v>0</v>
      </c>
      <c r="W126" s="16">
        <v>0.02</v>
      </c>
      <c r="X126" s="16">
        <v>0.02</v>
      </c>
      <c r="Y126" s="20">
        <v>0.04</v>
      </c>
      <c r="Z126" s="18">
        <v>0.02</v>
      </c>
      <c r="AA126" s="17">
        <v>0.02</v>
      </c>
      <c r="AB126" s="16">
        <v>0.01</v>
      </c>
      <c r="AC126" s="16">
        <v>0.02</v>
      </c>
      <c r="AD126" s="16">
        <v>0.01</v>
      </c>
      <c r="AE126" s="16">
        <v>0.01</v>
      </c>
      <c r="AF126" s="18">
        <v>0.02</v>
      </c>
      <c r="AG126" s="17">
        <v>0.02</v>
      </c>
      <c r="AH126" s="16">
        <v>0.02</v>
      </c>
      <c r="AI126" s="16">
        <v>0.02</v>
      </c>
      <c r="AJ126" s="16">
        <v>0.02</v>
      </c>
      <c r="AK126" s="16">
        <v>0.02</v>
      </c>
      <c r="AL126" s="18">
        <v>0.02</v>
      </c>
      <c r="AM126" s="17">
        <v>0.02</v>
      </c>
      <c r="AN126" s="18">
        <v>0</v>
      </c>
    </row>
    <row r="127" spans="1:40" ht="15" customHeight="1" x14ac:dyDescent="0.3">
      <c r="A127" s="2" t="s">
        <v>329</v>
      </c>
      <c r="B127" s="9"/>
      <c r="D127" s="22"/>
      <c r="E127" s="9"/>
      <c r="F127" s="22"/>
      <c r="H127" s="12" t="s">
        <v>378</v>
      </c>
      <c r="I127" s="12" t="s">
        <v>666</v>
      </c>
      <c r="J127" s="12" t="s">
        <v>378</v>
      </c>
      <c r="K127" s="12" t="s">
        <v>666</v>
      </c>
      <c r="M127" s="12" t="s">
        <v>666</v>
      </c>
      <c r="N127" s="11" t="s">
        <v>666</v>
      </c>
      <c r="O127" s="22"/>
      <c r="Y127" s="12" t="s">
        <v>837</v>
      </c>
      <c r="Z127" s="9"/>
      <c r="AA127" s="22"/>
      <c r="AF127" s="9"/>
      <c r="AG127" s="22"/>
      <c r="AL127" s="9"/>
      <c r="AM127" s="22"/>
      <c r="AN127" s="9"/>
    </row>
    <row r="128" spans="1:40" ht="15" customHeight="1" x14ac:dyDescent="0.3">
      <c r="A128" s="2" t="s">
        <v>329</v>
      </c>
      <c r="B128" s="9" t="s">
        <v>774</v>
      </c>
      <c r="C128" s="13">
        <v>181</v>
      </c>
      <c r="D128" s="14">
        <v>63</v>
      </c>
      <c r="E128" s="15">
        <v>118</v>
      </c>
      <c r="F128" s="14">
        <v>22</v>
      </c>
      <c r="G128" s="13">
        <v>28</v>
      </c>
      <c r="H128" s="13">
        <v>34</v>
      </c>
      <c r="I128" s="13">
        <v>29</v>
      </c>
      <c r="J128" s="13">
        <v>24</v>
      </c>
      <c r="K128" s="13">
        <v>45</v>
      </c>
      <c r="L128" s="13">
        <v>50</v>
      </c>
      <c r="M128" s="13">
        <v>63</v>
      </c>
      <c r="N128" s="15">
        <v>69</v>
      </c>
      <c r="O128" s="14">
        <v>145</v>
      </c>
      <c r="P128" s="13">
        <v>21</v>
      </c>
      <c r="Q128" s="13">
        <v>21</v>
      </c>
      <c r="R128" s="13">
        <v>11</v>
      </c>
      <c r="S128" s="13">
        <v>17</v>
      </c>
      <c r="T128" s="13">
        <v>15</v>
      </c>
      <c r="U128" s="13">
        <v>21</v>
      </c>
      <c r="V128" s="13">
        <v>1</v>
      </c>
      <c r="W128" s="13">
        <v>1</v>
      </c>
      <c r="X128" s="13">
        <v>26</v>
      </c>
      <c r="Y128" s="13">
        <v>13</v>
      </c>
      <c r="Z128" s="15">
        <v>35</v>
      </c>
      <c r="AA128" s="14">
        <v>138</v>
      </c>
      <c r="AB128" s="13">
        <v>44</v>
      </c>
      <c r="AC128" s="13">
        <v>8</v>
      </c>
      <c r="AD128" s="13">
        <v>20</v>
      </c>
      <c r="AE128" s="13">
        <v>8</v>
      </c>
      <c r="AF128" s="15">
        <v>8</v>
      </c>
      <c r="AG128" s="14">
        <v>73</v>
      </c>
      <c r="AH128" s="13">
        <v>108</v>
      </c>
      <c r="AI128" s="13">
        <v>28</v>
      </c>
      <c r="AJ128" s="13">
        <v>46</v>
      </c>
      <c r="AK128" s="13">
        <v>34</v>
      </c>
      <c r="AL128" s="15">
        <v>74</v>
      </c>
      <c r="AM128" s="14">
        <v>181</v>
      </c>
      <c r="AN128" s="15">
        <v>0</v>
      </c>
    </row>
    <row r="129" spans="1:40" ht="15" customHeight="1" x14ac:dyDescent="0.3">
      <c r="A129" s="2" t="s">
        <v>329</v>
      </c>
      <c r="B129" s="9"/>
      <c r="C129" s="16">
        <v>0.03</v>
      </c>
      <c r="D129" s="19">
        <v>0.02</v>
      </c>
      <c r="E129" s="21">
        <v>0.04</v>
      </c>
      <c r="F129" s="17">
        <v>0.04</v>
      </c>
      <c r="G129" s="16">
        <v>0.03</v>
      </c>
      <c r="H129" s="16">
        <v>0.04</v>
      </c>
      <c r="I129" s="16">
        <v>0.03</v>
      </c>
      <c r="J129" s="16">
        <v>0.03</v>
      </c>
      <c r="K129" s="16">
        <v>0.03</v>
      </c>
      <c r="L129" s="16">
        <v>0.03</v>
      </c>
      <c r="M129" s="16">
        <v>0.04</v>
      </c>
      <c r="N129" s="18">
        <v>0.03</v>
      </c>
      <c r="O129" s="19">
        <v>0.04</v>
      </c>
      <c r="P129" s="20">
        <v>0.02</v>
      </c>
      <c r="Q129" s="16">
        <v>0.04</v>
      </c>
      <c r="R129" s="20">
        <v>0.08</v>
      </c>
      <c r="S129" s="16">
        <v>0.04</v>
      </c>
      <c r="T129" s="20">
        <v>0.02</v>
      </c>
      <c r="U129" s="20">
        <v>0.05</v>
      </c>
      <c r="V129" s="16">
        <v>0.1</v>
      </c>
      <c r="W129" s="16">
        <v>0.01</v>
      </c>
      <c r="X129" s="20">
        <v>0.05</v>
      </c>
      <c r="Y129" s="16">
        <v>0.04</v>
      </c>
      <c r="Z129" s="18">
        <v>0.03</v>
      </c>
      <c r="AA129" s="17">
        <v>0.03</v>
      </c>
      <c r="AB129" s="16">
        <v>0.04</v>
      </c>
      <c r="AC129" s="16">
        <v>0.06</v>
      </c>
      <c r="AD129" s="16">
        <v>0.04</v>
      </c>
      <c r="AE129" s="16">
        <v>0.03</v>
      </c>
      <c r="AF129" s="18">
        <v>0.08</v>
      </c>
      <c r="AG129" s="19">
        <v>0.02</v>
      </c>
      <c r="AH129" s="20">
        <v>0.05</v>
      </c>
      <c r="AI129" s="20">
        <v>0.02</v>
      </c>
      <c r="AJ129" s="16">
        <v>0.03</v>
      </c>
      <c r="AK129" s="16">
        <v>0.03</v>
      </c>
      <c r="AL129" s="21">
        <v>0.06</v>
      </c>
      <c r="AM129" s="17">
        <v>0.03</v>
      </c>
      <c r="AN129" s="18">
        <v>0</v>
      </c>
    </row>
    <row r="130" spans="1:40" ht="15" customHeight="1" x14ac:dyDescent="0.3">
      <c r="A130" s="2" t="s">
        <v>329</v>
      </c>
      <c r="B130" s="9"/>
      <c r="D130" s="22"/>
      <c r="E130" s="11" t="s">
        <v>377</v>
      </c>
      <c r="F130" s="22"/>
      <c r="N130" s="9"/>
      <c r="O130" s="10" t="s">
        <v>437</v>
      </c>
      <c r="Q130" s="12" t="s">
        <v>437</v>
      </c>
      <c r="R130" s="12" t="s">
        <v>838</v>
      </c>
      <c r="S130" s="12" t="s">
        <v>437</v>
      </c>
      <c r="U130" s="12" t="s">
        <v>437</v>
      </c>
      <c r="X130" s="12" t="s">
        <v>437</v>
      </c>
      <c r="Y130" s="12" t="s">
        <v>382</v>
      </c>
      <c r="Z130" s="11" t="s">
        <v>382</v>
      </c>
      <c r="AA130" s="22"/>
      <c r="AC130" s="12" t="s">
        <v>377</v>
      </c>
      <c r="AF130" s="9"/>
      <c r="AG130" s="22"/>
      <c r="AH130" s="12" t="s">
        <v>524</v>
      </c>
      <c r="AL130" s="11" t="s">
        <v>502</v>
      </c>
      <c r="AM130" s="22"/>
      <c r="AN130" s="9"/>
    </row>
    <row r="131" spans="1:40" ht="15" customHeight="1" x14ac:dyDescent="0.3">
      <c r="A131" s="2" t="s">
        <v>329</v>
      </c>
      <c r="B131" s="9" t="s">
        <v>839</v>
      </c>
      <c r="C131" s="13">
        <v>2298</v>
      </c>
      <c r="D131" s="14">
        <v>1296</v>
      </c>
      <c r="E131" s="15">
        <v>1003</v>
      </c>
      <c r="F131" s="14">
        <v>160</v>
      </c>
      <c r="G131" s="13">
        <v>308</v>
      </c>
      <c r="H131" s="13">
        <v>290</v>
      </c>
      <c r="I131" s="13">
        <v>332</v>
      </c>
      <c r="J131" s="13">
        <v>433</v>
      </c>
      <c r="K131" s="13">
        <v>774</v>
      </c>
      <c r="L131" s="13">
        <v>469</v>
      </c>
      <c r="M131" s="13">
        <v>623</v>
      </c>
      <c r="N131" s="15">
        <v>1207</v>
      </c>
      <c r="O131" s="14">
        <v>1429</v>
      </c>
      <c r="P131" s="13">
        <v>415</v>
      </c>
      <c r="Q131" s="13">
        <v>186</v>
      </c>
      <c r="R131" s="13">
        <v>62</v>
      </c>
      <c r="S131" s="13">
        <v>164</v>
      </c>
      <c r="T131" s="13">
        <v>455</v>
      </c>
      <c r="U131" s="13">
        <v>165</v>
      </c>
      <c r="V131" s="13">
        <v>8</v>
      </c>
      <c r="W131" s="13">
        <v>48</v>
      </c>
      <c r="X131" s="13">
        <v>240</v>
      </c>
      <c r="Y131" s="13">
        <v>156</v>
      </c>
      <c r="Z131" s="15">
        <v>398</v>
      </c>
      <c r="AA131" s="14">
        <v>1965</v>
      </c>
      <c r="AB131" s="13">
        <v>333</v>
      </c>
      <c r="AC131" s="13">
        <v>46</v>
      </c>
      <c r="AD131" s="13">
        <v>179</v>
      </c>
      <c r="AE131" s="13">
        <v>77</v>
      </c>
      <c r="AF131" s="15">
        <v>32</v>
      </c>
      <c r="AG131" s="14">
        <v>1490</v>
      </c>
      <c r="AH131" s="13">
        <v>808</v>
      </c>
      <c r="AI131" s="13">
        <v>747</v>
      </c>
      <c r="AJ131" s="13">
        <v>743</v>
      </c>
      <c r="AK131" s="13">
        <v>456</v>
      </c>
      <c r="AL131" s="15">
        <v>352</v>
      </c>
      <c r="AM131" s="14">
        <v>2298</v>
      </c>
      <c r="AN131" s="15">
        <v>0</v>
      </c>
    </row>
    <row r="132" spans="1:40" ht="15" customHeight="1" x14ac:dyDescent="0.3">
      <c r="A132" s="2" t="s">
        <v>329</v>
      </c>
      <c r="B132" s="9"/>
      <c r="C132" s="16">
        <v>0.43</v>
      </c>
      <c r="D132" s="19">
        <v>0.48</v>
      </c>
      <c r="E132" s="21">
        <v>0.37</v>
      </c>
      <c r="F132" s="19">
        <v>0.3</v>
      </c>
      <c r="G132" s="20">
        <v>0.34</v>
      </c>
      <c r="H132" s="20">
        <v>0.33</v>
      </c>
      <c r="I132" s="20">
        <v>0.38</v>
      </c>
      <c r="J132" s="20">
        <v>0.52</v>
      </c>
      <c r="K132" s="20">
        <v>0.56000000000000005</v>
      </c>
      <c r="L132" s="20">
        <v>0.33</v>
      </c>
      <c r="M132" s="20">
        <v>0.36</v>
      </c>
      <c r="N132" s="21">
        <v>0.55000000000000004</v>
      </c>
      <c r="O132" s="19">
        <v>0.41</v>
      </c>
      <c r="P132" s="16">
        <v>0.43</v>
      </c>
      <c r="Q132" s="16">
        <v>0.4</v>
      </c>
      <c r="R132" s="16">
        <v>0.45</v>
      </c>
      <c r="S132" s="16">
        <v>0.4</v>
      </c>
      <c r="T132" s="20">
        <v>0.48</v>
      </c>
      <c r="U132" s="16">
        <v>0.41</v>
      </c>
      <c r="V132" s="16">
        <v>0.9</v>
      </c>
      <c r="W132" s="16">
        <v>0.51</v>
      </c>
      <c r="X132" s="16">
        <v>0.44</v>
      </c>
      <c r="Y132" s="16">
        <v>0.43</v>
      </c>
      <c r="Z132" s="21">
        <v>0.38</v>
      </c>
      <c r="AA132" s="19">
        <v>0.45</v>
      </c>
      <c r="AB132" s="20">
        <v>0.33</v>
      </c>
      <c r="AC132" s="16">
        <v>0.35</v>
      </c>
      <c r="AD132" s="20">
        <v>0.34</v>
      </c>
      <c r="AE132" s="20">
        <v>0.32</v>
      </c>
      <c r="AF132" s="18">
        <v>0.31</v>
      </c>
      <c r="AG132" s="19">
        <v>0.47</v>
      </c>
      <c r="AH132" s="20">
        <v>0.36</v>
      </c>
      <c r="AI132" s="20">
        <v>0.51</v>
      </c>
      <c r="AJ132" s="16">
        <v>0.44</v>
      </c>
      <c r="AK132" s="16">
        <v>0.41</v>
      </c>
      <c r="AL132" s="21">
        <v>0.31</v>
      </c>
      <c r="AM132" s="17">
        <v>0.43</v>
      </c>
      <c r="AN132" s="18">
        <v>0</v>
      </c>
    </row>
    <row r="133" spans="1:40" ht="15" customHeight="1" x14ac:dyDescent="0.3">
      <c r="A133" s="2" t="s">
        <v>329</v>
      </c>
      <c r="B133" s="9"/>
      <c r="D133" s="10" t="s">
        <v>378</v>
      </c>
      <c r="E133" s="9"/>
      <c r="F133" s="22"/>
      <c r="I133" s="12" t="s">
        <v>720</v>
      </c>
      <c r="J133" s="12" t="s">
        <v>539</v>
      </c>
      <c r="K133" s="12" t="s">
        <v>427</v>
      </c>
      <c r="M133" s="12" t="s">
        <v>377</v>
      </c>
      <c r="N133" s="11" t="s">
        <v>539</v>
      </c>
      <c r="O133" s="22"/>
      <c r="P133" s="12" t="s">
        <v>389</v>
      </c>
      <c r="T133" s="12" t="s">
        <v>840</v>
      </c>
      <c r="W133" s="12" t="s">
        <v>785</v>
      </c>
      <c r="X133" s="12" t="s">
        <v>389</v>
      </c>
      <c r="Z133" s="9"/>
      <c r="AA133" s="10" t="s">
        <v>397</v>
      </c>
      <c r="AF133" s="9"/>
      <c r="AG133" s="10" t="s">
        <v>452</v>
      </c>
      <c r="AH133" s="12" t="s">
        <v>382</v>
      </c>
      <c r="AI133" s="12" t="s">
        <v>453</v>
      </c>
      <c r="AJ133" s="12" t="s">
        <v>437</v>
      </c>
      <c r="AK133" s="12" t="s">
        <v>437</v>
      </c>
      <c r="AL133" s="9"/>
      <c r="AM133" s="22"/>
      <c r="AN133" s="9"/>
    </row>
    <row r="134" spans="1:40" ht="15" customHeight="1" x14ac:dyDescent="0.3">
      <c r="A134" s="2" t="s">
        <v>329</v>
      </c>
      <c r="B134" s="9" t="s">
        <v>841</v>
      </c>
      <c r="C134" s="13">
        <v>1314</v>
      </c>
      <c r="D134" s="14">
        <v>669</v>
      </c>
      <c r="E134" s="15">
        <v>645</v>
      </c>
      <c r="F134" s="14">
        <v>81</v>
      </c>
      <c r="G134" s="13">
        <v>143</v>
      </c>
      <c r="H134" s="13">
        <v>167</v>
      </c>
      <c r="I134" s="13">
        <v>200</v>
      </c>
      <c r="J134" s="13">
        <v>275</v>
      </c>
      <c r="K134" s="13">
        <v>449</v>
      </c>
      <c r="L134" s="13">
        <v>224</v>
      </c>
      <c r="M134" s="13">
        <v>367</v>
      </c>
      <c r="N134" s="15">
        <v>723</v>
      </c>
      <c r="O134" s="14">
        <v>748</v>
      </c>
      <c r="P134" s="13">
        <v>347</v>
      </c>
      <c r="Q134" s="13">
        <v>118</v>
      </c>
      <c r="R134" s="13">
        <v>35</v>
      </c>
      <c r="S134" s="13">
        <v>83</v>
      </c>
      <c r="T134" s="13">
        <v>219</v>
      </c>
      <c r="U134" s="13">
        <v>94</v>
      </c>
      <c r="V134" s="13">
        <v>2</v>
      </c>
      <c r="W134" s="13">
        <v>20</v>
      </c>
      <c r="X134" s="13">
        <v>124</v>
      </c>
      <c r="Y134" s="13">
        <v>89</v>
      </c>
      <c r="Z134" s="15">
        <v>184</v>
      </c>
      <c r="AA134" s="14">
        <v>1162</v>
      </c>
      <c r="AB134" s="13">
        <v>152</v>
      </c>
      <c r="AC134" s="13">
        <v>30</v>
      </c>
      <c r="AD134" s="13">
        <v>62</v>
      </c>
      <c r="AE134" s="13">
        <v>47</v>
      </c>
      <c r="AF134" s="15">
        <v>13</v>
      </c>
      <c r="AG134" s="14">
        <v>755</v>
      </c>
      <c r="AH134" s="13">
        <v>559</v>
      </c>
      <c r="AI134" s="13">
        <v>345</v>
      </c>
      <c r="AJ134" s="13">
        <v>410</v>
      </c>
      <c r="AK134" s="13">
        <v>293</v>
      </c>
      <c r="AL134" s="15">
        <v>266</v>
      </c>
      <c r="AM134" s="14">
        <v>1314</v>
      </c>
      <c r="AN134" s="15">
        <v>0</v>
      </c>
    </row>
    <row r="135" spans="1:40" ht="15" customHeight="1" x14ac:dyDescent="0.3">
      <c r="A135" s="2" t="s">
        <v>329</v>
      </c>
      <c r="B135" s="9"/>
      <c r="C135" s="16">
        <v>0.24</v>
      </c>
      <c r="D135" s="17">
        <v>0.25</v>
      </c>
      <c r="E135" s="18">
        <v>0.24</v>
      </c>
      <c r="F135" s="19">
        <v>0.15</v>
      </c>
      <c r="G135" s="20">
        <v>0.16</v>
      </c>
      <c r="H135" s="20">
        <v>0.19</v>
      </c>
      <c r="I135" s="16">
        <v>0.23</v>
      </c>
      <c r="J135" s="20">
        <v>0.33</v>
      </c>
      <c r="K135" s="20">
        <v>0.33</v>
      </c>
      <c r="L135" s="20">
        <v>0.16</v>
      </c>
      <c r="M135" s="20">
        <v>0.21</v>
      </c>
      <c r="N135" s="21">
        <v>0.33</v>
      </c>
      <c r="O135" s="19">
        <v>0.21</v>
      </c>
      <c r="P135" s="20">
        <v>0.36</v>
      </c>
      <c r="Q135" s="16">
        <v>0.25</v>
      </c>
      <c r="R135" s="16">
        <v>0.25</v>
      </c>
      <c r="S135" s="20">
        <v>0.2</v>
      </c>
      <c r="T135" s="16">
        <v>0.23</v>
      </c>
      <c r="U135" s="16">
        <v>0.23</v>
      </c>
      <c r="V135" s="16">
        <v>0.18</v>
      </c>
      <c r="W135" s="16">
        <v>0.21</v>
      </c>
      <c r="X135" s="16">
        <v>0.23</v>
      </c>
      <c r="Y135" s="16">
        <v>0.25</v>
      </c>
      <c r="Z135" s="21">
        <v>0.18</v>
      </c>
      <c r="AA135" s="19">
        <v>0.26</v>
      </c>
      <c r="AB135" s="20">
        <v>0.15</v>
      </c>
      <c r="AC135" s="16">
        <v>0.23</v>
      </c>
      <c r="AD135" s="20">
        <v>0.12</v>
      </c>
      <c r="AE135" s="16">
        <v>0.2</v>
      </c>
      <c r="AF135" s="21">
        <v>0.13</v>
      </c>
      <c r="AG135" s="17">
        <v>0.24</v>
      </c>
      <c r="AH135" s="16">
        <v>0.25</v>
      </c>
      <c r="AI135" s="16">
        <v>0.24</v>
      </c>
      <c r="AJ135" s="16">
        <v>0.24</v>
      </c>
      <c r="AK135" s="16">
        <v>0.27</v>
      </c>
      <c r="AL135" s="18">
        <v>0.23</v>
      </c>
      <c r="AM135" s="17">
        <v>0.24</v>
      </c>
      <c r="AN135" s="18">
        <v>0</v>
      </c>
    </row>
    <row r="136" spans="1:40" ht="15" customHeight="1" x14ac:dyDescent="0.3">
      <c r="A136" s="2" t="s">
        <v>329</v>
      </c>
      <c r="B136" s="9"/>
      <c r="D136" s="22"/>
      <c r="E136" s="9"/>
      <c r="F136" s="22"/>
      <c r="H136" s="12" t="s">
        <v>383</v>
      </c>
      <c r="I136" s="12" t="s">
        <v>439</v>
      </c>
      <c r="J136" s="12" t="s">
        <v>539</v>
      </c>
      <c r="K136" s="12" t="s">
        <v>539</v>
      </c>
      <c r="M136" s="12" t="s">
        <v>433</v>
      </c>
      <c r="N136" s="11" t="s">
        <v>539</v>
      </c>
      <c r="O136" s="10" t="s">
        <v>389</v>
      </c>
      <c r="P136" s="12" t="s">
        <v>396</v>
      </c>
      <c r="Q136" s="12" t="s">
        <v>389</v>
      </c>
      <c r="R136" s="12" t="s">
        <v>389</v>
      </c>
      <c r="T136" s="12" t="s">
        <v>389</v>
      </c>
      <c r="U136" s="12" t="s">
        <v>389</v>
      </c>
      <c r="X136" s="12" t="s">
        <v>389</v>
      </c>
      <c r="Y136" s="12" t="s">
        <v>389</v>
      </c>
      <c r="Z136" s="9"/>
      <c r="AA136" s="10" t="s">
        <v>452</v>
      </c>
      <c r="AC136" s="12" t="s">
        <v>404</v>
      </c>
      <c r="AE136" s="12" t="s">
        <v>380</v>
      </c>
      <c r="AF136" s="9"/>
      <c r="AG136" s="22"/>
      <c r="AK136" s="12" t="s">
        <v>382</v>
      </c>
      <c r="AL136" s="9"/>
      <c r="AM136" s="22"/>
      <c r="AN136" s="9"/>
    </row>
    <row r="137" spans="1:40" ht="15" customHeight="1" x14ac:dyDescent="0.3">
      <c r="A137" s="2" t="s">
        <v>329</v>
      </c>
      <c r="B137" s="9" t="s">
        <v>842</v>
      </c>
      <c r="C137" s="13">
        <v>3218</v>
      </c>
      <c r="D137" s="14">
        <v>1741</v>
      </c>
      <c r="E137" s="15">
        <v>1477</v>
      </c>
      <c r="F137" s="14">
        <v>254</v>
      </c>
      <c r="G137" s="13">
        <v>466</v>
      </c>
      <c r="H137" s="13">
        <v>444</v>
      </c>
      <c r="I137" s="13">
        <v>495</v>
      </c>
      <c r="J137" s="13">
        <v>572</v>
      </c>
      <c r="K137" s="13">
        <v>987</v>
      </c>
      <c r="L137" s="13">
        <v>720</v>
      </c>
      <c r="M137" s="13">
        <v>939</v>
      </c>
      <c r="N137" s="15">
        <v>1559</v>
      </c>
      <c r="O137" s="14">
        <v>1990</v>
      </c>
      <c r="P137" s="13">
        <v>626</v>
      </c>
      <c r="Q137" s="13">
        <v>269</v>
      </c>
      <c r="R137" s="13">
        <v>79</v>
      </c>
      <c r="S137" s="13">
        <v>238</v>
      </c>
      <c r="T137" s="13">
        <v>602</v>
      </c>
      <c r="U137" s="13">
        <v>236</v>
      </c>
      <c r="V137" s="13">
        <v>8</v>
      </c>
      <c r="W137" s="13">
        <v>63</v>
      </c>
      <c r="X137" s="13">
        <v>332</v>
      </c>
      <c r="Y137" s="13">
        <v>216</v>
      </c>
      <c r="Z137" s="15">
        <v>549</v>
      </c>
      <c r="AA137" s="14">
        <v>2728</v>
      </c>
      <c r="AB137" s="13">
        <v>489</v>
      </c>
      <c r="AC137" s="13">
        <v>71</v>
      </c>
      <c r="AD137" s="13">
        <v>253</v>
      </c>
      <c r="AE137" s="13">
        <v>124</v>
      </c>
      <c r="AF137" s="15">
        <v>41</v>
      </c>
      <c r="AG137" s="14">
        <v>2024</v>
      </c>
      <c r="AH137" s="13">
        <v>1194</v>
      </c>
      <c r="AI137" s="13">
        <v>975</v>
      </c>
      <c r="AJ137" s="13">
        <v>1050</v>
      </c>
      <c r="AK137" s="13">
        <v>651</v>
      </c>
      <c r="AL137" s="15">
        <v>543</v>
      </c>
      <c r="AM137" s="14">
        <v>3218</v>
      </c>
      <c r="AN137" s="15">
        <v>0</v>
      </c>
    </row>
    <row r="138" spans="1:40" ht="15" customHeight="1" x14ac:dyDescent="0.3">
      <c r="A138" s="2" t="s">
        <v>329</v>
      </c>
      <c r="B138" s="9"/>
      <c r="C138" s="16">
        <v>0.6</v>
      </c>
      <c r="D138" s="19">
        <v>0.65</v>
      </c>
      <c r="E138" s="21">
        <v>0.54</v>
      </c>
      <c r="F138" s="19">
        <v>0.47</v>
      </c>
      <c r="G138" s="20">
        <v>0.52</v>
      </c>
      <c r="H138" s="20">
        <v>0.51</v>
      </c>
      <c r="I138" s="16">
        <v>0.56999999999999995</v>
      </c>
      <c r="J138" s="20">
        <v>0.68</v>
      </c>
      <c r="K138" s="20">
        <v>0.72</v>
      </c>
      <c r="L138" s="20">
        <v>0.5</v>
      </c>
      <c r="M138" s="20">
        <v>0.54</v>
      </c>
      <c r="N138" s="21">
        <v>0.7</v>
      </c>
      <c r="O138" s="19">
        <v>0.56999999999999995</v>
      </c>
      <c r="P138" s="20">
        <v>0.65</v>
      </c>
      <c r="Q138" s="16">
        <v>0.56999999999999995</v>
      </c>
      <c r="R138" s="16">
        <v>0.56999999999999995</v>
      </c>
      <c r="S138" s="16">
        <v>0.57999999999999996</v>
      </c>
      <c r="T138" s="20">
        <v>0.63</v>
      </c>
      <c r="U138" s="16">
        <v>0.57999999999999996</v>
      </c>
      <c r="V138" s="16">
        <v>0.9</v>
      </c>
      <c r="W138" s="16">
        <v>0.66</v>
      </c>
      <c r="X138" s="16">
        <v>0.61</v>
      </c>
      <c r="Y138" s="16">
        <v>0.6</v>
      </c>
      <c r="Z138" s="21">
        <v>0.52</v>
      </c>
      <c r="AA138" s="19">
        <v>0.62</v>
      </c>
      <c r="AB138" s="20">
        <v>0.49</v>
      </c>
      <c r="AC138" s="16">
        <v>0.54</v>
      </c>
      <c r="AD138" s="20">
        <v>0.48</v>
      </c>
      <c r="AE138" s="20">
        <v>0.52</v>
      </c>
      <c r="AF138" s="21">
        <v>0.4</v>
      </c>
      <c r="AG138" s="19">
        <v>0.64</v>
      </c>
      <c r="AH138" s="20">
        <v>0.53</v>
      </c>
      <c r="AI138" s="20">
        <v>0.67</v>
      </c>
      <c r="AJ138" s="20">
        <v>0.62</v>
      </c>
      <c r="AK138" s="16">
        <v>0.59</v>
      </c>
      <c r="AL138" s="21">
        <v>0.47</v>
      </c>
      <c r="AM138" s="17">
        <v>0.6</v>
      </c>
      <c r="AN138" s="18">
        <v>0</v>
      </c>
    </row>
    <row r="139" spans="1:40" ht="15" customHeight="1" x14ac:dyDescent="0.3">
      <c r="A139" s="2" t="s">
        <v>329</v>
      </c>
      <c r="B139" s="9"/>
      <c r="D139" s="10" t="s">
        <v>378</v>
      </c>
      <c r="E139" s="9"/>
      <c r="F139" s="22"/>
      <c r="I139" s="12" t="s">
        <v>439</v>
      </c>
      <c r="J139" s="12" t="s">
        <v>539</v>
      </c>
      <c r="K139" s="12" t="s">
        <v>539</v>
      </c>
      <c r="M139" s="12" t="s">
        <v>377</v>
      </c>
      <c r="N139" s="11" t="s">
        <v>539</v>
      </c>
      <c r="O139" s="10" t="s">
        <v>389</v>
      </c>
      <c r="P139" s="12" t="s">
        <v>549</v>
      </c>
      <c r="T139" s="12" t="s">
        <v>669</v>
      </c>
      <c r="U139" s="12" t="s">
        <v>389</v>
      </c>
      <c r="W139" s="12" t="s">
        <v>389</v>
      </c>
      <c r="X139" s="12" t="s">
        <v>389</v>
      </c>
      <c r="Y139" s="12" t="s">
        <v>389</v>
      </c>
      <c r="Z139" s="9"/>
      <c r="AA139" s="10" t="s">
        <v>452</v>
      </c>
      <c r="AF139" s="9"/>
      <c r="AG139" s="10" t="s">
        <v>478</v>
      </c>
      <c r="AH139" s="12" t="s">
        <v>382</v>
      </c>
      <c r="AI139" s="12" t="s">
        <v>452</v>
      </c>
      <c r="AJ139" s="12" t="s">
        <v>437</v>
      </c>
      <c r="AK139" s="12" t="s">
        <v>437</v>
      </c>
      <c r="AL139" s="9"/>
      <c r="AM139" s="22"/>
      <c r="AN139" s="9"/>
    </row>
    <row r="140" spans="1:40" ht="15" customHeight="1" x14ac:dyDescent="0.3">
      <c r="A140" s="2" t="s">
        <v>329</v>
      </c>
      <c r="B140" s="9" t="s">
        <v>843</v>
      </c>
      <c r="C140" s="13">
        <v>387</v>
      </c>
      <c r="D140" s="14">
        <v>256</v>
      </c>
      <c r="E140" s="15">
        <v>132</v>
      </c>
      <c r="F140" s="14">
        <v>37</v>
      </c>
      <c r="G140" s="13">
        <v>53</v>
      </c>
      <c r="H140" s="13">
        <v>51</v>
      </c>
      <c r="I140" s="13">
        <v>61</v>
      </c>
      <c r="J140" s="13">
        <v>57</v>
      </c>
      <c r="K140" s="13">
        <v>128</v>
      </c>
      <c r="L140" s="13">
        <v>91</v>
      </c>
      <c r="M140" s="13">
        <v>112</v>
      </c>
      <c r="N140" s="15">
        <v>185</v>
      </c>
      <c r="O140" s="14">
        <v>228</v>
      </c>
      <c r="P140" s="13">
        <v>41</v>
      </c>
      <c r="Q140" s="13">
        <v>23</v>
      </c>
      <c r="R140" s="13">
        <v>7</v>
      </c>
      <c r="S140" s="13">
        <v>29</v>
      </c>
      <c r="T140" s="13">
        <v>118</v>
      </c>
      <c r="U140" s="13">
        <v>28</v>
      </c>
      <c r="V140" s="13">
        <v>0</v>
      </c>
      <c r="W140" s="13">
        <v>8</v>
      </c>
      <c r="X140" s="13">
        <v>35</v>
      </c>
      <c r="Y140" s="13">
        <v>29</v>
      </c>
      <c r="Z140" s="15">
        <v>70</v>
      </c>
      <c r="AA140" s="14">
        <v>328</v>
      </c>
      <c r="AB140" s="13">
        <v>59</v>
      </c>
      <c r="AC140" s="13">
        <v>10</v>
      </c>
      <c r="AD140" s="13">
        <v>27</v>
      </c>
      <c r="AE140" s="13">
        <v>23</v>
      </c>
      <c r="AF140" s="15">
        <v>0</v>
      </c>
      <c r="AG140" s="14">
        <v>276</v>
      </c>
      <c r="AH140" s="13">
        <v>111</v>
      </c>
      <c r="AI140" s="13">
        <v>152</v>
      </c>
      <c r="AJ140" s="13">
        <v>125</v>
      </c>
      <c r="AK140" s="13">
        <v>66</v>
      </c>
      <c r="AL140" s="15">
        <v>45</v>
      </c>
      <c r="AM140" s="14">
        <v>387</v>
      </c>
      <c r="AN140" s="15">
        <v>0</v>
      </c>
    </row>
    <row r="141" spans="1:40" ht="15" customHeight="1" x14ac:dyDescent="0.3">
      <c r="A141" s="2" t="s">
        <v>329</v>
      </c>
      <c r="B141" s="9"/>
      <c r="C141" s="16">
        <v>7.0000000000000007E-2</v>
      </c>
      <c r="D141" s="19">
        <v>0.1</v>
      </c>
      <c r="E141" s="21">
        <v>0.05</v>
      </c>
      <c r="F141" s="17">
        <v>7.0000000000000007E-2</v>
      </c>
      <c r="G141" s="16">
        <v>0.06</v>
      </c>
      <c r="H141" s="16">
        <v>0.06</v>
      </c>
      <c r="I141" s="16">
        <v>7.0000000000000007E-2</v>
      </c>
      <c r="J141" s="16">
        <v>7.0000000000000007E-2</v>
      </c>
      <c r="K141" s="20">
        <v>0.09</v>
      </c>
      <c r="L141" s="16">
        <v>0.06</v>
      </c>
      <c r="M141" s="16">
        <v>0.06</v>
      </c>
      <c r="N141" s="21">
        <v>0.08</v>
      </c>
      <c r="O141" s="19">
        <v>7.0000000000000007E-2</v>
      </c>
      <c r="P141" s="20">
        <v>0.04</v>
      </c>
      <c r="Q141" s="20">
        <v>0.05</v>
      </c>
      <c r="R141" s="16">
        <v>0.05</v>
      </c>
      <c r="S141" s="16">
        <v>7.0000000000000007E-2</v>
      </c>
      <c r="T141" s="20">
        <v>0.12</v>
      </c>
      <c r="U141" s="16">
        <v>7.0000000000000007E-2</v>
      </c>
      <c r="V141" s="16">
        <v>0</v>
      </c>
      <c r="W141" s="16">
        <v>0.08</v>
      </c>
      <c r="X141" s="16">
        <v>0.06</v>
      </c>
      <c r="Y141" s="16">
        <v>0.08</v>
      </c>
      <c r="Z141" s="18">
        <v>7.0000000000000007E-2</v>
      </c>
      <c r="AA141" s="17">
        <v>7.0000000000000007E-2</v>
      </c>
      <c r="AB141" s="16">
        <v>0.06</v>
      </c>
      <c r="AC141" s="16">
        <v>0.08</v>
      </c>
      <c r="AD141" s="16">
        <v>0.05</v>
      </c>
      <c r="AE141" s="16">
        <v>0.09</v>
      </c>
      <c r="AF141" s="21">
        <v>0</v>
      </c>
      <c r="AG141" s="19">
        <v>0.09</v>
      </c>
      <c r="AH141" s="20">
        <v>0.05</v>
      </c>
      <c r="AI141" s="20">
        <v>0.1</v>
      </c>
      <c r="AJ141" s="16">
        <v>7.0000000000000007E-2</v>
      </c>
      <c r="AK141" s="16">
        <v>0.06</v>
      </c>
      <c r="AL141" s="21">
        <v>0.04</v>
      </c>
      <c r="AM141" s="17">
        <v>7.0000000000000007E-2</v>
      </c>
      <c r="AN141" s="18">
        <v>0</v>
      </c>
    </row>
    <row r="142" spans="1:40" ht="15" customHeight="1" x14ac:dyDescent="0.3">
      <c r="A142" s="2" t="s">
        <v>329</v>
      </c>
      <c r="B142" s="9"/>
      <c r="D142" s="10" t="s">
        <v>378</v>
      </c>
      <c r="E142" s="9"/>
      <c r="F142" s="22"/>
      <c r="K142" s="12" t="s">
        <v>424</v>
      </c>
      <c r="N142" s="11" t="s">
        <v>710</v>
      </c>
      <c r="O142" s="10" t="s">
        <v>378</v>
      </c>
      <c r="S142" s="12" t="s">
        <v>378</v>
      </c>
      <c r="T142" s="12" t="s">
        <v>768</v>
      </c>
      <c r="U142" s="12" t="s">
        <v>378</v>
      </c>
      <c r="Y142" s="12" t="s">
        <v>378</v>
      </c>
      <c r="Z142" s="11" t="s">
        <v>378</v>
      </c>
      <c r="AA142" s="10" t="s">
        <v>382</v>
      </c>
      <c r="AC142" s="12" t="s">
        <v>382</v>
      </c>
      <c r="AE142" s="12" t="s">
        <v>494</v>
      </c>
      <c r="AF142" s="9"/>
      <c r="AG142" s="10" t="s">
        <v>478</v>
      </c>
      <c r="AI142" s="12" t="s">
        <v>452</v>
      </c>
      <c r="AJ142" s="12" t="s">
        <v>437</v>
      </c>
      <c r="AK142" s="12" t="s">
        <v>382</v>
      </c>
      <c r="AL142" s="9"/>
      <c r="AM142" s="22"/>
      <c r="AN142" s="9"/>
    </row>
    <row r="143" spans="1:40" ht="15" customHeight="1" x14ac:dyDescent="0.3">
      <c r="A143" s="2" t="s">
        <v>329</v>
      </c>
      <c r="B143" s="9" t="s">
        <v>844</v>
      </c>
      <c r="C143" s="13">
        <v>2688</v>
      </c>
      <c r="D143" s="14">
        <v>1509</v>
      </c>
      <c r="E143" s="15">
        <v>1179</v>
      </c>
      <c r="F143" s="14">
        <v>194</v>
      </c>
      <c r="G143" s="13">
        <v>393</v>
      </c>
      <c r="H143" s="13">
        <v>357</v>
      </c>
      <c r="I143" s="13">
        <v>415</v>
      </c>
      <c r="J143" s="13">
        <v>480</v>
      </c>
      <c r="K143" s="13">
        <v>850</v>
      </c>
      <c r="L143" s="13">
        <v>586</v>
      </c>
      <c r="M143" s="13">
        <v>772</v>
      </c>
      <c r="N143" s="15">
        <v>1330</v>
      </c>
      <c r="O143" s="14">
        <v>1679</v>
      </c>
      <c r="P143" s="13">
        <v>485</v>
      </c>
      <c r="Q143" s="13">
        <v>214</v>
      </c>
      <c r="R143" s="13">
        <v>65</v>
      </c>
      <c r="S143" s="13">
        <v>194</v>
      </c>
      <c r="T143" s="13">
        <v>525</v>
      </c>
      <c r="U143" s="13">
        <v>194</v>
      </c>
      <c r="V143" s="13">
        <v>8</v>
      </c>
      <c r="W143" s="13">
        <v>56</v>
      </c>
      <c r="X143" s="13">
        <v>279</v>
      </c>
      <c r="Y143" s="13">
        <v>192</v>
      </c>
      <c r="Z143" s="15">
        <v>475</v>
      </c>
      <c r="AA143" s="14">
        <v>2282</v>
      </c>
      <c r="AB143" s="13">
        <v>406</v>
      </c>
      <c r="AC143" s="13">
        <v>55</v>
      </c>
      <c r="AD143" s="13">
        <v>222</v>
      </c>
      <c r="AE143" s="13">
        <v>94</v>
      </c>
      <c r="AF143" s="15">
        <v>36</v>
      </c>
      <c r="AG143" s="14">
        <v>1772</v>
      </c>
      <c r="AH143" s="13">
        <v>916</v>
      </c>
      <c r="AI143" s="13">
        <v>871</v>
      </c>
      <c r="AJ143" s="13">
        <v>901</v>
      </c>
      <c r="AK143" s="13">
        <v>509</v>
      </c>
      <c r="AL143" s="15">
        <v>407</v>
      </c>
      <c r="AM143" s="14">
        <v>2688</v>
      </c>
      <c r="AN143" s="15">
        <v>0</v>
      </c>
    </row>
    <row r="144" spans="1:40" ht="15" customHeight="1" x14ac:dyDescent="0.3">
      <c r="A144" s="2" t="s">
        <v>329</v>
      </c>
      <c r="B144" s="9"/>
      <c r="C144" s="16">
        <v>0.5</v>
      </c>
      <c r="D144" s="19">
        <v>0.56000000000000005</v>
      </c>
      <c r="E144" s="21">
        <v>0.43</v>
      </c>
      <c r="F144" s="19">
        <v>0.36</v>
      </c>
      <c r="G144" s="20">
        <v>0.44</v>
      </c>
      <c r="H144" s="20">
        <v>0.41</v>
      </c>
      <c r="I144" s="16">
        <v>0.48</v>
      </c>
      <c r="J144" s="20">
        <v>0.56999999999999995</v>
      </c>
      <c r="K144" s="20">
        <v>0.62</v>
      </c>
      <c r="L144" s="20">
        <v>0.41</v>
      </c>
      <c r="M144" s="20">
        <v>0.44</v>
      </c>
      <c r="N144" s="21">
        <v>0.6</v>
      </c>
      <c r="O144" s="19">
        <v>0.48</v>
      </c>
      <c r="P144" s="16">
        <v>0.5</v>
      </c>
      <c r="Q144" s="16">
        <v>0.46</v>
      </c>
      <c r="R144" s="16">
        <v>0.47</v>
      </c>
      <c r="S144" s="16">
        <v>0.47</v>
      </c>
      <c r="T144" s="20">
        <v>0.55000000000000004</v>
      </c>
      <c r="U144" s="16">
        <v>0.48</v>
      </c>
      <c r="V144" s="16">
        <v>0.9</v>
      </c>
      <c r="W144" s="16">
        <v>0.57999999999999996</v>
      </c>
      <c r="X144" s="16">
        <v>0.52</v>
      </c>
      <c r="Y144" s="16">
        <v>0.53</v>
      </c>
      <c r="Z144" s="21">
        <v>0.45</v>
      </c>
      <c r="AA144" s="19">
        <v>0.52</v>
      </c>
      <c r="AB144" s="20">
        <v>0.41</v>
      </c>
      <c r="AC144" s="16">
        <v>0.42</v>
      </c>
      <c r="AD144" s="20">
        <v>0.42</v>
      </c>
      <c r="AE144" s="20">
        <v>0.39</v>
      </c>
      <c r="AF144" s="21">
        <v>0.35</v>
      </c>
      <c r="AG144" s="19">
        <v>0.56000000000000005</v>
      </c>
      <c r="AH144" s="20">
        <v>0.41</v>
      </c>
      <c r="AI144" s="20">
        <v>0.6</v>
      </c>
      <c r="AJ144" s="20">
        <v>0.53</v>
      </c>
      <c r="AK144" s="20">
        <v>0.46</v>
      </c>
      <c r="AL144" s="21">
        <v>0.35</v>
      </c>
      <c r="AM144" s="17">
        <v>0.5</v>
      </c>
      <c r="AN144" s="18">
        <v>0</v>
      </c>
    </row>
    <row r="145" spans="1:40" ht="15" customHeight="1" x14ac:dyDescent="0.3">
      <c r="A145" s="2" t="s">
        <v>329</v>
      </c>
      <c r="B145" s="9"/>
      <c r="D145" s="10" t="s">
        <v>378</v>
      </c>
      <c r="E145" s="9"/>
      <c r="F145" s="22"/>
      <c r="G145" s="12" t="s">
        <v>377</v>
      </c>
      <c r="I145" s="12" t="s">
        <v>720</v>
      </c>
      <c r="J145" s="12" t="s">
        <v>539</v>
      </c>
      <c r="K145" s="12" t="s">
        <v>427</v>
      </c>
      <c r="L145" s="12" t="s">
        <v>377</v>
      </c>
      <c r="M145" s="12" t="s">
        <v>377</v>
      </c>
      <c r="N145" s="11" t="s">
        <v>539</v>
      </c>
      <c r="O145" s="22"/>
      <c r="P145" s="12" t="s">
        <v>389</v>
      </c>
      <c r="T145" s="12" t="s">
        <v>840</v>
      </c>
      <c r="W145" s="12" t="s">
        <v>785</v>
      </c>
      <c r="X145" s="12" t="s">
        <v>799</v>
      </c>
      <c r="Y145" s="12" t="s">
        <v>799</v>
      </c>
      <c r="Z145" s="9"/>
      <c r="AA145" s="10" t="s">
        <v>397</v>
      </c>
      <c r="AF145" s="9"/>
      <c r="AG145" s="10" t="s">
        <v>478</v>
      </c>
      <c r="AH145" s="12" t="s">
        <v>382</v>
      </c>
      <c r="AI145" s="12" t="s">
        <v>453</v>
      </c>
      <c r="AJ145" s="12" t="s">
        <v>478</v>
      </c>
      <c r="AK145" s="12" t="s">
        <v>437</v>
      </c>
      <c r="AL145" s="9"/>
      <c r="AM145" s="22"/>
      <c r="AN145" s="9"/>
    </row>
    <row r="146" spans="1:40" ht="15" customHeight="1" x14ac:dyDescent="0.3">
      <c r="A146" s="2" t="s">
        <v>329</v>
      </c>
      <c r="B146" s="9" t="s">
        <v>845</v>
      </c>
      <c r="C146" s="13">
        <v>3355</v>
      </c>
      <c r="D146" s="14">
        <v>1833</v>
      </c>
      <c r="E146" s="15">
        <v>1522</v>
      </c>
      <c r="F146" s="14">
        <v>274</v>
      </c>
      <c r="G146" s="13">
        <v>487</v>
      </c>
      <c r="H146" s="13">
        <v>474</v>
      </c>
      <c r="I146" s="13">
        <v>512</v>
      </c>
      <c r="J146" s="13">
        <v>589</v>
      </c>
      <c r="K146" s="13">
        <v>1019</v>
      </c>
      <c r="L146" s="13">
        <v>761</v>
      </c>
      <c r="M146" s="13">
        <v>986</v>
      </c>
      <c r="N146" s="15">
        <v>1608</v>
      </c>
      <c r="O146" s="14">
        <v>2134</v>
      </c>
      <c r="P146" s="13">
        <v>623</v>
      </c>
      <c r="Q146" s="13">
        <v>295</v>
      </c>
      <c r="R146" s="13">
        <v>92</v>
      </c>
      <c r="S146" s="13">
        <v>254</v>
      </c>
      <c r="T146" s="13">
        <v>599</v>
      </c>
      <c r="U146" s="13">
        <v>261</v>
      </c>
      <c r="V146" s="13">
        <v>8</v>
      </c>
      <c r="W146" s="13">
        <v>67</v>
      </c>
      <c r="X146" s="13">
        <v>333</v>
      </c>
      <c r="Y146" s="13">
        <v>218</v>
      </c>
      <c r="Z146" s="15">
        <v>606</v>
      </c>
      <c r="AA146" s="14">
        <v>2812</v>
      </c>
      <c r="AB146" s="13">
        <v>543</v>
      </c>
      <c r="AC146" s="13">
        <v>81</v>
      </c>
      <c r="AD146" s="13">
        <v>277</v>
      </c>
      <c r="AE146" s="13">
        <v>142</v>
      </c>
      <c r="AF146" s="15">
        <v>43</v>
      </c>
      <c r="AG146" s="14">
        <v>2054</v>
      </c>
      <c r="AH146" s="13">
        <v>1301</v>
      </c>
      <c r="AI146" s="13">
        <v>989</v>
      </c>
      <c r="AJ146" s="13">
        <v>1066</v>
      </c>
      <c r="AK146" s="13">
        <v>717</v>
      </c>
      <c r="AL146" s="15">
        <v>584</v>
      </c>
      <c r="AM146" s="14">
        <v>3355</v>
      </c>
      <c r="AN146" s="15">
        <v>0</v>
      </c>
    </row>
    <row r="147" spans="1:40" ht="15" customHeight="1" x14ac:dyDescent="0.3">
      <c r="A147" s="2" t="s">
        <v>329</v>
      </c>
      <c r="B147" s="9"/>
      <c r="C147" s="16">
        <v>0.62</v>
      </c>
      <c r="D147" s="19">
        <v>0.68</v>
      </c>
      <c r="E147" s="21">
        <v>0.56000000000000005</v>
      </c>
      <c r="F147" s="19">
        <v>0.51</v>
      </c>
      <c r="G147" s="20">
        <v>0.54</v>
      </c>
      <c r="H147" s="20">
        <v>0.54</v>
      </c>
      <c r="I147" s="20">
        <v>0.59</v>
      </c>
      <c r="J147" s="20">
        <v>0.7</v>
      </c>
      <c r="K147" s="20">
        <v>0.74</v>
      </c>
      <c r="L147" s="20">
        <v>0.53</v>
      </c>
      <c r="M147" s="20">
        <v>0.56000000000000005</v>
      </c>
      <c r="N147" s="21">
        <v>0.73</v>
      </c>
      <c r="O147" s="17">
        <v>0.61</v>
      </c>
      <c r="P147" s="16">
        <v>0.64</v>
      </c>
      <c r="Q147" s="16">
        <v>0.63</v>
      </c>
      <c r="R147" s="16">
        <v>0.66</v>
      </c>
      <c r="S147" s="16">
        <v>0.62</v>
      </c>
      <c r="T147" s="16">
        <v>0.63</v>
      </c>
      <c r="U147" s="16">
        <v>0.64</v>
      </c>
      <c r="V147" s="16">
        <v>0.9</v>
      </c>
      <c r="W147" s="16">
        <v>0.71</v>
      </c>
      <c r="X147" s="16">
        <v>0.62</v>
      </c>
      <c r="Y147" s="16">
        <v>0.6</v>
      </c>
      <c r="Z147" s="21">
        <v>0.57999999999999996</v>
      </c>
      <c r="AA147" s="19">
        <v>0.64</v>
      </c>
      <c r="AB147" s="20">
        <v>0.54</v>
      </c>
      <c r="AC147" s="16">
        <v>0.62</v>
      </c>
      <c r="AD147" s="20">
        <v>0.53</v>
      </c>
      <c r="AE147" s="16">
        <v>0.59</v>
      </c>
      <c r="AF147" s="21">
        <v>0.42</v>
      </c>
      <c r="AG147" s="19">
        <v>0.65</v>
      </c>
      <c r="AH147" s="20">
        <v>0.57999999999999996</v>
      </c>
      <c r="AI147" s="20">
        <v>0.68</v>
      </c>
      <c r="AJ147" s="16">
        <v>0.63</v>
      </c>
      <c r="AK147" s="20">
        <v>0.65</v>
      </c>
      <c r="AL147" s="21">
        <v>0.51</v>
      </c>
      <c r="AM147" s="17">
        <v>0.62</v>
      </c>
      <c r="AN147" s="18">
        <v>0</v>
      </c>
    </row>
    <row r="148" spans="1:40" ht="15" customHeight="1" x14ac:dyDescent="0.3">
      <c r="A148" s="2" t="s">
        <v>329</v>
      </c>
      <c r="B148" s="9"/>
      <c r="D148" s="10" t="s">
        <v>378</v>
      </c>
      <c r="E148" s="9"/>
      <c r="F148" s="22"/>
      <c r="I148" s="12" t="s">
        <v>720</v>
      </c>
      <c r="J148" s="12" t="s">
        <v>539</v>
      </c>
      <c r="K148" s="12" t="s">
        <v>427</v>
      </c>
      <c r="M148" s="12" t="s">
        <v>377</v>
      </c>
      <c r="N148" s="11" t="s">
        <v>539</v>
      </c>
      <c r="O148" s="22"/>
      <c r="P148" s="12" t="s">
        <v>389</v>
      </c>
      <c r="T148" s="12" t="s">
        <v>389</v>
      </c>
      <c r="U148" s="12" t="s">
        <v>389</v>
      </c>
      <c r="W148" s="12" t="s">
        <v>846</v>
      </c>
      <c r="Z148" s="9"/>
      <c r="AA148" s="10" t="s">
        <v>494</v>
      </c>
      <c r="AC148" s="12" t="s">
        <v>382</v>
      </c>
      <c r="AE148" s="12" t="s">
        <v>382</v>
      </c>
      <c r="AF148" s="9"/>
      <c r="AG148" s="10" t="s">
        <v>437</v>
      </c>
      <c r="AH148" s="12" t="s">
        <v>382</v>
      </c>
      <c r="AI148" s="12" t="s">
        <v>494</v>
      </c>
      <c r="AJ148" s="12" t="s">
        <v>437</v>
      </c>
      <c r="AK148" s="12" t="s">
        <v>437</v>
      </c>
      <c r="AL148" s="9"/>
      <c r="AM148" s="22"/>
      <c r="AN148" s="9"/>
    </row>
    <row r="149" spans="1:40" ht="15" customHeight="1" x14ac:dyDescent="0.3">
      <c r="A149" s="2" t="s">
        <v>329</v>
      </c>
      <c r="B149" s="9" t="s">
        <v>847</v>
      </c>
      <c r="C149" s="13">
        <v>1578</v>
      </c>
      <c r="D149" s="14">
        <v>866</v>
      </c>
      <c r="E149" s="15">
        <v>712</v>
      </c>
      <c r="F149" s="14">
        <v>125</v>
      </c>
      <c r="G149" s="13">
        <v>188</v>
      </c>
      <c r="H149" s="13">
        <v>206</v>
      </c>
      <c r="I149" s="13">
        <v>218</v>
      </c>
      <c r="J149" s="13">
        <v>306</v>
      </c>
      <c r="K149" s="13">
        <v>535</v>
      </c>
      <c r="L149" s="13">
        <v>314</v>
      </c>
      <c r="M149" s="13">
        <v>424</v>
      </c>
      <c r="N149" s="15">
        <v>841</v>
      </c>
      <c r="O149" s="14">
        <v>714</v>
      </c>
      <c r="P149" s="13">
        <v>463</v>
      </c>
      <c r="Q149" s="13">
        <v>111</v>
      </c>
      <c r="R149" s="13">
        <v>31</v>
      </c>
      <c r="S149" s="13">
        <v>97</v>
      </c>
      <c r="T149" s="13">
        <v>401</v>
      </c>
      <c r="U149" s="13">
        <v>78</v>
      </c>
      <c r="V149" s="13">
        <v>5</v>
      </c>
      <c r="W149" s="13">
        <v>22</v>
      </c>
      <c r="X149" s="13">
        <v>111</v>
      </c>
      <c r="Y149" s="13">
        <v>84</v>
      </c>
      <c r="Z149" s="15">
        <v>173</v>
      </c>
      <c r="AA149" s="14">
        <v>1405</v>
      </c>
      <c r="AB149" s="13">
        <v>173</v>
      </c>
      <c r="AC149" s="13">
        <v>26</v>
      </c>
      <c r="AD149" s="13">
        <v>94</v>
      </c>
      <c r="AE149" s="13">
        <v>40</v>
      </c>
      <c r="AF149" s="15">
        <v>13</v>
      </c>
      <c r="AG149" s="14">
        <v>962</v>
      </c>
      <c r="AH149" s="13">
        <v>616</v>
      </c>
      <c r="AI149" s="13">
        <v>471</v>
      </c>
      <c r="AJ149" s="13">
        <v>491</v>
      </c>
      <c r="AK149" s="13">
        <v>340</v>
      </c>
      <c r="AL149" s="15">
        <v>277</v>
      </c>
      <c r="AM149" s="14">
        <v>1578</v>
      </c>
      <c r="AN149" s="15">
        <v>0</v>
      </c>
    </row>
    <row r="150" spans="1:40" ht="15" customHeight="1" x14ac:dyDescent="0.3">
      <c r="A150" s="2" t="s">
        <v>329</v>
      </c>
      <c r="B150" s="9"/>
      <c r="C150" s="16">
        <v>0.28999999999999998</v>
      </c>
      <c r="D150" s="19">
        <v>0.32</v>
      </c>
      <c r="E150" s="21">
        <v>0.26</v>
      </c>
      <c r="F150" s="19">
        <v>0.23</v>
      </c>
      <c r="G150" s="20">
        <v>0.21</v>
      </c>
      <c r="H150" s="20">
        <v>0.23</v>
      </c>
      <c r="I150" s="20">
        <v>0.25</v>
      </c>
      <c r="J150" s="20">
        <v>0.36</v>
      </c>
      <c r="K150" s="20">
        <v>0.39</v>
      </c>
      <c r="L150" s="20">
        <v>0.22</v>
      </c>
      <c r="M150" s="20">
        <v>0.24</v>
      </c>
      <c r="N150" s="21">
        <v>0.38</v>
      </c>
      <c r="O150" s="19">
        <v>0.21</v>
      </c>
      <c r="P150" s="20">
        <v>0.48</v>
      </c>
      <c r="Q150" s="20">
        <v>0.24</v>
      </c>
      <c r="R150" s="16">
        <v>0.23</v>
      </c>
      <c r="S150" s="20">
        <v>0.24</v>
      </c>
      <c r="T150" s="20">
        <v>0.42</v>
      </c>
      <c r="U150" s="20">
        <v>0.19</v>
      </c>
      <c r="V150" s="16">
        <v>0.61</v>
      </c>
      <c r="W150" s="16">
        <v>0.23</v>
      </c>
      <c r="X150" s="20">
        <v>0.21</v>
      </c>
      <c r="Y150" s="20">
        <v>0.23</v>
      </c>
      <c r="Z150" s="21">
        <v>0.17</v>
      </c>
      <c r="AA150" s="19">
        <v>0.32</v>
      </c>
      <c r="AB150" s="20">
        <v>0.17</v>
      </c>
      <c r="AC150" s="20">
        <v>0.2</v>
      </c>
      <c r="AD150" s="20">
        <v>0.18</v>
      </c>
      <c r="AE150" s="20">
        <v>0.17</v>
      </c>
      <c r="AF150" s="21">
        <v>0.12</v>
      </c>
      <c r="AG150" s="19">
        <v>0.31</v>
      </c>
      <c r="AH150" s="20">
        <v>0.27</v>
      </c>
      <c r="AI150" s="20">
        <v>0.32</v>
      </c>
      <c r="AJ150" s="16">
        <v>0.28999999999999998</v>
      </c>
      <c r="AK150" s="16">
        <v>0.31</v>
      </c>
      <c r="AL150" s="21">
        <v>0.24</v>
      </c>
      <c r="AM150" s="17">
        <v>0.28999999999999998</v>
      </c>
      <c r="AN150" s="18">
        <v>0</v>
      </c>
    </row>
    <row r="151" spans="1:40" ht="15" customHeight="1" x14ac:dyDescent="0.3">
      <c r="A151" s="2" t="s">
        <v>329</v>
      </c>
      <c r="B151" s="9"/>
      <c r="D151" s="10" t="s">
        <v>378</v>
      </c>
      <c r="E151" s="9"/>
      <c r="F151" s="22"/>
      <c r="I151" s="12" t="s">
        <v>378</v>
      </c>
      <c r="J151" s="12" t="s">
        <v>539</v>
      </c>
      <c r="K151" s="12" t="s">
        <v>539</v>
      </c>
      <c r="N151" s="11" t="s">
        <v>539</v>
      </c>
      <c r="O151" s="10" t="s">
        <v>389</v>
      </c>
      <c r="P151" s="12" t="s">
        <v>396</v>
      </c>
      <c r="Q151" s="12" t="s">
        <v>389</v>
      </c>
      <c r="S151" s="12" t="s">
        <v>389</v>
      </c>
      <c r="T151" s="12" t="s">
        <v>602</v>
      </c>
      <c r="Y151" s="12" t="s">
        <v>389</v>
      </c>
      <c r="Z151" s="9"/>
      <c r="AA151" s="10" t="s">
        <v>397</v>
      </c>
      <c r="AF151" s="9"/>
      <c r="AG151" s="10" t="s">
        <v>437</v>
      </c>
      <c r="AH151" s="12" t="s">
        <v>382</v>
      </c>
      <c r="AI151" s="12" t="s">
        <v>437</v>
      </c>
      <c r="AJ151" s="12" t="s">
        <v>382</v>
      </c>
      <c r="AK151" s="12" t="s">
        <v>437</v>
      </c>
      <c r="AL151" s="9"/>
      <c r="AM151" s="22"/>
      <c r="AN151" s="9"/>
    </row>
    <row r="152" spans="1:40" ht="15" customHeight="1" x14ac:dyDescent="0.3">
      <c r="A152" s="2" t="s">
        <v>329</v>
      </c>
      <c r="B152" s="9" t="s">
        <v>848</v>
      </c>
      <c r="C152" s="13">
        <v>1217</v>
      </c>
      <c r="D152" s="14">
        <v>704</v>
      </c>
      <c r="E152" s="15">
        <v>513</v>
      </c>
      <c r="F152" s="14">
        <v>89</v>
      </c>
      <c r="G152" s="13">
        <v>149</v>
      </c>
      <c r="H152" s="13">
        <v>159</v>
      </c>
      <c r="I152" s="13">
        <v>164</v>
      </c>
      <c r="J152" s="13">
        <v>228</v>
      </c>
      <c r="K152" s="13">
        <v>428</v>
      </c>
      <c r="L152" s="13">
        <v>238</v>
      </c>
      <c r="M152" s="13">
        <v>323</v>
      </c>
      <c r="N152" s="15">
        <v>656</v>
      </c>
      <c r="O152" s="14">
        <v>587</v>
      </c>
      <c r="P152" s="13">
        <v>294</v>
      </c>
      <c r="Q152" s="13">
        <v>90</v>
      </c>
      <c r="R152" s="13">
        <v>28</v>
      </c>
      <c r="S152" s="13">
        <v>82</v>
      </c>
      <c r="T152" s="13">
        <v>337</v>
      </c>
      <c r="U152" s="13">
        <v>60</v>
      </c>
      <c r="V152" s="13">
        <v>5</v>
      </c>
      <c r="W152" s="13">
        <v>18</v>
      </c>
      <c r="X152" s="13">
        <v>92</v>
      </c>
      <c r="Y152" s="13">
        <v>58</v>
      </c>
      <c r="Z152" s="15">
        <v>152</v>
      </c>
      <c r="AA152" s="14">
        <v>1063</v>
      </c>
      <c r="AB152" s="13">
        <v>154</v>
      </c>
      <c r="AC152" s="13">
        <v>19</v>
      </c>
      <c r="AD152" s="13">
        <v>85</v>
      </c>
      <c r="AE152" s="13">
        <v>37</v>
      </c>
      <c r="AF152" s="15">
        <v>13</v>
      </c>
      <c r="AG152" s="14">
        <v>801</v>
      </c>
      <c r="AH152" s="13">
        <v>416</v>
      </c>
      <c r="AI152" s="13">
        <v>403</v>
      </c>
      <c r="AJ152" s="13">
        <v>398</v>
      </c>
      <c r="AK152" s="13">
        <v>240</v>
      </c>
      <c r="AL152" s="15">
        <v>175</v>
      </c>
      <c r="AM152" s="14">
        <v>1217</v>
      </c>
      <c r="AN152" s="15">
        <v>0</v>
      </c>
    </row>
    <row r="153" spans="1:40" ht="15" customHeight="1" x14ac:dyDescent="0.3">
      <c r="A153" s="2" t="s">
        <v>329</v>
      </c>
      <c r="B153" s="9"/>
      <c r="C153" s="16">
        <v>0.23</v>
      </c>
      <c r="D153" s="19">
        <v>0.26</v>
      </c>
      <c r="E153" s="21">
        <v>0.19</v>
      </c>
      <c r="F153" s="19">
        <v>0.16</v>
      </c>
      <c r="G153" s="20">
        <v>0.17</v>
      </c>
      <c r="H153" s="20">
        <v>0.18</v>
      </c>
      <c r="I153" s="20">
        <v>0.19</v>
      </c>
      <c r="J153" s="20">
        <v>0.27</v>
      </c>
      <c r="K153" s="20">
        <v>0.31</v>
      </c>
      <c r="L153" s="20">
        <v>0.17</v>
      </c>
      <c r="M153" s="20">
        <v>0.18</v>
      </c>
      <c r="N153" s="21">
        <v>0.3</v>
      </c>
      <c r="O153" s="19">
        <v>0.17</v>
      </c>
      <c r="P153" s="20">
        <v>0.3</v>
      </c>
      <c r="Q153" s="16">
        <v>0.19</v>
      </c>
      <c r="R153" s="16">
        <v>0.2</v>
      </c>
      <c r="S153" s="16">
        <v>0.2</v>
      </c>
      <c r="T153" s="20">
        <v>0.35</v>
      </c>
      <c r="U153" s="20">
        <v>0.15</v>
      </c>
      <c r="V153" s="16">
        <v>0.61</v>
      </c>
      <c r="W153" s="16">
        <v>0.19</v>
      </c>
      <c r="X153" s="20">
        <v>0.17</v>
      </c>
      <c r="Y153" s="20">
        <v>0.16</v>
      </c>
      <c r="Z153" s="21">
        <v>0.15</v>
      </c>
      <c r="AA153" s="19">
        <v>0.24</v>
      </c>
      <c r="AB153" s="20">
        <v>0.15</v>
      </c>
      <c r="AC153" s="20">
        <v>0.15</v>
      </c>
      <c r="AD153" s="20">
        <v>0.16</v>
      </c>
      <c r="AE153" s="20">
        <v>0.15</v>
      </c>
      <c r="AF153" s="18">
        <v>0.12</v>
      </c>
      <c r="AG153" s="19">
        <v>0.25</v>
      </c>
      <c r="AH153" s="20">
        <v>0.18</v>
      </c>
      <c r="AI153" s="20">
        <v>0.28000000000000003</v>
      </c>
      <c r="AJ153" s="16">
        <v>0.24</v>
      </c>
      <c r="AK153" s="16">
        <v>0.22</v>
      </c>
      <c r="AL153" s="21">
        <v>0.15</v>
      </c>
      <c r="AM153" s="17">
        <v>0.23</v>
      </c>
      <c r="AN153" s="18">
        <v>0</v>
      </c>
    </row>
    <row r="154" spans="1:40" ht="15" customHeight="1" x14ac:dyDescent="0.3">
      <c r="A154" s="2" t="s">
        <v>329</v>
      </c>
      <c r="B154" s="9"/>
      <c r="D154" s="10" t="s">
        <v>378</v>
      </c>
      <c r="E154" s="9"/>
      <c r="F154" s="22"/>
      <c r="J154" s="12" t="s">
        <v>539</v>
      </c>
      <c r="K154" s="12" t="s">
        <v>539</v>
      </c>
      <c r="N154" s="11" t="s">
        <v>539</v>
      </c>
      <c r="O154" s="22"/>
      <c r="P154" s="12" t="s">
        <v>602</v>
      </c>
      <c r="Q154" s="12" t="s">
        <v>389</v>
      </c>
      <c r="S154" s="12" t="s">
        <v>389</v>
      </c>
      <c r="T154" s="12" t="s">
        <v>412</v>
      </c>
      <c r="Z154" s="9"/>
      <c r="AA154" s="10" t="s">
        <v>397</v>
      </c>
      <c r="AF154" s="9"/>
      <c r="AG154" s="10" t="s">
        <v>478</v>
      </c>
      <c r="AH154" s="12" t="s">
        <v>382</v>
      </c>
      <c r="AI154" s="12" t="s">
        <v>452</v>
      </c>
      <c r="AJ154" s="12" t="s">
        <v>437</v>
      </c>
      <c r="AK154" s="12" t="s">
        <v>437</v>
      </c>
      <c r="AL154" s="9"/>
      <c r="AM154" s="22"/>
      <c r="AN154" s="9"/>
    </row>
    <row r="155" spans="1:40" ht="26" x14ac:dyDescent="0.3">
      <c r="A155" s="2" t="s">
        <v>329</v>
      </c>
      <c r="B155" s="9" t="s">
        <v>849</v>
      </c>
      <c r="C155" s="13">
        <v>183</v>
      </c>
      <c r="D155" s="14">
        <v>116</v>
      </c>
      <c r="E155" s="15">
        <v>67</v>
      </c>
      <c r="F155" s="14">
        <v>30</v>
      </c>
      <c r="G155" s="13">
        <v>34</v>
      </c>
      <c r="H155" s="13">
        <v>29</v>
      </c>
      <c r="I155" s="13">
        <v>21</v>
      </c>
      <c r="J155" s="13">
        <v>16</v>
      </c>
      <c r="K155" s="13">
        <v>52</v>
      </c>
      <c r="L155" s="13">
        <v>65</v>
      </c>
      <c r="M155" s="13">
        <v>50</v>
      </c>
      <c r="N155" s="15">
        <v>68</v>
      </c>
      <c r="O155" s="14">
        <v>100</v>
      </c>
      <c r="P155" s="13">
        <v>0</v>
      </c>
      <c r="Q155" s="13">
        <v>12</v>
      </c>
      <c r="R155" s="13">
        <v>3</v>
      </c>
      <c r="S155" s="13">
        <v>14</v>
      </c>
      <c r="T155" s="13">
        <v>83</v>
      </c>
      <c r="U155" s="13">
        <v>10</v>
      </c>
      <c r="V155" s="13">
        <v>0</v>
      </c>
      <c r="W155" s="13">
        <v>2</v>
      </c>
      <c r="X155" s="13">
        <v>12</v>
      </c>
      <c r="Y155" s="13">
        <v>13</v>
      </c>
      <c r="Z155" s="15">
        <v>32</v>
      </c>
      <c r="AA155" s="14">
        <v>148</v>
      </c>
      <c r="AB155" s="13">
        <v>35</v>
      </c>
      <c r="AC155" s="13">
        <v>6</v>
      </c>
      <c r="AD155" s="13">
        <v>15</v>
      </c>
      <c r="AE155" s="13">
        <v>14</v>
      </c>
      <c r="AF155" s="15">
        <v>0</v>
      </c>
      <c r="AG155" s="14">
        <v>116</v>
      </c>
      <c r="AH155" s="13">
        <v>67</v>
      </c>
      <c r="AI155" s="13">
        <v>64</v>
      </c>
      <c r="AJ155" s="13">
        <v>52</v>
      </c>
      <c r="AK155" s="13">
        <v>44</v>
      </c>
      <c r="AL155" s="15">
        <v>23</v>
      </c>
      <c r="AM155" s="14">
        <v>183</v>
      </c>
      <c r="AN155" s="15">
        <v>0</v>
      </c>
    </row>
    <row r="156" spans="1:40" ht="15" customHeight="1" x14ac:dyDescent="0.3">
      <c r="A156" s="2" t="s">
        <v>329</v>
      </c>
      <c r="B156" s="9"/>
      <c r="C156" s="16">
        <v>0.03</v>
      </c>
      <c r="D156" s="19">
        <v>0.04</v>
      </c>
      <c r="E156" s="21">
        <v>0.02</v>
      </c>
      <c r="F156" s="19">
        <v>0.06</v>
      </c>
      <c r="G156" s="16">
        <v>0.04</v>
      </c>
      <c r="H156" s="16">
        <v>0.03</v>
      </c>
      <c r="I156" s="16">
        <v>0.02</v>
      </c>
      <c r="J156" s="20">
        <v>0.02</v>
      </c>
      <c r="K156" s="16">
        <v>0.04</v>
      </c>
      <c r="L156" s="20">
        <v>0.04</v>
      </c>
      <c r="M156" s="16">
        <v>0.03</v>
      </c>
      <c r="N156" s="18">
        <v>0.03</v>
      </c>
      <c r="O156" s="19">
        <v>0.03</v>
      </c>
      <c r="P156" s="20">
        <v>0</v>
      </c>
      <c r="Q156" s="16">
        <v>0.03</v>
      </c>
      <c r="R156" s="16">
        <v>0.02</v>
      </c>
      <c r="S156" s="16">
        <v>0.04</v>
      </c>
      <c r="T156" s="20">
        <v>0.09</v>
      </c>
      <c r="U156" s="16">
        <v>0.03</v>
      </c>
      <c r="V156" s="16">
        <v>0</v>
      </c>
      <c r="W156" s="16">
        <v>0.02</v>
      </c>
      <c r="X156" s="16">
        <v>0.02</v>
      </c>
      <c r="Y156" s="16">
        <v>0.04</v>
      </c>
      <c r="Z156" s="18">
        <v>0.03</v>
      </c>
      <c r="AA156" s="17">
        <v>0.03</v>
      </c>
      <c r="AB156" s="16">
        <v>0.03</v>
      </c>
      <c r="AC156" s="16">
        <v>0.04</v>
      </c>
      <c r="AD156" s="16">
        <v>0.03</v>
      </c>
      <c r="AE156" s="20">
        <v>0.06</v>
      </c>
      <c r="AF156" s="18">
        <v>0</v>
      </c>
      <c r="AG156" s="17">
        <v>0.04</v>
      </c>
      <c r="AH156" s="16">
        <v>0.03</v>
      </c>
      <c r="AI156" s="20">
        <v>0.04</v>
      </c>
      <c r="AJ156" s="16">
        <v>0.03</v>
      </c>
      <c r="AK156" s="16">
        <v>0.04</v>
      </c>
      <c r="AL156" s="21">
        <v>0.02</v>
      </c>
      <c r="AM156" s="17">
        <v>0.03</v>
      </c>
      <c r="AN156" s="18">
        <v>0</v>
      </c>
    </row>
    <row r="157" spans="1:40" ht="15" customHeight="1" x14ac:dyDescent="0.3">
      <c r="A157" s="2" t="s">
        <v>329</v>
      </c>
      <c r="B157" s="9"/>
      <c r="D157" s="10" t="s">
        <v>378</v>
      </c>
      <c r="E157" s="9"/>
      <c r="F157" s="10" t="s">
        <v>850</v>
      </c>
      <c r="G157" s="12" t="s">
        <v>381</v>
      </c>
      <c r="K157" s="12" t="s">
        <v>381</v>
      </c>
      <c r="L157" s="12" t="s">
        <v>851</v>
      </c>
      <c r="N157" s="9"/>
      <c r="O157" s="10" t="s">
        <v>378</v>
      </c>
      <c r="Q157" s="12" t="s">
        <v>378</v>
      </c>
      <c r="R157" s="12" t="s">
        <v>378</v>
      </c>
      <c r="S157" s="12" t="s">
        <v>378</v>
      </c>
      <c r="T157" s="12" t="s">
        <v>412</v>
      </c>
      <c r="U157" s="12" t="s">
        <v>378</v>
      </c>
      <c r="W157" s="12" t="s">
        <v>378</v>
      </c>
      <c r="X157" s="12" t="s">
        <v>378</v>
      </c>
      <c r="Y157" s="12" t="s">
        <v>378</v>
      </c>
      <c r="Z157" s="11" t="s">
        <v>378</v>
      </c>
      <c r="AA157" s="22"/>
      <c r="AE157" s="12" t="s">
        <v>405</v>
      </c>
      <c r="AF157" s="9"/>
      <c r="AG157" s="10" t="s">
        <v>382</v>
      </c>
      <c r="AI157" s="12" t="s">
        <v>437</v>
      </c>
      <c r="AK157" s="12" t="s">
        <v>382</v>
      </c>
      <c r="AL157" s="9"/>
      <c r="AM157" s="22"/>
      <c r="AN157" s="9"/>
    </row>
    <row r="158" spans="1:40" ht="15" customHeight="1" x14ac:dyDescent="0.3">
      <c r="A158" s="2" t="s">
        <v>329</v>
      </c>
      <c r="B158" s="9" t="s">
        <v>852</v>
      </c>
      <c r="C158" s="13">
        <v>656</v>
      </c>
      <c r="D158" s="14">
        <v>400</v>
      </c>
      <c r="E158" s="15">
        <v>256</v>
      </c>
      <c r="F158" s="14">
        <v>54</v>
      </c>
      <c r="G158" s="13">
        <v>94</v>
      </c>
      <c r="H158" s="13">
        <v>105</v>
      </c>
      <c r="I158" s="13">
        <v>105</v>
      </c>
      <c r="J158" s="13">
        <v>104</v>
      </c>
      <c r="K158" s="13">
        <v>194</v>
      </c>
      <c r="L158" s="13">
        <v>148</v>
      </c>
      <c r="M158" s="13">
        <v>209</v>
      </c>
      <c r="N158" s="15">
        <v>298</v>
      </c>
      <c r="O158" s="14">
        <v>389</v>
      </c>
      <c r="P158" s="13">
        <v>111</v>
      </c>
      <c r="Q158" s="13">
        <v>50</v>
      </c>
      <c r="R158" s="13">
        <v>15</v>
      </c>
      <c r="S158" s="13">
        <v>46</v>
      </c>
      <c r="T158" s="13">
        <v>156</v>
      </c>
      <c r="U158" s="13">
        <v>50</v>
      </c>
      <c r="V158" s="13">
        <v>0</v>
      </c>
      <c r="W158" s="13">
        <v>9</v>
      </c>
      <c r="X158" s="13">
        <v>59</v>
      </c>
      <c r="Y158" s="13">
        <v>48</v>
      </c>
      <c r="Z158" s="15">
        <v>111</v>
      </c>
      <c r="AA158" s="14">
        <v>561</v>
      </c>
      <c r="AB158" s="13">
        <v>96</v>
      </c>
      <c r="AC158" s="13">
        <v>12</v>
      </c>
      <c r="AD158" s="13">
        <v>45</v>
      </c>
      <c r="AE158" s="13">
        <v>37</v>
      </c>
      <c r="AF158" s="15">
        <v>2</v>
      </c>
      <c r="AG158" s="14">
        <v>437</v>
      </c>
      <c r="AH158" s="13">
        <v>219</v>
      </c>
      <c r="AI158" s="13">
        <v>231</v>
      </c>
      <c r="AJ158" s="13">
        <v>206</v>
      </c>
      <c r="AK158" s="13">
        <v>135</v>
      </c>
      <c r="AL158" s="15">
        <v>84</v>
      </c>
      <c r="AM158" s="14">
        <v>656</v>
      </c>
      <c r="AN158" s="15">
        <v>0</v>
      </c>
    </row>
    <row r="159" spans="1:40" ht="15" customHeight="1" x14ac:dyDescent="0.3">
      <c r="A159" s="2" t="s">
        <v>329</v>
      </c>
      <c r="B159" s="9"/>
      <c r="C159" s="16">
        <v>0.12</v>
      </c>
      <c r="D159" s="19">
        <v>0.15</v>
      </c>
      <c r="E159" s="21">
        <v>0.09</v>
      </c>
      <c r="F159" s="17">
        <v>0.1</v>
      </c>
      <c r="G159" s="16">
        <v>0.11</v>
      </c>
      <c r="H159" s="16">
        <v>0.12</v>
      </c>
      <c r="I159" s="16">
        <v>0.12</v>
      </c>
      <c r="J159" s="16">
        <v>0.12</v>
      </c>
      <c r="K159" s="20">
        <v>0.14000000000000001</v>
      </c>
      <c r="L159" s="20">
        <v>0.1</v>
      </c>
      <c r="M159" s="16">
        <v>0.12</v>
      </c>
      <c r="N159" s="21">
        <v>0.13</v>
      </c>
      <c r="O159" s="19">
        <v>0.11</v>
      </c>
      <c r="P159" s="16">
        <v>0.11</v>
      </c>
      <c r="Q159" s="16">
        <v>0.11</v>
      </c>
      <c r="R159" s="16">
        <v>0.11</v>
      </c>
      <c r="S159" s="16">
        <v>0.11</v>
      </c>
      <c r="T159" s="20">
        <v>0.16</v>
      </c>
      <c r="U159" s="16">
        <v>0.12</v>
      </c>
      <c r="V159" s="16">
        <v>0</v>
      </c>
      <c r="W159" s="16">
        <v>0.1</v>
      </c>
      <c r="X159" s="16">
        <v>0.11</v>
      </c>
      <c r="Y159" s="16">
        <v>0.13</v>
      </c>
      <c r="Z159" s="18">
        <v>0.11</v>
      </c>
      <c r="AA159" s="19">
        <v>0.13</v>
      </c>
      <c r="AB159" s="20">
        <v>0.1</v>
      </c>
      <c r="AC159" s="16">
        <v>0.09</v>
      </c>
      <c r="AD159" s="20">
        <v>0.09</v>
      </c>
      <c r="AE159" s="16">
        <v>0.15</v>
      </c>
      <c r="AF159" s="21">
        <v>0.02</v>
      </c>
      <c r="AG159" s="19">
        <v>0.14000000000000001</v>
      </c>
      <c r="AH159" s="20">
        <v>0.1</v>
      </c>
      <c r="AI159" s="20">
        <v>0.16</v>
      </c>
      <c r="AJ159" s="16">
        <v>0.12</v>
      </c>
      <c r="AK159" s="16">
        <v>0.12</v>
      </c>
      <c r="AL159" s="21">
        <v>7.0000000000000007E-2</v>
      </c>
      <c r="AM159" s="17">
        <v>0.12</v>
      </c>
      <c r="AN159" s="18">
        <v>0</v>
      </c>
    </row>
    <row r="160" spans="1:40" ht="15" customHeight="1" x14ac:dyDescent="0.3">
      <c r="A160" s="2" t="s">
        <v>329</v>
      </c>
      <c r="B160" s="9"/>
      <c r="D160" s="10" t="s">
        <v>378</v>
      </c>
      <c r="E160" s="9"/>
      <c r="F160" s="22"/>
      <c r="K160" s="12" t="s">
        <v>433</v>
      </c>
      <c r="N160" s="11" t="s">
        <v>433</v>
      </c>
      <c r="O160" s="22"/>
      <c r="T160" s="12" t="s">
        <v>853</v>
      </c>
      <c r="Z160" s="9"/>
      <c r="AA160" s="10" t="s">
        <v>494</v>
      </c>
      <c r="AE160" s="12" t="s">
        <v>494</v>
      </c>
      <c r="AF160" s="9"/>
      <c r="AG160" s="10" t="s">
        <v>437</v>
      </c>
      <c r="AH160" s="12" t="s">
        <v>382</v>
      </c>
      <c r="AI160" s="12" t="s">
        <v>452</v>
      </c>
      <c r="AJ160" s="12" t="s">
        <v>437</v>
      </c>
      <c r="AK160" s="12" t="s">
        <v>437</v>
      </c>
      <c r="AL160" s="9"/>
      <c r="AM160" s="22"/>
      <c r="AN160" s="9"/>
    </row>
    <row r="161" spans="1:40" ht="15" customHeight="1" x14ac:dyDescent="0.3">
      <c r="A161" s="2" t="s">
        <v>329</v>
      </c>
      <c r="B161" s="9" t="s">
        <v>854</v>
      </c>
      <c r="C161" s="13">
        <v>810</v>
      </c>
      <c r="D161" s="14">
        <v>498</v>
      </c>
      <c r="E161" s="15">
        <v>312</v>
      </c>
      <c r="F161" s="14">
        <v>67</v>
      </c>
      <c r="G161" s="13">
        <v>143</v>
      </c>
      <c r="H161" s="13">
        <v>136</v>
      </c>
      <c r="I161" s="13">
        <v>137</v>
      </c>
      <c r="J161" s="13">
        <v>119</v>
      </c>
      <c r="K161" s="13">
        <v>208</v>
      </c>
      <c r="L161" s="13">
        <v>210</v>
      </c>
      <c r="M161" s="13">
        <v>273</v>
      </c>
      <c r="N161" s="15">
        <v>327</v>
      </c>
      <c r="O161" s="14">
        <v>489</v>
      </c>
      <c r="P161" s="13">
        <v>148</v>
      </c>
      <c r="Q161" s="13">
        <v>61</v>
      </c>
      <c r="R161" s="13">
        <v>18</v>
      </c>
      <c r="S161" s="13">
        <v>59</v>
      </c>
      <c r="T161" s="13">
        <v>174</v>
      </c>
      <c r="U161" s="13">
        <v>58</v>
      </c>
      <c r="V161" s="13">
        <v>0</v>
      </c>
      <c r="W161" s="13">
        <v>12</v>
      </c>
      <c r="X161" s="13">
        <v>67</v>
      </c>
      <c r="Y161" s="13">
        <v>57</v>
      </c>
      <c r="Z161" s="15">
        <v>156</v>
      </c>
      <c r="AA161" s="14">
        <v>680</v>
      </c>
      <c r="AB161" s="13">
        <v>130</v>
      </c>
      <c r="AC161" s="13">
        <v>19</v>
      </c>
      <c r="AD161" s="13">
        <v>59</v>
      </c>
      <c r="AE161" s="13">
        <v>48</v>
      </c>
      <c r="AF161" s="15">
        <v>5</v>
      </c>
      <c r="AG161" s="14">
        <v>533</v>
      </c>
      <c r="AH161" s="13">
        <v>277</v>
      </c>
      <c r="AI161" s="13">
        <v>275</v>
      </c>
      <c r="AJ161" s="13">
        <v>257</v>
      </c>
      <c r="AK161" s="13">
        <v>163</v>
      </c>
      <c r="AL161" s="15">
        <v>114</v>
      </c>
      <c r="AM161" s="14">
        <v>810</v>
      </c>
      <c r="AN161" s="15">
        <v>0</v>
      </c>
    </row>
    <row r="162" spans="1:40" ht="15" customHeight="1" x14ac:dyDescent="0.3">
      <c r="A162" s="2" t="s">
        <v>329</v>
      </c>
      <c r="B162" s="9"/>
      <c r="C162" s="16">
        <v>0.15</v>
      </c>
      <c r="D162" s="19">
        <v>0.19</v>
      </c>
      <c r="E162" s="21">
        <v>0.11</v>
      </c>
      <c r="F162" s="17">
        <v>0.12</v>
      </c>
      <c r="G162" s="16">
        <v>0.16</v>
      </c>
      <c r="H162" s="16">
        <v>0.15</v>
      </c>
      <c r="I162" s="16">
        <v>0.16</v>
      </c>
      <c r="J162" s="16">
        <v>0.14000000000000001</v>
      </c>
      <c r="K162" s="16">
        <v>0.15</v>
      </c>
      <c r="L162" s="16">
        <v>0.15</v>
      </c>
      <c r="M162" s="16">
        <v>0.16</v>
      </c>
      <c r="N162" s="18">
        <v>0.15</v>
      </c>
      <c r="O162" s="19">
        <v>0.14000000000000001</v>
      </c>
      <c r="P162" s="16">
        <v>0.15</v>
      </c>
      <c r="Q162" s="16">
        <v>0.13</v>
      </c>
      <c r="R162" s="16">
        <v>0.13</v>
      </c>
      <c r="S162" s="16">
        <v>0.14000000000000001</v>
      </c>
      <c r="T162" s="20">
        <v>0.18</v>
      </c>
      <c r="U162" s="16">
        <v>0.14000000000000001</v>
      </c>
      <c r="V162" s="16">
        <v>0</v>
      </c>
      <c r="W162" s="16">
        <v>0.12</v>
      </c>
      <c r="X162" s="16">
        <v>0.12</v>
      </c>
      <c r="Y162" s="16">
        <v>0.16</v>
      </c>
      <c r="Z162" s="18">
        <v>0.15</v>
      </c>
      <c r="AA162" s="17">
        <v>0.15</v>
      </c>
      <c r="AB162" s="16">
        <v>0.13</v>
      </c>
      <c r="AC162" s="16">
        <v>0.14000000000000001</v>
      </c>
      <c r="AD162" s="20">
        <v>0.11</v>
      </c>
      <c r="AE162" s="20">
        <v>0.2</v>
      </c>
      <c r="AF162" s="21">
        <v>0.05</v>
      </c>
      <c r="AG162" s="19">
        <v>0.17</v>
      </c>
      <c r="AH162" s="20">
        <v>0.12</v>
      </c>
      <c r="AI162" s="20">
        <v>0.19</v>
      </c>
      <c r="AJ162" s="16">
        <v>0.15</v>
      </c>
      <c r="AK162" s="16">
        <v>0.15</v>
      </c>
      <c r="AL162" s="21">
        <v>0.1</v>
      </c>
      <c r="AM162" s="17">
        <v>0.15</v>
      </c>
      <c r="AN162" s="18">
        <v>0</v>
      </c>
    </row>
    <row r="163" spans="1:40" ht="15" customHeight="1" x14ac:dyDescent="0.3">
      <c r="A163" s="2" t="s">
        <v>329</v>
      </c>
      <c r="B163" s="9"/>
      <c r="D163" s="10" t="s">
        <v>378</v>
      </c>
      <c r="E163" s="9"/>
      <c r="F163" s="22"/>
      <c r="N163" s="9"/>
      <c r="O163" s="22"/>
      <c r="T163" s="12" t="s">
        <v>650</v>
      </c>
      <c r="Z163" s="9"/>
      <c r="AA163" s="10" t="s">
        <v>495</v>
      </c>
      <c r="AE163" s="12" t="s">
        <v>494</v>
      </c>
      <c r="AF163" s="9"/>
      <c r="AG163" s="10" t="s">
        <v>437</v>
      </c>
      <c r="AH163" s="12" t="s">
        <v>382</v>
      </c>
      <c r="AI163" s="12" t="s">
        <v>452</v>
      </c>
      <c r="AJ163" s="12" t="s">
        <v>437</v>
      </c>
      <c r="AK163" s="12" t="s">
        <v>437</v>
      </c>
      <c r="AL163" s="9"/>
      <c r="AM163" s="22"/>
      <c r="AN163" s="9"/>
    </row>
    <row r="164" spans="1:40" ht="15" customHeight="1" x14ac:dyDescent="0.3">
      <c r="A164" s="2" t="s">
        <v>329</v>
      </c>
      <c r="B164" s="9" t="s">
        <v>855</v>
      </c>
      <c r="C164" s="13">
        <v>1793</v>
      </c>
      <c r="D164" s="14">
        <v>974</v>
      </c>
      <c r="E164" s="15">
        <v>820</v>
      </c>
      <c r="F164" s="14">
        <v>181</v>
      </c>
      <c r="G164" s="13">
        <v>383</v>
      </c>
      <c r="H164" s="13">
        <v>327</v>
      </c>
      <c r="I164" s="13">
        <v>306</v>
      </c>
      <c r="J164" s="13">
        <v>230</v>
      </c>
      <c r="K164" s="13">
        <v>366</v>
      </c>
      <c r="L164" s="13">
        <v>564</v>
      </c>
      <c r="M164" s="13">
        <v>632</v>
      </c>
      <c r="N164" s="15">
        <v>596</v>
      </c>
      <c r="O164" s="14">
        <v>1148</v>
      </c>
      <c r="P164" s="13">
        <v>333</v>
      </c>
      <c r="Q164" s="13">
        <v>153</v>
      </c>
      <c r="R164" s="13">
        <v>43</v>
      </c>
      <c r="S164" s="13">
        <v>125</v>
      </c>
      <c r="T164" s="13">
        <v>312</v>
      </c>
      <c r="U164" s="13">
        <v>134</v>
      </c>
      <c r="V164" s="13">
        <v>0</v>
      </c>
      <c r="W164" s="13">
        <v>35</v>
      </c>
      <c r="X164" s="13">
        <v>147</v>
      </c>
      <c r="Y164" s="13">
        <v>129</v>
      </c>
      <c r="Z164" s="15">
        <v>381</v>
      </c>
      <c r="AA164" s="14">
        <v>1407</v>
      </c>
      <c r="AB164" s="13">
        <v>387</v>
      </c>
      <c r="AC164" s="13">
        <v>54</v>
      </c>
      <c r="AD164" s="13">
        <v>204</v>
      </c>
      <c r="AE164" s="13">
        <v>98</v>
      </c>
      <c r="AF164" s="15">
        <v>30</v>
      </c>
      <c r="AG164" s="14">
        <v>1167</v>
      </c>
      <c r="AH164" s="13">
        <v>626</v>
      </c>
      <c r="AI164" s="13">
        <v>567</v>
      </c>
      <c r="AJ164" s="13">
        <v>600</v>
      </c>
      <c r="AK164" s="13">
        <v>312</v>
      </c>
      <c r="AL164" s="15">
        <v>314</v>
      </c>
      <c r="AM164" s="14">
        <v>1793</v>
      </c>
      <c r="AN164" s="15">
        <v>0</v>
      </c>
    </row>
    <row r="165" spans="1:40" ht="15" customHeight="1" x14ac:dyDescent="0.3">
      <c r="A165" s="2" t="s">
        <v>329</v>
      </c>
      <c r="B165" s="9"/>
      <c r="C165" s="16">
        <v>0.33</v>
      </c>
      <c r="D165" s="19">
        <v>0.36</v>
      </c>
      <c r="E165" s="21">
        <v>0.3</v>
      </c>
      <c r="F165" s="17">
        <v>0.34</v>
      </c>
      <c r="G165" s="20">
        <v>0.43</v>
      </c>
      <c r="H165" s="20">
        <v>0.37</v>
      </c>
      <c r="I165" s="16">
        <v>0.35</v>
      </c>
      <c r="J165" s="20">
        <v>0.27</v>
      </c>
      <c r="K165" s="20">
        <v>0.27</v>
      </c>
      <c r="L165" s="20">
        <v>0.39</v>
      </c>
      <c r="M165" s="20">
        <v>0.36</v>
      </c>
      <c r="N165" s="21">
        <v>0.27</v>
      </c>
      <c r="O165" s="17">
        <v>0.33</v>
      </c>
      <c r="P165" s="16">
        <v>0.34</v>
      </c>
      <c r="Q165" s="16">
        <v>0.33</v>
      </c>
      <c r="R165" s="16">
        <v>0.31</v>
      </c>
      <c r="S165" s="16">
        <v>0.3</v>
      </c>
      <c r="T165" s="16">
        <v>0.33</v>
      </c>
      <c r="U165" s="16">
        <v>0.33</v>
      </c>
      <c r="V165" s="16">
        <v>0</v>
      </c>
      <c r="W165" s="16">
        <v>0.37</v>
      </c>
      <c r="X165" s="20">
        <v>0.27</v>
      </c>
      <c r="Y165" s="16">
        <v>0.36</v>
      </c>
      <c r="Z165" s="21">
        <v>0.36</v>
      </c>
      <c r="AA165" s="19">
        <v>0.32</v>
      </c>
      <c r="AB165" s="20">
        <v>0.39</v>
      </c>
      <c r="AC165" s="20">
        <v>0.41</v>
      </c>
      <c r="AD165" s="20">
        <v>0.39</v>
      </c>
      <c r="AE165" s="20">
        <v>0.41</v>
      </c>
      <c r="AF165" s="18">
        <v>0.28999999999999998</v>
      </c>
      <c r="AG165" s="19">
        <v>0.37</v>
      </c>
      <c r="AH165" s="20">
        <v>0.28000000000000003</v>
      </c>
      <c r="AI165" s="20">
        <v>0.39</v>
      </c>
      <c r="AJ165" s="20">
        <v>0.36</v>
      </c>
      <c r="AK165" s="20">
        <v>0.28000000000000003</v>
      </c>
      <c r="AL165" s="21">
        <v>0.27</v>
      </c>
      <c r="AM165" s="17">
        <v>0.33</v>
      </c>
      <c r="AN165" s="18">
        <v>0</v>
      </c>
    </row>
    <row r="166" spans="1:40" ht="15" customHeight="1" x14ac:dyDescent="0.3">
      <c r="A166" s="2" t="s">
        <v>329</v>
      </c>
      <c r="B166" s="9"/>
      <c r="D166" s="10" t="s">
        <v>378</v>
      </c>
      <c r="E166" s="9"/>
      <c r="F166" s="10" t="s">
        <v>416</v>
      </c>
      <c r="G166" s="12" t="s">
        <v>446</v>
      </c>
      <c r="H166" s="12" t="s">
        <v>416</v>
      </c>
      <c r="I166" s="12" t="s">
        <v>416</v>
      </c>
      <c r="L166" s="12" t="s">
        <v>608</v>
      </c>
      <c r="M166" s="12" t="s">
        <v>416</v>
      </c>
      <c r="N166" s="9"/>
      <c r="O166" s="10" t="s">
        <v>387</v>
      </c>
      <c r="P166" s="12" t="s">
        <v>387</v>
      </c>
      <c r="T166" s="12" t="s">
        <v>387</v>
      </c>
      <c r="U166" s="12" t="s">
        <v>387</v>
      </c>
      <c r="W166" s="12" t="s">
        <v>387</v>
      </c>
      <c r="Y166" s="12" t="s">
        <v>387</v>
      </c>
      <c r="Z166" s="11" t="s">
        <v>856</v>
      </c>
      <c r="AA166" s="22"/>
      <c r="AB166" s="12" t="s">
        <v>377</v>
      </c>
      <c r="AC166" s="12" t="s">
        <v>377</v>
      </c>
      <c r="AD166" s="12" t="s">
        <v>377</v>
      </c>
      <c r="AE166" s="12" t="s">
        <v>377</v>
      </c>
      <c r="AF166" s="9"/>
      <c r="AG166" s="10" t="s">
        <v>478</v>
      </c>
      <c r="AI166" s="12" t="s">
        <v>478</v>
      </c>
      <c r="AJ166" s="12" t="s">
        <v>478</v>
      </c>
      <c r="AL166" s="9"/>
      <c r="AM166" s="22"/>
      <c r="AN166" s="9"/>
    </row>
    <row r="167" spans="1:40" ht="15" customHeight="1" x14ac:dyDescent="0.3">
      <c r="A167" s="2" t="s">
        <v>329</v>
      </c>
      <c r="B167" s="9" t="s">
        <v>857</v>
      </c>
      <c r="C167" s="13">
        <v>681</v>
      </c>
      <c r="D167" s="14">
        <v>388</v>
      </c>
      <c r="E167" s="15">
        <v>293</v>
      </c>
      <c r="F167" s="14">
        <v>19</v>
      </c>
      <c r="G167" s="13">
        <v>70</v>
      </c>
      <c r="H167" s="13">
        <v>77</v>
      </c>
      <c r="I167" s="13">
        <v>103</v>
      </c>
      <c r="J167" s="13">
        <v>108</v>
      </c>
      <c r="K167" s="13">
        <v>304</v>
      </c>
      <c r="L167" s="13">
        <v>89</v>
      </c>
      <c r="M167" s="13">
        <v>179</v>
      </c>
      <c r="N167" s="15">
        <v>413</v>
      </c>
      <c r="O167" s="14">
        <v>406</v>
      </c>
      <c r="P167" s="13">
        <v>162</v>
      </c>
      <c r="Q167" s="13">
        <v>45</v>
      </c>
      <c r="R167" s="13">
        <v>19</v>
      </c>
      <c r="S167" s="13">
        <v>48</v>
      </c>
      <c r="T167" s="13">
        <v>113</v>
      </c>
      <c r="U167" s="13">
        <v>33</v>
      </c>
      <c r="V167" s="13">
        <v>1</v>
      </c>
      <c r="W167" s="13">
        <v>13</v>
      </c>
      <c r="X167" s="13">
        <v>65</v>
      </c>
      <c r="Y167" s="13">
        <v>51</v>
      </c>
      <c r="Z167" s="15">
        <v>131</v>
      </c>
      <c r="AA167" s="14">
        <v>611</v>
      </c>
      <c r="AB167" s="13">
        <v>70</v>
      </c>
      <c r="AC167" s="13">
        <v>9</v>
      </c>
      <c r="AD167" s="13">
        <v>30</v>
      </c>
      <c r="AE167" s="13">
        <v>25</v>
      </c>
      <c r="AF167" s="15">
        <v>5</v>
      </c>
      <c r="AG167" s="14">
        <v>486</v>
      </c>
      <c r="AH167" s="13">
        <v>195</v>
      </c>
      <c r="AI167" s="13">
        <v>237</v>
      </c>
      <c r="AJ167" s="13">
        <v>249</v>
      </c>
      <c r="AK167" s="13">
        <v>115</v>
      </c>
      <c r="AL167" s="15">
        <v>79</v>
      </c>
      <c r="AM167" s="14">
        <v>681</v>
      </c>
      <c r="AN167" s="15">
        <v>0</v>
      </c>
    </row>
    <row r="168" spans="1:40" ht="15" customHeight="1" x14ac:dyDescent="0.3">
      <c r="A168" s="2" t="s">
        <v>329</v>
      </c>
      <c r="B168" s="9"/>
      <c r="C168" s="16">
        <v>0.13</v>
      </c>
      <c r="D168" s="19">
        <v>0.14000000000000001</v>
      </c>
      <c r="E168" s="21">
        <v>0.11</v>
      </c>
      <c r="F168" s="19">
        <v>0.04</v>
      </c>
      <c r="G168" s="20">
        <v>0.08</v>
      </c>
      <c r="H168" s="20">
        <v>0.09</v>
      </c>
      <c r="I168" s="16">
        <v>0.12</v>
      </c>
      <c r="J168" s="16">
        <v>0.13</v>
      </c>
      <c r="K168" s="20">
        <v>0.22</v>
      </c>
      <c r="L168" s="20">
        <v>0.06</v>
      </c>
      <c r="M168" s="20">
        <v>0.1</v>
      </c>
      <c r="N168" s="21">
        <v>0.19</v>
      </c>
      <c r="O168" s="19">
        <v>0.12</v>
      </c>
      <c r="P168" s="20">
        <v>0.17</v>
      </c>
      <c r="Q168" s="20">
        <v>0.1</v>
      </c>
      <c r="R168" s="16">
        <v>0.14000000000000001</v>
      </c>
      <c r="S168" s="16">
        <v>0.12</v>
      </c>
      <c r="T168" s="16">
        <v>0.12</v>
      </c>
      <c r="U168" s="20">
        <v>0.08</v>
      </c>
      <c r="V168" s="16">
        <v>0.11</v>
      </c>
      <c r="W168" s="16">
        <v>0.14000000000000001</v>
      </c>
      <c r="X168" s="16">
        <v>0.12</v>
      </c>
      <c r="Y168" s="16">
        <v>0.14000000000000001</v>
      </c>
      <c r="Z168" s="18">
        <v>0.12</v>
      </c>
      <c r="AA168" s="19">
        <v>0.14000000000000001</v>
      </c>
      <c r="AB168" s="20">
        <v>7.0000000000000007E-2</v>
      </c>
      <c r="AC168" s="20">
        <v>7.0000000000000007E-2</v>
      </c>
      <c r="AD168" s="20">
        <v>0.06</v>
      </c>
      <c r="AE168" s="16">
        <v>0.1</v>
      </c>
      <c r="AF168" s="18">
        <v>0.05</v>
      </c>
      <c r="AG168" s="19">
        <v>0.15</v>
      </c>
      <c r="AH168" s="20">
        <v>0.09</v>
      </c>
      <c r="AI168" s="20">
        <v>0.16</v>
      </c>
      <c r="AJ168" s="20">
        <v>0.15</v>
      </c>
      <c r="AK168" s="20">
        <v>0.1</v>
      </c>
      <c r="AL168" s="21">
        <v>7.0000000000000007E-2</v>
      </c>
      <c r="AM168" s="17">
        <v>0.13</v>
      </c>
      <c r="AN168" s="18">
        <v>0</v>
      </c>
    </row>
    <row r="169" spans="1:40" ht="15" customHeight="1" x14ac:dyDescent="0.3">
      <c r="A169" s="2" t="s">
        <v>329</v>
      </c>
      <c r="B169" s="9"/>
      <c r="C169" s="28"/>
      <c r="D169" s="49" t="s">
        <v>378</v>
      </c>
      <c r="E169" s="30"/>
      <c r="F169" s="29"/>
      <c r="G169" s="47" t="s">
        <v>377</v>
      </c>
      <c r="H169" s="47" t="s">
        <v>432</v>
      </c>
      <c r="I169" s="47" t="s">
        <v>439</v>
      </c>
      <c r="J169" s="47" t="s">
        <v>440</v>
      </c>
      <c r="K169" s="47" t="s">
        <v>535</v>
      </c>
      <c r="L169" s="47" t="s">
        <v>377</v>
      </c>
      <c r="M169" s="47" t="s">
        <v>433</v>
      </c>
      <c r="N169" s="48" t="s">
        <v>427</v>
      </c>
      <c r="O169" s="49" t="s">
        <v>383</v>
      </c>
      <c r="P169" s="47" t="s">
        <v>803</v>
      </c>
      <c r="Q169" s="28"/>
      <c r="R169" s="47" t="s">
        <v>383</v>
      </c>
      <c r="S169" s="28"/>
      <c r="T169" s="47" t="s">
        <v>383</v>
      </c>
      <c r="U169" s="28"/>
      <c r="V169" s="28"/>
      <c r="W169" s="28"/>
      <c r="X169" s="47" t="s">
        <v>383</v>
      </c>
      <c r="Y169" s="47" t="s">
        <v>858</v>
      </c>
      <c r="Z169" s="48" t="s">
        <v>383</v>
      </c>
      <c r="AA169" s="49" t="s">
        <v>533</v>
      </c>
      <c r="AB169" s="28"/>
      <c r="AC169" s="28"/>
      <c r="AD169" s="28"/>
      <c r="AE169" s="47" t="s">
        <v>380</v>
      </c>
      <c r="AF169" s="30"/>
      <c r="AG169" s="49" t="s">
        <v>478</v>
      </c>
      <c r="AH169" s="28"/>
      <c r="AI169" s="47" t="s">
        <v>478</v>
      </c>
      <c r="AJ169" s="47" t="s">
        <v>478</v>
      </c>
      <c r="AK169" s="47" t="s">
        <v>382</v>
      </c>
      <c r="AL169" s="30"/>
      <c r="AM169" s="29"/>
      <c r="AN169" s="30"/>
    </row>
    <row r="170" spans="1:40" x14ac:dyDescent="0.3">
      <c r="A170" s="2" t="s">
        <v>329</v>
      </c>
      <c r="B170" s="2" t="s">
        <v>457</v>
      </c>
    </row>
    <row r="171" spans="1:40" x14ac:dyDescent="0.3">
      <c r="A171" s="2" t="s">
        <v>329</v>
      </c>
      <c r="B171" s="2" t="s">
        <v>458</v>
      </c>
    </row>
    <row r="172" spans="1:40" ht="15" customHeight="1" x14ac:dyDescent="0.3">
      <c r="A172" s="2" t="s">
        <v>329</v>
      </c>
    </row>
    <row r="173" spans="1:40" ht="15" customHeight="1" x14ac:dyDescent="0.3">
      <c r="A173" s="2" t="s">
        <v>329</v>
      </c>
      <c r="B173" s="2" t="s">
        <v>459</v>
      </c>
    </row>
  </sheetData>
  <mergeCells count="6">
    <mergeCell ref="AM6:AN6"/>
    <mergeCell ref="D6:E6"/>
    <mergeCell ref="F6:N6"/>
    <mergeCell ref="O6:Z6"/>
    <mergeCell ref="AA6:AF6"/>
    <mergeCell ref="AG6:AL6"/>
  </mergeCells>
  <hyperlinks>
    <hyperlink ref="B1" location="'Contents'!E1" display="&lt;&lt; Contents" xr:uid="{00000000-0004-0000-0C00-000000000000}"/>
  </hyperlinks>
  <pageMargins left="0.7" right="0.7" top="0.75" bottom="0.75" header="0.3" footer="0.3"/>
  <headerFooter>
    <oddHeader>&amp;L&amp;"Aptos"&amp;12&amp;K000000 Classification: CONFIDENTIAL&amp;1#_x000D_</oddHeader>
  </headerFooter>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AN46"/>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859</v>
      </c>
    </row>
    <row r="4" spans="1:40" x14ac:dyDescent="0.3">
      <c r="A4" s="2" t="s">
        <v>329</v>
      </c>
      <c r="B4" s="2" t="s">
        <v>860</v>
      </c>
    </row>
    <row r="5" spans="1:40" x14ac:dyDescent="0.3">
      <c r="A5" s="2" t="s">
        <v>329</v>
      </c>
      <c r="B5" s="2" t="s">
        <v>19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466</v>
      </c>
      <c r="K8" s="12" t="s">
        <v>390</v>
      </c>
      <c r="L8" s="12" t="s">
        <v>383</v>
      </c>
      <c r="M8" s="12" t="s">
        <v>384</v>
      </c>
      <c r="N8" s="11" t="s">
        <v>385</v>
      </c>
      <c r="O8" s="10" t="s">
        <v>377</v>
      </c>
      <c r="P8" s="12" t="s">
        <v>378</v>
      </c>
      <c r="Q8" s="12" t="s">
        <v>464</v>
      </c>
      <c r="R8" s="12" t="s">
        <v>465</v>
      </c>
      <c r="S8" s="12" t="s">
        <v>466</v>
      </c>
      <c r="T8" s="12" t="s">
        <v>382</v>
      </c>
      <c r="U8" s="12" t="s">
        <v>467</v>
      </c>
      <c r="V8" s="12" t="s">
        <v>386</v>
      </c>
      <c r="W8" s="12" t="s">
        <v>468</v>
      </c>
      <c r="X8" s="12" t="s">
        <v>469</v>
      </c>
      <c r="Y8" s="12" t="s">
        <v>470</v>
      </c>
      <c r="Z8" s="11" t="s">
        <v>389</v>
      </c>
      <c r="AA8" s="10" t="s">
        <v>377</v>
      </c>
      <c r="AB8" s="12" t="s">
        <v>378</v>
      </c>
      <c r="AC8" s="12" t="s">
        <v>464</v>
      </c>
      <c r="AD8" s="12" t="s">
        <v>380</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812</v>
      </c>
      <c r="D9" s="14">
        <v>387</v>
      </c>
      <c r="E9" s="15">
        <v>419</v>
      </c>
      <c r="F9" s="14">
        <v>127</v>
      </c>
      <c r="G9" s="13">
        <v>218</v>
      </c>
      <c r="H9" s="13">
        <v>169</v>
      </c>
      <c r="I9" s="13">
        <v>148</v>
      </c>
      <c r="J9" s="13">
        <v>80</v>
      </c>
      <c r="K9" s="13">
        <v>70</v>
      </c>
      <c r="L9" s="13">
        <v>345</v>
      </c>
      <c r="M9" s="13">
        <v>317</v>
      </c>
      <c r="N9" s="15">
        <v>150</v>
      </c>
      <c r="O9" s="14">
        <v>498</v>
      </c>
      <c r="P9" s="13">
        <v>174</v>
      </c>
      <c r="Q9" s="13">
        <v>65</v>
      </c>
      <c r="R9" s="13">
        <v>26</v>
      </c>
      <c r="S9" s="13">
        <v>62</v>
      </c>
      <c r="T9" s="13">
        <v>140</v>
      </c>
      <c r="U9" s="13">
        <v>64</v>
      </c>
      <c r="V9" s="13">
        <v>0</v>
      </c>
      <c r="W9" s="13">
        <v>11</v>
      </c>
      <c r="X9" s="13">
        <v>54</v>
      </c>
      <c r="Y9" s="13">
        <v>57</v>
      </c>
      <c r="Z9" s="15">
        <v>159</v>
      </c>
      <c r="AA9" s="14">
        <v>610</v>
      </c>
      <c r="AB9" s="13">
        <v>198</v>
      </c>
      <c r="AC9" s="13">
        <v>28</v>
      </c>
      <c r="AD9" s="13">
        <v>104</v>
      </c>
      <c r="AE9" s="13">
        <v>60</v>
      </c>
      <c r="AF9" s="15">
        <v>6</v>
      </c>
      <c r="AG9" s="14">
        <v>468</v>
      </c>
      <c r="AH9" s="13">
        <v>344</v>
      </c>
      <c r="AI9" s="13">
        <v>222</v>
      </c>
      <c r="AJ9" s="13">
        <v>246</v>
      </c>
      <c r="AK9" s="13">
        <v>153</v>
      </c>
      <c r="AL9" s="15">
        <v>191</v>
      </c>
      <c r="AM9" s="14">
        <v>812</v>
      </c>
      <c r="AN9" s="15">
        <v>0</v>
      </c>
    </row>
    <row r="10" spans="1:40" ht="15" customHeight="1" x14ac:dyDescent="0.3">
      <c r="A10" s="2" t="s">
        <v>329</v>
      </c>
      <c r="B10" s="9" t="s">
        <v>338</v>
      </c>
      <c r="C10" s="13">
        <v>776</v>
      </c>
      <c r="D10" s="14">
        <v>374</v>
      </c>
      <c r="E10" s="15">
        <v>402</v>
      </c>
      <c r="F10" s="14">
        <v>116</v>
      </c>
      <c r="G10" s="13">
        <v>208</v>
      </c>
      <c r="H10" s="13">
        <v>160</v>
      </c>
      <c r="I10" s="13">
        <v>146</v>
      </c>
      <c r="J10" s="13">
        <v>76</v>
      </c>
      <c r="K10" s="13">
        <v>70</v>
      </c>
      <c r="L10" s="13">
        <v>324</v>
      </c>
      <c r="M10" s="13">
        <v>306</v>
      </c>
      <c r="N10" s="15">
        <v>147</v>
      </c>
      <c r="O10" s="14">
        <v>478</v>
      </c>
      <c r="P10" s="13">
        <v>166</v>
      </c>
      <c r="Q10" s="13">
        <v>59</v>
      </c>
      <c r="R10" s="13">
        <v>23</v>
      </c>
      <c r="S10" s="13">
        <v>61</v>
      </c>
      <c r="T10" s="13">
        <v>133</v>
      </c>
      <c r="U10" s="13">
        <v>61</v>
      </c>
      <c r="V10" s="13">
        <v>0</v>
      </c>
      <c r="W10" s="13">
        <v>9</v>
      </c>
      <c r="X10" s="13">
        <v>52</v>
      </c>
      <c r="Y10" s="13">
        <v>51</v>
      </c>
      <c r="Z10" s="15">
        <v>163</v>
      </c>
      <c r="AA10" s="14">
        <v>585</v>
      </c>
      <c r="AB10" s="13">
        <v>191</v>
      </c>
      <c r="AC10" s="13">
        <v>25</v>
      </c>
      <c r="AD10" s="13">
        <v>102</v>
      </c>
      <c r="AE10" s="13">
        <v>53</v>
      </c>
      <c r="AF10" s="15">
        <v>11</v>
      </c>
      <c r="AG10" s="14">
        <v>445</v>
      </c>
      <c r="AH10" s="13">
        <v>331</v>
      </c>
      <c r="AI10" s="13">
        <v>196</v>
      </c>
      <c r="AJ10" s="13">
        <v>249</v>
      </c>
      <c r="AK10" s="13">
        <v>158</v>
      </c>
      <c r="AL10" s="15">
        <v>173</v>
      </c>
      <c r="AM10" s="14">
        <v>776</v>
      </c>
      <c r="AN10" s="15">
        <v>0</v>
      </c>
    </row>
    <row r="11" spans="1:40" ht="15" customHeight="1" x14ac:dyDescent="0.3">
      <c r="A11" s="2" t="s">
        <v>329</v>
      </c>
      <c r="B11" s="9" t="s">
        <v>861</v>
      </c>
      <c r="C11" s="13">
        <v>458</v>
      </c>
      <c r="D11" s="14">
        <v>221</v>
      </c>
      <c r="E11" s="15">
        <v>237</v>
      </c>
      <c r="F11" s="14">
        <v>84</v>
      </c>
      <c r="G11" s="13">
        <v>125</v>
      </c>
      <c r="H11" s="13">
        <v>88</v>
      </c>
      <c r="I11" s="13">
        <v>77</v>
      </c>
      <c r="J11" s="13">
        <v>49</v>
      </c>
      <c r="K11" s="13">
        <v>35</v>
      </c>
      <c r="L11" s="13">
        <v>209</v>
      </c>
      <c r="M11" s="13">
        <v>165</v>
      </c>
      <c r="N11" s="15">
        <v>84</v>
      </c>
      <c r="O11" s="14">
        <v>261</v>
      </c>
      <c r="P11" s="13">
        <v>111</v>
      </c>
      <c r="Q11" s="13">
        <v>36</v>
      </c>
      <c r="R11" s="13">
        <v>15</v>
      </c>
      <c r="S11" s="13">
        <v>31</v>
      </c>
      <c r="T11" s="13">
        <v>86</v>
      </c>
      <c r="U11" s="13">
        <v>34</v>
      </c>
      <c r="V11" s="13">
        <v>0</v>
      </c>
      <c r="W11" s="13">
        <v>6</v>
      </c>
      <c r="X11" s="13">
        <v>27</v>
      </c>
      <c r="Y11" s="13">
        <v>21</v>
      </c>
      <c r="Z11" s="15">
        <v>92</v>
      </c>
      <c r="AA11" s="14">
        <v>348</v>
      </c>
      <c r="AB11" s="13">
        <v>110</v>
      </c>
      <c r="AC11" s="13">
        <v>15</v>
      </c>
      <c r="AD11" s="13">
        <v>56</v>
      </c>
      <c r="AE11" s="13">
        <v>30</v>
      </c>
      <c r="AF11" s="15">
        <v>9</v>
      </c>
      <c r="AG11" s="14">
        <v>264</v>
      </c>
      <c r="AH11" s="13">
        <v>194</v>
      </c>
      <c r="AI11" s="13">
        <v>118</v>
      </c>
      <c r="AJ11" s="13">
        <v>146</v>
      </c>
      <c r="AK11" s="13">
        <v>91</v>
      </c>
      <c r="AL11" s="15">
        <v>103</v>
      </c>
      <c r="AM11" s="14">
        <v>458</v>
      </c>
      <c r="AN11" s="15">
        <v>0</v>
      </c>
    </row>
    <row r="12" spans="1:40" ht="15" customHeight="1" x14ac:dyDescent="0.3">
      <c r="A12" s="2" t="s">
        <v>329</v>
      </c>
      <c r="B12" s="9"/>
      <c r="C12" s="16">
        <v>0.59</v>
      </c>
      <c r="D12" s="17">
        <v>0.59</v>
      </c>
      <c r="E12" s="18">
        <v>0.59</v>
      </c>
      <c r="F12" s="19">
        <v>0.73</v>
      </c>
      <c r="G12" s="16">
        <v>0.6</v>
      </c>
      <c r="H12" s="16">
        <v>0.55000000000000004</v>
      </c>
      <c r="I12" s="16">
        <v>0.53</v>
      </c>
      <c r="J12" s="16">
        <v>0.64</v>
      </c>
      <c r="K12" s="16">
        <v>0.5</v>
      </c>
      <c r="L12" s="20">
        <v>0.65</v>
      </c>
      <c r="M12" s="20">
        <v>0.54</v>
      </c>
      <c r="N12" s="18">
        <v>0.56999999999999995</v>
      </c>
      <c r="O12" s="19">
        <v>0.55000000000000004</v>
      </c>
      <c r="P12" s="20">
        <v>0.67</v>
      </c>
      <c r="Q12" s="16">
        <v>0.6</v>
      </c>
      <c r="R12" s="16">
        <v>0.66</v>
      </c>
      <c r="S12" s="16">
        <v>0.5</v>
      </c>
      <c r="T12" s="16">
        <v>0.65</v>
      </c>
      <c r="U12" s="16">
        <v>0.56000000000000005</v>
      </c>
      <c r="V12" s="16">
        <v>0</v>
      </c>
      <c r="W12" s="16">
        <v>0.64</v>
      </c>
      <c r="X12" s="16">
        <v>0.52</v>
      </c>
      <c r="Y12" s="20">
        <v>0.41</v>
      </c>
      <c r="Z12" s="18">
        <v>0.56999999999999995</v>
      </c>
      <c r="AA12" s="17">
        <v>0.59</v>
      </c>
      <c r="AB12" s="16">
        <v>0.57999999999999996</v>
      </c>
      <c r="AC12" s="16">
        <v>0.62</v>
      </c>
      <c r="AD12" s="16">
        <v>0.55000000000000004</v>
      </c>
      <c r="AE12" s="16">
        <v>0.56000000000000005</v>
      </c>
      <c r="AF12" s="18">
        <v>0.83</v>
      </c>
      <c r="AG12" s="17">
        <v>0.59</v>
      </c>
      <c r="AH12" s="16">
        <v>0.59</v>
      </c>
      <c r="AI12" s="16">
        <v>0.6</v>
      </c>
      <c r="AJ12" s="16">
        <v>0.57999999999999996</v>
      </c>
      <c r="AK12" s="16">
        <v>0.57999999999999996</v>
      </c>
      <c r="AL12" s="18">
        <v>0.6</v>
      </c>
      <c r="AM12" s="17">
        <v>0.59</v>
      </c>
      <c r="AN12" s="18">
        <v>0</v>
      </c>
    </row>
    <row r="13" spans="1:40" ht="15" customHeight="1" x14ac:dyDescent="0.3">
      <c r="A13" s="2" t="s">
        <v>329</v>
      </c>
      <c r="B13" s="9"/>
      <c r="D13" s="22"/>
      <c r="E13" s="9"/>
      <c r="F13" s="10" t="s">
        <v>862</v>
      </c>
      <c r="L13" s="12" t="s">
        <v>863</v>
      </c>
      <c r="N13" s="9"/>
      <c r="O13" s="22"/>
      <c r="P13" s="12" t="s">
        <v>864</v>
      </c>
      <c r="Q13" s="12" t="s">
        <v>388</v>
      </c>
      <c r="T13" s="12" t="s">
        <v>865</v>
      </c>
      <c r="Z13" s="11" t="s">
        <v>388</v>
      </c>
      <c r="AA13" s="22"/>
      <c r="AF13" s="9"/>
      <c r="AG13" s="22"/>
      <c r="AL13" s="9"/>
      <c r="AM13" s="22"/>
      <c r="AN13" s="9"/>
    </row>
    <row r="14" spans="1:40" ht="26" x14ac:dyDescent="0.3">
      <c r="A14" s="2" t="s">
        <v>329</v>
      </c>
      <c r="B14" s="9" t="s">
        <v>866</v>
      </c>
      <c r="C14" s="13">
        <v>260</v>
      </c>
      <c r="D14" s="14">
        <v>128</v>
      </c>
      <c r="E14" s="15">
        <v>132</v>
      </c>
      <c r="F14" s="14">
        <v>39</v>
      </c>
      <c r="G14" s="13">
        <v>73</v>
      </c>
      <c r="H14" s="13">
        <v>59</v>
      </c>
      <c r="I14" s="13">
        <v>49</v>
      </c>
      <c r="J14" s="13">
        <v>24</v>
      </c>
      <c r="K14" s="13">
        <v>16</v>
      </c>
      <c r="L14" s="13">
        <v>113</v>
      </c>
      <c r="M14" s="13">
        <v>107</v>
      </c>
      <c r="N14" s="15">
        <v>40</v>
      </c>
      <c r="O14" s="14">
        <v>168</v>
      </c>
      <c r="P14" s="13">
        <v>47</v>
      </c>
      <c r="Q14" s="13">
        <v>16</v>
      </c>
      <c r="R14" s="13">
        <v>6</v>
      </c>
      <c r="S14" s="13">
        <v>28</v>
      </c>
      <c r="T14" s="13">
        <v>46</v>
      </c>
      <c r="U14" s="13">
        <v>20</v>
      </c>
      <c r="V14" s="13">
        <v>0</v>
      </c>
      <c r="W14" s="13">
        <v>2</v>
      </c>
      <c r="X14" s="13">
        <v>14</v>
      </c>
      <c r="Y14" s="13">
        <v>22</v>
      </c>
      <c r="Z14" s="15">
        <v>59</v>
      </c>
      <c r="AA14" s="14">
        <v>193</v>
      </c>
      <c r="AB14" s="13">
        <v>67</v>
      </c>
      <c r="AC14" s="13">
        <v>14</v>
      </c>
      <c r="AD14" s="13">
        <v>24</v>
      </c>
      <c r="AE14" s="13">
        <v>21</v>
      </c>
      <c r="AF14" s="15">
        <v>7</v>
      </c>
      <c r="AG14" s="14">
        <v>152</v>
      </c>
      <c r="AH14" s="13">
        <v>108</v>
      </c>
      <c r="AI14" s="13">
        <v>74</v>
      </c>
      <c r="AJ14" s="13">
        <v>78</v>
      </c>
      <c r="AK14" s="13">
        <v>58</v>
      </c>
      <c r="AL14" s="15">
        <v>50</v>
      </c>
      <c r="AM14" s="14">
        <v>260</v>
      </c>
      <c r="AN14" s="15">
        <v>0</v>
      </c>
    </row>
    <row r="15" spans="1:40" ht="15" customHeight="1" x14ac:dyDescent="0.3">
      <c r="A15" s="2" t="s">
        <v>329</v>
      </c>
      <c r="B15" s="9"/>
      <c r="C15" s="16">
        <v>0.34</v>
      </c>
      <c r="D15" s="17">
        <v>0.34</v>
      </c>
      <c r="E15" s="18">
        <v>0.33</v>
      </c>
      <c r="F15" s="17">
        <v>0.34</v>
      </c>
      <c r="G15" s="16">
        <v>0.35</v>
      </c>
      <c r="H15" s="16">
        <v>0.37</v>
      </c>
      <c r="I15" s="16">
        <v>0.33</v>
      </c>
      <c r="J15" s="16">
        <v>0.32</v>
      </c>
      <c r="K15" s="20">
        <v>0.23</v>
      </c>
      <c r="L15" s="16">
        <v>0.35</v>
      </c>
      <c r="M15" s="16">
        <v>0.35</v>
      </c>
      <c r="N15" s="18">
        <v>0.27</v>
      </c>
      <c r="O15" s="17">
        <v>0.35</v>
      </c>
      <c r="P15" s="16">
        <v>0.28000000000000003</v>
      </c>
      <c r="Q15" s="16">
        <v>0.27</v>
      </c>
      <c r="R15" s="16">
        <v>0.26</v>
      </c>
      <c r="S15" s="20">
        <v>0.46</v>
      </c>
      <c r="T15" s="16">
        <v>0.34</v>
      </c>
      <c r="U15" s="16">
        <v>0.33</v>
      </c>
      <c r="V15" s="16">
        <v>0</v>
      </c>
      <c r="W15" s="16">
        <v>0.18</v>
      </c>
      <c r="X15" s="16">
        <v>0.27</v>
      </c>
      <c r="Y15" s="16">
        <v>0.44</v>
      </c>
      <c r="Z15" s="18">
        <v>0.36</v>
      </c>
      <c r="AA15" s="17">
        <v>0.33</v>
      </c>
      <c r="AB15" s="16">
        <v>0.35</v>
      </c>
      <c r="AC15" s="16">
        <v>0.56000000000000005</v>
      </c>
      <c r="AD15" s="20">
        <v>0.24</v>
      </c>
      <c r="AE15" s="16">
        <v>0.4</v>
      </c>
      <c r="AF15" s="18">
        <v>0.67</v>
      </c>
      <c r="AG15" s="17">
        <v>0.34</v>
      </c>
      <c r="AH15" s="16">
        <v>0.33</v>
      </c>
      <c r="AI15" s="16">
        <v>0.38</v>
      </c>
      <c r="AJ15" s="16">
        <v>0.31</v>
      </c>
      <c r="AK15" s="16">
        <v>0.37</v>
      </c>
      <c r="AL15" s="18">
        <v>0.28999999999999998</v>
      </c>
      <c r="AM15" s="17">
        <v>0.34</v>
      </c>
      <c r="AN15" s="18">
        <v>0</v>
      </c>
    </row>
    <row r="16" spans="1:40" ht="15" customHeight="1" x14ac:dyDescent="0.3">
      <c r="A16" s="2" t="s">
        <v>329</v>
      </c>
      <c r="B16" s="9"/>
      <c r="D16" s="22"/>
      <c r="E16" s="9"/>
      <c r="F16" s="22"/>
      <c r="H16" s="12" t="s">
        <v>382</v>
      </c>
      <c r="M16" s="12" t="s">
        <v>382</v>
      </c>
      <c r="N16" s="9"/>
      <c r="O16" s="22"/>
      <c r="S16" s="12" t="s">
        <v>867</v>
      </c>
      <c r="Y16" s="12" t="s">
        <v>378</v>
      </c>
      <c r="Z16" s="9"/>
      <c r="AA16" s="22"/>
      <c r="AE16" s="12" t="s">
        <v>380</v>
      </c>
      <c r="AF16" s="9"/>
      <c r="AG16" s="22"/>
      <c r="AL16" s="9"/>
      <c r="AM16" s="22"/>
      <c r="AN16" s="9"/>
    </row>
    <row r="17" spans="1:40" ht="52" x14ac:dyDescent="0.3">
      <c r="A17" s="2" t="s">
        <v>329</v>
      </c>
      <c r="B17" s="9" t="s">
        <v>868</v>
      </c>
      <c r="C17" s="13">
        <v>455</v>
      </c>
      <c r="D17" s="14">
        <v>239</v>
      </c>
      <c r="E17" s="15">
        <v>216</v>
      </c>
      <c r="F17" s="14">
        <v>62</v>
      </c>
      <c r="G17" s="13">
        <v>129</v>
      </c>
      <c r="H17" s="13">
        <v>91</v>
      </c>
      <c r="I17" s="13">
        <v>88</v>
      </c>
      <c r="J17" s="13">
        <v>43</v>
      </c>
      <c r="K17" s="13">
        <v>41</v>
      </c>
      <c r="L17" s="13">
        <v>191</v>
      </c>
      <c r="M17" s="13">
        <v>179</v>
      </c>
      <c r="N17" s="15">
        <v>85</v>
      </c>
      <c r="O17" s="14">
        <v>301</v>
      </c>
      <c r="P17" s="13">
        <v>85</v>
      </c>
      <c r="Q17" s="13">
        <v>38</v>
      </c>
      <c r="R17" s="13">
        <v>14</v>
      </c>
      <c r="S17" s="13">
        <v>33</v>
      </c>
      <c r="T17" s="13">
        <v>69</v>
      </c>
      <c r="U17" s="13">
        <v>35</v>
      </c>
      <c r="V17" s="13">
        <v>0</v>
      </c>
      <c r="W17" s="13">
        <v>5</v>
      </c>
      <c r="X17" s="13">
        <v>30</v>
      </c>
      <c r="Y17" s="13">
        <v>38</v>
      </c>
      <c r="Z17" s="15">
        <v>108</v>
      </c>
      <c r="AA17" s="14">
        <v>342</v>
      </c>
      <c r="AB17" s="13">
        <v>112</v>
      </c>
      <c r="AC17" s="13">
        <v>17</v>
      </c>
      <c r="AD17" s="13">
        <v>62</v>
      </c>
      <c r="AE17" s="13">
        <v>29</v>
      </c>
      <c r="AF17" s="15">
        <v>4</v>
      </c>
      <c r="AG17" s="14">
        <v>283</v>
      </c>
      <c r="AH17" s="13">
        <v>172</v>
      </c>
      <c r="AI17" s="13">
        <v>129</v>
      </c>
      <c r="AJ17" s="13">
        <v>154</v>
      </c>
      <c r="AK17" s="13">
        <v>81</v>
      </c>
      <c r="AL17" s="15">
        <v>90</v>
      </c>
      <c r="AM17" s="14">
        <v>455</v>
      </c>
      <c r="AN17" s="15">
        <v>0</v>
      </c>
    </row>
    <row r="18" spans="1:40" ht="15" customHeight="1" x14ac:dyDescent="0.3">
      <c r="A18" s="2" t="s">
        <v>329</v>
      </c>
      <c r="B18" s="9"/>
      <c r="C18" s="16">
        <v>0.59</v>
      </c>
      <c r="D18" s="19">
        <v>0.64</v>
      </c>
      <c r="E18" s="21">
        <v>0.54</v>
      </c>
      <c r="F18" s="17">
        <v>0.54</v>
      </c>
      <c r="G18" s="16">
        <v>0.62</v>
      </c>
      <c r="H18" s="16">
        <v>0.56999999999999995</v>
      </c>
      <c r="I18" s="16">
        <v>0.6</v>
      </c>
      <c r="J18" s="16">
        <v>0.56000000000000005</v>
      </c>
      <c r="K18" s="16">
        <v>0.59</v>
      </c>
      <c r="L18" s="16">
        <v>0.59</v>
      </c>
      <c r="M18" s="16">
        <v>0.59</v>
      </c>
      <c r="N18" s="18">
        <v>0.57999999999999996</v>
      </c>
      <c r="O18" s="19">
        <v>0.63</v>
      </c>
      <c r="P18" s="20">
        <v>0.51</v>
      </c>
      <c r="Q18" s="16">
        <v>0.65</v>
      </c>
      <c r="R18" s="16">
        <v>0.61</v>
      </c>
      <c r="S18" s="16">
        <v>0.54</v>
      </c>
      <c r="T18" s="16">
        <v>0.52</v>
      </c>
      <c r="U18" s="16">
        <v>0.56999999999999995</v>
      </c>
      <c r="V18" s="16">
        <v>0</v>
      </c>
      <c r="W18" s="16">
        <v>0.56000000000000005</v>
      </c>
      <c r="X18" s="16">
        <v>0.57999999999999996</v>
      </c>
      <c r="Y18" s="20">
        <v>0.75</v>
      </c>
      <c r="Z18" s="21">
        <v>0.66</v>
      </c>
      <c r="AA18" s="17">
        <v>0.57999999999999996</v>
      </c>
      <c r="AB18" s="16">
        <v>0.59</v>
      </c>
      <c r="AC18" s="16">
        <v>0.69</v>
      </c>
      <c r="AD18" s="16">
        <v>0.61</v>
      </c>
      <c r="AE18" s="16">
        <v>0.56000000000000005</v>
      </c>
      <c r="AF18" s="18">
        <v>0.34</v>
      </c>
      <c r="AG18" s="19">
        <v>0.64</v>
      </c>
      <c r="AH18" s="20">
        <v>0.52</v>
      </c>
      <c r="AI18" s="20">
        <v>0.66</v>
      </c>
      <c r="AJ18" s="16">
        <v>0.62</v>
      </c>
      <c r="AK18" s="16">
        <v>0.52</v>
      </c>
      <c r="AL18" s="21">
        <v>0.52</v>
      </c>
      <c r="AM18" s="17">
        <v>0.59</v>
      </c>
      <c r="AN18" s="18">
        <v>0</v>
      </c>
    </row>
    <row r="19" spans="1:40" ht="15" customHeight="1" x14ac:dyDescent="0.3">
      <c r="A19" s="2" t="s">
        <v>329</v>
      </c>
      <c r="B19" s="9"/>
      <c r="D19" s="10" t="s">
        <v>378</v>
      </c>
      <c r="E19" s="9"/>
      <c r="F19" s="22"/>
      <c r="N19" s="9"/>
      <c r="O19" s="10" t="s">
        <v>437</v>
      </c>
      <c r="Y19" s="12" t="s">
        <v>664</v>
      </c>
      <c r="Z19" s="11" t="s">
        <v>437</v>
      </c>
      <c r="AA19" s="22"/>
      <c r="AF19" s="9"/>
      <c r="AG19" s="10" t="s">
        <v>478</v>
      </c>
      <c r="AI19" s="12" t="s">
        <v>478</v>
      </c>
      <c r="AJ19" s="12" t="s">
        <v>478</v>
      </c>
      <c r="AL19" s="9"/>
      <c r="AM19" s="22"/>
      <c r="AN19" s="9"/>
    </row>
    <row r="20" spans="1:40" ht="26" x14ac:dyDescent="0.3">
      <c r="A20" s="2" t="s">
        <v>329</v>
      </c>
      <c r="B20" s="9" t="s">
        <v>869</v>
      </c>
      <c r="C20" s="13">
        <v>140</v>
      </c>
      <c r="D20" s="14">
        <v>79</v>
      </c>
      <c r="E20" s="15">
        <v>61</v>
      </c>
      <c r="F20" s="14">
        <v>20</v>
      </c>
      <c r="G20" s="13">
        <v>45</v>
      </c>
      <c r="H20" s="13">
        <v>32</v>
      </c>
      <c r="I20" s="13">
        <v>22</v>
      </c>
      <c r="J20" s="13">
        <v>13</v>
      </c>
      <c r="K20" s="13">
        <v>9</v>
      </c>
      <c r="L20" s="13">
        <v>65</v>
      </c>
      <c r="M20" s="13">
        <v>54</v>
      </c>
      <c r="N20" s="15">
        <v>22</v>
      </c>
      <c r="O20" s="14">
        <v>89</v>
      </c>
      <c r="P20" s="13">
        <v>33</v>
      </c>
      <c r="Q20" s="13">
        <v>9</v>
      </c>
      <c r="R20" s="13">
        <v>3</v>
      </c>
      <c r="S20" s="13">
        <v>13</v>
      </c>
      <c r="T20" s="13">
        <v>19</v>
      </c>
      <c r="U20" s="13">
        <v>9</v>
      </c>
      <c r="V20" s="13">
        <v>0</v>
      </c>
      <c r="W20" s="13">
        <v>0</v>
      </c>
      <c r="X20" s="13">
        <v>6</v>
      </c>
      <c r="Y20" s="13">
        <v>13</v>
      </c>
      <c r="Z20" s="15">
        <v>36</v>
      </c>
      <c r="AA20" s="14">
        <v>107</v>
      </c>
      <c r="AB20" s="13">
        <v>33</v>
      </c>
      <c r="AC20" s="13">
        <v>5</v>
      </c>
      <c r="AD20" s="13">
        <v>17</v>
      </c>
      <c r="AE20" s="13">
        <v>12</v>
      </c>
      <c r="AF20" s="15">
        <v>0</v>
      </c>
      <c r="AG20" s="14">
        <v>91</v>
      </c>
      <c r="AH20" s="13">
        <v>49</v>
      </c>
      <c r="AI20" s="13">
        <v>52</v>
      </c>
      <c r="AJ20" s="13">
        <v>40</v>
      </c>
      <c r="AK20" s="13">
        <v>24</v>
      </c>
      <c r="AL20" s="15">
        <v>26</v>
      </c>
      <c r="AM20" s="14">
        <v>140</v>
      </c>
      <c r="AN20" s="15">
        <v>0</v>
      </c>
    </row>
    <row r="21" spans="1:40" ht="15" customHeight="1" x14ac:dyDescent="0.3">
      <c r="A21" s="2" t="s">
        <v>329</v>
      </c>
      <c r="B21" s="9"/>
      <c r="C21" s="16">
        <v>0.18</v>
      </c>
      <c r="D21" s="19">
        <v>0.21</v>
      </c>
      <c r="E21" s="21">
        <v>0.15</v>
      </c>
      <c r="F21" s="17">
        <v>0.17</v>
      </c>
      <c r="G21" s="16">
        <v>0.22</v>
      </c>
      <c r="H21" s="16">
        <v>0.2</v>
      </c>
      <c r="I21" s="16">
        <v>0.15</v>
      </c>
      <c r="J21" s="16">
        <v>0.16</v>
      </c>
      <c r="K21" s="16">
        <v>0.13</v>
      </c>
      <c r="L21" s="16">
        <v>0.2</v>
      </c>
      <c r="M21" s="16">
        <v>0.18</v>
      </c>
      <c r="N21" s="18">
        <v>0.15</v>
      </c>
      <c r="O21" s="17">
        <v>0.19</v>
      </c>
      <c r="P21" s="16">
        <v>0.2</v>
      </c>
      <c r="Q21" s="16">
        <v>0.15</v>
      </c>
      <c r="R21" s="16">
        <v>0.14000000000000001</v>
      </c>
      <c r="S21" s="16">
        <v>0.21</v>
      </c>
      <c r="T21" s="16">
        <v>0.14000000000000001</v>
      </c>
      <c r="U21" s="16">
        <v>0.15</v>
      </c>
      <c r="V21" s="16">
        <v>0</v>
      </c>
      <c r="W21" s="16">
        <v>0</v>
      </c>
      <c r="X21" s="16">
        <v>0.12</v>
      </c>
      <c r="Y21" s="16">
        <v>0.26</v>
      </c>
      <c r="Z21" s="18">
        <v>0.22</v>
      </c>
      <c r="AA21" s="17">
        <v>0.18</v>
      </c>
      <c r="AB21" s="16">
        <v>0.17</v>
      </c>
      <c r="AC21" s="16">
        <v>0.19</v>
      </c>
      <c r="AD21" s="16">
        <v>0.16</v>
      </c>
      <c r="AE21" s="16">
        <v>0.22</v>
      </c>
      <c r="AF21" s="18">
        <v>0</v>
      </c>
      <c r="AG21" s="19">
        <v>0.2</v>
      </c>
      <c r="AH21" s="20">
        <v>0.15</v>
      </c>
      <c r="AI21" s="20">
        <v>0.26</v>
      </c>
      <c r="AJ21" s="16">
        <v>0.16</v>
      </c>
      <c r="AK21" s="16">
        <v>0.15</v>
      </c>
      <c r="AL21" s="18">
        <v>0.15</v>
      </c>
      <c r="AM21" s="17">
        <v>0.18</v>
      </c>
      <c r="AN21" s="18">
        <v>0</v>
      </c>
    </row>
    <row r="22" spans="1:40" ht="15" customHeight="1" x14ac:dyDescent="0.3">
      <c r="A22" s="2" t="s">
        <v>329</v>
      </c>
      <c r="B22" s="9"/>
      <c r="D22" s="10" t="s">
        <v>378</v>
      </c>
      <c r="E22" s="9"/>
      <c r="F22" s="22"/>
      <c r="N22" s="9"/>
      <c r="O22" s="22"/>
      <c r="Z22" s="9"/>
      <c r="AA22" s="22"/>
      <c r="AF22" s="9"/>
      <c r="AG22" s="10" t="s">
        <v>378</v>
      </c>
      <c r="AI22" s="12" t="s">
        <v>452</v>
      </c>
      <c r="AL22" s="9"/>
      <c r="AM22" s="22"/>
      <c r="AN22" s="9"/>
    </row>
    <row r="23" spans="1:40" ht="15" customHeight="1" x14ac:dyDescent="0.3">
      <c r="A23" s="2" t="s">
        <v>329</v>
      </c>
      <c r="B23" s="9" t="s">
        <v>870</v>
      </c>
      <c r="C23" s="13">
        <v>353</v>
      </c>
      <c r="D23" s="14">
        <v>179</v>
      </c>
      <c r="E23" s="15">
        <v>174</v>
      </c>
      <c r="F23" s="14">
        <v>56</v>
      </c>
      <c r="G23" s="13">
        <v>96</v>
      </c>
      <c r="H23" s="13">
        <v>73</v>
      </c>
      <c r="I23" s="13">
        <v>65</v>
      </c>
      <c r="J23" s="13">
        <v>38</v>
      </c>
      <c r="K23" s="13">
        <v>25</v>
      </c>
      <c r="L23" s="13">
        <v>152</v>
      </c>
      <c r="M23" s="13">
        <v>138</v>
      </c>
      <c r="N23" s="15">
        <v>63</v>
      </c>
      <c r="O23" s="14">
        <v>210</v>
      </c>
      <c r="P23" s="13">
        <v>75</v>
      </c>
      <c r="Q23" s="13">
        <v>27</v>
      </c>
      <c r="R23" s="13">
        <v>11</v>
      </c>
      <c r="S23" s="13">
        <v>32</v>
      </c>
      <c r="T23" s="13">
        <v>69</v>
      </c>
      <c r="U23" s="13">
        <v>26</v>
      </c>
      <c r="V23" s="13">
        <v>0</v>
      </c>
      <c r="W23" s="13">
        <v>4</v>
      </c>
      <c r="X23" s="13">
        <v>20</v>
      </c>
      <c r="Y23" s="13">
        <v>18</v>
      </c>
      <c r="Z23" s="15">
        <v>69</v>
      </c>
      <c r="AA23" s="14">
        <v>270</v>
      </c>
      <c r="AB23" s="13">
        <v>83</v>
      </c>
      <c r="AC23" s="13">
        <v>16</v>
      </c>
      <c r="AD23" s="13">
        <v>37</v>
      </c>
      <c r="AE23" s="13">
        <v>25</v>
      </c>
      <c r="AF23" s="15">
        <v>6</v>
      </c>
      <c r="AG23" s="14">
        <v>214</v>
      </c>
      <c r="AH23" s="13">
        <v>139</v>
      </c>
      <c r="AI23" s="13">
        <v>95</v>
      </c>
      <c r="AJ23" s="13">
        <v>118</v>
      </c>
      <c r="AK23" s="13">
        <v>65</v>
      </c>
      <c r="AL23" s="15">
        <v>75</v>
      </c>
      <c r="AM23" s="14">
        <v>353</v>
      </c>
      <c r="AN23" s="15">
        <v>0</v>
      </c>
    </row>
    <row r="24" spans="1:40" ht="15" customHeight="1" x14ac:dyDescent="0.3">
      <c r="A24" s="2" t="s">
        <v>329</v>
      </c>
      <c r="B24" s="9"/>
      <c r="C24" s="16">
        <v>0.46</v>
      </c>
      <c r="D24" s="17">
        <v>0.48</v>
      </c>
      <c r="E24" s="18">
        <v>0.43</v>
      </c>
      <c r="F24" s="17">
        <v>0.48</v>
      </c>
      <c r="G24" s="16">
        <v>0.46</v>
      </c>
      <c r="H24" s="16">
        <v>0.46</v>
      </c>
      <c r="I24" s="16">
        <v>0.44</v>
      </c>
      <c r="J24" s="16">
        <v>0.5</v>
      </c>
      <c r="K24" s="16">
        <v>0.36</v>
      </c>
      <c r="L24" s="16">
        <v>0.47</v>
      </c>
      <c r="M24" s="16">
        <v>0.45</v>
      </c>
      <c r="N24" s="18">
        <v>0.43</v>
      </c>
      <c r="O24" s="17">
        <v>0.44</v>
      </c>
      <c r="P24" s="16">
        <v>0.45</v>
      </c>
      <c r="Q24" s="16">
        <v>0.46</v>
      </c>
      <c r="R24" s="16">
        <v>0.5</v>
      </c>
      <c r="S24" s="16">
        <v>0.53</v>
      </c>
      <c r="T24" s="16">
        <v>0.52</v>
      </c>
      <c r="U24" s="16">
        <v>0.43</v>
      </c>
      <c r="V24" s="16">
        <v>0</v>
      </c>
      <c r="W24" s="16">
        <v>0.46</v>
      </c>
      <c r="X24" s="16">
        <v>0.39</v>
      </c>
      <c r="Y24" s="16">
        <v>0.36</v>
      </c>
      <c r="Z24" s="18">
        <v>0.43</v>
      </c>
      <c r="AA24" s="17">
        <v>0.46</v>
      </c>
      <c r="AB24" s="16">
        <v>0.44</v>
      </c>
      <c r="AC24" s="16">
        <v>0.62</v>
      </c>
      <c r="AD24" s="20">
        <v>0.36</v>
      </c>
      <c r="AE24" s="16">
        <v>0.48</v>
      </c>
      <c r="AF24" s="18">
        <v>0.5</v>
      </c>
      <c r="AG24" s="17">
        <v>0.48</v>
      </c>
      <c r="AH24" s="16">
        <v>0.42</v>
      </c>
      <c r="AI24" s="16">
        <v>0.49</v>
      </c>
      <c r="AJ24" s="16">
        <v>0.47</v>
      </c>
      <c r="AK24" s="16">
        <v>0.41</v>
      </c>
      <c r="AL24" s="18">
        <v>0.43</v>
      </c>
      <c r="AM24" s="17">
        <v>0.46</v>
      </c>
      <c r="AN24" s="18">
        <v>0</v>
      </c>
    </row>
    <row r="25" spans="1:40" ht="26" x14ac:dyDescent="0.3">
      <c r="A25" s="2" t="s">
        <v>329</v>
      </c>
      <c r="B25" s="9" t="s">
        <v>871</v>
      </c>
      <c r="C25" s="13">
        <v>249</v>
      </c>
      <c r="D25" s="14">
        <v>120</v>
      </c>
      <c r="E25" s="15">
        <v>130</v>
      </c>
      <c r="F25" s="14">
        <v>40</v>
      </c>
      <c r="G25" s="13">
        <v>75</v>
      </c>
      <c r="H25" s="13">
        <v>55</v>
      </c>
      <c r="I25" s="13">
        <v>41</v>
      </c>
      <c r="J25" s="13">
        <v>26</v>
      </c>
      <c r="K25" s="13">
        <v>13</v>
      </c>
      <c r="L25" s="13">
        <v>114</v>
      </c>
      <c r="M25" s="13">
        <v>96</v>
      </c>
      <c r="N25" s="15">
        <v>39</v>
      </c>
      <c r="O25" s="14">
        <v>139</v>
      </c>
      <c r="P25" s="13">
        <v>60</v>
      </c>
      <c r="Q25" s="13">
        <v>16</v>
      </c>
      <c r="R25" s="13">
        <v>6</v>
      </c>
      <c r="S25" s="13">
        <v>13</v>
      </c>
      <c r="T25" s="13">
        <v>50</v>
      </c>
      <c r="U25" s="13">
        <v>19</v>
      </c>
      <c r="V25" s="13">
        <v>0</v>
      </c>
      <c r="W25" s="13">
        <v>2</v>
      </c>
      <c r="X25" s="13">
        <v>11</v>
      </c>
      <c r="Y25" s="13">
        <v>18</v>
      </c>
      <c r="Z25" s="15">
        <v>54</v>
      </c>
      <c r="AA25" s="14">
        <v>188</v>
      </c>
      <c r="AB25" s="13">
        <v>61</v>
      </c>
      <c r="AC25" s="13">
        <v>11</v>
      </c>
      <c r="AD25" s="13">
        <v>34</v>
      </c>
      <c r="AE25" s="13">
        <v>16</v>
      </c>
      <c r="AF25" s="15">
        <v>0</v>
      </c>
      <c r="AG25" s="14">
        <v>160</v>
      </c>
      <c r="AH25" s="13">
        <v>89</v>
      </c>
      <c r="AI25" s="13">
        <v>75</v>
      </c>
      <c r="AJ25" s="13">
        <v>85</v>
      </c>
      <c r="AK25" s="13">
        <v>40</v>
      </c>
      <c r="AL25" s="15">
        <v>49</v>
      </c>
      <c r="AM25" s="14">
        <v>249</v>
      </c>
      <c r="AN25" s="15">
        <v>0</v>
      </c>
    </row>
    <row r="26" spans="1:40" ht="15" customHeight="1" x14ac:dyDescent="0.3">
      <c r="A26" s="2" t="s">
        <v>329</v>
      </c>
      <c r="B26" s="9"/>
      <c r="C26" s="16">
        <v>0.32</v>
      </c>
      <c r="D26" s="17">
        <v>0.32</v>
      </c>
      <c r="E26" s="18">
        <v>0.32</v>
      </c>
      <c r="F26" s="17">
        <v>0.34</v>
      </c>
      <c r="G26" s="16">
        <v>0.36</v>
      </c>
      <c r="H26" s="16">
        <v>0.34</v>
      </c>
      <c r="I26" s="16">
        <v>0.28000000000000003</v>
      </c>
      <c r="J26" s="16">
        <v>0.34</v>
      </c>
      <c r="K26" s="20">
        <v>0.18</v>
      </c>
      <c r="L26" s="16">
        <v>0.35</v>
      </c>
      <c r="M26" s="16">
        <v>0.31</v>
      </c>
      <c r="N26" s="18">
        <v>0.27</v>
      </c>
      <c r="O26" s="19">
        <v>0.28999999999999998</v>
      </c>
      <c r="P26" s="16">
        <v>0.36</v>
      </c>
      <c r="Q26" s="16">
        <v>0.27</v>
      </c>
      <c r="R26" s="16">
        <v>0.27</v>
      </c>
      <c r="S26" s="16">
        <v>0.21</v>
      </c>
      <c r="T26" s="16">
        <v>0.37</v>
      </c>
      <c r="U26" s="16">
        <v>0.32</v>
      </c>
      <c r="V26" s="16">
        <v>0</v>
      </c>
      <c r="W26" s="16">
        <v>0.19</v>
      </c>
      <c r="X26" s="16">
        <v>0.22</v>
      </c>
      <c r="Y26" s="16">
        <v>0.35</v>
      </c>
      <c r="Z26" s="18">
        <v>0.33</v>
      </c>
      <c r="AA26" s="17">
        <v>0.32</v>
      </c>
      <c r="AB26" s="16">
        <v>0.32</v>
      </c>
      <c r="AC26" s="16">
        <v>0.44</v>
      </c>
      <c r="AD26" s="16">
        <v>0.33</v>
      </c>
      <c r="AE26" s="16">
        <v>0.3</v>
      </c>
      <c r="AF26" s="18">
        <v>0</v>
      </c>
      <c r="AG26" s="19">
        <v>0.36</v>
      </c>
      <c r="AH26" s="20">
        <v>0.27</v>
      </c>
      <c r="AI26" s="20">
        <v>0.39</v>
      </c>
      <c r="AJ26" s="16">
        <v>0.34</v>
      </c>
      <c r="AK26" s="20">
        <v>0.25</v>
      </c>
      <c r="AL26" s="18">
        <v>0.28000000000000003</v>
      </c>
      <c r="AM26" s="17">
        <v>0.32</v>
      </c>
      <c r="AN26" s="18">
        <v>0</v>
      </c>
    </row>
    <row r="27" spans="1:40" ht="15" customHeight="1" x14ac:dyDescent="0.3">
      <c r="A27" s="2" t="s">
        <v>329</v>
      </c>
      <c r="B27" s="9"/>
      <c r="D27" s="22"/>
      <c r="E27" s="9"/>
      <c r="F27" s="10" t="s">
        <v>382</v>
      </c>
      <c r="G27" s="12" t="s">
        <v>382</v>
      </c>
      <c r="H27" s="12" t="s">
        <v>382</v>
      </c>
      <c r="J27" s="12" t="s">
        <v>382</v>
      </c>
      <c r="L27" s="12" t="s">
        <v>382</v>
      </c>
      <c r="M27" s="12" t="s">
        <v>382</v>
      </c>
      <c r="N27" s="9"/>
      <c r="O27" s="22"/>
      <c r="P27" s="12" t="s">
        <v>381</v>
      </c>
      <c r="T27" s="12" t="s">
        <v>872</v>
      </c>
      <c r="Z27" s="9"/>
      <c r="AA27" s="22"/>
      <c r="AF27" s="9"/>
      <c r="AG27" s="10" t="s">
        <v>454</v>
      </c>
      <c r="AI27" s="12" t="s">
        <v>478</v>
      </c>
      <c r="AL27" s="9"/>
      <c r="AM27" s="22"/>
      <c r="AN27" s="9"/>
    </row>
    <row r="28" spans="1:40" ht="15" customHeight="1" x14ac:dyDescent="0.3">
      <c r="A28" s="2" t="s">
        <v>329</v>
      </c>
      <c r="B28" s="9" t="s">
        <v>873</v>
      </c>
      <c r="C28" s="13">
        <v>335</v>
      </c>
      <c r="D28" s="14">
        <v>180</v>
      </c>
      <c r="E28" s="15">
        <v>155</v>
      </c>
      <c r="F28" s="14">
        <v>55</v>
      </c>
      <c r="G28" s="13">
        <v>83</v>
      </c>
      <c r="H28" s="13">
        <v>67</v>
      </c>
      <c r="I28" s="13">
        <v>63</v>
      </c>
      <c r="J28" s="13">
        <v>37</v>
      </c>
      <c r="K28" s="13">
        <v>29</v>
      </c>
      <c r="L28" s="13">
        <v>138</v>
      </c>
      <c r="M28" s="13">
        <v>130</v>
      </c>
      <c r="N28" s="15">
        <v>66</v>
      </c>
      <c r="O28" s="14">
        <v>201</v>
      </c>
      <c r="P28" s="13">
        <v>74</v>
      </c>
      <c r="Q28" s="13">
        <v>23</v>
      </c>
      <c r="R28" s="13">
        <v>8</v>
      </c>
      <c r="S28" s="13">
        <v>34</v>
      </c>
      <c r="T28" s="13">
        <v>60</v>
      </c>
      <c r="U28" s="13">
        <v>35</v>
      </c>
      <c r="V28" s="13">
        <v>0</v>
      </c>
      <c r="W28" s="13">
        <v>3</v>
      </c>
      <c r="X28" s="13">
        <v>18</v>
      </c>
      <c r="Y28" s="13">
        <v>27</v>
      </c>
      <c r="Z28" s="15">
        <v>54</v>
      </c>
      <c r="AA28" s="14">
        <v>267</v>
      </c>
      <c r="AB28" s="13">
        <v>68</v>
      </c>
      <c r="AC28" s="13">
        <v>9</v>
      </c>
      <c r="AD28" s="13">
        <v>31</v>
      </c>
      <c r="AE28" s="13">
        <v>25</v>
      </c>
      <c r="AF28" s="15">
        <v>4</v>
      </c>
      <c r="AG28" s="14">
        <v>199</v>
      </c>
      <c r="AH28" s="13">
        <v>136</v>
      </c>
      <c r="AI28" s="13">
        <v>89</v>
      </c>
      <c r="AJ28" s="13">
        <v>111</v>
      </c>
      <c r="AK28" s="13">
        <v>66</v>
      </c>
      <c r="AL28" s="15">
        <v>70</v>
      </c>
      <c r="AM28" s="14">
        <v>335</v>
      </c>
      <c r="AN28" s="15">
        <v>0</v>
      </c>
    </row>
    <row r="29" spans="1:40" ht="15" customHeight="1" x14ac:dyDescent="0.3">
      <c r="A29" s="2" t="s">
        <v>329</v>
      </c>
      <c r="B29" s="9"/>
      <c r="C29" s="16">
        <v>0.43</v>
      </c>
      <c r="D29" s="19">
        <v>0.48</v>
      </c>
      <c r="E29" s="21">
        <v>0.38</v>
      </c>
      <c r="F29" s="17">
        <v>0.48</v>
      </c>
      <c r="G29" s="16">
        <v>0.4</v>
      </c>
      <c r="H29" s="16">
        <v>0.42</v>
      </c>
      <c r="I29" s="16">
        <v>0.44</v>
      </c>
      <c r="J29" s="16">
        <v>0.48</v>
      </c>
      <c r="K29" s="16">
        <v>0.42</v>
      </c>
      <c r="L29" s="16">
        <v>0.43</v>
      </c>
      <c r="M29" s="16">
        <v>0.43</v>
      </c>
      <c r="N29" s="18">
        <v>0.45</v>
      </c>
      <c r="O29" s="17">
        <v>0.42</v>
      </c>
      <c r="P29" s="16">
        <v>0.45</v>
      </c>
      <c r="Q29" s="16">
        <v>0.38</v>
      </c>
      <c r="R29" s="16">
        <v>0.34</v>
      </c>
      <c r="S29" s="20">
        <v>0.56000000000000005</v>
      </c>
      <c r="T29" s="16">
        <v>0.45</v>
      </c>
      <c r="U29" s="20">
        <v>0.57999999999999996</v>
      </c>
      <c r="V29" s="16">
        <v>0</v>
      </c>
      <c r="W29" s="16">
        <v>0.27</v>
      </c>
      <c r="X29" s="16">
        <v>0.35</v>
      </c>
      <c r="Y29" s="16">
        <v>0.54</v>
      </c>
      <c r="Z29" s="21">
        <v>0.33</v>
      </c>
      <c r="AA29" s="19">
        <v>0.46</v>
      </c>
      <c r="AB29" s="20">
        <v>0.36</v>
      </c>
      <c r="AC29" s="16">
        <v>0.35</v>
      </c>
      <c r="AD29" s="20">
        <v>0.3</v>
      </c>
      <c r="AE29" s="16">
        <v>0.47</v>
      </c>
      <c r="AF29" s="18">
        <v>0.34</v>
      </c>
      <c r="AG29" s="17">
        <v>0.45</v>
      </c>
      <c r="AH29" s="16">
        <v>0.41</v>
      </c>
      <c r="AI29" s="16">
        <v>0.45</v>
      </c>
      <c r="AJ29" s="16">
        <v>0.44</v>
      </c>
      <c r="AK29" s="16">
        <v>0.42</v>
      </c>
      <c r="AL29" s="18">
        <v>0.41</v>
      </c>
      <c r="AM29" s="17">
        <v>0.43</v>
      </c>
      <c r="AN29" s="18">
        <v>0</v>
      </c>
    </row>
    <row r="30" spans="1:40" ht="15" customHeight="1" x14ac:dyDescent="0.3">
      <c r="A30" s="2" t="s">
        <v>329</v>
      </c>
      <c r="B30" s="9"/>
      <c r="D30" s="10" t="s">
        <v>378</v>
      </c>
      <c r="E30" s="9"/>
      <c r="F30" s="22"/>
      <c r="N30" s="9"/>
      <c r="O30" s="10" t="s">
        <v>389</v>
      </c>
      <c r="P30" s="12" t="s">
        <v>389</v>
      </c>
      <c r="S30" s="12" t="s">
        <v>680</v>
      </c>
      <c r="T30" s="12" t="s">
        <v>389</v>
      </c>
      <c r="U30" s="12" t="s">
        <v>681</v>
      </c>
      <c r="Y30" s="12" t="s">
        <v>389</v>
      </c>
      <c r="Z30" s="9"/>
      <c r="AA30" s="10" t="s">
        <v>404</v>
      </c>
      <c r="AE30" s="12" t="s">
        <v>380</v>
      </c>
      <c r="AF30" s="9"/>
      <c r="AG30" s="22"/>
      <c r="AL30" s="9"/>
      <c r="AM30" s="22"/>
      <c r="AN30" s="9"/>
    </row>
    <row r="31" spans="1:40" ht="26" x14ac:dyDescent="0.3">
      <c r="A31" s="2" t="s">
        <v>329</v>
      </c>
      <c r="B31" s="9" t="s">
        <v>874</v>
      </c>
      <c r="C31" s="13">
        <v>230</v>
      </c>
      <c r="D31" s="14">
        <v>116</v>
      </c>
      <c r="E31" s="15">
        <v>114</v>
      </c>
      <c r="F31" s="14">
        <v>38</v>
      </c>
      <c r="G31" s="13">
        <v>55</v>
      </c>
      <c r="H31" s="13">
        <v>48</v>
      </c>
      <c r="I31" s="13">
        <v>48</v>
      </c>
      <c r="J31" s="13">
        <v>19</v>
      </c>
      <c r="K31" s="13">
        <v>21</v>
      </c>
      <c r="L31" s="13">
        <v>93</v>
      </c>
      <c r="M31" s="13">
        <v>96</v>
      </c>
      <c r="N31" s="15">
        <v>40</v>
      </c>
      <c r="O31" s="14">
        <v>149</v>
      </c>
      <c r="P31" s="13">
        <v>41</v>
      </c>
      <c r="Q31" s="13">
        <v>19</v>
      </c>
      <c r="R31" s="13">
        <v>6</v>
      </c>
      <c r="S31" s="13">
        <v>21</v>
      </c>
      <c r="T31" s="13">
        <v>40</v>
      </c>
      <c r="U31" s="13">
        <v>25</v>
      </c>
      <c r="V31" s="13">
        <v>0</v>
      </c>
      <c r="W31" s="13">
        <v>3</v>
      </c>
      <c r="X31" s="13">
        <v>11</v>
      </c>
      <c r="Y31" s="13">
        <v>19</v>
      </c>
      <c r="Z31" s="15">
        <v>46</v>
      </c>
      <c r="AA31" s="14">
        <v>181</v>
      </c>
      <c r="AB31" s="13">
        <v>49</v>
      </c>
      <c r="AC31" s="13">
        <v>8</v>
      </c>
      <c r="AD31" s="13">
        <v>28</v>
      </c>
      <c r="AE31" s="13">
        <v>12</v>
      </c>
      <c r="AF31" s="15">
        <v>0</v>
      </c>
      <c r="AG31" s="14">
        <v>144</v>
      </c>
      <c r="AH31" s="13">
        <v>86</v>
      </c>
      <c r="AI31" s="13">
        <v>64</v>
      </c>
      <c r="AJ31" s="13">
        <v>79</v>
      </c>
      <c r="AK31" s="13">
        <v>44</v>
      </c>
      <c r="AL31" s="15">
        <v>42</v>
      </c>
      <c r="AM31" s="14">
        <v>230</v>
      </c>
      <c r="AN31" s="15">
        <v>0</v>
      </c>
    </row>
    <row r="32" spans="1:40" ht="15" customHeight="1" x14ac:dyDescent="0.3">
      <c r="A32" s="2" t="s">
        <v>329</v>
      </c>
      <c r="B32" s="9"/>
      <c r="C32" s="16">
        <v>0.3</v>
      </c>
      <c r="D32" s="17">
        <v>0.31</v>
      </c>
      <c r="E32" s="18">
        <v>0.28000000000000003</v>
      </c>
      <c r="F32" s="17">
        <v>0.33</v>
      </c>
      <c r="G32" s="16">
        <v>0.27</v>
      </c>
      <c r="H32" s="16">
        <v>0.3</v>
      </c>
      <c r="I32" s="16">
        <v>0.33</v>
      </c>
      <c r="J32" s="16">
        <v>0.25</v>
      </c>
      <c r="K32" s="16">
        <v>0.3</v>
      </c>
      <c r="L32" s="16">
        <v>0.28999999999999998</v>
      </c>
      <c r="M32" s="16">
        <v>0.32</v>
      </c>
      <c r="N32" s="18">
        <v>0.27</v>
      </c>
      <c r="O32" s="17">
        <v>0.31</v>
      </c>
      <c r="P32" s="16">
        <v>0.25</v>
      </c>
      <c r="Q32" s="16">
        <v>0.32</v>
      </c>
      <c r="R32" s="16">
        <v>0.26</v>
      </c>
      <c r="S32" s="16">
        <v>0.34</v>
      </c>
      <c r="T32" s="16">
        <v>0.3</v>
      </c>
      <c r="U32" s="20">
        <v>0.41</v>
      </c>
      <c r="V32" s="16">
        <v>0</v>
      </c>
      <c r="W32" s="16">
        <v>0.28000000000000003</v>
      </c>
      <c r="X32" s="16">
        <v>0.22</v>
      </c>
      <c r="Y32" s="16">
        <v>0.37</v>
      </c>
      <c r="Z32" s="18">
        <v>0.28000000000000003</v>
      </c>
      <c r="AA32" s="17">
        <v>0.31</v>
      </c>
      <c r="AB32" s="16">
        <v>0.26</v>
      </c>
      <c r="AC32" s="16">
        <v>0.33</v>
      </c>
      <c r="AD32" s="16">
        <v>0.28000000000000003</v>
      </c>
      <c r="AE32" s="16">
        <v>0.23</v>
      </c>
      <c r="AF32" s="18">
        <v>0</v>
      </c>
      <c r="AG32" s="17">
        <v>0.32</v>
      </c>
      <c r="AH32" s="16">
        <v>0.26</v>
      </c>
      <c r="AI32" s="16">
        <v>0.33</v>
      </c>
      <c r="AJ32" s="16">
        <v>0.32</v>
      </c>
      <c r="AK32" s="16">
        <v>0.28000000000000003</v>
      </c>
      <c r="AL32" s="18">
        <v>0.24</v>
      </c>
      <c r="AM32" s="17">
        <v>0.3</v>
      </c>
      <c r="AN32" s="18">
        <v>0</v>
      </c>
    </row>
    <row r="33" spans="1:40" ht="15" customHeight="1" x14ac:dyDescent="0.3">
      <c r="A33" s="2" t="s">
        <v>329</v>
      </c>
      <c r="B33" s="9"/>
      <c r="D33" s="22"/>
      <c r="E33" s="9"/>
      <c r="F33" s="22"/>
      <c r="N33" s="9"/>
      <c r="O33" s="22"/>
      <c r="U33" s="12" t="s">
        <v>835</v>
      </c>
      <c r="Z33" s="9"/>
      <c r="AA33" s="22"/>
      <c r="AF33" s="9"/>
      <c r="AG33" s="10" t="s">
        <v>382</v>
      </c>
      <c r="AL33" s="9"/>
      <c r="AM33" s="22"/>
      <c r="AN33" s="9"/>
    </row>
    <row r="34" spans="1:40" ht="26" x14ac:dyDescent="0.3">
      <c r="A34" s="2" t="s">
        <v>329</v>
      </c>
      <c r="B34" s="9" t="s">
        <v>875</v>
      </c>
      <c r="C34" s="13">
        <v>22</v>
      </c>
      <c r="D34" s="14">
        <v>7</v>
      </c>
      <c r="E34" s="15">
        <v>15</v>
      </c>
      <c r="F34" s="14">
        <v>1</v>
      </c>
      <c r="G34" s="13">
        <v>1</v>
      </c>
      <c r="H34" s="13">
        <v>3</v>
      </c>
      <c r="I34" s="13">
        <v>7</v>
      </c>
      <c r="J34" s="13">
        <v>4</v>
      </c>
      <c r="K34" s="13">
        <v>6</v>
      </c>
      <c r="L34" s="13">
        <v>2</v>
      </c>
      <c r="M34" s="13">
        <v>10</v>
      </c>
      <c r="N34" s="15">
        <v>10</v>
      </c>
      <c r="O34" s="14">
        <v>10</v>
      </c>
      <c r="P34" s="13">
        <v>5</v>
      </c>
      <c r="Q34" s="13">
        <v>1</v>
      </c>
      <c r="R34" s="13">
        <v>1</v>
      </c>
      <c r="S34" s="13">
        <v>1</v>
      </c>
      <c r="T34" s="13">
        <v>7</v>
      </c>
      <c r="U34" s="13">
        <v>2</v>
      </c>
      <c r="V34" s="13">
        <v>0</v>
      </c>
      <c r="W34" s="13">
        <v>0</v>
      </c>
      <c r="X34" s="13">
        <v>3</v>
      </c>
      <c r="Y34" s="13">
        <v>0</v>
      </c>
      <c r="Z34" s="15">
        <v>2</v>
      </c>
      <c r="AA34" s="14">
        <v>20</v>
      </c>
      <c r="AB34" s="13">
        <v>2</v>
      </c>
      <c r="AC34" s="13">
        <v>0</v>
      </c>
      <c r="AD34" s="13">
        <v>1</v>
      </c>
      <c r="AE34" s="13">
        <v>1</v>
      </c>
      <c r="AF34" s="15">
        <v>0</v>
      </c>
      <c r="AG34" s="14">
        <v>11</v>
      </c>
      <c r="AH34" s="13">
        <v>10</v>
      </c>
      <c r="AI34" s="13">
        <v>4</v>
      </c>
      <c r="AJ34" s="13">
        <v>8</v>
      </c>
      <c r="AK34" s="13">
        <v>3</v>
      </c>
      <c r="AL34" s="15">
        <v>7</v>
      </c>
      <c r="AM34" s="14">
        <v>22</v>
      </c>
      <c r="AN34" s="15">
        <v>0</v>
      </c>
    </row>
    <row r="35" spans="1:40" ht="15" customHeight="1" x14ac:dyDescent="0.3">
      <c r="A35" s="2" t="s">
        <v>329</v>
      </c>
      <c r="B35" s="9"/>
      <c r="C35" s="16">
        <v>0.03</v>
      </c>
      <c r="D35" s="17">
        <v>0.02</v>
      </c>
      <c r="E35" s="18">
        <v>0.04</v>
      </c>
      <c r="F35" s="17">
        <v>0.01</v>
      </c>
      <c r="G35" s="3" t="s">
        <v>423</v>
      </c>
      <c r="H35" s="16">
        <v>0.02</v>
      </c>
      <c r="I35" s="16">
        <v>0.05</v>
      </c>
      <c r="J35" s="16">
        <v>0.05</v>
      </c>
      <c r="K35" s="20">
        <v>0.09</v>
      </c>
      <c r="L35" s="20">
        <v>0.01</v>
      </c>
      <c r="M35" s="16">
        <v>0.03</v>
      </c>
      <c r="N35" s="21">
        <v>7.0000000000000007E-2</v>
      </c>
      <c r="O35" s="17">
        <v>0.02</v>
      </c>
      <c r="P35" s="16">
        <v>0.03</v>
      </c>
      <c r="Q35" s="16">
        <v>0.02</v>
      </c>
      <c r="R35" s="16">
        <v>0.04</v>
      </c>
      <c r="S35" s="16">
        <v>0.02</v>
      </c>
      <c r="T35" s="16">
        <v>0.05</v>
      </c>
      <c r="U35" s="16">
        <v>0.03</v>
      </c>
      <c r="V35" s="16">
        <v>0</v>
      </c>
      <c r="W35" s="16">
        <v>0</v>
      </c>
      <c r="X35" s="16">
        <v>0.06</v>
      </c>
      <c r="Y35" s="16">
        <v>0</v>
      </c>
      <c r="Z35" s="18">
        <v>0.01</v>
      </c>
      <c r="AA35" s="17">
        <v>0.03</v>
      </c>
      <c r="AB35" s="16">
        <v>0.01</v>
      </c>
      <c r="AC35" s="16">
        <v>0</v>
      </c>
      <c r="AD35" s="16">
        <v>0.01</v>
      </c>
      <c r="AE35" s="16">
        <v>0.02</v>
      </c>
      <c r="AF35" s="18">
        <v>0</v>
      </c>
      <c r="AG35" s="17">
        <v>0.03</v>
      </c>
      <c r="AH35" s="16">
        <v>0.03</v>
      </c>
      <c r="AI35" s="16">
        <v>0.02</v>
      </c>
      <c r="AJ35" s="16">
        <v>0.03</v>
      </c>
      <c r="AK35" s="16">
        <v>0.02</v>
      </c>
      <c r="AL35" s="18">
        <v>0.04</v>
      </c>
      <c r="AM35" s="17">
        <v>0.03</v>
      </c>
      <c r="AN35" s="18">
        <v>0</v>
      </c>
    </row>
    <row r="36" spans="1:40" ht="15" customHeight="1" x14ac:dyDescent="0.3">
      <c r="A36" s="2" t="s">
        <v>329</v>
      </c>
      <c r="B36" s="9"/>
      <c r="D36" s="22"/>
      <c r="E36" s="9"/>
      <c r="F36" s="22"/>
      <c r="I36" s="12" t="s">
        <v>666</v>
      </c>
      <c r="J36" s="12" t="s">
        <v>666</v>
      </c>
      <c r="K36" s="12" t="s">
        <v>440</v>
      </c>
      <c r="M36" s="12" t="s">
        <v>666</v>
      </c>
      <c r="N36" s="11" t="s">
        <v>439</v>
      </c>
      <c r="O36" s="22"/>
      <c r="X36" s="12" t="s">
        <v>389</v>
      </c>
      <c r="Z36" s="9"/>
      <c r="AA36" s="22"/>
      <c r="AF36" s="9"/>
      <c r="AG36" s="22"/>
      <c r="AL36" s="9"/>
      <c r="AM36" s="22"/>
      <c r="AN36" s="9"/>
    </row>
    <row r="37" spans="1:40" ht="15" customHeight="1" x14ac:dyDescent="0.3">
      <c r="A37" s="2" t="s">
        <v>329</v>
      </c>
      <c r="B37" s="9" t="s">
        <v>772</v>
      </c>
      <c r="C37" s="13">
        <v>1</v>
      </c>
      <c r="D37" s="14">
        <v>0</v>
      </c>
      <c r="E37" s="15">
        <v>1</v>
      </c>
      <c r="F37" s="14">
        <v>0</v>
      </c>
      <c r="G37" s="13">
        <v>0</v>
      </c>
      <c r="H37" s="13">
        <v>0</v>
      </c>
      <c r="I37" s="13">
        <v>0</v>
      </c>
      <c r="J37" s="13">
        <v>1</v>
      </c>
      <c r="K37" s="13">
        <v>0</v>
      </c>
      <c r="L37" s="13">
        <v>0</v>
      </c>
      <c r="M37" s="13">
        <v>0</v>
      </c>
      <c r="N37" s="15">
        <v>1</v>
      </c>
      <c r="O37" s="14">
        <v>1</v>
      </c>
      <c r="P37" s="13">
        <v>0</v>
      </c>
      <c r="Q37" s="13">
        <v>0</v>
      </c>
      <c r="R37" s="13">
        <v>0</v>
      </c>
      <c r="S37" s="13">
        <v>0</v>
      </c>
      <c r="T37" s="13">
        <v>0</v>
      </c>
      <c r="U37" s="13">
        <v>0</v>
      </c>
      <c r="V37" s="13">
        <v>0</v>
      </c>
      <c r="W37" s="13">
        <v>0</v>
      </c>
      <c r="X37" s="13">
        <v>1</v>
      </c>
      <c r="Y37" s="13">
        <v>0</v>
      </c>
      <c r="Z37" s="15">
        <v>0</v>
      </c>
      <c r="AA37" s="14">
        <v>1</v>
      </c>
      <c r="AB37" s="13">
        <v>0</v>
      </c>
      <c r="AC37" s="13">
        <v>0</v>
      </c>
      <c r="AD37" s="13">
        <v>0</v>
      </c>
      <c r="AE37" s="13">
        <v>0</v>
      </c>
      <c r="AF37" s="15">
        <v>0</v>
      </c>
      <c r="AG37" s="14">
        <v>1</v>
      </c>
      <c r="AH37" s="13">
        <v>0</v>
      </c>
      <c r="AI37" s="13">
        <v>0</v>
      </c>
      <c r="AJ37" s="13">
        <v>1</v>
      </c>
      <c r="AK37" s="13">
        <v>0</v>
      </c>
      <c r="AL37" s="15">
        <v>0</v>
      </c>
      <c r="AM37" s="14">
        <v>1</v>
      </c>
      <c r="AN37" s="15">
        <v>0</v>
      </c>
    </row>
    <row r="38" spans="1:40" ht="15" customHeight="1" x14ac:dyDescent="0.3">
      <c r="A38" s="2" t="s">
        <v>329</v>
      </c>
      <c r="B38" s="9"/>
      <c r="C38" s="3" t="s">
        <v>422</v>
      </c>
      <c r="D38" s="17">
        <v>0</v>
      </c>
      <c r="E38" s="24" t="s">
        <v>422</v>
      </c>
      <c r="F38" s="17">
        <v>0</v>
      </c>
      <c r="G38" s="16">
        <v>0</v>
      </c>
      <c r="H38" s="16">
        <v>0</v>
      </c>
      <c r="I38" s="16">
        <v>0</v>
      </c>
      <c r="J38" s="20">
        <v>0.01</v>
      </c>
      <c r="K38" s="16">
        <v>0</v>
      </c>
      <c r="L38" s="16">
        <v>0</v>
      </c>
      <c r="M38" s="16">
        <v>0</v>
      </c>
      <c r="N38" s="21">
        <v>0.01</v>
      </c>
      <c r="O38" s="23" t="s">
        <v>422</v>
      </c>
      <c r="P38" s="16">
        <v>0</v>
      </c>
      <c r="Q38" s="16">
        <v>0</v>
      </c>
      <c r="R38" s="16">
        <v>0</v>
      </c>
      <c r="S38" s="16">
        <v>0</v>
      </c>
      <c r="T38" s="16">
        <v>0</v>
      </c>
      <c r="U38" s="16">
        <v>0</v>
      </c>
      <c r="V38" s="16">
        <v>0</v>
      </c>
      <c r="W38" s="16">
        <v>0</v>
      </c>
      <c r="X38" s="20">
        <v>0.02</v>
      </c>
      <c r="Y38" s="16">
        <v>0</v>
      </c>
      <c r="Z38" s="18">
        <v>0</v>
      </c>
      <c r="AA38" s="23" t="s">
        <v>422</v>
      </c>
      <c r="AB38" s="16">
        <v>0</v>
      </c>
      <c r="AC38" s="16">
        <v>0</v>
      </c>
      <c r="AD38" s="16">
        <v>0</v>
      </c>
      <c r="AE38" s="16">
        <v>0</v>
      </c>
      <c r="AF38" s="18">
        <v>0</v>
      </c>
      <c r="AG38" s="23" t="s">
        <v>422</v>
      </c>
      <c r="AH38" s="16">
        <v>0</v>
      </c>
      <c r="AI38" s="16">
        <v>0</v>
      </c>
      <c r="AJ38" s="3" t="s">
        <v>422</v>
      </c>
      <c r="AK38" s="16">
        <v>0</v>
      </c>
      <c r="AL38" s="18">
        <v>0</v>
      </c>
      <c r="AM38" s="23" t="s">
        <v>422</v>
      </c>
      <c r="AN38" s="18">
        <v>0</v>
      </c>
    </row>
    <row r="39" spans="1:40" ht="15" customHeight="1" x14ac:dyDescent="0.3">
      <c r="A39" s="2" t="s">
        <v>329</v>
      </c>
      <c r="B39" s="9"/>
      <c r="D39" s="22"/>
      <c r="E39" s="9"/>
      <c r="F39" s="22"/>
      <c r="J39" s="12" t="s">
        <v>876</v>
      </c>
      <c r="N39" s="9"/>
      <c r="O39" s="22"/>
      <c r="X39" s="12" t="s">
        <v>377</v>
      </c>
      <c r="Z39" s="9"/>
      <c r="AA39" s="22"/>
      <c r="AF39" s="9"/>
      <c r="AG39" s="22"/>
      <c r="AL39" s="9"/>
      <c r="AM39" s="22"/>
      <c r="AN39" s="9"/>
    </row>
    <row r="40" spans="1:40" ht="15" customHeight="1" x14ac:dyDescent="0.3">
      <c r="A40" s="2" t="s">
        <v>329</v>
      </c>
      <c r="B40" s="9" t="s">
        <v>774</v>
      </c>
      <c r="C40" s="13">
        <v>6</v>
      </c>
      <c r="D40" s="14">
        <v>2</v>
      </c>
      <c r="E40" s="15">
        <v>4</v>
      </c>
      <c r="F40" s="14">
        <v>1</v>
      </c>
      <c r="G40" s="13">
        <v>2</v>
      </c>
      <c r="H40" s="13">
        <v>1</v>
      </c>
      <c r="I40" s="13">
        <v>0</v>
      </c>
      <c r="J40" s="13">
        <v>2</v>
      </c>
      <c r="K40" s="13">
        <v>0</v>
      </c>
      <c r="L40" s="13">
        <v>3</v>
      </c>
      <c r="M40" s="13">
        <v>1</v>
      </c>
      <c r="N40" s="15">
        <v>2</v>
      </c>
      <c r="O40" s="14">
        <v>4</v>
      </c>
      <c r="P40" s="13">
        <v>1</v>
      </c>
      <c r="Q40" s="13">
        <v>0</v>
      </c>
      <c r="R40" s="13">
        <v>0</v>
      </c>
      <c r="S40" s="13">
        <v>0</v>
      </c>
      <c r="T40" s="13">
        <v>1</v>
      </c>
      <c r="U40" s="13">
        <v>0</v>
      </c>
      <c r="V40" s="13">
        <v>0</v>
      </c>
      <c r="W40" s="13">
        <v>1</v>
      </c>
      <c r="X40" s="13">
        <v>1</v>
      </c>
      <c r="Y40" s="13">
        <v>0</v>
      </c>
      <c r="Z40" s="15">
        <v>2</v>
      </c>
      <c r="AA40" s="14">
        <v>6</v>
      </c>
      <c r="AB40" s="13">
        <v>0</v>
      </c>
      <c r="AC40" s="13">
        <v>0</v>
      </c>
      <c r="AD40" s="13">
        <v>0</v>
      </c>
      <c r="AE40" s="13">
        <v>0</v>
      </c>
      <c r="AF40" s="15">
        <v>0</v>
      </c>
      <c r="AG40" s="14">
        <v>2</v>
      </c>
      <c r="AH40" s="13">
        <v>4</v>
      </c>
      <c r="AI40" s="13">
        <v>2</v>
      </c>
      <c r="AJ40" s="13">
        <v>0</v>
      </c>
      <c r="AK40" s="13">
        <v>1</v>
      </c>
      <c r="AL40" s="15">
        <v>3</v>
      </c>
      <c r="AM40" s="14">
        <v>6</v>
      </c>
      <c r="AN40" s="15">
        <v>0</v>
      </c>
    </row>
    <row r="41" spans="1:40" ht="15" customHeight="1" x14ac:dyDescent="0.3">
      <c r="A41" s="2" t="s">
        <v>329</v>
      </c>
      <c r="B41" s="9"/>
      <c r="C41" s="16">
        <v>0.01</v>
      </c>
      <c r="D41" s="23" t="s">
        <v>422</v>
      </c>
      <c r="E41" s="18">
        <v>0.01</v>
      </c>
      <c r="F41" s="17">
        <v>0.01</v>
      </c>
      <c r="G41" s="16">
        <v>0.01</v>
      </c>
      <c r="H41" s="16">
        <v>0.01</v>
      </c>
      <c r="I41" s="16">
        <v>0</v>
      </c>
      <c r="J41" s="16">
        <v>0.02</v>
      </c>
      <c r="K41" s="16">
        <v>0</v>
      </c>
      <c r="L41" s="16">
        <v>0.01</v>
      </c>
      <c r="M41" s="3" t="s">
        <v>422</v>
      </c>
      <c r="N41" s="18">
        <v>0.01</v>
      </c>
      <c r="O41" s="17">
        <v>0.01</v>
      </c>
      <c r="P41" s="16">
        <v>0.01</v>
      </c>
      <c r="Q41" s="16">
        <v>0</v>
      </c>
      <c r="R41" s="16">
        <v>0</v>
      </c>
      <c r="S41" s="16">
        <v>0</v>
      </c>
      <c r="T41" s="16">
        <v>0.01</v>
      </c>
      <c r="U41" s="16">
        <v>0</v>
      </c>
      <c r="V41" s="16">
        <v>0</v>
      </c>
      <c r="W41" s="16">
        <v>0.1</v>
      </c>
      <c r="X41" s="16">
        <v>0.02</v>
      </c>
      <c r="Y41" s="16">
        <v>0</v>
      </c>
      <c r="Z41" s="18">
        <v>0.01</v>
      </c>
      <c r="AA41" s="17">
        <v>0.01</v>
      </c>
      <c r="AB41" s="16">
        <v>0</v>
      </c>
      <c r="AC41" s="16">
        <v>0</v>
      </c>
      <c r="AD41" s="16">
        <v>0</v>
      </c>
      <c r="AE41" s="16">
        <v>0</v>
      </c>
      <c r="AF41" s="18">
        <v>0</v>
      </c>
      <c r="AG41" s="23" t="s">
        <v>422</v>
      </c>
      <c r="AH41" s="16">
        <v>0.01</v>
      </c>
      <c r="AI41" s="16">
        <v>0.01</v>
      </c>
      <c r="AJ41" s="16">
        <v>0</v>
      </c>
      <c r="AK41" s="16">
        <v>0.01</v>
      </c>
      <c r="AL41" s="18">
        <v>0.02</v>
      </c>
      <c r="AM41" s="17">
        <v>0.01</v>
      </c>
      <c r="AN41" s="18">
        <v>0</v>
      </c>
    </row>
    <row r="42" spans="1:40" ht="15" customHeight="1" x14ac:dyDescent="0.3">
      <c r="A42" s="2" t="s">
        <v>329</v>
      </c>
      <c r="B42" s="9"/>
      <c r="C42" s="28"/>
      <c r="D42" s="29"/>
      <c r="E42" s="30"/>
      <c r="F42" s="29"/>
      <c r="G42" s="28"/>
      <c r="H42" s="28"/>
      <c r="I42" s="28"/>
      <c r="J42" s="47" t="s">
        <v>384</v>
      </c>
      <c r="K42" s="28"/>
      <c r="L42" s="28"/>
      <c r="M42" s="28"/>
      <c r="N42" s="30"/>
      <c r="O42" s="29"/>
      <c r="P42" s="28"/>
      <c r="Q42" s="28"/>
      <c r="R42" s="28"/>
      <c r="S42" s="28"/>
      <c r="T42" s="28"/>
      <c r="U42" s="28"/>
      <c r="V42" s="28"/>
      <c r="W42" s="28"/>
      <c r="X42" s="28"/>
      <c r="Y42" s="28"/>
      <c r="Z42" s="30"/>
      <c r="AA42" s="29"/>
      <c r="AB42" s="28"/>
      <c r="AC42" s="28"/>
      <c r="AD42" s="28"/>
      <c r="AE42" s="28"/>
      <c r="AF42" s="30"/>
      <c r="AG42" s="29"/>
      <c r="AH42" s="28"/>
      <c r="AI42" s="28"/>
      <c r="AJ42" s="28"/>
      <c r="AK42" s="28"/>
      <c r="AL42" s="48" t="s">
        <v>380</v>
      </c>
      <c r="AM42" s="29"/>
      <c r="AN42" s="30"/>
    </row>
    <row r="43" spans="1:40" x14ac:dyDescent="0.3">
      <c r="A43" s="2" t="s">
        <v>329</v>
      </c>
      <c r="B43" s="2" t="s">
        <v>457</v>
      </c>
    </row>
    <row r="44" spans="1:40" x14ac:dyDescent="0.3">
      <c r="A44" s="2" t="s">
        <v>329</v>
      </c>
      <c r="B44" s="2" t="s">
        <v>458</v>
      </c>
    </row>
    <row r="45" spans="1:40" ht="15" customHeight="1" x14ac:dyDescent="0.3">
      <c r="A45" s="2" t="s">
        <v>329</v>
      </c>
    </row>
    <row r="46" spans="1:40" ht="15" customHeight="1" x14ac:dyDescent="0.3">
      <c r="A46" s="2" t="s">
        <v>329</v>
      </c>
      <c r="B46" s="2" t="s">
        <v>459</v>
      </c>
    </row>
  </sheetData>
  <mergeCells count="6">
    <mergeCell ref="AM6:AN6"/>
    <mergeCell ref="D6:E6"/>
    <mergeCell ref="F6:N6"/>
    <mergeCell ref="O6:Z6"/>
    <mergeCell ref="AA6:AF6"/>
    <mergeCell ref="AG6:AL6"/>
  </mergeCells>
  <hyperlinks>
    <hyperlink ref="B1" location="'Contents'!E1" display="&lt;&lt; Contents" xr:uid="{00000000-0004-0000-0D00-000000000000}"/>
  </hyperlinks>
  <pageMargins left="0.7" right="0.7" top="0.75" bottom="0.75" header="0.3" footer="0.3"/>
  <headerFooter>
    <oddHeader>&amp;L&amp;"Aptos"&amp;12&amp;K000000 Classification: CONFIDENTIAL&amp;1#_x000D_</oddHeader>
  </headerFooter>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AO38"/>
  <sheetViews>
    <sheetView showGridLines="0" topLeftCell="B1" workbookViewId="0">
      <pane xSplit="1" ySplit="10" topLeftCell="Z21" activePane="bottomRight" state="frozen"/>
      <selection pane="topRight" activeCell="C1" sqref="C1"/>
      <selection pane="bottomLeft" activeCell="B11" sqref="B11"/>
      <selection pane="bottomRight" activeCell="AG30" sqref="AG30"/>
    </sheetView>
  </sheetViews>
  <sheetFormatPr defaultRowHeight="13" x14ac:dyDescent="0.3"/>
  <cols>
    <col min="1" max="1" width="0" hidden="1" customWidth="1"/>
    <col min="2" max="2" width="33.58203125" bestFit="1" customWidth="1"/>
    <col min="3" max="3" width="19.75" customWidth="1"/>
    <col min="4" max="4" width="15" customWidth="1"/>
    <col min="5" max="5" width="19.75" customWidth="1"/>
    <col min="6" max="6" width="21.33203125" customWidth="1"/>
    <col min="7" max="7" width="19.75" customWidth="1"/>
    <col min="8" max="8" width="16.4140625" customWidth="1"/>
    <col min="9" max="9" width="11.4140625" customWidth="1"/>
    <col min="10" max="11" width="19.75" customWidth="1"/>
    <col min="12" max="12" width="11.4140625" customWidth="1"/>
    <col min="14" max="15" width="11" customWidth="1"/>
    <col min="19" max="20" width="19.75" customWidth="1"/>
    <col min="21" max="21" width="21.33203125" customWidth="1"/>
    <col min="22" max="23" width="11.4140625" customWidth="1"/>
    <col min="24" max="24" width="17.75" customWidth="1"/>
    <col min="25" max="25" width="16.4140625" customWidth="1"/>
    <col min="26" max="26" width="18.08203125" customWidth="1"/>
    <col min="28" max="28" width="18.08203125" customWidth="1"/>
    <col min="29" max="30" width="19.75" customWidth="1"/>
    <col min="31" max="32" width="18.08203125" customWidth="1"/>
    <col min="33" max="33" width="21.33203125" customWidth="1"/>
    <col min="34" max="34" width="18.08203125" customWidth="1"/>
    <col min="35" max="35" width="15" customWidth="1"/>
    <col min="36" max="36" width="19.75" customWidth="1"/>
    <col min="37" max="37" width="21.33203125" customWidth="1"/>
    <col min="38" max="38" width="18.08203125" customWidth="1"/>
    <col min="39" max="40" width="19.75" customWidth="1"/>
    <col min="41" max="41" width="15.75" customWidth="1"/>
  </cols>
  <sheetData>
    <row r="1" spans="1:41" x14ac:dyDescent="0.3">
      <c r="B1" s="1" t="s">
        <v>328</v>
      </c>
    </row>
    <row r="2" spans="1:41" ht="15" customHeight="1" x14ac:dyDescent="0.3">
      <c r="A2" s="2" t="s">
        <v>329</v>
      </c>
      <c r="B2" s="2" t="s">
        <v>0</v>
      </c>
    </row>
    <row r="3" spans="1:41" ht="15" customHeight="1" x14ac:dyDescent="0.3">
      <c r="A3" s="2" t="s">
        <v>329</v>
      </c>
      <c r="B3" s="2" t="s">
        <v>877</v>
      </c>
    </row>
    <row r="4" spans="1:41" x14ac:dyDescent="0.3">
      <c r="A4" s="2" t="s">
        <v>329</v>
      </c>
      <c r="B4" s="2" t="s">
        <v>878</v>
      </c>
    </row>
    <row r="5" spans="1:41" x14ac:dyDescent="0.3">
      <c r="A5" s="2" t="s">
        <v>329</v>
      </c>
      <c r="B5" s="2" t="s">
        <v>21</v>
      </c>
    </row>
    <row r="6" spans="1:41" ht="30" customHeight="1" x14ac:dyDescent="0.3">
      <c r="A6" s="2" t="s">
        <v>329</v>
      </c>
      <c r="C6" s="53" t="s">
        <v>879</v>
      </c>
      <c r="D6" s="53"/>
      <c r="E6" s="53"/>
      <c r="F6" s="53"/>
      <c r="G6" s="53"/>
      <c r="H6" s="53"/>
      <c r="I6" s="53"/>
      <c r="J6" s="53"/>
      <c r="K6" s="53"/>
      <c r="L6" s="53"/>
      <c r="M6" s="53"/>
      <c r="N6" s="53"/>
      <c r="O6" s="53"/>
      <c r="P6" s="53"/>
      <c r="Q6" s="53"/>
      <c r="R6" s="53"/>
      <c r="S6" s="53"/>
      <c r="T6" s="53"/>
      <c r="U6" s="53"/>
      <c r="V6" s="53"/>
      <c r="W6" s="53"/>
      <c r="X6" s="53"/>
      <c r="Y6" s="53"/>
      <c r="Z6" s="53"/>
      <c r="AA6" s="53"/>
      <c r="AB6" s="53"/>
      <c r="AC6" s="53"/>
      <c r="AD6" s="53"/>
      <c r="AE6" s="53"/>
      <c r="AF6" s="53"/>
      <c r="AG6" s="53"/>
      <c r="AH6" s="53"/>
      <c r="AI6" s="53"/>
      <c r="AJ6" s="53"/>
      <c r="AK6" s="53"/>
      <c r="AL6" s="53"/>
      <c r="AM6" s="53"/>
      <c r="AN6" s="53"/>
      <c r="AO6" s="53"/>
    </row>
    <row r="7" spans="1:41" ht="83.15" customHeight="1" x14ac:dyDescent="0.3">
      <c r="A7" s="2" t="s">
        <v>329</v>
      </c>
      <c r="C7" s="6" t="s">
        <v>813</v>
      </c>
      <c r="D7" s="8" t="s">
        <v>817</v>
      </c>
      <c r="E7" s="8" t="s">
        <v>693</v>
      </c>
      <c r="F7" s="8" t="s">
        <v>694</v>
      </c>
      <c r="G7" s="8" t="s">
        <v>880</v>
      </c>
      <c r="H7" s="8" t="s">
        <v>704</v>
      </c>
      <c r="I7" s="8" t="s">
        <v>705</v>
      </c>
      <c r="J7" s="8" t="s">
        <v>706</v>
      </c>
      <c r="K7" s="8" t="s">
        <v>707</v>
      </c>
      <c r="L7" s="8" t="s">
        <v>708</v>
      </c>
      <c r="M7" s="8" t="s">
        <v>709</v>
      </c>
      <c r="N7" s="8" t="s">
        <v>711</v>
      </c>
      <c r="O7" s="8" t="s">
        <v>713</v>
      </c>
      <c r="P7" s="8" t="s">
        <v>714</v>
      </c>
      <c r="Q7" s="8" t="s">
        <v>715</v>
      </c>
      <c r="R7" s="8" t="s">
        <v>719</v>
      </c>
      <c r="S7" s="8" t="s">
        <v>721</v>
      </c>
      <c r="T7" s="8" t="s">
        <v>726</v>
      </c>
      <c r="U7" s="8" t="s">
        <v>729</v>
      </c>
      <c r="V7" s="8" t="s">
        <v>731</v>
      </c>
      <c r="W7" s="8" t="s">
        <v>732</v>
      </c>
      <c r="X7" s="8" t="s">
        <v>734</v>
      </c>
      <c r="Y7" s="8" t="s">
        <v>735</v>
      </c>
      <c r="Z7" s="8" t="s">
        <v>741</v>
      </c>
      <c r="AA7" s="8" t="s">
        <v>742</v>
      </c>
      <c r="AB7" s="8" t="s">
        <v>745</v>
      </c>
      <c r="AC7" s="8" t="s">
        <v>746</v>
      </c>
      <c r="AD7" s="8" t="s">
        <v>747</v>
      </c>
      <c r="AE7" s="8" t="s">
        <v>748</v>
      </c>
      <c r="AF7" s="8" t="s">
        <v>749</v>
      </c>
      <c r="AG7" s="8" t="s">
        <v>755</v>
      </c>
      <c r="AH7" s="8" t="s">
        <v>756</v>
      </c>
      <c r="AI7" s="8" t="s">
        <v>758</v>
      </c>
      <c r="AJ7" s="8" t="s">
        <v>760</v>
      </c>
      <c r="AK7" s="8" t="s">
        <v>763</v>
      </c>
      <c r="AL7" s="8" t="s">
        <v>767</v>
      </c>
      <c r="AM7" s="8" t="s">
        <v>769</v>
      </c>
      <c r="AN7" s="8" t="s">
        <v>771</v>
      </c>
      <c r="AO7" s="7" t="s">
        <v>881</v>
      </c>
    </row>
    <row r="8" spans="1:41" ht="15" customHeight="1" x14ac:dyDescent="0.3">
      <c r="A8" s="2" t="s">
        <v>329</v>
      </c>
      <c r="B8" s="9" t="s">
        <v>376</v>
      </c>
      <c r="C8" s="10" t="s">
        <v>377</v>
      </c>
      <c r="D8" s="12" t="s">
        <v>378</v>
      </c>
      <c r="E8" s="12" t="s">
        <v>379</v>
      </c>
      <c r="F8" s="12" t="s">
        <v>380</v>
      </c>
      <c r="G8" s="12" t="s">
        <v>381</v>
      </c>
      <c r="H8" s="12" t="s">
        <v>382</v>
      </c>
      <c r="I8" s="12" t="s">
        <v>383</v>
      </c>
      <c r="J8" s="12" t="s">
        <v>384</v>
      </c>
      <c r="K8" s="12" t="s">
        <v>385</v>
      </c>
      <c r="L8" s="12" t="s">
        <v>387</v>
      </c>
      <c r="M8" s="12" t="s">
        <v>388</v>
      </c>
      <c r="N8" s="12" t="s">
        <v>389</v>
      </c>
      <c r="O8" s="12" t="s">
        <v>882</v>
      </c>
      <c r="P8" s="12" t="s">
        <v>883</v>
      </c>
      <c r="Q8" s="12" t="s">
        <v>884</v>
      </c>
      <c r="R8" s="12" t="s">
        <v>885</v>
      </c>
      <c r="S8" s="12" t="s">
        <v>886</v>
      </c>
      <c r="T8" s="12" t="s">
        <v>887</v>
      </c>
      <c r="U8" s="12" t="s">
        <v>888</v>
      </c>
      <c r="V8" s="12" t="s">
        <v>889</v>
      </c>
      <c r="W8" s="12" t="s">
        <v>890</v>
      </c>
      <c r="X8" s="12" t="s">
        <v>891</v>
      </c>
      <c r="Y8" s="12" t="s">
        <v>892</v>
      </c>
      <c r="Z8" s="12" t="s">
        <v>893</v>
      </c>
      <c r="AA8" s="12" t="s">
        <v>894</v>
      </c>
      <c r="AB8" s="12" t="s">
        <v>895</v>
      </c>
      <c r="AC8" s="12" t="s">
        <v>896</v>
      </c>
      <c r="AD8" s="12" t="s">
        <v>897</v>
      </c>
      <c r="AE8" s="12" t="s">
        <v>898</v>
      </c>
      <c r="AF8" s="12" t="s">
        <v>899</v>
      </c>
      <c r="AG8" s="12" t="s">
        <v>900</v>
      </c>
      <c r="AH8" s="12" t="s">
        <v>901</v>
      </c>
      <c r="AI8" s="12" t="s">
        <v>902</v>
      </c>
      <c r="AJ8" s="12" t="s">
        <v>903</v>
      </c>
      <c r="AK8" s="12" t="s">
        <v>904</v>
      </c>
      <c r="AL8" s="12" t="s">
        <v>905</v>
      </c>
      <c r="AM8" s="12" t="s">
        <v>906</v>
      </c>
      <c r="AN8" s="12" t="s">
        <v>907</v>
      </c>
      <c r="AO8" s="11" t="s">
        <v>908</v>
      </c>
    </row>
    <row r="9" spans="1:41" ht="15" customHeight="1" x14ac:dyDescent="0.3">
      <c r="A9" s="2" t="s">
        <v>329</v>
      </c>
      <c r="B9" s="9" t="s">
        <v>391</v>
      </c>
      <c r="C9" s="14">
        <v>3368</v>
      </c>
      <c r="D9" s="13">
        <v>1392</v>
      </c>
      <c r="E9" s="13">
        <v>1928</v>
      </c>
      <c r="F9" s="13">
        <v>519</v>
      </c>
      <c r="G9" s="13">
        <v>458</v>
      </c>
      <c r="H9" s="13">
        <v>281</v>
      </c>
      <c r="I9" s="13">
        <v>301</v>
      </c>
      <c r="J9" s="13">
        <v>880</v>
      </c>
      <c r="K9" s="13">
        <v>372</v>
      </c>
      <c r="L9" s="13">
        <v>143</v>
      </c>
      <c r="M9" s="13">
        <v>311</v>
      </c>
      <c r="N9" s="13">
        <v>462</v>
      </c>
      <c r="O9" s="13">
        <v>205</v>
      </c>
      <c r="P9" s="13">
        <v>27</v>
      </c>
      <c r="Q9" s="13">
        <v>926</v>
      </c>
      <c r="R9" s="13">
        <v>425</v>
      </c>
      <c r="S9" s="13">
        <v>71</v>
      </c>
      <c r="T9" s="13">
        <v>244</v>
      </c>
      <c r="U9" s="13">
        <v>104</v>
      </c>
      <c r="V9" s="13">
        <v>71</v>
      </c>
      <c r="W9" s="13">
        <v>24</v>
      </c>
      <c r="X9" s="13">
        <v>197</v>
      </c>
      <c r="Y9" s="13">
        <v>159</v>
      </c>
      <c r="Z9" s="13">
        <v>37</v>
      </c>
      <c r="AA9" s="13">
        <v>221</v>
      </c>
      <c r="AB9" s="13">
        <v>467</v>
      </c>
      <c r="AC9" s="13">
        <v>254</v>
      </c>
      <c r="AD9" s="13">
        <v>104</v>
      </c>
      <c r="AE9" s="13">
        <v>39</v>
      </c>
      <c r="AF9" s="13">
        <v>772</v>
      </c>
      <c r="AG9" s="13">
        <v>812</v>
      </c>
      <c r="AH9" s="13">
        <v>336</v>
      </c>
      <c r="AI9" s="13">
        <v>414</v>
      </c>
      <c r="AJ9" s="13">
        <v>228</v>
      </c>
      <c r="AK9" s="13">
        <v>84</v>
      </c>
      <c r="AL9" s="13">
        <v>17</v>
      </c>
      <c r="AM9" s="13">
        <v>7</v>
      </c>
      <c r="AN9" s="13">
        <v>737</v>
      </c>
      <c r="AO9" s="15">
        <v>86</v>
      </c>
    </row>
    <row r="10" spans="1:41" ht="15" customHeight="1" x14ac:dyDescent="0.3">
      <c r="A10" s="2" t="s">
        <v>329</v>
      </c>
      <c r="B10" s="9" t="s">
        <v>338</v>
      </c>
      <c r="C10" s="14">
        <v>3283</v>
      </c>
      <c r="D10" s="13">
        <v>1331</v>
      </c>
      <c r="E10" s="13">
        <v>1886</v>
      </c>
      <c r="F10" s="13">
        <v>506</v>
      </c>
      <c r="G10" s="13">
        <v>446</v>
      </c>
      <c r="H10" s="13">
        <v>273</v>
      </c>
      <c r="I10" s="13">
        <v>292</v>
      </c>
      <c r="J10" s="13">
        <v>864</v>
      </c>
      <c r="K10" s="13">
        <v>360</v>
      </c>
      <c r="L10" s="13">
        <v>139</v>
      </c>
      <c r="M10" s="13">
        <v>303</v>
      </c>
      <c r="N10" s="13">
        <v>445</v>
      </c>
      <c r="O10" s="13">
        <v>195</v>
      </c>
      <c r="P10" s="13">
        <v>26</v>
      </c>
      <c r="Q10" s="13">
        <v>894</v>
      </c>
      <c r="R10" s="13">
        <v>419</v>
      </c>
      <c r="S10" s="13">
        <v>66</v>
      </c>
      <c r="T10" s="13">
        <v>236</v>
      </c>
      <c r="U10" s="13">
        <v>100</v>
      </c>
      <c r="V10" s="13">
        <v>67</v>
      </c>
      <c r="W10" s="13">
        <v>24</v>
      </c>
      <c r="X10" s="13">
        <v>192</v>
      </c>
      <c r="Y10" s="13">
        <v>153</v>
      </c>
      <c r="Z10" s="13">
        <v>34</v>
      </c>
      <c r="AA10" s="13">
        <v>213</v>
      </c>
      <c r="AB10" s="13">
        <v>462</v>
      </c>
      <c r="AC10" s="13">
        <v>248</v>
      </c>
      <c r="AD10" s="13">
        <v>102</v>
      </c>
      <c r="AE10" s="13">
        <v>36</v>
      </c>
      <c r="AF10" s="13">
        <v>752</v>
      </c>
      <c r="AG10" s="13">
        <v>776</v>
      </c>
      <c r="AH10" s="13">
        <v>321</v>
      </c>
      <c r="AI10" s="13">
        <v>395</v>
      </c>
      <c r="AJ10" s="13">
        <v>217</v>
      </c>
      <c r="AK10" s="13">
        <v>80</v>
      </c>
      <c r="AL10" s="13">
        <v>15</v>
      </c>
      <c r="AM10" s="13">
        <v>6</v>
      </c>
      <c r="AN10" s="13">
        <v>710</v>
      </c>
      <c r="AO10" s="15">
        <v>85</v>
      </c>
    </row>
    <row r="11" spans="1:41" ht="15" customHeight="1" x14ac:dyDescent="0.3">
      <c r="A11" s="2" t="s">
        <v>329</v>
      </c>
      <c r="B11" s="9" t="s">
        <v>909</v>
      </c>
      <c r="C11" s="14">
        <v>777</v>
      </c>
      <c r="D11" s="13">
        <v>262</v>
      </c>
      <c r="E11" s="13">
        <v>571</v>
      </c>
      <c r="F11" s="13">
        <v>162</v>
      </c>
      <c r="G11" s="13">
        <v>134</v>
      </c>
      <c r="H11" s="13">
        <v>93</v>
      </c>
      <c r="I11" s="13">
        <v>102</v>
      </c>
      <c r="J11" s="13">
        <v>249</v>
      </c>
      <c r="K11" s="13">
        <v>109</v>
      </c>
      <c r="L11" s="13">
        <v>51</v>
      </c>
      <c r="M11" s="13">
        <v>95</v>
      </c>
      <c r="N11" s="13">
        <v>150</v>
      </c>
      <c r="O11" s="13">
        <v>75</v>
      </c>
      <c r="P11" s="13">
        <v>12</v>
      </c>
      <c r="Q11" s="13">
        <v>316</v>
      </c>
      <c r="R11" s="13">
        <v>167</v>
      </c>
      <c r="S11" s="13">
        <v>20</v>
      </c>
      <c r="T11" s="13">
        <v>84</v>
      </c>
      <c r="U11" s="13">
        <v>39</v>
      </c>
      <c r="V11" s="13">
        <v>19</v>
      </c>
      <c r="W11" s="13">
        <v>13</v>
      </c>
      <c r="X11" s="13">
        <v>52</v>
      </c>
      <c r="Y11" s="13">
        <v>34</v>
      </c>
      <c r="Z11" s="13">
        <v>14</v>
      </c>
      <c r="AA11" s="13">
        <v>50</v>
      </c>
      <c r="AB11" s="13">
        <v>96</v>
      </c>
      <c r="AC11" s="13">
        <v>51</v>
      </c>
      <c r="AD11" s="13">
        <v>16</v>
      </c>
      <c r="AE11" s="13">
        <v>11</v>
      </c>
      <c r="AF11" s="13">
        <v>239</v>
      </c>
      <c r="AG11" s="13">
        <v>142</v>
      </c>
      <c r="AH11" s="13">
        <v>65</v>
      </c>
      <c r="AI11" s="13">
        <v>91</v>
      </c>
      <c r="AJ11" s="13">
        <v>109</v>
      </c>
      <c r="AK11" s="13">
        <v>21</v>
      </c>
      <c r="AL11" s="13">
        <v>6</v>
      </c>
      <c r="AM11" s="13">
        <v>3</v>
      </c>
      <c r="AN11" s="13">
        <v>150</v>
      </c>
      <c r="AO11" s="15">
        <v>38</v>
      </c>
    </row>
    <row r="12" spans="1:41" ht="15" customHeight="1" x14ac:dyDescent="0.3">
      <c r="A12" s="2" t="s">
        <v>329</v>
      </c>
      <c r="B12" s="9"/>
      <c r="C12" s="17">
        <v>0.24</v>
      </c>
      <c r="D12" s="16">
        <v>0.2</v>
      </c>
      <c r="E12" s="16">
        <v>0.3</v>
      </c>
      <c r="F12" s="16">
        <v>0.32</v>
      </c>
      <c r="G12" s="16">
        <v>0.3</v>
      </c>
      <c r="H12" s="16">
        <v>0.34</v>
      </c>
      <c r="I12" s="16">
        <v>0.35</v>
      </c>
      <c r="J12" s="16">
        <v>0.28999999999999998</v>
      </c>
      <c r="K12" s="16">
        <v>0.3</v>
      </c>
      <c r="L12" s="16">
        <v>0.36</v>
      </c>
      <c r="M12" s="16">
        <v>0.31</v>
      </c>
      <c r="N12" s="16">
        <v>0.34</v>
      </c>
      <c r="O12" s="16">
        <v>0.38</v>
      </c>
      <c r="P12" s="16">
        <v>0.48</v>
      </c>
      <c r="Q12" s="16">
        <v>0.35</v>
      </c>
      <c r="R12" s="16">
        <v>0.4</v>
      </c>
      <c r="S12" s="16">
        <v>0.3</v>
      </c>
      <c r="T12" s="16">
        <v>0.36</v>
      </c>
      <c r="U12" s="16">
        <v>0.39</v>
      </c>
      <c r="V12" s="16">
        <v>0.28000000000000003</v>
      </c>
      <c r="W12" s="16">
        <v>0.52</v>
      </c>
      <c r="X12" s="16">
        <v>0.27</v>
      </c>
      <c r="Y12" s="16">
        <v>0.22</v>
      </c>
      <c r="Z12" s="16">
        <v>0.42</v>
      </c>
      <c r="AA12" s="16">
        <v>0.24</v>
      </c>
      <c r="AB12" s="16">
        <v>0.21</v>
      </c>
      <c r="AC12" s="16">
        <v>0.2</v>
      </c>
      <c r="AD12" s="16">
        <v>0.15</v>
      </c>
      <c r="AE12" s="16">
        <v>0.3</v>
      </c>
      <c r="AF12" s="16">
        <v>0.32</v>
      </c>
      <c r="AG12" s="16">
        <v>0.18</v>
      </c>
      <c r="AH12" s="16">
        <v>0.2</v>
      </c>
      <c r="AI12" s="16">
        <v>0.23</v>
      </c>
      <c r="AJ12" s="16">
        <v>0.5</v>
      </c>
      <c r="AK12" s="16">
        <v>0.26</v>
      </c>
      <c r="AL12" s="16">
        <v>0.4</v>
      </c>
      <c r="AM12" s="16">
        <v>0.44</v>
      </c>
      <c r="AN12" s="16">
        <v>0.21</v>
      </c>
      <c r="AO12" s="18">
        <v>0.45</v>
      </c>
    </row>
    <row r="13" spans="1:41" ht="15" customHeight="1" x14ac:dyDescent="0.3">
      <c r="A13" s="2" t="s">
        <v>329</v>
      </c>
      <c r="B13" s="9"/>
      <c r="C13" s="10" t="s">
        <v>910</v>
      </c>
      <c r="E13" s="12" t="s">
        <v>911</v>
      </c>
      <c r="F13" s="12" t="s">
        <v>911</v>
      </c>
      <c r="G13" s="12" t="s">
        <v>912</v>
      </c>
      <c r="H13" s="12" t="s">
        <v>911</v>
      </c>
      <c r="I13" s="12" t="s">
        <v>911</v>
      </c>
      <c r="J13" s="12" t="s">
        <v>912</v>
      </c>
      <c r="K13" s="12" t="s">
        <v>912</v>
      </c>
      <c r="L13" s="12" t="s">
        <v>911</v>
      </c>
      <c r="M13" s="12" t="s">
        <v>911</v>
      </c>
      <c r="N13" s="12" t="s">
        <v>911</v>
      </c>
      <c r="O13" s="12" t="s">
        <v>913</v>
      </c>
      <c r="Q13" s="12" t="s">
        <v>914</v>
      </c>
      <c r="R13" s="12" t="s">
        <v>915</v>
      </c>
      <c r="S13" s="12" t="s">
        <v>916</v>
      </c>
      <c r="T13" s="12" t="s">
        <v>917</v>
      </c>
      <c r="U13" s="12" t="s">
        <v>918</v>
      </c>
      <c r="V13" s="12" t="s">
        <v>919</v>
      </c>
      <c r="X13" s="12" t="s">
        <v>916</v>
      </c>
      <c r="Z13" s="12" t="s">
        <v>911</v>
      </c>
      <c r="AF13" s="12" t="s">
        <v>911</v>
      </c>
      <c r="AJ13" s="12" t="s">
        <v>920</v>
      </c>
      <c r="AO13" s="11" t="s">
        <v>921</v>
      </c>
    </row>
    <row r="14" spans="1:41" ht="15" customHeight="1" x14ac:dyDescent="0.3">
      <c r="A14" s="2" t="s">
        <v>329</v>
      </c>
      <c r="B14" s="9" t="s">
        <v>922</v>
      </c>
      <c r="C14" s="14">
        <v>657</v>
      </c>
      <c r="D14" s="13">
        <v>326</v>
      </c>
      <c r="E14" s="13">
        <v>827</v>
      </c>
      <c r="F14" s="13">
        <v>230</v>
      </c>
      <c r="G14" s="13">
        <v>201</v>
      </c>
      <c r="H14" s="13">
        <v>116</v>
      </c>
      <c r="I14" s="13">
        <v>123</v>
      </c>
      <c r="J14" s="13">
        <v>370</v>
      </c>
      <c r="K14" s="13">
        <v>159</v>
      </c>
      <c r="L14" s="13">
        <v>52</v>
      </c>
      <c r="M14" s="13">
        <v>129</v>
      </c>
      <c r="N14" s="13">
        <v>193</v>
      </c>
      <c r="O14" s="13">
        <v>63</v>
      </c>
      <c r="P14" s="13">
        <v>10</v>
      </c>
      <c r="Q14" s="13">
        <v>366</v>
      </c>
      <c r="R14" s="13">
        <v>168</v>
      </c>
      <c r="S14" s="13">
        <v>30</v>
      </c>
      <c r="T14" s="13">
        <v>97</v>
      </c>
      <c r="U14" s="13">
        <v>45</v>
      </c>
      <c r="V14" s="13">
        <v>32</v>
      </c>
      <c r="W14" s="13">
        <v>11</v>
      </c>
      <c r="X14" s="13">
        <v>86</v>
      </c>
      <c r="Y14" s="13">
        <v>81</v>
      </c>
      <c r="Z14" s="13">
        <v>8</v>
      </c>
      <c r="AA14" s="13">
        <v>81</v>
      </c>
      <c r="AB14" s="13">
        <v>207</v>
      </c>
      <c r="AC14" s="13">
        <v>106</v>
      </c>
      <c r="AD14" s="13">
        <v>41</v>
      </c>
      <c r="AE14" s="13">
        <v>16</v>
      </c>
      <c r="AF14" s="13">
        <v>333</v>
      </c>
      <c r="AG14" s="13">
        <v>208</v>
      </c>
      <c r="AH14" s="13">
        <v>129</v>
      </c>
      <c r="AI14" s="13">
        <v>159</v>
      </c>
      <c r="AJ14" s="13">
        <v>68</v>
      </c>
      <c r="AK14" s="13">
        <v>34</v>
      </c>
      <c r="AL14" s="13">
        <v>7</v>
      </c>
      <c r="AM14" s="13">
        <v>4</v>
      </c>
      <c r="AN14" s="13">
        <v>235</v>
      </c>
      <c r="AO14" s="15">
        <v>19</v>
      </c>
    </row>
    <row r="15" spans="1:41" ht="15" customHeight="1" x14ac:dyDescent="0.3">
      <c r="A15" s="2" t="s">
        <v>329</v>
      </c>
      <c r="B15" s="9"/>
      <c r="C15" s="17">
        <v>0.2</v>
      </c>
      <c r="D15" s="16">
        <v>0.25</v>
      </c>
      <c r="E15" s="16">
        <v>0.44</v>
      </c>
      <c r="F15" s="16">
        <v>0.46</v>
      </c>
      <c r="G15" s="16">
        <v>0.45</v>
      </c>
      <c r="H15" s="16">
        <v>0.42</v>
      </c>
      <c r="I15" s="16">
        <v>0.42</v>
      </c>
      <c r="J15" s="16">
        <v>0.43</v>
      </c>
      <c r="K15" s="16">
        <v>0.44</v>
      </c>
      <c r="L15" s="16">
        <v>0.37</v>
      </c>
      <c r="M15" s="16">
        <v>0.43</v>
      </c>
      <c r="N15" s="16">
        <v>0.43</v>
      </c>
      <c r="O15" s="16">
        <v>0.32</v>
      </c>
      <c r="P15" s="16">
        <v>0.38</v>
      </c>
      <c r="Q15" s="16">
        <v>0.41</v>
      </c>
      <c r="R15" s="16">
        <v>0.4</v>
      </c>
      <c r="S15" s="16">
        <v>0.46</v>
      </c>
      <c r="T15" s="16">
        <v>0.41</v>
      </c>
      <c r="U15" s="16">
        <v>0.45</v>
      </c>
      <c r="V15" s="16">
        <v>0.48</v>
      </c>
      <c r="W15" s="16">
        <v>0.43</v>
      </c>
      <c r="X15" s="16">
        <v>0.45</v>
      </c>
      <c r="Y15" s="16">
        <v>0.53</v>
      </c>
      <c r="Z15" s="16">
        <v>0.24</v>
      </c>
      <c r="AA15" s="16">
        <v>0.38</v>
      </c>
      <c r="AB15" s="16">
        <v>0.45</v>
      </c>
      <c r="AC15" s="16">
        <v>0.43</v>
      </c>
      <c r="AD15" s="16">
        <v>0.4</v>
      </c>
      <c r="AE15" s="16">
        <v>0.44</v>
      </c>
      <c r="AF15" s="16">
        <v>0.44</v>
      </c>
      <c r="AG15" s="16">
        <v>0.27</v>
      </c>
      <c r="AH15" s="16">
        <v>0.4</v>
      </c>
      <c r="AI15" s="16">
        <v>0.4</v>
      </c>
      <c r="AJ15" s="16">
        <v>0.31</v>
      </c>
      <c r="AK15" s="16">
        <v>0.43</v>
      </c>
      <c r="AL15" s="16">
        <v>0.48</v>
      </c>
      <c r="AM15" s="16">
        <v>0.56000000000000005</v>
      </c>
      <c r="AN15" s="16">
        <v>0.33</v>
      </c>
      <c r="AO15" s="18">
        <v>0.23</v>
      </c>
    </row>
    <row r="16" spans="1:41" ht="15" customHeight="1" x14ac:dyDescent="0.3">
      <c r="A16" s="2" t="s">
        <v>329</v>
      </c>
      <c r="B16" s="9"/>
      <c r="C16" s="22"/>
      <c r="D16" s="12" t="s">
        <v>377</v>
      </c>
      <c r="E16" s="12" t="s">
        <v>923</v>
      </c>
      <c r="F16" s="12" t="s">
        <v>923</v>
      </c>
      <c r="G16" s="12" t="s">
        <v>923</v>
      </c>
      <c r="H16" s="12" t="s">
        <v>923</v>
      </c>
      <c r="I16" s="12" t="s">
        <v>923</v>
      </c>
      <c r="J16" s="12" t="s">
        <v>923</v>
      </c>
      <c r="K16" s="12" t="s">
        <v>923</v>
      </c>
      <c r="L16" s="12" t="s">
        <v>924</v>
      </c>
      <c r="M16" s="12" t="s">
        <v>923</v>
      </c>
      <c r="N16" s="12" t="s">
        <v>923</v>
      </c>
      <c r="O16" s="12" t="s">
        <v>925</v>
      </c>
      <c r="Q16" s="12" t="s">
        <v>923</v>
      </c>
      <c r="R16" s="12" t="s">
        <v>926</v>
      </c>
      <c r="S16" s="12" t="s">
        <v>923</v>
      </c>
      <c r="T16" s="12" t="s">
        <v>927</v>
      </c>
      <c r="U16" s="12" t="s">
        <v>923</v>
      </c>
      <c r="V16" s="12" t="s">
        <v>923</v>
      </c>
      <c r="X16" s="12" t="s">
        <v>923</v>
      </c>
      <c r="Y16" s="12" t="s">
        <v>928</v>
      </c>
      <c r="AA16" s="12" t="s">
        <v>924</v>
      </c>
      <c r="AB16" s="12" t="s">
        <v>923</v>
      </c>
      <c r="AC16" s="12" t="s">
        <v>923</v>
      </c>
      <c r="AD16" s="12" t="s">
        <v>924</v>
      </c>
      <c r="AE16" s="12" t="s">
        <v>924</v>
      </c>
      <c r="AF16" s="12" t="s">
        <v>923</v>
      </c>
      <c r="AG16" s="12" t="s">
        <v>377</v>
      </c>
      <c r="AH16" s="12" t="s">
        <v>926</v>
      </c>
      <c r="AI16" s="12" t="s">
        <v>926</v>
      </c>
      <c r="AJ16" s="12" t="s">
        <v>925</v>
      </c>
      <c r="AK16" s="12" t="s">
        <v>924</v>
      </c>
      <c r="AN16" s="12" t="s">
        <v>929</v>
      </c>
      <c r="AO16" s="9"/>
    </row>
    <row r="17" spans="1:41" ht="15" customHeight="1" x14ac:dyDescent="0.3">
      <c r="A17" s="2" t="s">
        <v>329</v>
      </c>
      <c r="B17" s="9" t="s">
        <v>930</v>
      </c>
      <c r="C17" s="14">
        <v>1143</v>
      </c>
      <c r="D17" s="13">
        <v>474</v>
      </c>
      <c r="E17" s="13">
        <v>404</v>
      </c>
      <c r="F17" s="13">
        <v>97</v>
      </c>
      <c r="G17" s="13">
        <v>91</v>
      </c>
      <c r="H17" s="13">
        <v>51</v>
      </c>
      <c r="I17" s="13">
        <v>52</v>
      </c>
      <c r="J17" s="13">
        <v>193</v>
      </c>
      <c r="K17" s="13">
        <v>75</v>
      </c>
      <c r="L17" s="13">
        <v>26</v>
      </c>
      <c r="M17" s="13">
        <v>61</v>
      </c>
      <c r="N17" s="13">
        <v>83</v>
      </c>
      <c r="O17" s="13">
        <v>44</v>
      </c>
      <c r="P17" s="13">
        <v>3</v>
      </c>
      <c r="Q17" s="13">
        <v>177</v>
      </c>
      <c r="R17" s="13">
        <v>73</v>
      </c>
      <c r="S17" s="13">
        <v>13</v>
      </c>
      <c r="T17" s="13">
        <v>36</v>
      </c>
      <c r="U17" s="13">
        <v>13</v>
      </c>
      <c r="V17" s="13">
        <v>10</v>
      </c>
      <c r="W17" s="13">
        <v>1</v>
      </c>
      <c r="X17" s="13">
        <v>42</v>
      </c>
      <c r="Y17" s="13">
        <v>29</v>
      </c>
      <c r="Z17" s="13">
        <v>6</v>
      </c>
      <c r="AA17" s="13">
        <v>65</v>
      </c>
      <c r="AB17" s="13">
        <v>125</v>
      </c>
      <c r="AC17" s="13">
        <v>74</v>
      </c>
      <c r="AD17" s="13">
        <v>36</v>
      </c>
      <c r="AE17" s="13">
        <v>8</v>
      </c>
      <c r="AF17" s="13">
        <v>141</v>
      </c>
      <c r="AG17" s="13">
        <v>294</v>
      </c>
      <c r="AH17" s="13">
        <v>102</v>
      </c>
      <c r="AI17" s="13">
        <v>111</v>
      </c>
      <c r="AJ17" s="13">
        <v>28</v>
      </c>
      <c r="AK17" s="13">
        <v>18</v>
      </c>
      <c r="AL17" s="13">
        <v>1</v>
      </c>
      <c r="AM17" s="13">
        <v>0</v>
      </c>
      <c r="AN17" s="13">
        <v>241</v>
      </c>
      <c r="AO17" s="15">
        <v>15</v>
      </c>
    </row>
    <row r="18" spans="1:41" ht="15" customHeight="1" x14ac:dyDescent="0.3">
      <c r="A18" s="2" t="s">
        <v>329</v>
      </c>
      <c r="B18" s="9"/>
      <c r="C18" s="17">
        <v>0.35</v>
      </c>
      <c r="D18" s="16">
        <v>0.36</v>
      </c>
      <c r="E18" s="16">
        <v>0.21</v>
      </c>
      <c r="F18" s="16">
        <v>0.19</v>
      </c>
      <c r="G18" s="16">
        <v>0.2</v>
      </c>
      <c r="H18" s="16">
        <v>0.19</v>
      </c>
      <c r="I18" s="16">
        <v>0.18</v>
      </c>
      <c r="J18" s="16">
        <v>0.22</v>
      </c>
      <c r="K18" s="16">
        <v>0.21</v>
      </c>
      <c r="L18" s="16">
        <v>0.19</v>
      </c>
      <c r="M18" s="16">
        <v>0.2</v>
      </c>
      <c r="N18" s="16">
        <v>0.19</v>
      </c>
      <c r="O18" s="16">
        <v>0.22</v>
      </c>
      <c r="P18" s="16">
        <v>0.13</v>
      </c>
      <c r="Q18" s="16">
        <v>0.2</v>
      </c>
      <c r="R18" s="16">
        <v>0.17</v>
      </c>
      <c r="S18" s="16">
        <v>0.2</v>
      </c>
      <c r="T18" s="16">
        <v>0.15</v>
      </c>
      <c r="U18" s="16">
        <v>0.13</v>
      </c>
      <c r="V18" s="16">
        <v>0.15</v>
      </c>
      <c r="W18" s="16">
        <v>0.04</v>
      </c>
      <c r="X18" s="16">
        <v>0.22</v>
      </c>
      <c r="Y18" s="16">
        <v>0.19</v>
      </c>
      <c r="Z18" s="16">
        <v>0.18</v>
      </c>
      <c r="AA18" s="16">
        <v>0.3</v>
      </c>
      <c r="AB18" s="16">
        <v>0.27</v>
      </c>
      <c r="AC18" s="16">
        <v>0.3</v>
      </c>
      <c r="AD18" s="16">
        <v>0.35</v>
      </c>
      <c r="AE18" s="16">
        <v>0.21</v>
      </c>
      <c r="AF18" s="16">
        <v>0.19</v>
      </c>
      <c r="AG18" s="16">
        <v>0.38</v>
      </c>
      <c r="AH18" s="16">
        <v>0.32</v>
      </c>
      <c r="AI18" s="16">
        <v>0.28000000000000003</v>
      </c>
      <c r="AJ18" s="16">
        <v>0.13</v>
      </c>
      <c r="AK18" s="16">
        <v>0.22</v>
      </c>
      <c r="AL18" s="16">
        <v>7.0000000000000007E-2</v>
      </c>
      <c r="AM18" s="16">
        <v>0</v>
      </c>
      <c r="AN18" s="16">
        <v>0.34</v>
      </c>
      <c r="AO18" s="18">
        <v>0.18</v>
      </c>
    </row>
    <row r="19" spans="1:41" ht="15" customHeight="1" x14ac:dyDescent="0.3">
      <c r="A19" s="2" t="s">
        <v>329</v>
      </c>
      <c r="B19" s="9"/>
      <c r="C19" s="10" t="s">
        <v>931</v>
      </c>
      <c r="D19" s="12" t="s">
        <v>931</v>
      </c>
      <c r="E19" s="12" t="s">
        <v>932</v>
      </c>
      <c r="F19" s="12" t="s">
        <v>903</v>
      </c>
      <c r="G19" s="12" t="s">
        <v>903</v>
      </c>
      <c r="J19" s="12" t="s">
        <v>933</v>
      </c>
      <c r="K19" s="12" t="s">
        <v>903</v>
      </c>
      <c r="M19" s="12" t="s">
        <v>903</v>
      </c>
      <c r="O19" s="12" t="s">
        <v>903</v>
      </c>
      <c r="Q19" s="12" t="s">
        <v>903</v>
      </c>
      <c r="X19" s="12" t="s">
        <v>903</v>
      </c>
      <c r="AA19" s="12" t="s">
        <v>934</v>
      </c>
      <c r="AB19" s="12" t="s">
        <v>935</v>
      </c>
      <c r="AC19" s="12" t="s">
        <v>936</v>
      </c>
      <c r="AD19" s="12" t="s">
        <v>937</v>
      </c>
      <c r="AG19" s="12" t="s">
        <v>938</v>
      </c>
      <c r="AH19" s="12" t="s">
        <v>939</v>
      </c>
      <c r="AI19" s="12" t="s">
        <v>936</v>
      </c>
      <c r="AN19" s="12" t="s">
        <v>931</v>
      </c>
      <c r="AO19" s="9"/>
    </row>
    <row r="20" spans="1:41" ht="15" customHeight="1" x14ac:dyDescent="0.3">
      <c r="A20" s="2" t="s">
        <v>329</v>
      </c>
      <c r="B20" s="9" t="s">
        <v>940</v>
      </c>
      <c r="C20" s="14">
        <v>389</v>
      </c>
      <c r="D20" s="13">
        <v>190</v>
      </c>
      <c r="E20" s="13">
        <v>54</v>
      </c>
      <c r="F20" s="13">
        <v>7</v>
      </c>
      <c r="G20" s="13">
        <v>10</v>
      </c>
      <c r="H20" s="13">
        <v>8</v>
      </c>
      <c r="I20" s="13">
        <v>7</v>
      </c>
      <c r="J20" s="13">
        <v>29</v>
      </c>
      <c r="K20" s="13">
        <v>8</v>
      </c>
      <c r="L20" s="13">
        <v>8</v>
      </c>
      <c r="M20" s="13">
        <v>10</v>
      </c>
      <c r="N20" s="13">
        <v>12</v>
      </c>
      <c r="O20" s="13">
        <v>10</v>
      </c>
      <c r="P20" s="13">
        <v>0</v>
      </c>
      <c r="Q20" s="13">
        <v>22</v>
      </c>
      <c r="R20" s="13">
        <v>8</v>
      </c>
      <c r="S20" s="13">
        <v>1</v>
      </c>
      <c r="T20" s="13">
        <v>11</v>
      </c>
      <c r="U20" s="13">
        <v>1</v>
      </c>
      <c r="V20" s="13">
        <v>6</v>
      </c>
      <c r="W20" s="13">
        <v>0</v>
      </c>
      <c r="X20" s="13">
        <v>10</v>
      </c>
      <c r="Y20" s="13">
        <v>8</v>
      </c>
      <c r="Z20" s="13">
        <v>4</v>
      </c>
      <c r="AA20" s="13">
        <v>11</v>
      </c>
      <c r="AB20" s="13">
        <v>25</v>
      </c>
      <c r="AC20" s="13">
        <v>11</v>
      </c>
      <c r="AD20" s="13">
        <v>5</v>
      </c>
      <c r="AE20" s="13">
        <v>2</v>
      </c>
      <c r="AF20" s="13">
        <v>27</v>
      </c>
      <c r="AG20" s="13">
        <v>112</v>
      </c>
      <c r="AH20" s="13">
        <v>20</v>
      </c>
      <c r="AI20" s="13">
        <v>30</v>
      </c>
      <c r="AJ20" s="13">
        <v>6</v>
      </c>
      <c r="AK20" s="13">
        <v>7</v>
      </c>
      <c r="AL20" s="13">
        <v>1</v>
      </c>
      <c r="AM20" s="13">
        <v>0</v>
      </c>
      <c r="AN20" s="13">
        <v>63</v>
      </c>
      <c r="AO20" s="15">
        <v>3</v>
      </c>
    </row>
    <row r="21" spans="1:41" ht="15" customHeight="1" x14ac:dyDescent="0.3">
      <c r="A21" s="2" t="s">
        <v>329</v>
      </c>
      <c r="B21" s="9"/>
      <c r="C21" s="17">
        <v>0.12</v>
      </c>
      <c r="D21" s="16">
        <v>0.14000000000000001</v>
      </c>
      <c r="E21" s="16">
        <v>0.03</v>
      </c>
      <c r="F21" s="16">
        <v>0.01</v>
      </c>
      <c r="G21" s="16">
        <v>0.02</v>
      </c>
      <c r="H21" s="16">
        <v>0.03</v>
      </c>
      <c r="I21" s="16">
        <v>0.02</v>
      </c>
      <c r="J21" s="16">
        <v>0.03</v>
      </c>
      <c r="K21" s="16">
        <v>0.02</v>
      </c>
      <c r="L21" s="16">
        <v>0.06</v>
      </c>
      <c r="M21" s="16">
        <v>0.03</v>
      </c>
      <c r="N21" s="16">
        <v>0.03</v>
      </c>
      <c r="O21" s="16">
        <v>0.05</v>
      </c>
      <c r="P21" s="16">
        <v>0</v>
      </c>
      <c r="Q21" s="16">
        <v>0.02</v>
      </c>
      <c r="R21" s="16">
        <v>0.02</v>
      </c>
      <c r="S21" s="16">
        <v>0.01</v>
      </c>
      <c r="T21" s="16">
        <v>0.05</v>
      </c>
      <c r="U21" s="16">
        <v>0.01</v>
      </c>
      <c r="V21" s="16">
        <v>0.08</v>
      </c>
      <c r="W21" s="16">
        <v>0</v>
      </c>
      <c r="X21" s="16">
        <v>0.05</v>
      </c>
      <c r="Y21" s="16">
        <v>0.05</v>
      </c>
      <c r="Z21" s="16">
        <v>0.11</v>
      </c>
      <c r="AA21" s="16">
        <v>0.05</v>
      </c>
      <c r="AB21" s="16">
        <v>0.05</v>
      </c>
      <c r="AC21" s="16">
        <v>0.04</v>
      </c>
      <c r="AD21" s="16">
        <v>0.05</v>
      </c>
      <c r="AE21" s="16">
        <v>0.06</v>
      </c>
      <c r="AF21" s="16">
        <v>0.04</v>
      </c>
      <c r="AG21" s="16">
        <v>0.14000000000000001</v>
      </c>
      <c r="AH21" s="16">
        <v>0.06</v>
      </c>
      <c r="AI21" s="16">
        <v>0.08</v>
      </c>
      <c r="AJ21" s="16">
        <v>0.03</v>
      </c>
      <c r="AK21" s="16">
        <v>0.09</v>
      </c>
      <c r="AL21" s="16">
        <v>0.06</v>
      </c>
      <c r="AM21" s="16">
        <v>0</v>
      </c>
      <c r="AN21" s="16">
        <v>0.09</v>
      </c>
      <c r="AO21" s="18">
        <v>0.04</v>
      </c>
    </row>
    <row r="22" spans="1:41" ht="15" customHeight="1" x14ac:dyDescent="0.3">
      <c r="A22" s="2" t="s">
        <v>329</v>
      </c>
      <c r="B22" s="9"/>
      <c r="C22" s="10" t="s">
        <v>941</v>
      </c>
      <c r="D22" s="12" t="s">
        <v>942</v>
      </c>
      <c r="J22" s="12" t="s">
        <v>380</v>
      </c>
      <c r="L22" s="12" t="s">
        <v>943</v>
      </c>
      <c r="M22" s="12" t="s">
        <v>380</v>
      </c>
      <c r="O22" s="12" t="s">
        <v>943</v>
      </c>
      <c r="T22" s="12" t="s">
        <v>380</v>
      </c>
      <c r="V22" s="12" t="s">
        <v>944</v>
      </c>
      <c r="X22" s="12" t="s">
        <v>945</v>
      </c>
      <c r="Y22" s="12" t="s">
        <v>943</v>
      </c>
      <c r="Z22" s="12" t="s">
        <v>946</v>
      </c>
      <c r="AA22" s="12" t="s">
        <v>943</v>
      </c>
      <c r="AB22" s="12" t="s">
        <v>947</v>
      </c>
      <c r="AC22" s="12" t="s">
        <v>380</v>
      </c>
      <c r="AD22" s="12" t="s">
        <v>380</v>
      </c>
      <c r="AE22" s="12" t="s">
        <v>380</v>
      </c>
      <c r="AF22" s="12" t="s">
        <v>380</v>
      </c>
      <c r="AG22" s="12" t="s">
        <v>941</v>
      </c>
      <c r="AH22" s="12" t="s">
        <v>944</v>
      </c>
      <c r="AI22" s="12" t="s">
        <v>948</v>
      </c>
      <c r="AK22" s="12" t="s">
        <v>946</v>
      </c>
      <c r="AN22" s="12" t="s">
        <v>949</v>
      </c>
      <c r="AO22" s="9"/>
    </row>
    <row r="23" spans="1:41" ht="15" customHeight="1" x14ac:dyDescent="0.3">
      <c r="A23" s="2" t="s">
        <v>329</v>
      </c>
      <c r="B23" s="9" t="s">
        <v>950</v>
      </c>
      <c r="C23" s="14">
        <v>188</v>
      </c>
      <c r="D23" s="13">
        <v>60</v>
      </c>
      <c r="E23" s="13">
        <v>12</v>
      </c>
      <c r="F23" s="13">
        <v>6</v>
      </c>
      <c r="G23" s="13">
        <v>4</v>
      </c>
      <c r="H23" s="13">
        <v>4</v>
      </c>
      <c r="I23" s="13">
        <v>2</v>
      </c>
      <c r="J23" s="13">
        <v>12</v>
      </c>
      <c r="K23" s="13">
        <v>3</v>
      </c>
      <c r="L23" s="13">
        <v>1</v>
      </c>
      <c r="M23" s="13">
        <v>4</v>
      </c>
      <c r="N23" s="13">
        <v>6</v>
      </c>
      <c r="O23" s="13">
        <v>3</v>
      </c>
      <c r="P23" s="13">
        <v>0</v>
      </c>
      <c r="Q23" s="13">
        <v>10</v>
      </c>
      <c r="R23" s="13">
        <v>3</v>
      </c>
      <c r="S23" s="13">
        <v>1</v>
      </c>
      <c r="T23" s="13">
        <v>3</v>
      </c>
      <c r="U23" s="13">
        <v>1</v>
      </c>
      <c r="V23" s="13">
        <v>0</v>
      </c>
      <c r="W23" s="13">
        <v>0</v>
      </c>
      <c r="X23" s="13">
        <v>1</v>
      </c>
      <c r="Y23" s="13">
        <v>1</v>
      </c>
      <c r="Z23" s="13">
        <v>2</v>
      </c>
      <c r="AA23" s="13">
        <v>3</v>
      </c>
      <c r="AB23" s="13">
        <v>5</v>
      </c>
      <c r="AC23" s="13">
        <v>2</v>
      </c>
      <c r="AD23" s="13">
        <v>3</v>
      </c>
      <c r="AE23" s="13">
        <v>0</v>
      </c>
      <c r="AF23" s="13">
        <v>8</v>
      </c>
      <c r="AG23" s="13">
        <v>14</v>
      </c>
      <c r="AH23" s="13">
        <v>3</v>
      </c>
      <c r="AI23" s="13">
        <v>1</v>
      </c>
      <c r="AJ23" s="13">
        <v>4</v>
      </c>
      <c r="AK23" s="13">
        <v>0</v>
      </c>
      <c r="AL23" s="13">
        <v>0</v>
      </c>
      <c r="AM23" s="13">
        <v>0</v>
      </c>
      <c r="AN23" s="13">
        <v>10</v>
      </c>
      <c r="AO23" s="15">
        <v>6</v>
      </c>
    </row>
    <row r="24" spans="1:41" ht="15" customHeight="1" x14ac:dyDescent="0.3">
      <c r="A24" s="2" t="s">
        <v>329</v>
      </c>
      <c r="B24" s="9"/>
      <c r="C24" s="17">
        <v>0.06</v>
      </c>
      <c r="D24" s="16">
        <v>0.05</v>
      </c>
      <c r="E24" s="16">
        <v>0.01</v>
      </c>
      <c r="F24" s="16">
        <v>0.01</v>
      </c>
      <c r="G24" s="16">
        <v>0.01</v>
      </c>
      <c r="H24" s="16">
        <v>0.01</v>
      </c>
      <c r="I24" s="16">
        <v>0.01</v>
      </c>
      <c r="J24" s="16">
        <v>0.01</v>
      </c>
      <c r="K24" s="16">
        <v>0.01</v>
      </c>
      <c r="L24" s="16">
        <v>0.01</v>
      </c>
      <c r="M24" s="16">
        <v>0.01</v>
      </c>
      <c r="N24" s="16">
        <v>0.01</v>
      </c>
      <c r="O24" s="16">
        <v>0.02</v>
      </c>
      <c r="P24" s="16">
        <v>0</v>
      </c>
      <c r="Q24" s="16">
        <v>0.01</v>
      </c>
      <c r="R24" s="16">
        <v>0.01</v>
      </c>
      <c r="S24" s="16">
        <v>0.02</v>
      </c>
      <c r="T24" s="16">
        <v>0.01</v>
      </c>
      <c r="U24" s="16">
        <v>0.01</v>
      </c>
      <c r="V24" s="16">
        <v>0</v>
      </c>
      <c r="W24" s="16">
        <v>0</v>
      </c>
      <c r="X24" s="3" t="s">
        <v>422</v>
      </c>
      <c r="Y24" s="16">
        <v>0.01</v>
      </c>
      <c r="Z24" s="16">
        <v>0.05</v>
      </c>
      <c r="AA24" s="16">
        <v>0.01</v>
      </c>
      <c r="AB24" s="16">
        <v>0.01</v>
      </c>
      <c r="AC24" s="16">
        <v>0.01</v>
      </c>
      <c r="AD24" s="16">
        <v>0.03</v>
      </c>
      <c r="AE24" s="16">
        <v>0</v>
      </c>
      <c r="AF24" s="16">
        <v>0.01</v>
      </c>
      <c r="AG24" s="16">
        <v>0.02</v>
      </c>
      <c r="AH24" s="16">
        <v>0.01</v>
      </c>
      <c r="AI24" s="3" t="s">
        <v>422</v>
      </c>
      <c r="AJ24" s="16">
        <v>0.02</v>
      </c>
      <c r="AK24" s="16">
        <v>0</v>
      </c>
      <c r="AL24" s="16">
        <v>0</v>
      </c>
      <c r="AM24" s="16">
        <v>0</v>
      </c>
      <c r="AN24" s="16">
        <v>0.01</v>
      </c>
      <c r="AO24" s="18">
        <v>7.0000000000000007E-2</v>
      </c>
    </row>
    <row r="25" spans="1:41" ht="15" customHeight="1" x14ac:dyDescent="0.3">
      <c r="A25" s="2" t="s">
        <v>329</v>
      </c>
      <c r="B25" s="9"/>
      <c r="C25" s="10" t="s">
        <v>951</v>
      </c>
      <c r="D25" s="12" t="s">
        <v>952</v>
      </c>
      <c r="J25" s="12" t="s">
        <v>379</v>
      </c>
      <c r="Z25" s="12" t="s">
        <v>953</v>
      </c>
      <c r="AD25" s="12" t="s">
        <v>954</v>
      </c>
      <c r="AG25" s="12" t="s">
        <v>954</v>
      </c>
      <c r="AJ25" s="12" t="s">
        <v>954</v>
      </c>
      <c r="AN25" s="12" t="s">
        <v>379</v>
      </c>
      <c r="AO25" s="11" t="s">
        <v>951</v>
      </c>
    </row>
    <row r="26" spans="1:41" ht="15" customHeight="1" x14ac:dyDescent="0.3">
      <c r="A26" s="2" t="s">
        <v>329</v>
      </c>
      <c r="B26" s="9" t="s">
        <v>774</v>
      </c>
      <c r="C26" s="14">
        <v>129</v>
      </c>
      <c r="D26" s="13">
        <v>19</v>
      </c>
      <c r="E26" s="13">
        <v>19</v>
      </c>
      <c r="F26" s="13">
        <v>4</v>
      </c>
      <c r="G26" s="13">
        <v>5</v>
      </c>
      <c r="H26" s="13">
        <v>1</v>
      </c>
      <c r="I26" s="13">
        <v>7</v>
      </c>
      <c r="J26" s="13">
        <v>11</v>
      </c>
      <c r="K26" s="13">
        <v>5</v>
      </c>
      <c r="L26" s="13">
        <v>2</v>
      </c>
      <c r="M26" s="13">
        <v>3</v>
      </c>
      <c r="N26" s="13">
        <v>1</v>
      </c>
      <c r="O26" s="13">
        <v>1</v>
      </c>
      <c r="P26" s="13">
        <v>0</v>
      </c>
      <c r="Q26" s="13">
        <v>2</v>
      </c>
      <c r="R26" s="13">
        <v>1</v>
      </c>
      <c r="S26" s="13">
        <v>1</v>
      </c>
      <c r="T26" s="13">
        <v>5</v>
      </c>
      <c r="U26" s="13">
        <v>1</v>
      </c>
      <c r="V26" s="13">
        <v>0</v>
      </c>
      <c r="W26" s="13">
        <v>0</v>
      </c>
      <c r="X26" s="13">
        <v>2</v>
      </c>
      <c r="Y26" s="13">
        <v>0</v>
      </c>
      <c r="Z26" s="13">
        <v>0</v>
      </c>
      <c r="AA26" s="13">
        <v>3</v>
      </c>
      <c r="AB26" s="13">
        <v>4</v>
      </c>
      <c r="AC26" s="13">
        <v>4</v>
      </c>
      <c r="AD26" s="13">
        <v>1</v>
      </c>
      <c r="AE26" s="13">
        <v>0</v>
      </c>
      <c r="AF26" s="13">
        <v>4</v>
      </c>
      <c r="AG26" s="13">
        <v>6</v>
      </c>
      <c r="AH26" s="13">
        <v>2</v>
      </c>
      <c r="AI26" s="13">
        <v>3</v>
      </c>
      <c r="AJ26" s="13">
        <v>1</v>
      </c>
      <c r="AK26" s="13">
        <v>0</v>
      </c>
      <c r="AL26" s="13">
        <v>0</v>
      </c>
      <c r="AM26" s="13">
        <v>0</v>
      </c>
      <c r="AN26" s="13">
        <v>11</v>
      </c>
      <c r="AO26" s="15">
        <v>3</v>
      </c>
    </row>
    <row r="27" spans="1:41" ht="15" customHeight="1" x14ac:dyDescent="0.3">
      <c r="A27" s="2" t="s">
        <v>329</v>
      </c>
      <c r="B27" s="9"/>
      <c r="C27" s="17">
        <v>0.04</v>
      </c>
      <c r="D27" s="16">
        <v>0.01</v>
      </c>
      <c r="E27" s="16">
        <v>0.01</v>
      </c>
      <c r="F27" s="16">
        <v>0.01</v>
      </c>
      <c r="G27" s="16">
        <v>0.01</v>
      </c>
      <c r="H27" s="3" t="s">
        <v>422</v>
      </c>
      <c r="I27" s="16">
        <v>0.02</v>
      </c>
      <c r="J27" s="16">
        <v>0.01</v>
      </c>
      <c r="K27" s="16">
        <v>0.01</v>
      </c>
      <c r="L27" s="16">
        <v>0.01</v>
      </c>
      <c r="M27" s="16">
        <v>0.01</v>
      </c>
      <c r="N27" s="3" t="s">
        <v>422</v>
      </c>
      <c r="O27" s="3" t="s">
        <v>422</v>
      </c>
      <c r="P27" s="16">
        <v>0</v>
      </c>
      <c r="Q27" s="3" t="s">
        <v>422</v>
      </c>
      <c r="R27" s="3" t="s">
        <v>422</v>
      </c>
      <c r="S27" s="16">
        <v>0.01</v>
      </c>
      <c r="T27" s="16">
        <v>0.02</v>
      </c>
      <c r="U27" s="16">
        <v>0.01</v>
      </c>
      <c r="V27" s="16">
        <v>0</v>
      </c>
      <c r="W27" s="16">
        <v>0</v>
      </c>
      <c r="X27" s="16">
        <v>0.01</v>
      </c>
      <c r="Y27" s="16">
        <v>0</v>
      </c>
      <c r="Z27" s="16">
        <v>0</v>
      </c>
      <c r="AA27" s="16">
        <v>0.01</v>
      </c>
      <c r="AB27" s="16">
        <v>0.01</v>
      </c>
      <c r="AC27" s="16">
        <v>0.02</v>
      </c>
      <c r="AD27" s="16">
        <v>0.01</v>
      </c>
      <c r="AE27" s="16">
        <v>0</v>
      </c>
      <c r="AF27" s="3" t="s">
        <v>422</v>
      </c>
      <c r="AG27" s="16">
        <v>0.01</v>
      </c>
      <c r="AH27" s="16">
        <v>0.01</v>
      </c>
      <c r="AI27" s="16">
        <v>0.01</v>
      </c>
      <c r="AJ27" s="3" t="s">
        <v>422</v>
      </c>
      <c r="AK27" s="16">
        <v>0</v>
      </c>
      <c r="AL27" s="16">
        <v>0</v>
      </c>
      <c r="AM27" s="16">
        <v>0</v>
      </c>
      <c r="AN27" s="16">
        <v>0.02</v>
      </c>
      <c r="AO27" s="18">
        <v>0.04</v>
      </c>
    </row>
    <row r="28" spans="1:41" ht="15" customHeight="1" x14ac:dyDescent="0.3">
      <c r="A28" s="2" t="s">
        <v>329</v>
      </c>
      <c r="B28" s="9"/>
      <c r="C28" s="10" t="s">
        <v>955</v>
      </c>
      <c r="D28" s="12" t="s">
        <v>956</v>
      </c>
      <c r="E28" s="12" t="s">
        <v>884</v>
      </c>
      <c r="G28" s="12" t="s">
        <v>884</v>
      </c>
      <c r="I28" s="12" t="s">
        <v>957</v>
      </c>
      <c r="J28" s="12" t="s">
        <v>884</v>
      </c>
      <c r="K28" s="12" t="s">
        <v>884</v>
      </c>
      <c r="L28" s="12" t="s">
        <v>884</v>
      </c>
      <c r="M28" s="12" t="s">
        <v>884</v>
      </c>
      <c r="T28" s="12" t="s">
        <v>956</v>
      </c>
      <c r="AA28" s="12" t="s">
        <v>884</v>
      </c>
      <c r="AC28" s="12" t="s">
        <v>958</v>
      </c>
      <c r="AN28" s="12" t="s">
        <v>956</v>
      </c>
      <c r="AO28" s="11" t="s">
        <v>959</v>
      </c>
    </row>
    <row r="29" spans="1:41" ht="15" customHeight="1" x14ac:dyDescent="0.3">
      <c r="A29" s="2" t="s">
        <v>329</v>
      </c>
      <c r="B29" s="9" t="s">
        <v>960</v>
      </c>
      <c r="C29" s="14">
        <v>1434</v>
      </c>
      <c r="D29" s="13">
        <v>588</v>
      </c>
      <c r="E29" s="13">
        <v>1397</v>
      </c>
      <c r="F29" s="13">
        <v>392</v>
      </c>
      <c r="G29" s="13">
        <v>335</v>
      </c>
      <c r="H29" s="13">
        <v>209</v>
      </c>
      <c r="I29" s="13">
        <v>225</v>
      </c>
      <c r="J29" s="13">
        <v>619</v>
      </c>
      <c r="K29" s="13">
        <v>268</v>
      </c>
      <c r="L29" s="13">
        <v>102</v>
      </c>
      <c r="M29" s="13">
        <v>224</v>
      </c>
      <c r="N29" s="13">
        <v>343</v>
      </c>
      <c r="O29" s="13">
        <v>138</v>
      </c>
      <c r="P29" s="13">
        <v>22</v>
      </c>
      <c r="Q29" s="13">
        <v>682</v>
      </c>
      <c r="R29" s="13">
        <v>335</v>
      </c>
      <c r="S29" s="13">
        <v>50</v>
      </c>
      <c r="T29" s="13">
        <v>181</v>
      </c>
      <c r="U29" s="13">
        <v>84</v>
      </c>
      <c r="V29" s="13">
        <v>51</v>
      </c>
      <c r="W29" s="13">
        <v>23</v>
      </c>
      <c r="X29" s="13">
        <v>138</v>
      </c>
      <c r="Y29" s="13">
        <v>115</v>
      </c>
      <c r="Z29" s="13">
        <v>22</v>
      </c>
      <c r="AA29" s="13">
        <v>132</v>
      </c>
      <c r="AB29" s="13">
        <v>304</v>
      </c>
      <c r="AC29" s="13">
        <v>157</v>
      </c>
      <c r="AD29" s="13">
        <v>57</v>
      </c>
      <c r="AE29" s="13">
        <v>26</v>
      </c>
      <c r="AF29" s="13">
        <v>572</v>
      </c>
      <c r="AG29" s="13">
        <v>351</v>
      </c>
      <c r="AH29" s="13">
        <v>194</v>
      </c>
      <c r="AI29" s="13">
        <v>250</v>
      </c>
      <c r="AJ29" s="13">
        <v>177</v>
      </c>
      <c r="AK29" s="13">
        <v>55</v>
      </c>
      <c r="AL29" s="13">
        <v>14</v>
      </c>
      <c r="AM29" s="13">
        <v>6</v>
      </c>
      <c r="AN29" s="13">
        <v>385</v>
      </c>
      <c r="AO29" s="15">
        <v>58</v>
      </c>
    </row>
    <row r="30" spans="1:41" ht="15" customHeight="1" x14ac:dyDescent="0.3">
      <c r="A30" s="2" t="s">
        <v>329</v>
      </c>
      <c r="B30" s="9" t="s">
        <v>21</v>
      </c>
      <c r="C30" s="17">
        <v>0.44</v>
      </c>
      <c r="D30" s="16">
        <v>0.44</v>
      </c>
      <c r="E30" s="16">
        <v>0.74</v>
      </c>
      <c r="F30" s="16">
        <v>0.78</v>
      </c>
      <c r="G30" s="16">
        <v>0.75</v>
      </c>
      <c r="H30" s="16">
        <v>0.76</v>
      </c>
      <c r="I30" s="16">
        <v>0.77</v>
      </c>
      <c r="J30" s="16">
        <v>0.72</v>
      </c>
      <c r="K30" s="16">
        <v>0.75</v>
      </c>
      <c r="L30" s="16">
        <v>0.74</v>
      </c>
      <c r="M30" s="16">
        <v>0.74</v>
      </c>
      <c r="N30" s="16">
        <v>0.77</v>
      </c>
      <c r="O30" s="16">
        <v>0.71</v>
      </c>
      <c r="P30" s="16">
        <v>0.87</v>
      </c>
      <c r="Q30" s="16">
        <v>0.76</v>
      </c>
      <c r="R30" s="16">
        <v>0.8</v>
      </c>
      <c r="S30" s="16">
        <v>0.76</v>
      </c>
      <c r="T30" s="16">
        <v>0.77</v>
      </c>
      <c r="U30" s="16">
        <v>0.83</v>
      </c>
      <c r="V30" s="16">
        <v>0.76</v>
      </c>
      <c r="W30" s="16">
        <v>0.96</v>
      </c>
      <c r="X30" s="16">
        <v>0.72</v>
      </c>
      <c r="Y30" s="16">
        <v>0.75</v>
      </c>
      <c r="Z30" s="16">
        <v>0.66</v>
      </c>
      <c r="AA30" s="16">
        <v>0.62</v>
      </c>
      <c r="AB30" s="16">
        <v>0.66</v>
      </c>
      <c r="AC30" s="16">
        <v>0.63</v>
      </c>
      <c r="AD30" s="16">
        <v>0.56000000000000005</v>
      </c>
      <c r="AE30" s="16">
        <v>0.74</v>
      </c>
      <c r="AF30" s="16">
        <v>0.76</v>
      </c>
      <c r="AG30" s="16">
        <v>0.45</v>
      </c>
      <c r="AH30" s="16">
        <v>0.61</v>
      </c>
      <c r="AI30" s="16">
        <v>0.63</v>
      </c>
      <c r="AJ30" s="16">
        <v>0.82</v>
      </c>
      <c r="AK30" s="16">
        <v>0.69</v>
      </c>
      <c r="AL30" s="16">
        <v>0.87</v>
      </c>
      <c r="AM30" s="16">
        <v>1</v>
      </c>
      <c r="AN30" s="16">
        <v>0.54</v>
      </c>
      <c r="AO30" s="18">
        <v>0.68</v>
      </c>
    </row>
    <row r="31" spans="1:41" ht="15" customHeight="1" x14ac:dyDescent="0.3">
      <c r="A31" s="2" t="s">
        <v>329</v>
      </c>
      <c r="B31" s="9"/>
      <c r="C31" s="22"/>
      <c r="E31" s="12" t="s">
        <v>961</v>
      </c>
      <c r="F31" s="12" t="s">
        <v>962</v>
      </c>
      <c r="G31" s="12" t="s">
        <v>961</v>
      </c>
      <c r="H31" s="12" t="s">
        <v>961</v>
      </c>
      <c r="I31" s="12" t="s">
        <v>961</v>
      </c>
      <c r="J31" s="12" t="s">
        <v>961</v>
      </c>
      <c r="K31" s="12" t="s">
        <v>961</v>
      </c>
      <c r="L31" s="12" t="s">
        <v>963</v>
      </c>
      <c r="M31" s="12" t="s">
        <v>961</v>
      </c>
      <c r="N31" s="12" t="s">
        <v>964</v>
      </c>
      <c r="O31" s="12" t="s">
        <v>965</v>
      </c>
      <c r="Q31" s="12" t="s">
        <v>964</v>
      </c>
      <c r="R31" s="12" t="s">
        <v>966</v>
      </c>
      <c r="S31" s="12" t="s">
        <v>963</v>
      </c>
      <c r="T31" s="12" t="s">
        <v>961</v>
      </c>
      <c r="U31" s="12" t="s">
        <v>966</v>
      </c>
      <c r="V31" s="12" t="s">
        <v>963</v>
      </c>
      <c r="X31" s="12" t="s">
        <v>967</v>
      </c>
      <c r="Y31" s="12" t="s">
        <v>961</v>
      </c>
      <c r="Z31" s="12" t="s">
        <v>929</v>
      </c>
      <c r="AA31" s="12" t="s">
        <v>929</v>
      </c>
      <c r="AB31" s="12" t="s">
        <v>968</v>
      </c>
      <c r="AC31" s="12" t="s">
        <v>968</v>
      </c>
      <c r="AD31" s="12" t="s">
        <v>929</v>
      </c>
      <c r="AE31" s="12" t="s">
        <v>968</v>
      </c>
      <c r="AF31" s="12" t="s">
        <v>964</v>
      </c>
      <c r="AH31" s="12" t="s">
        <v>929</v>
      </c>
      <c r="AI31" s="12" t="s">
        <v>968</v>
      </c>
      <c r="AJ31" s="12" t="s">
        <v>969</v>
      </c>
      <c r="AK31" s="12" t="s">
        <v>968</v>
      </c>
      <c r="AN31" s="12" t="s">
        <v>929</v>
      </c>
      <c r="AO31" s="11" t="s">
        <v>968</v>
      </c>
    </row>
    <row r="32" spans="1:41" ht="15" customHeight="1" x14ac:dyDescent="0.3">
      <c r="A32" s="2" t="s">
        <v>329</v>
      </c>
      <c r="B32" s="9" t="s">
        <v>970</v>
      </c>
      <c r="C32" s="14">
        <v>577</v>
      </c>
      <c r="D32" s="13">
        <v>250</v>
      </c>
      <c r="E32" s="13">
        <v>65</v>
      </c>
      <c r="F32" s="13">
        <v>12</v>
      </c>
      <c r="G32" s="13">
        <v>15</v>
      </c>
      <c r="H32" s="13">
        <v>12</v>
      </c>
      <c r="I32" s="13">
        <v>8</v>
      </c>
      <c r="J32" s="13">
        <v>41</v>
      </c>
      <c r="K32" s="13">
        <v>11</v>
      </c>
      <c r="L32" s="13">
        <v>9</v>
      </c>
      <c r="M32" s="13">
        <v>14</v>
      </c>
      <c r="N32" s="13">
        <v>18</v>
      </c>
      <c r="O32" s="13">
        <v>13</v>
      </c>
      <c r="P32" s="13">
        <v>0</v>
      </c>
      <c r="Q32" s="13">
        <v>33</v>
      </c>
      <c r="R32" s="13">
        <v>11</v>
      </c>
      <c r="S32" s="13">
        <v>2</v>
      </c>
      <c r="T32" s="13">
        <v>14</v>
      </c>
      <c r="U32" s="13">
        <v>2</v>
      </c>
      <c r="V32" s="13">
        <v>6</v>
      </c>
      <c r="W32" s="13">
        <v>0</v>
      </c>
      <c r="X32" s="13">
        <v>11</v>
      </c>
      <c r="Y32" s="13">
        <v>9</v>
      </c>
      <c r="Z32" s="13">
        <v>6</v>
      </c>
      <c r="AA32" s="13">
        <v>14</v>
      </c>
      <c r="AB32" s="13">
        <v>29</v>
      </c>
      <c r="AC32" s="13">
        <v>13</v>
      </c>
      <c r="AD32" s="13">
        <v>8</v>
      </c>
      <c r="AE32" s="13">
        <v>2</v>
      </c>
      <c r="AF32" s="13">
        <v>35</v>
      </c>
      <c r="AG32" s="13">
        <v>126</v>
      </c>
      <c r="AH32" s="13">
        <v>23</v>
      </c>
      <c r="AI32" s="13">
        <v>31</v>
      </c>
      <c r="AJ32" s="13">
        <v>10</v>
      </c>
      <c r="AK32" s="13">
        <v>7</v>
      </c>
      <c r="AL32" s="13">
        <v>1</v>
      </c>
      <c r="AM32" s="13">
        <v>0</v>
      </c>
      <c r="AN32" s="13">
        <v>73</v>
      </c>
      <c r="AO32" s="15">
        <v>9</v>
      </c>
    </row>
    <row r="33" spans="1:41" ht="15" customHeight="1" x14ac:dyDescent="0.3">
      <c r="A33" s="2" t="s">
        <v>329</v>
      </c>
      <c r="B33" s="9"/>
      <c r="C33" s="17">
        <v>0.18</v>
      </c>
      <c r="D33" s="16">
        <v>0.19</v>
      </c>
      <c r="E33" s="16">
        <v>0.03</v>
      </c>
      <c r="F33" s="16">
        <v>0.02</v>
      </c>
      <c r="G33" s="16">
        <v>0.03</v>
      </c>
      <c r="H33" s="16">
        <v>0.04</v>
      </c>
      <c r="I33" s="16">
        <v>0.03</v>
      </c>
      <c r="J33" s="16">
        <v>0.05</v>
      </c>
      <c r="K33" s="16">
        <v>0.03</v>
      </c>
      <c r="L33" s="16">
        <v>0.06</v>
      </c>
      <c r="M33" s="16">
        <v>0.05</v>
      </c>
      <c r="N33" s="16">
        <v>0.04</v>
      </c>
      <c r="O33" s="16">
        <v>7.0000000000000007E-2</v>
      </c>
      <c r="P33" s="16">
        <v>0</v>
      </c>
      <c r="Q33" s="16">
        <v>0.04</v>
      </c>
      <c r="R33" s="16">
        <v>0.03</v>
      </c>
      <c r="S33" s="16">
        <v>0.03</v>
      </c>
      <c r="T33" s="16">
        <v>0.06</v>
      </c>
      <c r="U33" s="16">
        <v>0.02</v>
      </c>
      <c r="V33" s="16">
        <v>0.08</v>
      </c>
      <c r="W33" s="16">
        <v>0</v>
      </c>
      <c r="X33" s="16">
        <v>0.06</v>
      </c>
      <c r="Y33" s="16">
        <v>0.06</v>
      </c>
      <c r="Z33" s="16">
        <v>0.17</v>
      </c>
      <c r="AA33" s="16">
        <v>7.0000000000000007E-2</v>
      </c>
      <c r="AB33" s="16">
        <v>0.06</v>
      </c>
      <c r="AC33" s="16">
        <v>0.05</v>
      </c>
      <c r="AD33" s="16">
        <v>0.08</v>
      </c>
      <c r="AE33" s="16">
        <v>0.06</v>
      </c>
      <c r="AF33" s="16">
        <v>0.05</v>
      </c>
      <c r="AG33" s="16">
        <v>0.16</v>
      </c>
      <c r="AH33" s="16">
        <v>7.0000000000000007E-2</v>
      </c>
      <c r="AI33" s="16">
        <v>0.08</v>
      </c>
      <c r="AJ33" s="16">
        <v>0.05</v>
      </c>
      <c r="AK33" s="16">
        <v>0.09</v>
      </c>
      <c r="AL33" s="16">
        <v>0.06</v>
      </c>
      <c r="AM33" s="16">
        <v>0</v>
      </c>
      <c r="AN33" s="16">
        <v>0.1</v>
      </c>
      <c r="AO33" s="18">
        <v>0.11</v>
      </c>
    </row>
    <row r="34" spans="1:41" ht="15" customHeight="1" x14ac:dyDescent="0.3">
      <c r="A34" s="2" t="s">
        <v>329</v>
      </c>
      <c r="B34" s="9"/>
      <c r="C34" s="49" t="s">
        <v>971</v>
      </c>
      <c r="D34" s="47" t="s">
        <v>972</v>
      </c>
      <c r="E34" s="28"/>
      <c r="F34" s="28"/>
      <c r="G34" s="28"/>
      <c r="H34" s="28"/>
      <c r="I34" s="28"/>
      <c r="J34" s="47" t="s">
        <v>380</v>
      </c>
      <c r="K34" s="28"/>
      <c r="L34" s="47" t="s">
        <v>945</v>
      </c>
      <c r="M34" s="28"/>
      <c r="N34" s="28"/>
      <c r="O34" s="47" t="s">
        <v>973</v>
      </c>
      <c r="P34" s="28"/>
      <c r="Q34" s="28"/>
      <c r="R34" s="28"/>
      <c r="S34" s="28"/>
      <c r="T34" s="47" t="s">
        <v>945</v>
      </c>
      <c r="U34" s="28"/>
      <c r="V34" s="47" t="s">
        <v>974</v>
      </c>
      <c r="W34" s="28"/>
      <c r="X34" s="47" t="s">
        <v>380</v>
      </c>
      <c r="Y34" s="47" t="s">
        <v>380</v>
      </c>
      <c r="Z34" s="47" t="s">
        <v>975</v>
      </c>
      <c r="AA34" s="47" t="s">
        <v>973</v>
      </c>
      <c r="AB34" s="47" t="s">
        <v>976</v>
      </c>
      <c r="AC34" s="28"/>
      <c r="AD34" s="47" t="s">
        <v>977</v>
      </c>
      <c r="AE34" s="28"/>
      <c r="AF34" s="47" t="s">
        <v>380</v>
      </c>
      <c r="AG34" s="47" t="s">
        <v>978</v>
      </c>
      <c r="AH34" s="47" t="s">
        <v>976</v>
      </c>
      <c r="AI34" s="47" t="s">
        <v>979</v>
      </c>
      <c r="AJ34" s="28"/>
      <c r="AK34" s="47" t="s">
        <v>980</v>
      </c>
      <c r="AL34" s="28"/>
      <c r="AM34" s="28"/>
      <c r="AN34" s="47" t="s">
        <v>981</v>
      </c>
      <c r="AO34" s="48" t="s">
        <v>948</v>
      </c>
    </row>
    <row r="35" spans="1:41" x14ac:dyDescent="0.3">
      <c r="A35" s="2" t="s">
        <v>329</v>
      </c>
      <c r="B35" s="2" t="s">
        <v>457</v>
      </c>
    </row>
    <row r="36" spans="1:41" x14ac:dyDescent="0.3">
      <c r="A36" s="2" t="s">
        <v>329</v>
      </c>
      <c r="B36" s="2" t="s">
        <v>982</v>
      </c>
    </row>
    <row r="37" spans="1:41" ht="15" customHeight="1" x14ac:dyDescent="0.3">
      <c r="A37" s="2" t="s">
        <v>329</v>
      </c>
    </row>
    <row r="38" spans="1:41" ht="15" customHeight="1" x14ac:dyDescent="0.3">
      <c r="A38" s="2" t="s">
        <v>329</v>
      </c>
      <c r="B38" s="2" t="s">
        <v>459</v>
      </c>
    </row>
  </sheetData>
  <mergeCells count="1">
    <mergeCell ref="C6:AO6"/>
  </mergeCells>
  <hyperlinks>
    <hyperlink ref="B1" location="'Contents'!E1" display="&lt;&lt; Contents" xr:uid="{00000000-0004-0000-0E00-000000000000}"/>
  </hyperlinks>
  <pageMargins left="0.7" right="0.7" top="0.75" bottom="0.75" header="0.3" footer="0.3"/>
  <headerFooter>
    <oddHeader>&amp;L&amp;"Aptos"&amp;12&amp;K000000 Classification: CONFIDENTIAL&amp;1#_x000D_</oddHeader>
  </headerFooter>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983</v>
      </c>
    </row>
    <row r="4" spans="1:40" x14ac:dyDescent="0.3">
      <c r="A4" s="2" t="s">
        <v>329</v>
      </c>
      <c r="B4" s="2" t="s">
        <v>984</v>
      </c>
    </row>
    <row r="5" spans="1:40" x14ac:dyDescent="0.3">
      <c r="A5" s="2" t="s">
        <v>329</v>
      </c>
      <c r="B5" s="2" t="s">
        <v>23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465</v>
      </c>
      <c r="S8" s="12" t="s">
        <v>381</v>
      </c>
      <c r="T8" s="12" t="s">
        <v>382</v>
      </c>
      <c r="U8" s="12" t="s">
        <v>383</v>
      </c>
      <c r="V8" s="12" t="s">
        <v>386</v>
      </c>
      <c r="W8" s="12" t="s">
        <v>468</v>
      </c>
      <c r="X8" s="12" t="s">
        <v>387</v>
      </c>
      <c r="Y8" s="12" t="s">
        <v>388</v>
      </c>
      <c r="Z8" s="11" t="s">
        <v>389</v>
      </c>
      <c r="AA8" s="10" t="s">
        <v>377</v>
      </c>
      <c r="AB8" s="12" t="s">
        <v>378</v>
      </c>
      <c r="AC8" s="12" t="s">
        <v>464</v>
      </c>
      <c r="AD8" s="12" t="s">
        <v>380</v>
      </c>
      <c r="AE8" s="12" t="s">
        <v>381</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3368</v>
      </c>
      <c r="D9" s="14">
        <v>1627</v>
      </c>
      <c r="E9" s="15">
        <v>1731</v>
      </c>
      <c r="F9" s="14">
        <v>289</v>
      </c>
      <c r="G9" s="13">
        <v>523</v>
      </c>
      <c r="H9" s="13">
        <v>527</v>
      </c>
      <c r="I9" s="13">
        <v>516</v>
      </c>
      <c r="J9" s="13">
        <v>581</v>
      </c>
      <c r="K9" s="13">
        <v>932</v>
      </c>
      <c r="L9" s="13">
        <v>812</v>
      </c>
      <c r="M9" s="13">
        <v>1043</v>
      </c>
      <c r="N9" s="15">
        <v>1513</v>
      </c>
      <c r="O9" s="14">
        <v>1875</v>
      </c>
      <c r="P9" s="13">
        <v>770</v>
      </c>
      <c r="Q9" s="13">
        <v>240</v>
      </c>
      <c r="R9" s="13">
        <v>78</v>
      </c>
      <c r="S9" s="13">
        <v>210</v>
      </c>
      <c r="T9" s="13">
        <v>723</v>
      </c>
      <c r="U9" s="13">
        <v>191</v>
      </c>
      <c r="V9" s="13">
        <v>0</v>
      </c>
      <c r="W9" s="13">
        <v>39</v>
      </c>
      <c r="X9" s="13">
        <v>296</v>
      </c>
      <c r="Y9" s="13">
        <v>233</v>
      </c>
      <c r="Z9" s="15">
        <v>588</v>
      </c>
      <c r="AA9" s="14">
        <v>2814</v>
      </c>
      <c r="AB9" s="13">
        <v>544</v>
      </c>
      <c r="AC9" s="13">
        <v>69</v>
      </c>
      <c r="AD9" s="13">
        <v>298</v>
      </c>
      <c r="AE9" s="13">
        <v>151</v>
      </c>
      <c r="AF9" s="15">
        <v>26</v>
      </c>
      <c r="AG9" s="14">
        <v>2086</v>
      </c>
      <c r="AH9" s="13">
        <v>1282</v>
      </c>
      <c r="AI9" s="13">
        <v>1038</v>
      </c>
      <c r="AJ9" s="13">
        <v>1048</v>
      </c>
      <c r="AK9" s="13">
        <v>572</v>
      </c>
      <c r="AL9" s="15">
        <v>710</v>
      </c>
      <c r="AM9" s="14">
        <v>3368</v>
      </c>
      <c r="AN9" s="15">
        <v>0</v>
      </c>
    </row>
    <row r="10" spans="1:40" ht="15" customHeight="1" x14ac:dyDescent="0.3">
      <c r="A10" s="2" t="s">
        <v>329</v>
      </c>
      <c r="B10" s="9" t="s">
        <v>338</v>
      </c>
      <c r="C10" s="13">
        <v>3283</v>
      </c>
      <c r="D10" s="14">
        <v>1606</v>
      </c>
      <c r="E10" s="15">
        <v>1676</v>
      </c>
      <c r="F10" s="14">
        <v>269</v>
      </c>
      <c r="G10" s="13">
        <v>501</v>
      </c>
      <c r="H10" s="13">
        <v>502</v>
      </c>
      <c r="I10" s="13">
        <v>512</v>
      </c>
      <c r="J10" s="13">
        <v>566</v>
      </c>
      <c r="K10" s="13">
        <v>933</v>
      </c>
      <c r="L10" s="13">
        <v>770</v>
      </c>
      <c r="M10" s="13">
        <v>1014</v>
      </c>
      <c r="N10" s="15">
        <v>1499</v>
      </c>
      <c r="O10" s="14">
        <v>1840</v>
      </c>
      <c r="P10" s="13">
        <v>741</v>
      </c>
      <c r="Q10" s="13">
        <v>224</v>
      </c>
      <c r="R10" s="13">
        <v>70</v>
      </c>
      <c r="S10" s="13">
        <v>205</v>
      </c>
      <c r="T10" s="13">
        <v>702</v>
      </c>
      <c r="U10" s="13">
        <v>180</v>
      </c>
      <c r="V10" s="13">
        <v>0</v>
      </c>
      <c r="W10" s="13">
        <v>34</v>
      </c>
      <c r="X10" s="13">
        <v>292</v>
      </c>
      <c r="Y10" s="13">
        <v>211</v>
      </c>
      <c r="Z10" s="15">
        <v>624</v>
      </c>
      <c r="AA10" s="14">
        <v>2749</v>
      </c>
      <c r="AB10" s="13">
        <v>534</v>
      </c>
      <c r="AC10" s="13">
        <v>64</v>
      </c>
      <c r="AD10" s="13">
        <v>287</v>
      </c>
      <c r="AE10" s="13">
        <v>134</v>
      </c>
      <c r="AF10" s="15">
        <v>49</v>
      </c>
      <c r="AG10" s="14">
        <v>2026</v>
      </c>
      <c r="AH10" s="13">
        <v>1257</v>
      </c>
      <c r="AI10" s="13">
        <v>926</v>
      </c>
      <c r="AJ10" s="13">
        <v>1100</v>
      </c>
      <c r="AK10" s="13">
        <v>590</v>
      </c>
      <c r="AL10" s="15">
        <v>666</v>
      </c>
      <c r="AM10" s="14">
        <v>3283</v>
      </c>
      <c r="AN10" s="15">
        <v>0</v>
      </c>
    </row>
    <row r="11" spans="1:40" ht="15" customHeight="1" x14ac:dyDescent="0.3">
      <c r="A11" s="2" t="s">
        <v>329</v>
      </c>
      <c r="B11" s="9" t="s">
        <v>909</v>
      </c>
      <c r="C11" s="13">
        <v>777</v>
      </c>
      <c r="D11" s="14">
        <v>357</v>
      </c>
      <c r="E11" s="15">
        <v>420</v>
      </c>
      <c r="F11" s="14">
        <v>84</v>
      </c>
      <c r="G11" s="13">
        <v>173</v>
      </c>
      <c r="H11" s="13">
        <v>163</v>
      </c>
      <c r="I11" s="13">
        <v>121</v>
      </c>
      <c r="J11" s="13">
        <v>108</v>
      </c>
      <c r="K11" s="13">
        <v>128</v>
      </c>
      <c r="L11" s="13">
        <v>256</v>
      </c>
      <c r="M11" s="13">
        <v>285</v>
      </c>
      <c r="N11" s="15">
        <v>236</v>
      </c>
      <c r="O11" s="14">
        <v>431</v>
      </c>
      <c r="P11" s="13">
        <v>164</v>
      </c>
      <c r="Q11" s="13">
        <v>54</v>
      </c>
      <c r="R11" s="13">
        <v>19</v>
      </c>
      <c r="S11" s="13">
        <v>46</v>
      </c>
      <c r="T11" s="13">
        <v>182</v>
      </c>
      <c r="U11" s="13">
        <v>49</v>
      </c>
      <c r="V11" s="13">
        <v>0</v>
      </c>
      <c r="W11" s="13">
        <v>11</v>
      </c>
      <c r="X11" s="13">
        <v>52</v>
      </c>
      <c r="Y11" s="13">
        <v>32</v>
      </c>
      <c r="Z11" s="15">
        <v>168</v>
      </c>
      <c r="AA11" s="14">
        <v>587</v>
      </c>
      <c r="AB11" s="13">
        <v>190</v>
      </c>
      <c r="AC11" s="13">
        <v>21</v>
      </c>
      <c r="AD11" s="13">
        <v>107</v>
      </c>
      <c r="AE11" s="13">
        <v>50</v>
      </c>
      <c r="AF11" s="15">
        <v>11</v>
      </c>
      <c r="AG11" s="14">
        <v>438</v>
      </c>
      <c r="AH11" s="13">
        <v>339</v>
      </c>
      <c r="AI11" s="13">
        <v>215</v>
      </c>
      <c r="AJ11" s="13">
        <v>223</v>
      </c>
      <c r="AK11" s="13">
        <v>170</v>
      </c>
      <c r="AL11" s="15">
        <v>169</v>
      </c>
      <c r="AM11" s="14">
        <v>777</v>
      </c>
      <c r="AN11" s="15">
        <v>0</v>
      </c>
    </row>
    <row r="12" spans="1:40" ht="15" customHeight="1" x14ac:dyDescent="0.3">
      <c r="A12" s="2" t="s">
        <v>329</v>
      </c>
      <c r="B12" s="9"/>
      <c r="C12" s="16">
        <v>0.24</v>
      </c>
      <c r="D12" s="17">
        <v>0.22</v>
      </c>
      <c r="E12" s="18">
        <v>0.25</v>
      </c>
      <c r="F12" s="19">
        <v>0.31</v>
      </c>
      <c r="G12" s="20">
        <v>0.34</v>
      </c>
      <c r="H12" s="20">
        <v>0.33</v>
      </c>
      <c r="I12" s="16">
        <v>0.24</v>
      </c>
      <c r="J12" s="20">
        <v>0.19</v>
      </c>
      <c r="K12" s="20">
        <v>0.14000000000000001</v>
      </c>
      <c r="L12" s="20">
        <v>0.33</v>
      </c>
      <c r="M12" s="20">
        <v>0.28000000000000003</v>
      </c>
      <c r="N12" s="21">
        <v>0.16</v>
      </c>
      <c r="O12" s="17">
        <v>0.23</v>
      </c>
      <c r="P12" s="16">
        <v>0.22</v>
      </c>
      <c r="Q12" s="16">
        <v>0.24</v>
      </c>
      <c r="R12" s="16">
        <v>0.28000000000000003</v>
      </c>
      <c r="S12" s="16">
        <v>0.22</v>
      </c>
      <c r="T12" s="16">
        <v>0.26</v>
      </c>
      <c r="U12" s="16">
        <v>0.27</v>
      </c>
      <c r="V12" s="16">
        <v>0</v>
      </c>
      <c r="W12" s="16">
        <v>0.33</v>
      </c>
      <c r="X12" s="20">
        <v>0.18</v>
      </c>
      <c r="Y12" s="20">
        <v>0.15</v>
      </c>
      <c r="Z12" s="21">
        <v>0.27</v>
      </c>
      <c r="AA12" s="19">
        <v>0.21</v>
      </c>
      <c r="AB12" s="20">
        <v>0.36</v>
      </c>
      <c r="AC12" s="16">
        <v>0.34</v>
      </c>
      <c r="AD12" s="20">
        <v>0.37</v>
      </c>
      <c r="AE12" s="20">
        <v>0.38</v>
      </c>
      <c r="AF12" s="18">
        <v>0.23</v>
      </c>
      <c r="AG12" s="19">
        <v>0.22</v>
      </c>
      <c r="AH12" s="20">
        <v>0.27</v>
      </c>
      <c r="AI12" s="16">
        <v>0.23</v>
      </c>
      <c r="AJ12" s="20">
        <v>0.2</v>
      </c>
      <c r="AK12" s="20">
        <v>0.28999999999999998</v>
      </c>
      <c r="AL12" s="18">
        <v>0.25</v>
      </c>
      <c r="AM12" s="17">
        <v>0.24</v>
      </c>
      <c r="AN12" s="18">
        <v>0</v>
      </c>
    </row>
    <row r="13" spans="1:40" ht="15" customHeight="1" x14ac:dyDescent="0.3">
      <c r="A13" s="2" t="s">
        <v>329</v>
      </c>
      <c r="B13" s="9"/>
      <c r="D13" s="22"/>
      <c r="E13" s="9"/>
      <c r="F13" s="10" t="s">
        <v>445</v>
      </c>
      <c r="G13" s="12" t="s">
        <v>447</v>
      </c>
      <c r="H13" s="12" t="s">
        <v>445</v>
      </c>
      <c r="I13" s="12" t="s">
        <v>448</v>
      </c>
      <c r="J13" s="12" t="s">
        <v>382</v>
      </c>
      <c r="L13" s="12" t="s">
        <v>447</v>
      </c>
      <c r="M13" s="12" t="s">
        <v>416</v>
      </c>
      <c r="N13" s="9"/>
      <c r="O13" s="10" t="s">
        <v>511</v>
      </c>
      <c r="P13" s="12" t="s">
        <v>388</v>
      </c>
      <c r="Q13" s="12" t="s">
        <v>388</v>
      </c>
      <c r="R13" s="12" t="s">
        <v>388</v>
      </c>
      <c r="T13" s="12" t="s">
        <v>511</v>
      </c>
      <c r="U13" s="12" t="s">
        <v>511</v>
      </c>
      <c r="W13" s="12" t="s">
        <v>511</v>
      </c>
      <c r="Z13" s="11" t="s">
        <v>985</v>
      </c>
      <c r="AA13" s="22"/>
      <c r="AB13" s="12" t="s">
        <v>377</v>
      </c>
      <c r="AC13" s="12" t="s">
        <v>377</v>
      </c>
      <c r="AD13" s="12" t="s">
        <v>377</v>
      </c>
      <c r="AE13" s="12" t="s">
        <v>377</v>
      </c>
      <c r="AF13" s="9"/>
      <c r="AG13" s="22"/>
      <c r="AH13" s="12" t="s">
        <v>420</v>
      </c>
      <c r="AK13" s="12" t="s">
        <v>420</v>
      </c>
      <c r="AL13" s="11" t="s">
        <v>405</v>
      </c>
      <c r="AM13" s="22"/>
      <c r="AN13" s="9"/>
    </row>
    <row r="14" spans="1:40" ht="15" customHeight="1" x14ac:dyDescent="0.3">
      <c r="A14" s="2" t="s">
        <v>329</v>
      </c>
      <c r="B14" s="9" t="s">
        <v>922</v>
      </c>
      <c r="C14" s="13">
        <v>657</v>
      </c>
      <c r="D14" s="14">
        <v>326</v>
      </c>
      <c r="E14" s="15">
        <v>331</v>
      </c>
      <c r="F14" s="14">
        <v>68</v>
      </c>
      <c r="G14" s="13">
        <v>98</v>
      </c>
      <c r="H14" s="13">
        <v>94</v>
      </c>
      <c r="I14" s="13">
        <v>98</v>
      </c>
      <c r="J14" s="13">
        <v>120</v>
      </c>
      <c r="K14" s="13">
        <v>179</v>
      </c>
      <c r="L14" s="13">
        <v>167</v>
      </c>
      <c r="M14" s="13">
        <v>192</v>
      </c>
      <c r="N14" s="15">
        <v>299</v>
      </c>
      <c r="O14" s="14">
        <v>382</v>
      </c>
      <c r="P14" s="13">
        <v>141</v>
      </c>
      <c r="Q14" s="13">
        <v>36</v>
      </c>
      <c r="R14" s="13">
        <v>16</v>
      </c>
      <c r="S14" s="13">
        <v>40</v>
      </c>
      <c r="T14" s="13">
        <v>134</v>
      </c>
      <c r="U14" s="13">
        <v>29</v>
      </c>
      <c r="V14" s="13">
        <v>0</v>
      </c>
      <c r="W14" s="13">
        <v>5</v>
      </c>
      <c r="X14" s="13">
        <v>60</v>
      </c>
      <c r="Y14" s="13">
        <v>45</v>
      </c>
      <c r="Z14" s="15">
        <v>152</v>
      </c>
      <c r="AA14" s="14">
        <v>541</v>
      </c>
      <c r="AB14" s="13">
        <v>116</v>
      </c>
      <c r="AC14" s="13">
        <v>16</v>
      </c>
      <c r="AD14" s="13">
        <v>54</v>
      </c>
      <c r="AE14" s="13">
        <v>35</v>
      </c>
      <c r="AF14" s="15">
        <v>11</v>
      </c>
      <c r="AG14" s="14">
        <v>416</v>
      </c>
      <c r="AH14" s="13">
        <v>242</v>
      </c>
      <c r="AI14" s="13">
        <v>206</v>
      </c>
      <c r="AJ14" s="13">
        <v>210</v>
      </c>
      <c r="AK14" s="13">
        <v>115</v>
      </c>
      <c r="AL14" s="15">
        <v>126</v>
      </c>
      <c r="AM14" s="14">
        <v>657</v>
      </c>
      <c r="AN14" s="15">
        <v>0</v>
      </c>
    </row>
    <row r="15" spans="1:40" ht="15" customHeight="1" x14ac:dyDescent="0.3">
      <c r="A15" s="2" t="s">
        <v>329</v>
      </c>
      <c r="B15" s="9"/>
      <c r="C15" s="16">
        <v>0.2</v>
      </c>
      <c r="D15" s="17">
        <v>0.2</v>
      </c>
      <c r="E15" s="18">
        <v>0.2</v>
      </c>
      <c r="F15" s="19">
        <v>0.25</v>
      </c>
      <c r="G15" s="16">
        <v>0.2</v>
      </c>
      <c r="H15" s="16">
        <v>0.19</v>
      </c>
      <c r="I15" s="16">
        <v>0.19</v>
      </c>
      <c r="J15" s="16">
        <v>0.21</v>
      </c>
      <c r="K15" s="16">
        <v>0.19</v>
      </c>
      <c r="L15" s="16">
        <v>0.22</v>
      </c>
      <c r="M15" s="16">
        <v>0.19</v>
      </c>
      <c r="N15" s="18">
        <v>0.2</v>
      </c>
      <c r="O15" s="17">
        <v>0.21</v>
      </c>
      <c r="P15" s="16">
        <v>0.19</v>
      </c>
      <c r="Q15" s="16">
        <v>0.16</v>
      </c>
      <c r="R15" s="16">
        <v>0.22</v>
      </c>
      <c r="S15" s="16">
        <v>0.19</v>
      </c>
      <c r="T15" s="16">
        <v>0.19</v>
      </c>
      <c r="U15" s="16">
        <v>0.16</v>
      </c>
      <c r="V15" s="16">
        <v>0</v>
      </c>
      <c r="W15" s="16">
        <v>0.15</v>
      </c>
      <c r="X15" s="16">
        <v>0.21</v>
      </c>
      <c r="Y15" s="16">
        <v>0.21</v>
      </c>
      <c r="Z15" s="21">
        <v>0.24</v>
      </c>
      <c r="AA15" s="17">
        <v>0.2</v>
      </c>
      <c r="AB15" s="16">
        <v>0.22</v>
      </c>
      <c r="AC15" s="16">
        <v>0.25</v>
      </c>
      <c r="AD15" s="16">
        <v>0.19</v>
      </c>
      <c r="AE15" s="16">
        <v>0.26</v>
      </c>
      <c r="AF15" s="18">
        <v>0.23</v>
      </c>
      <c r="AG15" s="17">
        <v>0.21</v>
      </c>
      <c r="AH15" s="16">
        <v>0.19</v>
      </c>
      <c r="AI15" s="20">
        <v>0.22</v>
      </c>
      <c r="AJ15" s="16">
        <v>0.19</v>
      </c>
      <c r="AK15" s="16">
        <v>0.2</v>
      </c>
      <c r="AL15" s="18">
        <v>0.19</v>
      </c>
      <c r="AM15" s="17">
        <v>0.2</v>
      </c>
      <c r="AN15" s="18">
        <v>0</v>
      </c>
    </row>
    <row r="16" spans="1:40" ht="15" customHeight="1" x14ac:dyDescent="0.3">
      <c r="A16" s="2" t="s">
        <v>329</v>
      </c>
      <c r="B16" s="9"/>
      <c r="D16" s="22"/>
      <c r="E16" s="9"/>
      <c r="F16" s="10" t="s">
        <v>986</v>
      </c>
      <c r="N16" s="9"/>
      <c r="O16" s="22"/>
      <c r="Z16" s="11" t="s">
        <v>987</v>
      </c>
      <c r="AA16" s="22"/>
      <c r="AF16" s="9"/>
      <c r="AG16" s="22"/>
      <c r="AL16" s="9"/>
      <c r="AM16" s="22"/>
      <c r="AN16" s="9"/>
    </row>
    <row r="17" spans="1:40" ht="15" customHeight="1" x14ac:dyDescent="0.3">
      <c r="A17" s="2" t="s">
        <v>329</v>
      </c>
      <c r="B17" s="9" t="s">
        <v>930</v>
      </c>
      <c r="C17" s="13">
        <v>1143</v>
      </c>
      <c r="D17" s="14">
        <v>544</v>
      </c>
      <c r="E17" s="15">
        <v>599</v>
      </c>
      <c r="F17" s="14">
        <v>81</v>
      </c>
      <c r="G17" s="13">
        <v>147</v>
      </c>
      <c r="H17" s="13">
        <v>166</v>
      </c>
      <c r="I17" s="13">
        <v>192</v>
      </c>
      <c r="J17" s="13">
        <v>196</v>
      </c>
      <c r="K17" s="13">
        <v>360</v>
      </c>
      <c r="L17" s="13">
        <v>228</v>
      </c>
      <c r="M17" s="13">
        <v>358</v>
      </c>
      <c r="N17" s="15">
        <v>556</v>
      </c>
      <c r="O17" s="14">
        <v>645</v>
      </c>
      <c r="P17" s="13">
        <v>257</v>
      </c>
      <c r="Q17" s="13">
        <v>84</v>
      </c>
      <c r="R17" s="13">
        <v>23</v>
      </c>
      <c r="S17" s="13">
        <v>71</v>
      </c>
      <c r="T17" s="13">
        <v>241</v>
      </c>
      <c r="U17" s="13">
        <v>71</v>
      </c>
      <c r="V17" s="13">
        <v>0</v>
      </c>
      <c r="W17" s="13">
        <v>11</v>
      </c>
      <c r="X17" s="13">
        <v>112</v>
      </c>
      <c r="Y17" s="13">
        <v>86</v>
      </c>
      <c r="Z17" s="15">
        <v>187</v>
      </c>
      <c r="AA17" s="14">
        <v>992</v>
      </c>
      <c r="AB17" s="13">
        <v>151</v>
      </c>
      <c r="AC17" s="13">
        <v>17</v>
      </c>
      <c r="AD17" s="13">
        <v>82</v>
      </c>
      <c r="AE17" s="13">
        <v>36</v>
      </c>
      <c r="AF17" s="15">
        <v>17</v>
      </c>
      <c r="AG17" s="14">
        <v>702</v>
      </c>
      <c r="AH17" s="13">
        <v>440</v>
      </c>
      <c r="AI17" s="13">
        <v>293</v>
      </c>
      <c r="AJ17" s="13">
        <v>409</v>
      </c>
      <c r="AK17" s="13">
        <v>207</v>
      </c>
      <c r="AL17" s="15">
        <v>234</v>
      </c>
      <c r="AM17" s="14">
        <v>1143</v>
      </c>
      <c r="AN17" s="15">
        <v>0</v>
      </c>
    </row>
    <row r="18" spans="1:40" ht="15" customHeight="1" x14ac:dyDescent="0.3">
      <c r="A18" s="2" t="s">
        <v>329</v>
      </c>
      <c r="B18" s="9"/>
      <c r="C18" s="16">
        <v>0.35</v>
      </c>
      <c r="D18" s="17">
        <v>0.34</v>
      </c>
      <c r="E18" s="18">
        <v>0.36</v>
      </c>
      <c r="F18" s="17">
        <v>0.3</v>
      </c>
      <c r="G18" s="20">
        <v>0.28999999999999998</v>
      </c>
      <c r="H18" s="16">
        <v>0.33</v>
      </c>
      <c r="I18" s="16">
        <v>0.38</v>
      </c>
      <c r="J18" s="16">
        <v>0.35</v>
      </c>
      <c r="K18" s="20">
        <v>0.39</v>
      </c>
      <c r="L18" s="20">
        <v>0.3</v>
      </c>
      <c r="M18" s="16">
        <v>0.35</v>
      </c>
      <c r="N18" s="21">
        <v>0.37</v>
      </c>
      <c r="O18" s="17">
        <v>0.35</v>
      </c>
      <c r="P18" s="16">
        <v>0.35</v>
      </c>
      <c r="Q18" s="16">
        <v>0.38</v>
      </c>
      <c r="R18" s="16">
        <v>0.33</v>
      </c>
      <c r="S18" s="16">
        <v>0.35</v>
      </c>
      <c r="T18" s="16">
        <v>0.34</v>
      </c>
      <c r="U18" s="16">
        <v>0.39</v>
      </c>
      <c r="V18" s="16">
        <v>0</v>
      </c>
      <c r="W18" s="16">
        <v>0.31</v>
      </c>
      <c r="X18" s="16">
        <v>0.38</v>
      </c>
      <c r="Y18" s="20">
        <v>0.41</v>
      </c>
      <c r="Z18" s="21">
        <v>0.3</v>
      </c>
      <c r="AA18" s="19">
        <v>0.36</v>
      </c>
      <c r="AB18" s="20">
        <v>0.28000000000000003</v>
      </c>
      <c r="AC18" s="16">
        <v>0.27</v>
      </c>
      <c r="AD18" s="20">
        <v>0.28000000000000003</v>
      </c>
      <c r="AE18" s="20">
        <v>0.27</v>
      </c>
      <c r="AF18" s="18">
        <v>0.34</v>
      </c>
      <c r="AG18" s="17">
        <v>0.35</v>
      </c>
      <c r="AH18" s="16">
        <v>0.35</v>
      </c>
      <c r="AI18" s="20">
        <v>0.32</v>
      </c>
      <c r="AJ18" s="20">
        <v>0.37</v>
      </c>
      <c r="AK18" s="16">
        <v>0.35</v>
      </c>
      <c r="AL18" s="18">
        <v>0.35</v>
      </c>
      <c r="AM18" s="17">
        <v>0.35</v>
      </c>
      <c r="AN18" s="18">
        <v>0</v>
      </c>
    </row>
    <row r="19" spans="1:40" ht="15" customHeight="1" x14ac:dyDescent="0.3">
      <c r="A19" s="2" t="s">
        <v>329</v>
      </c>
      <c r="B19" s="9"/>
      <c r="D19" s="22"/>
      <c r="E19" s="9"/>
      <c r="F19" s="22"/>
      <c r="I19" s="12" t="s">
        <v>433</v>
      </c>
      <c r="K19" s="12" t="s">
        <v>439</v>
      </c>
      <c r="M19" s="12" t="s">
        <v>666</v>
      </c>
      <c r="N19" s="11" t="s">
        <v>433</v>
      </c>
      <c r="O19" s="10" t="s">
        <v>389</v>
      </c>
      <c r="Q19" s="12" t="s">
        <v>389</v>
      </c>
      <c r="U19" s="12" t="s">
        <v>389</v>
      </c>
      <c r="X19" s="12" t="s">
        <v>389</v>
      </c>
      <c r="Y19" s="12" t="s">
        <v>389</v>
      </c>
      <c r="Z19" s="9"/>
      <c r="AA19" s="10" t="s">
        <v>436</v>
      </c>
      <c r="AF19" s="9"/>
      <c r="AG19" s="22"/>
      <c r="AJ19" s="12" t="s">
        <v>379</v>
      </c>
      <c r="AL19" s="9"/>
      <c r="AM19" s="22"/>
      <c r="AN19" s="9"/>
    </row>
    <row r="20" spans="1:40" ht="15" customHeight="1" x14ac:dyDescent="0.3">
      <c r="A20" s="2" t="s">
        <v>329</v>
      </c>
      <c r="B20" s="9" t="s">
        <v>940</v>
      </c>
      <c r="C20" s="13">
        <v>389</v>
      </c>
      <c r="D20" s="14">
        <v>226</v>
      </c>
      <c r="E20" s="15">
        <v>163</v>
      </c>
      <c r="F20" s="14">
        <v>25</v>
      </c>
      <c r="G20" s="13">
        <v>51</v>
      </c>
      <c r="H20" s="13">
        <v>46</v>
      </c>
      <c r="I20" s="13">
        <v>50</v>
      </c>
      <c r="J20" s="13">
        <v>68</v>
      </c>
      <c r="K20" s="13">
        <v>149</v>
      </c>
      <c r="L20" s="13">
        <v>76</v>
      </c>
      <c r="M20" s="13">
        <v>96</v>
      </c>
      <c r="N20" s="15">
        <v>217</v>
      </c>
      <c r="O20" s="14">
        <v>225</v>
      </c>
      <c r="P20" s="13">
        <v>94</v>
      </c>
      <c r="Q20" s="13">
        <v>27</v>
      </c>
      <c r="R20" s="13">
        <v>5</v>
      </c>
      <c r="S20" s="13">
        <v>26</v>
      </c>
      <c r="T20" s="13">
        <v>70</v>
      </c>
      <c r="U20" s="13">
        <v>20</v>
      </c>
      <c r="V20" s="13">
        <v>0</v>
      </c>
      <c r="W20" s="13">
        <v>6</v>
      </c>
      <c r="X20" s="13">
        <v>44</v>
      </c>
      <c r="Y20" s="13">
        <v>28</v>
      </c>
      <c r="Z20" s="15">
        <v>67</v>
      </c>
      <c r="AA20" s="14">
        <v>345</v>
      </c>
      <c r="AB20" s="13">
        <v>44</v>
      </c>
      <c r="AC20" s="13">
        <v>4</v>
      </c>
      <c r="AD20" s="13">
        <v>21</v>
      </c>
      <c r="AE20" s="13">
        <v>9</v>
      </c>
      <c r="AF20" s="15">
        <v>10</v>
      </c>
      <c r="AG20" s="14">
        <v>267</v>
      </c>
      <c r="AH20" s="13">
        <v>122</v>
      </c>
      <c r="AI20" s="13">
        <v>122</v>
      </c>
      <c r="AJ20" s="13">
        <v>145</v>
      </c>
      <c r="AK20" s="13">
        <v>56</v>
      </c>
      <c r="AL20" s="15">
        <v>66</v>
      </c>
      <c r="AM20" s="14">
        <v>389</v>
      </c>
      <c r="AN20" s="15">
        <v>0</v>
      </c>
    </row>
    <row r="21" spans="1:40" ht="15" customHeight="1" x14ac:dyDescent="0.3">
      <c r="A21" s="2" t="s">
        <v>329</v>
      </c>
      <c r="B21" s="9"/>
      <c r="C21" s="16">
        <v>0.12</v>
      </c>
      <c r="D21" s="19">
        <v>0.14000000000000001</v>
      </c>
      <c r="E21" s="21">
        <v>0.1</v>
      </c>
      <c r="F21" s="17">
        <v>0.09</v>
      </c>
      <c r="G21" s="16">
        <v>0.1</v>
      </c>
      <c r="H21" s="20">
        <v>0.09</v>
      </c>
      <c r="I21" s="16">
        <v>0.1</v>
      </c>
      <c r="J21" s="16">
        <v>0.12</v>
      </c>
      <c r="K21" s="20">
        <v>0.16</v>
      </c>
      <c r="L21" s="16">
        <v>0.1</v>
      </c>
      <c r="M21" s="20">
        <v>0.09</v>
      </c>
      <c r="N21" s="21">
        <v>0.14000000000000001</v>
      </c>
      <c r="O21" s="17">
        <v>0.12</v>
      </c>
      <c r="P21" s="16">
        <v>0.13</v>
      </c>
      <c r="Q21" s="16">
        <v>0.12</v>
      </c>
      <c r="R21" s="16">
        <v>0.08</v>
      </c>
      <c r="S21" s="16">
        <v>0.13</v>
      </c>
      <c r="T21" s="16">
        <v>0.1</v>
      </c>
      <c r="U21" s="16">
        <v>0.11</v>
      </c>
      <c r="V21" s="16">
        <v>0</v>
      </c>
      <c r="W21" s="16">
        <v>0.18</v>
      </c>
      <c r="X21" s="16">
        <v>0.15</v>
      </c>
      <c r="Y21" s="16">
        <v>0.13</v>
      </c>
      <c r="Z21" s="18">
        <v>0.11</v>
      </c>
      <c r="AA21" s="19">
        <v>0.13</v>
      </c>
      <c r="AB21" s="20">
        <v>0.08</v>
      </c>
      <c r="AC21" s="16">
        <v>0.06</v>
      </c>
      <c r="AD21" s="20">
        <v>7.0000000000000007E-2</v>
      </c>
      <c r="AE21" s="20">
        <v>7.0000000000000007E-2</v>
      </c>
      <c r="AF21" s="18">
        <v>0.2</v>
      </c>
      <c r="AG21" s="19">
        <v>0.13</v>
      </c>
      <c r="AH21" s="20">
        <v>0.1</v>
      </c>
      <c r="AI21" s="16">
        <v>0.13</v>
      </c>
      <c r="AJ21" s="16">
        <v>0.13</v>
      </c>
      <c r="AK21" s="16">
        <v>0.1</v>
      </c>
      <c r="AL21" s="18">
        <v>0.1</v>
      </c>
      <c r="AM21" s="17">
        <v>0.12</v>
      </c>
      <c r="AN21" s="18">
        <v>0</v>
      </c>
    </row>
    <row r="22" spans="1:40" ht="15" customHeight="1" x14ac:dyDescent="0.3">
      <c r="A22" s="2" t="s">
        <v>329</v>
      </c>
      <c r="B22" s="9"/>
      <c r="D22" s="10" t="s">
        <v>378</v>
      </c>
      <c r="E22" s="9"/>
      <c r="F22" s="22"/>
      <c r="K22" s="12" t="s">
        <v>427</v>
      </c>
      <c r="N22" s="11" t="s">
        <v>539</v>
      </c>
      <c r="O22" s="22"/>
      <c r="X22" s="12" t="s">
        <v>382</v>
      </c>
      <c r="Z22" s="9"/>
      <c r="AA22" s="10" t="s">
        <v>436</v>
      </c>
      <c r="AF22" s="9"/>
      <c r="AG22" s="10" t="s">
        <v>478</v>
      </c>
      <c r="AI22" s="12" t="s">
        <v>478</v>
      </c>
      <c r="AJ22" s="12" t="s">
        <v>478</v>
      </c>
      <c r="AL22" s="9"/>
      <c r="AM22" s="22"/>
      <c r="AN22" s="9"/>
    </row>
    <row r="23" spans="1:40" ht="15" customHeight="1" x14ac:dyDescent="0.3">
      <c r="A23" s="2" t="s">
        <v>329</v>
      </c>
      <c r="B23" s="9" t="s">
        <v>950</v>
      </c>
      <c r="C23" s="13">
        <v>188</v>
      </c>
      <c r="D23" s="14">
        <v>111</v>
      </c>
      <c r="E23" s="15">
        <v>77</v>
      </c>
      <c r="F23" s="14">
        <v>7</v>
      </c>
      <c r="G23" s="13">
        <v>23</v>
      </c>
      <c r="H23" s="13">
        <v>16</v>
      </c>
      <c r="I23" s="13">
        <v>33</v>
      </c>
      <c r="J23" s="13">
        <v>45</v>
      </c>
      <c r="K23" s="13">
        <v>63</v>
      </c>
      <c r="L23" s="13">
        <v>30</v>
      </c>
      <c r="M23" s="13">
        <v>50</v>
      </c>
      <c r="N23" s="15">
        <v>108</v>
      </c>
      <c r="O23" s="14">
        <v>86</v>
      </c>
      <c r="P23" s="13">
        <v>61</v>
      </c>
      <c r="Q23" s="13">
        <v>11</v>
      </c>
      <c r="R23" s="13">
        <v>4</v>
      </c>
      <c r="S23" s="13">
        <v>11</v>
      </c>
      <c r="T23" s="13">
        <v>41</v>
      </c>
      <c r="U23" s="13">
        <v>5</v>
      </c>
      <c r="V23" s="13">
        <v>0</v>
      </c>
      <c r="W23" s="13">
        <v>0</v>
      </c>
      <c r="X23" s="13">
        <v>16</v>
      </c>
      <c r="Y23" s="13">
        <v>9</v>
      </c>
      <c r="Z23" s="15">
        <v>30</v>
      </c>
      <c r="AA23" s="14">
        <v>170</v>
      </c>
      <c r="AB23" s="13">
        <v>18</v>
      </c>
      <c r="AC23" s="13">
        <v>3</v>
      </c>
      <c r="AD23" s="13">
        <v>13</v>
      </c>
      <c r="AE23" s="13">
        <v>2</v>
      </c>
      <c r="AF23" s="15">
        <v>0</v>
      </c>
      <c r="AG23" s="14">
        <v>127</v>
      </c>
      <c r="AH23" s="13">
        <v>61</v>
      </c>
      <c r="AI23" s="13">
        <v>56</v>
      </c>
      <c r="AJ23" s="13">
        <v>71</v>
      </c>
      <c r="AK23" s="13">
        <v>24</v>
      </c>
      <c r="AL23" s="15">
        <v>37</v>
      </c>
      <c r="AM23" s="14">
        <v>188</v>
      </c>
      <c r="AN23" s="15">
        <v>0</v>
      </c>
    </row>
    <row r="24" spans="1:40" ht="15" customHeight="1" x14ac:dyDescent="0.3">
      <c r="A24" s="2" t="s">
        <v>329</v>
      </c>
      <c r="B24" s="9"/>
      <c r="C24" s="16">
        <v>0.06</v>
      </c>
      <c r="D24" s="19">
        <v>7.0000000000000007E-2</v>
      </c>
      <c r="E24" s="21">
        <v>0.05</v>
      </c>
      <c r="F24" s="19">
        <v>0.03</v>
      </c>
      <c r="G24" s="16">
        <v>0.05</v>
      </c>
      <c r="H24" s="20">
        <v>0.03</v>
      </c>
      <c r="I24" s="16">
        <v>7.0000000000000007E-2</v>
      </c>
      <c r="J24" s="20">
        <v>0.08</v>
      </c>
      <c r="K24" s="16">
        <v>7.0000000000000007E-2</v>
      </c>
      <c r="L24" s="20">
        <v>0.04</v>
      </c>
      <c r="M24" s="16">
        <v>0.05</v>
      </c>
      <c r="N24" s="21">
        <v>7.0000000000000007E-2</v>
      </c>
      <c r="O24" s="19">
        <v>0.05</v>
      </c>
      <c r="P24" s="20">
        <v>0.08</v>
      </c>
      <c r="Q24" s="16">
        <v>0.05</v>
      </c>
      <c r="R24" s="16">
        <v>0.05</v>
      </c>
      <c r="S24" s="16">
        <v>0.05</v>
      </c>
      <c r="T24" s="16">
        <v>0.06</v>
      </c>
      <c r="U24" s="16">
        <v>0.03</v>
      </c>
      <c r="V24" s="16">
        <v>0</v>
      </c>
      <c r="W24" s="16">
        <v>0</v>
      </c>
      <c r="X24" s="16">
        <v>0.06</v>
      </c>
      <c r="Y24" s="16">
        <v>0.04</v>
      </c>
      <c r="Z24" s="18">
        <v>0.05</v>
      </c>
      <c r="AA24" s="19">
        <v>0.06</v>
      </c>
      <c r="AB24" s="20">
        <v>0.03</v>
      </c>
      <c r="AC24" s="16">
        <v>0.05</v>
      </c>
      <c r="AD24" s="16">
        <v>0.04</v>
      </c>
      <c r="AE24" s="20">
        <v>0.01</v>
      </c>
      <c r="AF24" s="18">
        <v>0</v>
      </c>
      <c r="AG24" s="17">
        <v>0.06</v>
      </c>
      <c r="AH24" s="16">
        <v>0.05</v>
      </c>
      <c r="AI24" s="16">
        <v>0.06</v>
      </c>
      <c r="AJ24" s="16">
        <v>0.06</v>
      </c>
      <c r="AK24" s="16">
        <v>0.04</v>
      </c>
      <c r="AL24" s="18">
        <v>0.06</v>
      </c>
      <c r="AM24" s="17">
        <v>0.06</v>
      </c>
      <c r="AN24" s="18">
        <v>0</v>
      </c>
    </row>
    <row r="25" spans="1:40" ht="15" customHeight="1" x14ac:dyDescent="0.3">
      <c r="A25" s="2" t="s">
        <v>329</v>
      </c>
      <c r="B25" s="9"/>
      <c r="D25" s="10" t="s">
        <v>378</v>
      </c>
      <c r="E25" s="9"/>
      <c r="F25" s="22"/>
      <c r="I25" s="12" t="s">
        <v>720</v>
      </c>
      <c r="J25" s="12" t="s">
        <v>440</v>
      </c>
      <c r="K25" s="12" t="s">
        <v>720</v>
      </c>
      <c r="N25" s="11" t="s">
        <v>440</v>
      </c>
      <c r="O25" s="22"/>
      <c r="P25" s="12" t="s">
        <v>988</v>
      </c>
      <c r="Z25" s="9"/>
      <c r="AA25" s="10" t="s">
        <v>454</v>
      </c>
      <c r="AF25" s="9"/>
      <c r="AG25" s="22"/>
      <c r="AL25" s="9"/>
      <c r="AM25" s="22"/>
      <c r="AN25" s="9"/>
    </row>
    <row r="26" spans="1:40" ht="15" customHeight="1" x14ac:dyDescent="0.3">
      <c r="A26" s="2" t="s">
        <v>329</v>
      </c>
      <c r="B26" s="9" t="s">
        <v>774</v>
      </c>
      <c r="C26" s="13">
        <v>129</v>
      </c>
      <c r="D26" s="14">
        <v>42</v>
      </c>
      <c r="E26" s="15">
        <v>87</v>
      </c>
      <c r="F26" s="14">
        <v>3</v>
      </c>
      <c r="G26" s="13">
        <v>8</v>
      </c>
      <c r="H26" s="13">
        <v>16</v>
      </c>
      <c r="I26" s="13">
        <v>18</v>
      </c>
      <c r="J26" s="13">
        <v>30</v>
      </c>
      <c r="K26" s="13">
        <v>54</v>
      </c>
      <c r="L26" s="13">
        <v>12</v>
      </c>
      <c r="M26" s="13">
        <v>34</v>
      </c>
      <c r="N26" s="15">
        <v>83</v>
      </c>
      <c r="O26" s="14">
        <v>72</v>
      </c>
      <c r="P26" s="13">
        <v>24</v>
      </c>
      <c r="Q26" s="13">
        <v>11</v>
      </c>
      <c r="R26" s="13">
        <v>3</v>
      </c>
      <c r="S26" s="13">
        <v>12</v>
      </c>
      <c r="T26" s="13">
        <v>33</v>
      </c>
      <c r="U26" s="13">
        <v>6</v>
      </c>
      <c r="V26" s="13">
        <v>0</v>
      </c>
      <c r="W26" s="13">
        <v>1</v>
      </c>
      <c r="X26" s="13">
        <v>8</v>
      </c>
      <c r="Y26" s="13">
        <v>12</v>
      </c>
      <c r="Z26" s="15">
        <v>20</v>
      </c>
      <c r="AA26" s="14">
        <v>113</v>
      </c>
      <c r="AB26" s="13">
        <v>16</v>
      </c>
      <c r="AC26" s="13">
        <v>3</v>
      </c>
      <c r="AD26" s="13">
        <v>11</v>
      </c>
      <c r="AE26" s="13">
        <v>2</v>
      </c>
      <c r="AF26" s="15">
        <v>0</v>
      </c>
      <c r="AG26" s="14">
        <v>77</v>
      </c>
      <c r="AH26" s="13">
        <v>52</v>
      </c>
      <c r="AI26" s="13">
        <v>34</v>
      </c>
      <c r="AJ26" s="13">
        <v>43</v>
      </c>
      <c r="AK26" s="13">
        <v>17</v>
      </c>
      <c r="AL26" s="15">
        <v>35</v>
      </c>
      <c r="AM26" s="14">
        <v>129</v>
      </c>
      <c r="AN26" s="15">
        <v>0</v>
      </c>
    </row>
    <row r="27" spans="1:40" ht="15" customHeight="1" x14ac:dyDescent="0.3">
      <c r="A27" s="2" t="s">
        <v>329</v>
      </c>
      <c r="B27" s="9"/>
      <c r="C27" s="16">
        <v>0.04</v>
      </c>
      <c r="D27" s="19">
        <v>0.03</v>
      </c>
      <c r="E27" s="21">
        <v>0.05</v>
      </c>
      <c r="F27" s="19">
        <v>0.01</v>
      </c>
      <c r="G27" s="20">
        <v>0.02</v>
      </c>
      <c r="H27" s="16">
        <v>0.03</v>
      </c>
      <c r="I27" s="16">
        <v>0.03</v>
      </c>
      <c r="J27" s="16">
        <v>0.05</v>
      </c>
      <c r="K27" s="20">
        <v>0.06</v>
      </c>
      <c r="L27" s="20">
        <v>0.02</v>
      </c>
      <c r="M27" s="16">
        <v>0.03</v>
      </c>
      <c r="N27" s="21">
        <v>0.06</v>
      </c>
      <c r="O27" s="17">
        <v>0.04</v>
      </c>
      <c r="P27" s="16">
        <v>0.03</v>
      </c>
      <c r="Q27" s="16">
        <v>0.05</v>
      </c>
      <c r="R27" s="16">
        <v>0.04</v>
      </c>
      <c r="S27" s="16">
        <v>0.06</v>
      </c>
      <c r="T27" s="16">
        <v>0.05</v>
      </c>
      <c r="U27" s="16">
        <v>0.03</v>
      </c>
      <c r="V27" s="16">
        <v>0</v>
      </c>
      <c r="W27" s="16">
        <v>0.02</v>
      </c>
      <c r="X27" s="16">
        <v>0.03</v>
      </c>
      <c r="Y27" s="16">
        <v>0.06</v>
      </c>
      <c r="Z27" s="18">
        <v>0.03</v>
      </c>
      <c r="AA27" s="17">
        <v>0.04</v>
      </c>
      <c r="AB27" s="16">
        <v>0.03</v>
      </c>
      <c r="AC27" s="16">
        <v>0.05</v>
      </c>
      <c r="AD27" s="16">
        <v>0.04</v>
      </c>
      <c r="AE27" s="16">
        <v>0.02</v>
      </c>
      <c r="AF27" s="18">
        <v>0</v>
      </c>
      <c r="AG27" s="17">
        <v>0.04</v>
      </c>
      <c r="AH27" s="16">
        <v>0.04</v>
      </c>
      <c r="AI27" s="16">
        <v>0.04</v>
      </c>
      <c r="AJ27" s="16">
        <v>0.04</v>
      </c>
      <c r="AK27" s="16">
        <v>0.03</v>
      </c>
      <c r="AL27" s="18">
        <v>0.05</v>
      </c>
      <c r="AM27" s="17">
        <v>0.04</v>
      </c>
      <c r="AN27" s="18">
        <v>0</v>
      </c>
    </row>
    <row r="28" spans="1:40" ht="15" customHeight="1" x14ac:dyDescent="0.3">
      <c r="A28" s="2" t="s">
        <v>329</v>
      </c>
      <c r="B28" s="9"/>
      <c r="D28" s="22"/>
      <c r="E28" s="11" t="s">
        <v>377</v>
      </c>
      <c r="F28" s="22"/>
      <c r="H28" s="12" t="s">
        <v>383</v>
      </c>
      <c r="I28" s="12" t="s">
        <v>383</v>
      </c>
      <c r="J28" s="12" t="s">
        <v>433</v>
      </c>
      <c r="K28" s="12" t="s">
        <v>440</v>
      </c>
      <c r="M28" s="12" t="s">
        <v>383</v>
      </c>
      <c r="N28" s="11" t="s">
        <v>440</v>
      </c>
      <c r="O28" s="22"/>
      <c r="Z28" s="9"/>
      <c r="AA28" s="22"/>
      <c r="AF28" s="9"/>
      <c r="AG28" s="22"/>
      <c r="AL28" s="11" t="s">
        <v>381</v>
      </c>
      <c r="AM28" s="22"/>
      <c r="AN28" s="9"/>
    </row>
    <row r="29" spans="1:40" ht="15" customHeight="1" x14ac:dyDescent="0.3">
      <c r="A29" s="2" t="s">
        <v>329</v>
      </c>
      <c r="B29" s="9" t="s">
        <v>960</v>
      </c>
      <c r="C29" s="13">
        <v>1434</v>
      </c>
      <c r="D29" s="14">
        <v>683</v>
      </c>
      <c r="E29" s="15">
        <v>751</v>
      </c>
      <c r="F29" s="14">
        <v>152</v>
      </c>
      <c r="G29" s="13">
        <v>271</v>
      </c>
      <c r="H29" s="13">
        <v>258</v>
      </c>
      <c r="I29" s="13">
        <v>219</v>
      </c>
      <c r="J29" s="13">
        <v>227</v>
      </c>
      <c r="K29" s="13">
        <v>307</v>
      </c>
      <c r="L29" s="13">
        <v>423</v>
      </c>
      <c r="M29" s="13">
        <v>477</v>
      </c>
      <c r="N29" s="15">
        <v>534</v>
      </c>
      <c r="O29" s="14">
        <v>813</v>
      </c>
      <c r="P29" s="13">
        <v>305</v>
      </c>
      <c r="Q29" s="13">
        <v>90</v>
      </c>
      <c r="R29" s="13">
        <v>35</v>
      </c>
      <c r="S29" s="13">
        <v>86</v>
      </c>
      <c r="T29" s="13">
        <v>316</v>
      </c>
      <c r="U29" s="13">
        <v>78</v>
      </c>
      <c r="V29" s="13">
        <v>0</v>
      </c>
      <c r="W29" s="13">
        <v>16</v>
      </c>
      <c r="X29" s="13">
        <v>112</v>
      </c>
      <c r="Y29" s="13">
        <v>76</v>
      </c>
      <c r="Z29" s="15">
        <v>320</v>
      </c>
      <c r="AA29" s="14">
        <v>1128</v>
      </c>
      <c r="AB29" s="13">
        <v>306</v>
      </c>
      <c r="AC29" s="13">
        <v>37</v>
      </c>
      <c r="AD29" s="13">
        <v>161</v>
      </c>
      <c r="AE29" s="13">
        <v>85</v>
      </c>
      <c r="AF29" s="15">
        <v>23</v>
      </c>
      <c r="AG29" s="14">
        <v>853</v>
      </c>
      <c r="AH29" s="13">
        <v>581</v>
      </c>
      <c r="AI29" s="13">
        <v>421</v>
      </c>
      <c r="AJ29" s="13">
        <v>433</v>
      </c>
      <c r="AK29" s="13">
        <v>286</v>
      </c>
      <c r="AL29" s="15">
        <v>295</v>
      </c>
      <c r="AM29" s="14">
        <v>1434</v>
      </c>
      <c r="AN29" s="15">
        <v>0</v>
      </c>
    </row>
    <row r="30" spans="1:40" ht="15" customHeight="1" x14ac:dyDescent="0.3">
      <c r="A30" s="2" t="s">
        <v>329</v>
      </c>
      <c r="B30" s="9"/>
      <c r="C30" s="16">
        <v>0.44</v>
      </c>
      <c r="D30" s="17">
        <v>0.43</v>
      </c>
      <c r="E30" s="18">
        <v>0.45</v>
      </c>
      <c r="F30" s="19">
        <v>0.56999999999999995</v>
      </c>
      <c r="G30" s="20">
        <v>0.54</v>
      </c>
      <c r="H30" s="20">
        <v>0.51</v>
      </c>
      <c r="I30" s="16">
        <v>0.43</v>
      </c>
      <c r="J30" s="16">
        <v>0.4</v>
      </c>
      <c r="K30" s="20">
        <v>0.33</v>
      </c>
      <c r="L30" s="20">
        <v>0.55000000000000004</v>
      </c>
      <c r="M30" s="20">
        <v>0.47</v>
      </c>
      <c r="N30" s="21">
        <v>0.36</v>
      </c>
      <c r="O30" s="17">
        <v>0.44</v>
      </c>
      <c r="P30" s="16">
        <v>0.41</v>
      </c>
      <c r="Q30" s="16">
        <v>0.4</v>
      </c>
      <c r="R30" s="16">
        <v>0.5</v>
      </c>
      <c r="S30" s="16">
        <v>0.42</v>
      </c>
      <c r="T30" s="16">
        <v>0.45</v>
      </c>
      <c r="U30" s="16">
        <v>0.43</v>
      </c>
      <c r="V30" s="16">
        <v>0</v>
      </c>
      <c r="W30" s="16">
        <v>0.48</v>
      </c>
      <c r="X30" s="16">
        <v>0.38</v>
      </c>
      <c r="Y30" s="20">
        <v>0.36</v>
      </c>
      <c r="Z30" s="21">
        <v>0.51</v>
      </c>
      <c r="AA30" s="19">
        <v>0.41</v>
      </c>
      <c r="AB30" s="20">
        <v>0.56999999999999995</v>
      </c>
      <c r="AC30" s="20">
        <v>0.57999999999999996</v>
      </c>
      <c r="AD30" s="20">
        <v>0.56000000000000005</v>
      </c>
      <c r="AE30" s="20">
        <v>0.64</v>
      </c>
      <c r="AF30" s="18">
        <v>0.46</v>
      </c>
      <c r="AG30" s="19">
        <v>0.42</v>
      </c>
      <c r="AH30" s="20">
        <v>0.46</v>
      </c>
      <c r="AI30" s="16">
        <v>0.45</v>
      </c>
      <c r="AJ30" s="20">
        <v>0.39</v>
      </c>
      <c r="AK30" s="20">
        <v>0.48</v>
      </c>
      <c r="AL30" s="18">
        <v>0.44</v>
      </c>
      <c r="AM30" s="17">
        <v>0.44</v>
      </c>
      <c r="AN30" s="18">
        <v>0</v>
      </c>
    </row>
    <row r="31" spans="1:40" ht="15" customHeight="1" x14ac:dyDescent="0.3">
      <c r="A31" s="2" t="s">
        <v>329</v>
      </c>
      <c r="B31" s="9"/>
      <c r="D31" s="22"/>
      <c r="E31" s="9"/>
      <c r="F31" s="10" t="s">
        <v>447</v>
      </c>
      <c r="G31" s="12" t="s">
        <v>447</v>
      </c>
      <c r="H31" s="12" t="s">
        <v>445</v>
      </c>
      <c r="I31" s="12" t="s">
        <v>448</v>
      </c>
      <c r="J31" s="12" t="s">
        <v>382</v>
      </c>
      <c r="L31" s="12" t="s">
        <v>447</v>
      </c>
      <c r="M31" s="12" t="s">
        <v>416</v>
      </c>
      <c r="N31" s="9"/>
      <c r="O31" s="10" t="s">
        <v>388</v>
      </c>
      <c r="R31" s="12" t="s">
        <v>388</v>
      </c>
      <c r="T31" s="12" t="s">
        <v>388</v>
      </c>
      <c r="Z31" s="11" t="s">
        <v>724</v>
      </c>
      <c r="AA31" s="22"/>
      <c r="AB31" s="12" t="s">
        <v>377</v>
      </c>
      <c r="AC31" s="12" t="s">
        <v>377</v>
      </c>
      <c r="AD31" s="12" t="s">
        <v>377</v>
      </c>
      <c r="AE31" s="12" t="s">
        <v>377</v>
      </c>
      <c r="AF31" s="9"/>
      <c r="AG31" s="22"/>
      <c r="AH31" s="12" t="s">
        <v>405</v>
      </c>
      <c r="AI31" s="12" t="s">
        <v>380</v>
      </c>
      <c r="AK31" s="12" t="s">
        <v>405</v>
      </c>
      <c r="AL31" s="11" t="s">
        <v>380</v>
      </c>
      <c r="AM31" s="22"/>
      <c r="AN31" s="9"/>
    </row>
    <row r="32" spans="1:40" ht="15" customHeight="1" x14ac:dyDescent="0.3">
      <c r="A32" s="2" t="s">
        <v>329</v>
      </c>
      <c r="B32" s="9" t="s">
        <v>970</v>
      </c>
      <c r="C32" s="13">
        <v>577</v>
      </c>
      <c r="D32" s="14">
        <v>337</v>
      </c>
      <c r="E32" s="15">
        <v>240</v>
      </c>
      <c r="F32" s="14">
        <v>32</v>
      </c>
      <c r="G32" s="13">
        <v>74</v>
      </c>
      <c r="H32" s="13">
        <v>62</v>
      </c>
      <c r="I32" s="13">
        <v>83</v>
      </c>
      <c r="J32" s="13">
        <v>113</v>
      </c>
      <c r="K32" s="13">
        <v>212</v>
      </c>
      <c r="L32" s="13">
        <v>107</v>
      </c>
      <c r="M32" s="13">
        <v>145</v>
      </c>
      <c r="N32" s="15">
        <v>325</v>
      </c>
      <c r="O32" s="14">
        <v>310</v>
      </c>
      <c r="P32" s="13">
        <v>155</v>
      </c>
      <c r="Q32" s="13">
        <v>39</v>
      </c>
      <c r="R32" s="13">
        <v>9</v>
      </c>
      <c r="S32" s="13">
        <v>37</v>
      </c>
      <c r="T32" s="13">
        <v>111</v>
      </c>
      <c r="U32" s="13">
        <v>25</v>
      </c>
      <c r="V32" s="13">
        <v>0</v>
      </c>
      <c r="W32" s="13">
        <v>6</v>
      </c>
      <c r="X32" s="13">
        <v>60</v>
      </c>
      <c r="Y32" s="13">
        <v>37</v>
      </c>
      <c r="Z32" s="15">
        <v>97</v>
      </c>
      <c r="AA32" s="14">
        <v>516</v>
      </c>
      <c r="AB32" s="13">
        <v>61</v>
      </c>
      <c r="AC32" s="13">
        <v>7</v>
      </c>
      <c r="AD32" s="13">
        <v>34</v>
      </c>
      <c r="AE32" s="13">
        <v>11</v>
      </c>
      <c r="AF32" s="15">
        <v>10</v>
      </c>
      <c r="AG32" s="14">
        <v>393</v>
      </c>
      <c r="AH32" s="13">
        <v>184</v>
      </c>
      <c r="AI32" s="13">
        <v>178</v>
      </c>
      <c r="AJ32" s="13">
        <v>216</v>
      </c>
      <c r="AK32" s="13">
        <v>81</v>
      </c>
      <c r="AL32" s="15">
        <v>103</v>
      </c>
      <c r="AM32" s="14">
        <v>577</v>
      </c>
      <c r="AN32" s="15">
        <v>0</v>
      </c>
    </row>
    <row r="33" spans="1:40" ht="15" customHeight="1" x14ac:dyDescent="0.3">
      <c r="A33" s="2" t="s">
        <v>329</v>
      </c>
      <c r="B33" s="9"/>
      <c r="C33" s="16">
        <v>0.18</v>
      </c>
      <c r="D33" s="19">
        <v>0.21</v>
      </c>
      <c r="E33" s="21">
        <v>0.14000000000000001</v>
      </c>
      <c r="F33" s="19">
        <v>0.12</v>
      </c>
      <c r="G33" s="16">
        <v>0.15</v>
      </c>
      <c r="H33" s="20">
        <v>0.12</v>
      </c>
      <c r="I33" s="16">
        <v>0.16</v>
      </c>
      <c r="J33" s="16">
        <v>0.2</v>
      </c>
      <c r="K33" s="20">
        <v>0.23</v>
      </c>
      <c r="L33" s="20">
        <v>0.14000000000000001</v>
      </c>
      <c r="M33" s="20">
        <v>0.14000000000000001</v>
      </c>
      <c r="N33" s="21">
        <v>0.22</v>
      </c>
      <c r="O33" s="17">
        <v>0.17</v>
      </c>
      <c r="P33" s="20">
        <v>0.21</v>
      </c>
      <c r="Q33" s="16">
        <v>0.17</v>
      </c>
      <c r="R33" s="16">
        <v>0.13</v>
      </c>
      <c r="S33" s="16">
        <v>0.18</v>
      </c>
      <c r="T33" s="16">
        <v>0.16</v>
      </c>
      <c r="U33" s="16">
        <v>0.14000000000000001</v>
      </c>
      <c r="V33" s="16">
        <v>0</v>
      </c>
      <c r="W33" s="16">
        <v>0.18</v>
      </c>
      <c r="X33" s="16">
        <v>0.21</v>
      </c>
      <c r="Y33" s="16">
        <v>0.17</v>
      </c>
      <c r="Z33" s="18">
        <v>0.16</v>
      </c>
      <c r="AA33" s="19">
        <v>0.19</v>
      </c>
      <c r="AB33" s="20">
        <v>0.11</v>
      </c>
      <c r="AC33" s="16">
        <v>0.1</v>
      </c>
      <c r="AD33" s="20">
        <v>0.12</v>
      </c>
      <c r="AE33" s="20">
        <v>0.08</v>
      </c>
      <c r="AF33" s="18">
        <v>0.2</v>
      </c>
      <c r="AG33" s="19">
        <v>0.19</v>
      </c>
      <c r="AH33" s="20">
        <v>0.15</v>
      </c>
      <c r="AI33" s="16">
        <v>0.19</v>
      </c>
      <c r="AJ33" s="20">
        <v>0.2</v>
      </c>
      <c r="AK33" s="20">
        <v>0.14000000000000001</v>
      </c>
      <c r="AL33" s="18">
        <v>0.15</v>
      </c>
      <c r="AM33" s="17">
        <v>0.18</v>
      </c>
      <c r="AN33" s="18">
        <v>0</v>
      </c>
    </row>
    <row r="34" spans="1:40" ht="15" customHeight="1" x14ac:dyDescent="0.3">
      <c r="A34" s="2" t="s">
        <v>329</v>
      </c>
      <c r="B34" s="9"/>
      <c r="C34" s="28"/>
      <c r="D34" s="49" t="s">
        <v>378</v>
      </c>
      <c r="E34" s="30"/>
      <c r="F34" s="29"/>
      <c r="G34" s="28"/>
      <c r="H34" s="28"/>
      <c r="I34" s="28"/>
      <c r="J34" s="47" t="s">
        <v>440</v>
      </c>
      <c r="K34" s="47" t="s">
        <v>539</v>
      </c>
      <c r="L34" s="28"/>
      <c r="M34" s="28"/>
      <c r="N34" s="48" t="s">
        <v>539</v>
      </c>
      <c r="O34" s="29"/>
      <c r="P34" s="47" t="s">
        <v>989</v>
      </c>
      <c r="Q34" s="28"/>
      <c r="R34" s="28"/>
      <c r="S34" s="28"/>
      <c r="T34" s="28"/>
      <c r="U34" s="28"/>
      <c r="V34" s="28"/>
      <c r="W34" s="28"/>
      <c r="X34" s="28"/>
      <c r="Y34" s="28"/>
      <c r="Z34" s="30"/>
      <c r="AA34" s="49" t="s">
        <v>436</v>
      </c>
      <c r="AB34" s="28"/>
      <c r="AC34" s="28"/>
      <c r="AD34" s="28"/>
      <c r="AE34" s="28"/>
      <c r="AF34" s="30"/>
      <c r="AG34" s="49" t="s">
        <v>478</v>
      </c>
      <c r="AH34" s="28"/>
      <c r="AI34" s="47" t="s">
        <v>478</v>
      </c>
      <c r="AJ34" s="47" t="s">
        <v>478</v>
      </c>
      <c r="AK34" s="28"/>
      <c r="AL34" s="30"/>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0F00-000000000000}"/>
  </hyperlinks>
  <pageMargins left="0.7" right="0.7" top="0.75" bottom="0.75" header="0.3" footer="0.3"/>
  <headerFooter>
    <oddHeader>&amp;L&amp;"Aptos"&amp;12&amp;K000000 Classification: CONFIDENTIAL&amp;1#_x000D_</oddHeader>
  </headerFooter>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990</v>
      </c>
    </row>
    <row r="4" spans="1:40" x14ac:dyDescent="0.3">
      <c r="A4" s="2" t="s">
        <v>329</v>
      </c>
      <c r="B4" s="2" t="s">
        <v>991</v>
      </c>
    </row>
    <row r="5" spans="1:40" x14ac:dyDescent="0.3">
      <c r="A5" s="2" t="s">
        <v>329</v>
      </c>
      <c r="B5" s="2" t="s">
        <v>25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465</v>
      </c>
      <c r="S8" s="12" t="s">
        <v>466</v>
      </c>
      <c r="T8" s="12" t="s">
        <v>382</v>
      </c>
      <c r="U8" s="12" t="s">
        <v>383</v>
      </c>
      <c r="V8" s="12" t="s">
        <v>386</v>
      </c>
      <c r="W8" s="12" t="s">
        <v>468</v>
      </c>
      <c r="X8" s="12" t="s">
        <v>469</v>
      </c>
      <c r="Y8" s="12" t="s">
        <v>470</v>
      </c>
      <c r="Z8" s="11" t="s">
        <v>389</v>
      </c>
      <c r="AA8" s="10" t="s">
        <v>377</v>
      </c>
      <c r="AB8" s="12" t="s">
        <v>378</v>
      </c>
      <c r="AC8" s="12" t="s">
        <v>464</v>
      </c>
      <c r="AD8" s="12" t="s">
        <v>380</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1392</v>
      </c>
      <c r="D9" s="14">
        <v>702</v>
      </c>
      <c r="E9" s="15">
        <v>683</v>
      </c>
      <c r="F9" s="14">
        <v>234</v>
      </c>
      <c r="G9" s="13">
        <v>315</v>
      </c>
      <c r="H9" s="13">
        <v>284</v>
      </c>
      <c r="I9" s="13">
        <v>208</v>
      </c>
      <c r="J9" s="13">
        <v>162</v>
      </c>
      <c r="K9" s="13">
        <v>189</v>
      </c>
      <c r="L9" s="13">
        <v>549</v>
      </c>
      <c r="M9" s="13">
        <v>492</v>
      </c>
      <c r="N9" s="15">
        <v>351</v>
      </c>
      <c r="O9" s="14">
        <v>779</v>
      </c>
      <c r="P9" s="13">
        <v>342</v>
      </c>
      <c r="Q9" s="13">
        <v>125</v>
      </c>
      <c r="R9" s="13">
        <v>23</v>
      </c>
      <c r="S9" s="13">
        <v>86</v>
      </c>
      <c r="T9" s="13">
        <v>271</v>
      </c>
      <c r="U9" s="13">
        <v>103</v>
      </c>
      <c r="V9" s="13">
        <v>2</v>
      </c>
      <c r="W9" s="13">
        <v>25</v>
      </c>
      <c r="X9" s="13">
        <v>96</v>
      </c>
      <c r="Y9" s="13">
        <v>68</v>
      </c>
      <c r="Z9" s="15">
        <v>251</v>
      </c>
      <c r="AA9" s="14">
        <v>1093</v>
      </c>
      <c r="AB9" s="13">
        <v>293</v>
      </c>
      <c r="AC9" s="13">
        <v>50</v>
      </c>
      <c r="AD9" s="13">
        <v>138</v>
      </c>
      <c r="AE9" s="13">
        <v>91</v>
      </c>
      <c r="AF9" s="15">
        <v>14</v>
      </c>
      <c r="AG9" s="14">
        <v>853</v>
      </c>
      <c r="AH9" s="13">
        <v>539</v>
      </c>
      <c r="AI9" s="13">
        <v>464</v>
      </c>
      <c r="AJ9" s="13">
        <v>389</v>
      </c>
      <c r="AK9" s="13">
        <v>261</v>
      </c>
      <c r="AL9" s="15">
        <v>278</v>
      </c>
      <c r="AM9" s="14">
        <v>1392</v>
      </c>
      <c r="AN9" s="15">
        <v>0</v>
      </c>
    </row>
    <row r="10" spans="1:40" ht="15" customHeight="1" x14ac:dyDescent="0.3">
      <c r="A10" s="2" t="s">
        <v>329</v>
      </c>
      <c r="B10" s="9" t="s">
        <v>338</v>
      </c>
      <c r="C10" s="13">
        <v>1331</v>
      </c>
      <c r="D10" s="14">
        <v>687</v>
      </c>
      <c r="E10" s="15">
        <v>645</v>
      </c>
      <c r="F10" s="14">
        <v>222</v>
      </c>
      <c r="G10" s="13">
        <v>302</v>
      </c>
      <c r="H10" s="13">
        <v>269</v>
      </c>
      <c r="I10" s="13">
        <v>198</v>
      </c>
      <c r="J10" s="13">
        <v>155</v>
      </c>
      <c r="K10" s="13">
        <v>186</v>
      </c>
      <c r="L10" s="13">
        <v>524</v>
      </c>
      <c r="M10" s="13">
        <v>467</v>
      </c>
      <c r="N10" s="15">
        <v>341</v>
      </c>
      <c r="O10" s="14">
        <v>745</v>
      </c>
      <c r="P10" s="13">
        <v>324</v>
      </c>
      <c r="Q10" s="13">
        <v>112</v>
      </c>
      <c r="R10" s="13">
        <v>20</v>
      </c>
      <c r="S10" s="13">
        <v>81</v>
      </c>
      <c r="T10" s="13">
        <v>262</v>
      </c>
      <c r="U10" s="13">
        <v>97</v>
      </c>
      <c r="V10" s="13">
        <v>2</v>
      </c>
      <c r="W10" s="13">
        <v>22</v>
      </c>
      <c r="X10" s="13">
        <v>95</v>
      </c>
      <c r="Y10" s="13">
        <v>61</v>
      </c>
      <c r="Z10" s="15">
        <v>257</v>
      </c>
      <c r="AA10" s="14">
        <v>1047</v>
      </c>
      <c r="AB10" s="13">
        <v>284</v>
      </c>
      <c r="AC10" s="13">
        <v>47</v>
      </c>
      <c r="AD10" s="13">
        <v>132</v>
      </c>
      <c r="AE10" s="13">
        <v>80</v>
      </c>
      <c r="AF10" s="15">
        <v>26</v>
      </c>
      <c r="AG10" s="14">
        <v>811</v>
      </c>
      <c r="AH10" s="13">
        <v>520</v>
      </c>
      <c r="AI10" s="13">
        <v>409</v>
      </c>
      <c r="AJ10" s="13">
        <v>402</v>
      </c>
      <c r="AK10" s="13">
        <v>265</v>
      </c>
      <c r="AL10" s="15">
        <v>255</v>
      </c>
      <c r="AM10" s="14">
        <v>1331</v>
      </c>
      <c r="AN10" s="15">
        <v>0</v>
      </c>
    </row>
    <row r="11" spans="1:40" ht="15" customHeight="1" x14ac:dyDescent="0.3">
      <c r="A11" s="2" t="s">
        <v>329</v>
      </c>
      <c r="B11" s="9" t="s">
        <v>909</v>
      </c>
      <c r="C11" s="13">
        <v>262</v>
      </c>
      <c r="D11" s="14">
        <v>128</v>
      </c>
      <c r="E11" s="15">
        <v>134</v>
      </c>
      <c r="F11" s="14">
        <v>59</v>
      </c>
      <c r="G11" s="13">
        <v>77</v>
      </c>
      <c r="H11" s="13">
        <v>64</v>
      </c>
      <c r="I11" s="13">
        <v>24</v>
      </c>
      <c r="J11" s="13">
        <v>20</v>
      </c>
      <c r="K11" s="13">
        <v>18</v>
      </c>
      <c r="L11" s="13">
        <v>136</v>
      </c>
      <c r="M11" s="13">
        <v>89</v>
      </c>
      <c r="N11" s="15">
        <v>37</v>
      </c>
      <c r="O11" s="14">
        <v>151</v>
      </c>
      <c r="P11" s="13">
        <v>63</v>
      </c>
      <c r="Q11" s="13">
        <v>15</v>
      </c>
      <c r="R11" s="13">
        <v>3</v>
      </c>
      <c r="S11" s="13">
        <v>18</v>
      </c>
      <c r="T11" s="13">
        <v>47</v>
      </c>
      <c r="U11" s="13">
        <v>19</v>
      </c>
      <c r="V11" s="13">
        <v>1</v>
      </c>
      <c r="W11" s="13">
        <v>3</v>
      </c>
      <c r="X11" s="13">
        <v>12</v>
      </c>
      <c r="Y11" s="13">
        <v>9</v>
      </c>
      <c r="Z11" s="15">
        <v>72</v>
      </c>
      <c r="AA11" s="14">
        <v>178</v>
      </c>
      <c r="AB11" s="13">
        <v>84</v>
      </c>
      <c r="AC11" s="13">
        <v>17</v>
      </c>
      <c r="AD11" s="13">
        <v>33</v>
      </c>
      <c r="AE11" s="13">
        <v>28</v>
      </c>
      <c r="AF11" s="15">
        <v>6</v>
      </c>
      <c r="AG11" s="14">
        <v>155</v>
      </c>
      <c r="AH11" s="13">
        <v>107</v>
      </c>
      <c r="AI11" s="13">
        <v>87</v>
      </c>
      <c r="AJ11" s="13">
        <v>68</v>
      </c>
      <c r="AK11" s="13">
        <v>60</v>
      </c>
      <c r="AL11" s="15">
        <v>47</v>
      </c>
      <c r="AM11" s="14">
        <v>262</v>
      </c>
      <c r="AN11" s="15">
        <v>0</v>
      </c>
    </row>
    <row r="12" spans="1:40" ht="15" customHeight="1" x14ac:dyDescent="0.3">
      <c r="A12" s="2" t="s">
        <v>329</v>
      </c>
      <c r="B12" s="9"/>
      <c r="C12" s="16">
        <v>0.2</v>
      </c>
      <c r="D12" s="17">
        <v>0.19</v>
      </c>
      <c r="E12" s="18">
        <v>0.21</v>
      </c>
      <c r="F12" s="19">
        <v>0.27</v>
      </c>
      <c r="G12" s="20">
        <v>0.25</v>
      </c>
      <c r="H12" s="20">
        <v>0.24</v>
      </c>
      <c r="I12" s="20">
        <v>0.12</v>
      </c>
      <c r="J12" s="20">
        <v>0.13</v>
      </c>
      <c r="K12" s="20">
        <v>0.1</v>
      </c>
      <c r="L12" s="20">
        <v>0.26</v>
      </c>
      <c r="M12" s="16">
        <v>0.19</v>
      </c>
      <c r="N12" s="21">
        <v>0.11</v>
      </c>
      <c r="O12" s="17">
        <v>0.2</v>
      </c>
      <c r="P12" s="16">
        <v>0.2</v>
      </c>
      <c r="Q12" s="16">
        <v>0.13</v>
      </c>
      <c r="R12" s="16">
        <v>0.17</v>
      </c>
      <c r="S12" s="16">
        <v>0.22</v>
      </c>
      <c r="T12" s="16">
        <v>0.18</v>
      </c>
      <c r="U12" s="16">
        <v>0.19</v>
      </c>
      <c r="V12" s="16">
        <v>0.47</v>
      </c>
      <c r="W12" s="16">
        <v>0.12</v>
      </c>
      <c r="X12" s="16">
        <v>0.12</v>
      </c>
      <c r="Y12" s="16">
        <v>0.15</v>
      </c>
      <c r="Z12" s="21">
        <v>0.28000000000000003</v>
      </c>
      <c r="AA12" s="19">
        <v>0.17</v>
      </c>
      <c r="AB12" s="20">
        <v>0.28999999999999998</v>
      </c>
      <c r="AC12" s="20">
        <v>0.36</v>
      </c>
      <c r="AD12" s="16">
        <v>0.25</v>
      </c>
      <c r="AE12" s="20">
        <v>0.35</v>
      </c>
      <c r="AF12" s="18">
        <v>0.22</v>
      </c>
      <c r="AG12" s="17">
        <v>0.19</v>
      </c>
      <c r="AH12" s="16">
        <v>0.2</v>
      </c>
      <c r="AI12" s="16">
        <v>0.21</v>
      </c>
      <c r="AJ12" s="16">
        <v>0.17</v>
      </c>
      <c r="AK12" s="16">
        <v>0.23</v>
      </c>
      <c r="AL12" s="18">
        <v>0.18</v>
      </c>
      <c r="AM12" s="17">
        <v>0.2</v>
      </c>
      <c r="AN12" s="18">
        <v>0</v>
      </c>
    </row>
    <row r="13" spans="1:40" ht="15" customHeight="1" x14ac:dyDescent="0.3">
      <c r="A13" s="2" t="s">
        <v>329</v>
      </c>
      <c r="B13" s="9"/>
      <c r="D13" s="22"/>
      <c r="E13" s="9"/>
      <c r="F13" s="10" t="s">
        <v>447</v>
      </c>
      <c r="G13" s="12" t="s">
        <v>447</v>
      </c>
      <c r="H13" s="12" t="s">
        <v>445</v>
      </c>
      <c r="L13" s="12" t="s">
        <v>447</v>
      </c>
      <c r="M13" s="12" t="s">
        <v>565</v>
      </c>
      <c r="N13" s="9"/>
      <c r="O13" s="22"/>
      <c r="Z13" s="11" t="s">
        <v>992</v>
      </c>
      <c r="AA13" s="22"/>
      <c r="AB13" s="12" t="s">
        <v>377</v>
      </c>
      <c r="AC13" s="12" t="s">
        <v>377</v>
      </c>
      <c r="AD13" s="12" t="s">
        <v>377</v>
      </c>
      <c r="AE13" s="12" t="s">
        <v>377</v>
      </c>
      <c r="AF13" s="9"/>
      <c r="AG13" s="22"/>
      <c r="AL13" s="9"/>
      <c r="AM13" s="22"/>
      <c r="AN13" s="9"/>
    </row>
    <row r="14" spans="1:40" ht="15" customHeight="1" x14ac:dyDescent="0.3">
      <c r="A14" s="2" t="s">
        <v>329</v>
      </c>
      <c r="B14" s="9" t="s">
        <v>922</v>
      </c>
      <c r="C14" s="13">
        <v>326</v>
      </c>
      <c r="D14" s="14">
        <v>190</v>
      </c>
      <c r="E14" s="15">
        <v>137</v>
      </c>
      <c r="F14" s="14">
        <v>64</v>
      </c>
      <c r="G14" s="13">
        <v>78</v>
      </c>
      <c r="H14" s="13">
        <v>57</v>
      </c>
      <c r="I14" s="13">
        <v>54</v>
      </c>
      <c r="J14" s="13">
        <v>38</v>
      </c>
      <c r="K14" s="13">
        <v>36</v>
      </c>
      <c r="L14" s="13">
        <v>142</v>
      </c>
      <c r="M14" s="13">
        <v>110</v>
      </c>
      <c r="N14" s="15">
        <v>74</v>
      </c>
      <c r="O14" s="14">
        <v>202</v>
      </c>
      <c r="P14" s="13">
        <v>56</v>
      </c>
      <c r="Q14" s="13">
        <v>25</v>
      </c>
      <c r="R14" s="13">
        <v>4</v>
      </c>
      <c r="S14" s="13">
        <v>22</v>
      </c>
      <c r="T14" s="13">
        <v>68</v>
      </c>
      <c r="U14" s="13">
        <v>26</v>
      </c>
      <c r="V14" s="13">
        <v>1</v>
      </c>
      <c r="W14" s="13">
        <v>7</v>
      </c>
      <c r="X14" s="13">
        <v>19</v>
      </c>
      <c r="Y14" s="13">
        <v>11</v>
      </c>
      <c r="Z14" s="15">
        <v>87</v>
      </c>
      <c r="AA14" s="14">
        <v>240</v>
      </c>
      <c r="AB14" s="13">
        <v>86</v>
      </c>
      <c r="AC14" s="13">
        <v>10</v>
      </c>
      <c r="AD14" s="13">
        <v>43</v>
      </c>
      <c r="AE14" s="13">
        <v>22</v>
      </c>
      <c r="AF14" s="15">
        <v>11</v>
      </c>
      <c r="AG14" s="14">
        <v>205</v>
      </c>
      <c r="AH14" s="13">
        <v>122</v>
      </c>
      <c r="AI14" s="13">
        <v>90</v>
      </c>
      <c r="AJ14" s="13">
        <v>114</v>
      </c>
      <c r="AK14" s="13">
        <v>62</v>
      </c>
      <c r="AL14" s="15">
        <v>60</v>
      </c>
      <c r="AM14" s="14">
        <v>326</v>
      </c>
      <c r="AN14" s="15">
        <v>0</v>
      </c>
    </row>
    <row r="15" spans="1:40" ht="15" customHeight="1" x14ac:dyDescent="0.3">
      <c r="A15" s="2" t="s">
        <v>329</v>
      </c>
      <c r="B15" s="9"/>
      <c r="C15" s="16">
        <v>0.25</v>
      </c>
      <c r="D15" s="19">
        <v>0.28000000000000003</v>
      </c>
      <c r="E15" s="21">
        <v>0.21</v>
      </c>
      <c r="F15" s="17">
        <v>0.28999999999999998</v>
      </c>
      <c r="G15" s="16">
        <v>0.26</v>
      </c>
      <c r="H15" s="16">
        <v>0.21</v>
      </c>
      <c r="I15" s="16">
        <v>0.27</v>
      </c>
      <c r="J15" s="16">
        <v>0.25</v>
      </c>
      <c r="K15" s="16">
        <v>0.2</v>
      </c>
      <c r="L15" s="16">
        <v>0.27</v>
      </c>
      <c r="M15" s="16">
        <v>0.24</v>
      </c>
      <c r="N15" s="18">
        <v>0.22</v>
      </c>
      <c r="O15" s="19">
        <v>0.27</v>
      </c>
      <c r="P15" s="20">
        <v>0.17</v>
      </c>
      <c r="Q15" s="16">
        <v>0.22</v>
      </c>
      <c r="R15" s="16">
        <v>0.21</v>
      </c>
      <c r="S15" s="16">
        <v>0.27</v>
      </c>
      <c r="T15" s="16">
        <v>0.26</v>
      </c>
      <c r="U15" s="16">
        <v>0.26</v>
      </c>
      <c r="V15" s="16">
        <v>0.53</v>
      </c>
      <c r="W15" s="16">
        <v>0.32</v>
      </c>
      <c r="X15" s="16">
        <v>0.2</v>
      </c>
      <c r="Y15" s="16">
        <v>0.19</v>
      </c>
      <c r="Z15" s="21">
        <v>0.34</v>
      </c>
      <c r="AA15" s="19">
        <v>0.23</v>
      </c>
      <c r="AB15" s="20">
        <v>0.3</v>
      </c>
      <c r="AC15" s="16">
        <v>0.22</v>
      </c>
      <c r="AD15" s="20">
        <v>0.33</v>
      </c>
      <c r="AE15" s="16">
        <v>0.27</v>
      </c>
      <c r="AF15" s="18">
        <v>0.42</v>
      </c>
      <c r="AG15" s="17">
        <v>0.25</v>
      </c>
      <c r="AH15" s="16">
        <v>0.23</v>
      </c>
      <c r="AI15" s="16">
        <v>0.22</v>
      </c>
      <c r="AJ15" s="20">
        <v>0.28000000000000003</v>
      </c>
      <c r="AK15" s="16">
        <v>0.23</v>
      </c>
      <c r="AL15" s="18">
        <v>0.23</v>
      </c>
      <c r="AM15" s="17">
        <v>0.25</v>
      </c>
      <c r="AN15" s="18">
        <v>0</v>
      </c>
    </row>
    <row r="16" spans="1:40" ht="15" customHeight="1" x14ac:dyDescent="0.3">
      <c r="A16" s="2" t="s">
        <v>329</v>
      </c>
      <c r="B16" s="9"/>
      <c r="D16" s="10" t="s">
        <v>378</v>
      </c>
      <c r="E16" s="9"/>
      <c r="F16" s="10" t="s">
        <v>382</v>
      </c>
      <c r="L16" s="12" t="s">
        <v>382</v>
      </c>
      <c r="N16" s="9"/>
      <c r="O16" s="10" t="s">
        <v>378</v>
      </c>
      <c r="S16" s="12" t="s">
        <v>378</v>
      </c>
      <c r="T16" s="12" t="s">
        <v>378</v>
      </c>
      <c r="U16" s="12" t="s">
        <v>378</v>
      </c>
      <c r="Z16" s="11" t="s">
        <v>993</v>
      </c>
      <c r="AA16" s="22"/>
      <c r="AB16" s="12" t="s">
        <v>377</v>
      </c>
      <c r="AD16" s="12" t="s">
        <v>377</v>
      </c>
      <c r="AF16" s="9"/>
      <c r="AG16" s="22"/>
      <c r="AJ16" s="12" t="s">
        <v>379</v>
      </c>
      <c r="AL16" s="9"/>
      <c r="AM16" s="22"/>
      <c r="AN16" s="9"/>
    </row>
    <row r="17" spans="1:40" ht="15" customHeight="1" x14ac:dyDescent="0.3">
      <c r="A17" s="2" t="s">
        <v>329</v>
      </c>
      <c r="B17" s="9" t="s">
        <v>930</v>
      </c>
      <c r="C17" s="13">
        <v>474</v>
      </c>
      <c r="D17" s="14">
        <v>228</v>
      </c>
      <c r="E17" s="15">
        <v>246</v>
      </c>
      <c r="F17" s="14">
        <v>67</v>
      </c>
      <c r="G17" s="13">
        <v>103</v>
      </c>
      <c r="H17" s="13">
        <v>100</v>
      </c>
      <c r="I17" s="13">
        <v>77</v>
      </c>
      <c r="J17" s="13">
        <v>52</v>
      </c>
      <c r="K17" s="13">
        <v>75</v>
      </c>
      <c r="L17" s="13">
        <v>170</v>
      </c>
      <c r="M17" s="13">
        <v>177</v>
      </c>
      <c r="N17" s="15">
        <v>127</v>
      </c>
      <c r="O17" s="14">
        <v>268</v>
      </c>
      <c r="P17" s="13">
        <v>114</v>
      </c>
      <c r="Q17" s="13">
        <v>44</v>
      </c>
      <c r="R17" s="13">
        <v>8</v>
      </c>
      <c r="S17" s="13">
        <v>32</v>
      </c>
      <c r="T17" s="13">
        <v>92</v>
      </c>
      <c r="U17" s="13">
        <v>42</v>
      </c>
      <c r="V17" s="13">
        <v>0</v>
      </c>
      <c r="W17" s="13">
        <v>7</v>
      </c>
      <c r="X17" s="13">
        <v>36</v>
      </c>
      <c r="Y17" s="13">
        <v>33</v>
      </c>
      <c r="Z17" s="15">
        <v>66</v>
      </c>
      <c r="AA17" s="14">
        <v>387</v>
      </c>
      <c r="AB17" s="13">
        <v>86</v>
      </c>
      <c r="AC17" s="13">
        <v>15</v>
      </c>
      <c r="AD17" s="13">
        <v>39</v>
      </c>
      <c r="AE17" s="13">
        <v>25</v>
      </c>
      <c r="AF17" s="15">
        <v>7</v>
      </c>
      <c r="AG17" s="14">
        <v>284</v>
      </c>
      <c r="AH17" s="13">
        <v>189</v>
      </c>
      <c r="AI17" s="13">
        <v>142</v>
      </c>
      <c r="AJ17" s="13">
        <v>143</v>
      </c>
      <c r="AK17" s="13">
        <v>105</v>
      </c>
      <c r="AL17" s="15">
        <v>85</v>
      </c>
      <c r="AM17" s="14">
        <v>474</v>
      </c>
      <c r="AN17" s="15">
        <v>0</v>
      </c>
    </row>
    <row r="18" spans="1:40" ht="15" customHeight="1" x14ac:dyDescent="0.3">
      <c r="A18" s="2" t="s">
        <v>329</v>
      </c>
      <c r="B18" s="9"/>
      <c r="C18" s="16">
        <v>0.36</v>
      </c>
      <c r="D18" s="17">
        <v>0.33</v>
      </c>
      <c r="E18" s="18">
        <v>0.38</v>
      </c>
      <c r="F18" s="17">
        <v>0.3</v>
      </c>
      <c r="G18" s="16">
        <v>0.34</v>
      </c>
      <c r="H18" s="16">
        <v>0.37</v>
      </c>
      <c r="I18" s="16">
        <v>0.39</v>
      </c>
      <c r="J18" s="16">
        <v>0.33</v>
      </c>
      <c r="K18" s="16">
        <v>0.4</v>
      </c>
      <c r="L18" s="16">
        <v>0.32</v>
      </c>
      <c r="M18" s="16">
        <v>0.38</v>
      </c>
      <c r="N18" s="18">
        <v>0.37</v>
      </c>
      <c r="O18" s="17">
        <v>0.36</v>
      </c>
      <c r="P18" s="16">
        <v>0.35</v>
      </c>
      <c r="Q18" s="16">
        <v>0.4</v>
      </c>
      <c r="R18" s="16">
        <v>0.39</v>
      </c>
      <c r="S18" s="16">
        <v>0.39</v>
      </c>
      <c r="T18" s="16">
        <v>0.35</v>
      </c>
      <c r="U18" s="16">
        <v>0.43</v>
      </c>
      <c r="V18" s="16">
        <v>0</v>
      </c>
      <c r="W18" s="16">
        <v>0.33</v>
      </c>
      <c r="X18" s="16">
        <v>0.38</v>
      </c>
      <c r="Y18" s="20">
        <v>0.54</v>
      </c>
      <c r="Z18" s="21">
        <v>0.26</v>
      </c>
      <c r="AA18" s="19">
        <v>0.37</v>
      </c>
      <c r="AB18" s="20">
        <v>0.3</v>
      </c>
      <c r="AC18" s="16">
        <v>0.33</v>
      </c>
      <c r="AD18" s="16">
        <v>0.3</v>
      </c>
      <c r="AE18" s="16">
        <v>0.31</v>
      </c>
      <c r="AF18" s="18">
        <v>0.28000000000000003</v>
      </c>
      <c r="AG18" s="17">
        <v>0.35</v>
      </c>
      <c r="AH18" s="16">
        <v>0.36</v>
      </c>
      <c r="AI18" s="16">
        <v>0.35</v>
      </c>
      <c r="AJ18" s="16">
        <v>0.35</v>
      </c>
      <c r="AK18" s="16">
        <v>0.39</v>
      </c>
      <c r="AL18" s="18">
        <v>0.33</v>
      </c>
      <c r="AM18" s="17">
        <v>0.36</v>
      </c>
      <c r="AN18" s="18">
        <v>0</v>
      </c>
    </row>
    <row r="19" spans="1:40" ht="15" customHeight="1" x14ac:dyDescent="0.3">
      <c r="A19" s="2" t="s">
        <v>329</v>
      </c>
      <c r="B19" s="9"/>
      <c r="D19" s="22"/>
      <c r="E19" s="9"/>
      <c r="F19" s="22"/>
      <c r="K19" s="12" t="s">
        <v>377</v>
      </c>
      <c r="M19" s="12" t="s">
        <v>377</v>
      </c>
      <c r="N19" s="9"/>
      <c r="O19" s="10" t="s">
        <v>389</v>
      </c>
      <c r="P19" s="12" t="s">
        <v>389</v>
      </c>
      <c r="Q19" s="12" t="s">
        <v>389</v>
      </c>
      <c r="S19" s="12" t="s">
        <v>389</v>
      </c>
      <c r="T19" s="12" t="s">
        <v>389</v>
      </c>
      <c r="U19" s="12" t="s">
        <v>389</v>
      </c>
      <c r="X19" s="12" t="s">
        <v>389</v>
      </c>
      <c r="Y19" s="12" t="s">
        <v>994</v>
      </c>
      <c r="Z19" s="9"/>
      <c r="AA19" s="10" t="s">
        <v>378</v>
      </c>
      <c r="AF19" s="9"/>
      <c r="AG19" s="22"/>
      <c r="AL19" s="9"/>
      <c r="AM19" s="22"/>
      <c r="AN19" s="9"/>
    </row>
    <row r="20" spans="1:40" ht="15" customHeight="1" x14ac:dyDescent="0.3">
      <c r="A20" s="2" t="s">
        <v>329</v>
      </c>
      <c r="B20" s="9" t="s">
        <v>940</v>
      </c>
      <c r="C20" s="13">
        <v>190</v>
      </c>
      <c r="D20" s="14">
        <v>98</v>
      </c>
      <c r="E20" s="15">
        <v>92</v>
      </c>
      <c r="F20" s="14">
        <v>24</v>
      </c>
      <c r="G20" s="13">
        <v>34</v>
      </c>
      <c r="H20" s="13">
        <v>35</v>
      </c>
      <c r="I20" s="13">
        <v>26</v>
      </c>
      <c r="J20" s="13">
        <v>33</v>
      </c>
      <c r="K20" s="13">
        <v>40</v>
      </c>
      <c r="L20" s="13">
        <v>58</v>
      </c>
      <c r="M20" s="13">
        <v>60</v>
      </c>
      <c r="N20" s="15">
        <v>72</v>
      </c>
      <c r="O20" s="14">
        <v>94</v>
      </c>
      <c r="P20" s="13">
        <v>64</v>
      </c>
      <c r="Q20" s="13">
        <v>20</v>
      </c>
      <c r="R20" s="13">
        <v>4</v>
      </c>
      <c r="S20" s="13">
        <v>6</v>
      </c>
      <c r="T20" s="13">
        <v>32</v>
      </c>
      <c r="U20" s="13">
        <v>8</v>
      </c>
      <c r="V20" s="13">
        <v>0</v>
      </c>
      <c r="W20" s="13">
        <v>4</v>
      </c>
      <c r="X20" s="13">
        <v>22</v>
      </c>
      <c r="Y20" s="13">
        <v>6</v>
      </c>
      <c r="Z20" s="15">
        <v>23</v>
      </c>
      <c r="AA20" s="14">
        <v>167</v>
      </c>
      <c r="AB20" s="13">
        <v>23</v>
      </c>
      <c r="AC20" s="13">
        <v>2</v>
      </c>
      <c r="AD20" s="13">
        <v>16</v>
      </c>
      <c r="AE20" s="13">
        <v>3</v>
      </c>
      <c r="AF20" s="15">
        <v>2</v>
      </c>
      <c r="AG20" s="14">
        <v>125</v>
      </c>
      <c r="AH20" s="13">
        <v>65</v>
      </c>
      <c r="AI20" s="13">
        <v>64</v>
      </c>
      <c r="AJ20" s="13">
        <v>62</v>
      </c>
      <c r="AK20" s="13">
        <v>25</v>
      </c>
      <c r="AL20" s="15">
        <v>40</v>
      </c>
      <c r="AM20" s="14">
        <v>190</v>
      </c>
      <c r="AN20" s="15">
        <v>0</v>
      </c>
    </row>
    <row r="21" spans="1:40" ht="15" customHeight="1" x14ac:dyDescent="0.3">
      <c r="A21" s="2" t="s">
        <v>329</v>
      </c>
      <c r="B21" s="9"/>
      <c r="C21" s="16">
        <v>0.14000000000000001</v>
      </c>
      <c r="D21" s="17">
        <v>0.14000000000000001</v>
      </c>
      <c r="E21" s="18">
        <v>0.14000000000000001</v>
      </c>
      <c r="F21" s="17">
        <v>0.11</v>
      </c>
      <c r="G21" s="16">
        <v>0.11</v>
      </c>
      <c r="H21" s="16">
        <v>0.13</v>
      </c>
      <c r="I21" s="16">
        <v>0.13</v>
      </c>
      <c r="J21" s="20">
        <v>0.21</v>
      </c>
      <c r="K21" s="20">
        <v>0.21</v>
      </c>
      <c r="L21" s="20">
        <v>0.11</v>
      </c>
      <c r="M21" s="16">
        <v>0.13</v>
      </c>
      <c r="N21" s="21">
        <v>0.21</v>
      </c>
      <c r="O21" s="19">
        <v>0.13</v>
      </c>
      <c r="P21" s="20">
        <v>0.2</v>
      </c>
      <c r="Q21" s="16">
        <v>0.18</v>
      </c>
      <c r="R21" s="16">
        <v>0.23</v>
      </c>
      <c r="S21" s="16">
        <v>0.08</v>
      </c>
      <c r="T21" s="16">
        <v>0.12</v>
      </c>
      <c r="U21" s="16">
        <v>0.08</v>
      </c>
      <c r="V21" s="16">
        <v>0</v>
      </c>
      <c r="W21" s="16">
        <v>0.19</v>
      </c>
      <c r="X21" s="20">
        <v>0.23</v>
      </c>
      <c r="Y21" s="16">
        <v>0.1</v>
      </c>
      <c r="Z21" s="21">
        <v>0.09</v>
      </c>
      <c r="AA21" s="19">
        <v>0.16</v>
      </c>
      <c r="AB21" s="20">
        <v>0.08</v>
      </c>
      <c r="AC21" s="20">
        <v>0.04</v>
      </c>
      <c r="AD21" s="16">
        <v>0.12</v>
      </c>
      <c r="AE21" s="20">
        <v>0.04</v>
      </c>
      <c r="AF21" s="18">
        <v>7.0000000000000007E-2</v>
      </c>
      <c r="AG21" s="17">
        <v>0.15</v>
      </c>
      <c r="AH21" s="16">
        <v>0.12</v>
      </c>
      <c r="AI21" s="16">
        <v>0.16</v>
      </c>
      <c r="AJ21" s="16">
        <v>0.15</v>
      </c>
      <c r="AK21" s="20">
        <v>0.09</v>
      </c>
      <c r="AL21" s="18">
        <v>0.16</v>
      </c>
      <c r="AM21" s="17">
        <v>0.14000000000000001</v>
      </c>
      <c r="AN21" s="18">
        <v>0</v>
      </c>
    </row>
    <row r="22" spans="1:40" ht="15" customHeight="1" x14ac:dyDescent="0.3">
      <c r="A22" s="2" t="s">
        <v>329</v>
      </c>
      <c r="B22" s="9"/>
      <c r="D22" s="22"/>
      <c r="E22" s="9"/>
      <c r="F22" s="22"/>
      <c r="J22" s="12" t="s">
        <v>539</v>
      </c>
      <c r="K22" s="12" t="s">
        <v>539</v>
      </c>
      <c r="N22" s="11" t="s">
        <v>539</v>
      </c>
      <c r="O22" s="22"/>
      <c r="P22" s="12" t="s">
        <v>995</v>
      </c>
      <c r="Q22" s="12" t="s">
        <v>996</v>
      </c>
      <c r="X22" s="12" t="s">
        <v>997</v>
      </c>
      <c r="Z22" s="9"/>
      <c r="AA22" s="10" t="s">
        <v>998</v>
      </c>
      <c r="AF22" s="9"/>
      <c r="AG22" s="10" t="s">
        <v>381</v>
      </c>
      <c r="AI22" s="12" t="s">
        <v>381</v>
      </c>
      <c r="AJ22" s="12" t="s">
        <v>381</v>
      </c>
      <c r="AL22" s="11" t="s">
        <v>381</v>
      </c>
      <c r="AM22" s="22"/>
      <c r="AN22" s="9"/>
    </row>
    <row r="23" spans="1:40" ht="15" customHeight="1" x14ac:dyDescent="0.3">
      <c r="A23" s="2" t="s">
        <v>329</v>
      </c>
      <c r="B23" s="9" t="s">
        <v>950</v>
      </c>
      <c r="C23" s="13">
        <v>60</v>
      </c>
      <c r="D23" s="14">
        <v>40</v>
      </c>
      <c r="E23" s="15">
        <v>20</v>
      </c>
      <c r="F23" s="14">
        <v>5</v>
      </c>
      <c r="G23" s="13">
        <v>9</v>
      </c>
      <c r="H23" s="13">
        <v>10</v>
      </c>
      <c r="I23" s="13">
        <v>13</v>
      </c>
      <c r="J23" s="13">
        <v>10</v>
      </c>
      <c r="K23" s="13">
        <v>13</v>
      </c>
      <c r="L23" s="13">
        <v>14</v>
      </c>
      <c r="M23" s="13">
        <v>23</v>
      </c>
      <c r="N23" s="15">
        <v>23</v>
      </c>
      <c r="O23" s="14">
        <v>22</v>
      </c>
      <c r="P23" s="13">
        <v>22</v>
      </c>
      <c r="Q23" s="13">
        <v>6</v>
      </c>
      <c r="R23" s="13">
        <v>0</v>
      </c>
      <c r="S23" s="13">
        <v>2</v>
      </c>
      <c r="T23" s="13">
        <v>16</v>
      </c>
      <c r="U23" s="13">
        <v>2</v>
      </c>
      <c r="V23" s="13">
        <v>0</v>
      </c>
      <c r="W23" s="13">
        <v>0</v>
      </c>
      <c r="X23" s="13">
        <v>4</v>
      </c>
      <c r="Y23" s="13">
        <v>0</v>
      </c>
      <c r="Z23" s="15">
        <v>8</v>
      </c>
      <c r="AA23" s="14">
        <v>56</v>
      </c>
      <c r="AB23" s="13">
        <v>4</v>
      </c>
      <c r="AC23" s="13">
        <v>2</v>
      </c>
      <c r="AD23" s="13">
        <v>0</v>
      </c>
      <c r="AE23" s="13">
        <v>2</v>
      </c>
      <c r="AF23" s="15">
        <v>0</v>
      </c>
      <c r="AG23" s="14">
        <v>33</v>
      </c>
      <c r="AH23" s="13">
        <v>27</v>
      </c>
      <c r="AI23" s="13">
        <v>22</v>
      </c>
      <c r="AJ23" s="13">
        <v>11</v>
      </c>
      <c r="AK23" s="13">
        <v>11</v>
      </c>
      <c r="AL23" s="15">
        <v>17</v>
      </c>
      <c r="AM23" s="14">
        <v>60</v>
      </c>
      <c r="AN23" s="15">
        <v>0</v>
      </c>
    </row>
    <row r="24" spans="1:40" ht="15" customHeight="1" x14ac:dyDescent="0.3">
      <c r="A24" s="2" t="s">
        <v>329</v>
      </c>
      <c r="B24" s="9"/>
      <c r="C24" s="16">
        <v>0.05</v>
      </c>
      <c r="D24" s="19">
        <v>0.06</v>
      </c>
      <c r="E24" s="21">
        <v>0.03</v>
      </c>
      <c r="F24" s="17">
        <v>0.02</v>
      </c>
      <c r="G24" s="16">
        <v>0.03</v>
      </c>
      <c r="H24" s="16">
        <v>0.04</v>
      </c>
      <c r="I24" s="16">
        <v>7.0000000000000007E-2</v>
      </c>
      <c r="J24" s="16">
        <v>0.06</v>
      </c>
      <c r="K24" s="16">
        <v>7.0000000000000007E-2</v>
      </c>
      <c r="L24" s="20">
        <v>0.03</v>
      </c>
      <c r="M24" s="16">
        <v>0.05</v>
      </c>
      <c r="N24" s="21">
        <v>7.0000000000000007E-2</v>
      </c>
      <c r="O24" s="19">
        <v>0.03</v>
      </c>
      <c r="P24" s="20">
        <v>7.0000000000000007E-2</v>
      </c>
      <c r="Q24" s="16">
        <v>0.05</v>
      </c>
      <c r="R24" s="16">
        <v>0</v>
      </c>
      <c r="S24" s="16">
        <v>0.03</v>
      </c>
      <c r="T24" s="16">
        <v>0.06</v>
      </c>
      <c r="U24" s="16">
        <v>0.02</v>
      </c>
      <c r="V24" s="16">
        <v>0</v>
      </c>
      <c r="W24" s="16">
        <v>0</v>
      </c>
      <c r="X24" s="16">
        <v>0.05</v>
      </c>
      <c r="Y24" s="16">
        <v>0</v>
      </c>
      <c r="Z24" s="18">
        <v>0.03</v>
      </c>
      <c r="AA24" s="19">
        <v>0.05</v>
      </c>
      <c r="AB24" s="20">
        <v>0.01</v>
      </c>
      <c r="AC24" s="16">
        <v>0.04</v>
      </c>
      <c r="AD24" s="20">
        <v>0</v>
      </c>
      <c r="AE24" s="16">
        <v>0.02</v>
      </c>
      <c r="AF24" s="18">
        <v>0</v>
      </c>
      <c r="AG24" s="17">
        <v>0.04</v>
      </c>
      <c r="AH24" s="16">
        <v>0.05</v>
      </c>
      <c r="AI24" s="16">
        <v>0.05</v>
      </c>
      <c r="AJ24" s="20">
        <v>0.03</v>
      </c>
      <c r="AK24" s="16">
        <v>0.04</v>
      </c>
      <c r="AL24" s="18">
        <v>7.0000000000000007E-2</v>
      </c>
      <c r="AM24" s="17">
        <v>0.05</v>
      </c>
      <c r="AN24" s="18">
        <v>0</v>
      </c>
    </row>
    <row r="25" spans="1:40" ht="15" customHeight="1" x14ac:dyDescent="0.3">
      <c r="A25" s="2" t="s">
        <v>329</v>
      </c>
      <c r="B25" s="9"/>
      <c r="D25" s="10" t="s">
        <v>378</v>
      </c>
      <c r="E25" s="9"/>
      <c r="F25" s="22"/>
      <c r="I25" s="12" t="s">
        <v>432</v>
      </c>
      <c r="J25" s="12" t="s">
        <v>432</v>
      </c>
      <c r="K25" s="12" t="s">
        <v>432</v>
      </c>
      <c r="N25" s="11" t="s">
        <v>433</v>
      </c>
      <c r="O25" s="22"/>
      <c r="P25" s="12" t="s">
        <v>865</v>
      </c>
      <c r="T25" s="12" t="s">
        <v>865</v>
      </c>
      <c r="Z25" s="9"/>
      <c r="AA25" s="10" t="s">
        <v>404</v>
      </c>
      <c r="AC25" s="12" t="s">
        <v>380</v>
      </c>
      <c r="AF25" s="9"/>
      <c r="AG25" s="22"/>
      <c r="AI25" s="12" t="s">
        <v>380</v>
      </c>
      <c r="AL25" s="11" t="s">
        <v>380</v>
      </c>
      <c r="AM25" s="22"/>
      <c r="AN25" s="9"/>
    </row>
    <row r="26" spans="1:40" ht="15" customHeight="1" x14ac:dyDescent="0.3">
      <c r="A26" s="2" t="s">
        <v>329</v>
      </c>
      <c r="B26" s="9" t="s">
        <v>774</v>
      </c>
      <c r="C26" s="13">
        <v>19</v>
      </c>
      <c r="D26" s="14">
        <v>3</v>
      </c>
      <c r="E26" s="15">
        <v>16</v>
      </c>
      <c r="F26" s="14">
        <v>4</v>
      </c>
      <c r="G26" s="13">
        <v>1</v>
      </c>
      <c r="H26" s="13">
        <v>4</v>
      </c>
      <c r="I26" s="13">
        <v>4</v>
      </c>
      <c r="J26" s="13">
        <v>3</v>
      </c>
      <c r="K26" s="13">
        <v>5</v>
      </c>
      <c r="L26" s="13">
        <v>5</v>
      </c>
      <c r="M26" s="13">
        <v>7</v>
      </c>
      <c r="N26" s="15">
        <v>7</v>
      </c>
      <c r="O26" s="14">
        <v>8</v>
      </c>
      <c r="P26" s="13">
        <v>4</v>
      </c>
      <c r="Q26" s="13">
        <v>2</v>
      </c>
      <c r="R26" s="13">
        <v>0</v>
      </c>
      <c r="S26" s="13">
        <v>1</v>
      </c>
      <c r="T26" s="13">
        <v>7</v>
      </c>
      <c r="U26" s="13">
        <v>1</v>
      </c>
      <c r="V26" s="13">
        <v>0</v>
      </c>
      <c r="W26" s="13">
        <v>1</v>
      </c>
      <c r="X26" s="13">
        <v>2</v>
      </c>
      <c r="Y26" s="13">
        <v>1</v>
      </c>
      <c r="Z26" s="15">
        <v>1</v>
      </c>
      <c r="AA26" s="14">
        <v>18</v>
      </c>
      <c r="AB26" s="13">
        <v>2</v>
      </c>
      <c r="AC26" s="13">
        <v>0</v>
      </c>
      <c r="AD26" s="13">
        <v>1</v>
      </c>
      <c r="AE26" s="13">
        <v>1</v>
      </c>
      <c r="AF26" s="15">
        <v>0</v>
      </c>
      <c r="AG26" s="14">
        <v>9</v>
      </c>
      <c r="AH26" s="13">
        <v>10</v>
      </c>
      <c r="AI26" s="13">
        <v>4</v>
      </c>
      <c r="AJ26" s="13">
        <v>5</v>
      </c>
      <c r="AK26" s="13">
        <v>3</v>
      </c>
      <c r="AL26" s="15">
        <v>7</v>
      </c>
      <c r="AM26" s="14">
        <v>19</v>
      </c>
      <c r="AN26" s="15">
        <v>0</v>
      </c>
    </row>
    <row r="27" spans="1:40" ht="15" customHeight="1" x14ac:dyDescent="0.3">
      <c r="A27" s="2" t="s">
        <v>329</v>
      </c>
      <c r="B27" s="9"/>
      <c r="C27" s="16">
        <v>0.01</v>
      </c>
      <c r="D27" s="23" t="s">
        <v>423</v>
      </c>
      <c r="E27" s="21">
        <v>0.03</v>
      </c>
      <c r="F27" s="17">
        <v>0.02</v>
      </c>
      <c r="G27" s="3" t="s">
        <v>422</v>
      </c>
      <c r="H27" s="16">
        <v>0.01</v>
      </c>
      <c r="I27" s="16">
        <v>0.02</v>
      </c>
      <c r="J27" s="16">
        <v>0.02</v>
      </c>
      <c r="K27" s="16">
        <v>0.03</v>
      </c>
      <c r="L27" s="16">
        <v>0.01</v>
      </c>
      <c r="M27" s="16">
        <v>0.02</v>
      </c>
      <c r="N27" s="18">
        <v>0.02</v>
      </c>
      <c r="O27" s="17">
        <v>0.01</v>
      </c>
      <c r="P27" s="16">
        <v>0.01</v>
      </c>
      <c r="Q27" s="16">
        <v>0.02</v>
      </c>
      <c r="R27" s="16">
        <v>0</v>
      </c>
      <c r="S27" s="16">
        <v>0.01</v>
      </c>
      <c r="T27" s="16">
        <v>0.03</v>
      </c>
      <c r="U27" s="16">
        <v>0.01</v>
      </c>
      <c r="V27" s="16">
        <v>0</v>
      </c>
      <c r="W27" s="16">
        <v>0.04</v>
      </c>
      <c r="X27" s="16">
        <v>0.02</v>
      </c>
      <c r="Y27" s="16">
        <v>0.02</v>
      </c>
      <c r="Z27" s="24" t="s">
        <v>422</v>
      </c>
      <c r="AA27" s="17">
        <v>0.02</v>
      </c>
      <c r="AB27" s="16">
        <v>0.01</v>
      </c>
      <c r="AC27" s="16">
        <v>0</v>
      </c>
      <c r="AD27" s="16">
        <v>0.01</v>
      </c>
      <c r="AE27" s="16">
        <v>0.01</v>
      </c>
      <c r="AF27" s="18">
        <v>0</v>
      </c>
      <c r="AG27" s="17">
        <v>0.01</v>
      </c>
      <c r="AH27" s="16">
        <v>0.02</v>
      </c>
      <c r="AI27" s="16">
        <v>0.01</v>
      </c>
      <c r="AJ27" s="16">
        <v>0.01</v>
      </c>
      <c r="AK27" s="16">
        <v>0.01</v>
      </c>
      <c r="AL27" s="21">
        <v>0.03</v>
      </c>
      <c r="AM27" s="17">
        <v>0.01</v>
      </c>
      <c r="AN27" s="18">
        <v>0</v>
      </c>
    </row>
    <row r="28" spans="1:40" ht="15" customHeight="1" x14ac:dyDescent="0.3">
      <c r="A28" s="2" t="s">
        <v>329</v>
      </c>
      <c r="B28" s="9"/>
      <c r="D28" s="22"/>
      <c r="E28" s="11" t="s">
        <v>377</v>
      </c>
      <c r="F28" s="22"/>
      <c r="K28" s="12" t="s">
        <v>378</v>
      </c>
      <c r="N28" s="11" t="s">
        <v>378</v>
      </c>
      <c r="O28" s="22"/>
      <c r="T28" s="12" t="s">
        <v>389</v>
      </c>
      <c r="Z28" s="9"/>
      <c r="AA28" s="22"/>
      <c r="AF28" s="9"/>
      <c r="AG28" s="22"/>
      <c r="AL28" s="9"/>
      <c r="AM28" s="22"/>
      <c r="AN28" s="9"/>
    </row>
    <row r="29" spans="1:40" ht="15" customHeight="1" x14ac:dyDescent="0.3">
      <c r="A29" s="2" t="s">
        <v>329</v>
      </c>
      <c r="B29" s="9" t="s">
        <v>960</v>
      </c>
      <c r="C29" s="13">
        <v>588</v>
      </c>
      <c r="D29" s="14">
        <v>317</v>
      </c>
      <c r="E29" s="15">
        <v>271</v>
      </c>
      <c r="F29" s="14">
        <v>123</v>
      </c>
      <c r="G29" s="13">
        <v>154</v>
      </c>
      <c r="H29" s="13">
        <v>121</v>
      </c>
      <c r="I29" s="13">
        <v>78</v>
      </c>
      <c r="J29" s="13">
        <v>58</v>
      </c>
      <c r="K29" s="13">
        <v>54</v>
      </c>
      <c r="L29" s="13">
        <v>277</v>
      </c>
      <c r="M29" s="13">
        <v>199</v>
      </c>
      <c r="N29" s="15">
        <v>112</v>
      </c>
      <c r="O29" s="14">
        <v>353</v>
      </c>
      <c r="P29" s="13">
        <v>120</v>
      </c>
      <c r="Q29" s="13">
        <v>40</v>
      </c>
      <c r="R29" s="13">
        <v>7</v>
      </c>
      <c r="S29" s="13">
        <v>40</v>
      </c>
      <c r="T29" s="13">
        <v>115</v>
      </c>
      <c r="U29" s="13">
        <v>44</v>
      </c>
      <c r="V29" s="13">
        <v>2</v>
      </c>
      <c r="W29" s="13">
        <v>10</v>
      </c>
      <c r="X29" s="13">
        <v>31</v>
      </c>
      <c r="Y29" s="13">
        <v>21</v>
      </c>
      <c r="Z29" s="15">
        <v>159</v>
      </c>
      <c r="AA29" s="14">
        <v>418</v>
      </c>
      <c r="AB29" s="13">
        <v>170</v>
      </c>
      <c r="AC29" s="13">
        <v>27</v>
      </c>
      <c r="AD29" s="13">
        <v>76</v>
      </c>
      <c r="AE29" s="13">
        <v>49</v>
      </c>
      <c r="AF29" s="15">
        <v>17</v>
      </c>
      <c r="AG29" s="14">
        <v>360</v>
      </c>
      <c r="AH29" s="13">
        <v>228</v>
      </c>
      <c r="AI29" s="13">
        <v>177</v>
      </c>
      <c r="AJ29" s="13">
        <v>182</v>
      </c>
      <c r="AK29" s="13">
        <v>122</v>
      </c>
      <c r="AL29" s="15">
        <v>106</v>
      </c>
      <c r="AM29" s="14">
        <v>588</v>
      </c>
      <c r="AN29" s="15">
        <v>0</v>
      </c>
    </row>
    <row r="30" spans="1:40" ht="15" customHeight="1" x14ac:dyDescent="0.3">
      <c r="A30" s="2" t="s">
        <v>329</v>
      </c>
      <c r="B30" s="9"/>
      <c r="C30" s="16">
        <v>0.44</v>
      </c>
      <c r="D30" s="17">
        <v>0.46</v>
      </c>
      <c r="E30" s="18">
        <v>0.42</v>
      </c>
      <c r="F30" s="19">
        <v>0.55000000000000004</v>
      </c>
      <c r="G30" s="20">
        <v>0.51</v>
      </c>
      <c r="H30" s="16">
        <v>0.45</v>
      </c>
      <c r="I30" s="16">
        <v>0.39</v>
      </c>
      <c r="J30" s="16">
        <v>0.37</v>
      </c>
      <c r="K30" s="20">
        <v>0.28999999999999998</v>
      </c>
      <c r="L30" s="20">
        <v>0.53</v>
      </c>
      <c r="M30" s="16">
        <v>0.43</v>
      </c>
      <c r="N30" s="21">
        <v>0.33</v>
      </c>
      <c r="O30" s="19">
        <v>0.47</v>
      </c>
      <c r="P30" s="20">
        <v>0.37</v>
      </c>
      <c r="Q30" s="20">
        <v>0.36</v>
      </c>
      <c r="R30" s="16">
        <v>0.38</v>
      </c>
      <c r="S30" s="16">
        <v>0.49</v>
      </c>
      <c r="T30" s="16">
        <v>0.44</v>
      </c>
      <c r="U30" s="16">
        <v>0.46</v>
      </c>
      <c r="V30" s="16">
        <v>1</v>
      </c>
      <c r="W30" s="16">
        <v>0.44</v>
      </c>
      <c r="X30" s="20">
        <v>0.32</v>
      </c>
      <c r="Y30" s="16">
        <v>0.34</v>
      </c>
      <c r="Z30" s="21">
        <v>0.62</v>
      </c>
      <c r="AA30" s="19">
        <v>0.4</v>
      </c>
      <c r="AB30" s="20">
        <v>0.6</v>
      </c>
      <c r="AC30" s="20">
        <v>0.59</v>
      </c>
      <c r="AD30" s="20">
        <v>0.57999999999999996</v>
      </c>
      <c r="AE30" s="20">
        <v>0.62</v>
      </c>
      <c r="AF30" s="18">
        <v>0.64</v>
      </c>
      <c r="AG30" s="17">
        <v>0.44</v>
      </c>
      <c r="AH30" s="16">
        <v>0.44</v>
      </c>
      <c r="AI30" s="16">
        <v>0.43</v>
      </c>
      <c r="AJ30" s="16">
        <v>0.45</v>
      </c>
      <c r="AK30" s="16">
        <v>0.46</v>
      </c>
      <c r="AL30" s="18">
        <v>0.42</v>
      </c>
      <c r="AM30" s="17">
        <v>0.44</v>
      </c>
      <c r="AN30" s="18">
        <v>0</v>
      </c>
    </row>
    <row r="31" spans="1:40" ht="15" customHeight="1" x14ac:dyDescent="0.3">
      <c r="A31" s="2" t="s">
        <v>329</v>
      </c>
      <c r="B31" s="9"/>
      <c r="D31" s="22"/>
      <c r="E31" s="9"/>
      <c r="F31" s="10" t="s">
        <v>562</v>
      </c>
      <c r="G31" s="12" t="s">
        <v>447</v>
      </c>
      <c r="H31" s="12" t="s">
        <v>448</v>
      </c>
      <c r="I31" s="12" t="s">
        <v>382</v>
      </c>
      <c r="L31" s="12" t="s">
        <v>562</v>
      </c>
      <c r="M31" s="12" t="s">
        <v>448</v>
      </c>
      <c r="N31" s="9"/>
      <c r="O31" s="10" t="s">
        <v>999</v>
      </c>
      <c r="S31" s="12" t="s">
        <v>835</v>
      </c>
      <c r="T31" s="12" t="s">
        <v>387</v>
      </c>
      <c r="Z31" s="11" t="s">
        <v>600</v>
      </c>
      <c r="AA31" s="22"/>
      <c r="AB31" s="12" t="s">
        <v>377</v>
      </c>
      <c r="AC31" s="12" t="s">
        <v>377</v>
      </c>
      <c r="AD31" s="12" t="s">
        <v>377</v>
      </c>
      <c r="AE31" s="12" t="s">
        <v>377</v>
      </c>
      <c r="AF31" s="9"/>
      <c r="AG31" s="22"/>
      <c r="AL31" s="9"/>
      <c r="AM31" s="22"/>
      <c r="AN31" s="9"/>
    </row>
    <row r="32" spans="1:40" ht="15" customHeight="1" x14ac:dyDescent="0.3">
      <c r="A32" s="2" t="s">
        <v>329</v>
      </c>
      <c r="B32" s="9" t="s">
        <v>970</v>
      </c>
      <c r="C32" s="13">
        <v>250</v>
      </c>
      <c r="D32" s="14">
        <v>138</v>
      </c>
      <c r="E32" s="15">
        <v>112</v>
      </c>
      <c r="F32" s="14">
        <v>29</v>
      </c>
      <c r="G32" s="13">
        <v>43</v>
      </c>
      <c r="H32" s="13">
        <v>44</v>
      </c>
      <c r="I32" s="13">
        <v>39</v>
      </c>
      <c r="J32" s="13">
        <v>43</v>
      </c>
      <c r="K32" s="13">
        <v>52</v>
      </c>
      <c r="L32" s="13">
        <v>72</v>
      </c>
      <c r="M32" s="13">
        <v>83</v>
      </c>
      <c r="N32" s="15">
        <v>95</v>
      </c>
      <c r="O32" s="14">
        <v>116</v>
      </c>
      <c r="P32" s="13">
        <v>86</v>
      </c>
      <c r="Q32" s="13">
        <v>26</v>
      </c>
      <c r="R32" s="13">
        <v>4</v>
      </c>
      <c r="S32" s="13">
        <v>9</v>
      </c>
      <c r="T32" s="13">
        <v>48</v>
      </c>
      <c r="U32" s="13">
        <v>10</v>
      </c>
      <c r="V32" s="13">
        <v>0</v>
      </c>
      <c r="W32" s="13">
        <v>4</v>
      </c>
      <c r="X32" s="13">
        <v>27</v>
      </c>
      <c r="Y32" s="13">
        <v>6</v>
      </c>
      <c r="Z32" s="15">
        <v>31</v>
      </c>
      <c r="AA32" s="14">
        <v>224</v>
      </c>
      <c r="AB32" s="13">
        <v>27</v>
      </c>
      <c r="AC32" s="13">
        <v>4</v>
      </c>
      <c r="AD32" s="13">
        <v>16</v>
      </c>
      <c r="AE32" s="13">
        <v>5</v>
      </c>
      <c r="AF32" s="15">
        <v>2</v>
      </c>
      <c r="AG32" s="14">
        <v>158</v>
      </c>
      <c r="AH32" s="13">
        <v>92</v>
      </c>
      <c r="AI32" s="13">
        <v>86</v>
      </c>
      <c r="AJ32" s="13">
        <v>72</v>
      </c>
      <c r="AK32" s="13">
        <v>36</v>
      </c>
      <c r="AL32" s="15">
        <v>56</v>
      </c>
      <c r="AM32" s="14">
        <v>250</v>
      </c>
      <c r="AN32" s="15">
        <v>0</v>
      </c>
    </row>
    <row r="33" spans="1:40" ht="15" customHeight="1" x14ac:dyDescent="0.3">
      <c r="A33" s="2" t="s">
        <v>329</v>
      </c>
      <c r="B33" s="9"/>
      <c r="C33" s="16">
        <v>0.19</v>
      </c>
      <c r="D33" s="17">
        <v>0.2</v>
      </c>
      <c r="E33" s="18">
        <v>0.17</v>
      </c>
      <c r="F33" s="19">
        <v>0.13</v>
      </c>
      <c r="G33" s="20">
        <v>0.14000000000000001</v>
      </c>
      <c r="H33" s="16">
        <v>0.17</v>
      </c>
      <c r="I33" s="16">
        <v>0.2</v>
      </c>
      <c r="J33" s="20">
        <v>0.28000000000000003</v>
      </c>
      <c r="K33" s="20">
        <v>0.28000000000000003</v>
      </c>
      <c r="L33" s="20">
        <v>0.14000000000000001</v>
      </c>
      <c r="M33" s="16">
        <v>0.18</v>
      </c>
      <c r="N33" s="21">
        <v>0.28000000000000003</v>
      </c>
      <c r="O33" s="19">
        <v>0.16</v>
      </c>
      <c r="P33" s="20">
        <v>0.26</v>
      </c>
      <c r="Q33" s="16">
        <v>0.23</v>
      </c>
      <c r="R33" s="16">
        <v>0.23</v>
      </c>
      <c r="S33" s="20">
        <v>0.1</v>
      </c>
      <c r="T33" s="16">
        <v>0.18</v>
      </c>
      <c r="U33" s="20">
        <v>0.1</v>
      </c>
      <c r="V33" s="16">
        <v>0</v>
      </c>
      <c r="W33" s="16">
        <v>0.19</v>
      </c>
      <c r="X33" s="20">
        <v>0.28000000000000003</v>
      </c>
      <c r="Y33" s="16">
        <v>0.1</v>
      </c>
      <c r="Z33" s="21">
        <v>0.12</v>
      </c>
      <c r="AA33" s="19">
        <v>0.21</v>
      </c>
      <c r="AB33" s="20">
        <v>0.09</v>
      </c>
      <c r="AC33" s="16">
        <v>0.09</v>
      </c>
      <c r="AD33" s="20">
        <v>0.12</v>
      </c>
      <c r="AE33" s="20">
        <v>0.06</v>
      </c>
      <c r="AF33" s="18">
        <v>7.0000000000000007E-2</v>
      </c>
      <c r="AG33" s="17">
        <v>0.19</v>
      </c>
      <c r="AH33" s="16">
        <v>0.18</v>
      </c>
      <c r="AI33" s="16">
        <v>0.21</v>
      </c>
      <c r="AJ33" s="16">
        <v>0.18</v>
      </c>
      <c r="AK33" s="20">
        <v>0.14000000000000001</v>
      </c>
      <c r="AL33" s="18">
        <v>0.22</v>
      </c>
      <c r="AM33" s="17">
        <v>0.19</v>
      </c>
      <c r="AN33" s="18">
        <v>0</v>
      </c>
    </row>
    <row r="34" spans="1:40" ht="15" customHeight="1" x14ac:dyDescent="0.3">
      <c r="A34" s="2" t="s">
        <v>329</v>
      </c>
      <c r="B34" s="9"/>
      <c r="C34" s="28"/>
      <c r="D34" s="29"/>
      <c r="E34" s="30"/>
      <c r="F34" s="29"/>
      <c r="G34" s="28"/>
      <c r="H34" s="28"/>
      <c r="I34" s="47" t="s">
        <v>383</v>
      </c>
      <c r="J34" s="47" t="s">
        <v>440</v>
      </c>
      <c r="K34" s="47" t="s">
        <v>440</v>
      </c>
      <c r="L34" s="28"/>
      <c r="M34" s="28"/>
      <c r="N34" s="48" t="s">
        <v>539</v>
      </c>
      <c r="O34" s="29"/>
      <c r="P34" s="47" t="s">
        <v>997</v>
      </c>
      <c r="Q34" s="47" t="s">
        <v>1000</v>
      </c>
      <c r="R34" s="28"/>
      <c r="S34" s="28"/>
      <c r="T34" s="47" t="s">
        <v>389</v>
      </c>
      <c r="U34" s="28"/>
      <c r="V34" s="28"/>
      <c r="W34" s="28"/>
      <c r="X34" s="47" t="s">
        <v>1000</v>
      </c>
      <c r="Y34" s="28"/>
      <c r="Z34" s="30"/>
      <c r="AA34" s="49" t="s">
        <v>443</v>
      </c>
      <c r="AB34" s="28"/>
      <c r="AC34" s="28"/>
      <c r="AD34" s="28"/>
      <c r="AE34" s="28"/>
      <c r="AF34" s="30"/>
      <c r="AG34" s="49" t="s">
        <v>381</v>
      </c>
      <c r="AH34" s="28"/>
      <c r="AI34" s="47" t="s">
        <v>381</v>
      </c>
      <c r="AJ34" s="28"/>
      <c r="AK34" s="28"/>
      <c r="AL34" s="48" t="s">
        <v>381</v>
      </c>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1000-000000000000}"/>
  </hyperlinks>
  <pageMargins left="0.7" right="0.7" top="0.75" bottom="0.75" header="0.3" footer="0.3"/>
  <headerFooter>
    <oddHeader>&amp;L&amp;"Aptos"&amp;12&amp;K000000 Classification: CONFIDENTIAL&amp;1#_x000D_</oddHeader>
  </headerFooter>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dimension ref="A1:AN37"/>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1001</v>
      </c>
    </row>
    <row r="4" spans="1:40" x14ac:dyDescent="0.3">
      <c r="A4" s="2" t="s">
        <v>329</v>
      </c>
      <c r="B4" s="2" t="s">
        <v>1002</v>
      </c>
    </row>
    <row r="5" spans="1:40" x14ac:dyDescent="0.3">
      <c r="A5" s="2" t="s">
        <v>329</v>
      </c>
      <c r="B5" s="2" t="s">
        <v>27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465</v>
      </c>
      <c r="S8" s="12" t="s">
        <v>381</v>
      </c>
      <c r="T8" s="12" t="s">
        <v>382</v>
      </c>
      <c r="U8" s="12" t="s">
        <v>383</v>
      </c>
      <c r="V8" s="12" t="s">
        <v>386</v>
      </c>
      <c r="W8" s="12" t="s">
        <v>468</v>
      </c>
      <c r="X8" s="12" t="s">
        <v>387</v>
      </c>
      <c r="Y8" s="12" t="s">
        <v>388</v>
      </c>
      <c r="Z8" s="11" t="s">
        <v>389</v>
      </c>
      <c r="AA8" s="10" t="s">
        <v>377</v>
      </c>
      <c r="AB8" s="12" t="s">
        <v>378</v>
      </c>
      <c r="AC8" s="12" t="s">
        <v>464</v>
      </c>
      <c r="AD8" s="12" t="s">
        <v>380</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1928</v>
      </c>
      <c r="D9" s="14">
        <v>1093</v>
      </c>
      <c r="E9" s="15">
        <v>834</v>
      </c>
      <c r="F9" s="14">
        <v>113</v>
      </c>
      <c r="G9" s="13">
        <v>238</v>
      </c>
      <c r="H9" s="13">
        <v>221</v>
      </c>
      <c r="I9" s="13">
        <v>277</v>
      </c>
      <c r="J9" s="13">
        <v>381</v>
      </c>
      <c r="K9" s="13">
        <v>698</v>
      </c>
      <c r="L9" s="13">
        <v>351</v>
      </c>
      <c r="M9" s="13">
        <v>498</v>
      </c>
      <c r="N9" s="15">
        <v>1079</v>
      </c>
      <c r="O9" s="14">
        <v>1288</v>
      </c>
      <c r="P9" s="13">
        <v>304</v>
      </c>
      <c r="Q9" s="13">
        <v>177</v>
      </c>
      <c r="R9" s="13">
        <v>61</v>
      </c>
      <c r="S9" s="13">
        <v>144</v>
      </c>
      <c r="T9" s="13">
        <v>336</v>
      </c>
      <c r="U9" s="13">
        <v>151</v>
      </c>
      <c r="V9" s="13">
        <v>9</v>
      </c>
      <c r="W9" s="13">
        <v>46</v>
      </c>
      <c r="X9" s="13">
        <v>215</v>
      </c>
      <c r="Y9" s="13">
        <v>164</v>
      </c>
      <c r="Z9" s="15">
        <v>321</v>
      </c>
      <c r="AA9" s="14">
        <v>1664</v>
      </c>
      <c r="AB9" s="13">
        <v>258</v>
      </c>
      <c r="AC9" s="13">
        <v>41</v>
      </c>
      <c r="AD9" s="13">
        <v>134</v>
      </c>
      <c r="AE9" s="13">
        <v>73</v>
      </c>
      <c r="AF9" s="15">
        <v>10</v>
      </c>
      <c r="AG9" s="14">
        <v>1285</v>
      </c>
      <c r="AH9" s="13">
        <v>643</v>
      </c>
      <c r="AI9" s="13">
        <v>705</v>
      </c>
      <c r="AJ9" s="13">
        <v>580</v>
      </c>
      <c r="AK9" s="13">
        <v>338</v>
      </c>
      <c r="AL9" s="15">
        <v>305</v>
      </c>
      <c r="AM9" s="14">
        <v>1928</v>
      </c>
      <c r="AN9" s="15">
        <v>0</v>
      </c>
    </row>
    <row r="10" spans="1:40" ht="15" customHeight="1" x14ac:dyDescent="0.3">
      <c r="A10" s="2" t="s">
        <v>329</v>
      </c>
      <c r="B10" s="9" t="s">
        <v>338</v>
      </c>
      <c r="C10" s="13">
        <v>1886</v>
      </c>
      <c r="D10" s="14">
        <v>1081</v>
      </c>
      <c r="E10" s="15">
        <v>805</v>
      </c>
      <c r="F10" s="14">
        <v>109</v>
      </c>
      <c r="G10" s="13">
        <v>227</v>
      </c>
      <c r="H10" s="13">
        <v>208</v>
      </c>
      <c r="I10" s="13">
        <v>274</v>
      </c>
      <c r="J10" s="13">
        <v>375</v>
      </c>
      <c r="K10" s="13">
        <v>694</v>
      </c>
      <c r="L10" s="13">
        <v>336</v>
      </c>
      <c r="M10" s="13">
        <v>482</v>
      </c>
      <c r="N10" s="15">
        <v>1069</v>
      </c>
      <c r="O10" s="14">
        <v>1260</v>
      </c>
      <c r="P10" s="13">
        <v>301</v>
      </c>
      <c r="Q10" s="13">
        <v>166</v>
      </c>
      <c r="R10" s="13">
        <v>54</v>
      </c>
      <c r="S10" s="13">
        <v>139</v>
      </c>
      <c r="T10" s="13">
        <v>324</v>
      </c>
      <c r="U10" s="13">
        <v>144</v>
      </c>
      <c r="V10" s="13">
        <v>8</v>
      </c>
      <c r="W10" s="13">
        <v>42</v>
      </c>
      <c r="X10" s="13">
        <v>216</v>
      </c>
      <c r="Y10" s="13">
        <v>150</v>
      </c>
      <c r="Z10" s="15">
        <v>341</v>
      </c>
      <c r="AA10" s="14">
        <v>1634</v>
      </c>
      <c r="AB10" s="13">
        <v>252</v>
      </c>
      <c r="AC10" s="13">
        <v>38</v>
      </c>
      <c r="AD10" s="13">
        <v>130</v>
      </c>
      <c r="AE10" s="13">
        <v>64</v>
      </c>
      <c r="AF10" s="15">
        <v>21</v>
      </c>
      <c r="AG10" s="14">
        <v>1245</v>
      </c>
      <c r="AH10" s="13">
        <v>641</v>
      </c>
      <c r="AI10" s="13">
        <v>625</v>
      </c>
      <c r="AJ10" s="13">
        <v>620</v>
      </c>
      <c r="AK10" s="13">
        <v>354</v>
      </c>
      <c r="AL10" s="15">
        <v>287</v>
      </c>
      <c r="AM10" s="14">
        <v>1886</v>
      </c>
      <c r="AN10" s="15">
        <v>0</v>
      </c>
    </row>
    <row r="11" spans="1:40" ht="15" customHeight="1" x14ac:dyDescent="0.3">
      <c r="A11" s="2" t="s">
        <v>329</v>
      </c>
      <c r="B11" s="9" t="s">
        <v>909</v>
      </c>
      <c r="C11" s="13">
        <v>571</v>
      </c>
      <c r="D11" s="14">
        <v>320</v>
      </c>
      <c r="E11" s="15">
        <v>251</v>
      </c>
      <c r="F11" s="14">
        <v>41</v>
      </c>
      <c r="G11" s="13">
        <v>77</v>
      </c>
      <c r="H11" s="13">
        <v>78</v>
      </c>
      <c r="I11" s="13">
        <v>75</v>
      </c>
      <c r="J11" s="13">
        <v>91</v>
      </c>
      <c r="K11" s="13">
        <v>209</v>
      </c>
      <c r="L11" s="13">
        <v>118</v>
      </c>
      <c r="M11" s="13">
        <v>153</v>
      </c>
      <c r="N11" s="15">
        <v>300</v>
      </c>
      <c r="O11" s="14">
        <v>383</v>
      </c>
      <c r="P11" s="13">
        <v>89</v>
      </c>
      <c r="Q11" s="13">
        <v>50</v>
      </c>
      <c r="R11" s="13">
        <v>15</v>
      </c>
      <c r="S11" s="13">
        <v>55</v>
      </c>
      <c r="T11" s="13">
        <v>99</v>
      </c>
      <c r="U11" s="13">
        <v>39</v>
      </c>
      <c r="V11" s="13">
        <v>2</v>
      </c>
      <c r="W11" s="13">
        <v>14</v>
      </c>
      <c r="X11" s="13">
        <v>62</v>
      </c>
      <c r="Y11" s="13">
        <v>38</v>
      </c>
      <c r="Z11" s="15">
        <v>108</v>
      </c>
      <c r="AA11" s="14">
        <v>485</v>
      </c>
      <c r="AB11" s="13">
        <v>86</v>
      </c>
      <c r="AC11" s="13">
        <v>13</v>
      </c>
      <c r="AD11" s="13">
        <v>39</v>
      </c>
      <c r="AE11" s="13">
        <v>29</v>
      </c>
      <c r="AF11" s="15">
        <v>6</v>
      </c>
      <c r="AG11" s="14">
        <v>356</v>
      </c>
      <c r="AH11" s="13">
        <v>215</v>
      </c>
      <c r="AI11" s="13">
        <v>204</v>
      </c>
      <c r="AJ11" s="13">
        <v>152</v>
      </c>
      <c r="AK11" s="13">
        <v>122</v>
      </c>
      <c r="AL11" s="15">
        <v>93</v>
      </c>
      <c r="AM11" s="14">
        <v>571</v>
      </c>
      <c r="AN11" s="15">
        <v>0</v>
      </c>
    </row>
    <row r="12" spans="1:40" ht="15" customHeight="1" x14ac:dyDescent="0.3">
      <c r="A12" s="2" t="s">
        <v>329</v>
      </c>
      <c r="B12" s="9"/>
      <c r="C12" s="16">
        <v>0.3</v>
      </c>
      <c r="D12" s="17">
        <v>0.3</v>
      </c>
      <c r="E12" s="18">
        <v>0.31</v>
      </c>
      <c r="F12" s="17">
        <v>0.38</v>
      </c>
      <c r="G12" s="16">
        <v>0.34</v>
      </c>
      <c r="H12" s="20">
        <v>0.38</v>
      </c>
      <c r="I12" s="16">
        <v>0.27</v>
      </c>
      <c r="J12" s="20">
        <v>0.24</v>
      </c>
      <c r="K12" s="16">
        <v>0.3</v>
      </c>
      <c r="L12" s="20">
        <v>0.35</v>
      </c>
      <c r="M12" s="16">
        <v>0.32</v>
      </c>
      <c r="N12" s="21">
        <v>0.28000000000000003</v>
      </c>
      <c r="O12" s="17">
        <v>0.3</v>
      </c>
      <c r="P12" s="16">
        <v>0.28999999999999998</v>
      </c>
      <c r="Q12" s="16">
        <v>0.3</v>
      </c>
      <c r="R12" s="16">
        <v>0.28000000000000003</v>
      </c>
      <c r="S12" s="20">
        <v>0.39</v>
      </c>
      <c r="T12" s="16">
        <v>0.31</v>
      </c>
      <c r="U12" s="16">
        <v>0.27</v>
      </c>
      <c r="V12" s="16">
        <v>0.21</v>
      </c>
      <c r="W12" s="16">
        <v>0.34</v>
      </c>
      <c r="X12" s="16">
        <v>0.28999999999999998</v>
      </c>
      <c r="Y12" s="16">
        <v>0.25</v>
      </c>
      <c r="Z12" s="18">
        <v>0.32</v>
      </c>
      <c r="AA12" s="17">
        <v>0.3</v>
      </c>
      <c r="AB12" s="16">
        <v>0.34</v>
      </c>
      <c r="AC12" s="16">
        <v>0.34</v>
      </c>
      <c r="AD12" s="16">
        <v>0.3</v>
      </c>
      <c r="AE12" s="20">
        <v>0.45</v>
      </c>
      <c r="AF12" s="18">
        <v>0.28000000000000003</v>
      </c>
      <c r="AG12" s="19">
        <v>0.28999999999999998</v>
      </c>
      <c r="AH12" s="20">
        <v>0.34</v>
      </c>
      <c r="AI12" s="16">
        <v>0.33</v>
      </c>
      <c r="AJ12" s="20">
        <v>0.25</v>
      </c>
      <c r="AK12" s="16">
        <v>0.35</v>
      </c>
      <c r="AL12" s="18">
        <v>0.32</v>
      </c>
      <c r="AM12" s="17">
        <v>0.3</v>
      </c>
      <c r="AN12" s="18">
        <v>0</v>
      </c>
    </row>
    <row r="13" spans="1:40" ht="15" customHeight="1" x14ac:dyDescent="0.3">
      <c r="A13" s="2" t="s">
        <v>329</v>
      </c>
      <c r="B13" s="9"/>
      <c r="D13" s="22"/>
      <c r="E13" s="9"/>
      <c r="F13" s="10" t="s">
        <v>660</v>
      </c>
      <c r="G13" s="12" t="s">
        <v>381</v>
      </c>
      <c r="H13" s="12" t="s">
        <v>445</v>
      </c>
      <c r="K13" s="12" t="s">
        <v>381</v>
      </c>
      <c r="L13" s="12" t="s">
        <v>660</v>
      </c>
      <c r="M13" s="12" t="s">
        <v>381</v>
      </c>
      <c r="N13" s="9"/>
      <c r="O13" s="22"/>
      <c r="S13" s="12" t="s">
        <v>1003</v>
      </c>
      <c r="Z13" s="9"/>
      <c r="AA13" s="22"/>
      <c r="AE13" s="12" t="s">
        <v>405</v>
      </c>
      <c r="AF13" s="9"/>
      <c r="AG13" s="22"/>
      <c r="AH13" s="12" t="s">
        <v>405</v>
      </c>
      <c r="AI13" s="12" t="s">
        <v>380</v>
      </c>
      <c r="AK13" s="12" t="s">
        <v>405</v>
      </c>
      <c r="AL13" s="11" t="s">
        <v>380</v>
      </c>
      <c r="AM13" s="22"/>
      <c r="AN13" s="9"/>
    </row>
    <row r="14" spans="1:40" ht="15" customHeight="1" x14ac:dyDescent="0.3">
      <c r="A14" s="2" t="s">
        <v>329</v>
      </c>
      <c r="B14" s="9" t="s">
        <v>922</v>
      </c>
      <c r="C14" s="13">
        <v>827</v>
      </c>
      <c r="D14" s="14">
        <v>497</v>
      </c>
      <c r="E14" s="15">
        <v>329</v>
      </c>
      <c r="F14" s="14">
        <v>41</v>
      </c>
      <c r="G14" s="13">
        <v>85</v>
      </c>
      <c r="H14" s="13">
        <v>87</v>
      </c>
      <c r="I14" s="13">
        <v>128</v>
      </c>
      <c r="J14" s="13">
        <v>179</v>
      </c>
      <c r="K14" s="13">
        <v>306</v>
      </c>
      <c r="L14" s="13">
        <v>126</v>
      </c>
      <c r="M14" s="13">
        <v>215</v>
      </c>
      <c r="N14" s="15">
        <v>486</v>
      </c>
      <c r="O14" s="14">
        <v>552</v>
      </c>
      <c r="P14" s="13">
        <v>132</v>
      </c>
      <c r="Q14" s="13">
        <v>73</v>
      </c>
      <c r="R14" s="13">
        <v>23</v>
      </c>
      <c r="S14" s="13">
        <v>51</v>
      </c>
      <c r="T14" s="13">
        <v>143</v>
      </c>
      <c r="U14" s="13">
        <v>71</v>
      </c>
      <c r="V14" s="13">
        <v>4</v>
      </c>
      <c r="W14" s="13">
        <v>12</v>
      </c>
      <c r="X14" s="13">
        <v>99</v>
      </c>
      <c r="Y14" s="13">
        <v>73</v>
      </c>
      <c r="Z14" s="15">
        <v>145</v>
      </c>
      <c r="AA14" s="14">
        <v>720</v>
      </c>
      <c r="AB14" s="13">
        <v>106</v>
      </c>
      <c r="AC14" s="13">
        <v>15</v>
      </c>
      <c r="AD14" s="13">
        <v>59</v>
      </c>
      <c r="AE14" s="13">
        <v>24</v>
      </c>
      <c r="AF14" s="15">
        <v>9</v>
      </c>
      <c r="AG14" s="14">
        <v>570</v>
      </c>
      <c r="AH14" s="13">
        <v>256</v>
      </c>
      <c r="AI14" s="13">
        <v>269</v>
      </c>
      <c r="AJ14" s="13">
        <v>302</v>
      </c>
      <c r="AK14" s="13">
        <v>147</v>
      </c>
      <c r="AL14" s="15">
        <v>109</v>
      </c>
      <c r="AM14" s="14">
        <v>827</v>
      </c>
      <c r="AN14" s="15">
        <v>0</v>
      </c>
    </row>
    <row r="15" spans="1:40" ht="15" customHeight="1" x14ac:dyDescent="0.3">
      <c r="A15" s="2" t="s">
        <v>329</v>
      </c>
      <c r="B15" s="9"/>
      <c r="C15" s="16">
        <v>0.44</v>
      </c>
      <c r="D15" s="19">
        <v>0.46</v>
      </c>
      <c r="E15" s="21">
        <v>0.41</v>
      </c>
      <c r="F15" s="17">
        <v>0.38</v>
      </c>
      <c r="G15" s="20">
        <v>0.37</v>
      </c>
      <c r="H15" s="16">
        <v>0.42</v>
      </c>
      <c r="I15" s="16">
        <v>0.47</v>
      </c>
      <c r="J15" s="16">
        <v>0.48</v>
      </c>
      <c r="K15" s="16">
        <v>0.44</v>
      </c>
      <c r="L15" s="20">
        <v>0.38</v>
      </c>
      <c r="M15" s="16">
        <v>0.45</v>
      </c>
      <c r="N15" s="18">
        <v>0.45</v>
      </c>
      <c r="O15" s="17">
        <v>0.44</v>
      </c>
      <c r="P15" s="16">
        <v>0.44</v>
      </c>
      <c r="Q15" s="16">
        <v>0.44</v>
      </c>
      <c r="R15" s="16">
        <v>0.43</v>
      </c>
      <c r="S15" s="16">
        <v>0.36</v>
      </c>
      <c r="T15" s="16">
        <v>0.44</v>
      </c>
      <c r="U15" s="16">
        <v>0.49</v>
      </c>
      <c r="V15" s="16">
        <v>0.45</v>
      </c>
      <c r="W15" s="16">
        <v>0.28999999999999998</v>
      </c>
      <c r="X15" s="16">
        <v>0.46</v>
      </c>
      <c r="Y15" s="16">
        <v>0.49</v>
      </c>
      <c r="Z15" s="18">
        <v>0.43</v>
      </c>
      <c r="AA15" s="17">
        <v>0.44</v>
      </c>
      <c r="AB15" s="16">
        <v>0.42</v>
      </c>
      <c r="AC15" s="16">
        <v>0.39</v>
      </c>
      <c r="AD15" s="16">
        <v>0.45</v>
      </c>
      <c r="AE15" s="16">
        <v>0.37</v>
      </c>
      <c r="AF15" s="18">
        <v>0.45</v>
      </c>
      <c r="AG15" s="19">
        <v>0.46</v>
      </c>
      <c r="AH15" s="20">
        <v>0.4</v>
      </c>
      <c r="AI15" s="16">
        <v>0.43</v>
      </c>
      <c r="AJ15" s="20">
        <v>0.49</v>
      </c>
      <c r="AK15" s="16">
        <v>0.42</v>
      </c>
      <c r="AL15" s="21">
        <v>0.38</v>
      </c>
      <c r="AM15" s="17">
        <v>0.44</v>
      </c>
      <c r="AN15" s="18">
        <v>0</v>
      </c>
    </row>
    <row r="16" spans="1:40" ht="15" customHeight="1" x14ac:dyDescent="0.3">
      <c r="A16" s="2" t="s">
        <v>329</v>
      </c>
      <c r="B16" s="9"/>
      <c r="D16" s="10" t="s">
        <v>378</v>
      </c>
      <c r="E16" s="9"/>
      <c r="F16" s="22"/>
      <c r="I16" s="12" t="s">
        <v>666</v>
      </c>
      <c r="J16" s="12" t="s">
        <v>666</v>
      </c>
      <c r="K16" s="12" t="s">
        <v>383</v>
      </c>
      <c r="M16" s="12" t="s">
        <v>383</v>
      </c>
      <c r="N16" s="11" t="s">
        <v>666</v>
      </c>
      <c r="O16" s="22"/>
      <c r="U16" s="12" t="s">
        <v>415</v>
      </c>
      <c r="X16" s="12" t="s">
        <v>385</v>
      </c>
      <c r="Y16" s="12" t="s">
        <v>415</v>
      </c>
      <c r="Z16" s="9"/>
      <c r="AA16" s="22"/>
      <c r="AF16" s="9"/>
      <c r="AG16" s="10" t="s">
        <v>437</v>
      </c>
      <c r="AJ16" s="12" t="s">
        <v>630</v>
      </c>
      <c r="AL16" s="9"/>
      <c r="AM16" s="22"/>
      <c r="AN16" s="9"/>
    </row>
    <row r="17" spans="1:40" ht="15" customHeight="1" x14ac:dyDescent="0.3">
      <c r="A17" s="2" t="s">
        <v>329</v>
      </c>
      <c r="B17" s="9" t="s">
        <v>930</v>
      </c>
      <c r="C17" s="13">
        <v>404</v>
      </c>
      <c r="D17" s="14">
        <v>229</v>
      </c>
      <c r="E17" s="15">
        <v>175</v>
      </c>
      <c r="F17" s="14">
        <v>21</v>
      </c>
      <c r="G17" s="13">
        <v>53</v>
      </c>
      <c r="H17" s="13">
        <v>39</v>
      </c>
      <c r="I17" s="13">
        <v>63</v>
      </c>
      <c r="J17" s="13">
        <v>78</v>
      </c>
      <c r="K17" s="13">
        <v>149</v>
      </c>
      <c r="L17" s="13">
        <v>74</v>
      </c>
      <c r="M17" s="13">
        <v>102</v>
      </c>
      <c r="N17" s="15">
        <v>227</v>
      </c>
      <c r="O17" s="14">
        <v>275</v>
      </c>
      <c r="P17" s="13">
        <v>62</v>
      </c>
      <c r="Q17" s="13">
        <v>35</v>
      </c>
      <c r="R17" s="13">
        <v>14</v>
      </c>
      <c r="S17" s="13">
        <v>24</v>
      </c>
      <c r="T17" s="13">
        <v>67</v>
      </c>
      <c r="U17" s="13">
        <v>29</v>
      </c>
      <c r="V17" s="13">
        <v>2</v>
      </c>
      <c r="W17" s="13">
        <v>14</v>
      </c>
      <c r="X17" s="13">
        <v>50</v>
      </c>
      <c r="Y17" s="13">
        <v>32</v>
      </c>
      <c r="Z17" s="15">
        <v>74</v>
      </c>
      <c r="AA17" s="14">
        <v>354</v>
      </c>
      <c r="AB17" s="13">
        <v>50</v>
      </c>
      <c r="AC17" s="13">
        <v>9</v>
      </c>
      <c r="AD17" s="13">
        <v>27</v>
      </c>
      <c r="AE17" s="13">
        <v>10</v>
      </c>
      <c r="AF17" s="15">
        <v>4</v>
      </c>
      <c r="AG17" s="14">
        <v>269</v>
      </c>
      <c r="AH17" s="13">
        <v>135</v>
      </c>
      <c r="AI17" s="13">
        <v>134</v>
      </c>
      <c r="AJ17" s="13">
        <v>135</v>
      </c>
      <c r="AK17" s="13">
        <v>74</v>
      </c>
      <c r="AL17" s="15">
        <v>61</v>
      </c>
      <c r="AM17" s="14">
        <v>404</v>
      </c>
      <c r="AN17" s="15">
        <v>0</v>
      </c>
    </row>
    <row r="18" spans="1:40" ht="15" customHeight="1" x14ac:dyDescent="0.3">
      <c r="A18" s="2" t="s">
        <v>329</v>
      </c>
      <c r="B18" s="9"/>
      <c r="C18" s="16">
        <v>0.21</v>
      </c>
      <c r="D18" s="17">
        <v>0.21</v>
      </c>
      <c r="E18" s="18">
        <v>0.22</v>
      </c>
      <c r="F18" s="17">
        <v>0.2</v>
      </c>
      <c r="G18" s="16">
        <v>0.23</v>
      </c>
      <c r="H18" s="16">
        <v>0.19</v>
      </c>
      <c r="I18" s="16">
        <v>0.23</v>
      </c>
      <c r="J18" s="16">
        <v>0.21</v>
      </c>
      <c r="K18" s="16">
        <v>0.22</v>
      </c>
      <c r="L18" s="16">
        <v>0.22</v>
      </c>
      <c r="M18" s="16">
        <v>0.21</v>
      </c>
      <c r="N18" s="18">
        <v>0.21</v>
      </c>
      <c r="O18" s="17">
        <v>0.22</v>
      </c>
      <c r="P18" s="16">
        <v>0.21</v>
      </c>
      <c r="Q18" s="16">
        <v>0.21</v>
      </c>
      <c r="R18" s="16">
        <v>0.25</v>
      </c>
      <c r="S18" s="16">
        <v>0.17</v>
      </c>
      <c r="T18" s="16">
        <v>0.21</v>
      </c>
      <c r="U18" s="16">
        <v>0.2</v>
      </c>
      <c r="V18" s="16">
        <v>0.22</v>
      </c>
      <c r="W18" s="20">
        <v>0.34</v>
      </c>
      <c r="X18" s="16">
        <v>0.23</v>
      </c>
      <c r="Y18" s="16">
        <v>0.22</v>
      </c>
      <c r="Z18" s="18">
        <v>0.22</v>
      </c>
      <c r="AA18" s="17">
        <v>0.22</v>
      </c>
      <c r="AB18" s="16">
        <v>0.2</v>
      </c>
      <c r="AC18" s="16">
        <v>0.23</v>
      </c>
      <c r="AD18" s="16">
        <v>0.21</v>
      </c>
      <c r="AE18" s="16">
        <v>0.16</v>
      </c>
      <c r="AF18" s="18">
        <v>0.18</v>
      </c>
      <c r="AG18" s="17">
        <v>0.22</v>
      </c>
      <c r="AH18" s="16">
        <v>0.21</v>
      </c>
      <c r="AI18" s="16">
        <v>0.21</v>
      </c>
      <c r="AJ18" s="16">
        <v>0.22</v>
      </c>
      <c r="AK18" s="16">
        <v>0.21</v>
      </c>
      <c r="AL18" s="18">
        <v>0.21</v>
      </c>
      <c r="AM18" s="17">
        <v>0.21</v>
      </c>
      <c r="AN18" s="18">
        <v>0</v>
      </c>
    </row>
    <row r="19" spans="1:40" ht="15" customHeight="1" x14ac:dyDescent="0.3">
      <c r="A19" s="2" t="s">
        <v>329</v>
      </c>
      <c r="B19" s="9"/>
      <c r="D19" s="22"/>
      <c r="E19" s="9"/>
      <c r="F19" s="22"/>
      <c r="N19" s="9"/>
      <c r="O19" s="22"/>
      <c r="W19" s="12" t="s">
        <v>1004</v>
      </c>
      <c r="Z19" s="9"/>
      <c r="AA19" s="22"/>
      <c r="AF19" s="9"/>
      <c r="AG19" s="22"/>
      <c r="AL19" s="9"/>
      <c r="AM19" s="22"/>
      <c r="AN19" s="9"/>
    </row>
    <row r="20" spans="1:40" ht="15" customHeight="1" x14ac:dyDescent="0.3">
      <c r="A20" s="2" t="s">
        <v>329</v>
      </c>
      <c r="B20" s="9" t="s">
        <v>940</v>
      </c>
      <c r="C20" s="13">
        <v>54</v>
      </c>
      <c r="D20" s="14">
        <v>24</v>
      </c>
      <c r="E20" s="15">
        <v>30</v>
      </c>
      <c r="F20" s="14">
        <v>2</v>
      </c>
      <c r="G20" s="13">
        <v>9</v>
      </c>
      <c r="H20" s="13">
        <v>3</v>
      </c>
      <c r="I20" s="13">
        <v>6</v>
      </c>
      <c r="J20" s="13">
        <v>14</v>
      </c>
      <c r="K20" s="13">
        <v>20</v>
      </c>
      <c r="L20" s="13">
        <v>11</v>
      </c>
      <c r="M20" s="13">
        <v>9</v>
      </c>
      <c r="N20" s="15">
        <v>34</v>
      </c>
      <c r="O20" s="14">
        <v>33</v>
      </c>
      <c r="P20" s="13">
        <v>12</v>
      </c>
      <c r="Q20" s="13">
        <v>5</v>
      </c>
      <c r="R20" s="13">
        <v>2</v>
      </c>
      <c r="S20" s="13">
        <v>5</v>
      </c>
      <c r="T20" s="13">
        <v>9</v>
      </c>
      <c r="U20" s="13">
        <v>3</v>
      </c>
      <c r="V20" s="13">
        <v>1</v>
      </c>
      <c r="W20" s="13">
        <v>1</v>
      </c>
      <c r="X20" s="13">
        <v>1</v>
      </c>
      <c r="Y20" s="13">
        <v>5</v>
      </c>
      <c r="Z20" s="15">
        <v>11</v>
      </c>
      <c r="AA20" s="14">
        <v>47</v>
      </c>
      <c r="AB20" s="13">
        <v>7</v>
      </c>
      <c r="AC20" s="13">
        <v>2</v>
      </c>
      <c r="AD20" s="13">
        <v>3</v>
      </c>
      <c r="AE20" s="13">
        <v>1</v>
      </c>
      <c r="AF20" s="15">
        <v>2</v>
      </c>
      <c r="AG20" s="14">
        <v>31</v>
      </c>
      <c r="AH20" s="13">
        <v>22</v>
      </c>
      <c r="AI20" s="13">
        <v>12</v>
      </c>
      <c r="AJ20" s="13">
        <v>19</v>
      </c>
      <c r="AK20" s="13">
        <v>5</v>
      </c>
      <c r="AL20" s="15">
        <v>17</v>
      </c>
      <c r="AM20" s="14">
        <v>54</v>
      </c>
      <c r="AN20" s="15">
        <v>0</v>
      </c>
    </row>
    <row r="21" spans="1:40" ht="15" customHeight="1" x14ac:dyDescent="0.3">
      <c r="A21" s="2" t="s">
        <v>329</v>
      </c>
      <c r="B21" s="9"/>
      <c r="C21" s="16">
        <v>0.03</v>
      </c>
      <c r="D21" s="17">
        <v>0.02</v>
      </c>
      <c r="E21" s="18">
        <v>0.04</v>
      </c>
      <c r="F21" s="17">
        <v>0.02</v>
      </c>
      <c r="G21" s="16">
        <v>0.04</v>
      </c>
      <c r="H21" s="16">
        <v>0.01</v>
      </c>
      <c r="I21" s="16">
        <v>0.02</v>
      </c>
      <c r="J21" s="16">
        <v>0.04</v>
      </c>
      <c r="K21" s="16">
        <v>0.03</v>
      </c>
      <c r="L21" s="16">
        <v>0.03</v>
      </c>
      <c r="M21" s="16">
        <v>0.02</v>
      </c>
      <c r="N21" s="18">
        <v>0.03</v>
      </c>
      <c r="O21" s="17">
        <v>0.03</v>
      </c>
      <c r="P21" s="16">
        <v>0.04</v>
      </c>
      <c r="Q21" s="16">
        <v>0.03</v>
      </c>
      <c r="R21" s="16">
        <v>0.04</v>
      </c>
      <c r="S21" s="16">
        <v>0.03</v>
      </c>
      <c r="T21" s="16">
        <v>0.03</v>
      </c>
      <c r="U21" s="16">
        <v>0.02</v>
      </c>
      <c r="V21" s="16">
        <v>0.12</v>
      </c>
      <c r="W21" s="16">
        <v>0.02</v>
      </c>
      <c r="X21" s="3" t="s">
        <v>423</v>
      </c>
      <c r="Y21" s="16">
        <v>0.03</v>
      </c>
      <c r="Z21" s="18">
        <v>0.03</v>
      </c>
      <c r="AA21" s="17">
        <v>0.03</v>
      </c>
      <c r="AB21" s="16">
        <v>0.03</v>
      </c>
      <c r="AC21" s="16">
        <v>0.04</v>
      </c>
      <c r="AD21" s="16">
        <v>0.02</v>
      </c>
      <c r="AE21" s="16">
        <v>0.02</v>
      </c>
      <c r="AF21" s="18">
        <v>0.09</v>
      </c>
      <c r="AG21" s="17">
        <v>0.03</v>
      </c>
      <c r="AH21" s="16">
        <v>0.03</v>
      </c>
      <c r="AI21" s="16">
        <v>0.02</v>
      </c>
      <c r="AJ21" s="16">
        <v>0.03</v>
      </c>
      <c r="AK21" s="16">
        <v>0.01</v>
      </c>
      <c r="AL21" s="21">
        <v>0.06</v>
      </c>
      <c r="AM21" s="17">
        <v>0.03</v>
      </c>
      <c r="AN21" s="18">
        <v>0</v>
      </c>
    </row>
    <row r="22" spans="1:40" ht="15" customHeight="1" x14ac:dyDescent="0.3">
      <c r="A22" s="2" t="s">
        <v>329</v>
      </c>
      <c r="B22" s="9"/>
      <c r="D22" s="22"/>
      <c r="E22" s="9"/>
      <c r="F22" s="22"/>
      <c r="N22" s="9"/>
      <c r="O22" s="10" t="s">
        <v>387</v>
      </c>
      <c r="P22" s="12" t="s">
        <v>387</v>
      </c>
      <c r="Q22" s="12" t="s">
        <v>387</v>
      </c>
      <c r="R22" s="12" t="s">
        <v>387</v>
      </c>
      <c r="S22" s="12" t="s">
        <v>387</v>
      </c>
      <c r="Y22" s="12" t="s">
        <v>387</v>
      </c>
      <c r="Z22" s="11" t="s">
        <v>387</v>
      </c>
      <c r="AA22" s="22"/>
      <c r="AF22" s="9"/>
      <c r="AG22" s="22"/>
      <c r="AL22" s="11" t="s">
        <v>524</v>
      </c>
      <c r="AM22" s="22"/>
      <c r="AN22" s="9"/>
    </row>
    <row r="23" spans="1:40" ht="15" customHeight="1" x14ac:dyDescent="0.3">
      <c r="A23" s="2" t="s">
        <v>329</v>
      </c>
      <c r="B23" s="9" t="s">
        <v>950</v>
      </c>
      <c r="C23" s="13">
        <v>12</v>
      </c>
      <c r="D23" s="14">
        <v>7</v>
      </c>
      <c r="E23" s="15">
        <v>5</v>
      </c>
      <c r="F23" s="14">
        <v>2</v>
      </c>
      <c r="G23" s="13">
        <v>2</v>
      </c>
      <c r="H23" s="13">
        <v>0</v>
      </c>
      <c r="I23" s="13">
        <v>2</v>
      </c>
      <c r="J23" s="13">
        <v>2</v>
      </c>
      <c r="K23" s="13">
        <v>4</v>
      </c>
      <c r="L23" s="13">
        <v>4</v>
      </c>
      <c r="M23" s="13">
        <v>2</v>
      </c>
      <c r="N23" s="15">
        <v>6</v>
      </c>
      <c r="O23" s="14">
        <v>6</v>
      </c>
      <c r="P23" s="13">
        <v>4</v>
      </c>
      <c r="Q23" s="13">
        <v>1</v>
      </c>
      <c r="R23" s="13">
        <v>0</v>
      </c>
      <c r="S23" s="13">
        <v>1</v>
      </c>
      <c r="T23" s="13">
        <v>2</v>
      </c>
      <c r="U23" s="13">
        <v>1</v>
      </c>
      <c r="V23" s="13">
        <v>0</v>
      </c>
      <c r="W23" s="13">
        <v>0</v>
      </c>
      <c r="X23" s="13">
        <v>2</v>
      </c>
      <c r="Y23" s="13">
        <v>0</v>
      </c>
      <c r="Z23" s="15">
        <v>1</v>
      </c>
      <c r="AA23" s="14">
        <v>12</v>
      </c>
      <c r="AB23" s="13">
        <v>0</v>
      </c>
      <c r="AC23" s="13">
        <v>0</v>
      </c>
      <c r="AD23" s="13">
        <v>0</v>
      </c>
      <c r="AE23" s="13">
        <v>0</v>
      </c>
      <c r="AF23" s="15">
        <v>0</v>
      </c>
      <c r="AG23" s="14">
        <v>7</v>
      </c>
      <c r="AH23" s="13">
        <v>5</v>
      </c>
      <c r="AI23" s="13">
        <v>3</v>
      </c>
      <c r="AJ23" s="13">
        <v>4</v>
      </c>
      <c r="AK23" s="13">
        <v>2</v>
      </c>
      <c r="AL23" s="15">
        <v>3</v>
      </c>
      <c r="AM23" s="14">
        <v>12</v>
      </c>
      <c r="AN23" s="15">
        <v>0</v>
      </c>
    </row>
    <row r="24" spans="1:40" ht="15" customHeight="1" x14ac:dyDescent="0.3">
      <c r="A24" s="2" t="s">
        <v>329</v>
      </c>
      <c r="B24" s="9"/>
      <c r="C24" s="16">
        <v>0.01</v>
      </c>
      <c r="D24" s="17">
        <v>0.01</v>
      </c>
      <c r="E24" s="18">
        <v>0.01</v>
      </c>
      <c r="F24" s="17">
        <v>0.02</v>
      </c>
      <c r="G24" s="16">
        <v>0.01</v>
      </c>
      <c r="H24" s="16">
        <v>0</v>
      </c>
      <c r="I24" s="16">
        <v>0.01</v>
      </c>
      <c r="J24" s="3" t="s">
        <v>422</v>
      </c>
      <c r="K24" s="16">
        <v>0.01</v>
      </c>
      <c r="L24" s="16">
        <v>0.01</v>
      </c>
      <c r="M24" s="3" t="s">
        <v>422</v>
      </c>
      <c r="N24" s="18">
        <v>0.01</v>
      </c>
      <c r="O24" s="23" t="s">
        <v>422</v>
      </c>
      <c r="P24" s="16">
        <v>0.01</v>
      </c>
      <c r="Q24" s="16">
        <v>0.01</v>
      </c>
      <c r="R24" s="16">
        <v>0</v>
      </c>
      <c r="S24" s="16">
        <v>0.01</v>
      </c>
      <c r="T24" s="16">
        <v>0.01</v>
      </c>
      <c r="U24" s="16">
        <v>0.01</v>
      </c>
      <c r="V24" s="16">
        <v>0</v>
      </c>
      <c r="W24" s="16">
        <v>0</v>
      </c>
      <c r="X24" s="16">
        <v>0.01</v>
      </c>
      <c r="Y24" s="16">
        <v>0</v>
      </c>
      <c r="Z24" s="24" t="s">
        <v>422</v>
      </c>
      <c r="AA24" s="17">
        <v>0.01</v>
      </c>
      <c r="AB24" s="16">
        <v>0</v>
      </c>
      <c r="AC24" s="16">
        <v>0</v>
      </c>
      <c r="AD24" s="16">
        <v>0</v>
      </c>
      <c r="AE24" s="16">
        <v>0</v>
      </c>
      <c r="AF24" s="18">
        <v>0</v>
      </c>
      <c r="AG24" s="17">
        <v>0.01</v>
      </c>
      <c r="AH24" s="16">
        <v>0.01</v>
      </c>
      <c r="AI24" s="3" t="s">
        <v>422</v>
      </c>
      <c r="AJ24" s="16">
        <v>0.01</v>
      </c>
      <c r="AK24" s="16">
        <v>0.01</v>
      </c>
      <c r="AL24" s="18">
        <v>0.01</v>
      </c>
      <c r="AM24" s="17">
        <v>0.01</v>
      </c>
      <c r="AN24" s="18">
        <v>0</v>
      </c>
    </row>
    <row r="25" spans="1:40" ht="15" customHeight="1" x14ac:dyDescent="0.3">
      <c r="A25" s="2" t="s">
        <v>329</v>
      </c>
      <c r="B25" s="9" t="s">
        <v>774</v>
      </c>
      <c r="C25" s="13">
        <v>19</v>
      </c>
      <c r="D25" s="14">
        <v>3</v>
      </c>
      <c r="E25" s="15">
        <v>16</v>
      </c>
      <c r="F25" s="14">
        <v>1</v>
      </c>
      <c r="G25" s="13">
        <v>2</v>
      </c>
      <c r="H25" s="13">
        <v>0</v>
      </c>
      <c r="I25" s="13">
        <v>0</v>
      </c>
      <c r="J25" s="13">
        <v>11</v>
      </c>
      <c r="K25" s="13">
        <v>5</v>
      </c>
      <c r="L25" s="13">
        <v>3</v>
      </c>
      <c r="M25" s="13">
        <v>0</v>
      </c>
      <c r="N25" s="15">
        <v>16</v>
      </c>
      <c r="O25" s="14">
        <v>12</v>
      </c>
      <c r="P25" s="13">
        <v>3</v>
      </c>
      <c r="Q25" s="13">
        <v>1</v>
      </c>
      <c r="R25" s="13">
        <v>0</v>
      </c>
      <c r="S25" s="13">
        <v>5</v>
      </c>
      <c r="T25" s="13">
        <v>5</v>
      </c>
      <c r="U25" s="13">
        <v>1</v>
      </c>
      <c r="V25" s="13">
        <v>0</v>
      </c>
      <c r="W25" s="13">
        <v>0</v>
      </c>
      <c r="X25" s="13">
        <v>2</v>
      </c>
      <c r="Y25" s="13">
        <v>2</v>
      </c>
      <c r="Z25" s="15">
        <v>1</v>
      </c>
      <c r="AA25" s="14">
        <v>16</v>
      </c>
      <c r="AB25" s="13">
        <v>3</v>
      </c>
      <c r="AC25" s="13">
        <v>0</v>
      </c>
      <c r="AD25" s="13">
        <v>3</v>
      </c>
      <c r="AE25" s="13">
        <v>0</v>
      </c>
      <c r="AF25" s="15">
        <v>0</v>
      </c>
      <c r="AG25" s="14">
        <v>12</v>
      </c>
      <c r="AH25" s="13">
        <v>7</v>
      </c>
      <c r="AI25" s="13">
        <v>4</v>
      </c>
      <c r="AJ25" s="13">
        <v>7</v>
      </c>
      <c r="AK25" s="13">
        <v>3</v>
      </c>
      <c r="AL25" s="15">
        <v>4</v>
      </c>
      <c r="AM25" s="14">
        <v>19</v>
      </c>
      <c r="AN25" s="15">
        <v>0</v>
      </c>
    </row>
    <row r="26" spans="1:40" ht="15" customHeight="1" x14ac:dyDescent="0.3">
      <c r="A26" s="2" t="s">
        <v>329</v>
      </c>
      <c r="B26" s="9"/>
      <c r="C26" s="16">
        <v>0.01</v>
      </c>
      <c r="D26" s="23" t="s">
        <v>423</v>
      </c>
      <c r="E26" s="21">
        <v>0.02</v>
      </c>
      <c r="F26" s="17">
        <v>0.01</v>
      </c>
      <c r="G26" s="16">
        <v>0.01</v>
      </c>
      <c r="H26" s="16">
        <v>0</v>
      </c>
      <c r="I26" s="16">
        <v>0</v>
      </c>
      <c r="J26" s="20">
        <v>0.03</v>
      </c>
      <c r="K26" s="16">
        <v>0.01</v>
      </c>
      <c r="L26" s="16">
        <v>0.01</v>
      </c>
      <c r="M26" s="20">
        <v>0</v>
      </c>
      <c r="N26" s="21">
        <v>0.02</v>
      </c>
      <c r="O26" s="17">
        <v>0.01</v>
      </c>
      <c r="P26" s="16">
        <v>0.01</v>
      </c>
      <c r="Q26" s="16">
        <v>0.01</v>
      </c>
      <c r="R26" s="16">
        <v>0</v>
      </c>
      <c r="S26" s="20">
        <v>0.03</v>
      </c>
      <c r="T26" s="16">
        <v>0.01</v>
      </c>
      <c r="U26" s="16">
        <v>0.01</v>
      </c>
      <c r="V26" s="16">
        <v>0</v>
      </c>
      <c r="W26" s="16">
        <v>0</v>
      </c>
      <c r="X26" s="16">
        <v>0.01</v>
      </c>
      <c r="Y26" s="16">
        <v>0.01</v>
      </c>
      <c r="Z26" s="24" t="s">
        <v>422</v>
      </c>
      <c r="AA26" s="17">
        <v>0.01</v>
      </c>
      <c r="AB26" s="16">
        <v>0.01</v>
      </c>
      <c r="AC26" s="16">
        <v>0</v>
      </c>
      <c r="AD26" s="16">
        <v>0.02</v>
      </c>
      <c r="AE26" s="16">
        <v>0</v>
      </c>
      <c r="AF26" s="18">
        <v>0</v>
      </c>
      <c r="AG26" s="17">
        <v>0.01</v>
      </c>
      <c r="AH26" s="16">
        <v>0.01</v>
      </c>
      <c r="AI26" s="16">
        <v>0.01</v>
      </c>
      <c r="AJ26" s="16">
        <v>0.01</v>
      </c>
      <c r="AK26" s="16">
        <v>0.01</v>
      </c>
      <c r="AL26" s="18">
        <v>0.02</v>
      </c>
      <c r="AM26" s="17">
        <v>0.01</v>
      </c>
      <c r="AN26" s="18">
        <v>0</v>
      </c>
    </row>
    <row r="27" spans="1:40" ht="15" customHeight="1" x14ac:dyDescent="0.3">
      <c r="A27" s="2" t="s">
        <v>329</v>
      </c>
      <c r="B27" s="9"/>
      <c r="D27" s="22"/>
      <c r="E27" s="11" t="s">
        <v>377</v>
      </c>
      <c r="F27" s="22"/>
      <c r="J27" s="12" t="s">
        <v>1005</v>
      </c>
      <c r="N27" s="11" t="s">
        <v>674</v>
      </c>
      <c r="O27" s="22"/>
      <c r="S27" s="12" t="s">
        <v>653</v>
      </c>
      <c r="Z27" s="9"/>
      <c r="AA27" s="22"/>
      <c r="AF27" s="9"/>
      <c r="AG27" s="22"/>
      <c r="AL27" s="9"/>
      <c r="AM27" s="22"/>
      <c r="AN27" s="9"/>
    </row>
    <row r="28" spans="1:40" ht="15" customHeight="1" x14ac:dyDescent="0.3">
      <c r="A28" s="2" t="s">
        <v>329</v>
      </c>
      <c r="B28" s="9" t="s">
        <v>960</v>
      </c>
      <c r="C28" s="13">
        <v>1397</v>
      </c>
      <c r="D28" s="14">
        <v>817</v>
      </c>
      <c r="E28" s="15">
        <v>580</v>
      </c>
      <c r="F28" s="14">
        <v>83</v>
      </c>
      <c r="G28" s="13">
        <v>161</v>
      </c>
      <c r="H28" s="13">
        <v>166</v>
      </c>
      <c r="I28" s="13">
        <v>202</v>
      </c>
      <c r="J28" s="13">
        <v>270</v>
      </c>
      <c r="K28" s="13">
        <v>515</v>
      </c>
      <c r="L28" s="13">
        <v>244</v>
      </c>
      <c r="M28" s="13">
        <v>368</v>
      </c>
      <c r="N28" s="15">
        <v>786</v>
      </c>
      <c r="O28" s="14">
        <v>935</v>
      </c>
      <c r="P28" s="13">
        <v>221</v>
      </c>
      <c r="Q28" s="13">
        <v>123</v>
      </c>
      <c r="R28" s="13">
        <v>39</v>
      </c>
      <c r="S28" s="13">
        <v>105</v>
      </c>
      <c r="T28" s="13">
        <v>242</v>
      </c>
      <c r="U28" s="13">
        <v>111</v>
      </c>
      <c r="V28" s="13">
        <v>5</v>
      </c>
      <c r="W28" s="13">
        <v>27</v>
      </c>
      <c r="X28" s="13">
        <v>161</v>
      </c>
      <c r="Y28" s="13">
        <v>110</v>
      </c>
      <c r="Z28" s="15">
        <v>253</v>
      </c>
      <c r="AA28" s="14">
        <v>1205</v>
      </c>
      <c r="AB28" s="13">
        <v>192</v>
      </c>
      <c r="AC28" s="13">
        <v>28</v>
      </c>
      <c r="AD28" s="13">
        <v>97</v>
      </c>
      <c r="AE28" s="13">
        <v>52</v>
      </c>
      <c r="AF28" s="15">
        <v>15</v>
      </c>
      <c r="AG28" s="14">
        <v>926</v>
      </c>
      <c r="AH28" s="13">
        <v>471</v>
      </c>
      <c r="AI28" s="13">
        <v>472</v>
      </c>
      <c r="AJ28" s="13">
        <v>454</v>
      </c>
      <c r="AK28" s="13">
        <v>270</v>
      </c>
      <c r="AL28" s="15">
        <v>201</v>
      </c>
      <c r="AM28" s="14">
        <v>1397</v>
      </c>
      <c r="AN28" s="15">
        <v>0</v>
      </c>
    </row>
    <row r="29" spans="1:40" ht="15" customHeight="1" x14ac:dyDescent="0.3">
      <c r="A29" s="2" t="s">
        <v>329</v>
      </c>
      <c r="B29" s="9"/>
      <c r="C29" s="16">
        <v>0.74</v>
      </c>
      <c r="D29" s="17">
        <v>0.76</v>
      </c>
      <c r="E29" s="18">
        <v>0.72</v>
      </c>
      <c r="F29" s="17">
        <v>0.76</v>
      </c>
      <c r="G29" s="16">
        <v>0.71</v>
      </c>
      <c r="H29" s="16">
        <v>0.8</v>
      </c>
      <c r="I29" s="16">
        <v>0.74</v>
      </c>
      <c r="J29" s="16">
        <v>0.72</v>
      </c>
      <c r="K29" s="16">
        <v>0.74</v>
      </c>
      <c r="L29" s="16">
        <v>0.73</v>
      </c>
      <c r="M29" s="16">
        <v>0.76</v>
      </c>
      <c r="N29" s="18">
        <v>0.74</v>
      </c>
      <c r="O29" s="17">
        <v>0.74</v>
      </c>
      <c r="P29" s="16">
        <v>0.73</v>
      </c>
      <c r="Q29" s="16">
        <v>0.74</v>
      </c>
      <c r="R29" s="16">
        <v>0.71</v>
      </c>
      <c r="S29" s="16">
        <v>0.75</v>
      </c>
      <c r="T29" s="16">
        <v>0.75</v>
      </c>
      <c r="U29" s="16">
        <v>0.77</v>
      </c>
      <c r="V29" s="16">
        <v>0.65</v>
      </c>
      <c r="W29" s="16">
        <v>0.63</v>
      </c>
      <c r="X29" s="16">
        <v>0.74</v>
      </c>
      <c r="Y29" s="16">
        <v>0.74</v>
      </c>
      <c r="Z29" s="18">
        <v>0.74</v>
      </c>
      <c r="AA29" s="17">
        <v>0.74</v>
      </c>
      <c r="AB29" s="16">
        <v>0.76</v>
      </c>
      <c r="AC29" s="16">
        <v>0.73</v>
      </c>
      <c r="AD29" s="16">
        <v>0.75</v>
      </c>
      <c r="AE29" s="16">
        <v>0.82</v>
      </c>
      <c r="AF29" s="18">
        <v>0.73</v>
      </c>
      <c r="AG29" s="17">
        <v>0.74</v>
      </c>
      <c r="AH29" s="16">
        <v>0.74</v>
      </c>
      <c r="AI29" s="16">
        <v>0.76</v>
      </c>
      <c r="AJ29" s="16">
        <v>0.73</v>
      </c>
      <c r="AK29" s="16">
        <v>0.76</v>
      </c>
      <c r="AL29" s="18">
        <v>0.7</v>
      </c>
      <c r="AM29" s="17">
        <v>0.74</v>
      </c>
      <c r="AN29" s="18">
        <v>0</v>
      </c>
    </row>
    <row r="30" spans="1:40" ht="15" customHeight="1" x14ac:dyDescent="0.3">
      <c r="A30" s="2" t="s">
        <v>329</v>
      </c>
      <c r="B30" s="9"/>
      <c r="D30" s="22"/>
      <c r="E30" s="9"/>
      <c r="F30" s="22"/>
      <c r="H30" s="12" t="s">
        <v>454</v>
      </c>
      <c r="N30" s="9"/>
      <c r="O30" s="22"/>
      <c r="Z30" s="9"/>
      <c r="AA30" s="22"/>
      <c r="AF30" s="9"/>
      <c r="AG30" s="22"/>
      <c r="AL30" s="9"/>
      <c r="AM30" s="22"/>
      <c r="AN30" s="9"/>
    </row>
    <row r="31" spans="1:40" ht="15" customHeight="1" x14ac:dyDescent="0.3">
      <c r="A31" s="2" t="s">
        <v>329</v>
      </c>
      <c r="B31" s="9" t="s">
        <v>970</v>
      </c>
      <c r="C31" s="13">
        <v>65</v>
      </c>
      <c r="D31" s="14">
        <v>31</v>
      </c>
      <c r="E31" s="15">
        <v>35</v>
      </c>
      <c r="F31" s="14">
        <v>4</v>
      </c>
      <c r="G31" s="13">
        <v>11</v>
      </c>
      <c r="H31" s="13">
        <v>3</v>
      </c>
      <c r="I31" s="13">
        <v>8</v>
      </c>
      <c r="J31" s="13">
        <v>16</v>
      </c>
      <c r="K31" s="13">
        <v>24</v>
      </c>
      <c r="L31" s="13">
        <v>15</v>
      </c>
      <c r="M31" s="13">
        <v>11</v>
      </c>
      <c r="N31" s="15">
        <v>39</v>
      </c>
      <c r="O31" s="14">
        <v>39</v>
      </c>
      <c r="P31" s="13">
        <v>16</v>
      </c>
      <c r="Q31" s="13">
        <v>6</v>
      </c>
      <c r="R31" s="13">
        <v>2</v>
      </c>
      <c r="S31" s="13">
        <v>6</v>
      </c>
      <c r="T31" s="13">
        <v>10</v>
      </c>
      <c r="U31" s="13">
        <v>4</v>
      </c>
      <c r="V31" s="13">
        <v>1</v>
      </c>
      <c r="W31" s="13">
        <v>1</v>
      </c>
      <c r="X31" s="13">
        <v>3</v>
      </c>
      <c r="Y31" s="13">
        <v>5</v>
      </c>
      <c r="Z31" s="15">
        <v>12</v>
      </c>
      <c r="AA31" s="14">
        <v>58</v>
      </c>
      <c r="AB31" s="13">
        <v>7</v>
      </c>
      <c r="AC31" s="13">
        <v>2</v>
      </c>
      <c r="AD31" s="13">
        <v>3</v>
      </c>
      <c r="AE31" s="13">
        <v>1</v>
      </c>
      <c r="AF31" s="15">
        <v>2</v>
      </c>
      <c r="AG31" s="14">
        <v>38</v>
      </c>
      <c r="AH31" s="13">
        <v>27</v>
      </c>
      <c r="AI31" s="13">
        <v>15</v>
      </c>
      <c r="AJ31" s="13">
        <v>24</v>
      </c>
      <c r="AK31" s="13">
        <v>7</v>
      </c>
      <c r="AL31" s="15">
        <v>20</v>
      </c>
      <c r="AM31" s="14">
        <v>65</v>
      </c>
      <c r="AN31" s="15">
        <v>0</v>
      </c>
    </row>
    <row r="32" spans="1:40" ht="15" customHeight="1" x14ac:dyDescent="0.3">
      <c r="A32" s="2" t="s">
        <v>329</v>
      </c>
      <c r="B32" s="9"/>
      <c r="C32" s="16">
        <v>0.03</v>
      </c>
      <c r="D32" s="17">
        <v>0.03</v>
      </c>
      <c r="E32" s="18">
        <v>0.04</v>
      </c>
      <c r="F32" s="17">
        <v>0.03</v>
      </c>
      <c r="G32" s="16">
        <v>0.05</v>
      </c>
      <c r="H32" s="16">
        <v>0.01</v>
      </c>
      <c r="I32" s="16">
        <v>0.03</v>
      </c>
      <c r="J32" s="16">
        <v>0.04</v>
      </c>
      <c r="K32" s="16">
        <v>0.03</v>
      </c>
      <c r="L32" s="16">
        <v>0.04</v>
      </c>
      <c r="M32" s="16">
        <v>0.02</v>
      </c>
      <c r="N32" s="18">
        <v>0.04</v>
      </c>
      <c r="O32" s="17">
        <v>0.03</v>
      </c>
      <c r="P32" s="16">
        <v>0.05</v>
      </c>
      <c r="Q32" s="16">
        <v>0.04</v>
      </c>
      <c r="R32" s="16">
        <v>0.04</v>
      </c>
      <c r="S32" s="16">
        <v>0.04</v>
      </c>
      <c r="T32" s="16">
        <v>0.03</v>
      </c>
      <c r="U32" s="16">
        <v>0.03</v>
      </c>
      <c r="V32" s="16">
        <v>0.12</v>
      </c>
      <c r="W32" s="16">
        <v>0.02</v>
      </c>
      <c r="X32" s="16">
        <v>0.01</v>
      </c>
      <c r="Y32" s="16">
        <v>0.03</v>
      </c>
      <c r="Z32" s="18">
        <v>0.03</v>
      </c>
      <c r="AA32" s="17">
        <v>0.04</v>
      </c>
      <c r="AB32" s="16">
        <v>0.03</v>
      </c>
      <c r="AC32" s="16">
        <v>0.04</v>
      </c>
      <c r="AD32" s="16">
        <v>0.02</v>
      </c>
      <c r="AE32" s="16">
        <v>0.02</v>
      </c>
      <c r="AF32" s="18">
        <v>0.09</v>
      </c>
      <c r="AG32" s="17">
        <v>0.03</v>
      </c>
      <c r="AH32" s="16">
        <v>0.04</v>
      </c>
      <c r="AI32" s="16">
        <v>0.02</v>
      </c>
      <c r="AJ32" s="16">
        <v>0.04</v>
      </c>
      <c r="AK32" s="16">
        <v>0.02</v>
      </c>
      <c r="AL32" s="21">
        <v>7.0000000000000007E-2</v>
      </c>
      <c r="AM32" s="17">
        <v>0.03</v>
      </c>
      <c r="AN32" s="18">
        <v>0</v>
      </c>
    </row>
    <row r="33" spans="1:40" ht="15" customHeight="1" x14ac:dyDescent="0.3">
      <c r="A33" s="2" t="s">
        <v>329</v>
      </c>
      <c r="B33" s="9"/>
      <c r="C33" s="28"/>
      <c r="D33" s="29"/>
      <c r="E33" s="30"/>
      <c r="F33" s="29"/>
      <c r="G33" s="47" t="s">
        <v>379</v>
      </c>
      <c r="H33" s="28"/>
      <c r="I33" s="28"/>
      <c r="J33" s="28"/>
      <c r="K33" s="28"/>
      <c r="L33" s="28"/>
      <c r="M33" s="28"/>
      <c r="N33" s="30"/>
      <c r="O33" s="29"/>
      <c r="P33" s="47" t="s">
        <v>387</v>
      </c>
      <c r="Q33" s="28"/>
      <c r="R33" s="28"/>
      <c r="S33" s="28"/>
      <c r="T33" s="28"/>
      <c r="U33" s="28"/>
      <c r="V33" s="28"/>
      <c r="W33" s="28"/>
      <c r="X33" s="28"/>
      <c r="Y33" s="28"/>
      <c r="Z33" s="30"/>
      <c r="AA33" s="29"/>
      <c r="AB33" s="28"/>
      <c r="AC33" s="28"/>
      <c r="AD33" s="28"/>
      <c r="AE33" s="28"/>
      <c r="AF33" s="30"/>
      <c r="AG33" s="29"/>
      <c r="AH33" s="28"/>
      <c r="AI33" s="28"/>
      <c r="AJ33" s="28"/>
      <c r="AK33" s="28"/>
      <c r="AL33" s="48" t="s">
        <v>524</v>
      </c>
      <c r="AM33" s="29"/>
      <c r="AN33" s="30"/>
    </row>
    <row r="34" spans="1:40" x14ac:dyDescent="0.3">
      <c r="A34" s="2" t="s">
        <v>329</v>
      </c>
      <c r="B34" s="2" t="s">
        <v>457</v>
      </c>
    </row>
    <row r="35" spans="1:40" x14ac:dyDescent="0.3">
      <c r="A35" s="2" t="s">
        <v>329</v>
      </c>
      <c r="B35" s="2" t="s">
        <v>458</v>
      </c>
    </row>
    <row r="36" spans="1:40" ht="15" customHeight="1" x14ac:dyDescent="0.3">
      <c r="A36" s="2" t="s">
        <v>329</v>
      </c>
    </row>
    <row r="37" spans="1:40" ht="15" customHeight="1" x14ac:dyDescent="0.3">
      <c r="A37" s="2" t="s">
        <v>329</v>
      </c>
      <c r="B37" s="2" t="s">
        <v>459</v>
      </c>
    </row>
  </sheetData>
  <mergeCells count="6">
    <mergeCell ref="AM6:AN6"/>
    <mergeCell ref="D6:E6"/>
    <mergeCell ref="F6:N6"/>
    <mergeCell ref="O6:Z6"/>
    <mergeCell ref="AA6:AF6"/>
    <mergeCell ref="AG6:AL6"/>
  </mergeCells>
  <hyperlinks>
    <hyperlink ref="B1" location="'Contents'!E1" display="&lt;&lt; Contents" xr:uid="{00000000-0004-0000-1100-000000000000}"/>
  </hyperlinks>
  <pageMargins left="0.7" right="0.7" top="0.75" bottom="0.75" header="0.3" footer="0.3"/>
  <headerFooter>
    <oddHeader>&amp;L&amp;"Aptos"&amp;12&amp;K000000 Classification: CONFIDENTIAL&amp;1#_x000D_</oddHeader>
  </headerFooter>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1006</v>
      </c>
    </row>
    <row r="4" spans="1:40" x14ac:dyDescent="0.3">
      <c r="A4" s="2" t="s">
        <v>329</v>
      </c>
      <c r="B4" s="2" t="s">
        <v>1007</v>
      </c>
    </row>
    <row r="5" spans="1:40" x14ac:dyDescent="0.3">
      <c r="A5" s="2" t="s">
        <v>329</v>
      </c>
      <c r="B5" s="2" t="s">
        <v>29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383</v>
      </c>
      <c r="M8" s="12" t="s">
        <v>384</v>
      </c>
      <c r="N8" s="11" t="s">
        <v>385</v>
      </c>
      <c r="O8" s="10" t="s">
        <v>377</v>
      </c>
      <c r="P8" s="12" t="s">
        <v>463</v>
      </c>
      <c r="Q8" s="12" t="s">
        <v>464</v>
      </c>
      <c r="R8" s="12" t="s">
        <v>465</v>
      </c>
      <c r="S8" s="12" t="s">
        <v>466</v>
      </c>
      <c r="T8" s="12" t="s">
        <v>382</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519</v>
      </c>
      <c r="D9" s="14">
        <v>333</v>
      </c>
      <c r="E9" s="15">
        <v>186</v>
      </c>
      <c r="F9" s="14">
        <v>49</v>
      </c>
      <c r="G9" s="13">
        <v>76</v>
      </c>
      <c r="H9" s="13">
        <v>67</v>
      </c>
      <c r="I9" s="13">
        <v>68</v>
      </c>
      <c r="J9" s="13">
        <v>90</v>
      </c>
      <c r="K9" s="13">
        <v>169</v>
      </c>
      <c r="L9" s="13">
        <v>125</v>
      </c>
      <c r="M9" s="13">
        <v>135</v>
      </c>
      <c r="N9" s="15">
        <v>259</v>
      </c>
      <c r="O9" s="14">
        <v>288</v>
      </c>
      <c r="P9" s="13">
        <v>94</v>
      </c>
      <c r="Q9" s="13">
        <v>46</v>
      </c>
      <c r="R9" s="13">
        <v>10</v>
      </c>
      <c r="S9" s="13">
        <v>28</v>
      </c>
      <c r="T9" s="13">
        <v>137</v>
      </c>
      <c r="U9" s="13">
        <v>32</v>
      </c>
      <c r="V9" s="13">
        <v>1</v>
      </c>
      <c r="W9" s="13">
        <v>7</v>
      </c>
      <c r="X9" s="13">
        <v>43</v>
      </c>
      <c r="Y9" s="13">
        <v>28</v>
      </c>
      <c r="Z9" s="15">
        <v>93</v>
      </c>
      <c r="AA9" s="14">
        <v>431</v>
      </c>
      <c r="AB9" s="13">
        <v>87</v>
      </c>
      <c r="AC9" s="13">
        <v>12</v>
      </c>
      <c r="AD9" s="13">
        <v>48</v>
      </c>
      <c r="AE9" s="13">
        <v>25</v>
      </c>
      <c r="AF9" s="15">
        <v>2</v>
      </c>
      <c r="AG9" s="14">
        <v>361</v>
      </c>
      <c r="AH9" s="13">
        <v>158</v>
      </c>
      <c r="AI9" s="13">
        <v>213</v>
      </c>
      <c r="AJ9" s="13">
        <v>148</v>
      </c>
      <c r="AK9" s="13">
        <v>98</v>
      </c>
      <c r="AL9" s="15">
        <v>60</v>
      </c>
      <c r="AM9" s="14">
        <v>519</v>
      </c>
      <c r="AN9" s="15">
        <v>0</v>
      </c>
    </row>
    <row r="10" spans="1:40" ht="15" customHeight="1" x14ac:dyDescent="0.3">
      <c r="A10" s="2" t="s">
        <v>329</v>
      </c>
      <c r="B10" s="9" t="s">
        <v>338</v>
      </c>
      <c r="C10" s="13">
        <v>506</v>
      </c>
      <c r="D10" s="14">
        <v>326</v>
      </c>
      <c r="E10" s="15">
        <v>180</v>
      </c>
      <c r="F10" s="14">
        <v>46</v>
      </c>
      <c r="G10" s="13">
        <v>70</v>
      </c>
      <c r="H10" s="13">
        <v>66</v>
      </c>
      <c r="I10" s="13">
        <v>68</v>
      </c>
      <c r="J10" s="13">
        <v>88</v>
      </c>
      <c r="K10" s="13">
        <v>168</v>
      </c>
      <c r="L10" s="13">
        <v>116</v>
      </c>
      <c r="M10" s="13">
        <v>133</v>
      </c>
      <c r="N10" s="15">
        <v>256</v>
      </c>
      <c r="O10" s="14">
        <v>281</v>
      </c>
      <c r="P10" s="13">
        <v>93</v>
      </c>
      <c r="Q10" s="13">
        <v>43</v>
      </c>
      <c r="R10" s="13">
        <v>8</v>
      </c>
      <c r="S10" s="13">
        <v>27</v>
      </c>
      <c r="T10" s="13">
        <v>133</v>
      </c>
      <c r="U10" s="13">
        <v>31</v>
      </c>
      <c r="V10" s="13">
        <v>1</v>
      </c>
      <c r="W10" s="13">
        <v>6</v>
      </c>
      <c r="X10" s="13">
        <v>43</v>
      </c>
      <c r="Y10" s="13">
        <v>25</v>
      </c>
      <c r="Z10" s="15">
        <v>97</v>
      </c>
      <c r="AA10" s="14">
        <v>420</v>
      </c>
      <c r="AB10" s="13">
        <v>86</v>
      </c>
      <c r="AC10" s="13">
        <v>11</v>
      </c>
      <c r="AD10" s="13">
        <v>50</v>
      </c>
      <c r="AE10" s="13">
        <v>22</v>
      </c>
      <c r="AF10" s="15">
        <v>3</v>
      </c>
      <c r="AG10" s="14">
        <v>350</v>
      </c>
      <c r="AH10" s="13">
        <v>156</v>
      </c>
      <c r="AI10" s="13">
        <v>192</v>
      </c>
      <c r="AJ10" s="13">
        <v>158</v>
      </c>
      <c r="AK10" s="13">
        <v>99</v>
      </c>
      <c r="AL10" s="15">
        <v>57</v>
      </c>
      <c r="AM10" s="14">
        <v>506</v>
      </c>
      <c r="AN10" s="15">
        <v>0</v>
      </c>
    </row>
    <row r="11" spans="1:40" ht="15" customHeight="1" x14ac:dyDescent="0.3">
      <c r="A11" s="2" t="s">
        <v>329</v>
      </c>
      <c r="B11" s="9" t="s">
        <v>909</v>
      </c>
      <c r="C11" s="13">
        <v>162</v>
      </c>
      <c r="D11" s="14">
        <v>106</v>
      </c>
      <c r="E11" s="15">
        <v>56</v>
      </c>
      <c r="F11" s="14">
        <v>17</v>
      </c>
      <c r="G11" s="13">
        <v>26</v>
      </c>
      <c r="H11" s="13">
        <v>26</v>
      </c>
      <c r="I11" s="13">
        <v>25</v>
      </c>
      <c r="J11" s="13">
        <v>17</v>
      </c>
      <c r="K11" s="13">
        <v>51</v>
      </c>
      <c r="L11" s="13">
        <v>43</v>
      </c>
      <c r="M11" s="13">
        <v>50</v>
      </c>
      <c r="N11" s="15">
        <v>69</v>
      </c>
      <c r="O11" s="14">
        <v>83</v>
      </c>
      <c r="P11" s="13">
        <v>34</v>
      </c>
      <c r="Q11" s="13">
        <v>16</v>
      </c>
      <c r="R11" s="13">
        <v>3</v>
      </c>
      <c r="S11" s="13">
        <v>7</v>
      </c>
      <c r="T11" s="13">
        <v>45</v>
      </c>
      <c r="U11" s="13">
        <v>6</v>
      </c>
      <c r="V11" s="13">
        <v>1</v>
      </c>
      <c r="W11" s="13">
        <v>1</v>
      </c>
      <c r="X11" s="13">
        <v>12</v>
      </c>
      <c r="Y11" s="13">
        <v>8</v>
      </c>
      <c r="Z11" s="15">
        <v>30</v>
      </c>
      <c r="AA11" s="14">
        <v>135</v>
      </c>
      <c r="AB11" s="13">
        <v>26</v>
      </c>
      <c r="AC11" s="13">
        <v>4</v>
      </c>
      <c r="AD11" s="13">
        <v>10</v>
      </c>
      <c r="AE11" s="13">
        <v>10</v>
      </c>
      <c r="AF11" s="15">
        <v>3</v>
      </c>
      <c r="AG11" s="14">
        <v>109</v>
      </c>
      <c r="AH11" s="13">
        <v>53</v>
      </c>
      <c r="AI11" s="13">
        <v>66</v>
      </c>
      <c r="AJ11" s="13">
        <v>43</v>
      </c>
      <c r="AK11" s="13">
        <v>32</v>
      </c>
      <c r="AL11" s="15">
        <v>21</v>
      </c>
      <c r="AM11" s="14">
        <v>162</v>
      </c>
      <c r="AN11" s="15">
        <v>0</v>
      </c>
    </row>
    <row r="12" spans="1:40" ht="15" customHeight="1" x14ac:dyDescent="0.3">
      <c r="A12" s="2" t="s">
        <v>329</v>
      </c>
      <c r="B12" s="9"/>
      <c r="C12" s="16">
        <v>0.32</v>
      </c>
      <c r="D12" s="17">
        <v>0.32</v>
      </c>
      <c r="E12" s="18">
        <v>0.31</v>
      </c>
      <c r="F12" s="17">
        <v>0.36</v>
      </c>
      <c r="G12" s="16">
        <v>0.37</v>
      </c>
      <c r="H12" s="16">
        <v>0.39</v>
      </c>
      <c r="I12" s="16">
        <v>0.37</v>
      </c>
      <c r="J12" s="20">
        <v>0.19</v>
      </c>
      <c r="K12" s="16">
        <v>0.31</v>
      </c>
      <c r="L12" s="16">
        <v>0.37</v>
      </c>
      <c r="M12" s="16">
        <v>0.38</v>
      </c>
      <c r="N12" s="21">
        <v>0.27</v>
      </c>
      <c r="O12" s="17">
        <v>0.3</v>
      </c>
      <c r="P12" s="16">
        <v>0.37</v>
      </c>
      <c r="Q12" s="16">
        <v>0.38</v>
      </c>
      <c r="R12" s="16">
        <v>0.3</v>
      </c>
      <c r="S12" s="16">
        <v>0.26</v>
      </c>
      <c r="T12" s="16">
        <v>0.34</v>
      </c>
      <c r="U12" s="16">
        <v>0.18</v>
      </c>
      <c r="V12" s="16">
        <v>1</v>
      </c>
      <c r="W12" s="16">
        <v>0.15</v>
      </c>
      <c r="X12" s="16">
        <v>0.27</v>
      </c>
      <c r="Y12" s="16">
        <v>0.32</v>
      </c>
      <c r="Z12" s="18">
        <v>0.31</v>
      </c>
      <c r="AA12" s="17">
        <v>0.32</v>
      </c>
      <c r="AB12" s="16">
        <v>0.31</v>
      </c>
      <c r="AC12" s="16">
        <v>0.36</v>
      </c>
      <c r="AD12" s="16">
        <v>0.2</v>
      </c>
      <c r="AE12" s="16">
        <v>0.43</v>
      </c>
      <c r="AF12" s="18">
        <v>1</v>
      </c>
      <c r="AG12" s="17">
        <v>0.31</v>
      </c>
      <c r="AH12" s="16">
        <v>0.34</v>
      </c>
      <c r="AI12" s="16">
        <v>0.34</v>
      </c>
      <c r="AJ12" s="16">
        <v>0.27</v>
      </c>
      <c r="AK12" s="16">
        <v>0.32</v>
      </c>
      <c r="AL12" s="18">
        <v>0.36</v>
      </c>
      <c r="AM12" s="17">
        <v>0.32</v>
      </c>
      <c r="AN12" s="18">
        <v>0</v>
      </c>
    </row>
    <row r="13" spans="1:40" ht="15" customHeight="1" x14ac:dyDescent="0.3">
      <c r="A13" s="2" t="s">
        <v>329</v>
      </c>
      <c r="B13" s="9"/>
      <c r="D13" s="22"/>
      <c r="E13" s="9"/>
      <c r="F13" s="10" t="s">
        <v>381</v>
      </c>
      <c r="G13" s="12" t="s">
        <v>381</v>
      </c>
      <c r="H13" s="12" t="s">
        <v>381</v>
      </c>
      <c r="I13" s="12" t="s">
        <v>381</v>
      </c>
      <c r="L13" s="12" t="s">
        <v>415</v>
      </c>
      <c r="M13" s="12" t="s">
        <v>415</v>
      </c>
      <c r="N13" s="9"/>
      <c r="O13" s="22"/>
      <c r="Z13" s="9"/>
      <c r="AA13" s="22"/>
      <c r="AF13" s="9"/>
      <c r="AG13" s="22"/>
      <c r="AL13" s="9"/>
      <c r="AM13" s="22"/>
      <c r="AN13" s="9"/>
    </row>
    <row r="14" spans="1:40" ht="15" customHeight="1" x14ac:dyDescent="0.3">
      <c r="A14" s="2" t="s">
        <v>329</v>
      </c>
      <c r="B14" s="9" t="s">
        <v>922</v>
      </c>
      <c r="C14" s="13">
        <v>230</v>
      </c>
      <c r="D14" s="14">
        <v>157</v>
      </c>
      <c r="E14" s="15">
        <v>74</v>
      </c>
      <c r="F14" s="14">
        <v>23</v>
      </c>
      <c r="G14" s="13">
        <v>24</v>
      </c>
      <c r="H14" s="13">
        <v>22</v>
      </c>
      <c r="I14" s="13">
        <v>27</v>
      </c>
      <c r="J14" s="13">
        <v>55</v>
      </c>
      <c r="K14" s="13">
        <v>79</v>
      </c>
      <c r="L14" s="13">
        <v>47</v>
      </c>
      <c r="M14" s="13">
        <v>49</v>
      </c>
      <c r="N14" s="15">
        <v>134</v>
      </c>
      <c r="O14" s="14">
        <v>124</v>
      </c>
      <c r="P14" s="13">
        <v>41</v>
      </c>
      <c r="Q14" s="13">
        <v>20</v>
      </c>
      <c r="R14" s="13">
        <v>4</v>
      </c>
      <c r="S14" s="13">
        <v>12</v>
      </c>
      <c r="T14" s="13">
        <v>66</v>
      </c>
      <c r="U14" s="13">
        <v>14</v>
      </c>
      <c r="V14" s="13">
        <v>0</v>
      </c>
      <c r="W14" s="13">
        <v>3</v>
      </c>
      <c r="X14" s="13">
        <v>15</v>
      </c>
      <c r="Y14" s="13">
        <v>12</v>
      </c>
      <c r="Z14" s="15">
        <v>44</v>
      </c>
      <c r="AA14" s="14">
        <v>195</v>
      </c>
      <c r="AB14" s="13">
        <v>35</v>
      </c>
      <c r="AC14" s="13">
        <v>4</v>
      </c>
      <c r="AD14" s="13">
        <v>23</v>
      </c>
      <c r="AE14" s="13">
        <v>9</v>
      </c>
      <c r="AF14" s="15">
        <v>0</v>
      </c>
      <c r="AG14" s="14">
        <v>162</v>
      </c>
      <c r="AH14" s="13">
        <v>68</v>
      </c>
      <c r="AI14" s="13">
        <v>79</v>
      </c>
      <c r="AJ14" s="13">
        <v>83</v>
      </c>
      <c r="AK14" s="13">
        <v>48</v>
      </c>
      <c r="AL14" s="15">
        <v>20</v>
      </c>
      <c r="AM14" s="14">
        <v>230</v>
      </c>
      <c r="AN14" s="15">
        <v>0</v>
      </c>
    </row>
    <row r="15" spans="1:40" ht="15" customHeight="1" x14ac:dyDescent="0.3">
      <c r="A15" s="2" t="s">
        <v>329</v>
      </c>
      <c r="B15" s="9"/>
      <c r="C15" s="16">
        <v>0.46</v>
      </c>
      <c r="D15" s="17">
        <v>0.48</v>
      </c>
      <c r="E15" s="18">
        <v>0.41</v>
      </c>
      <c r="F15" s="17">
        <v>0.49</v>
      </c>
      <c r="G15" s="20">
        <v>0.34</v>
      </c>
      <c r="H15" s="20">
        <v>0.34</v>
      </c>
      <c r="I15" s="16">
        <v>0.4</v>
      </c>
      <c r="J15" s="20">
        <v>0.62</v>
      </c>
      <c r="K15" s="16">
        <v>0.47</v>
      </c>
      <c r="L15" s="16">
        <v>0.4</v>
      </c>
      <c r="M15" s="20">
        <v>0.37</v>
      </c>
      <c r="N15" s="21">
        <v>0.52</v>
      </c>
      <c r="O15" s="17">
        <v>0.44</v>
      </c>
      <c r="P15" s="16">
        <v>0.44</v>
      </c>
      <c r="Q15" s="16">
        <v>0.48</v>
      </c>
      <c r="R15" s="16">
        <v>0.5</v>
      </c>
      <c r="S15" s="16">
        <v>0.46</v>
      </c>
      <c r="T15" s="16">
        <v>0.49</v>
      </c>
      <c r="U15" s="16">
        <v>0.45</v>
      </c>
      <c r="V15" s="16">
        <v>0</v>
      </c>
      <c r="W15" s="16">
        <v>0.43</v>
      </c>
      <c r="X15" s="16">
        <v>0.35</v>
      </c>
      <c r="Y15" s="16">
        <v>0.47</v>
      </c>
      <c r="Z15" s="18">
        <v>0.45</v>
      </c>
      <c r="AA15" s="17">
        <v>0.46</v>
      </c>
      <c r="AB15" s="16">
        <v>0.41</v>
      </c>
      <c r="AC15" s="16">
        <v>0.4</v>
      </c>
      <c r="AD15" s="16">
        <v>0.45</v>
      </c>
      <c r="AE15" s="16">
        <v>0.38</v>
      </c>
      <c r="AF15" s="18">
        <v>0</v>
      </c>
      <c r="AG15" s="17">
        <v>0.46</v>
      </c>
      <c r="AH15" s="16">
        <v>0.44</v>
      </c>
      <c r="AI15" s="16">
        <v>0.41</v>
      </c>
      <c r="AJ15" s="20">
        <v>0.52</v>
      </c>
      <c r="AK15" s="16">
        <v>0.49</v>
      </c>
      <c r="AL15" s="18">
        <v>0.35</v>
      </c>
      <c r="AM15" s="17">
        <v>0.46</v>
      </c>
      <c r="AN15" s="18">
        <v>0</v>
      </c>
    </row>
    <row r="16" spans="1:40" ht="15" customHeight="1" x14ac:dyDescent="0.3">
      <c r="A16" s="2" t="s">
        <v>329</v>
      </c>
      <c r="B16" s="9"/>
      <c r="D16" s="22"/>
      <c r="E16" s="9"/>
      <c r="F16" s="22"/>
      <c r="J16" s="12" t="s">
        <v>1008</v>
      </c>
      <c r="N16" s="11" t="s">
        <v>710</v>
      </c>
      <c r="O16" s="22"/>
      <c r="Z16" s="9"/>
      <c r="AA16" s="22"/>
      <c r="AF16" s="9"/>
      <c r="AG16" s="22"/>
      <c r="AJ16" s="12" t="s">
        <v>656</v>
      </c>
      <c r="AL16" s="9"/>
      <c r="AM16" s="22"/>
      <c r="AN16" s="9"/>
    </row>
    <row r="17" spans="1:40" ht="15" customHeight="1" x14ac:dyDescent="0.3">
      <c r="A17" s="2" t="s">
        <v>329</v>
      </c>
      <c r="B17" s="9" t="s">
        <v>930</v>
      </c>
      <c r="C17" s="13">
        <v>97</v>
      </c>
      <c r="D17" s="14">
        <v>55</v>
      </c>
      <c r="E17" s="15">
        <v>42</v>
      </c>
      <c r="F17" s="14">
        <v>6</v>
      </c>
      <c r="G17" s="13">
        <v>15</v>
      </c>
      <c r="H17" s="13">
        <v>17</v>
      </c>
      <c r="I17" s="13">
        <v>13</v>
      </c>
      <c r="J17" s="13">
        <v>14</v>
      </c>
      <c r="K17" s="13">
        <v>33</v>
      </c>
      <c r="L17" s="13">
        <v>21</v>
      </c>
      <c r="M17" s="13">
        <v>30</v>
      </c>
      <c r="N17" s="15">
        <v>47</v>
      </c>
      <c r="O17" s="14">
        <v>64</v>
      </c>
      <c r="P17" s="13">
        <v>15</v>
      </c>
      <c r="Q17" s="13">
        <v>6</v>
      </c>
      <c r="R17" s="13">
        <v>1</v>
      </c>
      <c r="S17" s="13">
        <v>8</v>
      </c>
      <c r="T17" s="13">
        <v>18</v>
      </c>
      <c r="U17" s="13">
        <v>10</v>
      </c>
      <c r="V17" s="13">
        <v>0</v>
      </c>
      <c r="W17" s="13">
        <v>2</v>
      </c>
      <c r="X17" s="13">
        <v>13</v>
      </c>
      <c r="Y17" s="13">
        <v>5</v>
      </c>
      <c r="Z17" s="15">
        <v>20</v>
      </c>
      <c r="AA17" s="14">
        <v>77</v>
      </c>
      <c r="AB17" s="13">
        <v>21</v>
      </c>
      <c r="AC17" s="13">
        <v>3</v>
      </c>
      <c r="AD17" s="13">
        <v>15</v>
      </c>
      <c r="AE17" s="13">
        <v>3</v>
      </c>
      <c r="AF17" s="15">
        <v>0</v>
      </c>
      <c r="AG17" s="14">
        <v>70</v>
      </c>
      <c r="AH17" s="13">
        <v>27</v>
      </c>
      <c r="AI17" s="13">
        <v>44</v>
      </c>
      <c r="AJ17" s="13">
        <v>26</v>
      </c>
      <c r="AK17" s="13">
        <v>17</v>
      </c>
      <c r="AL17" s="15">
        <v>10</v>
      </c>
      <c r="AM17" s="14">
        <v>97</v>
      </c>
      <c r="AN17" s="15">
        <v>0</v>
      </c>
    </row>
    <row r="18" spans="1:40" ht="15" customHeight="1" x14ac:dyDescent="0.3">
      <c r="A18" s="2" t="s">
        <v>329</v>
      </c>
      <c r="B18" s="9"/>
      <c r="C18" s="16">
        <v>0.19</v>
      </c>
      <c r="D18" s="17">
        <v>0.17</v>
      </c>
      <c r="E18" s="18">
        <v>0.24</v>
      </c>
      <c r="F18" s="17">
        <v>0.12</v>
      </c>
      <c r="G18" s="16">
        <v>0.21</v>
      </c>
      <c r="H18" s="16">
        <v>0.26</v>
      </c>
      <c r="I18" s="16">
        <v>0.19</v>
      </c>
      <c r="J18" s="16">
        <v>0.16</v>
      </c>
      <c r="K18" s="16">
        <v>0.2</v>
      </c>
      <c r="L18" s="16">
        <v>0.18</v>
      </c>
      <c r="M18" s="16">
        <v>0.22</v>
      </c>
      <c r="N18" s="18">
        <v>0.18</v>
      </c>
      <c r="O18" s="19">
        <v>0.23</v>
      </c>
      <c r="P18" s="16">
        <v>0.17</v>
      </c>
      <c r="Q18" s="16">
        <v>0.15</v>
      </c>
      <c r="R18" s="16">
        <v>0.1</v>
      </c>
      <c r="S18" s="16">
        <v>0.28999999999999998</v>
      </c>
      <c r="T18" s="16">
        <v>0.13</v>
      </c>
      <c r="U18" s="16">
        <v>0.31</v>
      </c>
      <c r="V18" s="16">
        <v>0</v>
      </c>
      <c r="W18" s="16">
        <v>0.27</v>
      </c>
      <c r="X18" s="20">
        <v>0.31</v>
      </c>
      <c r="Y18" s="16">
        <v>0.21</v>
      </c>
      <c r="Z18" s="18">
        <v>0.2</v>
      </c>
      <c r="AA18" s="17">
        <v>0.18</v>
      </c>
      <c r="AB18" s="16">
        <v>0.24</v>
      </c>
      <c r="AC18" s="16">
        <v>0.24</v>
      </c>
      <c r="AD18" s="16">
        <v>0.3</v>
      </c>
      <c r="AE18" s="16">
        <v>0.15</v>
      </c>
      <c r="AF18" s="18">
        <v>0</v>
      </c>
      <c r="AG18" s="17">
        <v>0.2</v>
      </c>
      <c r="AH18" s="16">
        <v>0.17</v>
      </c>
      <c r="AI18" s="16">
        <v>0.23</v>
      </c>
      <c r="AJ18" s="16">
        <v>0.16</v>
      </c>
      <c r="AK18" s="16">
        <v>0.18</v>
      </c>
      <c r="AL18" s="18">
        <v>0.17</v>
      </c>
      <c r="AM18" s="17">
        <v>0.19</v>
      </c>
      <c r="AN18" s="18">
        <v>0</v>
      </c>
    </row>
    <row r="19" spans="1:40" ht="15" customHeight="1" x14ac:dyDescent="0.3">
      <c r="A19" s="2" t="s">
        <v>329</v>
      </c>
      <c r="B19" s="9"/>
      <c r="D19" s="22"/>
      <c r="E19" s="9"/>
      <c r="F19" s="22"/>
      <c r="N19" s="9"/>
      <c r="O19" s="10" t="s">
        <v>382</v>
      </c>
      <c r="U19" s="12" t="s">
        <v>382</v>
      </c>
      <c r="X19" s="12" t="s">
        <v>382</v>
      </c>
      <c r="Z19" s="9"/>
      <c r="AA19" s="22"/>
      <c r="AF19" s="9"/>
      <c r="AG19" s="22"/>
      <c r="AL19" s="9"/>
      <c r="AM19" s="22"/>
      <c r="AN19" s="9"/>
    </row>
    <row r="20" spans="1:40" ht="15" customHeight="1" x14ac:dyDescent="0.3">
      <c r="A20" s="2" t="s">
        <v>329</v>
      </c>
      <c r="B20" s="9" t="s">
        <v>940</v>
      </c>
      <c r="C20" s="13">
        <v>7</v>
      </c>
      <c r="D20" s="14">
        <v>4</v>
      </c>
      <c r="E20" s="15">
        <v>3</v>
      </c>
      <c r="F20" s="14">
        <v>1</v>
      </c>
      <c r="G20" s="13">
        <v>3</v>
      </c>
      <c r="H20" s="13">
        <v>0</v>
      </c>
      <c r="I20" s="13">
        <v>2</v>
      </c>
      <c r="J20" s="13">
        <v>1</v>
      </c>
      <c r="K20" s="13">
        <v>0</v>
      </c>
      <c r="L20" s="13">
        <v>4</v>
      </c>
      <c r="M20" s="13">
        <v>2</v>
      </c>
      <c r="N20" s="15">
        <v>1</v>
      </c>
      <c r="O20" s="14">
        <v>5</v>
      </c>
      <c r="P20" s="13">
        <v>1</v>
      </c>
      <c r="Q20" s="13">
        <v>0</v>
      </c>
      <c r="R20" s="13">
        <v>0</v>
      </c>
      <c r="S20" s="13">
        <v>0</v>
      </c>
      <c r="T20" s="13">
        <v>1</v>
      </c>
      <c r="U20" s="13">
        <v>1</v>
      </c>
      <c r="V20" s="13">
        <v>0</v>
      </c>
      <c r="W20" s="13">
        <v>0</v>
      </c>
      <c r="X20" s="13">
        <v>1</v>
      </c>
      <c r="Y20" s="13">
        <v>0</v>
      </c>
      <c r="Z20" s="15">
        <v>3</v>
      </c>
      <c r="AA20" s="14">
        <v>4</v>
      </c>
      <c r="AB20" s="13">
        <v>3</v>
      </c>
      <c r="AC20" s="13">
        <v>0</v>
      </c>
      <c r="AD20" s="13">
        <v>2</v>
      </c>
      <c r="AE20" s="13">
        <v>1</v>
      </c>
      <c r="AF20" s="15">
        <v>0</v>
      </c>
      <c r="AG20" s="14">
        <v>5</v>
      </c>
      <c r="AH20" s="13">
        <v>2</v>
      </c>
      <c r="AI20" s="13">
        <v>2</v>
      </c>
      <c r="AJ20" s="13">
        <v>3</v>
      </c>
      <c r="AK20" s="13">
        <v>0</v>
      </c>
      <c r="AL20" s="15">
        <v>2</v>
      </c>
      <c r="AM20" s="14">
        <v>7</v>
      </c>
      <c r="AN20" s="15">
        <v>0</v>
      </c>
    </row>
    <row r="21" spans="1:40" ht="15" customHeight="1" x14ac:dyDescent="0.3">
      <c r="A21" s="2" t="s">
        <v>329</v>
      </c>
      <c r="B21" s="9"/>
      <c r="C21" s="16">
        <v>0.01</v>
      </c>
      <c r="D21" s="17">
        <v>0.01</v>
      </c>
      <c r="E21" s="18">
        <v>0.01</v>
      </c>
      <c r="F21" s="17">
        <v>0.02</v>
      </c>
      <c r="G21" s="20">
        <v>0.04</v>
      </c>
      <c r="H21" s="16">
        <v>0</v>
      </c>
      <c r="I21" s="16">
        <v>0.03</v>
      </c>
      <c r="J21" s="16">
        <v>0.01</v>
      </c>
      <c r="K21" s="16">
        <v>0</v>
      </c>
      <c r="L21" s="20">
        <v>0.03</v>
      </c>
      <c r="M21" s="16">
        <v>0.01</v>
      </c>
      <c r="N21" s="24" t="s">
        <v>422</v>
      </c>
      <c r="O21" s="17">
        <v>0.02</v>
      </c>
      <c r="P21" s="16">
        <v>0.01</v>
      </c>
      <c r="Q21" s="16">
        <v>0</v>
      </c>
      <c r="R21" s="16">
        <v>0</v>
      </c>
      <c r="S21" s="16">
        <v>0</v>
      </c>
      <c r="T21" s="16">
        <v>0.01</v>
      </c>
      <c r="U21" s="16">
        <v>0.03</v>
      </c>
      <c r="V21" s="16">
        <v>0</v>
      </c>
      <c r="W21" s="16">
        <v>0</v>
      </c>
      <c r="X21" s="16">
        <v>0.02</v>
      </c>
      <c r="Y21" s="16">
        <v>0</v>
      </c>
      <c r="Z21" s="18">
        <v>0.03</v>
      </c>
      <c r="AA21" s="17">
        <v>0.01</v>
      </c>
      <c r="AB21" s="16">
        <v>0.03</v>
      </c>
      <c r="AC21" s="16">
        <v>0</v>
      </c>
      <c r="AD21" s="16">
        <v>0.03</v>
      </c>
      <c r="AE21" s="16">
        <v>0.05</v>
      </c>
      <c r="AF21" s="18">
        <v>0</v>
      </c>
      <c r="AG21" s="17">
        <v>0.01</v>
      </c>
      <c r="AH21" s="16">
        <v>0.01</v>
      </c>
      <c r="AI21" s="16">
        <v>0.01</v>
      </c>
      <c r="AJ21" s="16">
        <v>0.02</v>
      </c>
      <c r="AK21" s="16">
        <v>0</v>
      </c>
      <c r="AL21" s="18">
        <v>0.03</v>
      </c>
      <c r="AM21" s="17">
        <v>0.01</v>
      </c>
      <c r="AN21" s="18">
        <v>0</v>
      </c>
    </row>
    <row r="22" spans="1:40" ht="15" customHeight="1" x14ac:dyDescent="0.3">
      <c r="A22" s="2" t="s">
        <v>329</v>
      </c>
      <c r="B22" s="9"/>
      <c r="D22" s="22"/>
      <c r="E22" s="9"/>
      <c r="F22" s="22"/>
      <c r="G22" s="12" t="s">
        <v>448</v>
      </c>
      <c r="I22" s="12" t="s">
        <v>382</v>
      </c>
      <c r="L22" s="12" t="s">
        <v>448</v>
      </c>
      <c r="N22" s="9"/>
      <c r="O22" s="22"/>
      <c r="Z22" s="9"/>
      <c r="AA22" s="22"/>
      <c r="AF22" s="9"/>
      <c r="AG22" s="22"/>
      <c r="AL22" s="9"/>
      <c r="AM22" s="22"/>
      <c r="AN22" s="9"/>
    </row>
    <row r="23" spans="1:40" ht="15" customHeight="1" x14ac:dyDescent="0.3">
      <c r="A23" s="2" t="s">
        <v>329</v>
      </c>
      <c r="B23" s="9" t="s">
        <v>950</v>
      </c>
      <c r="C23" s="13">
        <v>6</v>
      </c>
      <c r="D23" s="14">
        <v>3</v>
      </c>
      <c r="E23" s="15">
        <v>3</v>
      </c>
      <c r="F23" s="14">
        <v>0</v>
      </c>
      <c r="G23" s="13">
        <v>2</v>
      </c>
      <c r="H23" s="13">
        <v>1</v>
      </c>
      <c r="I23" s="13">
        <v>1</v>
      </c>
      <c r="J23" s="13">
        <v>1</v>
      </c>
      <c r="K23" s="13">
        <v>1</v>
      </c>
      <c r="L23" s="13">
        <v>2</v>
      </c>
      <c r="M23" s="13">
        <v>2</v>
      </c>
      <c r="N23" s="15">
        <v>2</v>
      </c>
      <c r="O23" s="14">
        <v>4</v>
      </c>
      <c r="P23" s="13">
        <v>0</v>
      </c>
      <c r="Q23" s="13">
        <v>0</v>
      </c>
      <c r="R23" s="13">
        <v>0</v>
      </c>
      <c r="S23" s="13">
        <v>0</v>
      </c>
      <c r="T23" s="13">
        <v>2</v>
      </c>
      <c r="U23" s="13">
        <v>1</v>
      </c>
      <c r="V23" s="13">
        <v>0</v>
      </c>
      <c r="W23" s="13">
        <v>1</v>
      </c>
      <c r="X23" s="13">
        <v>2</v>
      </c>
      <c r="Y23" s="13">
        <v>0</v>
      </c>
      <c r="Z23" s="15">
        <v>0</v>
      </c>
      <c r="AA23" s="14">
        <v>5</v>
      </c>
      <c r="AB23" s="13">
        <v>1</v>
      </c>
      <c r="AC23" s="13">
        <v>0</v>
      </c>
      <c r="AD23" s="13">
        <v>1</v>
      </c>
      <c r="AE23" s="13">
        <v>0</v>
      </c>
      <c r="AF23" s="15">
        <v>0</v>
      </c>
      <c r="AG23" s="14">
        <v>2</v>
      </c>
      <c r="AH23" s="13">
        <v>4</v>
      </c>
      <c r="AI23" s="13">
        <v>0</v>
      </c>
      <c r="AJ23" s="13">
        <v>2</v>
      </c>
      <c r="AK23" s="13">
        <v>1</v>
      </c>
      <c r="AL23" s="15">
        <v>3</v>
      </c>
      <c r="AM23" s="14">
        <v>6</v>
      </c>
      <c r="AN23" s="15">
        <v>0</v>
      </c>
    </row>
    <row r="24" spans="1:40" ht="15" customHeight="1" x14ac:dyDescent="0.3">
      <c r="A24" s="2" t="s">
        <v>329</v>
      </c>
      <c r="B24" s="9"/>
      <c r="C24" s="16">
        <v>0.01</v>
      </c>
      <c r="D24" s="17">
        <v>0.01</v>
      </c>
      <c r="E24" s="18">
        <v>0.02</v>
      </c>
      <c r="F24" s="17">
        <v>0</v>
      </c>
      <c r="G24" s="16">
        <v>0.03</v>
      </c>
      <c r="H24" s="16">
        <v>0.01</v>
      </c>
      <c r="I24" s="16">
        <v>0.02</v>
      </c>
      <c r="J24" s="16">
        <v>0.01</v>
      </c>
      <c r="K24" s="16">
        <v>0.01</v>
      </c>
      <c r="L24" s="16">
        <v>0.02</v>
      </c>
      <c r="M24" s="16">
        <v>0.02</v>
      </c>
      <c r="N24" s="18">
        <v>0.01</v>
      </c>
      <c r="O24" s="17">
        <v>0.01</v>
      </c>
      <c r="P24" s="16">
        <v>0</v>
      </c>
      <c r="Q24" s="16">
        <v>0</v>
      </c>
      <c r="R24" s="16">
        <v>0</v>
      </c>
      <c r="S24" s="16">
        <v>0</v>
      </c>
      <c r="T24" s="16">
        <v>0.01</v>
      </c>
      <c r="U24" s="16">
        <v>0.03</v>
      </c>
      <c r="V24" s="16">
        <v>0</v>
      </c>
      <c r="W24" s="16">
        <v>0.15</v>
      </c>
      <c r="X24" s="20">
        <v>0.05</v>
      </c>
      <c r="Y24" s="16">
        <v>0</v>
      </c>
      <c r="Z24" s="18">
        <v>0</v>
      </c>
      <c r="AA24" s="17">
        <v>0.01</v>
      </c>
      <c r="AB24" s="16">
        <v>0.01</v>
      </c>
      <c r="AC24" s="16">
        <v>0</v>
      </c>
      <c r="AD24" s="16">
        <v>0.02</v>
      </c>
      <c r="AE24" s="16">
        <v>0</v>
      </c>
      <c r="AF24" s="18">
        <v>0</v>
      </c>
      <c r="AG24" s="17">
        <v>0.01</v>
      </c>
      <c r="AH24" s="16">
        <v>0.02</v>
      </c>
      <c r="AI24" s="20">
        <v>0</v>
      </c>
      <c r="AJ24" s="16">
        <v>0.01</v>
      </c>
      <c r="AK24" s="16">
        <v>0.01</v>
      </c>
      <c r="AL24" s="21">
        <v>0.05</v>
      </c>
      <c r="AM24" s="17">
        <v>0.01</v>
      </c>
      <c r="AN24" s="18">
        <v>0</v>
      </c>
    </row>
    <row r="25" spans="1:40" ht="15" customHeight="1" x14ac:dyDescent="0.3">
      <c r="A25" s="2" t="s">
        <v>329</v>
      </c>
      <c r="B25" s="9"/>
      <c r="D25" s="22"/>
      <c r="E25" s="9"/>
      <c r="F25" s="22"/>
      <c r="N25" s="9"/>
      <c r="O25" s="22"/>
      <c r="X25" s="12" t="s">
        <v>727</v>
      </c>
      <c r="Z25" s="9"/>
      <c r="AA25" s="22"/>
      <c r="AF25" s="9"/>
      <c r="AG25" s="22"/>
      <c r="AH25" s="12" t="s">
        <v>379</v>
      </c>
      <c r="AL25" s="11" t="s">
        <v>413</v>
      </c>
      <c r="AM25" s="22"/>
      <c r="AN25" s="9"/>
    </row>
    <row r="26" spans="1:40" ht="15" customHeight="1" x14ac:dyDescent="0.3">
      <c r="A26" s="2" t="s">
        <v>329</v>
      </c>
      <c r="B26" s="9" t="s">
        <v>774</v>
      </c>
      <c r="C26" s="13">
        <v>4</v>
      </c>
      <c r="D26" s="14">
        <v>2</v>
      </c>
      <c r="E26" s="15">
        <v>2</v>
      </c>
      <c r="F26" s="14">
        <v>0</v>
      </c>
      <c r="G26" s="13">
        <v>0</v>
      </c>
      <c r="H26" s="13">
        <v>0</v>
      </c>
      <c r="I26" s="13">
        <v>0</v>
      </c>
      <c r="J26" s="13">
        <v>1</v>
      </c>
      <c r="K26" s="13">
        <v>3</v>
      </c>
      <c r="L26" s="13">
        <v>0</v>
      </c>
      <c r="M26" s="13">
        <v>0</v>
      </c>
      <c r="N26" s="15">
        <v>4</v>
      </c>
      <c r="O26" s="14">
        <v>1</v>
      </c>
      <c r="P26" s="13">
        <v>1</v>
      </c>
      <c r="Q26" s="13">
        <v>0</v>
      </c>
      <c r="R26" s="13">
        <v>1</v>
      </c>
      <c r="S26" s="13">
        <v>0</v>
      </c>
      <c r="T26" s="13">
        <v>2</v>
      </c>
      <c r="U26" s="13">
        <v>0</v>
      </c>
      <c r="V26" s="13">
        <v>0</v>
      </c>
      <c r="W26" s="13">
        <v>0</v>
      </c>
      <c r="X26" s="13">
        <v>0</v>
      </c>
      <c r="Y26" s="13">
        <v>0</v>
      </c>
      <c r="Z26" s="15">
        <v>0</v>
      </c>
      <c r="AA26" s="14">
        <v>4</v>
      </c>
      <c r="AB26" s="13">
        <v>0</v>
      </c>
      <c r="AC26" s="13">
        <v>0</v>
      </c>
      <c r="AD26" s="13">
        <v>0</v>
      </c>
      <c r="AE26" s="13">
        <v>0</v>
      </c>
      <c r="AF26" s="15">
        <v>0</v>
      </c>
      <c r="AG26" s="14">
        <v>2</v>
      </c>
      <c r="AH26" s="13">
        <v>2</v>
      </c>
      <c r="AI26" s="13">
        <v>1</v>
      </c>
      <c r="AJ26" s="13">
        <v>1</v>
      </c>
      <c r="AK26" s="13">
        <v>0</v>
      </c>
      <c r="AL26" s="15">
        <v>2</v>
      </c>
      <c r="AM26" s="14">
        <v>4</v>
      </c>
      <c r="AN26" s="15">
        <v>0</v>
      </c>
    </row>
    <row r="27" spans="1:40" ht="15" customHeight="1" x14ac:dyDescent="0.3">
      <c r="A27" s="2" t="s">
        <v>329</v>
      </c>
      <c r="B27" s="9"/>
      <c r="C27" s="16">
        <v>0.01</v>
      </c>
      <c r="D27" s="17">
        <v>0.01</v>
      </c>
      <c r="E27" s="18">
        <v>0.01</v>
      </c>
      <c r="F27" s="17">
        <v>0</v>
      </c>
      <c r="G27" s="16">
        <v>0</v>
      </c>
      <c r="H27" s="16">
        <v>0</v>
      </c>
      <c r="I27" s="16">
        <v>0</v>
      </c>
      <c r="J27" s="16">
        <v>0.01</v>
      </c>
      <c r="K27" s="16">
        <v>0.02</v>
      </c>
      <c r="L27" s="16">
        <v>0</v>
      </c>
      <c r="M27" s="16">
        <v>0</v>
      </c>
      <c r="N27" s="18">
        <v>0.02</v>
      </c>
      <c r="O27" s="23" t="s">
        <v>422</v>
      </c>
      <c r="P27" s="16">
        <v>0.01</v>
      </c>
      <c r="Q27" s="16">
        <v>0</v>
      </c>
      <c r="R27" s="16">
        <v>0.1</v>
      </c>
      <c r="S27" s="16">
        <v>0</v>
      </c>
      <c r="T27" s="16">
        <v>0.01</v>
      </c>
      <c r="U27" s="16">
        <v>0</v>
      </c>
      <c r="V27" s="16">
        <v>0</v>
      </c>
      <c r="W27" s="16">
        <v>0</v>
      </c>
      <c r="X27" s="16">
        <v>0</v>
      </c>
      <c r="Y27" s="16">
        <v>0</v>
      </c>
      <c r="Z27" s="18">
        <v>0</v>
      </c>
      <c r="AA27" s="17">
        <v>0.01</v>
      </c>
      <c r="AB27" s="16">
        <v>0</v>
      </c>
      <c r="AC27" s="16">
        <v>0</v>
      </c>
      <c r="AD27" s="16">
        <v>0</v>
      </c>
      <c r="AE27" s="16">
        <v>0</v>
      </c>
      <c r="AF27" s="18">
        <v>0</v>
      </c>
      <c r="AG27" s="17">
        <v>0.01</v>
      </c>
      <c r="AH27" s="16">
        <v>0.01</v>
      </c>
      <c r="AI27" s="3" t="s">
        <v>422</v>
      </c>
      <c r="AJ27" s="16">
        <v>0.01</v>
      </c>
      <c r="AK27" s="16">
        <v>0</v>
      </c>
      <c r="AL27" s="21">
        <v>0.03</v>
      </c>
      <c r="AM27" s="17">
        <v>0.01</v>
      </c>
      <c r="AN27" s="18">
        <v>0</v>
      </c>
    </row>
    <row r="28" spans="1:40" ht="15" customHeight="1" x14ac:dyDescent="0.3">
      <c r="A28" s="2" t="s">
        <v>329</v>
      </c>
      <c r="B28" s="9"/>
      <c r="D28" s="22"/>
      <c r="E28" s="9"/>
      <c r="F28" s="22"/>
      <c r="N28" s="9"/>
      <c r="O28" s="22"/>
      <c r="Z28" s="9"/>
      <c r="AA28" s="22"/>
      <c r="AF28" s="9"/>
      <c r="AG28" s="22"/>
      <c r="AL28" s="11" t="s">
        <v>377</v>
      </c>
      <c r="AM28" s="22"/>
      <c r="AN28" s="9"/>
    </row>
    <row r="29" spans="1:40" ht="15" customHeight="1" x14ac:dyDescent="0.3">
      <c r="A29" s="2" t="s">
        <v>329</v>
      </c>
      <c r="B29" s="9" t="s">
        <v>960</v>
      </c>
      <c r="C29" s="13">
        <v>392</v>
      </c>
      <c r="D29" s="14">
        <v>262</v>
      </c>
      <c r="E29" s="15">
        <v>130</v>
      </c>
      <c r="F29" s="14">
        <v>39</v>
      </c>
      <c r="G29" s="13">
        <v>50</v>
      </c>
      <c r="H29" s="13">
        <v>48</v>
      </c>
      <c r="I29" s="13">
        <v>52</v>
      </c>
      <c r="J29" s="13">
        <v>72</v>
      </c>
      <c r="K29" s="13">
        <v>131</v>
      </c>
      <c r="L29" s="13">
        <v>90</v>
      </c>
      <c r="M29" s="13">
        <v>100</v>
      </c>
      <c r="N29" s="15">
        <v>203</v>
      </c>
      <c r="O29" s="14">
        <v>207</v>
      </c>
      <c r="P29" s="13">
        <v>75</v>
      </c>
      <c r="Q29" s="13">
        <v>37</v>
      </c>
      <c r="R29" s="13">
        <v>7</v>
      </c>
      <c r="S29" s="13">
        <v>20</v>
      </c>
      <c r="T29" s="13">
        <v>110</v>
      </c>
      <c r="U29" s="13">
        <v>19</v>
      </c>
      <c r="V29" s="13">
        <v>1</v>
      </c>
      <c r="W29" s="13">
        <v>4</v>
      </c>
      <c r="X29" s="13">
        <v>27</v>
      </c>
      <c r="Y29" s="13">
        <v>20</v>
      </c>
      <c r="Z29" s="15">
        <v>74</v>
      </c>
      <c r="AA29" s="14">
        <v>330</v>
      </c>
      <c r="AB29" s="13">
        <v>62</v>
      </c>
      <c r="AC29" s="13">
        <v>8</v>
      </c>
      <c r="AD29" s="13">
        <v>32</v>
      </c>
      <c r="AE29" s="13">
        <v>18</v>
      </c>
      <c r="AF29" s="15">
        <v>3</v>
      </c>
      <c r="AG29" s="14">
        <v>271</v>
      </c>
      <c r="AH29" s="13">
        <v>121</v>
      </c>
      <c r="AI29" s="13">
        <v>145</v>
      </c>
      <c r="AJ29" s="13">
        <v>126</v>
      </c>
      <c r="AK29" s="13">
        <v>81</v>
      </c>
      <c r="AL29" s="15">
        <v>40</v>
      </c>
      <c r="AM29" s="14">
        <v>392</v>
      </c>
      <c r="AN29" s="15">
        <v>0</v>
      </c>
    </row>
    <row r="30" spans="1:40" ht="15" customHeight="1" x14ac:dyDescent="0.3">
      <c r="A30" s="2" t="s">
        <v>329</v>
      </c>
      <c r="B30" s="9"/>
      <c r="C30" s="16">
        <v>0.78</v>
      </c>
      <c r="D30" s="19">
        <v>0.8</v>
      </c>
      <c r="E30" s="21">
        <v>0.72</v>
      </c>
      <c r="F30" s="17">
        <v>0.86</v>
      </c>
      <c r="G30" s="16">
        <v>0.72</v>
      </c>
      <c r="H30" s="16">
        <v>0.73</v>
      </c>
      <c r="I30" s="16">
        <v>0.77</v>
      </c>
      <c r="J30" s="16">
        <v>0.81</v>
      </c>
      <c r="K30" s="16">
        <v>0.78</v>
      </c>
      <c r="L30" s="16">
        <v>0.77</v>
      </c>
      <c r="M30" s="16">
        <v>0.75</v>
      </c>
      <c r="N30" s="18">
        <v>0.79</v>
      </c>
      <c r="O30" s="19">
        <v>0.74</v>
      </c>
      <c r="P30" s="16">
        <v>0.81</v>
      </c>
      <c r="Q30" s="16">
        <v>0.85</v>
      </c>
      <c r="R30" s="16">
        <v>0.81</v>
      </c>
      <c r="S30" s="16">
        <v>0.71</v>
      </c>
      <c r="T30" s="16">
        <v>0.83</v>
      </c>
      <c r="U30" s="20">
        <v>0.63</v>
      </c>
      <c r="V30" s="16">
        <v>1</v>
      </c>
      <c r="W30" s="16">
        <v>0.57999999999999996</v>
      </c>
      <c r="X30" s="20">
        <v>0.62</v>
      </c>
      <c r="Y30" s="16">
        <v>0.79</v>
      </c>
      <c r="Z30" s="18">
        <v>0.76</v>
      </c>
      <c r="AA30" s="17">
        <v>0.79</v>
      </c>
      <c r="AB30" s="16">
        <v>0.72</v>
      </c>
      <c r="AC30" s="16">
        <v>0.76</v>
      </c>
      <c r="AD30" s="20">
        <v>0.65</v>
      </c>
      <c r="AE30" s="16">
        <v>0.8</v>
      </c>
      <c r="AF30" s="18">
        <v>1</v>
      </c>
      <c r="AG30" s="17">
        <v>0.77</v>
      </c>
      <c r="AH30" s="16">
        <v>0.78</v>
      </c>
      <c r="AI30" s="16">
        <v>0.76</v>
      </c>
      <c r="AJ30" s="16">
        <v>0.8</v>
      </c>
      <c r="AK30" s="16">
        <v>0.82</v>
      </c>
      <c r="AL30" s="18">
        <v>0.71</v>
      </c>
      <c r="AM30" s="17">
        <v>0.78</v>
      </c>
      <c r="AN30" s="18">
        <v>0</v>
      </c>
    </row>
    <row r="31" spans="1:40" ht="15" customHeight="1" x14ac:dyDescent="0.3">
      <c r="A31" s="2" t="s">
        <v>329</v>
      </c>
      <c r="B31" s="9"/>
      <c r="D31" s="10" t="s">
        <v>378</v>
      </c>
      <c r="E31" s="9"/>
      <c r="F31" s="22"/>
      <c r="N31" s="9"/>
      <c r="O31" s="22"/>
      <c r="P31" s="12" t="s">
        <v>1009</v>
      </c>
      <c r="Q31" s="12" t="s">
        <v>1009</v>
      </c>
      <c r="T31" s="12" t="s">
        <v>1010</v>
      </c>
      <c r="Z31" s="9"/>
      <c r="AA31" s="10" t="s">
        <v>380</v>
      </c>
      <c r="AF31" s="9"/>
      <c r="AG31" s="22"/>
      <c r="AL31" s="9"/>
      <c r="AM31" s="22"/>
      <c r="AN31" s="9"/>
    </row>
    <row r="32" spans="1:40" ht="15" customHeight="1" x14ac:dyDescent="0.3">
      <c r="A32" s="2" t="s">
        <v>329</v>
      </c>
      <c r="B32" s="9" t="s">
        <v>970</v>
      </c>
      <c r="C32" s="13">
        <v>12</v>
      </c>
      <c r="D32" s="14">
        <v>7</v>
      </c>
      <c r="E32" s="15">
        <v>6</v>
      </c>
      <c r="F32" s="14">
        <v>1</v>
      </c>
      <c r="G32" s="13">
        <v>5</v>
      </c>
      <c r="H32" s="13">
        <v>1</v>
      </c>
      <c r="I32" s="13">
        <v>3</v>
      </c>
      <c r="J32" s="13">
        <v>2</v>
      </c>
      <c r="K32" s="13">
        <v>1</v>
      </c>
      <c r="L32" s="13">
        <v>6</v>
      </c>
      <c r="M32" s="13">
        <v>4</v>
      </c>
      <c r="N32" s="15">
        <v>3</v>
      </c>
      <c r="O32" s="14">
        <v>9</v>
      </c>
      <c r="P32" s="13">
        <v>1</v>
      </c>
      <c r="Q32" s="13">
        <v>0</v>
      </c>
      <c r="R32" s="13">
        <v>0</v>
      </c>
      <c r="S32" s="13">
        <v>0</v>
      </c>
      <c r="T32" s="13">
        <v>3</v>
      </c>
      <c r="U32" s="13">
        <v>2</v>
      </c>
      <c r="V32" s="13">
        <v>0</v>
      </c>
      <c r="W32" s="13">
        <v>1</v>
      </c>
      <c r="X32" s="13">
        <v>3</v>
      </c>
      <c r="Y32" s="13">
        <v>0</v>
      </c>
      <c r="Z32" s="15">
        <v>3</v>
      </c>
      <c r="AA32" s="14">
        <v>9</v>
      </c>
      <c r="AB32" s="13">
        <v>4</v>
      </c>
      <c r="AC32" s="13">
        <v>0</v>
      </c>
      <c r="AD32" s="13">
        <v>3</v>
      </c>
      <c r="AE32" s="13">
        <v>1</v>
      </c>
      <c r="AF32" s="15">
        <v>0</v>
      </c>
      <c r="AG32" s="14">
        <v>7</v>
      </c>
      <c r="AH32" s="13">
        <v>6</v>
      </c>
      <c r="AI32" s="13">
        <v>2</v>
      </c>
      <c r="AJ32" s="13">
        <v>5</v>
      </c>
      <c r="AK32" s="13">
        <v>1</v>
      </c>
      <c r="AL32" s="15">
        <v>5</v>
      </c>
      <c r="AM32" s="14">
        <v>12</v>
      </c>
      <c r="AN32" s="15">
        <v>0</v>
      </c>
    </row>
    <row r="33" spans="1:40" ht="15" customHeight="1" x14ac:dyDescent="0.3">
      <c r="A33" s="2" t="s">
        <v>329</v>
      </c>
      <c r="B33" s="9"/>
      <c r="C33" s="16">
        <v>0.02</v>
      </c>
      <c r="D33" s="17">
        <v>0.02</v>
      </c>
      <c r="E33" s="18">
        <v>0.03</v>
      </c>
      <c r="F33" s="17">
        <v>0.02</v>
      </c>
      <c r="G33" s="20">
        <v>7.0000000000000007E-2</v>
      </c>
      <c r="H33" s="16">
        <v>0.01</v>
      </c>
      <c r="I33" s="16">
        <v>0.04</v>
      </c>
      <c r="J33" s="16">
        <v>0.02</v>
      </c>
      <c r="K33" s="16">
        <v>0.01</v>
      </c>
      <c r="L33" s="20">
        <v>0.05</v>
      </c>
      <c r="M33" s="16">
        <v>0.03</v>
      </c>
      <c r="N33" s="21">
        <v>0.01</v>
      </c>
      <c r="O33" s="17">
        <v>0.03</v>
      </c>
      <c r="P33" s="16">
        <v>0.01</v>
      </c>
      <c r="Q33" s="16">
        <v>0</v>
      </c>
      <c r="R33" s="16">
        <v>0</v>
      </c>
      <c r="S33" s="16">
        <v>0</v>
      </c>
      <c r="T33" s="16">
        <v>0.02</v>
      </c>
      <c r="U33" s="16">
        <v>0.06</v>
      </c>
      <c r="V33" s="16">
        <v>0</v>
      </c>
      <c r="W33" s="16">
        <v>0.15</v>
      </c>
      <c r="X33" s="16">
        <v>7.0000000000000007E-2</v>
      </c>
      <c r="Y33" s="16">
        <v>0</v>
      </c>
      <c r="Z33" s="18">
        <v>0.03</v>
      </c>
      <c r="AA33" s="17">
        <v>0.02</v>
      </c>
      <c r="AB33" s="16">
        <v>0.04</v>
      </c>
      <c r="AC33" s="16">
        <v>0</v>
      </c>
      <c r="AD33" s="16">
        <v>0.05</v>
      </c>
      <c r="AE33" s="16">
        <v>0.05</v>
      </c>
      <c r="AF33" s="18">
        <v>0</v>
      </c>
      <c r="AG33" s="17">
        <v>0.02</v>
      </c>
      <c r="AH33" s="16">
        <v>0.04</v>
      </c>
      <c r="AI33" s="16">
        <v>0.01</v>
      </c>
      <c r="AJ33" s="16">
        <v>0.03</v>
      </c>
      <c r="AK33" s="16">
        <v>0.01</v>
      </c>
      <c r="AL33" s="21">
        <v>0.08</v>
      </c>
      <c r="AM33" s="17">
        <v>0.02</v>
      </c>
      <c r="AN33" s="18">
        <v>0</v>
      </c>
    </row>
    <row r="34" spans="1:40" ht="15" customHeight="1" x14ac:dyDescent="0.3">
      <c r="A34" s="2" t="s">
        <v>329</v>
      </c>
      <c r="B34" s="9"/>
      <c r="C34" s="28"/>
      <c r="D34" s="29"/>
      <c r="E34" s="30"/>
      <c r="F34" s="29"/>
      <c r="G34" s="47" t="s">
        <v>448</v>
      </c>
      <c r="H34" s="28"/>
      <c r="I34" s="47" t="s">
        <v>382</v>
      </c>
      <c r="J34" s="28"/>
      <c r="K34" s="28"/>
      <c r="L34" s="47" t="s">
        <v>448</v>
      </c>
      <c r="M34" s="28"/>
      <c r="N34" s="30"/>
      <c r="O34" s="29"/>
      <c r="P34" s="28"/>
      <c r="Q34" s="28"/>
      <c r="R34" s="28"/>
      <c r="S34" s="28"/>
      <c r="T34" s="28"/>
      <c r="U34" s="28"/>
      <c r="V34" s="28"/>
      <c r="W34" s="28"/>
      <c r="X34" s="28"/>
      <c r="Y34" s="28"/>
      <c r="Z34" s="30"/>
      <c r="AA34" s="29"/>
      <c r="AB34" s="28"/>
      <c r="AC34" s="28"/>
      <c r="AD34" s="28"/>
      <c r="AE34" s="28"/>
      <c r="AF34" s="30"/>
      <c r="AG34" s="29"/>
      <c r="AH34" s="28"/>
      <c r="AI34" s="28"/>
      <c r="AJ34" s="28"/>
      <c r="AK34" s="28"/>
      <c r="AL34" s="48" t="s">
        <v>500</v>
      </c>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1200-000000000000}"/>
  </hyperlinks>
  <pageMargins left="0.7" right="0.7" top="0.75" bottom="0.75" header="0.3" footer="0.3"/>
  <headerFooter>
    <oddHeader>&amp;L&amp;"Aptos"&amp;12&amp;K000000 Classification: CONFIDENTIAL&amp;1#_x000D_</oddHeader>
  </headerFooter>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dimension ref="A1:AN34"/>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1011</v>
      </c>
    </row>
    <row r="4" spans="1:40" x14ac:dyDescent="0.3">
      <c r="A4" s="2" t="s">
        <v>329</v>
      </c>
      <c r="B4" s="2" t="s">
        <v>1012</v>
      </c>
    </row>
    <row r="5" spans="1:40" x14ac:dyDescent="0.3">
      <c r="A5" s="2" t="s">
        <v>329</v>
      </c>
      <c r="B5" s="2" t="s">
        <v>31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458</v>
      </c>
      <c r="D9" s="14">
        <v>264</v>
      </c>
      <c r="E9" s="15">
        <v>194</v>
      </c>
      <c r="F9" s="14">
        <v>19</v>
      </c>
      <c r="G9" s="13">
        <v>63</v>
      </c>
      <c r="H9" s="13">
        <v>55</v>
      </c>
      <c r="I9" s="13">
        <v>64</v>
      </c>
      <c r="J9" s="13">
        <v>74</v>
      </c>
      <c r="K9" s="13">
        <v>183</v>
      </c>
      <c r="L9" s="13">
        <v>82</v>
      </c>
      <c r="M9" s="13">
        <v>119</v>
      </c>
      <c r="N9" s="15">
        <v>257</v>
      </c>
      <c r="O9" s="14">
        <v>458</v>
      </c>
      <c r="P9" s="13">
        <v>0</v>
      </c>
      <c r="Q9" s="13">
        <v>80</v>
      </c>
      <c r="R9" s="13">
        <v>29</v>
      </c>
      <c r="S9" s="13">
        <v>68</v>
      </c>
      <c r="T9" s="13">
        <v>0</v>
      </c>
      <c r="U9" s="13">
        <v>44</v>
      </c>
      <c r="V9" s="13">
        <v>6</v>
      </c>
      <c r="W9" s="13">
        <v>16</v>
      </c>
      <c r="X9" s="13">
        <v>73</v>
      </c>
      <c r="Y9" s="13">
        <v>53</v>
      </c>
      <c r="Z9" s="15">
        <v>89</v>
      </c>
      <c r="AA9" s="14">
        <v>373</v>
      </c>
      <c r="AB9" s="13">
        <v>83</v>
      </c>
      <c r="AC9" s="13">
        <v>9</v>
      </c>
      <c r="AD9" s="13">
        <v>44</v>
      </c>
      <c r="AE9" s="13">
        <v>27</v>
      </c>
      <c r="AF9" s="15">
        <v>3</v>
      </c>
      <c r="AG9" s="14">
        <v>319</v>
      </c>
      <c r="AH9" s="13">
        <v>139</v>
      </c>
      <c r="AI9" s="13">
        <v>187</v>
      </c>
      <c r="AJ9" s="13">
        <v>132</v>
      </c>
      <c r="AK9" s="13">
        <v>79</v>
      </c>
      <c r="AL9" s="15">
        <v>60</v>
      </c>
      <c r="AM9" s="14">
        <v>458</v>
      </c>
      <c r="AN9" s="15">
        <v>0</v>
      </c>
    </row>
    <row r="10" spans="1:40" ht="15" customHeight="1" x14ac:dyDescent="0.3">
      <c r="A10" s="2" t="s">
        <v>329</v>
      </c>
      <c r="B10" s="9" t="s">
        <v>338</v>
      </c>
      <c r="C10" s="13">
        <v>446</v>
      </c>
      <c r="D10" s="14">
        <v>258</v>
      </c>
      <c r="E10" s="15">
        <v>188</v>
      </c>
      <c r="F10" s="14">
        <v>17</v>
      </c>
      <c r="G10" s="13">
        <v>58</v>
      </c>
      <c r="H10" s="13">
        <v>54</v>
      </c>
      <c r="I10" s="13">
        <v>64</v>
      </c>
      <c r="J10" s="13">
        <v>73</v>
      </c>
      <c r="K10" s="13">
        <v>179</v>
      </c>
      <c r="L10" s="13">
        <v>75</v>
      </c>
      <c r="M10" s="13">
        <v>118</v>
      </c>
      <c r="N10" s="15">
        <v>253</v>
      </c>
      <c r="O10" s="14">
        <v>446</v>
      </c>
      <c r="P10" s="13">
        <v>0</v>
      </c>
      <c r="Q10" s="13">
        <v>75</v>
      </c>
      <c r="R10" s="13">
        <v>26</v>
      </c>
      <c r="S10" s="13">
        <v>68</v>
      </c>
      <c r="T10" s="13">
        <v>0</v>
      </c>
      <c r="U10" s="13">
        <v>41</v>
      </c>
      <c r="V10" s="13">
        <v>5</v>
      </c>
      <c r="W10" s="13">
        <v>15</v>
      </c>
      <c r="X10" s="13">
        <v>72</v>
      </c>
      <c r="Y10" s="13">
        <v>47</v>
      </c>
      <c r="Z10" s="15">
        <v>96</v>
      </c>
      <c r="AA10" s="14">
        <v>367</v>
      </c>
      <c r="AB10" s="13">
        <v>79</v>
      </c>
      <c r="AC10" s="13">
        <v>8</v>
      </c>
      <c r="AD10" s="13">
        <v>41</v>
      </c>
      <c r="AE10" s="13">
        <v>23</v>
      </c>
      <c r="AF10" s="15">
        <v>6</v>
      </c>
      <c r="AG10" s="14">
        <v>307</v>
      </c>
      <c r="AH10" s="13">
        <v>139</v>
      </c>
      <c r="AI10" s="13">
        <v>163</v>
      </c>
      <c r="AJ10" s="13">
        <v>143</v>
      </c>
      <c r="AK10" s="13">
        <v>85</v>
      </c>
      <c r="AL10" s="15">
        <v>55</v>
      </c>
      <c r="AM10" s="14">
        <v>446</v>
      </c>
      <c r="AN10" s="15">
        <v>0</v>
      </c>
    </row>
    <row r="11" spans="1:40" ht="15" customHeight="1" x14ac:dyDescent="0.3">
      <c r="A11" s="2" t="s">
        <v>329</v>
      </c>
      <c r="B11" s="9" t="s">
        <v>909</v>
      </c>
      <c r="C11" s="13">
        <v>134</v>
      </c>
      <c r="D11" s="14">
        <v>75</v>
      </c>
      <c r="E11" s="15">
        <v>59</v>
      </c>
      <c r="F11" s="14">
        <v>4</v>
      </c>
      <c r="G11" s="13">
        <v>22</v>
      </c>
      <c r="H11" s="13">
        <v>20</v>
      </c>
      <c r="I11" s="13">
        <v>17</v>
      </c>
      <c r="J11" s="13">
        <v>22</v>
      </c>
      <c r="K11" s="13">
        <v>48</v>
      </c>
      <c r="L11" s="13">
        <v>26</v>
      </c>
      <c r="M11" s="13">
        <v>38</v>
      </c>
      <c r="N11" s="15">
        <v>70</v>
      </c>
      <c r="O11" s="14">
        <v>134</v>
      </c>
      <c r="P11" s="13">
        <v>0</v>
      </c>
      <c r="Q11" s="13">
        <v>21</v>
      </c>
      <c r="R11" s="13">
        <v>7</v>
      </c>
      <c r="S11" s="13">
        <v>22</v>
      </c>
      <c r="T11" s="13">
        <v>0</v>
      </c>
      <c r="U11" s="13">
        <v>14</v>
      </c>
      <c r="V11" s="13">
        <v>1</v>
      </c>
      <c r="W11" s="13">
        <v>1</v>
      </c>
      <c r="X11" s="13">
        <v>27</v>
      </c>
      <c r="Y11" s="13">
        <v>10</v>
      </c>
      <c r="Z11" s="15">
        <v>31</v>
      </c>
      <c r="AA11" s="14">
        <v>109</v>
      </c>
      <c r="AB11" s="13">
        <v>25</v>
      </c>
      <c r="AC11" s="13">
        <v>2</v>
      </c>
      <c r="AD11" s="13">
        <v>10</v>
      </c>
      <c r="AE11" s="13">
        <v>13</v>
      </c>
      <c r="AF11" s="15">
        <v>0</v>
      </c>
      <c r="AG11" s="14">
        <v>93</v>
      </c>
      <c r="AH11" s="13">
        <v>41</v>
      </c>
      <c r="AI11" s="13">
        <v>51</v>
      </c>
      <c r="AJ11" s="13">
        <v>42</v>
      </c>
      <c r="AK11" s="13">
        <v>23</v>
      </c>
      <c r="AL11" s="15">
        <v>18</v>
      </c>
      <c r="AM11" s="14">
        <v>134</v>
      </c>
      <c r="AN11" s="15">
        <v>0</v>
      </c>
    </row>
    <row r="12" spans="1:40" ht="15" customHeight="1" x14ac:dyDescent="0.3">
      <c r="A12" s="2" t="s">
        <v>329</v>
      </c>
      <c r="B12" s="9"/>
      <c r="C12" s="16">
        <v>0.3</v>
      </c>
      <c r="D12" s="17">
        <v>0.28999999999999998</v>
      </c>
      <c r="E12" s="18">
        <v>0.31</v>
      </c>
      <c r="F12" s="17">
        <v>0.25</v>
      </c>
      <c r="G12" s="16">
        <v>0.37</v>
      </c>
      <c r="H12" s="16">
        <v>0.38</v>
      </c>
      <c r="I12" s="16">
        <v>0.27</v>
      </c>
      <c r="J12" s="16">
        <v>0.3</v>
      </c>
      <c r="K12" s="16">
        <v>0.27</v>
      </c>
      <c r="L12" s="16">
        <v>0.35</v>
      </c>
      <c r="M12" s="16">
        <v>0.32</v>
      </c>
      <c r="N12" s="18">
        <v>0.28000000000000003</v>
      </c>
      <c r="O12" s="17">
        <v>0.3</v>
      </c>
      <c r="P12" s="16">
        <v>0</v>
      </c>
      <c r="Q12" s="16">
        <v>0.28000000000000003</v>
      </c>
      <c r="R12" s="16">
        <v>0.26</v>
      </c>
      <c r="S12" s="16">
        <v>0.33</v>
      </c>
      <c r="T12" s="16">
        <v>0</v>
      </c>
      <c r="U12" s="16">
        <v>0.35</v>
      </c>
      <c r="V12" s="16">
        <v>0.15</v>
      </c>
      <c r="W12" s="16">
        <v>0.05</v>
      </c>
      <c r="X12" s="16">
        <v>0.37</v>
      </c>
      <c r="Y12" s="16">
        <v>0.22</v>
      </c>
      <c r="Z12" s="18">
        <v>0.32</v>
      </c>
      <c r="AA12" s="17">
        <v>0.3</v>
      </c>
      <c r="AB12" s="16">
        <v>0.32</v>
      </c>
      <c r="AC12" s="16">
        <v>0.21</v>
      </c>
      <c r="AD12" s="16">
        <v>0.25</v>
      </c>
      <c r="AE12" s="16">
        <v>0.56000000000000005</v>
      </c>
      <c r="AF12" s="18">
        <v>0</v>
      </c>
      <c r="AG12" s="17">
        <v>0.3</v>
      </c>
      <c r="AH12" s="16">
        <v>0.28999999999999998</v>
      </c>
      <c r="AI12" s="16">
        <v>0.31</v>
      </c>
      <c r="AJ12" s="16">
        <v>0.28999999999999998</v>
      </c>
      <c r="AK12" s="16">
        <v>0.27</v>
      </c>
      <c r="AL12" s="18">
        <v>0.32</v>
      </c>
      <c r="AM12" s="17">
        <v>0.3</v>
      </c>
      <c r="AN12" s="18">
        <v>0</v>
      </c>
    </row>
    <row r="13" spans="1:40" ht="15" customHeight="1" x14ac:dyDescent="0.3">
      <c r="A13" s="2" t="s">
        <v>329</v>
      </c>
      <c r="B13" s="9" t="s">
        <v>922</v>
      </c>
      <c r="C13" s="13">
        <v>201</v>
      </c>
      <c r="D13" s="14">
        <v>120</v>
      </c>
      <c r="E13" s="15">
        <v>81</v>
      </c>
      <c r="F13" s="14">
        <v>5</v>
      </c>
      <c r="G13" s="13">
        <v>21</v>
      </c>
      <c r="H13" s="13">
        <v>24</v>
      </c>
      <c r="I13" s="13">
        <v>31</v>
      </c>
      <c r="J13" s="13">
        <v>39</v>
      </c>
      <c r="K13" s="13">
        <v>82</v>
      </c>
      <c r="L13" s="13">
        <v>26</v>
      </c>
      <c r="M13" s="13">
        <v>55</v>
      </c>
      <c r="N13" s="15">
        <v>121</v>
      </c>
      <c r="O13" s="14">
        <v>201</v>
      </c>
      <c r="P13" s="13">
        <v>0</v>
      </c>
      <c r="Q13" s="13">
        <v>41</v>
      </c>
      <c r="R13" s="13">
        <v>15</v>
      </c>
      <c r="S13" s="13">
        <v>25</v>
      </c>
      <c r="T13" s="13">
        <v>0</v>
      </c>
      <c r="U13" s="13">
        <v>14</v>
      </c>
      <c r="V13" s="13">
        <v>3</v>
      </c>
      <c r="W13" s="13">
        <v>7</v>
      </c>
      <c r="X13" s="13">
        <v>28</v>
      </c>
      <c r="Y13" s="13">
        <v>23</v>
      </c>
      <c r="Z13" s="15">
        <v>45</v>
      </c>
      <c r="AA13" s="14">
        <v>169</v>
      </c>
      <c r="AB13" s="13">
        <v>32</v>
      </c>
      <c r="AC13" s="13">
        <v>5</v>
      </c>
      <c r="AD13" s="13">
        <v>18</v>
      </c>
      <c r="AE13" s="13">
        <v>8</v>
      </c>
      <c r="AF13" s="15">
        <v>2</v>
      </c>
      <c r="AG13" s="14">
        <v>141</v>
      </c>
      <c r="AH13" s="13">
        <v>60</v>
      </c>
      <c r="AI13" s="13">
        <v>76</v>
      </c>
      <c r="AJ13" s="13">
        <v>65</v>
      </c>
      <c r="AK13" s="13">
        <v>38</v>
      </c>
      <c r="AL13" s="15">
        <v>23</v>
      </c>
      <c r="AM13" s="14">
        <v>201</v>
      </c>
      <c r="AN13" s="15">
        <v>0</v>
      </c>
    </row>
    <row r="14" spans="1:40" ht="15" customHeight="1" x14ac:dyDescent="0.3">
      <c r="A14" s="2" t="s">
        <v>329</v>
      </c>
      <c r="B14" s="9"/>
      <c r="C14" s="16">
        <v>0.45</v>
      </c>
      <c r="D14" s="17">
        <v>0.47</v>
      </c>
      <c r="E14" s="18">
        <v>0.43</v>
      </c>
      <c r="F14" s="17">
        <v>0.27</v>
      </c>
      <c r="G14" s="16">
        <v>0.36</v>
      </c>
      <c r="H14" s="16">
        <v>0.44</v>
      </c>
      <c r="I14" s="16">
        <v>0.48</v>
      </c>
      <c r="J14" s="16">
        <v>0.53</v>
      </c>
      <c r="K14" s="16">
        <v>0.46</v>
      </c>
      <c r="L14" s="20">
        <v>0.34</v>
      </c>
      <c r="M14" s="16">
        <v>0.46</v>
      </c>
      <c r="N14" s="18">
        <v>0.48</v>
      </c>
      <c r="O14" s="17">
        <v>0.45</v>
      </c>
      <c r="P14" s="16">
        <v>0</v>
      </c>
      <c r="Q14" s="20">
        <v>0.55000000000000004</v>
      </c>
      <c r="R14" s="16">
        <v>0.59</v>
      </c>
      <c r="S14" s="16">
        <v>0.36</v>
      </c>
      <c r="T14" s="16">
        <v>0</v>
      </c>
      <c r="U14" s="16">
        <v>0.35</v>
      </c>
      <c r="V14" s="16">
        <v>0.52</v>
      </c>
      <c r="W14" s="16">
        <v>0.48</v>
      </c>
      <c r="X14" s="16">
        <v>0.39</v>
      </c>
      <c r="Y14" s="16">
        <v>0.48</v>
      </c>
      <c r="Z14" s="18">
        <v>0.46</v>
      </c>
      <c r="AA14" s="17">
        <v>0.46</v>
      </c>
      <c r="AB14" s="16">
        <v>0.41</v>
      </c>
      <c r="AC14" s="16">
        <v>0.55000000000000004</v>
      </c>
      <c r="AD14" s="16">
        <v>0.43</v>
      </c>
      <c r="AE14" s="16">
        <v>0.33</v>
      </c>
      <c r="AF14" s="18">
        <v>0.34</v>
      </c>
      <c r="AG14" s="17">
        <v>0.46</v>
      </c>
      <c r="AH14" s="16">
        <v>0.43</v>
      </c>
      <c r="AI14" s="16">
        <v>0.46</v>
      </c>
      <c r="AJ14" s="16">
        <v>0.45</v>
      </c>
      <c r="AK14" s="16">
        <v>0.44</v>
      </c>
      <c r="AL14" s="18">
        <v>0.42</v>
      </c>
      <c r="AM14" s="17">
        <v>0.45</v>
      </c>
      <c r="AN14" s="18">
        <v>0</v>
      </c>
    </row>
    <row r="15" spans="1:40" ht="15" customHeight="1" x14ac:dyDescent="0.3">
      <c r="A15" s="2" t="s">
        <v>329</v>
      </c>
      <c r="B15" s="9"/>
      <c r="D15" s="22"/>
      <c r="E15" s="9"/>
      <c r="F15" s="22"/>
      <c r="J15" s="12" t="s">
        <v>383</v>
      </c>
      <c r="N15" s="11" t="s">
        <v>383</v>
      </c>
      <c r="O15" s="22"/>
      <c r="Q15" s="12" t="s">
        <v>1013</v>
      </c>
      <c r="Z15" s="9"/>
      <c r="AA15" s="22"/>
      <c r="AF15" s="9"/>
      <c r="AG15" s="22"/>
      <c r="AL15" s="9"/>
      <c r="AM15" s="22"/>
      <c r="AN15" s="9"/>
    </row>
    <row r="16" spans="1:40" ht="15" customHeight="1" x14ac:dyDescent="0.3">
      <c r="A16" s="2" t="s">
        <v>329</v>
      </c>
      <c r="B16" s="9" t="s">
        <v>930</v>
      </c>
      <c r="C16" s="13">
        <v>91</v>
      </c>
      <c r="D16" s="14">
        <v>54</v>
      </c>
      <c r="E16" s="15">
        <v>38</v>
      </c>
      <c r="F16" s="14">
        <v>5</v>
      </c>
      <c r="G16" s="13">
        <v>12</v>
      </c>
      <c r="H16" s="13">
        <v>8</v>
      </c>
      <c r="I16" s="13">
        <v>12</v>
      </c>
      <c r="J16" s="13">
        <v>12</v>
      </c>
      <c r="K16" s="13">
        <v>42</v>
      </c>
      <c r="L16" s="13">
        <v>17</v>
      </c>
      <c r="M16" s="13">
        <v>20</v>
      </c>
      <c r="N16" s="15">
        <v>54</v>
      </c>
      <c r="O16" s="14">
        <v>91</v>
      </c>
      <c r="P16" s="13">
        <v>0</v>
      </c>
      <c r="Q16" s="13">
        <v>12</v>
      </c>
      <c r="R16" s="13">
        <v>1</v>
      </c>
      <c r="S16" s="13">
        <v>16</v>
      </c>
      <c r="T16" s="13">
        <v>0</v>
      </c>
      <c r="U16" s="13">
        <v>11</v>
      </c>
      <c r="V16" s="13">
        <v>2</v>
      </c>
      <c r="W16" s="13">
        <v>5</v>
      </c>
      <c r="X16" s="13">
        <v>13</v>
      </c>
      <c r="Y16" s="13">
        <v>13</v>
      </c>
      <c r="Z16" s="15">
        <v>19</v>
      </c>
      <c r="AA16" s="14">
        <v>74</v>
      </c>
      <c r="AB16" s="13">
        <v>17</v>
      </c>
      <c r="AC16" s="13">
        <v>1</v>
      </c>
      <c r="AD16" s="13">
        <v>13</v>
      </c>
      <c r="AE16" s="13">
        <v>1</v>
      </c>
      <c r="AF16" s="15">
        <v>2</v>
      </c>
      <c r="AG16" s="14">
        <v>59</v>
      </c>
      <c r="AH16" s="13">
        <v>32</v>
      </c>
      <c r="AI16" s="13">
        <v>31</v>
      </c>
      <c r="AJ16" s="13">
        <v>28</v>
      </c>
      <c r="AK16" s="13">
        <v>20</v>
      </c>
      <c r="AL16" s="15">
        <v>12</v>
      </c>
      <c r="AM16" s="14">
        <v>91</v>
      </c>
      <c r="AN16" s="15">
        <v>0</v>
      </c>
    </row>
    <row r="17" spans="1:40" ht="15" customHeight="1" x14ac:dyDescent="0.3">
      <c r="A17" s="2" t="s">
        <v>329</v>
      </c>
      <c r="B17" s="9"/>
      <c r="C17" s="16">
        <v>0.2</v>
      </c>
      <c r="D17" s="17">
        <v>0.21</v>
      </c>
      <c r="E17" s="18">
        <v>0.2</v>
      </c>
      <c r="F17" s="17">
        <v>0.31</v>
      </c>
      <c r="G17" s="16">
        <v>0.2</v>
      </c>
      <c r="H17" s="16">
        <v>0.15</v>
      </c>
      <c r="I17" s="16">
        <v>0.19</v>
      </c>
      <c r="J17" s="16">
        <v>0.16</v>
      </c>
      <c r="K17" s="16">
        <v>0.24</v>
      </c>
      <c r="L17" s="16">
        <v>0.23</v>
      </c>
      <c r="M17" s="16">
        <v>0.17</v>
      </c>
      <c r="N17" s="18">
        <v>0.21</v>
      </c>
      <c r="O17" s="17">
        <v>0.2</v>
      </c>
      <c r="P17" s="16">
        <v>0</v>
      </c>
      <c r="Q17" s="16">
        <v>0.16</v>
      </c>
      <c r="R17" s="16">
        <v>0.03</v>
      </c>
      <c r="S17" s="16">
        <v>0.24</v>
      </c>
      <c r="T17" s="16">
        <v>0</v>
      </c>
      <c r="U17" s="16">
        <v>0.26</v>
      </c>
      <c r="V17" s="16">
        <v>0.34</v>
      </c>
      <c r="W17" s="16">
        <v>0.34</v>
      </c>
      <c r="X17" s="16">
        <v>0.17</v>
      </c>
      <c r="Y17" s="16">
        <v>0.28000000000000003</v>
      </c>
      <c r="Z17" s="18">
        <v>0.2</v>
      </c>
      <c r="AA17" s="17">
        <v>0.2</v>
      </c>
      <c r="AB17" s="16">
        <v>0.22</v>
      </c>
      <c r="AC17" s="16">
        <v>0.14000000000000001</v>
      </c>
      <c r="AD17" s="20">
        <v>0.32</v>
      </c>
      <c r="AE17" s="16">
        <v>0.03</v>
      </c>
      <c r="AF17" s="18">
        <v>0.35</v>
      </c>
      <c r="AG17" s="17">
        <v>0.19</v>
      </c>
      <c r="AH17" s="16">
        <v>0.23</v>
      </c>
      <c r="AI17" s="16">
        <v>0.19</v>
      </c>
      <c r="AJ17" s="16">
        <v>0.2</v>
      </c>
      <c r="AK17" s="16">
        <v>0.24</v>
      </c>
      <c r="AL17" s="18">
        <v>0.22</v>
      </c>
      <c r="AM17" s="17">
        <v>0.2</v>
      </c>
      <c r="AN17" s="18">
        <v>0</v>
      </c>
    </row>
    <row r="18" spans="1:40" ht="15" customHeight="1" x14ac:dyDescent="0.3">
      <c r="A18" s="2" t="s">
        <v>329</v>
      </c>
      <c r="B18" s="9" t="s">
        <v>940</v>
      </c>
      <c r="C18" s="13">
        <v>10</v>
      </c>
      <c r="D18" s="14">
        <v>4</v>
      </c>
      <c r="E18" s="15">
        <v>7</v>
      </c>
      <c r="F18" s="14">
        <v>3</v>
      </c>
      <c r="G18" s="13">
        <v>4</v>
      </c>
      <c r="H18" s="13">
        <v>0</v>
      </c>
      <c r="I18" s="13">
        <v>1</v>
      </c>
      <c r="J18" s="13">
        <v>0</v>
      </c>
      <c r="K18" s="13">
        <v>3</v>
      </c>
      <c r="L18" s="13">
        <v>6</v>
      </c>
      <c r="M18" s="13">
        <v>1</v>
      </c>
      <c r="N18" s="15">
        <v>3</v>
      </c>
      <c r="O18" s="14">
        <v>10</v>
      </c>
      <c r="P18" s="13">
        <v>0</v>
      </c>
      <c r="Q18" s="13">
        <v>1</v>
      </c>
      <c r="R18" s="13">
        <v>3</v>
      </c>
      <c r="S18" s="13">
        <v>2</v>
      </c>
      <c r="T18" s="13">
        <v>0</v>
      </c>
      <c r="U18" s="13">
        <v>1</v>
      </c>
      <c r="V18" s="13">
        <v>0</v>
      </c>
      <c r="W18" s="13">
        <v>2</v>
      </c>
      <c r="X18" s="13">
        <v>1</v>
      </c>
      <c r="Y18" s="13">
        <v>0</v>
      </c>
      <c r="Z18" s="15">
        <v>1</v>
      </c>
      <c r="AA18" s="14">
        <v>7</v>
      </c>
      <c r="AB18" s="13">
        <v>4</v>
      </c>
      <c r="AC18" s="13">
        <v>1</v>
      </c>
      <c r="AD18" s="13">
        <v>0</v>
      </c>
      <c r="AE18" s="13">
        <v>1</v>
      </c>
      <c r="AF18" s="15">
        <v>2</v>
      </c>
      <c r="AG18" s="14">
        <v>8</v>
      </c>
      <c r="AH18" s="13">
        <v>3</v>
      </c>
      <c r="AI18" s="13">
        <v>3</v>
      </c>
      <c r="AJ18" s="13">
        <v>5</v>
      </c>
      <c r="AK18" s="13">
        <v>3</v>
      </c>
      <c r="AL18" s="15">
        <v>0</v>
      </c>
      <c r="AM18" s="14">
        <v>10</v>
      </c>
      <c r="AN18" s="15">
        <v>0</v>
      </c>
    </row>
    <row r="19" spans="1:40" ht="15" customHeight="1" x14ac:dyDescent="0.3">
      <c r="A19" s="2" t="s">
        <v>329</v>
      </c>
      <c r="B19" s="9"/>
      <c r="C19" s="16">
        <v>0.02</v>
      </c>
      <c r="D19" s="17">
        <v>0.01</v>
      </c>
      <c r="E19" s="18">
        <v>0.04</v>
      </c>
      <c r="F19" s="17">
        <v>0.16</v>
      </c>
      <c r="G19" s="20">
        <v>0.06</v>
      </c>
      <c r="H19" s="16">
        <v>0</v>
      </c>
      <c r="I19" s="16">
        <v>0.02</v>
      </c>
      <c r="J19" s="16">
        <v>0</v>
      </c>
      <c r="K19" s="16">
        <v>0.02</v>
      </c>
      <c r="L19" s="20">
        <v>0.08</v>
      </c>
      <c r="M19" s="16">
        <v>0.01</v>
      </c>
      <c r="N19" s="18">
        <v>0.01</v>
      </c>
      <c r="O19" s="17">
        <v>0.02</v>
      </c>
      <c r="P19" s="16">
        <v>0</v>
      </c>
      <c r="Q19" s="16">
        <v>0.01</v>
      </c>
      <c r="R19" s="16">
        <v>0.12</v>
      </c>
      <c r="S19" s="16">
        <v>0.03</v>
      </c>
      <c r="T19" s="16">
        <v>0</v>
      </c>
      <c r="U19" s="16">
        <v>0.02</v>
      </c>
      <c r="V19" s="16">
        <v>0</v>
      </c>
      <c r="W19" s="16">
        <v>0.12</v>
      </c>
      <c r="X19" s="16">
        <v>0.02</v>
      </c>
      <c r="Y19" s="16">
        <v>0</v>
      </c>
      <c r="Z19" s="18">
        <v>0.01</v>
      </c>
      <c r="AA19" s="17">
        <v>0.02</v>
      </c>
      <c r="AB19" s="16">
        <v>0.04</v>
      </c>
      <c r="AC19" s="16">
        <v>0.1</v>
      </c>
      <c r="AD19" s="16">
        <v>0</v>
      </c>
      <c r="AE19" s="16">
        <v>0.03</v>
      </c>
      <c r="AF19" s="18">
        <v>0.32</v>
      </c>
      <c r="AG19" s="17">
        <v>0.03</v>
      </c>
      <c r="AH19" s="16">
        <v>0.02</v>
      </c>
      <c r="AI19" s="16">
        <v>0.02</v>
      </c>
      <c r="AJ19" s="16">
        <v>0.04</v>
      </c>
      <c r="AK19" s="16">
        <v>0.03</v>
      </c>
      <c r="AL19" s="18">
        <v>0</v>
      </c>
      <c r="AM19" s="17">
        <v>0.02</v>
      </c>
      <c r="AN19" s="18">
        <v>0</v>
      </c>
    </row>
    <row r="20" spans="1:40" ht="15" customHeight="1" x14ac:dyDescent="0.3">
      <c r="A20" s="2" t="s">
        <v>329</v>
      </c>
      <c r="B20" s="9"/>
      <c r="D20" s="22"/>
      <c r="E20" s="9"/>
      <c r="F20" s="22"/>
      <c r="G20" s="12" t="s">
        <v>1014</v>
      </c>
      <c r="L20" s="12" t="s">
        <v>623</v>
      </c>
      <c r="N20" s="9"/>
      <c r="O20" s="22"/>
      <c r="Z20" s="9"/>
      <c r="AA20" s="22"/>
      <c r="AF20" s="9"/>
      <c r="AG20" s="22"/>
      <c r="AL20" s="9"/>
      <c r="AM20" s="22"/>
      <c r="AN20" s="9"/>
    </row>
    <row r="21" spans="1:40" ht="15" customHeight="1" x14ac:dyDescent="0.3">
      <c r="A21" s="2" t="s">
        <v>329</v>
      </c>
      <c r="B21" s="9" t="s">
        <v>950</v>
      </c>
      <c r="C21" s="13">
        <v>4</v>
      </c>
      <c r="D21" s="14">
        <v>3</v>
      </c>
      <c r="E21" s="15">
        <v>1</v>
      </c>
      <c r="F21" s="14">
        <v>0</v>
      </c>
      <c r="G21" s="13">
        <v>0</v>
      </c>
      <c r="H21" s="13">
        <v>2</v>
      </c>
      <c r="I21" s="13">
        <v>1</v>
      </c>
      <c r="J21" s="13">
        <v>0</v>
      </c>
      <c r="K21" s="13">
        <v>1</v>
      </c>
      <c r="L21" s="13">
        <v>0</v>
      </c>
      <c r="M21" s="13">
        <v>3</v>
      </c>
      <c r="N21" s="15">
        <v>1</v>
      </c>
      <c r="O21" s="14">
        <v>4</v>
      </c>
      <c r="P21" s="13">
        <v>0</v>
      </c>
      <c r="Q21" s="13">
        <v>0</v>
      </c>
      <c r="R21" s="13">
        <v>0</v>
      </c>
      <c r="S21" s="13">
        <v>1</v>
      </c>
      <c r="T21" s="13">
        <v>0</v>
      </c>
      <c r="U21" s="13">
        <v>1</v>
      </c>
      <c r="V21" s="13">
        <v>0</v>
      </c>
      <c r="W21" s="13">
        <v>0</v>
      </c>
      <c r="X21" s="13">
        <v>1</v>
      </c>
      <c r="Y21" s="13">
        <v>0</v>
      </c>
      <c r="Z21" s="15">
        <v>1</v>
      </c>
      <c r="AA21" s="14">
        <v>3</v>
      </c>
      <c r="AB21" s="13">
        <v>1</v>
      </c>
      <c r="AC21" s="13">
        <v>0</v>
      </c>
      <c r="AD21" s="13">
        <v>0</v>
      </c>
      <c r="AE21" s="13">
        <v>1</v>
      </c>
      <c r="AF21" s="15">
        <v>0</v>
      </c>
      <c r="AG21" s="14">
        <v>1</v>
      </c>
      <c r="AH21" s="13">
        <v>3</v>
      </c>
      <c r="AI21" s="13">
        <v>0</v>
      </c>
      <c r="AJ21" s="13">
        <v>1</v>
      </c>
      <c r="AK21" s="13">
        <v>1</v>
      </c>
      <c r="AL21" s="15">
        <v>2</v>
      </c>
      <c r="AM21" s="14">
        <v>4</v>
      </c>
      <c r="AN21" s="15">
        <v>0</v>
      </c>
    </row>
    <row r="22" spans="1:40" ht="15" customHeight="1" x14ac:dyDescent="0.3">
      <c r="A22" s="2" t="s">
        <v>329</v>
      </c>
      <c r="B22" s="9"/>
      <c r="C22" s="16">
        <v>0.01</v>
      </c>
      <c r="D22" s="17">
        <v>0.01</v>
      </c>
      <c r="E22" s="18">
        <v>0.01</v>
      </c>
      <c r="F22" s="17">
        <v>0</v>
      </c>
      <c r="G22" s="16">
        <v>0</v>
      </c>
      <c r="H22" s="20">
        <v>0.04</v>
      </c>
      <c r="I22" s="16">
        <v>0.02</v>
      </c>
      <c r="J22" s="16">
        <v>0</v>
      </c>
      <c r="K22" s="16">
        <v>0.01</v>
      </c>
      <c r="L22" s="16">
        <v>0</v>
      </c>
      <c r="M22" s="20">
        <v>0.03</v>
      </c>
      <c r="N22" s="24" t="s">
        <v>422</v>
      </c>
      <c r="O22" s="17">
        <v>0.01</v>
      </c>
      <c r="P22" s="16">
        <v>0</v>
      </c>
      <c r="Q22" s="16">
        <v>0</v>
      </c>
      <c r="R22" s="16">
        <v>0</v>
      </c>
      <c r="S22" s="16">
        <v>0.02</v>
      </c>
      <c r="T22" s="16">
        <v>0</v>
      </c>
      <c r="U22" s="16">
        <v>0.02</v>
      </c>
      <c r="V22" s="16">
        <v>0</v>
      </c>
      <c r="W22" s="16">
        <v>0</v>
      </c>
      <c r="X22" s="16">
        <v>0.01</v>
      </c>
      <c r="Y22" s="16">
        <v>0</v>
      </c>
      <c r="Z22" s="18">
        <v>0.01</v>
      </c>
      <c r="AA22" s="17">
        <v>0.01</v>
      </c>
      <c r="AB22" s="16">
        <v>0.01</v>
      </c>
      <c r="AC22" s="16">
        <v>0</v>
      </c>
      <c r="AD22" s="16">
        <v>0</v>
      </c>
      <c r="AE22" s="16">
        <v>0.04</v>
      </c>
      <c r="AF22" s="18">
        <v>0</v>
      </c>
      <c r="AG22" s="23" t="s">
        <v>422</v>
      </c>
      <c r="AH22" s="16">
        <v>0.02</v>
      </c>
      <c r="AI22" s="16">
        <v>0</v>
      </c>
      <c r="AJ22" s="16">
        <v>0.01</v>
      </c>
      <c r="AK22" s="16">
        <v>0.01</v>
      </c>
      <c r="AL22" s="21">
        <v>0.04</v>
      </c>
      <c r="AM22" s="17">
        <v>0.01</v>
      </c>
      <c r="AN22" s="18">
        <v>0</v>
      </c>
    </row>
    <row r="23" spans="1:40" ht="15" customHeight="1" x14ac:dyDescent="0.3">
      <c r="A23" s="2" t="s">
        <v>329</v>
      </c>
      <c r="B23" s="9"/>
      <c r="D23" s="22"/>
      <c r="E23" s="9"/>
      <c r="F23" s="22"/>
      <c r="H23" s="12" t="s">
        <v>385</v>
      </c>
      <c r="N23" s="9"/>
      <c r="O23" s="22"/>
      <c r="Z23" s="9"/>
      <c r="AA23" s="22"/>
      <c r="AF23" s="9"/>
      <c r="AG23" s="22"/>
      <c r="AH23" s="12" t="s">
        <v>379</v>
      </c>
      <c r="AL23" s="11" t="s">
        <v>413</v>
      </c>
      <c r="AM23" s="22"/>
      <c r="AN23" s="9"/>
    </row>
    <row r="24" spans="1:40" ht="15" customHeight="1" x14ac:dyDescent="0.3">
      <c r="A24" s="2" t="s">
        <v>329</v>
      </c>
      <c r="B24" s="9" t="s">
        <v>774</v>
      </c>
      <c r="C24" s="13">
        <v>5</v>
      </c>
      <c r="D24" s="14">
        <v>2</v>
      </c>
      <c r="E24" s="15">
        <v>3</v>
      </c>
      <c r="F24" s="14">
        <v>0</v>
      </c>
      <c r="G24" s="13">
        <v>0</v>
      </c>
      <c r="H24" s="13">
        <v>0</v>
      </c>
      <c r="I24" s="13">
        <v>1</v>
      </c>
      <c r="J24" s="13">
        <v>1</v>
      </c>
      <c r="K24" s="13">
        <v>3</v>
      </c>
      <c r="L24" s="13">
        <v>0</v>
      </c>
      <c r="M24" s="13">
        <v>1</v>
      </c>
      <c r="N24" s="15">
        <v>4</v>
      </c>
      <c r="O24" s="14">
        <v>5</v>
      </c>
      <c r="P24" s="13">
        <v>0</v>
      </c>
      <c r="Q24" s="13">
        <v>0</v>
      </c>
      <c r="R24" s="13">
        <v>0</v>
      </c>
      <c r="S24" s="13">
        <v>2</v>
      </c>
      <c r="T24" s="13">
        <v>0</v>
      </c>
      <c r="U24" s="13">
        <v>0</v>
      </c>
      <c r="V24" s="13">
        <v>0</v>
      </c>
      <c r="W24" s="13">
        <v>0</v>
      </c>
      <c r="X24" s="13">
        <v>2</v>
      </c>
      <c r="Y24" s="13">
        <v>1</v>
      </c>
      <c r="Z24" s="15">
        <v>0</v>
      </c>
      <c r="AA24" s="14">
        <v>5</v>
      </c>
      <c r="AB24" s="13">
        <v>0</v>
      </c>
      <c r="AC24" s="13">
        <v>0</v>
      </c>
      <c r="AD24" s="13">
        <v>0</v>
      </c>
      <c r="AE24" s="13">
        <v>0</v>
      </c>
      <c r="AF24" s="15">
        <v>0</v>
      </c>
      <c r="AG24" s="14">
        <v>5</v>
      </c>
      <c r="AH24" s="13">
        <v>0</v>
      </c>
      <c r="AI24" s="13">
        <v>3</v>
      </c>
      <c r="AJ24" s="13">
        <v>2</v>
      </c>
      <c r="AK24" s="13">
        <v>0</v>
      </c>
      <c r="AL24" s="15">
        <v>0</v>
      </c>
      <c r="AM24" s="14">
        <v>5</v>
      </c>
      <c r="AN24" s="15">
        <v>0</v>
      </c>
    </row>
    <row r="25" spans="1:40" ht="15" customHeight="1" x14ac:dyDescent="0.3">
      <c r="A25" s="2" t="s">
        <v>329</v>
      </c>
      <c r="B25" s="9"/>
      <c r="C25" s="16">
        <v>0.01</v>
      </c>
      <c r="D25" s="17">
        <v>0.01</v>
      </c>
      <c r="E25" s="18">
        <v>0.01</v>
      </c>
      <c r="F25" s="17">
        <v>0</v>
      </c>
      <c r="G25" s="16">
        <v>0</v>
      </c>
      <c r="H25" s="16">
        <v>0</v>
      </c>
      <c r="I25" s="16">
        <v>0.02</v>
      </c>
      <c r="J25" s="16">
        <v>0.02</v>
      </c>
      <c r="K25" s="16">
        <v>0.01</v>
      </c>
      <c r="L25" s="16">
        <v>0</v>
      </c>
      <c r="M25" s="16">
        <v>0.01</v>
      </c>
      <c r="N25" s="18">
        <v>0.01</v>
      </c>
      <c r="O25" s="17">
        <v>0.01</v>
      </c>
      <c r="P25" s="16">
        <v>0</v>
      </c>
      <c r="Q25" s="16">
        <v>0</v>
      </c>
      <c r="R25" s="16">
        <v>0</v>
      </c>
      <c r="S25" s="16">
        <v>0.03</v>
      </c>
      <c r="T25" s="16">
        <v>0</v>
      </c>
      <c r="U25" s="16">
        <v>0</v>
      </c>
      <c r="V25" s="16">
        <v>0</v>
      </c>
      <c r="W25" s="16">
        <v>0</v>
      </c>
      <c r="X25" s="16">
        <v>0.03</v>
      </c>
      <c r="Y25" s="16">
        <v>0.02</v>
      </c>
      <c r="Z25" s="18">
        <v>0</v>
      </c>
      <c r="AA25" s="17">
        <v>0.01</v>
      </c>
      <c r="AB25" s="16">
        <v>0</v>
      </c>
      <c r="AC25" s="16">
        <v>0</v>
      </c>
      <c r="AD25" s="16">
        <v>0</v>
      </c>
      <c r="AE25" s="16">
        <v>0</v>
      </c>
      <c r="AF25" s="18">
        <v>0</v>
      </c>
      <c r="AG25" s="17">
        <v>0.02</v>
      </c>
      <c r="AH25" s="16">
        <v>0</v>
      </c>
      <c r="AI25" s="16">
        <v>0.02</v>
      </c>
      <c r="AJ25" s="16">
        <v>0.02</v>
      </c>
      <c r="AK25" s="16">
        <v>0</v>
      </c>
      <c r="AL25" s="18">
        <v>0</v>
      </c>
      <c r="AM25" s="17">
        <v>0.01</v>
      </c>
      <c r="AN25" s="18">
        <v>0</v>
      </c>
    </row>
    <row r="26" spans="1:40" ht="15" customHeight="1" x14ac:dyDescent="0.3">
      <c r="A26" s="2" t="s">
        <v>329</v>
      </c>
      <c r="B26" s="9" t="s">
        <v>960</v>
      </c>
      <c r="C26" s="13">
        <v>335</v>
      </c>
      <c r="D26" s="14">
        <v>196</v>
      </c>
      <c r="E26" s="15">
        <v>140</v>
      </c>
      <c r="F26" s="14">
        <v>9</v>
      </c>
      <c r="G26" s="13">
        <v>43</v>
      </c>
      <c r="H26" s="13">
        <v>44</v>
      </c>
      <c r="I26" s="13">
        <v>48</v>
      </c>
      <c r="J26" s="13">
        <v>61</v>
      </c>
      <c r="K26" s="13">
        <v>130</v>
      </c>
      <c r="L26" s="13">
        <v>52</v>
      </c>
      <c r="M26" s="13">
        <v>92</v>
      </c>
      <c r="N26" s="15">
        <v>191</v>
      </c>
      <c r="O26" s="14">
        <v>335</v>
      </c>
      <c r="P26" s="13">
        <v>0</v>
      </c>
      <c r="Q26" s="13">
        <v>62</v>
      </c>
      <c r="R26" s="13">
        <v>22</v>
      </c>
      <c r="S26" s="13">
        <v>47</v>
      </c>
      <c r="T26" s="13">
        <v>0</v>
      </c>
      <c r="U26" s="13">
        <v>29</v>
      </c>
      <c r="V26" s="13">
        <v>4</v>
      </c>
      <c r="W26" s="13">
        <v>8</v>
      </c>
      <c r="X26" s="13">
        <v>55</v>
      </c>
      <c r="Y26" s="13">
        <v>33</v>
      </c>
      <c r="Z26" s="15">
        <v>75</v>
      </c>
      <c r="AA26" s="14">
        <v>278</v>
      </c>
      <c r="AB26" s="13">
        <v>57</v>
      </c>
      <c r="AC26" s="13">
        <v>6</v>
      </c>
      <c r="AD26" s="13">
        <v>28</v>
      </c>
      <c r="AE26" s="13">
        <v>21</v>
      </c>
      <c r="AF26" s="15">
        <v>2</v>
      </c>
      <c r="AG26" s="14">
        <v>234</v>
      </c>
      <c r="AH26" s="13">
        <v>101</v>
      </c>
      <c r="AI26" s="13">
        <v>127</v>
      </c>
      <c r="AJ26" s="13">
        <v>107</v>
      </c>
      <c r="AK26" s="13">
        <v>61</v>
      </c>
      <c r="AL26" s="15">
        <v>40</v>
      </c>
      <c r="AM26" s="14">
        <v>335</v>
      </c>
      <c r="AN26" s="15">
        <v>0</v>
      </c>
    </row>
    <row r="27" spans="1:40" ht="15" customHeight="1" x14ac:dyDescent="0.3">
      <c r="A27" s="2" t="s">
        <v>329</v>
      </c>
      <c r="B27" s="9"/>
      <c r="C27" s="16">
        <v>0.75</v>
      </c>
      <c r="D27" s="17">
        <v>0.76</v>
      </c>
      <c r="E27" s="18">
        <v>0.74</v>
      </c>
      <c r="F27" s="17">
        <v>0.52</v>
      </c>
      <c r="G27" s="16">
        <v>0.74</v>
      </c>
      <c r="H27" s="16">
        <v>0.81</v>
      </c>
      <c r="I27" s="16">
        <v>0.76</v>
      </c>
      <c r="J27" s="16">
        <v>0.83</v>
      </c>
      <c r="K27" s="16">
        <v>0.73</v>
      </c>
      <c r="L27" s="16">
        <v>0.69</v>
      </c>
      <c r="M27" s="16">
        <v>0.78</v>
      </c>
      <c r="N27" s="18">
        <v>0.76</v>
      </c>
      <c r="O27" s="17">
        <v>0.75</v>
      </c>
      <c r="P27" s="16">
        <v>0</v>
      </c>
      <c r="Q27" s="16">
        <v>0.83</v>
      </c>
      <c r="R27" s="16">
        <v>0.85</v>
      </c>
      <c r="S27" s="16">
        <v>0.69</v>
      </c>
      <c r="T27" s="16">
        <v>0</v>
      </c>
      <c r="U27" s="16">
        <v>0.7</v>
      </c>
      <c r="V27" s="16">
        <v>0.66</v>
      </c>
      <c r="W27" s="16">
        <v>0.54</v>
      </c>
      <c r="X27" s="16">
        <v>0.76</v>
      </c>
      <c r="Y27" s="16">
        <v>0.7</v>
      </c>
      <c r="Z27" s="18">
        <v>0.78</v>
      </c>
      <c r="AA27" s="17">
        <v>0.76</v>
      </c>
      <c r="AB27" s="16">
        <v>0.72</v>
      </c>
      <c r="AC27" s="16">
        <v>0.76</v>
      </c>
      <c r="AD27" s="16">
        <v>0.68</v>
      </c>
      <c r="AE27" s="16">
        <v>0.89</v>
      </c>
      <c r="AF27" s="18">
        <v>0.34</v>
      </c>
      <c r="AG27" s="17">
        <v>0.76</v>
      </c>
      <c r="AH27" s="16">
        <v>0.73</v>
      </c>
      <c r="AI27" s="16">
        <v>0.78</v>
      </c>
      <c r="AJ27" s="16">
        <v>0.74</v>
      </c>
      <c r="AK27" s="16">
        <v>0.72</v>
      </c>
      <c r="AL27" s="18">
        <v>0.74</v>
      </c>
      <c r="AM27" s="17">
        <v>0.75</v>
      </c>
      <c r="AN27" s="18">
        <v>0</v>
      </c>
    </row>
    <row r="28" spans="1:40" ht="15" customHeight="1" x14ac:dyDescent="0.3">
      <c r="A28" s="2" t="s">
        <v>329</v>
      </c>
      <c r="B28" s="9" t="s">
        <v>970</v>
      </c>
      <c r="C28" s="13">
        <v>15</v>
      </c>
      <c r="D28" s="14">
        <v>7</v>
      </c>
      <c r="E28" s="15">
        <v>8</v>
      </c>
      <c r="F28" s="14">
        <v>3</v>
      </c>
      <c r="G28" s="13">
        <v>4</v>
      </c>
      <c r="H28" s="13">
        <v>2</v>
      </c>
      <c r="I28" s="13">
        <v>2</v>
      </c>
      <c r="J28" s="13">
        <v>0</v>
      </c>
      <c r="K28" s="13">
        <v>4</v>
      </c>
      <c r="L28" s="13">
        <v>6</v>
      </c>
      <c r="M28" s="13">
        <v>4</v>
      </c>
      <c r="N28" s="15">
        <v>4</v>
      </c>
      <c r="O28" s="14">
        <v>15</v>
      </c>
      <c r="P28" s="13">
        <v>0</v>
      </c>
      <c r="Q28" s="13">
        <v>1</v>
      </c>
      <c r="R28" s="13">
        <v>3</v>
      </c>
      <c r="S28" s="13">
        <v>3</v>
      </c>
      <c r="T28" s="13">
        <v>0</v>
      </c>
      <c r="U28" s="13">
        <v>2</v>
      </c>
      <c r="V28" s="13">
        <v>0</v>
      </c>
      <c r="W28" s="13">
        <v>2</v>
      </c>
      <c r="X28" s="13">
        <v>2</v>
      </c>
      <c r="Y28" s="13">
        <v>0</v>
      </c>
      <c r="Z28" s="15">
        <v>2</v>
      </c>
      <c r="AA28" s="14">
        <v>10</v>
      </c>
      <c r="AB28" s="13">
        <v>4</v>
      </c>
      <c r="AC28" s="13">
        <v>1</v>
      </c>
      <c r="AD28" s="13">
        <v>0</v>
      </c>
      <c r="AE28" s="13">
        <v>2</v>
      </c>
      <c r="AF28" s="15">
        <v>2</v>
      </c>
      <c r="AG28" s="14">
        <v>9</v>
      </c>
      <c r="AH28" s="13">
        <v>6</v>
      </c>
      <c r="AI28" s="13">
        <v>3</v>
      </c>
      <c r="AJ28" s="13">
        <v>6</v>
      </c>
      <c r="AK28" s="13">
        <v>4</v>
      </c>
      <c r="AL28" s="15">
        <v>2</v>
      </c>
      <c r="AM28" s="14">
        <v>15</v>
      </c>
      <c r="AN28" s="15">
        <v>0</v>
      </c>
    </row>
    <row r="29" spans="1:40" ht="15" customHeight="1" x14ac:dyDescent="0.3">
      <c r="A29" s="2" t="s">
        <v>329</v>
      </c>
      <c r="B29" s="9"/>
      <c r="C29" s="16">
        <v>0.03</v>
      </c>
      <c r="D29" s="17">
        <v>0.03</v>
      </c>
      <c r="E29" s="18">
        <v>0.04</v>
      </c>
      <c r="F29" s="17">
        <v>0.16</v>
      </c>
      <c r="G29" s="16">
        <v>0.06</v>
      </c>
      <c r="H29" s="16">
        <v>0.04</v>
      </c>
      <c r="I29" s="16">
        <v>0.03</v>
      </c>
      <c r="J29" s="16">
        <v>0</v>
      </c>
      <c r="K29" s="16">
        <v>0.02</v>
      </c>
      <c r="L29" s="20">
        <v>0.08</v>
      </c>
      <c r="M29" s="16">
        <v>0.04</v>
      </c>
      <c r="N29" s="21">
        <v>0.02</v>
      </c>
      <c r="O29" s="17">
        <v>0.03</v>
      </c>
      <c r="P29" s="16">
        <v>0</v>
      </c>
      <c r="Q29" s="16">
        <v>0.01</v>
      </c>
      <c r="R29" s="16">
        <v>0.12</v>
      </c>
      <c r="S29" s="16">
        <v>0.04</v>
      </c>
      <c r="T29" s="16">
        <v>0</v>
      </c>
      <c r="U29" s="16">
        <v>0.04</v>
      </c>
      <c r="V29" s="16">
        <v>0</v>
      </c>
      <c r="W29" s="16">
        <v>0.12</v>
      </c>
      <c r="X29" s="16">
        <v>0.03</v>
      </c>
      <c r="Y29" s="16">
        <v>0</v>
      </c>
      <c r="Z29" s="18">
        <v>0.02</v>
      </c>
      <c r="AA29" s="17">
        <v>0.03</v>
      </c>
      <c r="AB29" s="16">
        <v>0.06</v>
      </c>
      <c r="AC29" s="16">
        <v>0.1</v>
      </c>
      <c r="AD29" s="16">
        <v>0</v>
      </c>
      <c r="AE29" s="16">
        <v>7.0000000000000007E-2</v>
      </c>
      <c r="AF29" s="18">
        <v>0.32</v>
      </c>
      <c r="AG29" s="17">
        <v>0.03</v>
      </c>
      <c r="AH29" s="16">
        <v>0.04</v>
      </c>
      <c r="AI29" s="16">
        <v>0.02</v>
      </c>
      <c r="AJ29" s="16">
        <v>0.04</v>
      </c>
      <c r="AK29" s="16">
        <v>0.04</v>
      </c>
      <c r="AL29" s="18">
        <v>0.04</v>
      </c>
      <c r="AM29" s="17">
        <v>0.03</v>
      </c>
      <c r="AN29" s="18">
        <v>0</v>
      </c>
    </row>
    <row r="30" spans="1:40" ht="15" customHeight="1" x14ac:dyDescent="0.3">
      <c r="A30" s="2" t="s">
        <v>329</v>
      </c>
      <c r="B30" s="9"/>
      <c r="C30" s="28"/>
      <c r="D30" s="29"/>
      <c r="E30" s="30"/>
      <c r="F30" s="29"/>
      <c r="G30" s="47" t="s">
        <v>381</v>
      </c>
      <c r="H30" s="28"/>
      <c r="I30" s="28"/>
      <c r="J30" s="28"/>
      <c r="K30" s="28"/>
      <c r="L30" s="47" t="s">
        <v>416</v>
      </c>
      <c r="M30" s="28"/>
      <c r="N30" s="30"/>
      <c r="O30" s="29"/>
      <c r="P30" s="28"/>
      <c r="Q30" s="28"/>
      <c r="R30" s="28"/>
      <c r="S30" s="28"/>
      <c r="T30" s="28"/>
      <c r="U30" s="28"/>
      <c r="V30" s="28"/>
      <c r="W30" s="28"/>
      <c r="X30" s="28"/>
      <c r="Y30" s="28"/>
      <c r="Z30" s="30"/>
      <c r="AA30" s="29"/>
      <c r="AB30" s="28"/>
      <c r="AC30" s="28"/>
      <c r="AD30" s="28"/>
      <c r="AE30" s="28"/>
      <c r="AF30" s="30"/>
      <c r="AG30" s="29"/>
      <c r="AH30" s="28"/>
      <c r="AI30" s="28"/>
      <c r="AJ30" s="28"/>
      <c r="AK30" s="28"/>
      <c r="AL30" s="30"/>
      <c r="AM30" s="29"/>
      <c r="AN30" s="30"/>
    </row>
    <row r="31" spans="1:40" x14ac:dyDescent="0.3">
      <c r="A31" s="2" t="s">
        <v>329</v>
      </c>
      <c r="B31" s="2" t="s">
        <v>457</v>
      </c>
    </row>
    <row r="32" spans="1:40" x14ac:dyDescent="0.3">
      <c r="A32" s="2" t="s">
        <v>329</v>
      </c>
      <c r="B32" s="2" t="s">
        <v>458</v>
      </c>
    </row>
    <row r="33" spans="1:2" ht="15" customHeight="1" x14ac:dyDescent="0.3">
      <c r="A33" s="2" t="s">
        <v>329</v>
      </c>
    </row>
    <row r="34" spans="1:2" ht="15" customHeight="1" x14ac:dyDescent="0.3">
      <c r="A34" s="2" t="s">
        <v>329</v>
      </c>
      <c r="B34" s="2" t="s">
        <v>459</v>
      </c>
    </row>
  </sheetData>
  <mergeCells count="6">
    <mergeCell ref="AM6:AN6"/>
    <mergeCell ref="D6:E6"/>
    <mergeCell ref="F6:N6"/>
    <mergeCell ref="O6:Z6"/>
    <mergeCell ref="AA6:AF6"/>
    <mergeCell ref="AG6:AL6"/>
  </mergeCells>
  <hyperlinks>
    <hyperlink ref="B1" location="'Contents'!E1" display="&lt;&lt; Contents" xr:uid="{00000000-0004-0000-1300-000000000000}"/>
  </hyperlinks>
  <pageMargins left="0.7" right="0.7" top="0.75" bottom="0.75" header="0.3" footer="0.3"/>
  <headerFooter>
    <oddHeader>&amp;L&amp;"Aptos"&amp;12&amp;K000000 Classification: CONFIDENTIAL&amp;1#_x000D_</oddHeader>
  </headerFooter>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dimension ref="A1:AN37"/>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1015</v>
      </c>
    </row>
    <row r="4" spans="1:40" x14ac:dyDescent="0.3">
      <c r="A4" s="2" t="s">
        <v>329</v>
      </c>
      <c r="B4" s="2" t="s">
        <v>1016</v>
      </c>
    </row>
    <row r="5" spans="1:40" x14ac:dyDescent="0.3">
      <c r="A5" s="2" t="s">
        <v>329</v>
      </c>
      <c r="B5" s="2" t="s">
        <v>33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467</v>
      </c>
      <c r="M8" s="12" t="s">
        <v>386</v>
      </c>
      <c r="N8" s="11" t="s">
        <v>385</v>
      </c>
      <c r="O8" s="10" t="s">
        <v>462</v>
      </c>
      <c r="P8" s="12" t="s">
        <v>378</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281</v>
      </c>
      <c r="D9" s="14">
        <v>156</v>
      </c>
      <c r="E9" s="15">
        <v>125</v>
      </c>
      <c r="F9" s="14">
        <v>15</v>
      </c>
      <c r="G9" s="13">
        <v>26</v>
      </c>
      <c r="H9" s="13">
        <v>42</v>
      </c>
      <c r="I9" s="13">
        <v>41</v>
      </c>
      <c r="J9" s="13">
        <v>68</v>
      </c>
      <c r="K9" s="13">
        <v>89</v>
      </c>
      <c r="L9" s="13">
        <v>41</v>
      </c>
      <c r="M9" s="13">
        <v>83</v>
      </c>
      <c r="N9" s="15">
        <v>157</v>
      </c>
      <c r="O9" s="14">
        <v>0</v>
      </c>
      <c r="P9" s="13">
        <v>281</v>
      </c>
      <c r="Q9" s="13">
        <v>0</v>
      </c>
      <c r="R9" s="13">
        <v>0</v>
      </c>
      <c r="S9" s="13">
        <v>0</v>
      </c>
      <c r="T9" s="13">
        <v>0</v>
      </c>
      <c r="U9" s="13">
        <v>0</v>
      </c>
      <c r="V9" s="13">
        <v>0</v>
      </c>
      <c r="W9" s="13">
        <v>0</v>
      </c>
      <c r="X9" s="13">
        <v>0</v>
      </c>
      <c r="Y9" s="13">
        <v>0</v>
      </c>
      <c r="Z9" s="15">
        <v>0</v>
      </c>
      <c r="AA9" s="14">
        <v>270</v>
      </c>
      <c r="AB9" s="13">
        <v>9</v>
      </c>
      <c r="AC9" s="13">
        <v>2</v>
      </c>
      <c r="AD9" s="13">
        <v>7</v>
      </c>
      <c r="AE9" s="13">
        <v>0</v>
      </c>
      <c r="AF9" s="15">
        <v>0</v>
      </c>
      <c r="AG9" s="14">
        <v>189</v>
      </c>
      <c r="AH9" s="13">
        <v>92</v>
      </c>
      <c r="AI9" s="13">
        <v>94</v>
      </c>
      <c r="AJ9" s="13">
        <v>95</v>
      </c>
      <c r="AK9" s="13">
        <v>48</v>
      </c>
      <c r="AL9" s="15">
        <v>44</v>
      </c>
      <c r="AM9" s="14">
        <v>281</v>
      </c>
      <c r="AN9" s="15">
        <v>0</v>
      </c>
    </row>
    <row r="10" spans="1:40" ht="15" customHeight="1" x14ac:dyDescent="0.3">
      <c r="A10" s="2" t="s">
        <v>329</v>
      </c>
      <c r="B10" s="9" t="s">
        <v>338</v>
      </c>
      <c r="C10" s="13">
        <v>273</v>
      </c>
      <c r="D10" s="14">
        <v>157</v>
      </c>
      <c r="E10" s="15">
        <v>116</v>
      </c>
      <c r="F10" s="14">
        <v>14</v>
      </c>
      <c r="G10" s="13">
        <v>25</v>
      </c>
      <c r="H10" s="13">
        <v>38</v>
      </c>
      <c r="I10" s="13">
        <v>40</v>
      </c>
      <c r="J10" s="13">
        <v>67</v>
      </c>
      <c r="K10" s="13">
        <v>89</v>
      </c>
      <c r="L10" s="13">
        <v>39</v>
      </c>
      <c r="M10" s="13">
        <v>78</v>
      </c>
      <c r="N10" s="15">
        <v>156</v>
      </c>
      <c r="O10" s="14">
        <v>0</v>
      </c>
      <c r="P10" s="13">
        <v>273</v>
      </c>
      <c r="Q10" s="13">
        <v>0</v>
      </c>
      <c r="R10" s="13">
        <v>0</v>
      </c>
      <c r="S10" s="13">
        <v>0</v>
      </c>
      <c r="T10" s="13">
        <v>0</v>
      </c>
      <c r="U10" s="13">
        <v>0</v>
      </c>
      <c r="V10" s="13">
        <v>0</v>
      </c>
      <c r="W10" s="13">
        <v>0</v>
      </c>
      <c r="X10" s="13">
        <v>0</v>
      </c>
      <c r="Y10" s="13">
        <v>0</v>
      </c>
      <c r="Z10" s="15">
        <v>0</v>
      </c>
      <c r="AA10" s="14">
        <v>265</v>
      </c>
      <c r="AB10" s="13">
        <v>9</v>
      </c>
      <c r="AC10" s="13">
        <v>2</v>
      </c>
      <c r="AD10" s="13">
        <v>7</v>
      </c>
      <c r="AE10" s="13">
        <v>0</v>
      </c>
      <c r="AF10" s="15">
        <v>0</v>
      </c>
      <c r="AG10" s="14">
        <v>186</v>
      </c>
      <c r="AH10" s="13">
        <v>87</v>
      </c>
      <c r="AI10" s="13">
        <v>87</v>
      </c>
      <c r="AJ10" s="13">
        <v>99</v>
      </c>
      <c r="AK10" s="13">
        <v>45</v>
      </c>
      <c r="AL10" s="15">
        <v>42</v>
      </c>
      <c r="AM10" s="14">
        <v>273</v>
      </c>
      <c r="AN10" s="15">
        <v>0</v>
      </c>
    </row>
    <row r="11" spans="1:40" ht="15" customHeight="1" x14ac:dyDescent="0.3">
      <c r="A11" s="2" t="s">
        <v>329</v>
      </c>
      <c r="B11" s="9" t="s">
        <v>909</v>
      </c>
      <c r="C11" s="13">
        <v>93</v>
      </c>
      <c r="D11" s="14">
        <v>64</v>
      </c>
      <c r="E11" s="15">
        <v>29</v>
      </c>
      <c r="F11" s="14">
        <v>7</v>
      </c>
      <c r="G11" s="13">
        <v>13</v>
      </c>
      <c r="H11" s="13">
        <v>16</v>
      </c>
      <c r="I11" s="13">
        <v>14</v>
      </c>
      <c r="J11" s="13">
        <v>14</v>
      </c>
      <c r="K11" s="13">
        <v>29</v>
      </c>
      <c r="L11" s="13">
        <v>20</v>
      </c>
      <c r="M11" s="13">
        <v>30</v>
      </c>
      <c r="N11" s="15">
        <v>43</v>
      </c>
      <c r="O11" s="14">
        <v>0</v>
      </c>
      <c r="P11" s="13">
        <v>93</v>
      </c>
      <c r="Q11" s="13">
        <v>0</v>
      </c>
      <c r="R11" s="13">
        <v>0</v>
      </c>
      <c r="S11" s="13">
        <v>0</v>
      </c>
      <c r="T11" s="13">
        <v>0</v>
      </c>
      <c r="U11" s="13">
        <v>0</v>
      </c>
      <c r="V11" s="13">
        <v>0</v>
      </c>
      <c r="W11" s="13">
        <v>0</v>
      </c>
      <c r="X11" s="13">
        <v>0</v>
      </c>
      <c r="Y11" s="13">
        <v>0</v>
      </c>
      <c r="Z11" s="15">
        <v>0</v>
      </c>
      <c r="AA11" s="14">
        <v>88</v>
      </c>
      <c r="AB11" s="13">
        <v>5</v>
      </c>
      <c r="AC11" s="13">
        <v>1</v>
      </c>
      <c r="AD11" s="13">
        <v>4</v>
      </c>
      <c r="AE11" s="13">
        <v>0</v>
      </c>
      <c r="AF11" s="15">
        <v>0</v>
      </c>
      <c r="AG11" s="14">
        <v>65</v>
      </c>
      <c r="AH11" s="13">
        <v>28</v>
      </c>
      <c r="AI11" s="13">
        <v>36</v>
      </c>
      <c r="AJ11" s="13">
        <v>29</v>
      </c>
      <c r="AK11" s="13">
        <v>16</v>
      </c>
      <c r="AL11" s="15">
        <v>12</v>
      </c>
      <c r="AM11" s="14">
        <v>93</v>
      </c>
      <c r="AN11" s="15">
        <v>0</v>
      </c>
    </row>
    <row r="12" spans="1:40" ht="15" customHeight="1" x14ac:dyDescent="0.3">
      <c r="A12" s="2" t="s">
        <v>329</v>
      </c>
      <c r="B12" s="9"/>
      <c r="C12" s="16">
        <v>0.34</v>
      </c>
      <c r="D12" s="19">
        <v>0.41</v>
      </c>
      <c r="E12" s="21">
        <v>0.25</v>
      </c>
      <c r="F12" s="17">
        <v>0.52</v>
      </c>
      <c r="G12" s="16">
        <v>0.51</v>
      </c>
      <c r="H12" s="16">
        <v>0.42</v>
      </c>
      <c r="I12" s="16">
        <v>0.34</v>
      </c>
      <c r="J12" s="20">
        <v>0.21</v>
      </c>
      <c r="K12" s="16">
        <v>0.33</v>
      </c>
      <c r="L12" s="20">
        <v>0.51</v>
      </c>
      <c r="M12" s="16">
        <v>0.38</v>
      </c>
      <c r="N12" s="21">
        <v>0.28000000000000003</v>
      </c>
      <c r="O12" s="17">
        <v>0</v>
      </c>
      <c r="P12" s="16">
        <v>0.34</v>
      </c>
      <c r="Q12" s="16">
        <v>0</v>
      </c>
      <c r="R12" s="16">
        <v>0</v>
      </c>
      <c r="S12" s="16">
        <v>0</v>
      </c>
      <c r="T12" s="16">
        <v>0</v>
      </c>
      <c r="U12" s="16">
        <v>0</v>
      </c>
      <c r="V12" s="16">
        <v>0</v>
      </c>
      <c r="W12" s="16">
        <v>0</v>
      </c>
      <c r="X12" s="16">
        <v>0</v>
      </c>
      <c r="Y12" s="16">
        <v>0</v>
      </c>
      <c r="Z12" s="18">
        <v>0</v>
      </c>
      <c r="AA12" s="17">
        <v>0.33</v>
      </c>
      <c r="AB12" s="16">
        <v>0.54</v>
      </c>
      <c r="AC12" s="16">
        <v>0.44</v>
      </c>
      <c r="AD12" s="16">
        <v>0.56999999999999995</v>
      </c>
      <c r="AE12" s="16">
        <v>0</v>
      </c>
      <c r="AF12" s="18">
        <v>0</v>
      </c>
      <c r="AG12" s="17">
        <v>0.35</v>
      </c>
      <c r="AH12" s="16">
        <v>0.32</v>
      </c>
      <c r="AI12" s="16">
        <v>0.41</v>
      </c>
      <c r="AJ12" s="16">
        <v>0.3</v>
      </c>
      <c r="AK12" s="16">
        <v>0.35</v>
      </c>
      <c r="AL12" s="18">
        <v>0.28999999999999998</v>
      </c>
      <c r="AM12" s="17">
        <v>0.34</v>
      </c>
      <c r="AN12" s="18">
        <v>0</v>
      </c>
    </row>
    <row r="13" spans="1:40" ht="15" customHeight="1" x14ac:dyDescent="0.3">
      <c r="A13" s="2" t="s">
        <v>329</v>
      </c>
      <c r="B13" s="9"/>
      <c r="D13" s="10" t="s">
        <v>378</v>
      </c>
      <c r="E13" s="9"/>
      <c r="F13" s="22"/>
      <c r="H13" s="12" t="s">
        <v>381</v>
      </c>
      <c r="L13" s="12" t="s">
        <v>416</v>
      </c>
      <c r="M13" s="12" t="s">
        <v>381</v>
      </c>
      <c r="N13" s="9"/>
      <c r="O13" s="22"/>
      <c r="Z13" s="9"/>
      <c r="AA13" s="22"/>
      <c r="AF13" s="9"/>
      <c r="AG13" s="22"/>
      <c r="AL13" s="9"/>
      <c r="AM13" s="22"/>
      <c r="AN13" s="9"/>
    </row>
    <row r="14" spans="1:40" ht="15" customHeight="1" x14ac:dyDescent="0.3">
      <c r="A14" s="2" t="s">
        <v>329</v>
      </c>
      <c r="B14" s="9" t="s">
        <v>922</v>
      </c>
      <c r="C14" s="13">
        <v>116</v>
      </c>
      <c r="D14" s="14">
        <v>60</v>
      </c>
      <c r="E14" s="15">
        <v>56</v>
      </c>
      <c r="F14" s="14">
        <v>4</v>
      </c>
      <c r="G14" s="13">
        <v>8</v>
      </c>
      <c r="H14" s="13">
        <v>11</v>
      </c>
      <c r="I14" s="13">
        <v>15</v>
      </c>
      <c r="J14" s="13">
        <v>37</v>
      </c>
      <c r="K14" s="13">
        <v>42</v>
      </c>
      <c r="L14" s="13">
        <v>12</v>
      </c>
      <c r="M14" s="13">
        <v>26</v>
      </c>
      <c r="N14" s="15">
        <v>78</v>
      </c>
      <c r="O14" s="14">
        <v>0</v>
      </c>
      <c r="P14" s="13">
        <v>116</v>
      </c>
      <c r="Q14" s="13">
        <v>0</v>
      </c>
      <c r="R14" s="13">
        <v>0</v>
      </c>
      <c r="S14" s="13">
        <v>0</v>
      </c>
      <c r="T14" s="13">
        <v>0</v>
      </c>
      <c r="U14" s="13">
        <v>0</v>
      </c>
      <c r="V14" s="13">
        <v>0</v>
      </c>
      <c r="W14" s="13">
        <v>0</v>
      </c>
      <c r="X14" s="13">
        <v>0</v>
      </c>
      <c r="Y14" s="13">
        <v>0</v>
      </c>
      <c r="Z14" s="15">
        <v>0</v>
      </c>
      <c r="AA14" s="14">
        <v>113</v>
      </c>
      <c r="AB14" s="13">
        <v>3</v>
      </c>
      <c r="AC14" s="13">
        <v>1</v>
      </c>
      <c r="AD14" s="13">
        <v>2</v>
      </c>
      <c r="AE14" s="13">
        <v>0</v>
      </c>
      <c r="AF14" s="15">
        <v>0</v>
      </c>
      <c r="AG14" s="14">
        <v>84</v>
      </c>
      <c r="AH14" s="13">
        <v>32</v>
      </c>
      <c r="AI14" s="13">
        <v>28</v>
      </c>
      <c r="AJ14" s="13">
        <v>56</v>
      </c>
      <c r="AK14" s="13">
        <v>16</v>
      </c>
      <c r="AL14" s="15">
        <v>16</v>
      </c>
      <c r="AM14" s="14">
        <v>116</v>
      </c>
      <c r="AN14" s="15">
        <v>0</v>
      </c>
    </row>
    <row r="15" spans="1:40" ht="15" customHeight="1" x14ac:dyDescent="0.3">
      <c r="A15" s="2" t="s">
        <v>329</v>
      </c>
      <c r="B15" s="9"/>
      <c r="C15" s="16">
        <v>0.42</v>
      </c>
      <c r="D15" s="17">
        <v>0.38</v>
      </c>
      <c r="E15" s="18">
        <v>0.48</v>
      </c>
      <c r="F15" s="17">
        <v>0.28999999999999998</v>
      </c>
      <c r="G15" s="16">
        <v>0.32</v>
      </c>
      <c r="H15" s="16">
        <v>0.28999999999999998</v>
      </c>
      <c r="I15" s="16">
        <v>0.37</v>
      </c>
      <c r="J15" s="20">
        <v>0.55000000000000004</v>
      </c>
      <c r="K15" s="16">
        <v>0.46</v>
      </c>
      <c r="L15" s="16">
        <v>0.31</v>
      </c>
      <c r="M15" s="20">
        <v>0.33</v>
      </c>
      <c r="N15" s="21">
        <v>0.5</v>
      </c>
      <c r="O15" s="17">
        <v>0</v>
      </c>
      <c r="P15" s="16">
        <v>0.42</v>
      </c>
      <c r="Q15" s="16">
        <v>0</v>
      </c>
      <c r="R15" s="16">
        <v>0</v>
      </c>
      <c r="S15" s="16">
        <v>0</v>
      </c>
      <c r="T15" s="16">
        <v>0</v>
      </c>
      <c r="U15" s="16">
        <v>0</v>
      </c>
      <c r="V15" s="16">
        <v>0</v>
      </c>
      <c r="W15" s="16">
        <v>0</v>
      </c>
      <c r="X15" s="16">
        <v>0</v>
      </c>
      <c r="Y15" s="16">
        <v>0</v>
      </c>
      <c r="Z15" s="18">
        <v>0</v>
      </c>
      <c r="AA15" s="17">
        <v>0.43</v>
      </c>
      <c r="AB15" s="16">
        <v>0.34</v>
      </c>
      <c r="AC15" s="16">
        <v>0.56000000000000005</v>
      </c>
      <c r="AD15" s="16">
        <v>0.27</v>
      </c>
      <c r="AE15" s="16">
        <v>0</v>
      </c>
      <c r="AF15" s="18">
        <v>0</v>
      </c>
      <c r="AG15" s="17">
        <v>0.45</v>
      </c>
      <c r="AH15" s="16">
        <v>0.37</v>
      </c>
      <c r="AI15" s="20">
        <v>0.32</v>
      </c>
      <c r="AJ15" s="20">
        <v>0.56999999999999995</v>
      </c>
      <c r="AK15" s="16">
        <v>0.36</v>
      </c>
      <c r="AL15" s="18">
        <v>0.38</v>
      </c>
      <c r="AM15" s="17">
        <v>0.42</v>
      </c>
      <c r="AN15" s="18">
        <v>0</v>
      </c>
    </row>
    <row r="16" spans="1:40" ht="15" customHeight="1" x14ac:dyDescent="0.3">
      <c r="A16" s="2" t="s">
        <v>329</v>
      </c>
      <c r="B16" s="9"/>
      <c r="D16" s="22"/>
      <c r="E16" s="9"/>
      <c r="F16" s="22"/>
      <c r="J16" s="12" t="s">
        <v>1017</v>
      </c>
      <c r="N16" s="11" t="s">
        <v>1017</v>
      </c>
      <c r="O16" s="22"/>
      <c r="Z16" s="9"/>
      <c r="AA16" s="22"/>
      <c r="AF16" s="9"/>
      <c r="AG16" s="10" t="s">
        <v>379</v>
      </c>
      <c r="AJ16" s="12" t="s">
        <v>630</v>
      </c>
      <c r="AL16" s="9"/>
      <c r="AM16" s="22"/>
      <c r="AN16" s="9"/>
    </row>
    <row r="17" spans="1:40" ht="15" customHeight="1" x14ac:dyDescent="0.3">
      <c r="A17" s="2" t="s">
        <v>329</v>
      </c>
      <c r="B17" s="9" t="s">
        <v>930</v>
      </c>
      <c r="C17" s="13">
        <v>51</v>
      </c>
      <c r="D17" s="14">
        <v>26</v>
      </c>
      <c r="E17" s="15">
        <v>26</v>
      </c>
      <c r="F17" s="14">
        <v>3</v>
      </c>
      <c r="G17" s="13">
        <v>3</v>
      </c>
      <c r="H17" s="13">
        <v>9</v>
      </c>
      <c r="I17" s="13">
        <v>6</v>
      </c>
      <c r="J17" s="13">
        <v>14</v>
      </c>
      <c r="K17" s="13">
        <v>17</v>
      </c>
      <c r="L17" s="13">
        <v>6</v>
      </c>
      <c r="M17" s="13">
        <v>15</v>
      </c>
      <c r="N17" s="15">
        <v>30</v>
      </c>
      <c r="O17" s="14">
        <v>0</v>
      </c>
      <c r="P17" s="13">
        <v>51</v>
      </c>
      <c r="Q17" s="13">
        <v>0</v>
      </c>
      <c r="R17" s="13">
        <v>0</v>
      </c>
      <c r="S17" s="13">
        <v>0</v>
      </c>
      <c r="T17" s="13">
        <v>0</v>
      </c>
      <c r="U17" s="13">
        <v>0</v>
      </c>
      <c r="V17" s="13">
        <v>0</v>
      </c>
      <c r="W17" s="13">
        <v>0</v>
      </c>
      <c r="X17" s="13">
        <v>0</v>
      </c>
      <c r="Y17" s="13">
        <v>0</v>
      </c>
      <c r="Z17" s="15">
        <v>0</v>
      </c>
      <c r="AA17" s="14">
        <v>50</v>
      </c>
      <c r="AB17" s="13">
        <v>1</v>
      </c>
      <c r="AC17" s="13">
        <v>0</v>
      </c>
      <c r="AD17" s="13">
        <v>1</v>
      </c>
      <c r="AE17" s="13">
        <v>0</v>
      </c>
      <c r="AF17" s="15">
        <v>0</v>
      </c>
      <c r="AG17" s="14">
        <v>33</v>
      </c>
      <c r="AH17" s="13">
        <v>18</v>
      </c>
      <c r="AI17" s="13">
        <v>22</v>
      </c>
      <c r="AJ17" s="13">
        <v>12</v>
      </c>
      <c r="AK17" s="13">
        <v>9</v>
      </c>
      <c r="AL17" s="15">
        <v>10</v>
      </c>
      <c r="AM17" s="14">
        <v>51</v>
      </c>
      <c r="AN17" s="15">
        <v>0</v>
      </c>
    </row>
    <row r="18" spans="1:40" ht="15" customHeight="1" x14ac:dyDescent="0.3">
      <c r="A18" s="2" t="s">
        <v>329</v>
      </c>
      <c r="B18" s="9"/>
      <c r="C18" s="16">
        <v>0.19</v>
      </c>
      <c r="D18" s="17">
        <v>0.16</v>
      </c>
      <c r="E18" s="18">
        <v>0.22</v>
      </c>
      <c r="F18" s="17">
        <v>0.19</v>
      </c>
      <c r="G18" s="16">
        <v>0.14000000000000001</v>
      </c>
      <c r="H18" s="16">
        <v>0.24</v>
      </c>
      <c r="I18" s="16">
        <v>0.14000000000000001</v>
      </c>
      <c r="J18" s="16">
        <v>0.2</v>
      </c>
      <c r="K18" s="16">
        <v>0.19</v>
      </c>
      <c r="L18" s="16">
        <v>0.16</v>
      </c>
      <c r="M18" s="16">
        <v>0.19</v>
      </c>
      <c r="N18" s="18">
        <v>0.19</v>
      </c>
      <c r="O18" s="17">
        <v>0</v>
      </c>
      <c r="P18" s="16">
        <v>0.19</v>
      </c>
      <c r="Q18" s="16">
        <v>0</v>
      </c>
      <c r="R18" s="16">
        <v>0</v>
      </c>
      <c r="S18" s="16">
        <v>0</v>
      </c>
      <c r="T18" s="16">
        <v>0</v>
      </c>
      <c r="U18" s="16">
        <v>0</v>
      </c>
      <c r="V18" s="16">
        <v>0</v>
      </c>
      <c r="W18" s="16">
        <v>0</v>
      </c>
      <c r="X18" s="16">
        <v>0</v>
      </c>
      <c r="Y18" s="16">
        <v>0</v>
      </c>
      <c r="Z18" s="18">
        <v>0</v>
      </c>
      <c r="AA18" s="17">
        <v>0.19</v>
      </c>
      <c r="AB18" s="16">
        <v>0.13</v>
      </c>
      <c r="AC18" s="16">
        <v>0</v>
      </c>
      <c r="AD18" s="16">
        <v>0.16</v>
      </c>
      <c r="AE18" s="16">
        <v>0</v>
      </c>
      <c r="AF18" s="18">
        <v>0</v>
      </c>
      <c r="AG18" s="17">
        <v>0.18</v>
      </c>
      <c r="AH18" s="16">
        <v>0.21</v>
      </c>
      <c r="AI18" s="16">
        <v>0.25</v>
      </c>
      <c r="AJ18" s="20">
        <v>0.12</v>
      </c>
      <c r="AK18" s="16">
        <v>0.19</v>
      </c>
      <c r="AL18" s="18">
        <v>0.23</v>
      </c>
      <c r="AM18" s="17">
        <v>0.19</v>
      </c>
      <c r="AN18" s="18">
        <v>0</v>
      </c>
    </row>
    <row r="19" spans="1:40" ht="15" customHeight="1" x14ac:dyDescent="0.3">
      <c r="A19" s="2" t="s">
        <v>329</v>
      </c>
      <c r="B19" s="9"/>
      <c r="D19" s="22"/>
      <c r="E19" s="9"/>
      <c r="F19" s="22"/>
      <c r="N19" s="9"/>
      <c r="O19" s="22"/>
      <c r="Z19" s="9"/>
      <c r="AA19" s="22"/>
      <c r="AF19" s="9"/>
      <c r="AG19" s="22"/>
      <c r="AI19" s="12" t="s">
        <v>380</v>
      </c>
      <c r="AL19" s="9"/>
      <c r="AM19" s="22"/>
      <c r="AN19" s="9"/>
    </row>
    <row r="20" spans="1:40" ht="15" customHeight="1" x14ac:dyDescent="0.3">
      <c r="A20" s="2" t="s">
        <v>329</v>
      </c>
      <c r="B20" s="9" t="s">
        <v>940</v>
      </c>
      <c r="C20" s="13">
        <v>8</v>
      </c>
      <c r="D20" s="14">
        <v>4</v>
      </c>
      <c r="E20" s="15">
        <v>4</v>
      </c>
      <c r="F20" s="14">
        <v>0</v>
      </c>
      <c r="G20" s="13">
        <v>1</v>
      </c>
      <c r="H20" s="13">
        <v>2</v>
      </c>
      <c r="I20" s="13">
        <v>4</v>
      </c>
      <c r="J20" s="13">
        <v>1</v>
      </c>
      <c r="K20" s="13">
        <v>1</v>
      </c>
      <c r="L20" s="13">
        <v>1</v>
      </c>
      <c r="M20" s="13">
        <v>6</v>
      </c>
      <c r="N20" s="15">
        <v>2</v>
      </c>
      <c r="O20" s="14">
        <v>0</v>
      </c>
      <c r="P20" s="13">
        <v>8</v>
      </c>
      <c r="Q20" s="13">
        <v>0</v>
      </c>
      <c r="R20" s="13">
        <v>0</v>
      </c>
      <c r="S20" s="13">
        <v>0</v>
      </c>
      <c r="T20" s="13">
        <v>0</v>
      </c>
      <c r="U20" s="13">
        <v>0</v>
      </c>
      <c r="V20" s="13">
        <v>0</v>
      </c>
      <c r="W20" s="13">
        <v>0</v>
      </c>
      <c r="X20" s="13">
        <v>0</v>
      </c>
      <c r="Y20" s="13">
        <v>0</v>
      </c>
      <c r="Z20" s="15">
        <v>0</v>
      </c>
      <c r="AA20" s="14">
        <v>8</v>
      </c>
      <c r="AB20" s="13">
        <v>0</v>
      </c>
      <c r="AC20" s="13">
        <v>0</v>
      </c>
      <c r="AD20" s="13">
        <v>0</v>
      </c>
      <c r="AE20" s="13">
        <v>0</v>
      </c>
      <c r="AF20" s="15">
        <v>0</v>
      </c>
      <c r="AG20" s="14">
        <v>3</v>
      </c>
      <c r="AH20" s="13">
        <v>5</v>
      </c>
      <c r="AI20" s="13">
        <v>1</v>
      </c>
      <c r="AJ20" s="13">
        <v>2</v>
      </c>
      <c r="AK20" s="13">
        <v>2</v>
      </c>
      <c r="AL20" s="15">
        <v>3</v>
      </c>
      <c r="AM20" s="14">
        <v>8</v>
      </c>
      <c r="AN20" s="15">
        <v>0</v>
      </c>
    </row>
    <row r="21" spans="1:40" ht="15" customHeight="1" x14ac:dyDescent="0.3">
      <c r="A21" s="2" t="s">
        <v>329</v>
      </c>
      <c r="B21" s="9"/>
      <c r="C21" s="16">
        <v>0.03</v>
      </c>
      <c r="D21" s="17">
        <v>0.03</v>
      </c>
      <c r="E21" s="18">
        <v>0.04</v>
      </c>
      <c r="F21" s="17">
        <v>0</v>
      </c>
      <c r="G21" s="16">
        <v>0.03</v>
      </c>
      <c r="H21" s="16">
        <v>0.05</v>
      </c>
      <c r="I21" s="20">
        <v>0.09</v>
      </c>
      <c r="J21" s="16">
        <v>0.01</v>
      </c>
      <c r="K21" s="16">
        <v>0.01</v>
      </c>
      <c r="L21" s="16">
        <v>0.02</v>
      </c>
      <c r="M21" s="20">
        <v>7.0000000000000007E-2</v>
      </c>
      <c r="N21" s="21">
        <v>0.01</v>
      </c>
      <c r="O21" s="17">
        <v>0</v>
      </c>
      <c r="P21" s="16">
        <v>0.03</v>
      </c>
      <c r="Q21" s="16">
        <v>0</v>
      </c>
      <c r="R21" s="16">
        <v>0</v>
      </c>
      <c r="S21" s="16">
        <v>0</v>
      </c>
      <c r="T21" s="16">
        <v>0</v>
      </c>
      <c r="U21" s="16">
        <v>0</v>
      </c>
      <c r="V21" s="16">
        <v>0</v>
      </c>
      <c r="W21" s="16">
        <v>0</v>
      </c>
      <c r="X21" s="16">
        <v>0</v>
      </c>
      <c r="Y21" s="16">
        <v>0</v>
      </c>
      <c r="Z21" s="18">
        <v>0</v>
      </c>
      <c r="AA21" s="17">
        <v>0.03</v>
      </c>
      <c r="AB21" s="16">
        <v>0</v>
      </c>
      <c r="AC21" s="16">
        <v>0</v>
      </c>
      <c r="AD21" s="16">
        <v>0</v>
      </c>
      <c r="AE21" s="16">
        <v>0</v>
      </c>
      <c r="AF21" s="18">
        <v>0</v>
      </c>
      <c r="AG21" s="19">
        <v>0.02</v>
      </c>
      <c r="AH21" s="20">
        <v>0.06</v>
      </c>
      <c r="AI21" s="16">
        <v>0.01</v>
      </c>
      <c r="AJ21" s="16">
        <v>0.02</v>
      </c>
      <c r="AK21" s="16">
        <v>0.04</v>
      </c>
      <c r="AL21" s="21">
        <v>0.08</v>
      </c>
      <c r="AM21" s="17">
        <v>0.03</v>
      </c>
      <c r="AN21" s="18">
        <v>0</v>
      </c>
    </row>
    <row r="22" spans="1:40" ht="15" customHeight="1" x14ac:dyDescent="0.3">
      <c r="A22" s="2" t="s">
        <v>329</v>
      </c>
      <c r="B22" s="9"/>
      <c r="D22" s="22"/>
      <c r="E22" s="9"/>
      <c r="F22" s="22"/>
      <c r="I22" s="12" t="s">
        <v>448</v>
      </c>
      <c r="M22" s="12" t="s">
        <v>448</v>
      </c>
      <c r="N22" s="9"/>
      <c r="O22" s="22"/>
      <c r="Z22" s="9"/>
      <c r="AA22" s="22"/>
      <c r="AF22" s="9"/>
      <c r="AG22" s="22"/>
      <c r="AH22" s="12" t="s">
        <v>377</v>
      </c>
      <c r="AL22" s="11" t="s">
        <v>413</v>
      </c>
      <c r="AM22" s="22"/>
      <c r="AN22" s="9"/>
    </row>
    <row r="23" spans="1:40" ht="15" customHeight="1" x14ac:dyDescent="0.3">
      <c r="A23" s="2" t="s">
        <v>329</v>
      </c>
      <c r="B23" s="9" t="s">
        <v>950</v>
      </c>
      <c r="C23" s="13">
        <v>4</v>
      </c>
      <c r="D23" s="14">
        <v>2</v>
      </c>
      <c r="E23" s="15">
        <v>2</v>
      </c>
      <c r="F23" s="14">
        <v>0</v>
      </c>
      <c r="G23" s="13">
        <v>0</v>
      </c>
      <c r="H23" s="13">
        <v>0</v>
      </c>
      <c r="I23" s="13">
        <v>2</v>
      </c>
      <c r="J23" s="13">
        <v>2</v>
      </c>
      <c r="K23" s="13">
        <v>0</v>
      </c>
      <c r="L23" s="13">
        <v>0</v>
      </c>
      <c r="M23" s="13">
        <v>2</v>
      </c>
      <c r="N23" s="15">
        <v>2</v>
      </c>
      <c r="O23" s="14">
        <v>0</v>
      </c>
      <c r="P23" s="13">
        <v>4</v>
      </c>
      <c r="Q23" s="13">
        <v>0</v>
      </c>
      <c r="R23" s="13">
        <v>0</v>
      </c>
      <c r="S23" s="13">
        <v>0</v>
      </c>
      <c r="T23" s="13">
        <v>0</v>
      </c>
      <c r="U23" s="13">
        <v>0</v>
      </c>
      <c r="V23" s="13">
        <v>0</v>
      </c>
      <c r="W23" s="13">
        <v>0</v>
      </c>
      <c r="X23" s="13">
        <v>0</v>
      </c>
      <c r="Y23" s="13">
        <v>0</v>
      </c>
      <c r="Z23" s="15">
        <v>0</v>
      </c>
      <c r="AA23" s="14">
        <v>4</v>
      </c>
      <c r="AB23" s="13">
        <v>0</v>
      </c>
      <c r="AC23" s="13">
        <v>0</v>
      </c>
      <c r="AD23" s="13">
        <v>0</v>
      </c>
      <c r="AE23" s="13">
        <v>0</v>
      </c>
      <c r="AF23" s="15">
        <v>0</v>
      </c>
      <c r="AG23" s="14">
        <v>0</v>
      </c>
      <c r="AH23" s="13">
        <v>4</v>
      </c>
      <c r="AI23" s="13">
        <v>0</v>
      </c>
      <c r="AJ23" s="13">
        <v>0</v>
      </c>
      <c r="AK23" s="13">
        <v>3</v>
      </c>
      <c r="AL23" s="15">
        <v>1</v>
      </c>
      <c r="AM23" s="14">
        <v>4</v>
      </c>
      <c r="AN23" s="15">
        <v>0</v>
      </c>
    </row>
    <row r="24" spans="1:40" ht="15" customHeight="1" x14ac:dyDescent="0.3">
      <c r="A24" s="2" t="s">
        <v>329</v>
      </c>
      <c r="B24" s="9"/>
      <c r="C24" s="16">
        <v>0.01</v>
      </c>
      <c r="D24" s="17">
        <v>0.01</v>
      </c>
      <c r="E24" s="18">
        <v>0.02</v>
      </c>
      <c r="F24" s="17">
        <v>0</v>
      </c>
      <c r="G24" s="16">
        <v>0</v>
      </c>
      <c r="H24" s="16">
        <v>0</v>
      </c>
      <c r="I24" s="20">
        <v>0.05</v>
      </c>
      <c r="J24" s="16">
        <v>0.03</v>
      </c>
      <c r="K24" s="16">
        <v>0</v>
      </c>
      <c r="L24" s="16">
        <v>0</v>
      </c>
      <c r="M24" s="16">
        <v>0.03</v>
      </c>
      <c r="N24" s="18">
        <v>0.01</v>
      </c>
      <c r="O24" s="17">
        <v>0</v>
      </c>
      <c r="P24" s="16">
        <v>0.01</v>
      </c>
      <c r="Q24" s="16">
        <v>0</v>
      </c>
      <c r="R24" s="16">
        <v>0</v>
      </c>
      <c r="S24" s="16">
        <v>0</v>
      </c>
      <c r="T24" s="16">
        <v>0</v>
      </c>
      <c r="U24" s="16">
        <v>0</v>
      </c>
      <c r="V24" s="16">
        <v>0</v>
      </c>
      <c r="W24" s="16">
        <v>0</v>
      </c>
      <c r="X24" s="16">
        <v>0</v>
      </c>
      <c r="Y24" s="16">
        <v>0</v>
      </c>
      <c r="Z24" s="18">
        <v>0</v>
      </c>
      <c r="AA24" s="17">
        <v>0.01</v>
      </c>
      <c r="AB24" s="16">
        <v>0</v>
      </c>
      <c r="AC24" s="16">
        <v>0</v>
      </c>
      <c r="AD24" s="16">
        <v>0</v>
      </c>
      <c r="AE24" s="16">
        <v>0</v>
      </c>
      <c r="AF24" s="18">
        <v>0</v>
      </c>
      <c r="AG24" s="19">
        <v>0</v>
      </c>
      <c r="AH24" s="20">
        <v>0.04</v>
      </c>
      <c r="AI24" s="16">
        <v>0</v>
      </c>
      <c r="AJ24" s="16">
        <v>0</v>
      </c>
      <c r="AK24" s="20">
        <v>0.06</v>
      </c>
      <c r="AL24" s="18">
        <v>0.03</v>
      </c>
      <c r="AM24" s="17">
        <v>0.01</v>
      </c>
      <c r="AN24" s="18">
        <v>0</v>
      </c>
    </row>
    <row r="25" spans="1:40" ht="15" customHeight="1" x14ac:dyDescent="0.3">
      <c r="A25" s="2" t="s">
        <v>329</v>
      </c>
      <c r="B25" s="9"/>
      <c r="D25" s="22"/>
      <c r="E25" s="9"/>
      <c r="F25" s="22"/>
      <c r="I25" s="12" t="s">
        <v>382</v>
      </c>
      <c r="N25" s="9"/>
      <c r="O25" s="22"/>
      <c r="Z25" s="9"/>
      <c r="AA25" s="22"/>
      <c r="AF25" s="9"/>
      <c r="AG25" s="22"/>
      <c r="AH25" s="12" t="s">
        <v>420</v>
      </c>
      <c r="AK25" s="12" t="s">
        <v>420</v>
      </c>
      <c r="AL25" s="11" t="s">
        <v>377</v>
      </c>
      <c r="AM25" s="22"/>
      <c r="AN25" s="9"/>
    </row>
    <row r="26" spans="1:40" ht="15" customHeight="1" x14ac:dyDescent="0.3">
      <c r="A26" s="2" t="s">
        <v>329</v>
      </c>
      <c r="B26" s="9" t="s">
        <v>774</v>
      </c>
      <c r="C26" s="13">
        <v>1</v>
      </c>
      <c r="D26" s="14">
        <v>1</v>
      </c>
      <c r="E26" s="15">
        <v>0</v>
      </c>
      <c r="F26" s="14">
        <v>0</v>
      </c>
      <c r="G26" s="13">
        <v>0</v>
      </c>
      <c r="H26" s="13">
        <v>0</v>
      </c>
      <c r="I26" s="13">
        <v>0</v>
      </c>
      <c r="J26" s="13">
        <v>0</v>
      </c>
      <c r="K26" s="13">
        <v>1</v>
      </c>
      <c r="L26" s="13">
        <v>0</v>
      </c>
      <c r="M26" s="13">
        <v>0</v>
      </c>
      <c r="N26" s="15">
        <v>1</v>
      </c>
      <c r="O26" s="14">
        <v>0</v>
      </c>
      <c r="P26" s="13">
        <v>1</v>
      </c>
      <c r="Q26" s="13">
        <v>0</v>
      </c>
      <c r="R26" s="13">
        <v>0</v>
      </c>
      <c r="S26" s="13">
        <v>0</v>
      </c>
      <c r="T26" s="13">
        <v>0</v>
      </c>
      <c r="U26" s="13">
        <v>0</v>
      </c>
      <c r="V26" s="13">
        <v>0</v>
      </c>
      <c r="W26" s="13">
        <v>0</v>
      </c>
      <c r="X26" s="13">
        <v>0</v>
      </c>
      <c r="Y26" s="13">
        <v>0</v>
      </c>
      <c r="Z26" s="15">
        <v>0</v>
      </c>
      <c r="AA26" s="14">
        <v>1</v>
      </c>
      <c r="AB26" s="13">
        <v>0</v>
      </c>
      <c r="AC26" s="13">
        <v>0</v>
      </c>
      <c r="AD26" s="13">
        <v>0</v>
      </c>
      <c r="AE26" s="13">
        <v>0</v>
      </c>
      <c r="AF26" s="15">
        <v>0</v>
      </c>
      <c r="AG26" s="14">
        <v>1</v>
      </c>
      <c r="AH26" s="13">
        <v>0</v>
      </c>
      <c r="AI26" s="13">
        <v>1</v>
      </c>
      <c r="AJ26" s="13">
        <v>0</v>
      </c>
      <c r="AK26" s="13">
        <v>0</v>
      </c>
      <c r="AL26" s="15">
        <v>0</v>
      </c>
      <c r="AM26" s="14">
        <v>1</v>
      </c>
      <c r="AN26" s="15">
        <v>0</v>
      </c>
    </row>
    <row r="27" spans="1:40" ht="15" customHeight="1" x14ac:dyDescent="0.3">
      <c r="A27" s="2" t="s">
        <v>329</v>
      </c>
      <c r="B27" s="9"/>
      <c r="C27" s="3" t="s">
        <v>422</v>
      </c>
      <c r="D27" s="17">
        <v>0.01</v>
      </c>
      <c r="E27" s="18">
        <v>0</v>
      </c>
      <c r="F27" s="17">
        <v>0</v>
      </c>
      <c r="G27" s="16">
        <v>0</v>
      </c>
      <c r="H27" s="16">
        <v>0</v>
      </c>
      <c r="I27" s="16">
        <v>0</v>
      </c>
      <c r="J27" s="16">
        <v>0</v>
      </c>
      <c r="K27" s="16">
        <v>0.01</v>
      </c>
      <c r="L27" s="16">
        <v>0</v>
      </c>
      <c r="M27" s="16">
        <v>0</v>
      </c>
      <c r="N27" s="18">
        <v>0.01</v>
      </c>
      <c r="O27" s="17">
        <v>0</v>
      </c>
      <c r="P27" s="3" t="s">
        <v>422</v>
      </c>
      <c r="Q27" s="16">
        <v>0</v>
      </c>
      <c r="R27" s="16">
        <v>0</v>
      </c>
      <c r="S27" s="16">
        <v>0</v>
      </c>
      <c r="T27" s="16">
        <v>0</v>
      </c>
      <c r="U27" s="16">
        <v>0</v>
      </c>
      <c r="V27" s="16">
        <v>0</v>
      </c>
      <c r="W27" s="16">
        <v>0</v>
      </c>
      <c r="X27" s="16">
        <v>0</v>
      </c>
      <c r="Y27" s="16">
        <v>0</v>
      </c>
      <c r="Z27" s="18">
        <v>0</v>
      </c>
      <c r="AA27" s="23" t="s">
        <v>422</v>
      </c>
      <c r="AB27" s="16">
        <v>0</v>
      </c>
      <c r="AC27" s="16">
        <v>0</v>
      </c>
      <c r="AD27" s="16">
        <v>0</v>
      </c>
      <c r="AE27" s="16">
        <v>0</v>
      </c>
      <c r="AF27" s="18">
        <v>0</v>
      </c>
      <c r="AG27" s="17">
        <v>0.01</v>
      </c>
      <c r="AH27" s="16">
        <v>0</v>
      </c>
      <c r="AI27" s="16">
        <v>0.01</v>
      </c>
      <c r="AJ27" s="16">
        <v>0</v>
      </c>
      <c r="AK27" s="16">
        <v>0</v>
      </c>
      <c r="AL27" s="18">
        <v>0</v>
      </c>
      <c r="AM27" s="23" t="s">
        <v>422</v>
      </c>
      <c r="AN27" s="18">
        <v>0</v>
      </c>
    </row>
    <row r="28" spans="1:40" ht="15" customHeight="1" x14ac:dyDescent="0.3">
      <c r="A28" s="2" t="s">
        <v>329</v>
      </c>
      <c r="B28" s="9" t="s">
        <v>960</v>
      </c>
      <c r="C28" s="13">
        <v>209</v>
      </c>
      <c r="D28" s="14">
        <v>124</v>
      </c>
      <c r="E28" s="15">
        <v>84</v>
      </c>
      <c r="F28" s="14">
        <v>11</v>
      </c>
      <c r="G28" s="13">
        <v>21</v>
      </c>
      <c r="H28" s="13">
        <v>27</v>
      </c>
      <c r="I28" s="13">
        <v>28</v>
      </c>
      <c r="J28" s="13">
        <v>51</v>
      </c>
      <c r="K28" s="13">
        <v>71</v>
      </c>
      <c r="L28" s="13">
        <v>32</v>
      </c>
      <c r="M28" s="13">
        <v>55</v>
      </c>
      <c r="N28" s="15">
        <v>121</v>
      </c>
      <c r="O28" s="14">
        <v>0</v>
      </c>
      <c r="P28" s="13">
        <v>209</v>
      </c>
      <c r="Q28" s="13">
        <v>0</v>
      </c>
      <c r="R28" s="13">
        <v>0</v>
      </c>
      <c r="S28" s="13">
        <v>0</v>
      </c>
      <c r="T28" s="13">
        <v>0</v>
      </c>
      <c r="U28" s="13">
        <v>0</v>
      </c>
      <c r="V28" s="13">
        <v>0</v>
      </c>
      <c r="W28" s="13">
        <v>0</v>
      </c>
      <c r="X28" s="13">
        <v>0</v>
      </c>
      <c r="Y28" s="13">
        <v>0</v>
      </c>
      <c r="Z28" s="15">
        <v>0</v>
      </c>
      <c r="AA28" s="14">
        <v>201</v>
      </c>
      <c r="AB28" s="13">
        <v>8</v>
      </c>
      <c r="AC28" s="13">
        <v>2</v>
      </c>
      <c r="AD28" s="13">
        <v>6</v>
      </c>
      <c r="AE28" s="13">
        <v>0</v>
      </c>
      <c r="AF28" s="15">
        <v>0</v>
      </c>
      <c r="AG28" s="14">
        <v>149</v>
      </c>
      <c r="AH28" s="13">
        <v>60</v>
      </c>
      <c r="AI28" s="13">
        <v>64</v>
      </c>
      <c r="AJ28" s="13">
        <v>85</v>
      </c>
      <c r="AK28" s="13">
        <v>32</v>
      </c>
      <c r="AL28" s="15">
        <v>28</v>
      </c>
      <c r="AM28" s="14">
        <v>209</v>
      </c>
      <c r="AN28" s="15">
        <v>0</v>
      </c>
    </row>
    <row r="29" spans="1:40" ht="15" customHeight="1" x14ac:dyDescent="0.3">
      <c r="A29" s="2" t="s">
        <v>329</v>
      </c>
      <c r="B29" s="9"/>
      <c r="C29" s="16">
        <v>0.76</v>
      </c>
      <c r="D29" s="17">
        <v>0.79</v>
      </c>
      <c r="E29" s="18">
        <v>0.72</v>
      </c>
      <c r="F29" s="17">
        <v>0.81</v>
      </c>
      <c r="G29" s="16">
        <v>0.83</v>
      </c>
      <c r="H29" s="16">
        <v>0.7</v>
      </c>
      <c r="I29" s="16">
        <v>0.72</v>
      </c>
      <c r="J29" s="16">
        <v>0.76</v>
      </c>
      <c r="K29" s="16">
        <v>0.79</v>
      </c>
      <c r="L29" s="16">
        <v>0.82</v>
      </c>
      <c r="M29" s="16">
        <v>0.71</v>
      </c>
      <c r="N29" s="18">
        <v>0.78</v>
      </c>
      <c r="O29" s="17">
        <v>0</v>
      </c>
      <c r="P29" s="16">
        <v>0.76</v>
      </c>
      <c r="Q29" s="16">
        <v>0</v>
      </c>
      <c r="R29" s="16">
        <v>0</v>
      </c>
      <c r="S29" s="16">
        <v>0</v>
      </c>
      <c r="T29" s="16">
        <v>0</v>
      </c>
      <c r="U29" s="16">
        <v>0</v>
      </c>
      <c r="V29" s="16">
        <v>0</v>
      </c>
      <c r="W29" s="16">
        <v>0</v>
      </c>
      <c r="X29" s="16">
        <v>0</v>
      </c>
      <c r="Y29" s="16">
        <v>0</v>
      </c>
      <c r="Z29" s="18">
        <v>0</v>
      </c>
      <c r="AA29" s="17">
        <v>0.76</v>
      </c>
      <c r="AB29" s="16">
        <v>0.87</v>
      </c>
      <c r="AC29" s="16">
        <v>1</v>
      </c>
      <c r="AD29" s="16">
        <v>0.84</v>
      </c>
      <c r="AE29" s="16">
        <v>0</v>
      </c>
      <c r="AF29" s="18">
        <v>0</v>
      </c>
      <c r="AG29" s="19">
        <v>0.8</v>
      </c>
      <c r="AH29" s="20">
        <v>0.69</v>
      </c>
      <c r="AI29" s="16">
        <v>0.73</v>
      </c>
      <c r="AJ29" s="20">
        <v>0.86</v>
      </c>
      <c r="AK29" s="16">
        <v>0.71</v>
      </c>
      <c r="AL29" s="18">
        <v>0.66</v>
      </c>
      <c r="AM29" s="17">
        <v>0.76</v>
      </c>
      <c r="AN29" s="18">
        <v>0</v>
      </c>
    </row>
    <row r="30" spans="1:40" ht="15" customHeight="1" x14ac:dyDescent="0.3">
      <c r="A30" s="2" t="s">
        <v>329</v>
      </c>
      <c r="B30" s="9"/>
      <c r="D30" s="22"/>
      <c r="E30" s="9"/>
      <c r="F30" s="22"/>
      <c r="N30" s="9"/>
      <c r="O30" s="22"/>
      <c r="Z30" s="9"/>
      <c r="AA30" s="22"/>
      <c r="AF30" s="9"/>
      <c r="AG30" s="10" t="s">
        <v>378</v>
      </c>
      <c r="AJ30" s="12" t="s">
        <v>630</v>
      </c>
      <c r="AL30" s="9"/>
      <c r="AM30" s="22"/>
      <c r="AN30" s="9"/>
    </row>
    <row r="31" spans="1:40" ht="15" customHeight="1" x14ac:dyDescent="0.3">
      <c r="A31" s="2" t="s">
        <v>329</v>
      </c>
      <c r="B31" s="9" t="s">
        <v>970</v>
      </c>
      <c r="C31" s="13">
        <v>12</v>
      </c>
      <c r="D31" s="14">
        <v>6</v>
      </c>
      <c r="E31" s="15">
        <v>6</v>
      </c>
      <c r="F31" s="14">
        <v>0</v>
      </c>
      <c r="G31" s="13">
        <v>1</v>
      </c>
      <c r="H31" s="13">
        <v>2</v>
      </c>
      <c r="I31" s="13">
        <v>6</v>
      </c>
      <c r="J31" s="13">
        <v>3</v>
      </c>
      <c r="K31" s="13">
        <v>1</v>
      </c>
      <c r="L31" s="13">
        <v>1</v>
      </c>
      <c r="M31" s="13">
        <v>8</v>
      </c>
      <c r="N31" s="15">
        <v>4</v>
      </c>
      <c r="O31" s="14">
        <v>0</v>
      </c>
      <c r="P31" s="13">
        <v>12</v>
      </c>
      <c r="Q31" s="13">
        <v>0</v>
      </c>
      <c r="R31" s="13">
        <v>0</v>
      </c>
      <c r="S31" s="13">
        <v>0</v>
      </c>
      <c r="T31" s="13">
        <v>0</v>
      </c>
      <c r="U31" s="13">
        <v>0</v>
      </c>
      <c r="V31" s="13">
        <v>0</v>
      </c>
      <c r="W31" s="13">
        <v>0</v>
      </c>
      <c r="X31" s="13">
        <v>0</v>
      </c>
      <c r="Y31" s="13">
        <v>0</v>
      </c>
      <c r="Z31" s="15">
        <v>0</v>
      </c>
      <c r="AA31" s="14">
        <v>12</v>
      </c>
      <c r="AB31" s="13">
        <v>0</v>
      </c>
      <c r="AC31" s="13">
        <v>0</v>
      </c>
      <c r="AD31" s="13">
        <v>0</v>
      </c>
      <c r="AE31" s="13">
        <v>0</v>
      </c>
      <c r="AF31" s="15">
        <v>0</v>
      </c>
      <c r="AG31" s="14">
        <v>3</v>
      </c>
      <c r="AH31" s="13">
        <v>9</v>
      </c>
      <c r="AI31" s="13">
        <v>1</v>
      </c>
      <c r="AJ31" s="13">
        <v>2</v>
      </c>
      <c r="AK31" s="13">
        <v>5</v>
      </c>
      <c r="AL31" s="15">
        <v>5</v>
      </c>
      <c r="AM31" s="14">
        <v>12</v>
      </c>
      <c r="AN31" s="15">
        <v>0</v>
      </c>
    </row>
    <row r="32" spans="1:40" ht="15" customHeight="1" x14ac:dyDescent="0.3">
      <c r="A32" s="2" t="s">
        <v>329</v>
      </c>
      <c r="B32" s="9"/>
      <c r="C32" s="16">
        <v>0.04</v>
      </c>
      <c r="D32" s="17">
        <v>0.04</v>
      </c>
      <c r="E32" s="18">
        <v>0.05</v>
      </c>
      <c r="F32" s="17">
        <v>0</v>
      </c>
      <c r="G32" s="16">
        <v>0.03</v>
      </c>
      <c r="H32" s="16">
        <v>0.05</v>
      </c>
      <c r="I32" s="20">
        <v>0.14000000000000001</v>
      </c>
      <c r="J32" s="16">
        <v>0.04</v>
      </c>
      <c r="K32" s="16">
        <v>0.01</v>
      </c>
      <c r="L32" s="16">
        <v>0.02</v>
      </c>
      <c r="M32" s="20">
        <v>0.1</v>
      </c>
      <c r="N32" s="18">
        <v>0.02</v>
      </c>
      <c r="O32" s="17">
        <v>0</v>
      </c>
      <c r="P32" s="16">
        <v>0.04</v>
      </c>
      <c r="Q32" s="16">
        <v>0</v>
      </c>
      <c r="R32" s="16">
        <v>0</v>
      </c>
      <c r="S32" s="16">
        <v>0</v>
      </c>
      <c r="T32" s="16">
        <v>0</v>
      </c>
      <c r="U32" s="16">
        <v>0</v>
      </c>
      <c r="V32" s="16">
        <v>0</v>
      </c>
      <c r="W32" s="16">
        <v>0</v>
      </c>
      <c r="X32" s="16">
        <v>0</v>
      </c>
      <c r="Y32" s="16">
        <v>0</v>
      </c>
      <c r="Z32" s="18">
        <v>0</v>
      </c>
      <c r="AA32" s="17">
        <v>0.05</v>
      </c>
      <c r="AB32" s="16">
        <v>0</v>
      </c>
      <c r="AC32" s="16">
        <v>0</v>
      </c>
      <c r="AD32" s="16">
        <v>0</v>
      </c>
      <c r="AE32" s="16">
        <v>0</v>
      </c>
      <c r="AF32" s="18">
        <v>0</v>
      </c>
      <c r="AG32" s="19">
        <v>0.02</v>
      </c>
      <c r="AH32" s="20">
        <v>0.11</v>
      </c>
      <c r="AI32" s="16">
        <v>0.01</v>
      </c>
      <c r="AJ32" s="16">
        <v>0.02</v>
      </c>
      <c r="AK32" s="20">
        <v>0.1</v>
      </c>
      <c r="AL32" s="21">
        <v>0.11</v>
      </c>
      <c r="AM32" s="17">
        <v>0.04</v>
      </c>
      <c r="AN32" s="18">
        <v>0</v>
      </c>
    </row>
    <row r="33" spans="1:40" ht="15" customHeight="1" x14ac:dyDescent="0.3">
      <c r="A33" s="2" t="s">
        <v>329</v>
      </c>
      <c r="B33" s="9"/>
      <c r="C33" s="28"/>
      <c r="D33" s="29"/>
      <c r="E33" s="30"/>
      <c r="F33" s="29"/>
      <c r="G33" s="28"/>
      <c r="H33" s="28"/>
      <c r="I33" s="47" t="s">
        <v>448</v>
      </c>
      <c r="J33" s="28"/>
      <c r="K33" s="28"/>
      <c r="L33" s="28"/>
      <c r="M33" s="47" t="s">
        <v>448</v>
      </c>
      <c r="N33" s="30"/>
      <c r="O33" s="29"/>
      <c r="P33" s="28"/>
      <c r="Q33" s="28"/>
      <c r="R33" s="28"/>
      <c r="S33" s="28"/>
      <c r="T33" s="28"/>
      <c r="U33" s="28"/>
      <c r="V33" s="28"/>
      <c r="W33" s="28"/>
      <c r="X33" s="28"/>
      <c r="Y33" s="28"/>
      <c r="Z33" s="30"/>
      <c r="AA33" s="29"/>
      <c r="AB33" s="28"/>
      <c r="AC33" s="28"/>
      <c r="AD33" s="28"/>
      <c r="AE33" s="28"/>
      <c r="AF33" s="30"/>
      <c r="AG33" s="29"/>
      <c r="AH33" s="47" t="s">
        <v>420</v>
      </c>
      <c r="AI33" s="28"/>
      <c r="AJ33" s="28"/>
      <c r="AK33" s="47" t="s">
        <v>420</v>
      </c>
      <c r="AL33" s="48" t="s">
        <v>420</v>
      </c>
      <c r="AM33" s="29"/>
      <c r="AN33" s="30"/>
    </row>
    <row r="34" spans="1:40" x14ac:dyDescent="0.3">
      <c r="A34" s="2" t="s">
        <v>329</v>
      </c>
      <c r="B34" s="2" t="s">
        <v>457</v>
      </c>
    </row>
    <row r="35" spans="1:40" x14ac:dyDescent="0.3">
      <c r="A35" s="2" t="s">
        <v>329</v>
      </c>
      <c r="B35" s="2" t="s">
        <v>458</v>
      </c>
    </row>
    <row r="36" spans="1:40" ht="15" customHeight="1" x14ac:dyDescent="0.3">
      <c r="A36" s="2" t="s">
        <v>329</v>
      </c>
    </row>
    <row r="37" spans="1:40" ht="15" customHeight="1" x14ac:dyDescent="0.3">
      <c r="A37" s="2" t="s">
        <v>329</v>
      </c>
      <c r="B37" s="2" t="s">
        <v>459</v>
      </c>
    </row>
  </sheetData>
  <mergeCells count="6">
    <mergeCell ref="AM6:AN6"/>
    <mergeCell ref="D6:E6"/>
    <mergeCell ref="F6:N6"/>
    <mergeCell ref="O6:Z6"/>
    <mergeCell ref="AA6:AF6"/>
    <mergeCell ref="AG6:AL6"/>
  </mergeCells>
  <hyperlinks>
    <hyperlink ref="B1" location="'Contents'!E1" display="&lt;&lt; Contents" xr:uid="{00000000-0004-0000-1400-000000000000}"/>
  </hyperlinks>
  <pageMargins left="0.7" right="0.7" top="0.75" bottom="0.75" header="0.3" footer="0.3"/>
  <headerFooter>
    <oddHeader>&amp;L&amp;"Aptos"&amp;12&amp;K000000 Classification: CONFIDENTIAL&amp;1#_x000D_</oddHeader>
  </headerFooter>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dimension ref="A1:AN37"/>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1018</v>
      </c>
    </row>
    <row r="4" spans="1:40" x14ac:dyDescent="0.3">
      <c r="A4" s="2" t="s">
        <v>329</v>
      </c>
      <c r="B4" s="2" t="s">
        <v>1019</v>
      </c>
    </row>
    <row r="5" spans="1:40" x14ac:dyDescent="0.3">
      <c r="A5" s="2" t="s">
        <v>329</v>
      </c>
      <c r="B5" s="2" t="s">
        <v>35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386</v>
      </c>
      <c r="N8" s="11" t="s">
        <v>385</v>
      </c>
      <c r="O8" s="10" t="s">
        <v>462</v>
      </c>
      <c r="P8" s="12" t="s">
        <v>463</v>
      </c>
      <c r="Q8" s="12" t="s">
        <v>464</v>
      </c>
      <c r="R8" s="12" t="s">
        <v>465</v>
      </c>
      <c r="S8" s="12" t="s">
        <v>466</v>
      </c>
      <c r="T8" s="12" t="s">
        <v>382</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464</v>
      </c>
      <c r="AJ8" s="12" t="s">
        <v>465</v>
      </c>
      <c r="AK8" s="12" t="s">
        <v>466</v>
      </c>
      <c r="AL8" s="11" t="s">
        <v>390</v>
      </c>
      <c r="AM8" s="10" t="s">
        <v>377</v>
      </c>
      <c r="AN8" s="11" t="s">
        <v>463</v>
      </c>
    </row>
    <row r="9" spans="1:40" ht="15" customHeight="1" x14ac:dyDescent="0.3">
      <c r="A9" s="2" t="s">
        <v>329</v>
      </c>
      <c r="B9" s="9" t="s">
        <v>391</v>
      </c>
      <c r="C9" s="13">
        <v>301</v>
      </c>
      <c r="D9" s="14">
        <v>164</v>
      </c>
      <c r="E9" s="15">
        <v>136</v>
      </c>
      <c r="F9" s="14">
        <v>29</v>
      </c>
      <c r="G9" s="13">
        <v>31</v>
      </c>
      <c r="H9" s="13">
        <v>31</v>
      </c>
      <c r="I9" s="13">
        <v>39</v>
      </c>
      <c r="J9" s="13">
        <v>64</v>
      </c>
      <c r="K9" s="13">
        <v>107</v>
      </c>
      <c r="L9" s="13">
        <v>60</v>
      </c>
      <c r="M9" s="13">
        <v>70</v>
      </c>
      <c r="N9" s="15">
        <v>171</v>
      </c>
      <c r="O9" s="14">
        <v>0</v>
      </c>
      <c r="P9" s="13">
        <v>0</v>
      </c>
      <c r="Q9" s="13">
        <v>0</v>
      </c>
      <c r="R9" s="13">
        <v>0</v>
      </c>
      <c r="S9" s="13">
        <v>0</v>
      </c>
      <c r="T9" s="13">
        <v>301</v>
      </c>
      <c r="U9" s="13">
        <v>0</v>
      </c>
      <c r="V9" s="13">
        <v>0</v>
      </c>
      <c r="W9" s="13">
        <v>0</v>
      </c>
      <c r="X9" s="13">
        <v>0</v>
      </c>
      <c r="Y9" s="13">
        <v>0</v>
      </c>
      <c r="Z9" s="15">
        <v>0</v>
      </c>
      <c r="AA9" s="14">
        <v>291</v>
      </c>
      <c r="AB9" s="13">
        <v>10</v>
      </c>
      <c r="AC9" s="13">
        <v>3</v>
      </c>
      <c r="AD9" s="13">
        <v>2</v>
      </c>
      <c r="AE9" s="13">
        <v>3</v>
      </c>
      <c r="AF9" s="15">
        <v>2</v>
      </c>
      <c r="AG9" s="14">
        <v>186</v>
      </c>
      <c r="AH9" s="13">
        <v>115</v>
      </c>
      <c r="AI9" s="13">
        <v>91</v>
      </c>
      <c r="AJ9" s="13">
        <v>95</v>
      </c>
      <c r="AK9" s="13">
        <v>64</v>
      </c>
      <c r="AL9" s="15">
        <v>51</v>
      </c>
      <c r="AM9" s="14">
        <v>301</v>
      </c>
      <c r="AN9" s="15">
        <v>0</v>
      </c>
    </row>
    <row r="10" spans="1:40" ht="15" customHeight="1" x14ac:dyDescent="0.3">
      <c r="A10" s="2" t="s">
        <v>329</v>
      </c>
      <c r="B10" s="9" t="s">
        <v>338</v>
      </c>
      <c r="C10" s="13">
        <v>292</v>
      </c>
      <c r="D10" s="14">
        <v>156</v>
      </c>
      <c r="E10" s="15">
        <v>135</v>
      </c>
      <c r="F10" s="14">
        <v>26</v>
      </c>
      <c r="G10" s="13">
        <v>30</v>
      </c>
      <c r="H10" s="13">
        <v>27</v>
      </c>
      <c r="I10" s="13">
        <v>39</v>
      </c>
      <c r="J10" s="13">
        <v>63</v>
      </c>
      <c r="K10" s="13">
        <v>106</v>
      </c>
      <c r="L10" s="13">
        <v>56</v>
      </c>
      <c r="M10" s="13">
        <v>67</v>
      </c>
      <c r="N10" s="15">
        <v>169</v>
      </c>
      <c r="O10" s="14">
        <v>0</v>
      </c>
      <c r="P10" s="13">
        <v>0</v>
      </c>
      <c r="Q10" s="13">
        <v>0</v>
      </c>
      <c r="R10" s="13">
        <v>0</v>
      </c>
      <c r="S10" s="13">
        <v>0</v>
      </c>
      <c r="T10" s="13">
        <v>292</v>
      </c>
      <c r="U10" s="13">
        <v>0</v>
      </c>
      <c r="V10" s="13">
        <v>0</v>
      </c>
      <c r="W10" s="13">
        <v>0</v>
      </c>
      <c r="X10" s="13">
        <v>0</v>
      </c>
      <c r="Y10" s="13">
        <v>0</v>
      </c>
      <c r="Z10" s="15">
        <v>0</v>
      </c>
      <c r="AA10" s="14">
        <v>277</v>
      </c>
      <c r="AB10" s="13">
        <v>14</v>
      </c>
      <c r="AC10" s="13">
        <v>3</v>
      </c>
      <c r="AD10" s="13">
        <v>6</v>
      </c>
      <c r="AE10" s="13">
        <v>3</v>
      </c>
      <c r="AF10" s="15">
        <v>3</v>
      </c>
      <c r="AG10" s="14">
        <v>173</v>
      </c>
      <c r="AH10" s="13">
        <v>118</v>
      </c>
      <c r="AI10" s="13">
        <v>78</v>
      </c>
      <c r="AJ10" s="13">
        <v>95</v>
      </c>
      <c r="AK10" s="13">
        <v>66</v>
      </c>
      <c r="AL10" s="15">
        <v>52</v>
      </c>
      <c r="AM10" s="14">
        <v>292</v>
      </c>
      <c r="AN10" s="15">
        <v>0</v>
      </c>
    </row>
    <row r="11" spans="1:40" ht="15" customHeight="1" x14ac:dyDescent="0.3">
      <c r="A11" s="2" t="s">
        <v>329</v>
      </c>
      <c r="B11" s="9" t="s">
        <v>909</v>
      </c>
      <c r="C11" s="13">
        <v>102</v>
      </c>
      <c r="D11" s="14">
        <v>54</v>
      </c>
      <c r="E11" s="15">
        <v>48</v>
      </c>
      <c r="F11" s="14">
        <v>14</v>
      </c>
      <c r="G11" s="13">
        <v>15</v>
      </c>
      <c r="H11" s="13">
        <v>13</v>
      </c>
      <c r="I11" s="13">
        <v>10</v>
      </c>
      <c r="J11" s="13">
        <v>20</v>
      </c>
      <c r="K11" s="13">
        <v>29</v>
      </c>
      <c r="L11" s="13">
        <v>29</v>
      </c>
      <c r="M11" s="13">
        <v>23</v>
      </c>
      <c r="N11" s="15">
        <v>50</v>
      </c>
      <c r="O11" s="14">
        <v>0</v>
      </c>
      <c r="P11" s="13">
        <v>0</v>
      </c>
      <c r="Q11" s="13">
        <v>0</v>
      </c>
      <c r="R11" s="13">
        <v>0</v>
      </c>
      <c r="S11" s="13">
        <v>0</v>
      </c>
      <c r="T11" s="13">
        <v>102</v>
      </c>
      <c r="U11" s="13">
        <v>0</v>
      </c>
      <c r="V11" s="13">
        <v>0</v>
      </c>
      <c r="W11" s="13">
        <v>0</v>
      </c>
      <c r="X11" s="13">
        <v>0</v>
      </c>
      <c r="Y11" s="13">
        <v>0</v>
      </c>
      <c r="Z11" s="15">
        <v>0</v>
      </c>
      <c r="AA11" s="14">
        <v>99</v>
      </c>
      <c r="AB11" s="13">
        <v>3</v>
      </c>
      <c r="AC11" s="13">
        <v>1</v>
      </c>
      <c r="AD11" s="13">
        <v>0</v>
      </c>
      <c r="AE11" s="13">
        <v>1</v>
      </c>
      <c r="AF11" s="15">
        <v>2</v>
      </c>
      <c r="AG11" s="14">
        <v>55</v>
      </c>
      <c r="AH11" s="13">
        <v>47</v>
      </c>
      <c r="AI11" s="13">
        <v>29</v>
      </c>
      <c r="AJ11" s="13">
        <v>26</v>
      </c>
      <c r="AK11" s="13">
        <v>24</v>
      </c>
      <c r="AL11" s="15">
        <v>23</v>
      </c>
      <c r="AM11" s="14">
        <v>102</v>
      </c>
      <c r="AN11" s="15">
        <v>0</v>
      </c>
    </row>
    <row r="12" spans="1:40" ht="15" customHeight="1" x14ac:dyDescent="0.3">
      <c r="A12" s="2" t="s">
        <v>329</v>
      </c>
      <c r="B12" s="9"/>
      <c r="C12" s="16">
        <v>0.35</v>
      </c>
      <c r="D12" s="17">
        <v>0.34</v>
      </c>
      <c r="E12" s="18">
        <v>0.36</v>
      </c>
      <c r="F12" s="17">
        <v>0.55000000000000004</v>
      </c>
      <c r="G12" s="16">
        <v>0.5</v>
      </c>
      <c r="H12" s="16">
        <v>0.49</v>
      </c>
      <c r="I12" s="16">
        <v>0.25</v>
      </c>
      <c r="J12" s="16">
        <v>0.32</v>
      </c>
      <c r="K12" s="16">
        <v>0.28000000000000003</v>
      </c>
      <c r="L12" s="20">
        <v>0.52</v>
      </c>
      <c r="M12" s="16">
        <v>0.35</v>
      </c>
      <c r="N12" s="21">
        <v>0.28999999999999998</v>
      </c>
      <c r="O12" s="17">
        <v>0</v>
      </c>
      <c r="P12" s="16">
        <v>0</v>
      </c>
      <c r="Q12" s="16">
        <v>0</v>
      </c>
      <c r="R12" s="16">
        <v>0</v>
      </c>
      <c r="S12" s="16">
        <v>0</v>
      </c>
      <c r="T12" s="16">
        <v>0.35</v>
      </c>
      <c r="U12" s="16">
        <v>0</v>
      </c>
      <c r="V12" s="16">
        <v>0</v>
      </c>
      <c r="W12" s="16">
        <v>0</v>
      </c>
      <c r="X12" s="16">
        <v>0</v>
      </c>
      <c r="Y12" s="16">
        <v>0</v>
      </c>
      <c r="Z12" s="18">
        <v>0</v>
      </c>
      <c r="AA12" s="17">
        <v>0.36</v>
      </c>
      <c r="AB12" s="16">
        <v>0.23</v>
      </c>
      <c r="AC12" s="16">
        <v>0.32</v>
      </c>
      <c r="AD12" s="16">
        <v>0</v>
      </c>
      <c r="AE12" s="16">
        <v>0.32</v>
      </c>
      <c r="AF12" s="18">
        <v>0.49</v>
      </c>
      <c r="AG12" s="17">
        <v>0.32</v>
      </c>
      <c r="AH12" s="16">
        <v>0.39</v>
      </c>
      <c r="AI12" s="16">
        <v>0.38</v>
      </c>
      <c r="AJ12" s="16">
        <v>0.27</v>
      </c>
      <c r="AK12" s="16">
        <v>0.36</v>
      </c>
      <c r="AL12" s="18">
        <v>0.44</v>
      </c>
      <c r="AM12" s="17">
        <v>0.35</v>
      </c>
      <c r="AN12" s="18">
        <v>0</v>
      </c>
    </row>
    <row r="13" spans="1:40" ht="15" customHeight="1" x14ac:dyDescent="0.3">
      <c r="A13" s="2" t="s">
        <v>329</v>
      </c>
      <c r="B13" s="9"/>
      <c r="D13" s="22"/>
      <c r="E13" s="9"/>
      <c r="F13" s="22"/>
      <c r="G13" s="12" t="s">
        <v>565</v>
      </c>
      <c r="H13" s="12" t="s">
        <v>565</v>
      </c>
      <c r="L13" s="12" t="s">
        <v>447</v>
      </c>
      <c r="N13" s="9"/>
      <c r="O13" s="22"/>
      <c r="Z13" s="9"/>
      <c r="AA13" s="22"/>
      <c r="AF13" s="9"/>
      <c r="AG13" s="22"/>
      <c r="AL13" s="11" t="s">
        <v>380</v>
      </c>
      <c r="AM13" s="22"/>
      <c r="AN13" s="9"/>
    </row>
    <row r="14" spans="1:40" ht="15" customHeight="1" x14ac:dyDescent="0.3">
      <c r="A14" s="2" t="s">
        <v>329</v>
      </c>
      <c r="B14" s="9" t="s">
        <v>922</v>
      </c>
      <c r="C14" s="13">
        <v>123</v>
      </c>
      <c r="D14" s="14">
        <v>68</v>
      </c>
      <c r="E14" s="15">
        <v>55</v>
      </c>
      <c r="F14" s="14">
        <v>10</v>
      </c>
      <c r="G14" s="13">
        <v>7</v>
      </c>
      <c r="H14" s="13">
        <v>9</v>
      </c>
      <c r="I14" s="13">
        <v>23</v>
      </c>
      <c r="J14" s="13">
        <v>25</v>
      </c>
      <c r="K14" s="13">
        <v>49</v>
      </c>
      <c r="L14" s="13">
        <v>18</v>
      </c>
      <c r="M14" s="13">
        <v>31</v>
      </c>
      <c r="N14" s="15">
        <v>74</v>
      </c>
      <c r="O14" s="14">
        <v>0</v>
      </c>
      <c r="P14" s="13">
        <v>0</v>
      </c>
      <c r="Q14" s="13">
        <v>0</v>
      </c>
      <c r="R14" s="13">
        <v>0</v>
      </c>
      <c r="S14" s="13">
        <v>0</v>
      </c>
      <c r="T14" s="13">
        <v>123</v>
      </c>
      <c r="U14" s="13">
        <v>0</v>
      </c>
      <c r="V14" s="13">
        <v>0</v>
      </c>
      <c r="W14" s="13">
        <v>0</v>
      </c>
      <c r="X14" s="13">
        <v>0</v>
      </c>
      <c r="Y14" s="13">
        <v>0</v>
      </c>
      <c r="Z14" s="15">
        <v>0</v>
      </c>
      <c r="AA14" s="14">
        <v>119</v>
      </c>
      <c r="AB14" s="13">
        <v>4</v>
      </c>
      <c r="AC14" s="13">
        <v>1</v>
      </c>
      <c r="AD14" s="13">
        <v>0</v>
      </c>
      <c r="AE14" s="13">
        <v>1</v>
      </c>
      <c r="AF14" s="15">
        <v>2</v>
      </c>
      <c r="AG14" s="14">
        <v>81</v>
      </c>
      <c r="AH14" s="13">
        <v>42</v>
      </c>
      <c r="AI14" s="13">
        <v>29</v>
      </c>
      <c r="AJ14" s="13">
        <v>51</v>
      </c>
      <c r="AK14" s="13">
        <v>33</v>
      </c>
      <c r="AL14" s="15">
        <v>9</v>
      </c>
      <c r="AM14" s="14">
        <v>123</v>
      </c>
      <c r="AN14" s="15">
        <v>0</v>
      </c>
    </row>
    <row r="15" spans="1:40" ht="15" customHeight="1" x14ac:dyDescent="0.3">
      <c r="A15" s="2" t="s">
        <v>329</v>
      </c>
      <c r="B15" s="9"/>
      <c r="C15" s="16">
        <v>0.42</v>
      </c>
      <c r="D15" s="17">
        <v>0.43</v>
      </c>
      <c r="E15" s="18">
        <v>0.4</v>
      </c>
      <c r="F15" s="17">
        <v>0.38</v>
      </c>
      <c r="G15" s="16">
        <v>0.25</v>
      </c>
      <c r="H15" s="16">
        <v>0.32</v>
      </c>
      <c r="I15" s="20">
        <v>0.56999999999999995</v>
      </c>
      <c r="J15" s="16">
        <v>0.39</v>
      </c>
      <c r="K15" s="16">
        <v>0.46</v>
      </c>
      <c r="L15" s="16">
        <v>0.31</v>
      </c>
      <c r="M15" s="16">
        <v>0.47</v>
      </c>
      <c r="N15" s="18">
        <v>0.44</v>
      </c>
      <c r="O15" s="17">
        <v>0</v>
      </c>
      <c r="P15" s="16">
        <v>0</v>
      </c>
      <c r="Q15" s="16">
        <v>0</v>
      </c>
      <c r="R15" s="16">
        <v>0</v>
      </c>
      <c r="S15" s="16">
        <v>0</v>
      </c>
      <c r="T15" s="16">
        <v>0.42</v>
      </c>
      <c r="U15" s="16">
        <v>0</v>
      </c>
      <c r="V15" s="16">
        <v>0</v>
      </c>
      <c r="W15" s="16">
        <v>0</v>
      </c>
      <c r="X15" s="16">
        <v>0</v>
      </c>
      <c r="Y15" s="16">
        <v>0</v>
      </c>
      <c r="Z15" s="18">
        <v>0</v>
      </c>
      <c r="AA15" s="17">
        <v>0.43</v>
      </c>
      <c r="AB15" s="16">
        <v>0.24</v>
      </c>
      <c r="AC15" s="16">
        <v>0.35</v>
      </c>
      <c r="AD15" s="16">
        <v>0</v>
      </c>
      <c r="AE15" s="16">
        <v>0.37</v>
      </c>
      <c r="AF15" s="18">
        <v>0.51</v>
      </c>
      <c r="AG15" s="17">
        <v>0.47</v>
      </c>
      <c r="AH15" s="16">
        <v>0.35</v>
      </c>
      <c r="AI15" s="16">
        <v>0.38</v>
      </c>
      <c r="AJ15" s="20">
        <v>0.54</v>
      </c>
      <c r="AK15" s="16">
        <v>0.5</v>
      </c>
      <c r="AL15" s="21">
        <v>0.17</v>
      </c>
      <c r="AM15" s="17">
        <v>0.42</v>
      </c>
      <c r="AN15" s="18">
        <v>0</v>
      </c>
    </row>
    <row r="16" spans="1:40" ht="15" customHeight="1" x14ac:dyDescent="0.3">
      <c r="A16" s="2" t="s">
        <v>329</v>
      </c>
      <c r="B16" s="9"/>
      <c r="D16" s="22"/>
      <c r="E16" s="9"/>
      <c r="F16" s="22"/>
      <c r="I16" s="12" t="s">
        <v>425</v>
      </c>
      <c r="K16" s="12" t="s">
        <v>378</v>
      </c>
      <c r="N16" s="9"/>
      <c r="O16" s="22"/>
      <c r="Z16" s="9"/>
      <c r="AA16" s="22"/>
      <c r="AF16" s="9"/>
      <c r="AG16" s="10" t="s">
        <v>382</v>
      </c>
      <c r="AH16" s="12" t="s">
        <v>382</v>
      </c>
      <c r="AI16" s="12" t="s">
        <v>382</v>
      </c>
      <c r="AJ16" s="12" t="s">
        <v>596</v>
      </c>
      <c r="AK16" s="12" t="s">
        <v>382</v>
      </c>
      <c r="AL16" s="9"/>
      <c r="AM16" s="22"/>
      <c r="AN16" s="9"/>
    </row>
    <row r="17" spans="1:40" ht="15" customHeight="1" x14ac:dyDescent="0.3">
      <c r="A17" s="2" t="s">
        <v>329</v>
      </c>
      <c r="B17" s="9" t="s">
        <v>930</v>
      </c>
      <c r="C17" s="13">
        <v>52</v>
      </c>
      <c r="D17" s="14">
        <v>28</v>
      </c>
      <c r="E17" s="15">
        <v>24</v>
      </c>
      <c r="F17" s="14">
        <v>2</v>
      </c>
      <c r="G17" s="13">
        <v>7</v>
      </c>
      <c r="H17" s="13">
        <v>5</v>
      </c>
      <c r="I17" s="13">
        <v>7</v>
      </c>
      <c r="J17" s="13">
        <v>11</v>
      </c>
      <c r="K17" s="13">
        <v>21</v>
      </c>
      <c r="L17" s="13">
        <v>8</v>
      </c>
      <c r="M17" s="13">
        <v>12</v>
      </c>
      <c r="N17" s="15">
        <v>31</v>
      </c>
      <c r="O17" s="14">
        <v>0</v>
      </c>
      <c r="P17" s="13">
        <v>0</v>
      </c>
      <c r="Q17" s="13">
        <v>0</v>
      </c>
      <c r="R17" s="13">
        <v>0</v>
      </c>
      <c r="S17" s="13">
        <v>0</v>
      </c>
      <c r="T17" s="13">
        <v>52</v>
      </c>
      <c r="U17" s="13">
        <v>0</v>
      </c>
      <c r="V17" s="13">
        <v>0</v>
      </c>
      <c r="W17" s="13">
        <v>0</v>
      </c>
      <c r="X17" s="13">
        <v>0</v>
      </c>
      <c r="Y17" s="13">
        <v>0</v>
      </c>
      <c r="Z17" s="15">
        <v>0</v>
      </c>
      <c r="AA17" s="14">
        <v>44</v>
      </c>
      <c r="AB17" s="13">
        <v>8</v>
      </c>
      <c r="AC17" s="13">
        <v>1</v>
      </c>
      <c r="AD17" s="13">
        <v>6</v>
      </c>
      <c r="AE17" s="13">
        <v>1</v>
      </c>
      <c r="AF17" s="15">
        <v>0</v>
      </c>
      <c r="AG17" s="14">
        <v>29</v>
      </c>
      <c r="AH17" s="13">
        <v>23</v>
      </c>
      <c r="AI17" s="13">
        <v>16</v>
      </c>
      <c r="AJ17" s="13">
        <v>13</v>
      </c>
      <c r="AK17" s="13">
        <v>9</v>
      </c>
      <c r="AL17" s="15">
        <v>15</v>
      </c>
      <c r="AM17" s="14">
        <v>52</v>
      </c>
      <c r="AN17" s="15">
        <v>0</v>
      </c>
    </row>
    <row r="18" spans="1:40" ht="15" customHeight="1" x14ac:dyDescent="0.3">
      <c r="A18" s="2" t="s">
        <v>329</v>
      </c>
      <c r="B18" s="9"/>
      <c r="C18" s="16">
        <v>0.18</v>
      </c>
      <c r="D18" s="17">
        <v>0.18</v>
      </c>
      <c r="E18" s="18">
        <v>0.18</v>
      </c>
      <c r="F18" s="17">
        <v>7.0000000000000007E-2</v>
      </c>
      <c r="G18" s="16">
        <v>0.22</v>
      </c>
      <c r="H18" s="16">
        <v>0.19</v>
      </c>
      <c r="I18" s="16">
        <v>0.18</v>
      </c>
      <c r="J18" s="16">
        <v>0.17</v>
      </c>
      <c r="K18" s="16">
        <v>0.2</v>
      </c>
      <c r="L18" s="16">
        <v>0.15</v>
      </c>
      <c r="M18" s="16">
        <v>0.19</v>
      </c>
      <c r="N18" s="18">
        <v>0.19</v>
      </c>
      <c r="O18" s="17">
        <v>0</v>
      </c>
      <c r="P18" s="16">
        <v>0</v>
      </c>
      <c r="Q18" s="16">
        <v>0</v>
      </c>
      <c r="R18" s="16">
        <v>0</v>
      </c>
      <c r="S18" s="16">
        <v>0</v>
      </c>
      <c r="T18" s="16">
        <v>0.18</v>
      </c>
      <c r="U18" s="16">
        <v>0</v>
      </c>
      <c r="V18" s="16">
        <v>0</v>
      </c>
      <c r="W18" s="16">
        <v>0</v>
      </c>
      <c r="X18" s="16">
        <v>0</v>
      </c>
      <c r="Y18" s="16">
        <v>0</v>
      </c>
      <c r="Z18" s="18">
        <v>0</v>
      </c>
      <c r="AA18" s="17">
        <v>0.16</v>
      </c>
      <c r="AB18" s="16">
        <v>0.53</v>
      </c>
      <c r="AC18" s="16">
        <v>0.32</v>
      </c>
      <c r="AD18" s="16">
        <v>1</v>
      </c>
      <c r="AE18" s="16">
        <v>0.31</v>
      </c>
      <c r="AF18" s="18">
        <v>0</v>
      </c>
      <c r="AG18" s="17">
        <v>0.17</v>
      </c>
      <c r="AH18" s="16">
        <v>0.2</v>
      </c>
      <c r="AI18" s="16">
        <v>0.2</v>
      </c>
      <c r="AJ18" s="16">
        <v>0.14000000000000001</v>
      </c>
      <c r="AK18" s="16">
        <v>0.13</v>
      </c>
      <c r="AL18" s="21">
        <v>0.28000000000000003</v>
      </c>
      <c r="AM18" s="17">
        <v>0.18</v>
      </c>
      <c r="AN18" s="18">
        <v>0</v>
      </c>
    </row>
    <row r="19" spans="1:40" ht="15" customHeight="1" x14ac:dyDescent="0.3">
      <c r="A19" s="2" t="s">
        <v>329</v>
      </c>
      <c r="B19" s="9"/>
      <c r="D19" s="22"/>
      <c r="E19" s="9"/>
      <c r="F19" s="22"/>
      <c r="N19" s="9"/>
      <c r="O19" s="22"/>
      <c r="Z19" s="9"/>
      <c r="AA19" s="22"/>
      <c r="AF19" s="9"/>
      <c r="AG19" s="22"/>
      <c r="AL19" s="11" t="s">
        <v>380</v>
      </c>
      <c r="AM19" s="22"/>
      <c r="AN19" s="9"/>
    </row>
    <row r="20" spans="1:40" ht="15" customHeight="1" x14ac:dyDescent="0.3">
      <c r="A20" s="2" t="s">
        <v>329</v>
      </c>
      <c r="B20" s="9" t="s">
        <v>940</v>
      </c>
      <c r="C20" s="13">
        <v>7</v>
      </c>
      <c r="D20" s="14">
        <v>3</v>
      </c>
      <c r="E20" s="15">
        <v>4</v>
      </c>
      <c r="F20" s="14">
        <v>0</v>
      </c>
      <c r="G20" s="13">
        <v>0</v>
      </c>
      <c r="H20" s="13">
        <v>0</v>
      </c>
      <c r="I20" s="13">
        <v>0</v>
      </c>
      <c r="J20" s="13">
        <v>4</v>
      </c>
      <c r="K20" s="13">
        <v>3</v>
      </c>
      <c r="L20" s="13">
        <v>0</v>
      </c>
      <c r="M20" s="13">
        <v>0</v>
      </c>
      <c r="N20" s="15">
        <v>7</v>
      </c>
      <c r="O20" s="14">
        <v>0</v>
      </c>
      <c r="P20" s="13">
        <v>0</v>
      </c>
      <c r="Q20" s="13">
        <v>0</v>
      </c>
      <c r="R20" s="13">
        <v>0</v>
      </c>
      <c r="S20" s="13">
        <v>0</v>
      </c>
      <c r="T20" s="13">
        <v>7</v>
      </c>
      <c r="U20" s="13">
        <v>0</v>
      </c>
      <c r="V20" s="13">
        <v>0</v>
      </c>
      <c r="W20" s="13">
        <v>0</v>
      </c>
      <c r="X20" s="13">
        <v>0</v>
      </c>
      <c r="Y20" s="13">
        <v>0</v>
      </c>
      <c r="Z20" s="15">
        <v>0</v>
      </c>
      <c r="AA20" s="14">
        <v>7</v>
      </c>
      <c r="AB20" s="13">
        <v>0</v>
      </c>
      <c r="AC20" s="13">
        <v>0</v>
      </c>
      <c r="AD20" s="13">
        <v>0</v>
      </c>
      <c r="AE20" s="13">
        <v>0</v>
      </c>
      <c r="AF20" s="15">
        <v>0</v>
      </c>
      <c r="AG20" s="14">
        <v>5</v>
      </c>
      <c r="AH20" s="13">
        <v>2</v>
      </c>
      <c r="AI20" s="13">
        <v>2</v>
      </c>
      <c r="AJ20" s="13">
        <v>3</v>
      </c>
      <c r="AK20" s="13">
        <v>1</v>
      </c>
      <c r="AL20" s="15">
        <v>1</v>
      </c>
      <c r="AM20" s="14">
        <v>7</v>
      </c>
      <c r="AN20" s="15">
        <v>0</v>
      </c>
    </row>
    <row r="21" spans="1:40" ht="15" customHeight="1" x14ac:dyDescent="0.3">
      <c r="A21" s="2" t="s">
        <v>329</v>
      </c>
      <c r="B21" s="9"/>
      <c r="C21" s="16">
        <v>0.02</v>
      </c>
      <c r="D21" s="17">
        <v>0.02</v>
      </c>
      <c r="E21" s="18">
        <v>0.03</v>
      </c>
      <c r="F21" s="17">
        <v>0</v>
      </c>
      <c r="G21" s="16">
        <v>0</v>
      </c>
      <c r="H21" s="16">
        <v>0</v>
      </c>
      <c r="I21" s="16">
        <v>0</v>
      </c>
      <c r="J21" s="20">
        <v>0.06</v>
      </c>
      <c r="K21" s="16">
        <v>0.03</v>
      </c>
      <c r="L21" s="16">
        <v>0</v>
      </c>
      <c r="M21" s="16">
        <v>0</v>
      </c>
      <c r="N21" s="21">
        <v>0.04</v>
      </c>
      <c r="O21" s="17">
        <v>0</v>
      </c>
      <c r="P21" s="16">
        <v>0</v>
      </c>
      <c r="Q21" s="16">
        <v>0</v>
      </c>
      <c r="R21" s="16">
        <v>0</v>
      </c>
      <c r="S21" s="16">
        <v>0</v>
      </c>
      <c r="T21" s="16">
        <v>0.02</v>
      </c>
      <c r="U21" s="16">
        <v>0</v>
      </c>
      <c r="V21" s="16">
        <v>0</v>
      </c>
      <c r="W21" s="16">
        <v>0</v>
      </c>
      <c r="X21" s="16">
        <v>0</v>
      </c>
      <c r="Y21" s="16">
        <v>0</v>
      </c>
      <c r="Z21" s="18">
        <v>0</v>
      </c>
      <c r="AA21" s="17">
        <v>0.02</v>
      </c>
      <c r="AB21" s="16">
        <v>0</v>
      </c>
      <c r="AC21" s="16">
        <v>0</v>
      </c>
      <c r="AD21" s="16">
        <v>0</v>
      </c>
      <c r="AE21" s="16">
        <v>0</v>
      </c>
      <c r="AF21" s="18">
        <v>0</v>
      </c>
      <c r="AG21" s="17">
        <v>0.03</v>
      </c>
      <c r="AH21" s="16">
        <v>0.02</v>
      </c>
      <c r="AI21" s="16">
        <v>0.02</v>
      </c>
      <c r="AJ21" s="16">
        <v>0.03</v>
      </c>
      <c r="AK21" s="16">
        <v>0.02</v>
      </c>
      <c r="AL21" s="18">
        <v>0.02</v>
      </c>
      <c r="AM21" s="17">
        <v>0.02</v>
      </c>
      <c r="AN21" s="18">
        <v>0</v>
      </c>
    </row>
    <row r="22" spans="1:40" ht="15" customHeight="1" x14ac:dyDescent="0.3">
      <c r="A22" s="2" t="s">
        <v>329</v>
      </c>
      <c r="B22" s="9"/>
      <c r="D22" s="22"/>
      <c r="E22" s="9"/>
      <c r="F22" s="22"/>
      <c r="J22" s="12" t="s">
        <v>384</v>
      </c>
      <c r="N22" s="9"/>
      <c r="O22" s="22"/>
      <c r="Z22" s="9"/>
      <c r="AA22" s="22"/>
      <c r="AF22" s="9"/>
      <c r="AG22" s="22"/>
      <c r="AL22" s="9"/>
      <c r="AM22" s="22"/>
      <c r="AN22" s="9"/>
    </row>
    <row r="23" spans="1:40" ht="15" customHeight="1" x14ac:dyDescent="0.3">
      <c r="A23" s="2" t="s">
        <v>329</v>
      </c>
      <c r="B23" s="9" t="s">
        <v>950</v>
      </c>
      <c r="C23" s="13">
        <v>2</v>
      </c>
      <c r="D23" s="14">
        <v>1</v>
      </c>
      <c r="E23" s="15">
        <v>1</v>
      </c>
      <c r="F23" s="14">
        <v>0</v>
      </c>
      <c r="G23" s="13">
        <v>1</v>
      </c>
      <c r="H23" s="13">
        <v>0</v>
      </c>
      <c r="I23" s="13">
        <v>0</v>
      </c>
      <c r="J23" s="13">
        <v>1</v>
      </c>
      <c r="K23" s="13">
        <v>0</v>
      </c>
      <c r="L23" s="13">
        <v>1</v>
      </c>
      <c r="M23" s="13">
        <v>0</v>
      </c>
      <c r="N23" s="15">
        <v>1</v>
      </c>
      <c r="O23" s="14">
        <v>0</v>
      </c>
      <c r="P23" s="13">
        <v>0</v>
      </c>
      <c r="Q23" s="13">
        <v>0</v>
      </c>
      <c r="R23" s="13">
        <v>0</v>
      </c>
      <c r="S23" s="13">
        <v>0</v>
      </c>
      <c r="T23" s="13">
        <v>2</v>
      </c>
      <c r="U23" s="13">
        <v>0</v>
      </c>
      <c r="V23" s="13">
        <v>0</v>
      </c>
      <c r="W23" s="13">
        <v>0</v>
      </c>
      <c r="X23" s="13">
        <v>0</v>
      </c>
      <c r="Y23" s="13">
        <v>0</v>
      </c>
      <c r="Z23" s="15">
        <v>0</v>
      </c>
      <c r="AA23" s="14">
        <v>2</v>
      </c>
      <c r="AB23" s="13">
        <v>0</v>
      </c>
      <c r="AC23" s="13">
        <v>0</v>
      </c>
      <c r="AD23" s="13">
        <v>0</v>
      </c>
      <c r="AE23" s="13">
        <v>0</v>
      </c>
      <c r="AF23" s="15">
        <v>0</v>
      </c>
      <c r="AG23" s="14">
        <v>0</v>
      </c>
      <c r="AH23" s="13">
        <v>2</v>
      </c>
      <c r="AI23" s="13">
        <v>0</v>
      </c>
      <c r="AJ23" s="13">
        <v>0</v>
      </c>
      <c r="AK23" s="13">
        <v>0</v>
      </c>
      <c r="AL23" s="15">
        <v>2</v>
      </c>
      <c r="AM23" s="14">
        <v>2</v>
      </c>
      <c r="AN23" s="15">
        <v>0</v>
      </c>
    </row>
    <row r="24" spans="1:40" ht="15" customHeight="1" x14ac:dyDescent="0.3">
      <c r="A24" s="2" t="s">
        <v>329</v>
      </c>
      <c r="B24" s="9"/>
      <c r="C24" s="16">
        <v>0.01</v>
      </c>
      <c r="D24" s="17">
        <v>0.01</v>
      </c>
      <c r="E24" s="18">
        <v>0.01</v>
      </c>
      <c r="F24" s="17">
        <v>0</v>
      </c>
      <c r="G24" s="16">
        <v>0.03</v>
      </c>
      <c r="H24" s="16">
        <v>0</v>
      </c>
      <c r="I24" s="16">
        <v>0</v>
      </c>
      <c r="J24" s="16">
        <v>0.01</v>
      </c>
      <c r="K24" s="16">
        <v>0</v>
      </c>
      <c r="L24" s="16">
        <v>0.02</v>
      </c>
      <c r="M24" s="16">
        <v>0</v>
      </c>
      <c r="N24" s="18">
        <v>0.01</v>
      </c>
      <c r="O24" s="17">
        <v>0</v>
      </c>
      <c r="P24" s="16">
        <v>0</v>
      </c>
      <c r="Q24" s="16">
        <v>0</v>
      </c>
      <c r="R24" s="16">
        <v>0</v>
      </c>
      <c r="S24" s="16">
        <v>0</v>
      </c>
      <c r="T24" s="16">
        <v>0.01</v>
      </c>
      <c r="U24" s="16">
        <v>0</v>
      </c>
      <c r="V24" s="16">
        <v>0</v>
      </c>
      <c r="W24" s="16">
        <v>0</v>
      </c>
      <c r="X24" s="16">
        <v>0</v>
      </c>
      <c r="Y24" s="16">
        <v>0</v>
      </c>
      <c r="Z24" s="18">
        <v>0</v>
      </c>
      <c r="AA24" s="17">
        <v>0.01</v>
      </c>
      <c r="AB24" s="16">
        <v>0</v>
      </c>
      <c r="AC24" s="16">
        <v>0</v>
      </c>
      <c r="AD24" s="16">
        <v>0</v>
      </c>
      <c r="AE24" s="16">
        <v>0</v>
      </c>
      <c r="AF24" s="18">
        <v>0</v>
      </c>
      <c r="AG24" s="17">
        <v>0</v>
      </c>
      <c r="AH24" s="16">
        <v>0.01</v>
      </c>
      <c r="AI24" s="16">
        <v>0</v>
      </c>
      <c r="AJ24" s="16">
        <v>0</v>
      </c>
      <c r="AK24" s="16">
        <v>0</v>
      </c>
      <c r="AL24" s="21">
        <v>0.03</v>
      </c>
      <c r="AM24" s="17">
        <v>0.01</v>
      </c>
      <c r="AN24" s="18">
        <v>0</v>
      </c>
    </row>
    <row r="25" spans="1:40" ht="15" customHeight="1" x14ac:dyDescent="0.3">
      <c r="A25" s="2" t="s">
        <v>329</v>
      </c>
      <c r="B25" s="9"/>
      <c r="D25" s="22"/>
      <c r="E25" s="9"/>
      <c r="F25" s="22"/>
      <c r="N25" s="9"/>
      <c r="O25" s="22"/>
      <c r="Z25" s="9"/>
      <c r="AA25" s="22"/>
      <c r="AF25" s="9"/>
      <c r="AG25" s="22"/>
      <c r="AL25" s="11" t="s">
        <v>377</v>
      </c>
      <c r="AM25" s="22"/>
      <c r="AN25" s="9"/>
    </row>
    <row r="26" spans="1:40" ht="15" customHeight="1" x14ac:dyDescent="0.3">
      <c r="A26" s="2" t="s">
        <v>329</v>
      </c>
      <c r="B26" s="9" t="s">
        <v>774</v>
      </c>
      <c r="C26" s="13">
        <v>7</v>
      </c>
      <c r="D26" s="14">
        <v>3</v>
      </c>
      <c r="E26" s="15">
        <v>4</v>
      </c>
      <c r="F26" s="14">
        <v>0</v>
      </c>
      <c r="G26" s="13">
        <v>0</v>
      </c>
      <c r="H26" s="13">
        <v>0</v>
      </c>
      <c r="I26" s="13">
        <v>0</v>
      </c>
      <c r="J26" s="13">
        <v>3</v>
      </c>
      <c r="K26" s="13">
        <v>4</v>
      </c>
      <c r="L26" s="13">
        <v>0</v>
      </c>
      <c r="M26" s="13">
        <v>0</v>
      </c>
      <c r="N26" s="15">
        <v>7</v>
      </c>
      <c r="O26" s="14">
        <v>0</v>
      </c>
      <c r="P26" s="13">
        <v>0</v>
      </c>
      <c r="Q26" s="13">
        <v>0</v>
      </c>
      <c r="R26" s="13">
        <v>0</v>
      </c>
      <c r="S26" s="13">
        <v>0</v>
      </c>
      <c r="T26" s="13">
        <v>7</v>
      </c>
      <c r="U26" s="13">
        <v>0</v>
      </c>
      <c r="V26" s="13">
        <v>0</v>
      </c>
      <c r="W26" s="13">
        <v>0</v>
      </c>
      <c r="X26" s="13">
        <v>0</v>
      </c>
      <c r="Y26" s="13">
        <v>0</v>
      </c>
      <c r="Z26" s="15">
        <v>0</v>
      </c>
      <c r="AA26" s="14">
        <v>7</v>
      </c>
      <c r="AB26" s="13">
        <v>0</v>
      </c>
      <c r="AC26" s="13">
        <v>0</v>
      </c>
      <c r="AD26" s="13">
        <v>0</v>
      </c>
      <c r="AE26" s="13">
        <v>0</v>
      </c>
      <c r="AF26" s="15">
        <v>0</v>
      </c>
      <c r="AG26" s="14">
        <v>4</v>
      </c>
      <c r="AH26" s="13">
        <v>3</v>
      </c>
      <c r="AI26" s="13">
        <v>2</v>
      </c>
      <c r="AJ26" s="13">
        <v>2</v>
      </c>
      <c r="AK26" s="13">
        <v>0</v>
      </c>
      <c r="AL26" s="15">
        <v>3</v>
      </c>
      <c r="AM26" s="14">
        <v>7</v>
      </c>
      <c r="AN26" s="15">
        <v>0</v>
      </c>
    </row>
    <row r="27" spans="1:40" ht="15" customHeight="1" x14ac:dyDescent="0.3">
      <c r="A27" s="2" t="s">
        <v>329</v>
      </c>
      <c r="B27" s="9"/>
      <c r="C27" s="16">
        <v>0.02</v>
      </c>
      <c r="D27" s="17">
        <v>0.02</v>
      </c>
      <c r="E27" s="18">
        <v>0.03</v>
      </c>
      <c r="F27" s="17">
        <v>0</v>
      </c>
      <c r="G27" s="16">
        <v>0</v>
      </c>
      <c r="H27" s="16">
        <v>0</v>
      </c>
      <c r="I27" s="16">
        <v>0</v>
      </c>
      <c r="J27" s="16">
        <v>0.04</v>
      </c>
      <c r="K27" s="16">
        <v>0.04</v>
      </c>
      <c r="L27" s="16">
        <v>0</v>
      </c>
      <c r="M27" s="16">
        <v>0</v>
      </c>
      <c r="N27" s="21">
        <v>0.04</v>
      </c>
      <c r="O27" s="17">
        <v>0</v>
      </c>
      <c r="P27" s="16">
        <v>0</v>
      </c>
      <c r="Q27" s="16">
        <v>0</v>
      </c>
      <c r="R27" s="16">
        <v>0</v>
      </c>
      <c r="S27" s="16">
        <v>0</v>
      </c>
      <c r="T27" s="16">
        <v>0.02</v>
      </c>
      <c r="U27" s="16">
        <v>0</v>
      </c>
      <c r="V27" s="16">
        <v>0</v>
      </c>
      <c r="W27" s="16">
        <v>0</v>
      </c>
      <c r="X27" s="16">
        <v>0</v>
      </c>
      <c r="Y27" s="16">
        <v>0</v>
      </c>
      <c r="Z27" s="18">
        <v>0</v>
      </c>
      <c r="AA27" s="17">
        <v>0.02</v>
      </c>
      <c r="AB27" s="16">
        <v>0</v>
      </c>
      <c r="AC27" s="16">
        <v>0</v>
      </c>
      <c r="AD27" s="16">
        <v>0</v>
      </c>
      <c r="AE27" s="16">
        <v>0</v>
      </c>
      <c r="AF27" s="18">
        <v>0</v>
      </c>
      <c r="AG27" s="17">
        <v>0.02</v>
      </c>
      <c r="AH27" s="16">
        <v>0.02</v>
      </c>
      <c r="AI27" s="16">
        <v>0.02</v>
      </c>
      <c r="AJ27" s="16">
        <v>0.02</v>
      </c>
      <c r="AK27" s="16">
        <v>0</v>
      </c>
      <c r="AL27" s="18">
        <v>0.05</v>
      </c>
      <c r="AM27" s="17">
        <v>0.02</v>
      </c>
      <c r="AN27" s="18">
        <v>0</v>
      </c>
    </row>
    <row r="28" spans="1:40" ht="15" customHeight="1" x14ac:dyDescent="0.3">
      <c r="A28" s="2" t="s">
        <v>329</v>
      </c>
      <c r="B28" s="9" t="s">
        <v>960</v>
      </c>
      <c r="C28" s="13">
        <v>225</v>
      </c>
      <c r="D28" s="14">
        <v>122</v>
      </c>
      <c r="E28" s="15">
        <v>103</v>
      </c>
      <c r="F28" s="14">
        <v>24</v>
      </c>
      <c r="G28" s="13">
        <v>23</v>
      </c>
      <c r="H28" s="13">
        <v>22</v>
      </c>
      <c r="I28" s="13">
        <v>32</v>
      </c>
      <c r="J28" s="13">
        <v>45</v>
      </c>
      <c r="K28" s="13">
        <v>79</v>
      </c>
      <c r="L28" s="13">
        <v>47</v>
      </c>
      <c r="M28" s="13">
        <v>54</v>
      </c>
      <c r="N28" s="15">
        <v>124</v>
      </c>
      <c r="O28" s="14">
        <v>0</v>
      </c>
      <c r="P28" s="13">
        <v>0</v>
      </c>
      <c r="Q28" s="13">
        <v>0</v>
      </c>
      <c r="R28" s="13">
        <v>0</v>
      </c>
      <c r="S28" s="13">
        <v>0</v>
      </c>
      <c r="T28" s="13">
        <v>225</v>
      </c>
      <c r="U28" s="13">
        <v>0</v>
      </c>
      <c r="V28" s="13">
        <v>0</v>
      </c>
      <c r="W28" s="13">
        <v>0</v>
      </c>
      <c r="X28" s="13">
        <v>0</v>
      </c>
      <c r="Y28" s="13">
        <v>0</v>
      </c>
      <c r="Z28" s="15">
        <v>0</v>
      </c>
      <c r="AA28" s="14">
        <v>218</v>
      </c>
      <c r="AB28" s="13">
        <v>7</v>
      </c>
      <c r="AC28" s="13">
        <v>2</v>
      </c>
      <c r="AD28" s="13">
        <v>0</v>
      </c>
      <c r="AE28" s="13">
        <v>2</v>
      </c>
      <c r="AF28" s="15">
        <v>3</v>
      </c>
      <c r="AG28" s="14">
        <v>136</v>
      </c>
      <c r="AH28" s="13">
        <v>89</v>
      </c>
      <c r="AI28" s="13">
        <v>59</v>
      </c>
      <c r="AJ28" s="13">
        <v>77</v>
      </c>
      <c r="AK28" s="13">
        <v>56</v>
      </c>
      <c r="AL28" s="15">
        <v>32</v>
      </c>
      <c r="AM28" s="14">
        <v>225</v>
      </c>
      <c r="AN28" s="15">
        <v>0</v>
      </c>
    </row>
    <row r="29" spans="1:40" ht="15" customHeight="1" x14ac:dyDescent="0.3">
      <c r="A29" s="2" t="s">
        <v>329</v>
      </c>
      <c r="B29" s="9"/>
      <c r="C29" s="16">
        <v>0.77</v>
      </c>
      <c r="D29" s="17">
        <v>0.78</v>
      </c>
      <c r="E29" s="18">
        <v>0.76</v>
      </c>
      <c r="F29" s="17">
        <v>0.93</v>
      </c>
      <c r="G29" s="16">
        <v>0.75</v>
      </c>
      <c r="H29" s="16">
        <v>0.81</v>
      </c>
      <c r="I29" s="16">
        <v>0.82</v>
      </c>
      <c r="J29" s="16">
        <v>0.71</v>
      </c>
      <c r="K29" s="16">
        <v>0.74</v>
      </c>
      <c r="L29" s="16">
        <v>0.84</v>
      </c>
      <c r="M29" s="16">
        <v>0.81</v>
      </c>
      <c r="N29" s="18">
        <v>0.73</v>
      </c>
      <c r="O29" s="17">
        <v>0</v>
      </c>
      <c r="P29" s="16">
        <v>0</v>
      </c>
      <c r="Q29" s="16">
        <v>0</v>
      </c>
      <c r="R29" s="16">
        <v>0</v>
      </c>
      <c r="S29" s="16">
        <v>0</v>
      </c>
      <c r="T29" s="16">
        <v>0.77</v>
      </c>
      <c r="U29" s="16">
        <v>0</v>
      </c>
      <c r="V29" s="16">
        <v>0</v>
      </c>
      <c r="W29" s="16">
        <v>0</v>
      </c>
      <c r="X29" s="16">
        <v>0</v>
      </c>
      <c r="Y29" s="16">
        <v>0</v>
      </c>
      <c r="Z29" s="18">
        <v>0</v>
      </c>
      <c r="AA29" s="17">
        <v>0.79</v>
      </c>
      <c r="AB29" s="16">
        <v>0.47</v>
      </c>
      <c r="AC29" s="16">
        <v>0.68</v>
      </c>
      <c r="AD29" s="16">
        <v>0</v>
      </c>
      <c r="AE29" s="16">
        <v>0.69</v>
      </c>
      <c r="AF29" s="18">
        <v>1</v>
      </c>
      <c r="AG29" s="17">
        <v>0.79</v>
      </c>
      <c r="AH29" s="16">
        <v>0.75</v>
      </c>
      <c r="AI29" s="16">
        <v>0.76</v>
      </c>
      <c r="AJ29" s="16">
        <v>0.81</v>
      </c>
      <c r="AK29" s="16">
        <v>0.85</v>
      </c>
      <c r="AL29" s="21">
        <v>0.61</v>
      </c>
      <c r="AM29" s="17">
        <v>0.77</v>
      </c>
      <c r="AN29" s="18">
        <v>0</v>
      </c>
    </row>
    <row r="30" spans="1:40" ht="15" customHeight="1" x14ac:dyDescent="0.3">
      <c r="A30" s="2" t="s">
        <v>329</v>
      </c>
      <c r="B30" s="9"/>
      <c r="D30" s="22"/>
      <c r="E30" s="9"/>
      <c r="F30" s="22"/>
      <c r="N30" s="9"/>
      <c r="O30" s="22"/>
      <c r="Z30" s="9"/>
      <c r="AA30" s="22"/>
      <c r="AF30" s="9"/>
      <c r="AG30" s="10" t="s">
        <v>382</v>
      </c>
      <c r="AJ30" s="12" t="s">
        <v>382</v>
      </c>
      <c r="AK30" s="12" t="s">
        <v>382</v>
      </c>
      <c r="AL30" s="9"/>
      <c r="AM30" s="22"/>
      <c r="AN30" s="9"/>
    </row>
    <row r="31" spans="1:40" ht="15" customHeight="1" x14ac:dyDescent="0.3">
      <c r="A31" s="2" t="s">
        <v>329</v>
      </c>
      <c r="B31" s="9" t="s">
        <v>970</v>
      </c>
      <c r="C31" s="13">
        <v>8</v>
      </c>
      <c r="D31" s="14">
        <v>4</v>
      </c>
      <c r="E31" s="15">
        <v>5</v>
      </c>
      <c r="F31" s="14">
        <v>0</v>
      </c>
      <c r="G31" s="13">
        <v>1</v>
      </c>
      <c r="H31" s="13">
        <v>0</v>
      </c>
      <c r="I31" s="13">
        <v>0</v>
      </c>
      <c r="J31" s="13">
        <v>5</v>
      </c>
      <c r="K31" s="13">
        <v>3</v>
      </c>
      <c r="L31" s="13">
        <v>1</v>
      </c>
      <c r="M31" s="13">
        <v>0</v>
      </c>
      <c r="N31" s="15">
        <v>7</v>
      </c>
      <c r="O31" s="14">
        <v>0</v>
      </c>
      <c r="P31" s="13">
        <v>0</v>
      </c>
      <c r="Q31" s="13">
        <v>0</v>
      </c>
      <c r="R31" s="13">
        <v>0</v>
      </c>
      <c r="S31" s="13">
        <v>0</v>
      </c>
      <c r="T31" s="13">
        <v>8</v>
      </c>
      <c r="U31" s="13">
        <v>0</v>
      </c>
      <c r="V31" s="13">
        <v>0</v>
      </c>
      <c r="W31" s="13">
        <v>0</v>
      </c>
      <c r="X31" s="13">
        <v>0</v>
      </c>
      <c r="Y31" s="13">
        <v>0</v>
      </c>
      <c r="Z31" s="15">
        <v>0</v>
      </c>
      <c r="AA31" s="14">
        <v>8</v>
      </c>
      <c r="AB31" s="13">
        <v>0</v>
      </c>
      <c r="AC31" s="13">
        <v>0</v>
      </c>
      <c r="AD31" s="13">
        <v>0</v>
      </c>
      <c r="AE31" s="13">
        <v>0</v>
      </c>
      <c r="AF31" s="15">
        <v>0</v>
      </c>
      <c r="AG31" s="14">
        <v>5</v>
      </c>
      <c r="AH31" s="13">
        <v>4</v>
      </c>
      <c r="AI31" s="13">
        <v>2</v>
      </c>
      <c r="AJ31" s="13">
        <v>3</v>
      </c>
      <c r="AK31" s="13">
        <v>1</v>
      </c>
      <c r="AL31" s="15">
        <v>3</v>
      </c>
      <c r="AM31" s="14">
        <v>8</v>
      </c>
      <c r="AN31" s="15">
        <v>0</v>
      </c>
    </row>
    <row r="32" spans="1:40" ht="15" customHeight="1" x14ac:dyDescent="0.3">
      <c r="A32" s="2" t="s">
        <v>329</v>
      </c>
      <c r="B32" s="9"/>
      <c r="C32" s="16">
        <v>0.03</v>
      </c>
      <c r="D32" s="17">
        <v>0.02</v>
      </c>
      <c r="E32" s="18">
        <v>0.03</v>
      </c>
      <c r="F32" s="17">
        <v>0</v>
      </c>
      <c r="G32" s="16">
        <v>0.03</v>
      </c>
      <c r="H32" s="16">
        <v>0</v>
      </c>
      <c r="I32" s="16">
        <v>0</v>
      </c>
      <c r="J32" s="20">
        <v>7.0000000000000007E-2</v>
      </c>
      <c r="K32" s="16">
        <v>0.03</v>
      </c>
      <c r="L32" s="16">
        <v>0.02</v>
      </c>
      <c r="M32" s="16">
        <v>0</v>
      </c>
      <c r="N32" s="18">
        <v>0.04</v>
      </c>
      <c r="O32" s="17">
        <v>0</v>
      </c>
      <c r="P32" s="16">
        <v>0</v>
      </c>
      <c r="Q32" s="16">
        <v>0</v>
      </c>
      <c r="R32" s="16">
        <v>0</v>
      </c>
      <c r="S32" s="16">
        <v>0</v>
      </c>
      <c r="T32" s="16">
        <v>0.03</v>
      </c>
      <c r="U32" s="16">
        <v>0</v>
      </c>
      <c r="V32" s="16">
        <v>0</v>
      </c>
      <c r="W32" s="16">
        <v>0</v>
      </c>
      <c r="X32" s="16">
        <v>0</v>
      </c>
      <c r="Y32" s="16">
        <v>0</v>
      </c>
      <c r="Z32" s="18">
        <v>0</v>
      </c>
      <c r="AA32" s="17">
        <v>0.03</v>
      </c>
      <c r="AB32" s="16">
        <v>0</v>
      </c>
      <c r="AC32" s="16">
        <v>0</v>
      </c>
      <c r="AD32" s="16">
        <v>0</v>
      </c>
      <c r="AE32" s="16">
        <v>0</v>
      </c>
      <c r="AF32" s="18">
        <v>0</v>
      </c>
      <c r="AG32" s="17">
        <v>0.03</v>
      </c>
      <c r="AH32" s="16">
        <v>0.03</v>
      </c>
      <c r="AI32" s="16">
        <v>0.02</v>
      </c>
      <c r="AJ32" s="16">
        <v>0.03</v>
      </c>
      <c r="AK32" s="16">
        <v>0.02</v>
      </c>
      <c r="AL32" s="18">
        <v>0.05</v>
      </c>
      <c r="AM32" s="17">
        <v>0.03</v>
      </c>
      <c r="AN32" s="18">
        <v>0</v>
      </c>
    </row>
    <row r="33" spans="1:40" ht="15" customHeight="1" x14ac:dyDescent="0.3">
      <c r="A33" s="2" t="s">
        <v>329</v>
      </c>
      <c r="B33" s="9"/>
      <c r="C33" s="28"/>
      <c r="D33" s="29"/>
      <c r="E33" s="30"/>
      <c r="F33" s="29"/>
      <c r="G33" s="28"/>
      <c r="H33" s="28"/>
      <c r="I33" s="28"/>
      <c r="J33" s="47" t="s">
        <v>384</v>
      </c>
      <c r="K33" s="28"/>
      <c r="L33" s="28"/>
      <c r="M33" s="28"/>
      <c r="N33" s="30"/>
      <c r="O33" s="29"/>
      <c r="P33" s="28"/>
      <c r="Q33" s="28"/>
      <c r="R33" s="28"/>
      <c r="S33" s="28"/>
      <c r="T33" s="28"/>
      <c r="U33" s="28"/>
      <c r="V33" s="28"/>
      <c r="W33" s="28"/>
      <c r="X33" s="28"/>
      <c r="Y33" s="28"/>
      <c r="Z33" s="30"/>
      <c r="AA33" s="29"/>
      <c r="AB33" s="28"/>
      <c r="AC33" s="28"/>
      <c r="AD33" s="28"/>
      <c r="AE33" s="28"/>
      <c r="AF33" s="30"/>
      <c r="AG33" s="29"/>
      <c r="AH33" s="28"/>
      <c r="AI33" s="28"/>
      <c r="AJ33" s="28"/>
      <c r="AK33" s="28"/>
      <c r="AL33" s="30"/>
      <c r="AM33" s="29"/>
      <c r="AN33" s="30"/>
    </row>
    <row r="34" spans="1:40" x14ac:dyDescent="0.3">
      <c r="A34" s="2" t="s">
        <v>329</v>
      </c>
      <c r="B34" s="2" t="s">
        <v>457</v>
      </c>
    </row>
    <row r="35" spans="1:40" x14ac:dyDescent="0.3">
      <c r="A35" s="2" t="s">
        <v>329</v>
      </c>
      <c r="B35" s="2" t="s">
        <v>458</v>
      </c>
    </row>
    <row r="36" spans="1:40" ht="15" customHeight="1" x14ac:dyDescent="0.3">
      <c r="A36" s="2" t="s">
        <v>329</v>
      </c>
    </row>
    <row r="37" spans="1:40" ht="15" customHeight="1" x14ac:dyDescent="0.3">
      <c r="A37" s="2" t="s">
        <v>329</v>
      </c>
      <c r="B37" s="2" t="s">
        <v>459</v>
      </c>
    </row>
  </sheetData>
  <mergeCells count="6">
    <mergeCell ref="AM6:AN6"/>
    <mergeCell ref="D6:E6"/>
    <mergeCell ref="F6:N6"/>
    <mergeCell ref="O6:Z6"/>
    <mergeCell ref="AA6:AF6"/>
    <mergeCell ref="AG6:AL6"/>
  </mergeCells>
  <hyperlinks>
    <hyperlink ref="B1" location="'Contents'!E1" display="&lt;&lt; Contents" xr:uid="{00000000-0004-0000-1500-000000000000}"/>
  </hyperlinks>
  <pageMargins left="0.7" right="0.7" top="0.75" bottom="0.75" header="0.3" footer="0.3"/>
  <headerFooter>
    <oddHeader>&amp;L&amp;"Aptos"&amp;12&amp;K000000 Classification: CONFIDENTIAL&amp;1#_x000D_</oddHeader>
  </headerFooter>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1020</v>
      </c>
    </row>
    <row r="4" spans="1:40" x14ac:dyDescent="0.3">
      <c r="A4" s="2" t="s">
        <v>329</v>
      </c>
      <c r="B4" s="2" t="s">
        <v>1021</v>
      </c>
    </row>
    <row r="5" spans="1:40" x14ac:dyDescent="0.3">
      <c r="A5" s="2" t="s">
        <v>329</v>
      </c>
      <c r="B5" s="2" t="s">
        <v>37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380</v>
      </c>
      <c r="J8" s="12" t="s">
        <v>381</v>
      </c>
      <c r="K8" s="12" t="s">
        <v>382</v>
      </c>
      <c r="L8" s="12" t="s">
        <v>383</v>
      </c>
      <c r="M8" s="12" t="s">
        <v>384</v>
      </c>
      <c r="N8" s="11" t="s">
        <v>385</v>
      </c>
      <c r="O8" s="10" t="s">
        <v>377</v>
      </c>
      <c r="P8" s="12" t="s">
        <v>378</v>
      </c>
      <c r="Q8" s="12" t="s">
        <v>379</v>
      </c>
      <c r="R8" s="12" t="s">
        <v>465</v>
      </c>
      <c r="S8" s="12" t="s">
        <v>466</v>
      </c>
      <c r="T8" s="12" t="s">
        <v>382</v>
      </c>
      <c r="U8" s="12" t="s">
        <v>467</v>
      </c>
      <c r="V8" s="12" t="s">
        <v>386</v>
      </c>
      <c r="W8" s="12" t="s">
        <v>468</v>
      </c>
      <c r="X8" s="12" t="s">
        <v>387</v>
      </c>
      <c r="Y8" s="12" t="s">
        <v>470</v>
      </c>
      <c r="Z8" s="11" t="s">
        <v>389</v>
      </c>
      <c r="AA8" s="10" t="s">
        <v>377</v>
      </c>
      <c r="AB8" s="12" t="s">
        <v>378</v>
      </c>
      <c r="AC8" s="12" t="s">
        <v>464</v>
      </c>
      <c r="AD8" s="12" t="s">
        <v>465</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880</v>
      </c>
      <c r="D9" s="14">
        <v>449</v>
      </c>
      <c r="E9" s="15">
        <v>431</v>
      </c>
      <c r="F9" s="14">
        <v>44</v>
      </c>
      <c r="G9" s="13">
        <v>89</v>
      </c>
      <c r="H9" s="13">
        <v>99</v>
      </c>
      <c r="I9" s="13">
        <v>140</v>
      </c>
      <c r="J9" s="13">
        <v>182</v>
      </c>
      <c r="K9" s="13">
        <v>326</v>
      </c>
      <c r="L9" s="13">
        <v>133</v>
      </c>
      <c r="M9" s="13">
        <v>239</v>
      </c>
      <c r="N9" s="15">
        <v>508</v>
      </c>
      <c r="O9" s="14">
        <v>650</v>
      </c>
      <c r="P9" s="13">
        <v>113</v>
      </c>
      <c r="Q9" s="13">
        <v>107</v>
      </c>
      <c r="R9" s="13">
        <v>35</v>
      </c>
      <c r="S9" s="13">
        <v>77</v>
      </c>
      <c r="T9" s="13">
        <v>117</v>
      </c>
      <c r="U9" s="13">
        <v>82</v>
      </c>
      <c r="V9" s="13">
        <v>1</v>
      </c>
      <c r="W9" s="13">
        <v>20</v>
      </c>
      <c r="X9" s="13">
        <v>105</v>
      </c>
      <c r="Y9" s="13">
        <v>74</v>
      </c>
      <c r="Z9" s="15">
        <v>149</v>
      </c>
      <c r="AA9" s="14">
        <v>751</v>
      </c>
      <c r="AB9" s="13">
        <v>125</v>
      </c>
      <c r="AC9" s="13">
        <v>25</v>
      </c>
      <c r="AD9" s="13">
        <v>51</v>
      </c>
      <c r="AE9" s="13">
        <v>44</v>
      </c>
      <c r="AF9" s="15">
        <v>5</v>
      </c>
      <c r="AG9" s="14">
        <v>540</v>
      </c>
      <c r="AH9" s="13">
        <v>340</v>
      </c>
      <c r="AI9" s="13">
        <v>273</v>
      </c>
      <c r="AJ9" s="13">
        <v>267</v>
      </c>
      <c r="AK9" s="13">
        <v>176</v>
      </c>
      <c r="AL9" s="15">
        <v>164</v>
      </c>
      <c r="AM9" s="14">
        <v>880</v>
      </c>
      <c r="AN9" s="15">
        <v>0</v>
      </c>
    </row>
    <row r="10" spans="1:40" ht="15" customHeight="1" x14ac:dyDescent="0.3">
      <c r="A10" s="2" t="s">
        <v>329</v>
      </c>
      <c r="B10" s="9" t="s">
        <v>338</v>
      </c>
      <c r="C10" s="13">
        <v>864</v>
      </c>
      <c r="D10" s="14">
        <v>440</v>
      </c>
      <c r="E10" s="15">
        <v>424</v>
      </c>
      <c r="F10" s="14">
        <v>40</v>
      </c>
      <c r="G10" s="13">
        <v>83</v>
      </c>
      <c r="H10" s="13">
        <v>95</v>
      </c>
      <c r="I10" s="13">
        <v>137</v>
      </c>
      <c r="J10" s="13">
        <v>182</v>
      </c>
      <c r="K10" s="13">
        <v>326</v>
      </c>
      <c r="L10" s="13">
        <v>124</v>
      </c>
      <c r="M10" s="13">
        <v>232</v>
      </c>
      <c r="N10" s="15">
        <v>508</v>
      </c>
      <c r="O10" s="14">
        <v>640</v>
      </c>
      <c r="P10" s="13">
        <v>111</v>
      </c>
      <c r="Q10" s="13">
        <v>101</v>
      </c>
      <c r="R10" s="13">
        <v>31</v>
      </c>
      <c r="S10" s="13">
        <v>75</v>
      </c>
      <c r="T10" s="13">
        <v>113</v>
      </c>
      <c r="U10" s="13">
        <v>80</v>
      </c>
      <c r="V10" s="13">
        <v>1</v>
      </c>
      <c r="W10" s="13">
        <v>18</v>
      </c>
      <c r="X10" s="13">
        <v>107</v>
      </c>
      <c r="Y10" s="13">
        <v>68</v>
      </c>
      <c r="Z10" s="15">
        <v>159</v>
      </c>
      <c r="AA10" s="14">
        <v>743</v>
      </c>
      <c r="AB10" s="13">
        <v>121</v>
      </c>
      <c r="AC10" s="13">
        <v>23</v>
      </c>
      <c r="AD10" s="13">
        <v>49</v>
      </c>
      <c r="AE10" s="13">
        <v>40</v>
      </c>
      <c r="AF10" s="15">
        <v>10</v>
      </c>
      <c r="AG10" s="14">
        <v>528</v>
      </c>
      <c r="AH10" s="13">
        <v>336</v>
      </c>
      <c r="AI10" s="13">
        <v>243</v>
      </c>
      <c r="AJ10" s="13">
        <v>285</v>
      </c>
      <c r="AK10" s="13">
        <v>183</v>
      </c>
      <c r="AL10" s="15">
        <v>153</v>
      </c>
      <c r="AM10" s="14">
        <v>864</v>
      </c>
      <c r="AN10" s="15">
        <v>0</v>
      </c>
    </row>
    <row r="11" spans="1:40" ht="15" customHeight="1" x14ac:dyDescent="0.3">
      <c r="A11" s="2" t="s">
        <v>329</v>
      </c>
      <c r="B11" s="9" t="s">
        <v>909</v>
      </c>
      <c r="C11" s="13">
        <v>249</v>
      </c>
      <c r="D11" s="14">
        <v>123</v>
      </c>
      <c r="E11" s="15">
        <v>126</v>
      </c>
      <c r="F11" s="14">
        <v>18</v>
      </c>
      <c r="G11" s="13">
        <v>31</v>
      </c>
      <c r="H11" s="13">
        <v>26</v>
      </c>
      <c r="I11" s="13">
        <v>38</v>
      </c>
      <c r="J11" s="13">
        <v>44</v>
      </c>
      <c r="K11" s="13">
        <v>93</v>
      </c>
      <c r="L11" s="13">
        <v>48</v>
      </c>
      <c r="M11" s="13">
        <v>64</v>
      </c>
      <c r="N11" s="15">
        <v>137</v>
      </c>
      <c r="O11" s="14">
        <v>179</v>
      </c>
      <c r="P11" s="13">
        <v>38</v>
      </c>
      <c r="Q11" s="13">
        <v>30</v>
      </c>
      <c r="R11" s="13">
        <v>9</v>
      </c>
      <c r="S11" s="13">
        <v>23</v>
      </c>
      <c r="T11" s="13">
        <v>32</v>
      </c>
      <c r="U11" s="13">
        <v>26</v>
      </c>
      <c r="V11" s="13">
        <v>1</v>
      </c>
      <c r="W11" s="13">
        <v>6</v>
      </c>
      <c r="X11" s="13">
        <v>26</v>
      </c>
      <c r="Y11" s="13">
        <v>15</v>
      </c>
      <c r="Z11" s="15">
        <v>43</v>
      </c>
      <c r="AA11" s="14">
        <v>212</v>
      </c>
      <c r="AB11" s="13">
        <v>38</v>
      </c>
      <c r="AC11" s="13">
        <v>3</v>
      </c>
      <c r="AD11" s="13">
        <v>17</v>
      </c>
      <c r="AE11" s="13">
        <v>17</v>
      </c>
      <c r="AF11" s="15">
        <v>0</v>
      </c>
      <c r="AG11" s="14">
        <v>149</v>
      </c>
      <c r="AH11" s="13">
        <v>100</v>
      </c>
      <c r="AI11" s="13">
        <v>78</v>
      </c>
      <c r="AJ11" s="13">
        <v>72</v>
      </c>
      <c r="AK11" s="13">
        <v>53</v>
      </c>
      <c r="AL11" s="15">
        <v>47</v>
      </c>
      <c r="AM11" s="14">
        <v>249</v>
      </c>
      <c r="AN11" s="15">
        <v>0</v>
      </c>
    </row>
    <row r="12" spans="1:40" ht="15" customHeight="1" x14ac:dyDescent="0.3">
      <c r="A12" s="2" t="s">
        <v>329</v>
      </c>
      <c r="B12" s="9"/>
      <c r="C12" s="16">
        <v>0.28999999999999998</v>
      </c>
      <c r="D12" s="17">
        <v>0.28000000000000003</v>
      </c>
      <c r="E12" s="18">
        <v>0.3</v>
      </c>
      <c r="F12" s="19">
        <v>0.44</v>
      </c>
      <c r="G12" s="16">
        <v>0.37</v>
      </c>
      <c r="H12" s="16">
        <v>0.27</v>
      </c>
      <c r="I12" s="16">
        <v>0.28000000000000003</v>
      </c>
      <c r="J12" s="16">
        <v>0.24</v>
      </c>
      <c r="K12" s="16">
        <v>0.28999999999999998</v>
      </c>
      <c r="L12" s="20">
        <v>0.39</v>
      </c>
      <c r="M12" s="16">
        <v>0.28000000000000003</v>
      </c>
      <c r="N12" s="18">
        <v>0.27</v>
      </c>
      <c r="O12" s="17">
        <v>0.28000000000000003</v>
      </c>
      <c r="P12" s="16">
        <v>0.35</v>
      </c>
      <c r="Q12" s="16">
        <v>0.3</v>
      </c>
      <c r="R12" s="16">
        <v>0.3</v>
      </c>
      <c r="S12" s="16">
        <v>0.31</v>
      </c>
      <c r="T12" s="16">
        <v>0.28000000000000003</v>
      </c>
      <c r="U12" s="16">
        <v>0.33</v>
      </c>
      <c r="V12" s="16">
        <v>1</v>
      </c>
      <c r="W12" s="16">
        <v>0.35</v>
      </c>
      <c r="X12" s="16">
        <v>0.24</v>
      </c>
      <c r="Y12" s="16">
        <v>0.21</v>
      </c>
      <c r="Z12" s="18">
        <v>0.27</v>
      </c>
      <c r="AA12" s="17">
        <v>0.28000000000000003</v>
      </c>
      <c r="AB12" s="16">
        <v>0.31</v>
      </c>
      <c r="AC12" s="16">
        <v>0.15</v>
      </c>
      <c r="AD12" s="16">
        <v>0.35</v>
      </c>
      <c r="AE12" s="20">
        <v>0.42</v>
      </c>
      <c r="AF12" s="18">
        <v>0</v>
      </c>
      <c r="AG12" s="17">
        <v>0.28000000000000003</v>
      </c>
      <c r="AH12" s="16">
        <v>0.3</v>
      </c>
      <c r="AI12" s="16">
        <v>0.32</v>
      </c>
      <c r="AJ12" s="16">
        <v>0.25</v>
      </c>
      <c r="AK12" s="16">
        <v>0.28999999999999998</v>
      </c>
      <c r="AL12" s="18">
        <v>0.31</v>
      </c>
      <c r="AM12" s="17">
        <v>0.28999999999999998</v>
      </c>
      <c r="AN12" s="18">
        <v>0</v>
      </c>
    </row>
    <row r="13" spans="1:40" ht="15" customHeight="1" x14ac:dyDescent="0.3">
      <c r="A13" s="2" t="s">
        <v>329</v>
      </c>
      <c r="B13" s="9"/>
      <c r="D13" s="22"/>
      <c r="E13" s="9"/>
      <c r="F13" s="10" t="s">
        <v>477</v>
      </c>
      <c r="G13" s="12" t="s">
        <v>381</v>
      </c>
      <c r="L13" s="12" t="s">
        <v>477</v>
      </c>
      <c r="N13" s="9"/>
      <c r="O13" s="22"/>
      <c r="Z13" s="9"/>
      <c r="AA13" s="22"/>
      <c r="AE13" s="12" t="s">
        <v>377</v>
      </c>
      <c r="AF13" s="9"/>
      <c r="AG13" s="22"/>
      <c r="AL13" s="9"/>
      <c r="AM13" s="22"/>
      <c r="AN13" s="9"/>
    </row>
    <row r="14" spans="1:40" ht="15" customHeight="1" x14ac:dyDescent="0.3">
      <c r="A14" s="2" t="s">
        <v>329</v>
      </c>
      <c r="B14" s="9" t="s">
        <v>922</v>
      </c>
      <c r="C14" s="13">
        <v>370</v>
      </c>
      <c r="D14" s="14">
        <v>196</v>
      </c>
      <c r="E14" s="15">
        <v>173</v>
      </c>
      <c r="F14" s="14">
        <v>13</v>
      </c>
      <c r="G14" s="13">
        <v>31</v>
      </c>
      <c r="H14" s="13">
        <v>37</v>
      </c>
      <c r="I14" s="13">
        <v>59</v>
      </c>
      <c r="J14" s="13">
        <v>82</v>
      </c>
      <c r="K14" s="13">
        <v>148</v>
      </c>
      <c r="L14" s="13">
        <v>44</v>
      </c>
      <c r="M14" s="13">
        <v>96</v>
      </c>
      <c r="N14" s="15">
        <v>230</v>
      </c>
      <c r="O14" s="14">
        <v>271</v>
      </c>
      <c r="P14" s="13">
        <v>52</v>
      </c>
      <c r="Q14" s="13">
        <v>41</v>
      </c>
      <c r="R14" s="13">
        <v>12</v>
      </c>
      <c r="S14" s="13">
        <v>34</v>
      </c>
      <c r="T14" s="13">
        <v>46</v>
      </c>
      <c r="U14" s="13">
        <v>29</v>
      </c>
      <c r="V14" s="13">
        <v>0</v>
      </c>
      <c r="W14" s="13">
        <v>5</v>
      </c>
      <c r="X14" s="13">
        <v>51</v>
      </c>
      <c r="Y14" s="13">
        <v>36</v>
      </c>
      <c r="Z14" s="15">
        <v>63</v>
      </c>
      <c r="AA14" s="14">
        <v>321</v>
      </c>
      <c r="AB14" s="13">
        <v>48</v>
      </c>
      <c r="AC14" s="13">
        <v>9</v>
      </c>
      <c r="AD14" s="13">
        <v>20</v>
      </c>
      <c r="AE14" s="13">
        <v>15</v>
      </c>
      <c r="AF14" s="15">
        <v>4</v>
      </c>
      <c r="AG14" s="14">
        <v>231</v>
      </c>
      <c r="AH14" s="13">
        <v>139</v>
      </c>
      <c r="AI14" s="13">
        <v>103</v>
      </c>
      <c r="AJ14" s="13">
        <v>128</v>
      </c>
      <c r="AK14" s="13">
        <v>82</v>
      </c>
      <c r="AL14" s="15">
        <v>56</v>
      </c>
      <c r="AM14" s="14">
        <v>370</v>
      </c>
      <c r="AN14" s="15">
        <v>0</v>
      </c>
    </row>
    <row r="15" spans="1:40" ht="15" customHeight="1" x14ac:dyDescent="0.3">
      <c r="A15" s="2" t="s">
        <v>329</v>
      </c>
      <c r="B15" s="9"/>
      <c r="C15" s="16">
        <v>0.43</v>
      </c>
      <c r="D15" s="17">
        <v>0.45</v>
      </c>
      <c r="E15" s="18">
        <v>0.41</v>
      </c>
      <c r="F15" s="17">
        <v>0.32</v>
      </c>
      <c r="G15" s="16">
        <v>0.37</v>
      </c>
      <c r="H15" s="16">
        <v>0.39</v>
      </c>
      <c r="I15" s="16">
        <v>0.43</v>
      </c>
      <c r="J15" s="16">
        <v>0.45</v>
      </c>
      <c r="K15" s="16">
        <v>0.45</v>
      </c>
      <c r="L15" s="16">
        <v>0.35</v>
      </c>
      <c r="M15" s="16">
        <v>0.41</v>
      </c>
      <c r="N15" s="18">
        <v>0.45</v>
      </c>
      <c r="O15" s="17">
        <v>0.42</v>
      </c>
      <c r="P15" s="16">
        <v>0.47</v>
      </c>
      <c r="Q15" s="16">
        <v>0.4</v>
      </c>
      <c r="R15" s="16">
        <v>0.38</v>
      </c>
      <c r="S15" s="16">
        <v>0.46</v>
      </c>
      <c r="T15" s="16">
        <v>0.41</v>
      </c>
      <c r="U15" s="16">
        <v>0.36</v>
      </c>
      <c r="V15" s="16">
        <v>0</v>
      </c>
      <c r="W15" s="16">
        <v>0.26</v>
      </c>
      <c r="X15" s="16">
        <v>0.48</v>
      </c>
      <c r="Y15" s="16">
        <v>0.54</v>
      </c>
      <c r="Z15" s="18">
        <v>0.4</v>
      </c>
      <c r="AA15" s="17">
        <v>0.43</v>
      </c>
      <c r="AB15" s="16">
        <v>0.4</v>
      </c>
      <c r="AC15" s="16">
        <v>0.41</v>
      </c>
      <c r="AD15" s="16">
        <v>0.41</v>
      </c>
      <c r="AE15" s="16">
        <v>0.37</v>
      </c>
      <c r="AF15" s="18">
        <v>0.39</v>
      </c>
      <c r="AG15" s="17">
        <v>0.44</v>
      </c>
      <c r="AH15" s="16">
        <v>0.41</v>
      </c>
      <c r="AI15" s="16">
        <v>0.42</v>
      </c>
      <c r="AJ15" s="16">
        <v>0.45</v>
      </c>
      <c r="AK15" s="16">
        <v>0.45</v>
      </c>
      <c r="AL15" s="18">
        <v>0.37</v>
      </c>
      <c r="AM15" s="17">
        <v>0.43</v>
      </c>
      <c r="AN15" s="18">
        <v>0</v>
      </c>
    </row>
    <row r="16" spans="1:40" ht="15" customHeight="1" x14ac:dyDescent="0.3">
      <c r="A16" s="2" t="s">
        <v>329</v>
      </c>
      <c r="B16" s="9"/>
      <c r="D16" s="22"/>
      <c r="E16" s="9"/>
      <c r="F16" s="22"/>
      <c r="N16" s="11" t="s">
        <v>383</v>
      </c>
      <c r="O16" s="22"/>
      <c r="Y16" s="12" t="s">
        <v>383</v>
      </c>
      <c r="Z16" s="9"/>
      <c r="AA16" s="22"/>
      <c r="AF16" s="9"/>
      <c r="AG16" s="22"/>
      <c r="AL16" s="9"/>
      <c r="AM16" s="22"/>
      <c r="AN16" s="9"/>
    </row>
    <row r="17" spans="1:40" ht="15" customHeight="1" x14ac:dyDescent="0.3">
      <c r="A17" s="2" t="s">
        <v>329</v>
      </c>
      <c r="B17" s="9" t="s">
        <v>930</v>
      </c>
      <c r="C17" s="13">
        <v>193</v>
      </c>
      <c r="D17" s="14">
        <v>103</v>
      </c>
      <c r="E17" s="15">
        <v>90</v>
      </c>
      <c r="F17" s="14">
        <v>4</v>
      </c>
      <c r="G17" s="13">
        <v>18</v>
      </c>
      <c r="H17" s="13">
        <v>25</v>
      </c>
      <c r="I17" s="13">
        <v>33</v>
      </c>
      <c r="J17" s="13">
        <v>44</v>
      </c>
      <c r="K17" s="13">
        <v>71</v>
      </c>
      <c r="L17" s="13">
        <v>21</v>
      </c>
      <c r="M17" s="13">
        <v>58</v>
      </c>
      <c r="N17" s="15">
        <v>114</v>
      </c>
      <c r="O17" s="14">
        <v>147</v>
      </c>
      <c r="P17" s="13">
        <v>17</v>
      </c>
      <c r="Q17" s="13">
        <v>22</v>
      </c>
      <c r="R17" s="13">
        <v>8</v>
      </c>
      <c r="S17" s="13">
        <v>13</v>
      </c>
      <c r="T17" s="13">
        <v>29</v>
      </c>
      <c r="U17" s="13">
        <v>23</v>
      </c>
      <c r="V17" s="13">
        <v>0</v>
      </c>
      <c r="W17" s="13">
        <v>5</v>
      </c>
      <c r="X17" s="13">
        <v>20</v>
      </c>
      <c r="Y17" s="13">
        <v>15</v>
      </c>
      <c r="Z17" s="15">
        <v>41</v>
      </c>
      <c r="AA17" s="14">
        <v>166</v>
      </c>
      <c r="AB17" s="13">
        <v>28</v>
      </c>
      <c r="AC17" s="13">
        <v>7</v>
      </c>
      <c r="AD17" s="13">
        <v>9</v>
      </c>
      <c r="AE17" s="13">
        <v>5</v>
      </c>
      <c r="AF17" s="15">
        <v>6</v>
      </c>
      <c r="AG17" s="14">
        <v>119</v>
      </c>
      <c r="AH17" s="13">
        <v>74</v>
      </c>
      <c r="AI17" s="13">
        <v>52</v>
      </c>
      <c r="AJ17" s="13">
        <v>67</v>
      </c>
      <c r="AK17" s="13">
        <v>34</v>
      </c>
      <c r="AL17" s="15">
        <v>40</v>
      </c>
      <c r="AM17" s="14">
        <v>193</v>
      </c>
      <c r="AN17" s="15">
        <v>0</v>
      </c>
    </row>
    <row r="18" spans="1:40" ht="15" customHeight="1" x14ac:dyDescent="0.3">
      <c r="A18" s="2" t="s">
        <v>329</v>
      </c>
      <c r="B18" s="9"/>
      <c r="C18" s="16">
        <v>0.22</v>
      </c>
      <c r="D18" s="17">
        <v>0.23</v>
      </c>
      <c r="E18" s="18">
        <v>0.21</v>
      </c>
      <c r="F18" s="19">
        <v>0.09</v>
      </c>
      <c r="G18" s="16">
        <v>0.21</v>
      </c>
      <c r="H18" s="16">
        <v>0.26</v>
      </c>
      <c r="I18" s="16">
        <v>0.24</v>
      </c>
      <c r="J18" s="16">
        <v>0.24</v>
      </c>
      <c r="K18" s="16">
        <v>0.22</v>
      </c>
      <c r="L18" s="16">
        <v>0.17</v>
      </c>
      <c r="M18" s="16">
        <v>0.25</v>
      </c>
      <c r="N18" s="18">
        <v>0.22</v>
      </c>
      <c r="O18" s="17">
        <v>0.23</v>
      </c>
      <c r="P18" s="20">
        <v>0.15</v>
      </c>
      <c r="Q18" s="16">
        <v>0.22</v>
      </c>
      <c r="R18" s="16">
        <v>0.27</v>
      </c>
      <c r="S18" s="16">
        <v>0.17</v>
      </c>
      <c r="T18" s="16">
        <v>0.26</v>
      </c>
      <c r="U18" s="16">
        <v>0.28999999999999998</v>
      </c>
      <c r="V18" s="16">
        <v>0</v>
      </c>
      <c r="W18" s="16">
        <v>0.25</v>
      </c>
      <c r="X18" s="16">
        <v>0.19</v>
      </c>
      <c r="Y18" s="16">
        <v>0.22</v>
      </c>
      <c r="Z18" s="18">
        <v>0.26</v>
      </c>
      <c r="AA18" s="17">
        <v>0.22</v>
      </c>
      <c r="AB18" s="16">
        <v>0.23</v>
      </c>
      <c r="AC18" s="16">
        <v>0.31</v>
      </c>
      <c r="AD18" s="16">
        <v>0.19</v>
      </c>
      <c r="AE18" s="16">
        <v>0.13</v>
      </c>
      <c r="AF18" s="18">
        <v>0.61</v>
      </c>
      <c r="AG18" s="17">
        <v>0.23</v>
      </c>
      <c r="AH18" s="16">
        <v>0.22</v>
      </c>
      <c r="AI18" s="16">
        <v>0.21</v>
      </c>
      <c r="AJ18" s="16">
        <v>0.24</v>
      </c>
      <c r="AK18" s="16">
        <v>0.19</v>
      </c>
      <c r="AL18" s="18">
        <v>0.26</v>
      </c>
      <c r="AM18" s="17">
        <v>0.22</v>
      </c>
      <c r="AN18" s="18">
        <v>0</v>
      </c>
    </row>
    <row r="19" spans="1:40" ht="15" customHeight="1" x14ac:dyDescent="0.3">
      <c r="A19" s="2" t="s">
        <v>329</v>
      </c>
      <c r="B19" s="9"/>
      <c r="D19" s="22"/>
      <c r="E19" s="9"/>
      <c r="F19" s="22"/>
      <c r="H19" s="12" t="s">
        <v>377</v>
      </c>
      <c r="I19" s="12" t="s">
        <v>377</v>
      </c>
      <c r="J19" s="12" t="s">
        <v>377</v>
      </c>
      <c r="M19" s="12" t="s">
        <v>377</v>
      </c>
      <c r="N19" s="11" t="s">
        <v>377</v>
      </c>
      <c r="O19" s="22"/>
      <c r="T19" s="12" t="s">
        <v>378</v>
      </c>
      <c r="U19" s="12" t="s">
        <v>378</v>
      </c>
      <c r="Z19" s="11" t="s">
        <v>378</v>
      </c>
      <c r="AA19" s="22"/>
      <c r="AF19" s="9"/>
      <c r="AG19" s="22"/>
      <c r="AL19" s="9"/>
      <c r="AM19" s="22"/>
      <c r="AN19" s="9"/>
    </row>
    <row r="20" spans="1:40" ht="15" customHeight="1" x14ac:dyDescent="0.3">
      <c r="A20" s="2" t="s">
        <v>329</v>
      </c>
      <c r="B20" s="9" t="s">
        <v>940</v>
      </c>
      <c r="C20" s="13">
        <v>29</v>
      </c>
      <c r="D20" s="14">
        <v>10</v>
      </c>
      <c r="E20" s="15">
        <v>19</v>
      </c>
      <c r="F20" s="14">
        <v>4</v>
      </c>
      <c r="G20" s="13">
        <v>2</v>
      </c>
      <c r="H20" s="13">
        <v>5</v>
      </c>
      <c r="I20" s="13">
        <v>3</v>
      </c>
      <c r="J20" s="13">
        <v>6</v>
      </c>
      <c r="K20" s="13">
        <v>9</v>
      </c>
      <c r="L20" s="13">
        <v>6</v>
      </c>
      <c r="M20" s="13">
        <v>8</v>
      </c>
      <c r="N20" s="15">
        <v>15</v>
      </c>
      <c r="O20" s="14">
        <v>25</v>
      </c>
      <c r="P20" s="13">
        <v>1</v>
      </c>
      <c r="Q20" s="13">
        <v>3</v>
      </c>
      <c r="R20" s="13">
        <v>2</v>
      </c>
      <c r="S20" s="13">
        <v>4</v>
      </c>
      <c r="T20" s="13">
        <v>3</v>
      </c>
      <c r="U20" s="13">
        <v>1</v>
      </c>
      <c r="V20" s="13">
        <v>0</v>
      </c>
      <c r="W20" s="13">
        <v>1</v>
      </c>
      <c r="X20" s="13">
        <v>3</v>
      </c>
      <c r="Y20" s="13">
        <v>0</v>
      </c>
      <c r="Z20" s="15">
        <v>12</v>
      </c>
      <c r="AA20" s="14">
        <v>21</v>
      </c>
      <c r="AB20" s="13">
        <v>8</v>
      </c>
      <c r="AC20" s="13">
        <v>3</v>
      </c>
      <c r="AD20" s="13">
        <v>2</v>
      </c>
      <c r="AE20" s="13">
        <v>3</v>
      </c>
      <c r="AF20" s="15">
        <v>0</v>
      </c>
      <c r="AG20" s="14">
        <v>17</v>
      </c>
      <c r="AH20" s="13">
        <v>12</v>
      </c>
      <c r="AI20" s="13">
        <v>8</v>
      </c>
      <c r="AJ20" s="13">
        <v>9</v>
      </c>
      <c r="AK20" s="13">
        <v>5</v>
      </c>
      <c r="AL20" s="15">
        <v>6</v>
      </c>
      <c r="AM20" s="14">
        <v>29</v>
      </c>
      <c r="AN20" s="15">
        <v>0</v>
      </c>
    </row>
    <row r="21" spans="1:40" ht="15" customHeight="1" x14ac:dyDescent="0.3">
      <c r="A21" s="2" t="s">
        <v>329</v>
      </c>
      <c r="B21" s="9"/>
      <c r="C21" s="16">
        <v>0.03</v>
      </c>
      <c r="D21" s="17">
        <v>0.02</v>
      </c>
      <c r="E21" s="18">
        <v>0.04</v>
      </c>
      <c r="F21" s="19">
        <v>0.09</v>
      </c>
      <c r="G21" s="16">
        <v>0.03</v>
      </c>
      <c r="H21" s="16">
        <v>0.05</v>
      </c>
      <c r="I21" s="16">
        <v>0.02</v>
      </c>
      <c r="J21" s="16">
        <v>0.04</v>
      </c>
      <c r="K21" s="16">
        <v>0.03</v>
      </c>
      <c r="L21" s="16">
        <v>0.05</v>
      </c>
      <c r="M21" s="16">
        <v>0.03</v>
      </c>
      <c r="N21" s="18">
        <v>0.03</v>
      </c>
      <c r="O21" s="17">
        <v>0.04</v>
      </c>
      <c r="P21" s="16">
        <v>0.01</v>
      </c>
      <c r="Q21" s="16">
        <v>0.03</v>
      </c>
      <c r="R21" s="16">
        <v>0.06</v>
      </c>
      <c r="S21" s="16">
        <v>0.05</v>
      </c>
      <c r="T21" s="16">
        <v>0.02</v>
      </c>
      <c r="U21" s="16">
        <v>0.01</v>
      </c>
      <c r="V21" s="16">
        <v>0</v>
      </c>
      <c r="W21" s="16">
        <v>0.05</v>
      </c>
      <c r="X21" s="16">
        <v>0.03</v>
      </c>
      <c r="Y21" s="16">
        <v>0</v>
      </c>
      <c r="Z21" s="21">
        <v>0.08</v>
      </c>
      <c r="AA21" s="17">
        <v>0.03</v>
      </c>
      <c r="AB21" s="16">
        <v>0.06</v>
      </c>
      <c r="AC21" s="16">
        <v>0.12</v>
      </c>
      <c r="AD21" s="16">
        <v>0.04</v>
      </c>
      <c r="AE21" s="16">
        <v>7.0000000000000007E-2</v>
      </c>
      <c r="AF21" s="18">
        <v>0</v>
      </c>
      <c r="AG21" s="17">
        <v>0.03</v>
      </c>
      <c r="AH21" s="16">
        <v>0.03</v>
      </c>
      <c r="AI21" s="16">
        <v>0.03</v>
      </c>
      <c r="AJ21" s="16">
        <v>0.03</v>
      </c>
      <c r="AK21" s="16">
        <v>0.03</v>
      </c>
      <c r="AL21" s="18">
        <v>0.04</v>
      </c>
      <c r="AM21" s="17">
        <v>0.03</v>
      </c>
      <c r="AN21" s="18">
        <v>0</v>
      </c>
    </row>
    <row r="22" spans="1:40" ht="15" customHeight="1" x14ac:dyDescent="0.3">
      <c r="A22" s="2" t="s">
        <v>329</v>
      </c>
      <c r="B22" s="9"/>
      <c r="D22" s="22"/>
      <c r="E22" s="9"/>
      <c r="F22" s="10" t="s">
        <v>382</v>
      </c>
      <c r="N22" s="9"/>
      <c r="O22" s="22"/>
      <c r="R22" s="12" t="s">
        <v>388</v>
      </c>
      <c r="Z22" s="11" t="s">
        <v>1022</v>
      </c>
      <c r="AA22" s="22"/>
      <c r="AF22" s="9"/>
      <c r="AG22" s="22"/>
      <c r="AL22" s="9"/>
      <c r="AM22" s="22"/>
      <c r="AN22" s="9"/>
    </row>
    <row r="23" spans="1:40" ht="15" customHeight="1" x14ac:dyDescent="0.3">
      <c r="A23" s="2" t="s">
        <v>329</v>
      </c>
      <c r="B23" s="9" t="s">
        <v>950</v>
      </c>
      <c r="C23" s="13">
        <v>12</v>
      </c>
      <c r="D23" s="14">
        <v>8</v>
      </c>
      <c r="E23" s="15">
        <v>4</v>
      </c>
      <c r="F23" s="14">
        <v>2</v>
      </c>
      <c r="G23" s="13">
        <v>2</v>
      </c>
      <c r="H23" s="13">
        <v>2</v>
      </c>
      <c r="I23" s="13">
        <v>2</v>
      </c>
      <c r="J23" s="13">
        <v>1</v>
      </c>
      <c r="K23" s="13">
        <v>3</v>
      </c>
      <c r="L23" s="13">
        <v>4</v>
      </c>
      <c r="M23" s="13">
        <v>4</v>
      </c>
      <c r="N23" s="15">
        <v>4</v>
      </c>
      <c r="O23" s="14">
        <v>9</v>
      </c>
      <c r="P23" s="13">
        <v>1</v>
      </c>
      <c r="Q23" s="13">
        <v>2</v>
      </c>
      <c r="R23" s="13">
        <v>0</v>
      </c>
      <c r="S23" s="13">
        <v>1</v>
      </c>
      <c r="T23" s="13">
        <v>2</v>
      </c>
      <c r="U23" s="13">
        <v>1</v>
      </c>
      <c r="V23" s="13">
        <v>0</v>
      </c>
      <c r="W23" s="13">
        <v>1</v>
      </c>
      <c r="X23" s="13">
        <v>3</v>
      </c>
      <c r="Y23" s="13">
        <v>1</v>
      </c>
      <c r="Z23" s="15">
        <v>0</v>
      </c>
      <c r="AA23" s="14">
        <v>12</v>
      </c>
      <c r="AB23" s="13">
        <v>0</v>
      </c>
      <c r="AC23" s="13">
        <v>0</v>
      </c>
      <c r="AD23" s="13">
        <v>0</v>
      </c>
      <c r="AE23" s="13">
        <v>0</v>
      </c>
      <c r="AF23" s="15">
        <v>0</v>
      </c>
      <c r="AG23" s="14">
        <v>6</v>
      </c>
      <c r="AH23" s="13">
        <v>6</v>
      </c>
      <c r="AI23" s="13">
        <v>1</v>
      </c>
      <c r="AJ23" s="13">
        <v>5</v>
      </c>
      <c r="AK23" s="13">
        <v>4</v>
      </c>
      <c r="AL23" s="15">
        <v>2</v>
      </c>
      <c r="AM23" s="14">
        <v>12</v>
      </c>
      <c r="AN23" s="15">
        <v>0</v>
      </c>
    </row>
    <row r="24" spans="1:40" ht="15" customHeight="1" x14ac:dyDescent="0.3">
      <c r="A24" s="2" t="s">
        <v>329</v>
      </c>
      <c r="B24" s="9"/>
      <c r="C24" s="16">
        <v>0.01</v>
      </c>
      <c r="D24" s="17">
        <v>0.02</v>
      </c>
      <c r="E24" s="18">
        <v>0.01</v>
      </c>
      <c r="F24" s="17">
        <v>0.05</v>
      </c>
      <c r="G24" s="16">
        <v>0.02</v>
      </c>
      <c r="H24" s="16">
        <v>0.02</v>
      </c>
      <c r="I24" s="16">
        <v>0.01</v>
      </c>
      <c r="J24" s="16">
        <v>0.01</v>
      </c>
      <c r="K24" s="16">
        <v>0.01</v>
      </c>
      <c r="L24" s="16">
        <v>0.03</v>
      </c>
      <c r="M24" s="16">
        <v>0.02</v>
      </c>
      <c r="N24" s="18">
        <v>0.01</v>
      </c>
      <c r="O24" s="17">
        <v>0.01</v>
      </c>
      <c r="P24" s="16">
        <v>0.01</v>
      </c>
      <c r="Q24" s="16">
        <v>0.02</v>
      </c>
      <c r="R24" s="16">
        <v>0</v>
      </c>
      <c r="S24" s="16">
        <v>0.01</v>
      </c>
      <c r="T24" s="16">
        <v>0.02</v>
      </c>
      <c r="U24" s="16">
        <v>0.01</v>
      </c>
      <c r="V24" s="16">
        <v>0</v>
      </c>
      <c r="W24" s="16">
        <v>0.05</v>
      </c>
      <c r="X24" s="16">
        <v>0.03</v>
      </c>
      <c r="Y24" s="16">
        <v>0.01</v>
      </c>
      <c r="Z24" s="18">
        <v>0</v>
      </c>
      <c r="AA24" s="17">
        <v>0.02</v>
      </c>
      <c r="AB24" s="16">
        <v>0</v>
      </c>
      <c r="AC24" s="16">
        <v>0</v>
      </c>
      <c r="AD24" s="16">
        <v>0</v>
      </c>
      <c r="AE24" s="16">
        <v>0</v>
      </c>
      <c r="AF24" s="18">
        <v>0</v>
      </c>
      <c r="AG24" s="17">
        <v>0.01</v>
      </c>
      <c r="AH24" s="16">
        <v>0.02</v>
      </c>
      <c r="AI24" s="3" t="s">
        <v>422</v>
      </c>
      <c r="AJ24" s="16">
        <v>0.02</v>
      </c>
      <c r="AK24" s="16">
        <v>0.02</v>
      </c>
      <c r="AL24" s="18">
        <v>0.01</v>
      </c>
      <c r="AM24" s="17">
        <v>0.01</v>
      </c>
      <c r="AN24" s="18">
        <v>0</v>
      </c>
    </row>
    <row r="25" spans="1:40" ht="15" customHeight="1" x14ac:dyDescent="0.3">
      <c r="A25" s="2" t="s">
        <v>329</v>
      </c>
      <c r="B25" s="9"/>
      <c r="D25" s="22"/>
      <c r="E25" s="9"/>
      <c r="F25" s="10" t="s">
        <v>416</v>
      </c>
      <c r="L25" s="12" t="s">
        <v>385</v>
      </c>
      <c r="N25" s="9"/>
      <c r="O25" s="22"/>
      <c r="X25" s="12" t="s">
        <v>389</v>
      </c>
      <c r="Z25" s="9"/>
      <c r="AA25" s="22"/>
      <c r="AF25" s="9"/>
      <c r="AG25" s="22"/>
      <c r="AL25" s="9"/>
      <c r="AM25" s="22"/>
      <c r="AN25" s="9"/>
    </row>
    <row r="26" spans="1:40" ht="15" customHeight="1" x14ac:dyDescent="0.3">
      <c r="A26" s="2" t="s">
        <v>329</v>
      </c>
      <c r="B26" s="9" t="s">
        <v>774</v>
      </c>
      <c r="C26" s="13">
        <v>11</v>
      </c>
      <c r="D26" s="14">
        <v>0</v>
      </c>
      <c r="E26" s="15">
        <v>11</v>
      </c>
      <c r="F26" s="14">
        <v>1</v>
      </c>
      <c r="G26" s="13">
        <v>0</v>
      </c>
      <c r="H26" s="13">
        <v>0</v>
      </c>
      <c r="I26" s="13">
        <v>2</v>
      </c>
      <c r="J26" s="13">
        <v>5</v>
      </c>
      <c r="K26" s="13">
        <v>2</v>
      </c>
      <c r="L26" s="13">
        <v>1</v>
      </c>
      <c r="M26" s="13">
        <v>2</v>
      </c>
      <c r="N26" s="15">
        <v>8</v>
      </c>
      <c r="O26" s="14">
        <v>8</v>
      </c>
      <c r="P26" s="13">
        <v>2</v>
      </c>
      <c r="Q26" s="13">
        <v>3</v>
      </c>
      <c r="R26" s="13">
        <v>0</v>
      </c>
      <c r="S26" s="13">
        <v>0</v>
      </c>
      <c r="T26" s="13">
        <v>1</v>
      </c>
      <c r="U26" s="13">
        <v>0</v>
      </c>
      <c r="V26" s="13">
        <v>0</v>
      </c>
      <c r="W26" s="13">
        <v>1</v>
      </c>
      <c r="X26" s="13">
        <v>3</v>
      </c>
      <c r="Y26" s="13">
        <v>1</v>
      </c>
      <c r="Z26" s="15">
        <v>0</v>
      </c>
      <c r="AA26" s="14">
        <v>11</v>
      </c>
      <c r="AB26" s="13">
        <v>0</v>
      </c>
      <c r="AC26" s="13">
        <v>0</v>
      </c>
      <c r="AD26" s="13">
        <v>0</v>
      </c>
      <c r="AE26" s="13">
        <v>0</v>
      </c>
      <c r="AF26" s="15">
        <v>0</v>
      </c>
      <c r="AG26" s="14">
        <v>5</v>
      </c>
      <c r="AH26" s="13">
        <v>6</v>
      </c>
      <c r="AI26" s="13">
        <v>2</v>
      </c>
      <c r="AJ26" s="13">
        <v>3</v>
      </c>
      <c r="AK26" s="13">
        <v>4</v>
      </c>
      <c r="AL26" s="15">
        <v>2</v>
      </c>
      <c r="AM26" s="14">
        <v>11</v>
      </c>
      <c r="AN26" s="15">
        <v>0</v>
      </c>
    </row>
    <row r="27" spans="1:40" ht="15" customHeight="1" x14ac:dyDescent="0.3">
      <c r="A27" s="2" t="s">
        <v>329</v>
      </c>
      <c r="B27" s="9"/>
      <c r="C27" s="16">
        <v>0.01</v>
      </c>
      <c r="D27" s="19">
        <v>0</v>
      </c>
      <c r="E27" s="21">
        <v>0.03</v>
      </c>
      <c r="F27" s="17">
        <v>0.02</v>
      </c>
      <c r="G27" s="16">
        <v>0</v>
      </c>
      <c r="H27" s="16">
        <v>0</v>
      </c>
      <c r="I27" s="16">
        <v>0.02</v>
      </c>
      <c r="J27" s="20">
        <v>0.03</v>
      </c>
      <c r="K27" s="16">
        <v>0.01</v>
      </c>
      <c r="L27" s="16">
        <v>0.01</v>
      </c>
      <c r="M27" s="16">
        <v>0.01</v>
      </c>
      <c r="N27" s="18">
        <v>0.02</v>
      </c>
      <c r="O27" s="17">
        <v>0.01</v>
      </c>
      <c r="P27" s="16">
        <v>0.02</v>
      </c>
      <c r="Q27" s="16">
        <v>0.03</v>
      </c>
      <c r="R27" s="16">
        <v>0</v>
      </c>
      <c r="S27" s="16">
        <v>0</v>
      </c>
      <c r="T27" s="16">
        <v>0.01</v>
      </c>
      <c r="U27" s="16">
        <v>0</v>
      </c>
      <c r="V27" s="16">
        <v>0</v>
      </c>
      <c r="W27" s="16">
        <v>0.05</v>
      </c>
      <c r="X27" s="16">
        <v>0.03</v>
      </c>
      <c r="Y27" s="16">
        <v>0.01</v>
      </c>
      <c r="Z27" s="18">
        <v>0</v>
      </c>
      <c r="AA27" s="17">
        <v>0.01</v>
      </c>
      <c r="AB27" s="16">
        <v>0</v>
      </c>
      <c r="AC27" s="16">
        <v>0</v>
      </c>
      <c r="AD27" s="16">
        <v>0</v>
      </c>
      <c r="AE27" s="16">
        <v>0</v>
      </c>
      <c r="AF27" s="18">
        <v>0</v>
      </c>
      <c r="AG27" s="17">
        <v>0.01</v>
      </c>
      <c r="AH27" s="16">
        <v>0.02</v>
      </c>
      <c r="AI27" s="16">
        <v>0.01</v>
      </c>
      <c r="AJ27" s="16">
        <v>0.01</v>
      </c>
      <c r="AK27" s="16">
        <v>0.02</v>
      </c>
      <c r="AL27" s="18">
        <v>0.01</v>
      </c>
      <c r="AM27" s="17">
        <v>0.01</v>
      </c>
      <c r="AN27" s="18">
        <v>0</v>
      </c>
    </row>
    <row r="28" spans="1:40" ht="15" customHeight="1" x14ac:dyDescent="0.3">
      <c r="A28" s="2" t="s">
        <v>329</v>
      </c>
      <c r="B28" s="9"/>
      <c r="D28" s="22"/>
      <c r="E28" s="11" t="s">
        <v>377</v>
      </c>
      <c r="F28" s="22"/>
      <c r="N28" s="9"/>
      <c r="O28" s="22"/>
      <c r="Q28" s="12" t="s">
        <v>389</v>
      </c>
      <c r="X28" s="12" t="s">
        <v>389</v>
      </c>
      <c r="Z28" s="9"/>
      <c r="AA28" s="22"/>
      <c r="AF28" s="9"/>
      <c r="AG28" s="22"/>
      <c r="AL28" s="9"/>
      <c r="AM28" s="22"/>
      <c r="AN28" s="9"/>
    </row>
    <row r="29" spans="1:40" ht="15" customHeight="1" x14ac:dyDescent="0.3">
      <c r="A29" s="2" t="s">
        <v>329</v>
      </c>
      <c r="B29" s="9" t="s">
        <v>960</v>
      </c>
      <c r="C29" s="13">
        <v>619</v>
      </c>
      <c r="D29" s="14">
        <v>319</v>
      </c>
      <c r="E29" s="15">
        <v>300</v>
      </c>
      <c r="F29" s="14">
        <v>31</v>
      </c>
      <c r="G29" s="13">
        <v>62</v>
      </c>
      <c r="H29" s="13">
        <v>63</v>
      </c>
      <c r="I29" s="13">
        <v>97</v>
      </c>
      <c r="J29" s="13">
        <v>126</v>
      </c>
      <c r="K29" s="13">
        <v>241</v>
      </c>
      <c r="L29" s="13">
        <v>92</v>
      </c>
      <c r="M29" s="13">
        <v>160</v>
      </c>
      <c r="N29" s="15">
        <v>367</v>
      </c>
      <c r="O29" s="14">
        <v>450</v>
      </c>
      <c r="P29" s="13">
        <v>90</v>
      </c>
      <c r="Q29" s="13">
        <v>71</v>
      </c>
      <c r="R29" s="13">
        <v>21</v>
      </c>
      <c r="S29" s="13">
        <v>57</v>
      </c>
      <c r="T29" s="13">
        <v>78</v>
      </c>
      <c r="U29" s="13">
        <v>55</v>
      </c>
      <c r="V29" s="13">
        <v>1</v>
      </c>
      <c r="W29" s="13">
        <v>11</v>
      </c>
      <c r="X29" s="13">
        <v>77</v>
      </c>
      <c r="Y29" s="13">
        <v>51</v>
      </c>
      <c r="Z29" s="15">
        <v>106</v>
      </c>
      <c r="AA29" s="14">
        <v>533</v>
      </c>
      <c r="AB29" s="13">
        <v>86</v>
      </c>
      <c r="AC29" s="13">
        <v>13</v>
      </c>
      <c r="AD29" s="13">
        <v>37</v>
      </c>
      <c r="AE29" s="13">
        <v>32</v>
      </c>
      <c r="AF29" s="15">
        <v>4</v>
      </c>
      <c r="AG29" s="14">
        <v>380</v>
      </c>
      <c r="AH29" s="13">
        <v>239</v>
      </c>
      <c r="AI29" s="13">
        <v>180</v>
      </c>
      <c r="AJ29" s="13">
        <v>200</v>
      </c>
      <c r="AK29" s="13">
        <v>135</v>
      </c>
      <c r="AL29" s="15">
        <v>103</v>
      </c>
      <c r="AM29" s="14">
        <v>619</v>
      </c>
      <c r="AN29" s="15">
        <v>0</v>
      </c>
    </row>
    <row r="30" spans="1:40" ht="15" customHeight="1" x14ac:dyDescent="0.3">
      <c r="A30" s="2" t="s">
        <v>329</v>
      </c>
      <c r="B30" s="9"/>
      <c r="C30" s="16">
        <v>0.72</v>
      </c>
      <c r="D30" s="17">
        <v>0.72</v>
      </c>
      <c r="E30" s="18">
        <v>0.71</v>
      </c>
      <c r="F30" s="17">
        <v>0.75</v>
      </c>
      <c r="G30" s="16">
        <v>0.74</v>
      </c>
      <c r="H30" s="16">
        <v>0.67</v>
      </c>
      <c r="I30" s="16">
        <v>0.71</v>
      </c>
      <c r="J30" s="16">
        <v>0.69</v>
      </c>
      <c r="K30" s="16">
        <v>0.74</v>
      </c>
      <c r="L30" s="16">
        <v>0.74</v>
      </c>
      <c r="M30" s="16">
        <v>0.69</v>
      </c>
      <c r="N30" s="18">
        <v>0.72</v>
      </c>
      <c r="O30" s="17">
        <v>0.7</v>
      </c>
      <c r="P30" s="20">
        <v>0.82</v>
      </c>
      <c r="Q30" s="16">
        <v>0.7</v>
      </c>
      <c r="R30" s="16">
        <v>0.68</v>
      </c>
      <c r="S30" s="16">
        <v>0.77</v>
      </c>
      <c r="T30" s="16">
        <v>0.69</v>
      </c>
      <c r="U30" s="16">
        <v>0.69</v>
      </c>
      <c r="V30" s="16">
        <v>1</v>
      </c>
      <c r="W30" s="16">
        <v>0.6</v>
      </c>
      <c r="X30" s="16">
        <v>0.72</v>
      </c>
      <c r="Y30" s="16">
        <v>0.75</v>
      </c>
      <c r="Z30" s="18">
        <v>0.67</v>
      </c>
      <c r="AA30" s="17">
        <v>0.72</v>
      </c>
      <c r="AB30" s="16">
        <v>0.71</v>
      </c>
      <c r="AC30" s="16">
        <v>0.56999999999999995</v>
      </c>
      <c r="AD30" s="16">
        <v>0.77</v>
      </c>
      <c r="AE30" s="16">
        <v>0.79</v>
      </c>
      <c r="AF30" s="18">
        <v>0.39</v>
      </c>
      <c r="AG30" s="17">
        <v>0.72</v>
      </c>
      <c r="AH30" s="16">
        <v>0.71</v>
      </c>
      <c r="AI30" s="16">
        <v>0.74</v>
      </c>
      <c r="AJ30" s="16">
        <v>0.7</v>
      </c>
      <c r="AK30" s="16">
        <v>0.74</v>
      </c>
      <c r="AL30" s="18">
        <v>0.67</v>
      </c>
      <c r="AM30" s="17">
        <v>0.72</v>
      </c>
      <c r="AN30" s="18">
        <v>0</v>
      </c>
    </row>
    <row r="31" spans="1:40" ht="15" customHeight="1" x14ac:dyDescent="0.3">
      <c r="A31" s="2" t="s">
        <v>329</v>
      </c>
      <c r="B31" s="9"/>
      <c r="D31" s="22"/>
      <c r="E31" s="9"/>
      <c r="F31" s="22"/>
      <c r="N31" s="9"/>
      <c r="O31" s="22"/>
      <c r="P31" s="12" t="s">
        <v>1023</v>
      </c>
      <c r="Z31" s="9"/>
      <c r="AA31" s="22"/>
      <c r="AF31" s="9"/>
      <c r="AG31" s="22"/>
      <c r="AL31" s="9"/>
      <c r="AM31" s="22"/>
      <c r="AN31" s="9"/>
    </row>
    <row r="32" spans="1:40" ht="15" customHeight="1" x14ac:dyDescent="0.3">
      <c r="A32" s="2" t="s">
        <v>329</v>
      </c>
      <c r="B32" s="9" t="s">
        <v>970</v>
      </c>
      <c r="C32" s="13">
        <v>41</v>
      </c>
      <c r="D32" s="14">
        <v>18</v>
      </c>
      <c r="E32" s="15">
        <v>23</v>
      </c>
      <c r="F32" s="14">
        <v>5</v>
      </c>
      <c r="G32" s="13">
        <v>4</v>
      </c>
      <c r="H32" s="13">
        <v>7</v>
      </c>
      <c r="I32" s="13">
        <v>5</v>
      </c>
      <c r="J32" s="13">
        <v>7</v>
      </c>
      <c r="K32" s="13">
        <v>12</v>
      </c>
      <c r="L32" s="13">
        <v>10</v>
      </c>
      <c r="M32" s="13">
        <v>12</v>
      </c>
      <c r="N32" s="15">
        <v>20</v>
      </c>
      <c r="O32" s="14">
        <v>34</v>
      </c>
      <c r="P32" s="13">
        <v>2</v>
      </c>
      <c r="Q32" s="13">
        <v>5</v>
      </c>
      <c r="R32" s="13">
        <v>2</v>
      </c>
      <c r="S32" s="13">
        <v>5</v>
      </c>
      <c r="T32" s="13">
        <v>5</v>
      </c>
      <c r="U32" s="13">
        <v>2</v>
      </c>
      <c r="V32" s="13">
        <v>0</v>
      </c>
      <c r="W32" s="13">
        <v>2</v>
      </c>
      <c r="X32" s="13">
        <v>6</v>
      </c>
      <c r="Y32" s="13">
        <v>1</v>
      </c>
      <c r="Z32" s="15">
        <v>12</v>
      </c>
      <c r="AA32" s="14">
        <v>33</v>
      </c>
      <c r="AB32" s="13">
        <v>8</v>
      </c>
      <c r="AC32" s="13">
        <v>3</v>
      </c>
      <c r="AD32" s="13">
        <v>2</v>
      </c>
      <c r="AE32" s="13">
        <v>3</v>
      </c>
      <c r="AF32" s="15">
        <v>0</v>
      </c>
      <c r="AG32" s="14">
        <v>24</v>
      </c>
      <c r="AH32" s="13">
        <v>17</v>
      </c>
      <c r="AI32" s="13">
        <v>9</v>
      </c>
      <c r="AJ32" s="13">
        <v>15</v>
      </c>
      <c r="AK32" s="13">
        <v>9</v>
      </c>
      <c r="AL32" s="15">
        <v>8</v>
      </c>
      <c r="AM32" s="14">
        <v>41</v>
      </c>
      <c r="AN32" s="15">
        <v>0</v>
      </c>
    </row>
    <row r="33" spans="1:40" ht="15" customHeight="1" x14ac:dyDescent="0.3">
      <c r="A33" s="2" t="s">
        <v>329</v>
      </c>
      <c r="B33" s="9"/>
      <c r="C33" s="16">
        <v>0.05</v>
      </c>
      <c r="D33" s="17">
        <v>0.04</v>
      </c>
      <c r="E33" s="18">
        <v>0.05</v>
      </c>
      <c r="F33" s="19">
        <v>0.13</v>
      </c>
      <c r="G33" s="16">
        <v>0.05</v>
      </c>
      <c r="H33" s="16">
        <v>7.0000000000000007E-2</v>
      </c>
      <c r="I33" s="16">
        <v>0.04</v>
      </c>
      <c r="J33" s="16">
        <v>0.04</v>
      </c>
      <c r="K33" s="16">
        <v>0.04</v>
      </c>
      <c r="L33" s="16">
        <v>0.08</v>
      </c>
      <c r="M33" s="16">
        <v>0.05</v>
      </c>
      <c r="N33" s="18">
        <v>0.04</v>
      </c>
      <c r="O33" s="17">
        <v>0.05</v>
      </c>
      <c r="P33" s="16">
        <v>0.02</v>
      </c>
      <c r="Q33" s="16">
        <v>0.05</v>
      </c>
      <c r="R33" s="16">
        <v>0.06</v>
      </c>
      <c r="S33" s="16">
        <v>0.06</v>
      </c>
      <c r="T33" s="16">
        <v>0.04</v>
      </c>
      <c r="U33" s="16">
        <v>0.02</v>
      </c>
      <c r="V33" s="16">
        <v>0</v>
      </c>
      <c r="W33" s="16">
        <v>0.1</v>
      </c>
      <c r="X33" s="16">
        <v>0.06</v>
      </c>
      <c r="Y33" s="16">
        <v>0.01</v>
      </c>
      <c r="Z33" s="18">
        <v>0.08</v>
      </c>
      <c r="AA33" s="17">
        <v>0.04</v>
      </c>
      <c r="AB33" s="16">
        <v>0.06</v>
      </c>
      <c r="AC33" s="16">
        <v>0.12</v>
      </c>
      <c r="AD33" s="16">
        <v>0.04</v>
      </c>
      <c r="AE33" s="16">
        <v>7.0000000000000007E-2</v>
      </c>
      <c r="AF33" s="18">
        <v>0</v>
      </c>
      <c r="AG33" s="17">
        <v>0.04</v>
      </c>
      <c r="AH33" s="16">
        <v>0.05</v>
      </c>
      <c r="AI33" s="16">
        <v>0.04</v>
      </c>
      <c r="AJ33" s="16">
        <v>0.05</v>
      </c>
      <c r="AK33" s="16">
        <v>0.05</v>
      </c>
      <c r="AL33" s="18">
        <v>0.05</v>
      </c>
      <c r="AM33" s="17">
        <v>0.05</v>
      </c>
      <c r="AN33" s="18">
        <v>0</v>
      </c>
    </row>
    <row r="34" spans="1:40" ht="15" customHeight="1" x14ac:dyDescent="0.3">
      <c r="A34" s="2" t="s">
        <v>329</v>
      </c>
      <c r="B34" s="9"/>
      <c r="C34" s="28"/>
      <c r="D34" s="29"/>
      <c r="E34" s="30"/>
      <c r="F34" s="49" t="s">
        <v>447</v>
      </c>
      <c r="G34" s="28"/>
      <c r="H34" s="28"/>
      <c r="I34" s="28"/>
      <c r="J34" s="28"/>
      <c r="K34" s="28"/>
      <c r="L34" s="28"/>
      <c r="M34" s="28"/>
      <c r="N34" s="30"/>
      <c r="O34" s="29"/>
      <c r="P34" s="28"/>
      <c r="Q34" s="28"/>
      <c r="R34" s="28"/>
      <c r="S34" s="28"/>
      <c r="T34" s="28"/>
      <c r="U34" s="28"/>
      <c r="V34" s="28"/>
      <c r="W34" s="28"/>
      <c r="X34" s="28"/>
      <c r="Y34" s="28"/>
      <c r="Z34" s="48" t="s">
        <v>378</v>
      </c>
      <c r="AA34" s="29"/>
      <c r="AB34" s="28"/>
      <c r="AC34" s="28"/>
      <c r="AD34" s="28"/>
      <c r="AE34" s="28"/>
      <c r="AF34" s="30"/>
      <c r="AG34" s="29"/>
      <c r="AH34" s="28"/>
      <c r="AI34" s="28"/>
      <c r="AJ34" s="28"/>
      <c r="AK34" s="28"/>
      <c r="AL34" s="30"/>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1600-000000000000}"/>
  </hyperlinks>
  <pageMargins left="0.7" right="0.7" top="0.75" bottom="0.75" header="0.3" footer="0.3"/>
  <headerFooter>
    <oddHeader>&amp;L&amp;"Aptos"&amp;12&amp;K000000 Classification: CONFIDENTIAL&amp;1#_x000D_</oddHeader>
  </headerFooter>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dimension ref="A1:AN35"/>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1024</v>
      </c>
    </row>
    <row r="4" spans="1:40" x14ac:dyDescent="0.3">
      <c r="A4" s="2" t="s">
        <v>329</v>
      </c>
      <c r="B4" s="2" t="s">
        <v>1025</v>
      </c>
    </row>
    <row r="5" spans="1:40" x14ac:dyDescent="0.3">
      <c r="A5" s="2" t="s">
        <v>329</v>
      </c>
      <c r="B5" s="2" t="s">
        <v>39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372</v>
      </c>
      <c r="D9" s="14">
        <v>196</v>
      </c>
      <c r="E9" s="15">
        <v>176</v>
      </c>
      <c r="F9" s="14">
        <v>17</v>
      </c>
      <c r="G9" s="13">
        <v>43</v>
      </c>
      <c r="H9" s="13">
        <v>52</v>
      </c>
      <c r="I9" s="13">
        <v>58</v>
      </c>
      <c r="J9" s="13">
        <v>69</v>
      </c>
      <c r="K9" s="13">
        <v>133</v>
      </c>
      <c r="L9" s="13">
        <v>60</v>
      </c>
      <c r="M9" s="13">
        <v>110</v>
      </c>
      <c r="N9" s="15">
        <v>202</v>
      </c>
      <c r="O9" s="14">
        <v>303</v>
      </c>
      <c r="P9" s="13">
        <v>34</v>
      </c>
      <c r="Q9" s="13">
        <v>53</v>
      </c>
      <c r="R9" s="13">
        <v>11</v>
      </c>
      <c r="S9" s="13">
        <v>38</v>
      </c>
      <c r="T9" s="13">
        <v>35</v>
      </c>
      <c r="U9" s="13">
        <v>33</v>
      </c>
      <c r="V9" s="13">
        <v>2</v>
      </c>
      <c r="W9" s="13">
        <v>7</v>
      </c>
      <c r="X9" s="13">
        <v>44</v>
      </c>
      <c r="Y9" s="13">
        <v>56</v>
      </c>
      <c r="Z9" s="15">
        <v>59</v>
      </c>
      <c r="AA9" s="14">
        <v>321</v>
      </c>
      <c r="AB9" s="13">
        <v>51</v>
      </c>
      <c r="AC9" s="13">
        <v>6</v>
      </c>
      <c r="AD9" s="13">
        <v>27</v>
      </c>
      <c r="AE9" s="13">
        <v>18</v>
      </c>
      <c r="AF9" s="15">
        <v>0</v>
      </c>
      <c r="AG9" s="14">
        <v>220</v>
      </c>
      <c r="AH9" s="13">
        <v>152</v>
      </c>
      <c r="AI9" s="13">
        <v>118</v>
      </c>
      <c r="AJ9" s="13">
        <v>102</v>
      </c>
      <c r="AK9" s="13">
        <v>78</v>
      </c>
      <c r="AL9" s="15">
        <v>74</v>
      </c>
      <c r="AM9" s="14">
        <v>372</v>
      </c>
      <c r="AN9" s="15">
        <v>0</v>
      </c>
    </row>
    <row r="10" spans="1:40" ht="15" customHeight="1" x14ac:dyDescent="0.3">
      <c r="A10" s="2" t="s">
        <v>329</v>
      </c>
      <c r="B10" s="9" t="s">
        <v>338</v>
      </c>
      <c r="C10" s="13">
        <v>360</v>
      </c>
      <c r="D10" s="14">
        <v>192</v>
      </c>
      <c r="E10" s="15">
        <v>168</v>
      </c>
      <c r="F10" s="14">
        <v>15</v>
      </c>
      <c r="G10" s="13">
        <v>40</v>
      </c>
      <c r="H10" s="13">
        <v>50</v>
      </c>
      <c r="I10" s="13">
        <v>55</v>
      </c>
      <c r="J10" s="13">
        <v>66</v>
      </c>
      <c r="K10" s="13">
        <v>133</v>
      </c>
      <c r="L10" s="13">
        <v>55</v>
      </c>
      <c r="M10" s="13">
        <v>106</v>
      </c>
      <c r="N10" s="15">
        <v>199</v>
      </c>
      <c r="O10" s="14">
        <v>293</v>
      </c>
      <c r="P10" s="13">
        <v>33</v>
      </c>
      <c r="Q10" s="13">
        <v>50</v>
      </c>
      <c r="R10" s="13">
        <v>10</v>
      </c>
      <c r="S10" s="13">
        <v>37</v>
      </c>
      <c r="T10" s="13">
        <v>34</v>
      </c>
      <c r="U10" s="13">
        <v>32</v>
      </c>
      <c r="V10" s="13">
        <v>2</v>
      </c>
      <c r="W10" s="13">
        <v>6</v>
      </c>
      <c r="X10" s="13">
        <v>44</v>
      </c>
      <c r="Y10" s="13">
        <v>51</v>
      </c>
      <c r="Z10" s="15">
        <v>62</v>
      </c>
      <c r="AA10" s="14">
        <v>314</v>
      </c>
      <c r="AB10" s="13">
        <v>46</v>
      </c>
      <c r="AC10" s="13">
        <v>5</v>
      </c>
      <c r="AD10" s="13">
        <v>25</v>
      </c>
      <c r="AE10" s="13">
        <v>16</v>
      </c>
      <c r="AF10" s="15">
        <v>0</v>
      </c>
      <c r="AG10" s="14">
        <v>212</v>
      </c>
      <c r="AH10" s="13">
        <v>148</v>
      </c>
      <c r="AI10" s="13">
        <v>104</v>
      </c>
      <c r="AJ10" s="13">
        <v>108</v>
      </c>
      <c r="AK10" s="13">
        <v>80</v>
      </c>
      <c r="AL10" s="15">
        <v>68</v>
      </c>
      <c r="AM10" s="14">
        <v>360</v>
      </c>
      <c r="AN10" s="15">
        <v>0</v>
      </c>
    </row>
    <row r="11" spans="1:40" ht="15" customHeight="1" x14ac:dyDescent="0.3">
      <c r="A11" s="2" t="s">
        <v>329</v>
      </c>
      <c r="B11" s="9" t="s">
        <v>909</v>
      </c>
      <c r="C11" s="13">
        <v>109</v>
      </c>
      <c r="D11" s="14">
        <v>62</v>
      </c>
      <c r="E11" s="15">
        <v>48</v>
      </c>
      <c r="F11" s="14">
        <v>4</v>
      </c>
      <c r="G11" s="13">
        <v>16</v>
      </c>
      <c r="H11" s="13">
        <v>19</v>
      </c>
      <c r="I11" s="13">
        <v>13</v>
      </c>
      <c r="J11" s="13">
        <v>20</v>
      </c>
      <c r="K11" s="13">
        <v>36</v>
      </c>
      <c r="L11" s="13">
        <v>20</v>
      </c>
      <c r="M11" s="13">
        <v>32</v>
      </c>
      <c r="N11" s="15">
        <v>57</v>
      </c>
      <c r="O11" s="14">
        <v>93</v>
      </c>
      <c r="P11" s="13">
        <v>7</v>
      </c>
      <c r="Q11" s="13">
        <v>19</v>
      </c>
      <c r="R11" s="13">
        <v>3</v>
      </c>
      <c r="S11" s="13">
        <v>14</v>
      </c>
      <c r="T11" s="13">
        <v>9</v>
      </c>
      <c r="U11" s="13">
        <v>7</v>
      </c>
      <c r="V11" s="13">
        <v>1</v>
      </c>
      <c r="W11" s="13">
        <v>1</v>
      </c>
      <c r="X11" s="13">
        <v>9</v>
      </c>
      <c r="Y11" s="13">
        <v>12</v>
      </c>
      <c r="Z11" s="15">
        <v>26</v>
      </c>
      <c r="AA11" s="14">
        <v>94</v>
      </c>
      <c r="AB11" s="13">
        <v>15</v>
      </c>
      <c r="AC11" s="13">
        <v>0</v>
      </c>
      <c r="AD11" s="13">
        <v>6</v>
      </c>
      <c r="AE11" s="13">
        <v>9</v>
      </c>
      <c r="AF11" s="15">
        <v>0</v>
      </c>
      <c r="AG11" s="14">
        <v>71</v>
      </c>
      <c r="AH11" s="13">
        <v>38</v>
      </c>
      <c r="AI11" s="13">
        <v>38</v>
      </c>
      <c r="AJ11" s="13">
        <v>33</v>
      </c>
      <c r="AK11" s="13">
        <v>22</v>
      </c>
      <c r="AL11" s="15">
        <v>17</v>
      </c>
      <c r="AM11" s="14">
        <v>109</v>
      </c>
      <c r="AN11" s="15">
        <v>0</v>
      </c>
    </row>
    <row r="12" spans="1:40" ht="15" customHeight="1" x14ac:dyDescent="0.3">
      <c r="A12" s="2" t="s">
        <v>329</v>
      </c>
      <c r="B12" s="9"/>
      <c r="C12" s="16">
        <v>0.3</v>
      </c>
      <c r="D12" s="17">
        <v>0.32</v>
      </c>
      <c r="E12" s="18">
        <v>0.28000000000000003</v>
      </c>
      <c r="F12" s="17">
        <v>0.28999999999999998</v>
      </c>
      <c r="G12" s="16">
        <v>0.39</v>
      </c>
      <c r="H12" s="16">
        <v>0.37</v>
      </c>
      <c r="I12" s="16">
        <v>0.24</v>
      </c>
      <c r="J12" s="16">
        <v>0.31</v>
      </c>
      <c r="K12" s="16">
        <v>0.27</v>
      </c>
      <c r="L12" s="16">
        <v>0.37</v>
      </c>
      <c r="M12" s="16">
        <v>0.31</v>
      </c>
      <c r="N12" s="18">
        <v>0.28000000000000003</v>
      </c>
      <c r="O12" s="17">
        <v>0.32</v>
      </c>
      <c r="P12" s="16">
        <v>0.21</v>
      </c>
      <c r="Q12" s="16">
        <v>0.39</v>
      </c>
      <c r="R12" s="16">
        <v>0.35</v>
      </c>
      <c r="S12" s="16">
        <v>0.39</v>
      </c>
      <c r="T12" s="16">
        <v>0.28000000000000003</v>
      </c>
      <c r="U12" s="16">
        <v>0.23</v>
      </c>
      <c r="V12" s="16">
        <v>0.49</v>
      </c>
      <c r="W12" s="16">
        <v>0.15</v>
      </c>
      <c r="X12" s="16">
        <v>0.2</v>
      </c>
      <c r="Y12" s="16">
        <v>0.23</v>
      </c>
      <c r="Z12" s="21">
        <v>0.42</v>
      </c>
      <c r="AA12" s="17">
        <v>0.3</v>
      </c>
      <c r="AB12" s="16">
        <v>0.33</v>
      </c>
      <c r="AC12" s="16">
        <v>0</v>
      </c>
      <c r="AD12" s="16">
        <v>0.23</v>
      </c>
      <c r="AE12" s="16">
        <v>0.56999999999999995</v>
      </c>
      <c r="AF12" s="18">
        <v>0</v>
      </c>
      <c r="AG12" s="17">
        <v>0.33</v>
      </c>
      <c r="AH12" s="16">
        <v>0.26</v>
      </c>
      <c r="AI12" s="16">
        <v>0.37</v>
      </c>
      <c r="AJ12" s="16">
        <v>0.3</v>
      </c>
      <c r="AK12" s="16">
        <v>0.27</v>
      </c>
      <c r="AL12" s="18">
        <v>0.24</v>
      </c>
      <c r="AM12" s="17">
        <v>0.3</v>
      </c>
      <c r="AN12" s="18">
        <v>0</v>
      </c>
    </row>
    <row r="13" spans="1:40" ht="15" customHeight="1" x14ac:dyDescent="0.3">
      <c r="A13" s="2" t="s">
        <v>329</v>
      </c>
      <c r="B13" s="9"/>
      <c r="D13" s="22"/>
      <c r="E13" s="9"/>
      <c r="F13" s="22"/>
      <c r="N13" s="9"/>
      <c r="O13" s="22"/>
      <c r="Q13" s="12" t="s">
        <v>387</v>
      </c>
      <c r="Z13" s="11" t="s">
        <v>985</v>
      </c>
      <c r="AA13" s="22"/>
      <c r="AF13" s="9"/>
      <c r="AG13" s="22"/>
      <c r="AL13" s="9"/>
      <c r="AM13" s="22"/>
      <c r="AN13" s="9"/>
    </row>
    <row r="14" spans="1:40" ht="15" customHeight="1" x14ac:dyDescent="0.3">
      <c r="A14" s="2" t="s">
        <v>329</v>
      </c>
      <c r="B14" s="9" t="s">
        <v>922</v>
      </c>
      <c r="C14" s="13">
        <v>159</v>
      </c>
      <c r="D14" s="14">
        <v>85</v>
      </c>
      <c r="E14" s="15">
        <v>74</v>
      </c>
      <c r="F14" s="14">
        <v>4</v>
      </c>
      <c r="G14" s="13">
        <v>15</v>
      </c>
      <c r="H14" s="13">
        <v>22</v>
      </c>
      <c r="I14" s="13">
        <v>28</v>
      </c>
      <c r="J14" s="13">
        <v>31</v>
      </c>
      <c r="K14" s="13">
        <v>58</v>
      </c>
      <c r="L14" s="13">
        <v>20</v>
      </c>
      <c r="M14" s="13">
        <v>50</v>
      </c>
      <c r="N14" s="15">
        <v>89</v>
      </c>
      <c r="O14" s="14">
        <v>124</v>
      </c>
      <c r="P14" s="13">
        <v>16</v>
      </c>
      <c r="Q14" s="13">
        <v>18</v>
      </c>
      <c r="R14" s="13">
        <v>6</v>
      </c>
      <c r="S14" s="13">
        <v>12</v>
      </c>
      <c r="T14" s="13">
        <v>18</v>
      </c>
      <c r="U14" s="13">
        <v>17</v>
      </c>
      <c r="V14" s="13">
        <v>0</v>
      </c>
      <c r="W14" s="13">
        <v>4</v>
      </c>
      <c r="X14" s="13">
        <v>19</v>
      </c>
      <c r="Y14" s="13">
        <v>25</v>
      </c>
      <c r="Z14" s="15">
        <v>24</v>
      </c>
      <c r="AA14" s="14">
        <v>140</v>
      </c>
      <c r="AB14" s="13">
        <v>19</v>
      </c>
      <c r="AC14" s="13">
        <v>2</v>
      </c>
      <c r="AD14" s="13">
        <v>13</v>
      </c>
      <c r="AE14" s="13">
        <v>4</v>
      </c>
      <c r="AF14" s="15">
        <v>0</v>
      </c>
      <c r="AG14" s="14">
        <v>86</v>
      </c>
      <c r="AH14" s="13">
        <v>73</v>
      </c>
      <c r="AI14" s="13">
        <v>35</v>
      </c>
      <c r="AJ14" s="13">
        <v>51</v>
      </c>
      <c r="AK14" s="13">
        <v>40</v>
      </c>
      <c r="AL14" s="15">
        <v>33</v>
      </c>
      <c r="AM14" s="14">
        <v>159</v>
      </c>
      <c r="AN14" s="15">
        <v>0</v>
      </c>
    </row>
    <row r="15" spans="1:40" ht="15" customHeight="1" x14ac:dyDescent="0.3">
      <c r="A15" s="2" t="s">
        <v>329</v>
      </c>
      <c r="B15" s="9"/>
      <c r="C15" s="16">
        <v>0.44</v>
      </c>
      <c r="D15" s="17">
        <v>0.45</v>
      </c>
      <c r="E15" s="18">
        <v>0.44</v>
      </c>
      <c r="F15" s="17">
        <v>0.3</v>
      </c>
      <c r="G15" s="16">
        <v>0.38</v>
      </c>
      <c r="H15" s="16">
        <v>0.43</v>
      </c>
      <c r="I15" s="16">
        <v>0.51</v>
      </c>
      <c r="J15" s="16">
        <v>0.47</v>
      </c>
      <c r="K15" s="16">
        <v>0.44</v>
      </c>
      <c r="L15" s="16">
        <v>0.36</v>
      </c>
      <c r="M15" s="16">
        <v>0.47</v>
      </c>
      <c r="N15" s="18">
        <v>0.45</v>
      </c>
      <c r="O15" s="17">
        <v>0.42</v>
      </c>
      <c r="P15" s="16">
        <v>0.5</v>
      </c>
      <c r="Q15" s="16">
        <v>0.37</v>
      </c>
      <c r="R15" s="16">
        <v>0.56999999999999995</v>
      </c>
      <c r="S15" s="16">
        <v>0.32</v>
      </c>
      <c r="T15" s="16">
        <v>0.55000000000000004</v>
      </c>
      <c r="U15" s="16">
        <v>0.54</v>
      </c>
      <c r="V15" s="16">
        <v>0</v>
      </c>
      <c r="W15" s="16">
        <v>0.56999999999999995</v>
      </c>
      <c r="X15" s="16">
        <v>0.44</v>
      </c>
      <c r="Y15" s="16">
        <v>0.48</v>
      </c>
      <c r="Z15" s="18">
        <v>0.38</v>
      </c>
      <c r="AA15" s="17">
        <v>0.45</v>
      </c>
      <c r="AB15" s="16">
        <v>0.42</v>
      </c>
      <c r="AC15" s="16">
        <v>0.35</v>
      </c>
      <c r="AD15" s="16">
        <v>0.52</v>
      </c>
      <c r="AE15" s="16">
        <v>0.27</v>
      </c>
      <c r="AF15" s="18">
        <v>0</v>
      </c>
      <c r="AG15" s="17">
        <v>0.41</v>
      </c>
      <c r="AH15" s="16">
        <v>0.49</v>
      </c>
      <c r="AI15" s="20">
        <v>0.34</v>
      </c>
      <c r="AJ15" s="16">
        <v>0.47</v>
      </c>
      <c r="AK15" s="16">
        <v>0.5</v>
      </c>
      <c r="AL15" s="18">
        <v>0.49</v>
      </c>
      <c r="AM15" s="17">
        <v>0.44</v>
      </c>
      <c r="AN15" s="18">
        <v>0</v>
      </c>
    </row>
    <row r="16" spans="1:40" ht="15" customHeight="1" x14ac:dyDescent="0.3">
      <c r="A16" s="2" t="s">
        <v>329</v>
      </c>
      <c r="B16" s="9"/>
      <c r="D16" s="22"/>
      <c r="E16" s="9"/>
      <c r="F16" s="22"/>
      <c r="N16" s="9"/>
      <c r="O16" s="22"/>
      <c r="Z16" s="9"/>
      <c r="AA16" s="22"/>
      <c r="AF16" s="9"/>
      <c r="AG16" s="22"/>
      <c r="AH16" s="12" t="s">
        <v>379</v>
      </c>
      <c r="AJ16" s="12" t="s">
        <v>379</v>
      </c>
      <c r="AK16" s="12" t="s">
        <v>379</v>
      </c>
      <c r="AL16" s="11" t="s">
        <v>379</v>
      </c>
      <c r="AM16" s="22"/>
      <c r="AN16" s="9"/>
    </row>
    <row r="17" spans="1:40" ht="15" customHeight="1" x14ac:dyDescent="0.3">
      <c r="A17" s="2" t="s">
        <v>329</v>
      </c>
      <c r="B17" s="9" t="s">
        <v>930</v>
      </c>
      <c r="C17" s="13">
        <v>75</v>
      </c>
      <c r="D17" s="14">
        <v>36</v>
      </c>
      <c r="E17" s="15">
        <v>40</v>
      </c>
      <c r="F17" s="14">
        <v>4</v>
      </c>
      <c r="G17" s="13">
        <v>6</v>
      </c>
      <c r="H17" s="13">
        <v>9</v>
      </c>
      <c r="I17" s="13">
        <v>10</v>
      </c>
      <c r="J17" s="13">
        <v>14</v>
      </c>
      <c r="K17" s="13">
        <v>32</v>
      </c>
      <c r="L17" s="13">
        <v>10</v>
      </c>
      <c r="M17" s="13">
        <v>20</v>
      </c>
      <c r="N17" s="15">
        <v>46</v>
      </c>
      <c r="O17" s="14">
        <v>62</v>
      </c>
      <c r="P17" s="13">
        <v>8</v>
      </c>
      <c r="Q17" s="13">
        <v>9</v>
      </c>
      <c r="R17" s="13">
        <v>1</v>
      </c>
      <c r="S17" s="13">
        <v>9</v>
      </c>
      <c r="T17" s="13">
        <v>6</v>
      </c>
      <c r="U17" s="13">
        <v>6</v>
      </c>
      <c r="V17" s="13">
        <v>1</v>
      </c>
      <c r="W17" s="13">
        <v>1</v>
      </c>
      <c r="X17" s="13">
        <v>12</v>
      </c>
      <c r="Y17" s="13">
        <v>13</v>
      </c>
      <c r="Z17" s="15">
        <v>11</v>
      </c>
      <c r="AA17" s="14">
        <v>66</v>
      </c>
      <c r="AB17" s="13">
        <v>9</v>
      </c>
      <c r="AC17" s="13">
        <v>3</v>
      </c>
      <c r="AD17" s="13">
        <v>5</v>
      </c>
      <c r="AE17" s="13">
        <v>2</v>
      </c>
      <c r="AF17" s="15">
        <v>0</v>
      </c>
      <c r="AG17" s="14">
        <v>44</v>
      </c>
      <c r="AH17" s="13">
        <v>31</v>
      </c>
      <c r="AI17" s="13">
        <v>24</v>
      </c>
      <c r="AJ17" s="13">
        <v>20</v>
      </c>
      <c r="AK17" s="13">
        <v>17</v>
      </c>
      <c r="AL17" s="15">
        <v>15</v>
      </c>
      <c r="AM17" s="14">
        <v>75</v>
      </c>
      <c r="AN17" s="15">
        <v>0</v>
      </c>
    </row>
    <row r="18" spans="1:40" ht="15" customHeight="1" x14ac:dyDescent="0.3">
      <c r="A18" s="2" t="s">
        <v>329</v>
      </c>
      <c r="B18" s="9"/>
      <c r="C18" s="16">
        <v>0.21</v>
      </c>
      <c r="D18" s="17">
        <v>0.19</v>
      </c>
      <c r="E18" s="18">
        <v>0.24</v>
      </c>
      <c r="F18" s="17">
        <v>0.23</v>
      </c>
      <c r="G18" s="16">
        <v>0.16</v>
      </c>
      <c r="H18" s="16">
        <v>0.18</v>
      </c>
      <c r="I18" s="16">
        <v>0.19</v>
      </c>
      <c r="J18" s="16">
        <v>0.21</v>
      </c>
      <c r="K18" s="16">
        <v>0.24</v>
      </c>
      <c r="L18" s="16">
        <v>0.18</v>
      </c>
      <c r="M18" s="16">
        <v>0.19</v>
      </c>
      <c r="N18" s="18">
        <v>0.23</v>
      </c>
      <c r="O18" s="17">
        <v>0.21</v>
      </c>
      <c r="P18" s="16">
        <v>0.23</v>
      </c>
      <c r="Q18" s="16">
        <v>0.19</v>
      </c>
      <c r="R18" s="16">
        <v>0.08</v>
      </c>
      <c r="S18" s="16">
        <v>0.24</v>
      </c>
      <c r="T18" s="16">
        <v>0.17</v>
      </c>
      <c r="U18" s="16">
        <v>0.18</v>
      </c>
      <c r="V18" s="16">
        <v>0.51</v>
      </c>
      <c r="W18" s="16">
        <v>0.15</v>
      </c>
      <c r="X18" s="16">
        <v>0.27</v>
      </c>
      <c r="Y18" s="16">
        <v>0.26</v>
      </c>
      <c r="Z18" s="18">
        <v>0.17</v>
      </c>
      <c r="AA18" s="17">
        <v>0.21</v>
      </c>
      <c r="AB18" s="16">
        <v>0.2</v>
      </c>
      <c r="AC18" s="16">
        <v>0.65</v>
      </c>
      <c r="AD18" s="16">
        <v>0.18</v>
      </c>
      <c r="AE18" s="16">
        <v>0.1</v>
      </c>
      <c r="AF18" s="18">
        <v>0</v>
      </c>
      <c r="AG18" s="17">
        <v>0.21</v>
      </c>
      <c r="AH18" s="16">
        <v>0.21</v>
      </c>
      <c r="AI18" s="16">
        <v>0.24</v>
      </c>
      <c r="AJ18" s="16">
        <v>0.18</v>
      </c>
      <c r="AK18" s="16">
        <v>0.21</v>
      </c>
      <c r="AL18" s="18">
        <v>0.22</v>
      </c>
      <c r="AM18" s="17">
        <v>0.21</v>
      </c>
      <c r="AN18" s="18">
        <v>0</v>
      </c>
    </row>
    <row r="19" spans="1:40" ht="15" customHeight="1" x14ac:dyDescent="0.3">
      <c r="A19" s="2" t="s">
        <v>329</v>
      </c>
      <c r="B19" s="9" t="s">
        <v>940</v>
      </c>
      <c r="C19" s="13">
        <v>8</v>
      </c>
      <c r="D19" s="14">
        <v>6</v>
      </c>
      <c r="E19" s="15">
        <v>2</v>
      </c>
      <c r="F19" s="14">
        <v>2</v>
      </c>
      <c r="G19" s="13">
        <v>2</v>
      </c>
      <c r="H19" s="13">
        <v>1</v>
      </c>
      <c r="I19" s="13">
        <v>2</v>
      </c>
      <c r="J19" s="13">
        <v>0</v>
      </c>
      <c r="K19" s="13">
        <v>2</v>
      </c>
      <c r="L19" s="13">
        <v>3</v>
      </c>
      <c r="M19" s="13">
        <v>3</v>
      </c>
      <c r="N19" s="15">
        <v>2</v>
      </c>
      <c r="O19" s="14">
        <v>7</v>
      </c>
      <c r="P19" s="13">
        <v>1</v>
      </c>
      <c r="Q19" s="13">
        <v>2</v>
      </c>
      <c r="R19" s="13">
        <v>0</v>
      </c>
      <c r="S19" s="13">
        <v>1</v>
      </c>
      <c r="T19" s="13">
        <v>0</v>
      </c>
      <c r="U19" s="13">
        <v>2</v>
      </c>
      <c r="V19" s="13">
        <v>0</v>
      </c>
      <c r="W19" s="13">
        <v>0</v>
      </c>
      <c r="X19" s="13">
        <v>2</v>
      </c>
      <c r="Y19" s="13">
        <v>0</v>
      </c>
      <c r="Z19" s="15">
        <v>1</v>
      </c>
      <c r="AA19" s="14">
        <v>6</v>
      </c>
      <c r="AB19" s="13">
        <v>2</v>
      </c>
      <c r="AC19" s="13">
        <v>0</v>
      </c>
      <c r="AD19" s="13">
        <v>2</v>
      </c>
      <c r="AE19" s="13">
        <v>1</v>
      </c>
      <c r="AF19" s="15">
        <v>0</v>
      </c>
      <c r="AG19" s="14">
        <v>6</v>
      </c>
      <c r="AH19" s="13">
        <v>2</v>
      </c>
      <c r="AI19" s="13">
        <v>5</v>
      </c>
      <c r="AJ19" s="13">
        <v>1</v>
      </c>
      <c r="AK19" s="13">
        <v>1</v>
      </c>
      <c r="AL19" s="15">
        <v>1</v>
      </c>
      <c r="AM19" s="14">
        <v>8</v>
      </c>
      <c r="AN19" s="15">
        <v>0</v>
      </c>
    </row>
    <row r="20" spans="1:40" ht="15" customHeight="1" x14ac:dyDescent="0.3">
      <c r="A20" s="2" t="s">
        <v>329</v>
      </c>
      <c r="B20" s="9"/>
      <c r="C20" s="16">
        <v>0.02</v>
      </c>
      <c r="D20" s="17">
        <v>0.03</v>
      </c>
      <c r="E20" s="18">
        <v>0.01</v>
      </c>
      <c r="F20" s="17">
        <v>0.11</v>
      </c>
      <c r="G20" s="16">
        <v>0.04</v>
      </c>
      <c r="H20" s="16">
        <v>0.02</v>
      </c>
      <c r="I20" s="16">
        <v>0.04</v>
      </c>
      <c r="J20" s="16">
        <v>0</v>
      </c>
      <c r="K20" s="16">
        <v>0.01</v>
      </c>
      <c r="L20" s="20">
        <v>0.06</v>
      </c>
      <c r="M20" s="16">
        <v>0.03</v>
      </c>
      <c r="N20" s="18">
        <v>0.01</v>
      </c>
      <c r="O20" s="17">
        <v>0.02</v>
      </c>
      <c r="P20" s="16">
        <v>0.03</v>
      </c>
      <c r="Q20" s="16">
        <v>0.03</v>
      </c>
      <c r="R20" s="16">
        <v>0</v>
      </c>
      <c r="S20" s="16">
        <v>0.02</v>
      </c>
      <c r="T20" s="16">
        <v>0</v>
      </c>
      <c r="U20" s="16">
        <v>0.06</v>
      </c>
      <c r="V20" s="16">
        <v>0</v>
      </c>
      <c r="W20" s="16">
        <v>0</v>
      </c>
      <c r="X20" s="16">
        <v>0.04</v>
      </c>
      <c r="Y20" s="16">
        <v>0</v>
      </c>
      <c r="Z20" s="18">
        <v>0.02</v>
      </c>
      <c r="AA20" s="17">
        <v>0.02</v>
      </c>
      <c r="AB20" s="16">
        <v>0.05</v>
      </c>
      <c r="AC20" s="16">
        <v>0</v>
      </c>
      <c r="AD20" s="16">
        <v>0.06</v>
      </c>
      <c r="AE20" s="16">
        <v>0.06</v>
      </c>
      <c r="AF20" s="18">
        <v>0</v>
      </c>
      <c r="AG20" s="17">
        <v>0.03</v>
      </c>
      <c r="AH20" s="16">
        <v>0.01</v>
      </c>
      <c r="AI20" s="20">
        <v>0.05</v>
      </c>
      <c r="AJ20" s="16">
        <v>0.01</v>
      </c>
      <c r="AK20" s="16">
        <v>0.01</v>
      </c>
      <c r="AL20" s="18">
        <v>0.01</v>
      </c>
      <c r="AM20" s="17">
        <v>0.02</v>
      </c>
      <c r="AN20" s="18">
        <v>0</v>
      </c>
    </row>
    <row r="21" spans="1:40" ht="15" customHeight="1" x14ac:dyDescent="0.3">
      <c r="A21" s="2" t="s">
        <v>329</v>
      </c>
      <c r="B21" s="9"/>
      <c r="D21" s="22"/>
      <c r="E21" s="9"/>
      <c r="F21" s="22"/>
      <c r="L21" s="12" t="s">
        <v>415</v>
      </c>
      <c r="N21" s="9"/>
      <c r="O21" s="22"/>
      <c r="Z21" s="9"/>
      <c r="AA21" s="22"/>
      <c r="AF21" s="9"/>
      <c r="AG21" s="22"/>
      <c r="AL21" s="9"/>
      <c r="AM21" s="22"/>
      <c r="AN21" s="9"/>
    </row>
    <row r="22" spans="1:40" ht="15" customHeight="1" x14ac:dyDescent="0.3">
      <c r="A22" s="2" t="s">
        <v>329</v>
      </c>
      <c r="B22" s="9" t="s">
        <v>950</v>
      </c>
      <c r="C22" s="13">
        <v>3</v>
      </c>
      <c r="D22" s="14">
        <v>2</v>
      </c>
      <c r="E22" s="15">
        <v>1</v>
      </c>
      <c r="F22" s="14">
        <v>1</v>
      </c>
      <c r="G22" s="13">
        <v>1</v>
      </c>
      <c r="H22" s="13">
        <v>0</v>
      </c>
      <c r="I22" s="13">
        <v>0</v>
      </c>
      <c r="J22" s="13">
        <v>0</v>
      </c>
      <c r="K22" s="13">
        <v>1</v>
      </c>
      <c r="L22" s="13">
        <v>2</v>
      </c>
      <c r="M22" s="13">
        <v>0</v>
      </c>
      <c r="N22" s="15">
        <v>1</v>
      </c>
      <c r="O22" s="14">
        <v>3</v>
      </c>
      <c r="P22" s="13">
        <v>0</v>
      </c>
      <c r="Q22" s="13">
        <v>0</v>
      </c>
      <c r="R22" s="13">
        <v>0</v>
      </c>
      <c r="S22" s="13">
        <v>1</v>
      </c>
      <c r="T22" s="13">
        <v>0</v>
      </c>
      <c r="U22" s="13">
        <v>0</v>
      </c>
      <c r="V22" s="13">
        <v>0</v>
      </c>
      <c r="W22" s="13">
        <v>0</v>
      </c>
      <c r="X22" s="13">
        <v>1</v>
      </c>
      <c r="Y22" s="13">
        <v>0</v>
      </c>
      <c r="Z22" s="15">
        <v>1</v>
      </c>
      <c r="AA22" s="14">
        <v>3</v>
      </c>
      <c r="AB22" s="13">
        <v>0</v>
      </c>
      <c r="AC22" s="13">
        <v>0</v>
      </c>
      <c r="AD22" s="13">
        <v>0</v>
      </c>
      <c r="AE22" s="13">
        <v>0</v>
      </c>
      <c r="AF22" s="15">
        <v>0</v>
      </c>
      <c r="AG22" s="14">
        <v>0</v>
      </c>
      <c r="AH22" s="13">
        <v>3</v>
      </c>
      <c r="AI22" s="13">
        <v>0</v>
      </c>
      <c r="AJ22" s="13">
        <v>0</v>
      </c>
      <c r="AK22" s="13">
        <v>1</v>
      </c>
      <c r="AL22" s="15">
        <v>2</v>
      </c>
      <c r="AM22" s="14">
        <v>3</v>
      </c>
      <c r="AN22" s="15">
        <v>0</v>
      </c>
    </row>
    <row r="23" spans="1:40" ht="15" customHeight="1" x14ac:dyDescent="0.3">
      <c r="A23" s="2" t="s">
        <v>329</v>
      </c>
      <c r="B23" s="9"/>
      <c r="C23" s="16">
        <v>0.01</v>
      </c>
      <c r="D23" s="17">
        <v>0.01</v>
      </c>
      <c r="E23" s="18">
        <v>0.01</v>
      </c>
      <c r="F23" s="17">
        <v>7.0000000000000007E-2</v>
      </c>
      <c r="G23" s="16">
        <v>0.03</v>
      </c>
      <c r="H23" s="16">
        <v>0</v>
      </c>
      <c r="I23" s="16">
        <v>0</v>
      </c>
      <c r="J23" s="16">
        <v>0</v>
      </c>
      <c r="K23" s="16">
        <v>0.01</v>
      </c>
      <c r="L23" s="20">
        <v>0.04</v>
      </c>
      <c r="M23" s="16">
        <v>0</v>
      </c>
      <c r="N23" s="24" t="s">
        <v>422</v>
      </c>
      <c r="O23" s="17">
        <v>0.01</v>
      </c>
      <c r="P23" s="16">
        <v>0</v>
      </c>
      <c r="Q23" s="16">
        <v>0</v>
      </c>
      <c r="R23" s="16">
        <v>0</v>
      </c>
      <c r="S23" s="16">
        <v>0.03</v>
      </c>
      <c r="T23" s="16">
        <v>0</v>
      </c>
      <c r="U23" s="16">
        <v>0</v>
      </c>
      <c r="V23" s="16">
        <v>0</v>
      </c>
      <c r="W23" s="16">
        <v>0</v>
      </c>
      <c r="X23" s="16">
        <v>0.02</v>
      </c>
      <c r="Y23" s="16">
        <v>0</v>
      </c>
      <c r="Z23" s="18">
        <v>0.02</v>
      </c>
      <c r="AA23" s="17">
        <v>0.01</v>
      </c>
      <c r="AB23" s="16">
        <v>0</v>
      </c>
      <c r="AC23" s="16">
        <v>0</v>
      </c>
      <c r="AD23" s="16">
        <v>0</v>
      </c>
      <c r="AE23" s="16">
        <v>0</v>
      </c>
      <c r="AF23" s="18">
        <v>0</v>
      </c>
      <c r="AG23" s="19">
        <v>0</v>
      </c>
      <c r="AH23" s="20">
        <v>0.02</v>
      </c>
      <c r="AI23" s="16">
        <v>0</v>
      </c>
      <c r="AJ23" s="16">
        <v>0</v>
      </c>
      <c r="AK23" s="16">
        <v>0.01</v>
      </c>
      <c r="AL23" s="21">
        <v>0.03</v>
      </c>
      <c r="AM23" s="17">
        <v>0.01</v>
      </c>
      <c r="AN23" s="18">
        <v>0</v>
      </c>
    </row>
    <row r="24" spans="1:40" ht="15" customHeight="1" x14ac:dyDescent="0.3">
      <c r="A24" s="2" t="s">
        <v>329</v>
      </c>
      <c r="B24" s="9"/>
      <c r="D24" s="22"/>
      <c r="E24" s="9"/>
      <c r="F24" s="22"/>
      <c r="L24" s="12" t="s">
        <v>1026</v>
      </c>
      <c r="N24" s="9"/>
      <c r="O24" s="22"/>
      <c r="Z24" s="9"/>
      <c r="AA24" s="22"/>
      <c r="AF24" s="9"/>
      <c r="AG24" s="22"/>
      <c r="AH24" s="12" t="s">
        <v>377</v>
      </c>
      <c r="AL24" s="11" t="s">
        <v>377</v>
      </c>
      <c r="AM24" s="22"/>
      <c r="AN24" s="9"/>
    </row>
    <row r="25" spans="1:40" ht="15" customHeight="1" x14ac:dyDescent="0.3">
      <c r="A25" s="2" t="s">
        <v>329</v>
      </c>
      <c r="B25" s="9" t="s">
        <v>774</v>
      </c>
      <c r="C25" s="13">
        <v>5</v>
      </c>
      <c r="D25" s="14">
        <v>1</v>
      </c>
      <c r="E25" s="15">
        <v>4</v>
      </c>
      <c r="F25" s="14">
        <v>0</v>
      </c>
      <c r="G25" s="13">
        <v>0</v>
      </c>
      <c r="H25" s="13">
        <v>0</v>
      </c>
      <c r="I25" s="13">
        <v>1</v>
      </c>
      <c r="J25" s="13">
        <v>1</v>
      </c>
      <c r="K25" s="13">
        <v>3</v>
      </c>
      <c r="L25" s="13">
        <v>0</v>
      </c>
      <c r="M25" s="13">
        <v>1</v>
      </c>
      <c r="N25" s="15">
        <v>4</v>
      </c>
      <c r="O25" s="14">
        <v>4</v>
      </c>
      <c r="P25" s="13">
        <v>1</v>
      </c>
      <c r="Q25" s="13">
        <v>1</v>
      </c>
      <c r="R25" s="13">
        <v>0</v>
      </c>
      <c r="S25" s="13">
        <v>0</v>
      </c>
      <c r="T25" s="13">
        <v>0</v>
      </c>
      <c r="U25" s="13">
        <v>0</v>
      </c>
      <c r="V25" s="13">
        <v>0</v>
      </c>
      <c r="W25" s="13">
        <v>1</v>
      </c>
      <c r="X25" s="13">
        <v>1</v>
      </c>
      <c r="Y25" s="13">
        <v>1</v>
      </c>
      <c r="Z25" s="15">
        <v>0</v>
      </c>
      <c r="AA25" s="14">
        <v>5</v>
      </c>
      <c r="AB25" s="13">
        <v>0</v>
      </c>
      <c r="AC25" s="13">
        <v>0</v>
      </c>
      <c r="AD25" s="13">
        <v>0</v>
      </c>
      <c r="AE25" s="13">
        <v>0</v>
      </c>
      <c r="AF25" s="15">
        <v>0</v>
      </c>
      <c r="AG25" s="14">
        <v>4</v>
      </c>
      <c r="AH25" s="13">
        <v>1</v>
      </c>
      <c r="AI25" s="13">
        <v>1</v>
      </c>
      <c r="AJ25" s="13">
        <v>3</v>
      </c>
      <c r="AK25" s="13">
        <v>0</v>
      </c>
      <c r="AL25" s="15">
        <v>1</v>
      </c>
      <c r="AM25" s="14">
        <v>5</v>
      </c>
      <c r="AN25" s="15">
        <v>0</v>
      </c>
    </row>
    <row r="26" spans="1:40" ht="15" customHeight="1" x14ac:dyDescent="0.3">
      <c r="A26" s="2" t="s">
        <v>329</v>
      </c>
      <c r="B26" s="9"/>
      <c r="C26" s="16">
        <v>0.01</v>
      </c>
      <c r="D26" s="17">
        <v>0.01</v>
      </c>
      <c r="E26" s="18">
        <v>0.02</v>
      </c>
      <c r="F26" s="17">
        <v>0</v>
      </c>
      <c r="G26" s="16">
        <v>0</v>
      </c>
      <c r="H26" s="16">
        <v>0</v>
      </c>
      <c r="I26" s="16">
        <v>0.02</v>
      </c>
      <c r="J26" s="16">
        <v>0.02</v>
      </c>
      <c r="K26" s="16">
        <v>0.02</v>
      </c>
      <c r="L26" s="16">
        <v>0</v>
      </c>
      <c r="M26" s="16">
        <v>0.01</v>
      </c>
      <c r="N26" s="18">
        <v>0.02</v>
      </c>
      <c r="O26" s="17">
        <v>0.01</v>
      </c>
      <c r="P26" s="16">
        <v>0.04</v>
      </c>
      <c r="Q26" s="16">
        <v>0.02</v>
      </c>
      <c r="R26" s="16">
        <v>0</v>
      </c>
      <c r="S26" s="16">
        <v>0</v>
      </c>
      <c r="T26" s="16">
        <v>0</v>
      </c>
      <c r="U26" s="16">
        <v>0</v>
      </c>
      <c r="V26" s="16">
        <v>0</v>
      </c>
      <c r="W26" s="16">
        <v>0.13</v>
      </c>
      <c r="X26" s="16">
        <v>0.03</v>
      </c>
      <c r="Y26" s="16">
        <v>0.02</v>
      </c>
      <c r="Z26" s="18">
        <v>0</v>
      </c>
      <c r="AA26" s="17">
        <v>0.02</v>
      </c>
      <c r="AB26" s="16">
        <v>0</v>
      </c>
      <c r="AC26" s="16">
        <v>0</v>
      </c>
      <c r="AD26" s="16">
        <v>0</v>
      </c>
      <c r="AE26" s="16">
        <v>0</v>
      </c>
      <c r="AF26" s="18">
        <v>0</v>
      </c>
      <c r="AG26" s="17">
        <v>0.02</v>
      </c>
      <c r="AH26" s="16">
        <v>0.01</v>
      </c>
      <c r="AI26" s="16">
        <v>0.01</v>
      </c>
      <c r="AJ26" s="16">
        <v>0.03</v>
      </c>
      <c r="AK26" s="16">
        <v>0</v>
      </c>
      <c r="AL26" s="18">
        <v>0.01</v>
      </c>
      <c r="AM26" s="17">
        <v>0.01</v>
      </c>
      <c r="AN26" s="18">
        <v>0</v>
      </c>
    </row>
    <row r="27" spans="1:40" ht="15" customHeight="1" x14ac:dyDescent="0.3">
      <c r="A27" s="2" t="s">
        <v>329</v>
      </c>
      <c r="B27" s="9" t="s">
        <v>960</v>
      </c>
      <c r="C27" s="13">
        <v>268</v>
      </c>
      <c r="D27" s="14">
        <v>147</v>
      </c>
      <c r="E27" s="15">
        <v>121</v>
      </c>
      <c r="F27" s="14">
        <v>9</v>
      </c>
      <c r="G27" s="13">
        <v>31</v>
      </c>
      <c r="H27" s="13">
        <v>40</v>
      </c>
      <c r="I27" s="13">
        <v>42</v>
      </c>
      <c r="J27" s="13">
        <v>51</v>
      </c>
      <c r="K27" s="13">
        <v>95</v>
      </c>
      <c r="L27" s="13">
        <v>40</v>
      </c>
      <c r="M27" s="13">
        <v>82</v>
      </c>
      <c r="N27" s="15">
        <v>146</v>
      </c>
      <c r="O27" s="14">
        <v>217</v>
      </c>
      <c r="P27" s="13">
        <v>23</v>
      </c>
      <c r="Q27" s="13">
        <v>38</v>
      </c>
      <c r="R27" s="13">
        <v>9</v>
      </c>
      <c r="S27" s="13">
        <v>26</v>
      </c>
      <c r="T27" s="13">
        <v>28</v>
      </c>
      <c r="U27" s="13">
        <v>24</v>
      </c>
      <c r="V27" s="13">
        <v>1</v>
      </c>
      <c r="W27" s="13">
        <v>5</v>
      </c>
      <c r="X27" s="13">
        <v>28</v>
      </c>
      <c r="Y27" s="13">
        <v>37</v>
      </c>
      <c r="Z27" s="15">
        <v>50</v>
      </c>
      <c r="AA27" s="14">
        <v>234</v>
      </c>
      <c r="AB27" s="13">
        <v>34</v>
      </c>
      <c r="AC27" s="13">
        <v>2</v>
      </c>
      <c r="AD27" s="13">
        <v>19</v>
      </c>
      <c r="AE27" s="13">
        <v>14</v>
      </c>
      <c r="AF27" s="15">
        <v>0</v>
      </c>
      <c r="AG27" s="14">
        <v>157</v>
      </c>
      <c r="AH27" s="13">
        <v>111</v>
      </c>
      <c r="AI27" s="13">
        <v>73</v>
      </c>
      <c r="AJ27" s="13">
        <v>84</v>
      </c>
      <c r="AK27" s="13">
        <v>61</v>
      </c>
      <c r="AL27" s="15">
        <v>50</v>
      </c>
      <c r="AM27" s="14">
        <v>268</v>
      </c>
      <c r="AN27" s="15">
        <v>0</v>
      </c>
    </row>
    <row r="28" spans="1:40" ht="15" customHeight="1" x14ac:dyDescent="0.3">
      <c r="A28" s="2" t="s">
        <v>329</v>
      </c>
      <c r="B28" s="9"/>
      <c r="C28" s="16">
        <v>0.75</v>
      </c>
      <c r="D28" s="17">
        <v>0.77</v>
      </c>
      <c r="E28" s="18">
        <v>0.72</v>
      </c>
      <c r="F28" s="17">
        <v>0.59</v>
      </c>
      <c r="G28" s="16">
        <v>0.78</v>
      </c>
      <c r="H28" s="16">
        <v>0.8</v>
      </c>
      <c r="I28" s="16">
        <v>0.76</v>
      </c>
      <c r="J28" s="16">
        <v>0.77</v>
      </c>
      <c r="K28" s="16">
        <v>0.71</v>
      </c>
      <c r="L28" s="16">
        <v>0.73</v>
      </c>
      <c r="M28" s="16">
        <v>0.78</v>
      </c>
      <c r="N28" s="18">
        <v>0.73</v>
      </c>
      <c r="O28" s="17">
        <v>0.74</v>
      </c>
      <c r="P28" s="16">
        <v>0.71</v>
      </c>
      <c r="Q28" s="16">
        <v>0.76</v>
      </c>
      <c r="R28" s="16">
        <v>0.92</v>
      </c>
      <c r="S28" s="16">
        <v>0.71</v>
      </c>
      <c r="T28" s="16">
        <v>0.83</v>
      </c>
      <c r="U28" s="16">
        <v>0.76</v>
      </c>
      <c r="V28" s="16">
        <v>0.49</v>
      </c>
      <c r="W28" s="16">
        <v>0.72</v>
      </c>
      <c r="X28" s="16">
        <v>0.64</v>
      </c>
      <c r="Y28" s="16">
        <v>0.72</v>
      </c>
      <c r="Z28" s="18">
        <v>0.79</v>
      </c>
      <c r="AA28" s="17">
        <v>0.75</v>
      </c>
      <c r="AB28" s="16">
        <v>0.74</v>
      </c>
      <c r="AC28" s="16">
        <v>0.35</v>
      </c>
      <c r="AD28" s="16">
        <v>0.76</v>
      </c>
      <c r="AE28" s="16">
        <v>0.85</v>
      </c>
      <c r="AF28" s="18">
        <v>0</v>
      </c>
      <c r="AG28" s="17">
        <v>0.74</v>
      </c>
      <c r="AH28" s="16">
        <v>0.75</v>
      </c>
      <c r="AI28" s="16">
        <v>0.71</v>
      </c>
      <c r="AJ28" s="16">
        <v>0.77</v>
      </c>
      <c r="AK28" s="16">
        <v>0.77</v>
      </c>
      <c r="AL28" s="18">
        <v>0.73</v>
      </c>
      <c r="AM28" s="17">
        <v>0.75</v>
      </c>
      <c r="AN28" s="18">
        <v>0</v>
      </c>
    </row>
    <row r="29" spans="1:40" ht="15" customHeight="1" x14ac:dyDescent="0.3">
      <c r="A29" s="2" t="s">
        <v>329</v>
      </c>
      <c r="B29" s="9" t="s">
        <v>970</v>
      </c>
      <c r="C29" s="13">
        <v>11</v>
      </c>
      <c r="D29" s="14">
        <v>8</v>
      </c>
      <c r="E29" s="15">
        <v>3</v>
      </c>
      <c r="F29" s="14">
        <v>3</v>
      </c>
      <c r="G29" s="13">
        <v>3</v>
      </c>
      <c r="H29" s="13">
        <v>1</v>
      </c>
      <c r="I29" s="13">
        <v>2</v>
      </c>
      <c r="J29" s="13">
        <v>0</v>
      </c>
      <c r="K29" s="13">
        <v>3</v>
      </c>
      <c r="L29" s="13">
        <v>5</v>
      </c>
      <c r="M29" s="13">
        <v>3</v>
      </c>
      <c r="N29" s="15">
        <v>3</v>
      </c>
      <c r="O29" s="14">
        <v>10</v>
      </c>
      <c r="P29" s="13">
        <v>1</v>
      </c>
      <c r="Q29" s="13">
        <v>2</v>
      </c>
      <c r="R29" s="13">
        <v>0</v>
      </c>
      <c r="S29" s="13">
        <v>2</v>
      </c>
      <c r="T29" s="13">
        <v>0</v>
      </c>
      <c r="U29" s="13">
        <v>2</v>
      </c>
      <c r="V29" s="13">
        <v>0</v>
      </c>
      <c r="W29" s="13">
        <v>0</v>
      </c>
      <c r="X29" s="13">
        <v>3</v>
      </c>
      <c r="Y29" s="13">
        <v>0</v>
      </c>
      <c r="Z29" s="15">
        <v>2</v>
      </c>
      <c r="AA29" s="14">
        <v>9</v>
      </c>
      <c r="AB29" s="13">
        <v>2</v>
      </c>
      <c r="AC29" s="13">
        <v>0</v>
      </c>
      <c r="AD29" s="13">
        <v>2</v>
      </c>
      <c r="AE29" s="13">
        <v>1</v>
      </c>
      <c r="AF29" s="15">
        <v>0</v>
      </c>
      <c r="AG29" s="14">
        <v>6</v>
      </c>
      <c r="AH29" s="13">
        <v>5</v>
      </c>
      <c r="AI29" s="13">
        <v>5</v>
      </c>
      <c r="AJ29" s="13">
        <v>1</v>
      </c>
      <c r="AK29" s="13">
        <v>2</v>
      </c>
      <c r="AL29" s="15">
        <v>3</v>
      </c>
      <c r="AM29" s="14">
        <v>11</v>
      </c>
      <c r="AN29" s="15">
        <v>0</v>
      </c>
    </row>
    <row r="30" spans="1:40" ht="15" customHeight="1" x14ac:dyDescent="0.3">
      <c r="A30" s="2" t="s">
        <v>329</v>
      </c>
      <c r="B30" s="9"/>
      <c r="C30" s="16">
        <v>0.03</v>
      </c>
      <c r="D30" s="17">
        <v>0.04</v>
      </c>
      <c r="E30" s="18">
        <v>0.02</v>
      </c>
      <c r="F30" s="17">
        <v>0.18</v>
      </c>
      <c r="G30" s="16">
        <v>7.0000000000000007E-2</v>
      </c>
      <c r="H30" s="16">
        <v>0.02</v>
      </c>
      <c r="I30" s="16">
        <v>0.04</v>
      </c>
      <c r="J30" s="16">
        <v>0</v>
      </c>
      <c r="K30" s="16">
        <v>0.02</v>
      </c>
      <c r="L30" s="20">
        <v>0.1</v>
      </c>
      <c r="M30" s="16">
        <v>0.03</v>
      </c>
      <c r="N30" s="21">
        <v>0.01</v>
      </c>
      <c r="O30" s="17">
        <v>0.04</v>
      </c>
      <c r="P30" s="16">
        <v>0.03</v>
      </c>
      <c r="Q30" s="16">
        <v>0.03</v>
      </c>
      <c r="R30" s="16">
        <v>0</v>
      </c>
      <c r="S30" s="16">
        <v>0.05</v>
      </c>
      <c r="T30" s="16">
        <v>0</v>
      </c>
      <c r="U30" s="16">
        <v>0.06</v>
      </c>
      <c r="V30" s="16">
        <v>0</v>
      </c>
      <c r="W30" s="16">
        <v>0</v>
      </c>
      <c r="X30" s="16">
        <v>7.0000000000000007E-2</v>
      </c>
      <c r="Y30" s="16">
        <v>0</v>
      </c>
      <c r="Z30" s="18">
        <v>0.03</v>
      </c>
      <c r="AA30" s="17">
        <v>0.03</v>
      </c>
      <c r="AB30" s="16">
        <v>0.05</v>
      </c>
      <c r="AC30" s="16">
        <v>0</v>
      </c>
      <c r="AD30" s="16">
        <v>0.06</v>
      </c>
      <c r="AE30" s="16">
        <v>0.06</v>
      </c>
      <c r="AF30" s="18">
        <v>0</v>
      </c>
      <c r="AG30" s="17">
        <v>0.03</v>
      </c>
      <c r="AH30" s="16">
        <v>0.03</v>
      </c>
      <c r="AI30" s="16">
        <v>0.05</v>
      </c>
      <c r="AJ30" s="16">
        <v>0.01</v>
      </c>
      <c r="AK30" s="16">
        <v>0.02</v>
      </c>
      <c r="AL30" s="18">
        <v>0.04</v>
      </c>
      <c r="AM30" s="17">
        <v>0.03</v>
      </c>
      <c r="AN30" s="18">
        <v>0</v>
      </c>
    </row>
    <row r="31" spans="1:40" ht="15" customHeight="1" x14ac:dyDescent="0.3">
      <c r="A31" s="2" t="s">
        <v>329</v>
      </c>
      <c r="B31" s="9"/>
      <c r="C31" s="28"/>
      <c r="D31" s="29"/>
      <c r="E31" s="30"/>
      <c r="F31" s="29"/>
      <c r="G31" s="47" t="s">
        <v>415</v>
      </c>
      <c r="H31" s="28"/>
      <c r="I31" s="28"/>
      <c r="J31" s="28"/>
      <c r="K31" s="28"/>
      <c r="L31" s="47" t="s">
        <v>416</v>
      </c>
      <c r="M31" s="28"/>
      <c r="N31" s="30"/>
      <c r="O31" s="29"/>
      <c r="P31" s="28"/>
      <c r="Q31" s="28"/>
      <c r="R31" s="28"/>
      <c r="S31" s="28"/>
      <c r="T31" s="28"/>
      <c r="U31" s="28"/>
      <c r="V31" s="28"/>
      <c r="W31" s="28"/>
      <c r="X31" s="28"/>
      <c r="Y31" s="28"/>
      <c r="Z31" s="30"/>
      <c r="AA31" s="29"/>
      <c r="AB31" s="28"/>
      <c r="AC31" s="28"/>
      <c r="AD31" s="28"/>
      <c r="AE31" s="28"/>
      <c r="AF31" s="30"/>
      <c r="AG31" s="29"/>
      <c r="AH31" s="28"/>
      <c r="AI31" s="28"/>
      <c r="AJ31" s="28"/>
      <c r="AK31" s="28"/>
      <c r="AL31" s="30"/>
      <c r="AM31" s="29"/>
      <c r="AN31" s="30"/>
    </row>
    <row r="32" spans="1:40" x14ac:dyDescent="0.3">
      <c r="A32" s="2" t="s">
        <v>329</v>
      </c>
      <c r="B32" s="2" t="s">
        <v>457</v>
      </c>
    </row>
    <row r="33" spans="1:2" x14ac:dyDescent="0.3">
      <c r="A33" s="2" t="s">
        <v>329</v>
      </c>
      <c r="B33" s="2" t="s">
        <v>458</v>
      </c>
    </row>
    <row r="34" spans="1:2" ht="15" customHeight="1" x14ac:dyDescent="0.3">
      <c r="A34" s="2" t="s">
        <v>329</v>
      </c>
    </row>
    <row r="35" spans="1:2" ht="15" customHeight="1" x14ac:dyDescent="0.3">
      <c r="A35" s="2" t="s">
        <v>329</v>
      </c>
      <c r="B35" s="2" t="s">
        <v>459</v>
      </c>
    </row>
  </sheetData>
  <mergeCells count="6">
    <mergeCell ref="AM6:AN6"/>
    <mergeCell ref="D6:E6"/>
    <mergeCell ref="F6:N6"/>
    <mergeCell ref="O6:Z6"/>
    <mergeCell ref="AA6:AF6"/>
    <mergeCell ref="AG6:AL6"/>
  </mergeCells>
  <hyperlinks>
    <hyperlink ref="B1" location="'Contents'!E1" display="&lt;&lt; Contents" xr:uid="{00000000-0004-0000-1700-000000000000}"/>
  </hyperlinks>
  <pageMargins left="0.7" right="0.7" top="0.75" bottom="0.75" header="0.3" footer="0.3"/>
  <headerFooter>
    <oddHeader>&amp;L&amp;"Aptos"&amp;12&amp;K000000 Classification: CONFIDENTIAL&amp;1#_x000D_</oddHeader>
  </headerFooter>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dimension ref="A1:AN34"/>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1027</v>
      </c>
    </row>
    <row r="4" spans="1:40" x14ac:dyDescent="0.3">
      <c r="A4" s="2" t="s">
        <v>329</v>
      </c>
      <c r="B4" s="2" t="s">
        <v>1028</v>
      </c>
    </row>
    <row r="5" spans="1:40" x14ac:dyDescent="0.3">
      <c r="A5" s="2" t="s">
        <v>329</v>
      </c>
      <c r="B5" s="2" t="s">
        <v>41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382</v>
      </c>
      <c r="U8" s="12" t="s">
        <v>467</v>
      </c>
      <c r="V8" s="12" t="s">
        <v>386</v>
      </c>
      <c r="W8" s="12" t="s">
        <v>468</v>
      </c>
      <c r="X8" s="12" t="s">
        <v>469</v>
      </c>
      <c r="Y8" s="12" t="s">
        <v>470</v>
      </c>
      <c r="Z8" s="11" t="s">
        <v>471</v>
      </c>
      <c r="AA8" s="10" t="s">
        <v>377</v>
      </c>
      <c r="AB8" s="12" t="s">
        <v>463</v>
      </c>
      <c r="AC8" s="12" t="s">
        <v>464</v>
      </c>
      <c r="AD8" s="12" t="s">
        <v>465</v>
      </c>
      <c r="AE8" s="12" t="s">
        <v>466</v>
      </c>
      <c r="AF8" s="11" t="s">
        <v>390</v>
      </c>
      <c r="AG8" s="10" t="s">
        <v>462</v>
      </c>
      <c r="AH8" s="12" t="s">
        <v>463</v>
      </c>
      <c r="AI8" s="12" t="s">
        <v>464</v>
      </c>
      <c r="AJ8" s="12" t="s">
        <v>465</v>
      </c>
      <c r="AK8" s="12" t="s">
        <v>466</v>
      </c>
      <c r="AL8" s="11" t="s">
        <v>390</v>
      </c>
      <c r="AM8" s="10" t="s">
        <v>377</v>
      </c>
      <c r="AN8" s="11" t="s">
        <v>463</v>
      </c>
    </row>
    <row r="9" spans="1:40" ht="15" customHeight="1" x14ac:dyDescent="0.3">
      <c r="A9" s="2" t="s">
        <v>329</v>
      </c>
      <c r="B9" s="9" t="s">
        <v>391</v>
      </c>
      <c r="C9" s="13">
        <v>143</v>
      </c>
      <c r="D9" s="14">
        <v>76</v>
      </c>
      <c r="E9" s="15">
        <v>67</v>
      </c>
      <c r="F9" s="14">
        <v>7</v>
      </c>
      <c r="G9" s="13">
        <v>16</v>
      </c>
      <c r="H9" s="13">
        <v>22</v>
      </c>
      <c r="I9" s="13">
        <v>21</v>
      </c>
      <c r="J9" s="13">
        <v>33</v>
      </c>
      <c r="K9" s="13">
        <v>44</v>
      </c>
      <c r="L9" s="13">
        <v>23</v>
      </c>
      <c r="M9" s="13">
        <v>43</v>
      </c>
      <c r="N9" s="15">
        <v>77</v>
      </c>
      <c r="O9" s="14">
        <v>0</v>
      </c>
      <c r="P9" s="13">
        <v>0</v>
      </c>
      <c r="Q9" s="13">
        <v>0</v>
      </c>
      <c r="R9" s="13">
        <v>0</v>
      </c>
      <c r="S9" s="13">
        <v>0</v>
      </c>
      <c r="T9" s="13">
        <v>143</v>
      </c>
      <c r="U9" s="13">
        <v>0</v>
      </c>
      <c r="V9" s="13">
        <v>0</v>
      </c>
      <c r="W9" s="13">
        <v>0</v>
      </c>
      <c r="X9" s="13">
        <v>0</v>
      </c>
      <c r="Y9" s="13">
        <v>0</v>
      </c>
      <c r="Z9" s="15">
        <v>0</v>
      </c>
      <c r="AA9" s="14">
        <v>138</v>
      </c>
      <c r="AB9" s="13">
        <v>5</v>
      </c>
      <c r="AC9" s="13">
        <v>2</v>
      </c>
      <c r="AD9" s="13">
        <v>0</v>
      </c>
      <c r="AE9" s="13">
        <v>1</v>
      </c>
      <c r="AF9" s="15">
        <v>2</v>
      </c>
      <c r="AG9" s="14">
        <v>64</v>
      </c>
      <c r="AH9" s="13">
        <v>79</v>
      </c>
      <c r="AI9" s="13">
        <v>35</v>
      </c>
      <c r="AJ9" s="13">
        <v>29</v>
      </c>
      <c r="AK9" s="13">
        <v>34</v>
      </c>
      <c r="AL9" s="15">
        <v>45</v>
      </c>
      <c r="AM9" s="14">
        <v>143</v>
      </c>
      <c r="AN9" s="15">
        <v>0</v>
      </c>
    </row>
    <row r="10" spans="1:40" ht="15" customHeight="1" x14ac:dyDescent="0.3">
      <c r="A10" s="2" t="s">
        <v>329</v>
      </c>
      <c r="B10" s="9" t="s">
        <v>338</v>
      </c>
      <c r="C10" s="13">
        <v>139</v>
      </c>
      <c r="D10" s="14">
        <v>72</v>
      </c>
      <c r="E10" s="15">
        <v>67</v>
      </c>
      <c r="F10" s="14">
        <v>7</v>
      </c>
      <c r="G10" s="13">
        <v>15</v>
      </c>
      <c r="H10" s="13">
        <v>19</v>
      </c>
      <c r="I10" s="13">
        <v>22</v>
      </c>
      <c r="J10" s="13">
        <v>33</v>
      </c>
      <c r="K10" s="13">
        <v>43</v>
      </c>
      <c r="L10" s="13">
        <v>22</v>
      </c>
      <c r="M10" s="13">
        <v>41</v>
      </c>
      <c r="N10" s="15">
        <v>76</v>
      </c>
      <c r="O10" s="14">
        <v>0</v>
      </c>
      <c r="P10" s="13">
        <v>0</v>
      </c>
      <c r="Q10" s="13">
        <v>0</v>
      </c>
      <c r="R10" s="13">
        <v>0</v>
      </c>
      <c r="S10" s="13">
        <v>0</v>
      </c>
      <c r="T10" s="13">
        <v>139</v>
      </c>
      <c r="U10" s="13">
        <v>0</v>
      </c>
      <c r="V10" s="13">
        <v>0</v>
      </c>
      <c r="W10" s="13">
        <v>0</v>
      </c>
      <c r="X10" s="13">
        <v>0</v>
      </c>
      <c r="Y10" s="13">
        <v>0</v>
      </c>
      <c r="Z10" s="15">
        <v>0</v>
      </c>
      <c r="AA10" s="14">
        <v>133</v>
      </c>
      <c r="AB10" s="13">
        <v>6</v>
      </c>
      <c r="AC10" s="13">
        <v>2</v>
      </c>
      <c r="AD10" s="13">
        <v>0</v>
      </c>
      <c r="AE10" s="13">
        <v>1</v>
      </c>
      <c r="AF10" s="15">
        <v>3</v>
      </c>
      <c r="AG10" s="14">
        <v>60</v>
      </c>
      <c r="AH10" s="13">
        <v>79</v>
      </c>
      <c r="AI10" s="13">
        <v>30</v>
      </c>
      <c r="AJ10" s="13">
        <v>29</v>
      </c>
      <c r="AK10" s="13">
        <v>35</v>
      </c>
      <c r="AL10" s="15">
        <v>44</v>
      </c>
      <c r="AM10" s="14">
        <v>139</v>
      </c>
      <c r="AN10" s="15">
        <v>0</v>
      </c>
    </row>
    <row r="11" spans="1:40" ht="15" customHeight="1" x14ac:dyDescent="0.3">
      <c r="A11" s="2" t="s">
        <v>329</v>
      </c>
      <c r="B11" s="9" t="s">
        <v>909</v>
      </c>
      <c r="C11" s="13">
        <v>51</v>
      </c>
      <c r="D11" s="14">
        <v>24</v>
      </c>
      <c r="E11" s="15">
        <v>26</v>
      </c>
      <c r="F11" s="14">
        <v>5</v>
      </c>
      <c r="G11" s="13">
        <v>5</v>
      </c>
      <c r="H11" s="13">
        <v>10</v>
      </c>
      <c r="I11" s="13">
        <v>9</v>
      </c>
      <c r="J11" s="13">
        <v>7</v>
      </c>
      <c r="K11" s="13">
        <v>15</v>
      </c>
      <c r="L11" s="13">
        <v>10</v>
      </c>
      <c r="M11" s="13">
        <v>19</v>
      </c>
      <c r="N11" s="15">
        <v>22</v>
      </c>
      <c r="O11" s="14">
        <v>0</v>
      </c>
      <c r="P11" s="13">
        <v>0</v>
      </c>
      <c r="Q11" s="13">
        <v>0</v>
      </c>
      <c r="R11" s="13">
        <v>0</v>
      </c>
      <c r="S11" s="13">
        <v>0</v>
      </c>
      <c r="T11" s="13">
        <v>51</v>
      </c>
      <c r="U11" s="13">
        <v>0</v>
      </c>
      <c r="V11" s="13">
        <v>0</v>
      </c>
      <c r="W11" s="13">
        <v>0</v>
      </c>
      <c r="X11" s="13">
        <v>0</v>
      </c>
      <c r="Y11" s="13">
        <v>0</v>
      </c>
      <c r="Z11" s="15">
        <v>0</v>
      </c>
      <c r="AA11" s="14">
        <v>47</v>
      </c>
      <c r="AB11" s="13">
        <v>4</v>
      </c>
      <c r="AC11" s="13">
        <v>0</v>
      </c>
      <c r="AD11" s="13">
        <v>0</v>
      </c>
      <c r="AE11" s="13">
        <v>1</v>
      </c>
      <c r="AF11" s="15">
        <v>3</v>
      </c>
      <c r="AG11" s="14">
        <v>25</v>
      </c>
      <c r="AH11" s="13">
        <v>26</v>
      </c>
      <c r="AI11" s="13">
        <v>14</v>
      </c>
      <c r="AJ11" s="13">
        <v>11</v>
      </c>
      <c r="AK11" s="13">
        <v>11</v>
      </c>
      <c r="AL11" s="15">
        <v>15</v>
      </c>
      <c r="AM11" s="14">
        <v>51</v>
      </c>
      <c r="AN11" s="15">
        <v>0</v>
      </c>
    </row>
    <row r="12" spans="1:40" ht="15" customHeight="1" x14ac:dyDescent="0.3">
      <c r="A12" s="2" t="s">
        <v>329</v>
      </c>
      <c r="B12" s="9"/>
      <c r="C12" s="16">
        <v>0.36</v>
      </c>
      <c r="D12" s="17">
        <v>0.34</v>
      </c>
      <c r="E12" s="18">
        <v>0.39</v>
      </c>
      <c r="F12" s="17">
        <v>0.7</v>
      </c>
      <c r="G12" s="16">
        <v>0.35</v>
      </c>
      <c r="H12" s="16">
        <v>0.54</v>
      </c>
      <c r="I12" s="16">
        <v>0.4</v>
      </c>
      <c r="J12" s="20">
        <v>0.21</v>
      </c>
      <c r="K12" s="16">
        <v>0.34</v>
      </c>
      <c r="L12" s="16">
        <v>0.46</v>
      </c>
      <c r="M12" s="16">
        <v>0.46</v>
      </c>
      <c r="N12" s="21">
        <v>0.28000000000000003</v>
      </c>
      <c r="O12" s="17">
        <v>0</v>
      </c>
      <c r="P12" s="16">
        <v>0</v>
      </c>
      <c r="Q12" s="16">
        <v>0</v>
      </c>
      <c r="R12" s="16">
        <v>0</v>
      </c>
      <c r="S12" s="16">
        <v>0</v>
      </c>
      <c r="T12" s="16">
        <v>0.36</v>
      </c>
      <c r="U12" s="16">
        <v>0</v>
      </c>
      <c r="V12" s="16">
        <v>0</v>
      </c>
      <c r="W12" s="16">
        <v>0</v>
      </c>
      <c r="X12" s="16">
        <v>0</v>
      </c>
      <c r="Y12" s="16">
        <v>0</v>
      </c>
      <c r="Z12" s="18">
        <v>0</v>
      </c>
      <c r="AA12" s="17">
        <v>0.35</v>
      </c>
      <c r="AB12" s="16">
        <v>0.67</v>
      </c>
      <c r="AC12" s="16">
        <v>0</v>
      </c>
      <c r="AD12" s="16">
        <v>0</v>
      </c>
      <c r="AE12" s="16">
        <v>1</v>
      </c>
      <c r="AF12" s="18">
        <v>1</v>
      </c>
      <c r="AG12" s="17">
        <v>0.42</v>
      </c>
      <c r="AH12" s="16">
        <v>0.32</v>
      </c>
      <c r="AI12" s="16">
        <v>0.47</v>
      </c>
      <c r="AJ12" s="16">
        <v>0.36</v>
      </c>
      <c r="AK12" s="16">
        <v>0.3</v>
      </c>
      <c r="AL12" s="18">
        <v>0.34</v>
      </c>
      <c r="AM12" s="17">
        <v>0.36</v>
      </c>
      <c r="AN12" s="18">
        <v>0</v>
      </c>
    </row>
    <row r="13" spans="1:40" ht="15" customHeight="1" x14ac:dyDescent="0.3">
      <c r="A13" s="2" t="s">
        <v>329</v>
      </c>
      <c r="B13" s="9"/>
      <c r="D13" s="22"/>
      <c r="E13" s="9"/>
      <c r="F13" s="22"/>
      <c r="M13" s="12" t="s">
        <v>381</v>
      </c>
      <c r="N13" s="9"/>
      <c r="O13" s="22"/>
      <c r="Z13" s="9"/>
      <c r="AA13" s="22"/>
      <c r="AF13" s="9"/>
      <c r="AG13" s="22"/>
      <c r="AL13" s="9"/>
      <c r="AM13" s="22"/>
      <c r="AN13" s="9"/>
    </row>
    <row r="14" spans="1:40" ht="15" customHeight="1" x14ac:dyDescent="0.3">
      <c r="A14" s="2" t="s">
        <v>329</v>
      </c>
      <c r="B14" s="9" t="s">
        <v>922</v>
      </c>
      <c r="C14" s="13">
        <v>52</v>
      </c>
      <c r="D14" s="14">
        <v>26</v>
      </c>
      <c r="E14" s="15">
        <v>25</v>
      </c>
      <c r="F14" s="14">
        <v>0</v>
      </c>
      <c r="G14" s="13">
        <v>6</v>
      </c>
      <c r="H14" s="13">
        <v>5</v>
      </c>
      <c r="I14" s="13">
        <v>7</v>
      </c>
      <c r="J14" s="13">
        <v>18</v>
      </c>
      <c r="K14" s="13">
        <v>15</v>
      </c>
      <c r="L14" s="13">
        <v>6</v>
      </c>
      <c r="M14" s="13">
        <v>12</v>
      </c>
      <c r="N14" s="15">
        <v>33</v>
      </c>
      <c r="O14" s="14">
        <v>0</v>
      </c>
      <c r="P14" s="13">
        <v>0</v>
      </c>
      <c r="Q14" s="13">
        <v>0</v>
      </c>
      <c r="R14" s="13">
        <v>0</v>
      </c>
      <c r="S14" s="13">
        <v>0</v>
      </c>
      <c r="T14" s="13">
        <v>52</v>
      </c>
      <c r="U14" s="13">
        <v>0</v>
      </c>
      <c r="V14" s="13">
        <v>0</v>
      </c>
      <c r="W14" s="13">
        <v>0</v>
      </c>
      <c r="X14" s="13">
        <v>0</v>
      </c>
      <c r="Y14" s="13">
        <v>0</v>
      </c>
      <c r="Z14" s="15">
        <v>0</v>
      </c>
      <c r="AA14" s="14">
        <v>50</v>
      </c>
      <c r="AB14" s="13">
        <v>1</v>
      </c>
      <c r="AC14" s="13">
        <v>1</v>
      </c>
      <c r="AD14" s="13">
        <v>0</v>
      </c>
      <c r="AE14" s="13">
        <v>0</v>
      </c>
      <c r="AF14" s="15">
        <v>0</v>
      </c>
      <c r="AG14" s="14">
        <v>20</v>
      </c>
      <c r="AH14" s="13">
        <v>31</v>
      </c>
      <c r="AI14" s="13">
        <v>9</v>
      </c>
      <c r="AJ14" s="13">
        <v>11</v>
      </c>
      <c r="AK14" s="13">
        <v>17</v>
      </c>
      <c r="AL14" s="15">
        <v>14</v>
      </c>
      <c r="AM14" s="14">
        <v>52</v>
      </c>
      <c r="AN14" s="15">
        <v>0</v>
      </c>
    </row>
    <row r="15" spans="1:40" ht="15" customHeight="1" x14ac:dyDescent="0.3">
      <c r="A15" s="2" t="s">
        <v>329</v>
      </c>
      <c r="B15" s="9"/>
      <c r="C15" s="16">
        <v>0.37</v>
      </c>
      <c r="D15" s="17">
        <v>0.36</v>
      </c>
      <c r="E15" s="18">
        <v>0.38</v>
      </c>
      <c r="F15" s="17">
        <v>0</v>
      </c>
      <c r="G15" s="16">
        <v>0.4</v>
      </c>
      <c r="H15" s="16">
        <v>0.27</v>
      </c>
      <c r="I15" s="16">
        <v>0.32</v>
      </c>
      <c r="J15" s="20">
        <v>0.56000000000000005</v>
      </c>
      <c r="K15" s="16">
        <v>0.34</v>
      </c>
      <c r="L15" s="16">
        <v>0.28000000000000003</v>
      </c>
      <c r="M15" s="16">
        <v>0.3</v>
      </c>
      <c r="N15" s="18">
        <v>0.44</v>
      </c>
      <c r="O15" s="17">
        <v>0</v>
      </c>
      <c r="P15" s="16">
        <v>0</v>
      </c>
      <c r="Q15" s="16">
        <v>0</v>
      </c>
      <c r="R15" s="16">
        <v>0</v>
      </c>
      <c r="S15" s="16">
        <v>0</v>
      </c>
      <c r="T15" s="16">
        <v>0.37</v>
      </c>
      <c r="U15" s="16">
        <v>0</v>
      </c>
      <c r="V15" s="16">
        <v>0</v>
      </c>
      <c r="W15" s="16">
        <v>0</v>
      </c>
      <c r="X15" s="16">
        <v>0</v>
      </c>
      <c r="Y15" s="16">
        <v>0</v>
      </c>
      <c r="Z15" s="18">
        <v>0</v>
      </c>
      <c r="AA15" s="17">
        <v>0.38</v>
      </c>
      <c r="AB15" s="16">
        <v>0.18</v>
      </c>
      <c r="AC15" s="16">
        <v>0.55000000000000004</v>
      </c>
      <c r="AD15" s="16">
        <v>0</v>
      </c>
      <c r="AE15" s="16">
        <v>0</v>
      </c>
      <c r="AF15" s="18">
        <v>0</v>
      </c>
      <c r="AG15" s="17">
        <v>0.34</v>
      </c>
      <c r="AH15" s="16">
        <v>0.4</v>
      </c>
      <c r="AI15" s="16">
        <v>0.31</v>
      </c>
      <c r="AJ15" s="16">
        <v>0.37</v>
      </c>
      <c r="AK15" s="16">
        <v>0.49</v>
      </c>
      <c r="AL15" s="18">
        <v>0.32</v>
      </c>
      <c r="AM15" s="17">
        <v>0.37</v>
      </c>
      <c r="AN15" s="18">
        <v>0</v>
      </c>
    </row>
    <row r="16" spans="1:40" ht="15" customHeight="1" x14ac:dyDescent="0.3">
      <c r="A16" s="2" t="s">
        <v>329</v>
      </c>
      <c r="B16" s="9"/>
      <c r="D16" s="22"/>
      <c r="E16" s="9"/>
      <c r="F16" s="22"/>
      <c r="J16" s="12" t="s">
        <v>384</v>
      </c>
      <c r="N16" s="9"/>
      <c r="O16" s="22"/>
      <c r="Z16" s="9"/>
      <c r="AA16" s="22"/>
      <c r="AF16" s="9"/>
      <c r="AG16" s="22"/>
      <c r="AL16" s="9"/>
      <c r="AM16" s="22"/>
      <c r="AN16" s="9"/>
    </row>
    <row r="17" spans="1:40" ht="15" customHeight="1" x14ac:dyDescent="0.3">
      <c r="A17" s="2" t="s">
        <v>329</v>
      </c>
      <c r="B17" s="9" t="s">
        <v>930</v>
      </c>
      <c r="C17" s="13">
        <v>26</v>
      </c>
      <c r="D17" s="14">
        <v>15</v>
      </c>
      <c r="E17" s="15">
        <v>11</v>
      </c>
      <c r="F17" s="14">
        <v>0</v>
      </c>
      <c r="G17" s="13">
        <v>3</v>
      </c>
      <c r="H17" s="13">
        <v>2</v>
      </c>
      <c r="I17" s="13">
        <v>5</v>
      </c>
      <c r="J17" s="13">
        <v>6</v>
      </c>
      <c r="K17" s="13">
        <v>11</v>
      </c>
      <c r="L17" s="13">
        <v>3</v>
      </c>
      <c r="M17" s="13">
        <v>7</v>
      </c>
      <c r="N17" s="15">
        <v>17</v>
      </c>
      <c r="O17" s="14">
        <v>0</v>
      </c>
      <c r="P17" s="13">
        <v>0</v>
      </c>
      <c r="Q17" s="13">
        <v>0</v>
      </c>
      <c r="R17" s="13">
        <v>0</v>
      </c>
      <c r="S17" s="13">
        <v>0</v>
      </c>
      <c r="T17" s="13">
        <v>26</v>
      </c>
      <c r="U17" s="13">
        <v>0</v>
      </c>
      <c r="V17" s="13">
        <v>0</v>
      </c>
      <c r="W17" s="13">
        <v>0</v>
      </c>
      <c r="X17" s="13">
        <v>0</v>
      </c>
      <c r="Y17" s="13">
        <v>0</v>
      </c>
      <c r="Z17" s="15">
        <v>0</v>
      </c>
      <c r="AA17" s="14">
        <v>25</v>
      </c>
      <c r="AB17" s="13">
        <v>1</v>
      </c>
      <c r="AC17" s="13">
        <v>1</v>
      </c>
      <c r="AD17" s="13">
        <v>0</v>
      </c>
      <c r="AE17" s="13">
        <v>0</v>
      </c>
      <c r="AF17" s="15">
        <v>0</v>
      </c>
      <c r="AG17" s="14">
        <v>13</v>
      </c>
      <c r="AH17" s="13">
        <v>13</v>
      </c>
      <c r="AI17" s="13">
        <v>5</v>
      </c>
      <c r="AJ17" s="13">
        <v>8</v>
      </c>
      <c r="AK17" s="13">
        <v>3</v>
      </c>
      <c r="AL17" s="15">
        <v>10</v>
      </c>
      <c r="AM17" s="14">
        <v>26</v>
      </c>
      <c r="AN17" s="15">
        <v>0</v>
      </c>
    </row>
    <row r="18" spans="1:40" ht="15" customHeight="1" x14ac:dyDescent="0.3">
      <c r="A18" s="2" t="s">
        <v>329</v>
      </c>
      <c r="B18" s="9"/>
      <c r="C18" s="16">
        <v>0.19</v>
      </c>
      <c r="D18" s="17">
        <v>0.21</v>
      </c>
      <c r="E18" s="18">
        <v>0.17</v>
      </c>
      <c r="F18" s="17">
        <v>0</v>
      </c>
      <c r="G18" s="16">
        <v>0.18</v>
      </c>
      <c r="H18" s="16">
        <v>0.09</v>
      </c>
      <c r="I18" s="16">
        <v>0.23</v>
      </c>
      <c r="J18" s="16">
        <v>0.17</v>
      </c>
      <c r="K18" s="16">
        <v>0.25</v>
      </c>
      <c r="L18" s="16">
        <v>0.13</v>
      </c>
      <c r="M18" s="16">
        <v>0.17</v>
      </c>
      <c r="N18" s="18">
        <v>0.22</v>
      </c>
      <c r="O18" s="17">
        <v>0</v>
      </c>
      <c r="P18" s="16">
        <v>0</v>
      </c>
      <c r="Q18" s="16">
        <v>0</v>
      </c>
      <c r="R18" s="16">
        <v>0</v>
      </c>
      <c r="S18" s="16">
        <v>0</v>
      </c>
      <c r="T18" s="16">
        <v>0.19</v>
      </c>
      <c r="U18" s="16">
        <v>0</v>
      </c>
      <c r="V18" s="16">
        <v>0</v>
      </c>
      <c r="W18" s="16">
        <v>0</v>
      </c>
      <c r="X18" s="16">
        <v>0</v>
      </c>
      <c r="Y18" s="16">
        <v>0</v>
      </c>
      <c r="Z18" s="18">
        <v>0</v>
      </c>
      <c r="AA18" s="17">
        <v>0.19</v>
      </c>
      <c r="AB18" s="16">
        <v>0.15</v>
      </c>
      <c r="AC18" s="16">
        <v>0.45</v>
      </c>
      <c r="AD18" s="16">
        <v>0</v>
      </c>
      <c r="AE18" s="16">
        <v>0</v>
      </c>
      <c r="AF18" s="18">
        <v>0</v>
      </c>
      <c r="AG18" s="17">
        <v>0.22</v>
      </c>
      <c r="AH18" s="16">
        <v>0.17</v>
      </c>
      <c r="AI18" s="16">
        <v>0.17</v>
      </c>
      <c r="AJ18" s="16">
        <v>0.27</v>
      </c>
      <c r="AK18" s="16">
        <v>0.09</v>
      </c>
      <c r="AL18" s="18">
        <v>0.23</v>
      </c>
      <c r="AM18" s="17">
        <v>0.19</v>
      </c>
      <c r="AN18" s="18">
        <v>0</v>
      </c>
    </row>
    <row r="19" spans="1:40" ht="15" customHeight="1" x14ac:dyDescent="0.3">
      <c r="A19" s="2" t="s">
        <v>329</v>
      </c>
      <c r="B19" s="9" t="s">
        <v>940</v>
      </c>
      <c r="C19" s="13">
        <v>8</v>
      </c>
      <c r="D19" s="14">
        <v>5</v>
      </c>
      <c r="E19" s="15">
        <v>3</v>
      </c>
      <c r="F19" s="14">
        <v>2</v>
      </c>
      <c r="G19" s="13">
        <v>1</v>
      </c>
      <c r="H19" s="13">
        <v>2</v>
      </c>
      <c r="I19" s="13">
        <v>1</v>
      </c>
      <c r="J19" s="13">
        <v>1</v>
      </c>
      <c r="K19" s="13">
        <v>1</v>
      </c>
      <c r="L19" s="13">
        <v>3</v>
      </c>
      <c r="M19" s="13">
        <v>3</v>
      </c>
      <c r="N19" s="15">
        <v>2</v>
      </c>
      <c r="O19" s="14">
        <v>0</v>
      </c>
      <c r="P19" s="13">
        <v>0</v>
      </c>
      <c r="Q19" s="13">
        <v>0</v>
      </c>
      <c r="R19" s="13">
        <v>0</v>
      </c>
      <c r="S19" s="13">
        <v>0</v>
      </c>
      <c r="T19" s="13">
        <v>8</v>
      </c>
      <c r="U19" s="13">
        <v>0</v>
      </c>
      <c r="V19" s="13">
        <v>0</v>
      </c>
      <c r="W19" s="13">
        <v>0</v>
      </c>
      <c r="X19" s="13">
        <v>0</v>
      </c>
      <c r="Y19" s="13">
        <v>0</v>
      </c>
      <c r="Z19" s="15">
        <v>0</v>
      </c>
      <c r="AA19" s="14">
        <v>8</v>
      </c>
      <c r="AB19" s="13">
        <v>0</v>
      </c>
      <c r="AC19" s="13">
        <v>0</v>
      </c>
      <c r="AD19" s="13">
        <v>0</v>
      </c>
      <c r="AE19" s="13">
        <v>0</v>
      </c>
      <c r="AF19" s="15">
        <v>0</v>
      </c>
      <c r="AG19" s="14">
        <v>1</v>
      </c>
      <c r="AH19" s="13">
        <v>7</v>
      </c>
      <c r="AI19" s="13">
        <v>1</v>
      </c>
      <c r="AJ19" s="13">
        <v>0</v>
      </c>
      <c r="AK19" s="13">
        <v>4</v>
      </c>
      <c r="AL19" s="15">
        <v>3</v>
      </c>
      <c r="AM19" s="14">
        <v>8</v>
      </c>
      <c r="AN19" s="15">
        <v>0</v>
      </c>
    </row>
    <row r="20" spans="1:40" ht="15" customHeight="1" x14ac:dyDescent="0.3">
      <c r="A20" s="2" t="s">
        <v>329</v>
      </c>
      <c r="B20" s="9"/>
      <c r="C20" s="16">
        <v>0.06</v>
      </c>
      <c r="D20" s="17">
        <v>7.0000000000000007E-2</v>
      </c>
      <c r="E20" s="18">
        <v>0.05</v>
      </c>
      <c r="F20" s="17">
        <v>0.3</v>
      </c>
      <c r="G20" s="16">
        <v>0.06</v>
      </c>
      <c r="H20" s="16">
        <v>0.1</v>
      </c>
      <c r="I20" s="16">
        <v>0.05</v>
      </c>
      <c r="J20" s="16">
        <v>0.03</v>
      </c>
      <c r="K20" s="16">
        <v>0.02</v>
      </c>
      <c r="L20" s="16">
        <v>0.13</v>
      </c>
      <c r="M20" s="16">
        <v>7.0000000000000007E-2</v>
      </c>
      <c r="N20" s="18">
        <v>0.03</v>
      </c>
      <c r="O20" s="17">
        <v>0</v>
      </c>
      <c r="P20" s="16">
        <v>0</v>
      </c>
      <c r="Q20" s="16">
        <v>0</v>
      </c>
      <c r="R20" s="16">
        <v>0</v>
      </c>
      <c r="S20" s="16">
        <v>0</v>
      </c>
      <c r="T20" s="16">
        <v>0.06</v>
      </c>
      <c r="U20" s="16">
        <v>0</v>
      </c>
      <c r="V20" s="16">
        <v>0</v>
      </c>
      <c r="W20" s="16">
        <v>0</v>
      </c>
      <c r="X20" s="16">
        <v>0</v>
      </c>
      <c r="Y20" s="16">
        <v>0</v>
      </c>
      <c r="Z20" s="18">
        <v>0</v>
      </c>
      <c r="AA20" s="17">
        <v>0.06</v>
      </c>
      <c r="AB20" s="16">
        <v>0</v>
      </c>
      <c r="AC20" s="16">
        <v>0</v>
      </c>
      <c r="AD20" s="16">
        <v>0</v>
      </c>
      <c r="AE20" s="16">
        <v>0</v>
      </c>
      <c r="AF20" s="18">
        <v>0</v>
      </c>
      <c r="AG20" s="17">
        <v>0.01</v>
      </c>
      <c r="AH20" s="16">
        <v>0.09</v>
      </c>
      <c r="AI20" s="16">
        <v>0.03</v>
      </c>
      <c r="AJ20" s="16">
        <v>0</v>
      </c>
      <c r="AK20" s="16">
        <v>0.12</v>
      </c>
      <c r="AL20" s="18">
        <v>7.0000000000000007E-2</v>
      </c>
      <c r="AM20" s="17">
        <v>0.06</v>
      </c>
      <c r="AN20" s="18">
        <v>0</v>
      </c>
    </row>
    <row r="21" spans="1:40" ht="15" customHeight="1" x14ac:dyDescent="0.3">
      <c r="A21" s="2" t="s">
        <v>329</v>
      </c>
      <c r="B21" s="9"/>
      <c r="D21" s="22"/>
      <c r="E21" s="9"/>
      <c r="F21" s="22"/>
      <c r="N21" s="9"/>
      <c r="O21" s="22"/>
      <c r="Z21" s="9"/>
      <c r="AA21" s="22"/>
      <c r="AF21" s="9"/>
      <c r="AG21" s="22"/>
      <c r="AK21" s="12" t="s">
        <v>377</v>
      </c>
      <c r="AL21" s="9"/>
      <c r="AM21" s="22"/>
      <c r="AN21" s="9"/>
    </row>
    <row r="22" spans="1:40" ht="15" customHeight="1" x14ac:dyDescent="0.3">
      <c r="A22" s="2" t="s">
        <v>329</v>
      </c>
      <c r="B22" s="9" t="s">
        <v>950</v>
      </c>
      <c r="C22" s="13">
        <v>1</v>
      </c>
      <c r="D22" s="14">
        <v>1</v>
      </c>
      <c r="E22" s="15">
        <v>0</v>
      </c>
      <c r="F22" s="14">
        <v>0</v>
      </c>
      <c r="G22" s="13">
        <v>0</v>
      </c>
      <c r="H22" s="13">
        <v>0</v>
      </c>
      <c r="I22" s="13">
        <v>0</v>
      </c>
      <c r="J22" s="13">
        <v>1</v>
      </c>
      <c r="K22" s="13">
        <v>0</v>
      </c>
      <c r="L22" s="13">
        <v>0</v>
      </c>
      <c r="M22" s="13">
        <v>0</v>
      </c>
      <c r="N22" s="15">
        <v>1</v>
      </c>
      <c r="O22" s="14">
        <v>0</v>
      </c>
      <c r="P22" s="13">
        <v>0</v>
      </c>
      <c r="Q22" s="13">
        <v>0</v>
      </c>
      <c r="R22" s="13">
        <v>0</v>
      </c>
      <c r="S22" s="13">
        <v>0</v>
      </c>
      <c r="T22" s="13">
        <v>1</v>
      </c>
      <c r="U22" s="13">
        <v>0</v>
      </c>
      <c r="V22" s="13">
        <v>0</v>
      </c>
      <c r="W22" s="13">
        <v>0</v>
      </c>
      <c r="X22" s="13">
        <v>0</v>
      </c>
      <c r="Y22" s="13">
        <v>0</v>
      </c>
      <c r="Z22" s="15">
        <v>0</v>
      </c>
      <c r="AA22" s="14">
        <v>1</v>
      </c>
      <c r="AB22" s="13">
        <v>0</v>
      </c>
      <c r="AC22" s="13">
        <v>0</v>
      </c>
      <c r="AD22" s="13">
        <v>0</v>
      </c>
      <c r="AE22" s="13">
        <v>0</v>
      </c>
      <c r="AF22" s="15">
        <v>0</v>
      </c>
      <c r="AG22" s="14">
        <v>0</v>
      </c>
      <c r="AH22" s="13">
        <v>1</v>
      </c>
      <c r="AI22" s="13">
        <v>0</v>
      </c>
      <c r="AJ22" s="13">
        <v>0</v>
      </c>
      <c r="AK22" s="13">
        <v>0</v>
      </c>
      <c r="AL22" s="15">
        <v>1</v>
      </c>
      <c r="AM22" s="14">
        <v>1</v>
      </c>
      <c r="AN22" s="15">
        <v>0</v>
      </c>
    </row>
    <row r="23" spans="1:40" ht="15" customHeight="1" x14ac:dyDescent="0.3">
      <c r="A23" s="2" t="s">
        <v>329</v>
      </c>
      <c r="B23" s="9"/>
      <c r="C23" s="16">
        <v>0.01</v>
      </c>
      <c r="D23" s="17">
        <v>0.01</v>
      </c>
      <c r="E23" s="18">
        <v>0</v>
      </c>
      <c r="F23" s="17">
        <v>0</v>
      </c>
      <c r="G23" s="16">
        <v>0</v>
      </c>
      <c r="H23" s="16">
        <v>0</v>
      </c>
      <c r="I23" s="16">
        <v>0</v>
      </c>
      <c r="J23" s="16">
        <v>0.03</v>
      </c>
      <c r="K23" s="16">
        <v>0</v>
      </c>
      <c r="L23" s="16">
        <v>0</v>
      </c>
      <c r="M23" s="16">
        <v>0</v>
      </c>
      <c r="N23" s="18">
        <v>0.01</v>
      </c>
      <c r="O23" s="17">
        <v>0</v>
      </c>
      <c r="P23" s="16">
        <v>0</v>
      </c>
      <c r="Q23" s="16">
        <v>0</v>
      </c>
      <c r="R23" s="16">
        <v>0</v>
      </c>
      <c r="S23" s="16">
        <v>0</v>
      </c>
      <c r="T23" s="16">
        <v>0.01</v>
      </c>
      <c r="U23" s="16">
        <v>0</v>
      </c>
      <c r="V23" s="16">
        <v>0</v>
      </c>
      <c r="W23" s="16">
        <v>0</v>
      </c>
      <c r="X23" s="16">
        <v>0</v>
      </c>
      <c r="Y23" s="16">
        <v>0</v>
      </c>
      <c r="Z23" s="18">
        <v>0</v>
      </c>
      <c r="AA23" s="17">
        <v>0.01</v>
      </c>
      <c r="AB23" s="16">
        <v>0</v>
      </c>
      <c r="AC23" s="16">
        <v>0</v>
      </c>
      <c r="AD23" s="16">
        <v>0</v>
      </c>
      <c r="AE23" s="16">
        <v>0</v>
      </c>
      <c r="AF23" s="18">
        <v>0</v>
      </c>
      <c r="AG23" s="17">
        <v>0</v>
      </c>
      <c r="AH23" s="16">
        <v>0.01</v>
      </c>
      <c r="AI23" s="16">
        <v>0</v>
      </c>
      <c r="AJ23" s="16">
        <v>0</v>
      </c>
      <c r="AK23" s="16">
        <v>0</v>
      </c>
      <c r="AL23" s="18">
        <v>0.02</v>
      </c>
      <c r="AM23" s="17">
        <v>0.01</v>
      </c>
      <c r="AN23" s="18">
        <v>0</v>
      </c>
    </row>
    <row r="24" spans="1:40" ht="15" customHeight="1" x14ac:dyDescent="0.3">
      <c r="A24" s="2" t="s">
        <v>329</v>
      </c>
      <c r="B24" s="9" t="s">
        <v>774</v>
      </c>
      <c r="C24" s="13">
        <v>2</v>
      </c>
      <c r="D24" s="14">
        <v>1</v>
      </c>
      <c r="E24" s="15">
        <v>1</v>
      </c>
      <c r="F24" s="14">
        <v>0</v>
      </c>
      <c r="G24" s="13">
        <v>0</v>
      </c>
      <c r="H24" s="13">
        <v>0</v>
      </c>
      <c r="I24" s="13">
        <v>0</v>
      </c>
      <c r="J24" s="13">
        <v>0</v>
      </c>
      <c r="K24" s="13">
        <v>2</v>
      </c>
      <c r="L24" s="13">
        <v>0</v>
      </c>
      <c r="M24" s="13">
        <v>0</v>
      </c>
      <c r="N24" s="15">
        <v>2</v>
      </c>
      <c r="O24" s="14">
        <v>0</v>
      </c>
      <c r="P24" s="13">
        <v>0</v>
      </c>
      <c r="Q24" s="13">
        <v>0</v>
      </c>
      <c r="R24" s="13">
        <v>0</v>
      </c>
      <c r="S24" s="13">
        <v>0</v>
      </c>
      <c r="T24" s="13">
        <v>2</v>
      </c>
      <c r="U24" s="13">
        <v>0</v>
      </c>
      <c r="V24" s="13">
        <v>0</v>
      </c>
      <c r="W24" s="13">
        <v>0</v>
      </c>
      <c r="X24" s="13">
        <v>0</v>
      </c>
      <c r="Y24" s="13">
        <v>0</v>
      </c>
      <c r="Z24" s="15">
        <v>0</v>
      </c>
      <c r="AA24" s="14">
        <v>2</v>
      </c>
      <c r="AB24" s="13">
        <v>0</v>
      </c>
      <c r="AC24" s="13">
        <v>0</v>
      </c>
      <c r="AD24" s="13">
        <v>0</v>
      </c>
      <c r="AE24" s="13">
        <v>0</v>
      </c>
      <c r="AF24" s="15">
        <v>0</v>
      </c>
      <c r="AG24" s="14">
        <v>1</v>
      </c>
      <c r="AH24" s="13">
        <v>1</v>
      </c>
      <c r="AI24" s="13">
        <v>1</v>
      </c>
      <c r="AJ24" s="13">
        <v>0</v>
      </c>
      <c r="AK24" s="13">
        <v>0</v>
      </c>
      <c r="AL24" s="15">
        <v>1</v>
      </c>
      <c r="AM24" s="14">
        <v>2</v>
      </c>
      <c r="AN24" s="15">
        <v>0</v>
      </c>
    </row>
    <row r="25" spans="1:40" ht="15" customHeight="1" x14ac:dyDescent="0.3">
      <c r="A25" s="2" t="s">
        <v>329</v>
      </c>
      <c r="B25" s="9"/>
      <c r="C25" s="16">
        <v>0.01</v>
      </c>
      <c r="D25" s="17">
        <v>0.01</v>
      </c>
      <c r="E25" s="18">
        <v>0.01</v>
      </c>
      <c r="F25" s="17">
        <v>0</v>
      </c>
      <c r="G25" s="16">
        <v>0</v>
      </c>
      <c r="H25" s="16">
        <v>0</v>
      </c>
      <c r="I25" s="16">
        <v>0</v>
      </c>
      <c r="J25" s="16">
        <v>0</v>
      </c>
      <c r="K25" s="20">
        <v>0.04</v>
      </c>
      <c r="L25" s="16">
        <v>0</v>
      </c>
      <c r="M25" s="16">
        <v>0</v>
      </c>
      <c r="N25" s="18">
        <v>0.02</v>
      </c>
      <c r="O25" s="17">
        <v>0</v>
      </c>
      <c r="P25" s="16">
        <v>0</v>
      </c>
      <c r="Q25" s="16">
        <v>0</v>
      </c>
      <c r="R25" s="16">
        <v>0</v>
      </c>
      <c r="S25" s="16">
        <v>0</v>
      </c>
      <c r="T25" s="16">
        <v>0.01</v>
      </c>
      <c r="U25" s="16">
        <v>0</v>
      </c>
      <c r="V25" s="16">
        <v>0</v>
      </c>
      <c r="W25" s="16">
        <v>0</v>
      </c>
      <c r="X25" s="16">
        <v>0</v>
      </c>
      <c r="Y25" s="16">
        <v>0</v>
      </c>
      <c r="Z25" s="18">
        <v>0</v>
      </c>
      <c r="AA25" s="17">
        <v>0.01</v>
      </c>
      <c r="AB25" s="16">
        <v>0</v>
      </c>
      <c r="AC25" s="16">
        <v>0</v>
      </c>
      <c r="AD25" s="16">
        <v>0</v>
      </c>
      <c r="AE25" s="16">
        <v>0</v>
      </c>
      <c r="AF25" s="18">
        <v>0</v>
      </c>
      <c r="AG25" s="17">
        <v>0.01</v>
      </c>
      <c r="AH25" s="16">
        <v>0.01</v>
      </c>
      <c r="AI25" s="16">
        <v>0.03</v>
      </c>
      <c r="AJ25" s="16">
        <v>0</v>
      </c>
      <c r="AK25" s="16">
        <v>0</v>
      </c>
      <c r="AL25" s="18">
        <v>0.02</v>
      </c>
      <c r="AM25" s="17">
        <v>0.01</v>
      </c>
      <c r="AN25" s="18">
        <v>0</v>
      </c>
    </row>
    <row r="26" spans="1:40" ht="15" customHeight="1" x14ac:dyDescent="0.3">
      <c r="A26" s="2" t="s">
        <v>329</v>
      </c>
      <c r="B26" s="9" t="s">
        <v>960</v>
      </c>
      <c r="C26" s="13">
        <v>102</v>
      </c>
      <c r="D26" s="14">
        <v>50</v>
      </c>
      <c r="E26" s="15">
        <v>52</v>
      </c>
      <c r="F26" s="14">
        <v>5</v>
      </c>
      <c r="G26" s="13">
        <v>12</v>
      </c>
      <c r="H26" s="13">
        <v>16</v>
      </c>
      <c r="I26" s="13">
        <v>15</v>
      </c>
      <c r="J26" s="13">
        <v>25</v>
      </c>
      <c r="K26" s="13">
        <v>30</v>
      </c>
      <c r="L26" s="13">
        <v>16</v>
      </c>
      <c r="M26" s="13">
        <v>31</v>
      </c>
      <c r="N26" s="15">
        <v>55</v>
      </c>
      <c r="O26" s="14">
        <v>0</v>
      </c>
      <c r="P26" s="13">
        <v>0</v>
      </c>
      <c r="Q26" s="13">
        <v>0</v>
      </c>
      <c r="R26" s="13">
        <v>0</v>
      </c>
      <c r="S26" s="13">
        <v>0</v>
      </c>
      <c r="T26" s="13">
        <v>102</v>
      </c>
      <c r="U26" s="13">
        <v>0</v>
      </c>
      <c r="V26" s="13">
        <v>0</v>
      </c>
      <c r="W26" s="13">
        <v>0</v>
      </c>
      <c r="X26" s="13">
        <v>0</v>
      </c>
      <c r="Y26" s="13">
        <v>0</v>
      </c>
      <c r="Z26" s="15">
        <v>0</v>
      </c>
      <c r="AA26" s="14">
        <v>97</v>
      </c>
      <c r="AB26" s="13">
        <v>5</v>
      </c>
      <c r="AC26" s="13">
        <v>1</v>
      </c>
      <c r="AD26" s="13">
        <v>0</v>
      </c>
      <c r="AE26" s="13">
        <v>1</v>
      </c>
      <c r="AF26" s="15">
        <v>3</v>
      </c>
      <c r="AG26" s="14">
        <v>45</v>
      </c>
      <c r="AH26" s="13">
        <v>57</v>
      </c>
      <c r="AI26" s="13">
        <v>24</v>
      </c>
      <c r="AJ26" s="13">
        <v>22</v>
      </c>
      <c r="AK26" s="13">
        <v>28</v>
      </c>
      <c r="AL26" s="15">
        <v>29</v>
      </c>
      <c r="AM26" s="14">
        <v>102</v>
      </c>
      <c r="AN26" s="15">
        <v>0</v>
      </c>
    </row>
    <row r="27" spans="1:40" ht="15" customHeight="1" x14ac:dyDescent="0.3">
      <c r="A27" s="2" t="s">
        <v>329</v>
      </c>
      <c r="B27" s="9"/>
      <c r="C27" s="16">
        <v>0.74</v>
      </c>
      <c r="D27" s="17">
        <v>0.7</v>
      </c>
      <c r="E27" s="18">
        <v>0.77</v>
      </c>
      <c r="F27" s="17">
        <v>0.7</v>
      </c>
      <c r="G27" s="16">
        <v>0.76</v>
      </c>
      <c r="H27" s="16">
        <v>0.81</v>
      </c>
      <c r="I27" s="16">
        <v>0.72</v>
      </c>
      <c r="J27" s="16">
        <v>0.77</v>
      </c>
      <c r="K27" s="16">
        <v>0.68</v>
      </c>
      <c r="L27" s="16">
        <v>0.74</v>
      </c>
      <c r="M27" s="16">
        <v>0.76</v>
      </c>
      <c r="N27" s="18">
        <v>0.72</v>
      </c>
      <c r="O27" s="17">
        <v>0</v>
      </c>
      <c r="P27" s="16">
        <v>0</v>
      </c>
      <c r="Q27" s="16">
        <v>0</v>
      </c>
      <c r="R27" s="16">
        <v>0</v>
      </c>
      <c r="S27" s="16">
        <v>0</v>
      </c>
      <c r="T27" s="16">
        <v>0.74</v>
      </c>
      <c r="U27" s="16">
        <v>0</v>
      </c>
      <c r="V27" s="16">
        <v>0</v>
      </c>
      <c r="W27" s="16">
        <v>0</v>
      </c>
      <c r="X27" s="16">
        <v>0</v>
      </c>
      <c r="Y27" s="16">
        <v>0</v>
      </c>
      <c r="Z27" s="18">
        <v>0</v>
      </c>
      <c r="AA27" s="17">
        <v>0.73</v>
      </c>
      <c r="AB27" s="16">
        <v>0.85</v>
      </c>
      <c r="AC27" s="16">
        <v>0.55000000000000004</v>
      </c>
      <c r="AD27" s="16">
        <v>0</v>
      </c>
      <c r="AE27" s="16">
        <v>1</v>
      </c>
      <c r="AF27" s="18">
        <v>1</v>
      </c>
      <c r="AG27" s="17">
        <v>0.76</v>
      </c>
      <c r="AH27" s="16">
        <v>0.72</v>
      </c>
      <c r="AI27" s="16">
        <v>0.78</v>
      </c>
      <c r="AJ27" s="16">
        <v>0.73</v>
      </c>
      <c r="AK27" s="16">
        <v>0.79</v>
      </c>
      <c r="AL27" s="18">
        <v>0.66</v>
      </c>
      <c r="AM27" s="17">
        <v>0.74</v>
      </c>
      <c r="AN27" s="18">
        <v>0</v>
      </c>
    </row>
    <row r="28" spans="1:40" ht="15" customHeight="1" x14ac:dyDescent="0.3">
      <c r="A28" s="2" t="s">
        <v>329</v>
      </c>
      <c r="B28" s="9" t="s">
        <v>970</v>
      </c>
      <c r="C28" s="13">
        <v>9</v>
      </c>
      <c r="D28" s="14">
        <v>6</v>
      </c>
      <c r="E28" s="15">
        <v>3</v>
      </c>
      <c r="F28" s="14">
        <v>2</v>
      </c>
      <c r="G28" s="13">
        <v>1</v>
      </c>
      <c r="H28" s="13">
        <v>2</v>
      </c>
      <c r="I28" s="13">
        <v>1</v>
      </c>
      <c r="J28" s="13">
        <v>2</v>
      </c>
      <c r="K28" s="13">
        <v>1</v>
      </c>
      <c r="L28" s="13">
        <v>3</v>
      </c>
      <c r="M28" s="13">
        <v>3</v>
      </c>
      <c r="N28" s="15">
        <v>3</v>
      </c>
      <c r="O28" s="14">
        <v>0</v>
      </c>
      <c r="P28" s="13">
        <v>0</v>
      </c>
      <c r="Q28" s="13">
        <v>0</v>
      </c>
      <c r="R28" s="13">
        <v>0</v>
      </c>
      <c r="S28" s="13">
        <v>0</v>
      </c>
      <c r="T28" s="13">
        <v>9</v>
      </c>
      <c r="U28" s="13">
        <v>0</v>
      </c>
      <c r="V28" s="13">
        <v>0</v>
      </c>
      <c r="W28" s="13">
        <v>0</v>
      </c>
      <c r="X28" s="13">
        <v>0</v>
      </c>
      <c r="Y28" s="13">
        <v>0</v>
      </c>
      <c r="Z28" s="15">
        <v>0</v>
      </c>
      <c r="AA28" s="14">
        <v>9</v>
      </c>
      <c r="AB28" s="13">
        <v>0</v>
      </c>
      <c r="AC28" s="13">
        <v>0</v>
      </c>
      <c r="AD28" s="13">
        <v>0</v>
      </c>
      <c r="AE28" s="13">
        <v>0</v>
      </c>
      <c r="AF28" s="15">
        <v>0</v>
      </c>
      <c r="AG28" s="14">
        <v>1</v>
      </c>
      <c r="AH28" s="13">
        <v>8</v>
      </c>
      <c r="AI28" s="13">
        <v>1</v>
      </c>
      <c r="AJ28" s="13">
        <v>0</v>
      </c>
      <c r="AK28" s="13">
        <v>4</v>
      </c>
      <c r="AL28" s="15">
        <v>4</v>
      </c>
      <c r="AM28" s="14">
        <v>9</v>
      </c>
      <c r="AN28" s="15">
        <v>0</v>
      </c>
    </row>
    <row r="29" spans="1:40" ht="15" customHeight="1" x14ac:dyDescent="0.3">
      <c r="A29" s="2" t="s">
        <v>329</v>
      </c>
      <c r="B29" s="9"/>
      <c r="C29" s="16">
        <v>0.06</v>
      </c>
      <c r="D29" s="17">
        <v>0.08</v>
      </c>
      <c r="E29" s="18">
        <v>0.05</v>
      </c>
      <c r="F29" s="17">
        <v>0.3</v>
      </c>
      <c r="G29" s="16">
        <v>0.06</v>
      </c>
      <c r="H29" s="16">
        <v>0.1</v>
      </c>
      <c r="I29" s="16">
        <v>0.05</v>
      </c>
      <c r="J29" s="16">
        <v>0.06</v>
      </c>
      <c r="K29" s="16">
        <v>0.02</v>
      </c>
      <c r="L29" s="16">
        <v>0.13</v>
      </c>
      <c r="M29" s="16">
        <v>7.0000000000000007E-2</v>
      </c>
      <c r="N29" s="18">
        <v>0.04</v>
      </c>
      <c r="O29" s="17">
        <v>0</v>
      </c>
      <c r="P29" s="16">
        <v>0</v>
      </c>
      <c r="Q29" s="16">
        <v>0</v>
      </c>
      <c r="R29" s="16">
        <v>0</v>
      </c>
      <c r="S29" s="16">
        <v>0</v>
      </c>
      <c r="T29" s="16">
        <v>0.06</v>
      </c>
      <c r="U29" s="16">
        <v>0</v>
      </c>
      <c r="V29" s="16">
        <v>0</v>
      </c>
      <c r="W29" s="16">
        <v>0</v>
      </c>
      <c r="X29" s="16">
        <v>0</v>
      </c>
      <c r="Y29" s="16">
        <v>0</v>
      </c>
      <c r="Z29" s="18">
        <v>0</v>
      </c>
      <c r="AA29" s="17">
        <v>7.0000000000000007E-2</v>
      </c>
      <c r="AB29" s="16">
        <v>0</v>
      </c>
      <c r="AC29" s="16">
        <v>0</v>
      </c>
      <c r="AD29" s="16">
        <v>0</v>
      </c>
      <c r="AE29" s="16">
        <v>0</v>
      </c>
      <c r="AF29" s="18">
        <v>0</v>
      </c>
      <c r="AG29" s="19">
        <v>0.01</v>
      </c>
      <c r="AH29" s="20">
        <v>0.1</v>
      </c>
      <c r="AI29" s="16">
        <v>0.03</v>
      </c>
      <c r="AJ29" s="16">
        <v>0</v>
      </c>
      <c r="AK29" s="16">
        <v>0.12</v>
      </c>
      <c r="AL29" s="18">
        <v>0.09</v>
      </c>
      <c r="AM29" s="17">
        <v>0.06</v>
      </c>
      <c r="AN29" s="18">
        <v>0</v>
      </c>
    </row>
    <row r="30" spans="1:40" ht="15" customHeight="1" x14ac:dyDescent="0.3">
      <c r="A30" s="2" t="s">
        <v>329</v>
      </c>
      <c r="B30" s="9"/>
      <c r="C30" s="28"/>
      <c r="D30" s="29"/>
      <c r="E30" s="30"/>
      <c r="F30" s="29"/>
      <c r="G30" s="28"/>
      <c r="H30" s="28"/>
      <c r="I30" s="28"/>
      <c r="J30" s="28"/>
      <c r="K30" s="28"/>
      <c r="L30" s="28"/>
      <c r="M30" s="28"/>
      <c r="N30" s="30"/>
      <c r="O30" s="29"/>
      <c r="P30" s="28"/>
      <c r="Q30" s="28"/>
      <c r="R30" s="28"/>
      <c r="S30" s="28"/>
      <c r="T30" s="28"/>
      <c r="U30" s="28"/>
      <c r="V30" s="28"/>
      <c r="W30" s="28"/>
      <c r="X30" s="28"/>
      <c r="Y30" s="28"/>
      <c r="Z30" s="30"/>
      <c r="AA30" s="29"/>
      <c r="AB30" s="28"/>
      <c r="AC30" s="28"/>
      <c r="AD30" s="28"/>
      <c r="AE30" s="28"/>
      <c r="AF30" s="30"/>
      <c r="AG30" s="29"/>
      <c r="AH30" s="47" t="s">
        <v>377</v>
      </c>
      <c r="AI30" s="28"/>
      <c r="AJ30" s="28"/>
      <c r="AK30" s="47" t="s">
        <v>377</v>
      </c>
      <c r="AL30" s="30"/>
      <c r="AM30" s="29"/>
      <c r="AN30" s="30"/>
    </row>
    <row r="31" spans="1:40" x14ac:dyDescent="0.3">
      <c r="A31" s="2" t="s">
        <v>329</v>
      </c>
      <c r="B31" s="2" t="s">
        <v>457</v>
      </c>
    </row>
    <row r="32" spans="1:40" x14ac:dyDescent="0.3">
      <c r="A32" s="2" t="s">
        <v>329</v>
      </c>
      <c r="B32" s="2" t="s">
        <v>458</v>
      </c>
    </row>
    <row r="33" spans="1:2" ht="15" customHeight="1" x14ac:dyDescent="0.3">
      <c r="A33" s="2" t="s">
        <v>329</v>
      </c>
    </row>
    <row r="34" spans="1:2" ht="15" customHeight="1" x14ac:dyDescent="0.3">
      <c r="A34" s="2" t="s">
        <v>329</v>
      </c>
      <c r="B34" s="2" t="s">
        <v>459</v>
      </c>
    </row>
  </sheetData>
  <mergeCells count="6">
    <mergeCell ref="AM6:AN6"/>
    <mergeCell ref="D6:E6"/>
    <mergeCell ref="F6:N6"/>
    <mergeCell ref="O6:Z6"/>
    <mergeCell ref="AA6:AF6"/>
    <mergeCell ref="AG6:AL6"/>
  </mergeCells>
  <hyperlinks>
    <hyperlink ref="B1" location="'Contents'!E1" display="&lt;&lt; Contents" xr:uid="{00000000-0004-0000-1800-000000000000}"/>
  </hyperlinks>
  <pageMargins left="0.7" right="0.7" top="0.75" bottom="0.75" header="0.3" footer="0.3"/>
  <headerFooter>
    <oddHeader>&amp;L&amp;"Aptos"&amp;12&amp;K000000 Classification: CONFIDENTIAL&amp;1#_x000D_</oddHeader>
  </headerFooter>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dimension ref="A1:AN33"/>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1029</v>
      </c>
    </row>
    <row r="4" spans="1:40" x14ac:dyDescent="0.3">
      <c r="A4" s="2" t="s">
        <v>329</v>
      </c>
      <c r="B4" s="2" t="s">
        <v>1030</v>
      </c>
    </row>
    <row r="5" spans="1:40" x14ac:dyDescent="0.3">
      <c r="A5" s="2" t="s">
        <v>329</v>
      </c>
      <c r="B5" s="2" t="s">
        <v>43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467</v>
      </c>
      <c r="M8" s="12" t="s">
        <v>386</v>
      </c>
      <c r="N8" s="11" t="s">
        <v>385</v>
      </c>
      <c r="O8" s="10" t="s">
        <v>462</v>
      </c>
      <c r="P8" s="12" t="s">
        <v>378</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464</v>
      </c>
      <c r="AJ8" s="12" t="s">
        <v>465</v>
      </c>
      <c r="AK8" s="12" t="s">
        <v>466</v>
      </c>
      <c r="AL8" s="11" t="s">
        <v>390</v>
      </c>
      <c r="AM8" s="10" t="s">
        <v>377</v>
      </c>
      <c r="AN8" s="11" t="s">
        <v>463</v>
      </c>
    </row>
    <row r="9" spans="1:40" ht="15" customHeight="1" x14ac:dyDescent="0.3">
      <c r="A9" s="2" t="s">
        <v>329</v>
      </c>
      <c r="B9" s="9" t="s">
        <v>391</v>
      </c>
      <c r="C9" s="13">
        <v>311</v>
      </c>
      <c r="D9" s="14">
        <v>156</v>
      </c>
      <c r="E9" s="15">
        <v>154</v>
      </c>
      <c r="F9" s="14">
        <v>32</v>
      </c>
      <c r="G9" s="13">
        <v>29</v>
      </c>
      <c r="H9" s="13">
        <v>32</v>
      </c>
      <c r="I9" s="13">
        <v>46</v>
      </c>
      <c r="J9" s="13">
        <v>75</v>
      </c>
      <c r="K9" s="13">
        <v>97</v>
      </c>
      <c r="L9" s="13">
        <v>61</v>
      </c>
      <c r="M9" s="13">
        <v>78</v>
      </c>
      <c r="N9" s="15">
        <v>172</v>
      </c>
      <c r="O9" s="14">
        <v>0</v>
      </c>
      <c r="P9" s="13">
        <v>311</v>
      </c>
      <c r="Q9" s="13">
        <v>0</v>
      </c>
      <c r="R9" s="13">
        <v>0</v>
      </c>
      <c r="S9" s="13">
        <v>0</v>
      </c>
      <c r="T9" s="13">
        <v>0</v>
      </c>
      <c r="U9" s="13">
        <v>0</v>
      </c>
      <c r="V9" s="13">
        <v>0</v>
      </c>
      <c r="W9" s="13">
        <v>0</v>
      </c>
      <c r="X9" s="13">
        <v>0</v>
      </c>
      <c r="Y9" s="13">
        <v>0</v>
      </c>
      <c r="Z9" s="15">
        <v>0</v>
      </c>
      <c r="AA9" s="14">
        <v>305</v>
      </c>
      <c r="AB9" s="13">
        <v>6</v>
      </c>
      <c r="AC9" s="13">
        <v>1</v>
      </c>
      <c r="AD9" s="13">
        <v>5</v>
      </c>
      <c r="AE9" s="13">
        <v>0</v>
      </c>
      <c r="AF9" s="15">
        <v>0</v>
      </c>
      <c r="AG9" s="14">
        <v>162</v>
      </c>
      <c r="AH9" s="13">
        <v>149</v>
      </c>
      <c r="AI9" s="13">
        <v>73</v>
      </c>
      <c r="AJ9" s="13">
        <v>89</v>
      </c>
      <c r="AK9" s="13">
        <v>80</v>
      </c>
      <c r="AL9" s="15">
        <v>69</v>
      </c>
      <c r="AM9" s="14">
        <v>311</v>
      </c>
      <c r="AN9" s="15">
        <v>0</v>
      </c>
    </row>
    <row r="10" spans="1:40" ht="15" customHeight="1" x14ac:dyDescent="0.3">
      <c r="A10" s="2" t="s">
        <v>329</v>
      </c>
      <c r="B10" s="9" t="s">
        <v>338</v>
      </c>
      <c r="C10" s="13">
        <v>303</v>
      </c>
      <c r="D10" s="14">
        <v>160</v>
      </c>
      <c r="E10" s="15">
        <v>143</v>
      </c>
      <c r="F10" s="14">
        <v>30</v>
      </c>
      <c r="G10" s="13">
        <v>29</v>
      </c>
      <c r="H10" s="13">
        <v>30</v>
      </c>
      <c r="I10" s="13">
        <v>44</v>
      </c>
      <c r="J10" s="13">
        <v>74</v>
      </c>
      <c r="K10" s="13">
        <v>97</v>
      </c>
      <c r="L10" s="13">
        <v>59</v>
      </c>
      <c r="M10" s="13">
        <v>73</v>
      </c>
      <c r="N10" s="15">
        <v>171</v>
      </c>
      <c r="O10" s="14">
        <v>0</v>
      </c>
      <c r="P10" s="13">
        <v>303</v>
      </c>
      <c r="Q10" s="13">
        <v>0</v>
      </c>
      <c r="R10" s="13">
        <v>0</v>
      </c>
      <c r="S10" s="13">
        <v>0</v>
      </c>
      <c r="T10" s="13">
        <v>0</v>
      </c>
      <c r="U10" s="13">
        <v>0</v>
      </c>
      <c r="V10" s="13">
        <v>0</v>
      </c>
      <c r="W10" s="13">
        <v>0</v>
      </c>
      <c r="X10" s="13">
        <v>0</v>
      </c>
      <c r="Y10" s="13">
        <v>0</v>
      </c>
      <c r="Z10" s="15">
        <v>0</v>
      </c>
      <c r="AA10" s="14">
        <v>297</v>
      </c>
      <c r="AB10" s="13">
        <v>6</v>
      </c>
      <c r="AC10" s="13">
        <v>1</v>
      </c>
      <c r="AD10" s="13">
        <v>5</v>
      </c>
      <c r="AE10" s="13">
        <v>0</v>
      </c>
      <c r="AF10" s="15">
        <v>0</v>
      </c>
      <c r="AG10" s="14">
        <v>161</v>
      </c>
      <c r="AH10" s="13">
        <v>142</v>
      </c>
      <c r="AI10" s="13">
        <v>67</v>
      </c>
      <c r="AJ10" s="13">
        <v>93</v>
      </c>
      <c r="AK10" s="13">
        <v>76</v>
      </c>
      <c r="AL10" s="15">
        <v>66</v>
      </c>
      <c r="AM10" s="14">
        <v>303</v>
      </c>
      <c r="AN10" s="15">
        <v>0</v>
      </c>
    </row>
    <row r="11" spans="1:40" ht="15" customHeight="1" x14ac:dyDescent="0.3">
      <c r="A11" s="2" t="s">
        <v>329</v>
      </c>
      <c r="B11" s="9" t="s">
        <v>909</v>
      </c>
      <c r="C11" s="13">
        <v>95</v>
      </c>
      <c r="D11" s="14">
        <v>55</v>
      </c>
      <c r="E11" s="15">
        <v>40</v>
      </c>
      <c r="F11" s="14">
        <v>9</v>
      </c>
      <c r="G11" s="13">
        <v>8</v>
      </c>
      <c r="H11" s="13">
        <v>8</v>
      </c>
      <c r="I11" s="13">
        <v>14</v>
      </c>
      <c r="J11" s="13">
        <v>22</v>
      </c>
      <c r="K11" s="13">
        <v>33</v>
      </c>
      <c r="L11" s="13">
        <v>17</v>
      </c>
      <c r="M11" s="13">
        <v>23</v>
      </c>
      <c r="N11" s="15">
        <v>55</v>
      </c>
      <c r="O11" s="14">
        <v>0</v>
      </c>
      <c r="P11" s="13">
        <v>95</v>
      </c>
      <c r="Q11" s="13">
        <v>0</v>
      </c>
      <c r="R11" s="13">
        <v>0</v>
      </c>
      <c r="S11" s="13">
        <v>0</v>
      </c>
      <c r="T11" s="13">
        <v>0</v>
      </c>
      <c r="U11" s="13">
        <v>0</v>
      </c>
      <c r="V11" s="13">
        <v>0</v>
      </c>
      <c r="W11" s="13">
        <v>0</v>
      </c>
      <c r="X11" s="13">
        <v>0</v>
      </c>
      <c r="Y11" s="13">
        <v>0</v>
      </c>
      <c r="Z11" s="15">
        <v>0</v>
      </c>
      <c r="AA11" s="14">
        <v>94</v>
      </c>
      <c r="AB11" s="13">
        <v>1</v>
      </c>
      <c r="AC11" s="13">
        <v>1</v>
      </c>
      <c r="AD11" s="13">
        <v>0</v>
      </c>
      <c r="AE11" s="13">
        <v>0</v>
      </c>
      <c r="AF11" s="15">
        <v>0</v>
      </c>
      <c r="AG11" s="14">
        <v>46</v>
      </c>
      <c r="AH11" s="13">
        <v>49</v>
      </c>
      <c r="AI11" s="13">
        <v>18</v>
      </c>
      <c r="AJ11" s="13">
        <v>28</v>
      </c>
      <c r="AK11" s="13">
        <v>29</v>
      </c>
      <c r="AL11" s="15">
        <v>20</v>
      </c>
      <c r="AM11" s="14">
        <v>95</v>
      </c>
      <c r="AN11" s="15">
        <v>0</v>
      </c>
    </row>
    <row r="12" spans="1:40" ht="15" customHeight="1" x14ac:dyDescent="0.3">
      <c r="A12" s="2" t="s">
        <v>329</v>
      </c>
      <c r="B12" s="9"/>
      <c r="C12" s="16">
        <v>0.31</v>
      </c>
      <c r="D12" s="17">
        <v>0.34</v>
      </c>
      <c r="E12" s="18">
        <v>0.28000000000000003</v>
      </c>
      <c r="F12" s="17">
        <v>0.31</v>
      </c>
      <c r="G12" s="16">
        <v>0.28000000000000003</v>
      </c>
      <c r="H12" s="16">
        <v>0.28999999999999998</v>
      </c>
      <c r="I12" s="16">
        <v>0.33</v>
      </c>
      <c r="J12" s="16">
        <v>0.3</v>
      </c>
      <c r="K12" s="16">
        <v>0.34</v>
      </c>
      <c r="L12" s="16">
        <v>0.3</v>
      </c>
      <c r="M12" s="16">
        <v>0.31</v>
      </c>
      <c r="N12" s="18">
        <v>0.32</v>
      </c>
      <c r="O12" s="17">
        <v>0</v>
      </c>
      <c r="P12" s="16">
        <v>0.31</v>
      </c>
      <c r="Q12" s="16">
        <v>0</v>
      </c>
      <c r="R12" s="16">
        <v>0</v>
      </c>
      <c r="S12" s="16">
        <v>0</v>
      </c>
      <c r="T12" s="16">
        <v>0</v>
      </c>
      <c r="U12" s="16">
        <v>0</v>
      </c>
      <c r="V12" s="16">
        <v>0</v>
      </c>
      <c r="W12" s="16">
        <v>0</v>
      </c>
      <c r="X12" s="16">
        <v>0</v>
      </c>
      <c r="Y12" s="16">
        <v>0</v>
      </c>
      <c r="Z12" s="18">
        <v>0</v>
      </c>
      <c r="AA12" s="17">
        <v>0.32</v>
      </c>
      <c r="AB12" s="16">
        <v>0.17</v>
      </c>
      <c r="AC12" s="16">
        <v>1</v>
      </c>
      <c r="AD12" s="16">
        <v>0</v>
      </c>
      <c r="AE12" s="16">
        <v>0</v>
      </c>
      <c r="AF12" s="18">
        <v>0</v>
      </c>
      <c r="AG12" s="17">
        <v>0.28999999999999998</v>
      </c>
      <c r="AH12" s="16">
        <v>0.34</v>
      </c>
      <c r="AI12" s="16">
        <v>0.27</v>
      </c>
      <c r="AJ12" s="16">
        <v>0.3</v>
      </c>
      <c r="AK12" s="16">
        <v>0.38</v>
      </c>
      <c r="AL12" s="18">
        <v>0.3</v>
      </c>
      <c r="AM12" s="17">
        <v>0.31</v>
      </c>
      <c r="AN12" s="18">
        <v>0</v>
      </c>
    </row>
    <row r="13" spans="1:40" ht="15" customHeight="1" x14ac:dyDescent="0.3">
      <c r="A13" s="2" t="s">
        <v>329</v>
      </c>
      <c r="B13" s="9" t="s">
        <v>922</v>
      </c>
      <c r="C13" s="13">
        <v>129</v>
      </c>
      <c r="D13" s="14">
        <v>68</v>
      </c>
      <c r="E13" s="15">
        <v>61</v>
      </c>
      <c r="F13" s="14">
        <v>12</v>
      </c>
      <c r="G13" s="13">
        <v>11</v>
      </c>
      <c r="H13" s="13">
        <v>11</v>
      </c>
      <c r="I13" s="13">
        <v>17</v>
      </c>
      <c r="J13" s="13">
        <v>34</v>
      </c>
      <c r="K13" s="13">
        <v>44</v>
      </c>
      <c r="L13" s="13">
        <v>23</v>
      </c>
      <c r="M13" s="13">
        <v>28</v>
      </c>
      <c r="N13" s="15">
        <v>78</v>
      </c>
      <c r="O13" s="14">
        <v>0</v>
      </c>
      <c r="P13" s="13">
        <v>129</v>
      </c>
      <c r="Q13" s="13">
        <v>0</v>
      </c>
      <c r="R13" s="13">
        <v>0</v>
      </c>
      <c r="S13" s="13">
        <v>0</v>
      </c>
      <c r="T13" s="13">
        <v>0</v>
      </c>
      <c r="U13" s="13">
        <v>0</v>
      </c>
      <c r="V13" s="13">
        <v>0</v>
      </c>
      <c r="W13" s="13">
        <v>0</v>
      </c>
      <c r="X13" s="13">
        <v>0</v>
      </c>
      <c r="Y13" s="13">
        <v>0</v>
      </c>
      <c r="Z13" s="15">
        <v>0</v>
      </c>
      <c r="AA13" s="14">
        <v>127</v>
      </c>
      <c r="AB13" s="13">
        <v>2</v>
      </c>
      <c r="AC13" s="13">
        <v>0</v>
      </c>
      <c r="AD13" s="13">
        <v>2</v>
      </c>
      <c r="AE13" s="13">
        <v>0</v>
      </c>
      <c r="AF13" s="15">
        <v>0</v>
      </c>
      <c r="AG13" s="14">
        <v>71</v>
      </c>
      <c r="AH13" s="13">
        <v>58</v>
      </c>
      <c r="AI13" s="13">
        <v>27</v>
      </c>
      <c r="AJ13" s="13">
        <v>43</v>
      </c>
      <c r="AK13" s="13">
        <v>31</v>
      </c>
      <c r="AL13" s="15">
        <v>27</v>
      </c>
      <c r="AM13" s="14">
        <v>129</v>
      </c>
      <c r="AN13" s="15">
        <v>0</v>
      </c>
    </row>
    <row r="14" spans="1:40" ht="15" customHeight="1" x14ac:dyDescent="0.3">
      <c r="A14" s="2" t="s">
        <v>329</v>
      </c>
      <c r="B14" s="9"/>
      <c r="C14" s="16">
        <v>0.43</v>
      </c>
      <c r="D14" s="17">
        <v>0.43</v>
      </c>
      <c r="E14" s="18">
        <v>0.43</v>
      </c>
      <c r="F14" s="17">
        <v>0.41</v>
      </c>
      <c r="G14" s="16">
        <v>0.38</v>
      </c>
      <c r="H14" s="16">
        <v>0.36</v>
      </c>
      <c r="I14" s="16">
        <v>0.39</v>
      </c>
      <c r="J14" s="16">
        <v>0.46</v>
      </c>
      <c r="K14" s="16">
        <v>0.46</v>
      </c>
      <c r="L14" s="16">
        <v>0.4</v>
      </c>
      <c r="M14" s="16">
        <v>0.38</v>
      </c>
      <c r="N14" s="18">
        <v>0.46</v>
      </c>
      <c r="O14" s="17">
        <v>0</v>
      </c>
      <c r="P14" s="16">
        <v>0.43</v>
      </c>
      <c r="Q14" s="16">
        <v>0</v>
      </c>
      <c r="R14" s="16">
        <v>0</v>
      </c>
      <c r="S14" s="16">
        <v>0</v>
      </c>
      <c r="T14" s="16">
        <v>0</v>
      </c>
      <c r="U14" s="16">
        <v>0</v>
      </c>
      <c r="V14" s="16">
        <v>0</v>
      </c>
      <c r="W14" s="16">
        <v>0</v>
      </c>
      <c r="X14" s="16">
        <v>0</v>
      </c>
      <c r="Y14" s="16">
        <v>0</v>
      </c>
      <c r="Z14" s="18">
        <v>0</v>
      </c>
      <c r="AA14" s="17">
        <v>0.43</v>
      </c>
      <c r="AB14" s="16">
        <v>0.33</v>
      </c>
      <c r="AC14" s="16">
        <v>0</v>
      </c>
      <c r="AD14" s="16">
        <v>0.4</v>
      </c>
      <c r="AE14" s="16">
        <v>0</v>
      </c>
      <c r="AF14" s="18">
        <v>0</v>
      </c>
      <c r="AG14" s="17">
        <v>0.44</v>
      </c>
      <c r="AH14" s="16">
        <v>0.41</v>
      </c>
      <c r="AI14" s="16">
        <v>0.41</v>
      </c>
      <c r="AJ14" s="16">
        <v>0.46</v>
      </c>
      <c r="AK14" s="16">
        <v>0.41</v>
      </c>
      <c r="AL14" s="18">
        <v>0.41</v>
      </c>
      <c r="AM14" s="17">
        <v>0.43</v>
      </c>
      <c r="AN14" s="18">
        <v>0</v>
      </c>
    </row>
    <row r="15" spans="1:40" ht="15" customHeight="1" x14ac:dyDescent="0.3">
      <c r="A15" s="2" t="s">
        <v>329</v>
      </c>
      <c r="B15" s="9" t="s">
        <v>930</v>
      </c>
      <c r="C15" s="13">
        <v>61</v>
      </c>
      <c r="D15" s="14">
        <v>28</v>
      </c>
      <c r="E15" s="15">
        <v>33</v>
      </c>
      <c r="F15" s="14">
        <v>7</v>
      </c>
      <c r="G15" s="13">
        <v>9</v>
      </c>
      <c r="H15" s="13">
        <v>9</v>
      </c>
      <c r="I15" s="13">
        <v>10</v>
      </c>
      <c r="J15" s="13">
        <v>12</v>
      </c>
      <c r="K15" s="13">
        <v>14</v>
      </c>
      <c r="L15" s="13">
        <v>15</v>
      </c>
      <c r="M15" s="13">
        <v>20</v>
      </c>
      <c r="N15" s="15">
        <v>26</v>
      </c>
      <c r="O15" s="14">
        <v>0</v>
      </c>
      <c r="P15" s="13">
        <v>61</v>
      </c>
      <c r="Q15" s="13">
        <v>0</v>
      </c>
      <c r="R15" s="13">
        <v>0</v>
      </c>
      <c r="S15" s="13">
        <v>0</v>
      </c>
      <c r="T15" s="13">
        <v>0</v>
      </c>
      <c r="U15" s="13">
        <v>0</v>
      </c>
      <c r="V15" s="13">
        <v>0</v>
      </c>
      <c r="W15" s="13">
        <v>0</v>
      </c>
      <c r="X15" s="13">
        <v>0</v>
      </c>
      <c r="Y15" s="13">
        <v>0</v>
      </c>
      <c r="Z15" s="15">
        <v>0</v>
      </c>
      <c r="AA15" s="14">
        <v>58</v>
      </c>
      <c r="AB15" s="13">
        <v>3</v>
      </c>
      <c r="AC15" s="13">
        <v>0</v>
      </c>
      <c r="AD15" s="13">
        <v>3</v>
      </c>
      <c r="AE15" s="13">
        <v>0</v>
      </c>
      <c r="AF15" s="15">
        <v>0</v>
      </c>
      <c r="AG15" s="14">
        <v>38</v>
      </c>
      <c r="AH15" s="13">
        <v>24</v>
      </c>
      <c r="AI15" s="13">
        <v>17</v>
      </c>
      <c r="AJ15" s="13">
        <v>20</v>
      </c>
      <c r="AK15" s="13">
        <v>11</v>
      </c>
      <c r="AL15" s="15">
        <v>12</v>
      </c>
      <c r="AM15" s="14">
        <v>61</v>
      </c>
      <c r="AN15" s="15">
        <v>0</v>
      </c>
    </row>
    <row r="16" spans="1:40" ht="15" customHeight="1" x14ac:dyDescent="0.3">
      <c r="A16" s="2" t="s">
        <v>329</v>
      </c>
      <c r="B16" s="9"/>
      <c r="C16" s="16">
        <v>0.2</v>
      </c>
      <c r="D16" s="17">
        <v>0.18</v>
      </c>
      <c r="E16" s="18">
        <v>0.23</v>
      </c>
      <c r="F16" s="17">
        <v>0.23</v>
      </c>
      <c r="G16" s="16">
        <v>0.3</v>
      </c>
      <c r="H16" s="16">
        <v>0.32</v>
      </c>
      <c r="I16" s="16">
        <v>0.24</v>
      </c>
      <c r="J16" s="16">
        <v>0.17</v>
      </c>
      <c r="K16" s="16">
        <v>0.14000000000000001</v>
      </c>
      <c r="L16" s="16">
        <v>0.26</v>
      </c>
      <c r="M16" s="16">
        <v>0.27</v>
      </c>
      <c r="N16" s="21">
        <v>0.15</v>
      </c>
      <c r="O16" s="17">
        <v>0</v>
      </c>
      <c r="P16" s="16">
        <v>0.2</v>
      </c>
      <c r="Q16" s="16">
        <v>0</v>
      </c>
      <c r="R16" s="16">
        <v>0</v>
      </c>
      <c r="S16" s="16">
        <v>0</v>
      </c>
      <c r="T16" s="16">
        <v>0</v>
      </c>
      <c r="U16" s="16">
        <v>0</v>
      </c>
      <c r="V16" s="16">
        <v>0</v>
      </c>
      <c r="W16" s="16">
        <v>0</v>
      </c>
      <c r="X16" s="16">
        <v>0</v>
      </c>
      <c r="Y16" s="16">
        <v>0</v>
      </c>
      <c r="Z16" s="18">
        <v>0</v>
      </c>
      <c r="AA16" s="17">
        <v>0.2</v>
      </c>
      <c r="AB16" s="16">
        <v>0.5</v>
      </c>
      <c r="AC16" s="16">
        <v>0</v>
      </c>
      <c r="AD16" s="16">
        <v>0.6</v>
      </c>
      <c r="AE16" s="16">
        <v>0</v>
      </c>
      <c r="AF16" s="18">
        <v>0</v>
      </c>
      <c r="AG16" s="17">
        <v>0.23</v>
      </c>
      <c r="AH16" s="16">
        <v>0.17</v>
      </c>
      <c r="AI16" s="16">
        <v>0.26</v>
      </c>
      <c r="AJ16" s="16">
        <v>0.22</v>
      </c>
      <c r="AK16" s="16">
        <v>0.15</v>
      </c>
      <c r="AL16" s="18">
        <v>0.18</v>
      </c>
      <c r="AM16" s="17">
        <v>0.2</v>
      </c>
      <c r="AN16" s="18">
        <v>0</v>
      </c>
    </row>
    <row r="17" spans="1:40" ht="15" customHeight="1" x14ac:dyDescent="0.3">
      <c r="A17" s="2" t="s">
        <v>329</v>
      </c>
      <c r="B17" s="9"/>
      <c r="D17" s="22"/>
      <c r="E17" s="9"/>
      <c r="F17" s="22"/>
      <c r="H17" s="12" t="s">
        <v>448</v>
      </c>
      <c r="M17" s="12" t="s">
        <v>448</v>
      </c>
      <c r="N17" s="9"/>
      <c r="O17" s="22"/>
      <c r="Z17" s="9"/>
      <c r="AA17" s="22"/>
      <c r="AF17" s="9"/>
      <c r="AG17" s="22"/>
      <c r="AL17" s="9"/>
      <c r="AM17" s="22"/>
      <c r="AN17" s="9"/>
    </row>
    <row r="18" spans="1:40" ht="15" customHeight="1" x14ac:dyDescent="0.3">
      <c r="A18" s="2" t="s">
        <v>329</v>
      </c>
      <c r="B18" s="9" t="s">
        <v>940</v>
      </c>
      <c r="C18" s="13">
        <v>10</v>
      </c>
      <c r="D18" s="14">
        <v>4</v>
      </c>
      <c r="E18" s="15">
        <v>7</v>
      </c>
      <c r="F18" s="14">
        <v>2</v>
      </c>
      <c r="G18" s="13">
        <v>1</v>
      </c>
      <c r="H18" s="13">
        <v>1</v>
      </c>
      <c r="I18" s="13">
        <v>2</v>
      </c>
      <c r="J18" s="13">
        <v>2</v>
      </c>
      <c r="K18" s="13">
        <v>3</v>
      </c>
      <c r="L18" s="13">
        <v>3</v>
      </c>
      <c r="M18" s="13">
        <v>3</v>
      </c>
      <c r="N18" s="15">
        <v>5</v>
      </c>
      <c r="O18" s="14">
        <v>0</v>
      </c>
      <c r="P18" s="13">
        <v>10</v>
      </c>
      <c r="Q18" s="13">
        <v>0</v>
      </c>
      <c r="R18" s="13">
        <v>0</v>
      </c>
      <c r="S18" s="13">
        <v>0</v>
      </c>
      <c r="T18" s="13">
        <v>0</v>
      </c>
      <c r="U18" s="13">
        <v>0</v>
      </c>
      <c r="V18" s="13">
        <v>0</v>
      </c>
      <c r="W18" s="13">
        <v>0</v>
      </c>
      <c r="X18" s="13">
        <v>0</v>
      </c>
      <c r="Y18" s="13">
        <v>0</v>
      </c>
      <c r="Z18" s="15">
        <v>0</v>
      </c>
      <c r="AA18" s="14">
        <v>10</v>
      </c>
      <c r="AB18" s="13">
        <v>0</v>
      </c>
      <c r="AC18" s="13">
        <v>0</v>
      </c>
      <c r="AD18" s="13">
        <v>0</v>
      </c>
      <c r="AE18" s="13">
        <v>0</v>
      </c>
      <c r="AF18" s="15">
        <v>0</v>
      </c>
      <c r="AG18" s="14">
        <v>4</v>
      </c>
      <c r="AH18" s="13">
        <v>7</v>
      </c>
      <c r="AI18" s="13">
        <v>2</v>
      </c>
      <c r="AJ18" s="13">
        <v>2</v>
      </c>
      <c r="AK18" s="13">
        <v>3</v>
      </c>
      <c r="AL18" s="15">
        <v>4</v>
      </c>
      <c r="AM18" s="14">
        <v>10</v>
      </c>
      <c r="AN18" s="15">
        <v>0</v>
      </c>
    </row>
    <row r="19" spans="1:40" ht="15" customHeight="1" x14ac:dyDescent="0.3">
      <c r="A19" s="2" t="s">
        <v>329</v>
      </c>
      <c r="B19" s="9"/>
      <c r="C19" s="16">
        <v>0.03</v>
      </c>
      <c r="D19" s="17">
        <v>0.02</v>
      </c>
      <c r="E19" s="18">
        <v>0.05</v>
      </c>
      <c r="F19" s="17">
        <v>0.06</v>
      </c>
      <c r="G19" s="16">
        <v>0.03</v>
      </c>
      <c r="H19" s="16">
        <v>0.03</v>
      </c>
      <c r="I19" s="16">
        <v>0.04</v>
      </c>
      <c r="J19" s="16">
        <v>0.03</v>
      </c>
      <c r="K19" s="16">
        <v>0.03</v>
      </c>
      <c r="L19" s="16">
        <v>0.05</v>
      </c>
      <c r="M19" s="16">
        <v>0.04</v>
      </c>
      <c r="N19" s="18">
        <v>0.03</v>
      </c>
      <c r="O19" s="17">
        <v>0</v>
      </c>
      <c r="P19" s="16">
        <v>0.03</v>
      </c>
      <c r="Q19" s="16">
        <v>0</v>
      </c>
      <c r="R19" s="16">
        <v>0</v>
      </c>
      <c r="S19" s="16">
        <v>0</v>
      </c>
      <c r="T19" s="16">
        <v>0</v>
      </c>
      <c r="U19" s="16">
        <v>0</v>
      </c>
      <c r="V19" s="16">
        <v>0</v>
      </c>
      <c r="W19" s="16">
        <v>0</v>
      </c>
      <c r="X19" s="16">
        <v>0</v>
      </c>
      <c r="Y19" s="16">
        <v>0</v>
      </c>
      <c r="Z19" s="18">
        <v>0</v>
      </c>
      <c r="AA19" s="17">
        <v>0.04</v>
      </c>
      <c r="AB19" s="16">
        <v>0</v>
      </c>
      <c r="AC19" s="16">
        <v>0</v>
      </c>
      <c r="AD19" s="16">
        <v>0</v>
      </c>
      <c r="AE19" s="16">
        <v>0</v>
      </c>
      <c r="AF19" s="18">
        <v>0</v>
      </c>
      <c r="AG19" s="17">
        <v>0.02</v>
      </c>
      <c r="AH19" s="16">
        <v>0.05</v>
      </c>
      <c r="AI19" s="16">
        <v>0.03</v>
      </c>
      <c r="AJ19" s="16">
        <v>0.02</v>
      </c>
      <c r="AK19" s="16">
        <v>0.04</v>
      </c>
      <c r="AL19" s="18">
        <v>0.05</v>
      </c>
      <c r="AM19" s="17">
        <v>0.03</v>
      </c>
      <c r="AN19" s="18">
        <v>0</v>
      </c>
    </row>
    <row r="20" spans="1:40" ht="15" customHeight="1" x14ac:dyDescent="0.3">
      <c r="A20" s="2" t="s">
        <v>329</v>
      </c>
      <c r="B20" s="9" t="s">
        <v>950</v>
      </c>
      <c r="C20" s="13">
        <v>4</v>
      </c>
      <c r="D20" s="14">
        <v>2</v>
      </c>
      <c r="E20" s="15">
        <v>2</v>
      </c>
      <c r="F20" s="14">
        <v>0</v>
      </c>
      <c r="G20" s="13">
        <v>0</v>
      </c>
      <c r="H20" s="13">
        <v>0</v>
      </c>
      <c r="I20" s="13">
        <v>0</v>
      </c>
      <c r="J20" s="13">
        <v>4</v>
      </c>
      <c r="K20" s="13">
        <v>0</v>
      </c>
      <c r="L20" s="13">
        <v>0</v>
      </c>
      <c r="M20" s="13">
        <v>0</v>
      </c>
      <c r="N20" s="15">
        <v>4</v>
      </c>
      <c r="O20" s="14">
        <v>0</v>
      </c>
      <c r="P20" s="13">
        <v>4</v>
      </c>
      <c r="Q20" s="13">
        <v>0</v>
      </c>
      <c r="R20" s="13">
        <v>0</v>
      </c>
      <c r="S20" s="13">
        <v>0</v>
      </c>
      <c r="T20" s="13">
        <v>0</v>
      </c>
      <c r="U20" s="13">
        <v>0</v>
      </c>
      <c r="V20" s="13">
        <v>0</v>
      </c>
      <c r="W20" s="13">
        <v>0</v>
      </c>
      <c r="X20" s="13">
        <v>0</v>
      </c>
      <c r="Y20" s="13">
        <v>0</v>
      </c>
      <c r="Z20" s="15">
        <v>0</v>
      </c>
      <c r="AA20" s="14">
        <v>4</v>
      </c>
      <c r="AB20" s="13">
        <v>0</v>
      </c>
      <c r="AC20" s="13">
        <v>0</v>
      </c>
      <c r="AD20" s="13">
        <v>0</v>
      </c>
      <c r="AE20" s="13">
        <v>0</v>
      </c>
      <c r="AF20" s="15">
        <v>0</v>
      </c>
      <c r="AG20" s="14">
        <v>0</v>
      </c>
      <c r="AH20" s="13">
        <v>4</v>
      </c>
      <c r="AI20" s="13">
        <v>0</v>
      </c>
      <c r="AJ20" s="13">
        <v>0</v>
      </c>
      <c r="AK20" s="13">
        <v>2</v>
      </c>
      <c r="AL20" s="15">
        <v>2</v>
      </c>
      <c r="AM20" s="14">
        <v>4</v>
      </c>
      <c r="AN20" s="15">
        <v>0</v>
      </c>
    </row>
    <row r="21" spans="1:40" ht="15" customHeight="1" x14ac:dyDescent="0.3">
      <c r="A21" s="2" t="s">
        <v>329</v>
      </c>
      <c r="B21" s="9"/>
      <c r="C21" s="16">
        <v>0.01</v>
      </c>
      <c r="D21" s="17">
        <v>0.01</v>
      </c>
      <c r="E21" s="18">
        <v>0.01</v>
      </c>
      <c r="F21" s="17">
        <v>0</v>
      </c>
      <c r="G21" s="16">
        <v>0</v>
      </c>
      <c r="H21" s="16">
        <v>0</v>
      </c>
      <c r="I21" s="16">
        <v>0</v>
      </c>
      <c r="J21" s="20">
        <v>0.05</v>
      </c>
      <c r="K21" s="16">
        <v>0</v>
      </c>
      <c r="L21" s="16">
        <v>0</v>
      </c>
      <c r="M21" s="16">
        <v>0</v>
      </c>
      <c r="N21" s="18">
        <v>0.02</v>
      </c>
      <c r="O21" s="17">
        <v>0</v>
      </c>
      <c r="P21" s="16">
        <v>0.01</v>
      </c>
      <c r="Q21" s="16">
        <v>0</v>
      </c>
      <c r="R21" s="16">
        <v>0</v>
      </c>
      <c r="S21" s="16">
        <v>0</v>
      </c>
      <c r="T21" s="16">
        <v>0</v>
      </c>
      <c r="U21" s="16">
        <v>0</v>
      </c>
      <c r="V21" s="16">
        <v>0</v>
      </c>
      <c r="W21" s="16">
        <v>0</v>
      </c>
      <c r="X21" s="16">
        <v>0</v>
      </c>
      <c r="Y21" s="16">
        <v>0</v>
      </c>
      <c r="Z21" s="18">
        <v>0</v>
      </c>
      <c r="AA21" s="17">
        <v>0.01</v>
      </c>
      <c r="AB21" s="16">
        <v>0</v>
      </c>
      <c r="AC21" s="16">
        <v>0</v>
      </c>
      <c r="AD21" s="16">
        <v>0</v>
      </c>
      <c r="AE21" s="16">
        <v>0</v>
      </c>
      <c r="AF21" s="18">
        <v>0</v>
      </c>
      <c r="AG21" s="19">
        <v>0</v>
      </c>
      <c r="AH21" s="20">
        <v>0.03</v>
      </c>
      <c r="AI21" s="16">
        <v>0</v>
      </c>
      <c r="AJ21" s="16">
        <v>0</v>
      </c>
      <c r="AK21" s="16">
        <v>0.02</v>
      </c>
      <c r="AL21" s="18">
        <v>0.03</v>
      </c>
      <c r="AM21" s="17">
        <v>0.01</v>
      </c>
      <c r="AN21" s="18">
        <v>0</v>
      </c>
    </row>
    <row r="22" spans="1:40" ht="15" customHeight="1" x14ac:dyDescent="0.3">
      <c r="A22" s="2" t="s">
        <v>329</v>
      </c>
      <c r="B22" s="9"/>
      <c r="D22" s="22"/>
      <c r="E22" s="9"/>
      <c r="F22" s="22"/>
      <c r="J22" s="12" t="s">
        <v>1031</v>
      </c>
      <c r="N22" s="9"/>
      <c r="O22" s="22"/>
      <c r="Z22" s="9"/>
      <c r="AA22" s="22"/>
      <c r="AF22" s="9"/>
      <c r="AG22" s="22"/>
      <c r="AH22" s="12" t="s">
        <v>377</v>
      </c>
      <c r="AL22" s="11" t="s">
        <v>377</v>
      </c>
      <c r="AM22" s="22"/>
      <c r="AN22" s="9"/>
    </row>
    <row r="23" spans="1:40" ht="15" customHeight="1" x14ac:dyDescent="0.3">
      <c r="A23" s="2" t="s">
        <v>329</v>
      </c>
      <c r="B23" s="9" t="s">
        <v>774</v>
      </c>
      <c r="C23" s="13">
        <v>3</v>
      </c>
      <c r="D23" s="14">
        <v>2</v>
      </c>
      <c r="E23" s="15">
        <v>1</v>
      </c>
      <c r="F23" s="14">
        <v>0</v>
      </c>
      <c r="G23" s="13">
        <v>0</v>
      </c>
      <c r="H23" s="13">
        <v>0</v>
      </c>
      <c r="I23" s="13">
        <v>0</v>
      </c>
      <c r="J23" s="13">
        <v>0</v>
      </c>
      <c r="K23" s="13">
        <v>3</v>
      </c>
      <c r="L23" s="13">
        <v>0</v>
      </c>
      <c r="M23" s="13">
        <v>0</v>
      </c>
      <c r="N23" s="15">
        <v>3</v>
      </c>
      <c r="O23" s="14">
        <v>0</v>
      </c>
      <c r="P23" s="13">
        <v>3</v>
      </c>
      <c r="Q23" s="13">
        <v>0</v>
      </c>
      <c r="R23" s="13">
        <v>0</v>
      </c>
      <c r="S23" s="13">
        <v>0</v>
      </c>
      <c r="T23" s="13">
        <v>0</v>
      </c>
      <c r="U23" s="13">
        <v>0</v>
      </c>
      <c r="V23" s="13">
        <v>0</v>
      </c>
      <c r="W23" s="13">
        <v>0</v>
      </c>
      <c r="X23" s="13">
        <v>0</v>
      </c>
      <c r="Y23" s="13">
        <v>0</v>
      </c>
      <c r="Z23" s="15">
        <v>0</v>
      </c>
      <c r="AA23" s="14">
        <v>3</v>
      </c>
      <c r="AB23" s="13">
        <v>0</v>
      </c>
      <c r="AC23" s="13">
        <v>0</v>
      </c>
      <c r="AD23" s="13">
        <v>0</v>
      </c>
      <c r="AE23" s="13">
        <v>0</v>
      </c>
      <c r="AF23" s="15">
        <v>0</v>
      </c>
      <c r="AG23" s="14">
        <v>2</v>
      </c>
      <c r="AH23" s="13">
        <v>1</v>
      </c>
      <c r="AI23" s="13">
        <v>2</v>
      </c>
      <c r="AJ23" s="13">
        <v>0</v>
      </c>
      <c r="AK23" s="13">
        <v>0</v>
      </c>
      <c r="AL23" s="15">
        <v>1</v>
      </c>
      <c r="AM23" s="14">
        <v>3</v>
      </c>
      <c r="AN23" s="15">
        <v>0</v>
      </c>
    </row>
    <row r="24" spans="1:40" ht="15" customHeight="1" x14ac:dyDescent="0.3">
      <c r="A24" s="2" t="s">
        <v>329</v>
      </c>
      <c r="B24" s="9"/>
      <c r="C24" s="16">
        <v>0.01</v>
      </c>
      <c r="D24" s="17">
        <v>0.01</v>
      </c>
      <c r="E24" s="18">
        <v>0.01</v>
      </c>
      <c r="F24" s="17">
        <v>0</v>
      </c>
      <c r="G24" s="16">
        <v>0</v>
      </c>
      <c r="H24" s="16">
        <v>0</v>
      </c>
      <c r="I24" s="16">
        <v>0</v>
      </c>
      <c r="J24" s="16">
        <v>0</v>
      </c>
      <c r="K24" s="20">
        <v>0.03</v>
      </c>
      <c r="L24" s="16">
        <v>0</v>
      </c>
      <c r="M24" s="16">
        <v>0</v>
      </c>
      <c r="N24" s="18">
        <v>0.02</v>
      </c>
      <c r="O24" s="17">
        <v>0</v>
      </c>
      <c r="P24" s="16">
        <v>0.01</v>
      </c>
      <c r="Q24" s="16">
        <v>0</v>
      </c>
      <c r="R24" s="16">
        <v>0</v>
      </c>
      <c r="S24" s="16">
        <v>0</v>
      </c>
      <c r="T24" s="16">
        <v>0</v>
      </c>
      <c r="U24" s="16">
        <v>0</v>
      </c>
      <c r="V24" s="16">
        <v>0</v>
      </c>
      <c r="W24" s="16">
        <v>0</v>
      </c>
      <c r="X24" s="16">
        <v>0</v>
      </c>
      <c r="Y24" s="16">
        <v>0</v>
      </c>
      <c r="Z24" s="18">
        <v>0</v>
      </c>
      <c r="AA24" s="17">
        <v>0.01</v>
      </c>
      <c r="AB24" s="16">
        <v>0</v>
      </c>
      <c r="AC24" s="16">
        <v>0</v>
      </c>
      <c r="AD24" s="16">
        <v>0</v>
      </c>
      <c r="AE24" s="16">
        <v>0</v>
      </c>
      <c r="AF24" s="18">
        <v>0</v>
      </c>
      <c r="AG24" s="17">
        <v>0.01</v>
      </c>
      <c r="AH24" s="16">
        <v>0.01</v>
      </c>
      <c r="AI24" s="16">
        <v>0.03</v>
      </c>
      <c r="AJ24" s="16">
        <v>0</v>
      </c>
      <c r="AK24" s="16">
        <v>0</v>
      </c>
      <c r="AL24" s="18">
        <v>0.02</v>
      </c>
      <c r="AM24" s="17">
        <v>0.01</v>
      </c>
      <c r="AN24" s="18">
        <v>0</v>
      </c>
    </row>
    <row r="25" spans="1:40" ht="15" customHeight="1" x14ac:dyDescent="0.3">
      <c r="A25" s="2" t="s">
        <v>329</v>
      </c>
      <c r="B25" s="9" t="s">
        <v>960</v>
      </c>
      <c r="C25" s="13">
        <v>224</v>
      </c>
      <c r="D25" s="14">
        <v>123</v>
      </c>
      <c r="E25" s="15">
        <v>101</v>
      </c>
      <c r="F25" s="14">
        <v>22</v>
      </c>
      <c r="G25" s="13">
        <v>19</v>
      </c>
      <c r="H25" s="13">
        <v>19</v>
      </c>
      <c r="I25" s="13">
        <v>31</v>
      </c>
      <c r="J25" s="13">
        <v>56</v>
      </c>
      <c r="K25" s="13">
        <v>78</v>
      </c>
      <c r="L25" s="13">
        <v>41</v>
      </c>
      <c r="M25" s="13">
        <v>51</v>
      </c>
      <c r="N25" s="15">
        <v>133</v>
      </c>
      <c r="O25" s="14">
        <v>0</v>
      </c>
      <c r="P25" s="13">
        <v>224</v>
      </c>
      <c r="Q25" s="13">
        <v>0</v>
      </c>
      <c r="R25" s="13">
        <v>0</v>
      </c>
      <c r="S25" s="13">
        <v>0</v>
      </c>
      <c r="T25" s="13">
        <v>0</v>
      </c>
      <c r="U25" s="13">
        <v>0</v>
      </c>
      <c r="V25" s="13">
        <v>0</v>
      </c>
      <c r="W25" s="13">
        <v>0</v>
      </c>
      <c r="X25" s="13">
        <v>0</v>
      </c>
      <c r="Y25" s="13">
        <v>0</v>
      </c>
      <c r="Z25" s="15">
        <v>0</v>
      </c>
      <c r="AA25" s="14">
        <v>222</v>
      </c>
      <c r="AB25" s="13">
        <v>3</v>
      </c>
      <c r="AC25" s="13">
        <v>1</v>
      </c>
      <c r="AD25" s="13">
        <v>2</v>
      </c>
      <c r="AE25" s="13">
        <v>0</v>
      </c>
      <c r="AF25" s="15">
        <v>0</v>
      </c>
      <c r="AG25" s="14">
        <v>117</v>
      </c>
      <c r="AH25" s="13">
        <v>107</v>
      </c>
      <c r="AI25" s="13">
        <v>46</v>
      </c>
      <c r="AJ25" s="13">
        <v>71</v>
      </c>
      <c r="AK25" s="13">
        <v>60</v>
      </c>
      <c r="AL25" s="15">
        <v>47</v>
      </c>
      <c r="AM25" s="14">
        <v>224</v>
      </c>
      <c r="AN25" s="15">
        <v>0</v>
      </c>
    </row>
    <row r="26" spans="1:40" ht="15" customHeight="1" x14ac:dyDescent="0.3">
      <c r="A26" s="2" t="s">
        <v>329</v>
      </c>
      <c r="B26" s="9"/>
      <c r="C26" s="16">
        <v>0.74</v>
      </c>
      <c r="D26" s="17">
        <v>0.77</v>
      </c>
      <c r="E26" s="18">
        <v>0.71</v>
      </c>
      <c r="F26" s="17">
        <v>0.71</v>
      </c>
      <c r="G26" s="16">
        <v>0.67</v>
      </c>
      <c r="H26" s="16">
        <v>0.65</v>
      </c>
      <c r="I26" s="16">
        <v>0.72</v>
      </c>
      <c r="J26" s="16">
        <v>0.75</v>
      </c>
      <c r="K26" s="16">
        <v>0.8</v>
      </c>
      <c r="L26" s="16">
        <v>0.69</v>
      </c>
      <c r="M26" s="16">
        <v>0.69</v>
      </c>
      <c r="N26" s="18">
        <v>0.78</v>
      </c>
      <c r="O26" s="17">
        <v>0</v>
      </c>
      <c r="P26" s="16">
        <v>0.74</v>
      </c>
      <c r="Q26" s="16">
        <v>0</v>
      </c>
      <c r="R26" s="16">
        <v>0</v>
      </c>
      <c r="S26" s="16">
        <v>0</v>
      </c>
      <c r="T26" s="16">
        <v>0</v>
      </c>
      <c r="U26" s="16">
        <v>0</v>
      </c>
      <c r="V26" s="16">
        <v>0</v>
      </c>
      <c r="W26" s="16">
        <v>0</v>
      </c>
      <c r="X26" s="16">
        <v>0</v>
      </c>
      <c r="Y26" s="16">
        <v>0</v>
      </c>
      <c r="Z26" s="18">
        <v>0</v>
      </c>
      <c r="AA26" s="17">
        <v>0.74</v>
      </c>
      <c r="AB26" s="16">
        <v>0.5</v>
      </c>
      <c r="AC26" s="16">
        <v>1</v>
      </c>
      <c r="AD26" s="16">
        <v>0.4</v>
      </c>
      <c r="AE26" s="16">
        <v>0</v>
      </c>
      <c r="AF26" s="18">
        <v>0</v>
      </c>
      <c r="AG26" s="17">
        <v>0.73</v>
      </c>
      <c r="AH26" s="16">
        <v>0.75</v>
      </c>
      <c r="AI26" s="16">
        <v>0.68</v>
      </c>
      <c r="AJ26" s="16">
        <v>0.76</v>
      </c>
      <c r="AK26" s="16">
        <v>0.79</v>
      </c>
      <c r="AL26" s="18">
        <v>0.71</v>
      </c>
      <c r="AM26" s="17">
        <v>0.74</v>
      </c>
      <c r="AN26" s="18">
        <v>0</v>
      </c>
    </row>
    <row r="27" spans="1:40" ht="15" customHeight="1" x14ac:dyDescent="0.3">
      <c r="A27" s="2" t="s">
        <v>329</v>
      </c>
      <c r="B27" s="9" t="s">
        <v>970</v>
      </c>
      <c r="C27" s="13">
        <v>14</v>
      </c>
      <c r="D27" s="14">
        <v>6</v>
      </c>
      <c r="E27" s="15">
        <v>8</v>
      </c>
      <c r="F27" s="14">
        <v>2</v>
      </c>
      <c r="G27" s="13">
        <v>1</v>
      </c>
      <c r="H27" s="13">
        <v>1</v>
      </c>
      <c r="I27" s="13">
        <v>2</v>
      </c>
      <c r="J27" s="13">
        <v>6</v>
      </c>
      <c r="K27" s="13">
        <v>3</v>
      </c>
      <c r="L27" s="13">
        <v>3</v>
      </c>
      <c r="M27" s="13">
        <v>3</v>
      </c>
      <c r="N27" s="15">
        <v>9</v>
      </c>
      <c r="O27" s="14">
        <v>0</v>
      </c>
      <c r="P27" s="13">
        <v>14</v>
      </c>
      <c r="Q27" s="13">
        <v>0</v>
      </c>
      <c r="R27" s="13">
        <v>0</v>
      </c>
      <c r="S27" s="13">
        <v>0</v>
      </c>
      <c r="T27" s="13">
        <v>0</v>
      </c>
      <c r="U27" s="13">
        <v>0</v>
      </c>
      <c r="V27" s="13">
        <v>0</v>
      </c>
      <c r="W27" s="13">
        <v>0</v>
      </c>
      <c r="X27" s="13">
        <v>0</v>
      </c>
      <c r="Y27" s="13">
        <v>0</v>
      </c>
      <c r="Z27" s="15">
        <v>0</v>
      </c>
      <c r="AA27" s="14">
        <v>14</v>
      </c>
      <c r="AB27" s="13">
        <v>0</v>
      </c>
      <c r="AC27" s="13">
        <v>0</v>
      </c>
      <c r="AD27" s="13">
        <v>0</v>
      </c>
      <c r="AE27" s="13">
        <v>0</v>
      </c>
      <c r="AF27" s="15">
        <v>0</v>
      </c>
      <c r="AG27" s="14">
        <v>4</v>
      </c>
      <c r="AH27" s="13">
        <v>10</v>
      </c>
      <c r="AI27" s="13">
        <v>2</v>
      </c>
      <c r="AJ27" s="13">
        <v>2</v>
      </c>
      <c r="AK27" s="13">
        <v>5</v>
      </c>
      <c r="AL27" s="15">
        <v>6</v>
      </c>
      <c r="AM27" s="14">
        <v>14</v>
      </c>
      <c r="AN27" s="15">
        <v>0</v>
      </c>
    </row>
    <row r="28" spans="1:40" ht="15" customHeight="1" x14ac:dyDescent="0.3">
      <c r="A28" s="2" t="s">
        <v>329</v>
      </c>
      <c r="B28" s="9"/>
      <c r="C28" s="16">
        <v>0.05</v>
      </c>
      <c r="D28" s="17">
        <v>0.04</v>
      </c>
      <c r="E28" s="18">
        <v>0.06</v>
      </c>
      <c r="F28" s="17">
        <v>0.06</v>
      </c>
      <c r="G28" s="16">
        <v>0.03</v>
      </c>
      <c r="H28" s="16">
        <v>0.03</v>
      </c>
      <c r="I28" s="16">
        <v>0.04</v>
      </c>
      <c r="J28" s="16">
        <v>0.08</v>
      </c>
      <c r="K28" s="16">
        <v>0.03</v>
      </c>
      <c r="L28" s="16">
        <v>0.05</v>
      </c>
      <c r="M28" s="16">
        <v>0.04</v>
      </c>
      <c r="N28" s="18">
        <v>0.05</v>
      </c>
      <c r="O28" s="17">
        <v>0</v>
      </c>
      <c r="P28" s="16">
        <v>0.05</v>
      </c>
      <c r="Q28" s="16">
        <v>0</v>
      </c>
      <c r="R28" s="16">
        <v>0</v>
      </c>
      <c r="S28" s="16">
        <v>0</v>
      </c>
      <c r="T28" s="16">
        <v>0</v>
      </c>
      <c r="U28" s="16">
        <v>0</v>
      </c>
      <c r="V28" s="16">
        <v>0</v>
      </c>
      <c r="W28" s="16">
        <v>0</v>
      </c>
      <c r="X28" s="16">
        <v>0</v>
      </c>
      <c r="Y28" s="16">
        <v>0</v>
      </c>
      <c r="Z28" s="18">
        <v>0</v>
      </c>
      <c r="AA28" s="17">
        <v>0.05</v>
      </c>
      <c r="AB28" s="16">
        <v>0</v>
      </c>
      <c r="AC28" s="16">
        <v>0</v>
      </c>
      <c r="AD28" s="16">
        <v>0</v>
      </c>
      <c r="AE28" s="16">
        <v>0</v>
      </c>
      <c r="AF28" s="18">
        <v>0</v>
      </c>
      <c r="AG28" s="19">
        <v>0.02</v>
      </c>
      <c r="AH28" s="20">
        <v>7.0000000000000007E-2</v>
      </c>
      <c r="AI28" s="16">
        <v>0.03</v>
      </c>
      <c r="AJ28" s="16">
        <v>0.02</v>
      </c>
      <c r="AK28" s="16">
        <v>0.06</v>
      </c>
      <c r="AL28" s="18">
        <v>0.09</v>
      </c>
      <c r="AM28" s="17">
        <v>0.05</v>
      </c>
      <c r="AN28" s="18">
        <v>0</v>
      </c>
    </row>
    <row r="29" spans="1:40" ht="15" customHeight="1" x14ac:dyDescent="0.3">
      <c r="A29" s="2" t="s">
        <v>329</v>
      </c>
      <c r="B29" s="9"/>
      <c r="C29" s="28"/>
      <c r="D29" s="29"/>
      <c r="E29" s="30"/>
      <c r="F29" s="29"/>
      <c r="G29" s="28"/>
      <c r="H29" s="28"/>
      <c r="I29" s="28"/>
      <c r="J29" s="28"/>
      <c r="K29" s="28"/>
      <c r="L29" s="28"/>
      <c r="M29" s="28"/>
      <c r="N29" s="30"/>
      <c r="O29" s="29"/>
      <c r="P29" s="28"/>
      <c r="Q29" s="28"/>
      <c r="R29" s="28"/>
      <c r="S29" s="28"/>
      <c r="T29" s="28"/>
      <c r="U29" s="28"/>
      <c r="V29" s="28"/>
      <c r="W29" s="28"/>
      <c r="X29" s="28"/>
      <c r="Y29" s="28"/>
      <c r="Z29" s="30"/>
      <c r="AA29" s="29"/>
      <c r="AB29" s="28"/>
      <c r="AC29" s="28"/>
      <c r="AD29" s="28"/>
      <c r="AE29" s="28"/>
      <c r="AF29" s="30"/>
      <c r="AG29" s="29"/>
      <c r="AH29" s="47" t="s">
        <v>377</v>
      </c>
      <c r="AI29" s="28"/>
      <c r="AJ29" s="28"/>
      <c r="AK29" s="28"/>
      <c r="AL29" s="48" t="s">
        <v>377</v>
      </c>
      <c r="AM29" s="29"/>
      <c r="AN29" s="30"/>
    </row>
    <row r="30" spans="1:40" x14ac:dyDescent="0.3">
      <c r="A30" s="2" t="s">
        <v>329</v>
      </c>
      <c r="B30" s="2" t="s">
        <v>457</v>
      </c>
    </row>
    <row r="31" spans="1:40" x14ac:dyDescent="0.3">
      <c r="A31" s="2" t="s">
        <v>329</v>
      </c>
      <c r="B31" s="2" t="s">
        <v>458</v>
      </c>
    </row>
    <row r="32" spans="1:40" ht="15" customHeight="1" x14ac:dyDescent="0.3">
      <c r="A32" s="2" t="s">
        <v>329</v>
      </c>
    </row>
    <row r="33" spans="1:2" ht="15" customHeight="1" x14ac:dyDescent="0.3">
      <c r="A33" s="2" t="s">
        <v>329</v>
      </c>
      <c r="B33" s="2" t="s">
        <v>459</v>
      </c>
    </row>
  </sheetData>
  <mergeCells count="6">
    <mergeCell ref="AM6:AN6"/>
    <mergeCell ref="D6:E6"/>
    <mergeCell ref="F6:N6"/>
    <mergeCell ref="O6:Z6"/>
    <mergeCell ref="AA6:AF6"/>
    <mergeCell ref="AG6:AL6"/>
  </mergeCells>
  <hyperlinks>
    <hyperlink ref="B1" location="'Contents'!E1" display="&lt;&lt; Contents" xr:uid="{00000000-0004-0000-1900-000000000000}"/>
  </hyperlinks>
  <pageMargins left="0.7" right="0.7" top="0.75" bottom="0.75" header="0.3" footer="0.3"/>
  <headerFooter>
    <oddHeader>&amp;L&amp;"Aptos"&amp;12&amp;K000000 Classification: CONFIDENTIAL&amp;1#_x000D_</oddHeader>
  </headerFooter>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1032</v>
      </c>
    </row>
    <row r="4" spans="1:40" x14ac:dyDescent="0.3">
      <c r="A4" s="2" t="s">
        <v>329</v>
      </c>
      <c r="B4" s="2" t="s">
        <v>1033</v>
      </c>
    </row>
    <row r="5" spans="1:40" x14ac:dyDescent="0.3">
      <c r="A5" s="2" t="s">
        <v>329</v>
      </c>
      <c r="B5" s="2" t="s">
        <v>45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383</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389</v>
      </c>
      <c r="AA8" s="10" t="s">
        <v>377</v>
      </c>
      <c r="AB8" s="12" t="s">
        <v>378</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462</v>
      </c>
      <c r="D9" s="14">
        <v>266</v>
      </c>
      <c r="E9" s="15">
        <v>194</v>
      </c>
      <c r="F9" s="14">
        <v>45</v>
      </c>
      <c r="G9" s="13">
        <v>87</v>
      </c>
      <c r="H9" s="13">
        <v>75</v>
      </c>
      <c r="I9" s="13">
        <v>72</v>
      </c>
      <c r="J9" s="13">
        <v>86</v>
      </c>
      <c r="K9" s="13">
        <v>97</v>
      </c>
      <c r="L9" s="13">
        <v>132</v>
      </c>
      <c r="M9" s="13">
        <v>147</v>
      </c>
      <c r="N9" s="15">
        <v>183</v>
      </c>
      <c r="O9" s="14">
        <v>328</v>
      </c>
      <c r="P9" s="13">
        <v>80</v>
      </c>
      <c r="Q9" s="13">
        <v>54</v>
      </c>
      <c r="R9" s="13">
        <v>7</v>
      </c>
      <c r="S9" s="13">
        <v>35</v>
      </c>
      <c r="T9" s="13">
        <v>54</v>
      </c>
      <c r="U9" s="13">
        <v>32</v>
      </c>
      <c r="V9" s="13">
        <v>0</v>
      </c>
      <c r="W9" s="13">
        <v>13</v>
      </c>
      <c r="X9" s="13">
        <v>50</v>
      </c>
      <c r="Y9" s="13">
        <v>29</v>
      </c>
      <c r="Z9" s="15">
        <v>108</v>
      </c>
      <c r="AA9" s="14">
        <v>342</v>
      </c>
      <c r="AB9" s="13">
        <v>118</v>
      </c>
      <c r="AC9" s="13">
        <v>12</v>
      </c>
      <c r="AD9" s="13">
        <v>62</v>
      </c>
      <c r="AE9" s="13">
        <v>40</v>
      </c>
      <c r="AF9" s="15">
        <v>4</v>
      </c>
      <c r="AG9" s="14">
        <v>303</v>
      </c>
      <c r="AH9" s="13">
        <v>159</v>
      </c>
      <c r="AI9" s="13">
        <v>180</v>
      </c>
      <c r="AJ9" s="13">
        <v>123</v>
      </c>
      <c r="AK9" s="13">
        <v>80</v>
      </c>
      <c r="AL9" s="15">
        <v>79</v>
      </c>
      <c r="AM9" s="14">
        <v>462</v>
      </c>
      <c r="AN9" s="15">
        <v>0</v>
      </c>
    </row>
    <row r="10" spans="1:40" ht="15" customHeight="1" x14ac:dyDescent="0.3">
      <c r="A10" s="2" t="s">
        <v>329</v>
      </c>
      <c r="B10" s="9" t="s">
        <v>338</v>
      </c>
      <c r="C10" s="13">
        <v>445</v>
      </c>
      <c r="D10" s="14">
        <v>261</v>
      </c>
      <c r="E10" s="15">
        <v>184</v>
      </c>
      <c r="F10" s="14">
        <v>41</v>
      </c>
      <c r="G10" s="13">
        <v>80</v>
      </c>
      <c r="H10" s="13">
        <v>73</v>
      </c>
      <c r="I10" s="13">
        <v>69</v>
      </c>
      <c r="J10" s="13">
        <v>85</v>
      </c>
      <c r="K10" s="13">
        <v>96</v>
      </c>
      <c r="L10" s="13">
        <v>121</v>
      </c>
      <c r="M10" s="13">
        <v>142</v>
      </c>
      <c r="N10" s="15">
        <v>181</v>
      </c>
      <c r="O10" s="14">
        <v>315</v>
      </c>
      <c r="P10" s="13">
        <v>78</v>
      </c>
      <c r="Q10" s="13">
        <v>48</v>
      </c>
      <c r="R10" s="13">
        <v>6</v>
      </c>
      <c r="S10" s="13">
        <v>33</v>
      </c>
      <c r="T10" s="13">
        <v>52</v>
      </c>
      <c r="U10" s="13">
        <v>29</v>
      </c>
      <c r="V10" s="13">
        <v>0</v>
      </c>
      <c r="W10" s="13">
        <v>11</v>
      </c>
      <c r="X10" s="13">
        <v>48</v>
      </c>
      <c r="Y10" s="13">
        <v>27</v>
      </c>
      <c r="Z10" s="15">
        <v>112</v>
      </c>
      <c r="AA10" s="14">
        <v>331</v>
      </c>
      <c r="AB10" s="13">
        <v>114</v>
      </c>
      <c r="AC10" s="13">
        <v>11</v>
      </c>
      <c r="AD10" s="13">
        <v>60</v>
      </c>
      <c r="AE10" s="13">
        <v>35</v>
      </c>
      <c r="AF10" s="15">
        <v>8</v>
      </c>
      <c r="AG10" s="14">
        <v>290</v>
      </c>
      <c r="AH10" s="13">
        <v>154</v>
      </c>
      <c r="AI10" s="13">
        <v>159</v>
      </c>
      <c r="AJ10" s="13">
        <v>131</v>
      </c>
      <c r="AK10" s="13">
        <v>81</v>
      </c>
      <c r="AL10" s="15">
        <v>73</v>
      </c>
      <c r="AM10" s="14">
        <v>445</v>
      </c>
      <c r="AN10" s="15">
        <v>0</v>
      </c>
    </row>
    <row r="11" spans="1:40" ht="15" customHeight="1" x14ac:dyDescent="0.3">
      <c r="A11" s="2" t="s">
        <v>329</v>
      </c>
      <c r="B11" s="9" t="s">
        <v>909</v>
      </c>
      <c r="C11" s="13">
        <v>150</v>
      </c>
      <c r="D11" s="14">
        <v>95</v>
      </c>
      <c r="E11" s="15">
        <v>55</v>
      </c>
      <c r="F11" s="14">
        <v>17</v>
      </c>
      <c r="G11" s="13">
        <v>36</v>
      </c>
      <c r="H11" s="13">
        <v>25</v>
      </c>
      <c r="I11" s="13">
        <v>25</v>
      </c>
      <c r="J11" s="13">
        <v>16</v>
      </c>
      <c r="K11" s="13">
        <v>30</v>
      </c>
      <c r="L11" s="13">
        <v>53</v>
      </c>
      <c r="M11" s="13">
        <v>50</v>
      </c>
      <c r="N11" s="15">
        <v>46</v>
      </c>
      <c r="O11" s="14">
        <v>110</v>
      </c>
      <c r="P11" s="13">
        <v>25</v>
      </c>
      <c r="Q11" s="13">
        <v>23</v>
      </c>
      <c r="R11" s="13">
        <v>3</v>
      </c>
      <c r="S11" s="13">
        <v>13</v>
      </c>
      <c r="T11" s="13">
        <v>14</v>
      </c>
      <c r="U11" s="13">
        <v>8</v>
      </c>
      <c r="V11" s="13">
        <v>0</v>
      </c>
      <c r="W11" s="13">
        <v>3</v>
      </c>
      <c r="X11" s="13">
        <v>13</v>
      </c>
      <c r="Y11" s="13">
        <v>5</v>
      </c>
      <c r="Z11" s="15">
        <v>42</v>
      </c>
      <c r="AA11" s="14">
        <v>114</v>
      </c>
      <c r="AB11" s="13">
        <v>35</v>
      </c>
      <c r="AC11" s="13">
        <v>5</v>
      </c>
      <c r="AD11" s="13">
        <v>16</v>
      </c>
      <c r="AE11" s="13">
        <v>12</v>
      </c>
      <c r="AF11" s="15">
        <v>2</v>
      </c>
      <c r="AG11" s="14">
        <v>98</v>
      </c>
      <c r="AH11" s="13">
        <v>52</v>
      </c>
      <c r="AI11" s="13">
        <v>61</v>
      </c>
      <c r="AJ11" s="13">
        <v>37</v>
      </c>
      <c r="AK11" s="13">
        <v>29</v>
      </c>
      <c r="AL11" s="15">
        <v>23</v>
      </c>
      <c r="AM11" s="14">
        <v>150</v>
      </c>
      <c r="AN11" s="15">
        <v>0</v>
      </c>
    </row>
    <row r="12" spans="1:40" ht="15" customHeight="1" x14ac:dyDescent="0.3">
      <c r="A12" s="2" t="s">
        <v>329</v>
      </c>
      <c r="B12" s="9"/>
      <c r="C12" s="16">
        <v>0.34</v>
      </c>
      <c r="D12" s="17">
        <v>0.36</v>
      </c>
      <c r="E12" s="18">
        <v>0.3</v>
      </c>
      <c r="F12" s="17">
        <v>0.41</v>
      </c>
      <c r="G12" s="20">
        <v>0.45</v>
      </c>
      <c r="H12" s="16">
        <v>0.35</v>
      </c>
      <c r="I12" s="16">
        <v>0.36</v>
      </c>
      <c r="J12" s="20">
        <v>0.19</v>
      </c>
      <c r="K12" s="16">
        <v>0.31</v>
      </c>
      <c r="L12" s="20">
        <v>0.44</v>
      </c>
      <c r="M12" s="16">
        <v>0.35</v>
      </c>
      <c r="N12" s="21">
        <v>0.26</v>
      </c>
      <c r="O12" s="17">
        <v>0.35</v>
      </c>
      <c r="P12" s="16">
        <v>0.33</v>
      </c>
      <c r="Q12" s="20">
        <v>0.47</v>
      </c>
      <c r="R12" s="16">
        <v>0.45</v>
      </c>
      <c r="S12" s="16">
        <v>0.4</v>
      </c>
      <c r="T12" s="16">
        <v>0.27</v>
      </c>
      <c r="U12" s="16">
        <v>0.28000000000000003</v>
      </c>
      <c r="V12" s="16">
        <v>0</v>
      </c>
      <c r="W12" s="16">
        <v>0.28999999999999998</v>
      </c>
      <c r="X12" s="16">
        <v>0.28000000000000003</v>
      </c>
      <c r="Y12" s="16">
        <v>0.2</v>
      </c>
      <c r="Z12" s="18">
        <v>0.37</v>
      </c>
      <c r="AA12" s="17">
        <v>0.35</v>
      </c>
      <c r="AB12" s="16">
        <v>0.31</v>
      </c>
      <c r="AC12" s="16">
        <v>0.47</v>
      </c>
      <c r="AD12" s="16">
        <v>0.27</v>
      </c>
      <c r="AE12" s="16">
        <v>0.35</v>
      </c>
      <c r="AF12" s="18">
        <v>0.24</v>
      </c>
      <c r="AG12" s="17">
        <v>0.34</v>
      </c>
      <c r="AH12" s="16">
        <v>0.34</v>
      </c>
      <c r="AI12" s="16">
        <v>0.38</v>
      </c>
      <c r="AJ12" s="16">
        <v>0.28000000000000003</v>
      </c>
      <c r="AK12" s="16">
        <v>0.35</v>
      </c>
      <c r="AL12" s="18">
        <v>0.32</v>
      </c>
      <c r="AM12" s="17">
        <v>0.34</v>
      </c>
      <c r="AN12" s="18">
        <v>0</v>
      </c>
    </row>
    <row r="13" spans="1:40" ht="15" customHeight="1" x14ac:dyDescent="0.3">
      <c r="A13" s="2" t="s">
        <v>329</v>
      </c>
      <c r="B13" s="9"/>
      <c r="D13" s="22"/>
      <c r="E13" s="9"/>
      <c r="F13" s="10" t="s">
        <v>415</v>
      </c>
      <c r="G13" s="12" t="s">
        <v>415</v>
      </c>
      <c r="H13" s="12" t="s">
        <v>381</v>
      </c>
      <c r="I13" s="12" t="s">
        <v>381</v>
      </c>
      <c r="L13" s="12" t="s">
        <v>415</v>
      </c>
      <c r="M13" s="12" t="s">
        <v>381</v>
      </c>
      <c r="N13" s="9"/>
      <c r="O13" s="22"/>
      <c r="Q13" s="12" t="s">
        <v>382</v>
      </c>
      <c r="Z13" s="9"/>
      <c r="AA13" s="22"/>
      <c r="AF13" s="9"/>
      <c r="AG13" s="22"/>
      <c r="AL13" s="9"/>
      <c r="AM13" s="22"/>
      <c r="AN13" s="9"/>
    </row>
    <row r="14" spans="1:40" ht="15" customHeight="1" x14ac:dyDescent="0.3">
      <c r="A14" s="2" t="s">
        <v>329</v>
      </c>
      <c r="B14" s="9" t="s">
        <v>922</v>
      </c>
      <c r="C14" s="13">
        <v>193</v>
      </c>
      <c r="D14" s="14">
        <v>112</v>
      </c>
      <c r="E14" s="15">
        <v>81</v>
      </c>
      <c r="F14" s="14">
        <v>15</v>
      </c>
      <c r="G14" s="13">
        <v>28</v>
      </c>
      <c r="H14" s="13">
        <v>34</v>
      </c>
      <c r="I14" s="13">
        <v>34</v>
      </c>
      <c r="J14" s="13">
        <v>42</v>
      </c>
      <c r="K14" s="13">
        <v>40</v>
      </c>
      <c r="L14" s="13">
        <v>43</v>
      </c>
      <c r="M14" s="13">
        <v>67</v>
      </c>
      <c r="N14" s="15">
        <v>82</v>
      </c>
      <c r="O14" s="14">
        <v>136</v>
      </c>
      <c r="P14" s="13">
        <v>34</v>
      </c>
      <c r="Q14" s="13">
        <v>21</v>
      </c>
      <c r="R14" s="13">
        <v>2</v>
      </c>
      <c r="S14" s="13">
        <v>10</v>
      </c>
      <c r="T14" s="13">
        <v>23</v>
      </c>
      <c r="U14" s="13">
        <v>12</v>
      </c>
      <c r="V14" s="13">
        <v>0</v>
      </c>
      <c r="W14" s="13">
        <v>5</v>
      </c>
      <c r="X14" s="13">
        <v>23</v>
      </c>
      <c r="Y14" s="13">
        <v>17</v>
      </c>
      <c r="Z14" s="15">
        <v>46</v>
      </c>
      <c r="AA14" s="14">
        <v>140</v>
      </c>
      <c r="AB14" s="13">
        <v>53</v>
      </c>
      <c r="AC14" s="13">
        <v>3</v>
      </c>
      <c r="AD14" s="13">
        <v>31</v>
      </c>
      <c r="AE14" s="13">
        <v>17</v>
      </c>
      <c r="AF14" s="15">
        <v>2</v>
      </c>
      <c r="AG14" s="14">
        <v>121</v>
      </c>
      <c r="AH14" s="13">
        <v>72</v>
      </c>
      <c r="AI14" s="13">
        <v>67</v>
      </c>
      <c r="AJ14" s="13">
        <v>55</v>
      </c>
      <c r="AK14" s="13">
        <v>38</v>
      </c>
      <c r="AL14" s="15">
        <v>34</v>
      </c>
      <c r="AM14" s="14">
        <v>193</v>
      </c>
      <c r="AN14" s="15">
        <v>0</v>
      </c>
    </row>
    <row r="15" spans="1:40" ht="15" customHeight="1" x14ac:dyDescent="0.3">
      <c r="A15" s="2" t="s">
        <v>329</v>
      </c>
      <c r="B15" s="9"/>
      <c r="C15" s="16">
        <v>0.43</v>
      </c>
      <c r="D15" s="17">
        <v>0.43</v>
      </c>
      <c r="E15" s="18">
        <v>0.44</v>
      </c>
      <c r="F15" s="17">
        <v>0.38</v>
      </c>
      <c r="G15" s="16">
        <v>0.34</v>
      </c>
      <c r="H15" s="16">
        <v>0.47</v>
      </c>
      <c r="I15" s="16">
        <v>0.49</v>
      </c>
      <c r="J15" s="16">
        <v>0.49</v>
      </c>
      <c r="K15" s="16">
        <v>0.42</v>
      </c>
      <c r="L15" s="20">
        <v>0.36</v>
      </c>
      <c r="M15" s="16">
        <v>0.48</v>
      </c>
      <c r="N15" s="18">
        <v>0.45</v>
      </c>
      <c r="O15" s="17">
        <v>0.43</v>
      </c>
      <c r="P15" s="16">
        <v>0.43</v>
      </c>
      <c r="Q15" s="16">
        <v>0.43</v>
      </c>
      <c r="R15" s="16">
        <v>0.41</v>
      </c>
      <c r="S15" s="16">
        <v>0.31</v>
      </c>
      <c r="T15" s="16">
        <v>0.44</v>
      </c>
      <c r="U15" s="16">
        <v>0.4</v>
      </c>
      <c r="V15" s="16">
        <v>0</v>
      </c>
      <c r="W15" s="16">
        <v>0.47</v>
      </c>
      <c r="X15" s="16">
        <v>0.49</v>
      </c>
      <c r="Y15" s="16">
        <v>0.6</v>
      </c>
      <c r="Z15" s="18">
        <v>0.41</v>
      </c>
      <c r="AA15" s="17">
        <v>0.42</v>
      </c>
      <c r="AB15" s="16">
        <v>0.47</v>
      </c>
      <c r="AC15" s="16">
        <v>0.28000000000000003</v>
      </c>
      <c r="AD15" s="16">
        <v>0.51</v>
      </c>
      <c r="AE15" s="16">
        <v>0.5</v>
      </c>
      <c r="AF15" s="18">
        <v>0.25</v>
      </c>
      <c r="AG15" s="17">
        <v>0.42</v>
      </c>
      <c r="AH15" s="16">
        <v>0.46</v>
      </c>
      <c r="AI15" s="16">
        <v>0.42</v>
      </c>
      <c r="AJ15" s="16">
        <v>0.42</v>
      </c>
      <c r="AK15" s="16">
        <v>0.47</v>
      </c>
      <c r="AL15" s="18">
        <v>0.46</v>
      </c>
      <c r="AM15" s="17">
        <v>0.43</v>
      </c>
      <c r="AN15" s="18">
        <v>0</v>
      </c>
    </row>
    <row r="16" spans="1:40" ht="15" customHeight="1" x14ac:dyDescent="0.3">
      <c r="A16" s="2" t="s">
        <v>329</v>
      </c>
      <c r="B16" s="9"/>
      <c r="D16" s="22"/>
      <c r="E16" s="9"/>
      <c r="F16" s="22"/>
      <c r="M16" s="12" t="s">
        <v>383</v>
      </c>
      <c r="N16" s="9"/>
      <c r="O16" s="22"/>
      <c r="Z16" s="9"/>
      <c r="AA16" s="22"/>
      <c r="AF16" s="9"/>
      <c r="AG16" s="22"/>
      <c r="AL16" s="9"/>
      <c r="AM16" s="22"/>
      <c r="AN16" s="9"/>
    </row>
    <row r="17" spans="1:40" ht="15" customHeight="1" x14ac:dyDescent="0.3">
      <c r="A17" s="2" t="s">
        <v>329</v>
      </c>
      <c r="B17" s="9" t="s">
        <v>930</v>
      </c>
      <c r="C17" s="13">
        <v>83</v>
      </c>
      <c r="D17" s="14">
        <v>43</v>
      </c>
      <c r="E17" s="15">
        <v>40</v>
      </c>
      <c r="F17" s="14">
        <v>7</v>
      </c>
      <c r="G17" s="13">
        <v>9</v>
      </c>
      <c r="H17" s="13">
        <v>12</v>
      </c>
      <c r="I17" s="13">
        <v>10</v>
      </c>
      <c r="J17" s="13">
        <v>22</v>
      </c>
      <c r="K17" s="13">
        <v>24</v>
      </c>
      <c r="L17" s="13">
        <v>16</v>
      </c>
      <c r="M17" s="13">
        <v>21</v>
      </c>
      <c r="N17" s="15">
        <v>46</v>
      </c>
      <c r="O17" s="14">
        <v>52</v>
      </c>
      <c r="P17" s="13">
        <v>18</v>
      </c>
      <c r="Q17" s="13">
        <v>5</v>
      </c>
      <c r="R17" s="13">
        <v>1</v>
      </c>
      <c r="S17" s="13">
        <v>6</v>
      </c>
      <c r="T17" s="13">
        <v>13</v>
      </c>
      <c r="U17" s="13">
        <v>6</v>
      </c>
      <c r="V17" s="13">
        <v>0</v>
      </c>
      <c r="W17" s="13">
        <v>3</v>
      </c>
      <c r="X17" s="13">
        <v>9</v>
      </c>
      <c r="Y17" s="13">
        <v>4</v>
      </c>
      <c r="Z17" s="15">
        <v>21</v>
      </c>
      <c r="AA17" s="14">
        <v>65</v>
      </c>
      <c r="AB17" s="13">
        <v>18</v>
      </c>
      <c r="AC17" s="13">
        <v>2</v>
      </c>
      <c r="AD17" s="13">
        <v>10</v>
      </c>
      <c r="AE17" s="13">
        <v>3</v>
      </c>
      <c r="AF17" s="15">
        <v>4</v>
      </c>
      <c r="AG17" s="14">
        <v>62</v>
      </c>
      <c r="AH17" s="13">
        <v>21</v>
      </c>
      <c r="AI17" s="13">
        <v>28</v>
      </c>
      <c r="AJ17" s="13">
        <v>34</v>
      </c>
      <c r="AK17" s="13">
        <v>12</v>
      </c>
      <c r="AL17" s="15">
        <v>9</v>
      </c>
      <c r="AM17" s="14">
        <v>83</v>
      </c>
      <c r="AN17" s="15">
        <v>0</v>
      </c>
    </row>
    <row r="18" spans="1:40" ht="15" customHeight="1" x14ac:dyDescent="0.3">
      <c r="A18" s="2" t="s">
        <v>329</v>
      </c>
      <c r="B18" s="9"/>
      <c r="C18" s="16">
        <v>0.19</v>
      </c>
      <c r="D18" s="17">
        <v>0.16</v>
      </c>
      <c r="E18" s="18">
        <v>0.22</v>
      </c>
      <c r="F18" s="17">
        <v>0.16</v>
      </c>
      <c r="G18" s="16">
        <v>0.11</v>
      </c>
      <c r="H18" s="16">
        <v>0.16</v>
      </c>
      <c r="I18" s="16">
        <v>0.14000000000000001</v>
      </c>
      <c r="J18" s="16">
        <v>0.26</v>
      </c>
      <c r="K18" s="16">
        <v>0.25</v>
      </c>
      <c r="L18" s="16">
        <v>0.13</v>
      </c>
      <c r="M18" s="16">
        <v>0.15</v>
      </c>
      <c r="N18" s="21">
        <v>0.25</v>
      </c>
      <c r="O18" s="17">
        <v>0.17</v>
      </c>
      <c r="P18" s="16">
        <v>0.23</v>
      </c>
      <c r="Q18" s="16">
        <v>0.1</v>
      </c>
      <c r="R18" s="16">
        <v>0.14000000000000001</v>
      </c>
      <c r="S18" s="16">
        <v>0.17</v>
      </c>
      <c r="T18" s="16">
        <v>0.25</v>
      </c>
      <c r="U18" s="16">
        <v>0.2</v>
      </c>
      <c r="V18" s="16">
        <v>0</v>
      </c>
      <c r="W18" s="16">
        <v>0.24</v>
      </c>
      <c r="X18" s="16">
        <v>0.18</v>
      </c>
      <c r="Y18" s="16">
        <v>0.13</v>
      </c>
      <c r="Z18" s="18">
        <v>0.18</v>
      </c>
      <c r="AA18" s="17">
        <v>0.2</v>
      </c>
      <c r="AB18" s="16">
        <v>0.16</v>
      </c>
      <c r="AC18" s="16">
        <v>0.16</v>
      </c>
      <c r="AD18" s="16">
        <v>0.17</v>
      </c>
      <c r="AE18" s="16">
        <v>7.0000000000000007E-2</v>
      </c>
      <c r="AF18" s="18">
        <v>0.51</v>
      </c>
      <c r="AG18" s="19">
        <v>0.21</v>
      </c>
      <c r="AH18" s="20">
        <v>0.14000000000000001</v>
      </c>
      <c r="AI18" s="16">
        <v>0.18</v>
      </c>
      <c r="AJ18" s="20">
        <v>0.26</v>
      </c>
      <c r="AK18" s="16">
        <v>0.14000000000000001</v>
      </c>
      <c r="AL18" s="18">
        <v>0.13</v>
      </c>
      <c r="AM18" s="17">
        <v>0.19</v>
      </c>
      <c r="AN18" s="18">
        <v>0</v>
      </c>
    </row>
    <row r="19" spans="1:40" ht="15" customHeight="1" x14ac:dyDescent="0.3">
      <c r="A19" s="2" t="s">
        <v>329</v>
      </c>
      <c r="B19" s="9"/>
      <c r="D19" s="22"/>
      <c r="E19" s="9"/>
      <c r="F19" s="22"/>
      <c r="J19" s="12" t="s">
        <v>666</v>
      </c>
      <c r="K19" s="12" t="s">
        <v>666</v>
      </c>
      <c r="N19" s="11" t="s">
        <v>1034</v>
      </c>
      <c r="O19" s="22"/>
      <c r="T19" s="12" t="s">
        <v>379</v>
      </c>
      <c r="Z19" s="9"/>
      <c r="AA19" s="22"/>
      <c r="AF19" s="9"/>
      <c r="AG19" s="10" t="s">
        <v>378</v>
      </c>
      <c r="AJ19" s="12" t="s">
        <v>437</v>
      </c>
      <c r="AL19" s="9"/>
      <c r="AM19" s="22"/>
      <c r="AN19" s="9"/>
    </row>
    <row r="20" spans="1:40" ht="15" customHeight="1" x14ac:dyDescent="0.3">
      <c r="A20" s="2" t="s">
        <v>329</v>
      </c>
      <c r="B20" s="9" t="s">
        <v>940</v>
      </c>
      <c r="C20" s="13">
        <v>12</v>
      </c>
      <c r="D20" s="14">
        <v>6</v>
      </c>
      <c r="E20" s="15">
        <v>6</v>
      </c>
      <c r="F20" s="14">
        <v>2</v>
      </c>
      <c r="G20" s="13">
        <v>5</v>
      </c>
      <c r="H20" s="13">
        <v>1</v>
      </c>
      <c r="I20" s="13">
        <v>1</v>
      </c>
      <c r="J20" s="13">
        <v>3</v>
      </c>
      <c r="K20" s="13">
        <v>0</v>
      </c>
      <c r="L20" s="13">
        <v>7</v>
      </c>
      <c r="M20" s="13">
        <v>2</v>
      </c>
      <c r="N20" s="15">
        <v>3</v>
      </c>
      <c r="O20" s="14">
        <v>10</v>
      </c>
      <c r="P20" s="13">
        <v>1</v>
      </c>
      <c r="Q20" s="13">
        <v>0</v>
      </c>
      <c r="R20" s="13">
        <v>0</v>
      </c>
      <c r="S20" s="13">
        <v>3</v>
      </c>
      <c r="T20" s="13">
        <v>1</v>
      </c>
      <c r="U20" s="13">
        <v>4</v>
      </c>
      <c r="V20" s="13">
        <v>0</v>
      </c>
      <c r="W20" s="13">
        <v>0</v>
      </c>
      <c r="X20" s="13">
        <v>1</v>
      </c>
      <c r="Y20" s="13">
        <v>1</v>
      </c>
      <c r="Z20" s="15">
        <v>2</v>
      </c>
      <c r="AA20" s="14">
        <v>6</v>
      </c>
      <c r="AB20" s="13">
        <v>7</v>
      </c>
      <c r="AC20" s="13">
        <v>1</v>
      </c>
      <c r="AD20" s="13">
        <v>3</v>
      </c>
      <c r="AE20" s="13">
        <v>3</v>
      </c>
      <c r="AF20" s="15">
        <v>0</v>
      </c>
      <c r="AG20" s="14">
        <v>7</v>
      </c>
      <c r="AH20" s="13">
        <v>5</v>
      </c>
      <c r="AI20" s="13">
        <v>2</v>
      </c>
      <c r="AJ20" s="13">
        <v>6</v>
      </c>
      <c r="AK20" s="13">
        <v>1</v>
      </c>
      <c r="AL20" s="15">
        <v>4</v>
      </c>
      <c r="AM20" s="14">
        <v>12</v>
      </c>
      <c r="AN20" s="15">
        <v>0</v>
      </c>
    </row>
    <row r="21" spans="1:40" ht="15" customHeight="1" x14ac:dyDescent="0.3">
      <c r="A21" s="2" t="s">
        <v>329</v>
      </c>
      <c r="B21" s="9"/>
      <c r="C21" s="16">
        <v>0.03</v>
      </c>
      <c r="D21" s="17">
        <v>0.02</v>
      </c>
      <c r="E21" s="18">
        <v>0.03</v>
      </c>
      <c r="F21" s="17">
        <v>0.05</v>
      </c>
      <c r="G21" s="20">
        <v>7.0000000000000007E-2</v>
      </c>
      <c r="H21" s="16">
        <v>0.01</v>
      </c>
      <c r="I21" s="16">
        <v>0.01</v>
      </c>
      <c r="J21" s="16">
        <v>0.03</v>
      </c>
      <c r="K21" s="16">
        <v>0</v>
      </c>
      <c r="L21" s="20">
        <v>0.06</v>
      </c>
      <c r="M21" s="16">
        <v>0.01</v>
      </c>
      <c r="N21" s="18">
        <v>0.02</v>
      </c>
      <c r="O21" s="17">
        <v>0.03</v>
      </c>
      <c r="P21" s="16">
        <v>0.01</v>
      </c>
      <c r="Q21" s="16">
        <v>0</v>
      </c>
      <c r="R21" s="16">
        <v>0</v>
      </c>
      <c r="S21" s="20">
        <v>0.09</v>
      </c>
      <c r="T21" s="16">
        <v>0.02</v>
      </c>
      <c r="U21" s="20">
        <v>0.12</v>
      </c>
      <c r="V21" s="16">
        <v>0</v>
      </c>
      <c r="W21" s="16">
        <v>0</v>
      </c>
      <c r="X21" s="16">
        <v>0.02</v>
      </c>
      <c r="Y21" s="16">
        <v>0.03</v>
      </c>
      <c r="Z21" s="18">
        <v>0.02</v>
      </c>
      <c r="AA21" s="19">
        <v>0.02</v>
      </c>
      <c r="AB21" s="20">
        <v>0.06</v>
      </c>
      <c r="AC21" s="16">
        <v>0.09</v>
      </c>
      <c r="AD21" s="16">
        <v>0.05</v>
      </c>
      <c r="AE21" s="20">
        <v>0.08</v>
      </c>
      <c r="AF21" s="18">
        <v>0</v>
      </c>
      <c r="AG21" s="17">
        <v>0.03</v>
      </c>
      <c r="AH21" s="16">
        <v>0.03</v>
      </c>
      <c r="AI21" s="16">
        <v>0.01</v>
      </c>
      <c r="AJ21" s="16">
        <v>0.04</v>
      </c>
      <c r="AK21" s="16">
        <v>0.01</v>
      </c>
      <c r="AL21" s="18">
        <v>0.05</v>
      </c>
      <c r="AM21" s="17">
        <v>0.03</v>
      </c>
      <c r="AN21" s="18">
        <v>0</v>
      </c>
    </row>
    <row r="22" spans="1:40" ht="15" customHeight="1" x14ac:dyDescent="0.3">
      <c r="A22" s="2" t="s">
        <v>329</v>
      </c>
      <c r="B22" s="9"/>
      <c r="D22" s="22"/>
      <c r="E22" s="9"/>
      <c r="F22" s="10" t="s">
        <v>382</v>
      </c>
      <c r="G22" s="12" t="s">
        <v>624</v>
      </c>
      <c r="L22" s="12" t="s">
        <v>624</v>
      </c>
      <c r="N22" s="9"/>
      <c r="O22" s="22"/>
      <c r="S22" s="12" t="s">
        <v>547</v>
      </c>
      <c r="U22" s="12" t="s">
        <v>788</v>
      </c>
      <c r="Z22" s="9"/>
      <c r="AA22" s="22"/>
      <c r="AB22" s="12" t="s">
        <v>377</v>
      </c>
      <c r="AE22" s="12" t="s">
        <v>377</v>
      </c>
      <c r="AF22" s="9"/>
      <c r="AG22" s="22"/>
      <c r="AL22" s="9"/>
      <c r="AM22" s="22"/>
      <c r="AN22" s="9"/>
    </row>
    <row r="23" spans="1:40" ht="15" customHeight="1" x14ac:dyDescent="0.3">
      <c r="A23" s="2" t="s">
        <v>329</v>
      </c>
      <c r="B23" s="9" t="s">
        <v>950</v>
      </c>
      <c r="C23" s="13">
        <v>6</v>
      </c>
      <c r="D23" s="14">
        <v>4</v>
      </c>
      <c r="E23" s="15">
        <v>2</v>
      </c>
      <c r="F23" s="14">
        <v>0</v>
      </c>
      <c r="G23" s="13">
        <v>2</v>
      </c>
      <c r="H23" s="13">
        <v>1</v>
      </c>
      <c r="I23" s="13">
        <v>0</v>
      </c>
      <c r="J23" s="13">
        <v>1</v>
      </c>
      <c r="K23" s="13">
        <v>2</v>
      </c>
      <c r="L23" s="13">
        <v>2</v>
      </c>
      <c r="M23" s="13">
        <v>1</v>
      </c>
      <c r="N23" s="15">
        <v>3</v>
      </c>
      <c r="O23" s="14">
        <v>5</v>
      </c>
      <c r="P23" s="13">
        <v>0</v>
      </c>
      <c r="Q23" s="13">
        <v>0</v>
      </c>
      <c r="R23" s="13">
        <v>0</v>
      </c>
      <c r="S23" s="13">
        <v>0</v>
      </c>
      <c r="T23" s="13">
        <v>1</v>
      </c>
      <c r="U23" s="13">
        <v>0</v>
      </c>
      <c r="V23" s="13">
        <v>0</v>
      </c>
      <c r="W23" s="13">
        <v>0</v>
      </c>
      <c r="X23" s="13">
        <v>2</v>
      </c>
      <c r="Y23" s="13">
        <v>1</v>
      </c>
      <c r="Z23" s="15">
        <v>2</v>
      </c>
      <c r="AA23" s="14">
        <v>5</v>
      </c>
      <c r="AB23" s="13">
        <v>1</v>
      </c>
      <c r="AC23" s="13">
        <v>0</v>
      </c>
      <c r="AD23" s="13">
        <v>1</v>
      </c>
      <c r="AE23" s="13">
        <v>0</v>
      </c>
      <c r="AF23" s="15">
        <v>0</v>
      </c>
      <c r="AG23" s="14">
        <v>2</v>
      </c>
      <c r="AH23" s="13">
        <v>4</v>
      </c>
      <c r="AI23" s="13">
        <v>2</v>
      </c>
      <c r="AJ23" s="13">
        <v>0</v>
      </c>
      <c r="AK23" s="13">
        <v>1</v>
      </c>
      <c r="AL23" s="15">
        <v>3</v>
      </c>
      <c r="AM23" s="14">
        <v>6</v>
      </c>
      <c r="AN23" s="15">
        <v>0</v>
      </c>
    </row>
    <row r="24" spans="1:40" ht="15" customHeight="1" x14ac:dyDescent="0.3">
      <c r="A24" s="2" t="s">
        <v>329</v>
      </c>
      <c r="B24" s="9"/>
      <c r="C24" s="16">
        <v>0.01</v>
      </c>
      <c r="D24" s="17">
        <v>0.01</v>
      </c>
      <c r="E24" s="18">
        <v>0.01</v>
      </c>
      <c r="F24" s="17">
        <v>0</v>
      </c>
      <c r="G24" s="16">
        <v>0.02</v>
      </c>
      <c r="H24" s="16">
        <v>0.02</v>
      </c>
      <c r="I24" s="16">
        <v>0</v>
      </c>
      <c r="J24" s="16">
        <v>0.01</v>
      </c>
      <c r="K24" s="16">
        <v>0.02</v>
      </c>
      <c r="L24" s="16">
        <v>0.01</v>
      </c>
      <c r="M24" s="16">
        <v>0.01</v>
      </c>
      <c r="N24" s="18">
        <v>0.02</v>
      </c>
      <c r="O24" s="17">
        <v>0.02</v>
      </c>
      <c r="P24" s="16">
        <v>0</v>
      </c>
      <c r="Q24" s="16">
        <v>0</v>
      </c>
      <c r="R24" s="16">
        <v>0</v>
      </c>
      <c r="S24" s="16">
        <v>0</v>
      </c>
      <c r="T24" s="16">
        <v>0.02</v>
      </c>
      <c r="U24" s="16">
        <v>0</v>
      </c>
      <c r="V24" s="16">
        <v>0</v>
      </c>
      <c r="W24" s="16">
        <v>0</v>
      </c>
      <c r="X24" s="16">
        <v>0.04</v>
      </c>
      <c r="Y24" s="16">
        <v>0.03</v>
      </c>
      <c r="Z24" s="18">
        <v>0.02</v>
      </c>
      <c r="AA24" s="17">
        <v>0.01</v>
      </c>
      <c r="AB24" s="16">
        <v>0.01</v>
      </c>
      <c r="AC24" s="16">
        <v>0</v>
      </c>
      <c r="AD24" s="16">
        <v>0.01</v>
      </c>
      <c r="AE24" s="16">
        <v>0</v>
      </c>
      <c r="AF24" s="18">
        <v>0</v>
      </c>
      <c r="AG24" s="17">
        <v>0.01</v>
      </c>
      <c r="AH24" s="16">
        <v>0.03</v>
      </c>
      <c r="AI24" s="16">
        <v>0.01</v>
      </c>
      <c r="AJ24" s="16">
        <v>0</v>
      </c>
      <c r="AK24" s="16">
        <v>0.01</v>
      </c>
      <c r="AL24" s="21">
        <v>0.04</v>
      </c>
      <c r="AM24" s="17">
        <v>0.01</v>
      </c>
      <c r="AN24" s="18">
        <v>0</v>
      </c>
    </row>
    <row r="25" spans="1:40" ht="15" customHeight="1" x14ac:dyDescent="0.3">
      <c r="A25" s="2" t="s">
        <v>329</v>
      </c>
      <c r="B25" s="9"/>
      <c r="D25" s="22"/>
      <c r="E25" s="9"/>
      <c r="F25" s="22"/>
      <c r="N25" s="9"/>
      <c r="O25" s="22"/>
      <c r="Z25" s="9"/>
      <c r="AA25" s="22"/>
      <c r="AF25" s="9"/>
      <c r="AG25" s="22"/>
      <c r="AL25" s="11" t="s">
        <v>405</v>
      </c>
      <c r="AM25" s="22"/>
      <c r="AN25" s="9"/>
    </row>
    <row r="26" spans="1:40" ht="15" customHeight="1" x14ac:dyDescent="0.3">
      <c r="A26" s="2" t="s">
        <v>329</v>
      </c>
      <c r="B26" s="9" t="s">
        <v>774</v>
      </c>
      <c r="C26" s="13">
        <v>1</v>
      </c>
      <c r="D26" s="14">
        <v>1</v>
      </c>
      <c r="E26" s="15">
        <v>0</v>
      </c>
      <c r="F26" s="14">
        <v>0</v>
      </c>
      <c r="G26" s="13">
        <v>0</v>
      </c>
      <c r="H26" s="13">
        <v>0</v>
      </c>
      <c r="I26" s="13">
        <v>0</v>
      </c>
      <c r="J26" s="13">
        <v>1</v>
      </c>
      <c r="K26" s="13">
        <v>0</v>
      </c>
      <c r="L26" s="13">
        <v>0</v>
      </c>
      <c r="M26" s="13">
        <v>0</v>
      </c>
      <c r="N26" s="15">
        <v>1</v>
      </c>
      <c r="O26" s="14">
        <v>1</v>
      </c>
      <c r="P26" s="13">
        <v>0</v>
      </c>
      <c r="Q26" s="13">
        <v>0</v>
      </c>
      <c r="R26" s="13">
        <v>0</v>
      </c>
      <c r="S26" s="13">
        <v>1</v>
      </c>
      <c r="T26" s="13">
        <v>0</v>
      </c>
      <c r="U26" s="13">
        <v>0</v>
      </c>
      <c r="V26" s="13">
        <v>0</v>
      </c>
      <c r="W26" s="13">
        <v>0</v>
      </c>
      <c r="X26" s="13">
        <v>0</v>
      </c>
      <c r="Y26" s="13">
        <v>0</v>
      </c>
      <c r="Z26" s="15">
        <v>0</v>
      </c>
      <c r="AA26" s="14">
        <v>1</v>
      </c>
      <c r="AB26" s="13">
        <v>0</v>
      </c>
      <c r="AC26" s="13">
        <v>0</v>
      </c>
      <c r="AD26" s="13">
        <v>0</v>
      </c>
      <c r="AE26" s="13">
        <v>0</v>
      </c>
      <c r="AF26" s="15">
        <v>0</v>
      </c>
      <c r="AG26" s="14">
        <v>0</v>
      </c>
      <c r="AH26" s="13">
        <v>1</v>
      </c>
      <c r="AI26" s="13">
        <v>0</v>
      </c>
      <c r="AJ26" s="13">
        <v>0</v>
      </c>
      <c r="AK26" s="13">
        <v>1</v>
      </c>
      <c r="AL26" s="15">
        <v>0</v>
      </c>
      <c r="AM26" s="14">
        <v>1</v>
      </c>
      <c r="AN26" s="15">
        <v>0</v>
      </c>
    </row>
    <row r="27" spans="1:40" ht="15" customHeight="1" x14ac:dyDescent="0.3">
      <c r="A27" s="2" t="s">
        <v>329</v>
      </c>
      <c r="B27" s="9"/>
      <c r="C27" s="3" t="s">
        <v>422</v>
      </c>
      <c r="D27" s="23" t="s">
        <v>422</v>
      </c>
      <c r="E27" s="18">
        <v>0</v>
      </c>
      <c r="F27" s="17">
        <v>0</v>
      </c>
      <c r="G27" s="16">
        <v>0</v>
      </c>
      <c r="H27" s="16">
        <v>0</v>
      </c>
      <c r="I27" s="16">
        <v>0</v>
      </c>
      <c r="J27" s="20">
        <v>0.01</v>
      </c>
      <c r="K27" s="16">
        <v>0</v>
      </c>
      <c r="L27" s="16">
        <v>0</v>
      </c>
      <c r="M27" s="16">
        <v>0</v>
      </c>
      <c r="N27" s="18">
        <v>0.01</v>
      </c>
      <c r="O27" s="23" t="s">
        <v>422</v>
      </c>
      <c r="P27" s="16">
        <v>0</v>
      </c>
      <c r="Q27" s="16">
        <v>0</v>
      </c>
      <c r="R27" s="16">
        <v>0</v>
      </c>
      <c r="S27" s="20">
        <v>0.03</v>
      </c>
      <c r="T27" s="16">
        <v>0</v>
      </c>
      <c r="U27" s="16">
        <v>0</v>
      </c>
      <c r="V27" s="16">
        <v>0</v>
      </c>
      <c r="W27" s="16">
        <v>0</v>
      </c>
      <c r="X27" s="16">
        <v>0</v>
      </c>
      <c r="Y27" s="16">
        <v>0</v>
      </c>
      <c r="Z27" s="18">
        <v>0</v>
      </c>
      <c r="AA27" s="23" t="s">
        <v>422</v>
      </c>
      <c r="AB27" s="16">
        <v>0</v>
      </c>
      <c r="AC27" s="16">
        <v>0</v>
      </c>
      <c r="AD27" s="16">
        <v>0</v>
      </c>
      <c r="AE27" s="16">
        <v>0</v>
      </c>
      <c r="AF27" s="18">
        <v>0</v>
      </c>
      <c r="AG27" s="17">
        <v>0</v>
      </c>
      <c r="AH27" s="16">
        <v>0.01</v>
      </c>
      <c r="AI27" s="16">
        <v>0</v>
      </c>
      <c r="AJ27" s="16">
        <v>0</v>
      </c>
      <c r="AK27" s="20">
        <v>0.01</v>
      </c>
      <c r="AL27" s="18">
        <v>0</v>
      </c>
      <c r="AM27" s="23" t="s">
        <v>422</v>
      </c>
      <c r="AN27" s="18">
        <v>0</v>
      </c>
    </row>
    <row r="28" spans="1:40" ht="15" customHeight="1" x14ac:dyDescent="0.3">
      <c r="A28" s="2" t="s">
        <v>329</v>
      </c>
      <c r="B28" s="9"/>
      <c r="D28" s="22"/>
      <c r="E28" s="9"/>
      <c r="F28" s="22"/>
      <c r="N28" s="9"/>
      <c r="O28" s="22"/>
      <c r="S28" s="12" t="s">
        <v>377</v>
      </c>
      <c r="Z28" s="9"/>
      <c r="AA28" s="22"/>
      <c r="AF28" s="9"/>
      <c r="AG28" s="22"/>
      <c r="AK28" s="12" t="s">
        <v>377</v>
      </c>
      <c r="AL28" s="9"/>
      <c r="AM28" s="22"/>
      <c r="AN28" s="9"/>
    </row>
    <row r="29" spans="1:40" ht="15" customHeight="1" x14ac:dyDescent="0.3">
      <c r="A29" s="2" t="s">
        <v>329</v>
      </c>
      <c r="B29" s="9" t="s">
        <v>960</v>
      </c>
      <c r="C29" s="13">
        <v>343</v>
      </c>
      <c r="D29" s="14">
        <v>207</v>
      </c>
      <c r="E29" s="15">
        <v>136</v>
      </c>
      <c r="F29" s="14">
        <v>32</v>
      </c>
      <c r="G29" s="13">
        <v>64</v>
      </c>
      <c r="H29" s="13">
        <v>59</v>
      </c>
      <c r="I29" s="13">
        <v>59</v>
      </c>
      <c r="J29" s="13">
        <v>58</v>
      </c>
      <c r="K29" s="13">
        <v>70</v>
      </c>
      <c r="L29" s="13">
        <v>96</v>
      </c>
      <c r="M29" s="13">
        <v>118</v>
      </c>
      <c r="N29" s="15">
        <v>129</v>
      </c>
      <c r="O29" s="14">
        <v>247</v>
      </c>
      <c r="P29" s="13">
        <v>59</v>
      </c>
      <c r="Q29" s="13">
        <v>43</v>
      </c>
      <c r="R29" s="13">
        <v>5</v>
      </c>
      <c r="S29" s="13">
        <v>23</v>
      </c>
      <c r="T29" s="13">
        <v>37</v>
      </c>
      <c r="U29" s="13">
        <v>20</v>
      </c>
      <c r="V29" s="13">
        <v>0</v>
      </c>
      <c r="W29" s="13">
        <v>8</v>
      </c>
      <c r="X29" s="13">
        <v>37</v>
      </c>
      <c r="Y29" s="13">
        <v>22</v>
      </c>
      <c r="Z29" s="15">
        <v>88</v>
      </c>
      <c r="AA29" s="14">
        <v>255</v>
      </c>
      <c r="AB29" s="13">
        <v>88</v>
      </c>
      <c r="AC29" s="13">
        <v>8</v>
      </c>
      <c r="AD29" s="13">
        <v>47</v>
      </c>
      <c r="AE29" s="13">
        <v>30</v>
      </c>
      <c r="AF29" s="15">
        <v>4</v>
      </c>
      <c r="AG29" s="14">
        <v>219</v>
      </c>
      <c r="AH29" s="13">
        <v>124</v>
      </c>
      <c r="AI29" s="13">
        <v>128</v>
      </c>
      <c r="AJ29" s="13">
        <v>91</v>
      </c>
      <c r="AK29" s="13">
        <v>66</v>
      </c>
      <c r="AL29" s="15">
        <v>57</v>
      </c>
      <c r="AM29" s="14">
        <v>343</v>
      </c>
      <c r="AN29" s="15">
        <v>0</v>
      </c>
    </row>
    <row r="30" spans="1:40" ht="15" customHeight="1" x14ac:dyDescent="0.3">
      <c r="A30" s="2" t="s">
        <v>329</v>
      </c>
      <c r="B30" s="9"/>
      <c r="C30" s="16">
        <v>0.77</v>
      </c>
      <c r="D30" s="17">
        <v>0.79</v>
      </c>
      <c r="E30" s="18">
        <v>0.74</v>
      </c>
      <c r="F30" s="17">
        <v>0.79</v>
      </c>
      <c r="G30" s="16">
        <v>0.8</v>
      </c>
      <c r="H30" s="16">
        <v>0.81</v>
      </c>
      <c r="I30" s="16">
        <v>0.85</v>
      </c>
      <c r="J30" s="20">
        <v>0.68</v>
      </c>
      <c r="K30" s="16">
        <v>0.73</v>
      </c>
      <c r="L30" s="16">
        <v>0.79</v>
      </c>
      <c r="M30" s="20">
        <v>0.83</v>
      </c>
      <c r="N30" s="21">
        <v>0.71</v>
      </c>
      <c r="O30" s="17">
        <v>0.78</v>
      </c>
      <c r="P30" s="16">
        <v>0.76</v>
      </c>
      <c r="Q30" s="20">
        <v>0.9</v>
      </c>
      <c r="R30" s="16">
        <v>0.86</v>
      </c>
      <c r="S30" s="16">
        <v>0.71</v>
      </c>
      <c r="T30" s="16">
        <v>0.71</v>
      </c>
      <c r="U30" s="16">
        <v>0.68</v>
      </c>
      <c r="V30" s="16">
        <v>0</v>
      </c>
      <c r="W30" s="16">
        <v>0.76</v>
      </c>
      <c r="X30" s="16">
        <v>0.77</v>
      </c>
      <c r="Y30" s="16">
        <v>0.8</v>
      </c>
      <c r="Z30" s="18">
        <v>0.78</v>
      </c>
      <c r="AA30" s="17">
        <v>0.77</v>
      </c>
      <c r="AB30" s="16">
        <v>0.78</v>
      </c>
      <c r="AC30" s="16">
        <v>0.75</v>
      </c>
      <c r="AD30" s="16">
        <v>0.77</v>
      </c>
      <c r="AE30" s="16">
        <v>0.85</v>
      </c>
      <c r="AF30" s="18">
        <v>0.49</v>
      </c>
      <c r="AG30" s="17">
        <v>0.75</v>
      </c>
      <c r="AH30" s="16">
        <v>0.8</v>
      </c>
      <c r="AI30" s="16">
        <v>0.8</v>
      </c>
      <c r="AJ30" s="20">
        <v>0.7</v>
      </c>
      <c r="AK30" s="16">
        <v>0.82</v>
      </c>
      <c r="AL30" s="18">
        <v>0.78</v>
      </c>
      <c r="AM30" s="17">
        <v>0.77</v>
      </c>
      <c r="AN30" s="18">
        <v>0</v>
      </c>
    </row>
    <row r="31" spans="1:40" ht="15" customHeight="1" x14ac:dyDescent="0.3">
      <c r="A31" s="2" t="s">
        <v>329</v>
      </c>
      <c r="B31" s="9"/>
      <c r="D31" s="22"/>
      <c r="E31" s="9"/>
      <c r="F31" s="22"/>
      <c r="I31" s="12" t="s">
        <v>415</v>
      </c>
      <c r="M31" s="12" t="s">
        <v>415</v>
      </c>
      <c r="N31" s="9"/>
      <c r="O31" s="22"/>
      <c r="Q31" s="12" t="s">
        <v>664</v>
      </c>
      <c r="Z31" s="9"/>
      <c r="AA31" s="22"/>
      <c r="AF31" s="9"/>
      <c r="AG31" s="22"/>
      <c r="AH31" s="12" t="s">
        <v>380</v>
      </c>
      <c r="AI31" s="12" t="s">
        <v>380</v>
      </c>
      <c r="AL31" s="9"/>
      <c r="AM31" s="22"/>
      <c r="AN31" s="9"/>
    </row>
    <row r="32" spans="1:40" ht="15" customHeight="1" x14ac:dyDescent="0.3">
      <c r="A32" s="2" t="s">
        <v>329</v>
      </c>
      <c r="B32" s="9" t="s">
        <v>970</v>
      </c>
      <c r="C32" s="13">
        <v>18</v>
      </c>
      <c r="D32" s="14">
        <v>10</v>
      </c>
      <c r="E32" s="15">
        <v>7</v>
      </c>
      <c r="F32" s="14">
        <v>2</v>
      </c>
      <c r="G32" s="13">
        <v>7</v>
      </c>
      <c r="H32" s="13">
        <v>2</v>
      </c>
      <c r="I32" s="13">
        <v>1</v>
      </c>
      <c r="J32" s="13">
        <v>4</v>
      </c>
      <c r="K32" s="13">
        <v>2</v>
      </c>
      <c r="L32" s="13">
        <v>9</v>
      </c>
      <c r="M32" s="13">
        <v>3</v>
      </c>
      <c r="N32" s="15">
        <v>6</v>
      </c>
      <c r="O32" s="14">
        <v>15</v>
      </c>
      <c r="P32" s="13">
        <v>1</v>
      </c>
      <c r="Q32" s="13">
        <v>0</v>
      </c>
      <c r="R32" s="13">
        <v>0</v>
      </c>
      <c r="S32" s="13">
        <v>3</v>
      </c>
      <c r="T32" s="13">
        <v>2</v>
      </c>
      <c r="U32" s="13">
        <v>4</v>
      </c>
      <c r="V32" s="13">
        <v>0</v>
      </c>
      <c r="W32" s="13">
        <v>0</v>
      </c>
      <c r="X32" s="13">
        <v>3</v>
      </c>
      <c r="Y32" s="13">
        <v>2</v>
      </c>
      <c r="Z32" s="15">
        <v>4</v>
      </c>
      <c r="AA32" s="14">
        <v>10</v>
      </c>
      <c r="AB32" s="13">
        <v>7</v>
      </c>
      <c r="AC32" s="13">
        <v>1</v>
      </c>
      <c r="AD32" s="13">
        <v>4</v>
      </c>
      <c r="AE32" s="13">
        <v>3</v>
      </c>
      <c r="AF32" s="15">
        <v>0</v>
      </c>
      <c r="AG32" s="14">
        <v>9</v>
      </c>
      <c r="AH32" s="13">
        <v>9</v>
      </c>
      <c r="AI32" s="13">
        <v>3</v>
      </c>
      <c r="AJ32" s="13">
        <v>6</v>
      </c>
      <c r="AK32" s="13">
        <v>2</v>
      </c>
      <c r="AL32" s="15">
        <v>7</v>
      </c>
      <c r="AM32" s="14">
        <v>18</v>
      </c>
      <c r="AN32" s="15">
        <v>0</v>
      </c>
    </row>
    <row r="33" spans="1:40" ht="15" customHeight="1" x14ac:dyDescent="0.3">
      <c r="A33" s="2" t="s">
        <v>329</v>
      </c>
      <c r="B33" s="9"/>
      <c r="C33" s="16">
        <v>0.04</v>
      </c>
      <c r="D33" s="17">
        <v>0.04</v>
      </c>
      <c r="E33" s="18">
        <v>0.04</v>
      </c>
      <c r="F33" s="17">
        <v>0.05</v>
      </c>
      <c r="G33" s="20">
        <v>0.09</v>
      </c>
      <c r="H33" s="16">
        <v>0.03</v>
      </c>
      <c r="I33" s="16">
        <v>0.01</v>
      </c>
      <c r="J33" s="16">
        <v>0.04</v>
      </c>
      <c r="K33" s="16">
        <v>0.02</v>
      </c>
      <c r="L33" s="20">
        <v>0.08</v>
      </c>
      <c r="M33" s="16">
        <v>0.02</v>
      </c>
      <c r="N33" s="18">
        <v>0.03</v>
      </c>
      <c r="O33" s="17">
        <v>0.05</v>
      </c>
      <c r="P33" s="16">
        <v>0.01</v>
      </c>
      <c r="Q33" s="16">
        <v>0</v>
      </c>
      <c r="R33" s="16">
        <v>0</v>
      </c>
      <c r="S33" s="16">
        <v>0.09</v>
      </c>
      <c r="T33" s="16">
        <v>0.04</v>
      </c>
      <c r="U33" s="20">
        <v>0.12</v>
      </c>
      <c r="V33" s="16">
        <v>0</v>
      </c>
      <c r="W33" s="16">
        <v>0</v>
      </c>
      <c r="X33" s="16">
        <v>0.06</v>
      </c>
      <c r="Y33" s="16">
        <v>0.06</v>
      </c>
      <c r="Z33" s="18">
        <v>0.04</v>
      </c>
      <c r="AA33" s="17">
        <v>0.03</v>
      </c>
      <c r="AB33" s="16">
        <v>7.0000000000000007E-2</v>
      </c>
      <c r="AC33" s="16">
        <v>0.09</v>
      </c>
      <c r="AD33" s="16">
        <v>0.06</v>
      </c>
      <c r="AE33" s="16">
        <v>0.08</v>
      </c>
      <c r="AF33" s="18">
        <v>0</v>
      </c>
      <c r="AG33" s="17">
        <v>0.03</v>
      </c>
      <c r="AH33" s="16">
        <v>0.06</v>
      </c>
      <c r="AI33" s="16">
        <v>0.02</v>
      </c>
      <c r="AJ33" s="16">
        <v>0.04</v>
      </c>
      <c r="AK33" s="16">
        <v>0.02</v>
      </c>
      <c r="AL33" s="21">
        <v>0.09</v>
      </c>
      <c r="AM33" s="17">
        <v>0.04</v>
      </c>
      <c r="AN33" s="18">
        <v>0</v>
      </c>
    </row>
    <row r="34" spans="1:40" ht="15" customHeight="1" x14ac:dyDescent="0.3">
      <c r="A34" s="2" t="s">
        <v>329</v>
      </c>
      <c r="B34" s="9"/>
      <c r="C34" s="28"/>
      <c r="D34" s="29"/>
      <c r="E34" s="30"/>
      <c r="F34" s="29"/>
      <c r="G34" s="47" t="s">
        <v>485</v>
      </c>
      <c r="H34" s="28"/>
      <c r="I34" s="28"/>
      <c r="J34" s="28"/>
      <c r="K34" s="28"/>
      <c r="L34" s="47" t="s">
        <v>384</v>
      </c>
      <c r="M34" s="28"/>
      <c r="N34" s="30"/>
      <c r="O34" s="29"/>
      <c r="P34" s="28"/>
      <c r="Q34" s="28"/>
      <c r="R34" s="28"/>
      <c r="S34" s="47" t="s">
        <v>547</v>
      </c>
      <c r="T34" s="28"/>
      <c r="U34" s="47" t="s">
        <v>547</v>
      </c>
      <c r="V34" s="28"/>
      <c r="W34" s="28"/>
      <c r="X34" s="28"/>
      <c r="Y34" s="28"/>
      <c r="Z34" s="30"/>
      <c r="AA34" s="29"/>
      <c r="AB34" s="28"/>
      <c r="AC34" s="28"/>
      <c r="AD34" s="28"/>
      <c r="AE34" s="28"/>
      <c r="AF34" s="30"/>
      <c r="AG34" s="29"/>
      <c r="AH34" s="28"/>
      <c r="AI34" s="28"/>
      <c r="AJ34" s="28"/>
      <c r="AK34" s="28"/>
      <c r="AL34" s="48" t="s">
        <v>413</v>
      </c>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1A00-000000000000}"/>
  </hyperlinks>
  <pageMargins left="0.7" right="0.7" top="0.75" bottom="0.75" header="0.3" footer="0.3"/>
  <headerFooter>
    <oddHeader>&amp;L&amp;"Aptos"&amp;12&amp;K000000 Classification: CONFIDENTIAL&amp;1#_x000D_</oddHeader>
  </headerFooter>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dimension ref="A1:AN33"/>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1035</v>
      </c>
    </row>
    <row r="4" spans="1:40" x14ac:dyDescent="0.3">
      <c r="A4" s="2" t="s">
        <v>329</v>
      </c>
      <c r="B4" s="2" t="s">
        <v>1036</v>
      </c>
    </row>
    <row r="5" spans="1:40" x14ac:dyDescent="0.3">
      <c r="A5" s="2" t="s">
        <v>329</v>
      </c>
      <c r="B5" s="2" t="s">
        <v>47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467</v>
      </c>
      <c r="M8" s="12" t="s">
        <v>386</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205</v>
      </c>
      <c r="D9" s="14">
        <v>104</v>
      </c>
      <c r="E9" s="15">
        <v>100</v>
      </c>
      <c r="F9" s="14">
        <v>25</v>
      </c>
      <c r="G9" s="13">
        <v>46</v>
      </c>
      <c r="H9" s="13">
        <v>30</v>
      </c>
      <c r="I9" s="13">
        <v>25</v>
      </c>
      <c r="J9" s="13">
        <v>33</v>
      </c>
      <c r="K9" s="13">
        <v>46</v>
      </c>
      <c r="L9" s="13">
        <v>71</v>
      </c>
      <c r="M9" s="13">
        <v>55</v>
      </c>
      <c r="N9" s="15">
        <v>79</v>
      </c>
      <c r="O9" s="14">
        <v>154</v>
      </c>
      <c r="P9" s="13">
        <v>29</v>
      </c>
      <c r="Q9" s="13">
        <v>18</v>
      </c>
      <c r="R9" s="13">
        <v>8</v>
      </c>
      <c r="S9" s="13">
        <v>19</v>
      </c>
      <c r="T9" s="13">
        <v>22</v>
      </c>
      <c r="U9" s="13">
        <v>21</v>
      </c>
      <c r="V9" s="13">
        <v>0</v>
      </c>
      <c r="W9" s="13">
        <v>2</v>
      </c>
      <c r="X9" s="13">
        <v>26</v>
      </c>
      <c r="Y9" s="13">
        <v>14</v>
      </c>
      <c r="Z9" s="15">
        <v>46</v>
      </c>
      <c r="AA9" s="14">
        <v>149</v>
      </c>
      <c r="AB9" s="13">
        <v>56</v>
      </c>
      <c r="AC9" s="13">
        <v>8</v>
      </c>
      <c r="AD9" s="13">
        <v>27</v>
      </c>
      <c r="AE9" s="13">
        <v>19</v>
      </c>
      <c r="AF9" s="15">
        <v>2</v>
      </c>
      <c r="AG9" s="14">
        <v>135</v>
      </c>
      <c r="AH9" s="13">
        <v>70</v>
      </c>
      <c r="AI9" s="13">
        <v>81</v>
      </c>
      <c r="AJ9" s="13">
        <v>54</v>
      </c>
      <c r="AK9" s="13">
        <v>33</v>
      </c>
      <c r="AL9" s="15">
        <v>37</v>
      </c>
      <c r="AM9" s="14">
        <v>205</v>
      </c>
      <c r="AN9" s="15">
        <v>0</v>
      </c>
    </row>
    <row r="10" spans="1:40" ht="15" customHeight="1" x14ac:dyDescent="0.3">
      <c r="A10" s="2" t="s">
        <v>329</v>
      </c>
      <c r="B10" s="9" t="s">
        <v>338</v>
      </c>
      <c r="C10" s="13">
        <v>195</v>
      </c>
      <c r="D10" s="14">
        <v>100</v>
      </c>
      <c r="E10" s="15">
        <v>95</v>
      </c>
      <c r="F10" s="14">
        <v>23</v>
      </c>
      <c r="G10" s="13">
        <v>43</v>
      </c>
      <c r="H10" s="13">
        <v>28</v>
      </c>
      <c r="I10" s="13">
        <v>24</v>
      </c>
      <c r="J10" s="13">
        <v>32</v>
      </c>
      <c r="K10" s="13">
        <v>46</v>
      </c>
      <c r="L10" s="13">
        <v>65</v>
      </c>
      <c r="M10" s="13">
        <v>51</v>
      </c>
      <c r="N10" s="15">
        <v>78</v>
      </c>
      <c r="O10" s="14">
        <v>147</v>
      </c>
      <c r="P10" s="13">
        <v>28</v>
      </c>
      <c r="Q10" s="13">
        <v>15</v>
      </c>
      <c r="R10" s="13">
        <v>7</v>
      </c>
      <c r="S10" s="13">
        <v>18</v>
      </c>
      <c r="T10" s="13">
        <v>21</v>
      </c>
      <c r="U10" s="13">
        <v>19</v>
      </c>
      <c r="V10" s="13">
        <v>0</v>
      </c>
      <c r="W10" s="13">
        <v>2</v>
      </c>
      <c r="X10" s="13">
        <v>26</v>
      </c>
      <c r="Y10" s="13">
        <v>12</v>
      </c>
      <c r="Z10" s="15">
        <v>48</v>
      </c>
      <c r="AA10" s="14">
        <v>143</v>
      </c>
      <c r="AB10" s="13">
        <v>53</v>
      </c>
      <c r="AC10" s="13">
        <v>7</v>
      </c>
      <c r="AD10" s="13">
        <v>25</v>
      </c>
      <c r="AE10" s="13">
        <v>17</v>
      </c>
      <c r="AF10" s="15">
        <v>4</v>
      </c>
      <c r="AG10" s="14">
        <v>127</v>
      </c>
      <c r="AH10" s="13">
        <v>68</v>
      </c>
      <c r="AI10" s="13">
        <v>71</v>
      </c>
      <c r="AJ10" s="13">
        <v>57</v>
      </c>
      <c r="AK10" s="13">
        <v>33</v>
      </c>
      <c r="AL10" s="15">
        <v>34</v>
      </c>
      <c r="AM10" s="14">
        <v>195</v>
      </c>
      <c r="AN10" s="15">
        <v>0</v>
      </c>
    </row>
    <row r="11" spans="1:40" ht="15" customHeight="1" x14ac:dyDescent="0.3">
      <c r="A11" s="2" t="s">
        <v>329</v>
      </c>
      <c r="B11" s="9" t="s">
        <v>909</v>
      </c>
      <c r="C11" s="13">
        <v>75</v>
      </c>
      <c r="D11" s="14">
        <v>40</v>
      </c>
      <c r="E11" s="15">
        <v>35</v>
      </c>
      <c r="F11" s="14">
        <v>10</v>
      </c>
      <c r="G11" s="13">
        <v>19</v>
      </c>
      <c r="H11" s="13">
        <v>10</v>
      </c>
      <c r="I11" s="13">
        <v>11</v>
      </c>
      <c r="J11" s="13">
        <v>8</v>
      </c>
      <c r="K11" s="13">
        <v>17</v>
      </c>
      <c r="L11" s="13">
        <v>29</v>
      </c>
      <c r="M11" s="13">
        <v>21</v>
      </c>
      <c r="N11" s="15">
        <v>25</v>
      </c>
      <c r="O11" s="14">
        <v>52</v>
      </c>
      <c r="P11" s="13">
        <v>11</v>
      </c>
      <c r="Q11" s="13">
        <v>5</v>
      </c>
      <c r="R11" s="13">
        <v>3</v>
      </c>
      <c r="S11" s="13">
        <v>6</v>
      </c>
      <c r="T11" s="13">
        <v>11</v>
      </c>
      <c r="U11" s="13">
        <v>6</v>
      </c>
      <c r="V11" s="13">
        <v>0</v>
      </c>
      <c r="W11" s="13">
        <v>1</v>
      </c>
      <c r="X11" s="13">
        <v>10</v>
      </c>
      <c r="Y11" s="13">
        <v>4</v>
      </c>
      <c r="Z11" s="15">
        <v>18</v>
      </c>
      <c r="AA11" s="14">
        <v>58</v>
      </c>
      <c r="AB11" s="13">
        <v>17</v>
      </c>
      <c r="AC11" s="13">
        <v>3</v>
      </c>
      <c r="AD11" s="13">
        <v>8</v>
      </c>
      <c r="AE11" s="13">
        <v>5</v>
      </c>
      <c r="AF11" s="15">
        <v>0</v>
      </c>
      <c r="AG11" s="14">
        <v>47</v>
      </c>
      <c r="AH11" s="13">
        <v>27</v>
      </c>
      <c r="AI11" s="13">
        <v>29</v>
      </c>
      <c r="AJ11" s="13">
        <v>18</v>
      </c>
      <c r="AK11" s="13">
        <v>12</v>
      </c>
      <c r="AL11" s="15">
        <v>16</v>
      </c>
      <c r="AM11" s="14">
        <v>75</v>
      </c>
      <c r="AN11" s="15">
        <v>0</v>
      </c>
    </row>
    <row r="12" spans="1:40" ht="15" customHeight="1" x14ac:dyDescent="0.3">
      <c r="A12" s="2" t="s">
        <v>329</v>
      </c>
      <c r="B12" s="9"/>
      <c r="C12" s="16">
        <v>0.38</v>
      </c>
      <c r="D12" s="17">
        <v>0.4</v>
      </c>
      <c r="E12" s="18">
        <v>0.37</v>
      </c>
      <c r="F12" s="17">
        <v>0.43</v>
      </c>
      <c r="G12" s="16">
        <v>0.45</v>
      </c>
      <c r="H12" s="16">
        <v>0.36</v>
      </c>
      <c r="I12" s="16">
        <v>0.48</v>
      </c>
      <c r="J12" s="16">
        <v>0.24</v>
      </c>
      <c r="K12" s="16">
        <v>0.36</v>
      </c>
      <c r="L12" s="16">
        <v>0.44</v>
      </c>
      <c r="M12" s="16">
        <v>0.41</v>
      </c>
      <c r="N12" s="18">
        <v>0.31</v>
      </c>
      <c r="O12" s="17">
        <v>0.35</v>
      </c>
      <c r="P12" s="16">
        <v>0.41</v>
      </c>
      <c r="Q12" s="16">
        <v>0.28999999999999998</v>
      </c>
      <c r="R12" s="16">
        <v>0.38</v>
      </c>
      <c r="S12" s="16">
        <v>0.35</v>
      </c>
      <c r="T12" s="16">
        <v>0.55000000000000004</v>
      </c>
      <c r="U12" s="16">
        <v>0.33</v>
      </c>
      <c r="V12" s="16">
        <v>0</v>
      </c>
      <c r="W12" s="16">
        <v>0.5</v>
      </c>
      <c r="X12" s="16">
        <v>0.38</v>
      </c>
      <c r="Y12" s="16">
        <v>0.28999999999999998</v>
      </c>
      <c r="Z12" s="18">
        <v>0.38</v>
      </c>
      <c r="AA12" s="17">
        <v>0.41</v>
      </c>
      <c r="AB12" s="16">
        <v>0.32</v>
      </c>
      <c r="AC12" s="16">
        <v>0.51</v>
      </c>
      <c r="AD12" s="16">
        <v>0.32</v>
      </c>
      <c r="AE12" s="16">
        <v>0.32</v>
      </c>
      <c r="AF12" s="18">
        <v>0</v>
      </c>
      <c r="AG12" s="17">
        <v>0.37</v>
      </c>
      <c r="AH12" s="16">
        <v>0.4</v>
      </c>
      <c r="AI12" s="16">
        <v>0.41</v>
      </c>
      <c r="AJ12" s="16">
        <v>0.32</v>
      </c>
      <c r="AK12" s="16">
        <v>0.35</v>
      </c>
      <c r="AL12" s="18">
        <v>0.46</v>
      </c>
      <c r="AM12" s="17">
        <v>0.38</v>
      </c>
      <c r="AN12" s="18">
        <v>0</v>
      </c>
    </row>
    <row r="13" spans="1:40" ht="15" customHeight="1" x14ac:dyDescent="0.3">
      <c r="A13" s="2" t="s">
        <v>329</v>
      </c>
      <c r="B13" s="9" t="s">
        <v>922</v>
      </c>
      <c r="C13" s="13">
        <v>63</v>
      </c>
      <c r="D13" s="14">
        <v>32</v>
      </c>
      <c r="E13" s="15">
        <v>31</v>
      </c>
      <c r="F13" s="14">
        <v>8</v>
      </c>
      <c r="G13" s="13">
        <v>12</v>
      </c>
      <c r="H13" s="13">
        <v>6</v>
      </c>
      <c r="I13" s="13">
        <v>6</v>
      </c>
      <c r="J13" s="13">
        <v>16</v>
      </c>
      <c r="K13" s="13">
        <v>15</v>
      </c>
      <c r="L13" s="13">
        <v>20</v>
      </c>
      <c r="M13" s="13">
        <v>12</v>
      </c>
      <c r="N13" s="15">
        <v>31</v>
      </c>
      <c r="O13" s="14">
        <v>50</v>
      </c>
      <c r="P13" s="13">
        <v>9</v>
      </c>
      <c r="Q13" s="13">
        <v>8</v>
      </c>
      <c r="R13" s="13">
        <v>3</v>
      </c>
      <c r="S13" s="13">
        <v>3</v>
      </c>
      <c r="T13" s="13">
        <v>5</v>
      </c>
      <c r="U13" s="13">
        <v>6</v>
      </c>
      <c r="V13" s="13">
        <v>0</v>
      </c>
      <c r="W13" s="13">
        <v>0</v>
      </c>
      <c r="X13" s="13">
        <v>8</v>
      </c>
      <c r="Y13" s="13">
        <v>7</v>
      </c>
      <c r="Z13" s="15">
        <v>14</v>
      </c>
      <c r="AA13" s="14">
        <v>41</v>
      </c>
      <c r="AB13" s="13">
        <v>22</v>
      </c>
      <c r="AC13" s="13">
        <v>2</v>
      </c>
      <c r="AD13" s="13">
        <v>11</v>
      </c>
      <c r="AE13" s="13">
        <v>8</v>
      </c>
      <c r="AF13" s="15">
        <v>2</v>
      </c>
      <c r="AG13" s="14">
        <v>41</v>
      </c>
      <c r="AH13" s="13">
        <v>22</v>
      </c>
      <c r="AI13" s="13">
        <v>23</v>
      </c>
      <c r="AJ13" s="13">
        <v>18</v>
      </c>
      <c r="AK13" s="13">
        <v>11</v>
      </c>
      <c r="AL13" s="15">
        <v>11</v>
      </c>
      <c r="AM13" s="14">
        <v>63</v>
      </c>
      <c r="AN13" s="15">
        <v>0</v>
      </c>
    </row>
    <row r="14" spans="1:40" ht="15" customHeight="1" x14ac:dyDescent="0.3">
      <c r="A14" s="2" t="s">
        <v>329</v>
      </c>
      <c r="B14" s="9"/>
      <c r="C14" s="16">
        <v>0.32</v>
      </c>
      <c r="D14" s="17">
        <v>0.32</v>
      </c>
      <c r="E14" s="18">
        <v>0.33</v>
      </c>
      <c r="F14" s="17">
        <v>0.36</v>
      </c>
      <c r="G14" s="16">
        <v>0.28000000000000003</v>
      </c>
      <c r="H14" s="16">
        <v>0.22</v>
      </c>
      <c r="I14" s="16">
        <v>0.25</v>
      </c>
      <c r="J14" s="20">
        <v>0.5</v>
      </c>
      <c r="K14" s="16">
        <v>0.32</v>
      </c>
      <c r="L14" s="16">
        <v>0.31</v>
      </c>
      <c r="M14" s="16">
        <v>0.23</v>
      </c>
      <c r="N14" s="18">
        <v>0.39</v>
      </c>
      <c r="O14" s="17">
        <v>0.34</v>
      </c>
      <c r="P14" s="16">
        <v>0.31</v>
      </c>
      <c r="Q14" s="16">
        <v>0.5</v>
      </c>
      <c r="R14" s="16">
        <v>0.5</v>
      </c>
      <c r="S14" s="16">
        <v>0.17</v>
      </c>
      <c r="T14" s="16">
        <v>0.22</v>
      </c>
      <c r="U14" s="16">
        <v>0.33</v>
      </c>
      <c r="V14" s="16">
        <v>0</v>
      </c>
      <c r="W14" s="16">
        <v>0</v>
      </c>
      <c r="X14" s="16">
        <v>0.33</v>
      </c>
      <c r="Y14" s="16">
        <v>0.57999999999999996</v>
      </c>
      <c r="Z14" s="18">
        <v>0.28999999999999998</v>
      </c>
      <c r="AA14" s="17">
        <v>0.28999999999999998</v>
      </c>
      <c r="AB14" s="16">
        <v>0.42</v>
      </c>
      <c r="AC14" s="16">
        <v>0.26</v>
      </c>
      <c r="AD14" s="16">
        <v>0.43</v>
      </c>
      <c r="AE14" s="16">
        <v>0.45</v>
      </c>
      <c r="AF14" s="18">
        <v>0.49</v>
      </c>
      <c r="AG14" s="17">
        <v>0.32</v>
      </c>
      <c r="AH14" s="16">
        <v>0.33</v>
      </c>
      <c r="AI14" s="16">
        <v>0.33</v>
      </c>
      <c r="AJ14" s="16">
        <v>0.31</v>
      </c>
      <c r="AK14" s="16">
        <v>0.33</v>
      </c>
      <c r="AL14" s="18">
        <v>0.33</v>
      </c>
      <c r="AM14" s="17">
        <v>0.32</v>
      </c>
      <c r="AN14" s="18">
        <v>0</v>
      </c>
    </row>
    <row r="15" spans="1:40" ht="15" customHeight="1" x14ac:dyDescent="0.3">
      <c r="A15" s="2" t="s">
        <v>329</v>
      </c>
      <c r="B15" s="9"/>
      <c r="D15" s="22"/>
      <c r="E15" s="9"/>
      <c r="F15" s="22"/>
      <c r="J15" s="12" t="s">
        <v>662</v>
      </c>
      <c r="N15" s="9"/>
      <c r="O15" s="22"/>
      <c r="Z15" s="9"/>
      <c r="AA15" s="22"/>
      <c r="AF15" s="9"/>
      <c r="AG15" s="22"/>
      <c r="AL15" s="9"/>
      <c r="AM15" s="22"/>
      <c r="AN15" s="9"/>
    </row>
    <row r="16" spans="1:40" ht="15" customHeight="1" x14ac:dyDescent="0.3">
      <c r="A16" s="2" t="s">
        <v>329</v>
      </c>
      <c r="B16" s="9" t="s">
        <v>930</v>
      </c>
      <c r="C16" s="13">
        <v>44</v>
      </c>
      <c r="D16" s="14">
        <v>20</v>
      </c>
      <c r="E16" s="15">
        <v>23</v>
      </c>
      <c r="F16" s="14">
        <v>3</v>
      </c>
      <c r="G16" s="13">
        <v>8</v>
      </c>
      <c r="H16" s="13">
        <v>8</v>
      </c>
      <c r="I16" s="13">
        <v>6</v>
      </c>
      <c r="J16" s="13">
        <v>6</v>
      </c>
      <c r="K16" s="13">
        <v>12</v>
      </c>
      <c r="L16" s="13">
        <v>11</v>
      </c>
      <c r="M16" s="13">
        <v>14</v>
      </c>
      <c r="N16" s="15">
        <v>18</v>
      </c>
      <c r="O16" s="14">
        <v>34</v>
      </c>
      <c r="P16" s="13">
        <v>6</v>
      </c>
      <c r="Q16" s="13">
        <v>3</v>
      </c>
      <c r="R16" s="13">
        <v>1</v>
      </c>
      <c r="S16" s="13">
        <v>6</v>
      </c>
      <c r="T16" s="13">
        <v>4</v>
      </c>
      <c r="U16" s="13">
        <v>5</v>
      </c>
      <c r="V16" s="13">
        <v>0</v>
      </c>
      <c r="W16" s="13">
        <v>0</v>
      </c>
      <c r="X16" s="13">
        <v>4</v>
      </c>
      <c r="Y16" s="13">
        <v>2</v>
      </c>
      <c r="Z16" s="15">
        <v>13</v>
      </c>
      <c r="AA16" s="14">
        <v>33</v>
      </c>
      <c r="AB16" s="13">
        <v>11</v>
      </c>
      <c r="AC16" s="13">
        <v>2</v>
      </c>
      <c r="AD16" s="13">
        <v>4</v>
      </c>
      <c r="AE16" s="13">
        <v>3</v>
      </c>
      <c r="AF16" s="15">
        <v>2</v>
      </c>
      <c r="AG16" s="14">
        <v>29</v>
      </c>
      <c r="AH16" s="13">
        <v>14</v>
      </c>
      <c r="AI16" s="13">
        <v>13</v>
      </c>
      <c r="AJ16" s="13">
        <v>16</v>
      </c>
      <c r="AK16" s="13">
        <v>11</v>
      </c>
      <c r="AL16" s="15">
        <v>4</v>
      </c>
      <c r="AM16" s="14">
        <v>44</v>
      </c>
      <c r="AN16" s="15">
        <v>0</v>
      </c>
    </row>
    <row r="17" spans="1:40" ht="15" customHeight="1" x14ac:dyDescent="0.3">
      <c r="A17" s="2" t="s">
        <v>329</v>
      </c>
      <c r="B17" s="9"/>
      <c r="C17" s="16">
        <v>0.22</v>
      </c>
      <c r="D17" s="17">
        <v>0.2</v>
      </c>
      <c r="E17" s="18">
        <v>0.24</v>
      </c>
      <c r="F17" s="17">
        <v>0.13</v>
      </c>
      <c r="G17" s="16">
        <v>0.18</v>
      </c>
      <c r="H17" s="16">
        <v>0.28000000000000003</v>
      </c>
      <c r="I17" s="16">
        <v>0.28000000000000003</v>
      </c>
      <c r="J17" s="16">
        <v>0.19</v>
      </c>
      <c r="K17" s="16">
        <v>0.26</v>
      </c>
      <c r="L17" s="16">
        <v>0.16</v>
      </c>
      <c r="M17" s="16">
        <v>0.28000000000000003</v>
      </c>
      <c r="N17" s="18">
        <v>0.23</v>
      </c>
      <c r="O17" s="17">
        <v>0.23</v>
      </c>
      <c r="P17" s="16">
        <v>0.21</v>
      </c>
      <c r="Q17" s="16">
        <v>0.21</v>
      </c>
      <c r="R17" s="16">
        <v>0.12</v>
      </c>
      <c r="S17" s="16">
        <v>0.32</v>
      </c>
      <c r="T17" s="16">
        <v>0.19</v>
      </c>
      <c r="U17" s="16">
        <v>0.28999999999999998</v>
      </c>
      <c r="V17" s="16">
        <v>0</v>
      </c>
      <c r="W17" s="16">
        <v>0</v>
      </c>
      <c r="X17" s="16">
        <v>0.15</v>
      </c>
      <c r="Y17" s="16">
        <v>0.13</v>
      </c>
      <c r="Z17" s="18">
        <v>0.27</v>
      </c>
      <c r="AA17" s="17">
        <v>0.23</v>
      </c>
      <c r="AB17" s="16">
        <v>0.21</v>
      </c>
      <c r="AC17" s="16">
        <v>0.23</v>
      </c>
      <c r="AD17" s="16">
        <v>0.18</v>
      </c>
      <c r="AE17" s="16">
        <v>0.17</v>
      </c>
      <c r="AF17" s="18">
        <v>0.51</v>
      </c>
      <c r="AG17" s="17">
        <v>0.23</v>
      </c>
      <c r="AH17" s="16">
        <v>0.21</v>
      </c>
      <c r="AI17" s="16">
        <v>0.19</v>
      </c>
      <c r="AJ17" s="16">
        <v>0.28000000000000003</v>
      </c>
      <c r="AK17" s="16">
        <v>0.32</v>
      </c>
      <c r="AL17" s="18">
        <v>0.11</v>
      </c>
      <c r="AM17" s="17">
        <v>0.22</v>
      </c>
      <c r="AN17" s="18">
        <v>0</v>
      </c>
    </row>
    <row r="18" spans="1:40" ht="15" customHeight="1" x14ac:dyDescent="0.3">
      <c r="A18" s="2" t="s">
        <v>329</v>
      </c>
      <c r="B18" s="9"/>
      <c r="D18" s="22"/>
      <c r="E18" s="9"/>
      <c r="F18" s="22"/>
      <c r="N18" s="9"/>
      <c r="O18" s="22"/>
      <c r="Z18" s="9"/>
      <c r="AA18" s="22"/>
      <c r="AF18" s="9"/>
      <c r="AG18" s="22"/>
      <c r="AJ18" s="12" t="s">
        <v>382</v>
      </c>
      <c r="AK18" s="12" t="s">
        <v>382</v>
      </c>
      <c r="AL18" s="9"/>
      <c r="AM18" s="22"/>
      <c r="AN18" s="9"/>
    </row>
    <row r="19" spans="1:40" ht="15" customHeight="1" x14ac:dyDescent="0.3">
      <c r="A19" s="2" t="s">
        <v>329</v>
      </c>
      <c r="B19" s="9" t="s">
        <v>940</v>
      </c>
      <c r="C19" s="13">
        <v>10</v>
      </c>
      <c r="D19" s="14">
        <v>7</v>
      </c>
      <c r="E19" s="15">
        <v>3</v>
      </c>
      <c r="F19" s="14">
        <v>2</v>
      </c>
      <c r="G19" s="13">
        <v>4</v>
      </c>
      <c r="H19" s="13">
        <v>3</v>
      </c>
      <c r="I19" s="13">
        <v>0</v>
      </c>
      <c r="J19" s="13">
        <v>0</v>
      </c>
      <c r="K19" s="13">
        <v>2</v>
      </c>
      <c r="L19" s="13">
        <v>6</v>
      </c>
      <c r="M19" s="13">
        <v>3</v>
      </c>
      <c r="N19" s="15">
        <v>2</v>
      </c>
      <c r="O19" s="14">
        <v>8</v>
      </c>
      <c r="P19" s="13">
        <v>1</v>
      </c>
      <c r="Q19" s="13">
        <v>0</v>
      </c>
      <c r="R19" s="13">
        <v>0</v>
      </c>
      <c r="S19" s="13">
        <v>2</v>
      </c>
      <c r="T19" s="13">
        <v>1</v>
      </c>
      <c r="U19" s="13">
        <v>1</v>
      </c>
      <c r="V19" s="13">
        <v>0</v>
      </c>
      <c r="W19" s="13">
        <v>1</v>
      </c>
      <c r="X19" s="13">
        <v>2</v>
      </c>
      <c r="Y19" s="13">
        <v>0</v>
      </c>
      <c r="Z19" s="15">
        <v>3</v>
      </c>
      <c r="AA19" s="14">
        <v>8</v>
      </c>
      <c r="AB19" s="13">
        <v>2</v>
      </c>
      <c r="AC19" s="13">
        <v>0</v>
      </c>
      <c r="AD19" s="13">
        <v>1</v>
      </c>
      <c r="AE19" s="13">
        <v>1</v>
      </c>
      <c r="AF19" s="15">
        <v>0</v>
      </c>
      <c r="AG19" s="14">
        <v>8</v>
      </c>
      <c r="AH19" s="13">
        <v>2</v>
      </c>
      <c r="AI19" s="13">
        <v>5</v>
      </c>
      <c r="AJ19" s="13">
        <v>3</v>
      </c>
      <c r="AK19" s="13">
        <v>0</v>
      </c>
      <c r="AL19" s="15">
        <v>2</v>
      </c>
      <c r="AM19" s="14">
        <v>10</v>
      </c>
      <c r="AN19" s="15">
        <v>0</v>
      </c>
    </row>
    <row r="20" spans="1:40" ht="15" customHeight="1" x14ac:dyDescent="0.3">
      <c r="A20" s="2" t="s">
        <v>329</v>
      </c>
      <c r="B20" s="9"/>
      <c r="C20" s="16">
        <v>0.05</v>
      </c>
      <c r="D20" s="17">
        <v>7.0000000000000007E-2</v>
      </c>
      <c r="E20" s="18">
        <v>0.03</v>
      </c>
      <c r="F20" s="17">
        <v>0.08</v>
      </c>
      <c r="G20" s="16">
        <v>0.09</v>
      </c>
      <c r="H20" s="16">
        <v>0.1</v>
      </c>
      <c r="I20" s="16">
        <v>0</v>
      </c>
      <c r="J20" s="16">
        <v>0</v>
      </c>
      <c r="K20" s="16">
        <v>0.04</v>
      </c>
      <c r="L20" s="16">
        <v>0.09</v>
      </c>
      <c r="M20" s="16">
        <v>0.05</v>
      </c>
      <c r="N20" s="18">
        <v>0.02</v>
      </c>
      <c r="O20" s="17">
        <v>0.06</v>
      </c>
      <c r="P20" s="16">
        <v>0.03</v>
      </c>
      <c r="Q20" s="16">
        <v>0</v>
      </c>
      <c r="R20" s="16">
        <v>0</v>
      </c>
      <c r="S20" s="16">
        <v>0.1</v>
      </c>
      <c r="T20" s="16">
        <v>0.04</v>
      </c>
      <c r="U20" s="16">
        <v>0.05</v>
      </c>
      <c r="V20" s="16">
        <v>0</v>
      </c>
      <c r="W20" s="16">
        <v>0.5</v>
      </c>
      <c r="X20" s="16">
        <v>7.0000000000000007E-2</v>
      </c>
      <c r="Y20" s="16">
        <v>0</v>
      </c>
      <c r="Z20" s="18">
        <v>0.06</v>
      </c>
      <c r="AA20" s="17">
        <v>0.06</v>
      </c>
      <c r="AB20" s="16">
        <v>0.04</v>
      </c>
      <c r="AC20" s="16">
        <v>0</v>
      </c>
      <c r="AD20" s="16">
        <v>0.04</v>
      </c>
      <c r="AE20" s="16">
        <v>0.06</v>
      </c>
      <c r="AF20" s="18">
        <v>0</v>
      </c>
      <c r="AG20" s="17">
        <v>7.0000000000000007E-2</v>
      </c>
      <c r="AH20" s="16">
        <v>0.03</v>
      </c>
      <c r="AI20" s="16">
        <v>0.08</v>
      </c>
      <c r="AJ20" s="16">
        <v>0.05</v>
      </c>
      <c r="AK20" s="16">
        <v>0</v>
      </c>
      <c r="AL20" s="18">
        <v>0.05</v>
      </c>
      <c r="AM20" s="17">
        <v>0.05</v>
      </c>
      <c r="AN20" s="18">
        <v>0</v>
      </c>
    </row>
    <row r="21" spans="1:40" ht="15" customHeight="1" x14ac:dyDescent="0.3">
      <c r="A21" s="2" t="s">
        <v>329</v>
      </c>
      <c r="B21" s="9" t="s">
        <v>950</v>
      </c>
      <c r="C21" s="13">
        <v>3</v>
      </c>
      <c r="D21" s="14">
        <v>1</v>
      </c>
      <c r="E21" s="15">
        <v>2</v>
      </c>
      <c r="F21" s="14">
        <v>0</v>
      </c>
      <c r="G21" s="13">
        <v>0</v>
      </c>
      <c r="H21" s="13">
        <v>1</v>
      </c>
      <c r="I21" s="13">
        <v>0</v>
      </c>
      <c r="J21" s="13">
        <v>1</v>
      </c>
      <c r="K21" s="13">
        <v>1</v>
      </c>
      <c r="L21" s="13">
        <v>0</v>
      </c>
      <c r="M21" s="13">
        <v>1</v>
      </c>
      <c r="N21" s="15">
        <v>2</v>
      </c>
      <c r="O21" s="14">
        <v>2</v>
      </c>
      <c r="P21" s="13">
        <v>1</v>
      </c>
      <c r="Q21" s="13">
        <v>0</v>
      </c>
      <c r="R21" s="13">
        <v>0</v>
      </c>
      <c r="S21" s="13">
        <v>0</v>
      </c>
      <c r="T21" s="13">
        <v>0</v>
      </c>
      <c r="U21" s="13">
        <v>0</v>
      </c>
      <c r="V21" s="13">
        <v>0</v>
      </c>
      <c r="W21" s="13">
        <v>0</v>
      </c>
      <c r="X21" s="13">
        <v>2</v>
      </c>
      <c r="Y21" s="13">
        <v>0</v>
      </c>
      <c r="Z21" s="15">
        <v>0</v>
      </c>
      <c r="AA21" s="14">
        <v>3</v>
      </c>
      <c r="AB21" s="13">
        <v>0</v>
      </c>
      <c r="AC21" s="13">
        <v>0</v>
      </c>
      <c r="AD21" s="13">
        <v>0</v>
      </c>
      <c r="AE21" s="13">
        <v>0</v>
      </c>
      <c r="AF21" s="15">
        <v>0</v>
      </c>
      <c r="AG21" s="14">
        <v>1</v>
      </c>
      <c r="AH21" s="13">
        <v>2</v>
      </c>
      <c r="AI21" s="13">
        <v>0</v>
      </c>
      <c r="AJ21" s="13">
        <v>1</v>
      </c>
      <c r="AK21" s="13">
        <v>0</v>
      </c>
      <c r="AL21" s="15">
        <v>2</v>
      </c>
      <c r="AM21" s="14">
        <v>3</v>
      </c>
      <c r="AN21" s="15">
        <v>0</v>
      </c>
    </row>
    <row r="22" spans="1:40" ht="15" customHeight="1" x14ac:dyDescent="0.3">
      <c r="A22" s="2" t="s">
        <v>329</v>
      </c>
      <c r="B22" s="9"/>
      <c r="C22" s="16">
        <v>0.02</v>
      </c>
      <c r="D22" s="17">
        <v>0.01</v>
      </c>
      <c r="E22" s="18">
        <v>0.02</v>
      </c>
      <c r="F22" s="17">
        <v>0</v>
      </c>
      <c r="G22" s="16">
        <v>0</v>
      </c>
      <c r="H22" s="16">
        <v>0.04</v>
      </c>
      <c r="I22" s="16">
        <v>0</v>
      </c>
      <c r="J22" s="16">
        <v>0.03</v>
      </c>
      <c r="K22" s="16">
        <v>0.02</v>
      </c>
      <c r="L22" s="16">
        <v>0</v>
      </c>
      <c r="M22" s="16">
        <v>0.02</v>
      </c>
      <c r="N22" s="18">
        <v>0.02</v>
      </c>
      <c r="O22" s="17">
        <v>0.01</v>
      </c>
      <c r="P22" s="16">
        <v>0.03</v>
      </c>
      <c r="Q22" s="16">
        <v>0</v>
      </c>
      <c r="R22" s="16">
        <v>0</v>
      </c>
      <c r="S22" s="16">
        <v>0</v>
      </c>
      <c r="T22" s="16">
        <v>0</v>
      </c>
      <c r="U22" s="16">
        <v>0</v>
      </c>
      <c r="V22" s="16">
        <v>0</v>
      </c>
      <c r="W22" s="16">
        <v>0</v>
      </c>
      <c r="X22" s="16">
        <v>0.08</v>
      </c>
      <c r="Y22" s="16">
        <v>0</v>
      </c>
      <c r="Z22" s="18">
        <v>0</v>
      </c>
      <c r="AA22" s="17">
        <v>0.02</v>
      </c>
      <c r="AB22" s="16">
        <v>0</v>
      </c>
      <c r="AC22" s="16">
        <v>0</v>
      </c>
      <c r="AD22" s="16">
        <v>0</v>
      </c>
      <c r="AE22" s="16">
        <v>0</v>
      </c>
      <c r="AF22" s="18">
        <v>0</v>
      </c>
      <c r="AG22" s="17">
        <v>0.01</v>
      </c>
      <c r="AH22" s="16">
        <v>0.03</v>
      </c>
      <c r="AI22" s="16">
        <v>0</v>
      </c>
      <c r="AJ22" s="16">
        <v>0.02</v>
      </c>
      <c r="AK22" s="16">
        <v>0</v>
      </c>
      <c r="AL22" s="21">
        <v>0.06</v>
      </c>
      <c r="AM22" s="17">
        <v>0.02</v>
      </c>
      <c r="AN22" s="18">
        <v>0</v>
      </c>
    </row>
    <row r="23" spans="1:40" ht="15" customHeight="1" x14ac:dyDescent="0.3">
      <c r="A23" s="2" t="s">
        <v>329</v>
      </c>
      <c r="B23" s="9"/>
      <c r="D23" s="22"/>
      <c r="E23" s="9"/>
      <c r="F23" s="22"/>
      <c r="N23" s="9"/>
      <c r="O23" s="22"/>
      <c r="Z23" s="9"/>
      <c r="AA23" s="22"/>
      <c r="AF23" s="9"/>
      <c r="AG23" s="22"/>
      <c r="AL23" s="11" t="s">
        <v>379</v>
      </c>
      <c r="AM23" s="22"/>
      <c r="AN23" s="9"/>
    </row>
    <row r="24" spans="1:40" ht="15" customHeight="1" x14ac:dyDescent="0.3">
      <c r="A24" s="2" t="s">
        <v>329</v>
      </c>
      <c r="B24" s="9" t="s">
        <v>774</v>
      </c>
      <c r="C24" s="13">
        <v>1</v>
      </c>
      <c r="D24" s="14">
        <v>0</v>
      </c>
      <c r="E24" s="15">
        <v>1</v>
      </c>
      <c r="F24" s="14">
        <v>0</v>
      </c>
      <c r="G24" s="13">
        <v>0</v>
      </c>
      <c r="H24" s="13">
        <v>0</v>
      </c>
      <c r="I24" s="13">
        <v>0</v>
      </c>
      <c r="J24" s="13">
        <v>1</v>
      </c>
      <c r="K24" s="13">
        <v>0</v>
      </c>
      <c r="L24" s="13">
        <v>0</v>
      </c>
      <c r="M24" s="13">
        <v>0</v>
      </c>
      <c r="N24" s="15">
        <v>1</v>
      </c>
      <c r="O24" s="14">
        <v>1</v>
      </c>
      <c r="P24" s="13">
        <v>0</v>
      </c>
      <c r="Q24" s="13">
        <v>0</v>
      </c>
      <c r="R24" s="13">
        <v>0</v>
      </c>
      <c r="S24" s="13">
        <v>1</v>
      </c>
      <c r="T24" s="13">
        <v>0</v>
      </c>
      <c r="U24" s="13">
        <v>0</v>
      </c>
      <c r="V24" s="13">
        <v>0</v>
      </c>
      <c r="W24" s="13">
        <v>0</v>
      </c>
      <c r="X24" s="13">
        <v>0</v>
      </c>
      <c r="Y24" s="13">
        <v>0</v>
      </c>
      <c r="Z24" s="15">
        <v>0</v>
      </c>
      <c r="AA24" s="14">
        <v>0</v>
      </c>
      <c r="AB24" s="13">
        <v>1</v>
      </c>
      <c r="AC24" s="13">
        <v>0</v>
      </c>
      <c r="AD24" s="13">
        <v>1</v>
      </c>
      <c r="AE24" s="13">
        <v>0</v>
      </c>
      <c r="AF24" s="15">
        <v>0</v>
      </c>
      <c r="AG24" s="14">
        <v>1</v>
      </c>
      <c r="AH24" s="13">
        <v>0</v>
      </c>
      <c r="AI24" s="13">
        <v>0</v>
      </c>
      <c r="AJ24" s="13">
        <v>1</v>
      </c>
      <c r="AK24" s="13">
        <v>0</v>
      </c>
      <c r="AL24" s="15">
        <v>0</v>
      </c>
      <c r="AM24" s="14">
        <v>1</v>
      </c>
      <c r="AN24" s="15">
        <v>0</v>
      </c>
    </row>
    <row r="25" spans="1:40" ht="15" customHeight="1" x14ac:dyDescent="0.3">
      <c r="A25" s="2" t="s">
        <v>329</v>
      </c>
      <c r="B25" s="9"/>
      <c r="C25" s="3" t="s">
        <v>422</v>
      </c>
      <c r="D25" s="17">
        <v>0</v>
      </c>
      <c r="E25" s="18">
        <v>0.01</v>
      </c>
      <c r="F25" s="17">
        <v>0</v>
      </c>
      <c r="G25" s="16">
        <v>0</v>
      </c>
      <c r="H25" s="16">
        <v>0</v>
      </c>
      <c r="I25" s="16">
        <v>0</v>
      </c>
      <c r="J25" s="20">
        <v>0.03</v>
      </c>
      <c r="K25" s="16">
        <v>0</v>
      </c>
      <c r="L25" s="16">
        <v>0</v>
      </c>
      <c r="M25" s="16">
        <v>0</v>
      </c>
      <c r="N25" s="18">
        <v>0.01</v>
      </c>
      <c r="O25" s="17">
        <v>0.01</v>
      </c>
      <c r="P25" s="16">
        <v>0</v>
      </c>
      <c r="Q25" s="16">
        <v>0</v>
      </c>
      <c r="R25" s="16">
        <v>0</v>
      </c>
      <c r="S25" s="16">
        <v>0.05</v>
      </c>
      <c r="T25" s="16">
        <v>0</v>
      </c>
      <c r="U25" s="16">
        <v>0</v>
      </c>
      <c r="V25" s="16">
        <v>0</v>
      </c>
      <c r="W25" s="16">
        <v>0</v>
      </c>
      <c r="X25" s="16">
        <v>0</v>
      </c>
      <c r="Y25" s="16">
        <v>0</v>
      </c>
      <c r="Z25" s="18">
        <v>0</v>
      </c>
      <c r="AA25" s="17">
        <v>0</v>
      </c>
      <c r="AB25" s="16">
        <v>0.02</v>
      </c>
      <c r="AC25" s="16">
        <v>0</v>
      </c>
      <c r="AD25" s="16">
        <v>0.04</v>
      </c>
      <c r="AE25" s="16">
        <v>0</v>
      </c>
      <c r="AF25" s="18">
        <v>0</v>
      </c>
      <c r="AG25" s="17">
        <v>0.01</v>
      </c>
      <c r="AH25" s="16">
        <v>0</v>
      </c>
      <c r="AI25" s="16">
        <v>0</v>
      </c>
      <c r="AJ25" s="16">
        <v>0.02</v>
      </c>
      <c r="AK25" s="16">
        <v>0</v>
      </c>
      <c r="AL25" s="18">
        <v>0</v>
      </c>
      <c r="AM25" s="23" t="s">
        <v>422</v>
      </c>
      <c r="AN25" s="18">
        <v>0</v>
      </c>
    </row>
    <row r="26" spans="1:40" ht="15" customHeight="1" x14ac:dyDescent="0.3">
      <c r="A26" s="2" t="s">
        <v>329</v>
      </c>
      <c r="B26" s="9" t="s">
        <v>960</v>
      </c>
      <c r="C26" s="13">
        <v>138</v>
      </c>
      <c r="D26" s="14">
        <v>71</v>
      </c>
      <c r="E26" s="15">
        <v>66</v>
      </c>
      <c r="F26" s="14">
        <v>18</v>
      </c>
      <c r="G26" s="13">
        <v>31</v>
      </c>
      <c r="H26" s="13">
        <v>16</v>
      </c>
      <c r="I26" s="13">
        <v>17</v>
      </c>
      <c r="J26" s="13">
        <v>24</v>
      </c>
      <c r="K26" s="13">
        <v>31</v>
      </c>
      <c r="L26" s="13">
        <v>49</v>
      </c>
      <c r="M26" s="13">
        <v>33</v>
      </c>
      <c r="N26" s="15">
        <v>55</v>
      </c>
      <c r="O26" s="14">
        <v>102</v>
      </c>
      <c r="P26" s="13">
        <v>20</v>
      </c>
      <c r="Q26" s="13">
        <v>12</v>
      </c>
      <c r="R26" s="13">
        <v>6</v>
      </c>
      <c r="S26" s="13">
        <v>9</v>
      </c>
      <c r="T26" s="13">
        <v>16</v>
      </c>
      <c r="U26" s="13">
        <v>13</v>
      </c>
      <c r="V26" s="13">
        <v>0</v>
      </c>
      <c r="W26" s="13">
        <v>1</v>
      </c>
      <c r="X26" s="13">
        <v>18</v>
      </c>
      <c r="Y26" s="13">
        <v>11</v>
      </c>
      <c r="Z26" s="15">
        <v>32</v>
      </c>
      <c r="AA26" s="14">
        <v>99</v>
      </c>
      <c r="AB26" s="13">
        <v>39</v>
      </c>
      <c r="AC26" s="13">
        <v>5</v>
      </c>
      <c r="AD26" s="13">
        <v>19</v>
      </c>
      <c r="AE26" s="13">
        <v>13</v>
      </c>
      <c r="AF26" s="15">
        <v>2</v>
      </c>
      <c r="AG26" s="14">
        <v>88</v>
      </c>
      <c r="AH26" s="13">
        <v>50</v>
      </c>
      <c r="AI26" s="13">
        <v>52</v>
      </c>
      <c r="AJ26" s="13">
        <v>36</v>
      </c>
      <c r="AK26" s="13">
        <v>23</v>
      </c>
      <c r="AL26" s="15">
        <v>27</v>
      </c>
      <c r="AM26" s="14">
        <v>138</v>
      </c>
      <c r="AN26" s="15">
        <v>0</v>
      </c>
    </row>
    <row r="27" spans="1:40" ht="15" customHeight="1" x14ac:dyDescent="0.3">
      <c r="A27" s="2" t="s">
        <v>329</v>
      </c>
      <c r="B27" s="9"/>
      <c r="C27" s="16">
        <v>0.71</v>
      </c>
      <c r="D27" s="17">
        <v>0.72</v>
      </c>
      <c r="E27" s="18">
        <v>0.69</v>
      </c>
      <c r="F27" s="17">
        <v>0.79</v>
      </c>
      <c r="G27" s="16">
        <v>0.73</v>
      </c>
      <c r="H27" s="16">
        <v>0.57999999999999996</v>
      </c>
      <c r="I27" s="16">
        <v>0.72</v>
      </c>
      <c r="J27" s="16">
        <v>0.75</v>
      </c>
      <c r="K27" s="16">
        <v>0.68</v>
      </c>
      <c r="L27" s="16">
        <v>0.75</v>
      </c>
      <c r="M27" s="16">
        <v>0.65</v>
      </c>
      <c r="N27" s="18">
        <v>0.71</v>
      </c>
      <c r="O27" s="17">
        <v>0.69</v>
      </c>
      <c r="P27" s="16">
        <v>0.72</v>
      </c>
      <c r="Q27" s="16">
        <v>0.79</v>
      </c>
      <c r="R27" s="16">
        <v>0.88</v>
      </c>
      <c r="S27" s="16">
        <v>0.52</v>
      </c>
      <c r="T27" s="16">
        <v>0.77</v>
      </c>
      <c r="U27" s="16">
        <v>0.67</v>
      </c>
      <c r="V27" s="16">
        <v>0</v>
      </c>
      <c r="W27" s="16">
        <v>0.5</v>
      </c>
      <c r="X27" s="16">
        <v>0.71</v>
      </c>
      <c r="Y27" s="16">
        <v>0.87</v>
      </c>
      <c r="Z27" s="18">
        <v>0.66</v>
      </c>
      <c r="AA27" s="17">
        <v>0.69</v>
      </c>
      <c r="AB27" s="16">
        <v>0.74</v>
      </c>
      <c r="AC27" s="16">
        <v>0.77</v>
      </c>
      <c r="AD27" s="16">
        <v>0.75</v>
      </c>
      <c r="AE27" s="16">
        <v>0.76</v>
      </c>
      <c r="AF27" s="18">
        <v>0.49</v>
      </c>
      <c r="AG27" s="17">
        <v>0.69</v>
      </c>
      <c r="AH27" s="16">
        <v>0.73</v>
      </c>
      <c r="AI27" s="16">
        <v>0.74</v>
      </c>
      <c r="AJ27" s="16">
        <v>0.63</v>
      </c>
      <c r="AK27" s="16">
        <v>0.68</v>
      </c>
      <c r="AL27" s="18">
        <v>0.79</v>
      </c>
      <c r="AM27" s="17">
        <v>0.71</v>
      </c>
      <c r="AN27" s="18">
        <v>0</v>
      </c>
    </row>
    <row r="28" spans="1:40" ht="15" customHeight="1" x14ac:dyDescent="0.3">
      <c r="A28" s="2" t="s">
        <v>329</v>
      </c>
      <c r="B28" s="9" t="s">
        <v>970</v>
      </c>
      <c r="C28" s="13">
        <v>13</v>
      </c>
      <c r="D28" s="14">
        <v>8</v>
      </c>
      <c r="E28" s="15">
        <v>5</v>
      </c>
      <c r="F28" s="14">
        <v>2</v>
      </c>
      <c r="G28" s="13">
        <v>4</v>
      </c>
      <c r="H28" s="13">
        <v>4</v>
      </c>
      <c r="I28" s="13">
        <v>0</v>
      </c>
      <c r="J28" s="13">
        <v>1</v>
      </c>
      <c r="K28" s="13">
        <v>3</v>
      </c>
      <c r="L28" s="13">
        <v>6</v>
      </c>
      <c r="M28" s="13">
        <v>4</v>
      </c>
      <c r="N28" s="15">
        <v>4</v>
      </c>
      <c r="O28" s="14">
        <v>10</v>
      </c>
      <c r="P28" s="13">
        <v>2</v>
      </c>
      <c r="Q28" s="13">
        <v>0</v>
      </c>
      <c r="R28" s="13">
        <v>0</v>
      </c>
      <c r="S28" s="13">
        <v>2</v>
      </c>
      <c r="T28" s="13">
        <v>1</v>
      </c>
      <c r="U28" s="13">
        <v>1</v>
      </c>
      <c r="V28" s="13">
        <v>0</v>
      </c>
      <c r="W28" s="13">
        <v>1</v>
      </c>
      <c r="X28" s="13">
        <v>4</v>
      </c>
      <c r="Y28" s="13">
        <v>0</v>
      </c>
      <c r="Z28" s="15">
        <v>3</v>
      </c>
      <c r="AA28" s="14">
        <v>11</v>
      </c>
      <c r="AB28" s="13">
        <v>2</v>
      </c>
      <c r="AC28" s="13">
        <v>0</v>
      </c>
      <c r="AD28" s="13">
        <v>1</v>
      </c>
      <c r="AE28" s="13">
        <v>1</v>
      </c>
      <c r="AF28" s="15">
        <v>0</v>
      </c>
      <c r="AG28" s="14">
        <v>9</v>
      </c>
      <c r="AH28" s="13">
        <v>4</v>
      </c>
      <c r="AI28" s="13">
        <v>5</v>
      </c>
      <c r="AJ28" s="13">
        <v>4</v>
      </c>
      <c r="AK28" s="13">
        <v>0</v>
      </c>
      <c r="AL28" s="15">
        <v>4</v>
      </c>
      <c r="AM28" s="14">
        <v>13</v>
      </c>
      <c r="AN28" s="15">
        <v>0</v>
      </c>
    </row>
    <row r="29" spans="1:40" ht="15" customHeight="1" x14ac:dyDescent="0.3">
      <c r="A29" s="2" t="s">
        <v>329</v>
      </c>
      <c r="B29" s="9"/>
      <c r="C29" s="25">
        <v>7.0000000000000007E-2</v>
      </c>
      <c r="D29" s="26">
        <v>0.08</v>
      </c>
      <c r="E29" s="27">
        <v>0.05</v>
      </c>
      <c r="F29" s="26">
        <v>0.08</v>
      </c>
      <c r="G29" s="25">
        <v>0.09</v>
      </c>
      <c r="H29" s="25">
        <v>0.14000000000000001</v>
      </c>
      <c r="I29" s="25">
        <v>0</v>
      </c>
      <c r="J29" s="25">
        <v>0.03</v>
      </c>
      <c r="K29" s="25">
        <v>0.06</v>
      </c>
      <c r="L29" s="25">
        <v>0.09</v>
      </c>
      <c r="M29" s="25">
        <v>7.0000000000000007E-2</v>
      </c>
      <c r="N29" s="27">
        <v>0.05</v>
      </c>
      <c r="O29" s="26">
        <v>7.0000000000000007E-2</v>
      </c>
      <c r="P29" s="25">
        <v>7.0000000000000007E-2</v>
      </c>
      <c r="Q29" s="25">
        <v>0</v>
      </c>
      <c r="R29" s="25">
        <v>0</v>
      </c>
      <c r="S29" s="25">
        <v>0.1</v>
      </c>
      <c r="T29" s="25">
        <v>0.04</v>
      </c>
      <c r="U29" s="25">
        <v>0.05</v>
      </c>
      <c r="V29" s="25">
        <v>0</v>
      </c>
      <c r="W29" s="25">
        <v>0.5</v>
      </c>
      <c r="X29" s="25">
        <v>0.15</v>
      </c>
      <c r="Y29" s="25">
        <v>0</v>
      </c>
      <c r="Z29" s="27">
        <v>0.06</v>
      </c>
      <c r="AA29" s="26">
        <v>0.08</v>
      </c>
      <c r="AB29" s="25">
        <v>0.04</v>
      </c>
      <c r="AC29" s="25">
        <v>0</v>
      </c>
      <c r="AD29" s="25">
        <v>0.04</v>
      </c>
      <c r="AE29" s="25">
        <v>0.06</v>
      </c>
      <c r="AF29" s="27">
        <v>0</v>
      </c>
      <c r="AG29" s="26">
        <v>7.0000000000000007E-2</v>
      </c>
      <c r="AH29" s="25">
        <v>0.05</v>
      </c>
      <c r="AI29" s="25">
        <v>0.08</v>
      </c>
      <c r="AJ29" s="25">
        <v>7.0000000000000007E-2</v>
      </c>
      <c r="AK29" s="25">
        <v>0</v>
      </c>
      <c r="AL29" s="27">
        <v>0.11</v>
      </c>
      <c r="AM29" s="26">
        <v>7.0000000000000007E-2</v>
      </c>
      <c r="AN29" s="27">
        <v>0</v>
      </c>
    </row>
    <row r="30" spans="1:40" x14ac:dyDescent="0.3">
      <c r="A30" s="2" t="s">
        <v>329</v>
      </c>
      <c r="B30" s="2" t="s">
        <v>457</v>
      </c>
    </row>
    <row r="31" spans="1:40" x14ac:dyDescent="0.3">
      <c r="A31" s="2" t="s">
        <v>329</v>
      </c>
      <c r="B31" s="2" t="s">
        <v>458</v>
      </c>
    </row>
    <row r="32" spans="1:40" ht="15" customHeight="1" x14ac:dyDescent="0.3">
      <c r="A32" s="2" t="s">
        <v>329</v>
      </c>
    </row>
    <row r="33" spans="1:2" ht="15" customHeight="1" x14ac:dyDescent="0.3">
      <c r="A33" s="2" t="s">
        <v>329</v>
      </c>
      <c r="B33" s="2" t="s">
        <v>459</v>
      </c>
    </row>
  </sheetData>
  <mergeCells count="6">
    <mergeCell ref="AM6:AN6"/>
    <mergeCell ref="D6:E6"/>
    <mergeCell ref="F6:N6"/>
    <mergeCell ref="O6:Z6"/>
    <mergeCell ref="AA6:AF6"/>
    <mergeCell ref="AG6:AL6"/>
  </mergeCells>
  <hyperlinks>
    <hyperlink ref="B1" location="'Contents'!E1" display="&lt;&lt; Contents" xr:uid="{00000000-0004-0000-1B00-000000000000}"/>
  </hyperlinks>
  <pageMargins left="0.7" right="0.7" top="0.75" bottom="0.75" header="0.3" footer="0.3"/>
  <headerFooter>
    <oddHeader>&amp;L&amp;"Aptos"&amp;12&amp;K000000 Classification: CONFIDENTIAL&amp;1#_x000D_</oddHeader>
  </headerFooter>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1037</v>
      </c>
    </row>
    <row r="4" spans="1:40" x14ac:dyDescent="0.3">
      <c r="A4" s="2" t="s">
        <v>329</v>
      </c>
      <c r="B4" s="2" t="s">
        <v>1038</v>
      </c>
    </row>
    <row r="5" spans="1:40" x14ac:dyDescent="0.3">
      <c r="A5" s="2" t="s">
        <v>329</v>
      </c>
      <c r="B5" s="2" t="s">
        <v>49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27</v>
      </c>
      <c r="D9" s="14">
        <v>16</v>
      </c>
      <c r="E9" s="15">
        <v>11</v>
      </c>
      <c r="F9" s="14">
        <v>3</v>
      </c>
      <c r="G9" s="13">
        <v>2</v>
      </c>
      <c r="H9" s="13">
        <v>6</v>
      </c>
      <c r="I9" s="13">
        <v>1</v>
      </c>
      <c r="J9" s="13">
        <v>3</v>
      </c>
      <c r="K9" s="13">
        <v>12</v>
      </c>
      <c r="L9" s="13">
        <v>5</v>
      </c>
      <c r="M9" s="13">
        <v>7</v>
      </c>
      <c r="N9" s="15">
        <v>15</v>
      </c>
      <c r="O9" s="14">
        <v>0</v>
      </c>
      <c r="P9" s="13">
        <v>0</v>
      </c>
      <c r="Q9" s="13">
        <v>0</v>
      </c>
      <c r="R9" s="13">
        <v>0</v>
      </c>
      <c r="S9" s="13">
        <v>0</v>
      </c>
      <c r="T9" s="13">
        <v>27</v>
      </c>
      <c r="U9" s="13">
        <v>0</v>
      </c>
      <c r="V9" s="13">
        <v>0</v>
      </c>
      <c r="W9" s="13">
        <v>0</v>
      </c>
      <c r="X9" s="13">
        <v>0</v>
      </c>
      <c r="Y9" s="13">
        <v>0</v>
      </c>
      <c r="Z9" s="15">
        <v>0</v>
      </c>
      <c r="AA9" s="14">
        <v>27</v>
      </c>
      <c r="AB9" s="13">
        <v>0</v>
      </c>
      <c r="AC9" s="13">
        <v>0</v>
      </c>
      <c r="AD9" s="13">
        <v>0</v>
      </c>
      <c r="AE9" s="13">
        <v>0</v>
      </c>
      <c r="AF9" s="15">
        <v>0</v>
      </c>
      <c r="AG9" s="14">
        <v>22</v>
      </c>
      <c r="AH9" s="13">
        <v>5</v>
      </c>
      <c r="AI9" s="13">
        <v>9</v>
      </c>
      <c r="AJ9" s="13">
        <v>13</v>
      </c>
      <c r="AK9" s="13">
        <v>1</v>
      </c>
      <c r="AL9" s="15">
        <v>4</v>
      </c>
      <c r="AM9" s="14">
        <v>27</v>
      </c>
      <c r="AN9" s="15">
        <v>0</v>
      </c>
    </row>
    <row r="10" spans="1:40" ht="15" customHeight="1" x14ac:dyDescent="0.3">
      <c r="A10" s="2" t="s">
        <v>329</v>
      </c>
      <c r="B10" s="9" t="s">
        <v>338</v>
      </c>
      <c r="C10" s="13">
        <v>26</v>
      </c>
      <c r="D10" s="14">
        <v>15</v>
      </c>
      <c r="E10" s="15">
        <v>11</v>
      </c>
      <c r="F10" s="14">
        <v>3</v>
      </c>
      <c r="G10" s="13">
        <v>2</v>
      </c>
      <c r="H10" s="13">
        <v>5</v>
      </c>
      <c r="I10" s="13">
        <v>1</v>
      </c>
      <c r="J10" s="13">
        <v>3</v>
      </c>
      <c r="K10" s="13">
        <v>12</v>
      </c>
      <c r="L10" s="13">
        <v>4</v>
      </c>
      <c r="M10" s="13">
        <v>6</v>
      </c>
      <c r="N10" s="15">
        <v>15</v>
      </c>
      <c r="O10" s="14">
        <v>0</v>
      </c>
      <c r="P10" s="13">
        <v>0</v>
      </c>
      <c r="Q10" s="13">
        <v>0</v>
      </c>
      <c r="R10" s="13">
        <v>0</v>
      </c>
      <c r="S10" s="13">
        <v>0</v>
      </c>
      <c r="T10" s="13">
        <v>26</v>
      </c>
      <c r="U10" s="13">
        <v>0</v>
      </c>
      <c r="V10" s="13">
        <v>0</v>
      </c>
      <c r="W10" s="13">
        <v>0</v>
      </c>
      <c r="X10" s="13">
        <v>0</v>
      </c>
      <c r="Y10" s="13">
        <v>0</v>
      </c>
      <c r="Z10" s="15">
        <v>0</v>
      </c>
      <c r="AA10" s="14">
        <v>26</v>
      </c>
      <c r="AB10" s="13">
        <v>0</v>
      </c>
      <c r="AC10" s="13">
        <v>0</v>
      </c>
      <c r="AD10" s="13">
        <v>0</v>
      </c>
      <c r="AE10" s="13">
        <v>0</v>
      </c>
      <c r="AF10" s="15">
        <v>0</v>
      </c>
      <c r="AG10" s="14">
        <v>21</v>
      </c>
      <c r="AH10" s="13">
        <v>5</v>
      </c>
      <c r="AI10" s="13">
        <v>7</v>
      </c>
      <c r="AJ10" s="13">
        <v>13</v>
      </c>
      <c r="AK10" s="13">
        <v>1</v>
      </c>
      <c r="AL10" s="15">
        <v>4</v>
      </c>
      <c r="AM10" s="14">
        <v>26</v>
      </c>
      <c r="AN10" s="15">
        <v>0</v>
      </c>
    </row>
    <row r="11" spans="1:40" ht="15" customHeight="1" x14ac:dyDescent="0.3">
      <c r="A11" s="2" t="s">
        <v>329</v>
      </c>
      <c r="B11" s="9" t="s">
        <v>909</v>
      </c>
      <c r="C11" s="13">
        <v>12</v>
      </c>
      <c r="D11" s="14">
        <v>8</v>
      </c>
      <c r="E11" s="15">
        <v>4</v>
      </c>
      <c r="F11" s="14">
        <v>2</v>
      </c>
      <c r="G11" s="13">
        <v>1</v>
      </c>
      <c r="H11" s="13">
        <v>1</v>
      </c>
      <c r="I11" s="13">
        <v>0</v>
      </c>
      <c r="J11" s="13">
        <v>2</v>
      </c>
      <c r="K11" s="13">
        <v>7</v>
      </c>
      <c r="L11" s="13">
        <v>3</v>
      </c>
      <c r="M11" s="13">
        <v>1</v>
      </c>
      <c r="N11" s="15">
        <v>9</v>
      </c>
      <c r="O11" s="14">
        <v>0</v>
      </c>
      <c r="P11" s="13">
        <v>0</v>
      </c>
      <c r="Q11" s="13">
        <v>0</v>
      </c>
      <c r="R11" s="13">
        <v>0</v>
      </c>
      <c r="S11" s="13">
        <v>0</v>
      </c>
      <c r="T11" s="13">
        <v>12</v>
      </c>
      <c r="U11" s="13">
        <v>0</v>
      </c>
      <c r="V11" s="13">
        <v>0</v>
      </c>
      <c r="W11" s="13">
        <v>0</v>
      </c>
      <c r="X11" s="13">
        <v>0</v>
      </c>
      <c r="Y11" s="13">
        <v>0</v>
      </c>
      <c r="Z11" s="15">
        <v>0</v>
      </c>
      <c r="AA11" s="14">
        <v>12</v>
      </c>
      <c r="AB11" s="13">
        <v>0</v>
      </c>
      <c r="AC11" s="13">
        <v>0</v>
      </c>
      <c r="AD11" s="13">
        <v>0</v>
      </c>
      <c r="AE11" s="13">
        <v>0</v>
      </c>
      <c r="AF11" s="15">
        <v>0</v>
      </c>
      <c r="AG11" s="14">
        <v>9</v>
      </c>
      <c r="AH11" s="13">
        <v>3</v>
      </c>
      <c r="AI11" s="13">
        <v>3</v>
      </c>
      <c r="AJ11" s="13">
        <v>6</v>
      </c>
      <c r="AK11" s="13">
        <v>0</v>
      </c>
      <c r="AL11" s="15">
        <v>3</v>
      </c>
      <c r="AM11" s="14">
        <v>12</v>
      </c>
      <c r="AN11" s="15">
        <v>0</v>
      </c>
    </row>
    <row r="12" spans="1:40" ht="15" customHeight="1" x14ac:dyDescent="0.3">
      <c r="A12" s="2" t="s">
        <v>329</v>
      </c>
      <c r="B12" s="9"/>
      <c r="C12" s="16">
        <v>0.48</v>
      </c>
      <c r="D12" s="17">
        <v>0.56999999999999995</v>
      </c>
      <c r="E12" s="18">
        <v>0.36</v>
      </c>
      <c r="F12" s="17">
        <v>0.69</v>
      </c>
      <c r="G12" s="16">
        <v>0.49</v>
      </c>
      <c r="H12" s="16">
        <v>0.15</v>
      </c>
      <c r="I12" s="16">
        <v>0</v>
      </c>
      <c r="J12" s="16">
        <v>0.64</v>
      </c>
      <c r="K12" s="16">
        <v>0.57999999999999996</v>
      </c>
      <c r="L12" s="16">
        <v>0.61</v>
      </c>
      <c r="M12" s="16">
        <v>0.13</v>
      </c>
      <c r="N12" s="18">
        <v>0.59</v>
      </c>
      <c r="O12" s="17">
        <v>0</v>
      </c>
      <c r="P12" s="16">
        <v>0</v>
      </c>
      <c r="Q12" s="16">
        <v>0</v>
      </c>
      <c r="R12" s="16">
        <v>0</v>
      </c>
      <c r="S12" s="16">
        <v>0</v>
      </c>
      <c r="T12" s="16">
        <v>0.48</v>
      </c>
      <c r="U12" s="16">
        <v>0</v>
      </c>
      <c r="V12" s="16">
        <v>0</v>
      </c>
      <c r="W12" s="16">
        <v>0</v>
      </c>
      <c r="X12" s="16">
        <v>0</v>
      </c>
      <c r="Y12" s="16">
        <v>0</v>
      </c>
      <c r="Z12" s="18">
        <v>0</v>
      </c>
      <c r="AA12" s="17">
        <v>0.48</v>
      </c>
      <c r="AB12" s="16">
        <v>0</v>
      </c>
      <c r="AC12" s="16">
        <v>0</v>
      </c>
      <c r="AD12" s="16">
        <v>0</v>
      </c>
      <c r="AE12" s="16">
        <v>0</v>
      </c>
      <c r="AF12" s="18">
        <v>0</v>
      </c>
      <c r="AG12" s="17">
        <v>0.45</v>
      </c>
      <c r="AH12" s="16">
        <v>0.6</v>
      </c>
      <c r="AI12" s="16">
        <v>0.45</v>
      </c>
      <c r="AJ12" s="16">
        <v>0.45</v>
      </c>
      <c r="AK12" s="16">
        <v>0</v>
      </c>
      <c r="AL12" s="18">
        <v>0.73</v>
      </c>
      <c r="AM12" s="17">
        <v>0.48</v>
      </c>
      <c r="AN12" s="18">
        <v>0</v>
      </c>
    </row>
    <row r="13" spans="1:40" ht="15" customHeight="1" x14ac:dyDescent="0.3">
      <c r="A13" s="2" t="s">
        <v>329</v>
      </c>
      <c r="B13" s="9" t="s">
        <v>922</v>
      </c>
      <c r="C13" s="13">
        <v>10</v>
      </c>
      <c r="D13" s="14">
        <v>4</v>
      </c>
      <c r="E13" s="15">
        <v>6</v>
      </c>
      <c r="F13" s="14">
        <v>1</v>
      </c>
      <c r="G13" s="13">
        <v>1</v>
      </c>
      <c r="H13" s="13">
        <v>2</v>
      </c>
      <c r="I13" s="13">
        <v>1</v>
      </c>
      <c r="J13" s="13">
        <v>0</v>
      </c>
      <c r="K13" s="13">
        <v>5</v>
      </c>
      <c r="L13" s="13">
        <v>2</v>
      </c>
      <c r="M13" s="13">
        <v>3</v>
      </c>
      <c r="N13" s="15">
        <v>5</v>
      </c>
      <c r="O13" s="14">
        <v>0</v>
      </c>
      <c r="P13" s="13">
        <v>0</v>
      </c>
      <c r="Q13" s="13">
        <v>0</v>
      </c>
      <c r="R13" s="13">
        <v>0</v>
      </c>
      <c r="S13" s="13">
        <v>0</v>
      </c>
      <c r="T13" s="13">
        <v>10</v>
      </c>
      <c r="U13" s="13">
        <v>0</v>
      </c>
      <c r="V13" s="13">
        <v>0</v>
      </c>
      <c r="W13" s="13">
        <v>0</v>
      </c>
      <c r="X13" s="13">
        <v>0</v>
      </c>
      <c r="Y13" s="13">
        <v>0</v>
      </c>
      <c r="Z13" s="15">
        <v>0</v>
      </c>
      <c r="AA13" s="14">
        <v>10</v>
      </c>
      <c r="AB13" s="13">
        <v>0</v>
      </c>
      <c r="AC13" s="13">
        <v>0</v>
      </c>
      <c r="AD13" s="13">
        <v>0</v>
      </c>
      <c r="AE13" s="13">
        <v>0</v>
      </c>
      <c r="AF13" s="15">
        <v>0</v>
      </c>
      <c r="AG13" s="14">
        <v>8</v>
      </c>
      <c r="AH13" s="13">
        <v>2</v>
      </c>
      <c r="AI13" s="13">
        <v>2</v>
      </c>
      <c r="AJ13" s="13">
        <v>6</v>
      </c>
      <c r="AK13" s="13">
        <v>1</v>
      </c>
      <c r="AL13" s="15">
        <v>1</v>
      </c>
      <c r="AM13" s="14">
        <v>10</v>
      </c>
      <c r="AN13" s="15">
        <v>0</v>
      </c>
    </row>
    <row r="14" spans="1:40" ht="15" customHeight="1" x14ac:dyDescent="0.3">
      <c r="A14" s="2" t="s">
        <v>329</v>
      </c>
      <c r="B14" s="9"/>
      <c r="C14" s="16">
        <v>0.38</v>
      </c>
      <c r="D14" s="17">
        <v>0.26</v>
      </c>
      <c r="E14" s="18">
        <v>0.54</v>
      </c>
      <c r="F14" s="17">
        <v>0.31</v>
      </c>
      <c r="G14" s="16">
        <v>0.51</v>
      </c>
      <c r="H14" s="16">
        <v>0.37</v>
      </c>
      <c r="I14" s="16">
        <v>1</v>
      </c>
      <c r="J14" s="16">
        <v>0</v>
      </c>
      <c r="K14" s="16">
        <v>0.42</v>
      </c>
      <c r="L14" s="16">
        <v>0.39</v>
      </c>
      <c r="M14" s="16">
        <v>0.48</v>
      </c>
      <c r="N14" s="18">
        <v>0.34</v>
      </c>
      <c r="O14" s="17">
        <v>0</v>
      </c>
      <c r="P14" s="16">
        <v>0</v>
      </c>
      <c r="Q14" s="16">
        <v>0</v>
      </c>
      <c r="R14" s="16">
        <v>0</v>
      </c>
      <c r="S14" s="16">
        <v>0</v>
      </c>
      <c r="T14" s="16">
        <v>0.38</v>
      </c>
      <c r="U14" s="16">
        <v>0</v>
      </c>
      <c r="V14" s="16">
        <v>0</v>
      </c>
      <c r="W14" s="16">
        <v>0</v>
      </c>
      <c r="X14" s="16">
        <v>0</v>
      </c>
      <c r="Y14" s="16">
        <v>0</v>
      </c>
      <c r="Z14" s="18">
        <v>0</v>
      </c>
      <c r="AA14" s="17">
        <v>0.38</v>
      </c>
      <c r="AB14" s="16">
        <v>0</v>
      </c>
      <c r="AC14" s="16">
        <v>0</v>
      </c>
      <c r="AD14" s="16">
        <v>0</v>
      </c>
      <c r="AE14" s="16">
        <v>0</v>
      </c>
      <c r="AF14" s="18">
        <v>0</v>
      </c>
      <c r="AG14" s="17">
        <v>0.38</v>
      </c>
      <c r="AH14" s="16">
        <v>0.4</v>
      </c>
      <c r="AI14" s="16">
        <v>0.22</v>
      </c>
      <c r="AJ14" s="16">
        <v>0.47</v>
      </c>
      <c r="AK14" s="16">
        <v>1</v>
      </c>
      <c r="AL14" s="18">
        <v>0.27</v>
      </c>
      <c r="AM14" s="17">
        <v>0.38</v>
      </c>
      <c r="AN14" s="18">
        <v>0</v>
      </c>
    </row>
    <row r="15" spans="1:40" ht="15" customHeight="1" x14ac:dyDescent="0.3">
      <c r="A15" s="2" t="s">
        <v>329</v>
      </c>
      <c r="B15" s="9" t="s">
        <v>930</v>
      </c>
      <c r="C15" s="13">
        <v>3</v>
      </c>
      <c r="D15" s="14">
        <v>2</v>
      </c>
      <c r="E15" s="15">
        <v>1</v>
      </c>
      <c r="F15" s="14">
        <v>0</v>
      </c>
      <c r="G15" s="13">
        <v>0</v>
      </c>
      <c r="H15" s="13">
        <v>2</v>
      </c>
      <c r="I15" s="13">
        <v>0</v>
      </c>
      <c r="J15" s="13">
        <v>1</v>
      </c>
      <c r="K15" s="13">
        <v>0</v>
      </c>
      <c r="L15" s="13">
        <v>0</v>
      </c>
      <c r="M15" s="13">
        <v>2</v>
      </c>
      <c r="N15" s="15">
        <v>1</v>
      </c>
      <c r="O15" s="14">
        <v>0</v>
      </c>
      <c r="P15" s="13">
        <v>0</v>
      </c>
      <c r="Q15" s="13">
        <v>0</v>
      </c>
      <c r="R15" s="13">
        <v>0</v>
      </c>
      <c r="S15" s="13">
        <v>0</v>
      </c>
      <c r="T15" s="13">
        <v>3</v>
      </c>
      <c r="U15" s="13">
        <v>0</v>
      </c>
      <c r="V15" s="13">
        <v>0</v>
      </c>
      <c r="W15" s="13">
        <v>0</v>
      </c>
      <c r="X15" s="13">
        <v>0</v>
      </c>
      <c r="Y15" s="13">
        <v>0</v>
      </c>
      <c r="Z15" s="15">
        <v>0</v>
      </c>
      <c r="AA15" s="14">
        <v>3</v>
      </c>
      <c r="AB15" s="13">
        <v>0</v>
      </c>
      <c r="AC15" s="13">
        <v>0</v>
      </c>
      <c r="AD15" s="13">
        <v>0</v>
      </c>
      <c r="AE15" s="13">
        <v>0</v>
      </c>
      <c r="AF15" s="15">
        <v>0</v>
      </c>
      <c r="AG15" s="14">
        <v>3</v>
      </c>
      <c r="AH15" s="13">
        <v>0</v>
      </c>
      <c r="AI15" s="13">
        <v>2</v>
      </c>
      <c r="AJ15" s="13">
        <v>1</v>
      </c>
      <c r="AK15" s="13">
        <v>0</v>
      </c>
      <c r="AL15" s="15">
        <v>0</v>
      </c>
      <c r="AM15" s="14">
        <v>3</v>
      </c>
      <c r="AN15" s="15">
        <v>0</v>
      </c>
    </row>
    <row r="16" spans="1:40" ht="15" customHeight="1" x14ac:dyDescent="0.3">
      <c r="A16" s="2" t="s">
        <v>329</v>
      </c>
      <c r="B16" s="9"/>
      <c r="C16" s="16">
        <v>0.13</v>
      </c>
      <c r="D16" s="17">
        <v>0.16</v>
      </c>
      <c r="E16" s="18">
        <v>0.1</v>
      </c>
      <c r="F16" s="17">
        <v>0</v>
      </c>
      <c r="G16" s="16">
        <v>0</v>
      </c>
      <c r="H16" s="16">
        <v>0.47</v>
      </c>
      <c r="I16" s="16">
        <v>0</v>
      </c>
      <c r="J16" s="16">
        <v>0.36</v>
      </c>
      <c r="K16" s="16">
        <v>0</v>
      </c>
      <c r="L16" s="16">
        <v>0</v>
      </c>
      <c r="M16" s="16">
        <v>0.39</v>
      </c>
      <c r="N16" s="18">
        <v>7.0000000000000007E-2</v>
      </c>
      <c r="O16" s="17">
        <v>0</v>
      </c>
      <c r="P16" s="16">
        <v>0</v>
      </c>
      <c r="Q16" s="16">
        <v>0</v>
      </c>
      <c r="R16" s="16">
        <v>0</v>
      </c>
      <c r="S16" s="16">
        <v>0</v>
      </c>
      <c r="T16" s="16">
        <v>0.13</v>
      </c>
      <c r="U16" s="16">
        <v>0</v>
      </c>
      <c r="V16" s="16">
        <v>0</v>
      </c>
      <c r="W16" s="16">
        <v>0</v>
      </c>
      <c r="X16" s="16">
        <v>0</v>
      </c>
      <c r="Y16" s="16">
        <v>0</v>
      </c>
      <c r="Z16" s="18">
        <v>0</v>
      </c>
      <c r="AA16" s="17">
        <v>0.13</v>
      </c>
      <c r="AB16" s="16">
        <v>0</v>
      </c>
      <c r="AC16" s="16">
        <v>0</v>
      </c>
      <c r="AD16" s="16">
        <v>0</v>
      </c>
      <c r="AE16" s="16">
        <v>0</v>
      </c>
      <c r="AF16" s="18">
        <v>0</v>
      </c>
      <c r="AG16" s="17">
        <v>0.17</v>
      </c>
      <c r="AH16" s="16">
        <v>0</v>
      </c>
      <c r="AI16" s="16">
        <v>0.32</v>
      </c>
      <c r="AJ16" s="16">
        <v>0.08</v>
      </c>
      <c r="AK16" s="16">
        <v>0</v>
      </c>
      <c r="AL16" s="18">
        <v>0</v>
      </c>
      <c r="AM16" s="17">
        <v>0.13</v>
      </c>
      <c r="AN16" s="18">
        <v>0</v>
      </c>
    </row>
    <row r="17" spans="1:40" ht="15" customHeight="1" x14ac:dyDescent="0.3">
      <c r="A17" s="2" t="s">
        <v>329</v>
      </c>
      <c r="B17" s="9" t="s">
        <v>940</v>
      </c>
      <c r="C17" s="13">
        <v>0</v>
      </c>
      <c r="D17" s="14">
        <v>0</v>
      </c>
      <c r="E17" s="15">
        <v>0</v>
      </c>
      <c r="F17" s="14">
        <v>0</v>
      </c>
      <c r="G17" s="13">
        <v>0</v>
      </c>
      <c r="H17" s="13">
        <v>0</v>
      </c>
      <c r="I17" s="13">
        <v>0</v>
      </c>
      <c r="J17" s="13">
        <v>0</v>
      </c>
      <c r="K17" s="13">
        <v>0</v>
      </c>
      <c r="L17" s="13">
        <v>0</v>
      </c>
      <c r="M17" s="13">
        <v>0</v>
      </c>
      <c r="N17" s="15">
        <v>0</v>
      </c>
      <c r="O17" s="14">
        <v>0</v>
      </c>
      <c r="P17" s="13">
        <v>0</v>
      </c>
      <c r="Q17" s="13">
        <v>0</v>
      </c>
      <c r="R17" s="13">
        <v>0</v>
      </c>
      <c r="S17" s="13">
        <v>0</v>
      </c>
      <c r="T17" s="13">
        <v>0</v>
      </c>
      <c r="U17" s="13">
        <v>0</v>
      </c>
      <c r="V17" s="13">
        <v>0</v>
      </c>
      <c r="W17" s="13">
        <v>0</v>
      </c>
      <c r="X17" s="13">
        <v>0</v>
      </c>
      <c r="Y17" s="13">
        <v>0</v>
      </c>
      <c r="Z17" s="15">
        <v>0</v>
      </c>
      <c r="AA17" s="14">
        <v>0</v>
      </c>
      <c r="AB17" s="13">
        <v>0</v>
      </c>
      <c r="AC17" s="13">
        <v>0</v>
      </c>
      <c r="AD17" s="13">
        <v>0</v>
      </c>
      <c r="AE17" s="13">
        <v>0</v>
      </c>
      <c r="AF17" s="15">
        <v>0</v>
      </c>
      <c r="AG17" s="14">
        <v>0</v>
      </c>
      <c r="AH17" s="13">
        <v>0</v>
      </c>
      <c r="AI17" s="13">
        <v>0</v>
      </c>
      <c r="AJ17" s="13">
        <v>0</v>
      </c>
      <c r="AK17" s="13">
        <v>0</v>
      </c>
      <c r="AL17" s="15">
        <v>0</v>
      </c>
      <c r="AM17" s="14">
        <v>0</v>
      </c>
      <c r="AN17" s="15">
        <v>0</v>
      </c>
    </row>
    <row r="18" spans="1:40" ht="15" customHeight="1" x14ac:dyDescent="0.3">
      <c r="A18" s="2" t="s">
        <v>329</v>
      </c>
      <c r="B18" s="9"/>
      <c r="C18" s="16">
        <v>0</v>
      </c>
      <c r="D18" s="17">
        <v>0</v>
      </c>
      <c r="E18" s="18">
        <v>0</v>
      </c>
      <c r="F18" s="17">
        <v>0</v>
      </c>
      <c r="G18" s="16">
        <v>0</v>
      </c>
      <c r="H18" s="16">
        <v>0</v>
      </c>
      <c r="I18" s="16">
        <v>0</v>
      </c>
      <c r="J18" s="16">
        <v>0</v>
      </c>
      <c r="K18" s="16">
        <v>0</v>
      </c>
      <c r="L18" s="16">
        <v>0</v>
      </c>
      <c r="M18" s="16">
        <v>0</v>
      </c>
      <c r="N18" s="18">
        <v>0</v>
      </c>
      <c r="O18" s="17">
        <v>0</v>
      </c>
      <c r="P18" s="16">
        <v>0</v>
      </c>
      <c r="Q18" s="16">
        <v>0</v>
      </c>
      <c r="R18" s="16">
        <v>0</v>
      </c>
      <c r="S18" s="16">
        <v>0</v>
      </c>
      <c r="T18" s="16">
        <v>0</v>
      </c>
      <c r="U18" s="16">
        <v>0</v>
      </c>
      <c r="V18" s="16">
        <v>0</v>
      </c>
      <c r="W18" s="16">
        <v>0</v>
      </c>
      <c r="X18" s="16">
        <v>0</v>
      </c>
      <c r="Y18" s="16">
        <v>0</v>
      </c>
      <c r="Z18" s="18">
        <v>0</v>
      </c>
      <c r="AA18" s="17">
        <v>0</v>
      </c>
      <c r="AB18" s="16">
        <v>0</v>
      </c>
      <c r="AC18" s="16">
        <v>0</v>
      </c>
      <c r="AD18" s="16">
        <v>0</v>
      </c>
      <c r="AE18" s="16">
        <v>0</v>
      </c>
      <c r="AF18" s="18">
        <v>0</v>
      </c>
      <c r="AG18" s="17">
        <v>0</v>
      </c>
      <c r="AH18" s="16">
        <v>0</v>
      </c>
      <c r="AI18" s="16">
        <v>0</v>
      </c>
      <c r="AJ18" s="16">
        <v>0</v>
      </c>
      <c r="AK18" s="16">
        <v>0</v>
      </c>
      <c r="AL18" s="18">
        <v>0</v>
      </c>
      <c r="AM18" s="17">
        <v>0</v>
      </c>
      <c r="AN18" s="18">
        <v>0</v>
      </c>
    </row>
    <row r="19" spans="1:40" ht="15" customHeight="1" x14ac:dyDescent="0.3">
      <c r="A19" s="2" t="s">
        <v>329</v>
      </c>
      <c r="B19" s="9" t="s">
        <v>950</v>
      </c>
      <c r="C19" s="13">
        <v>0</v>
      </c>
      <c r="D19" s="14">
        <v>0</v>
      </c>
      <c r="E19" s="15">
        <v>0</v>
      </c>
      <c r="F19" s="14">
        <v>0</v>
      </c>
      <c r="G19" s="13">
        <v>0</v>
      </c>
      <c r="H19" s="13">
        <v>0</v>
      </c>
      <c r="I19" s="13">
        <v>0</v>
      </c>
      <c r="J19" s="13">
        <v>0</v>
      </c>
      <c r="K19" s="13">
        <v>0</v>
      </c>
      <c r="L19" s="13">
        <v>0</v>
      </c>
      <c r="M19" s="13">
        <v>0</v>
      </c>
      <c r="N19" s="15">
        <v>0</v>
      </c>
      <c r="O19" s="14">
        <v>0</v>
      </c>
      <c r="P19" s="13">
        <v>0</v>
      </c>
      <c r="Q19" s="13">
        <v>0</v>
      </c>
      <c r="R19" s="13">
        <v>0</v>
      </c>
      <c r="S19" s="13">
        <v>0</v>
      </c>
      <c r="T19" s="13">
        <v>0</v>
      </c>
      <c r="U19" s="13">
        <v>0</v>
      </c>
      <c r="V19" s="13">
        <v>0</v>
      </c>
      <c r="W19" s="13">
        <v>0</v>
      </c>
      <c r="X19" s="13">
        <v>0</v>
      </c>
      <c r="Y19" s="13">
        <v>0</v>
      </c>
      <c r="Z19" s="15">
        <v>0</v>
      </c>
      <c r="AA19" s="14">
        <v>0</v>
      </c>
      <c r="AB19" s="13">
        <v>0</v>
      </c>
      <c r="AC19" s="13">
        <v>0</v>
      </c>
      <c r="AD19" s="13">
        <v>0</v>
      </c>
      <c r="AE19" s="13">
        <v>0</v>
      </c>
      <c r="AF19" s="15">
        <v>0</v>
      </c>
      <c r="AG19" s="14">
        <v>0</v>
      </c>
      <c r="AH19" s="13">
        <v>0</v>
      </c>
      <c r="AI19" s="13">
        <v>0</v>
      </c>
      <c r="AJ19" s="13">
        <v>0</v>
      </c>
      <c r="AK19" s="13">
        <v>0</v>
      </c>
      <c r="AL19" s="15">
        <v>0</v>
      </c>
      <c r="AM19" s="14">
        <v>0</v>
      </c>
      <c r="AN19" s="15">
        <v>0</v>
      </c>
    </row>
    <row r="20" spans="1:40" ht="15" customHeight="1" x14ac:dyDescent="0.3">
      <c r="A20" s="2" t="s">
        <v>329</v>
      </c>
      <c r="B20" s="9"/>
      <c r="C20" s="16">
        <v>0</v>
      </c>
      <c r="D20" s="17">
        <v>0</v>
      </c>
      <c r="E20" s="18">
        <v>0</v>
      </c>
      <c r="F20" s="17">
        <v>0</v>
      </c>
      <c r="G20" s="16">
        <v>0</v>
      </c>
      <c r="H20" s="16">
        <v>0</v>
      </c>
      <c r="I20" s="16">
        <v>0</v>
      </c>
      <c r="J20" s="16">
        <v>0</v>
      </c>
      <c r="K20" s="16">
        <v>0</v>
      </c>
      <c r="L20" s="16">
        <v>0</v>
      </c>
      <c r="M20" s="16">
        <v>0</v>
      </c>
      <c r="N20" s="18">
        <v>0</v>
      </c>
      <c r="O20" s="17">
        <v>0</v>
      </c>
      <c r="P20" s="16">
        <v>0</v>
      </c>
      <c r="Q20" s="16">
        <v>0</v>
      </c>
      <c r="R20" s="16">
        <v>0</v>
      </c>
      <c r="S20" s="16">
        <v>0</v>
      </c>
      <c r="T20" s="16">
        <v>0</v>
      </c>
      <c r="U20" s="16">
        <v>0</v>
      </c>
      <c r="V20" s="16">
        <v>0</v>
      </c>
      <c r="W20" s="16">
        <v>0</v>
      </c>
      <c r="X20" s="16">
        <v>0</v>
      </c>
      <c r="Y20" s="16">
        <v>0</v>
      </c>
      <c r="Z20" s="18">
        <v>0</v>
      </c>
      <c r="AA20" s="17">
        <v>0</v>
      </c>
      <c r="AB20" s="16">
        <v>0</v>
      </c>
      <c r="AC20" s="16">
        <v>0</v>
      </c>
      <c r="AD20" s="16">
        <v>0</v>
      </c>
      <c r="AE20" s="16">
        <v>0</v>
      </c>
      <c r="AF20" s="18">
        <v>0</v>
      </c>
      <c r="AG20" s="17">
        <v>0</v>
      </c>
      <c r="AH20" s="16">
        <v>0</v>
      </c>
      <c r="AI20" s="16">
        <v>0</v>
      </c>
      <c r="AJ20" s="16">
        <v>0</v>
      </c>
      <c r="AK20" s="16">
        <v>0</v>
      </c>
      <c r="AL20" s="18">
        <v>0</v>
      </c>
      <c r="AM20" s="17">
        <v>0</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16">
        <v>0</v>
      </c>
      <c r="D22" s="17">
        <v>0</v>
      </c>
      <c r="E22" s="18">
        <v>0</v>
      </c>
      <c r="F22" s="17">
        <v>0</v>
      </c>
      <c r="G22" s="16">
        <v>0</v>
      </c>
      <c r="H22" s="16">
        <v>0</v>
      </c>
      <c r="I22" s="16">
        <v>0</v>
      </c>
      <c r="J22" s="16">
        <v>0</v>
      </c>
      <c r="K22" s="16">
        <v>0</v>
      </c>
      <c r="L22" s="16">
        <v>0</v>
      </c>
      <c r="M22" s="16">
        <v>0</v>
      </c>
      <c r="N22" s="18">
        <v>0</v>
      </c>
      <c r="O22" s="17">
        <v>0</v>
      </c>
      <c r="P22" s="16">
        <v>0</v>
      </c>
      <c r="Q22" s="16">
        <v>0</v>
      </c>
      <c r="R22" s="16">
        <v>0</v>
      </c>
      <c r="S22" s="16">
        <v>0</v>
      </c>
      <c r="T22" s="16">
        <v>0</v>
      </c>
      <c r="U22" s="16">
        <v>0</v>
      </c>
      <c r="V22" s="16">
        <v>0</v>
      </c>
      <c r="W22" s="16">
        <v>0</v>
      </c>
      <c r="X22" s="16">
        <v>0</v>
      </c>
      <c r="Y22" s="16">
        <v>0</v>
      </c>
      <c r="Z22" s="18">
        <v>0</v>
      </c>
      <c r="AA22" s="17">
        <v>0</v>
      </c>
      <c r="AB22" s="16">
        <v>0</v>
      </c>
      <c r="AC22" s="16">
        <v>0</v>
      </c>
      <c r="AD22" s="16">
        <v>0</v>
      </c>
      <c r="AE22" s="16">
        <v>0</v>
      </c>
      <c r="AF22" s="18">
        <v>0</v>
      </c>
      <c r="AG22" s="17">
        <v>0</v>
      </c>
      <c r="AH22" s="16">
        <v>0</v>
      </c>
      <c r="AI22" s="16">
        <v>0</v>
      </c>
      <c r="AJ22" s="16">
        <v>0</v>
      </c>
      <c r="AK22" s="16">
        <v>0</v>
      </c>
      <c r="AL22" s="18">
        <v>0</v>
      </c>
      <c r="AM22" s="17">
        <v>0</v>
      </c>
      <c r="AN22" s="18">
        <v>0</v>
      </c>
    </row>
    <row r="23" spans="1:40" ht="15" customHeight="1" x14ac:dyDescent="0.3">
      <c r="A23" s="2" t="s">
        <v>329</v>
      </c>
      <c r="B23" s="9" t="s">
        <v>960</v>
      </c>
      <c r="C23" s="13">
        <v>22</v>
      </c>
      <c r="D23" s="14">
        <v>12</v>
      </c>
      <c r="E23" s="15">
        <v>10</v>
      </c>
      <c r="F23" s="14">
        <v>3</v>
      </c>
      <c r="G23" s="13">
        <v>2</v>
      </c>
      <c r="H23" s="13">
        <v>3</v>
      </c>
      <c r="I23" s="13">
        <v>1</v>
      </c>
      <c r="J23" s="13">
        <v>2</v>
      </c>
      <c r="K23" s="13">
        <v>12</v>
      </c>
      <c r="L23" s="13">
        <v>4</v>
      </c>
      <c r="M23" s="13">
        <v>4</v>
      </c>
      <c r="N23" s="15">
        <v>14</v>
      </c>
      <c r="O23" s="14">
        <v>0</v>
      </c>
      <c r="P23" s="13">
        <v>0</v>
      </c>
      <c r="Q23" s="13">
        <v>0</v>
      </c>
      <c r="R23" s="13">
        <v>0</v>
      </c>
      <c r="S23" s="13">
        <v>0</v>
      </c>
      <c r="T23" s="13">
        <v>22</v>
      </c>
      <c r="U23" s="13">
        <v>0</v>
      </c>
      <c r="V23" s="13">
        <v>0</v>
      </c>
      <c r="W23" s="13">
        <v>0</v>
      </c>
      <c r="X23" s="13">
        <v>0</v>
      </c>
      <c r="Y23" s="13">
        <v>0</v>
      </c>
      <c r="Z23" s="15">
        <v>0</v>
      </c>
      <c r="AA23" s="14">
        <v>22</v>
      </c>
      <c r="AB23" s="13">
        <v>0</v>
      </c>
      <c r="AC23" s="13">
        <v>0</v>
      </c>
      <c r="AD23" s="13">
        <v>0</v>
      </c>
      <c r="AE23" s="13">
        <v>0</v>
      </c>
      <c r="AF23" s="15">
        <v>0</v>
      </c>
      <c r="AG23" s="14">
        <v>17</v>
      </c>
      <c r="AH23" s="13">
        <v>5</v>
      </c>
      <c r="AI23" s="13">
        <v>5</v>
      </c>
      <c r="AJ23" s="13">
        <v>12</v>
      </c>
      <c r="AK23" s="13">
        <v>1</v>
      </c>
      <c r="AL23" s="15">
        <v>4</v>
      </c>
      <c r="AM23" s="14">
        <v>22</v>
      </c>
      <c r="AN23" s="15">
        <v>0</v>
      </c>
    </row>
    <row r="24" spans="1:40" ht="15" customHeight="1" x14ac:dyDescent="0.3">
      <c r="A24" s="2" t="s">
        <v>329</v>
      </c>
      <c r="B24" s="9"/>
      <c r="C24" s="16">
        <v>0.87</v>
      </c>
      <c r="D24" s="17">
        <v>0.84</v>
      </c>
      <c r="E24" s="18">
        <v>0.9</v>
      </c>
      <c r="F24" s="17">
        <v>1</v>
      </c>
      <c r="G24" s="16">
        <v>1</v>
      </c>
      <c r="H24" s="16">
        <v>0.53</v>
      </c>
      <c r="I24" s="16">
        <v>1</v>
      </c>
      <c r="J24" s="16">
        <v>0.64</v>
      </c>
      <c r="K24" s="16">
        <v>1</v>
      </c>
      <c r="L24" s="16">
        <v>1</v>
      </c>
      <c r="M24" s="16">
        <v>0.61</v>
      </c>
      <c r="N24" s="18">
        <v>0.93</v>
      </c>
      <c r="O24" s="17">
        <v>0</v>
      </c>
      <c r="P24" s="16">
        <v>0</v>
      </c>
      <c r="Q24" s="16">
        <v>0</v>
      </c>
      <c r="R24" s="16">
        <v>0</v>
      </c>
      <c r="S24" s="16">
        <v>0</v>
      </c>
      <c r="T24" s="16">
        <v>0.87</v>
      </c>
      <c r="U24" s="16">
        <v>0</v>
      </c>
      <c r="V24" s="16">
        <v>0</v>
      </c>
      <c r="W24" s="16">
        <v>0</v>
      </c>
      <c r="X24" s="16">
        <v>0</v>
      </c>
      <c r="Y24" s="16">
        <v>0</v>
      </c>
      <c r="Z24" s="18">
        <v>0</v>
      </c>
      <c r="AA24" s="17">
        <v>0.87</v>
      </c>
      <c r="AB24" s="16">
        <v>0</v>
      </c>
      <c r="AC24" s="16">
        <v>0</v>
      </c>
      <c r="AD24" s="16">
        <v>0</v>
      </c>
      <c r="AE24" s="16">
        <v>0</v>
      </c>
      <c r="AF24" s="18">
        <v>0</v>
      </c>
      <c r="AG24" s="17">
        <v>0.83</v>
      </c>
      <c r="AH24" s="16">
        <v>1</v>
      </c>
      <c r="AI24" s="16">
        <v>0.68</v>
      </c>
      <c r="AJ24" s="16">
        <v>0.92</v>
      </c>
      <c r="AK24" s="16">
        <v>1</v>
      </c>
      <c r="AL24" s="18">
        <v>1</v>
      </c>
      <c r="AM24" s="17">
        <v>0.87</v>
      </c>
      <c r="AN24" s="18">
        <v>0</v>
      </c>
    </row>
    <row r="25" spans="1:40" ht="15" customHeight="1" x14ac:dyDescent="0.3">
      <c r="A25" s="2" t="s">
        <v>329</v>
      </c>
      <c r="B25" s="9" t="s">
        <v>970</v>
      </c>
      <c r="C25" s="13">
        <v>0</v>
      </c>
      <c r="D25" s="14">
        <v>0</v>
      </c>
      <c r="E25" s="15">
        <v>0</v>
      </c>
      <c r="F25" s="14">
        <v>0</v>
      </c>
      <c r="G25" s="13">
        <v>0</v>
      </c>
      <c r="H25" s="13">
        <v>0</v>
      </c>
      <c r="I25" s="13">
        <v>0</v>
      </c>
      <c r="J25" s="13">
        <v>0</v>
      </c>
      <c r="K25" s="13">
        <v>0</v>
      </c>
      <c r="L25" s="13">
        <v>0</v>
      </c>
      <c r="M25" s="13">
        <v>0</v>
      </c>
      <c r="N25" s="15">
        <v>0</v>
      </c>
      <c r="O25" s="14">
        <v>0</v>
      </c>
      <c r="P25" s="13">
        <v>0</v>
      </c>
      <c r="Q25" s="13">
        <v>0</v>
      </c>
      <c r="R25" s="13">
        <v>0</v>
      </c>
      <c r="S25" s="13">
        <v>0</v>
      </c>
      <c r="T25" s="13">
        <v>0</v>
      </c>
      <c r="U25" s="13">
        <v>0</v>
      </c>
      <c r="V25" s="13">
        <v>0</v>
      </c>
      <c r="W25" s="13">
        <v>0</v>
      </c>
      <c r="X25" s="13">
        <v>0</v>
      </c>
      <c r="Y25" s="13">
        <v>0</v>
      </c>
      <c r="Z25" s="15">
        <v>0</v>
      </c>
      <c r="AA25" s="14">
        <v>0</v>
      </c>
      <c r="AB25" s="13">
        <v>0</v>
      </c>
      <c r="AC25" s="13">
        <v>0</v>
      </c>
      <c r="AD25" s="13">
        <v>0</v>
      </c>
      <c r="AE25" s="13">
        <v>0</v>
      </c>
      <c r="AF25" s="15">
        <v>0</v>
      </c>
      <c r="AG25" s="14">
        <v>0</v>
      </c>
      <c r="AH25" s="13">
        <v>0</v>
      </c>
      <c r="AI25" s="13">
        <v>0</v>
      </c>
      <c r="AJ25" s="13">
        <v>0</v>
      </c>
      <c r="AK25" s="13">
        <v>0</v>
      </c>
      <c r="AL25" s="15">
        <v>0</v>
      </c>
      <c r="AM25" s="14">
        <v>0</v>
      </c>
      <c r="AN25" s="15">
        <v>0</v>
      </c>
    </row>
    <row r="26" spans="1:40" ht="15" customHeight="1" x14ac:dyDescent="0.3">
      <c r="A26" s="2" t="s">
        <v>329</v>
      </c>
      <c r="B26" s="9"/>
      <c r="C26" s="25">
        <v>0</v>
      </c>
      <c r="D26" s="26">
        <v>0</v>
      </c>
      <c r="E26" s="27">
        <v>0</v>
      </c>
      <c r="F26" s="26">
        <v>0</v>
      </c>
      <c r="G26" s="25">
        <v>0</v>
      </c>
      <c r="H26" s="25">
        <v>0</v>
      </c>
      <c r="I26" s="25">
        <v>0</v>
      </c>
      <c r="J26" s="25">
        <v>0</v>
      </c>
      <c r="K26" s="25">
        <v>0</v>
      </c>
      <c r="L26" s="25">
        <v>0</v>
      </c>
      <c r="M26" s="25">
        <v>0</v>
      </c>
      <c r="N26" s="27">
        <v>0</v>
      </c>
      <c r="O26" s="26">
        <v>0</v>
      </c>
      <c r="P26" s="25">
        <v>0</v>
      </c>
      <c r="Q26" s="25">
        <v>0</v>
      </c>
      <c r="R26" s="25">
        <v>0</v>
      </c>
      <c r="S26" s="25">
        <v>0</v>
      </c>
      <c r="T26" s="25">
        <v>0</v>
      </c>
      <c r="U26" s="25">
        <v>0</v>
      </c>
      <c r="V26" s="25">
        <v>0</v>
      </c>
      <c r="W26" s="25">
        <v>0</v>
      </c>
      <c r="X26" s="25">
        <v>0</v>
      </c>
      <c r="Y26" s="25">
        <v>0</v>
      </c>
      <c r="Z26" s="27">
        <v>0</v>
      </c>
      <c r="AA26" s="26">
        <v>0</v>
      </c>
      <c r="AB26" s="25">
        <v>0</v>
      </c>
      <c r="AC26" s="25">
        <v>0</v>
      </c>
      <c r="AD26" s="25">
        <v>0</v>
      </c>
      <c r="AE26" s="25">
        <v>0</v>
      </c>
      <c r="AF26" s="27">
        <v>0</v>
      </c>
      <c r="AG26" s="26">
        <v>0</v>
      </c>
      <c r="AH26" s="25">
        <v>0</v>
      </c>
      <c r="AI26" s="25">
        <v>0</v>
      </c>
      <c r="AJ26" s="25">
        <v>0</v>
      </c>
      <c r="AK26" s="25">
        <v>0</v>
      </c>
      <c r="AL26" s="27">
        <v>0</v>
      </c>
      <c r="AM26" s="26">
        <v>0</v>
      </c>
      <c r="AN26" s="27">
        <v>0</v>
      </c>
    </row>
    <row r="27" spans="1:40" x14ac:dyDescent="0.3">
      <c r="A27" s="2" t="s">
        <v>329</v>
      </c>
      <c r="B27" s="2" t="s">
        <v>1039</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1C00-000000000000}"/>
  </hyperlinks>
  <pageMargins left="0.7" right="0.7" top="0.75" bottom="0.75" header="0.3" footer="0.3"/>
  <headerFooter>
    <oddHeader>&amp;L&amp;"Aptos"&amp;12&amp;K000000 Classification: CONFIDENTIAL&amp;1#_x000D_</oddHeader>
  </headerFooter>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dimension ref="A1:AN36"/>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1040</v>
      </c>
    </row>
    <row r="4" spans="1:40" x14ac:dyDescent="0.3">
      <c r="A4" s="2" t="s">
        <v>329</v>
      </c>
      <c r="B4" s="2" t="s">
        <v>1041</v>
      </c>
    </row>
    <row r="5" spans="1:40" x14ac:dyDescent="0.3">
      <c r="A5" s="2" t="s">
        <v>329</v>
      </c>
      <c r="B5" s="2" t="s">
        <v>51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378</v>
      </c>
      <c r="H8" s="12" t="s">
        <v>379</v>
      </c>
      <c r="I8" s="12" t="s">
        <v>380</v>
      </c>
      <c r="J8" s="12" t="s">
        <v>381</v>
      </c>
      <c r="K8" s="12" t="s">
        <v>382</v>
      </c>
      <c r="L8" s="12" t="s">
        <v>383</v>
      </c>
      <c r="M8" s="12" t="s">
        <v>384</v>
      </c>
      <c r="N8" s="11" t="s">
        <v>385</v>
      </c>
      <c r="O8" s="10" t="s">
        <v>377</v>
      </c>
      <c r="P8" s="12" t="s">
        <v>378</v>
      </c>
      <c r="Q8" s="12" t="s">
        <v>464</v>
      </c>
      <c r="R8" s="12" t="s">
        <v>465</v>
      </c>
      <c r="S8" s="12" t="s">
        <v>466</v>
      </c>
      <c r="T8" s="12" t="s">
        <v>382</v>
      </c>
      <c r="U8" s="12" t="s">
        <v>467</v>
      </c>
      <c r="V8" s="12" t="s">
        <v>386</v>
      </c>
      <c r="W8" s="12" t="s">
        <v>468</v>
      </c>
      <c r="X8" s="12" t="s">
        <v>469</v>
      </c>
      <c r="Y8" s="12" t="s">
        <v>470</v>
      </c>
      <c r="Z8" s="11" t="s">
        <v>389</v>
      </c>
      <c r="AA8" s="10" t="s">
        <v>377</v>
      </c>
      <c r="AB8" s="12" t="s">
        <v>378</v>
      </c>
      <c r="AC8" s="12" t="s">
        <v>464</v>
      </c>
      <c r="AD8" s="12" t="s">
        <v>380</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926</v>
      </c>
      <c r="D9" s="14">
        <v>540</v>
      </c>
      <c r="E9" s="15">
        <v>384</v>
      </c>
      <c r="F9" s="14">
        <v>84</v>
      </c>
      <c r="G9" s="13">
        <v>184</v>
      </c>
      <c r="H9" s="13">
        <v>186</v>
      </c>
      <c r="I9" s="13">
        <v>148</v>
      </c>
      <c r="J9" s="13">
        <v>134</v>
      </c>
      <c r="K9" s="13">
        <v>190</v>
      </c>
      <c r="L9" s="13">
        <v>268</v>
      </c>
      <c r="M9" s="13">
        <v>334</v>
      </c>
      <c r="N9" s="15">
        <v>324</v>
      </c>
      <c r="O9" s="14">
        <v>684</v>
      </c>
      <c r="P9" s="13">
        <v>140</v>
      </c>
      <c r="Q9" s="13">
        <v>97</v>
      </c>
      <c r="R9" s="13">
        <v>32</v>
      </c>
      <c r="S9" s="13">
        <v>79</v>
      </c>
      <c r="T9" s="13">
        <v>102</v>
      </c>
      <c r="U9" s="13">
        <v>95</v>
      </c>
      <c r="V9" s="13">
        <v>1</v>
      </c>
      <c r="W9" s="13">
        <v>18</v>
      </c>
      <c r="X9" s="13">
        <v>79</v>
      </c>
      <c r="Y9" s="13">
        <v>64</v>
      </c>
      <c r="Z9" s="15">
        <v>219</v>
      </c>
      <c r="AA9" s="14">
        <v>675</v>
      </c>
      <c r="AB9" s="13">
        <v>247</v>
      </c>
      <c r="AC9" s="13">
        <v>30</v>
      </c>
      <c r="AD9" s="13">
        <v>126</v>
      </c>
      <c r="AE9" s="13">
        <v>83</v>
      </c>
      <c r="AF9" s="15">
        <v>8</v>
      </c>
      <c r="AG9" s="14">
        <v>607</v>
      </c>
      <c r="AH9" s="13">
        <v>319</v>
      </c>
      <c r="AI9" s="13">
        <v>361</v>
      </c>
      <c r="AJ9" s="13">
        <v>246</v>
      </c>
      <c r="AK9" s="13">
        <v>167</v>
      </c>
      <c r="AL9" s="15">
        <v>152</v>
      </c>
      <c r="AM9" s="14">
        <v>926</v>
      </c>
      <c r="AN9" s="15">
        <v>0</v>
      </c>
    </row>
    <row r="10" spans="1:40" ht="15" customHeight="1" x14ac:dyDescent="0.3">
      <c r="A10" s="2" t="s">
        <v>329</v>
      </c>
      <c r="B10" s="9" t="s">
        <v>338</v>
      </c>
      <c r="C10" s="13">
        <v>894</v>
      </c>
      <c r="D10" s="14">
        <v>526</v>
      </c>
      <c r="E10" s="15">
        <v>368</v>
      </c>
      <c r="F10" s="14">
        <v>77</v>
      </c>
      <c r="G10" s="13">
        <v>178</v>
      </c>
      <c r="H10" s="13">
        <v>178</v>
      </c>
      <c r="I10" s="13">
        <v>143</v>
      </c>
      <c r="J10" s="13">
        <v>130</v>
      </c>
      <c r="K10" s="13">
        <v>188</v>
      </c>
      <c r="L10" s="13">
        <v>254</v>
      </c>
      <c r="M10" s="13">
        <v>321</v>
      </c>
      <c r="N10" s="15">
        <v>319</v>
      </c>
      <c r="O10" s="14">
        <v>658</v>
      </c>
      <c r="P10" s="13">
        <v>134</v>
      </c>
      <c r="Q10" s="13">
        <v>88</v>
      </c>
      <c r="R10" s="13">
        <v>28</v>
      </c>
      <c r="S10" s="13">
        <v>74</v>
      </c>
      <c r="T10" s="13">
        <v>101</v>
      </c>
      <c r="U10" s="13">
        <v>88</v>
      </c>
      <c r="V10" s="13">
        <v>1</v>
      </c>
      <c r="W10" s="13">
        <v>17</v>
      </c>
      <c r="X10" s="13">
        <v>78</v>
      </c>
      <c r="Y10" s="13">
        <v>57</v>
      </c>
      <c r="Z10" s="15">
        <v>227</v>
      </c>
      <c r="AA10" s="14">
        <v>657</v>
      </c>
      <c r="AB10" s="13">
        <v>236</v>
      </c>
      <c r="AC10" s="13">
        <v>28</v>
      </c>
      <c r="AD10" s="13">
        <v>121</v>
      </c>
      <c r="AE10" s="13">
        <v>73</v>
      </c>
      <c r="AF10" s="15">
        <v>15</v>
      </c>
      <c r="AG10" s="14">
        <v>584</v>
      </c>
      <c r="AH10" s="13">
        <v>310</v>
      </c>
      <c r="AI10" s="13">
        <v>321</v>
      </c>
      <c r="AJ10" s="13">
        <v>263</v>
      </c>
      <c r="AK10" s="13">
        <v>173</v>
      </c>
      <c r="AL10" s="15">
        <v>136</v>
      </c>
      <c r="AM10" s="14">
        <v>894</v>
      </c>
      <c r="AN10" s="15">
        <v>0</v>
      </c>
    </row>
    <row r="11" spans="1:40" ht="15" customHeight="1" x14ac:dyDescent="0.3">
      <c r="A11" s="2" t="s">
        <v>329</v>
      </c>
      <c r="B11" s="9" t="s">
        <v>909</v>
      </c>
      <c r="C11" s="13">
        <v>316</v>
      </c>
      <c r="D11" s="14">
        <v>180</v>
      </c>
      <c r="E11" s="15">
        <v>136</v>
      </c>
      <c r="F11" s="14">
        <v>34</v>
      </c>
      <c r="G11" s="13">
        <v>74</v>
      </c>
      <c r="H11" s="13">
        <v>67</v>
      </c>
      <c r="I11" s="13">
        <v>40</v>
      </c>
      <c r="J11" s="13">
        <v>39</v>
      </c>
      <c r="K11" s="13">
        <v>62</v>
      </c>
      <c r="L11" s="13">
        <v>108</v>
      </c>
      <c r="M11" s="13">
        <v>107</v>
      </c>
      <c r="N11" s="15">
        <v>100</v>
      </c>
      <c r="O11" s="14">
        <v>232</v>
      </c>
      <c r="P11" s="13">
        <v>50</v>
      </c>
      <c r="Q11" s="13">
        <v>34</v>
      </c>
      <c r="R11" s="13">
        <v>13</v>
      </c>
      <c r="S11" s="13">
        <v>23</v>
      </c>
      <c r="T11" s="13">
        <v>33</v>
      </c>
      <c r="U11" s="13">
        <v>32</v>
      </c>
      <c r="V11" s="13">
        <v>1</v>
      </c>
      <c r="W11" s="13">
        <v>5</v>
      </c>
      <c r="X11" s="13">
        <v>24</v>
      </c>
      <c r="Y11" s="13">
        <v>13</v>
      </c>
      <c r="Z11" s="15">
        <v>85</v>
      </c>
      <c r="AA11" s="14">
        <v>223</v>
      </c>
      <c r="AB11" s="13">
        <v>92</v>
      </c>
      <c r="AC11" s="13">
        <v>10</v>
      </c>
      <c r="AD11" s="13">
        <v>47</v>
      </c>
      <c r="AE11" s="13">
        <v>32</v>
      </c>
      <c r="AF11" s="15">
        <v>4</v>
      </c>
      <c r="AG11" s="14">
        <v>189</v>
      </c>
      <c r="AH11" s="13">
        <v>126</v>
      </c>
      <c r="AI11" s="13">
        <v>114</v>
      </c>
      <c r="AJ11" s="13">
        <v>75</v>
      </c>
      <c r="AK11" s="13">
        <v>72</v>
      </c>
      <c r="AL11" s="15">
        <v>54</v>
      </c>
      <c r="AM11" s="14">
        <v>316</v>
      </c>
      <c r="AN11" s="15">
        <v>0</v>
      </c>
    </row>
    <row r="12" spans="1:40" ht="15" customHeight="1" x14ac:dyDescent="0.3">
      <c r="A12" s="2" t="s">
        <v>329</v>
      </c>
      <c r="B12" s="9"/>
      <c r="C12" s="16">
        <v>0.35</v>
      </c>
      <c r="D12" s="17">
        <v>0.34</v>
      </c>
      <c r="E12" s="18">
        <v>0.37</v>
      </c>
      <c r="F12" s="17">
        <v>0.44</v>
      </c>
      <c r="G12" s="16">
        <v>0.42</v>
      </c>
      <c r="H12" s="16">
        <v>0.38</v>
      </c>
      <c r="I12" s="20">
        <v>0.28000000000000003</v>
      </c>
      <c r="J12" s="16">
        <v>0.3</v>
      </c>
      <c r="K12" s="16">
        <v>0.33</v>
      </c>
      <c r="L12" s="20">
        <v>0.42</v>
      </c>
      <c r="M12" s="16">
        <v>0.34</v>
      </c>
      <c r="N12" s="18">
        <v>0.31</v>
      </c>
      <c r="O12" s="17">
        <v>0.35</v>
      </c>
      <c r="P12" s="16">
        <v>0.38</v>
      </c>
      <c r="Q12" s="16">
        <v>0.39</v>
      </c>
      <c r="R12" s="16">
        <v>0.47</v>
      </c>
      <c r="S12" s="16">
        <v>0.31</v>
      </c>
      <c r="T12" s="16">
        <v>0.32</v>
      </c>
      <c r="U12" s="16">
        <v>0.37</v>
      </c>
      <c r="V12" s="16">
        <v>1</v>
      </c>
      <c r="W12" s="16">
        <v>0.32</v>
      </c>
      <c r="X12" s="16">
        <v>0.31</v>
      </c>
      <c r="Y12" s="20">
        <v>0.23</v>
      </c>
      <c r="Z12" s="18">
        <v>0.38</v>
      </c>
      <c r="AA12" s="17">
        <v>0.34</v>
      </c>
      <c r="AB12" s="16">
        <v>0.39</v>
      </c>
      <c r="AC12" s="16">
        <v>0.35</v>
      </c>
      <c r="AD12" s="16">
        <v>0.38</v>
      </c>
      <c r="AE12" s="16">
        <v>0.44</v>
      </c>
      <c r="AF12" s="18">
        <v>0.26</v>
      </c>
      <c r="AG12" s="19">
        <v>0.32</v>
      </c>
      <c r="AH12" s="20">
        <v>0.41</v>
      </c>
      <c r="AI12" s="16">
        <v>0.36</v>
      </c>
      <c r="AJ12" s="20">
        <v>0.28000000000000003</v>
      </c>
      <c r="AK12" s="16">
        <v>0.42</v>
      </c>
      <c r="AL12" s="18">
        <v>0.4</v>
      </c>
      <c r="AM12" s="17">
        <v>0.35</v>
      </c>
      <c r="AN12" s="18">
        <v>0</v>
      </c>
    </row>
    <row r="13" spans="1:40" ht="15" customHeight="1" x14ac:dyDescent="0.3">
      <c r="A13" s="2" t="s">
        <v>329</v>
      </c>
      <c r="B13" s="9"/>
      <c r="D13" s="22"/>
      <c r="E13" s="9"/>
      <c r="F13" s="10" t="s">
        <v>660</v>
      </c>
      <c r="G13" s="12" t="s">
        <v>660</v>
      </c>
      <c r="L13" s="12" t="s">
        <v>447</v>
      </c>
      <c r="N13" s="9"/>
      <c r="O13" s="22"/>
      <c r="P13" s="12" t="s">
        <v>388</v>
      </c>
      <c r="Q13" s="12" t="s">
        <v>388</v>
      </c>
      <c r="R13" s="12" t="s">
        <v>388</v>
      </c>
      <c r="Z13" s="11" t="s">
        <v>388</v>
      </c>
      <c r="AA13" s="22"/>
      <c r="AF13" s="9"/>
      <c r="AG13" s="22"/>
      <c r="AH13" s="12" t="s">
        <v>405</v>
      </c>
      <c r="AK13" s="12" t="s">
        <v>405</v>
      </c>
      <c r="AL13" s="11" t="s">
        <v>380</v>
      </c>
      <c r="AM13" s="22"/>
      <c r="AN13" s="9"/>
    </row>
    <row r="14" spans="1:40" ht="15" customHeight="1" x14ac:dyDescent="0.3">
      <c r="A14" s="2" t="s">
        <v>329</v>
      </c>
      <c r="B14" s="9" t="s">
        <v>922</v>
      </c>
      <c r="C14" s="13">
        <v>366</v>
      </c>
      <c r="D14" s="14">
        <v>228</v>
      </c>
      <c r="E14" s="15">
        <v>139</v>
      </c>
      <c r="F14" s="14">
        <v>25</v>
      </c>
      <c r="G14" s="13">
        <v>64</v>
      </c>
      <c r="H14" s="13">
        <v>69</v>
      </c>
      <c r="I14" s="13">
        <v>59</v>
      </c>
      <c r="J14" s="13">
        <v>62</v>
      </c>
      <c r="K14" s="13">
        <v>89</v>
      </c>
      <c r="L14" s="13">
        <v>88</v>
      </c>
      <c r="M14" s="13">
        <v>128</v>
      </c>
      <c r="N14" s="15">
        <v>150</v>
      </c>
      <c r="O14" s="14">
        <v>270</v>
      </c>
      <c r="P14" s="13">
        <v>56</v>
      </c>
      <c r="Q14" s="13">
        <v>29</v>
      </c>
      <c r="R14" s="13">
        <v>8</v>
      </c>
      <c r="S14" s="13">
        <v>29</v>
      </c>
      <c r="T14" s="13">
        <v>41</v>
      </c>
      <c r="U14" s="13">
        <v>39</v>
      </c>
      <c r="V14" s="13">
        <v>0</v>
      </c>
      <c r="W14" s="13">
        <v>9</v>
      </c>
      <c r="X14" s="13">
        <v>31</v>
      </c>
      <c r="Y14" s="13">
        <v>29</v>
      </c>
      <c r="Z14" s="15">
        <v>95</v>
      </c>
      <c r="AA14" s="14">
        <v>277</v>
      </c>
      <c r="AB14" s="13">
        <v>89</v>
      </c>
      <c r="AC14" s="13">
        <v>9</v>
      </c>
      <c r="AD14" s="13">
        <v>45</v>
      </c>
      <c r="AE14" s="13">
        <v>30</v>
      </c>
      <c r="AF14" s="15">
        <v>5</v>
      </c>
      <c r="AG14" s="14">
        <v>261</v>
      </c>
      <c r="AH14" s="13">
        <v>106</v>
      </c>
      <c r="AI14" s="13">
        <v>142</v>
      </c>
      <c r="AJ14" s="13">
        <v>118</v>
      </c>
      <c r="AK14" s="13">
        <v>63</v>
      </c>
      <c r="AL14" s="15">
        <v>43</v>
      </c>
      <c r="AM14" s="14">
        <v>366</v>
      </c>
      <c r="AN14" s="15">
        <v>0</v>
      </c>
    </row>
    <row r="15" spans="1:40" ht="15" customHeight="1" x14ac:dyDescent="0.3">
      <c r="A15" s="2" t="s">
        <v>329</v>
      </c>
      <c r="B15" s="9"/>
      <c r="C15" s="16">
        <v>0.41</v>
      </c>
      <c r="D15" s="17">
        <v>0.43</v>
      </c>
      <c r="E15" s="18">
        <v>0.38</v>
      </c>
      <c r="F15" s="17">
        <v>0.32</v>
      </c>
      <c r="G15" s="16">
        <v>0.36</v>
      </c>
      <c r="H15" s="16">
        <v>0.39</v>
      </c>
      <c r="I15" s="16">
        <v>0.41</v>
      </c>
      <c r="J15" s="16">
        <v>0.47</v>
      </c>
      <c r="K15" s="16">
        <v>0.47</v>
      </c>
      <c r="L15" s="20">
        <v>0.35</v>
      </c>
      <c r="M15" s="16">
        <v>0.4</v>
      </c>
      <c r="N15" s="21">
        <v>0.47</v>
      </c>
      <c r="O15" s="17">
        <v>0.41</v>
      </c>
      <c r="P15" s="16">
        <v>0.42</v>
      </c>
      <c r="Q15" s="16">
        <v>0.33</v>
      </c>
      <c r="R15" s="16">
        <v>0.3</v>
      </c>
      <c r="S15" s="16">
        <v>0.39</v>
      </c>
      <c r="T15" s="16">
        <v>0.41</v>
      </c>
      <c r="U15" s="16">
        <v>0.44</v>
      </c>
      <c r="V15" s="16">
        <v>0</v>
      </c>
      <c r="W15" s="16">
        <v>0.52</v>
      </c>
      <c r="X15" s="16">
        <v>0.4</v>
      </c>
      <c r="Y15" s="16">
        <v>0.52</v>
      </c>
      <c r="Z15" s="18">
        <v>0.42</v>
      </c>
      <c r="AA15" s="17">
        <v>0.42</v>
      </c>
      <c r="AB15" s="16">
        <v>0.38</v>
      </c>
      <c r="AC15" s="16">
        <v>0.32</v>
      </c>
      <c r="AD15" s="16">
        <v>0.37</v>
      </c>
      <c r="AE15" s="16">
        <v>0.41</v>
      </c>
      <c r="AF15" s="18">
        <v>0.37</v>
      </c>
      <c r="AG15" s="19">
        <v>0.45</v>
      </c>
      <c r="AH15" s="20">
        <v>0.34</v>
      </c>
      <c r="AI15" s="16">
        <v>0.44</v>
      </c>
      <c r="AJ15" s="16">
        <v>0.45</v>
      </c>
      <c r="AK15" s="16">
        <v>0.36</v>
      </c>
      <c r="AL15" s="21">
        <v>0.32</v>
      </c>
      <c r="AM15" s="17">
        <v>0.41</v>
      </c>
      <c r="AN15" s="18">
        <v>0</v>
      </c>
    </row>
    <row r="16" spans="1:40" ht="15" customHeight="1" x14ac:dyDescent="0.3">
      <c r="A16" s="2" t="s">
        <v>329</v>
      </c>
      <c r="B16" s="9"/>
      <c r="D16" s="22"/>
      <c r="E16" s="9"/>
      <c r="F16" s="22"/>
      <c r="J16" s="12" t="s">
        <v>433</v>
      </c>
      <c r="K16" s="12" t="s">
        <v>433</v>
      </c>
      <c r="N16" s="11" t="s">
        <v>433</v>
      </c>
      <c r="O16" s="22"/>
      <c r="Y16" s="12" t="s">
        <v>379</v>
      </c>
      <c r="Z16" s="9"/>
      <c r="AA16" s="22"/>
      <c r="AF16" s="9"/>
      <c r="AG16" s="10" t="s">
        <v>437</v>
      </c>
      <c r="AI16" s="12" t="s">
        <v>437</v>
      </c>
      <c r="AJ16" s="12" t="s">
        <v>437</v>
      </c>
      <c r="AL16" s="9"/>
      <c r="AM16" s="22"/>
      <c r="AN16" s="9"/>
    </row>
    <row r="17" spans="1:40" ht="15" customHeight="1" x14ac:dyDescent="0.3">
      <c r="A17" s="2" t="s">
        <v>329</v>
      </c>
      <c r="B17" s="9" t="s">
        <v>930</v>
      </c>
      <c r="C17" s="13">
        <v>177</v>
      </c>
      <c r="D17" s="14">
        <v>101</v>
      </c>
      <c r="E17" s="15">
        <v>76</v>
      </c>
      <c r="F17" s="14">
        <v>13</v>
      </c>
      <c r="G17" s="13">
        <v>34</v>
      </c>
      <c r="H17" s="13">
        <v>33</v>
      </c>
      <c r="I17" s="13">
        <v>39</v>
      </c>
      <c r="J17" s="13">
        <v>25</v>
      </c>
      <c r="K17" s="13">
        <v>34</v>
      </c>
      <c r="L17" s="13">
        <v>47</v>
      </c>
      <c r="M17" s="13">
        <v>72</v>
      </c>
      <c r="N17" s="15">
        <v>59</v>
      </c>
      <c r="O17" s="14">
        <v>134</v>
      </c>
      <c r="P17" s="13">
        <v>24</v>
      </c>
      <c r="Q17" s="13">
        <v>20</v>
      </c>
      <c r="R17" s="13">
        <v>4</v>
      </c>
      <c r="S17" s="13">
        <v>17</v>
      </c>
      <c r="T17" s="13">
        <v>19</v>
      </c>
      <c r="U17" s="13">
        <v>13</v>
      </c>
      <c r="V17" s="13">
        <v>0</v>
      </c>
      <c r="W17" s="13">
        <v>3</v>
      </c>
      <c r="X17" s="13">
        <v>23</v>
      </c>
      <c r="Y17" s="13">
        <v>12</v>
      </c>
      <c r="Z17" s="15">
        <v>43</v>
      </c>
      <c r="AA17" s="14">
        <v>132</v>
      </c>
      <c r="AB17" s="13">
        <v>46</v>
      </c>
      <c r="AC17" s="13">
        <v>6</v>
      </c>
      <c r="AD17" s="13">
        <v>26</v>
      </c>
      <c r="AE17" s="13">
        <v>9</v>
      </c>
      <c r="AF17" s="15">
        <v>5</v>
      </c>
      <c r="AG17" s="14">
        <v>114</v>
      </c>
      <c r="AH17" s="13">
        <v>63</v>
      </c>
      <c r="AI17" s="13">
        <v>57</v>
      </c>
      <c r="AJ17" s="13">
        <v>57</v>
      </c>
      <c r="AK17" s="13">
        <v>31</v>
      </c>
      <c r="AL17" s="15">
        <v>32</v>
      </c>
      <c r="AM17" s="14">
        <v>177</v>
      </c>
      <c r="AN17" s="15">
        <v>0</v>
      </c>
    </row>
    <row r="18" spans="1:40" ht="15" customHeight="1" x14ac:dyDescent="0.3">
      <c r="A18" s="2" t="s">
        <v>329</v>
      </c>
      <c r="B18" s="9"/>
      <c r="C18" s="16">
        <v>0.2</v>
      </c>
      <c r="D18" s="17">
        <v>0.19</v>
      </c>
      <c r="E18" s="18">
        <v>0.21</v>
      </c>
      <c r="F18" s="17">
        <v>0.17</v>
      </c>
      <c r="G18" s="16">
        <v>0.19</v>
      </c>
      <c r="H18" s="16">
        <v>0.18</v>
      </c>
      <c r="I18" s="20">
        <v>0.28000000000000003</v>
      </c>
      <c r="J18" s="16">
        <v>0.19</v>
      </c>
      <c r="K18" s="16">
        <v>0.18</v>
      </c>
      <c r="L18" s="16">
        <v>0.18</v>
      </c>
      <c r="M18" s="16">
        <v>0.22</v>
      </c>
      <c r="N18" s="18">
        <v>0.18</v>
      </c>
      <c r="O18" s="17">
        <v>0.2</v>
      </c>
      <c r="P18" s="16">
        <v>0.18</v>
      </c>
      <c r="Q18" s="16">
        <v>0.23</v>
      </c>
      <c r="R18" s="16">
        <v>0.15</v>
      </c>
      <c r="S18" s="16">
        <v>0.23</v>
      </c>
      <c r="T18" s="16">
        <v>0.19</v>
      </c>
      <c r="U18" s="16">
        <v>0.15</v>
      </c>
      <c r="V18" s="16">
        <v>0</v>
      </c>
      <c r="W18" s="16">
        <v>0.16</v>
      </c>
      <c r="X18" s="20">
        <v>0.28999999999999998</v>
      </c>
      <c r="Y18" s="16">
        <v>0.2</v>
      </c>
      <c r="Z18" s="18">
        <v>0.19</v>
      </c>
      <c r="AA18" s="17">
        <v>0.2</v>
      </c>
      <c r="AB18" s="16">
        <v>0.19</v>
      </c>
      <c r="AC18" s="16">
        <v>0.21</v>
      </c>
      <c r="AD18" s="16">
        <v>0.21</v>
      </c>
      <c r="AE18" s="16">
        <v>0.12</v>
      </c>
      <c r="AF18" s="18">
        <v>0.37</v>
      </c>
      <c r="AG18" s="17">
        <v>0.2</v>
      </c>
      <c r="AH18" s="16">
        <v>0.2</v>
      </c>
      <c r="AI18" s="16">
        <v>0.18</v>
      </c>
      <c r="AJ18" s="16">
        <v>0.21</v>
      </c>
      <c r="AK18" s="16">
        <v>0.18</v>
      </c>
      <c r="AL18" s="18">
        <v>0.23</v>
      </c>
      <c r="AM18" s="17">
        <v>0.2</v>
      </c>
      <c r="AN18" s="18">
        <v>0</v>
      </c>
    </row>
    <row r="19" spans="1:40" ht="15" customHeight="1" x14ac:dyDescent="0.3">
      <c r="A19" s="2" t="s">
        <v>329</v>
      </c>
      <c r="B19" s="9"/>
      <c r="D19" s="22"/>
      <c r="E19" s="9"/>
      <c r="F19" s="22"/>
      <c r="I19" s="12" t="s">
        <v>688</v>
      </c>
      <c r="N19" s="9"/>
      <c r="O19" s="22"/>
      <c r="X19" s="12" t="s">
        <v>383</v>
      </c>
      <c r="Z19" s="9"/>
      <c r="AA19" s="22"/>
      <c r="AF19" s="9"/>
      <c r="AG19" s="22"/>
      <c r="AL19" s="9"/>
      <c r="AM19" s="22"/>
      <c r="AN19" s="9"/>
    </row>
    <row r="20" spans="1:40" ht="15" customHeight="1" x14ac:dyDescent="0.3">
      <c r="A20" s="2" t="s">
        <v>329</v>
      </c>
      <c r="B20" s="9" t="s">
        <v>940</v>
      </c>
      <c r="C20" s="13">
        <v>22</v>
      </c>
      <c r="D20" s="14">
        <v>11</v>
      </c>
      <c r="E20" s="15">
        <v>12</v>
      </c>
      <c r="F20" s="14">
        <v>4</v>
      </c>
      <c r="G20" s="13">
        <v>5</v>
      </c>
      <c r="H20" s="13">
        <v>5</v>
      </c>
      <c r="I20" s="13">
        <v>4</v>
      </c>
      <c r="J20" s="13">
        <v>4</v>
      </c>
      <c r="K20" s="13">
        <v>1</v>
      </c>
      <c r="L20" s="13">
        <v>9</v>
      </c>
      <c r="M20" s="13">
        <v>9</v>
      </c>
      <c r="N20" s="15">
        <v>5</v>
      </c>
      <c r="O20" s="14">
        <v>14</v>
      </c>
      <c r="P20" s="13">
        <v>3</v>
      </c>
      <c r="Q20" s="13">
        <v>3</v>
      </c>
      <c r="R20" s="13">
        <v>2</v>
      </c>
      <c r="S20" s="13">
        <v>4</v>
      </c>
      <c r="T20" s="13">
        <v>5</v>
      </c>
      <c r="U20" s="13">
        <v>2</v>
      </c>
      <c r="V20" s="13">
        <v>0</v>
      </c>
      <c r="W20" s="13">
        <v>0</v>
      </c>
      <c r="X20" s="13">
        <v>0</v>
      </c>
      <c r="Y20" s="13">
        <v>1</v>
      </c>
      <c r="Z20" s="15">
        <v>3</v>
      </c>
      <c r="AA20" s="14">
        <v>15</v>
      </c>
      <c r="AB20" s="13">
        <v>7</v>
      </c>
      <c r="AC20" s="13">
        <v>3</v>
      </c>
      <c r="AD20" s="13">
        <v>3</v>
      </c>
      <c r="AE20" s="13">
        <v>2</v>
      </c>
      <c r="AF20" s="15">
        <v>0</v>
      </c>
      <c r="AG20" s="14">
        <v>14</v>
      </c>
      <c r="AH20" s="13">
        <v>9</v>
      </c>
      <c r="AI20" s="13">
        <v>3</v>
      </c>
      <c r="AJ20" s="13">
        <v>10</v>
      </c>
      <c r="AK20" s="13">
        <v>4</v>
      </c>
      <c r="AL20" s="15">
        <v>5</v>
      </c>
      <c r="AM20" s="14">
        <v>22</v>
      </c>
      <c r="AN20" s="15">
        <v>0</v>
      </c>
    </row>
    <row r="21" spans="1:40" ht="15" customHeight="1" x14ac:dyDescent="0.3">
      <c r="A21" s="2" t="s">
        <v>329</v>
      </c>
      <c r="B21" s="9"/>
      <c r="C21" s="16">
        <v>0.02</v>
      </c>
      <c r="D21" s="17">
        <v>0.02</v>
      </c>
      <c r="E21" s="18">
        <v>0.03</v>
      </c>
      <c r="F21" s="17">
        <v>0.05</v>
      </c>
      <c r="G21" s="16">
        <v>0.03</v>
      </c>
      <c r="H21" s="16">
        <v>0.03</v>
      </c>
      <c r="I21" s="16">
        <v>0.03</v>
      </c>
      <c r="J21" s="16">
        <v>0.03</v>
      </c>
      <c r="K21" s="16">
        <v>0.01</v>
      </c>
      <c r="L21" s="16">
        <v>0.03</v>
      </c>
      <c r="M21" s="16">
        <v>0.03</v>
      </c>
      <c r="N21" s="18">
        <v>0.02</v>
      </c>
      <c r="O21" s="17">
        <v>0.02</v>
      </c>
      <c r="P21" s="16">
        <v>0.02</v>
      </c>
      <c r="Q21" s="16">
        <v>0.03</v>
      </c>
      <c r="R21" s="16">
        <v>7.0000000000000007E-2</v>
      </c>
      <c r="S21" s="16">
        <v>0.05</v>
      </c>
      <c r="T21" s="16">
        <v>0.05</v>
      </c>
      <c r="U21" s="16">
        <v>0.02</v>
      </c>
      <c r="V21" s="16">
        <v>0</v>
      </c>
      <c r="W21" s="16">
        <v>0</v>
      </c>
      <c r="X21" s="16">
        <v>0</v>
      </c>
      <c r="Y21" s="16">
        <v>0.01</v>
      </c>
      <c r="Z21" s="18">
        <v>0.01</v>
      </c>
      <c r="AA21" s="17">
        <v>0.02</v>
      </c>
      <c r="AB21" s="16">
        <v>0.03</v>
      </c>
      <c r="AC21" s="20">
        <v>0.1</v>
      </c>
      <c r="AD21" s="16">
        <v>0.02</v>
      </c>
      <c r="AE21" s="16">
        <v>0.03</v>
      </c>
      <c r="AF21" s="18">
        <v>0</v>
      </c>
      <c r="AG21" s="17">
        <v>0.02</v>
      </c>
      <c r="AH21" s="16">
        <v>0.03</v>
      </c>
      <c r="AI21" s="20">
        <v>0.01</v>
      </c>
      <c r="AJ21" s="16">
        <v>0.04</v>
      </c>
      <c r="AK21" s="16">
        <v>0.02</v>
      </c>
      <c r="AL21" s="18">
        <v>0.03</v>
      </c>
      <c r="AM21" s="17">
        <v>0.02</v>
      </c>
      <c r="AN21" s="18">
        <v>0</v>
      </c>
    </row>
    <row r="22" spans="1:40" ht="15" customHeight="1" x14ac:dyDescent="0.3">
      <c r="A22" s="2" t="s">
        <v>329</v>
      </c>
      <c r="B22" s="9"/>
      <c r="D22" s="22"/>
      <c r="E22" s="9"/>
      <c r="F22" s="10" t="s">
        <v>382</v>
      </c>
      <c r="L22" s="12" t="s">
        <v>382</v>
      </c>
      <c r="N22" s="9"/>
      <c r="O22" s="22"/>
      <c r="R22" s="12" t="s">
        <v>655</v>
      </c>
      <c r="S22" s="12" t="s">
        <v>387</v>
      </c>
      <c r="Z22" s="9"/>
      <c r="AA22" s="22"/>
      <c r="AC22" s="12" t="s">
        <v>377</v>
      </c>
      <c r="AF22" s="9"/>
      <c r="AG22" s="22"/>
      <c r="AJ22" s="12" t="s">
        <v>379</v>
      </c>
      <c r="AL22" s="9"/>
      <c r="AM22" s="22"/>
      <c r="AN22" s="9"/>
    </row>
    <row r="23" spans="1:40" ht="15" customHeight="1" x14ac:dyDescent="0.3">
      <c r="A23" s="2" t="s">
        <v>329</v>
      </c>
      <c r="B23" s="9" t="s">
        <v>950</v>
      </c>
      <c r="C23" s="13">
        <v>10</v>
      </c>
      <c r="D23" s="14">
        <v>6</v>
      </c>
      <c r="E23" s="15">
        <v>5</v>
      </c>
      <c r="F23" s="14">
        <v>1</v>
      </c>
      <c r="G23" s="13">
        <v>2</v>
      </c>
      <c r="H23" s="13">
        <v>4</v>
      </c>
      <c r="I23" s="13">
        <v>1</v>
      </c>
      <c r="J23" s="13">
        <v>2</v>
      </c>
      <c r="K23" s="13">
        <v>1</v>
      </c>
      <c r="L23" s="13">
        <v>3</v>
      </c>
      <c r="M23" s="13">
        <v>5</v>
      </c>
      <c r="N23" s="15">
        <v>3</v>
      </c>
      <c r="O23" s="14">
        <v>7</v>
      </c>
      <c r="P23" s="13">
        <v>1</v>
      </c>
      <c r="Q23" s="13">
        <v>2</v>
      </c>
      <c r="R23" s="13">
        <v>0</v>
      </c>
      <c r="S23" s="13">
        <v>1</v>
      </c>
      <c r="T23" s="13">
        <v>3</v>
      </c>
      <c r="U23" s="13">
        <v>1</v>
      </c>
      <c r="V23" s="13">
        <v>0</v>
      </c>
      <c r="W23" s="13">
        <v>0</v>
      </c>
      <c r="X23" s="13">
        <v>0</v>
      </c>
      <c r="Y23" s="13">
        <v>2</v>
      </c>
      <c r="Z23" s="15">
        <v>1</v>
      </c>
      <c r="AA23" s="14">
        <v>8</v>
      </c>
      <c r="AB23" s="13">
        <v>2</v>
      </c>
      <c r="AC23" s="13">
        <v>1</v>
      </c>
      <c r="AD23" s="13">
        <v>1</v>
      </c>
      <c r="AE23" s="13">
        <v>0</v>
      </c>
      <c r="AF23" s="15">
        <v>0</v>
      </c>
      <c r="AG23" s="14">
        <v>5</v>
      </c>
      <c r="AH23" s="13">
        <v>6</v>
      </c>
      <c r="AI23" s="13">
        <v>2</v>
      </c>
      <c r="AJ23" s="13">
        <v>3</v>
      </c>
      <c r="AK23" s="13">
        <v>3</v>
      </c>
      <c r="AL23" s="15">
        <v>3</v>
      </c>
      <c r="AM23" s="14">
        <v>10</v>
      </c>
      <c r="AN23" s="15">
        <v>0</v>
      </c>
    </row>
    <row r="24" spans="1:40" ht="15" customHeight="1" x14ac:dyDescent="0.3">
      <c r="A24" s="2" t="s">
        <v>329</v>
      </c>
      <c r="B24" s="9"/>
      <c r="C24" s="16">
        <v>0.01</v>
      </c>
      <c r="D24" s="17">
        <v>0.01</v>
      </c>
      <c r="E24" s="18">
        <v>0.01</v>
      </c>
      <c r="F24" s="17">
        <v>0.01</v>
      </c>
      <c r="G24" s="16">
        <v>0.01</v>
      </c>
      <c r="H24" s="16">
        <v>0.02</v>
      </c>
      <c r="I24" s="16">
        <v>0.01</v>
      </c>
      <c r="J24" s="16">
        <v>0.01</v>
      </c>
      <c r="K24" s="16">
        <v>0.01</v>
      </c>
      <c r="L24" s="16">
        <v>0.01</v>
      </c>
      <c r="M24" s="16">
        <v>0.01</v>
      </c>
      <c r="N24" s="18">
        <v>0.01</v>
      </c>
      <c r="O24" s="17">
        <v>0.01</v>
      </c>
      <c r="P24" s="16">
        <v>0.01</v>
      </c>
      <c r="Q24" s="16">
        <v>0.02</v>
      </c>
      <c r="R24" s="16">
        <v>0</v>
      </c>
      <c r="S24" s="16">
        <v>0.01</v>
      </c>
      <c r="T24" s="16">
        <v>0.03</v>
      </c>
      <c r="U24" s="16">
        <v>0.01</v>
      </c>
      <c r="V24" s="16">
        <v>0</v>
      </c>
      <c r="W24" s="16">
        <v>0</v>
      </c>
      <c r="X24" s="16">
        <v>0</v>
      </c>
      <c r="Y24" s="16">
        <v>0.03</v>
      </c>
      <c r="Z24" s="18">
        <v>0.01</v>
      </c>
      <c r="AA24" s="17">
        <v>0.01</v>
      </c>
      <c r="AB24" s="16">
        <v>0.01</v>
      </c>
      <c r="AC24" s="16">
        <v>0.03</v>
      </c>
      <c r="AD24" s="16">
        <v>0.01</v>
      </c>
      <c r="AE24" s="16">
        <v>0</v>
      </c>
      <c r="AF24" s="18">
        <v>0</v>
      </c>
      <c r="AG24" s="17">
        <v>0.01</v>
      </c>
      <c r="AH24" s="16">
        <v>0.02</v>
      </c>
      <c r="AI24" s="16">
        <v>0.01</v>
      </c>
      <c r="AJ24" s="16">
        <v>0.01</v>
      </c>
      <c r="AK24" s="16">
        <v>0.02</v>
      </c>
      <c r="AL24" s="18">
        <v>0.02</v>
      </c>
      <c r="AM24" s="17">
        <v>0.01</v>
      </c>
      <c r="AN24" s="18">
        <v>0</v>
      </c>
    </row>
    <row r="25" spans="1:40" ht="15" customHeight="1" x14ac:dyDescent="0.3">
      <c r="A25" s="2" t="s">
        <v>329</v>
      </c>
      <c r="B25" s="9" t="s">
        <v>774</v>
      </c>
      <c r="C25" s="13">
        <v>2</v>
      </c>
      <c r="D25" s="14">
        <v>1</v>
      </c>
      <c r="E25" s="15">
        <v>1</v>
      </c>
      <c r="F25" s="14">
        <v>0</v>
      </c>
      <c r="G25" s="13">
        <v>0</v>
      </c>
      <c r="H25" s="13">
        <v>0</v>
      </c>
      <c r="I25" s="13">
        <v>0</v>
      </c>
      <c r="J25" s="13">
        <v>0</v>
      </c>
      <c r="K25" s="13">
        <v>2</v>
      </c>
      <c r="L25" s="13">
        <v>0</v>
      </c>
      <c r="M25" s="13">
        <v>0</v>
      </c>
      <c r="N25" s="15">
        <v>2</v>
      </c>
      <c r="O25" s="14">
        <v>1</v>
      </c>
      <c r="P25" s="13">
        <v>0</v>
      </c>
      <c r="Q25" s="13">
        <v>0</v>
      </c>
      <c r="R25" s="13">
        <v>0</v>
      </c>
      <c r="S25" s="13">
        <v>0</v>
      </c>
      <c r="T25" s="13">
        <v>1</v>
      </c>
      <c r="U25" s="13">
        <v>1</v>
      </c>
      <c r="V25" s="13">
        <v>0</v>
      </c>
      <c r="W25" s="13">
        <v>0</v>
      </c>
      <c r="X25" s="13">
        <v>0</v>
      </c>
      <c r="Y25" s="13">
        <v>0</v>
      </c>
      <c r="Z25" s="15">
        <v>0</v>
      </c>
      <c r="AA25" s="14">
        <v>2</v>
      </c>
      <c r="AB25" s="13">
        <v>0</v>
      </c>
      <c r="AC25" s="13">
        <v>0</v>
      </c>
      <c r="AD25" s="13">
        <v>0</v>
      </c>
      <c r="AE25" s="13">
        <v>0</v>
      </c>
      <c r="AF25" s="15">
        <v>0</v>
      </c>
      <c r="AG25" s="14">
        <v>2</v>
      </c>
      <c r="AH25" s="13">
        <v>0</v>
      </c>
      <c r="AI25" s="13">
        <v>2</v>
      </c>
      <c r="AJ25" s="13">
        <v>0</v>
      </c>
      <c r="AK25" s="13">
        <v>0</v>
      </c>
      <c r="AL25" s="15">
        <v>0</v>
      </c>
      <c r="AM25" s="14">
        <v>2</v>
      </c>
      <c r="AN25" s="15">
        <v>0</v>
      </c>
    </row>
    <row r="26" spans="1:40" ht="15" customHeight="1" x14ac:dyDescent="0.3">
      <c r="A26" s="2" t="s">
        <v>329</v>
      </c>
      <c r="B26" s="9"/>
      <c r="C26" s="3" t="s">
        <v>422</v>
      </c>
      <c r="D26" s="23" t="s">
        <v>422</v>
      </c>
      <c r="E26" s="24" t="s">
        <v>422</v>
      </c>
      <c r="F26" s="17">
        <v>0</v>
      </c>
      <c r="G26" s="16">
        <v>0</v>
      </c>
      <c r="H26" s="16">
        <v>0</v>
      </c>
      <c r="I26" s="16">
        <v>0</v>
      </c>
      <c r="J26" s="16">
        <v>0</v>
      </c>
      <c r="K26" s="20">
        <v>0.01</v>
      </c>
      <c r="L26" s="16">
        <v>0</v>
      </c>
      <c r="M26" s="16">
        <v>0</v>
      </c>
      <c r="N26" s="18">
        <v>0.01</v>
      </c>
      <c r="O26" s="23" t="s">
        <v>422</v>
      </c>
      <c r="P26" s="16">
        <v>0</v>
      </c>
      <c r="Q26" s="16">
        <v>0</v>
      </c>
      <c r="R26" s="16">
        <v>0</v>
      </c>
      <c r="S26" s="16">
        <v>0</v>
      </c>
      <c r="T26" s="16">
        <v>0.01</v>
      </c>
      <c r="U26" s="16">
        <v>0.01</v>
      </c>
      <c r="V26" s="16">
        <v>0</v>
      </c>
      <c r="W26" s="16">
        <v>0</v>
      </c>
      <c r="X26" s="16">
        <v>0</v>
      </c>
      <c r="Y26" s="16">
        <v>0</v>
      </c>
      <c r="Z26" s="18">
        <v>0</v>
      </c>
      <c r="AA26" s="23" t="s">
        <v>422</v>
      </c>
      <c r="AB26" s="16">
        <v>0</v>
      </c>
      <c r="AC26" s="16">
        <v>0</v>
      </c>
      <c r="AD26" s="16">
        <v>0</v>
      </c>
      <c r="AE26" s="16">
        <v>0</v>
      </c>
      <c r="AF26" s="18">
        <v>0</v>
      </c>
      <c r="AG26" s="23" t="s">
        <v>422</v>
      </c>
      <c r="AH26" s="16">
        <v>0</v>
      </c>
      <c r="AI26" s="16">
        <v>0.01</v>
      </c>
      <c r="AJ26" s="16">
        <v>0</v>
      </c>
      <c r="AK26" s="16">
        <v>0</v>
      </c>
      <c r="AL26" s="18">
        <v>0</v>
      </c>
      <c r="AM26" s="23" t="s">
        <v>422</v>
      </c>
      <c r="AN26" s="18">
        <v>0</v>
      </c>
    </row>
    <row r="27" spans="1:40" ht="15" customHeight="1" x14ac:dyDescent="0.3">
      <c r="A27" s="2" t="s">
        <v>329</v>
      </c>
      <c r="B27" s="9" t="s">
        <v>960</v>
      </c>
      <c r="C27" s="13">
        <v>682</v>
      </c>
      <c r="D27" s="14">
        <v>407</v>
      </c>
      <c r="E27" s="15">
        <v>275</v>
      </c>
      <c r="F27" s="14">
        <v>59</v>
      </c>
      <c r="G27" s="13">
        <v>138</v>
      </c>
      <c r="H27" s="13">
        <v>136</v>
      </c>
      <c r="I27" s="13">
        <v>99</v>
      </c>
      <c r="J27" s="13">
        <v>100</v>
      </c>
      <c r="K27" s="13">
        <v>151</v>
      </c>
      <c r="L27" s="13">
        <v>196</v>
      </c>
      <c r="M27" s="13">
        <v>235</v>
      </c>
      <c r="N27" s="15">
        <v>251</v>
      </c>
      <c r="O27" s="14">
        <v>502</v>
      </c>
      <c r="P27" s="13">
        <v>106</v>
      </c>
      <c r="Q27" s="13">
        <v>64</v>
      </c>
      <c r="R27" s="13">
        <v>22</v>
      </c>
      <c r="S27" s="13">
        <v>52</v>
      </c>
      <c r="T27" s="13">
        <v>74</v>
      </c>
      <c r="U27" s="13">
        <v>72</v>
      </c>
      <c r="V27" s="13">
        <v>1</v>
      </c>
      <c r="W27" s="13">
        <v>14</v>
      </c>
      <c r="X27" s="13">
        <v>55</v>
      </c>
      <c r="Y27" s="13">
        <v>42</v>
      </c>
      <c r="Z27" s="15">
        <v>180</v>
      </c>
      <c r="AA27" s="14">
        <v>501</v>
      </c>
      <c r="AB27" s="13">
        <v>181</v>
      </c>
      <c r="AC27" s="13">
        <v>18</v>
      </c>
      <c r="AD27" s="13">
        <v>91</v>
      </c>
      <c r="AE27" s="13">
        <v>62</v>
      </c>
      <c r="AF27" s="15">
        <v>9</v>
      </c>
      <c r="AG27" s="14">
        <v>450</v>
      </c>
      <c r="AH27" s="13">
        <v>232</v>
      </c>
      <c r="AI27" s="13">
        <v>257</v>
      </c>
      <c r="AJ27" s="13">
        <v>193</v>
      </c>
      <c r="AK27" s="13">
        <v>135</v>
      </c>
      <c r="AL27" s="15">
        <v>97</v>
      </c>
      <c r="AM27" s="14">
        <v>682</v>
      </c>
      <c r="AN27" s="15">
        <v>0</v>
      </c>
    </row>
    <row r="28" spans="1:40" ht="15" customHeight="1" x14ac:dyDescent="0.3">
      <c r="A28" s="2" t="s">
        <v>329</v>
      </c>
      <c r="B28" s="9"/>
      <c r="C28" s="16">
        <v>0.76</v>
      </c>
      <c r="D28" s="17">
        <v>0.77</v>
      </c>
      <c r="E28" s="18">
        <v>0.75</v>
      </c>
      <c r="F28" s="17">
        <v>0.77</v>
      </c>
      <c r="G28" s="16">
        <v>0.77</v>
      </c>
      <c r="H28" s="16">
        <v>0.77</v>
      </c>
      <c r="I28" s="20">
        <v>0.69</v>
      </c>
      <c r="J28" s="16">
        <v>0.77</v>
      </c>
      <c r="K28" s="16">
        <v>0.8</v>
      </c>
      <c r="L28" s="16">
        <v>0.77</v>
      </c>
      <c r="M28" s="16">
        <v>0.73</v>
      </c>
      <c r="N28" s="18">
        <v>0.79</v>
      </c>
      <c r="O28" s="17">
        <v>0.76</v>
      </c>
      <c r="P28" s="16">
        <v>0.79</v>
      </c>
      <c r="Q28" s="16">
        <v>0.72</v>
      </c>
      <c r="R28" s="16">
        <v>0.77</v>
      </c>
      <c r="S28" s="16">
        <v>0.7</v>
      </c>
      <c r="T28" s="16">
        <v>0.73</v>
      </c>
      <c r="U28" s="16">
        <v>0.81</v>
      </c>
      <c r="V28" s="16">
        <v>1</v>
      </c>
      <c r="W28" s="16">
        <v>0.84</v>
      </c>
      <c r="X28" s="16">
        <v>0.71</v>
      </c>
      <c r="Y28" s="16">
        <v>0.75</v>
      </c>
      <c r="Z28" s="18">
        <v>0.79</v>
      </c>
      <c r="AA28" s="17">
        <v>0.76</v>
      </c>
      <c r="AB28" s="16">
        <v>0.77</v>
      </c>
      <c r="AC28" s="16">
        <v>0.66</v>
      </c>
      <c r="AD28" s="16">
        <v>0.75</v>
      </c>
      <c r="AE28" s="20">
        <v>0.86</v>
      </c>
      <c r="AF28" s="18">
        <v>0.63</v>
      </c>
      <c r="AG28" s="17">
        <v>0.77</v>
      </c>
      <c r="AH28" s="16">
        <v>0.75</v>
      </c>
      <c r="AI28" s="20">
        <v>0.8</v>
      </c>
      <c r="AJ28" s="16">
        <v>0.73</v>
      </c>
      <c r="AK28" s="16">
        <v>0.78</v>
      </c>
      <c r="AL28" s="18">
        <v>0.71</v>
      </c>
      <c r="AM28" s="17">
        <v>0.76</v>
      </c>
      <c r="AN28" s="18">
        <v>0</v>
      </c>
    </row>
    <row r="29" spans="1:40" ht="15" customHeight="1" x14ac:dyDescent="0.3">
      <c r="A29" s="2" t="s">
        <v>329</v>
      </c>
      <c r="B29" s="9"/>
      <c r="D29" s="22"/>
      <c r="E29" s="9"/>
      <c r="F29" s="22"/>
      <c r="K29" s="12" t="s">
        <v>380</v>
      </c>
      <c r="N29" s="11" t="s">
        <v>380</v>
      </c>
      <c r="O29" s="22"/>
      <c r="Z29" s="9"/>
      <c r="AA29" s="22"/>
      <c r="AE29" s="12" t="s">
        <v>379</v>
      </c>
      <c r="AF29" s="9"/>
      <c r="AG29" s="22"/>
      <c r="AI29" s="12" t="s">
        <v>382</v>
      </c>
      <c r="AL29" s="9"/>
      <c r="AM29" s="22"/>
      <c r="AN29" s="9"/>
    </row>
    <row r="30" spans="1:40" ht="15" customHeight="1" x14ac:dyDescent="0.3">
      <c r="A30" s="2" t="s">
        <v>329</v>
      </c>
      <c r="B30" s="9" t="s">
        <v>970</v>
      </c>
      <c r="C30" s="13">
        <v>33</v>
      </c>
      <c r="D30" s="14">
        <v>16</v>
      </c>
      <c r="E30" s="15">
        <v>16</v>
      </c>
      <c r="F30" s="14">
        <v>5</v>
      </c>
      <c r="G30" s="13">
        <v>7</v>
      </c>
      <c r="H30" s="13">
        <v>8</v>
      </c>
      <c r="I30" s="13">
        <v>5</v>
      </c>
      <c r="J30" s="13">
        <v>6</v>
      </c>
      <c r="K30" s="13">
        <v>2</v>
      </c>
      <c r="L30" s="13">
        <v>11</v>
      </c>
      <c r="M30" s="13">
        <v>13</v>
      </c>
      <c r="N30" s="15">
        <v>8</v>
      </c>
      <c r="O30" s="14">
        <v>21</v>
      </c>
      <c r="P30" s="13">
        <v>4</v>
      </c>
      <c r="Q30" s="13">
        <v>5</v>
      </c>
      <c r="R30" s="13">
        <v>2</v>
      </c>
      <c r="S30" s="13">
        <v>5</v>
      </c>
      <c r="T30" s="13">
        <v>8</v>
      </c>
      <c r="U30" s="13">
        <v>3</v>
      </c>
      <c r="V30" s="13">
        <v>0</v>
      </c>
      <c r="W30" s="13">
        <v>0</v>
      </c>
      <c r="X30" s="13">
        <v>0</v>
      </c>
      <c r="Y30" s="13">
        <v>3</v>
      </c>
      <c r="Z30" s="15">
        <v>4</v>
      </c>
      <c r="AA30" s="14">
        <v>23</v>
      </c>
      <c r="AB30" s="13">
        <v>9</v>
      </c>
      <c r="AC30" s="13">
        <v>4</v>
      </c>
      <c r="AD30" s="13">
        <v>4</v>
      </c>
      <c r="AE30" s="13">
        <v>2</v>
      </c>
      <c r="AF30" s="15">
        <v>0</v>
      </c>
      <c r="AG30" s="14">
        <v>18</v>
      </c>
      <c r="AH30" s="13">
        <v>14</v>
      </c>
      <c r="AI30" s="13">
        <v>5</v>
      </c>
      <c r="AJ30" s="13">
        <v>13</v>
      </c>
      <c r="AK30" s="13">
        <v>7</v>
      </c>
      <c r="AL30" s="15">
        <v>7</v>
      </c>
      <c r="AM30" s="14">
        <v>33</v>
      </c>
      <c r="AN30" s="15">
        <v>0</v>
      </c>
    </row>
    <row r="31" spans="1:40" ht="15" customHeight="1" x14ac:dyDescent="0.3">
      <c r="A31" s="2" t="s">
        <v>329</v>
      </c>
      <c r="B31" s="9"/>
      <c r="C31" s="16">
        <v>0.04</v>
      </c>
      <c r="D31" s="17">
        <v>0.03</v>
      </c>
      <c r="E31" s="18">
        <v>0.04</v>
      </c>
      <c r="F31" s="17">
        <v>0.06</v>
      </c>
      <c r="G31" s="16">
        <v>0.04</v>
      </c>
      <c r="H31" s="16">
        <v>0.05</v>
      </c>
      <c r="I31" s="16">
        <v>0.03</v>
      </c>
      <c r="J31" s="16">
        <v>0.04</v>
      </c>
      <c r="K31" s="20">
        <v>0.01</v>
      </c>
      <c r="L31" s="16">
        <v>0.05</v>
      </c>
      <c r="M31" s="16">
        <v>0.04</v>
      </c>
      <c r="N31" s="18">
        <v>0.02</v>
      </c>
      <c r="O31" s="17">
        <v>0.03</v>
      </c>
      <c r="P31" s="16">
        <v>0.03</v>
      </c>
      <c r="Q31" s="16">
        <v>0.05</v>
      </c>
      <c r="R31" s="16">
        <v>7.0000000000000007E-2</v>
      </c>
      <c r="S31" s="16">
        <v>7.0000000000000007E-2</v>
      </c>
      <c r="T31" s="20">
        <v>7.0000000000000007E-2</v>
      </c>
      <c r="U31" s="16">
        <v>0.03</v>
      </c>
      <c r="V31" s="16">
        <v>0</v>
      </c>
      <c r="W31" s="16">
        <v>0</v>
      </c>
      <c r="X31" s="16">
        <v>0</v>
      </c>
      <c r="Y31" s="16">
        <v>0.05</v>
      </c>
      <c r="Z31" s="18">
        <v>0.02</v>
      </c>
      <c r="AA31" s="17">
        <v>0.04</v>
      </c>
      <c r="AB31" s="16">
        <v>0.04</v>
      </c>
      <c r="AC31" s="20">
        <v>0.13</v>
      </c>
      <c r="AD31" s="16">
        <v>0.03</v>
      </c>
      <c r="AE31" s="16">
        <v>0.03</v>
      </c>
      <c r="AF31" s="18">
        <v>0</v>
      </c>
      <c r="AG31" s="17">
        <v>0.03</v>
      </c>
      <c r="AH31" s="16">
        <v>0.05</v>
      </c>
      <c r="AI31" s="20">
        <v>0.02</v>
      </c>
      <c r="AJ31" s="16">
        <v>0.05</v>
      </c>
      <c r="AK31" s="16">
        <v>0.04</v>
      </c>
      <c r="AL31" s="18">
        <v>0.05</v>
      </c>
      <c r="AM31" s="17">
        <v>0.04</v>
      </c>
      <c r="AN31" s="18">
        <v>0</v>
      </c>
    </row>
    <row r="32" spans="1:40" ht="15" customHeight="1" x14ac:dyDescent="0.3">
      <c r="A32" s="2" t="s">
        <v>329</v>
      </c>
      <c r="B32" s="9"/>
      <c r="C32" s="28"/>
      <c r="D32" s="29"/>
      <c r="E32" s="30"/>
      <c r="F32" s="49" t="s">
        <v>382</v>
      </c>
      <c r="G32" s="28"/>
      <c r="H32" s="47" t="s">
        <v>382</v>
      </c>
      <c r="I32" s="28"/>
      <c r="J32" s="28"/>
      <c r="K32" s="28"/>
      <c r="L32" s="47" t="s">
        <v>382</v>
      </c>
      <c r="M32" s="28"/>
      <c r="N32" s="30"/>
      <c r="O32" s="29"/>
      <c r="P32" s="28"/>
      <c r="Q32" s="47" t="s">
        <v>387</v>
      </c>
      <c r="R32" s="47" t="s">
        <v>387</v>
      </c>
      <c r="S32" s="47" t="s">
        <v>655</v>
      </c>
      <c r="T32" s="47" t="s">
        <v>680</v>
      </c>
      <c r="U32" s="28"/>
      <c r="V32" s="28"/>
      <c r="W32" s="28"/>
      <c r="X32" s="28"/>
      <c r="Y32" s="28"/>
      <c r="Z32" s="30"/>
      <c r="AA32" s="29"/>
      <c r="AB32" s="28"/>
      <c r="AC32" s="47" t="s">
        <v>517</v>
      </c>
      <c r="AD32" s="28"/>
      <c r="AE32" s="28"/>
      <c r="AF32" s="30"/>
      <c r="AG32" s="29"/>
      <c r="AH32" s="47" t="s">
        <v>379</v>
      </c>
      <c r="AI32" s="28"/>
      <c r="AJ32" s="47" t="s">
        <v>379</v>
      </c>
      <c r="AK32" s="28"/>
      <c r="AL32" s="48" t="s">
        <v>379</v>
      </c>
      <c r="AM32" s="29"/>
      <c r="AN32" s="30"/>
    </row>
    <row r="33" spans="1:2" x14ac:dyDescent="0.3">
      <c r="A33" s="2" t="s">
        <v>329</v>
      </c>
      <c r="B33" s="2" t="s">
        <v>457</v>
      </c>
    </row>
    <row r="34" spans="1:2" x14ac:dyDescent="0.3">
      <c r="A34" s="2" t="s">
        <v>329</v>
      </c>
      <c r="B34" s="2" t="s">
        <v>458</v>
      </c>
    </row>
    <row r="35" spans="1:2" ht="15" customHeight="1" x14ac:dyDescent="0.3">
      <c r="A35" s="2" t="s">
        <v>329</v>
      </c>
    </row>
    <row r="36" spans="1:2" ht="15" customHeight="1" x14ac:dyDescent="0.3">
      <c r="A36" s="2" t="s">
        <v>329</v>
      </c>
      <c r="B36" s="2" t="s">
        <v>459</v>
      </c>
    </row>
  </sheetData>
  <mergeCells count="6">
    <mergeCell ref="AM6:AN6"/>
    <mergeCell ref="D6:E6"/>
    <mergeCell ref="F6:N6"/>
    <mergeCell ref="O6:Z6"/>
    <mergeCell ref="AA6:AF6"/>
    <mergeCell ref="AG6:AL6"/>
  </mergeCells>
  <hyperlinks>
    <hyperlink ref="B1" location="'Contents'!E1" display="&lt;&lt; Contents" xr:uid="{00000000-0004-0000-1D00-000000000000}"/>
  </hyperlinks>
  <pageMargins left="0.7" right="0.7" top="0.75" bottom="0.75" header="0.3" footer="0.3"/>
  <headerFooter>
    <oddHeader>&amp;L&amp;"Aptos"&amp;12&amp;K000000 Classification: CONFIDENTIAL&amp;1#_x000D_</oddHeader>
  </headerFooter>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1042</v>
      </c>
    </row>
    <row r="4" spans="1:40" x14ac:dyDescent="0.3">
      <c r="A4" s="2" t="s">
        <v>329</v>
      </c>
      <c r="B4" s="2" t="s">
        <v>1043</v>
      </c>
    </row>
    <row r="5" spans="1:40" x14ac:dyDescent="0.3">
      <c r="A5" s="2" t="s">
        <v>329</v>
      </c>
      <c r="B5" s="2" t="s">
        <v>53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425</v>
      </c>
      <c r="D9" s="14">
        <v>264</v>
      </c>
      <c r="E9" s="15">
        <v>160</v>
      </c>
      <c r="F9" s="14">
        <v>18</v>
      </c>
      <c r="G9" s="13">
        <v>62</v>
      </c>
      <c r="H9" s="13">
        <v>58</v>
      </c>
      <c r="I9" s="13">
        <v>82</v>
      </c>
      <c r="J9" s="13">
        <v>69</v>
      </c>
      <c r="K9" s="13">
        <v>136</v>
      </c>
      <c r="L9" s="13">
        <v>80</v>
      </c>
      <c r="M9" s="13">
        <v>140</v>
      </c>
      <c r="N9" s="15">
        <v>205</v>
      </c>
      <c r="O9" s="14">
        <v>312</v>
      </c>
      <c r="P9" s="13">
        <v>57</v>
      </c>
      <c r="Q9" s="13">
        <v>48</v>
      </c>
      <c r="R9" s="13">
        <v>12</v>
      </c>
      <c r="S9" s="13">
        <v>43</v>
      </c>
      <c r="T9" s="13">
        <v>56</v>
      </c>
      <c r="U9" s="13">
        <v>36</v>
      </c>
      <c r="V9" s="13">
        <v>1</v>
      </c>
      <c r="W9" s="13">
        <v>14</v>
      </c>
      <c r="X9" s="13">
        <v>42</v>
      </c>
      <c r="Y9" s="13">
        <v>46</v>
      </c>
      <c r="Z9" s="15">
        <v>70</v>
      </c>
      <c r="AA9" s="14">
        <v>369</v>
      </c>
      <c r="AB9" s="13">
        <v>56</v>
      </c>
      <c r="AC9" s="13">
        <v>4</v>
      </c>
      <c r="AD9" s="13">
        <v>24</v>
      </c>
      <c r="AE9" s="13">
        <v>24</v>
      </c>
      <c r="AF9" s="15">
        <v>4</v>
      </c>
      <c r="AG9" s="14">
        <v>262</v>
      </c>
      <c r="AH9" s="13">
        <v>163</v>
      </c>
      <c r="AI9" s="13">
        <v>134</v>
      </c>
      <c r="AJ9" s="13">
        <v>128</v>
      </c>
      <c r="AK9" s="13">
        <v>90</v>
      </c>
      <c r="AL9" s="15">
        <v>73</v>
      </c>
      <c r="AM9" s="14">
        <v>425</v>
      </c>
      <c r="AN9" s="15">
        <v>0</v>
      </c>
    </row>
    <row r="10" spans="1:40" ht="15" customHeight="1" x14ac:dyDescent="0.3">
      <c r="A10" s="2" t="s">
        <v>329</v>
      </c>
      <c r="B10" s="9" t="s">
        <v>338</v>
      </c>
      <c r="C10" s="13">
        <v>419</v>
      </c>
      <c r="D10" s="14">
        <v>264</v>
      </c>
      <c r="E10" s="15">
        <v>156</v>
      </c>
      <c r="F10" s="14">
        <v>17</v>
      </c>
      <c r="G10" s="13">
        <v>61</v>
      </c>
      <c r="H10" s="13">
        <v>56</v>
      </c>
      <c r="I10" s="13">
        <v>81</v>
      </c>
      <c r="J10" s="13">
        <v>68</v>
      </c>
      <c r="K10" s="13">
        <v>137</v>
      </c>
      <c r="L10" s="13">
        <v>78</v>
      </c>
      <c r="M10" s="13">
        <v>137</v>
      </c>
      <c r="N10" s="15">
        <v>204</v>
      </c>
      <c r="O10" s="14">
        <v>309</v>
      </c>
      <c r="P10" s="13">
        <v>55</v>
      </c>
      <c r="Q10" s="13">
        <v>47</v>
      </c>
      <c r="R10" s="13">
        <v>11</v>
      </c>
      <c r="S10" s="13">
        <v>42</v>
      </c>
      <c r="T10" s="13">
        <v>55</v>
      </c>
      <c r="U10" s="13">
        <v>36</v>
      </c>
      <c r="V10" s="13">
        <v>1</v>
      </c>
      <c r="W10" s="13">
        <v>13</v>
      </c>
      <c r="X10" s="13">
        <v>43</v>
      </c>
      <c r="Y10" s="13">
        <v>41</v>
      </c>
      <c r="Z10" s="15">
        <v>75</v>
      </c>
      <c r="AA10" s="14">
        <v>365</v>
      </c>
      <c r="AB10" s="13">
        <v>54</v>
      </c>
      <c r="AC10" s="13">
        <v>4</v>
      </c>
      <c r="AD10" s="13">
        <v>22</v>
      </c>
      <c r="AE10" s="13">
        <v>21</v>
      </c>
      <c r="AF10" s="15">
        <v>7</v>
      </c>
      <c r="AG10" s="14">
        <v>256</v>
      </c>
      <c r="AH10" s="13">
        <v>163</v>
      </c>
      <c r="AI10" s="13">
        <v>120</v>
      </c>
      <c r="AJ10" s="13">
        <v>136</v>
      </c>
      <c r="AK10" s="13">
        <v>94</v>
      </c>
      <c r="AL10" s="15">
        <v>69</v>
      </c>
      <c r="AM10" s="14">
        <v>419</v>
      </c>
      <c r="AN10" s="15">
        <v>0</v>
      </c>
    </row>
    <row r="11" spans="1:40" ht="15" customHeight="1" x14ac:dyDescent="0.3">
      <c r="A11" s="2" t="s">
        <v>329</v>
      </c>
      <c r="B11" s="9" t="s">
        <v>909</v>
      </c>
      <c r="C11" s="13">
        <v>167</v>
      </c>
      <c r="D11" s="14">
        <v>104</v>
      </c>
      <c r="E11" s="15">
        <v>63</v>
      </c>
      <c r="F11" s="14">
        <v>6</v>
      </c>
      <c r="G11" s="13">
        <v>28</v>
      </c>
      <c r="H11" s="13">
        <v>15</v>
      </c>
      <c r="I11" s="13">
        <v>27</v>
      </c>
      <c r="J11" s="13">
        <v>34</v>
      </c>
      <c r="K11" s="13">
        <v>57</v>
      </c>
      <c r="L11" s="13">
        <v>34</v>
      </c>
      <c r="M11" s="13">
        <v>42</v>
      </c>
      <c r="N11" s="15">
        <v>91</v>
      </c>
      <c r="O11" s="14">
        <v>123</v>
      </c>
      <c r="P11" s="13">
        <v>22</v>
      </c>
      <c r="Q11" s="13">
        <v>23</v>
      </c>
      <c r="R11" s="13">
        <v>5</v>
      </c>
      <c r="S11" s="13">
        <v>23</v>
      </c>
      <c r="T11" s="13">
        <v>22</v>
      </c>
      <c r="U11" s="13">
        <v>11</v>
      </c>
      <c r="V11" s="13">
        <v>0</v>
      </c>
      <c r="W11" s="13">
        <v>9</v>
      </c>
      <c r="X11" s="13">
        <v>13</v>
      </c>
      <c r="Y11" s="13">
        <v>15</v>
      </c>
      <c r="Z11" s="15">
        <v>24</v>
      </c>
      <c r="AA11" s="14">
        <v>146</v>
      </c>
      <c r="AB11" s="13">
        <v>21</v>
      </c>
      <c r="AC11" s="13">
        <v>2</v>
      </c>
      <c r="AD11" s="13">
        <v>4</v>
      </c>
      <c r="AE11" s="13">
        <v>11</v>
      </c>
      <c r="AF11" s="15">
        <v>4</v>
      </c>
      <c r="AG11" s="14">
        <v>93</v>
      </c>
      <c r="AH11" s="13">
        <v>74</v>
      </c>
      <c r="AI11" s="13">
        <v>44</v>
      </c>
      <c r="AJ11" s="13">
        <v>49</v>
      </c>
      <c r="AK11" s="13">
        <v>47</v>
      </c>
      <c r="AL11" s="15">
        <v>28</v>
      </c>
      <c r="AM11" s="14">
        <v>167</v>
      </c>
      <c r="AN11" s="15">
        <v>0</v>
      </c>
    </row>
    <row r="12" spans="1:40" ht="15" customHeight="1" x14ac:dyDescent="0.3">
      <c r="A12" s="2" t="s">
        <v>329</v>
      </c>
      <c r="B12" s="9"/>
      <c r="C12" s="16">
        <v>0.4</v>
      </c>
      <c r="D12" s="17">
        <v>0.39</v>
      </c>
      <c r="E12" s="18">
        <v>0.4</v>
      </c>
      <c r="F12" s="17">
        <v>0.38</v>
      </c>
      <c r="G12" s="16">
        <v>0.45</v>
      </c>
      <c r="H12" s="20">
        <v>0.26</v>
      </c>
      <c r="I12" s="16">
        <v>0.34</v>
      </c>
      <c r="J12" s="16">
        <v>0.5</v>
      </c>
      <c r="K12" s="16">
        <v>0.42</v>
      </c>
      <c r="L12" s="16">
        <v>0.44</v>
      </c>
      <c r="M12" s="20">
        <v>0.31</v>
      </c>
      <c r="N12" s="18">
        <v>0.44</v>
      </c>
      <c r="O12" s="17">
        <v>0.4</v>
      </c>
      <c r="P12" s="16">
        <v>0.39</v>
      </c>
      <c r="Q12" s="16">
        <v>0.48</v>
      </c>
      <c r="R12" s="16">
        <v>0.49</v>
      </c>
      <c r="S12" s="20">
        <v>0.56000000000000005</v>
      </c>
      <c r="T12" s="16">
        <v>0.41</v>
      </c>
      <c r="U12" s="16">
        <v>0.31</v>
      </c>
      <c r="V12" s="16">
        <v>0</v>
      </c>
      <c r="W12" s="16">
        <v>0.67</v>
      </c>
      <c r="X12" s="16">
        <v>0.28999999999999998</v>
      </c>
      <c r="Y12" s="16">
        <v>0.37</v>
      </c>
      <c r="Z12" s="18">
        <v>0.32</v>
      </c>
      <c r="AA12" s="17">
        <v>0.4</v>
      </c>
      <c r="AB12" s="16">
        <v>0.39</v>
      </c>
      <c r="AC12" s="16">
        <v>0.48</v>
      </c>
      <c r="AD12" s="16">
        <v>0.19</v>
      </c>
      <c r="AE12" s="16">
        <v>0.53</v>
      </c>
      <c r="AF12" s="18">
        <v>0.53</v>
      </c>
      <c r="AG12" s="17">
        <v>0.36</v>
      </c>
      <c r="AH12" s="16">
        <v>0.45</v>
      </c>
      <c r="AI12" s="16">
        <v>0.36</v>
      </c>
      <c r="AJ12" s="16">
        <v>0.36</v>
      </c>
      <c r="AK12" s="20">
        <v>0.49</v>
      </c>
      <c r="AL12" s="18">
        <v>0.4</v>
      </c>
      <c r="AM12" s="17">
        <v>0.4</v>
      </c>
      <c r="AN12" s="18">
        <v>0</v>
      </c>
    </row>
    <row r="13" spans="1:40" ht="15" customHeight="1" x14ac:dyDescent="0.3">
      <c r="A13" s="2" t="s">
        <v>329</v>
      </c>
      <c r="B13" s="9"/>
      <c r="D13" s="22"/>
      <c r="E13" s="9"/>
      <c r="F13" s="22"/>
      <c r="G13" s="12" t="s">
        <v>662</v>
      </c>
      <c r="J13" s="12" t="s">
        <v>696</v>
      </c>
      <c r="K13" s="12" t="s">
        <v>379</v>
      </c>
      <c r="L13" s="12" t="s">
        <v>379</v>
      </c>
      <c r="N13" s="11" t="s">
        <v>662</v>
      </c>
      <c r="O13" s="22"/>
      <c r="S13" s="12" t="s">
        <v>1044</v>
      </c>
      <c r="Z13" s="9"/>
      <c r="AA13" s="22"/>
      <c r="AF13" s="9"/>
      <c r="AG13" s="22"/>
      <c r="AK13" s="12" t="s">
        <v>377</v>
      </c>
      <c r="AL13" s="9"/>
      <c r="AM13" s="22"/>
      <c r="AN13" s="9"/>
    </row>
    <row r="14" spans="1:40" ht="15" customHeight="1" x14ac:dyDescent="0.3">
      <c r="A14" s="2" t="s">
        <v>329</v>
      </c>
      <c r="B14" s="9" t="s">
        <v>922</v>
      </c>
      <c r="C14" s="13">
        <v>168</v>
      </c>
      <c r="D14" s="14">
        <v>105</v>
      </c>
      <c r="E14" s="15">
        <v>63</v>
      </c>
      <c r="F14" s="14">
        <v>4</v>
      </c>
      <c r="G14" s="13">
        <v>16</v>
      </c>
      <c r="H14" s="13">
        <v>26</v>
      </c>
      <c r="I14" s="13">
        <v>40</v>
      </c>
      <c r="J14" s="13">
        <v>22</v>
      </c>
      <c r="K14" s="13">
        <v>59</v>
      </c>
      <c r="L14" s="13">
        <v>20</v>
      </c>
      <c r="M14" s="13">
        <v>66</v>
      </c>
      <c r="N14" s="15">
        <v>81</v>
      </c>
      <c r="O14" s="14">
        <v>120</v>
      </c>
      <c r="P14" s="13">
        <v>23</v>
      </c>
      <c r="Q14" s="13">
        <v>17</v>
      </c>
      <c r="R14" s="13">
        <v>3</v>
      </c>
      <c r="S14" s="13">
        <v>10</v>
      </c>
      <c r="T14" s="13">
        <v>25</v>
      </c>
      <c r="U14" s="13">
        <v>15</v>
      </c>
      <c r="V14" s="13">
        <v>1</v>
      </c>
      <c r="W14" s="13">
        <v>4</v>
      </c>
      <c r="X14" s="13">
        <v>17</v>
      </c>
      <c r="Y14" s="13">
        <v>19</v>
      </c>
      <c r="Z14" s="15">
        <v>35</v>
      </c>
      <c r="AA14" s="14">
        <v>144</v>
      </c>
      <c r="AB14" s="13">
        <v>24</v>
      </c>
      <c r="AC14" s="13">
        <v>2</v>
      </c>
      <c r="AD14" s="13">
        <v>13</v>
      </c>
      <c r="AE14" s="13">
        <v>7</v>
      </c>
      <c r="AF14" s="15">
        <v>2</v>
      </c>
      <c r="AG14" s="14">
        <v>102</v>
      </c>
      <c r="AH14" s="13">
        <v>66</v>
      </c>
      <c r="AI14" s="13">
        <v>45</v>
      </c>
      <c r="AJ14" s="13">
        <v>57</v>
      </c>
      <c r="AK14" s="13">
        <v>36</v>
      </c>
      <c r="AL14" s="15">
        <v>29</v>
      </c>
      <c r="AM14" s="14">
        <v>168</v>
      </c>
      <c r="AN14" s="15">
        <v>0</v>
      </c>
    </row>
    <row r="15" spans="1:40" ht="15" customHeight="1" x14ac:dyDescent="0.3">
      <c r="A15" s="2" t="s">
        <v>329</v>
      </c>
      <c r="B15" s="9"/>
      <c r="C15" s="16">
        <v>0.4</v>
      </c>
      <c r="D15" s="17">
        <v>0.4</v>
      </c>
      <c r="E15" s="18">
        <v>0.4</v>
      </c>
      <c r="F15" s="17">
        <v>0.26</v>
      </c>
      <c r="G15" s="20">
        <v>0.26</v>
      </c>
      <c r="H15" s="16">
        <v>0.47</v>
      </c>
      <c r="I15" s="16">
        <v>0.49</v>
      </c>
      <c r="J15" s="16">
        <v>0.32</v>
      </c>
      <c r="K15" s="16">
        <v>0.43</v>
      </c>
      <c r="L15" s="20">
        <v>0.26</v>
      </c>
      <c r="M15" s="20">
        <v>0.48</v>
      </c>
      <c r="N15" s="18">
        <v>0.4</v>
      </c>
      <c r="O15" s="17">
        <v>0.39</v>
      </c>
      <c r="P15" s="16">
        <v>0.41</v>
      </c>
      <c r="Q15" s="16">
        <v>0.36</v>
      </c>
      <c r="R15" s="16">
        <v>0.24</v>
      </c>
      <c r="S15" s="20">
        <v>0.24</v>
      </c>
      <c r="T15" s="16">
        <v>0.45</v>
      </c>
      <c r="U15" s="16">
        <v>0.41</v>
      </c>
      <c r="V15" s="16">
        <v>1</v>
      </c>
      <c r="W15" s="16">
        <v>0.27</v>
      </c>
      <c r="X15" s="16">
        <v>0.4</v>
      </c>
      <c r="Y15" s="16">
        <v>0.46</v>
      </c>
      <c r="Z15" s="18">
        <v>0.47</v>
      </c>
      <c r="AA15" s="17">
        <v>0.39</v>
      </c>
      <c r="AB15" s="16">
        <v>0.44</v>
      </c>
      <c r="AC15" s="16">
        <v>0.52</v>
      </c>
      <c r="AD15" s="16">
        <v>0.6</v>
      </c>
      <c r="AE15" s="16">
        <v>0.34</v>
      </c>
      <c r="AF15" s="18">
        <v>0.22</v>
      </c>
      <c r="AG15" s="17">
        <v>0.4</v>
      </c>
      <c r="AH15" s="16">
        <v>0.4</v>
      </c>
      <c r="AI15" s="16">
        <v>0.38</v>
      </c>
      <c r="AJ15" s="16">
        <v>0.42</v>
      </c>
      <c r="AK15" s="16">
        <v>0.39</v>
      </c>
      <c r="AL15" s="18">
        <v>0.42</v>
      </c>
      <c r="AM15" s="17">
        <v>0.4</v>
      </c>
      <c r="AN15" s="18">
        <v>0</v>
      </c>
    </row>
    <row r="16" spans="1:40" ht="15" customHeight="1" x14ac:dyDescent="0.3">
      <c r="A16" s="2" t="s">
        <v>329</v>
      </c>
      <c r="B16" s="9"/>
      <c r="D16" s="22"/>
      <c r="E16" s="9"/>
      <c r="F16" s="22"/>
      <c r="H16" s="12" t="s">
        <v>666</v>
      </c>
      <c r="I16" s="12" t="s">
        <v>773</v>
      </c>
      <c r="K16" s="12" t="s">
        <v>666</v>
      </c>
      <c r="M16" s="12" t="s">
        <v>773</v>
      </c>
      <c r="N16" s="11" t="s">
        <v>383</v>
      </c>
      <c r="O16" s="22"/>
      <c r="T16" s="12" t="s">
        <v>381</v>
      </c>
      <c r="Y16" s="12" t="s">
        <v>381</v>
      </c>
      <c r="Z16" s="11" t="s">
        <v>381</v>
      </c>
      <c r="AA16" s="22"/>
      <c r="AF16" s="9"/>
      <c r="AG16" s="22"/>
      <c r="AL16" s="9"/>
      <c r="AM16" s="22"/>
      <c r="AN16" s="9"/>
    </row>
    <row r="17" spans="1:40" ht="15" customHeight="1" x14ac:dyDescent="0.3">
      <c r="A17" s="2" t="s">
        <v>329</v>
      </c>
      <c r="B17" s="9" t="s">
        <v>930</v>
      </c>
      <c r="C17" s="13">
        <v>73</v>
      </c>
      <c r="D17" s="14">
        <v>46</v>
      </c>
      <c r="E17" s="15">
        <v>27</v>
      </c>
      <c r="F17" s="14">
        <v>5</v>
      </c>
      <c r="G17" s="13">
        <v>15</v>
      </c>
      <c r="H17" s="13">
        <v>11</v>
      </c>
      <c r="I17" s="13">
        <v>14</v>
      </c>
      <c r="J17" s="13">
        <v>10</v>
      </c>
      <c r="K17" s="13">
        <v>18</v>
      </c>
      <c r="L17" s="13">
        <v>20</v>
      </c>
      <c r="M17" s="13">
        <v>25</v>
      </c>
      <c r="N17" s="15">
        <v>28</v>
      </c>
      <c r="O17" s="14">
        <v>56</v>
      </c>
      <c r="P17" s="13">
        <v>10</v>
      </c>
      <c r="Q17" s="13">
        <v>7</v>
      </c>
      <c r="R17" s="13">
        <v>2</v>
      </c>
      <c r="S17" s="13">
        <v>8</v>
      </c>
      <c r="T17" s="13">
        <v>7</v>
      </c>
      <c r="U17" s="13">
        <v>7</v>
      </c>
      <c r="V17" s="13">
        <v>0</v>
      </c>
      <c r="W17" s="13">
        <v>1</v>
      </c>
      <c r="X17" s="13">
        <v>12</v>
      </c>
      <c r="Y17" s="13">
        <v>5</v>
      </c>
      <c r="Z17" s="15">
        <v>15</v>
      </c>
      <c r="AA17" s="14">
        <v>65</v>
      </c>
      <c r="AB17" s="13">
        <v>7</v>
      </c>
      <c r="AC17" s="13">
        <v>0</v>
      </c>
      <c r="AD17" s="13">
        <v>3</v>
      </c>
      <c r="AE17" s="13">
        <v>3</v>
      </c>
      <c r="AF17" s="15">
        <v>2</v>
      </c>
      <c r="AG17" s="14">
        <v>52</v>
      </c>
      <c r="AH17" s="13">
        <v>21</v>
      </c>
      <c r="AI17" s="13">
        <v>29</v>
      </c>
      <c r="AJ17" s="13">
        <v>23</v>
      </c>
      <c r="AK17" s="13">
        <v>10</v>
      </c>
      <c r="AL17" s="15">
        <v>11</v>
      </c>
      <c r="AM17" s="14">
        <v>73</v>
      </c>
      <c r="AN17" s="15">
        <v>0</v>
      </c>
    </row>
    <row r="18" spans="1:40" ht="15" customHeight="1" x14ac:dyDescent="0.3">
      <c r="A18" s="2" t="s">
        <v>329</v>
      </c>
      <c r="B18" s="9"/>
      <c r="C18" s="16">
        <v>0.17</v>
      </c>
      <c r="D18" s="17">
        <v>0.17</v>
      </c>
      <c r="E18" s="18">
        <v>0.17</v>
      </c>
      <c r="F18" s="17">
        <v>0.28999999999999998</v>
      </c>
      <c r="G18" s="16">
        <v>0.25</v>
      </c>
      <c r="H18" s="16">
        <v>0.2</v>
      </c>
      <c r="I18" s="16">
        <v>0.18</v>
      </c>
      <c r="J18" s="16">
        <v>0.15</v>
      </c>
      <c r="K18" s="16">
        <v>0.13</v>
      </c>
      <c r="L18" s="20">
        <v>0.26</v>
      </c>
      <c r="M18" s="16">
        <v>0.18</v>
      </c>
      <c r="N18" s="21">
        <v>0.13</v>
      </c>
      <c r="O18" s="17">
        <v>0.18</v>
      </c>
      <c r="P18" s="16">
        <v>0.18</v>
      </c>
      <c r="Q18" s="16">
        <v>0.16</v>
      </c>
      <c r="R18" s="16">
        <v>0.17</v>
      </c>
      <c r="S18" s="16">
        <v>0.18</v>
      </c>
      <c r="T18" s="16">
        <v>0.12</v>
      </c>
      <c r="U18" s="16">
        <v>0.19</v>
      </c>
      <c r="V18" s="16">
        <v>0</v>
      </c>
      <c r="W18" s="16">
        <v>0.06</v>
      </c>
      <c r="X18" s="16">
        <v>0.27</v>
      </c>
      <c r="Y18" s="16">
        <v>0.12</v>
      </c>
      <c r="Z18" s="18">
        <v>0.2</v>
      </c>
      <c r="AA18" s="17">
        <v>0.18</v>
      </c>
      <c r="AB18" s="16">
        <v>0.14000000000000001</v>
      </c>
      <c r="AC18" s="16">
        <v>0</v>
      </c>
      <c r="AD18" s="16">
        <v>0.13</v>
      </c>
      <c r="AE18" s="16">
        <v>0.13</v>
      </c>
      <c r="AF18" s="18">
        <v>0.25</v>
      </c>
      <c r="AG18" s="17">
        <v>0.2</v>
      </c>
      <c r="AH18" s="16">
        <v>0.13</v>
      </c>
      <c r="AI18" s="20">
        <v>0.24</v>
      </c>
      <c r="AJ18" s="16">
        <v>0.17</v>
      </c>
      <c r="AK18" s="16">
        <v>0.11</v>
      </c>
      <c r="AL18" s="18">
        <v>0.16</v>
      </c>
      <c r="AM18" s="17">
        <v>0.17</v>
      </c>
      <c r="AN18" s="18">
        <v>0</v>
      </c>
    </row>
    <row r="19" spans="1:40" ht="15" customHeight="1" x14ac:dyDescent="0.3">
      <c r="A19" s="2" t="s">
        <v>329</v>
      </c>
      <c r="B19" s="9"/>
      <c r="D19" s="22"/>
      <c r="E19" s="9"/>
      <c r="F19" s="22"/>
      <c r="G19" s="12" t="s">
        <v>448</v>
      </c>
      <c r="L19" s="12" t="s">
        <v>448</v>
      </c>
      <c r="N19" s="9"/>
      <c r="O19" s="22"/>
      <c r="Z19" s="9"/>
      <c r="AA19" s="22"/>
      <c r="AF19" s="9"/>
      <c r="AG19" s="22"/>
      <c r="AI19" s="12" t="s">
        <v>454</v>
      </c>
      <c r="AL19" s="9"/>
      <c r="AM19" s="22"/>
      <c r="AN19" s="9"/>
    </row>
    <row r="20" spans="1:40" ht="15" customHeight="1" x14ac:dyDescent="0.3">
      <c r="A20" s="2" t="s">
        <v>329</v>
      </c>
      <c r="B20" s="9" t="s">
        <v>940</v>
      </c>
      <c r="C20" s="13">
        <v>8</v>
      </c>
      <c r="D20" s="14">
        <v>5</v>
      </c>
      <c r="E20" s="15">
        <v>3</v>
      </c>
      <c r="F20" s="14">
        <v>1</v>
      </c>
      <c r="G20" s="13">
        <v>1</v>
      </c>
      <c r="H20" s="13">
        <v>2</v>
      </c>
      <c r="I20" s="13">
        <v>0</v>
      </c>
      <c r="J20" s="13">
        <v>2</v>
      </c>
      <c r="K20" s="13">
        <v>2</v>
      </c>
      <c r="L20" s="13">
        <v>2</v>
      </c>
      <c r="M20" s="13">
        <v>2</v>
      </c>
      <c r="N20" s="15">
        <v>4</v>
      </c>
      <c r="O20" s="14">
        <v>7</v>
      </c>
      <c r="P20" s="13">
        <v>1</v>
      </c>
      <c r="Q20" s="13">
        <v>0</v>
      </c>
      <c r="R20" s="13">
        <v>1</v>
      </c>
      <c r="S20" s="13">
        <v>1</v>
      </c>
      <c r="T20" s="13">
        <v>0</v>
      </c>
      <c r="U20" s="13">
        <v>3</v>
      </c>
      <c r="V20" s="13">
        <v>0</v>
      </c>
      <c r="W20" s="13">
        <v>0</v>
      </c>
      <c r="X20" s="13">
        <v>2</v>
      </c>
      <c r="Y20" s="13">
        <v>0</v>
      </c>
      <c r="Z20" s="15">
        <v>0</v>
      </c>
      <c r="AA20" s="14">
        <v>7</v>
      </c>
      <c r="AB20" s="13">
        <v>1</v>
      </c>
      <c r="AC20" s="13">
        <v>0</v>
      </c>
      <c r="AD20" s="13">
        <v>1</v>
      </c>
      <c r="AE20" s="13">
        <v>0</v>
      </c>
      <c r="AF20" s="15">
        <v>0</v>
      </c>
      <c r="AG20" s="14">
        <v>7</v>
      </c>
      <c r="AH20" s="13">
        <v>1</v>
      </c>
      <c r="AI20" s="13">
        <v>2</v>
      </c>
      <c r="AJ20" s="13">
        <v>5</v>
      </c>
      <c r="AK20" s="13">
        <v>1</v>
      </c>
      <c r="AL20" s="15">
        <v>0</v>
      </c>
      <c r="AM20" s="14">
        <v>8</v>
      </c>
      <c r="AN20" s="15">
        <v>0</v>
      </c>
    </row>
    <row r="21" spans="1:40" ht="15" customHeight="1" x14ac:dyDescent="0.3">
      <c r="A21" s="2" t="s">
        <v>329</v>
      </c>
      <c r="B21" s="9"/>
      <c r="C21" s="16">
        <v>0.02</v>
      </c>
      <c r="D21" s="17">
        <v>0.02</v>
      </c>
      <c r="E21" s="18">
        <v>0.02</v>
      </c>
      <c r="F21" s="17">
        <v>0.06</v>
      </c>
      <c r="G21" s="16">
        <v>0.02</v>
      </c>
      <c r="H21" s="16">
        <v>0.04</v>
      </c>
      <c r="I21" s="16">
        <v>0</v>
      </c>
      <c r="J21" s="16">
        <v>0.03</v>
      </c>
      <c r="K21" s="16">
        <v>0.01</v>
      </c>
      <c r="L21" s="16">
        <v>0.03</v>
      </c>
      <c r="M21" s="16">
        <v>0.02</v>
      </c>
      <c r="N21" s="18">
        <v>0.02</v>
      </c>
      <c r="O21" s="17">
        <v>0.02</v>
      </c>
      <c r="P21" s="16">
        <v>0.02</v>
      </c>
      <c r="Q21" s="16">
        <v>0</v>
      </c>
      <c r="R21" s="16">
        <v>0.09</v>
      </c>
      <c r="S21" s="16">
        <v>0.02</v>
      </c>
      <c r="T21" s="16">
        <v>0</v>
      </c>
      <c r="U21" s="20">
        <v>0.09</v>
      </c>
      <c r="V21" s="16">
        <v>0</v>
      </c>
      <c r="W21" s="16">
        <v>0</v>
      </c>
      <c r="X21" s="16">
        <v>0.05</v>
      </c>
      <c r="Y21" s="16">
        <v>0</v>
      </c>
      <c r="Z21" s="18">
        <v>0</v>
      </c>
      <c r="AA21" s="17">
        <v>0.02</v>
      </c>
      <c r="AB21" s="16">
        <v>0.02</v>
      </c>
      <c r="AC21" s="16">
        <v>0</v>
      </c>
      <c r="AD21" s="16">
        <v>0.04</v>
      </c>
      <c r="AE21" s="16">
        <v>0</v>
      </c>
      <c r="AF21" s="18">
        <v>0</v>
      </c>
      <c r="AG21" s="17">
        <v>0.03</v>
      </c>
      <c r="AH21" s="16">
        <v>0.01</v>
      </c>
      <c r="AI21" s="16">
        <v>0.01</v>
      </c>
      <c r="AJ21" s="16">
        <v>0.04</v>
      </c>
      <c r="AK21" s="16">
        <v>0.01</v>
      </c>
      <c r="AL21" s="18">
        <v>0</v>
      </c>
      <c r="AM21" s="17">
        <v>0.02</v>
      </c>
      <c r="AN21" s="18">
        <v>0</v>
      </c>
    </row>
    <row r="22" spans="1:40" ht="15" customHeight="1" x14ac:dyDescent="0.3">
      <c r="A22" s="2" t="s">
        <v>329</v>
      </c>
      <c r="B22" s="9"/>
      <c r="D22" s="22"/>
      <c r="E22" s="9"/>
      <c r="F22" s="22"/>
      <c r="N22" s="9"/>
      <c r="O22" s="22"/>
      <c r="U22" s="12" t="s">
        <v>1045</v>
      </c>
      <c r="Z22" s="9"/>
      <c r="AA22" s="22"/>
      <c r="AF22" s="9"/>
      <c r="AG22" s="22"/>
      <c r="AL22" s="9"/>
      <c r="AM22" s="22"/>
      <c r="AN22" s="9"/>
    </row>
    <row r="23" spans="1:40" ht="15" customHeight="1" x14ac:dyDescent="0.3">
      <c r="A23" s="2" t="s">
        <v>329</v>
      </c>
      <c r="B23" s="9" t="s">
        <v>950</v>
      </c>
      <c r="C23" s="13">
        <v>3</v>
      </c>
      <c r="D23" s="14">
        <v>3</v>
      </c>
      <c r="E23" s="15">
        <v>0</v>
      </c>
      <c r="F23" s="14">
        <v>0</v>
      </c>
      <c r="G23" s="13">
        <v>1</v>
      </c>
      <c r="H23" s="13">
        <v>2</v>
      </c>
      <c r="I23" s="13">
        <v>0</v>
      </c>
      <c r="J23" s="13">
        <v>0</v>
      </c>
      <c r="K23" s="13">
        <v>0</v>
      </c>
      <c r="L23" s="13">
        <v>1</v>
      </c>
      <c r="M23" s="13">
        <v>2</v>
      </c>
      <c r="N23" s="15">
        <v>0</v>
      </c>
      <c r="O23" s="14">
        <v>3</v>
      </c>
      <c r="P23" s="13">
        <v>0</v>
      </c>
      <c r="Q23" s="13">
        <v>0</v>
      </c>
      <c r="R23" s="13">
        <v>0</v>
      </c>
      <c r="S23" s="13">
        <v>0</v>
      </c>
      <c r="T23" s="13">
        <v>0</v>
      </c>
      <c r="U23" s="13">
        <v>0</v>
      </c>
      <c r="V23" s="13">
        <v>0</v>
      </c>
      <c r="W23" s="13">
        <v>0</v>
      </c>
      <c r="X23" s="13">
        <v>0</v>
      </c>
      <c r="Y23" s="13">
        <v>2</v>
      </c>
      <c r="Z23" s="15">
        <v>1</v>
      </c>
      <c r="AA23" s="14">
        <v>2</v>
      </c>
      <c r="AB23" s="13">
        <v>1</v>
      </c>
      <c r="AC23" s="13">
        <v>0</v>
      </c>
      <c r="AD23" s="13">
        <v>1</v>
      </c>
      <c r="AE23" s="13">
        <v>0</v>
      </c>
      <c r="AF23" s="15">
        <v>0</v>
      </c>
      <c r="AG23" s="14">
        <v>2</v>
      </c>
      <c r="AH23" s="13">
        <v>1</v>
      </c>
      <c r="AI23" s="13">
        <v>0</v>
      </c>
      <c r="AJ23" s="13">
        <v>2</v>
      </c>
      <c r="AK23" s="13">
        <v>0</v>
      </c>
      <c r="AL23" s="15">
        <v>1</v>
      </c>
      <c r="AM23" s="14">
        <v>3</v>
      </c>
      <c r="AN23" s="15">
        <v>0</v>
      </c>
    </row>
    <row r="24" spans="1:40" ht="15" customHeight="1" x14ac:dyDescent="0.3">
      <c r="A24" s="2" t="s">
        <v>329</v>
      </c>
      <c r="B24" s="9"/>
      <c r="C24" s="16">
        <v>0.01</v>
      </c>
      <c r="D24" s="17">
        <v>0.01</v>
      </c>
      <c r="E24" s="18">
        <v>0</v>
      </c>
      <c r="F24" s="17">
        <v>0</v>
      </c>
      <c r="G24" s="16">
        <v>0.02</v>
      </c>
      <c r="H24" s="20">
        <v>0.03</v>
      </c>
      <c r="I24" s="16">
        <v>0</v>
      </c>
      <c r="J24" s="16">
        <v>0</v>
      </c>
      <c r="K24" s="16">
        <v>0</v>
      </c>
      <c r="L24" s="16">
        <v>0.01</v>
      </c>
      <c r="M24" s="16">
        <v>0.01</v>
      </c>
      <c r="N24" s="18">
        <v>0</v>
      </c>
      <c r="O24" s="17">
        <v>0.01</v>
      </c>
      <c r="P24" s="16">
        <v>0</v>
      </c>
      <c r="Q24" s="16">
        <v>0</v>
      </c>
      <c r="R24" s="16">
        <v>0</v>
      </c>
      <c r="S24" s="16">
        <v>0</v>
      </c>
      <c r="T24" s="16">
        <v>0</v>
      </c>
      <c r="U24" s="16">
        <v>0</v>
      </c>
      <c r="V24" s="16">
        <v>0</v>
      </c>
      <c r="W24" s="16">
        <v>0</v>
      </c>
      <c r="X24" s="16">
        <v>0</v>
      </c>
      <c r="Y24" s="20">
        <v>0.04</v>
      </c>
      <c r="Z24" s="18">
        <v>0.01</v>
      </c>
      <c r="AA24" s="17">
        <v>0.01</v>
      </c>
      <c r="AB24" s="16">
        <v>0.02</v>
      </c>
      <c r="AC24" s="16">
        <v>0</v>
      </c>
      <c r="AD24" s="16">
        <v>0.04</v>
      </c>
      <c r="AE24" s="16">
        <v>0</v>
      </c>
      <c r="AF24" s="18">
        <v>0</v>
      </c>
      <c r="AG24" s="17">
        <v>0.01</v>
      </c>
      <c r="AH24" s="16">
        <v>0.01</v>
      </c>
      <c r="AI24" s="16">
        <v>0</v>
      </c>
      <c r="AJ24" s="16">
        <v>0.01</v>
      </c>
      <c r="AK24" s="16">
        <v>0</v>
      </c>
      <c r="AL24" s="18">
        <v>0.02</v>
      </c>
      <c r="AM24" s="17">
        <v>0.01</v>
      </c>
      <c r="AN24" s="18">
        <v>0</v>
      </c>
    </row>
    <row r="25" spans="1:40" ht="15" customHeight="1" x14ac:dyDescent="0.3">
      <c r="A25" s="2" t="s">
        <v>329</v>
      </c>
      <c r="B25" s="9"/>
      <c r="D25" s="22"/>
      <c r="E25" s="9"/>
      <c r="F25" s="22"/>
      <c r="H25" s="12" t="s">
        <v>448</v>
      </c>
      <c r="N25" s="9"/>
      <c r="O25" s="22"/>
      <c r="Z25" s="9"/>
      <c r="AA25" s="22"/>
      <c r="AF25" s="9"/>
      <c r="AG25" s="22"/>
      <c r="AL25" s="9"/>
      <c r="AM25" s="22"/>
      <c r="AN25" s="9"/>
    </row>
    <row r="26" spans="1:40" ht="15" customHeight="1" x14ac:dyDescent="0.3">
      <c r="A26" s="2" t="s">
        <v>329</v>
      </c>
      <c r="B26" s="9" t="s">
        <v>774</v>
      </c>
      <c r="C26" s="13">
        <v>1</v>
      </c>
      <c r="D26" s="14">
        <v>1</v>
      </c>
      <c r="E26" s="15">
        <v>0</v>
      </c>
      <c r="F26" s="14">
        <v>0</v>
      </c>
      <c r="G26" s="13">
        <v>0</v>
      </c>
      <c r="H26" s="13">
        <v>0</v>
      </c>
      <c r="I26" s="13">
        <v>0</v>
      </c>
      <c r="J26" s="13">
        <v>0</v>
      </c>
      <c r="K26" s="13">
        <v>1</v>
      </c>
      <c r="L26" s="13">
        <v>0</v>
      </c>
      <c r="M26" s="13">
        <v>0</v>
      </c>
      <c r="N26" s="15">
        <v>1</v>
      </c>
      <c r="O26" s="14">
        <v>0</v>
      </c>
      <c r="P26" s="13">
        <v>0</v>
      </c>
      <c r="Q26" s="13">
        <v>0</v>
      </c>
      <c r="R26" s="13">
        <v>0</v>
      </c>
      <c r="S26" s="13">
        <v>0</v>
      </c>
      <c r="T26" s="13">
        <v>1</v>
      </c>
      <c r="U26" s="13">
        <v>0</v>
      </c>
      <c r="V26" s="13">
        <v>0</v>
      </c>
      <c r="W26" s="13">
        <v>0</v>
      </c>
      <c r="X26" s="13">
        <v>0</v>
      </c>
      <c r="Y26" s="13">
        <v>0</v>
      </c>
      <c r="Z26" s="15">
        <v>0</v>
      </c>
      <c r="AA26" s="14">
        <v>1</v>
      </c>
      <c r="AB26" s="13">
        <v>0</v>
      </c>
      <c r="AC26" s="13">
        <v>0</v>
      </c>
      <c r="AD26" s="13">
        <v>0</v>
      </c>
      <c r="AE26" s="13">
        <v>0</v>
      </c>
      <c r="AF26" s="15">
        <v>0</v>
      </c>
      <c r="AG26" s="14">
        <v>1</v>
      </c>
      <c r="AH26" s="13">
        <v>0</v>
      </c>
      <c r="AI26" s="13">
        <v>1</v>
      </c>
      <c r="AJ26" s="13">
        <v>0</v>
      </c>
      <c r="AK26" s="13">
        <v>0</v>
      </c>
      <c r="AL26" s="15">
        <v>0</v>
      </c>
      <c r="AM26" s="14">
        <v>1</v>
      </c>
      <c r="AN26" s="15">
        <v>0</v>
      </c>
    </row>
    <row r="27" spans="1:40" ht="15" customHeight="1" x14ac:dyDescent="0.3">
      <c r="A27" s="2" t="s">
        <v>329</v>
      </c>
      <c r="B27" s="9"/>
      <c r="C27" s="3" t="s">
        <v>422</v>
      </c>
      <c r="D27" s="23" t="s">
        <v>422</v>
      </c>
      <c r="E27" s="18">
        <v>0</v>
      </c>
      <c r="F27" s="17">
        <v>0</v>
      </c>
      <c r="G27" s="16">
        <v>0</v>
      </c>
      <c r="H27" s="16">
        <v>0</v>
      </c>
      <c r="I27" s="16">
        <v>0</v>
      </c>
      <c r="J27" s="16">
        <v>0</v>
      </c>
      <c r="K27" s="16">
        <v>0.01</v>
      </c>
      <c r="L27" s="16">
        <v>0</v>
      </c>
      <c r="M27" s="16">
        <v>0</v>
      </c>
      <c r="N27" s="24" t="s">
        <v>422</v>
      </c>
      <c r="O27" s="17">
        <v>0</v>
      </c>
      <c r="P27" s="16">
        <v>0</v>
      </c>
      <c r="Q27" s="16">
        <v>0</v>
      </c>
      <c r="R27" s="16">
        <v>0</v>
      </c>
      <c r="S27" s="16">
        <v>0</v>
      </c>
      <c r="T27" s="20">
        <v>0.02</v>
      </c>
      <c r="U27" s="16">
        <v>0</v>
      </c>
      <c r="V27" s="16">
        <v>0</v>
      </c>
      <c r="W27" s="16">
        <v>0</v>
      </c>
      <c r="X27" s="16">
        <v>0</v>
      </c>
      <c r="Y27" s="16">
        <v>0</v>
      </c>
      <c r="Z27" s="18">
        <v>0</v>
      </c>
      <c r="AA27" s="23" t="s">
        <v>422</v>
      </c>
      <c r="AB27" s="16">
        <v>0</v>
      </c>
      <c r="AC27" s="16">
        <v>0</v>
      </c>
      <c r="AD27" s="16">
        <v>0</v>
      </c>
      <c r="AE27" s="16">
        <v>0</v>
      </c>
      <c r="AF27" s="18">
        <v>0</v>
      </c>
      <c r="AG27" s="23" t="s">
        <v>422</v>
      </c>
      <c r="AH27" s="16">
        <v>0</v>
      </c>
      <c r="AI27" s="16">
        <v>0.01</v>
      </c>
      <c r="AJ27" s="16">
        <v>0</v>
      </c>
      <c r="AK27" s="16">
        <v>0</v>
      </c>
      <c r="AL27" s="18">
        <v>0</v>
      </c>
      <c r="AM27" s="23" t="s">
        <v>422</v>
      </c>
      <c r="AN27" s="18">
        <v>0</v>
      </c>
    </row>
    <row r="28" spans="1:40" ht="15" customHeight="1" x14ac:dyDescent="0.3">
      <c r="A28" s="2" t="s">
        <v>329</v>
      </c>
      <c r="B28" s="9"/>
      <c r="D28" s="22"/>
      <c r="E28" s="9"/>
      <c r="F28" s="22"/>
      <c r="N28" s="9"/>
      <c r="O28" s="22"/>
      <c r="T28" s="12" t="s">
        <v>377</v>
      </c>
      <c r="Z28" s="9"/>
      <c r="AA28" s="22"/>
      <c r="AF28" s="9"/>
      <c r="AG28" s="22"/>
      <c r="AL28" s="9"/>
      <c r="AM28" s="22"/>
      <c r="AN28" s="9"/>
    </row>
    <row r="29" spans="1:40" ht="15" customHeight="1" x14ac:dyDescent="0.3">
      <c r="A29" s="2" t="s">
        <v>329</v>
      </c>
      <c r="B29" s="9" t="s">
        <v>960</v>
      </c>
      <c r="C29" s="13">
        <v>335</v>
      </c>
      <c r="D29" s="14">
        <v>209</v>
      </c>
      <c r="E29" s="15">
        <v>126</v>
      </c>
      <c r="F29" s="14">
        <v>11</v>
      </c>
      <c r="G29" s="13">
        <v>44</v>
      </c>
      <c r="H29" s="13">
        <v>41</v>
      </c>
      <c r="I29" s="13">
        <v>67</v>
      </c>
      <c r="J29" s="13">
        <v>56</v>
      </c>
      <c r="K29" s="13">
        <v>116</v>
      </c>
      <c r="L29" s="13">
        <v>54</v>
      </c>
      <c r="M29" s="13">
        <v>108</v>
      </c>
      <c r="N29" s="15">
        <v>172</v>
      </c>
      <c r="O29" s="14">
        <v>243</v>
      </c>
      <c r="P29" s="13">
        <v>45</v>
      </c>
      <c r="Q29" s="13">
        <v>39</v>
      </c>
      <c r="R29" s="13">
        <v>8</v>
      </c>
      <c r="S29" s="13">
        <v>33</v>
      </c>
      <c r="T29" s="13">
        <v>47</v>
      </c>
      <c r="U29" s="13">
        <v>26</v>
      </c>
      <c r="V29" s="13">
        <v>1</v>
      </c>
      <c r="W29" s="13">
        <v>13</v>
      </c>
      <c r="X29" s="13">
        <v>30</v>
      </c>
      <c r="Y29" s="13">
        <v>34</v>
      </c>
      <c r="Z29" s="15">
        <v>59</v>
      </c>
      <c r="AA29" s="14">
        <v>290</v>
      </c>
      <c r="AB29" s="13">
        <v>45</v>
      </c>
      <c r="AC29" s="13">
        <v>4</v>
      </c>
      <c r="AD29" s="13">
        <v>17</v>
      </c>
      <c r="AE29" s="13">
        <v>18</v>
      </c>
      <c r="AF29" s="15">
        <v>5</v>
      </c>
      <c r="AG29" s="14">
        <v>195</v>
      </c>
      <c r="AH29" s="13">
        <v>140</v>
      </c>
      <c r="AI29" s="13">
        <v>89</v>
      </c>
      <c r="AJ29" s="13">
        <v>106</v>
      </c>
      <c r="AK29" s="13">
        <v>83</v>
      </c>
      <c r="AL29" s="15">
        <v>57</v>
      </c>
      <c r="AM29" s="14">
        <v>335</v>
      </c>
      <c r="AN29" s="15">
        <v>0</v>
      </c>
    </row>
    <row r="30" spans="1:40" ht="15" customHeight="1" x14ac:dyDescent="0.3">
      <c r="A30" s="2" t="s">
        <v>329</v>
      </c>
      <c r="B30" s="9"/>
      <c r="C30" s="16">
        <v>0.8</v>
      </c>
      <c r="D30" s="17">
        <v>0.79</v>
      </c>
      <c r="E30" s="18">
        <v>0.81</v>
      </c>
      <c r="F30" s="17">
        <v>0.65</v>
      </c>
      <c r="G30" s="16">
        <v>0.72</v>
      </c>
      <c r="H30" s="16">
        <v>0.73</v>
      </c>
      <c r="I30" s="16">
        <v>0.82</v>
      </c>
      <c r="J30" s="16">
        <v>0.83</v>
      </c>
      <c r="K30" s="16">
        <v>0.85</v>
      </c>
      <c r="L30" s="20">
        <v>0.7</v>
      </c>
      <c r="M30" s="16">
        <v>0.79</v>
      </c>
      <c r="N30" s="21">
        <v>0.84</v>
      </c>
      <c r="O30" s="17">
        <v>0.79</v>
      </c>
      <c r="P30" s="16">
        <v>0.8</v>
      </c>
      <c r="Q30" s="16">
        <v>0.84</v>
      </c>
      <c r="R30" s="16">
        <v>0.74</v>
      </c>
      <c r="S30" s="16">
        <v>0.8</v>
      </c>
      <c r="T30" s="16">
        <v>0.86</v>
      </c>
      <c r="U30" s="16">
        <v>0.73</v>
      </c>
      <c r="V30" s="16">
        <v>1</v>
      </c>
      <c r="W30" s="16">
        <v>0.94</v>
      </c>
      <c r="X30" s="16">
        <v>0.68</v>
      </c>
      <c r="Y30" s="16">
        <v>0.83</v>
      </c>
      <c r="Z30" s="18">
        <v>0.79</v>
      </c>
      <c r="AA30" s="17">
        <v>0.79</v>
      </c>
      <c r="AB30" s="16">
        <v>0.83</v>
      </c>
      <c r="AC30" s="16">
        <v>1</v>
      </c>
      <c r="AD30" s="16">
        <v>0.79</v>
      </c>
      <c r="AE30" s="16">
        <v>0.87</v>
      </c>
      <c r="AF30" s="18">
        <v>0.75</v>
      </c>
      <c r="AG30" s="19">
        <v>0.76</v>
      </c>
      <c r="AH30" s="20">
        <v>0.86</v>
      </c>
      <c r="AI30" s="20">
        <v>0.74</v>
      </c>
      <c r="AJ30" s="16">
        <v>0.78</v>
      </c>
      <c r="AK30" s="20">
        <v>0.88</v>
      </c>
      <c r="AL30" s="18">
        <v>0.83</v>
      </c>
      <c r="AM30" s="17">
        <v>0.8</v>
      </c>
      <c r="AN30" s="18">
        <v>0</v>
      </c>
    </row>
    <row r="31" spans="1:40" ht="15" customHeight="1" x14ac:dyDescent="0.3">
      <c r="A31" s="2" t="s">
        <v>329</v>
      </c>
      <c r="B31" s="9"/>
      <c r="D31" s="22"/>
      <c r="E31" s="9"/>
      <c r="F31" s="22"/>
      <c r="K31" s="12" t="s">
        <v>666</v>
      </c>
      <c r="N31" s="11" t="s">
        <v>666</v>
      </c>
      <c r="O31" s="22"/>
      <c r="T31" s="12" t="s">
        <v>387</v>
      </c>
      <c r="Z31" s="9"/>
      <c r="AA31" s="22"/>
      <c r="AF31" s="9"/>
      <c r="AG31" s="22"/>
      <c r="AH31" s="12" t="s">
        <v>413</v>
      </c>
      <c r="AK31" s="12" t="s">
        <v>413</v>
      </c>
      <c r="AL31" s="9"/>
      <c r="AM31" s="22"/>
      <c r="AN31" s="9"/>
    </row>
    <row r="32" spans="1:40" ht="15" customHeight="1" x14ac:dyDescent="0.3">
      <c r="A32" s="2" t="s">
        <v>329</v>
      </c>
      <c r="B32" s="9" t="s">
        <v>970</v>
      </c>
      <c r="C32" s="13">
        <v>11</v>
      </c>
      <c r="D32" s="14">
        <v>8</v>
      </c>
      <c r="E32" s="15">
        <v>3</v>
      </c>
      <c r="F32" s="14">
        <v>1</v>
      </c>
      <c r="G32" s="13">
        <v>2</v>
      </c>
      <c r="H32" s="13">
        <v>4</v>
      </c>
      <c r="I32" s="13">
        <v>0</v>
      </c>
      <c r="J32" s="13">
        <v>2</v>
      </c>
      <c r="K32" s="13">
        <v>2</v>
      </c>
      <c r="L32" s="13">
        <v>3</v>
      </c>
      <c r="M32" s="13">
        <v>4</v>
      </c>
      <c r="N32" s="15">
        <v>4</v>
      </c>
      <c r="O32" s="14">
        <v>10</v>
      </c>
      <c r="P32" s="13">
        <v>1</v>
      </c>
      <c r="Q32" s="13">
        <v>0</v>
      </c>
      <c r="R32" s="13">
        <v>1</v>
      </c>
      <c r="S32" s="13">
        <v>1</v>
      </c>
      <c r="T32" s="13">
        <v>0</v>
      </c>
      <c r="U32" s="13">
        <v>3</v>
      </c>
      <c r="V32" s="13">
        <v>0</v>
      </c>
      <c r="W32" s="13">
        <v>0</v>
      </c>
      <c r="X32" s="13">
        <v>2</v>
      </c>
      <c r="Y32" s="13">
        <v>2</v>
      </c>
      <c r="Z32" s="15">
        <v>1</v>
      </c>
      <c r="AA32" s="14">
        <v>9</v>
      </c>
      <c r="AB32" s="13">
        <v>2</v>
      </c>
      <c r="AC32" s="13">
        <v>0</v>
      </c>
      <c r="AD32" s="13">
        <v>2</v>
      </c>
      <c r="AE32" s="13">
        <v>0</v>
      </c>
      <c r="AF32" s="15">
        <v>0</v>
      </c>
      <c r="AG32" s="14">
        <v>9</v>
      </c>
      <c r="AH32" s="13">
        <v>2</v>
      </c>
      <c r="AI32" s="13">
        <v>2</v>
      </c>
      <c r="AJ32" s="13">
        <v>7</v>
      </c>
      <c r="AK32" s="13">
        <v>1</v>
      </c>
      <c r="AL32" s="15">
        <v>1</v>
      </c>
      <c r="AM32" s="14">
        <v>11</v>
      </c>
      <c r="AN32" s="15">
        <v>0</v>
      </c>
    </row>
    <row r="33" spans="1:40" ht="15" customHeight="1" x14ac:dyDescent="0.3">
      <c r="A33" s="2" t="s">
        <v>329</v>
      </c>
      <c r="B33" s="9"/>
      <c r="C33" s="16">
        <v>0.03</v>
      </c>
      <c r="D33" s="17">
        <v>0.03</v>
      </c>
      <c r="E33" s="18">
        <v>0.02</v>
      </c>
      <c r="F33" s="17">
        <v>0.06</v>
      </c>
      <c r="G33" s="16">
        <v>0.04</v>
      </c>
      <c r="H33" s="20">
        <v>7.0000000000000007E-2</v>
      </c>
      <c r="I33" s="16">
        <v>0</v>
      </c>
      <c r="J33" s="16">
        <v>0.03</v>
      </c>
      <c r="K33" s="16">
        <v>0.01</v>
      </c>
      <c r="L33" s="16">
        <v>0.04</v>
      </c>
      <c r="M33" s="16">
        <v>0.03</v>
      </c>
      <c r="N33" s="18">
        <v>0.02</v>
      </c>
      <c r="O33" s="17">
        <v>0.03</v>
      </c>
      <c r="P33" s="16">
        <v>0.02</v>
      </c>
      <c r="Q33" s="16">
        <v>0</v>
      </c>
      <c r="R33" s="16">
        <v>0.09</v>
      </c>
      <c r="S33" s="16">
        <v>0.02</v>
      </c>
      <c r="T33" s="16">
        <v>0</v>
      </c>
      <c r="U33" s="20">
        <v>0.09</v>
      </c>
      <c r="V33" s="16">
        <v>0</v>
      </c>
      <c r="W33" s="16">
        <v>0</v>
      </c>
      <c r="X33" s="16">
        <v>0.05</v>
      </c>
      <c r="Y33" s="16">
        <v>0.04</v>
      </c>
      <c r="Z33" s="18">
        <v>0.01</v>
      </c>
      <c r="AA33" s="17">
        <v>0.03</v>
      </c>
      <c r="AB33" s="16">
        <v>0.03</v>
      </c>
      <c r="AC33" s="16">
        <v>0</v>
      </c>
      <c r="AD33" s="16">
        <v>0.08</v>
      </c>
      <c r="AE33" s="16">
        <v>0</v>
      </c>
      <c r="AF33" s="18">
        <v>0</v>
      </c>
      <c r="AG33" s="17">
        <v>0.03</v>
      </c>
      <c r="AH33" s="16">
        <v>0.01</v>
      </c>
      <c r="AI33" s="16">
        <v>0.01</v>
      </c>
      <c r="AJ33" s="20">
        <v>0.05</v>
      </c>
      <c r="AK33" s="16">
        <v>0.01</v>
      </c>
      <c r="AL33" s="18">
        <v>0.02</v>
      </c>
      <c r="AM33" s="17">
        <v>0.03</v>
      </c>
      <c r="AN33" s="18">
        <v>0</v>
      </c>
    </row>
    <row r="34" spans="1:40" ht="15" customHeight="1" x14ac:dyDescent="0.3">
      <c r="A34" s="2" t="s">
        <v>329</v>
      </c>
      <c r="B34" s="9"/>
      <c r="C34" s="28"/>
      <c r="D34" s="29"/>
      <c r="E34" s="30"/>
      <c r="F34" s="29"/>
      <c r="G34" s="28"/>
      <c r="H34" s="47" t="s">
        <v>565</v>
      </c>
      <c r="I34" s="28"/>
      <c r="J34" s="28"/>
      <c r="K34" s="28"/>
      <c r="L34" s="28"/>
      <c r="M34" s="28"/>
      <c r="N34" s="30"/>
      <c r="O34" s="29"/>
      <c r="P34" s="28"/>
      <c r="Q34" s="28"/>
      <c r="R34" s="28"/>
      <c r="S34" s="28"/>
      <c r="T34" s="28"/>
      <c r="U34" s="47" t="s">
        <v>656</v>
      </c>
      <c r="V34" s="28"/>
      <c r="W34" s="28"/>
      <c r="X34" s="28"/>
      <c r="Y34" s="28"/>
      <c r="Z34" s="30"/>
      <c r="AA34" s="29"/>
      <c r="AB34" s="28"/>
      <c r="AC34" s="28"/>
      <c r="AD34" s="28"/>
      <c r="AE34" s="28"/>
      <c r="AF34" s="30"/>
      <c r="AG34" s="29"/>
      <c r="AH34" s="28"/>
      <c r="AI34" s="28"/>
      <c r="AJ34" s="28"/>
      <c r="AK34" s="28"/>
      <c r="AL34" s="30"/>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1E00-000000000000}"/>
  </hyperlinks>
  <pageMargins left="0.7" right="0.7" top="0.75" bottom="0.75" header="0.3" footer="0.3"/>
  <headerFooter>
    <oddHeader>&amp;L&amp;"Aptos"&amp;12&amp;K000000 Classification: CONFIDENTIAL&amp;1#_x000D_</oddHeader>
  </headerFooter>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1046</v>
      </c>
    </row>
    <row r="4" spans="1:40" x14ac:dyDescent="0.3">
      <c r="A4" s="2" t="s">
        <v>329</v>
      </c>
      <c r="B4" s="2" t="s">
        <v>1047</v>
      </c>
    </row>
    <row r="5" spans="1:40" x14ac:dyDescent="0.3">
      <c r="A5" s="2" t="s">
        <v>329</v>
      </c>
      <c r="B5" s="2" t="s">
        <v>55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71</v>
      </c>
      <c r="D9" s="14">
        <v>43</v>
      </c>
      <c r="E9" s="15">
        <v>28</v>
      </c>
      <c r="F9" s="14">
        <v>9</v>
      </c>
      <c r="G9" s="13">
        <v>28</v>
      </c>
      <c r="H9" s="13">
        <v>14</v>
      </c>
      <c r="I9" s="13">
        <v>7</v>
      </c>
      <c r="J9" s="13">
        <v>7</v>
      </c>
      <c r="K9" s="13">
        <v>6</v>
      </c>
      <c r="L9" s="13">
        <v>37</v>
      </c>
      <c r="M9" s="13">
        <v>21</v>
      </c>
      <c r="N9" s="15">
        <v>13</v>
      </c>
      <c r="O9" s="14">
        <v>59</v>
      </c>
      <c r="P9" s="13">
        <v>4</v>
      </c>
      <c r="Q9" s="13">
        <v>6</v>
      </c>
      <c r="R9" s="13">
        <v>5</v>
      </c>
      <c r="S9" s="13">
        <v>3</v>
      </c>
      <c r="T9" s="13">
        <v>8</v>
      </c>
      <c r="U9" s="13">
        <v>11</v>
      </c>
      <c r="V9" s="13">
        <v>0</v>
      </c>
      <c r="W9" s="13">
        <v>0</v>
      </c>
      <c r="X9" s="13">
        <v>5</v>
      </c>
      <c r="Y9" s="13">
        <v>4</v>
      </c>
      <c r="Z9" s="15">
        <v>25</v>
      </c>
      <c r="AA9" s="14">
        <v>33</v>
      </c>
      <c r="AB9" s="13">
        <v>38</v>
      </c>
      <c r="AC9" s="13">
        <v>6</v>
      </c>
      <c r="AD9" s="13">
        <v>13</v>
      </c>
      <c r="AE9" s="13">
        <v>18</v>
      </c>
      <c r="AF9" s="15">
        <v>1</v>
      </c>
      <c r="AG9" s="14">
        <v>53</v>
      </c>
      <c r="AH9" s="13">
        <v>18</v>
      </c>
      <c r="AI9" s="13">
        <v>41</v>
      </c>
      <c r="AJ9" s="13">
        <v>12</v>
      </c>
      <c r="AK9" s="13">
        <v>9</v>
      </c>
      <c r="AL9" s="15">
        <v>9</v>
      </c>
      <c r="AM9" s="14">
        <v>71</v>
      </c>
      <c r="AN9" s="15">
        <v>0</v>
      </c>
    </row>
    <row r="10" spans="1:40" ht="15" customHeight="1" x14ac:dyDescent="0.3">
      <c r="A10" s="2" t="s">
        <v>329</v>
      </c>
      <c r="B10" s="9" t="s">
        <v>338</v>
      </c>
      <c r="C10" s="13">
        <v>66</v>
      </c>
      <c r="D10" s="14">
        <v>41</v>
      </c>
      <c r="E10" s="15">
        <v>25</v>
      </c>
      <c r="F10" s="14">
        <v>9</v>
      </c>
      <c r="G10" s="13">
        <v>25</v>
      </c>
      <c r="H10" s="13">
        <v>12</v>
      </c>
      <c r="I10" s="13">
        <v>7</v>
      </c>
      <c r="J10" s="13">
        <v>7</v>
      </c>
      <c r="K10" s="13">
        <v>6</v>
      </c>
      <c r="L10" s="13">
        <v>34</v>
      </c>
      <c r="M10" s="13">
        <v>19</v>
      </c>
      <c r="N10" s="15">
        <v>13</v>
      </c>
      <c r="O10" s="14">
        <v>54</v>
      </c>
      <c r="P10" s="13">
        <v>4</v>
      </c>
      <c r="Q10" s="13">
        <v>5</v>
      </c>
      <c r="R10" s="13">
        <v>4</v>
      </c>
      <c r="S10" s="13">
        <v>3</v>
      </c>
      <c r="T10" s="13">
        <v>7</v>
      </c>
      <c r="U10" s="13">
        <v>10</v>
      </c>
      <c r="V10" s="13">
        <v>0</v>
      </c>
      <c r="W10" s="13">
        <v>0</v>
      </c>
      <c r="X10" s="13">
        <v>5</v>
      </c>
      <c r="Y10" s="13">
        <v>4</v>
      </c>
      <c r="Z10" s="15">
        <v>25</v>
      </c>
      <c r="AA10" s="14">
        <v>32</v>
      </c>
      <c r="AB10" s="13">
        <v>34</v>
      </c>
      <c r="AC10" s="13">
        <v>5</v>
      </c>
      <c r="AD10" s="13">
        <v>11</v>
      </c>
      <c r="AE10" s="13">
        <v>15</v>
      </c>
      <c r="AF10" s="15">
        <v>2</v>
      </c>
      <c r="AG10" s="14">
        <v>49</v>
      </c>
      <c r="AH10" s="13">
        <v>17</v>
      </c>
      <c r="AI10" s="13">
        <v>37</v>
      </c>
      <c r="AJ10" s="13">
        <v>12</v>
      </c>
      <c r="AK10" s="13">
        <v>9</v>
      </c>
      <c r="AL10" s="15">
        <v>8</v>
      </c>
      <c r="AM10" s="14">
        <v>66</v>
      </c>
      <c r="AN10" s="15">
        <v>0</v>
      </c>
    </row>
    <row r="11" spans="1:40" ht="15" customHeight="1" x14ac:dyDescent="0.3">
      <c r="A11" s="2" t="s">
        <v>329</v>
      </c>
      <c r="B11" s="9" t="s">
        <v>909</v>
      </c>
      <c r="C11" s="13">
        <v>20</v>
      </c>
      <c r="D11" s="14">
        <v>11</v>
      </c>
      <c r="E11" s="15">
        <v>8</v>
      </c>
      <c r="F11" s="14">
        <v>4</v>
      </c>
      <c r="G11" s="13">
        <v>10</v>
      </c>
      <c r="H11" s="13">
        <v>3</v>
      </c>
      <c r="I11" s="13">
        <v>2</v>
      </c>
      <c r="J11" s="13">
        <v>1</v>
      </c>
      <c r="K11" s="13">
        <v>0</v>
      </c>
      <c r="L11" s="13">
        <v>14</v>
      </c>
      <c r="M11" s="13">
        <v>5</v>
      </c>
      <c r="N11" s="15">
        <v>1</v>
      </c>
      <c r="O11" s="14">
        <v>17</v>
      </c>
      <c r="P11" s="13">
        <v>1</v>
      </c>
      <c r="Q11" s="13">
        <v>3</v>
      </c>
      <c r="R11" s="13">
        <v>2</v>
      </c>
      <c r="S11" s="13">
        <v>1</v>
      </c>
      <c r="T11" s="13">
        <v>2</v>
      </c>
      <c r="U11" s="13">
        <v>3</v>
      </c>
      <c r="V11" s="13">
        <v>0</v>
      </c>
      <c r="W11" s="13">
        <v>0</v>
      </c>
      <c r="X11" s="13">
        <v>0</v>
      </c>
      <c r="Y11" s="13">
        <v>0</v>
      </c>
      <c r="Z11" s="15">
        <v>8</v>
      </c>
      <c r="AA11" s="14">
        <v>10</v>
      </c>
      <c r="AB11" s="13">
        <v>9</v>
      </c>
      <c r="AC11" s="13">
        <v>2</v>
      </c>
      <c r="AD11" s="13">
        <v>2</v>
      </c>
      <c r="AE11" s="13">
        <v>3</v>
      </c>
      <c r="AF11" s="15">
        <v>2</v>
      </c>
      <c r="AG11" s="14">
        <v>17</v>
      </c>
      <c r="AH11" s="13">
        <v>3</v>
      </c>
      <c r="AI11" s="13">
        <v>15</v>
      </c>
      <c r="AJ11" s="13">
        <v>2</v>
      </c>
      <c r="AK11" s="13">
        <v>2</v>
      </c>
      <c r="AL11" s="15">
        <v>1</v>
      </c>
      <c r="AM11" s="14">
        <v>20</v>
      </c>
      <c r="AN11" s="15">
        <v>0</v>
      </c>
    </row>
    <row r="12" spans="1:40" ht="15" customHeight="1" x14ac:dyDescent="0.3">
      <c r="A12" s="2" t="s">
        <v>329</v>
      </c>
      <c r="B12" s="9"/>
      <c r="C12" s="16">
        <v>0.3</v>
      </c>
      <c r="D12" s="17">
        <v>0.28000000000000003</v>
      </c>
      <c r="E12" s="18">
        <v>0.33</v>
      </c>
      <c r="F12" s="17">
        <v>0.4</v>
      </c>
      <c r="G12" s="16">
        <v>0.4</v>
      </c>
      <c r="H12" s="16">
        <v>0.27</v>
      </c>
      <c r="I12" s="16">
        <v>0.26</v>
      </c>
      <c r="J12" s="16">
        <v>0.16</v>
      </c>
      <c r="K12" s="16">
        <v>0</v>
      </c>
      <c r="L12" s="16">
        <v>0.4</v>
      </c>
      <c r="M12" s="16">
        <v>0.27</v>
      </c>
      <c r="N12" s="18">
        <v>0.08</v>
      </c>
      <c r="O12" s="17">
        <v>0.31</v>
      </c>
      <c r="P12" s="16">
        <v>0.27</v>
      </c>
      <c r="Q12" s="16">
        <v>0.52</v>
      </c>
      <c r="R12" s="16">
        <v>0.39</v>
      </c>
      <c r="S12" s="16">
        <v>0.33</v>
      </c>
      <c r="T12" s="16">
        <v>0.24</v>
      </c>
      <c r="U12" s="16">
        <v>0.35</v>
      </c>
      <c r="V12" s="16">
        <v>0</v>
      </c>
      <c r="W12" s="16">
        <v>0</v>
      </c>
      <c r="X12" s="16">
        <v>0</v>
      </c>
      <c r="Y12" s="16">
        <v>0</v>
      </c>
      <c r="Z12" s="18">
        <v>0.34</v>
      </c>
      <c r="AA12" s="17">
        <v>0.32</v>
      </c>
      <c r="AB12" s="16">
        <v>0.28000000000000003</v>
      </c>
      <c r="AC12" s="16">
        <v>0.46</v>
      </c>
      <c r="AD12" s="16">
        <v>0.15</v>
      </c>
      <c r="AE12" s="16">
        <v>0.22</v>
      </c>
      <c r="AF12" s="18">
        <v>1</v>
      </c>
      <c r="AG12" s="17">
        <v>0.35</v>
      </c>
      <c r="AH12" s="16">
        <v>0.15</v>
      </c>
      <c r="AI12" s="20">
        <v>0.41</v>
      </c>
      <c r="AJ12" s="16">
        <v>0.17</v>
      </c>
      <c r="AK12" s="16">
        <v>0.21</v>
      </c>
      <c r="AL12" s="18">
        <v>0.1</v>
      </c>
      <c r="AM12" s="17">
        <v>0.3</v>
      </c>
      <c r="AN12" s="18">
        <v>0</v>
      </c>
    </row>
    <row r="13" spans="1:40" ht="15" customHeight="1" x14ac:dyDescent="0.3">
      <c r="A13" s="2" t="s">
        <v>329</v>
      </c>
      <c r="B13" s="9" t="s">
        <v>922</v>
      </c>
      <c r="C13" s="13">
        <v>30</v>
      </c>
      <c r="D13" s="14">
        <v>19</v>
      </c>
      <c r="E13" s="15">
        <v>12</v>
      </c>
      <c r="F13" s="14">
        <v>5</v>
      </c>
      <c r="G13" s="13">
        <v>10</v>
      </c>
      <c r="H13" s="13">
        <v>5</v>
      </c>
      <c r="I13" s="13">
        <v>3</v>
      </c>
      <c r="J13" s="13">
        <v>4</v>
      </c>
      <c r="K13" s="13">
        <v>3</v>
      </c>
      <c r="L13" s="13">
        <v>15</v>
      </c>
      <c r="M13" s="13">
        <v>8</v>
      </c>
      <c r="N13" s="15">
        <v>7</v>
      </c>
      <c r="O13" s="14">
        <v>23</v>
      </c>
      <c r="P13" s="13">
        <v>3</v>
      </c>
      <c r="Q13" s="13">
        <v>2</v>
      </c>
      <c r="R13" s="13">
        <v>2</v>
      </c>
      <c r="S13" s="13">
        <v>1</v>
      </c>
      <c r="T13" s="13">
        <v>5</v>
      </c>
      <c r="U13" s="13">
        <v>3</v>
      </c>
      <c r="V13" s="13">
        <v>0</v>
      </c>
      <c r="W13" s="13">
        <v>0</v>
      </c>
      <c r="X13" s="13">
        <v>2</v>
      </c>
      <c r="Y13" s="13">
        <v>3</v>
      </c>
      <c r="Z13" s="15">
        <v>10</v>
      </c>
      <c r="AA13" s="14">
        <v>13</v>
      </c>
      <c r="AB13" s="13">
        <v>18</v>
      </c>
      <c r="AC13" s="13">
        <v>2</v>
      </c>
      <c r="AD13" s="13">
        <v>8</v>
      </c>
      <c r="AE13" s="13">
        <v>8</v>
      </c>
      <c r="AF13" s="15">
        <v>0</v>
      </c>
      <c r="AG13" s="14">
        <v>20</v>
      </c>
      <c r="AH13" s="13">
        <v>11</v>
      </c>
      <c r="AI13" s="13">
        <v>13</v>
      </c>
      <c r="AJ13" s="13">
        <v>7</v>
      </c>
      <c r="AK13" s="13">
        <v>7</v>
      </c>
      <c r="AL13" s="15">
        <v>4</v>
      </c>
      <c r="AM13" s="14">
        <v>30</v>
      </c>
      <c r="AN13" s="15">
        <v>0</v>
      </c>
    </row>
    <row r="14" spans="1:40" ht="15" customHeight="1" x14ac:dyDescent="0.3">
      <c r="A14" s="2" t="s">
        <v>329</v>
      </c>
      <c r="B14" s="9"/>
      <c r="C14" s="16">
        <v>0.46</v>
      </c>
      <c r="D14" s="17">
        <v>0.46</v>
      </c>
      <c r="E14" s="18">
        <v>0.46</v>
      </c>
      <c r="F14" s="17">
        <v>0.5</v>
      </c>
      <c r="G14" s="16">
        <v>0.42</v>
      </c>
      <c r="H14" s="16">
        <v>0.43</v>
      </c>
      <c r="I14" s="16">
        <v>0.48</v>
      </c>
      <c r="J14" s="16">
        <v>0.57999999999999996</v>
      </c>
      <c r="K14" s="16">
        <v>0.47</v>
      </c>
      <c r="L14" s="16">
        <v>0.44</v>
      </c>
      <c r="M14" s="16">
        <v>0.45</v>
      </c>
      <c r="N14" s="18">
        <v>0.52</v>
      </c>
      <c r="O14" s="17">
        <v>0.42</v>
      </c>
      <c r="P14" s="16">
        <v>0.73</v>
      </c>
      <c r="Q14" s="16">
        <v>0.33</v>
      </c>
      <c r="R14" s="16">
        <v>0.42</v>
      </c>
      <c r="S14" s="16">
        <v>0.36</v>
      </c>
      <c r="T14" s="16">
        <v>0.64</v>
      </c>
      <c r="U14" s="16">
        <v>0.35</v>
      </c>
      <c r="V14" s="16">
        <v>0</v>
      </c>
      <c r="W14" s="16">
        <v>0</v>
      </c>
      <c r="X14" s="16">
        <v>0.4</v>
      </c>
      <c r="Y14" s="16">
        <v>0.77</v>
      </c>
      <c r="Z14" s="18">
        <v>0.42</v>
      </c>
      <c r="AA14" s="17">
        <v>0.4</v>
      </c>
      <c r="AB14" s="16">
        <v>0.52</v>
      </c>
      <c r="AC14" s="16">
        <v>0.37</v>
      </c>
      <c r="AD14" s="16">
        <v>0.7</v>
      </c>
      <c r="AE14" s="16">
        <v>0.51</v>
      </c>
      <c r="AF14" s="18">
        <v>0</v>
      </c>
      <c r="AG14" s="17">
        <v>0.4</v>
      </c>
      <c r="AH14" s="16">
        <v>0.63</v>
      </c>
      <c r="AI14" s="20">
        <v>0.35</v>
      </c>
      <c r="AJ14" s="16">
        <v>0.56000000000000005</v>
      </c>
      <c r="AK14" s="16">
        <v>0.79</v>
      </c>
      <c r="AL14" s="18">
        <v>0.47</v>
      </c>
      <c r="AM14" s="17">
        <v>0.46</v>
      </c>
      <c r="AN14" s="18">
        <v>0</v>
      </c>
    </row>
    <row r="15" spans="1:40" ht="15" customHeight="1" x14ac:dyDescent="0.3">
      <c r="A15" s="2" t="s">
        <v>329</v>
      </c>
      <c r="B15" s="9" t="s">
        <v>930</v>
      </c>
      <c r="C15" s="13">
        <v>13</v>
      </c>
      <c r="D15" s="14">
        <v>8</v>
      </c>
      <c r="E15" s="15">
        <v>5</v>
      </c>
      <c r="F15" s="14">
        <v>1</v>
      </c>
      <c r="G15" s="13">
        <v>3</v>
      </c>
      <c r="H15" s="13">
        <v>4</v>
      </c>
      <c r="I15" s="13">
        <v>1</v>
      </c>
      <c r="J15" s="13">
        <v>1</v>
      </c>
      <c r="K15" s="13">
        <v>3</v>
      </c>
      <c r="L15" s="13">
        <v>4</v>
      </c>
      <c r="M15" s="13">
        <v>4</v>
      </c>
      <c r="N15" s="15">
        <v>4</v>
      </c>
      <c r="O15" s="14">
        <v>12</v>
      </c>
      <c r="P15" s="13">
        <v>0</v>
      </c>
      <c r="Q15" s="13">
        <v>1</v>
      </c>
      <c r="R15" s="13">
        <v>0</v>
      </c>
      <c r="S15" s="13">
        <v>1</v>
      </c>
      <c r="T15" s="13">
        <v>1</v>
      </c>
      <c r="U15" s="13">
        <v>3</v>
      </c>
      <c r="V15" s="13">
        <v>0</v>
      </c>
      <c r="W15" s="13">
        <v>0</v>
      </c>
      <c r="X15" s="13">
        <v>2</v>
      </c>
      <c r="Y15" s="13">
        <v>1</v>
      </c>
      <c r="Z15" s="15">
        <v>5</v>
      </c>
      <c r="AA15" s="14">
        <v>7</v>
      </c>
      <c r="AB15" s="13">
        <v>6</v>
      </c>
      <c r="AC15" s="13">
        <v>1</v>
      </c>
      <c r="AD15" s="13">
        <v>2</v>
      </c>
      <c r="AE15" s="13">
        <v>3</v>
      </c>
      <c r="AF15" s="15">
        <v>0</v>
      </c>
      <c r="AG15" s="14">
        <v>11</v>
      </c>
      <c r="AH15" s="13">
        <v>2</v>
      </c>
      <c r="AI15" s="13">
        <v>8</v>
      </c>
      <c r="AJ15" s="13">
        <v>3</v>
      </c>
      <c r="AK15" s="13">
        <v>0</v>
      </c>
      <c r="AL15" s="15">
        <v>2</v>
      </c>
      <c r="AM15" s="14">
        <v>13</v>
      </c>
      <c r="AN15" s="15">
        <v>0</v>
      </c>
    </row>
    <row r="16" spans="1:40" ht="15" customHeight="1" x14ac:dyDescent="0.3">
      <c r="A16" s="2" t="s">
        <v>329</v>
      </c>
      <c r="B16" s="9"/>
      <c r="C16" s="16">
        <v>0.2</v>
      </c>
      <c r="D16" s="17">
        <v>0.19</v>
      </c>
      <c r="E16" s="18">
        <v>0.21</v>
      </c>
      <c r="F16" s="17">
        <v>0.1</v>
      </c>
      <c r="G16" s="16">
        <v>0.14000000000000001</v>
      </c>
      <c r="H16" s="16">
        <v>0.28999999999999998</v>
      </c>
      <c r="I16" s="16">
        <v>0.14000000000000001</v>
      </c>
      <c r="J16" s="16">
        <v>0.13</v>
      </c>
      <c r="K16" s="16">
        <v>0.53</v>
      </c>
      <c r="L16" s="16">
        <v>0.13</v>
      </c>
      <c r="M16" s="16">
        <v>0.24</v>
      </c>
      <c r="N16" s="18">
        <v>0.33</v>
      </c>
      <c r="O16" s="17">
        <v>0.22</v>
      </c>
      <c r="P16" s="16">
        <v>0</v>
      </c>
      <c r="Q16" s="16">
        <v>0.15</v>
      </c>
      <c r="R16" s="16">
        <v>0</v>
      </c>
      <c r="S16" s="16">
        <v>0.3</v>
      </c>
      <c r="T16" s="16">
        <v>0.13</v>
      </c>
      <c r="U16" s="16">
        <v>0.3</v>
      </c>
      <c r="V16" s="16">
        <v>0</v>
      </c>
      <c r="W16" s="16">
        <v>0</v>
      </c>
      <c r="X16" s="16">
        <v>0.42</v>
      </c>
      <c r="Y16" s="16">
        <v>0.23</v>
      </c>
      <c r="Z16" s="18">
        <v>0.19</v>
      </c>
      <c r="AA16" s="17">
        <v>0.22</v>
      </c>
      <c r="AB16" s="16">
        <v>0.17</v>
      </c>
      <c r="AC16" s="16">
        <v>0.17</v>
      </c>
      <c r="AD16" s="16">
        <v>0.15</v>
      </c>
      <c r="AE16" s="16">
        <v>0.21</v>
      </c>
      <c r="AF16" s="18">
        <v>0</v>
      </c>
      <c r="AG16" s="17">
        <v>0.23</v>
      </c>
      <c r="AH16" s="16">
        <v>0.1</v>
      </c>
      <c r="AI16" s="16">
        <v>0.22</v>
      </c>
      <c r="AJ16" s="16">
        <v>0.27</v>
      </c>
      <c r="AK16" s="16">
        <v>0</v>
      </c>
      <c r="AL16" s="18">
        <v>0.2</v>
      </c>
      <c r="AM16" s="17">
        <v>0.2</v>
      </c>
      <c r="AN16" s="18">
        <v>0</v>
      </c>
    </row>
    <row r="17" spans="1:40" ht="15" customHeight="1" x14ac:dyDescent="0.3">
      <c r="A17" s="2" t="s">
        <v>329</v>
      </c>
      <c r="B17" s="9" t="s">
        <v>940</v>
      </c>
      <c r="C17" s="13">
        <v>1</v>
      </c>
      <c r="D17" s="14">
        <v>1</v>
      </c>
      <c r="E17" s="15">
        <v>0</v>
      </c>
      <c r="F17" s="14">
        <v>0</v>
      </c>
      <c r="G17" s="13">
        <v>0</v>
      </c>
      <c r="H17" s="13">
        <v>0</v>
      </c>
      <c r="I17" s="13">
        <v>1</v>
      </c>
      <c r="J17" s="13">
        <v>0</v>
      </c>
      <c r="K17" s="13">
        <v>0</v>
      </c>
      <c r="L17" s="13">
        <v>0</v>
      </c>
      <c r="M17" s="13">
        <v>1</v>
      </c>
      <c r="N17" s="15">
        <v>0</v>
      </c>
      <c r="O17" s="14">
        <v>1</v>
      </c>
      <c r="P17" s="13">
        <v>0</v>
      </c>
      <c r="Q17" s="13">
        <v>0</v>
      </c>
      <c r="R17" s="13">
        <v>1</v>
      </c>
      <c r="S17" s="13">
        <v>0</v>
      </c>
      <c r="T17" s="13">
        <v>0</v>
      </c>
      <c r="U17" s="13">
        <v>0</v>
      </c>
      <c r="V17" s="13">
        <v>0</v>
      </c>
      <c r="W17" s="13">
        <v>0</v>
      </c>
      <c r="X17" s="13">
        <v>0</v>
      </c>
      <c r="Y17" s="13">
        <v>0</v>
      </c>
      <c r="Z17" s="15">
        <v>0</v>
      </c>
      <c r="AA17" s="14">
        <v>0</v>
      </c>
      <c r="AB17" s="13">
        <v>1</v>
      </c>
      <c r="AC17" s="13">
        <v>0</v>
      </c>
      <c r="AD17" s="13">
        <v>0</v>
      </c>
      <c r="AE17" s="13">
        <v>1</v>
      </c>
      <c r="AF17" s="15">
        <v>0</v>
      </c>
      <c r="AG17" s="14">
        <v>0</v>
      </c>
      <c r="AH17" s="13">
        <v>1</v>
      </c>
      <c r="AI17" s="13">
        <v>0</v>
      </c>
      <c r="AJ17" s="13">
        <v>0</v>
      </c>
      <c r="AK17" s="13">
        <v>0</v>
      </c>
      <c r="AL17" s="15">
        <v>1</v>
      </c>
      <c r="AM17" s="14">
        <v>1</v>
      </c>
      <c r="AN17" s="15">
        <v>0</v>
      </c>
    </row>
    <row r="18" spans="1:40" ht="15" customHeight="1" x14ac:dyDescent="0.3">
      <c r="A18" s="2" t="s">
        <v>329</v>
      </c>
      <c r="B18" s="9"/>
      <c r="C18" s="16">
        <v>0.01</v>
      </c>
      <c r="D18" s="17">
        <v>0.02</v>
      </c>
      <c r="E18" s="18">
        <v>0</v>
      </c>
      <c r="F18" s="17">
        <v>0</v>
      </c>
      <c r="G18" s="16">
        <v>0</v>
      </c>
      <c r="H18" s="16">
        <v>0</v>
      </c>
      <c r="I18" s="16">
        <v>0.12</v>
      </c>
      <c r="J18" s="16">
        <v>0</v>
      </c>
      <c r="K18" s="16">
        <v>0</v>
      </c>
      <c r="L18" s="16">
        <v>0</v>
      </c>
      <c r="M18" s="16">
        <v>0.04</v>
      </c>
      <c r="N18" s="18">
        <v>0</v>
      </c>
      <c r="O18" s="17">
        <v>0.01</v>
      </c>
      <c r="P18" s="16">
        <v>0</v>
      </c>
      <c r="Q18" s="16">
        <v>0</v>
      </c>
      <c r="R18" s="16">
        <v>0.19</v>
      </c>
      <c r="S18" s="16">
        <v>0</v>
      </c>
      <c r="T18" s="16">
        <v>0</v>
      </c>
      <c r="U18" s="16">
        <v>0</v>
      </c>
      <c r="V18" s="16">
        <v>0</v>
      </c>
      <c r="W18" s="16">
        <v>0</v>
      </c>
      <c r="X18" s="16">
        <v>0</v>
      </c>
      <c r="Y18" s="16">
        <v>0</v>
      </c>
      <c r="Z18" s="18">
        <v>0</v>
      </c>
      <c r="AA18" s="17">
        <v>0</v>
      </c>
      <c r="AB18" s="16">
        <v>0.02</v>
      </c>
      <c r="AC18" s="16">
        <v>0</v>
      </c>
      <c r="AD18" s="16">
        <v>0</v>
      </c>
      <c r="AE18" s="16">
        <v>0.05</v>
      </c>
      <c r="AF18" s="18">
        <v>0</v>
      </c>
      <c r="AG18" s="17">
        <v>0</v>
      </c>
      <c r="AH18" s="16">
        <v>0.05</v>
      </c>
      <c r="AI18" s="16">
        <v>0</v>
      </c>
      <c r="AJ18" s="16">
        <v>0</v>
      </c>
      <c r="AK18" s="16">
        <v>0</v>
      </c>
      <c r="AL18" s="18">
        <v>0.1</v>
      </c>
      <c r="AM18" s="17">
        <v>0.01</v>
      </c>
      <c r="AN18" s="18">
        <v>0</v>
      </c>
    </row>
    <row r="19" spans="1:40" ht="15" customHeight="1" x14ac:dyDescent="0.3">
      <c r="A19" s="2" t="s">
        <v>329</v>
      </c>
      <c r="B19" s="9" t="s">
        <v>950</v>
      </c>
      <c r="C19" s="13">
        <v>1</v>
      </c>
      <c r="D19" s="14">
        <v>1</v>
      </c>
      <c r="E19" s="15">
        <v>0</v>
      </c>
      <c r="F19" s="14">
        <v>0</v>
      </c>
      <c r="G19" s="13">
        <v>1</v>
      </c>
      <c r="H19" s="13">
        <v>0</v>
      </c>
      <c r="I19" s="13">
        <v>0</v>
      </c>
      <c r="J19" s="13">
        <v>0</v>
      </c>
      <c r="K19" s="13">
        <v>0</v>
      </c>
      <c r="L19" s="13">
        <v>1</v>
      </c>
      <c r="M19" s="13">
        <v>0</v>
      </c>
      <c r="N19" s="15">
        <v>0</v>
      </c>
      <c r="O19" s="14">
        <v>1</v>
      </c>
      <c r="P19" s="13">
        <v>0</v>
      </c>
      <c r="Q19" s="13">
        <v>0</v>
      </c>
      <c r="R19" s="13">
        <v>0</v>
      </c>
      <c r="S19" s="13">
        <v>0</v>
      </c>
      <c r="T19" s="13">
        <v>0</v>
      </c>
      <c r="U19" s="13">
        <v>0</v>
      </c>
      <c r="V19" s="13">
        <v>0</v>
      </c>
      <c r="W19" s="13">
        <v>0</v>
      </c>
      <c r="X19" s="13">
        <v>0</v>
      </c>
      <c r="Y19" s="13">
        <v>0</v>
      </c>
      <c r="Z19" s="15">
        <v>1</v>
      </c>
      <c r="AA19" s="14">
        <v>1</v>
      </c>
      <c r="AB19" s="13">
        <v>0</v>
      </c>
      <c r="AC19" s="13">
        <v>0</v>
      </c>
      <c r="AD19" s="13">
        <v>0</v>
      </c>
      <c r="AE19" s="13">
        <v>0</v>
      </c>
      <c r="AF19" s="15">
        <v>0</v>
      </c>
      <c r="AG19" s="14">
        <v>0</v>
      </c>
      <c r="AH19" s="13">
        <v>1</v>
      </c>
      <c r="AI19" s="13">
        <v>0</v>
      </c>
      <c r="AJ19" s="13">
        <v>0</v>
      </c>
      <c r="AK19" s="13">
        <v>0</v>
      </c>
      <c r="AL19" s="15">
        <v>1</v>
      </c>
      <c r="AM19" s="14">
        <v>1</v>
      </c>
      <c r="AN19" s="15">
        <v>0</v>
      </c>
    </row>
    <row r="20" spans="1:40" ht="15" customHeight="1" x14ac:dyDescent="0.3">
      <c r="A20" s="2" t="s">
        <v>329</v>
      </c>
      <c r="B20" s="9"/>
      <c r="C20" s="16">
        <v>0.02</v>
      </c>
      <c r="D20" s="17">
        <v>0.03</v>
      </c>
      <c r="E20" s="18">
        <v>0</v>
      </c>
      <c r="F20" s="17">
        <v>0</v>
      </c>
      <c r="G20" s="16">
        <v>0.04</v>
      </c>
      <c r="H20" s="16">
        <v>0</v>
      </c>
      <c r="I20" s="16">
        <v>0</v>
      </c>
      <c r="J20" s="16">
        <v>0</v>
      </c>
      <c r="K20" s="16">
        <v>0</v>
      </c>
      <c r="L20" s="16">
        <v>0.03</v>
      </c>
      <c r="M20" s="16">
        <v>0</v>
      </c>
      <c r="N20" s="18">
        <v>0</v>
      </c>
      <c r="O20" s="17">
        <v>0.02</v>
      </c>
      <c r="P20" s="16">
        <v>0</v>
      </c>
      <c r="Q20" s="16">
        <v>0</v>
      </c>
      <c r="R20" s="16">
        <v>0</v>
      </c>
      <c r="S20" s="16">
        <v>0</v>
      </c>
      <c r="T20" s="16">
        <v>0</v>
      </c>
      <c r="U20" s="16">
        <v>0</v>
      </c>
      <c r="V20" s="16">
        <v>0</v>
      </c>
      <c r="W20" s="16">
        <v>0</v>
      </c>
      <c r="X20" s="16">
        <v>0</v>
      </c>
      <c r="Y20" s="16">
        <v>0</v>
      </c>
      <c r="Z20" s="18">
        <v>0.04</v>
      </c>
      <c r="AA20" s="17">
        <v>0.03</v>
      </c>
      <c r="AB20" s="16">
        <v>0</v>
      </c>
      <c r="AC20" s="16">
        <v>0</v>
      </c>
      <c r="AD20" s="16">
        <v>0</v>
      </c>
      <c r="AE20" s="16">
        <v>0</v>
      </c>
      <c r="AF20" s="18">
        <v>0</v>
      </c>
      <c r="AG20" s="17">
        <v>0</v>
      </c>
      <c r="AH20" s="16">
        <v>7.0000000000000007E-2</v>
      </c>
      <c r="AI20" s="16">
        <v>0</v>
      </c>
      <c r="AJ20" s="16">
        <v>0</v>
      </c>
      <c r="AK20" s="16">
        <v>0</v>
      </c>
      <c r="AL20" s="18">
        <v>0.13</v>
      </c>
      <c r="AM20" s="17">
        <v>0.02</v>
      </c>
      <c r="AN20" s="18">
        <v>0</v>
      </c>
    </row>
    <row r="21" spans="1:40" ht="15" customHeight="1" x14ac:dyDescent="0.3">
      <c r="A21" s="2" t="s">
        <v>329</v>
      </c>
      <c r="B21" s="9" t="s">
        <v>774</v>
      </c>
      <c r="C21" s="13">
        <v>1</v>
      </c>
      <c r="D21" s="14">
        <v>1</v>
      </c>
      <c r="E21" s="15">
        <v>0</v>
      </c>
      <c r="F21" s="14">
        <v>0</v>
      </c>
      <c r="G21" s="13">
        <v>0</v>
      </c>
      <c r="H21" s="13">
        <v>0</v>
      </c>
      <c r="I21" s="13">
        <v>0</v>
      </c>
      <c r="J21" s="13">
        <v>1</v>
      </c>
      <c r="K21" s="13">
        <v>0</v>
      </c>
      <c r="L21" s="13">
        <v>0</v>
      </c>
      <c r="M21" s="13">
        <v>0</v>
      </c>
      <c r="N21" s="15">
        <v>1</v>
      </c>
      <c r="O21" s="14">
        <v>1</v>
      </c>
      <c r="P21" s="13">
        <v>0</v>
      </c>
      <c r="Q21" s="13">
        <v>0</v>
      </c>
      <c r="R21" s="13">
        <v>0</v>
      </c>
      <c r="S21" s="13">
        <v>0</v>
      </c>
      <c r="T21" s="13">
        <v>0</v>
      </c>
      <c r="U21" s="13">
        <v>0</v>
      </c>
      <c r="V21" s="13">
        <v>0</v>
      </c>
      <c r="W21" s="13">
        <v>0</v>
      </c>
      <c r="X21" s="13">
        <v>1</v>
      </c>
      <c r="Y21" s="13">
        <v>0</v>
      </c>
      <c r="Z21" s="15">
        <v>0</v>
      </c>
      <c r="AA21" s="14">
        <v>1</v>
      </c>
      <c r="AB21" s="13">
        <v>0</v>
      </c>
      <c r="AC21" s="13">
        <v>0</v>
      </c>
      <c r="AD21" s="13">
        <v>0</v>
      </c>
      <c r="AE21" s="13">
        <v>0</v>
      </c>
      <c r="AF21" s="15">
        <v>0</v>
      </c>
      <c r="AG21" s="14">
        <v>1</v>
      </c>
      <c r="AH21" s="13">
        <v>0</v>
      </c>
      <c r="AI21" s="13">
        <v>1</v>
      </c>
      <c r="AJ21" s="13">
        <v>0</v>
      </c>
      <c r="AK21" s="13">
        <v>0</v>
      </c>
      <c r="AL21" s="15">
        <v>0</v>
      </c>
      <c r="AM21" s="14">
        <v>1</v>
      </c>
      <c r="AN21" s="15">
        <v>0</v>
      </c>
    </row>
    <row r="22" spans="1:40" ht="15" customHeight="1" x14ac:dyDescent="0.3">
      <c r="A22" s="2" t="s">
        <v>329</v>
      </c>
      <c r="B22" s="9"/>
      <c r="C22" s="16">
        <v>0.01</v>
      </c>
      <c r="D22" s="17">
        <v>0.02</v>
      </c>
      <c r="E22" s="18">
        <v>0</v>
      </c>
      <c r="F22" s="17">
        <v>0</v>
      </c>
      <c r="G22" s="16">
        <v>0</v>
      </c>
      <c r="H22" s="16">
        <v>0</v>
      </c>
      <c r="I22" s="16">
        <v>0</v>
      </c>
      <c r="J22" s="16">
        <v>0.13</v>
      </c>
      <c r="K22" s="16">
        <v>0</v>
      </c>
      <c r="L22" s="16">
        <v>0</v>
      </c>
      <c r="M22" s="16">
        <v>0</v>
      </c>
      <c r="N22" s="18">
        <v>7.0000000000000007E-2</v>
      </c>
      <c r="O22" s="17">
        <v>0.02</v>
      </c>
      <c r="P22" s="16">
        <v>0</v>
      </c>
      <c r="Q22" s="16">
        <v>0</v>
      </c>
      <c r="R22" s="16">
        <v>0</v>
      </c>
      <c r="S22" s="16">
        <v>0</v>
      </c>
      <c r="T22" s="16">
        <v>0</v>
      </c>
      <c r="U22" s="16">
        <v>0</v>
      </c>
      <c r="V22" s="16">
        <v>0</v>
      </c>
      <c r="W22" s="16">
        <v>0</v>
      </c>
      <c r="X22" s="16">
        <v>0.18</v>
      </c>
      <c r="Y22" s="16">
        <v>0</v>
      </c>
      <c r="Z22" s="18">
        <v>0</v>
      </c>
      <c r="AA22" s="17">
        <v>0.03</v>
      </c>
      <c r="AB22" s="16">
        <v>0</v>
      </c>
      <c r="AC22" s="16">
        <v>0</v>
      </c>
      <c r="AD22" s="16">
        <v>0</v>
      </c>
      <c r="AE22" s="16">
        <v>0</v>
      </c>
      <c r="AF22" s="18">
        <v>0</v>
      </c>
      <c r="AG22" s="17">
        <v>0.02</v>
      </c>
      <c r="AH22" s="16">
        <v>0</v>
      </c>
      <c r="AI22" s="16">
        <v>0.02</v>
      </c>
      <c r="AJ22" s="16">
        <v>0</v>
      </c>
      <c r="AK22" s="16">
        <v>0</v>
      </c>
      <c r="AL22" s="18">
        <v>0</v>
      </c>
      <c r="AM22" s="17">
        <v>0.01</v>
      </c>
      <c r="AN22" s="18">
        <v>0</v>
      </c>
    </row>
    <row r="23" spans="1:40" ht="15" customHeight="1" x14ac:dyDescent="0.3">
      <c r="A23" s="2" t="s">
        <v>329</v>
      </c>
      <c r="B23" s="9" t="s">
        <v>960</v>
      </c>
      <c r="C23" s="13">
        <v>50</v>
      </c>
      <c r="D23" s="14">
        <v>30</v>
      </c>
      <c r="E23" s="15">
        <v>20</v>
      </c>
      <c r="F23" s="14">
        <v>8</v>
      </c>
      <c r="G23" s="13">
        <v>20</v>
      </c>
      <c r="H23" s="13">
        <v>8</v>
      </c>
      <c r="I23" s="13">
        <v>5</v>
      </c>
      <c r="J23" s="13">
        <v>5</v>
      </c>
      <c r="K23" s="13">
        <v>3</v>
      </c>
      <c r="L23" s="13">
        <v>29</v>
      </c>
      <c r="M23" s="13">
        <v>13</v>
      </c>
      <c r="N23" s="15">
        <v>8</v>
      </c>
      <c r="O23" s="14">
        <v>40</v>
      </c>
      <c r="P23" s="13">
        <v>4</v>
      </c>
      <c r="Q23" s="13">
        <v>4</v>
      </c>
      <c r="R23" s="13">
        <v>4</v>
      </c>
      <c r="S23" s="13">
        <v>2</v>
      </c>
      <c r="T23" s="13">
        <v>6</v>
      </c>
      <c r="U23" s="13">
        <v>7</v>
      </c>
      <c r="V23" s="13">
        <v>0</v>
      </c>
      <c r="W23" s="13">
        <v>0</v>
      </c>
      <c r="X23" s="13">
        <v>2</v>
      </c>
      <c r="Y23" s="13">
        <v>3</v>
      </c>
      <c r="Z23" s="15">
        <v>19</v>
      </c>
      <c r="AA23" s="14">
        <v>23</v>
      </c>
      <c r="AB23" s="13">
        <v>27</v>
      </c>
      <c r="AC23" s="13">
        <v>4</v>
      </c>
      <c r="AD23" s="13">
        <v>10</v>
      </c>
      <c r="AE23" s="13">
        <v>11</v>
      </c>
      <c r="AF23" s="15">
        <v>2</v>
      </c>
      <c r="AG23" s="14">
        <v>37</v>
      </c>
      <c r="AH23" s="13">
        <v>13</v>
      </c>
      <c r="AI23" s="13">
        <v>28</v>
      </c>
      <c r="AJ23" s="13">
        <v>9</v>
      </c>
      <c r="AK23" s="13">
        <v>9</v>
      </c>
      <c r="AL23" s="15">
        <v>5</v>
      </c>
      <c r="AM23" s="14">
        <v>50</v>
      </c>
      <c r="AN23" s="15">
        <v>0</v>
      </c>
    </row>
    <row r="24" spans="1:40" ht="15" customHeight="1" x14ac:dyDescent="0.3">
      <c r="A24" s="2" t="s">
        <v>329</v>
      </c>
      <c r="B24" s="9"/>
      <c r="C24" s="16">
        <v>0.76</v>
      </c>
      <c r="D24" s="17">
        <v>0.74</v>
      </c>
      <c r="E24" s="18">
        <v>0.79</v>
      </c>
      <c r="F24" s="17">
        <v>0.9</v>
      </c>
      <c r="G24" s="16">
        <v>0.82</v>
      </c>
      <c r="H24" s="16">
        <v>0.71</v>
      </c>
      <c r="I24" s="16">
        <v>0.74</v>
      </c>
      <c r="J24" s="16">
        <v>0.74</v>
      </c>
      <c r="K24" s="16">
        <v>0.47</v>
      </c>
      <c r="L24" s="16">
        <v>0.84</v>
      </c>
      <c r="M24" s="16">
        <v>0.72</v>
      </c>
      <c r="N24" s="18">
        <v>0.6</v>
      </c>
      <c r="O24" s="17">
        <v>0.73</v>
      </c>
      <c r="P24" s="16">
        <v>1</v>
      </c>
      <c r="Q24" s="16">
        <v>0.85</v>
      </c>
      <c r="R24" s="16">
        <v>0.81</v>
      </c>
      <c r="S24" s="16">
        <v>0.7</v>
      </c>
      <c r="T24" s="16">
        <v>0.87</v>
      </c>
      <c r="U24" s="16">
        <v>0.7</v>
      </c>
      <c r="V24" s="16">
        <v>0</v>
      </c>
      <c r="W24" s="16">
        <v>0</v>
      </c>
      <c r="X24" s="16">
        <v>0.4</v>
      </c>
      <c r="Y24" s="16">
        <v>0.77</v>
      </c>
      <c r="Z24" s="18">
        <v>0.76</v>
      </c>
      <c r="AA24" s="17">
        <v>0.72</v>
      </c>
      <c r="AB24" s="16">
        <v>0.8</v>
      </c>
      <c r="AC24" s="16">
        <v>0.83</v>
      </c>
      <c r="AD24" s="16">
        <v>0.85</v>
      </c>
      <c r="AE24" s="16">
        <v>0.73</v>
      </c>
      <c r="AF24" s="18">
        <v>1</v>
      </c>
      <c r="AG24" s="17">
        <v>0.75</v>
      </c>
      <c r="AH24" s="16">
        <v>0.79</v>
      </c>
      <c r="AI24" s="16">
        <v>0.76</v>
      </c>
      <c r="AJ24" s="16">
        <v>0.73</v>
      </c>
      <c r="AK24" s="16">
        <v>1</v>
      </c>
      <c r="AL24" s="18">
        <v>0.56999999999999995</v>
      </c>
      <c r="AM24" s="17">
        <v>0.76</v>
      </c>
      <c r="AN24" s="18">
        <v>0</v>
      </c>
    </row>
    <row r="25" spans="1:40" ht="15" customHeight="1" x14ac:dyDescent="0.3">
      <c r="A25" s="2" t="s">
        <v>329</v>
      </c>
      <c r="B25" s="9" t="s">
        <v>970</v>
      </c>
      <c r="C25" s="13">
        <v>2</v>
      </c>
      <c r="D25" s="14">
        <v>2</v>
      </c>
      <c r="E25" s="15">
        <v>0</v>
      </c>
      <c r="F25" s="14">
        <v>0</v>
      </c>
      <c r="G25" s="13">
        <v>1</v>
      </c>
      <c r="H25" s="13">
        <v>0</v>
      </c>
      <c r="I25" s="13">
        <v>1</v>
      </c>
      <c r="J25" s="13">
        <v>0</v>
      </c>
      <c r="K25" s="13">
        <v>0</v>
      </c>
      <c r="L25" s="13">
        <v>1</v>
      </c>
      <c r="M25" s="13">
        <v>1</v>
      </c>
      <c r="N25" s="15">
        <v>0</v>
      </c>
      <c r="O25" s="14">
        <v>2</v>
      </c>
      <c r="P25" s="13">
        <v>0</v>
      </c>
      <c r="Q25" s="13">
        <v>0</v>
      </c>
      <c r="R25" s="13">
        <v>1</v>
      </c>
      <c r="S25" s="13">
        <v>0</v>
      </c>
      <c r="T25" s="13">
        <v>0</v>
      </c>
      <c r="U25" s="13">
        <v>0</v>
      </c>
      <c r="V25" s="13">
        <v>0</v>
      </c>
      <c r="W25" s="13">
        <v>0</v>
      </c>
      <c r="X25" s="13">
        <v>0</v>
      </c>
      <c r="Y25" s="13">
        <v>0</v>
      </c>
      <c r="Z25" s="15">
        <v>1</v>
      </c>
      <c r="AA25" s="14">
        <v>1</v>
      </c>
      <c r="AB25" s="13">
        <v>1</v>
      </c>
      <c r="AC25" s="13">
        <v>0</v>
      </c>
      <c r="AD25" s="13">
        <v>0</v>
      </c>
      <c r="AE25" s="13">
        <v>1</v>
      </c>
      <c r="AF25" s="15">
        <v>0</v>
      </c>
      <c r="AG25" s="14">
        <v>0</v>
      </c>
      <c r="AH25" s="13">
        <v>2</v>
      </c>
      <c r="AI25" s="13">
        <v>0</v>
      </c>
      <c r="AJ25" s="13">
        <v>0</v>
      </c>
      <c r="AK25" s="13">
        <v>0</v>
      </c>
      <c r="AL25" s="15">
        <v>2</v>
      </c>
      <c r="AM25" s="14">
        <v>2</v>
      </c>
      <c r="AN25" s="15">
        <v>0</v>
      </c>
    </row>
    <row r="26" spans="1:40" ht="15" customHeight="1" x14ac:dyDescent="0.3">
      <c r="A26" s="2" t="s">
        <v>329</v>
      </c>
      <c r="B26" s="9"/>
      <c r="C26" s="25">
        <v>0.03</v>
      </c>
      <c r="D26" s="26">
        <v>0.05</v>
      </c>
      <c r="E26" s="27">
        <v>0</v>
      </c>
      <c r="F26" s="26">
        <v>0</v>
      </c>
      <c r="G26" s="25">
        <v>0.04</v>
      </c>
      <c r="H26" s="25">
        <v>0</v>
      </c>
      <c r="I26" s="25">
        <v>0.12</v>
      </c>
      <c r="J26" s="25">
        <v>0</v>
      </c>
      <c r="K26" s="25">
        <v>0</v>
      </c>
      <c r="L26" s="25">
        <v>0.03</v>
      </c>
      <c r="M26" s="25">
        <v>0.04</v>
      </c>
      <c r="N26" s="27">
        <v>0</v>
      </c>
      <c r="O26" s="26">
        <v>0.04</v>
      </c>
      <c r="P26" s="25">
        <v>0</v>
      </c>
      <c r="Q26" s="25">
        <v>0</v>
      </c>
      <c r="R26" s="25">
        <v>0.19</v>
      </c>
      <c r="S26" s="25">
        <v>0</v>
      </c>
      <c r="T26" s="25">
        <v>0</v>
      </c>
      <c r="U26" s="25">
        <v>0</v>
      </c>
      <c r="V26" s="25">
        <v>0</v>
      </c>
      <c r="W26" s="25">
        <v>0</v>
      </c>
      <c r="X26" s="25">
        <v>0</v>
      </c>
      <c r="Y26" s="25">
        <v>0</v>
      </c>
      <c r="Z26" s="27">
        <v>0.04</v>
      </c>
      <c r="AA26" s="26">
        <v>0.03</v>
      </c>
      <c r="AB26" s="25">
        <v>0.02</v>
      </c>
      <c r="AC26" s="25">
        <v>0</v>
      </c>
      <c r="AD26" s="25">
        <v>0</v>
      </c>
      <c r="AE26" s="25">
        <v>0.05</v>
      </c>
      <c r="AF26" s="27">
        <v>0</v>
      </c>
      <c r="AG26" s="26">
        <v>0</v>
      </c>
      <c r="AH26" s="25">
        <v>0.11</v>
      </c>
      <c r="AI26" s="25">
        <v>0</v>
      </c>
      <c r="AJ26" s="25">
        <v>0</v>
      </c>
      <c r="AK26" s="25">
        <v>0</v>
      </c>
      <c r="AL26" s="27">
        <v>0.23</v>
      </c>
      <c r="AM26" s="26">
        <v>0.03</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1F00-000000000000}"/>
  </hyperlinks>
  <pageMargins left="0.7" right="0.7" top="0.75" bottom="0.75" header="0.3" footer="0.3"/>
  <headerFooter>
    <oddHeader>&amp;L&amp;"Aptos"&amp;12&amp;K000000 Classification: CONFIDENTIAL&amp;1#_x000D_</oddHeader>
  </headerFooter>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dimension ref="A1:AN34"/>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1048</v>
      </c>
    </row>
    <row r="4" spans="1:40" x14ac:dyDescent="0.3">
      <c r="A4" s="2" t="s">
        <v>329</v>
      </c>
      <c r="B4" s="2" t="s">
        <v>1049</v>
      </c>
    </row>
    <row r="5" spans="1:40" x14ac:dyDescent="0.3">
      <c r="A5" s="2" t="s">
        <v>329</v>
      </c>
      <c r="B5" s="2" t="s">
        <v>57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463</v>
      </c>
      <c r="F8" s="10" t="s">
        <v>462</v>
      </c>
      <c r="G8" s="12" t="s">
        <v>463</v>
      </c>
      <c r="H8" s="12" t="s">
        <v>464</v>
      </c>
      <c r="I8" s="12" t="s">
        <v>465</v>
      </c>
      <c r="J8" s="12" t="s">
        <v>466</v>
      </c>
      <c r="K8" s="12" t="s">
        <v>390</v>
      </c>
      <c r="L8" s="12" t="s">
        <v>467</v>
      </c>
      <c r="M8" s="12" t="s">
        <v>386</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379</v>
      </c>
      <c r="AJ8" s="12" t="s">
        <v>465</v>
      </c>
      <c r="AK8" s="12" t="s">
        <v>466</v>
      </c>
      <c r="AL8" s="11" t="s">
        <v>390</v>
      </c>
      <c r="AM8" s="10" t="s">
        <v>377</v>
      </c>
      <c r="AN8" s="11" t="s">
        <v>463</v>
      </c>
    </row>
    <row r="9" spans="1:40" ht="15" customHeight="1" x14ac:dyDescent="0.3">
      <c r="A9" s="2" t="s">
        <v>329</v>
      </c>
      <c r="B9" s="9" t="s">
        <v>391</v>
      </c>
      <c r="C9" s="13">
        <v>244</v>
      </c>
      <c r="D9" s="14">
        <v>167</v>
      </c>
      <c r="E9" s="15">
        <v>76</v>
      </c>
      <c r="F9" s="14">
        <v>11</v>
      </c>
      <c r="G9" s="13">
        <v>28</v>
      </c>
      <c r="H9" s="13">
        <v>30</v>
      </c>
      <c r="I9" s="13">
        <v>48</v>
      </c>
      <c r="J9" s="13">
        <v>43</v>
      </c>
      <c r="K9" s="13">
        <v>84</v>
      </c>
      <c r="L9" s="13">
        <v>39</v>
      </c>
      <c r="M9" s="13">
        <v>78</v>
      </c>
      <c r="N9" s="15">
        <v>127</v>
      </c>
      <c r="O9" s="14">
        <v>158</v>
      </c>
      <c r="P9" s="13">
        <v>42</v>
      </c>
      <c r="Q9" s="13">
        <v>18</v>
      </c>
      <c r="R9" s="13">
        <v>7</v>
      </c>
      <c r="S9" s="13">
        <v>17</v>
      </c>
      <c r="T9" s="13">
        <v>44</v>
      </c>
      <c r="U9" s="13">
        <v>21</v>
      </c>
      <c r="V9" s="13">
        <v>0</v>
      </c>
      <c r="W9" s="13">
        <v>8</v>
      </c>
      <c r="X9" s="13">
        <v>23</v>
      </c>
      <c r="Y9" s="13">
        <v>21</v>
      </c>
      <c r="Z9" s="15">
        <v>43</v>
      </c>
      <c r="AA9" s="14">
        <v>209</v>
      </c>
      <c r="AB9" s="13">
        <v>34</v>
      </c>
      <c r="AC9" s="13">
        <v>6</v>
      </c>
      <c r="AD9" s="13">
        <v>14</v>
      </c>
      <c r="AE9" s="13">
        <v>14</v>
      </c>
      <c r="AF9" s="15">
        <v>0</v>
      </c>
      <c r="AG9" s="14">
        <v>189</v>
      </c>
      <c r="AH9" s="13">
        <v>55</v>
      </c>
      <c r="AI9" s="13">
        <v>114</v>
      </c>
      <c r="AJ9" s="13">
        <v>75</v>
      </c>
      <c r="AK9" s="13">
        <v>25</v>
      </c>
      <c r="AL9" s="15">
        <v>30</v>
      </c>
      <c r="AM9" s="14">
        <v>244</v>
      </c>
      <c r="AN9" s="15">
        <v>0</v>
      </c>
    </row>
    <row r="10" spans="1:40" ht="15" customHeight="1" x14ac:dyDescent="0.3">
      <c r="A10" s="2" t="s">
        <v>329</v>
      </c>
      <c r="B10" s="9" t="s">
        <v>338</v>
      </c>
      <c r="C10" s="13">
        <v>236</v>
      </c>
      <c r="D10" s="14">
        <v>163</v>
      </c>
      <c r="E10" s="15">
        <v>73</v>
      </c>
      <c r="F10" s="14">
        <v>11</v>
      </c>
      <c r="G10" s="13">
        <v>25</v>
      </c>
      <c r="H10" s="13">
        <v>28</v>
      </c>
      <c r="I10" s="13">
        <v>46</v>
      </c>
      <c r="J10" s="13">
        <v>43</v>
      </c>
      <c r="K10" s="13">
        <v>82</v>
      </c>
      <c r="L10" s="13">
        <v>36</v>
      </c>
      <c r="M10" s="13">
        <v>74</v>
      </c>
      <c r="N10" s="15">
        <v>126</v>
      </c>
      <c r="O10" s="14">
        <v>153</v>
      </c>
      <c r="P10" s="13">
        <v>41</v>
      </c>
      <c r="Q10" s="13">
        <v>16</v>
      </c>
      <c r="R10" s="13">
        <v>6</v>
      </c>
      <c r="S10" s="13">
        <v>17</v>
      </c>
      <c r="T10" s="13">
        <v>42</v>
      </c>
      <c r="U10" s="13">
        <v>19</v>
      </c>
      <c r="V10" s="13">
        <v>0</v>
      </c>
      <c r="W10" s="13">
        <v>7</v>
      </c>
      <c r="X10" s="13">
        <v>24</v>
      </c>
      <c r="Y10" s="13">
        <v>19</v>
      </c>
      <c r="Z10" s="15">
        <v>46</v>
      </c>
      <c r="AA10" s="14">
        <v>204</v>
      </c>
      <c r="AB10" s="13">
        <v>32</v>
      </c>
      <c r="AC10" s="13">
        <v>5</v>
      </c>
      <c r="AD10" s="13">
        <v>15</v>
      </c>
      <c r="AE10" s="13">
        <v>12</v>
      </c>
      <c r="AF10" s="15">
        <v>0</v>
      </c>
      <c r="AG10" s="14">
        <v>184</v>
      </c>
      <c r="AH10" s="13">
        <v>52</v>
      </c>
      <c r="AI10" s="13">
        <v>102</v>
      </c>
      <c r="AJ10" s="13">
        <v>82</v>
      </c>
      <c r="AK10" s="13">
        <v>25</v>
      </c>
      <c r="AL10" s="15">
        <v>27</v>
      </c>
      <c r="AM10" s="14">
        <v>236</v>
      </c>
      <c r="AN10" s="15">
        <v>0</v>
      </c>
    </row>
    <row r="11" spans="1:40" ht="15" customHeight="1" x14ac:dyDescent="0.3">
      <c r="A11" s="2" t="s">
        <v>329</v>
      </c>
      <c r="B11" s="9" t="s">
        <v>909</v>
      </c>
      <c r="C11" s="13">
        <v>84</v>
      </c>
      <c r="D11" s="14">
        <v>61</v>
      </c>
      <c r="E11" s="15">
        <v>23</v>
      </c>
      <c r="F11" s="14">
        <v>4</v>
      </c>
      <c r="G11" s="13">
        <v>12</v>
      </c>
      <c r="H11" s="13">
        <v>12</v>
      </c>
      <c r="I11" s="13">
        <v>14</v>
      </c>
      <c r="J11" s="13">
        <v>10</v>
      </c>
      <c r="K11" s="13">
        <v>32</v>
      </c>
      <c r="L11" s="13">
        <v>16</v>
      </c>
      <c r="M11" s="13">
        <v>26</v>
      </c>
      <c r="N11" s="15">
        <v>42</v>
      </c>
      <c r="O11" s="14">
        <v>54</v>
      </c>
      <c r="P11" s="13">
        <v>16</v>
      </c>
      <c r="Q11" s="13">
        <v>6</v>
      </c>
      <c r="R11" s="13">
        <v>0</v>
      </c>
      <c r="S11" s="13">
        <v>7</v>
      </c>
      <c r="T11" s="13">
        <v>14</v>
      </c>
      <c r="U11" s="13">
        <v>6</v>
      </c>
      <c r="V11" s="13">
        <v>0</v>
      </c>
      <c r="W11" s="13">
        <v>2</v>
      </c>
      <c r="X11" s="13">
        <v>5</v>
      </c>
      <c r="Y11" s="13">
        <v>8</v>
      </c>
      <c r="Z11" s="15">
        <v>21</v>
      </c>
      <c r="AA11" s="14">
        <v>70</v>
      </c>
      <c r="AB11" s="13">
        <v>15</v>
      </c>
      <c r="AC11" s="13">
        <v>3</v>
      </c>
      <c r="AD11" s="13">
        <v>7</v>
      </c>
      <c r="AE11" s="13">
        <v>5</v>
      </c>
      <c r="AF11" s="15">
        <v>0</v>
      </c>
      <c r="AG11" s="14">
        <v>69</v>
      </c>
      <c r="AH11" s="13">
        <v>16</v>
      </c>
      <c r="AI11" s="13">
        <v>40</v>
      </c>
      <c r="AJ11" s="13">
        <v>29</v>
      </c>
      <c r="AK11" s="13">
        <v>9</v>
      </c>
      <c r="AL11" s="15">
        <v>7</v>
      </c>
      <c r="AM11" s="14">
        <v>84</v>
      </c>
      <c r="AN11" s="15">
        <v>0</v>
      </c>
    </row>
    <row r="12" spans="1:40" ht="15" customHeight="1" x14ac:dyDescent="0.3">
      <c r="A12" s="2" t="s">
        <v>329</v>
      </c>
      <c r="B12" s="9"/>
      <c r="C12" s="16">
        <v>0.36</v>
      </c>
      <c r="D12" s="17">
        <v>0.37</v>
      </c>
      <c r="E12" s="18">
        <v>0.32</v>
      </c>
      <c r="F12" s="17">
        <v>0.36</v>
      </c>
      <c r="G12" s="16">
        <v>0.47</v>
      </c>
      <c r="H12" s="16">
        <v>0.41</v>
      </c>
      <c r="I12" s="16">
        <v>0.31</v>
      </c>
      <c r="J12" s="16">
        <v>0.23</v>
      </c>
      <c r="K12" s="16">
        <v>0.39</v>
      </c>
      <c r="L12" s="16">
        <v>0.44</v>
      </c>
      <c r="M12" s="16">
        <v>0.35</v>
      </c>
      <c r="N12" s="18">
        <v>0.34</v>
      </c>
      <c r="O12" s="17">
        <v>0.35</v>
      </c>
      <c r="P12" s="16">
        <v>0.38</v>
      </c>
      <c r="Q12" s="16">
        <v>0.36</v>
      </c>
      <c r="R12" s="16">
        <v>0</v>
      </c>
      <c r="S12" s="16">
        <v>0.45</v>
      </c>
      <c r="T12" s="16">
        <v>0.34</v>
      </c>
      <c r="U12" s="16">
        <v>0.3</v>
      </c>
      <c r="V12" s="16">
        <v>0</v>
      </c>
      <c r="W12" s="16">
        <v>0.26</v>
      </c>
      <c r="X12" s="16">
        <v>0.21</v>
      </c>
      <c r="Y12" s="16">
        <v>0.4</v>
      </c>
      <c r="Z12" s="18">
        <v>0.46</v>
      </c>
      <c r="AA12" s="17">
        <v>0.34</v>
      </c>
      <c r="AB12" s="16">
        <v>0.45</v>
      </c>
      <c r="AC12" s="16">
        <v>0.51</v>
      </c>
      <c r="AD12" s="16">
        <v>0.44</v>
      </c>
      <c r="AE12" s="16">
        <v>0.44</v>
      </c>
      <c r="AF12" s="18">
        <v>0</v>
      </c>
      <c r="AG12" s="17">
        <v>0.37</v>
      </c>
      <c r="AH12" s="16">
        <v>0.3</v>
      </c>
      <c r="AI12" s="16">
        <v>0.39</v>
      </c>
      <c r="AJ12" s="16">
        <v>0.35</v>
      </c>
      <c r="AK12" s="16">
        <v>0.36</v>
      </c>
      <c r="AL12" s="18">
        <v>0.24</v>
      </c>
      <c r="AM12" s="17">
        <v>0.36</v>
      </c>
      <c r="AN12" s="18">
        <v>0</v>
      </c>
    </row>
    <row r="13" spans="1:40" ht="15" customHeight="1" x14ac:dyDescent="0.3">
      <c r="A13" s="2" t="s">
        <v>329</v>
      </c>
      <c r="B13" s="9" t="s">
        <v>922</v>
      </c>
      <c r="C13" s="13">
        <v>97</v>
      </c>
      <c r="D13" s="14">
        <v>64</v>
      </c>
      <c r="E13" s="15">
        <v>33</v>
      </c>
      <c r="F13" s="14">
        <v>5</v>
      </c>
      <c r="G13" s="13">
        <v>8</v>
      </c>
      <c r="H13" s="13">
        <v>10</v>
      </c>
      <c r="I13" s="13">
        <v>20</v>
      </c>
      <c r="J13" s="13">
        <v>21</v>
      </c>
      <c r="K13" s="13">
        <v>33</v>
      </c>
      <c r="L13" s="13">
        <v>13</v>
      </c>
      <c r="M13" s="13">
        <v>30</v>
      </c>
      <c r="N13" s="15">
        <v>54</v>
      </c>
      <c r="O13" s="14">
        <v>60</v>
      </c>
      <c r="P13" s="13">
        <v>18</v>
      </c>
      <c r="Q13" s="13">
        <v>4</v>
      </c>
      <c r="R13" s="13">
        <v>5</v>
      </c>
      <c r="S13" s="13">
        <v>5</v>
      </c>
      <c r="T13" s="13">
        <v>19</v>
      </c>
      <c r="U13" s="13">
        <v>11</v>
      </c>
      <c r="V13" s="13">
        <v>0</v>
      </c>
      <c r="W13" s="13">
        <v>3</v>
      </c>
      <c r="X13" s="13">
        <v>11</v>
      </c>
      <c r="Y13" s="13">
        <v>5</v>
      </c>
      <c r="Z13" s="15">
        <v>15</v>
      </c>
      <c r="AA13" s="14">
        <v>87</v>
      </c>
      <c r="AB13" s="13">
        <v>10</v>
      </c>
      <c r="AC13" s="13">
        <v>2</v>
      </c>
      <c r="AD13" s="13">
        <v>2</v>
      </c>
      <c r="AE13" s="13">
        <v>6</v>
      </c>
      <c r="AF13" s="15">
        <v>0</v>
      </c>
      <c r="AG13" s="14">
        <v>72</v>
      </c>
      <c r="AH13" s="13">
        <v>25</v>
      </c>
      <c r="AI13" s="13">
        <v>37</v>
      </c>
      <c r="AJ13" s="13">
        <v>35</v>
      </c>
      <c r="AK13" s="13">
        <v>11</v>
      </c>
      <c r="AL13" s="15">
        <v>14</v>
      </c>
      <c r="AM13" s="14">
        <v>97</v>
      </c>
      <c r="AN13" s="15">
        <v>0</v>
      </c>
    </row>
    <row r="14" spans="1:40" ht="15" customHeight="1" x14ac:dyDescent="0.3">
      <c r="A14" s="2" t="s">
        <v>329</v>
      </c>
      <c r="B14" s="9"/>
      <c r="C14" s="16">
        <v>0.41</v>
      </c>
      <c r="D14" s="17">
        <v>0.39</v>
      </c>
      <c r="E14" s="18">
        <v>0.45</v>
      </c>
      <c r="F14" s="17">
        <v>0.46</v>
      </c>
      <c r="G14" s="16">
        <v>0.31</v>
      </c>
      <c r="H14" s="16">
        <v>0.36</v>
      </c>
      <c r="I14" s="16">
        <v>0.43</v>
      </c>
      <c r="J14" s="16">
        <v>0.49</v>
      </c>
      <c r="K14" s="16">
        <v>0.4</v>
      </c>
      <c r="L14" s="16">
        <v>0.35</v>
      </c>
      <c r="M14" s="16">
        <v>0.4</v>
      </c>
      <c r="N14" s="18">
        <v>0.43</v>
      </c>
      <c r="O14" s="17">
        <v>0.39</v>
      </c>
      <c r="P14" s="16">
        <v>0.43</v>
      </c>
      <c r="Q14" s="16">
        <v>0.25</v>
      </c>
      <c r="R14" s="16">
        <v>0.85</v>
      </c>
      <c r="S14" s="16">
        <v>0.31</v>
      </c>
      <c r="T14" s="16">
        <v>0.45</v>
      </c>
      <c r="U14" s="16">
        <v>0.56000000000000005</v>
      </c>
      <c r="V14" s="16">
        <v>0</v>
      </c>
      <c r="W14" s="16">
        <v>0.5</v>
      </c>
      <c r="X14" s="16">
        <v>0.46</v>
      </c>
      <c r="Y14" s="16">
        <v>0.28000000000000003</v>
      </c>
      <c r="Z14" s="18">
        <v>0.34</v>
      </c>
      <c r="AA14" s="17">
        <v>0.43</v>
      </c>
      <c r="AB14" s="16">
        <v>0.3</v>
      </c>
      <c r="AC14" s="16">
        <v>0.33</v>
      </c>
      <c r="AD14" s="16">
        <v>0.14000000000000001</v>
      </c>
      <c r="AE14" s="16">
        <v>0.49</v>
      </c>
      <c r="AF14" s="18">
        <v>0</v>
      </c>
      <c r="AG14" s="17">
        <v>0.39</v>
      </c>
      <c r="AH14" s="16">
        <v>0.47</v>
      </c>
      <c r="AI14" s="16">
        <v>0.36</v>
      </c>
      <c r="AJ14" s="16">
        <v>0.43</v>
      </c>
      <c r="AK14" s="16">
        <v>0.43</v>
      </c>
      <c r="AL14" s="18">
        <v>0.52</v>
      </c>
      <c r="AM14" s="17">
        <v>0.41</v>
      </c>
      <c r="AN14" s="18">
        <v>0</v>
      </c>
    </row>
    <row r="15" spans="1:40" ht="15" customHeight="1" x14ac:dyDescent="0.3">
      <c r="A15" s="2" t="s">
        <v>329</v>
      </c>
      <c r="B15" s="9" t="s">
        <v>930</v>
      </c>
      <c r="C15" s="13">
        <v>36</v>
      </c>
      <c r="D15" s="14">
        <v>26</v>
      </c>
      <c r="E15" s="15">
        <v>11</v>
      </c>
      <c r="F15" s="14">
        <v>0</v>
      </c>
      <c r="G15" s="13">
        <v>2</v>
      </c>
      <c r="H15" s="13">
        <v>7</v>
      </c>
      <c r="I15" s="13">
        <v>10</v>
      </c>
      <c r="J15" s="13">
        <v>6</v>
      </c>
      <c r="K15" s="13">
        <v>13</v>
      </c>
      <c r="L15" s="13">
        <v>2</v>
      </c>
      <c r="M15" s="13">
        <v>16</v>
      </c>
      <c r="N15" s="15">
        <v>18</v>
      </c>
      <c r="O15" s="14">
        <v>27</v>
      </c>
      <c r="P15" s="13">
        <v>6</v>
      </c>
      <c r="Q15" s="13">
        <v>6</v>
      </c>
      <c r="R15" s="13">
        <v>1</v>
      </c>
      <c r="S15" s="13">
        <v>2</v>
      </c>
      <c r="T15" s="13">
        <v>3</v>
      </c>
      <c r="U15" s="13">
        <v>1</v>
      </c>
      <c r="V15" s="13">
        <v>0</v>
      </c>
      <c r="W15" s="13">
        <v>1</v>
      </c>
      <c r="X15" s="13">
        <v>7</v>
      </c>
      <c r="Y15" s="13">
        <v>3</v>
      </c>
      <c r="Z15" s="15">
        <v>6</v>
      </c>
      <c r="AA15" s="14">
        <v>33</v>
      </c>
      <c r="AB15" s="13">
        <v>3</v>
      </c>
      <c r="AC15" s="13">
        <v>1</v>
      </c>
      <c r="AD15" s="13">
        <v>2</v>
      </c>
      <c r="AE15" s="13">
        <v>1</v>
      </c>
      <c r="AF15" s="15">
        <v>0</v>
      </c>
      <c r="AG15" s="14">
        <v>28</v>
      </c>
      <c r="AH15" s="13">
        <v>8</v>
      </c>
      <c r="AI15" s="13">
        <v>20</v>
      </c>
      <c r="AJ15" s="13">
        <v>9</v>
      </c>
      <c r="AK15" s="13">
        <v>4</v>
      </c>
      <c r="AL15" s="15">
        <v>4</v>
      </c>
      <c r="AM15" s="14">
        <v>36</v>
      </c>
      <c r="AN15" s="15">
        <v>0</v>
      </c>
    </row>
    <row r="16" spans="1:40" ht="15" customHeight="1" x14ac:dyDescent="0.3">
      <c r="A16" s="2" t="s">
        <v>329</v>
      </c>
      <c r="B16" s="9"/>
      <c r="C16" s="16">
        <v>0.15</v>
      </c>
      <c r="D16" s="17">
        <v>0.16</v>
      </c>
      <c r="E16" s="18">
        <v>0.14000000000000001</v>
      </c>
      <c r="F16" s="17">
        <v>0</v>
      </c>
      <c r="G16" s="16">
        <v>7.0000000000000007E-2</v>
      </c>
      <c r="H16" s="16">
        <v>0.23</v>
      </c>
      <c r="I16" s="16">
        <v>0.21</v>
      </c>
      <c r="J16" s="16">
        <v>0.13</v>
      </c>
      <c r="K16" s="16">
        <v>0.15</v>
      </c>
      <c r="L16" s="20">
        <v>0.05</v>
      </c>
      <c r="M16" s="16">
        <v>0.22</v>
      </c>
      <c r="N16" s="18">
        <v>0.15</v>
      </c>
      <c r="O16" s="17">
        <v>0.18</v>
      </c>
      <c r="P16" s="16">
        <v>0.14000000000000001</v>
      </c>
      <c r="Q16" s="16">
        <v>0.39</v>
      </c>
      <c r="R16" s="16">
        <v>0.15</v>
      </c>
      <c r="S16" s="16">
        <v>0.12</v>
      </c>
      <c r="T16" s="16">
        <v>0.08</v>
      </c>
      <c r="U16" s="16">
        <v>0.05</v>
      </c>
      <c r="V16" s="16">
        <v>0</v>
      </c>
      <c r="W16" s="16">
        <v>0.12</v>
      </c>
      <c r="X16" s="16">
        <v>0.28000000000000003</v>
      </c>
      <c r="Y16" s="16">
        <v>0.18</v>
      </c>
      <c r="Z16" s="18">
        <v>0.14000000000000001</v>
      </c>
      <c r="AA16" s="17">
        <v>0.16</v>
      </c>
      <c r="AB16" s="16">
        <v>0.11</v>
      </c>
      <c r="AC16" s="16">
        <v>0.16</v>
      </c>
      <c r="AD16" s="16">
        <v>0.11</v>
      </c>
      <c r="AE16" s="16">
        <v>7.0000000000000007E-2</v>
      </c>
      <c r="AF16" s="18">
        <v>0</v>
      </c>
      <c r="AG16" s="17">
        <v>0.15</v>
      </c>
      <c r="AH16" s="16">
        <v>0.15</v>
      </c>
      <c r="AI16" s="16">
        <v>0.19</v>
      </c>
      <c r="AJ16" s="16">
        <v>0.1</v>
      </c>
      <c r="AK16" s="16">
        <v>0.17</v>
      </c>
      <c r="AL16" s="18">
        <v>0.14000000000000001</v>
      </c>
      <c r="AM16" s="17">
        <v>0.15</v>
      </c>
      <c r="AN16" s="18">
        <v>0</v>
      </c>
    </row>
    <row r="17" spans="1:40" ht="15" customHeight="1" x14ac:dyDescent="0.3">
      <c r="A17" s="2" t="s">
        <v>329</v>
      </c>
      <c r="B17" s="9"/>
      <c r="D17" s="22"/>
      <c r="E17" s="9"/>
      <c r="F17" s="22"/>
      <c r="H17" s="12" t="s">
        <v>383</v>
      </c>
      <c r="I17" s="12" t="s">
        <v>383</v>
      </c>
      <c r="M17" s="12" t="s">
        <v>383</v>
      </c>
      <c r="N17" s="9"/>
      <c r="O17" s="22"/>
      <c r="Z17" s="9"/>
      <c r="AA17" s="22"/>
      <c r="AF17" s="9"/>
      <c r="AG17" s="22"/>
      <c r="AL17" s="9"/>
      <c r="AM17" s="22"/>
      <c r="AN17" s="9"/>
    </row>
    <row r="18" spans="1:40" ht="15" customHeight="1" x14ac:dyDescent="0.3">
      <c r="A18" s="2" t="s">
        <v>329</v>
      </c>
      <c r="B18" s="9" t="s">
        <v>940</v>
      </c>
      <c r="C18" s="13">
        <v>11</v>
      </c>
      <c r="D18" s="14">
        <v>9</v>
      </c>
      <c r="E18" s="15">
        <v>2</v>
      </c>
      <c r="F18" s="14">
        <v>2</v>
      </c>
      <c r="G18" s="13">
        <v>1</v>
      </c>
      <c r="H18" s="13">
        <v>0</v>
      </c>
      <c r="I18" s="13">
        <v>2</v>
      </c>
      <c r="J18" s="13">
        <v>5</v>
      </c>
      <c r="K18" s="13">
        <v>1</v>
      </c>
      <c r="L18" s="13">
        <v>3</v>
      </c>
      <c r="M18" s="13">
        <v>2</v>
      </c>
      <c r="N18" s="15">
        <v>6</v>
      </c>
      <c r="O18" s="14">
        <v>4</v>
      </c>
      <c r="P18" s="13">
        <v>2</v>
      </c>
      <c r="Q18" s="13">
        <v>0</v>
      </c>
      <c r="R18" s="13">
        <v>0</v>
      </c>
      <c r="S18" s="13">
        <v>1</v>
      </c>
      <c r="T18" s="13">
        <v>5</v>
      </c>
      <c r="U18" s="13">
        <v>1</v>
      </c>
      <c r="V18" s="13">
        <v>0</v>
      </c>
      <c r="W18" s="13">
        <v>0</v>
      </c>
      <c r="X18" s="13">
        <v>0</v>
      </c>
      <c r="Y18" s="13">
        <v>1</v>
      </c>
      <c r="Z18" s="15">
        <v>1</v>
      </c>
      <c r="AA18" s="14">
        <v>8</v>
      </c>
      <c r="AB18" s="13">
        <v>3</v>
      </c>
      <c r="AC18" s="13">
        <v>0</v>
      </c>
      <c r="AD18" s="13">
        <v>3</v>
      </c>
      <c r="AE18" s="13">
        <v>0</v>
      </c>
      <c r="AF18" s="15">
        <v>0</v>
      </c>
      <c r="AG18" s="14">
        <v>10</v>
      </c>
      <c r="AH18" s="13">
        <v>1</v>
      </c>
      <c r="AI18" s="13">
        <v>4</v>
      </c>
      <c r="AJ18" s="13">
        <v>6</v>
      </c>
      <c r="AK18" s="13">
        <v>1</v>
      </c>
      <c r="AL18" s="15">
        <v>0</v>
      </c>
      <c r="AM18" s="14">
        <v>11</v>
      </c>
      <c r="AN18" s="15">
        <v>0</v>
      </c>
    </row>
    <row r="19" spans="1:40" ht="15" customHeight="1" x14ac:dyDescent="0.3">
      <c r="A19" s="2" t="s">
        <v>329</v>
      </c>
      <c r="B19" s="9"/>
      <c r="C19" s="16">
        <v>0.05</v>
      </c>
      <c r="D19" s="17">
        <v>0.05</v>
      </c>
      <c r="E19" s="18">
        <v>0.03</v>
      </c>
      <c r="F19" s="17">
        <v>0.18</v>
      </c>
      <c r="G19" s="16">
        <v>0.03</v>
      </c>
      <c r="H19" s="16">
        <v>0</v>
      </c>
      <c r="I19" s="16">
        <v>0.04</v>
      </c>
      <c r="J19" s="20">
        <v>0.12</v>
      </c>
      <c r="K19" s="16">
        <v>0.01</v>
      </c>
      <c r="L19" s="16">
        <v>0.08</v>
      </c>
      <c r="M19" s="16">
        <v>0.03</v>
      </c>
      <c r="N19" s="18">
        <v>0.05</v>
      </c>
      <c r="O19" s="19">
        <v>0.02</v>
      </c>
      <c r="P19" s="16">
        <v>0.05</v>
      </c>
      <c r="Q19" s="16">
        <v>0</v>
      </c>
      <c r="R19" s="16">
        <v>0</v>
      </c>
      <c r="S19" s="16">
        <v>0.06</v>
      </c>
      <c r="T19" s="20">
        <v>0.12</v>
      </c>
      <c r="U19" s="16">
        <v>0.05</v>
      </c>
      <c r="V19" s="16">
        <v>0</v>
      </c>
      <c r="W19" s="16">
        <v>0</v>
      </c>
      <c r="X19" s="16">
        <v>0</v>
      </c>
      <c r="Y19" s="16">
        <v>0.04</v>
      </c>
      <c r="Z19" s="18">
        <v>0.02</v>
      </c>
      <c r="AA19" s="17">
        <v>0.04</v>
      </c>
      <c r="AB19" s="16">
        <v>0.09</v>
      </c>
      <c r="AC19" s="16">
        <v>0</v>
      </c>
      <c r="AD19" s="16">
        <v>0.2</v>
      </c>
      <c r="AE19" s="16">
        <v>0</v>
      </c>
      <c r="AF19" s="18">
        <v>0</v>
      </c>
      <c r="AG19" s="17">
        <v>0.05</v>
      </c>
      <c r="AH19" s="16">
        <v>0.02</v>
      </c>
      <c r="AI19" s="16">
        <v>0.04</v>
      </c>
      <c r="AJ19" s="16">
        <v>0.08</v>
      </c>
      <c r="AK19" s="16">
        <v>0.04</v>
      </c>
      <c r="AL19" s="18">
        <v>0</v>
      </c>
      <c r="AM19" s="17">
        <v>0.05</v>
      </c>
      <c r="AN19" s="18">
        <v>0</v>
      </c>
    </row>
    <row r="20" spans="1:40" ht="15" customHeight="1" x14ac:dyDescent="0.3">
      <c r="A20" s="2" t="s">
        <v>329</v>
      </c>
      <c r="B20" s="9"/>
      <c r="D20" s="22"/>
      <c r="E20" s="9"/>
      <c r="F20" s="22"/>
      <c r="J20" s="12" t="s">
        <v>382</v>
      </c>
      <c r="N20" s="9"/>
      <c r="O20" s="22"/>
      <c r="T20" s="12" t="s">
        <v>377</v>
      </c>
      <c r="Z20" s="9"/>
      <c r="AA20" s="22"/>
      <c r="AF20" s="9"/>
      <c r="AG20" s="22"/>
      <c r="AL20" s="9"/>
      <c r="AM20" s="22"/>
      <c r="AN20" s="9"/>
    </row>
    <row r="21" spans="1:40" ht="15" customHeight="1" x14ac:dyDescent="0.3">
      <c r="A21" s="2" t="s">
        <v>329</v>
      </c>
      <c r="B21" s="9" t="s">
        <v>950</v>
      </c>
      <c r="C21" s="13">
        <v>3</v>
      </c>
      <c r="D21" s="14">
        <v>1</v>
      </c>
      <c r="E21" s="15">
        <v>2</v>
      </c>
      <c r="F21" s="14">
        <v>0</v>
      </c>
      <c r="G21" s="13">
        <v>2</v>
      </c>
      <c r="H21" s="13">
        <v>0</v>
      </c>
      <c r="I21" s="13">
        <v>0</v>
      </c>
      <c r="J21" s="13">
        <v>0</v>
      </c>
      <c r="K21" s="13">
        <v>1</v>
      </c>
      <c r="L21" s="13">
        <v>2</v>
      </c>
      <c r="M21" s="13">
        <v>0</v>
      </c>
      <c r="N21" s="15">
        <v>1</v>
      </c>
      <c r="O21" s="14">
        <v>3</v>
      </c>
      <c r="P21" s="13">
        <v>0</v>
      </c>
      <c r="Q21" s="13">
        <v>0</v>
      </c>
      <c r="R21" s="13">
        <v>0</v>
      </c>
      <c r="S21" s="13">
        <v>0</v>
      </c>
      <c r="T21" s="13">
        <v>0</v>
      </c>
      <c r="U21" s="13">
        <v>1</v>
      </c>
      <c r="V21" s="13">
        <v>0</v>
      </c>
      <c r="W21" s="13">
        <v>0</v>
      </c>
      <c r="X21" s="13">
        <v>1</v>
      </c>
      <c r="Y21" s="13">
        <v>0</v>
      </c>
      <c r="Z21" s="15">
        <v>1</v>
      </c>
      <c r="AA21" s="14">
        <v>2</v>
      </c>
      <c r="AB21" s="13">
        <v>1</v>
      </c>
      <c r="AC21" s="13">
        <v>0</v>
      </c>
      <c r="AD21" s="13">
        <v>1</v>
      </c>
      <c r="AE21" s="13">
        <v>0</v>
      </c>
      <c r="AF21" s="15">
        <v>0</v>
      </c>
      <c r="AG21" s="14">
        <v>0</v>
      </c>
      <c r="AH21" s="13">
        <v>3</v>
      </c>
      <c r="AI21" s="13">
        <v>0</v>
      </c>
      <c r="AJ21" s="13">
        <v>0</v>
      </c>
      <c r="AK21" s="13">
        <v>0</v>
      </c>
      <c r="AL21" s="15">
        <v>3</v>
      </c>
      <c r="AM21" s="14">
        <v>3</v>
      </c>
      <c r="AN21" s="15">
        <v>0</v>
      </c>
    </row>
    <row r="22" spans="1:40" ht="15" customHeight="1" x14ac:dyDescent="0.3">
      <c r="A22" s="2" t="s">
        <v>329</v>
      </c>
      <c r="B22" s="9"/>
      <c r="C22" s="16">
        <v>0.01</v>
      </c>
      <c r="D22" s="17">
        <v>0.01</v>
      </c>
      <c r="E22" s="18">
        <v>0.02</v>
      </c>
      <c r="F22" s="17">
        <v>0</v>
      </c>
      <c r="G22" s="16">
        <v>0.08</v>
      </c>
      <c r="H22" s="16">
        <v>0</v>
      </c>
      <c r="I22" s="16">
        <v>0</v>
      </c>
      <c r="J22" s="16">
        <v>0</v>
      </c>
      <c r="K22" s="16">
        <v>0.01</v>
      </c>
      <c r="L22" s="20">
        <v>0.05</v>
      </c>
      <c r="M22" s="16">
        <v>0</v>
      </c>
      <c r="N22" s="18">
        <v>0.01</v>
      </c>
      <c r="O22" s="17">
        <v>0.02</v>
      </c>
      <c r="P22" s="16">
        <v>0</v>
      </c>
      <c r="Q22" s="16">
        <v>0</v>
      </c>
      <c r="R22" s="16">
        <v>0</v>
      </c>
      <c r="S22" s="16">
        <v>0</v>
      </c>
      <c r="T22" s="16">
        <v>0</v>
      </c>
      <c r="U22" s="16">
        <v>0.04</v>
      </c>
      <c r="V22" s="16">
        <v>0</v>
      </c>
      <c r="W22" s="16">
        <v>0</v>
      </c>
      <c r="X22" s="16">
        <v>0.04</v>
      </c>
      <c r="Y22" s="16">
        <v>0</v>
      </c>
      <c r="Z22" s="18">
        <v>0.02</v>
      </c>
      <c r="AA22" s="17">
        <v>0.01</v>
      </c>
      <c r="AB22" s="16">
        <v>0.03</v>
      </c>
      <c r="AC22" s="16">
        <v>0</v>
      </c>
      <c r="AD22" s="16">
        <v>0.05</v>
      </c>
      <c r="AE22" s="16">
        <v>0</v>
      </c>
      <c r="AF22" s="18">
        <v>0</v>
      </c>
      <c r="AG22" s="19">
        <v>0</v>
      </c>
      <c r="AH22" s="20">
        <v>0.06</v>
      </c>
      <c r="AI22" s="16">
        <v>0</v>
      </c>
      <c r="AJ22" s="16">
        <v>0</v>
      </c>
      <c r="AK22" s="16">
        <v>0</v>
      </c>
      <c r="AL22" s="21">
        <v>0.11</v>
      </c>
      <c r="AM22" s="17">
        <v>0.01</v>
      </c>
      <c r="AN22" s="18">
        <v>0</v>
      </c>
    </row>
    <row r="23" spans="1:40" ht="15" customHeight="1" x14ac:dyDescent="0.3">
      <c r="A23" s="2" t="s">
        <v>329</v>
      </c>
      <c r="B23" s="9"/>
      <c r="D23" s="22"/>
      <c r="E23" s="9"/>
      <c r="F23" s="22"/>
      <c r="L23" s="12" t="s">
        <v>384</v>
      </c>
      <c r="N23" s="9"/>
      <c r="O23" s="22"/>
      <c r="Z23" s="9"/>
      <c r="AA23" s="22"/>
      <c r="AF23" s="9"/>
      <c r="AG23" s="22"/>
      <c r="AH23" s="12" t="s">
        <v>420</v>
      </c>
      <c r="AL23" s="11" t="s">
        <v>420</v>
      </c>
      <c r="AM23" s="22"/>
      <c r="AN23" s="9"/>
    </row>
    <row r="24" spans="1:40" ht="15" customHeight="1" x14ac:dyDescent="0.3">
      <c r="A24" s="2" t="s">
        <v>329</v>
      </c>
      <c r="B24" s="9" t="s">
        <v>774</v>
      </c>
      <c r="C24" s="13">
        <v>5</v>
      </c>
      <c r="D24" s="14">
        <v>3</v>
      </c>
      <c r="E24" s="15">
        <v>2</v>
      </c>
      <c r="F24" s="14">
        <v>0</v>
      </c>
      <c r="G24" s="13">
        <v>1</v>
      </c>
      <c r="H24" s="13">
        <v>0</v>
      </c>
      <c r="I24" s="13">
        <v>0</v>
      </c>
      <c r="J24" s="13">
        <v>1</v>
      </c>
      <c r="K24" s="13">
        <v>3</v>
      </c>
      <c r="L24" s="13">
        <v>1</v>
      </c>
      <c r="M24" s="13">
        <v>0</v>
      </c>
      <c r="N24" s="15">
        <v>4</v>
      </c>
      <c r="O24" s="14">
        <v>5</v>
      </c>
      <c r="P24" s="13">
        <v>0</v>
      </c>
      <c r="Q24" s="13">
        <v>0</v>
      </c>
      <c r="R24" s="13">
        <v>0</v>
      </c>
      <c r="S24" s="13">
        <v>1</v>
      </c>
      <c r="T24" s="13">
        <v>0</v>
      </c>
      <c r="U24" s="13">
        <v>0</v>
      </c>
      <c r="V24" s="13">
        <v>0</v>
      </c>
      <c r="W24" s="13">
        <v>1</v>
      </c>
      <c r="X24" s="13">
        <v>0</v>
      </c>
      <c r="Y24" s="13">
        <v>2</v>
      </c>
      <c r="Z24" s="15">
        <v>1</v>
      </c>
      <c r="AA24" s="14">
        <v>4</v>
      </c>
      <c r="AB24" s="13">
        <v>1</v>
      </c>
      <c r="AC24" s="13">
        <v>0</v>
      </c>
      <c r="AD24" s="13">
        <v>1</v>
      </c>
      <c r="AE24" s="13">
        <v>0</v>
      </c>
      <c r="AF24" s="15">
        <v>0</v>
      </c>
      <c r="AG24" s="14">
        <v>5</v>
      </c>
      <c r="AH24" s="13">
        <v>0</v>
      </c>
      <c r="AI24" s="13">
        <v>2</v>
      </c>
      <c r="AJ24" s="13">
        <v>3</v>
      </c>
      <c r="AK24" s="13">
        <v>0</v>
      </c>
      <c r="AL24" s="15">
        <v>0</v>
      </c>
      <c r="AM24" s="14">
        <v>5</v>
      </c>
      <c r="AN24" s="15">
        <v>0</v>
      </c>
    </row>
    <row r="25" spans="1:40" ht="15" customHeight="1" x14ac:dyDescent="0.3">
      <c r="A25" s="2" t="s">
        <v>329</v>
      </c>
      <c r="B25" s="9"/>
      <c r="C25" s="16">
        <v>0.02</v>
      </c>
      <c r="D25" s="17">
        <v>0.02</v>
      </c>
      <c r="E25" s="18">
        <v>0.03</v>
      </c>
      <c r="F25" s="17">
        <v>0</v>
      </c>
      <c r="G25" s="16">
        <v>0.04</v>
      </c>
      <c r="H25" s="16">
        <v>0</v>
      </c>
      <c r="I25" s="16">
        <v>0</v>
      </c>
      <c r="J25" s="16">
        <v>0.02</v>
      </c>
      <c r="K25" s="16">
        <v>0.04</v>
      </c>
      <c r="L25" s="16">
        <v>0.03</v>
      </c>
      <c r="M25" s="16">
        <v>0</v>
      </c>
      <c r="N25" s="18">
        <v>0.03</v>
      </c>
      <c r="O25" s="17">
        <v>0.03</v>
      </c>
      <c r="P25" s="16">
        <v>0</v>
      </c>
      <c r="Q25" s="16">
        <v>0</v>
      </c>
      <c r="R25" s="16">
        <v>0</v>
      </c>
      <c r="S25" s="16">
        <v>7.0000000000000007E-2</v>
      </c>
      <c r="T25" s="16">
        <v>0</v>
      </c>
      <c r="U25" s="16">
        <v>0</v>
      </c>
      <c r="V25" s="16">
        <v>0</v>
      </c>
      <c r="W25" s="16">
        <v>0.12</v>
      </c>
      <c r="X25" s="16">
        <v>0</v>
      </c>
      <c r="Y25" s="16">
        <v>0.1</v>
      </c>
      <c r="Z25" s="18">
        <v>0.03</v>
      </c>
      <c r="AA25" s="17">
        <v>0.02</v>
      </c>
      <c r="AB25" s="16">
        <v>0.02</v>
      </c>
      <c r="AC25" s="16">
        <v>0</v>
      </c>
      <c r="AD25" s="16">
        <v>0.05</v>
      </c>
      <c r="AE25" s="16">
        <v>0</v>
      </c>
      <c r="AF25" s="18">
        <v>0</v>
      </c>
      <c r="AG25" s="17">
        <v>0.03</v>
      </c>
      <c r="AH25" s="16">
        <v>0</v>
      </c>
      <c r="AI25" s="16">
        <v>0.02</v>
      </c>
      <c r="AJ25" s="16">
        <v>0.04</v>
      </c>
      <c r="AK25" s="16">
        <v>0</v>
      </c>
      <c r="AL25" s="18">
        <v>0</v>
      </c>
      <c r="AM25" s="17">
        <v>0.02</v>
      </c>
      <c r="AN25" s="18">
        <v>0</v>
      </c>
    </row>
    <row r="26" spans="1:40" ht="15" customHeight="1" x14ac:dyDescent="0.3">
      <c r="A26" s="2" t="s">
        <v>329</v>
      </c>
      <c r="B26" s="9" t="s">
        <v>960</v>
      </c>
      <c r="C26" s="13">
        <v>181</v>
      </c>
      <c r="D26" s="14">
        <v>124</v>
      </c>
      <c r="E26" s="15">
        <v>56</v>
      </c>
      <c r="F26" s="14">
        <v>9</v>
      </c>
      <c r="G26" s="13">
        <v>20</v>
      </c>
      <c r="H26" s="13">
        <v>22</v>
      </c>
      <c r="I26" s="13">
        <v>34</v>
      </c>
      <c r="J26" s="13">
        <v>31</v>
      </c>
      <c r="K26" s="13">
        <v>65</v>
      </c>
      <c r="L26" s="13">
        <v>29</v>
      </c>
      <c r="M26" s="13">
        <v>56</v>
      </c>
      <c r="N26" s="15">
        <v>96</v>
      </c>
      <c r="O26" s="14">
        <v>114</v>
      </c>
      <c r="P26" s="13">
        <v>33</v>
      </c>
      <c r="Q26" s="13">
        <v>10</v>
      </c>
      <c r="R26" s="13">
        <v>5</v>
      </c>
      <c r="S26" s="13">
        <v>13</v>
      </c>
      <c r="T26" s="13">
        <v>33</v>
      </c>
      <c r="U26" s="13">
        <v>16</v>
      </c>
      <c r="V26" s="13">
        <v>0</v>
      </c>
      <c r="W26" s="13">
        <v>5</v>
      </c>
      <c r="X26" s="13">
        <v>16</v>
      </c>
      <c r="Y26" s="13">
        <v>13</v>
      </c>
      <c r="Z26" s="15">
        <v>36</v>
      </c>
      <c r="AA26" s="14">
        <v>157</v>
      </c>
      <c r="AB26" s="13">
        <v>24</v>
      </c>
      <c r="AC26" s="13">
        <v>4</v>
      </c>
      <c r="AD26" s="13">
        <v>9</v>
      </c>
      <c r="AE26" s="13">
        <v>11</v>
      </c>
      <c r="AF26" s="15">
        <v>0</v>
      </c>
      <c r="AG26" s="14">
        <v>141</v>
      </c>
      <c r="AH26" s="13">
        <v>40</v>
      </c>
      <c r="AI26" s="13">
        <v>77</v>
      </c>
      <c r="AJ26" s="13">
        <v>64</v>
      </c>
      <c r="AK26" s="13">
        <v>20</v>
      </c>
      <c r="AL26" s="15">
        <v>20</v>
      </c>
      <c r="AM26" s="14">
        <v>181</v>
      </c>
      <c r="AN26" s="15">
        <v>0</v>
      </c>
    </row>
    <row r="27" spans="1:40" ht="15" customHeight="1" x14ac:dyDescent="0.3">
      <c r="A27" s="2" t="s">
        <v>329</v>
      </c>
      <c r="B27" s="9"/>
      <c r="C27" s="16">
        <v>0.77</v>
      </c>
      <c r="D27" s="17">
        <v>0.76</v>
      </c>
      <c r="E27" s="18">
        <v>0.78</v>
      </c>
      <c r="F27" s="17">
        <v>0.82</v>
      </c>
      <c r="G27" s="16">
        <v>0.78</v>
      </c>
      <c r="H27" s="16">
        <v>0.77</v>
      </c>
      <c r="I27" s="16">
        <v>0.74</v>
      </c>
      <c r="J27" s="16">
        <v>0.73</v>
      </c>
      <c r="K27" s="16">
        <v>0.79</v>
      </c>
      <c r="L27" s="16">
        <v>0.79</v>
      </c>
      <c r="M27" s="16">
        <v>0.75</v>
      </c>
      <c r="N27" s="18">
        <v>0.77</v>
      </c>
      <c r="O27" s="17">
        <v>0.75</v>
      </c>
      <c r="P27" s="16">
        <v>0.81</v>
      </c>
      <c r="Q27" s="16">
        <v>0.61</v>
      </c>
      <c r="R27" s="16">
        <v>0.85</v>
      </c>
      <c r="S27" s="16">
        <v>0.75</v>
      </c>
      <c r="T27" s="16">
        <v>0.8</v>
      </c>
      <c r="U27" s="16">
        <v>0.86</v>
      </c>
      <c r="V27" s="16">
        <v>0</v>
      </c>
      <c r="W27" s="16">
        <v>0.77</v>
      </c>
      <c r="X27" s="16">
        <v>0.68</v>
      </c>
      <c r="Y27" s="16">
        <v>0.68</v>
      </c>
      <c r="Z27" s="18">
        <v>0.79</v>
      </c>
      <c r="AA27" s="17">
        <v>0.77</v>
      </c>
      <c r="AB27" s="16">
        <v>0.75</v>
      </c>
      <c r="AC27" s="16">
        <v>0.84</v>
      </c>
      <c r="AD27" s="16">
        <v>0.57999999999999996</v>
      </c>
      <c r="AE27" s="16">
        <v>0.93</v>
      </c>
      <c r="AF27" s="18">
        <v>0</v>
      </c>
      <c r="AG27" s="17">
        <v>0.77</v>
      </c>
      <c r="AH27" s="16">
        <v>0.77</v>
      </c>
      <c r="AI27" s="16">
        <v>0.75</v>
      </c>
      <c r="AJ27" s="16">
        <v>0.78</v>
      </c>
      <c r="AK27" s="16">
        <v>0.79</v>
      </c>
      <c r="AL27" s="18">
        <v>0.76</v>
      </c>
      <c r="AM27" s="17">
        <v>0.77</v>
      </c>
      <c r="AN27" s="18">
        <v>0</v>
      </c>
    </row>
    <row r="28" spans="1:40" ht="15" customHeight="1" x14ac:dyDescent="0.3">
      <c r="A28" s="2" t="s">
        <v>329</v>
      </c>
      <c r="B28" s="9" t="s">
        <v>970</v>
      </c>
      <c r="C28" s="13">
        <v>14</v>
      </c>
      <c r="D28" s="14">
        <v>10</v>
      </c>
      <c r="E28" s="15">
        <v>4</v>
      </c>
      <c r="F28" s="14">
        <v>2</v>
      </c>
      <c r="G28" s="13">
        <v>3</v>
      </c>
      <c r="H28" s="13">
        <v>0</v>
      </c>
      <c r="I28" s="13">
        <v>2</v>
      </c>
      <c r="J28" s="13">
        <v>5</v>
      </c>
      <c r="K28" s="13">
        <v>2</v>
      </c>
      <c r="L28" s="13">
        <v>5</v>
      </c>
      <c r="M28" s="13">
        <v>2</v>
      </c>
      <c r="N28" s="15">
        <v>7</v>
      </c>
      <c r="O28" s="14">
        <v>7</v>
      </c>
      <c r="P28" s="13">
        <v>2</v>
      </c>
      <c r="Q28" s="13">
        <v>0</v>
      </c>
      <c r="R28" s="13">
        <v>0</v>
      </c>
      <c r="S28" s="13">
        <v>1</v>
      </c>
      <c r="T28" s="13">
        <v>5</v>
      </c>
      <c r="U28" s="13">
        <v>2</v>
      </c>
      <c r="V28" s="13">
        <v>0</v>
      </c>
      <c r="W28" s="13">
        <v>0</v>
      </c>
      <c r="X28" s="13">
        <v>1</v>
      </c>
      <c r="Y28" s="13">
        <v>1</v>
      </c>
      <c r="Z28" s="15">
        <v>2</v>
      </c>
      <c r="AA28" s="14">
        <v>10</v>
      </c>
      <c r="AB28" s="13">
        <v>4</v>
      </c>
      <c r="AC28" s="13">
        <v>0</v>
      </c>
      <c r="AD28" s="13">
        <v>4</v>
      </c>
      <c r="AE28" s="13">
        <v>0</v>
      </c>
      <c r="AF28" s="15">
        <v>0</v>
      </c>
      <c r="AG28" s="14">
        <v>10</v>
      </c>
      <c r="AH28" s="13">
        <v>4</v>
      </c>
      <c r="AI28" s="13">
        <v>4</v>
      </c>
      <c r="AJ28" s="13">
        <v>6</v>
      </c>
      <c r="AK28" s="13">
        <v>1</v>
      </c>
      <c r="AL28" s="15">
        <v>3</v>
      </c>
      <c r="AM28" s="14">
        <v>14</v>
      </c>
      <c r="AN28" s="15">
        <v>0</v>
      </c>
    </row>
    <row r="29" spans="1:40" ht="15" customHeight="1" x14ac:dyDescent="0.3">
      <c r="A29" s="2" t="s">
        <v>329</v>
      </c>
      <c r="B29" s="9"/>
      <c r="C29" s="16">
        <v>0.06</v>
      </c>
      <c r="D29" s="17">
        <v>0.06</v>
      </c>
      <c r="E29" s="18">
        <v>0.05</v>
      </c>
      <c r="F29" s="17">
        <v>0.18</v>
      </c>
      <c r="G29" s="16">
        <v>0.11</v>
      </c>
      <c r="H29" s="16">
        <v>0</v>
      </c>
      <c r="I29" s="16">
        <v>0.04</v>
      </c>
      <c r="J29" s="16">
        <v>0.12</v>
      </c>
      <c r="K29" s="16">
        <v>0.02</v>
      </c>
      <c r="L29" s="20">
        <v>0.13</v>
      </c>
      <c r="M29" s="16">
        <v>0.03</v>
      </c>
      <c r="N29" s="18">
        <v>0.06</v>
      </c>
      <c r="O29" s="17">
        <v>0.04</v>
      </c>
      <c r="P29" s="16">
        <v>0.05</v>
      </c>
      <c r="Q29" s="16">
        <v>0</v>
      </c>
      <c r="R29" s="16">
        <v>0</v>
      </c>
      <c r="S29" s="16">
        <v>0.06</v>
      </c>
      <c r="T29" s="16">
        <v>0.12</v>
      </c>
      <c r="U29" s="16">
        <v>0.09</v>
      </c>
      <c r="V29" s="16">
        <v>0</v>
      </c>
      <c r="W29" s="16">
        <v>0</v>
      </c>
      <c r="X29" s="16">
        <v>0.04</v>
      </c>
      <c r="Y29" s="16">
        <v>0.04</v>
      </c>
      <c r="Z29" s="18">
        <v>0.04</v>
      </c>
      <c r="AA29" s="17">
        <v>0.05</v>
      </c>
      <c r="AB29" s="16">
        <v>0.12</v>
      </c>
      <c r="AC29" s="16">
        <v>0</v>
      </c>
      <c r="AD29" s="16">
        <v>0.25</v>
      </c>
      <c r="AE29" s="16">
        <v>0</v>
      </c>
      <c r="AF29" s="18">
        <v>0</v>
      </c>
      <c r="AG29" s="17">
        <v>0.05</v>
      </c>
      <c r="AH29" s="16">
        <v>0.08</v>
      </c>
      <c r="AI29" s="16">
        <v>0.04</v>
      </c>
      <c r="AJ29" s="16">
        <v>0.08</v>
      </c>
      <c r="AK29" s="16">
        <v>0.04</v>
      </c>
      <c r="AL29" s="18">
        <v>0.11</v>
      </c>
      <c r="AM29" s="17">
        <v>0.06</v>
      </c>
      <c r="AN29" s="18">
        <v>0</v>
      </c>
    </row>
    <row r="30" spans="1:40" ht="15" customHeight="1" x14ac:dyDescent="0.3">
      <c r="A30" s="2" t="s">
        <v>329</v>
      </c>
      <c r="B30" s="9"/>
      <c r="C30" s="28"/>
      <c r="D30" s="29"/>
      <c r="E30" s="30"/>
      <c r="F30" s="29"/>
      <c r="G30" s="28"/>
      <c r="H30" s="28"/>
      <c r="I30" s="28"/>
      <c r="J30" s="47" t="s">
        <v>382</v>
      </c>
      <c r="K30" s="28"/>
      <c r="L30" s="47" t="s">
        <v>1050</v>
      </c>
      <c r="M30" s="28"/>
      <c r="N30" s="30"/>
      <c r="O30" s="29"/>
      <c r="P30" s="28"/>
      <c r="Q30" s="28"/>
      <c r="R30" s="28"/>
      <c r="S30" s="28"/>
      <c r="T30" s="28"/>
      <c r="U30" s="28"/>
      <c r="V30" s="28"/>
      <c r="W30" s="28"/>
      <c r="X30" s="28"/>
      <c r="Y30" s="28"/>
      <c r="Z30" s="30"/>
      <c r="AA30" s="29"/>
      <c r="AB30" s="28"/>
      <c r="AC30" s="28"/>
      <c r="AD30" s="28"/>
      <c r="AE30" s="28"/>
      <c r="AF30" s="30"/>
      <c r="AG30" s="29"/>
      <c r="AH30" s="28"/>
      <c r="AI30" s="28"/>
      <c r="AJ30" s="28"/>
      <c r="AK30" s="28"/>
      <c r="AL30" s="30"/>
      <c r="AM30" s="29"/>
      <c r="AN30" s="30"/>
    </row>
    <row r="31" spans="1:40" x14ac:dyDescent="0.3">
      <c r="A31" s="2" t="s">
        <v>329</v>
      </c>
      <c r="B31" s="2" t="s">
        <v>457</v>
      </c>
    </row>
    <row r="32" spans="1:40" x14ac:dyDescent="0.3">
      <c r="A32" s="2" t="s">
        <v>329</v>
      </c>
      <c r="B32" s="2" t="s">
        <v>458</v>
      </c>
    </row>
    <row r="33" spans="1:2" ht="15" customHeight="1" x14ac:dyDescent="0.3">
      <c r="A33" s="2" t="s">
        <v>329</v>
      </c>
    </row>
    <row r="34" spans="1:2" ht="15" customHeight="1" x14ac:dyDescent="0.3">
      <c r="A34" s="2" t="s">
        <v>329</v>
      </c>
      <c r="B34" s="2" t="s">
        <v>459</v>
      </c>
    </row>
  </sheetData>
  <mergeCells count="6">
    <mergeCell ref="AM6:AN6"/>
    <mergeCell ref="D6:E6"/>
    <mergeCell ref="F6:N6"/>
    <mergeCell ref="O6:Z6"/>
    <mergeCell ref="AA6:AF6"/>
    <mergeCell ref="AG6:AL6"/>
  </mergeCells>
  <hyperlinks>
    <hyperlink ref="B1" location="'Contents'!E1" display="&lt;&lt; Contents" xr:uid="{00000000-0004-0000-2000-000000000000}"/>
  </hyperlinks>
  <pageMargins left="0.7" right="0.7" top="0.75" bottom="0.75" header="0.3" footer="0.3"/>
  <headerFooter>
    <oddHeader>&amp;L&amp;"Aptos"&amp;12&amp;K000000 Classification: CONFIDENTIAL&amp;1#_x000D_</oddHeader>
  </headerFooter>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1051</v>
      </c>
    </row>
    <row r="4" spans="1:40" x14ac:dyDescent="0.3">
      <c r="A4" s="2" t="s">
        <v>329</v>
      </c>
      <c r="B4" s="2" t="s">
        <v>1052</v>
      </c>
    </row>
    <row r="5" spans="1:40" x14ac:dyDescent="0.3">
      <c r="A5" s="2" t="s">
        <v>329</v>
      </c>
      <c r="B5" s="2" t="s">
        <v>59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377</v>
      </c>
      <c r="AN8" s="11" t="s">
        <v>463</v>
      </c>
    </row>
    <row r="9" spans="1:40" ht="15" customHeight="1" x14ac:dyDescent="0.3">
      <c r="A9" s="2" t="s">
        <v>329</v>
      </c>
      <c r="B9" s="9" t="s">
        <v>391</v>
      </c>
      <c r="C9" s="13">
        <v>104</v>
      </c>
      <c r="D9" s="14">
        <v>65</v>
      </c>
      <c r="E9" s="15">
        <v>39</v>
      </c>
      <c r="F9" s="14">
        <v>5</v>
      </c>
      <c r="G9" s="13">
        <v>26</v>
      </c>
      <c r="H9" s="13">
        <v>21</v>
      </c>
      <c r="I9" s="13">
        <v>12</v>
      </c>
      <c r="J9" s="13">
        <v>10</v>
      </c>
      <c r="K9" s="13">
        <v>30</v>
      </c>
      <c r="L9" s="13">
        <v>31</v>
      </c>
      <c r="M9" s="13">
        <v>33</v>
      </c>
      <c r="N9" s="15">
        <v>40</v>
      </c>
      <c r="O9" s="14">
        <v>104</v>
      </c>
      <c r="P9" s="13">
        <v>0</v>
      </c>
      <c r="Q9" s="13">
        <v>14</v>
      </c>
      <c r="R9" s="13">
        <v>4</v>
      </c>
      <c r="S9" s="13">
        <v>15</v>
      </c>
      <c r="T9" s="13">
        <v>0</v>
      </c>
      <c r="U9" s="13">
        <v>11</v>
      </c>
      <c r="V9" s="13">
        <v>0</v>
      </c>
      <c r="W9" s="13">
        <v>2</v>
      </c>
      <c r="X9" s="13">
        <v>12</v>
      </c>
      <c r="Y9" s="13">
        <v>15</v>
      </c>
      <c r="Z9" s="15">
        <v>31</v>
      </c>
      <c r="AA9" s="14">
        <v>75</v>
      </c>
      <c r="AB9" s="13">
        <v>28</v>
      </c>
      <c r="AC9" s="13">
        <v>6</v>
      </c>
      <c r="AD9" s="13">
        <v>10</v>
      </c>
      <c r="AE9" s="13">
        <v>12</v>
      </c>
      <c r="AF9" s="15">
        <v>0</v>
      </c>
      <c r="AG9" s="14">
        <v>67</v>
      </c>
      <c r="AH9" s="13">
        <v>37</v>
      </c>
      <c r="AI9" s="13">
        <v>40</v>
      </c>
      <c r="AJ9" s="13">
        <v>27</v>
      </c>
      <c r="AK9" s="13">
        <v>22</v>
      </c>
      <c r="AL9" s="15">
        <v>15</v>
      </c>
      <c r="AM9" s="14">
        <v>104</v>
      </c>
      <c r="AN9" s="15">
        <v>0</v>
      </c>
    </row>
    <row r="10" spans="1:40" ht="15" customHeight="1" x14ac:dyDescent="0.3">
      <c r="A10" s="2" t="s">
        <v>329</v>
      </c>
      <c r="B10" s="9" t="s">
        <v>338</v>
      </c>
      <c r="C10" s="13">
        <v>100</v>
      </c>
      <c r="D10" s="14">
        <v>63</v>
      </c>
      <c r="E10" s="15">
        <v>37</v>
      </c>
      <c r="F10" s="14">
        <v>5</v>
      </c>
      <c r="G10" s="13">
        <v>24</v>
      </c>
      <c r="H10" s="13">
        <v>20</v>
      </c>
      <c r="I10" s="13">
        <v>11</v>
      </c>
      <c r="J10" s="13">
        <v>10</v>
      </c>
      <c r="K10" s="13">
        <v>31</v>
      </c>
      <c r="L10" s="13">
        <v>28</v>
      </c>
      <c r="M10" s="13">
        <v>31</v>
      </c>
      <c r="N10" s="15">
        <v>41</v>
      </c>
      <c r="O10" s="14">
        <v>100</v>
      </c>
      <c r="P10" s="13">
        <v>0</v>
      </c>
      <c r="Q10" s="13">
        <v>12</v>
      </c>
      <c r="R10" s="13">
        <v>3</v>
      </c>
      <c r="S10" s="13">
        <v>14</v>
      </c>
      <c r="T10" s="13">
        <v>0</v>
      </c>
      <c r="U10" s="13">
        <v>10</v>
      </c>
      <c r="V10" s="13">
        <v>0</v>
      </c>
      <c r="W10" s="13">
        <v>2</v>
      </c>
      <c r="X10" s="13">
        <v>12</v>
      </c>
      <c r="Y10" s="13">
        <v>13</v>
      </c>
      <c r="Z10" s="15">
        <v>32</v>
      </c>
      <c r="AA10" s="14">
        <v>75</v>
      </c>
      <c r="AB10" s="13">
        <v>25</v>
      </c>
      <c r="AC10" s="13">
        <v>6</v>
      </c>
      <c r="AD10" s="13">
        <v>9</v>
      </c>
      <c r="AE10" s="13">
        <v>10</v>
      </c>
      <c r="AF10" s="15">
        <v>0</v>
      </c>
      <c r="AG10" s="14">
        <v>64</v>
      </c>
      <c r="AH10" s="13">
        <v>36</v>
      </c>
      <c r="AI10" s="13">
        <v>35</v>
      </c>
      <c r="AJ10" s="13">
        <v>29</v>
      </c>
      <c r="AK10" s="13">
        <v>23</v>
      </c>
      <c r="AL10" s="15">
        <v>13</v>
      </c>
      <c r="AM10" s="14">
        <v>100</v>
      </c>
      <c r="AN10" s="15">
        <v>0</v>
      </c>
    </row>
    <row r="11" spans="1:40" ht="15" customHeight="1" x14ac:dyDescent="0.3">
      <c r="A11" s="2" t="s">
        <v>329</v>
      </c>
      <c r="B11" s="9" t="s">
        <v>909</v>
      </c>
      <c r="C11" s="13">
        <v>39</v>
      </c>
      <c r="D11" s="14">
        <v>23</v>
      </c>
      <c r="E11" s="15">
        <v>16</v>
      </c>
      <c r="F11" s="14">
        <v>4</v>
      </c>
      <c r="G11" s="13">
        <v>10</v>
      </c>
      <c r="H11" s="13">
        <v>5</v>
      </c>
      <c r="I11" s="13">
        <v>6</v>
      </c>
      <c r="J11" s="13">
        <v>3</v>
      </c>
      <c r="K11" s="13">
        <v>12</v>
      </c>
      <c r="L11" s="13">
        <v>14</v>
      </c>
      <c r="M11" s="13">
        <v>11</v>
      </c>
      <c r="N11" s="15">
        <v>14</v>
      </c>
      <c r="O11" s="14">
        <v>39</v>
      </c>
      <c r="P11" s="13">
        <v>0</v>
      </c>
      <c r="Q11" s="13">
        <v>5</v>
      </c>
      <c r="R11" s="13">
        <v>0</v>
      </c>
      <c r="S11" s="13">
        <v>4</v>
      </c>
      <c r="T11" s="13">
        <v>0</v>
      </c>
      <c r="U11" s="13">
        <v>6</v>
      </c>
      <c r="V11" s="13">
        <v>0</v>
      </c>
      <c r="W11" s="13">
        <v>1</v>
      </c>
      <c r="X11" s="13">
        <v>5</v>
      </c>
      <c r="Y11" s="13">
        <v>3</v>
      </c>
      <c r="Z11" s="15">
        <v>16</v>
      </c>
      <c r="AA11" s="14">
        <v>28</v>
      </c>
      <c r="AB11" s="13">
        <v>11</v>
      </c>
      <c r="AC11" s="13">
        <v>0</v>
      </c>
      <c r="AD11" s="13">
        <v>5</v>
      </c>
      <c r="AE11" s="13">
        <v>6</v>
      </c>
      <c r="AF11" s="15">
        <v>0</v>
      </c>
      <c r="AG11" s="14">
        <v>28</v>
      </c>
      <c r="AH11" s="13">
        <v>11</v>
      </c>
      <c r="AI11" s="13">
        <v>16</v>
      </c>
      <c r="AJ11" s="13">
        <v>12</v>
      </c>
      <c r="AK11" s="13">
        <v>8</v>
      </c>
      <c r="AL11" s="15">
        <v>4</v>
      </c>
      <c r="AM11" s="14">
        <v>39</v>
      </c>
      <c r="AN11" s="15">
        <v>0</v>
      </c>
    </row>
    <row r="12" spans="1:40" ht="15" customHeight="1" x14ac:dyDescent="0.3">
      <c r="A12" s="2" t="s">
        <v>329</v>
      </c>
      <c r="B12" s="9"/>
      <c r="C12" s="16">
        <v>0.39</v>
      </c>
      <c r="D12" s="17">
        <v>0.36</v>
      </c>
      <c r="E12" s="18">
        <v>0.44</v>
      </c>
      <c r="F12" s="17">
        <v>0.84</v>
      </c>
      <c r="G12" s="16">
        <v>0.41</v>
      </c>
      <c r="H12" s="16">
        <v>0.25</v>
      </c>
      <c r="I12" s="16">
        <v>0.53</v>
      </c>
      <c r="J12" s="16">
        <v>0.26</v>
      </c>
      <c r="K12" s="16">
        <v>0.38</v>
      </c>
      <c r="L12" s="16">
        <v>0.48</v>
      </c>
      <c r="M12" s="16">
        <v>0.35</v>
      </c>
      <c r="N12" s="18">
        <v>0.35</v>
      </c>
      <c r="O12" s="17">
        <v>0.39</v>
      </c>
      <c r="P12" s="16">
        <v>0</v>
      </c>
      <c r="Q12" s="16">
        <v>0.38</v>
      </c>
      <c r="R12" s="16">
        <v>0</v>
      </c>
      <c r="S12" s="16">
        <v>0.3</v>
      </c>
      <c r="T12" s="16">
        <v>0</v>
      </c>
      <c r="U12" s="16">
        <v>0.53</v>
      </c>
      <c r="V12" s="16">
        <v>0</v>
      </c>
      <c r="W12" s="16">
        <v>0.55000000000000004</v>
      </c>
      <c r="X12" s="16">
        <v>0.4</v>
      </c>
      <c r="Y12" s="16">
        <v>0.22</v>
      </c>
      <c r="Z12" s="18">
        <v>0.49</v>
      </c>
      <c r="AA12" s="17">
        <v>0.38</v>
      </c>
      <c r="AB12" s="16">
        <v>0.42</v>
      </c>
      <c r="AC12" s="16">
        <v>0</v>
      </c>
      <c r="AD12" s="16">
        <v>0.5</v>
      </c>
      <c r="AE12" s="16">
        <v>0.59</v>
      </c>
      <c r="AF12" s="18">
        <v>0</v>
      </c>
      <c r="AG12" s="17">
        <v>0.43</v>
      </c>
      <c r="AH12" s="16">
        <v>0.32</v>
      </c>
      <c r="AI12" s="16">
        <v>0.45</v>
      </c>
      <c r="AJ12" s="16">
        <v>0.4</v>
      </c>
      <c r="AK12" s="16">
        <v>0.33</v>
      </c>
      <c r="AL12" s="18">
        <v>0.3</v>
      </c>
      <c r="AM12" s="17">
        <v>0.39</v>
      </c>
      <c r="AN12" s="18">
        <v>0</v>
      </c>
    </row>
    <row r="13" spans="1:40" ht="15" customHeight="1" x14ac:dyDescent="0.3">
      <c r="A13" s="2" t="s">
        <v>329</v>
      </c>
      <c r="B13" s="9" t="s">
        <v>922</v>
      </c>
      <c r="C13" s="13">
        <v>45</v>
      </c>
      <c r="D13" s="14">
        <v>30</v>
      </c>
      <c r="E13" s="15">
        <v>15</v>
      </c>
      <c r="F13" s="14">
        <v>0</v>
      </c>
      <c r="G13" s="13">
        <v>9</v>
      </c>
      <c r="H13" s="13">
        <v>11</v>
      </c>
      <c r="I13" s="13">
        <v>4</v>
      </c>
      <c r="J13" s="13">
        <v>4</v>
      </c>
      <c r="K13" s="13">
        <v>17</v>
      </c>
      <c r="L13" s="13">
        <v>9</v>
      </c>
      <c r="M13" s="13">
        <v>15</v>
      </c>
      <c r="N13" s="15">
        <v>21</v>
      </c>
      <c r="O13" s="14">
        <v>45</v>
      </c>
      <c r="P13" s="13">
        <v>0</v>
      </c>
      <c r="Q13" s="13">
        <v>6</v>
      </c>
      <c r="R13" s="13">
        <v>2</v>
      </c>
      <c r="S13" s="13">
        <v>7</v>
      </c>
      <c r="T13" s="13">
        <v>0</v>
      </c>
      <c r="U13" s="13">
        <v>2</v>
      </c>
      <c r="V13" s="13">
        <v>0</v>
      </c>
      <c r="W13" s="13">
        <v>1</v>
      </c>
      <c r="X13" s="13">
        <v>6</v>
      </c>
      <c r="Y13" s="13">
        <v>9</v>
      </c>
      <c r="Z13" s="15">
        <v>11</v>
      </c>
      <c r="AA13" s="14">
        <v>34</v>
      </c>
      <c r="AB13" s="13">
        <v>10</v>
      </c>
      <c r="AC13" s="13">
        <v>4</v>
      </c>
      <c r="AD13" s="13">
        <v>3</v>
      </c>
      <c r="AE13" s="13">
        <v>4</v>
      </c>
      <c r="AF13" s="15">
        <v>0</v>
      </c>
      <c r="AG13" s="14">
        <v>27</v>
      </c>
      <c r="AH13" s="13">
        <v>18</v>
      </c>
      <c r="AI13" s="13">
        <v>15</v>
      </c>
      <c r="AJ13" s="13">
        <v>12</v>
      </c>
      <c r="AK13" s="13">
        <v>12</v>
      </c>
      <c r="AL13" s="15">
        <v>5</v>
      </c>
      <c r="AM13" s="14">
        <v>45</v>
      </c>
      <c r="AN13" s="15">
        <v>0</v>
      </c>
    </row>
    <row r="14" spans="1:40" ht="15" customHeight="1" x14ac:dyDescent="0.3">
      <c r="A14" s="2" t="s">
        <v>329</v>
      </c>
      <c r="B14" s="9"/>
      <c r="C14" s="16">
        <v>0.45</v>
      </c>
      <c r="D14" s="17">
        <v>0.47</v>
      </c>
      <c r="E14" s="18">
        <v>0.4</v>
      </c>
      <c r="F14" s="17">
        <v>0</v>
      </c>
      <c r="G14" s="16">
        <v>0.39</v>
      </c>
      <c r="H14" s="16">
        <v>0.52</v>
      </c>
      <c r="I14" s="16">
        <v>0.36</v>
      </c>
      <c r="J14" s="16">
        <v>0.42</v>
      </c>
      <c r="K14" s="16">
        <v>0.55000000000000004</v>
      </c>
      <c r="L14" s="16">
        <v>0.32</v>
      </c>
      <c r="M14" s="16">
        <v>0.47</v>
      </c>
      <c r="N14" s="18">
        <v>0.52</v>
      </c>
      <c r="O14" s="17">
        <v>0.45</v>
      </c>
      <c r="P14" s="16">
        <v>0</v>
      </c>
      <c r="Q14" s="16">
        <v>0.49</v>
      </c>
      <c r="R14" s="16">
        <v>0.7</v>
      </c>
      <c r="S14" s="16">
        <v>0.49</v>
      </c>
      <c r="T14" s="16">
        <v>0</v>
      </c>
      <c r="U14" s="16">
        <v>0.2</v>
      </c>
      <c r="V14" s="16">
        <v>0</v>
      </c>
      <c r="W14" s="16">
        <v>0.45</v>
      </c>
      <c r="X14" s="16">
        <v>0.51</v>
      </c>
      <c r="Y14" s="16">
        <v>0.66</v>
      </c>
      <c r="Z14" s="18">
        <v>0.35</v>
      </c>
      <c r="AA14" s="17">
        <v>0.46</v>
      </c>
      <c r="AB14" s="16">
        <v>0.4</v>
      </c>
      <c r="AC14" s="16">
        <v>0.64</v>
      </c>
      <c r="AD14" s="16">
        <v>0.31</v>
      </c>
      <c r="AE14" s="16">
        <v>0.34</v>
      </c>
      <c r="AF14" s="18">
        <v>0</v>
      </c>
      <c r="AG14" s="17">
        <v>0.42</v>
      </c>
      <c r="AH14" s="16">
        <v>0.5</v>
      </c>
      <c r="AI14" s="16">
        <v>0.42</v>
      </c>
      <c r="AJ14" s="16">
        <v>0.41</v>
      </c>
      <c r="AK14" s="16">
        <v>0.53</v>
      </c>
      <c r="AL14" s="18">
        <v>0.43</v>
      </c>
      <c r="AM14" s="17">
        <v>0.45</v>
      </c>
      <c r="AN14" s="18">
        <v>0</v>
      </c>
    </row>
    <row r="15" spans="1:40" ht="15" customHeight="1" x14ac:dyDescent="0.3">
      <c r="A15" s="2" t="s">
        <v>329</v>
      </c>
      <c r="B15" s="9" t="s">
        <v>930</v>
      </c>
      <c r="C15" s="13">
        <v>13</v>
      </c>
      <c r="D15" s="14">
        <v>8</v>
      </c>
      <c r="E15" s="15">
        <v>5</v>
      </c>
      <c r="F15" s="14">
        <v>1</v>
      </c>
      <c r="G15" s="13">
        <v>4</v>
      </c>
      <c r="H15" s="13">
        <v>5</v>
      </c>
      <c r="I15" s="13">
        <v>0</v>
      </c>
      <c r="J15" s="13">
        <v>3</v>
      </c>
      <c r="K15" s="13">
        <v>1</v>
      </c>
      <c r="L15" s="13">
        <v>5</v>
      </c>
      <c r="M15" s="13">
        <v>5</v>
      </c>
      <c r="N15" s="15">
        <v>4</v>
      </c>
      <c r="O15" s="14">
        <v>13</v>
      </c>
      <c r="P15" s="13">
        <v>0</v>
      </c>
      <c r="Q15" s="13">
        <v>2</v>
      </c>
      <c r="R15" s="13">
        <v>0</v>
      </c>
      <c r="S15" s="13">
        <v>3</v>
      </c>
      <c r="T15" s="13">
        <v>0</v>
      </c>
      <c r="U15" s="13">
        <v>2</v>
      </c>
      <c r="V15" s="13">
        <v>0</v>
      </c>
      <c r="W15" s="13">
        <v>0</v>
      </c>
      <c r="X15" s="13">
        <v>1</v>
      </c>
      <c r="Y15" s="13">
        <v>2</v>
      </c>
      <c r="Z15" s="15">
        <v>4</v>
      </c>
      <c r="AA15" s="14">
        <v>10</v>
      </c>
      <c r="AB15" s="13">
        <v>4</v>
      </c>
      <c r="AC15" s="13">
        <v>2</v>
      </c>
      <c r="AD15" s="13">
        <v>1</v>
      </c>
      <c r="AE15" s="13">
        <v>1</v>
      </c>
      <c r="AF15" s="15">
        <v>0</v>
      </c>
      <c r="AG15" s="14">
        <v>8</v>
      </c>
      <c r="AH15" s="13">
        <v>6</v>
      </c>
      <c r="AI15" s="13">
        <v>4</v>
      </c>
      <c r="AJ15" s="13">
        <v>3</v>
      </c>
      <c r="AK15" s="13">
        <v>3</v>
      </c>
      <c r="AL15" s="15">
        <v>3</v>
      </c>
      <c r="AM15" s="14">
        <v>13</v>
      </c>
      <c r="AN15" s="15">
        <v>0</v>
      </c>
    </row>
    <row r="16" spans="1:40" ht="15" customHeight="1" x14ac:dyDescent="0.3">
      <c r="A16" s="2" t="s">
        <v>329</v>
      </c>
      <c r="B16" s="9"/>
      <c r="C16" s="16">
        <v>0.13</v>
      </c>
      <c r="D16" s="17">
        <v>0.13</v>
      </c>
      <c r="E16" s="18">
        <v>0.15</v>
      </c>
      <c r="F16" s="17">
        <v>0.16</v>
      </c>
      <c r="G16" s="16">
        <v>0.16</v>
      </c>
      <c r="H16" s="16">
        <v>0.22</v>
      </c>
      <c r="I16" s="16">
        <v>0</v>
      </c>
      <c r="J16" s="16">
        <v>0.32</v>
      </c>
      <c r="K16" s="16">
        <v>0.04</v>
      </c>
      <c r="L16" s="16">
        <v>0.16</v>
      </c>
      <c r="M16" s="16">
        <v>0.14000000000000001</v>
      </c>
      <c r="N16" s="18">
        <v>0.11</v>
      </c>
      <c r="O16" s="17">
        <v>0.13</v>
      </c>
      <c r="P16" s="16">
        <v>0</v>
      </c>
      <c r="Q16" s="16">
        <v>0.13</v>
      </c>
      <c r="R16" s="16">
        <v>0</v>
      </c>
      <c r="S16" s="16">
        <v>0.21</v>
      </c>
      <c r="T16" s="16">
        <v>0</v>
      </c>
      <c r="U16" s="16">
        <v>0.19</v>
      </c>
      <c r="V16" s="16">
        <v>0</v>
      </c>
      <c r="W16" s="16">
        <v>0</v>
      </c>
      <c r="X16" s="16">
        <v>0.09</v>
      </c>
      <c r="Y16" s="16">
        <v>0.13</v>
      </c>
      <c r="Z16" s="18">
        <v>0.12</v>
      </c>
      <c r="AA16" s="17">
        <v>0.13</v>
      </c>
      <c r="AB16" s="16">
        <v>0.14000000000000001</v>
      </c>
      <c r="AC16" s="16">
        <v>0.36</v>
      </c>
      <c r="AD16" s="16">
        <v>0.09</v>
      </c>
      <c r="AE16" s="16">
        <v>7.0000000000000007E-2</v>
      </c>
      <c r="AF16" s="18">
        <v>0</v>
      </c>
      <c r="AG16" s="17">
        <v>0.12</v>
      </c>
      <c r="AH16" s="16">
        <v>0.16</v>
      </c>
      <c r="AI16" s="16">
        <v>0.13</v>
      </c>
      <c r="AJ16" s="16">
        <v>0.11</v>
      </c>
      <c r="AK16" s="16">
        <v>0.14000000000000001</v>
      </c>
      <c r="AL16" s="18">
        <v>0.21</v>
      </c>
      <c r="AM16" s="17">
        <v>0.13</v>
      </c>
      <c r="AN16" s="18">
        <v>0</v>
      </c>
    </row>
    <row r="17" spans="1:40" ht="15" customHeight="1" x14ac:dyDescent="0.3">
      <c r="A17" s="2" t="s">
        <v>329</v>
      </c>
      <c r="B17" s="9" t="s">
        <v>940</v>
      </c>
      <c r="C17" s="13">
        <v>1</v>
      </c>
      <c r="D17" s="14">
        <v>1</v>
      </c>
      <c r="E17" s="15">
        <v>0</v>
      </c>
      <c r="F17" s="14">
        <v>0</v>
      </c>
      <c r="G17" s="13">
        <v>0</v>
      </c>
      <c r="H17" s="13">
        <v>0</v>
      </c>
      <c r="I17" s="13">
        <v>0</v>
      </c>
      <c r="J17" s="13">
        <v>0</v>
      </c>
      <c r="K17" s="13">
        <v>1</v>
      </c>
      <c r="L17" s="13">
        <v>0</v>
      </c>
      <c r="M17" s="13">
        <v>0</v>
      </c>
      <c r="N17" s="15">
        <v>1</v>
      </c>
      <c r="O17" s="14">
        <v>1</v>
      </c>
      <c r="P17" s="13">
        <v>0</v>
      </c>
      <c r="Q17" s="13">
        <v>0</v>
      </c>
      <c r="R17" s="13">
        <v>1</v>
      </c>
      <c r="S17" s="13">
        <v>0</v>
      </c>
      <c r="T17" s="13">
        <v>0</v>
      </c>
      <c r="U17" s="13">
        <v>0</v>
      </c>
      <c r="V17" s="13">
        <v>0</v>
      </c>
      <c r="W17" s="13">
        <v>0</v>
      </c>
      <c r="X17" s="13">
        <v>0</v>
      </c>
      <c r="Y17" s="13">
        <v>0</v>
      </c>
      <c r="Z17" s="15">
        <v>0</v>
      </c>
      <c r="AA17" s="14">
        <v>1</v>
      </c>
      <c r="AB17" s="13">
        <v>0</v>
      </c>
      <c r="AC17" s="13">
        <v>0</v>
      </c>
      <c r="AD17" s="13">
        <v>0</v>
      </c>
      <c r="AE17" s="13">
        <v>0</v>
      </c>
      <c r="AF17" s="15">
        <v>0</v>
      </c>
      <c r="AG17" s="14">
        <v>1</v>
      </c>
      <c r="AH17" s="13">
        <v>0</v>
      </c>
      <c r="AI17" s="13">
        <v>0</v>
      </c>
      <c r="AJ17" s="13">
        <v>1</v>
      </c>
      <c r="AK17" s="13">
        <v>0</v>
      </c>
      <c r="AL17" s="15">
        <v>0</v>
      </c>
      <c r="AM17" s="14">
        <v>1</v>
      </c>
      <c r="AN17" s="15">
        <v>0</v>
      </c>
    </row>
    <row r="18" spans="1:40" ht="15" customHeight="1" x14ac:dyDescent="0.3">
      <c r="A18" s="2" t="s">
        <v>329</v>
      </c>
      <c r="B18" s="9"/>
      <c r="C18" s="16">
        <v>0.01</v>
      </c>
      <c r="D18" s="17">
        <v>0.02</v>
      </c>
      <c r="E18" s="18">
        <v>0</v>
      </c>
      <c r="F18" s="17">
        <v>0</v>
      </c>
      <c r="G18" s="16">
        <v>0</v>
      </c>
      <c r="H18" s="16">
        <v>0</v>
      </c>
      <c r="I18" s="16">
        <v>0</v>
      </c>
      <c r="J18" s="16">
        <v>0</v>
      </c>
      <c r="K18" s="16">
        <v>0.03</v>
      </c>
      <c r="L18" s="16">
        <v>0</v>
      </c>
      <c r="M18" s="16">
        <v>0</v>
      </c>
      <c r="N18" s="18">
        <v>0.03</v>
      </c>
      <c r="O18" s="17">
        <v>0.01</v>
      </c>
      <c r="P18" s="16">
        <v>0</v>
      </c>
      <c r="Q18" s="16">
        <v>0</v>
      </c>
      <c r="R18" s="16">
        <v>0.3</v>
      </c>
      <c r="S18" s="16">
        <v>0</v>
      </c>
      <c r="T18" s="16">
        <v>0</v>
      </c>
      <c r="U18" s="16">
        <v>0</v>
      </c>
      <c r="V18" s="16">
        <v>0</v>
      </c>
      <c r="W18" s="16">
        <v>0</v>
      </c>
      <c r="X18" s="16">
        <v>0</v>
      </c>
      <c r="Y18" s="16">
        <v>0</v>
      </c>
      <c r="Z18" s="18">
        <v>0</v>
      </c>
      <c r="AA18" s="17">
        <v>0.01</v>
      </c>
      <c r="AB18" s="16">
        <v>0</v>
      </c>
      <c r="AC18" s="16">
        <v>0</v>
      </c>
      <c r="AD18" s="16">
        <v>0</v>
      </c>
      <c r="AE18" s="16">
        <v>0</v>
      </c>
      <c r="AF18" s="18">
        <v>0</v>
      </c>
      <c r="AG18" s="17">
        <v>0.02</v>
      </c>
      <c r="AH18" s="16">
        <v>0</v>
      </c>
      <c r="AI18" s="16">
        <v>0</v>
      </c>
      <c r="AJ18" s="16">
        <v>0.04</v>
      </c>
      <c r="AK18" s="16">
        <v>0</v>
      </c>
      <c r="AL18" s="18">
        <v>0</v>
      </c>
      <c r="AM18" s="17">
        <v>0.01</v>
      </c>
      <c r="AN18" s="18">
        <v>0</v>
      </c>
    </row>
    <row r="19" spans="1:40" ht="15" customHeight="1" x14ac:dyDescent="0.3">
      <c r="A19" s="2" t="s">
        <v>329</v>
      </c>
      <c r="B19" s="9" t="s">
        <v>950</v>
      </c>
      <c r="C19" s="13">
        <v>1</v>
      </c>
      <c r="D19" s="14">
        <v>0</v>
      </c>
      <c r="E19" s="15">
        <v>1</v>
      </c>
      <c r="F19" s="14">
        <v>0</v>
      </c>
      <c r="G19" s="13">
        <v>1</v>
      </c>
      <c r="H19" s="13">
        <v>0</v>
      </c>
      <c r="I19" s="13">
        <v>0</v>
      </c>
      <c r="J19" s="13">
        <v>0</v>
      </c>
      <c r="K19" s="13">
        <v>0</v>
      </c>
      <c r="L19" s="13">
        <v>1</v>
      </c>
      <c r="M19" s="13">
        <v>0</v>
      </c>
      <c r="N19" s="15">
        <v>0</v>
      </c>
      <c r="O19" s="14">
        <v>1</v>
      </c>
      <c r="P19" s="13">
        <v>0</v>
      </c>
      <c r="Q19" s="13">
        <v>0</v>
      </c>
      <c r="R19" s="13">
        <v>0</v>
      </c>
      <c r="S19" s="13">
        <v>0</v>
      </c>
      <c r="T19" s="13">
        <v>0</v>
      </c>
      <c r="U19" s="13">
        <v>1</v>
      </c>
      <c r="V19" s="13">
        <v>0</v>
      </c>
      <c r="W19" s="13">
        <v>0</v>
      </c>
      <c r="X19" s="13">
        <v>0</v>
      </c>
      <c r="Y19" s="13">
        <v>0</v>
      </c>
      <c r="Z19" s="15">
        <v>0</v>
      </c>
      <c r="AA19" s="14">
        <v>0</v>
      </c>
      <c r="AB19" s="13">
        <v>1</v>
      </c>
      <c r="AC19" s="13">
        <v>0</v>
      </c>
      <c r="AD19" s="13">
        <v>1</v>
      </c>
      <c r="AE19" s="13">
        <v>0</v>
      </c>
      <c r="AF19" s="15">
        <v>0</v>
      </c>
      <c r="AG19" s="14">
        <v>0</v>
      </c>
      <c r="AH19" s="13">
        <v>1</v>
      </c>
      <c r="AI19" s="13">
        <v>0</v>
      </c>
      <c r="AJ19" s="13">
        <v>0</v>
      </c>
      <c r="AK19" s="13">
        <v>0</v>
      </c>
      <c r="AL19" s="15">
        <v>1</v>
      </c>
      <c r="AM19" s="14">
        <v>1</v>
      </c>
      <c r="AN19" s="15">
        <v>0</v>
      </c>
    </row>
    <row r="20" spans="1:40" ht="15" customHeight="1" x14ac:dyDescent="0.3">
      <c r="A20" s="2" t="s">
        <v>329</v>
      </c>
      <c r="B20" s="9"/>
      <c r="C20" s="16">
        <v>0.01</v>
      </c>
      <c r="D20" s="17">
        <v>0</v>
      </c>
      <c r="E20" s="18">
        <v>0.02</v>
      </c>
      <c r="F20" s="17">
        <v>0</v>
      </c>
      <c r="G20" s="16">
        <v>0.04</v>
      </c>
      <c r="H20" s="16">
        <v>0</v>
      </c>
      <c r="I20" s="16">
        <v>0</v>
      </c>
      <c r="J20" s="16">
        <v>0</v>
      </c>
      <c r="K20" s="16">
        <v>0</v>
      </c>
      <c r="L20" s="16">
        <v>0.03</v>
      </c>
      <c r="M20" s="16">
        <v>0</v>
      </c>
      <c r="N20" s="18">
        <v>0</v>
      </c>
      <c r="O20" s="17">
        <v>0.01</v>
      </c>
      <c r="P20" s="16">
        <v>0</v>
      </c>
      <c r="Q20" s="16">
        <v>0</v>
      </c>
      <c r="R20" s="16">
        <v>0</v>
      </c>
      <c r="S20" s="16">
        <v>0</v>
      </c>
      <c r="T20" s="16">
        <v>0</v>
      </c>
      <c r="U20" s="16">
        <v>0.08</v>
      </c>
      <c r="V20" s="16">
        <v>0</v>
      </c>
      <c r="W20" s="16">
        <v>0</v>
      </c>
      <c r="X20" s="16">
        <v>0</v>
      </c>
      <c r="Y20" s="16">
        <v>0</v>
      </c>
      <c r="Z20" s="18">
        <v>0</v>
      </c>
      <c r="AA20" s="17">
        <v>0</v>
      </c>
      <c r="AB20" s="16">
        <v>0.03</v>
      </c>
      <c r="AC20" s="16">
        <v>0</v>
      </c>
      <c r="AD20" s="16">
        <v>0.09</v>
      </c>
      <c r="AE20" s="16">
        <v>0</v>
      </c>
      <c r="AF20" s="18">
        <v>0</v>
      </c>
      <c r="AG20" s="17">
        <v>0</v>
      </c>
      <c r="AH20" s="16">
        <v>0.02</v>
      </c>
      <c r="AI20" s="16">
        <v>0</v>
      </c>
      <c r="AJ20" s="16">
        <v>0</v>
      </c>
      <c r="AK20" s="16">
        <v>0</v>
      </c>
      <c r="AL20" s="18">
        <v>0.06</v>
      </c>
      <c r="AM20" s="17">
        <v>0.01</v>
      </c>
      <c r="AN20" s="18">
        <v>0</v>
      </c>
    </row>
    <row r="21" spans="1:40" ht="15" customHeight="1" x14ac:dyDescent="0.3">
      <c r="A21" s="2" t="s">
        <v>329</v>
      </c>
      <c r="B21" s="9" t="s">
        <v>774</v>
      </c>
      <c r="C21" s="13">
        <v>1</v>
      </c>
      <c r="D21" s="14">
        <v>1</v>
      </c>
      <c r="E21" s="15">
        <v>0</v>
      </c>
      <c r="F21" s="14">
        <v>0</v>
      </c>
      <c r="G21" s="13">
        <v>0</v>
      </c>
      <c r="H21" s="13">
        <v>0</v>
      </c>
      <c r="I21" s="13">
        <v>1</v>
      </c>
      <c r="J21" s="13">
        <v>0</v>
      </c>
      <c r="K21" s="13">
        <v>0</v>
      </c>
      <c r="L21" s="13">
        <v>0</v>
      </c>
      <c r="M21" s="13">
        <v>1</v>
      </c>
      <c r="N21" s="15">
        <v>0</v>
      </c>
      <c r="O21" s="14">
        <v>1</v>
      </c>
      <c r="P21" s="13">
        <v>0</v>
      </c>
      <c r="Q21" s="13">
        <v>0</v>
      </c>
      <c r="R21" s="13">
        <v>0</v>
      </c>
      <c r="S21" s="13">
        <v>0</v>
      </c>
      <c r="T21" s="13">
        <v>0</v>
      </c>
      <c r="U21" s="13">
        <v>0</v>
      </c>
      <c r="V21" s="13">
        <v>0</v>
      </c>
      <c r="W21" s="13">
        <v>0</v>
      </c>
      <c r="X21" s="13">
        <v>0</v>
      </c>
      <c r="Y21" s="13">
        <v>0</v>
      </c>
      <c r="Z21" s="15">
        <v>1</v>
      </c>
      <c r="AA21" s="14">
        <v>1</v>
      </c>
      <c r="AB21" s="13">
        <v>0</v>
      </c>
      <c r="AC21" s="13">
        <v>0</v>
      </c>
      <c r="AD21" s="13">
        <v>0</v>
      </c>
      <c r="AE21" s="13">
        <v>0</v>
      </c>
      <c r="AF21" s="15">
        <v>0</v>
      </c>
      <c r="AG21" s="14">
        <v>1</v>
      </c>
      <c r="AH21" s="13">
        <v>0</v>
      </c>
      <c r="AI21" s="13">
        <v>0</v>
      </c>
      <c r="AJ21" s="13">
        <v>1</v>
      </c>
      <c r="AK21" s="13">
        <v>0</v>
      </c>
      <c r="AL21" s="15">
        <v>0</v>
      </c>
      <c r="AM21" s="14">
        <v>1</v>
      </c>
      <c r="AN21" s="15">
        <v>0</v>
      </c>
    </row>
    <row r="22" spans="1:40" ht="15" customHeight="1" x14ac:dyDescent="0.3">
      <c r="A22" s="2" t="s">
        <v>329</v>
      </c>
      <c r="B22" s="9"/>
      <c r="C22" s="16">
        <v>0.01</v>
      </c>
      <c r="D22" s="17">
        <v>0.02</v>
      </c>
      <c r="E22" s="18">
        <v>0</v>
      </c>
      <c r="F22" s="17">
        <v>0</v>
      </c>
      <c r="G22" s="16">
        <v>0</v>
      </c>
      <c r="H22" s="16">
        <v>0</v>
      </c>
      <c r="I22" s="16">
        <v>0.11</v>
      </c>
      <c r="J22" s="16">
        <v>0</v>
      </c>
      <c r="K22" s="16">
        <v>0</v>
      </c>
      <c r="L22" s="16">
        <v>0</v>
      </c>
      <c r="M22" s="16">
        <v>0.04</v>
      </c>
      <c r="N22" s="18">
        <v>0</v>
      </c>
      <c r="O22" s="17">
        <v>0.01</v>
      </c>
      <c r="P22" s="16">
        <v>0</v>
      </c>
      <c r="Q22" s="16">
        <v>0</v>
      </c>
      <c r="R22" s="16">
        <v>0</v>
      </c>
      <c r="S22" s="16">
        <v>0</v>
      </c>
      <c r="T22" s="16">
        <v>0</v>
      </c>
      <c r="U22" s="16">
        <v>0</v>
      </c>
      <c r="V22" s="16">
        <v>0</v>
      </c>
      <c r="W22" s="16">
        <v>0</v>
      </c>
      <c r="X22" s="16">
        <v>0</v>
      </c>
      <c r="Y22" s="16">
        <v>0</v>
      </c>
      <c r="Z22" s="18">
        <v>0.04</v>
      </c>
      <c r="AA22" s="17">
        <v>0.02</v>
      </c>
      <c r="AB22" s="16">
        <v>0</v>
      </c>
      <c r="AC22" s="16">
        <v>0</v>
      </c>
      <c r="AD22" s="16">
        <v>0</v>
      </c>
      <c r="AE22" s="16">
        <v>0</v>
      </c>
      <c r="AF22" s="18">
        <v>0</v>
      </c>
      <c r="AG22" s="17">
        <v>0.02</v>
      </c>
      <c r="AH22" s="16">
        <v>0</v>
      </c>
      <c r="AI22" s="16">
        <v>0</v>
      </c>
      <c r="AJ22" s="16">
        <v>0.04</v>
      </c>
      <c r="AK22" s="16">
        <v>0</v>
      </c>
      <c r="AL22" s="18">
        <v>0</v>
      </c>
      <c r="AM22" s="17">
        <v>0.01</v>
      </c>
      <c r="AN22" s="18">
        <v>0</v>
      </c>
    </row>
    <row r="23" spans="1:40" ht="15" customHeight="1" x14ac:dyDescent="0.3">
      <c r="A23" s="2" t="s">
        <v>329</v>
      </c>
      <c r="B23" s="9" t="s">
        <v>960</v>
      </c>
      <c r="C23" s="13">
        <v>84</v>
      </c>
      <c r="D23" s="14">
        <v>52</v>
      </c>
      <c r="E23" s="15">
        <v>31</v>
      </c>
      <c r="F23" s="14">
        <v>4</v>
      </c>
      <c r="G23" s="13">
        <v>19</v>
      </c>
      <c r="H23" s="13">
        <v>16</v>
      </c>
      <c r="I23" s="13">
        <v>10</v>
      </c>
      <c r="J23" s="13">
        <v>7</v>
      </c>
      <c r="K23" s="13">
        <v>29</v>
      </c>
      <c r="L23" s="13">
        <v>23</v>
      </c>
      <c r="M23" s="13">
        <v>26</v>
      </c>
      <c r="N23" s="15">
        <v>35</v>
      </c>
      <c r="O23" s="14">
        <v>84</v>
      </c>
      <c r="P23" s="13">
        <v>0</v>
      </c>
      <c r="Q23" s="13">
        <v>10</v>
      </c>
      <c r="R23" s="13">
        <v>2</v>
      </c>
      <c r="S23" s="13">
        <v>11</v>
      </c>
      <c r="T23" s="13">
        <v>0</v>
      </c>
      <c r="U23" s="13">
        <v>8</v>
      </c>
      <c r="V23" s="13">
        <v>0</v>
      </c>
      <c r="W23" s="13">
        <v>2</v>
      </c>
      <c r="X23" s="13">
        <v>11</v>
      </c>
      <c r="Y23" s="13">
        <v>12</v>
      </c>
      <c r="Z23" s="15">
        <v>27</v>
      </c>
      <c r="AA23" s="14">
        <v>63</v>
      </c>
      <c r="AB23" s="13">
        <v>21</v>
      </c>
      <c r="AC23" s="13">
        <v>4</v>
      </c>
      <c r="AD23" s="13">
        <v>8</v>
      </c>
      <c r="AE23" s="13">
        <v>10</v>
      </c>
      <c r="AF23" s="15">
        <v>0</v>
      </c>
      <c r="AG23" s="14">
        <v>54</v>
      </c>
      <c r="AH23" s="13">
        <v>29</v>
      </c>
      <c r="AI23" s="13">
        <v>30</v>
      </c>
      <c r="AJ23" s="13">
        <v>24</v>
      </c>
      <c r="AK23" s="13">
        <v>20</v>
      </c>
      <c r="AL23" s="15">
        <v>9</v>
      </c>
      <c r="AM23" s="14">
        <v>84</v>
      </c>
      <c r="AN23" s="15">
        <v>0</v>
      </c>
    </row>
    <row r="24" spans="1:40" ht="15" customHeight="1" x14ac:dyDescent="0.3">
      <c r="A24" s="2" t="s">
        <v>329</v>
      </c>
      <c r="B24" s="9"/>
      <c r="C24" s="16">
        <v>0.83</v>
      </c>
      <c r="D24" s="17">
        <v>0.84</v>
      </c>
      <c r="E24" s="18">
        <v>0.83</v>
      </c>
      <c r="F24" s="17">
        <v>0.84</v>
      </c>
      <c r="G24" s="16">
        <v>0.8</v>
      </c>
      <c r="H24" s="16">
        <v>0.78</v>
      </c>
      <c r="I24" s="16">
        <v>0.89</v>
      </c>
      <c r="J24" s="16">
        <v>0.68</v>
      </c>
      <c r="K24" s="16">
        <v>0.93</v>
      </c>
      <c r="L24" s="16">
        <v>0.81</v>
      </c>
      <c r="M24" s="16">
        <v>0.82</v>
      </c>
      <c r="N24" s="18">
        <v>0.87</v>
      </c>
      <c r="O24" s="17">
        <v>0.83</v>
      </c>
      <c r="P24" s="16">
        <v>0</v>
      </c>
      <c r="Q24" s="16">
        <v>0.87</v>
      </c>
      <c r="R24" s="16">
        <v>0.7</v>
      </c>
      <c r="S24" s="16">
        <v>0.79</v>
      </c>
      <c r="T24" s="16">
        <v>0</v>
      </c>
      <c r="U24" s="16">
        <v>0.73</v>
      </c>
      <c r="V24" s="16">
        <v>0</v>
      </c>
      <c r="W24" s="16">
        <v>1</v>
      </c>
      <c r="X24" s="16">
        <v>0.91</v>
      </c>
      <c r="Y24" s="16">
        <v>0.87</v>
      </c>
      <c r="Z24" s="18">
        <v>0.84</v>
      </c>
      <c r="AA24" s="17">
        <v>0.84</v>
      </c>
      <c r="AB24" s="16">
        <v>0.82</v>
      </c>
      <c r="AC24" s="16">
        <v>0.64</v>
      </c>
      <c r="AD24" s="16">
        <v>0.82</v>
      </c>
      <c r="AE24" s="16">
        <v>0.93</v>
      </c>
      <c r="AF24" s="18">
        <v>0</v>
      </c>
      <c r="AG24" s="17">
        <v>0.85</v>
      </c>
      <c r="AH24" s="16">
        <v>0.81</v>
      </c>
      <c r="AI24" s="16">
        <v>0.87</v>
      </c>
      <c r="AJ24" s="16">
        <v>0.81</v>
      </c>
      <c r="AK24" s="16">
        <v>0.86</v>
      </c>
      <c r="AL24" s="18">
        <v>0.73</v>
      </c>
      <c r="AM24" s="17">
        <v>0.83</v>
      </c>
      <c r="AN24" s="18">
        <v>0</v>
      </c>
    </row>
    <row r="25" spans="1:40" ht="15" customHeight="1" x14ac:dyDescent="0.3">
      <c r="A25" s="2" t="s">
        <v>329</v>
      </c>
      <c r="B25" s="9" t="s">
        <v>970</v>
      </c>
      <c r="C25" s="13">
        <v>2</v>
      </c>
      <c r="D25" s="14">
        <v>1</v>
      </c>
      <c r="E25" s="15">
        <v>1</v>
      </c>
      <c r="F25" s="14">
        <v>0</v>
      </c>
      <c r="G25" s="13">
        <v>1</v>
      </c>
      <c r="H25" s="13">
        <v>0</v>
      </c>
      <c r="I25" s="13">
        <v>0</v>
      </c>
      <c r="J25" s="13">
        <v>0</v>
      </c>
      <c r="K25" s="13">
        <v>1</v>
      </c>
      <c r="L25" s="13">
        <v>1</v>
      </c>
      <c r="M25" s="13">
        <v>0</v>
      </c>
      <c r="N25" s="15">
        <v>1</v>
      </c>
      <c r="O25" s="14">
        <v>2</v>
      </c>
      <c r="P25" s="13">
        <v>0</v>
      </c>
      <c r="Q25" s="13">
        <v>0</v>
      </c>
      <c r="R25" s="13">
        <v>1</v>
      </c>
      <c r="S25" s="13">
        <v>0</v>
      </c>
      <c r="T25" s="13">
        <v>0</v>
      </c>
      <c r="U25" s="13">
        <v>1</v>
      </c>
      <c r="V25" s="13">
        <v>0</v>
      </c>
      <c r="W25" s="13">
        <v>0</v>
      </c>
      <c r="X25" s="13">
        <v>0</v>
      </c>
      <c r="Y25" s="13">
        <v>0</v>
      </c>
      <c r="Z25" s="15">
        <v>0</v>
      </c>
      <c r="AA25" s="14">
        <v>1</v>
      </c>
      <c r="AB25" s="13">
        <v>1</v>
      </c>
      <c r="AC25" s="13">
        <v>0</v>
      </c>
      <c r="AD25" s="13">
        <v>1</v>
      </c>
      <c r="AE25" s="13">
        <v>0</v>
      </c>
      <c r="AF25" s="15">
        <v>0</v>
      </c>
      <c r="AG25" s="14">
        <v>1</v>
      </c>
      <c r="AH25" s="13">
        <v>1</v>
      </c>
      <c r="AI25" s="13">
        <v>0</v>
      </c>
      <c r="AJ25" s="13">
        <v>1</v>
      </c>
      <c r="AK25" s="13">
        <v>0</v>
      </c>
      <c r="AL25" s="15">
        <v>1</v>
      </c>
      <c r="AM25" s="14">
        <v>2</v>
      </c>
      <c r="AN25" s="15">
        <v>0</v>
      </c>
    </row>
    <row r="26" spans="1:40" ht="15" customHeight="1" x14ac:dyDescent="0.3">
      <c r="A26" s="2" t="s">
        <v>329</v>
      </c>
      <c r="B26" s="9"/>
      <c r="C26" s="25">
        <v>0.02</v>
      </c>
      <c r="D26" s="26">
        <v>0.02</v>
      </c>
      <c r="E26" s="27">
        <v>0.02</v>
      </c>
      <c r="F26" s="26">
        <v>0</v>
      </c>
      <c r="G26" s="25">
        <v>0.04</v>
      </c>
      <c r="H26" s="25">
        <v>0</v>
      </c>
      <c r="I26" s="25">
        <v>0</v>
      </c>
      <c r="J26" s="25">
        <v>0</v>
      </c>
      <c r="K26" s="25">
        <v>0.03</v>
      </c>
      <c r="L26" s="25">
        <v>0.03</v>
      </c>
      <c r="M26" s="25">
        <v>0</v>
      </c>
      <c r="N26" s="27">
        <v>0.03</v>
      </c>
      <c r="O26" s="26">
        <v>0.02</v>
      </c>
      <c r="P26" s="25">
        <v>0</v>
      </c>
      <c r="Q26" s="25">
        <v>0</v>
      </c>
      <c r="R26" s="25">
        <v>0.3</v>
      </c>
      <c r="S26" s="25">
        <v>0</v>
      </c>
      <c r="T26" s="25">
        <v>0</v>
      </c>
      <c r="U26" s="25">
        <v>0.08</v>
      </c>
      <c r="V26" s="25">
        <v>0</v>
      </c>
      <c r="W26" s="25">
        <v>0</v>
      </c>
      <c r="X26" s="25">
        <v>0</v>
      </c>
      <c r="Y26" s="25">
        <v>0</v>
      </c>
      <c r="Z26" s="27">
        <v>0</v>
      </c>
      <c r="AA26" s="26">
        <v>0.01</v>
      </c>
      <c r="AB26" s="25">
        <v>0.03</v>
      </c>
      <c r="AC26" s="25">
        <v>0</v>
      </c>
      <c r="AD26" s="25">
        <v>0.09</v>
      </c>
      <c r="AE26" s="25">
        <v>0</v>
      </c>
      <c r="AF26" s="27">
        <v>0</v>
      </c>
      <c r="AG26" s="26">
        <v>0.02</v>
      </c>
      <c r="AH26" s="25">
        <v>0.02</v>
      </c>
      <c r="AI26" s="25">
        <v>0</v>
      </c>
      <c r="AJ26" s="25">
        <v>0.04</v>
      </c>
      <c r="AK26" s="25">
        <v>0</v>
      </c>
      <c r="AL26" s="27">
        <v>0.06</v>
      </c>
      <c r="AM26" s="26">
        <v>0.02</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2100-000000000000}"/>
  </hyperlinks>
  <pageMargins left="0.7" right="0.7" top="0.75" bottom="0.75" header="0.3" footer="0.3"/>
  <headerFooter>
    <oddHeader>&amp;L&amp;"Aptos"&amp;12&amp;K000000 Classification: CONFIDENTIAL&amp;1#_x000D_</oddHeader>
  </headerFooter>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1053</v>
      </c>
    </row>
    <row r="4" spans="1:40" x14ac:dyDescent="0.3">
      <c r="A4" s="2" t="s">
        <v>329</v>
      </c>
      <c r="B4" s="2" t="s">
        <v>1054</v>
      </c>
    </row>
    <row r="5" spans="1:40" x14ac:dyDescent="0.3">
      <c r="A5" s="2" t="s">
        <v>329</v>
      </c>
      <c r="B5" s="2" t="s">
        <v>61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71</v>
      </c>
      <c r="D9" s="14">
        <v>49</v>
      </c>
      <c r="E9" s="15">
        <v>22</v>
      </c>
      <c r="F9" s="14">
        <v>17</v>
      </c>
      <c r="G9" s="13">
        <v>7</v>
      </c>
      <c r="H9" s="13">
        <v>10</v>
      </c>
      <c r="I9" s="13">
        <v>9</v>
      </c>
      <c r="J9" s="13">
        <v>7</v>
      </c>
      <c r="K9" s="13">
        <v>21</v>
      </c>
      <c r="L9" s="13">
        <v>24</v>
      </c>
      <c r="M9" s="13">
        <v>19</v>
      </c>
      <c r="N9" s="15">
        <v>28</v>
      </c>
      <c r="O9" s="14">
        <v>0</v>
      </c>
      <c r="P9" s="13">
        <v>0</v>
      </c>
      <c r="Q9" s="13">
        <v>0</v>
      </c>
      <c r="R9" s="13">
        <v>0</v>
      </c>
      <c r="S9" s="13">
        <v>0</v>
      </c>
      <c r="T9" s="13">
        <v>71</v>
      </c>
      <c r="U9" s="13">
        <v>0</v>
      </c>
      <c r="V9" s="13">
        <v>0</v>
      </c>
      <c r="W9" s="13">
        <v>0</v>
      </c>
      <c r="X9" s="13">
        <v>0</v>
      </c>
      <c r="Y9" s="13">
        <v>0</v>
      </c>
      <c r="Z9" s="15">
        <v>0</v>
      </c>
      <c r="AA9" s="14">
        <v>67</v>
      </c>
      <c r="AB9" s="13">
        <v>4</v>
      </c>
      <c r="AC9" s="13">
        <v>0</v>
      </c>
      <c r="AD9" s="13">
        <v>1</v>
      </c>
      <c r="AE9" s="13">
        <v>3</v>
      </c>
      <c r="AF9" s="15">
        <v>0</v>
      </c>
      <c r="AG9" s="14">
        <v>46</v>
      </c>
      <c r="AH9" s="13">
        <v>25</v>
      </c>
      <c r="AI9" s="13">
        <v>27</v>
      </c>
      <c r="AJ9" s="13">
        <v>19</v>
      </c>
      <c r="AK9" s="13">
        <v>15</v>
      </c>
      <c r="AL9" s="15">
        <v>10</v>
      </c>
      <c r="AM9" s="14">
        <v>71</v>
      </c>
      <c r="AN9" s="15">
        <v>0</v>
      </c>
    </row>
    <row r="10" spans="1:40" ht="15" customHeight="1" x14ac:dyDescent="0.3">
      <c r="A10" s="2" t="s">
        <v>329</v>
      </c>
      <c r="B10" s="9" t="s">
        <v>338</v>
      </c>
      <c r="C10" s="13">
        <v>67</v>
      </c>
      <c r="D10" s="14">
        <v>44</v>
      </c>
      <c r="E10" s="15">
        <v>23</v>
      </c>
      <c r="F10" s="14">
        <v>18</v>
      </c>
      <c r="G10" s="13">
        <v>6</v>
      </c>
      <c r="H10" s="13">
        <v>8</v>
      </c>
      <c r="I10" s="13">
        <v>8</v>
      </c>
      <c r="J10" s="13">
        <v>7</v>
      </c>
      <c r="K10" s="13">
        <v>20</v>
      </c>
      <c r="L10" s="13">
        <v>25</v>
      </c>
      <c r="M10" s="13">
        <v>17</v>
      </c>
      <c r="N10" s="15">
        <v>26</v>
      </c>
      <c r="O10" s="14">
        <v>0</v>
      </c>
      <c r="P10" s="13">
        <v>0</v>
      </c>
      <c r="Q10" s="13">
        <v>0</v>
      </c>
      <c r="R10" s="13">
        <v>0</v>
      </c>
      <c r="S10" s="13">
        <v>0</v>
      </c>
      <c r="T10" s="13">
        <v>67</v>
      </c>
      <c r="U10" s="13">
        <v>0</v>
      </c>
      <c r="V10" s="13">
        <v>0</v>
      </c>
      <c r="W10" s="13">
        <v>0</v>
      </c>
      <c r="X10" s="13">
        <v>0</v>
      </c>
      <c r="Y10" s="13">
        <v>0</v>
      </c>
      <c r="Z10" s="15">
        <v>0</v>
      </c>
      <c r="AA10" s="14">
        <v>62</v>
      </c>
      <c r="AB10" s="13">
        <v>6</v>
      </c>
      <c r="AC10" s="13">
        <v>0</v>
      </c>
      <c r="AD10" s="13">
        <v>3</v>
      </c>
      <c r="AE10" s="13">
        <v>3</v>
      </c>
      <c r="AF10" s="15">
        <v>0</v>
      </c>
      <c r="AG10" s="14">
        <v>43</v>
      </c>
      <c r="AH10" s="13">
        <v>25</v>
      </c>
      <c r="AI10" s="13">
        <v>23</v>
      </c>
      <c r="AJ10" s="13">
        <v>20</v>
      </c>
      <c r="AK10" s="13">
        <v>15</v>
      </c>
      <c r="AL10" s="15">
        <v>10</v>
      </c>
      <c r="AM10" s="14">
        <v>67</v>
      </c>
      <c r="AN10" s="15">
        <v>0</v>
      </c>
    </row>
    <row r="11" spans="1:40" ht="15" customHeight="1" x14ac:dyDescent="0.3">
      <c r="A11" s="2" t="s">
        <v>329</v>
      </c>
      <c r="B11" s="9" t="s">
        <v>909</v>
      </c>
      <c r="C11" s="13">
        <v>19</v>
      </c>
      <c r="D11" s="14">
        <v>17</v>
      </c>
      <c r="E11" s="15">
        <v>2</v>
      </c>
      <c r="F11" s="14">
        <v>6</v>
      </c>
      <c r="G11" s="13">
        <v>1</v>
      </c>
      <c r="H11" s="13">
        <v>3</v>
      </c>
      <c r="I11" s="13">
        <v>2</v>
      </c>
      <c r="J11" s="13">
        <v>2</v>
      </c>
      <c r="K11" s="13">
        <v>6</v>
      </c>
      <c r="L11" s="13">
        <v>7</v>
      </c>
      <c r="M11" s="13">
        <v>4</v>
      </c>
      <c r="N11" s="15">
        <v>8</v>
      </c>
      <c r="O11" s="14">
        <v>0</v>
      </c>
      <c r="P11" s="13">
        <v>0</v>
      </c>
      <c r="Q11" s="13">
        <v>0</v>
      </c>
      <c r="R11" s="13">
        <v>0</v>
      </c>
      <c r="S11" s="13">
        <v>0</v>
      </c>
      <c r="T11" s="13">
        <v>19</v>
      </c>
      <c r="U11" s="13">
        <v>0</v>
      </c>
      <c r="V11" s="13">
        <v>0</v>
      </c>
      <c r="W11" s="13">
        <v>0</v>
      </c>
      <c r="X11" s="13">
        <v>0</v>
      </c>
      <c r="Y11" s="13">
        <v>0</v>
      </c>
      <c r="Z11" s="15">
        <v>0</v>
      </c>
      <c r="AA11" s="14">
        <v>18</v>
      </c>
      <c r="AB11" s="13">
        <v>1</v>
      </c>
      <c r="AC11" s="13">
        <v>0</v>
      </c>
      <c r="AD11" s="13">
        <v>0</v>
      </c>
      <c r="AE11" s="13">
        <v>1</v>
      </c>
      <c r="AF11" s="15">
        <v>0</v>
      </c>
      <c r="AG11" s="14">
        <v>12</v>
      </c>
      <c r="AH11" s="13">
        <v>8</v>
      </c>
      <c r="AI11" s="13">
        <v>7</v>
      </c>
      <c r="AJ11" s="13">
        <v>5</v>
      </c>
      <c r="AK11" s="13">
        <v>5</v>
      </c>
      <c r="AL11" s="15">
        <v>3</v>
      </c>
      <c r="AM11" s="14">
        <v>19</v>
      </c>
      <c r="AN11" s="15">
        <v>0</v>
      </c>
    </row>
    <row r="12" spans="1:40" ht="15" customHeight="1" x14ac:dyDescent="0.3">
      <c r="A12" s="2" t="s">
        <v>329</v>
      </c>
      <c r="B12" s="9"/>
      <c r="C12" s="16">
        <v>0.28000000000000003</v>
      </c>
      <c r="D12" s="17">
        <v>0.39</v>
      </c>
      <c r="E12" s="18">
        <v>0.08</v>
      </c>
      <c r="F12" s="17">
        <v>0.31</v>
      </c>
      <c r="G12" s="16">
        <v>0.16</v>
      </c>
      <c r="H12" s="16">
        <v>0.3</v>
      </c>
      <c r="I12" s="16">
        <v>0.21</v>
      </c>
      <c r="J12" s="16">
        <v>0.28999999999999998</v>
      </c>
      <c r="K12" s="16">
        <v>0.32</v>
      </c>
      <c r="L12" s="16">
        <v>0.27</v>
      </c>
      <c r="M12" s="16">
        <v>0.26</v>
      </c>
      <c r="N12" s="18">
        <v>0.31</v>
      </c>
      <c r="O12" s="17">
        <v>0</v>
      </c>
      <c r="P12" s="16">
        <v>0</v>
      </c>
      <c r="Q12" s="16">
        <v>0</v>
      </c>
      <c r="R12" s="16">
        <v>0</v>
      </c>
      <c r="S12" s="16">
        <v>0</v>
      </c>
      <c r="T12" s="16">
        <v>0.28000000000000003</v>
      </c>
      <c r="U12" s="16">
        <v>0</v>
      </c>
      <c r="V12" s="16">
        <v>0</v>
      </c>
      <c r="W12" s="16">
        <v>0</v>
      </c>
      <c r="X12" s="16">
        <v>0</v>
      </c>
      <c r="Y12" s="16">
        <v>0</v>
      </c>
      <c r="Z12" s="18">
        <v>0</v>
      </c>
      <c r="AA12" s="17">
        <v>0.3</v>
      </c>
      <c r="AB12" s="16">
        <v>0.15</v>
      </c>
      <c r="AC12" s="16">
        <v>0</v>
      </c>
      <c r="AD12" s="16">
        <v>0</v>
      </c>
      <c r="AE12" s="16">
        <v>0.33</v>
      </c>
      <c r="AF12" s="18">
        <v>0</v>
      </c>
      <c r="AG12" s="17">
        <v>0.27</v>
      </c>
      <c r="AH12" s="16">
        <v>0.31</v>
      </c>
      <c r="AI12" s="16">
        <v>0.3</v>
      </c>
      <c r="AJ12" s="16">
        <v>0.23</v>
      </c>
      <c r="AK12" s="16">
        <v>0.33</v>
      </c>
      <c r="AL12" s="18">
        <v>0.28999999999999998</v>
      </c>
      <c r="AM12" s="17">
        <v>0.28000000000000003</v>
      </c>
      <c r="AN12" s="18">
        <v>0</v>
      </c>
    </row>
    <row r="13" spans="1:40" ht="15" customHeight="1" x14ac:dyDescent="0.3">
      <c r="A13" s="2" t="s">
        <v>329</v>
      </c>
      <c r="B13" s="9" t="s">
        <v>922</v>
      </c>
      <c r="C13" s="13">
        <v>32</v>
      </c>
      <c r="D13" s="14">
        <v>22</v>
      </c>
      <c r="E13" s="15">
        <v>10</v>
      </c>
      <c r="F13" s="14">
        <v>9</v>
      </c>
      <c r="G13" s="13">
        <v>4</v>
      </c>
      <c r="H13" s="13">
        <v>6</v>
      </c>
      <c r="I13" s="13">
        <v>4</v>
      </c>
      <c r="J13" s="13">
        <v>3</v>
      </c>
      <c r="K13" s="13">
        <v>7</v>
      </c>
      <c r="L13" s="13">
        <v>12</v>
      </c>
      <c r="M13" s="13">
        <v>10</v>
      </c>
      <c r="N13" s="15">
        <v>10</v>
      </c>
      <c r="O13" s="14">
        <v>0</v>
      </c>
      <c r="P13" s="13">
        <v>0</v>
      </c>
      <c r="Q13" s="13">
        <v>0</v>
      </c>
      <c r="R13" s="13">
        <v>0</v>
      </c>
      <c r="S13" s="13">
        <v>0</v>
      </c>
      <c r="T13" s="13">
        <v>32</v>
      </c>
      <c r="U13" s="13">
        <v>0</v>
      </c>
      <c r="V13" s="13">
        <v>0</v>
      </c>
      <c r="W13" s="13">
        <v>0</v>
      </c>
      <c r="X13" s="13">
        <v>0</v>
      </c>
      <c r="Y13" s="13">
        <v>0</v>
      </c>
      <c r="Z13" s="15">
        <v>0</v>
      </c>
      <c r="AA13" s="14">
        <v>31</v>
      </c>
      <c r="AB13" s="13">
        <v>2</v>
      </c>
      <c r="AC13" s="13">
        <v>0</v>
      </c>
      <c r="AD13" s="13">
        <v>0</v>
      </c>
      <c r="AE13" s="13">
        <v>2</v>
      </c>
      <c r="AF13" s="15">
        <v>0</v>
      </c>
      <c r="AG13" s="14">
        <v>19</v>
      </c>
      <c r="AH13" s="13">
        <v>13</v>
      </c>
      <c r="AI13" s="13">
        <v>10</v>
      </c>
      <c r="AJ13" s="13">
        <v>9</v>
      </c>
      <c r="AK13" s="13">
        <v>9</v>
      </c>
      <c r="AL13" s="15">
        <v>4</v>
      </c>
      <c r="AM13" s="14">
        <v>32</v>
      </c>
      <c r="AN13" s="15">
        <v>0</v>
      </c>
    </row>
    <row r="14" spans="1:40" ht="15" customHeight="1" x14ac:dyDescent="0.3">
      <c r="A14" s="2" t="s">
        <v>329</v>
      </c>
      <c r="B14" s="9"/>
      <c r="C14" s="16">
        <v>0.48</v>
      </c>
      <c r="D14" s="17">
        <v>0.49</v>
      </c>
      <c r="E14" s="18">
        <v>0.45</v>
      </c>
      <c r="F14" s="17">
        <v>0.47</v>
      </c>
      <c r="G14" s="16">
        <v>0.56000000000000005</v>
      </c>
      <c r="H14" s="16">
        <v>0.7</v>
      </c>
      <c r="I14" s="16">
        <v>0.56000000000000005</v>
      </c>
      <c r="J14" s="16">
        <v>0.43</v>
      </c>
      <c r="K14" s="16">
        <v>0.35</v>
      </c>
      <c r="L14" s="16">
        <v>0.49</v>
      </c>
      <c r="M14" s="16">
        <v>0.63</v>
      </c>
      <c r="N14" s="18">
        <v>0.37</v>
      </c>
      <c r="O14" s="17">
        <v>0</v>
      </c>
      <c r="P14" s="16">
        <v>0</v>
      </c>
      <c r="Q14" s="16">
        <v>0</v>
      </c>
      <c r="R14" s="16">
        <v>0</v>
      </c>
      <c r="S14" s="16">
        <v>0</v>
      </c>
      <c r="T14" s="16">
        <v>0.48</v>
      </c>
      <c r="U14" s="16">
        <v>0</v>
      </c>
      <c r="V14" s="16">
        <v>0</v>
      </c>
      <c r="W14" s="16">
        <v>0</v>
      </c>
      <c r="X14" s="16">
        <v>0</v>
      </c>
      <c r="Y14" s="16">
        <v>0</v>
      </c>
      <c r="Z14" s="18">
        <v>0</v>
      </c>
      <c r="AA14" s="17">
        <v>0.49</v>
      </c>
      <c r="AB14" s="16">
        <v>0.31</v>
      </c>
      <c r="AC14" s="16">
        <v>0</v>
      </c>
      <c r="AD14" s="16">
        <v>0</v>
      </c>
      <c r="AE14" s="16">
        <v>0.67</v>
      </c>
      <c r="AF14" s="18">
        <v>0</v>
      </c>
      <c r="AG14" s="17">
        <v>0.45</v>
      </c>
      <c r="AH14" s="16">
        <v>0.52</v>
      </c>
      <c r="AI14" s="16">
        <v>0.44</v>
      </c>
      <c r="AJ14" s="16">
        <v>0.46</v>
      </c>
      <c r="AK14" s="16">
        <v>0.6</v>
      </c>
      <c r="AL14" s="18">
        <v>0.41</v>
      </c>
      <c r="AM14" s="17">
        <v>0.48</v>
      </c>
      <c r="AN14" s="18">
        <v>0</v>
      </c>
    </row>
    <row r="15" spans="1:40" ht="15" customHeight="1" x14ac:dyDescent="0.3">
      <c r="A15" s="2" t="s">
        <v>329</v>
      </c>
      <c r="B15" s="9" t="s">
        <v>930</v>
      </c>
      <c r="C15" s="13">
        <v>10</v>
      </c>
      <c r="D15" s="14">
        <v>4</v>
      </c>
      <c r="E15" s="15">
        <v>6</v>
      </c>
      <c r="F15" s="14">
        <v>4</v>
      </c>
      <c r="G15" s="13">
        <v>1</v>
      </c>
      <c r="H15" s="13">
        <v>0</v>
      </c>
      <c r="I15" s="13">
        <v>1</v>
      </c>
      <c r="J15" s="13">
        <v>2</v>
      </c>
      <c r="K15" s="13">
        <v>3</v>
      </c>
      <c r="L15" s="13">
        <v>5</v>
      </c>
      <c r="M15" s="13">
        <v>1</v>
      </c>
      <c r="N15" s="15">
        <v>5</v>
      </c>
      <c r="O15" s="14">
        <v>0</v>
      </c>
      <c r="P15" s="13">
        <v>0</v>
      </c>
      <c r="Q15" s="13">
        <v>0</v>
      </c>
      <c r="R15" s="13">
        <v>0</v>
      </c>
      <c r="S15" s="13">
        <v>0</v>
      </c>
      <c r="T15" s="13">
        <v>10</v>
      </c>
      <c r="U15" s="13">
        <v>0</v>
      </c>
      <c r="V15" s="13">
        <v>0</v>
      </c>
      <c r="W15" s="13">
        <v>0</v>
      </c>
      <c r="X15" s="13">
        <v>0</v>
      </c>
      <c r="Y15" s="13">
        <v>0</v>
      </c>
      <c r="Z15" s="15">
        <v>0</v>
      </c>
      <c r="AA15" s="14">
        <v>7</v>
      </c>
      <c r="AB15" s="13">
        <v>3</v>
      </c>
      <c r="AC15" s="13">
        <v>0</v>
      </c>
      <c r="AD15" s="13">
        <v>3</v>
      </c>
      <c r="AE15" s="13">
        <v>0</v>
      </c>
      <c r="AF15" s="15">
        <v>0</v>
      </c>
      <c r="AG15" s="14">
        <v>7</v>
      </c>
      <c r="AH15" s="13">
        <v>3</v>
      </c>
      <c r="AI15" s="13">
        <v>3</v>
      </c>
      <c r="AJ15" s="13">
        <v>4</v>
      </c>
      <c r="AK15" s="13">
        <v>1</v>
      </c>
      <c r="AL15" s="15">
        <v>2</v>
      </c>
      <c r="AM15" s="14">
        <v>10</v>
      </c>
      <c r="AN15" s="15">
        <v>0</v>
      </c>
    </row>
    <row r="16" spans="1:40" ht="15" customHeight="1" x14ac:dyDescent="0.3">
      <c r="A16" s="2" t="s">
        <v>329</v>
      </c>
      <c r="B16" s="9"/>
      <c r="C16" s="16">
        <v>0.15</v>
      </c>
      <c r="D16" s="17">
        <v>0.1</v>
      </c>
      <c r="E16" s="18">
        <v>0.26</v>
      </c>
      <c r="F16" s="17">
        <v>0.22</v>
      </c>
      <c r="G16" s="16">
        <v>0.15</v>
      </c>
      <c r="H16" s="16">
        <v>0</v>
      </c>
      <c r="I16" s="16">
        <v>0.1</v>
      </c>
      <c r="J16" s="16">
        <v>0.28000000000000003</v>
      </c>
      <c r="K16" s="16">
        <v>0.14000000000000001</v>
      </c>
      <c r="L16" s="16">
        <v>0.2</v>
      </c>
      <c r="M16" s="16">
        <v>0.05</v>
      </c>
      <c r="N16" s="18">
        <v>0.18</v>
      </c>
      <c r="O16" s="17">
        <v>0</v>
      </c>
      <c r="P16" s="16">
        <v>0</v>
      </c>
      <c r="Q16" s="16">
        <v>0</v>
      </c>
      <c r="R16" s="16">
        <v>0</v>
      </c>
      <c r="S16" s="16">
        <v>0</v>
      </c>
      <c r="T16" s="16">
        <v>0.15</v>
      </c>
      <c r="U16" s="16">
        <v>0</v>
      </c>
      <c r="V16" s="16">
        <v>0</v>
      </c>
      <c r="W16" s="16">
        <v>0</v>
      </c>
      <c r="X16" s="16">
        <v>0</v>
      </c>
      <c r="Y16" s="16">
        <v>0</v>
      </c>
      <c r="Z16" s="18">
        <v>0</v>
      </c>
      <c r="AA16" s="17">
        <v>0.12</v>
      </c>
      <c r="AB16" s="16">
        <v>0.54</v>
      </c>
      <c r="AC16" s="16">
        <v>0</v>
      </c>
      <c r="AD16" s="16">
        <v>1</v>
      </c>
      <c r="AE16" s="16">
        <v>0</v>
      </c>
      <c r="AF16" s="18">
        <v>0</v>
      </c>
      <c r="AG16" s="17">
        <v>0.17</v>
      </c>
      <c r="AH16" s="16">
        <v>0.13</v>
      </c>
      <c r="AI16" s="16">
        <v>0.15</v>
      </c>
      <c r="AJ16" s="16">
        <v>0.2</v>
      </c>
      <c r="AK16" s="16">
        <v>7.0000000000000007E-2</v>
      </c>
      <c r="AL16" s="18">
        <v>0.22</v>
      </c>
      <c r="AM16" s="17">
        <v>0.15</v>
      </c>
      <c r="AN16" s="18">
        <v>0</v>
      </c>
    </row>
    <row r="17" spans="1:40" ht="15" customHeight="1" x14ac:dyDescent="0.3">
      <c r="A17" s="2" t="s">
        <v>329</v>
      </c>
      <c r="B17" s="9" t="s">
        <v>940</v>
      </c>
      <c r="C17" s="13">
        <v>6</v>
      </c>
      <c r="D17" s="14">
        <v>1</v>
      </c>
      <c r="E17" s="15">
        <v>5</v>
      </c>
      <c r="F17" s="14">
        <v>0</v>
      </c>
      <c r="G17" s="13">
        <v>1</v>
      </c>
      <c r="H17" s="13">
        <v>0</v>
      </c>
      <c r="I17" s="13">
        <v>1</v>
      </c>
      <c r="J17" s="13">
        <v>0</v>
      </c>
      <c r="K17" s="13">
        <v>4</v>
      </c>
      <c r="L17" s="13">
        <v>1</v>
      </c>
      <c r="M17" s="13">
        <v>1</v>
      </c>
      <c r="N17" s="15">
        <v>4</v>
      </c>
      <c r="O17" s="14">
        <v>0</v>
      </c>
      <c r="P17" s="13">
        <v>0</v>
      </c>
      <c r="Q17" s="13">
        <v>0</v>
      </c>
      <c r="R17" s="13">
        <v>0</v>
      </c>
      <c r="S17" s="13">
        <v>0</v>
      </c>
      <c r="T17" s="13">
        <v>6</v>
      </c>
      <c r="U17" s="13">
        <v>0</v>
      </c>
      <c r="V17" s="13">
        <v>0</v>
      </c>
      <c r="W17" s="13">
        <v>0</v>
      </c>
      <c r="X17" s="13">
        <v>0</v>
      </c>
      <c r="Y17" s="13">
        <v>0</v>
      </c>
      <c r="Z17" s="15">
        <v>0</v>
      </c>
      <c r="AA17" s="14">
        <v>6</v>
      </c>
      <c r="AB17" s="13">
        <v>0</v>
      </c>
      <c r="AC17" s="13">
        <v>0</v>
      </c>
      <c r="AD17" s="13">
        <v>0</v>
      </c>
      <c r="AE17" s="13">
        <v>0</v>
      </c>
      <c r="AF17" s="15">
        <v>0</v>
      </c>
      <c r="AG17" s="14">
        <v>5</v>
      </c>
      <c r="AH17" s="13">
        <v>1</v>
      </c>
      <c r="AI17" s="13">
        <v>3</v>
      </c>
      <c r="AJ17" s="13">
        <v>2</v>
      </c>
      <c r="AK17" s="13">
        <v>0</v>
      </c>
      <c r="AL17" s="15">
        <v>1</v>
      </c>
      <c r="AM17" s="14">
        <v>6</v>
      </c>
      <c r="AN17" s="15">
        <v>0</v>
      </c>
    </row>
    <row r="18" spans="1:40" ht="15" customHeight="1" x14ac:dyDescent="0.3">
      <c r="A18" s="2" t="s">
        <v>329</v>
      </c>
      <c r="B18" s="9"/>
      <c r="C18" s="16">
        <v>0.08</v>
      </c>
      <c r="D18" s="17">
        <v>0.02</v>
      </c>
      <c r="E18" s="18">
        <v>0.2</v>
      </c>
      <c r="F18" s="17">
        <v>0</v>
      </c>
      <c r="G18" s="16">
        <v>0.13</v>
      </c>
      <c r="H18" s="16">
        <v>0</v>
      </c>
      <c r="I18" s="16">
        <v>0.13</v>
      </c>
      <c r="J18" s="16">
        <v>0</v>
      </c>
      <c r="K18" s="16">
        <v>0.19</v>
      </c>
      <c r="L18" s="16">
        <v>0.03</v>
      </c>
      <c r="M18" s="16">
        <v>0.06</v>
      </c>
      <c r="N18" s="18">
        <v>0.14000000000000001</v>
      </c>
      <c r="O18" s="17">
        <v>0</v>
      </c>
      <c r="P18" s="16">
        <v>0</v>
      </c>
      <c r="Q18" s="16">
        <v>0</v>
      </c>
      <c r="R18" s="16">
        <v>0</v>
      </c>
      <c r="S18" s="16">
        <v>0</v>
      </c>
      <c r="T18" s="16">
        <v>0.08</v>
      </c>
      <c r="U18" s="16">
        <v>0</v>
      </c>
      <c r="V18" s="16">
        <v>0</v>
      </c>
      <c r="W18" s="16">
        <v>0</v>
      </c>
      <c r="X18" s="16">
        <v>0</v>
      </c>
      <c r="Y18" s="16">
        <v>0</v>
      </c>
      <c r="Z18" s="18">
        <v>0</v>
      </c>
      <c r="AA18" s="17">
        <v>0.09</v>
      </c>
      <c r="AB18" s="16">
        <v>0</v>
      </c>
      <c r="AC18" s="16">
        <v>0</v>
      </c>
      <c r="AD18" s="16">
        <v>0</v>
      </c>
      <c r="AE18" s="16">
        <v>0</v>
      </c>
      <c r="AF18" s="18">
        <v>0</v>
      </c>
      <c r="AG18" s="17">
        <v>0.11</v>
      </c>
      <c r="AH18" s="16">
        <v>0.04</v>
      </c>
      <c r="AI18" s="16">
        <v>0.11</v>
      </c>
      <c r="AJ18" s="16">
        <v>0.11</v>
      </c>
      <c r="AK18" s="16">
        <v>0</v>
      </c>
      <c r="AL18" s="18">
        <v>0.09</v>
      </c>
      <c r="AM18" s="17">
        <v>0.08</v>
      </c>
      <c r="AN18" s="18">
        <v>0</v>
      </c>
    </row>
    <row r="19" spans="1:40" ht="15" customHeight="1" x14ac:dyDescent="0.3">
      <c r="A19" s="2" t="s">
        <v>329</v>
      </c>
      <c r="B19" s="9" t="s">
        <v>950</v>
      </c>
      <c r="C19" s="13">
        <v>0</v>
      </c>
      <c r="D19" s="14">
        <v>0</v>
      </c>
      <c r="E19" s="15">
        <v>0</v>
      </c>
      <c r="F19" s="14">
        <v>0</v>
      </c>
      <c r="G19" s="13">
        <v>0</v>
      </c>
      <c r="H19" s="13">
        <v>0</v>
      </c>
      <c r="I19" s="13">
        <v>0</v>
      </c>
      <c r="J19" s="13">
        <v>0</v>
      </c>
      <c r="K19" s="13">
        <v>0</v>
      </c>
      <c r="L19" s="13">
        <v>0</v>
      </c>
      <c r="M19" s="13">
        <v>0</v>
      </c>
      <c r="N19" s="15">
        <v>0</v>
      </c>
      <c r="O19" s="14">
        <v>0</v>
      </c>
      <c r="P19" s="13">
        <v>0</v>
      </c>
      <c r="Q19" s="13">
        <v>0</v>
      </c>
      <c r="R19" s="13">
        <v>0</v>
      </c>
      <c r="S19" s="13">
        <v>0</v>
      </c>
      <c r="T19" s="13">
        <v>0</v>
      </c>
      <c r="U19" s="13">
        <v>0</v>
      </c>
      <c r="V19" s="13">
        <v>0</v>
      </c>
      <c r="W19" s="13">
        <v>0</v>
      </c>
      <c r="X19" s="13">
        <v>0</v>
      </c>
      <c r="Y19" s="13">
        <v>0</v>
      </c>
      <c r="Z19" s="15">
        <v>0</v>
      </c>
      <c r="AA19" s="14">
        <v>0</v>
      </c>
      <c r="AB19" s="13">
        <v>0</v>
      </c>
      <c r="AC19" s="13">
        <v>0</v>
      </c>
      <c r="AD19" s="13">
        <v>0</v>
      </c>
      <c r="AE19" s="13">
        <v>0</v>
      </c>
      <c r="AF19" s="15">
        <v>0</v>
      </c>
      <c r="AG19" s="14">
        <v>0</v>
      </c>
      <c r="AH19" s="13">
        <v>0</v>
      </c>
      <c r="AI19" s="13">
        <v>0</v>
      </c>
      <c r="AJ19" s="13">
        <v>0</v>
      </c>
      <c r="AK19" s="13">
        <v>0</v>
      </c>
      <c r="AL19" s="15">
        <v>0</v>
      </c>
      <c r="AM19" s="14">
        <v>0</v>
      </c>
      <c r="AN19" s="15">
        <v>0</v>
      </c>
    </row>
    <row r="20" spans="1:40" ht="15" customHeight="1" x14ac:dyDescent="0.3">
      <c r="A20" s="2" t="s">
        <v>329</v>
      </c>
      <c r="B20" s="9"/>
      <c r="C20" s="16">
        <v>0</v>
      </c>
      <c r="D20" s="17">
        <v>0</v>
      </c>
      <c r="E20" s="18">
        <v>0</v>
      </c>
      <c r="F20" s="17">
        <v>0</v>
      </c>
      <c r="G20" s="16">
        <v>0</v>
      </c>
      <c r="H20" s="16">
        <v>0</v>
      </c>
      <c r="I20" s="16">
        <v>0</v>
      </c>
      <c r="J20" s="16">
        <v>0</v>
      </c>
      <c r="K20" s="16">
        <v>0</v>
      </c>
      <c r="L20" s="16">
        <v>0</v>
      </c>
      <c r="M20" s="16">
        <v>0</v>
      </c>
      <c r="N20" s="18">
        <v>0</v>
      </c>
      <c r="O20" s="17">
        <v>0</v>
      </c>
      <c r="P20" s="16">
        <v>0</v>
      </c>
      <c r="Q20" s="16">
        <v>0</v>
      </c>
      <c r="R20" s="16">
        <v>0</v>
      </c>
      <c r="S20" s="16">
        <v>0</v>
      </c>
      <c r="T20" s="16">
        <v>0</v>
      </c>
      <c r="U20" s="16">
        <v>0</v>
      </c>
      <c r="V20" s="16">
        <v>0</v>
      </c>
      <c r="W20" s="16">
        <v>0</v>
      </c>
      <c r="X20" s="16">
        <v>0</v>
      </c>
      <c r="Y20" s="16">
        <v>0</v>
      </c>
      <c r="Z20" s="18">
        <v>0</v>
      </c>
      <c r="AA20" s="17">
        <v>0</v>
      </c>
      <c r="AB20" s="16">
        <v>0</v>
      </c>
      <c r="AC20" s="16">
        <v>0</v>
      </c>
      <c r="AD20" s="16">
        <v>0</v>
      </c>
      <c r="AE20" s="16">
        <v>0</v>
      </c>
      <c r="AF20" s="18">
        <v>0</v>
      </c>
      <c r="AG20" s="17">
        <v>0</v>
      </c>
      <c r="AH20" s="16">
        <v>0</v>
      </c>
      <c r="AI20" s="16">
        <v>0</v>
      </c>
      <c r="AJ20" s="16">
        <v>0</v>
      </c>
      <c r="AK20" s="16">
        <v>0</v>
      </c>
      <c r="AL20" s="18">
        <v>0</v>
      </c>
      <c r="AM20" s="17">
        <v>0</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16">
        <v>0</v>
      </c>
      <c r="D22" s="17">
        <v>0</v>
      </c>
      <c r="E22" s="18">
        <v>0</v>
      </c>
      <c r="F22" s="17">
        <v>0</v>
      </c>
      <c r="G22" s="16">
        <v>0</v>
      </c>
      <c r="H22" s="16">
        <v>0</v>
      </c>
      <c r="I22" s="16">
        <v>0</v>
      </c>
      <c r="J22" s="16">
        <v>0</v>
      </c>
      <c r="K22" s="16">
        <v>0</v>
      </c>
      <c r="L22" s="16">
        <v>0</v>
      </c>
      <c r="M22" s="16">
        <v>0</v>
      </c>
      <c r="N22" s="18">
        <v>0</v>
      </c>
      <c r="O22" s="17">
        <v>0</v>
      </c>
      <c r="P22" s="16">
        <v>0</v>
      </c>
      <c r="Q22" s="16">
        <v>0</v>
      </c>
      <c r="R22" s="16">
        <v>0</v>
      </c>
      <c r="S22" s="16">
        <v>0</v>
      </c>
      <c r="T22" s="16">
        <v>0</v>
      </c>
      <c r="U22" s="16">
        <v>0</v>
      </c>
      <c r="V22" s="16">
        <v>0</v>
      </c>
      <c r="W22" s="16">
        <v>0</v>
      </c>
      <c r="X22" s="16">
        <v>0</v>
      </c>
      <c r="Y22" s="16">
        <v>0</v>
      </c>
      <c r="Z22" s="18">
        <v>0</v>
      </c>
      <c r="AA22" s="17">
        <v>0</v>
      </c>
      <c r="AB22" s="16">
        <v>0</v>
      </c>
      <c r="AC22" s="16">
        <v>0</v>
      </c>
      <c r="AD22" s="16">
        <v>0</v>
      </c>
      <c r="AE22" s="16">
        <v>0</v>
      </c>
      <c r="AF22" s="18">
        <v>0</v>
      </c>
      <c r="AG22" s="17">
        <v>0</v>
      </c>
      <c r="AH22" s="16">
        <v>0</v>
      </c>
      <c r="AI22" s="16">
        <v>0</v>
      </c>
      <c r="AJ22" s="16">
        <v>0</v>
      </c>
      <c r="AK22" s="16">
        <v>0</v>
      </c>
      <c r="AL22" s="18">
        <v>0</v>
      </c>
      <c r="AM22" s="17">
        <v>0</v>
      </c>
      <c r="AN22" s="18">
        <v>0</v>
      </c>
    </row>
    <row r="23" spans="1:40" ht="15" customHeight="1" x14ac:dyDescent="0.3">
      <c r="A23" s="2" t="s">
        <v>329</v>
      </c>
      <c r="B23" s="9" t="s">
        <v>960</v>
      </c>
      <c r="C23" s="13">
        <v>51</v>
      </c>
      <c r="D23" s="14">
        <v>39</v>
      </c>
      <c r="E23" s="15">
        <v>12</v>
      </c>
      <c r="F23" s="14">
        <v>14</v>
      </c>
      <c r="G23" s="13">
        <v>5</v>
      </c>
      <c r="H23" s="13">
        <v>8</v>
      </c>
      <c r="I23" s="13">
        <v>6</v>
      </c>
      <c r="J23" s="13">
        <v>5</v>
      </c>
      <c r="K23" s="13">
        <v>13</v>
      </c>
      <c r="L23" s="13">
        <v>19</v>
      </c>
      <c r="M23" s="13">
        <v>15</v>
      </c>
      <c r="N23" s="15">
        <v>18</v>
      </c>
      <c r="O23" s="14">
        <v>0</v>
      </c>
      <c r="P23" s="13">
        <v>0</v>
      </c>
      <c r="Q23" s="13">
        <v>0</v>
      </c>
      <c r="R23" s="13">
        <v>0</v>
      </c>
      <c r="S23" s="13">
        <v>0</v>
      </c>
      <c r="T23" s="13">
        <v>51</v>
      </c>
      <c r="U23" s="13">
        <v>0</v>
      </c>
      <c r="V23" s="13">
        <v>0</v>
      </c>
      <c r="W23" s="13">
        <v>0</v>
      </c>
      <c r="X23" s="13">
        <v>0</v>
      </c>
      <c r="Y23" s="13">
        <v>0</v>
      </c>
      <c r="Z23" s="15">
        <v>0</v>
      </c>
      <c r="AA23" s="14">
        <v>49</v>
      </c>
      <c r="AB23" s="13">
        <v>3</v>
      </c>
      <c r="AC23" s="13">
        <v>0</v>
      </c>
      <c r="AD23" s="13">
        <v>0</v>
      </c>
      <c r="AE23" s="13">
        <v>3</v>
      </c>
      <c r="AF23" s="15">
        <v>0</v>
      </c>
      <c r="AG23" s="14">
        <v>31</v>
      </c>
      <c r="AH23" s="13">
        <v>20</v>
      </c>
      <c r="AI23" s="13">
        <v>17</v>
      </c>
      <c r="AJ23" s="13">
        <v>14</v>
      </c>
      <c r="AK23" s="13">
        <v>14</v>
      </c>
      <c r="AL23" s="15">
        <v>7</v>
      </c>
      <c r="AM23" s="14">
        <v>51</v>
      </c>
      <c r="AN23" s="15">
        <v>0</v>
      </c>
    </row>
    <row r="24" spans="1:40" ht="15" customHeight="1" x14ac:dyDescent="0.3">
      <c r="A24" s="2" t="s">
        <v>329</v>
      </c>
      <c r="B24" s="9"/>
      <c r="C24" s="16">
        <v>0.76</v>
      </c>
      <c r="D24" s="17">
        <v>0.88</v>
      </c>
      <c r="E24" s="18">
        <v>0.53</v>
      </c>
      <c r="F24" s="17">
        <v>0.78</v>
      </c>
      <c r="G24" s="16">
        <v>0.72</v>
      </c>
      <c r="H24" s="16">
        <v>1</v>
      </c>
      <c r="I24" s="16">
        <v>0.77</v>
      </c>
      <c r="J24" s="16">
        <v>0.72</v>
      </c>
      <c r="K24" s="16">
        <v>0.67</v>
      </c>
      <c r="L24" s="16">
        <v>0.76</v>
      </c>
      <c r="M24" s="16">
        <v>0.89</v>
      </c>
      <c r="N24" s="18">
        <v>0.68</v>
      </c>
      <c r="O24" s="17">
        <v>0</v>
      </c>
      <c r="P24" s="16">
        <v>0</v>
      </c>
      <c r="Q24" s="16">
        <v>0</v>
      </c>
      <c r="R24" s="16">
        <v>0</v>
      </c>
      <c r="S24" s="16">
        <v>0</v>
      </c>
      <c r="T24" s="16">
        <v>0.76</v>
      </c>
      <c r="U24" s="16">
        <v>0</v>
      </c>
      <c r="V24" s="16">
        <v>0</v>
      </c>
      <c r="W24" s="16">
        <v>0</v>
      </c>
      <c r="X24" s="16">
        <v>0</v>
      </c>
      <c r="Y24" s="16">
        <v>0</v>
      </c>
      <c r="Z24" s="18">
        <v>0</v>
      </c>
      <c r="AA24" s="17">
        <v>0.79</v>
      </c>
      <c r="AB24" s="16">
        <v>0.46</v>
      </c>
      <c r="AC24" s="16">
        <v>0</v>
      </c>
      <c r="AD24" s="16">
        <v>0</v>
      </c>
      <c r="AE24" s="16">
        <v>1</v>
      </c>
      <c r="AF24" s="18">
        <v>0</v>
      </c>
      <c r="AG24" s="17">
        <v>0.72</v>
      </c>
      <c r="AH24" s="16">
        <v>0.84</v>
      </c>
      <c r="AI24" s="16">
        <v>0.74</v>
      </c>
      <c r="AJ24" s="16">
        <v>0.7</v>
      </c>
      <c r="AK24" s="16">
        <v>0.93</v>
      </c>
      <c r="AL24" s="18">
        <v>0.69</v>
      </c>
      <c r="AM24" s="17">
        <v>0.76</v>
      </c>
      <c r="AN24" s="18">
        <v>0</v>
      </c>
    </row>
    <row r="25" spans="1:40" ht="15" customHeight="1" x14ac:dyDescent="0.3">
      <c r="A25" s="2" t="s">
        <v>329</v>
      </c>
      <c r="B25" s="9" t="s">
        <v>970</v>
      </c>
      <c r="C25" s="13">
        <v>6</v>
      </c>
      <c r="D25" s="14">
        <v>1</v>
      </c>
      <c r="E25" s="15">
        <v>5</v>
      </c>
      <c r="F25" s="14">
        <v>0</v>
      </c>
      <c r="G25" s="13">
        <v>1</v>
      </c>
      <c r="H25" s="13">
        <v>0</v>
      </c>
      <c r="I25" s="13">
        <v>1</v>
      </c>
      <c r="J25" s="13">
        <v>0</v>
      </c>
      <c r="K25" s="13">
        <v>4</v>
      </c>
      <c r="L25" s="13">
        <v>1</v>
      </c>
      <c r="M25" s="13">
        <v>1</v>
      </c>
      <c r="N25" s="15">
        <v>4</v>
      </c>
      <c r="O25" s="14">
        <v>0</v>
      </c>
      <c r="P25" s="13">
        <v>0</v>
      </c>
      <c r="Q25" s="13">
        <v>0</v>
      </c>
      <c r="R25" s="13">
        <v>0</v>
      </c>
      <c r="S25" s="13">
        <v>0</v>
      </c>
      <c r="T25" s="13">
        <v>6</v>
      </c>
      <c r="U25" s="13">
        <v>0</v>
      </c>
      <c r="V25" s="13">
        <v>0</v>
      </c>
      <c r="W25" s="13">
        <v>0</v>
      </c>
      <c r="X25" s="13">
        <v>0</v>
      </c>
      <c r="Y25" s="13">
        <v>0</v>
      </c>
      <c r="Z25" s="15">
        <v>0</v>
      </c>
      <c r="AA25" s="14">
        <v>6</v>
      </c>
      <c r="AB25" s="13">
        <v>0</v>
      </c>
      <c r="AC25" s="13">
        <v>0</v>
      </c>
      <c r="AD25" s="13">
        <v>0</v>
      </c>
      <c r="AE25" s="13">
        <v>0</v>
      </c>
      <c r="AF25" s="15">
        <v>0</v>
      </c>
      <c r="AG25" s="14">
        <v>5</v>
      </c>
      <c r="AH25" s="13">
        <v>1</v>
      </c>
      <c r="AI25" s="13">
        <v>3</v>
      </c>
      <c r="AJ25" s="13">
        <v>2</v>
      </c>
      <c r="AK25" s="13">
        <v>0</v>
      </c>
      <c r="AL25" s="15">
        <v>1</v>
      </c>
      <c r="AM25" s="14">
        <v>6</v>
      </c>
      <c r="AN25" s="15">
        <v>0</v>
      </c>
    </row>
    <row r="26" spans="1:40" ht="15" customHeight="1" x14ac:dyDescent="0.3">
      <c r="A26" s="2" t="s">
        <v>329</v>
      </c>
      <c r="B26" s="9"/>
      <c r="C26" s="25">
        <v>0.08</v>
      </c>
      <c r="D26" s="26">
        <v>0.02</v>
      </c>
      <c r="E26" s="27">
        <v>0.2</v>
      </c>
      <c r="F26" s="26">
        <v>0</v>
      </c>
      <c r="G26" s="25">
        <v>0.13</v>
      </c>
      <c r="H26" s="25">
        <v>0</v>
      </c>
      <c r="I26" s="25">
        <v>0.13</v>
      </c>
      <c r="J26" s="25">
        <v>0</v>
      </c>
      <c r="K26" s="25">
        <v>0.19</v>
      </c>
      <c r="L26" s="25">
        <v>0.03</v>
      </c>
      <c r="M26" s="25">
        <v>0.06</v>
      </c>
      <c r="N26" s="27">
        <v>0.14000000000000001</v>
      </c>
      <c r="O26" s="26">
        <v>0</v>
      </c>
      <c r="P26" s="25">
        <v>0</v>
      </c>
      <c r="Q26" s="25">
        <v>0</v>
      </c>
      <c r="R26" s="25">
        <v>0</v>
      </c>
      <c r="S26" s="25">
        <v>0</v>
      </c>
      <c r="T26" s="25">
        <v>0.08</v>
      </c>
      <c r="U26" s="25">
        <v>0</v>
      </c>
      <c r="V26" s="25">
        <v>0</v>
      </c>
      <c r="W26" s="25">
        <v>0</v>
      </c>
      <c r="X26" s="25">
        <v>0</v>
      </c>
      <c r="Y26" s="25">
        <v>0</v>
      </c>
      <c r="Z26" s="27">
        <v>0</v>
      </c>
      <c r="AA26" s="26">
        <v>0.09</v>
      </c>
      <c r="AB26" s="25">
        <v>0</v>
      </c>
      <c r="AC26" s="25">
        <v>0</v>
      </c>
      <c r="AD26" s="25">
        <v>0</v>
      </c>
      <c r="AE26" s="25">
        <v>0</v>
      </c>
      <c r="AF26" s="27">
        <v>0</v>
      </c>
      <c r="AG26" s="26">
        <v>0.11</v>
      </c>
      <c r="AH26" s="25">
        <v>0.04</v>
      </c>
      <c r="AI26" s="25">
        <v>0.11</v>
      </c>
      <c r="AJ26" s="25">
        <v>0.11</v>
      </c>
      <c r="AK26" s="25">
        <v>0</v>
      </c>
      <c r="AL26" s="27">
        <v>0.09</v>
      </c>
      <c r="AM26" s="26">
        <v>0.08</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2200-000000000000}"/>
  </hyperlinks>
  <pageMargins left="0.7" right="0.7" top="0.75" bottom="0.75" header="0.3" footer="0.3"/>
  <headerFooter>
    <oddHeader>&amp;L&amp;"Aptos"&amp;12&amp;K000000 Classification: CONFIDENTIAL&amp;1#_x000D_</oddHeader>
  </headerFooter>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1055</v>
      </c>
    </row>
    <row r="4" spans="1:40" x14ac:dyDescent="0.3">
      <c r="A4" s="2" t="s">
        <v>329</v>
      </c>
      <c r="B4" s="2" t="s">
        <v>1056</v>
      </c>
    </row>
    <row r="5" spans="1:40" x14ac:dyDescent="0.3">
      <c r="A5" s="2" t="s">
        <v>329</v>
      </c>
      <c r="B5" s="2" t="s">
        <v>63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24</v>
      </c>
      <c r="D9" s="14">
        <v>15</v>
      </c>
      <c r="E9" s="15">
        <v>9</v>
      </c>
      <c r="F9" s="14">
        <v>12</v>
      </c>
      <c r="G9" s="13">
        <v>4</v>
      </c>
      <c r="H9" s="13">
        <v>0</v>
      </c>
      <c r="I9" s="13">
        <v>4</v>
      </c>
      <c r="J9" s="13">
        <v>0</v>
      </c>
      <c r="K9" s="13">
        <v>4</v>
      </c>
      <c r="L9" s="13">
        <v>16</v>
      </c>
      <c r="M9" s="13">
        <v>4</v>
      </c>
      <c r="N9" s="15">
        <v>4</v>
      </c>
      <c r="O9" s="14">
        <v>0</v>
      </c>
      <c r="P9" s="13">
        <v>0</v>
      </c>
      <c r="Q9" s="13">
        <v>0</v>
      </c>
      <c r="R9" s="13">
        <v>0</v>
      </c>
      <c r="S9" s="13">
        <v>0</v>
      </c>
      <c r="T9" s="13">
        <v>24</v>
      </c>
      <c r="U9" s="13">
        <v>0</v>
      </c>
      <c r="V9" s="13">
        <v>0</v>
      </c>
      <c r="W9" s="13">
        <v>0</v>
      </c>
      <c r="X9" s="13">
        <v>0</v>
      </c>
      <c r="Y9" s="13">
        <v>0</v>
      </c>
      <c r="Z9" s="15">
        <v>0</v>
      </c>
      <c r="AA9" s="14">
        <v>22</v>
      </c>
      <c r="AB9" s="13">
        <v>2</v>
      </c>
      <c r="AC9" s="13">
        <v>0</v>
      </c>
      <c r="AD9" s="13">
        <v>1</v>
      </c>
      <c r="AE9" s="13">
        <v>1</v>
      </c>
      <c r="AF9" s="15">
        <v>0</v>
      </c>
      <c r="AG9" s="14">
        <v>11</v>
      </c>
      <c r="AH9" s="13">
        <v>13</v>
      </c>
      <c r="AI9" s="13">
        <v>9</v>
      </c>
      <c r="AJ9" s="13">
        <v>2</v>
      </c>
      <c r="AK9" s="13">
        <v>10</v>
      </c>
      <c r="AL9" s="15">
        <v>3</v>
      </c>
      <c r="AM9" s="14">
        <v>24</v>
      </c>
      <c r="AN9" s="15">
        <v>0</v>
      </c>
    </row>
    <row r="10" spans="1:40" ht="15" customHeight="1" x14ac:dyDescent="0.3">
      <c r="A10" s="2" t="s">
        <v>329</v>
      </c>
      <c r="B10" s="9" t="s">
        <v>338</v>
      </c>
      <c r="C10" s="13">
        <v>24</v>
      </c>
      <c r="D10" s="14">
        <v>14</v>
      </c>
      <c r="E10" s="15">
        <v>10</v>
      </c>
      <c r="F10" s="14">
        <v>12</v>
      </c>
      <c r="G10" s="13">
        <v>6</v>
      </c>
      <c r="H10" s="13">
        <v>0</v>
      </c>
      <c r="I10" s="13">
        <v>4</v>
      </c>
      <c r="J10" s="13">
        <v>0</v>
      </c>
      <c r="K10" s="13">
        <v>3</v>
      </c>
      <c r="L10" s="13">
        <v>17</v>
      </c>
      <c r="M10" s="13">
        <v>4</v>
      </c>
      <c r="N10" s="15">
        <v>3</v>
      </c>
      <c r="O10" s="14">
        <v>0</v>
      </c>
      <c r="P10" s="13">
        <v>0</v>
      </c>
      <c r="Q10" s="13">
        <v>0</v>
      </c>
      <c r="R10" s="13">
        <v>0</v>
      </c>
      <c r="S10" s="13">
        <v>0</v>
      </c>
      <c r="T10" s="13">
        <v>24</v>
      </c>
      <c r="U10" s="13">
        <v>0</v>
      </c>
      <c r="V10" s="13">
        <v>0</v>
      </c>
      <c r="W10" s="13">
        <v>0</v>
      </c>
      <c r="X10" s="13">
        <v>0</v>
      </c>
      <c r="Y10" s="13">
        <v>0</v>
      </c>
      <c r="Z10" s="15">
        <v>0</v>
      </c>
      <c r="AA10" s="14">
        <v>21</v>
      </c>
      <c r="AB10" s="13">
        <v>4</v>
      </c>
      <c r="AC10" s="13">
        <v>0</v>
      </c>
      <c r="AD10" s="13">
        <v>3</v>
      </c>
      <c r="AE10" s="13">
        <v>1</v>
      </c>
      <c r="AF10" s="15">
        <v>0</v>
      </c>
      <c r="AG10" s="14">
        <v>12</v>
      </c>
      <c r="AH10" s="13">
        <v>13</v>
      </c>
      <c r="AI10" s="13">
        <v>10</v>
      </c>
      <c r="AJ10" s="13">
        <v>2</v>
      </c>
      <c r="AK10" s="13">
        <v>10</v>
      </c>
      <c r="AL10" s="15">
        <v>3</v>
      </c>
      <c r="AM10" s="14">
        <v>24</v>
      </c>
      <c r="AN10" s="15">
        <v>0</v>
      </c>
    </row>
    <row r="11" spans="1:40" ht="15" customHeight="1" x14ac:dyDescent="0.3">
      <c r="A11" s="2" t="s">
        <v>329</v>
      </c>
      <c r="B11" s="9" t="s">
        <v>909</v>
      </c>
      <c r="C11" s="13">
        <v>13</v>
      </c>
      <c r="D11" s="14">
        <v>8</v>
      </c>
      <c r="E11" s="15">
        <v>5</v>
      </c>
      <c r="F11" s="14">
        <v>7</v>
      </c>
      <c r="G11" s="13">
        <v>4</v>
      </c>
      <c r="H11" s="13">
        <v>0</v>
      </c>
      <c r="I11" s="13">
        <v>2</v>
      </c>
      <c r="J11" s="13">
        <v>0</v>
      </c>
      <c r="K11" s="13">
        <v>0</v>
      </c>
      <c r="L11" s="13">
        <v>11</v>
      </c>
      <c r="M11" s="13">
        <v>2</v>
      </c>
      <c r="N11" s="15">
        <v>0</v>
      </c>
      <c r="O11" s="14">
        <v>0</v>
      </c>
      <c r="P11" s="13">
        <v>0</v>
      </c>
      <c r="Q11" s="13">
        <v>0</v>
      </c>
      <c r="R11" s="13">
        <v>0</v>
      </c>
      <c r="S11" s="13">
        <v>0</v>
      </c>
      <c r="T11" s="13">
        <v>13</v>
      </c>
      <c r="U11" s="13">
        <v>0</v>
      </c>
      <c r="V11" s="13">
        <v>0</v>
      </c>
      <c r="W11" s="13">
        <v>0</v>
      </c>
      <c r="X11" s="13">
        <v>0</v>
      </c>
      <c r="Y11" s="13">
        <v>0</v>
      </c>
      <c r="Z11" s="15">
        <v>0</v>
      </c>
      <c r="AA11" s="14">
        <v>10</v>
      </c>
      <c r="AB11" s="13">
        <v>3</v>
      </c>
      <c r="AC11" s="13">
        <v>0</v>
      </c>
      <c r="AD11" s="13">
        <v>3</v>
      </c>
      <c r="AE11" s="13">
        <v>0</v>
      </c>
      <c r="AF11" s="15">
        <v>0</v>
      </c>
      <c r="AG11" s="14">
        <v>6</v>
      </c>
      <c r="AH11" s="13">
        <v>7</v>
      </c>
      <c r="AI11" s="13">
        <v>4</v>
      </c>
      <c r="AJ11" s="13">
        <v>2</v>
      </c>
      <c r="AK11" s="13">
        <v>6</v>
      </c>
      <c r="AL11" s="15">
        <v>1</v>
      </c>
      <c r="AM11" s="14">
        <v>13</v>
      </c>
      <c r="AN11" s="15">
        <v>0</v>
      </c>
    </row>
    <row r="12" spans="1:40" ht="15" customHeight="1" x14ac:dyDescent="0.3">
      <c r="A12" s="2" t="s">
        <v>329</v>
      </c>
      <c r="B12" s="9"/>
      <c r="C12" s="16">
        <v>0.52</v>
      </c>
      <c r="D12" s="17">
        <v>0.55000000000000004</v>
      </c>
      <c r="E12" s="18">
        <v>0.48</v>
      </c>
      <c r="F12" s="17">
        <v>0.59</v>
      </c>
      <c r="G12" s="16">
        <v>0.7</v>
      </c>
      <c r="H12" s="16">
        <v>0</v>
      </c>
      <c r="I12" s="16">
        <v>0.53</v>
      </c>
      <c r="J12" s="16">
        <v>0</v>
      </c>
      <c r="K12" s="16">
        <v>0</v>
      </c>
      <c r="L12" s="16">
        <v>0.63</v>
      </c>
      <c r="M12" s="16">
        <v>0.53</v>
      </c>
      <c r="N12" s="18">
        <v>0</v>
      </c>
      <c r="O12" s="17">
        <v>0</v>
      </c>
      <c r="P12" s="16">
        <v>0</v>
      </c>
      <c r="Q12" s="16">
        <v>0</v>
      </c>
      <c r="R12" s="16">
        <v>0</v>
      </c>
      <c r="S12" s="16">
        <v>0</v>
      </c>
      <c r="T12" s="16">
        <v>0.52</v>
      </c>
      <c r="U12" s="16">
        <v>0</v>
      </c>
      <c r="V12" s="16">
        <v>0</v>
      </c>
      <c r="W12" s="16">
        <v>0</v>
      </c>
      <c r="X12" s="16">
        <v>0</v>
      </c>
      <c r="Y12" s="16">
        <v>0</v>
      </c>
      <c r="Z12" s="18">
        <v>0</v>
      </c>
      <c r="AA12" s="17">
        <v>0.48</v>
      </c>
      <c r="AB12" s="16">
        <v>0.78</v>
      </c>
      <c r="AC12" s="16">
        <v>0</v>
      </c>
      <c r="AD12" s="16">
        <v>1</v>
      </c>
      <c r="AE12" s="16">
        <v>0</v>
      </c>
      <c r="AF12" s="18">
        <v>0</v>
      </c>
      <c r="AG12" s="17">
        <v>0.49</v>
      </c>
      <c r="AH12" s="16">
        <v>0.55000000000000004</v>
      </c>
      <c r="AI12" s="16">
        <v>0.39</v>
      </c>
      <c r="AJ12" s="16">
        <v>1</v>
      </c>
      <c r="AK12" s="16">
        <v>0.6</v>
      </c>
      <c r="AL12" s="18">
        <v>0.37</v>
      </c>
      <c r="AM12" s="17">
        <v>0.52</v>
      </c>
      <c r="AN12" s="18">
        <v>0</v>
      </c>
    </row>
    <row r="13" spans="1:40" ht="15" customHeight="1" x14ac:dyDescent="0.3">
      <c r="A13" s="2" t="s">
        <v>329</v>
      </c>
      <c r="B13" s="9" t="s">
        <v>922</v>
      </c>
      <c r="C13" s="13">
        <v>11</v>
      </c>
      <c r="D13" s="14">
        <v>6</v>
      </c>
      <c r="E13" s="15">
        <v>4</v>
      </c>
      <c r="F13" s="14">
        <v>4</v>
      </c>
      <c r="G13" s="13">
        <v>2</v>
      </c>
      <c r="H13" s="13">
        <v>0</v>
      </c>
      <c r="I13" s="13">
        <v>2</v>
      </c>
      <c r="J13" s="13">
        <v>0</v>
      </c>
      <c r="K13" s="13">
        <v>3</v>
      </c>
      <c r="L13" s="13">
        <v>5</v>
      </c>
      <c r="M13" s="13">
        <v>2</v>
      </c>
      <c r="N13" s="15">
        <v>3</v>
      </c>
      <c r="O13" s="14">
        <v>0</v>
      </c>
      <c r="P13" s="13">
        <v>0</v>
      </c>
      <c r="Q13" s="13">
        <v>0</v>
      </c>
      <c r="R13" s="13">
        <v>0</v>
      </c>
      <c r="S13" s="13">
        <v>0</v>
      </c>
      <c r="T13" s="13">
        <v>11</v>
      </c>
      <c r="U13" s="13">
        <v>0</v>
      </c>
      <c r="V13" s="13">
        <v>0</v>
      </c>
      <c r="W13" s="13">
        <v>0</v>
      </c>
      <c r="X13" s="13">
        <v>0</v>
      </c>
      <c r="Y13" s="13">
        <v>0</v>
      </c>
      <c r="Z13" s="15">
        <v>0</v>
      </c>
      <c r="AA13" s="14">
        <v>10</v>
      </c>
      <c r="AB13" s="13">
        <v>1</v>
      </c>
      <c r="AC13" s="13">
        <v>0</v>
      </c>
      <c r="AD13" s="13">
        <v>0</v>
      </c>
      <c r="AE13" s="13">
        <v>1</v>
      </c>
      <c r="AF13" s="15">
        <v>0</v>
      </c>
      <c r="AG13" s="14">
        <v>6</v>
      </c>
      <c r="AH13" s="13">
        <v>5</v>
      </c>
      <c r="AI13" s="13">
        <v>6</v>
      </c>
      <c r="AJ13" s="13">
        <v>0</v>
      </c>
      <c r="AK13" s="13">
        <v>3</v>
      </c>
      <c r="AL13" s="15">
        <v>2</v>
      </c>
      <c r="AM13" s="14">
        <v>11</v>
      </c>
      <c r="AN13" s="15">
        <v>0</v>
      </c>
    </row>
    <row r="14" spans="1:40" ht="15" customHeight="1" x14ac:dyDescent="0.3">
      <c r="A14" s="2" t="s">
        <v>329</v>
      </c>
      <c r="B14" s="9"/>
      <c r="C14" s="16">
        <v>0.43</v>
      </c>
      <c r="D14" s="17">
        <v>0.45</v>
      </c>
      <c r="E14" s="18">
        <v>0.41</v>
      </c>
      <c r="F14" s="17">
        <v>0.32</v>
      </c>
      <c r="G14" s="16">
        <v>0.3</v>
      </c>
      <c r="H14" s="16">
        <v>0</v>
      </c>
      <c r="I14" s="16">
        <v>0.47</v>
      </c>
      <c r="J14" s="16">
        <v>0</v>
      </c>
      <c r="K14" s="16">
        <v>1</v>
      </c>
      <c r="L14" s="16">
        <v>0.31</v>
      </c>
      <c r="M14" s="16">
        <v>0.47</v>
      </c>
      <c r="N14" s="18">
        <v>1</v>
      </c>
      <c r="O14" s="17">
        <v>0</v>
      </c>
      <c r="P14" s="16">
        <v>0</v>
      </c>
      <c r="Q14" s="16">
        <v>0</v>
      </c>
      <c r="R14" s="16">
        <v>0</v>
      </c>
      <c r="S14" s="16">
        <v>0</v>
      </c>
      <c r="T14" s="16">
        <v>0.43</v>
      </c>
      <c r="U14" s="16">
        <v>0</v>
      </c>
      <c r="V14" s="16">
        <v>0</v>
      </c>
      <c r="W14" s="16">
        <v>0</v>
      </c>
      <c r="X14" s="16">
        <v>0</v>
      </c>
      <c r="Y14" s="16">
        <v>0</v>
      </c>
      <c r="Z14" s="18">
        <v>0</v>
      </c>
      <c r="AA14" s="17">
        <v>0.47</v>
      </c>
      <c r="AB14" s="16">
        <v>0.22</v>
      </c>
      <c r="AC14" s="16">
        <v>0</v>
      </c>
      <c r="AD14" s="16">
        <v>0</v>
      </c>
      <c r="AE14" s="16">
        <v>1</v>
      </c>
      <c r="AF14" s="18">
        <v>0</v>
      </c>
      <c r="AG14" s="17">
        <v>0.51</v>
      </c>
      <c r="AH14" s="16">
        <v>0.36</v>
      </c>
      <c r="AI14" s="16">
        <v>0.61</v>
      </c>
      <c r="AJ14" s="16">
        <v>0</v>
      </c>
      <c r="AK14" s="16">
        <v>0.28999999999999998</v>
      </c>
      <c r="AL14" s="18">
        <v>0.63</v>
      </c>
      <c r="AM14" s="17">
        <v>0.43</v>
      </c>
      <c r="AN14" s="18">
        <v>0</v>
      </c>
    </row>
    <row r="15" spans="1:40" ht="15" customHeight="1" x14ac:dyDescent="0.3">
      <c r="A15" s="2" t="s">
        <v>329</v>
      </c>
      <c r="B15" s="9" t="s">
        <v>930</v>
      </c>
      <c r="C15" s="13">
        <v>1</v>
      </c>
      <c r="D15" s="14">
        <v>0</v>
      </c>
      <c r="E15" s="15">
        <v>1</v>
      </c>
      <c r="F15" s="14">
        <v>1</v>
      </c>
      <c r="G15" s="13">
        <v>0</v>
      </c>
      <c r="H15" s="13">
        <v>0</v>
      </c>
      <c r="I15" s="13">
        <v>0</v>
      </c>
      <c r="J15" s="13">
        <v>0</v>
      </c>
      <c r="K15" s="13">
        <v>0</v>
      </c>
      <c r="L15" s="13">
        <v>1</v>
      </c>
      <c r="M15" s="13">
        <v>0</v>
      </c>
      <c r="N15" s="15">
        <v>0</v>
      </c>
      <c r="O15" s="14">
        <v>0</v>
      </c>
      <c r="P15" s="13">
        <v>0</v>
      </c>
      <c r="Q15" s="13">
        <v>0</v>
      </c>
      <c r="R15" s="13">
        <v>0</v>
      </c>
      <c r="S15" s="13">
        <v>0</v>
      </c>
      <c r="T15" s="13">
        <v>1</v>
      </c>
      <c r="U15" s="13">
        <v>0</v>
      </c>
      <c r="V15" s="13">
        <v>0</v>
      </c>
      <c r="W15" s="13">
        <v>0</v>
      </c>
      <c r="X15" s="13">
        <v>0</v>
      </c>
      <c r="Y15" s="13">
        <v>0</v>
      </c>
      <c r="Z15" s="15">
        <v>0</v>
      </c>
      <c r="AA15" s="14">
        <v>1</v>
      </c>
      <c r="AB15" s="13">
        <v>0</v>
      </c>
      <c r="AC15" s="13">
        <v>0</v>
      </c>
      <c r="AD15" s="13">
        <v>0</v>
      </c>
      <c r="AE15" s="13">
        <v>0</v>
      </c>
      <c r="AF15" s="15">
        <v>0</v>
      </c>
      <c r="AG15" s="14">
        <v>0</v>
      </c>
      <c r="AH15" s="13">
        <v>1</v>
      </c>
      <c r="AI15" s="13">
        <v>0</v>
      </c>
      <c r="AJ15" s="13">
        <v>0</v>
      </c>
      <c r="AK15" s="13">
        <v>1</v>
      </c>
      <c r="AL15" s="15">
        <v>0</v>
      </c>
      <c r="AM15" s="14">
        <v>1</v>
      </c>
      <c r="AN15" s="15">
        <v>0</v>
      </c>
    </row>
    <row r="16" spans="1:40" ht="15" customHeight="1" x14ac:dyDescent="0.3">
      <c r="A16" s="2" t="s">
        <v>329</v>
      </c>
      <c r="B16" s="9"/>
      <c r="C16" s="16">
        <v>0.04</v>
      </c>
      <c r="D16" s="17">
        <v>0</v>
      </c>
      <c r="E16" s="18">
        <v>0.1</v>
      </c>
      <c r="F16" s="17">
        <v>0.09</v>
      </c>
      <c r="G16" s="16">
        <v>0</v>
      </c>
      <c r="H16" s="16">
        <v>0</v>
      </c>
      <c r="I16" s="16">
        <v>0</v>
      </c>
      <c r="J16" s="16">
        <v>0</v>
      </c>
      <c r="K16" s="16">
        <v>0</v>
      </c>
      <c r="L16" s="16">
        <v>0.06</v>
      </c>
      <c r="M16" s="16">
        <v>0</v>
      </c>
      <c r="N16" s="18">
        <v>0</v>
      </c>
      <c r="O16" s="17">
        <v>0</v>
      </c>
      <c r="P16" s="16">
        <v>0</v>
      </c>
      <c r="Q16" s="16">
        <v>0</v>
      </c>
      <c r="R16" s="16">
        <v>0</v>
      </c>
      <c r="S16" s="16">
        <v>0</v>
      </c>
      <c r="T16" s="16">
        <v>0.04</v>
      </c>
      <c r="U16" s="16">
        <v>0</v>
      </c>
      <c r="V16" s="16">
        <v>0</v>
      </c>
      <c r="W16" s="16">
        <v>0</v>
      </c>
      <c r="X16" s="16">
        <v>0</v>
      </c>
      <c r="Y16" s="16">
        <v>0</v>
      </c>
      <c r="Z16" s="18">
        <v>0</v>
      </c>
      <c r="AA16" s="17">
        <v>0.05</v>
      </c>
      <c r="AB16" s="16">
        <v>0</v>
      </c>
      <c r="AC16" s="16">
        <v>0</v>
      </c>
      <c r="AD16" s="16">
        <v>0</v>
      </c>
      <c r="AE16" s="16">
        <v>0</v>
      </c>
      <c r="AF16" s="18">
        <v>0</v>
      </c>
      <c r="AG16" s="17">
        <v>0</v>
      </c>
      <c r="AH16" s="16">
        <v>0.09</v>
      </c>
      <c r="AI16" s="16">
        <v>0</v>
      </c>
      <c r="AJ16" s="16">
        <v>0</v>
      </c>
      <c r="AK16" s="16">
        <v>0.11</v>
      </c>
      <c r="AL16" s="18">
        <v>0</v>
      </c>
      <c r="AM16" s="17">
        <v>0.04</v>
      </c>
      <c r="AN16" s="18">
        <v>0</v>
      </c>
    </row>
    <row r="17" spans="1:40" ht="15" customHeight="1" x14ac:dyDescent="0.3">
      <c r="A17" s="2" t="s">
        <v>329</v>
      </c>
      <c r="B17" s="9" t="s">
        <v>940</v>
      </c>
      <c r="C17" s="13">
        <v>0</v>
      </c>
      <c r="D17" s="14">
        <v>0</v>
      </c>
      <c r="E17" s="15">
        <v>0</v>
      </c>
      <c r="F17" s="14">
        <v>0</v>
      </c>
      <c r="G17" s="13">
        <v>0</v>
      </c>
      <c r="H17" s="13">
        <v>0</v>
      </c>
      <c r="I17" s="13">
        <v>0</v>
      </c>
      <c r="J17" s="13">
        <v>0</v>
      </c>
      <c r="K17" s="13">
        <v>0</v>
      </c>
      <c r="L17" s="13">
        <v>0</v>
      </c>
      <c r="M17" s="13">
        <v>0</v>
      </c>
      <c r="N17" s="15">
        <v>0</v>
      </c>
      <c r="O17" s="14">
        <v>0</v>
      </c>
      <c r="P17" s="13">
        <v>0</v>
      </c>
      <c r="Q17" s="13">
        <v>0</v>
      </c>
      <c r="R17" s="13">
        <v>0</v>
      </c>
      <c r="S17" s="13">
        <v>0</v>
      </c>
      <c r="T17" s="13">
        <v>0</v>
      </c>
      <c r="U17" s="13">
        <v>0</v>
      </c>
      <c r="V17" s="13">
        <v>0</v>
      </c>
      <c r="W17" s="13">
        <v>0</v>
      </c>
      <c r="X17" s="13">
        <v>0</v>
      </c>
      <c r="Y17" s="13">
        <v>0</v>
      </c>
      <c r="Z17" s="15">
        <v>0</v>
      </c>
      <c r="AA17" s="14">
        <v>0</v>
      </c>
      <c r="AB17" s="13">
        <v>0</v>
      </c>
      <c r="AC17" s="13">
        <v>0</v>
      </c>
      <c r="AD17" s="13">
        <v>0</v>
      </c>
      <c r="AE17" s="13">
        <v>0</v>
      </c>
      <c r="AF17" s="15">
        <v>0</v>
      </c>
      <c r="AG17" s="14">
        <v>0</v>
      </c>
      <c r="AH17" s="13">
        <v>0</v>
      </c>
      <c r="AI17" s="13">
        <v>0</v>
      </c>
      <c r="AJ17" s="13">
        <v>0</v>
      </c>
      <c r="AK17" s="13">
        <v>0</v>
      </c>
      <c r="AL17" s="15">
        <v>0</v>
      </c>
      <c r="AM17" s="14">
        <v>0</v>
      </c>
      <c r="AN17" s="15">
        <v>0</v>
      </c>
    </row>
    <row r="18" spans="1:40" ht="15" customHeight="1" x14ac:dyDescent="0.3">
      <c r="A18" s="2" t="s">
        <v>329</v>
      </c>
      <c r="B18" s="9"/>
      <c r="C18" s="16">
        <v>0</v>
      </c>
      <c r="D18" s="17">
        <v>0</v>
      </c>
      <c r="E18" s="18">
        <v>0</v>
      </c>
      <c r="F18" s="17">
        <v>0</v>
      </c>
      <c r="G18" s="16">
        <v>0</v>
      </c>
      <c r="H18" s="16">
        <v>0</v>
      </c>
      <c r="I18" s="16">
        <v>0</v>
      </c>
      <c r="J18" s="16">
        <v>0</v>
      </c>
      <c r="K18" s="16">
        <v>0</v>
      </c>
      <c r="L18" s="16">
        <v>0</v>
      </c>
      <c r="M18" s="16">
        <v>0</v>
      </c>
      <c r="N18" s="18">
        <v>0</v>
      </c>
      <c r="O18" s="17">
        <v>0</v>
      </c>
      <c r="P18" s="16">
        <v>0</v>
      </c>
      <c r="Q18" s="16">
        <v>0</v>
      </c>
      <c r="R18" s="16">
        <v>0</v>
      </c>
      <c r="S18" s="16">
        <v>0</v>
      </c>
      <c r="T18" s="16">
        <v>0</v>
      </c>
      <c r="U18" s="16">
        <v>0</v>
      </c>
      <c r="V18" s="16">
        <v>0</v>
      </c>
      <c r="W18" s="16">
        <v>0</v>
      </c>
      <c r="X18" s="16">
        <v>0</v>
      </c>
      <c r="Y18" s="16">
        <v>0</v>
      </c>
      <c r="Z18" s="18">
        <v>0</v>
      </c>
      <c r="AA18" s="17">
        <v>0</v>
      </c>
      <c r="AB18" s="16">
        <v>0</v>
      </c>
      <c r="AC18" s="16">
        <v>0</v>
      </c>
      <c r="AD18" s="16">
        <v>0</v>
      </c>
      <c r="AE18" s="16">
        <v>0</v>
      </c>
      <c r="AF18" s="18">
        <v>0</v>
      </c>
      <c r="AG18" s="17">
        <v>0</v>
      </c>
      <c r="AH18" s="16">
        <v>0</v>
      </c>
      <c r="AI18" s="16">
        <v>0</v>
      </c>
      <c r="AJ18" s="16">
        <v>0</v>
      </c>
      <c r="AK18" s="16">
        <v>0</v>
      </c>
      <c r="AL18" s="18">
        <v>0</v>
      </c>
      <c r="AM18" s="17">
        <v>0</v>
      </c>
      <c r="AN18" s="18">
        <v>0</v>
      </c>
    </row>
    <row r="19" spans="1:40" ht="15" customHeight="1" x14ac:dyDescent="0.3">
      <c r="A19" s="2" t="s">
        <v>329</v>
      </c>
      <c r="B19" s="9" t="s">
        <v>950</v>
      </c>
      <c r="C19" s="13">
        <v>0</v>
      </c>
      <c r="D19" s="14">
        <v>0</v>
      </c>
      <c r="E19" s="15">
        <v>0</v>
      </c>
      <c r="F19" s="14">
        <v>0</v>
      </c>
      <c r="G19" s="13">
        <v>0</v>
      </c>
      <c r="H19" s="13">
        <v>0</v>
      </c>
      <c r="I19" s="13">
        <v>0</v>
      </c>
      <c r="J19" s="13">
        <v>0</v>
      </c>
      <c r="K19" s="13">
        <v>0</v>
      </c>
      <c r="L19" s="13">
        <v>0</v>
      </c>
      <c r="M19" s="13">
        <v>0</v>
      </c>
      <c r="N19" s="15">
        <v>0</v>
      </c>
      <c r="O19" s="14">
        <v>0</v>
      </c>
      <c r="P19" s="13">
        <v>0</v>
      </c>
      <c r="Q19" s="13">
        <v>0</v>
      </c>
      <c r="R19" s="13">
        <v>0</v>
      </c>
      <c r="S19" s="13">
        <v>0</v>
      </c>
      <c r="T19" s="13">
        <v>0</v>
      </c>
      <c r="U19" s="13">
        <v>0</v>
      </c>
      <c r="V19" s="13">
        <v>0</v>
      </c>
      <c r="W19" s="13">
        <v>0</v>
      </c>
      <c r="X19" s="13">
        <v>0</v>
      </c>
      <c r="Y19" s="13">
        <v>0</v>
      </c>
      <c r="Z19" s="15">
        <v>0</v>
      </c>
      <c r="AA19" s="14">
        <v>0</v>
      </c>
      <c r="AB19" s="13">
        <v>0</v>
      </c>
      <c r="AC19" s="13">
        <v>0</v>
      </c>
      <c r="AD19" s="13">
        <v>0</v>
      </c>
      <c r="AE19" s="13">
        <v>0</v>
      </c>
      <c r="AF19" s="15">
        <v>0</v>
      </c>
      <c r="AG19" s="14">
        <v>0</v>
      </c>
      <c r="AH19" s="13">
        <v>0</v>
      </c>
      <c r="AI19" s="13">
        <v>0</v>
      </c>
      <c r="AJ19" s="13">
        <v>0</v>
      </c>
      <c r="AK19" s="13">
        <v>0</v>
      </c>
      <c r="AL19" s="15">
        <v>0</v>
      </c>
      <c r="AM19" s="14">
        <v>0</v>
      </c>
      <c r="AN19" s="15">
        <v>0</v>
      </c>
    </row>
    <row r="20" spans="1:40" ht="15" customHeight="1" x14ac:dyDescent="0.3">
      <c r="A20" s="2" t="s">
        <v>329</v>
      </c>
      <c r="B20" s="9"/>
      <c r="C20" s="16">
        <v>0</v>
      </c>
      <c r="D20" s="17">
        <v>0</v>
      </c>
      <c r="E20" s="18">
        <v>0</v>
      </c>
      <c r="F20" s="17">
        <v>0</v>
      </c>
      <c r="G20" s="16">
        <v>0</v>
      </c>
      <c r="H20" s="16">
        <v>0</v>
      </c>
      <c r="I20" s="16">
        <v>0</v>
      </c>
      <c r="J20" s="16">
        <v>0</v>
      </c>
      <c r="K20" s="16">
        <v>0</v>
      </c>
      <c r="L20" s="16">
        <v>0</v>
      </c>
      <c r="M20" s="16">
        <v>0</v>
      </c>
      <c r="N20" s="18">
        <v>0</v>
      </c>
      <c r="O20" s="17">
        <v>0</v>
      </c>
      <c r="P20" s="16">
        <v>0</v>
      </c>
      <c r="Q20" s="16">
        <v>0</v>
      </c>
      <c r="R20" s="16">
        <v>0</v>
      </c>
      <c r="S20" s="16">
        <v>0</v>
      </c>
      <c r="T20" s="16">
        <v>0</v>
      </c>
      <c r="U20" s="16">
        <v>0</v>
      </c>
      <c r="V20" s="16">
        <v>0</v>
      </c>
      <c r="W20" s="16">
        <v>0</v>
      </c>
      <c r="X20" s="16">
        <v>0</v>
      </c>
      <c r="Y20" s="16">
        <v>0</v>
      </c>
      <c r="Z20" s="18">
        <v>0</v>
      </c>
      <c r="AA20" s="17">
        <v>0</v>
      </c>
      <c r="AB20" s="16">
        <v>0</v>
      </c>
      <c r="AC20" s="16">
        <v>0</v>
      </c>
      <c r="AD20" s="16">
        <v>0</v>
      </c>
      <c r="AE20" s="16">
        <v>0</v>
      </c>
      <c r="AF20" s="18">
        <v>0</v>
      </c>
      <c r="AG20" s="17">
        <v>0</v>
      </c>
      <c r="AH20" s="16">
        <v>0</v>
      </c>
      <c r="AI20" s="16">
        <v>0</v>
      </c>
      <c r="AJ20" s="16">
        <v>0</v>
      </c>
      <c r="AK20" s="16">
        <v>0</v>
      </c>
      <c r="AL20" s="18">
        <v>0</v>
      </c>
      <c r="AM20" s="17">
        <v>0</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16">
        <v>0</v>
      </c>
      <c r="D22" s="17">
        <v>0</v>
      </c>
      <c r="E22" s="18">
        <v>0</v>
      </c>
      <c r="F22" s="17">
        <v>0</v>
      </c>
      <c r="G22" s="16">
        <v>0</v>
      </c>
      <c r="H22" s="16">
        <v>0</v>
      </c>
      <c r="I22" s="16">
        <v>0</v>
      </c>
      <c r="J22" s="16">
        <v>0</v>
      </c>
      <c r="K22" s="16">
        <v>0</v>
      </c>
      <c r="L22" s="16">
        <v>0</v>
      </c>
      <c r="M22" s="16">
        <v>0</v>
      </c>
      <c r="N22" s="18">
        <v>0</v>
      </c>
      <c r="O22" s="17">
        <v>0</v>
      </c>
      <c r="P22" s="16">
        <v>0</v>
      </c>
      <c r="Q22" s="16">
        <v>0</v>
      </c>
      <c r="R22" s="16">
        <v>0</v>
      </c>
      <c r="S22" s="16">
        <v>0</v>
      </c>
      <c r="T22" s="16">
        <v>0</v>
      </c>
      <c r="U22" s="16">
        <v>0</v>
      </c>
      <c r="V22" s="16">
        <v>0</v>
      </c>
      <c r="W22" s="16">
        <v>0</v>
      </c>
      <c r="X22" s="16">
        <v>0</v>
      </c>
      <c r="Y22" s="16">
        <v>0</v>
      </c>
      <c r="Z22" s="18">
        <v>0</v>
      </c>
      <c r="AA22" s="17">
        <v>0</v>
      </c>
      <c r="AB22" s="16">
        <v>0</v>
      </c>
      <c r="AC22" s="16">
        <v>0</v>
      </c>
      <c r="AD22" s="16">
        <v>0</v>
      </c>
      <c r="AE22" s="16">
        <v>0</v>
      </c>
      <c r="AF22" s="18">
        <v>0</v>
      </c>
      <c r="AG22" s="17">
        <v>0</v>
      </c>
      <c r="AH22" s="16">
        <v>0</v>
      </c>
      <c r="AI22" s="16">
        <v>0</v>
      </c>
      <c r="AJ22" s="16">
        <v>0</v>
      </c>
      <c r="AK22" s="16">
        <v>0</v>
      </c>
      <c r="AL22" s="18">
        <v>0</v>
      </c>
      <c r="AM22" s="17">
        <v>0</v>
      </c>
      <c r="AN22" s="18">
        <v>0</v>
      </c>
    </row>
    <row r="23" spans="1:40" ht="15" customHeight="1" x14ac:dyDescent="0.3">
      <c r="A23" s="2" t="s">
        <v>329</v>
      </c>
      <c r="B23" s="9" t="s">
        <v>960</v>
      </c>
      <c r="C23" s="13">
        <v>23</v>
      </c>
      <c r="D23" s="14">
        <v>14</v>
      </c>
      <c r="E23" s="15">
        <v>9</v>
      </c>
      <c r="F23" s="14">
        <v>11</v>
      </c>
      <c r="G23" s="13">
        <v>6</v>
      </c>
      <c r="H23" s="13">
        <v>0</v>
      </c>
      <c r="I23" s="13">
        <v>4</v>
      </c>
      <c r="J23" s="13">
        <v>0</v>
      </c>
      <c r="K23" s="13">
        <v>3</v>
      </c>
      <c r="L23" s="13">
        <v>16</v>
      </c>
      <c r="M23" s="13">
        <v>4</v>
      </c>
      <c r="N23" s="15">
        <v>3</v>
      </c>
      <c r="O23" s="14">
        <v>0</v>
      </c>
      <c r="P23" s="13">
        <v>0</v>
      </c>
      <c r="Q23" s="13">
        <v>0</v>
      </c>
      <c r="R23" s="13">
        <v>0</v>
      </c>
      <c r="S23" s="13">
        <v>0</v>
      </c>
      <c r="T23" s="13">
        <v>23</v>
      </c>
      <c r="U23" s="13">
        <v>0</v>
      </c>
      <c r="V23" s="13">
        <v>0</v>
      </c>
      <c r="W23" s="13">
        <v>0</v>
      </c>
      <c r="X23" s="13">
        <v>0</v>
      </c>
      <c r="Y23" s="13">
        <v>0</v>
      </c>
      <c r="Z23" s="15">
        <v>0</v>
      </c>
      <c r="AA23" s="14">
        <v>20</v>
      </c>
      <c r="AB23" s="13">
        <v>4</v>
      </c>
      <c r="AC23" s="13">
        <v>0</v>
      </c>
      <c r="AD23" s="13">
        <v>3</v>
      </c>
      <c r="AE23" s="13">
        <v>1</v>
      </c>
      <c r="AF23" s="15">
        <v>0</v>
      </c>
      <c r="AG23" s="14">
        <v>12</v>
      </c>
      <c r="AH23" s="13">
        <v>12</v>
      </c>
      <c r="AI23" s="13">
        <v>10</v>
      </c>
      <c r="AJ23" s="13">
        <v>2</v>
      </c>
      <c r="AK23" s="13">
        <v>9</v>
      </c>
      <c r="AL23" s="15">
        <v>3</v>
      </c>
      <c r="AM23" s="14">
        <v>23</v>
      </c>
      <c r="AN23" s="15">
        <v>0</v>
      </c>
    </row>
    <row r="24" spans="1:40" ht="15" customHeight="1" x14ac:dyDescent="0.3">
      <c r="A24" s="2" t="s">
        <v>329</v>
      </c>
      <c r="B24" s="9"/>
      <c r="C24" s="16">
        <v>0.96</v>
      </c>
      <c r="D24" s="17">
        <v>1</v>
      </c>
      <c r="E24" s="18">
        <v>0.9</v>
      </c>
      <c r="F24" s="17">
        <v>0.91</v>
      </c>
      <c r="G24" s="16">
        <v>1</v>
      </c>
      <c r="H24" s="16">
        <v>0</v>
      </c>
      <c r="I24" s="16">
        <v>1</v>
      </c>
      <c r="J24" s="16">
        <v>0</v>
      </c>
      <c r="K24" s="16">
        <v>1</v>
      </c>
      <c r="L24" s="16">
        <v>0.94</v>
      </c>
      <c r="M24" s="16">
        <v>1</v>
      </c>
      <c r="N24" s="18">
        <v>1</v>
      </c>
      <c r="O24" s="17">
        <v>0</v>
      </c>
      <c r="P24" s="16">
        <v>0</v>
      </c>
      <c r="Q24" s="16">
        <v>0</v>
      </c>
      <c r="R24" s="16">
        <v>0</v>
      </c>
      <c r="S24" s="16">
        <v>0</v>
      </c>
      <c r="T24" s="16">
        <v>0.96</v>
      </c>
      <c r="U24" s="16">
        <v>0</v>
      </c>
      <c r="V24" s="16">
        <v>0</v>
      </c>
      <c r="W24" s="16">
        <v>0</v>
      </c>
      <c r="X24" s="16">
        <v>0</v>
      </c>
      <c r="Y24" s="16">
        <v>0</v>
      </c>
      <c r="Z24" s="18">
        <v>0</v>
      </c>
      <c r="AA24" s="17">
        <v>0.95</v>
      </c>
      <c r="AB24" s="16">
        <v>1</v>
      </c>
      <c r="AC24" s="16">
        <v>0</v>
      </c>
      <c r="AD24" s="16">
        <v>1</v>
      </c>
      <c r="AE24" s="16">
        <v>1</v>
      </c>
      <c r="AF24" s="18">
        <v>0</v>
      </c>
      <c r="AG24" s="17">
        <v>1</v>
      </c>
      <c r="AH24" s="16">
        <v>0.91</v>
      </c>
      <c r="AI24" s="16">
        <v>1</v>
      </c>
      <c r="AJ24" s="16">
        <v>1</v>
      </c>
      <c r="AK24" s="16">
        <v>0.89</v>
      </c>
      <c r="AL24" s="18">
        <v>1</v>
      </c>
      <c r="AM24" s="17">
        <v>0.96</v>
      </c>
      <c r="AN24" s="18">
        <v>0</v>
      </c>
    </row>
    <row r="25" spans="1:40" ht="15" customHeight="1" x14ac:dyDescent="0.3">
      <c r="A25" s="2" t="s">
        <v>329</v>
      </c>
      <c r="B25" s="9" t="s">
        <v>970</v>
      </c>
      <c r="C25" s="13">
        <v>0</v>
      </c>
      <c r="D25" s="14">
        <v>0</v>
      </c>
      <c r="E25" s="15">
        <v>0</v>
      </c>
      <c r="F25" s="14">
        <v>0</v>
      </c>
      <c r="G25" s="13">
        <v>0</v>
      </c>
      <c r="H25" s="13">
        <v>0</v>
      </c>
      <c r="I25" s="13">
        <v>0</v>
      </c>
      <c r="J25" s="13">
        <v>0</v>
      </c>
      <c r="K25" s="13">
        <v>0</v>
      </c>
      <c r="L25" s="13">
        <v>0</v>
      </c>
      <c r="M25" s="13">
        <v>0</v>
      </c>
      <c r="N25" s="15">
        <v>0</v>
      </c>
      <c r="O25" s="14">
        <v>0</v>
      </c>
      <c r="P25" s="13">
        <v>0</v>
      </c>
      <c r="Q25" s="13">
        <v>0</v>
      </c>
      <c r="R25" s="13">
        <v>0</v>
      </c>
      <c r="S25" s="13">
        <v>0</v>
      </c>
      <c r="T25" s="13">
        <v>0</v>
      </c>
      <c r="U25" s="13">
        <v>0</v>
      </c>
      <c r="V25" s="13">
        <v>0</v>
      </c>
      <c r="W25" s="13">
        <v>0</v>
      </c>
      <c r="X25" s="13">
        <v>0</v>
      </c>
      <c r="Y25" s="13">
        <v>0</v>
      </c>
      <c r="Z25" s="15">
        <v>0</v>
      </c>
      <c r="AA25" s="14">
        <v>0</v>
      </c>
      <c r="AB25" s="13">
        <v>0</v>
      </c>
      <c r="AC25" s="13">
        <v>0</v>
      </c>
      <c r="AD25" s="13">
        <v>0</v>
      </c>
      <c r="AE25" s="13">
        <v>0</v>
      </c>
      <c r="AF25" s="15">
        <v>0</v>
      </c>
      <c r="AG25" s="14">
        <v>0</v>
      </c>
      <c r="AH25" s="13">
        <v>0</v>
      </c>
      <c r="AI25" s="13">
        <v>0</v>
      </c>
      <c r="AJ25" s="13">
        <v>0</v>
      </c>
      <c r="AK25" s="13">
        <v>0</v>
      </c>
      <c r="AL25" s="15">
        <v>0</v>
      </c>
      <c r="AM25" s="14">
        <v>0</v>
      </c>
      <c r="AN25" s="15">
        <v>0</v>
      </c>
    </row>
    <row r="26" spans="1:40" ht="15" customHeight="1" x14ac:dyDescent="0.3">
      <c r="A26" s="2" t="s">
        <v>329</v>
      </c>
      <c r="B26" s="9"/>
      <c r="C26" s="25">
        <v>0</v>
      </c>
      <c r="D26" s="26">
        <v>0</v>
      </c>
      <c r="E26" s="27">
        <v>0</v>
      </c>
      <c r="F26" s="26">
        <v>0</v>
      </c>
      <c r="G26" s="25">
        <v>0</v>
      </c>
      <c r="H26" s="25">
        <v>0</v>
      </c>
      <c r="I26" s="25">
        <v>0</v>
      </c>
      <c r="J26" s="25">
        <v>0</v>
      </c>
      <c r="K26" s="25">
        <v>0</v>
      </c>
      <c r="L26" s="25">
        <v>0</v>
      </c>
      <c r="M26" s="25">
        <v>0</v>
      </c>
      <c r="N26" s="27">
        <v>0</v>
      </c>
      <c r="O26" s="26">
        <v>0</v>
      </c>
      <c r="P26" s="25">
        <v>0</v>
      </c>
      <c r="Q26" s="25">
        <v>0</v>
      </c>
      <c r="R26" s="25">
        <v>0</v>
      </c>
      <c r="S26" s="25">
        <v>0</v>
      </c>
      <c r="T26" s="25">
        <v>0</v>
      </c>
      <c r="U26" s="25">
        <v>0</v>
      </c>
      <c r="V26" s="25">
        <v>0</v>
      </c>
      <c r="W26" s="25">
        <v>0</v>
      </c>
      <c r="X26" s="25">
        <v>0</v>
      </c>
      <c r="Y26" s="25">
        <v>0</v>
      </c>
      <c r="Z26" s="27">
        <v>0</v>
      </c>
      <c r="AA26" s="26">
        <v>0</v>
      </c>
      <c r="AB26" s="25">
        <v>0</v>
      </c>
      <c r="AC26" s="25">
        <v>0</v>
      </c>
      <c r="AD26" s="25">
        <v>0</v>
      </c>
      <c r="AE26" s="25">
        <v>0</v>
      </c>
      <c r="AF26" s="27">
        <v>0</v>
      </c>
      <c r="AG26" s="26">
        <v>0</v>
      </c>
      <c r="AH26" s="25">
        <v>0</v>
      </c>
      <c r="AI26" s="25">
        <v>0</v>
      </c>
      <c r="AJ26" s="25">
        <v>0</v>
      </c>
      <c r="AK26" s="25">
        <v>0</v>
      </c>
      <c r="AL26" s="27">
        <v>0</v>
      </c>
      <c r="AM26" s="26">
        <v>0</v>
      </c>
      <c r="AN26" s="27">
        <v>0</v>
      </c>
    </row>
    <row r="27" spans="1:40" x14ac:dyDescent="0.3">
      <c r="A27" s="2" t="s">
        <v>329</v>
      </c>
      <c r="B27" s="2" t="s">
        <v>1039</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2300-000000000000}"/>
  </hyperlinks>
  <pageMargins left="0.7" right="0.7" top="0.75" bottom="0.75" header="0.3" footer="0.3"/>
  <headerFooter>
    <oddHeader>&amp;L&amp;"Aptos"&amp;12&amp;K000000 Classification: CONFIDENTIAL&amp;1#_x000D_</oddHeader>
  </headerFooter>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dimension ref="A1:AN31"/>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1057</v>
      </c>
    </row>
    <row r="4" spans="1:40" x14ac:dyDescent="0.3">
      <c r="A4" s="2" t="s">
        <v>329</v>
      </c>
      <c r="B4" s="2" t="s">
        <v>1058</v>
      </c>
    </row>
    <row r="5" spans="1:40" x14ac:dyDescent="0.3">
      <c r="A5" s="2" t="s">
        <v>329</v>
      </c>
      <c r="B5" s="2" t="s">
        <v>65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463</v>
      </c>
      <c r="F8" s="10" t="s">
        <v>462</v>
      </c>
      <c r="G8" s="12" t="s">
        <v>463</v>
      </c>
      <c r="H8" s="12" t="s">
        <v>464</v>
      </c>
      <c r="I8" s="12" t="s">
        <v>465</v>
      </c>
      <c r="J8" s="12" t="s">
        <v>466</v>
      </c>
      <c r="K8" s="12" t="s">
        <v>390</v>
      </c>
      <c r="L8" s="12" t="s">
        <v>467</v>
      </c>
      <c r="M8" s="12" t="s">
        <v>386</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197</v>
      </c>
      <c r="D9" s="14">
        <v>128</v>
      </c>
      <c r="E9" s="15">
        <v>69</v>
      </c>
      <c r="F9" s="14">
        <v>16</v>
      </c>
      <c r="G9" s="13">
        <v>36</v>
      </c>
      <c r="H9" s="13">
        <v>26</v>
      </c>
      <c r="I9" s="13">
        <v>40</v>
      </c>
      <c r="J9" s="13">
        <v>27</v>
      </c>
      <c r="K9" s="13">
        <v>52</v>
      </c>
      <c r="L9" s="13">
        <v>52</v>
      </c>
      <c r="M9" s="13">
        <v>66</v>
      </c>
      <c r="N9" s="15">
        <v>79</v>
      </c>
      <c r="O9" s="14">
        <v>137</v>
      </c>
      <c r="P9" s="13">
        <v>28</v>
      </c>
      <c r="Q9" s="13">
        <v>20</v>
      </c>
      <c r="R9" s="13">
        <v>3</v>
      </c>
      <c r="S9" s="13">
        <v>10</v>
      </c>
      <c r="T9" s="13">
        <v>32</v>
      </c>
      <c r="U9" s="13">
        <v>16</v>
      </c>
      <c r="V9" s="13">
        <v>0</v>
      </c>
      <c r="W9" s="13">
        <v>5</v>
      </c>
      <c r="X9" s="13">
        <v>17</v>
      </c>
      <c r="Y9" s="13">
        <v>25</v>
      </c>
      <c r="Z9" s="15">
        <v>41</v>
      </c>
      <c r="AA9" s="14">
        <v>176</v>
      </c>
      <c r="AB9" s="13">
        <v>21</v>
      </c>
      <c r="AC9" s="13">
        <v>1</v>
      </c>
      <c r="AD9" s="13">
        <v>11</v>
      </c>
      <c r="AE9" s="13">
        <v>8</v>
      </c>
      <c r="AF9" s="15">
        <v>1</v>
      </c>
      <c r="AG9" s="14">
        <v>134</v>
      </c>
      <c r="AH9" s="13">
        <v>63</v>
      </c>
      <c r="AI9" s="13">
        <v>82</v>
      </c>
      <c r="AJ9" s="13">
        <v>52</v>
      </c>
      <c r="AK9" s="13">
        <v>42</v>
      </c>
      <c r="AL9" s="15">
        <v>21</v>
      </c>
      <c r="AM9" s="14">
        <v>197</v>
      </c>
      <c r="AN9" s="15">
        <v>0</v>
      </c>
    </row>
    <row r="10" spans="1:40" ht="15" customHeight="1" x14ac:dyDescent="0.3">
      <c r="A10" s="2" t="s">
        <v>329</v>
      </c>
      <c r="B10" s="9" t="s">
        <v>338</v>
      </c>
      <c r="C10" s="13">
        <v>192</v>
      </c>
      <c r="D10" s="14">
        <v>126</v>
      </c>
      <c r="E10" s="15">
        <v>67</v>
      </c>
      <c r="F10" s="14">
        <v>16</v>
      </c>
      <c r="G10" s="13">
        <v>34</v>
      </c>
      <c r="H10" s="13">
        <v>25</v>
      </c>
      <c r="I10" s="13">
        <v>39</v>
      </c>
      <c r="J10" s="13">
        <v>27</v>
      </c>
      <c r="K10" s="13">
        <v>51</v>
      </c>
      <c r="L10" s="13">
        <v>50</v>
      </c>
      <c r="M10" s="13">
        <v>65</v>
      </c>
      <c r="N10" s="15">
        <v>78</v>
      </c>
      <c r="O10" s="14">
        <v>134</v>
      </c>
      <c r="P10" s="13">
        <v>27</v>
      </c>
      <c r="Q10" s="13">
        <v>18</v>
      </c>
      <c r="R10" s="13">
        <v>3</v>
      </c>
      <c r="S10" s="13">
        <v>10</v>
      </c>
      <c r="T10" s="13">
        <v>32</v>
      </c>
      <c r="U10" s="13">
        <v>16</v>
      </c>
      <c r="V10" s="13">
        <v>0</v>
      </c>
      <c r="W10" s="13">
        <v>4</v>
      </c>
      <c r="X10" s="13">
        <v>17</v>
      </c>
      <c r="Y10" s="13">
        <v>22</v>
      </c>
      <c r="Z10" s="15">
        <v>44</v>
      </c>
      <c r="AA10" s="14">
        <v>172</v>
      </c>
      <c r="AB10" s="13">
        <v>20</v>
      </c>
      <c r="AC10" s="13">
        <v>1</v>
      </c>
      <c r="AD10" s="13">
        <v>11</v>
      </c>
      <c r="AE10" s="13">
        <v>7</v>
      </c>
      <c r="AF10" s="15">
        <v>2</v>
      </c>
      <c r="AG10" s="14">
        <v>129</v>
      </c>
      <c r="AH10" s="13">
        <v>64</v>
      </c>
      <c r="AI10" s="13">
        <v>73</v>
      </c>
      <c r="AJ10" s="13">
        <v>56</v>
      </c>
      <c r="AK10" s="13">
        <v>44</v>
      </c>
      <c r="AL10" s="15">
        <v>20</v>
      </c>
      <c r="AM10" s="14">
        <v>192</v>
      </c>
      <c r="AN10" s="15">
        <v>0</v>
      </c>
    </row>
    <row r="11" spans="1:40" ht="15" customHeight="1" x14ac:dyDescent="0.3">
      <c r="A11" s="2" t="s">
        <v>329</v>
      </c>
      <c r="B11" s="9" t="s">
        <v>909</v>
      </c>
      <c r="C11" s="13">
        <v>52</v>
      </c>
      <c r="D11" s="14">
        <v>35</v>
      </c>
      <c r="E11" s="15">
        <v>17</v>
      </c>
      <c r="F11" s="14">
        <v>5</v>
      </c>
      <c r="G11" s="13">
        <v>11</v>
      </c>
      <c r="H11" s="13">
        <v>8</v>
      </c>
      <c r="I11" s="13">
        <v>15</v>
      </c>
      <c r="J11" s="13">
        <v>6</v>
      </c>
      <c r="K11" s="13">
        <v>7</v>
      </c>
      <c r="L11" s="13">
        <v>16</v>
      </c>
      <c r="M11" s="13">
        <v>23</v>
      </c>
      <c r="N11" s="15">
        <v>13</v>
      </c>
      <c r="O11" s="14">
        <v>35</v>
      </c>
      <c r="P11" s="13">
        <v>9</v>
      </c>
      <c r="Q11" s="13">
        <v>5</v>
      </c>
      <c r="R11" s="13">
        <v>2</v>
      </c>
      <c r="S11" s="13">
        <v>3</v>
      </c>
      <c r="T11" s="13">
        <v>8</v>
      </c>
      <c r="U11" s="13">
        <v>3</v>
      </c>
      <c r="V11" s="13">
        <v>0</v>
      </c>
      <c r="W11" s="13">
        <v>1</v>
      </c>
      <c r="X11" s="13">
        <v>6</v>
      </c>
      <c r="Y11" s="13">
        <v>3</v>
      </c>
      <c r="Z11" s="15">
        <v>13</v>
      </c>
      <c r="AA11" s="14">
        <v>44</v>
      </c>
      <c r="AB11" s="13">
        <v>8</v>
      </c>
      <c r="AC11" s="13">
        <v>0</v>
      </c>
      <c r="AD11" s="13">
        <v>4</v>
      </c>
      <c r="AE11" s="13">
        <v>3</v>
      </c>
      <c r="AF11" s="15">
        <v>0</v>
      </c>
      <c r="AG11" s="14">
        <v>36</v>
      </c>
      <c r="AH11" s="13">
        <v>16</v>
      </c>
      <c r="AI11" s="13">
        <v>20</v>
      </c>
      <c r="AJ11" s="13">
        <v>16</v>
      </c>
      <c r="AK11" s="13">
        <v>14</v>
      </c>
      <c r="AL11" s="15">
        <v>2</v>
      </c>
      <c r="AM11" s="14">
        <v>52</v>
      </c>
      <c r="AN11" s="15">
        <v>0</v>
      </c>
    </row>
    <row r="12" spans="1:40" ht="15" customHeight="1" x14ac:dyDescent="0.3">
      <c r="A12" s="2" t="s">
        <v>329</v>
      </c>
      <c r="B12" s="9"/>
      <c r="C12" s="16">
        <v>0.27</v>
      </c>
      <c r="D12" s="17">
        <v>0.27</v>
      </c>
      <c r="E12" s="18">
        <v>0.26</v>
      </c>
      <c r="F12" s="17">
        <v>0.33</v>
      </c>
      <c r="G12" s="16">
        <v>0.33</v>
      </c>
      <c r="H12" s="16">
        <v>0.31</v>
      </c>
      <c r="I12" s="16">
        <v>0.38</v>
      </c>
      <c r="J12" s="16">
        <v>0.22</v>
      </c>
      <c r="K12" s="20">
        <v>0.13</v>
      </c>
      <c r="L12" s="16">
        <v>0.33</v>
      </c>
      <c r="M12" s="16">
        <v>0.35</v>
      </c>
      <c r="N12" s="21">
        <v>0.16</v>
      </c>
      <c r="O12" s="17">
        <v>0.26</v>
      </c>
      <c r="P12" s="16">
        <v>0.32</v>
      </c>
      <c r="Q12" s="16">
        <v>0.28999999999999998</v>
      </c>
      <c r="R12" s="16">
        <v>0.67</v>
      </c>
      <c r="S12" s="16">
        <v>0.3</v>
      </c>
      <c r="T12" s="16">
        <v>0.26</v>
      </c>
      <c r="U12" s="16">
        <v>0.19</v>
      </c>
      <c r="V12" s="16">
        <v>0</v>
      </c>
      <c r="W12" s="16">
        <v>0.19</v>
      </c>
      <c r="X12" s="16">
        <v>0.35</v>
      </c>
      <c r="Y12" s="16">
        <v>0.12</v>
      </c>
      <c r="Z12" s="18">
        <v>0.28000000000000003</v>
      </c>
      <c r="AA12" s="17">
        <v>0.26</v>
      </c>
      <c r="AB12" s="16">
        <v>0.37</v>
      </c>
      <c r="AC12" s="16">
        <v>0</v>
      </c>
      <c r="AD12" s="16">
        <v>0.4</v>
      </c>
      <c r="AE12" s="16">
        <v>0.49</v>
      </c>
      <c r="AF12" s="18">
        <v>0</v>
      </c>
      <c r="AG12" s="17">
        <v>0.28000000000000003</v>
      </c>
      <c r="AH12" s="16">
        <v>0.25</v>
      </c>
      <c r="AI12" s="16">
        <v>0.27</v>
      </c>
      <c r="AJ12" s="16">
        <v>0.28999999999999998</v>
      </c>
      <c r="AK12" s="16">
        <v>0.33</v>
      </c>
      <c r="AL12" s="18">
        <v>0.09</v>
      </c>
      <c r="AM12" s="17">
        <v>0.27</v>
      </c>
      <c r="AN12" s="18">
        <v>0</v>
      </c>
    </row>
    <row r="13" spans="1:40" ht="15" customHeight="1" x14ac:dyDescent="0.3">
      <c r="A13" s="2" t="s">
        <v>329</v>
      </c>
      <c r="B13" s="9"/>
      <c r="D13" s="22"/>
      <c r="E13" s="9"/>
      <c r="F13" s="22"/>
      <c r="G13" s="12" t="s">
        <v>448</v>
      </c>
      <c r="I13" s="12" t="s">
        <v>448</v>
      </c>
      <c r="L13" s="12" t="s">
        <v>448</v>
      </c>
      <c r="M13" s="12" t="s">
        <v>448</v>
      </c>
      <c r="N13" s="9"/>
      <c r="O13" s="22"/>
      <c r="Z13" s="9"/>
      <c r="AA13" s="22"/>
      <c r="AF13" s="9"/>
      <c r="AG13" s="22"/>
      <c r="AL13" s="9"/>
      <c r="AM13" s="22"/>
      <c r="AN13" s="9"/>
    </row>
    <row r="14" spans="1:40" ht="15" customHeight="1" x14ac:dyDescent="0.3">
      <c r="A14" s="2" t="s">
        <v>329</v>
      </c>
      <c r="B14" s="9" t="s">
        <v>922</v>
      </c>
      <c r="C14" s="13">
        <v>86</v>
      </c>
      <c r="D14" s="14">
        <v>56</v>
      </c>
      <c r="E14" s="15">
        <v>30</v>
      </c>
      <c r="F14" s="14">
        <v>9</v>
      </c>
      <c r="G14" s="13">
        <v>13</v>
      </c>
      <c r="H14" s="13">
        <v>11</v>
      </c>
      <c r="I14" s="13">
        <v>15</v>
      </c>
      <c r="J14" s="13">
        <v>11</v>
      </c>
      <c r="K14" s="13">
        <v>28</v>
      </c>
      <c r="L14" s="13">
        <v>21</v>
      </c>
      <c r="M14" s="13">
        <v>26</v>
      </c>
      <c r="N14" s="15">
        <v>39</v>
      </c>
      <c r="O14" s="14">
        <v>63</v>
      </c>
      <c r="P14" s="13">
        <v>12</v>
      </c>
      <c r="Q14" s="13">
        <v>8</v>
      </c>
      <c r="R14" s="13">
        <v>1</v>
      </c>
      <c r="S14" s="13">
        <v>5</v>
      </c>
      <c r="T14" s="13">
        <v>12</v>
      </c>
      <c r="U14" s="13">
        <v>6</v>
      </c>
      <c r="V14" s="13">
        <v>0</v>
      </c>
      <c r="W14" s="13">
        <v>2</v>
      </c>
      <c r="X14" s="13">
        <v>4</v>
      </c>
      <c r="Y14" s="13">
        <v>14</v>
      </c>
      <c r="Z14" s="15">
        <v>23</v>
      </c>
      <c r="AA14" s="14">
        <v>79</v>
      </c>
      <c r="AB14" s="13">
        <v>8</v>
      </c>
      <c r="AC14" s="13">
        <v>1</v>
      </c>
      <c r="AD14" s="13">
        <v>3</v>
      </c>
      <c r="AE14" s="13">
        <v>4</v>
      </c>
      <c r="AF14" s="15">
        <v>0</v>
      </c>
      <c r="AG14" s="14">
        <v>57</v>
      </c>
      <c r="AH14" s="13">
        <v>29</v>
      </c>
      <c r="AI14" s="13">
        <v>34</v>
      </c>
      <c r="AJ14" s="13">
        <v>23</v>
      </c>
      <c r="AK14" s="13">
        <v>20</v>
      </c>
      <c r="AL14" s="15">
        <v>9</v>
      </c>
      <c r="AM14" s="14">
        <v>86</v>
      </c>
      <c r="AN14" s="15">
        <v>0</v>
      </c>
    </row>
    <row r="15" spans="1:40" ht="15" customHeight="1" x14ac:dyDescent="0.3">
      <c r="A15" s="2" t="s">
        <v>329</v>
      </c>
      <c r="B15" s="9"/>
      <c r="C15" s="16">
        <v>0.45</v>
      </c>
      <c r="D15" s="17">
        <v>0.45</v>
      </c>
      <c r="E15" s="18">
        <v>0.45</v>
      </c>
      <c r="F15" s="17">
        <v>0.55000000000000004</v>
      </c>
      <c r="G15" s="16">
        <v>0.37</v>
      </c>
      <c r="H15" s="16">
        <v>0.43</v>
      </c>
      <c r="I15" s="16">
        <v>0.39</v>
      </c>
      <c r="J15" s="16">
        <v>0.41</v>
      </c>
      <c r="K15" s="16">
        <v>0.55000000000000004</v>
      </c>
      <c r="L15" s="16">
        <v>0.42</v>
      </c>
      <c r="M15" s="16">
        <v>0.41</v>
      </c>
      <c r="N15" s="18">
        <v>0.5</v>
      </c>
      <c r="O15" s="17">
        <v>0.47</v>
      </c>
      <c r="P15" s="16">
        <v>0.43</v>
      </c>
      <c r="Q15" s="16">
        <v>0.45</v>
      </c>
      <c r="R15" s="16">
        <v>0.33</v>
      </c>
      <c r="S15" s="16">
        <v>0.5</v>
      </c>
      <c r="T15" s="16">
        <v>0.39</v>
      </c>
      <c r="U15" s="16">
        <v>0.37</v>
      </c>
      <c r="V15" s="16">
        <v>0</v>
      </c>
      <c r="W15" s="16">
        <v>0.43</v>
      </c>
      <c r="X15" s="16">
        <v>0.25</v>
      </c>
      <c r="Y15" s="16">
        <v>0.64</v>
      </c>
      <c r="Z15" s="18">
        <v>0.52</v>
      </c>
      <c r="AA15" s="17">
        <v>0.46</v>
      </c>
      <c r="AB15" s="16">
        <v>0.37</v>
      </c>
      <c r="AC15" s="16">
        <v>1</v>
      </c>
      <c r="AD15" s="16">
        <v>0.26</v>
      </c>
      <c r="AE15" s="16">
        <v>0.51</v>
      </c>
      <c r="AF15" s="18">
        <v>0</v>
      </c>
      <c r="AG15" s="17">
        <v>0.44</v>
      </c>
      <c r="AH15" s="16">
        <v>0.46</v>
      </c>
      <c r="AI15" s="16">
        <v>0.46</v>
      </c>
      <c r="AJ15" s="16">
        <v>0.42</v>
      </c>
      <c r="AK15" s="16">
        <v>0.45</v>
      </c>
      <c r="AL15" s="18">
        <v>0.47</v>
      </c>
      <c r="AM15" s="17">
        <v>0.45</v>
      </c>
      <c r="AN15" s="18">
        <v>0</v>
      </c>
    </row>
    <row r="16" spans="1:40" ht="15" customHeight="1" x14ac:dyDescent="0.3">
      <c r="A16" s="2" t="s">
        <v>329</v>
      </c>
      <c r="B16" s="9" t="s">
        <v>930</v>
      </c>
      <c r="C16" s="13">
        <v>42</v>
      </c>
      <c r="D16" s="14">
        <v>26</v>
      </c>
      <c r="E16" s="15">
        <v>16</v>
      </c>
      <c r="F16" s="14">
        <v>0</v>
      </c>
      <c r="G16" s="13">
        <v>8</v>
      </c>
      <c r="H16" s="13">
        <v>5</v>
      </c>
      <c r="I16" s="13">
        <v>8</v>
      </c>
      <c r="J16" s="13">
        <v>10</v>
      </c>
      <c r="K16" s="13">
        <v>12</v>
      </c>
      <c r="L16" s="13">
        <v>8</v>
      </c>
      <c r="M16" s="13">
        <v>12</v>
      </c>
      <c r="N16" s="15">
        <v>21</v>
      </c>
      <c r="O16" s="14">
        <v>26</v>
      </c>
      <c r="P16" s="13">
        <v>6</v>
      </c>
      <c r="Q16" s="13">
        <v>4</v>
      </c>
      <c r="R16" s="13">
        <v>0</v>
      </c>
      <c r="S16" s="13">
        <v>1</v>
      </c>
      <c r="T16" s="13">
        <v>10</v>
      </c>
      <c r="U16" s="13">
        <v>4</v>
      </c>
      <c r="V16" s="13">
        <v>0</v>
      </c>
      <c r="W16" s="13">
        <v>0</v>
      </c>
      <c r="X16" s="13">
        <v>5</v>
      </c>
      <c r="Y16" s="13">
        <v>5</v>
      </c>
      <c r="Z16" s="15">
        <v>7</v>
      </c>
      <c r="AA16" s="14">
        <v>38</v>
      </c>
      <c r="AB16" s="13">
        <v>3</v>
      </c>
      <c r="AC16" s="13">
        <v>0</v>
      </c>
      <c r="AD16" s="13">
        <v>2</v>
      </c>
      <c r="AE16" s="13">
        <v>0</v>
      </c>
      <c r="AF16" s="15">
        <v>2</v>
      </c>
      <c r="AG16" s="14">
        <v>26</v>
      </c>
      <c r="AH16" s="13">
        <v>16</v>
      </c>
      <c r="AI16" s="13">
        <v>13</v>
      </c>
      <c r="AJ16" s="13">
        <v>13</v>
      </c>
      <c r="AK16" s="13">
        <v>8</v>
      </c>
      <c r="AL16" s="15">
        <v>8</v>
      </c>
      <c r="AM16" s="14">
        <v>42</v>
      </c>
      <c r="AN16" s="15">
        <v>0</v>
      </c>
    </row>
    <row r="17" spans="1:40" ht="15" customHeight="1" x14ac:dyDescent="0.3">
      <c r="A17" s="2" t="s">
        <v>329</v>
      </c>
      <c r="B17" s="9"/>
      <c r="C17" s="16">
        <v>0.22</v>
      </c>
      <c r="D17" s="17">
        <v>0.21</v>
      </c>
      <c r="E17" s="18">
        <v>0.23</v>
      </c>
      <c r="F17" s="17">
        <v>0</v>
      </c>
      <c r="G17" s="16">
        <v>0.23</v>
      </c>
      <c r="H17" s="16">
        <v>0.18</v>
      </c>
      <c r="I17" s="16">
        <v>0.2</v>
      </c>
      <c r="J17" s="16">
        <v>0.36</v>
      </c>
      <c r="K17" s="16">
        <v>0.23</v>
      </c>
      <c r="L17" s="16">
        <v>0.16</v>
      </c>
      <c r="M17" s="16">
        <v>0.19</v>
      </c>
      <c r="N17" s="18">
        <v>0.27</v>
      </c>
      <c r="O17" s="17">
        <v>0.19</v>
      </c>
      <c r="P17" s="16">
        <v>0.21</v>
      </c>
      <c r="Q17" s="16">
        <v>0.22</v>
      </c>
      <c r="R17" s="16">
        <v>0</v>
      </c>
      <c r="S17" s="16">
        <v>0.09</v>
      </c>
      <c r="T17" s="16">
        <v>0.32</v>
      </c>
      <c r="U17" s="16">
        <v>0.26</v>
      </c>
      <c r="V17" s="16">
        <v>0</v>
      </c>
      <c r="W17" s="16">
        <v>0</v>
      </c>
      <c r="X17" s="16">
        <v>0.28000000000000003</v>
      </c>
      <c r="Y17" s="16">
        <v>0.24</v>
      </c>
      <c r="Z17" s="18">
        <v>0.15</v>
      </c>
      <c r="AA17" s="17">
        <v>0.22</v>
      </c>
      <c r="AB17" s="16">
        <v>0.17</v>
      </c>
      <c r="AC17" s="16">
        <v>0</v>
      </c>
      <c r="AD17" s="16">
        <v>0.17</v>
      </c>
      <c r="AE17" s="16">
        <v>0</v>
      </c>
      <c r="AF17" s="18">
        <v>1</v>
      </c>
      <c r="AG17" s="17">
        <v>0.2</v>
      </c>
      <c r="AH17" s="16">
        <v>0.25</v>
      </c>
      <c r="AI17" s="16">
        <v>0.18</v>
      </c>
      <c r="AJ17" s="16">
        <v>0.23</v>
      </c>
      <c r="AK17" s="16">
        <v>0.18</v>
      </c>
      <c r="AL17" s="18">
        <v>0.4</v>
      </c>
      <c r="AM17" s="17">
        <v>0.22</v>
      </c>
      <c r="AN17" s="18">
        <v>0</v>
      </c>
    </row>
    <row r="18" spans="1:40" ht="15" customHeight="1" x14ac:dyDescent="0.3">
      <c r="A18" s="2" t="s">
        <v>329</v>
      </c>
      <c r="B18" s="9" t="s">
        <v>940</v>
      </c>
      <c r="C18" s="13">
        <v>10</v>
      </c>
      <c r="D18" s="14">
        <v>9</v>
      </c>
      <c r="E18" s="15">
        <v>1</v>
      </c>
      <c r="F18" s="14">
        <v>2</v>
      </c>
      <c r="G18" s="13">
        <v>2</v>
      </c>
      <c r="H18" s="13">
        <v>1</v>
      </c>
      <c r="I18" s="13">
        <v>1</v>
      </c>
      <c r="J18" s="13">
        <v>0</v>
      </c>
      <c r="K18" s="13">
        <v>4</v>
      </c>
      <c r="L18" s="13">
        <v>4</v>
      </c>
      <c r="M18" s="13">
        <v>2</v>
      </c>
      <c r="N18" s="15">
        <v>4</v>
      </c>
      <c r="O18" s="14">
        <v>9</v>
      </c>
      <c r="P18" s="13">
        <v>1</v>
      </c>
      <c r="Q18" s="13">
        <v>0</v>
      </c>
      <c r="R18" s="13">
        <v>0</v>
      </c>
      <c r="S18" s="13">
        <v>1</v>
      </c>
      <c r="T18" s="13">
        <v>0</v>
      </c>
      <c r="U18" s="13">
        <v>2</v>
      </c>
      <c r="V18" s="13">
        <v>0</v>
      </c>
      <c r="W18" s="13">
        <v>2</v>
      </c>
      <c r="X18" s="13">
        <v>2</v>
      </c>
      <c r="Y18" s="13">
        <v>0</v>
      </c>
      <c r="Z18" s="15">
        <v>2</v>
      </c>
      <c r="AA18" s="14">
        <v>9</v>
      </c>
      <c r="AB18" s="13">
        <v>1</v>
      </c>
      <c r="AC18" s="13">
        <v>0</v>
      </c>
      <c r="AD18" s="13">
        <v>1</v>
      </c>
      <c r="AE18" s="13">
        <v>0</v>
      </c>
      <c r="AF18" s="15">
        <v>0</v>
      </c>
      <c r="AG18" s="14">
        <v>8</v>
      </c>
      <c r="AH18" s="13">
        <v>2</v>
      </c>
      <c r="AI18" s="13">
        <v>6</v>
      </c>
      <c r="AJ18" s="13">
        <v>2</v>
      </c>
      <c r="AK18" s="13">
        <v>2</v>
      </c>
      <c r="AL18" s="15">
        <v>0</v>
      </c>
      <c r="AM18" s="14">
        <v>10</v>
      </c>
      <c r="AN18" s="15">
        <v>0</v>
      </c>
    </row>
    <row r="19" spans="1:40" ht="15" customHeight="1" x14ac:dyDescent="0.3">
      <c r="A19" s="2" t="s">
        <v>329</v>
      </c>
      <c r="B19" s="9"/>
      <c r="C19" s="16">
        <v>0.05</v>
      </c>
      <c r="D19" s="17">
        <v>7.0000000000000007E-2</v>
      </c>
      <c r="E19" s="18">
        <v>0.01</v>
      </c>
      <c r="F19" s="17">
        <v>0.12</v>
      </c>
      <c r="G19" s="16">
        <v>0.05</v>
      </c>
      <c r="H19" s="16">
        <v>0.04</v>
      </c>
      <c r="I19" s="16">
        <v>0.03</v>
      </c>
      <c r="J19" s="16">
        <v>0</v>
      </c>
      <c r="K19" s="16">
        <v>0.08</v>
      </c>
      <c r="L19" s="16">
        <v>7.0000000000000007E-2</v>
      </c>
      <c r="M19" s="16">
        <v>0.04</v>
      </c>
      <c r="N19" s="18">
        <v>0.05</v>
      </c>
      <c r="O19" s="17">
        <v>7.0000000000000007E-2</v>
      </c>
      <c r="P19" s="16">
        <v>0.04</v>
      </c>
      <c r="Q19" s="16">
        <v>0</v>
      </c>
      <c r="R19" s="16">
        <v>0</v>
      </c>
      <c r="S19" s="16">
        <v>0.1</v>
      </c>
      <c r="T19" s="16">
        <v>0</v>
      </c>
      <c r="U19" s="16">
        <v>0.13</v>
      </c>
      <c r="V19" s="16">
        <v>0</v>
      </c>
      <c r="W19" s="16">
        <v>0.38</v>
      </c>
      <c r="X19" s="16">
        <v>0.12</v>
      </c>
      <c r="Y19" s="16">
        <v>0</v>
      </c>
      <c r="Z19" s="18">
        <v>0.05</v>
      </c>
      <c r="AA19" s="17">
        <v>0.05</v>
      </c>
      <c r="AB19" s="16">
        <v>0.05</v>
      </c>
      <c r="AC19" s="16">
        <v>0</v>
      </c>
      <c r="AD19" s="16">
        <v>0.09</v>
      </c>
      <c r="AE19" s="16">
        <v>0</v>
      </c>
      <c r="AF19" s="18">
        <v>0</v>
      </c>
      <c r="AG19" s="17">
        <v>0.06</v>
      </c>
      <c r="AH19" s="16">
        <v>0.03</v>
      </c>
      <c r="AI19" s="16">
        <v>0.08</v>
      </c>
      <c r="AJ19" s="16">
        <v>0.04</v>
      </c>
      <c r="AK19" s="16">
        <v>0.04</v>
      </c>
      <c r="AL19" s="18">
        <v>0</v>
      </c>
      <c r="AM19" s="17">
        <v>0.05</v>
      </c>
      <c r="AN19" s="18">
        <v>0</v>
      </c>
    </row>
    <row r="20" spans="1:40" ht="15" customHeight="1" x14ac:dyDescent="0.3">
      <c r="A20" s="2" t="s">
        <v>329</v>
      </c>
      <c r="B20" s="9" t="s">
        <v>950</v>
      </c>
      <c r="C20" s="13">
        <v>1</v>
      </c>
      <c r="D20" s="14">
        <v>0</v>
      </c>
      <c r="E20" s="15">
        <v>1</v>
      </c>
      <c r="F20" s="14">
        <v>0</v>
      </c>
      <c r="G20" s="13">
        <v>1</v>
      </c>
      <c r="H20" s="13">
        <v>0</v>
      </c>
      <c r="I20" s="13">
        <v>0</v>
      </c>
      <c r="J20" s="13">
        <v>0</v>
      </c>
      <c r="K20" s="13">
        <v>0</v>
      </c>
      <c r="L20" s="13">
        <v>1</v>
      </c>
      <c r="M20" s="13">
        <v>0</v>
      </c>
      <c r="N20" s="15">
        <v>0</v>
      </c>
      <c r="O20" s="14">
        <v>1</v>
      </c>
      <c r="P20" s="13">
        <v>0</v>
      </c>
      <c r="Q20" s="13">
        <v>0</v>
      </c>
      <c r="R20" s="13">
        <v>0</v>
      </c>
      <c r="S20" s="13">
        <v>0</v>
      </c>
      <c r="T20" s="13">
        <v>0</v>
      </c>
      <c r="U20" s="13">
        <v>1</v>
      </c>
      <c r="V20" s="13">
        <v>0</v>
      </c>
      <c r="W20" s="13">
        <v>0</v>
      </c>
      <c r="X20" s="13">
        <v>0</v>
      </c>
      <c r="Y20" s="13">
        <v>0</v>
      </c>
      <c r="Z20" s="15">
        <v>0</v>
      </c>
      <c r="AA20" s="14">
        <v>0</v>
      </c>
      <c r="AB20" s="13">
        <v>1</v>
      </c>
      <c r="AC20" s="13">
        <v>0</v>
      </c>
      <c r="AD20" s="13">
        <v>1</v>
      </c>
      <c r="AE20" s="13">
        <v>0</v>
      </c>
      <c r="AF20" s="15">
        <v>0</v>
      </c>
      <c r="AG20" s="14">
        <v>0</v>
      </c>
      <c r="AH20" s="13">
        <v>1</v>
      </c>
      <c r="AI20" s="13">
        <v>0</v>
      </c>
      <c r="AJ20" s="13">
        <v>0</v>
      </c>
      <c r="AK20" s="13">
        <v>0</v>
      </c>
      <c r="AL20" s="15">
        <v>1</v>
      </c>
      <c r="AM20" s="14">
        <v>1</v>
      </c>
      <c r="AN20" s="15">
        <v>0</v>
      </c>
    </row>
    <row r="21" spans="1:40" ht="15" customHeight="1" x14ac:dyDescent="0.3">
      <c r="A21" s="2" t="s">
        <v>329</v>
      </c>
      <c r="B21" s="9"/>
      <c r="C21" s="3" t="s">
        <v>422</v>
      </c>
      <c r="D21" s="17">
        <v>0</v>
      </c>
      <c r="E21" s="18">
        <v>0.01</v>
      </c>
      <c r="F21" s="17">
        <v>0</v>
      </c>
      <c r="G21" s="16">
        <v>0.02</v>
      </c>
      <c r="H21" s="16">
        <v>0</v>
      </c>
      <c r="I21" s="16">
        <v>0</v>
      </c>
      <c r="J21" s="16">
        <v>0</v>
      </c>
      <c r="K21" s="16">
        <v>0</v>
      </c>
      <c r="L21" s="16">
        <v>0.02</v>
      </c>
      <c r="M21" s="16">
        <v>0</v>
      </c>
      <c r="N21" s="18">
        <v>0</v>
      </c>
      <c r="O21" s="17">
        <v>0.01</v>
      </c>
      <c r="P21" s="16">
        <v>0</v>
      </c>
      <c r="Q21" s="16">
        <v>0</v>
      </c>
      <c r="R21" s="16">
        <v>0</v>
      </c>
      <c r="S21" s="16">
        <v>0</v>
      </c>
      <c r="T21" s="16">
        <v>0</v>
      </c>
      <c r="U21" s="16">
        <v>0.05</v>
      </c>
      <c r="V21" s="16">
        <v>0</v>
      </c>
      <c r="W21" s="16">
        <v>0</v>
      </c>
      <c r="X21" s="16">
        <v>0</v>
      </c>
      <c r="Y21" s="16">
        <v>0</v>
      </c>
      <c r="Z21" s="18">
        <v>0</v>
      </c>
      <c r="AA21" s="17">
        <v>0</v>
      </c>
      <c r="AB21" s="16">
        <v>0.04</v>
      </c>
      <c r="AC21" s="16">
        <v>0</v>
      </c>
      <c r="AD21" s="16">
        <v>0.08</v>
      </c>
      <c r="AE21" s="16">
        <v>0</v>
      </c>
      <c r="AF21" s="18">
        <v>0</v>
      </c>
      <c r="AG21" s="17">
        <v>0</v>
      </c>
      <c r="AH21" s="16">
        <v>0.01</v>
      </c>
      <c r="AI21" s="16">
        <v>0</v>
      </c>
      <c r="AJ21" s="16">
        <v>0</v>
      </c>
      <c r="AK21" s="16">
        <v>0</v>
      </c>
      <c r="AL21" s="18">
        <v>0.04</v>
      </c>
      <c r="AM21" s="23" t="s">
        <v>422</v>
      </c>
      <c r="AN21" s="18">
        <v>0</v>
      </c>
    </row>
    <row r="22" spans="1:40" ht="15" customHeight="1" x14ac:dyDescent="0.3">
      <c r="A22" s="2" t="s">
        <v>329</v>
      </c>
      <c r="B22" s="9" t="s">
        <v>774</v>
      </c>
      <c r="C22" s="13">
        <v>2</v>
      </c>
      <c r="D22" s="14">
        <v>0</v>
      </c>
      <c r="E22" s="15">
        <v>2</v>
      </c>
      <c r="F22" s="14">
        <v>0</v>
      </c>
      <c r="G22" s="13">
        <v>0</v>
      </c>
      <c r="H22" s="13">
        <v>1</v>
      </c>
      <c r="I22" s="13">
        <v>0</v>
      </c>
      <c r="J22" s="13">
        <v>0</v>
      </c>
      <c r="K22" s="13">
        <v>1</v>
      </c>
      <c r="L22" s="13">
        <v>0</v>
      </c>
      <c r="M22" s="13">
        <v>1</v>
      </c>
      <c r="N22" s="15">
        <v>1</v>
      </c>
      <c r="O22" s="14">
        <v>1</v>
      </c>
      <c r="P22" s="13">
        <v>0</v>
      </c>
      <c r="Q22" s="13">
        <v>1</v>
      </c>
      <c r="R22" s="13">
        <v>0</v>
      </c>
      <c r="S22" s="13">
        <v>0</v>
      </c>
      <c r="T22" s="13">
        <v>1</v>
      </c>
      <c r="U22" s="13">
        <v>0</v>
      </c>
      <c r="V22" s="13">
        <v>0</v>
      </c>
      <c r="W22" s="13">
        <v>0</v>
      </c>
      <c r="X22" s="13">
        <v>0</v>
      </c>
      <c r="Y22" s="13">
        <v>0</v>
      </c>
      <c r="Z22" s="15">
        <v>0</v>
      </c>
      <c r="AA22" s="14">
        <v>2</v>
      </c>
      <c r="AB22" s="13">
        <v>0</v>
      </c>
      <c r="AC22" s="13">
        <v>0</v>
      </c>
      <c r="AD22" s="13">
        <v>0</v>
      </c>
      <c r="AE22" s="13">
        <v>0</v>
      </c>
      <c r="AF22" s="15">
        <v>0</v>
      </c>
      <c r="AG22" s="14">
        <v>2</v>
      </c>
      <c r="AH22" s="13">
        <v>0</v>
      </c>
      <c r="AI22" s="13">
        <v>1</v>
      </c>
      <c r="AJ22" s="13">
        <v>1</v>
      </c>
      <c r="AK22" s="13">
        <v>0</v>
      </c>
      <c r="AL22" s="15">
        <v>0</v>
      </c>
      <c r="AM22" s="14">
        <v>2</v>
      </c>
      <c r="AN22" s="15">
        <v>0</v>
      </c>
    </row>
    <row r="23" spans="1:40" ht="15" customHeight="1" x14ac:dyDescent="0.3">
      <c r="A23" s="2" t="s">
        <v>329</v>
      </c>
      <c r="B23" s="9"/>
      <c r="C23" s="16">
        <v>0.01</v>
      </c>
      <c r="D23" s="17">
        <v>0</v>
      </c>
      <c r="E23" s="18">
        <v>0.03</v>
      </c>
      <c r="F23" s="17">
        <v>0</v>
      </c>
      <c r="G23" s="16">
        <v>0</v>
      </c>
      <c r="H23" s="16">
        <v>0.04</v>
      </c>
      <c r="I23" s="16">
        <v>0</v>
      </c>
      <c r="J23" s="16">
        <v>0</v>
      </c>
      <c r="K23" s="16">
        <v>0.02</v>
      </c>
      <c r="L23" s="16">
        <v>0</v>
      </c>
      <c r="M23" s="16">
        <v>0.02</v>
      </c>
      <c r="N23" s="18">
        <v>0.01</v>
      </c>
      <c r="O23" s="17">
        <v>0.01</v>
      </c>
      <c r="P23" s="16">
        <v>0</v>
      </c>
      <c r="Q23" s="16">
        <v>0.05</v>
      </c>
      <c r="R23" s="16">
        <v>0</v>
      </c>
      <c r="S23" s="16">
        <v>0</v>
      </c>
      <c r="T23" s="16">
        <v>0.03</v>
      </c>
      <c r="U23" s="16">
        <v>0</v>
      </c>
      <c r="V23" s="16">
        <v>0</v>
      </c>
      <c r="W23" s="16">
        <v>0</v>
      </c>
      <c r="X23" s="16">
        <v>0</v>
      </c>
      <c r="Y23" s="16">
        <v>0</v>
      </c>
      <c r="Z23" s="18">
        <v>0</v>
      </c>
      <c r="AA23" s="17">
        <v>0.01</v>
      </c>
      <c r="AB23" s="16">
        <v>0</v>
      </c>
      <c r="AC23" s="16">
        <v>0</v>
      </c>
      <c r="AD23" s="16">
        <v>0</v>
      </c>
      <c r="AE23" s="16">
        <v>0</v>
      </c>
      <c r="AF23" s="18">
        <v>0</v>
      </c>
      <c r="AG23" s="17">
        <v>0.01</v>
      </c>
      <c r="AH23" s="16">
        <v>0</v>
      </c>
      <c r="AI23" s="16">
        <v>0.01</v>
      </c>
      <c r="AJ23" s="16">
        <v>0.02</v>
      </c>
      <c r="AK23" s="16">
        <v>0</v>
      </c>
      <c r="AL23" s="18">
        <v>0</v>
      </c>
      <c r="AM23" s="17">
        <v>0.01</v>
      </c>
      <c r="AN23" s="18">
        <v>0</v>
      </c>
    </row>
    <row r="24" spans="1:40" ht="15" customHeight="1" x14ac:dyDescent="0.3">
      <c r="A24" s="2" t="s">
        <v>329</v>
      </c>
      <c r="B24" s="9" t="s">
        <v>960</v>
      </c>
      <c r="C24" s="13">
        <v>138</v>
      </c>
      <c r="D24" s="14">
        <v>91</v>
      </c>
      <c r="E24" s="15">
        <v>47</v>
      </c>
      <c r="F24" s="14">
        <v>14</v>
      </c>
      <c r="G24" s="13">
        <v>24</v>
      </c>
      <c r="H24" s="13">
        <v>19</v>
      </c>
      <c r="I24" s="13">
        <v>30</v>
      </c>
      <c r="J24" s="13">
        <v>17</v>
      </c>
      <c r="K24" s="13">
        <v>35</v>
      </c>
      <c r="L24" s="13">
        <v>37</v>
      </c>
      <c r="M24" s="13">
        <v>49</v>
      </c>
      <c r="N24" s="15">
        <v>52</v>
      </c>
      <c r="O24" s="14">
        <v>98</v>
      </c>
      <c r="P24" s="13">
        <v>20</v>
      </c>
      <c r="Q24" s="13">
        <v>14</v>
      </c>
      <c r="R24" s="13">
        <v>3</v>
      </c>
      <c r="S24" s="13">
        <v>8</v>
      </c>
      <c r="T24" s="13">
        <v>21</v>
      </c>
      <c r="U24" s="13">
        <v>9</v>
      </c>
      <c r="V24" s="13">
        <v>0</v>
      </c>
      <c r="W24" s="13">
        <v>3</v>
      </c>
      <c r="X24" s="13">
        <v>10</v>
      </c>
      <c r="Y24" s="13">
        <v>17</v>
      </c>
      <c r="Z24" s="15">
        <v>35</v>
      </c>
      <c r="AA24" s="14">
        <v>123</v>
      </c>
      <c r="AB24" s="13">
        <v>15</v>
      </c>
      <c r="AC24" s="13">
        <v>1</v>
      </c>
      <c r="AD24" s="13">
        <v>7</v>
      </c>
      <c r="AE24" s="13">
        <v>7</v>
      </c>
      <c r="AF24" s="15">
        <v>0</v>
      </c>
      <c r="AG24" s="14">
        <v>93</v>
      </c>
      <c r="AH24" s="13">
        <v>45</v>
      </c>
      <c r="AI24" s="13">
        <v>53</v>
      </c>
      <c r="AJ24" s="13">
        <v>40</v>
      </c>
      <c r="AK24" s="13">
        <v>34</v>
      </c>
      <c r="AL24" s="15">
        <v>11</v>
      </c>
      <c r="AM24" s="14">
        <v>138</v>
      </c>
      <c r="AN24" s="15">
        <v>0</v>
      </c>
    </row>
    <row r="25" spans="1:40" ht="15" customHeight="1" x14ac:dyDescent="0.3">
      <c r="A25" s="2" t="s">
        <v>329</v>
      </c>
      <c r="B25" s="9"/>
      <c r="C25" s="16">
        <v>0.72</v>
      </c>
      <c r="D25" s="17">
        <v>0.72</v>
      </c>
      <c r="E25" s="18">
        <v>0.71</v>
      </c>
      <c r="F25" s="17">
        <v>0.88</v>
      </c>
      <c r="G25" s="16">
        <v>0.7</v>
      </c>
      <c r="H25" s="16">
        <v>0.74</v>
      </c>
      <c r="I25" s="16">
        <v>0.77</v>
      </c>
      <c r="J25" s="16">
        <v>0.64</v>
      </c>
      <c r="K25" s="16">
        <v>0.68</v>
      </c>
      <c r="L25" s="16">
        <v>0.75</v>
      </c>
      <c r="M25" s="16">
        <v>0.76</v>
      </c>
      <c r="N25" s="18">
        <v>0.66</v>
      </c>
      <c r="O25" s="17">
        <v>0.73</v>
      </c>
      <c r="P25" s="16">
        <v>0.75</v>
      </c>
      <c r="Q25" s="16">
        <v>0.74</v>
      </c>
      <c r="R25" s="16">
        <v>1</v>
      </c>
      <c r="S25" s="16">
        <v>0.8</v>
      </c>
      <c r="T25" s="16">
        <v>0.65</v>
      </c>
      <c r="U25" s="16">
        <v>0.56000000000000005</v>
      </c>
      <c r="V25" s="16">
        <v>0</v>
      </c>
      <c r="W25" s="16">
        <v>0.62</v>
      </c>
      <c r="X25" s="16">
        <v>0.6</v>
      </c>
      <c r="Y25" s="16">
        <v>0.76</v>
      </c>
      <c r="Z25" s="18">
        <v>0.8</v>
      </c>
      <c r="AA25" s="17">
        <v>0.72</v>
      </c>
      <c r="AB25" s="16">
        <v>0.74</v>
      </c>
      <c r="AC25" s="16">
        <v>1</v>
      </c>
      <c r="AD25" s="16">
        <v>0.66</v>
      </c>
      <c r="AE25" s="16">
        <v>1</v>
      </c>
      <c r="AF25" s="18">
        <v>0</v>
      </c>
      <c r="AG25" s="17">
        <v>0.72</v>
      </c>
      <c r="AH25" s="16">
        <v>0.71</v>
      </c>
      <c r="AI25" s="16">
        <v>0.73</v>
      </c>
      <c r="AJ25" s="16">
        <v>0.71</v>
      </c>
      <c r="AK25" s="16">
        <v>0.78</v>
      </c>
      <c r="AL25" s="18">
        <v>0.56000000000000005</v>
      </c>
      <c r="AM25" s="17">
        <v>0.72</v>
      </c>
      <c r="AN25" s="18">
        <v>0</v>
      </c>
    </row>
    <row r="26" spans="1:40" ht="15" customHeight="1" x14ac:dyDescent="0.3">
      <c r="A26" s="2" t="s">
        <v>329</v>
      </c>
      <c r="B26" s="9" t="s">
        <v>970</v>
      </c>
      <c r="C26" s="13">
        <v>11</v>
      </c>
      <c r="D26" s="14">
        <v>9</v>
      </c>
      <c r="E26" s="15">
        <v>2</v>
      </c>
      <c r="F26" s="14">
        <v>2</v>
      </c>
      <c r="G26" s="13">
        <v>2</v>
      </c>
      <c r="H26" s="13">
        <v>1</v>
      </c>
      <c r="I26" s="13">
        <v>1</v>
      </c>
      <c r="J26" s="13">
        <v>0</v>
      </c>
      <c r="K26" s="13">
        <v>4</v>
      </c>
      <c r="L26" s="13">
        <v>4</v>
      </c>
      <c r="M26" s="13">
        <v>2</v>
      </c>
      <c r="N26" s="15">
        <v>4</v>
      </c>
      <c r="O26" s="14">
        <v>10</v>
      </c>
      <c r="P26" s="13">
        <v>1</v>
      </c>
      <c r="Q26" s="13">
        <v>0</v>
      </c>
      <c r="R26" s="13">
        <v>0</v>
      </c>
      <c r="S26" s="13">
        <v>1</v>
      </c>
      <c r="T26" s="13">
        <v>0</v>
      </c>
      <c r="U26" s="13">
        <v>3</v>
      </c>
      <c r="V26" s="13">
        <v>0</v>
      </c>
      <c r="W26" s="13">
        <v>2</v>
      </c>
      <c r="X26" s="13">
        <v>2</v>
      </c>
      <c r="Y26" s="13">
        <v>0</v>
      </c>
      <c r="Z26" s="15">
        <v>2</v>
      </c>
      <c r="AA26" s="14">
        <v>9</v>
      </c>
      <c r="AB26" s="13">
        <v>2</v>
      </c>
      <c r="AC26" s="13">
        <v>0</v>
      </c>
      <c r="AD26" s="13">
        <v>2</v>
      </c>
      <c r="AE26" s="13">
        <v>0</v>
      </c>
      <c r="AF26" s="15">
        <v>0</v>
      </c>
      <c r="AG26" s="14">
        <v>8</v>
      </c>
      <c r="AH26" s="13">
        <v>3</v>
      </c>
      <c r="AI26" s="13">
        <v>6</v>
      </c>
      <c r="AJ26" s="13">
        <v>2</v>
      </c>
      <c r="AK26" s="13">
        <v>2</v>
      </c>
      <c r="AL26" s="15">
        <v>1</v>
      </c>
      <c r="AM26" s="14">
        <v>11</v>
      </c>
      <c r="AN26" s="15">
        <v>0</v>
      </c>
    </row>
    <row r="27" spans="1:40" ht="15" customHeight="1" x14ac:dyDescent="0.3">
      <c r="A27" s="2" t="s">
        <v>329</v>
      </c>
      <c r="B27" s="9"/>
      <c r="C27" s="25">
        <v>0.06</v>
      </c>
      <c r="D27" s="26">
        <v>7.0000000000000007E-2</v>
      </c>
      <c r="E27" s="27">
        <v>0.03</v>
      </c>
      <c r="F27" s="26">
        <v>0.12</v>
      </c>
      <c r="G27" s="25">
        <v>7.0000000000000007E-2</v>
      </c>
      <c r="H27" s="25">
        <v>0.04</v>
      </c>
      <c r="I27" s="25">
        <v>0.03</v>
      </c>
      <c r="J27" s="25">
        <v>0</v>
      </c>
      <c r="K27" s="25">
        <v>0.08</v>
      </c>
      <c r="L27" s="25">
        <v>0.09</v>
      </c>
      <c r="M27" s="25">
        <v>0.04</v>
      </c>
      <c r="N27" s="27">
        <v>0.05</v>
      </c>
      <c r="O27" s="26">
        <v>7.0000000000000007E-2</v>
      </c>
      <c r="P27" s="25">
        <v>0.04</v>
      </c>
      <c r="Q27" s="25">
        <v>0</v>
      </c>
      <c r="R27" s="25">
        <v>0</v>
      </c>
      <c r="S27" s="25">
        <v>0.1</v>
      </c>
      <c r="T27" s="25">
        <v>0</v>
      </c>
      <c r="U27" s="25">
        <v>0.18</v>
      </c>
      <c r="V27" s="25">
        <v>0</v>
      </c>
      <c r="W27" s="25">
        <v>0.38</v>
      </c>
      <c r="X27" s="25">
        <v>0.12</v>
      </c>
      <c r="Y27" s="25">
        <v>0</v>
      </c>
      <c r="Z27" s="27">
        <v>0.05</v>
      </c>
      <c r="AA27" s="26">
        <v>0.05</v>
      </c>
      <c r="AB27" s="25">
        <v>0.09</v>
      </c>
      <c r="AC27" s="25">
        <v>0</v>
      </c>
      <c r="AD27" s="25">
        <v>0.17</v>
      </c>
      <c r="AE27" s="25">
        <v>0</v>
      </c>
      <c r="AF27" s="27">
        <v>0</v>
      </c>
      <c r="AG27" s="26">
        <v>0.06</v>
      </c>
      <c r="AH27" s="25">
        <v>0.04</v>
      </c>
      <c r="AI27" s="25">
        <v>0.08</v>
      </c>
      <c r="AJ27" s="25">
        <v>0.04</v>
      </c>
      <c r="AK27" s="25">
        <v>0.04</v>
      </c>
      <c r="AL27" s="27">
        <v>0.04</v>
      </c>
      <c r="AM27" s="26">
        <v>0.06</v>
      </c>
      <c r="AN27" s="27">
        <v>0</v>
      </c>
    </row>
    <row r="28" spans="1:40" x14ac:dyDescent="0.3">
      <c r="A28" s="2" t="s">
        <v>329</v>
      </c>
      <c r="B28" s="2" t="s">
        <v>457</v>
      </c>
    </row>
    <row r="29" spans="1:40" x14ac:dyDescent="0.3">
      <c r="A29" s="2" t="s">
        <v>329</v>
      </c>
      <c r="B29" s="2" t="s">
        <v>458</v>
      </c>
    </row>
    <row r="30" spans="1:40" ht="15" customHeight="1" x14ac:dyDescent="0.3">
      <c r="A30" s="2" t="s">
        <v>329</v>
      </c>
    </row>
    <row r="31" spans="1:40" ht="15" customHeight="1" x14ac:dyDescent="0.3">
      <c r="A31" s="2" t="s">
        <v>329</v>
      </c>
      <c r="B31" s="2" t="s">
        <v>459</v>
      </c>
    </row>
  </sheetData>
  <mergeCells count="6">
    <mergeCell ref="AM6:AN6"/>
    <mergeCell ref="D6:E6"/>
    <mergeCell ref="F6:N6"/>
    <mergeCell ref="O6:Z6"/>
    <mergeCell ref="AA6:AF6"/>
    <mergeCell ref="AG6:AL6"/>
  </mergeCells>
  <hyperlinks>
    <hyperlink ref="B1" location="'Contents'!E1" display="&lt;&lt; Contents" xr:uid="{00000000-0004-0000-2400-000000000000}"/>
  </hyperlinks>
  <pageMargins left="0.7" right="0.7" top="0.75" bottom="0.75" header="0.3" footer="0.3"/>
  <headerFooter>
    <oddHeader>&amp;L&amp;"Aptos"&amp;12&amp;K000000 Classification: CONFIDENTIAL&amp;1#_x000D_</oddHeader>
  </headerFooter>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dimension ref="A1:AN35"/>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1059</v>
      </c>
    </row>
    <row r="4" spans="1:40" x14ac:dyDescent="0.3">
      <c r="A4" s="2" t="s">
        <v>329</v>
      </c>
      <c r="B4" s="2" t="s">
        <v>1060</v>
      </c>
    </row>
    <row r="5" spans="1:40" x14ac:dyDescent="0.3">
      <c r="A5" s="2" t="s">
        <v>329</v>
      </c>
      <c r="B5" s="2" t="s">
        <v>67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462</v>
      </c>
      <c r="AH8" s="12" t="s">
        <v>463</v>
      </c>
      <c r="AI8" s="12" t="s">
        <v>464</v>
      </c>
      <c r="AJ8" s="12" t="s">
        <v>465</v>
      </c>
      <c r="AK8" s="12" t="s">
        <v>466</v>
      </c>
      <c r="AL8" s="11" t="s">
        <v>390</v>
      </c>
      <c r="AM8" s="10" t="s">
        <v>377</v>
      </c>
      <c r="AN8" s="11" t="s">
        <v>463</v>
      </c>
    </row>
    <row r="9" spans="1:40" ht="15" customHeight="1" x14ac:dyDescent="0.3">
      <c r="A9" s="2" t="s">
        <v>329</v>
      </c>
      <c r="B9" s="9" t="s">
        <v>391</v>
      </c>
      <c r="C9" s="13">
        <v>159</v>
      </c>
      <c r="D9" s="14">
        <v>78</v>
      </c>
      <c r="E9" s="15">
        <v>81</v>
      </c>
      <c r="F9" s="14">
        <v>9</v>
      </c>
      <c r="G9" s="13">
        <v>19</v>
      </c>
      <c r="H9" s="13">
        <v>41</v>
      </c>
      <c r="I9" s="13">
        <v>27</v>
      </c>
      <c r="J9" s="13">
        <v>32</v>
      </c>
      <c r="K9" s="13">
        <v>31</v>
      </c>
      <c r="L9" s="13">
        <v>28</v>
      </c>
      <c r="M9" s="13">
        <v>68</v>
      </c>
      <c r="N9" s="15">
        <v>63</v>
      </c>
      <c r="O9" s="14">
        <v>84</v>
      </c>
      <c r="P9" s="13">
        <v>56</v>
      </c>
      <c r="Q9" s="13">
        <v>15</v>
      </c>
      <c r="R9" s="13">
        <v>7</v>
      </c>
      <c r="S9" s="13">
        <v>12</v>
      </c>
      <c r="T9" s="13">
        <v>19</v>
      </c>
      <c r="U9" s="13">
        <v>10</v>
      </c>
      <c r="V9" s="13">
        <v>0</v>
      </c>
      <c r="W9" s="13">
        <v>1</v>
      </c>
      <c r="X9" s="13">
        <v>15</v>
      </c>
      <c r="Y9" s="13">
        <v>6</v>
      </c>
      <c r="Z9" s="15">
        <v>18</v>
      </c>
      <c r="AA9" s="14">
        <v>135</v>
      </c>
      <c r="AB9" s="13">
        <v>24</v>
      </c>
      <c r="AC9" s="13">
        <v>1</v>
      </c>
      <c r="AD9" s="13">
        <v>7</v>
      </c>
      <c r="AE9" s="13">
        <v>16</v>
      </c>
      <c r="AF9" s="15">
        <v>0</v>
      </c>
      <c r="AG9" s="14">
        <v>85</v>
      </c>
      <c r="AH9" s="13">
        <v>74</v>
      </c>
      <c r="AI9" s="13">
        <v>42</v>
      </c>
      <c r="AJ9" s="13">
        <v>43</v>
      </c>
      <c r="AK9" s="13">
        <v>43</v>
      </c>
      <c r="AL9" s="15">
        <v>31</v>
      </c>
      <c r="AM9" s="14">
        <v>159</v>
      </c>
      <c r="AN9" s="15">
        <v>0</v>
      </c>
    </row>
    <row r="10" spans="1:40" ht="15" customHeight="1" x14ac:dyDescent="0.3">
      <c r="A10" s="2" t="s">
        <v>329</v>
      </c>
      <c r="B10" s="9" t="s">
        <v>338</v>
      </c>
      <c r="C10" s="13">
        <v>153</v>
      </c>
      <c r="D10" s="14">
        <v>76</v>
      </c>
      <c r="E10" s="15">
        <v>77</v>
      </c>
      <c r="F10" s="14">
        <v>8</v>
      </c>
      <c r="G10" s="13">
        <v>18</v>
      </c>
      <c r="H10" s="13">
        <v>38</v>
      </c>
      <c r="I10" s="13">
        <v>26</v>
      </c>
      <c r="J10" s="13">
        <v>31</v>
      </c>
      <c r="K10" s="13">
        <v>32</v>
      </c>
      <c r="L10" s="13">
        <v>26</v>
      </c>
      <c r="M10" s="13">
        <v>64</v>
      </c>
      <c r="N10" s="15">
        <v>63</v>
      </c>
      <c r="O10" s="14">
        <v>81</v>
      </c>
      <c r="P10" s="13">
        <v>54</v>
      </c>
      <c r="Q10" s="13">
        <v>14</v>
      </c>
      <c r="R10" s="13">
        <v>6</v>
      </c>
      <c r="S10" s="13">
        <v>12</v>
      </c>
      <c r="T10" s="13">
        <v>19</v>
      </c>
      <c r="U10" s="13">
        <v>10</v>
      </c>
      <c r="V10" s="13">
        <v>0</v>
      </c>
      <c r="W10" s="13">
        <v>1</v>
      </c>
      <c r="X10" s="13">
        <v>14</v>
      </c>
      <c r="Y10" s="13">
        <v>6</v>
      </c>
      <c r="Z10" s="15">
        <v>18</v>
      </c>
      <c r="AA10" s="14">
        <v>132</v>
      </c>
      <c r="AB10" s="13">
        <v>21</v>
      </c>
      <c r="AC10" s="13">
        <v>1</v>
      </c>
      <c r="AD10" s="13">
        <v>7</v>
      </c>
      <c r="AE10" s="13">
        <v>14</v>
      </c>
      <c r="AF10" s="15">
        <v>0</v>
      </c>
      <c r="AG10" s="14">
        <v>81</v>
      </c>
      <c r="AH10" s="13">
        <v>73</v>
      </c>
      <c r="AI10" s="13">
        <v>37</v>
      </c>
      <c r="AJ10" s="13">
        <v>44</v>
      </c>
      <c r="AK10" s="13">
        <v>43</v>
      </c>
      <c r="AL10" s="15">
        <v>29</v>
      </c>
      <c r="AM10" s="14">
        <v>153</v>
      </c>
      <c r="AN10" s="15">
        <v>0</v>
      </c>
    </row>
    <row r="11" spans="1:40" ht="15" customHeight="1" x14ac:dyDescent="0.3">
      <c r="A11" s="2" t="s">
        <v>329</v>
      </c>
      <c r="B11" s="9" t="s">
        <v>909</v>
      </c>
      <c r="C11" s="13">
        <v>34</v>
      </c>
      <c r="D11" s="14">
        <v>19</v>
      </c>
      <c r="E11" s="15">
        <v>15</v>
      </c>
      <c r="F11" s="14">
        <v>3</v>
      </c>
      <c r="G11" s="13">
        <v>9</v>
      </c>
      <c r="H11" s="13">
        <v>11</v>
      </c>
      <c r="I11" s="13">
        <v>5</v>
      </c>
      <c r="J11" s="13">
        <v>2</v>
      </c>
      <c r="K11" s="13">
        <v>4</v>
      </c>
      <c r="L11" s="13">
        <v>12</v>
      </c>
      <c r="M11" s="13">
        <v>16</v>
      </c>
      <c r="N11" s="15">
        <v>6</v>
      </c>
      <c r="O11" s="14">
        <v>25</v>
      </c>
      <c r="P11" s="13">
        <v>7</v>
      </c>
      <c r="Q11" s="13">
        <v>3</v>
      </c>
      <c r="R11" s="13">
        <v>1</v>
      </c>
      <c r="S11" s="13">
        <v>3</v>
      </c>
      <c r="T11" s="13">
        <v>2</v>
      </c>
      <c r="U11" s="13">
        <v>6</v>
      </c>
      <c r="V11" s="13">
        <v>0</v>
      </c>
      <c r="W11" s="13">
        <v>0</v>
      </c>
      <c r="X11" s="13">
        <v>4</v>
      </c>
      <c r="Y11" s="13">
        <v>2</v>
      </c>
      <c r="Z11" s="15">
        <v>6</v>
      </c>
      <c r="AA11" s="14">
        <v>23</v>
      </c>
      <c r="AB11" s="13">
        <v>11</v>
      </c>
      <c r="AC11" s="13">
        <v>0</v>
      </c>
      <c r="AD11" s="13">
        <v>1</v>
      </c>
      <c r="AE11" s="13">
        <v>10</v>
      </c>
      <c r="AF11" s="15">
        <v>0</v>
      </c>
      <c r="AG11" s="14">
        <v>21</v>
      </c>
      <c r="AH11" s="13">
        <v>13</v>
      </c>
      <c r="AI11" s="13">
        <v>14</v>
      </c>
      <c r="AJ11" s="13">
        <v>6</v>
      </c>
      <c r="AK11" s="13">
        <v>11</v>
      </c>
      <c r="AL11" s="15">
        <v>3</v>
      </c>
      <c r="AM11" s="14">
        <v>34</v>
      </c>
      <c r="AN11" s="15">
        <v>0</v>
      </c>
    </row>
    <row r="12" spans="1:40" ht="15" customHeight="1" x14ac:dyDescent="0.3">
      <c r="A12" s="2" t="s">
        <v>329</v>
      </c>
      <c r="B12" s="9"/>
      <c r="C12" s="16">
        <v>0.22</v>
      </c>
      <c r="D12" s="17">
        <v>0.25</v>
      </c>
      <c r="E12" s="18">
        <v>0.19</v>
      </c>
      <c r="F12" s="17">
        <v>0.32</v>
      </c>
      <c r="G12" s="16">
        <v>0.51</v>
      </c>
      <c r="H12" s="16">
        <v>0.28000000000000003</v>
      </c>
      <c r="I12" s="16">
        <v>0.2</v>
      </c>
      <c r="J12" s="20">
        <v>0.06</v>
      </c>
      <c r="K12" s="16">
        <v>0.13</v>
      </c>
      <c r="L12" s="16">
        <v>0.45</v>
      </c>
      <c r="M12" s="16">
        <v>0.25</v>
      </c>
      <c r="N12" s="21">
        <v>0.1</v>
      </c>
      <c r="O12" s="19">
        <v>0.31</v>
      </c>
      <c r="P12" s="20">
        <v>0.12</v>
      </c>
      <c r="Q12" s="16">
        <v>0.23</v>
      </c>
      <c r="R12" s="16">
        <v>0.14000000000000001</v>
      </c>
      <c r="S12" s="16">
        <v>0.21</v>
      </c>
      <c r="T12" s="16">
        <v>0.13</v>
      </c>
      <c r="U12" s="16">
        <v>0.59</v>
      </c>
      <c r="V12" s="16">
        <v>0</v>
      </c>
      <c r="W12" s="16">
        <v>0</v>
      </c>
      <c r="X12" s="16">
        <v>0.28999999999999998</v>
      </c>
      <c r="Y12" s="16">
        <v>0.36</v>
      </c>
      <c r="Z12" s="18">
        <v>0.34</v>
      </c>
      <c r="AA12" s="17">
        <v>0.17</v>
      </c>
      <c r="AB12" s="16">
        <v>0.52</v>
      </c>
      <c r="AC12" s="16">
        <v>0</v>
      </c>
      <c r="AD12" s="16">
        <v>0.14000000000000001</v>
      </c>
      <c r="AE12" s="16">
        <v>0.74</v>
      </c>
      <c r="AF12" s="18">
        <v>0</v>
      </c>
      <c r="AG12" s="17">
        <v>0.25</v>
      </c>
      <c r="AH12" s="16">
        <v>0.18</v>
      </c>
      <c r="AI12" s="20">
        <v>0.39</v>
      </c>
      <c r="AJ12" s="16">
        <v>0.14000000000000001</v>
      </c>
      <c r="AK12" s="16">
        <v>0.25</v>
      </c>
      <c r="AL12" s="18">
        <v>0.09</v>
      </c>
      <c r="AM12" s="17">
        <v>0.22</v>
      </c>
      <c r="AN12" s="18">
        <v>0</v>
      </c>
    </row>
    <row r="13" spans="1:40" ht="15" customHeight="1" x14ac:dyDescent="0.3">
      <c r="A13" s="2" t="s">
        <v>329</v>
      </c>
      <c r="B13" s="9"/>
      <c r="D13" s="22"/>
      <c r="E13" s="9"/>
      <c r="F13" s="22"/>
      <c r="H13" s="12" t="s">
        <v>415</v>
      </c>
      <c r="M13" s="12" t="s">
        <v>415</v>
      </c>
      <c r="N13" s="9"/>
      <c r="O13" s="10" t="s">
        <v>378</v>
      </c>
      <c r="Z13" s="9"/>
      <c r="AA13" s="22"/>
      <c r="AF13" s="9"/>
      <c r="AG13" s="22"/>
      <c r="AI13" s="12" t="s">
        <v>494</v>
      </c>
      <c r="AL13" s="9"/>
      <c r="AM13" s="22"/>
      <c r="AN13" s="9"/>
    </row>
    <row r="14" spans="1:40" ht="15" customHeight="1" x14ac:dyDescent="0.3">
      <c r="A14" s="2" t="s">
        <v>329</v>
      </c>
      <c r="B14" s="9" t="s">
        <v>922</v>
      </c>
      <c r="C14" s="13">
        <v>81</v>
      </c>
      <c r="D14" s="14">
        <v>40</v>
      </c>
      <c r="E14" s="15">
        <v>41</v>
      </c>
      <c r="F14" s="14">
        <v>5</v>
      </c>
      <c r="G14" s="13">
        <v>6</v>
      </c>
      <c r="H14" s="13">
        <v>15</v>
      </c>
      <c r="I14" s="13">
        <v>10</v>
      </c>
      <c r="J14" s="13">
        <v>23</v>
      </c>
      <c r="K14" s="13">
        <v>23</v>
      </c>
      <c r="L14" s="13">
        <v>11</v>
      </c>
      <c r="M14" s="13">
        <v>25</v>
      </c>
      <c r="N14" s="15">
        <v>45</v>
      </c>
      <c r="O14" s="14">
        <v>39</v>
      </c>
      <c r="P14" s="13">
        <v>31</v>
      </c>
      <c r="Q14" s="13">
        <v>8</v>
      </c>
      <c r="R14" s="13">
        <v>4</v>
      </c>
      <c r="S14" s="13">
        <v>9</v>
      </c>
      <c r="T14" s="13">
        <v>11</v>
      </c>
      <c r="U14" s="13">
        <v>3</v>
      </c>
      <c r="V14" s="13">
        <v>0</v>
      </c>
      <c r="W14" s="13">
        <v>0</v>
      </c>
      <c r="X14" s="13">
        <v>7</v>
      </c>
      <c r="Y14" s="13">
        <v>2</v>
      </c>
      <c r="Z14" s="15">
        <v>6</v>
      </c>
      <c r="AA14" s="14">
        <v>77</v>
      </c>
      <c r="AB14" s="13">
        <v>5</v>
      </c>
      <c r="AC14" s="13">
        <v>1</v>
      </c>
      <c r="AD14" s="13">
        <v>1</v>
      </c>
      <c r="AE14" s="13">
        <v>3</v>
      </c>
      <c r="AF14" s="15">
        <v>0</v>
      </c>
      <c r="AG14" s="14">
        <v>40</v>
      </c>
      <c r="AH14" s="13">
        <v>41</v>
      </c>
      <c r="AI14" s="13">
        <v>15</v>
      </c>
      <c r="AJ14" s="13">
        <v>25</v>
      </c>
      <c r="AK14" s="13">
        <v>25</v>
      </c>
      <c r="AL14" s="15">
        <v>17</v>
      </c>
      <c r="AM14" s="14">
        <v>81</v>
      </c>
      <c r="AN14" s="15">
        <v>0</v>
      </c>
    </row>
    <row r="15" spans="1:40" ht="15" customHeight="1" x14ac:dyDescent="0.3">
      <c r="A15" s="2" t="s">
        <v>329</v>
      </c>
      <c r="B15" s="9"/>
      <c r="C15" s="16">
        <v>0.53</v>
      </c>
      <c r="D15" s="17">
        <v>0.52</v>
      </c>
      <c r="E15" s="18">
        <v>0.53</v>
      </c>
      <c r="F15" s="17">
        <v>0.56999999999999995</v>
      </c>
      <c r="G15" s="16">
        <v>0.34</v>
      </c>
      <c r="H15" s="16">
        <v>0.4</v>
      </c>
      <c r="I15" s="16">
        <v>0.38</v>
      </c>
      <c r="J15" s="20">
        <v>0.72</v>
      </c>
      <c r="K15" s="20">
        <v>0.72</v>
      </c>
      <c r="L15" s="16">
        <v>0.41</v>
      </c>
      <c r="M15" s="20">
        <v>0.39</v>
      </c>
      <c r="N15" s="21">
        <v>0.72</v>
      </c>
      <c r="O15" s="17">
        <v>0.48</v>
      </c>
      <c r="P15" s="16">
        <v>0.56999999999999995</v>
      </c>
      <c r="Q15" s="16">
        <v>0.57999999999999996</v>
      </c>
      <c r="R15" s="16">
        <v>0.6</v>
      </c>
      <c r="S15" s="16">
        <v>0.79</v>
      </c>
      <c r="T15" s="16">
        <v>0.6</v>
      </c>
      <c r="U15" s="16">
        <v>0.33</v>
      </c>
      <c r="V15" s="16">
        <v>0</v>
      </c>
      <c r="W15" s="16">
        <v>0</v>
      </c>
      <c r="X15" s="16">
        <v>0.51</v>
      </c>
      <c r="Y15" s="16">
        <v>0.31</v>
      </c>
      <c r="Z15" s="18">
        <v>0.3</v>
      </c>
      <c r="AA15" s="17">
        <v>0.57999999999999996</v>
      </c>
      <c r="AB15" s="16">
        <v>0.21</v>
      </c>
      <c r="AC15" s="16">
        <v>1</v>
      </c>
      <c r="AD15" s="16">
        <v>0.13</v>
      </c>
      <c r="AE15" s="16">
        <v>0.2</v>
      </c>
      <c r="AF15" s="18">
        <v>0</v>
      </c>
      <c r="AG15" s="17">
        <v>0.49</v>
      </c>
      <c r="AH15" s="16">
        <v>0.56999999999999995</v>
      </c>
      <c r="AI15" s="16">
        <v>0.41</v>
      </c>
      <c r="AJ15" s="16">
        <v>0.56000000000000005</v>
      </c>
      <c r="AK15" s="16">
        <v>0.56999999999999995</v>
      </c>
      <c r="AL15" s="18">
        <v>0.56999999999999995</v>
      </c>
      <c r="AM15" s="17">
        <v>0.53</v>
      </c>
      <c r="AN15" s="18">
        <v>0</v>
      </c>
    </row>
    <row r="16" spans="1:40" ht="15" customHeight="1" x14ac:dyDescent="0.3">
      <c r="A16" s="2" t="s">
        <v>329</v>
      </c>
      <c r="B16" s="9"/>
      <c r="D16" s="22"/>
      <c r="E16" s="9"/>
      <c r="F16" s="22"/>
      <c r="J16" s="12" t="s">
        <v>662</v>
      </c>
      <c r="K16" s="12" t="s">
        <v>662</v>
      </c>
      <c r="N16" s="11" t="s">
        <v>662</v>
      </c>
      <c r="O16" s="22"/>
      <c r="Z16" s="9"/>
      <c r="AA16" s="22"/>
      <c r="AF16" s="9"/>
      <c r="AG16" s="22"/>
      <c r="AL16" s="9"/>
      <c r="AM16" s="22"/>
      <c r="AN16" s="9"/>
    </row>
    <row r="17" spans="1:40" ht="15" customHeight="1" x14ac:dyDescent="0.3">
      <c r="A17" s="2" t="s">
        <v>329</v>
      </c>
      <c r="B17" s="9" t="s">
        <v>930</v>
      </c>
      <c r="C17" s="13">
        <v>29</v>
      </c>
      <c r="D17" s="14">
        <v>13</v>
      </c>
      <c r="E17" s="15">
        <v>17</v>
      </c>
      <c r="F17" s="14">
        <v>0</v>
      </c>
      <c r="G17" s="13">
        <v>2</v>
      </c>
      <c r="H17" s="13">
        <v>9</v>
      </c>
      <c r="I17" s="13">
        <v>8</v>
      </c>
      <c r="J17" s="13">
        <v>7</v>
      </c>
      <c r="K17" s="13">
        <v>4</v>
      </c>
      <c r="L17" s="13">
        <v>2</v>
      </c>
      <c r="M17" s="13">
        <v>17</v>
      </c>
      <c r="N17" s="15">
        <v>11</v>
      </c>
      <c r="O17" s="14">
        <v>13</v>
      </c>
      <c r="P17" s="13">
        <v>14</v>
      </c>
      <c r="Q17" s="13">
        <v>2</v>
      </c>
      <c r="R17" s="13">
        <v>1</v>
      </c>
      <c r="S17" s="13">
        <v>0</v>
      </c>
      <c r="T17" s="13">
        <v>3</v>
      </c>
      <c r="U17" s="13">
        <v>0</v>
      </c>
      <c r="V17" s="13">
        <v>0</v>
      </c>
      <c r="W17" s="13">
        <v>1</v>
      </c>
      <c r="X17" s="13">
        <v>1</v>
      </c>
      <c r="Y17" s="13">
        <v>2</v>
      </c>
      <c r="Z17" s="15">
        <v>6</v>
      </c>
      <c r="AA17" s="14">
        <v>27</v>
      </c>
      <c r="AB17" s="13">
        <v>2</v>
      </c>
      <c r="AC17" s="13">
        <v>0</v>
      </c>
      <c r="AD17" s="13">
        <v>2</v>
      </c>
      <c r="AE17" s="13">
        <v>0</v>
      </c>
      <c r="AF17" s="15">
        <v>0</v>
      </c>
      <c r="AG17" s="14">
        <v>16</v>
      </c>
      <c r="AH17" s="13">
        <v>13</v>
      </c>
      <c r="AI17" s="13">
        <v>6</v>
      </c>
      <c r="AJ17" s="13">
        <v>10</v>
      </c>
      <c r="AK17" s="13">
        <v>6</v>
      </c>
      <c r="AL17" s="15">
        <v>7</v>
      </c>
      <c r="AM17" s="14">
        <v>29</v>
      </c>
      <c r="AN17" s="15">
        <v>0</v>
      </c>
    </row>
    <row r="18" spans="1:40" ht="15" customHeight="1" x14ac:dyDescent="0.3">
      <c r="A18" s="2" t="s">
        <v>329</v>
      </c>
      <c r="B18" s="9"/>
      <c r="C18" s="16">
        <v>0.19</v>
      </c>
      <c r="D18" s="17">
        <v>0.17</v>
      </c>
      <c r="E18" s="18">
        <v>0.21</v>
      </c>
      <c r="F18" s="17">
        <v>0</v>
      </c>
      <c r="G18" s="16">
        <v>0.1</v>
      </c>
      <c r="H18" s="16">
        <v>0.23</v>
      </c>
      <c r="I18" s="16">
        <v>0.31</v>
      </c>
      <c r="J18" s="16">
        <v>0.22</v>
      </c>
      <c r="K18" s="16">
        <v>0.12</v>
      </c>
      <c r="L18" s="16">
        <v>7.0000000000000007E-2</v>
      </c>
      <c r="M18" s="16">
        <v>0.26</v>
      </c>
      <c r="N18" s="18">
        <v>0.17</v>
      </c>
      <c r="O18" s="17">
        <v>0.16</v>
      </c>
      <c r="P18" s="16">
        <v>0.25</v>
      </c>
      <c r="Q18" s="16">
        <v>0.12</v>
      </c>
      <c r="R18" s="16">
        <v>0.13</v>
      </c>
      <c r="S18" s="16">
        <v>0</v>
      </c>
      <c r="T18" s="16">
        <v>0.16</v>
      </c>
      <c r="U18" s="16">
        <v>0</v>
      </c>
      <c r="V18" s="16">
        <v>0</v>
      </c>
      <c r="W18" s="16">
        <v>1</v>
      </c>
      <c r="X18" s="16">
        <v>0.08</v>
      </c>
      <c r="Y18" s="16">
        <v>0.33</v>
      </c>
      <c r="Z18" s="18">
        <v>0.35</v>
      </c>
      <c r="AA18" s="17">
        <v>0.21</v>
      </c>
      <c r="AB18" s="16">
        <v>0.1</v>
      </c>
      <c r="AC18" s="16">
        <v>0</v>
      </c>
      <c r="AD18" s="16">
        <v>0.32</v>
      </c>
      <c r="AE18" s="16">
        <v>0</v>
      </c>
      <c r="AF18" s="18">
        <v>0</v>
      </c>
      <c r="AG18" s="17">
        <v>0.2</v>
      </c>
      <c r="AH18" s="16">
        <v>0.19</v>
      </c>
      <c r="AI18" s="16">
        <v>0.15</v>
      </c>
      <c r="AJ18" s="16">
        <v>0.23</v>
      </c>
      <c r="AK18" s="16">
        <v>0.14000000000000001</v>
      </c>
      <c r="AL18" s="18">
        <v>0.25</v>
      </c>
      <c r="AM18" s="17">
        <v>0.19</v>
      </c>
      <c r="AN18" s="18">
        <v>0</v>
      </c>
    </row>
    <row r="19" spans="1:40" ht="15" customHeight="1" x14ac:dyDescent="0.3">
      <c r="A19" s="2" t="s">
        <v>329</v>
      </c>
      <c r="B19" s="9" t="s">
        <v>940</v>
      </c>
      <c r="C19" s="13">
        <v>8</v>
      </c>
      <c r="D19" s="14">
        <v>5</v>
      </c>
      <c r="E19" s="15">
        <v>4</v>
      </c>
      <c r="F19" s="14">
        <v>1</v>
      </c>
      <c r="G19" s="13">
        <v>0</v>
      </c>
      <c r="H19" s="13">
        <v>4</v>
      </c>
      <c r="I19" s="13">
        <v>3</v>
      </c>
      <c r="J19" s="13">
        <v>0</v>
      </c>
      <c r="K19" s="13">
        <v>1</v>
      </c>
      <c r="L19" s="13">
        <v>1</v>
      </c>
      <c r="M19" s="13">
        <v>7</v>
      </c>
      <c r="N19" s="15">
        <v>1</v>
      </c>
      <c r="O19" s="14">
        <v>3</v>
      </c>
      <c r="P19" s="13">
        <v>3</v>
      </c>
      <c r="Q19" s="13">
        <v>1</v>
      </c>
      <c r="R19" s="13">
        <v>1</v>
      </c>
      <c r="S19" s="13">
        <v>0</v>
      </c>
      <c r="T19" s="13">
        <v>2</v>
      </c>
      <c r="U19" s="13">
        <v>0</v>
      </c>
      <c r="V19" s="13">
        <v>0</v>
      </c>
      <c r="W19" s="13">
        <v>0</v>
      </c>
      <c r="X19" s="13">
        <v>2</v>
      </c>
      <c r="Y19" s="13">
        <v>0</v>
      </c>
      <c r="Z19" s="15">
        <v>0</v>
      </c>
      <c r="AA19" s="14">
        <v>6</v>
      </c>
      <c r="AB19" s="13">
        <v>3</v>
      </c>
      <c r="AC19" s="13">
        <v>0</v>
      </c>
      <c r="AD19" s="13">
        <v>2</v>
      </c>
      <c r="AE19" s="13">
        <v>1</v>
      </c>
      <c r="AF19" s="15">
        <v>0</v>
      </c>
      <c r="AG19" s="14">
        <v>5</v>
      </c>
      <c r="AH19" s="13">
        <v>4</v>
      </c>
      <c r="AI19" s="13">
        <v>2</v>
      </c>
      <c r="AJ19" s="13">
        <v>3</v>
      </c>
      <c r="AK19" s="13">
        <v>2</v>
      </c>
      <c r="AL19" s="15">
        <v>2</v>
      </c>
      <c r="AM19" s="14">
        <v>8</v>
      </c>
      <c r="AN19" s="15">
        <v>0</v>
      </c>
    </row>
    <row r="20" spans="1:40" ht="15" customHeight="1" x14ac:dyDescent="0.3">
      <c r="A20" s="2" t="s">
        <v>329</v>
      </c>
      <c r="B20" s="9"/>
      <c r="C20" s="16">
        <v>0.05</v>
      </c>
      <c r="D20" s="17">
        <v>0.06</v>
      </c>
      <c r="E20" s="18">
        <v>0.05</v>
      </c>
      <c r="F20" s="17">
        <v>0.11</v>
      </c>
      <c r="G20" s="16">
        <v>0</v>
      </c>
      <c r="H20" s="16">
        <v>0.1</v>
      </c>
      <c r="I20" s="16">
        <v>0.11</v>
      </c>
      <c r="J20" s="16">
        <v>0</v>
      </c>
      <c r="K20" s="16">
        <v>0.03</v>
      </c>
      <c r="L20" s="16">
        <v>0.03</v>
      </c>
      <c r="M20" s="20">
        <v>0.1</v>
      </c>
      <c r="N20" s="18">
        <v>0.01</v>
      </c>
      <c r="O20" s="17">
        <v>0.04</v>
      </c>
      <c r="P20" s="16">
        <v>0.05</v>
      </c>
      <c r="Q20" s="16">
        <v>0.06</v>
      </c>
      <c r="R20" s="16">
        <v>0.13</v>
      </c>
      <c r="S20" s="16">
        <v>0</v>
      </c>
      <c r="T20" s="16">
        <v>0.11</v>
      </c>
      <c r="U20" s="16">
        <v>0</v>
      </c>
      <c r="V20" s="16">
        <v>0</v>
      </c>
      <c r="W20" s="16">
        <v>0</v>
      </c>
      <c r="X20" s="16">
        <v>0.12</v>
      </c>
      <c r="Y20" s="16">
        <v>0</v>
      </c>
      <c r="Z20" s="18">
        <v>0</v>
      </c>
      <c r="AA20" s="17">
        <v>0.04</v>
      </c>
      <c r="AB20" s="16">
        <v>0.13</v>
      </c>
      <c r="AC20" s="16">
        <v>0</v>
      </c>
      <c r="AD20" s="16">
        <v>0.28000000000000003</v>
      </c>
      <c r="AE20" s="16">
        <v>0.06</v>
      </c>
      <c r="AF20" s="18">
        <v>0</v>
      </c>
      <c r="AG20" s="17">
        <v>0.06</v>
      </c>
      <c r="AH20" s="16">
        <v>0.05</v>
      </c>
      <c r="AI20" s="16">
        <v>0.05</v>
      </c>
      <c r="AJ20" s="16">
        <v>7.0000000000000007E-2</v>
      </c>
      <c r="AK20" s="16">
        <v>0.04</v>
      </c>
      <c r="AL20" s="18">
        <v>0.06</v>
      </c>
      <c r="AM20" s="17">
        <v>0.05</v>
      </c>
      <c r="AN20" s="18">
        <v>0</v>
      </c>
    </row>
    <row r="21" spans="1:40" ht="15" customHeight="1" x14ac:dyDescent="0.3">
      <c r="A21" s="2" t="s">
        <v>329</v>
      </c>
      <c r="B21" s="9"/>
      <c r="D21" s="22"/>
      <c r="E21" s="9"/>
      <c r="F21" s="22"/>
      <c r="M21" s="12" t="s">
        <v>385</v>
      </c>
      <c r="N21" s="9"/>
      <c r="O21" s="22"/>
      <c r="Z21" s="9"/>
      <c r="AA21" s="22"/>
      <c r="AF21" s="9"/>
      <c r="AG21" s="22"/>
      <c r="AL21" s="9"/>
      <c r="AM21" s="22"/>
      <c r="AN21" s="9"/>
    </row>
    <row r="22" spans="1:40" ht="15" customHeight="1" x14ac:dyDescent="0.3">
      <c r="A22" s="2" t="s">
        <v>329</v>
      </c>
      <c r="B22" s="9" t="s">
        <v>950</v>
      </c>
      <c r="C22" s="13">
        <v>1</v>
      </c>
      <c r="D22" s="14">
        <v>0</v>
      </c>
      <c r="E22" s="15">
        <v>1</v>
      </c>
      <c r="F22" s="14">
        <v>0</v>
      </c>
      <c r="G22" s="13">
        <v>1</v>
      </c>
      <c r="H22" s="13">
        <v>0</v>
      </c>
      <c r="I22" s="13">
        <v>0</v>
      </c>
      <c r="J22" s="13">
        <v>0</v>
      </c>
      <c r="K22" s="13">
        <v>0</v>
      </c>
      <c r="L22" s="13">
        <v>1</v>
      </c>
      <c r="M22" s="13">
        <v>0</v>
      </c>
      <c r="N22" s="15">
        <v>0</v>
      </c>
      <c r="O22" s="14">
        <v>1</v>
      </c>
      <c r="P22" s="13">
        <v>0</v>
      </c>
      <c r="Q22" s="13">
        <v>0</v>
      </c>
      <c r="R22" s="13">
        <v>0</v>
      </c>
      <c r="S22" s="13">
        <v>0</v>
      </c>
      <c r="T22" s="13">
        <v>0</v>
      </c>
      <c r="U22" s="13">
        <v>1</v>
      </c>
      <c r="V22" s="13">
        <v>0</v>
      </c>
      <c r="W22" s="13">
        <v>0</v>
      </c>
      <c r="X22" s="13">
        <v>0</v>
      </c>
      <c r="Y22" s="13">
        <v>0</v>
      </c>
      <c r="Z22" s="15">
        <v>0</v>
      </c>
      <c r="AA22" s="14">
        <v>0</v>
      </c>
      <c r="AB22" s="13">
        <v>1</v>
      </c>
      <c r="AC22" s="13">
        <v>0</v>
      </c>
      <c r="AD22" s="13">
        <v>1</v>
      </c>
      <c r="AE22" s="13">
        <v>0</v>
      </c>
      <c r="AF22" s="15">
        <v>0</v>
      </c>
      <c r="AG22" s="14">
        <v>0</v>
      </c>
      <c r="AH22" s="13">
        <v>1</v>
      </c>
      <c r="AI22" s="13">
        <v>0</v>
      </c>
      <c r="AJ22" s="13">
        <v>0</v>
      </c>
      <c r="AK22" s="13">
        <v>0</v>
      </c>
      <c r="AL22" s="15">
        <v>1</v>
      </c>
      <c r="AM22" s="14">
        <v>1</v>
      </c>
      <c r="AN22" s="15">
        <v>0</v>
      </c>
    </row>
    <row r="23" spans="1:40" ht="15" customHeight="1" x14ac:dyDescent="0.3">
      <c r="A23" s="2" t="s">
        <v>329</v>
      </c>
      <c r="B23" s="9"/>
      <c r="C23" s="16">
        <v>0.01</v>
      </c>
      <c r="D23" s="17">
        <v>0</v>
      </c>
      <c r="E23" s="18">
        <v>0.01</v>
      </c>
      <c r="F23" s="17">
        <v>0</v>
      </c>
      <c r="G23" s="16">
        <v>0.05</v>
      </c>
      <c r="H23" s="16">
        <v>0</v>
      </c>
      <c r="I23" s="16">
        <v>0</v>
      </c>
      <c r="J23" s="16">
        <v>0</v>
      </c>
      <c r="K23" s="16">
        <v>0</v>
      </c>
      <c r="L23" s="16">
        <v>0.03</v>
      </c>
      <c r="M23" s="16">
        <v>0</v>
      </c>
      <c r="N23" s="18">
        <v>0</v>
      </c>
      <c r="O23" s="17">
        <v>0.01</v>
      </c>
      <c r="P23" s="16">
        <v>0</v>
      </c>
      <c r="Q23" s="16">
        <v>0</v>
      </c>
      <c r="R23" s="16">
        <v>0</v>
      </c>
      <c r="S23" s="16">
        <v>0</v>
      </c>
      <c r="T23" s="16">
        <v>0</v>
      </c>
      <c r="U23" s="16">
        <v>0.09</v>
      </c>
      <c r="V23" s="16">
        <v>0</v>
      </c>
      <c r="W23" s="16">
        <v>0</v>
      </c>
      <c r="X23" s="16">
        <v>0</v>
      </c>
      <c r="Y23" s="16">
        <v>0</v>
      </c>
      <c r="Z23" s="18">
        <v>0</v>
      </c>
      <c r="AA23" s="17">
        <v>0</v>
      </c>
      <c r="AB23" s="16">
        <v>0.04</v>
      </c>
      <c r="AC23" s="16">
        <v>0</v>
      </c>
      <c r="AD23" s="16">
        <v>0.12</v>
      </c>
      <c r="AE23" s="16">
        <v>0</v>
      </c>
      <c r="AF23" s="18">
        <v>0</v>
      </c>
      <c r="AG23" s="17">
        <v>0</v>
      </c>
      <c r="AH23" s="16">
        <v>0.01</v>
      </c>
      <c r="AI23" s="16">
        <v>0</v>
      </c>
      <c r="AJ23" s="16">
        <v>0</v>
      </c>
      <c r="AK23" s="16">
        <v>0</v>
      </c>
      <c r="AL23" s="18">
        <v>0.03</v>
      </c>
      <c r="AM23" s="17">
        <v>0.01</v>
      </c>
      <c r="AN23" s="18">
        <v>0</v>
      </c>
    </row>
    <row r="24" spans="1:40" ht="15" customHeight="1" x14ac:dyDescent="0.3">
      <c r="A24" s="2" t="s">
        <v>329</v>
      </c>
      <c r="B24" s="9" t="s">
        <v>774</v>
      </c>
      <c r="C24" s="13">
        <v>0</v>
      </c>
      <c r="D24" s="14">
        <v>0</v>
      </c>
      <c r="E24" s="15">
        <v>0</v>
      </c>
      <c r="F24" s="14">
        <v>0</v>
      </c>
      <c r="G24" s="13">
        <v>0</v>
      </c>
      <c r="H24" s="13">
        <v>0</v>
      </c>
      <c r="I24" s="13">
        <v>0</v>
      </c>
      <c r="J24" s="13">
        <v>0</v>
      </c>
      <c r="K24" s="13">
        <v>0</v>
      </c>
      <c r="L24" s="13">
        <v>0</v>
      </c>
      <c r="M24" s="13">
        <v>0</v>
      </c>
      <c r="N24" s="15">
        <v>0</v>
      </c>
      <c r="O24" s="14">
        <v>0</v>
      </c>
      <c r="P24" s="13">
        <v>0</v>
      </c>
      <c r="Q24" s="13">
        <v>0</v>
      </c>
      <c r="R24" s="13">
        <v>0</v>
      </c>
      <c r="S24" s="13">
        <v>0</v>
      </c>
      <c r="T24" s="13">
        <v>0</v>
      </c>
      <c r="U24" s="13">
        <v>0</v>
      </c>
      <c r="V24" s="13">
        <v>0</v>
      </c>
      <c r="W24" s="13">
        <v>0</v>
      </c>
      <c r="X24" s="13">
        <v>0</v>
      </c>
      <c r="Y24" s="13">
        <v>0</v>
      </c>
      <c r="Z24" s="15">
        <v>0</v>
      </c>
      <c r="AA24" s="14">
        <v>0</v>
      </c>
      <c r="AB24" s="13">
        <v>0</v>
      </c>
      <c r="AC24" s="13">
        <v>0</v>
      </c>
      <c r="AD24" s="13">
        <v>0</v>
      </c>
      <c r="AE24" s="13">
        <v>0</v>
      </c>
      <c r="AF24" s="15">
        <v>0</v>
      </c>
      <c r="AG24" s="14">
        <v>0</v>
      </c>
      <c r="AH24" s="13">
        <v>0</v>
      </c>
      <c r="AI24" s="13">
        <v>0</v>
      </c>
      <c r="AJ24" s="13">
        <v>0</v>
      </c>
      <c r="AK24" s="13">
        <v>0</v>
      </c>
      <c r="AL24" s="15">
        <v>0</v>
      </c>
      <c r="AM24" s="14">
        <v>0</v>
      </c>
      <c r="AN24" s="15">
        <v>0</v>
      </c>
    </row>
    <row r="25" spans="1:40" ht="15" customHeight="1" x14ac:dyDescent="0.3">
      <c r="A25" s="2" t="s">
        <v>329</v>
      </c>
      <c r="B25" s="9"/>
      <c r="C25" s="16">
        <v>0</v>
      </c>
      <c r="D25" s="17">
        <v>0</v>
      </c>
      <c r="E25" s="18">
        <v>0</v>
      </c>
      <c r="F25" s="17">
        <v>0</v>
      </c>
      <c r="G25" s="16">
        <v>0</v>
      </c>
      <c r="H25" s="16">
        <v>0</v>
      </c>
      <c r="I25" s="16">
        <v>0</v>
      </c>
      <c r="J25" s="16">
        <v>0</v>
      </c>
      <c r="K25" s="16">
        <v>0</v>
      </c>
      <c r="L25" s="16">
        <v>0</v>
      </c>
      <c r="M25" s="16">
        <v>0</v>
      </c>
      <c r="N25" s="18">
        <v>0</v>
      </c>
      <c r="O25" s="17">
        <v>0</v>
      </c>
      <c r="P25" s="16">
        <v>0</v>
      </c>
      <c r="Q25" s="16">
        <v>0</v>
      </c>
      <c r="R25" s="16">
        <v>0</v>
      </c>
      <c r="S25" s="16">
        <v>0</v>
      </c>
      <c r="T25" s="16">
        <v>0</v>
      </c>
      <c r="U25" s="16">
        <v>0</v>
      </c>
      <c r="V25" s="16">
        <v>0</v>
      </c>
      <c r="W25" s="16">
        <v>0</v>
      </c>
      <c r="X25" s="16">
        <v>0</v>
      </c>
      <c r="Y25" s="16">
        <v>0</v>
      </c>
      <c r="Z25" s="18">
        <v>0</v>
      </c>
      <c r="AA25" s="17">
        <v>0</v>
      </c>
      <c r="AB25" s="16">
        <v>0</v>
      </c>
      <c r="AC25" s="16">
        <v>0</v>
      </c>
      <c r="AD25" s="16">
        <v>0</v>
      </c>
      <c r="AE25" s="16">
        <v>0</v>
      </c>
      <c r="AF25" s="18">
        <v>0</v>
      </c>
      <c r="AG25" s="17">
        <v>0</v>
      </c>
      <c r="AH25" s="16">
        <v>0</v>
      </c>
      <c r="AI25" s="16">
        <v>0</v>
      </c>
      <c r="AJ25" s="16">
        <v>0</v>
      </c>
      <c r="AK25" s="16">
        <v>0</v>
      </c>
      <c r="AL25" s="18">
        <v>0</v>
      </c>
      <c r="AM25" s="17">
        <v>0</v>
      </c>
      <c r="AN25" s="18">
        <v>0</v>
      </c>
    </row>
    <row r="26" spans="1:40" ht="15" customHeight="1" x14ac:dyDescent="0.3">
      <c r="A26" s="2" t="s">
        <v>329</v>
      </c>
      <c r="B26" s="9" t="s">
        <v>960</v>
      </c>
      <c r="C26" s="13">
        <v>115</v>
      </c>
      <c r="D26" s="14">
        <v>59</v>
      </c>
      <c r="E26" s="15">
        <v>56</v>
      </c>
      <c r="F26" s="14">
        <v>7</v>
      </c>
      <c r="G26" s="13">
        <v>15</v>
      </c>
      <c r="H26" s="13">
        <v>26</v>
      </c>
      <c r="I26" s="13">
        <v>15</v>
      </c>
      <c r="J26" s="13">
        <v>24</v>
      </c>
      <c r="K26" s="13">
        <v>27</v>
      </c>
      <c r="L26" s="13">
        <v>23</v>
      </c>
      <c r="M26" s="13">
        <v>41</v>
      </c>
      <c r="N26" s="15">
        <v>51</v>
      </c>
      <c r="O26" s="14">
        <v>64</v>
      </c>
      <c r="P26" s="13">
        <v>38</v>
      </c>
      <c r="Q26" s="13">
        <v>11</v>
      </c>
      <c r="R26" s="13">
        <v>5</v>
      </c>
      <c r="S26" s="13">
        <v>12</v>
      </c>
      <c r="T26" s="13">
        <v>14</v>
      </c>
      <c r="U26" s="13">
        <v>9</v>
      </c>
      <c r="V26" s="13">
        <v>0</v>
      </c>
      <c r="W26" s="13">
        <v>0</v>
      </c>
      <c r="X26" s="13">
        <v>12</v>
      </c>
      <c r="Y26" s="13">
        <v>4</v>
      </c>
      <c r="Z26" s="15">
        <v>12</v>
      </c>
      <c r="AA26" s="14">
        <v>99</v>
      </c>
      <c r="AB26" s="13">
        <v>16</v>
      </c>
      <c r="AC26" s="13">
        <v>1</v>
      </c>
      <c r="AD26" s="13">
        <v>2</v>
      </c>
      <c r="AE26" s="13">
        <v>13</v>
      </c>
      <c r="AF26" s="15">
        <v>0</v>
      </c>
      <c r="AG26" s="14">
        <v>60</v>
      </c>
      <c r="AH26" s="13">
        <v>55</v>
      </c>
      <c r="AI26" s="13">
        <v>29</v>
      </c>
      <c r="AJ26" s="13">
        <v>31</v>
      </c>
      <c r="AK26" s="13">
        <v>35</v>
      </c>
      <c r="AL26" s="15">
        <v>19</v>
      </c>
      <c r="AM26" s="14">
        <v>115</v>
      </c>
      <c r="AN26" s="15">
        <v>0</v>
      </c>
    </row>
    <row r="27" spans="1:40" ht="15" customHeight="1" x14ac:dyDescent="0.3">
      <c r="A27" s="2" t="s">
        <v>329</v>
      </c>
      <c r="B27" s="9"/>
      <c r="C27" s="16">
        <v>0.75</v>
      </c>
      <c r="D27" s="17">
        <v>0.77</v>
      </c>
      <c r="E27" s="18">
        <v>0.73</v>
      </c>
      <c r="F27" s="17">
        <v>0.89</v>
      </c>
      <c r="G27" s="16">
        <v>0.85</v>
      </c>
      <c r="H27" s="16">
        <v>0.67</v>
      </c>
      <c r="I27" s="16">
        <v>0.59</v>
      </c>
      <c r="J27" s="16">
        <v>0.78</v>
      </c>
      <c r="K27" s="16">
        <v>0.85</v>
      </c>
      <c r="L27" s="16">
        <v>0.86</v>
      </c>
      <c r="M27" s="20">
        <v>0.64</v>
      </c>
      <c r="N27" s="18">
        <v>0.81</v>
      </c>
      <c r="O27" s="17">
        <v>0.79</v>
      </c>
      <c r="P27" s="16">
        <v>0.69</v>
      </c>
      <c r="Q27" s="16">
        <v>0.81</v>
      </c>
      <c r="R27" s="16">
        <v>0.74</v>
      </c>
      <c r="S27" s="16">
        <v>1</v>
      </c>
      <c r="T27" s="16">
        <v>0.73</v>
      </c>
      <c r="U27" s="16">
        <v>0.91</v>
      </c>
      <c r="V27" s="16">
        <v>0</v>
      </c>
      <c r="W27" s="16">
        <v>0</v>
      </c>
      <c r="X27" s="16">
        <v>0.8</v>
      </c>
      <c r="Y27" s="16">
        <v>0.67</v>
      </c>
      <c r="Z27" s="18">
        <v>0.65</v>
      </c>
      <c r="AA27" s="17">
        <v>0.75</v>
      </c>
      <c r="AB27" s="16">
        <v>0.74</v>
      </c>
      <c r="AC27" s="16">
        <v>1</v>
      </c>
      <c r="AD27" s="16">
        <v>0.27</v>
      </c>
      <c r="AE27" s="16">
        <v>0.94</v>
      </c>
      <c r="AF27" s="18">
        <v>0</v>
      </c>
      <c r="AG27" s="17">
        <v>0.74</v>
      </c>
      <c r="AH27" s="16">
        <v>0.75</v>
      </c>
      <c r="AI27" s="16">
        <v>0.8</v>
      </c>
      <c r="AJ27" s="16">
        <v>0.7</v>
      </c>
      <c r="AK27" s="16">
        <v>0.82</v>
      </c>
      <c r="AL27" s="18">
        <v>0.66</v>
      </c>
      <c r="AM27" s="17">
        <v>0.75</v>
      </c>
      <c r="AN27" s="18">
        <v>0</v>
      </c>
    </row>
    <row r="28" spans="1:40" ht="15" customHeight="1" x14ac:dyDescent="0.3">
      <c r="A28" s="2" t="s">
        <v>329</v>
      </c>
      <c r="B28" s="9"/>
      <c r="D28" s="22"/>
      <c r="E28" s="9"/>
      <c r="F28" s="22"/>
      <c r="K28" s="12" t="s">
        <v>384</v>
      </c>
      <c r="N28" s="11" t="s">
        <v>384</v>
      </c>
      <c r="O28" s="22"/>
      <c r="Z28" s="9"/>
      <c r="AA28" s="22"/>
      <c r="AF28" s="9"/>
      <c r="AG28" s="22"/>
      <c r="AL28" s="9"/>
      <c r="AM28" s="22"/>
      <c r="AN28" s="9"/>
    </row>
    <row r="29" spans="1:40" ht="15" customHeight="1" x14ac:dyDescent="0.3">
      <c r="A29" s="2" t="s">
        <v>329</v>
      </c>
      <c r="B29" s="9" t="s">
        <v>970</v>
      </c>
      <c r="C29" s="13">
        <v>9</v>
      </c>
      <c r="D29" s="14">
        <v>5</v>
      </c>
      <c r="E29" s="15">
        <v>5</v>
      </c>
      <c r="F29" s="14">
        <v>1</v>
      </c>
      <c r="G29" s="13">
        <v>1</v>
      </c>
      <c r="H29" s="13">
        <v>4</v>
      </c>
      <c r="I29" s="13">
        <v>3</v>
      </c>
      <c r="J29" s="13">
        <v>0</v>
      </c>
      <c r="K29" s="13">
        <v>1</v>
      </c>
      <c r="L29" s="13">
        <v>2</v>
      </c>
      <c r="M29" s="13">
        <v>7</v>
      </c>
      <c r="N29" s="15">
        <v>1</v>
      </c>
      <c r="O29" s="14">
        <v>4</v>
      </c>
      <c r="P29" s="13">
        <v>3</v>
      </c>
      <c r="Q29" s="13">
        <v>1</v>
      </c>
      <c r="R29" s="13">
        <v>1</v>
      </c>
      <c r="S29" s="13">
        <v>0</v>
      </c>
      <c r="T29" s="13">
        <v>2</v>
      </c>
      <c r="U29" s="13">
        <v>1</v>
      </c>
      <c r="V29" s="13">
        <v>0</v>
      </c>
      <c r="W29" s="13">
        <v>0</v>
      </c>
      <c r="X29" s="13">
        <v>2</v>
      </c>
      <c r="Y29" s="13">
        <v>0</v>
      </c>
      <c r="Z29" s="15">
        <v>0</v>
      </c>
      <c r="AA29" s="14">
        <v>6</v>
      </c>
      <c r="AB29" s="13">
        <v>4</v>
      </c>
      <c r="AC29" s="13">
        <v>0</v>
      </c>
      <c r="AD29" s="13">
        <v>3</v>
      </c>
      <c r="AE29" s="13">
        <v>1</v>
      </c>
      <c r="AF29" s="15">
        <v>0</v>
      </c>
      <c r="AG29" s="14">
        <v>5</v>
      </c>
      <c r="AH29" s="13">
        <v>5</v>
      </c>
      <c r="AI29" s="13">
        <v>2</v>
      </c>
      <c r="AJ29" s="13">
        <v>3</v>
      </c>
      <c r="AK29" s="13">
        <v>2</v>
      </c>
      <c r="AL29" s="15">
        <v>3</v>
      </c>
      <c r="AM29" s="14">
        <v>9</v>
      </c>
      <c r="AN29" s="15">
        <v>0</v>
      </c>
    </row>
    <row r="30" spans="1:40" ht="15" customHeight="1" x14ac:dyDescent="0.3">
      <c r="A30" s="2" t="s">
        <v>329</v>
      </c>
      <c r="B30" s="9"/>
      <c r="C30" s="16">
        <v>0.06</v>
      </c>
      <c r="D30" s="17">
        <v>0.06</v>
      </c>
      <c r="E30" s="18">
        <v>0.06</v>
      </c>
      <c r="F30" s="17">
        <v>0.11</v>
      </c>
      <c r="G30" s="16">
        <v>0.05</v>
      </c>
      <c r="H30" s="16">
        <v>0.1</v>
      </c>
      <c r="I30" s="16">
        <v>0.11</v>
      </c>
      <c r="J30" s="16">
        <v>0</v>
      </c>
      <c r="K30" s="16">
        <v>0.03</v>
      </c>
      <c r="L30" s="16">
        <v>7.0000000000000007E-2</v>
      </c>
      <c r="M30" s="16">
        <v>0.1</v>
      </c>
      <c r="N30" s="18">
        <v>0.01</v>
      </c>
      <c r="O30" s="17">
        <v>0.05</v>
      </c>
      <c r="P30" s="16">
        <v>0.05</v>
      </c>
      <c r="Q30" s="16">
        <v>0.06</v>
      </c>
      <c r="R30" s="16">
        <v>0.13</v>
      </c>
      <c r="S30" s="16">
        <v>0</v>
      </c>
      <c r="T30" s="16">
        <v>0.11</v>
      </c>
      <c r="U30" s="16">
        <v>0.09</v>
      </c>
      <c r="V30" s="16">
        <v>0</v>
      </c>
      <c r="W30" s="16">
        <v>0</v>
      </c>
      <c r="X30" s="16">
        <v>0.12</v>
      </c>
      <c r="Y30" s="16">
        <v>0</v>
      </c>
      <c r="Z30" s="18">
        <v>0</v>
      </c>
      <c r="AA30" s="17">
        <v>0.04</v>
      </c>
      <c r="AB30" s="16">
        <v>0.16</v>
      </c>
      <c r="AC30" s="16">
        <v>0</v>
      </c>
      <c r="AD30" s="16">
        <v>0.41</v>
      </c>
      <c r="AE30" s="16">
        <v>0.06</v>
      </c>
      <c r="AF30" s="18">
        <v>0</v>
      </c>
      <c r="AG30" s="17">
        <v>0.06</v>
      </c>
      <c r="AH30" s="16">
        <v>0.06</v>
      </c>
      <c r="AI30" s="16">
        <v>0.05</v>
      </c>
      <c r="AJ30" s="16">
        <v>7.0000000000000007E-2</v>
      </c>
      <c r="AK30" s="16">
        <v>0.04</v>
      </c>
      <c r="AL30" s="18">
        <v>0.09</v>
      </c>
      <c r="AM30" s="17">
        <v>0.06</v>
      </c>
      <c r="AN30" s="18">
        <v>0</v>
      </c>
    </row>
    <row r="31" spans="1:40" ht="15" customHeight="1" x14ac:dyDescent="0.3">
      <c r="A31" s="2" t="s">
        <v>329</v>
      </c>
      <c r="B31" s="9"/>
      <c r="C31" s="28"/>
      <c r="D31" s="29"/>
      <c r="E31" s="30"/>
      <c r="F31" s="29"/>
      <c r="G31" s="28"/>
      <c r="H31" s="28"/>
      <c r="I31" s="28"/>
      <c r="J31" s="28"/>
      <c r="K31" s="28"/>
      <c r="L31" s="28"/>
      <c r="M31" s="47" t="s">
        <v>385</v>
      </c>
      <c r="N31" s="30"/>
      <c r="O31" s="29"/>
      <c r="P31" s="28"/>
      <c r="Q31" s="28"/>
      <c r="R31" s="28"/>
      <c r="S31" s="28"/>
      <c r="T31" s="28"/>
      <c r="U31" s="28"/>
      <c r="V31" s="28"/>
      <c r="W31" s="28"/>
      <c r="X31" s="28"/>
      <c r="Y31" s="28"/>
      <c r="Z31" s="30"/>
      <c r="AA31" s="29"/>
      <c r="AB31" s="28"/>
      <c r="AC31" s="28"/>
      <c r="AD31" s="28"/>
      <c r="AE31" s="28"/>
      <c r="AF31" s="30"/>
      <c r="AG31" s="29"/>
      <c r="AH31" s="28"/>
      <c r="AI31" s="28"/>
      <c r="AJ31" s="28"/>
      <c r="AK31" s="28"/>
      <c r="AL31" s="30"/>
      <c r="AM31" s="29"/>
      <c r="AN31" s="30"/>
    </row>
    <row r="32" spans="1:40" x14ac:dyDescent="0.3">
      <c r="A32" s="2" t="s">
        <v>329</v>
      </c>
      <c r="B32" s="2" t="s">
        <v>457</v>
      </c>
    </row>
    <row r="33" spans="1:2" x14ac:dyDescent="0.3">
      <c r="A33" s="2" t="s">
        <v>329</v>
      </c>
      <c r="B33" s="2" t="s">
        <v>458</v>
      </c>
    </row>
    <row r="34" spans="1:2" ht="15" customHeight="1" x14ac:dyDescent="0.3">
      <c r="A34" s="2" t="s">
        <v>329</v>
      </c>
    </row>
    <row r="35" spans="1:2" ht="15" customHeight="1" x14ac:dyDescent="0.3">
      <c r="A35" s="2" t="s">
        <v>329</v>
      </c>
      <c r="B35" s="2" t="s">
        <v>459</v>
      </c>
    </row>
  </sheetData>
  <mergeCells count="6">
    <mergeCell ref="AM6:AN6"/>
    <mergeCell ref="D6:E6"/>
    <mergeCell ref="F6:N6"/>
    <mergeCell ref="O6:Z6"/>
    <mergeCell ref="AA6:AF6"/>
    <mergeCell ref="AG6:AL6"/>
  </mergeCells>
  <hyperlinks>
    <hyperlink ref="B1" location="'Contents'!E1" display="&lt;&lt; Contents" xr:uid="{00000000-0004-0000-2500-000000000000}"/>
  </hyperlinks>
  <pageMargins left="0.7" right="0.7" top="0.75" bottom="0.75" header="0.3" footer="0.3"/>
  <headerFooter>
    <oddHeader>&amp;L&amp;"Aptos"&amp;12&amp;K000000 Classification: CONFIDENTIAL&amp;1#_x000D_</oddHeader>
  </headerFooter>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1061</v>
      </c>
    </row>
    <row r="4" spans="1:40" x14ac:dyDescent="0.3">
      <c r="A4" s="2" t="s">
        <v>329</v>
      </c>
      <c r="B4" s="2" t="s">
        <v>1062</v>
      </c>
    </row>
    <row r="5" spans="1:40" x14ac:dyDescent="0.3">
      <c r="A5" s="2" t="s">
        <v>329</v>
      </c>
      <c r="B5" s="2" t="s">
        <v>69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37</v>
      </c>
      <c r="D9" s="14">
        <v>15</v>
      </c>
      <c r="E9" s="15">
        <v>22</v>
      </c>
      <c r="F9" s="14">
        <v>5</v>
      </c>
      <c r="G9" s="13">
        <v>11</v>
      </c>
      <c r="H9" s="13">
        <v>13</v>
      </c>
      <c r="I9" s="13">
        <v>3</v>
      </c>
      <c r="J9" s="13">
        <v>3</v>
      </c>
      <c r="K9" s="13">
        <v>2</v>
      </c>
      <c r="L9" s="13">
        <v>16</v>
      </c>
      <c r="M9" s="13">
        <v>16</v>
      </c>
      <c r="N9" s="15">
        <v>5</v>
      </c>
      <c r="O9" s="14">
        <v>25</v>
      </c>
      <c r="P9" s="13">
        <v>7</v>
      </c>
      <c r="Q9" s="13">
        <v>3</v>
      </c>
      <c r="R9" s="13">
        <v>2</v>
      </c>
      <c r="S9" s="13">
        <v>2</v>
      </c>
      <c r="T9" s="13">
        <v>5</v>
      </c>
      <c r="U9" s="13">
        <v>6</v>
      </c>
      <c r="V9" s="13">
        <v>0</v>
      </c>
      <c r="W9" s="13">
        <v>0</v>
      </c>
      <c r="X9" s="13">
        <v>4</v>
      </c>
      <c r="Y9" s="13">
        <v>1</v>
      </c>
      <c r="Z9" s="15">
        <v>7</v>
      </c>
      <c r="AA9" s="14">
        <v>21</v>
      </c>
      <c r="AB9" s="13">
        <v>16</v>
      </c>
      <c r="AC9" s="13">
        <v>0</v>
      </c>
      <c r="AD9" s="13">
        <v>9</v>
      </c>
      <c r="AE9" s="13">
        <v>7</v>
      </c>
      <c r="AF9" s="15">
        <v>0</v>
      </c>
      <c r="AG9" s="14">
        <v>21</v>
      </c>
      <c r="AH9" s="13">
        <v>16</v>
      </c>
      <c r="AI9" s="13">
        <v>15</v>
      </c>
      <c r="AJ9" s="13">
        <v>6</v>
      </c>
      <c r="AK9" s="13">
        <v>5</v>
      </c>
      <c r="AL9" s="15">
        <v>11</v>
      </c>
      <c r="AM9" s="14">
        <v>37</v>
      </c>
      <c r="AN9" s="15">
        <v>0</v>
      </c>
    </row>
    <row r="10" spans="1:40" ht="15" customHeight="1" x14ac:dyDescent="0.3">
      <c r="A10" s="2" t="s">
        <v>329</v>
      </c>
      <c r="B10" s="9" t="s">
        <v>338</v>
      </c>
      <c r="C10" s="13">
        <v>34</v>
      </c>
      <c r="D10" s="14">
        <v>13</v>
      </c>
      <c r="E10" s="15">
        <v>20</v>
      </c>
      <c r="F10" s="14">
        <v>5</v>
      </c>
      <c r="G10" s="13">
        <v>10</v>
      </c>
      <c r="H10" s="13">
        <v>12</v>
      </c>
      <c r="I10" s="13">
        <v>3</v>
      </c>
      <c r="J10" s="13">
        <v>3</v>
      </c>
      <c r="K10" s="13">
        <v>2</v>
      </c>
      <c r="L10" s="13">
        <v>14</v>
      </c>
      <c r="M10" s="13">
        <v>15</v>
      </c>
      <c r="N10" s="15">
        <v>5</v>
      </c>
      <c r="O10" s="14">
        <v>23</v>
      </c>
      <c r="P10" s="13">
        <v>7</v>
      </c>
      <c r="Q10" s="13">
        <v>2</v>
      </c>
      <c r="R10" s="13">
        <v>2</v>
      </c>
      <c r="S10" s="13">
        <v>2</v>
      </c>
      <c r="T10" s="13">
        <v>5</v>
      </c>
      <c r="U10" s="13">
        <v>5</v>
      </c>
      <c r="V10" s="13">
        <v>0</v>
      </c>
      <c r="W10" s="13">
        <v>0</v>
      </c>
      <c r="X10" s="13">
        <v>4</v>
      </c>
      <c r="Y10" s="13">
        <v>1</v>
      </c>
      <c r="Z10" s="15">
        <v>7</v>
      </c>
      <c r="AA10" s="14">
        <v>19</v>
      </c>
      <c r="AB10" s="13">
        <v>14</v>
      </c>
      <c r="AC10" s="13">
        <v>0</v>
      </c>
      <c r="AD10" s="13">
        <v>8</v>
      </c>
      <c r="AE10" s="13">
        <v>6</v>
      </c>
      <c r="AF10" s="15">
        <v>0</v>
      </c>
      <c r="AG10" s="14">
        <v>19</v>
      </c>
      <c r="AH10" s="13">
        <v>15</v>
      </c>
      <c r="AI10" s="13">
        <v>13</v>
      </c>
      <c r="AJ10" s="13">
        <v>6</v>
      </c>
      <c r="AK10" s="13">
        <v>5</v>
      </c>
      <c r="AL10" s="15">
        <v>10</v>
      </c>
      <c r="AM10" s="14">
        <v>34</v>
      </c>
      <c r="AN10" s="15">
        <v>0</v>
      </c>
    </row>
    <row r="11" spans="1:40" ht="15" customHeight="1" x14ac:dyDescent="0.3">
      <c r="A11" s="2" t="s">
        <v>329</v>
      </c>
      <c r="B11" s="9" t="s">
        <v>909</v>
      </c>
      <c r="C11" s="13">
        <v>14</v>
      </c>
      <c r="D11" s="14">
        <v>8</v>
      </c>
      <c r="E11" s="15">
        <v>6</v>
      </c>
      <c r="F11" s="14">
        <v>1</v>
      </c>
      <c r="G11" s="13">
        <v>6</v>
      </c>
      <c r="H11" s="13">
        <v>6</v>
      </c>
      <c r="I11" s="13">
        <v>0</v>
      </c>
      <c r="J11" s="13">
        <v>1</v>
      </c>
      <c r="K11" s="13">
        <v>0</v>
      </c>
      <c r="L11" s="13">
        <v>7</v>
      </c>
      <c r="M11" s="13">
        <v>6</v>
      </c>
      <c r="N11" s="15">
        <v>1</v>
      </c>
      <c r="O11" s="14">
        <v>12</v>
      </c>
      <c r="P11" s="13">
        <v>2</v>
      </c>
      <c r="Q11" s="13">
        <v>2</v>
      </c>
      <c r="R11" s="13">
        <v>0</v>
      </c>
      <c r="S11" s="13">
        <v>1</v>
      </c>
      <c r="T11" s="13">
        <v>1</v>
      </c>
      <c r="U11" s="13">
        <v>3</v>
      </c>
      <c r="V11" s="13">
        <v>0</v>
      </c>
      <c r="W11" s="13">
        <v>0</v>
      </c>
      <c r="X11" s="13">
        <v>2</v>
      </c>
      <c r="Y11" s="13">
        <v>1</v>
      </c>
      <c r="Z11" s="15">
        <v>4</v>
      </c>
      <c r="AA11" s="14">
        <v>8</v>
      </c>
      <c r="AB11" s="13">
        <v>6</v>
      </c>
      <c r="AC11" s="13">
        <v>0</v>
      </c>
      <c r="AD11" s="13">
        <v>3</v>
      </c>
      <c r="AE11" s="13">
        <v>4</v>
      </c>
      <c r="AF11" s="15">
        <v>0</v>
      </c>
      <c r="AG11" s="14">
        <v>10</v>
      </c>
      <c r="AH11" s="13">
        <v>5</v>
      </c>
      <c r="AI11" s="13">
        <v>8</v>
      </c>
      <c r="AJ11" s="13">
        <v>2</v>
      </c>
      <c r="AK11" s="13">
        <v>3</v>
      </c>
      <c r="AL11" s="15">
        <v>2</v>
      </c>
      <c r="AM11" s="14">
        <v>14</v>
      </c>
      <c r="AN11" s="15">
        <v>0</v>
      </c>
    </row>
    <row r="12" spans="1:40" ht="15" customHeight="1" x14ac:dyDescent="0.3">
      <c r="A12" s="2" t="s">
        <v>329</v>
      </c>
      <c r="B12" s="9"/>
      <c r="C12" s="16">
        <v>0.42</v>
      </c>
      <c r="D12" s="17">
        <v>0.59</v>
      </c>
      <c r="E12" s="18">
        <v>0.31</v>
      </c>
      <c r="F12" s="17">
        <v>0.18</v>
      </c>
      <c r="G12" s="16">
        <v>0.64</v>
      </c>
      <c r="H12" s="16">
        <v>0.53</v>
      </c>
      <c r="I12" s="16">
        <v>0</v>
      </c>
      <c r="J12" s="16">
        <v>0.28000000000000003</v>
      </c>
      <c r="K12" s="16">
        <v>0</v>
      </c>
      <c r="L12" s="16">
        <v>0.5</v>
      </c>
      <c r="M12" s="16">
        <v>0.43</v>
      </c>
      <c r="N12" s="18">
        <v>0.18</v>
      </c>
      <c r="O12" s="17">
        <v>0.51</v>
      </c>
      <c r="P12" s="16">
        <v>0.28999999999999998</v>
      </c>
      <c r="Q12" s="16">
        <v>0.69</v>
      </c>
      <c r="R12" s="16">
        <v>0</v>
      </c>
      <c r="S12" s="16">
        <v>0.43</v>
      </c>
      <c r="T12" s="16">
        <v>0.17</v>
      </c>
      <c r="U12" s="16">
        <v>0.5</v>
      </c>
      <c r="V12" s="16">
        <v>0</v>
      </c>
      <c r="W12" s="16">
        <v>0</v>
      </c>
      <c r="X12" s="16">
        <v>0.49</v>
      </c>
      <c r="Y12" s="16">
        <v>1</v>
      </c>
      <c r="Z12" s="18">
        <v>0.53</v>
      </c>
      <c r="AA12" s="17">
        <v>0.4</v>
      </c>
      <c r="AB12" s="16">
        <v>0.45</v>
      </c>
      <c r="AC12" s="16">
        <v>0</v>
      </c>
      <c r="AD12" s="16">
        <v>0.35</v>
      </c>
      <c r="AE12" s="16">
        <v>0.59</v>
      </c>
      <c r="AF12" s="18">
        <v>0</v>
      </c>
      <c r="AG12" s="17">
        <v>0.51</v>
      </c>
      <c r="AH12" s="16">
        <v>0.31</v>
      </c>
      <c r="AI12" s="16">
        <v>0.6</v>
      </c>
      <c r="AJ12" s="16">
        <v>0.33</v>
      </c>
      <c r="AK12" s="16">
        <v>0.59</v>
      </c>
      <c r="AL12" s="18">
        <v>0.17</v>
      </c>
      <c r="AM12" s="17">
        <v>0.42</v>
      </c>
      <c r="AN12" s="18">
        <v>0</v>
      </c>
    </row>
    <row r="13" spans="1:40" ht="15" customHeight="1" x14ac:dyDescent="0.3">
      <c r="A13" s="2" t="s">
        <v>329</v>
      </c>
      <c r="B13" s="9" t="s">
        <v>922</v>
      </c>
      <c r="C13" s="13">
        <v>8</v>
      </c>
      <c r="D13" s="14">
        <v>3</v>
      </c>
      <c r="E13" s="15">
        <v>5</v>
      </c>
      <c r="F13" s="14">
        <v>2</v>
      </c>
      <c r="G13" s="13">
        <v>2</v>
      </c>
      <c r="H13" s="13">
        <v>2</v>
      </c>
      <c r="I13" s="13">
        <v>1</v>
      </c>
      <c r="J13" s="13">
        <v>1</v>
      </c>
      <c r="K13" s="13">
        <v>1</v>
      </c>
      <c r="L13" s="13">
        <v>4</v>
      </c>
      <c r="M13" s="13">
        <v>2</v>
      </c>
      <c r="N13" s="15">
        <v>2</v>
      </c>
      <c r="O13" s="14">
        <v>4</v>
      </c>
      <c r="P13" s="13">
        <v>2</v>
      </c>
      <c r="Q13" s="13">
        <v>1</v>
      </c>
      <c r="R13" s="13">
        <v>2</v>
      </c>
      <c r="S13" s="13">
        <v>0</v>
      </c>
      <c r="T13" s="13">
        <v>2</v>
      </c>
      <c r="U13" s="13">
        <v>0</v>
      </c>
      <c r="V13" s="13">
        <v>0</v>
      </c>
      <c r="W13" s="13">
        <v>0</v>
      </c>
      <c r="X13" s="13">
        <v>1</v>
      </c>
      <c r="Y13" s="13">
        <v>0</v>
      </c>
      <c r="Z13" s="15">
        <v>1</v>
      </c>
      <c r="AA13" s="14">
        <v>5</v>
      </c>
      <c r="AB13" s="13">
        <v>3</v>
      </c>
      <c r="AC13" s="13">
        <v>0</v>
      </c>
      <c r="AD13" s="13">
        <v>2</v>
      </c>
      <c r="AE13" s="13">
        <v>2</v>
      </c>
      <c r="AF13" s="15">
        <v>0</v>
      </c>
      <c r="AG13" s="14">
        <v>4</v>
      </c>
      <c r="AH13" s="13">
        <v>4</v>
      </c>
      <c r="AI13" s="13">
        <v>4</v>
      </c>
      <c r="AJ13" s="13">
        <v>0</v>
      </c>
      <c r="AK13" s="13">
        <v>1</v>
      </c>
      <c r="AL13" s="15">
        <v>3</v>
      </c>
      <c r="AM13" s="14">
        <v>8</v>
      </c>
      <c r="AN13" s="15">
        <v>0</v>
      </c>
    </row>
    <row r="14" spans="1:40" ht="15" customHeight="1" x14ac:dyDescent="0.3">
      <c r="A14" s="2" t="s">
        <v>329</v>
      </c>
      <c r="B14" s="9"/>
      <c r="C14" s="16">
        <v>0.24</v>
      </c>
      <c r="D14" s="17">
        <v>0.25</v>
      </c>
      <c r="E14" s="18">
        <v>0.23</v>
      </c>
      <c r="F14" s="17">
        <v>0.41</v>
      </c>
      <c r="G14" s="16">
        <v>0.18</v>
      </c>
      <c r="H14" s="16">
        <v>0.14000000000000001</v>
      </c>
      <c r="I14" s="16">
        <v>0.28999999999999998</v>
      </c>
      <c r="J14" s="16">
        <v>0.34</v>
      </c>
      <c r="K14" s="16">
        <v>0.48</v>
      </c>
      <c r="L14" s="16">
        <v>0.26</v>
      </c>
      <c r="M14" s="16">
        <v>0.17</v>
      </c>
      <c r="N14" s="18">
        <v>0.39</v>
      </c>
      <c r="O14" s="17">
        <v>0.19</v>
      </c>
      <c r="P14" s="16">
        <v>0.28999999999999998</v>
      </c>
      <c r="Q14" s="16">
        <v>0.31</v>
      </c>
      <c r="R14" s="16">
        <v>1</v>
      </c>
      <c r="S14" s="16">
        <v>0</v>
      </c>
      <c r="T14" s="16">
        <v>0.41</v>
      </c>
      <c r="U14" s="16">
        <v>0</v>
      </c>
      <c r="V14" s="16">
        <v>0</v>
      </c>
      <c r="W14" s="16">
        <v>0</v>
      </c>
      <c r="X14" s="16">
        <v>0.24</v>
      </c>
      <c r="Y14" s="16">
        <v>0</v>
      </c>
      <c r="Z14" s="18">
        <v>0.16</v>
      </c>
      <c r="AA14" s="17">
        <v>0.25</v>
      </c>
      <c r="AB14" s="16">
        <v>0.22</v>
      </c>
      <c r="AC14" s="16">
        <v>0</v>
      </c>
      <c r="AD14" s="16">
        <v>0.19</v>
      </c>
      <c r="AE14" s="16">
        <v>0.26</v>
      </c>
      <c r="AF14" s="18">
        <v>0</v>
      </c>
      <c r="AG14" s="17">
        <v>0.23</v>
      </c>
      <c r="AH14" s="16">
        <v>0.25</v>
      </c>
      <c r="AI14" s="16">
        <v>0.33</v>
      </c>
      <c r="AJ14" s="16">
        <v>0</v>
      </c>
      <c r="AK14" s="16">
        <v>0.22</v>
      </c>
      <c r="AL14" s="18">
        <v>0.27</v>
      </c>
      <c r="AM14" s="17">
        <v>0.24</v>
      </c>
      <c r="AN14" s="18">
        <v>0</v>
      </c>
    </row>
    <row r="15" spans="1:40" ht="15" customHeight="1" x14ac:dyDescent="0.3">
      <c r="A15" s="2" t="s">
        <v>329</v>
      </c>
      <c r="B15" s="9" t="s">
        <v>930</v>
      </c>
      <c r="C15" s="13">
        <v>6</v>
      </c>
      <c r="D15" s="14">
        <v>2</v>
      </c>
      <c r="E15" s="15">
        <v>4</v>
      </c>
      <c r="F15" s="14">
        <v>0</v>
      </c>
      <c r="G15" s="13">
        <v>1</v>
      </c>
      <c r="H15" s="13">
        <v>4</v>
      </c>
      <c r="I15" s="13">
        <v>0</v>
      </c>
      <c r="J15" s="13">
        <v>1</v>
      </c>
      <c r="K15" s="13">
        <v>0</v>
      </c>
      <c r="L15" s="13">
        <v>1</v>
      </c>
      <c r="M15" s="13">
        <v>4</v>
      </c>
      <c r="N15" s="15">
        <v>1</v>
      </c>
      <c r="O15" s="14">
        <v>4</v>
      </c>
      <c r="P15" s="13">
        <v>1</v>
      </c>
      <c r="Q15" s="13">
        <v>0</v>
      </c>
      <c r="R15" s="13">
        <v>0</v>
      </c>
      <c r="S15" s="13">
        <v>0</v>
      </c>
      <c r="T15" s="13">
        <v>1</v>
      </c>
      <c r="U15" s="13">
        <v>2</v>
      </c>
      <c r="V15" s="13">
        <v>0</v>
      </c>
      <c r="W15" s="13">
        <v>0</v>
      </c>
      <c r="X15" s="13">
        <v>0</v>
      </c>
      <c r="Y15" s="13">
        <v>0</v>
      </c>
      <c r="Z15" s="15">
        <v>2</v>
      </c>
      <c r="AA15" s="14">
        <v>2</v>
      </c>
      <c r="AB15" s="13">
        <v>4</v>
      </c>
      <c r="AC15" s="13">
        <v>0</v>
      </c>
      <c r="AD15" s="13">
        <v>3</v>
      </c>
      <c r="AE15" s="13">
        <v>1</v>
      </c>
      <c r="AF15" s="15">
        <v>0</v>
      </c>
      <c r="AG15" s="14">
        <v>3</v>
      </c>
      <c r="AH15" s="13">
        <v>3</v>
      </c>
      <c r="AI15" s="13">
        <v>0</v>
      </c>
      <c r="AJ15" s="13">
        <v>3</v>
      </c>
      <c r="AK15" s="13">
        <v>1</v>
      </c>
      <c r="AL15" s="15">
        <v>2</v>
      </c>
      <c r="AM15" s="14">
        <v>6</v>
      </c>
      <c r="AN15" s="15">
        <v>0</v>
      </c>
    </row>
    <row r="16" spans="1:40" ht="15" customHeight="1" x14ac:dyDescent="0.3">
      <c r="A16" s="2" t="s">
        <v>329</v>
      </c>
      <c r="B16" s="9"/>
      <c r="C16" s="16">
        <v>0.18</v>
      </c>
      <c r="D16" s="17">
        <v>0.16</v>
      </c>
      <c r="E16" s="18">
        <v>0.19</v>
      </c>
      <c r="F16" s="17">
        <v>0</v>
      </c>
      <c r="G16" s="16">
        <v>0.09</v>
      </c>
      <c r="H16" s="16">
        <v>0.33</v>
      </c>
      <c r="I16" s="16">
        <v>0</v>
      </c>
      <c r="J16" s="16">
        <v>0.37</v>
      </c>
      <c r="K16" s="16">
        <v>0</v>
      </c>
      <c r="L16" s="16">
        <v>0.06</v>
      </c>
      <c r="M16" s="16">
        <v>0.27</v>
      </c>
      <c r="N16" s="18">
        <v>0.23</v>
      </c>
      <c r="O16" s="17">
        <v>0.18</v>
      </c>
      <c r="P16" s="16">
        <v>0.15</v>
      </c>
      <c r="Q16" s="16">
        <v>0</v>
      </c>
      <c r="R16" s="16">
        <v>0</v>
      </c>
      <c r="S16" s="16">
        <v>0</v>
      </c>
      <c r="T16" s="16">
        <v>0.2</v>
      </c>
      <c r="U16" s="16">
        <v>0.34</v>
      </c>
      <c r="V16" s="16">
        <v>0</v>
      </c>
      <c r="W16" s="16">
        <v>0</v>
      </c>
      <c r="X16" s="16">
        <v>0</v>
      </c>
      <c r="Y16" s="16">
        <v>0</v>
      </c>
      <c r="Z16" s="18">
        <v>0.31</v>
      </c>
      <c r="AA16" s="17">
        <v>0.1</v>
      </c>
      <c r="AB16" s="16">
        <v>0.27</v>
      </c>
      <c r="AC16" s="16">
        <v>0</v>
      </c>
      <c r="AD16" s="16">
        <v>0.36</v>
      </c>
      <c r="AE16" s="16">
        <v>0.14000000000000001</v>
      </c>
      <c r="AF16" s="18">
        <v>0</v>
      </c>
      <c r="AG16" s="17">
        <v>0.15</v>
      </c>
      <c r="AH16" s="16">
        <v>0.2</v>
      </c>
      <c r="AI16" s="16">
        <v>0</v>
      </c>
      <c r="AJ16" s="16">
        <v>0.48</v>
      </c>
      <c r="AK16" s="16">
        <v>0.18</v>
      </c>
      <c r="AL16" s="18">
        <v>0.21</v>
      </c>
      <c r="AM16" s="17">
        <v>0.18</v>
      </c>
      <c r="AN16" s="18">
        <v>0</v>
      </c>
    </row>
    <row r="17" spans="1:40" ht="15" customHeight="1" x14ac:dyDescent="0.3">
      <c r="A17" s="2" t="s">
        <v>329</v>
      </c>
      <c r="B17" s="9" t="s">
        <v>940</v>
      </c>
      <c r="C17" s="13">
        <v>4</v>
      </c>
      <c r="D17" s="14">
        <v>0</v>
      </c>
      <c r="E17" s="15">
        <v>4</v>
      </c>
      <c r="F17" s="14">
        <v>2</v>
      </c>
      <c r="G17" s="13">
        <v>0</v>
      </c>
      <c r="H17" s="13">
        <v>0</v>
      </c>
      <c r="I17" s="13">
        <v>2</v>
      </c>
      <c r="J17" s="13">
        <v>0</v>
      </c>
      <c r="K17" s="13">
        <v>0</v>
      </c>
      <c r="L17" s="13">
        <v>2</v>
      </c>
      <c r="M17" s="13">
        <v>2</v>
      </c>
      <c r="N17" s="15">
        <v>0</v>
      </c>
      <c r="O17" s="14">
        <v>1</v>
      </c>
      <c r="P17" s="13">
        <v>2</v>
      </c>
      <c r="Q17" s="13">
        <v>0</v>
      </c>
      <c r="R17" s="13">
        <v>0</v>
      </c>
      <c r="S17" s="13">
        <v>1</v>
      </c>
      <c r="T17" s="13">
        <v>1</v>
      </c>
      <c r="U17" s="13">
        <v>0</v>
      </c>
      <c r="V17" s="13">
        <v>0</v>
      </c>
      <c r="W17" s="13">
        <v>0</v>
      </c>
      <c r="X17" s="13">
        <v>0</v>
      </c>
      <c r="Y17" s="13">
        <v>0</v>
      </c>
      <c r="Z17" s="15">
        <v>0</v>
      </c>
      <c r="AA17" s="14">
        <v>4</v>
      </c>
      <c r="AB17" s="13">
        <v>0</v>
      </c>
      <c r="AC17" s="13">
        <v>0</v>
      </c>
      <c r="AD17" s="13">
        <v>0</v>
      </c>
      <c r="AE17" s="13">
        <v>0</v>
      </c>
      <c r="AF17" s="15">
        <v>0</v>
      </c>
      <c r="AG17" s="14">
        <v>2</v>
      </c>
      <c r="AH17" s="13">
        <v>2</v>
      </c>
      <c r="AI17" s="13">
        <v>1</v>
      </c>
      <c r="AJ17" s="13">
        <v>1</v>
      </c>
      <c r="AK17" s="13">
        <v>0</v>
      </c>
      <c r="AL17" s="15">
        <v>2</v>
      </c>
      <c r="AM17" s="14">
        <v>4</v>
      </c>
      <c r="AN17" s="15">
        <v>0</v>
      </c>
    </row>
    <row r="18" spans="1:40" ht="15" customHeight="1" x14ac:dyDescent="0.3">
      <c r="A18" s="2" t="s">
        <v>329</v>
      </c>
      <c r="B18" s="9"/>
      <c r="C18" s="16">
        <v>0.11</v>
      </c>
      <c r="D18" s="17">
        <v>0</v>
      </c>
      <c r="E18" s="18">
        <v>0.19</v>
      </c>
      <c r="F18" s="17">
        <v>0.41</v>
      </c>
      <c r="G18" s="16">
        <v>0</v>
      </c>
      <c r="H18" s="16">
        <v>0</v>
      </c>
      <c r="I18" s="16">
        <v>0.71</v>
      </c>
      <c r="J18" s="16">
        <v>0</v>
      </c>
      <c r="K18" s="16">
        <v>0</v>
      </c>
      <c r="L18" s="16">
        <v>0.13</v>
      </c>
      <c r="M18" s="16">
        <v>0.13</v>
      </c>
      <c r="N18" s="18">
        <v>0</v>
      </c>
      <c r="O18" s="17">
        <v>0.05</v>
      </c>
      <c r="P18" s="16">
        <v>0.27</v>
      </c>
      <c r="Q18" s="16">
        <v>0</v>
      </c>
      <c r="R18" s="16">
        <v>0</v>
      </c>
      <c r="S18" s="16">
        <v>0.56999999999999995</v>
      </c>
      <c r="T18" s="16">
        <v>0.22</v>
      </c>
      <c r="U18" s="16">
        <v>0</v>
      </c>
      <c r="V18" s="16">
        <v>0</v>
      </c>
      <c r="W18" s="16">
        <v>0</v>
      </c>
      <c r="X18" s="16">
        <v>0</v>
      </c>
      <c r="Y18" s="16">
        <v>0</v>
      </c>
      <c r="Z18" s="18">
        <v>0</v>
      </c>
      <c r="AA18" s="17">
        <v>0.2</v>
      </c>
      <c r="AB18" s="16">
        <v>0</v>
      </c>
      <c r="AC18" s="16">
        <v>0</v>
      </c>
      <c r="AD18" s="16">
        <v>0</v>
      </c>
      <c r="AE18" s="16">
        <v>0</v>
      </c>
      <c r="AF18" s="18">
        <v>0</v>
      </c>
      <c r="AG18" s="17">
        <v>0.11</v>
      </c>
      <c r="AH18" s="16">
        <v>0.12</v>
      </c>
      <c r="AI18" s="16">
        <v>7.0000000000000007E-2</v>
      </c>
      <c r="AJ18" s="16">
        <v>0.19</v>
      </c>
      <c r="AK18" s="16">
        <v>0</v>
      </c>
      <c r="AL18" s="18">
        <v>0.18</v>
      </c>
      <c r="AM18" s="17">
        <v>0.11</v>
      </c>
      <c r="AN18" s="18">
        <v>0</v>
      </c>
    </row>
    <row r="19" spans="1:40" ht="15" customHeight="1" x14ac:dyDescent="0.3">
      <c r="A19" s="2" t="s">
        <v>329</v>
      </c>
      <c r="B19" s="9" t="s">
        <v>950</v>
      </c>
      <c r="C19" s="13">
        <v>2</v>
      </c>
      <c r="D19" s="14">
        <v>0</v>
      </c>
      <c r="E19" s="15">
        <v>2</v>
      </c>
      <c r="F19" s="14">
        <v>0</v>
      </c>
      <c r="G19" s="13">
        <v>1</v>
      </c>
      <c r="H19" s="13">
        <v>0</v>
      </c>
      <c r="I19" s="13">
        <v>0</v>
      </c>
      <c r="J19" s="13">
        <v>0</v>
      </c>
      <c r="K19" s="13">
        <v>1</v>
      </c>
      <c r="L19" s="13">
        <v>1</v>
      </c>
      <c r="M19" s="13">
        <v>0</v>
      </c>
      <c r="N19" s="15">
        <v>1</v>
      </c>
      <c r="O19" s="14">
        <v>2</v>
      </c>
      <c r="P19" s="13">
        <v>0</v>
      </c>
      <c r="Q19" s="13">
        <v>0</v>
      </c>
      <c r="R19" s="13">
        <v>0</v>
      </c>
      <c r="S19" s="13">
        <v>0</v>
      </c>
      <c r="T19" s="13">
        <v>0</v>
      </c>
      <c r="U19" s="13">
        <v>1</v>
      </c>
      <c r="V19" s="13">
        <v>0</v>
      </c>
      <c r="W19" s="13">
        <v>0</v>
      </c>
      <c r="X19" s="13">
        <v>1</v>
      </c>
      <c r="Y19" s="13">
        <v>0</v>
      </c>
      <c r="Z19" s="15">
        <v>0</v>
      </c>
      <c r="AA19" s="14">
        <v>1</v>
      </c>
      <c r="AB19" s="13">
        <v>1</v>
      </c>
      <c r="AC19" s="13">
        <v>0</v>
      </c>
      <c r="AD19" s="13">
        <v>1</v>
      </c>
      <c r="AE19" s="13">
        <v>0</v>
      </c>
      <c r="AF19" s="15">
        <v>0</v>
      </c>
      <c r="AG19" s="14">
        <v>0</v>
      </c>
      <c r="AH19" s="13">
        <v>2</v>
      </c>
      <c r="AI19" s="13">
        <v>0</v>
      </c>
      <c r="AJ19" s="13">
        <v>0</v>
      </c>
      <c r="AK19" s="13">
        <v>0</v>
      </c>
      <c r="AL19" s="15">
        <v>2</v>
      </c>
      <c r="AM19" s="14">
        <v>2</v>
      </c>
      <c r="AN19" s="15">
        <v>0</v>
      </c>
    </row>
    <row r="20" spans="1:40" ht="15" customHeight="1" x14ac:dyDescent="0.3">
      <c r="A20" s="2" t="s">
        <v>329</v>
      </c>
      <c r="B20" s="9"/>
      <c r="C20" s="16">
        <v>0.05</v>
      </c>
      <c r="D20" s="17">
        <v>0</v>
      </c>
      <c r="E20" s="18">
        <v>0.09</v>
      </c>
      <c r="F20" s="17">
        <v>0</v>
      </c>
      <c r="G20" s="16">
        <v>0.08</v>
      </c>
      <c r="H20" s="16">
        <v>0</v>
      </c>
      <c r="I20" s="16">
        <v>0</v>
      </c>
      <c r="J20" s="16">
        <v>0</v>
      </c>
      <c r="K20" s="16">
        <v>0.52</v>
      </c>
      <c r="L20" s="16">
        <v>0.06</v>
      </c>
      <c r="M20" s="16">
        <v>0</v>
      </c>
      <c r="N20" s="18">
        <v>0.2</v>
      </c>
      <c r="O20" s="17">
        <v>0.08</v>
      </c>
      <c r="P20" s="16">
        <v>0</v>
      </c>
      <c r="Q20" s="16">
        <v>0</v>
      </c>
      <c r="R20" s="16">
        <v>0</v>
      </c>
      <c r="S20" s="16">
        <v>0</v>
      </c>
      <c r="T20" s="16">
        <v>0</v>
      </c>
      <c r="U20" s="16">
        <v>0.16</v>
      </c>
      <c r="V20" s="16">
        <v>0</v>
      </c>
      <c r="W20" s="16">
        <v>0</v>
      </c>
      <c r="X20" s="16">
        <v>0.27</v>
      </c>
      <c r="Y20" s="16">
        <v>0</v>
      </c>
      <c r="Z20" s="18">
        <v>0</v>
      </c>
      <c r="AA20" s="17">
        <v>0.05</v>
      </c>
      <c r="AB20" s="16">
        <v>0.06</v>
      </c>
      <c r="AC20" s="16">
        <v>0</v>
      </c>
      <c r="AD20" s="16">
        <v>0.1</v>
      </c>
      <c r="AE20" s="16">
        <v>0</v>
      </c>
      <c r="AF20" s="18">
        <v>0</v>
      </c>
      <c r="AG20" s="17">
        <v>0</v>
      </c>
      <c r="AH20" s="16">
        <v>0.12</v>
      </c>
      <c r="AI20" s="16">
        <v>0</v>
      </c>
      <c r="AJ20" s="16">
        <v>0</v>
      </c>
      <c r="AK20" s="16">
        <v>0</v>
      </c>
      <c r="AL20" s="18">
        <v>0.18</v>
      </c>
      <c r="AM20" s="17">
        <v>0.05</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16">
        <v>0</v>
      </c>
      <c r="D22" s="17">
        <v>0</v>
      </c>
      <c r="E22" s="18">
        <v>0</v>
      </c>
      <c r="F22" s="17">
        <v>0</v>
      </c>
      <c r="G22" s="16">
        <v>0</v>
      </c>
      <c r="H22" s="16">
        <v>0</v>
      </c>
      <c r="I22" s="16">
        <v>0</v>
      </c>
      <c r="J22" s="16">
        <v>0</v>
      </c>
      <c r="K22" s="16">
        <v>0</v>
      </c>
      <c r="L22" s="16">
        <v>0</v>
      </c>
      <c r="M22" s="16">
        <v>0</v>
      </c>
      <c r="N22" s="18">
        <v>0</v>
      </c>
      <c r="O22" s="17">
        <v>0</v>
      </c>
      <c r="P22" s="16">
        <v>0</v>
      </c>
      <c r="Q22" s="16">
        <v>0</v>
      </c>
      <c r="R22" s="16">
        <v>0</v>
      </c>
      <c r="S22" s="16">
        <v>0</v>
      </c>
      <c r="T22" s="16">
        <v>0</v>
      </c>
      <c r="U22" s="16">
        <v>0</v>
      </c>
      <c r="V22" s="16">
        <v>0</v>
      </c>
      <c r="W22" s="16">
        <v>0</v>
      </c>
      <c r="X22" s="16">
        <v>0</v>
      </c>
      <c r="Y22" s="16">
        <v>0</v>
      </c>
      <c r="Z22" s="18">
        <v>0</v>
      </c>
      <c r="AA22" s="17">
        <v>0</v>
      </c>
      <c r="AB22" s="16">
        <v>0</v>
      </c>
      <c r="AC22" s="16">
        <v>0</v>
      </c>
      <c r="AD22" s="16">
        <v>0</v>
      </c>
      <c r="AE22" s="16">
        <v>0</v>
      </c>
      <c r="AF22" s="18">
        <v>0</v>
      </c>
      <c r="AG22" s="17">
        <v>0</v>
      </c>
      <c r="AH22" s="16">
        <v>0</v>
      </c>
      <c r="AI22" s="16">
        <v>0</v>
      </c>
      <c r="AJ22" s="16">
        <v>0</v>
      </c>
      <c r="AK22" s="16">
        <v>0</v>
      </c>
      <c r="AL22" s="18">
        <v>0</v>
      </c>
      <c r="AM22" s="17">
        <v>0</v>
      </c>
      <c r="AN22" s="18">
        <v>0</v>
      </c>
    </row>
    <row r="23" spans="1:40" ht="15" customHeight="1" x14ac:dyDescent="0.3">
      <c r="A23" s="2" t="s">
        <v>329</v>
      </c>
      <c r="B23" s="9" t="s">
        <v>960</v>
      </c>
      <c r="C23" s="13">
        <v>22</v>
      </c>
      <c r="D23" s="14">
        <v>11</v>
      </c>
      <c r="E23" s="15">
        <v>11</v>
      </c>
      <c r="F23" s="14">
        <v>3</v>
      </c>
      <c r="G23" s="13">
        <v>8</v>
      </c>
      <c r="H23" s="13">
        <v>8</v>
      </c>
      <c r="I23" s="13">
        <v>1</v>
      </c>
      <c r="J23" s="13">
        <v>2</v>
      </c>
      <c r="K23" s="13">
        <v>1</v>
      </c>
      <c r="L23" s="13">
        <v>11</v>
      </c>
      <c r="M23" s="13">
        <v>9</v>
      </c>
      <c r="N23" s="15">
        <v>3</v>
      </c>
      <c r="O23" s="14">
        <v>16</v>
      </c>
      <c r="P23" s="13">
        <v>4</v>
      </c>
      <c r="Q23" s="13">
        <v>2</v>
      </c>
      <c r="R23" s="13">
        <v>2</v>
      </c>
      <c r="S23" s="13">
        <v>1</v>
      </c>
      <c r="T23" s="13">
        <v>3</v>
      </c>
      <c r="U23" s="13">
        <v>3</v>
      </c>
      <c r="V23" s="13">
        <v>0</v>
      </c>
      <c r="W23" s="13">
        <v>0</v>
      </c>
      <c r="X23" s="13">
        <v>3</v>
      </c>
      <c r="Y23" s="13">
        <v>1</v>
      </c>
      <c r="Z23" s="15">
        <v>5</v>
      </c>
      <c r="AA23" s="14">
        <v>13</v>
      </c>
      <c r="AB23" s="13">
        <v>10</v>
      </c>
      <c r="AC23" s="13">
        <v>0</v>
      </c>
      <c r="AD23" s="13">
        <v>5</v>
      </c>
      <c r="AE23" s="13">
        <v>5</v>
      </c>
      <c r="AF23" s="15">
        <v>0</v>
      </c>
      <c r="AG23" s="14">
        <v>14</v>
      </c>
      <c r="AH23" s="13">
        <v>8</v>
      </c>
      <c r="AI23" s="13">
        <v>12</v>
      </c>
      <c r="AJ23" s="13">
        <v>2</v>
      </c>
      <c r="AK23" s="13">
        <v>4</v>
      </c>
      <c r="AL23" s="15">
        <v>4</v>
      </c>
      <c r="AM23" s="14">
        <v>22</v>
      </c>
      <c r="AN23" s="15">
        <v>0</v>
      </c>
    </row>
    <row r="24" spans="1:40" ht="15" customHeight="1" x14ac:dyDescent="0.3">
      <c r="A24" s="2" t="s">
        <v>329</v>
      </c>
      <c r="B24" s="9"/>
      <c r="C24" s="16">
        <v>0.66</v>
      </c>
      <c r="D24" s="17">
        <v>0.84</v>
      </c>
      <c r="E24" s="18">
        <v>0.54</v>
      </c>
      <c r="F24" s="17">
        <v>0.59</v>
      </c>
      <c r="G24" s="16">
        <v>0.83</v>
      </c>
      <c r="H24" s="16">
        <v>0.67</v>
      </c>
      <c r="I24" s="16">
        <v>0.28999999999999998</v>
      </c>
      <c r="J24" s="16">
        <v>0.63</v>
      </c>
      <c r="K24" s="16">
        <v>0.48</v>
      </c>
      <c r="L24" s="16">
        <v>0.75</v>
      </c>
      <c r="M24" s="16">
        <v>0.6</v>
      </c>
      <c r="N24" s="18">
        <v>0.56999999999999995</v>
      </c>
      <c r="O24" s="17">
        <v>0.7</v>
      </c>
      <c r="P24" s="16">
        <v>0.57999999999999996</v>
      </c>
      <c r="Q24" s="16">
        <v>1</v>
      </c>
      <c r="R24" s="16">
        <v>1</v>
      </c>
      <c r="S24" s="16">
        <v>0.43</v>
      </c>
      <c r="T24" s="16">
        <v>0.59</v>
      </c>
      <c r="U24" s="16">
        <v>0.5</v>
      </c>
      <c r="V24" s="16">
        <v>0</v>
      </c>
      <c r="W24" s="16">
        <v>0</v>
      </c>
      <c r="X24" s="16">
        <v>0.73</v>
      </c>
      <c r="Y24" s="16">
        <v>1</v>
      </c>
      <c r="Z24" s="18">
        <v>0.69</v>
      </c>
      <c r="AA24" s="17">
        <v>0.65</v>
      </c>
      <c r="AB24" s="16">
        <v>0.67</v>
      </c>
      <c r="AC24" s="16">
        <v>0</v>
      </c>
      <c r="AD24" s="16">
        <v>0.54</v>
      </c>
      <c r="AE24" s="16">
        <v>0.86</v>
      </c>
      <c r="AF24" s="18">
        <v>0</v>
      </c>
      <c r="AG24" s="17">
        <v>0.74</v>
      </c>
      <c r="AH24" s="16">
        <v>0.56000000000000005</v>
      </c>
      <c r="AI24" s="16">
        <v>0.93</v>
      </c>
      <c r="AJ24" s="16">
        <v>0.33</v>
      </c>
      <c r="AK24" s="16">
        <v>0.82</v>
      </c>
      <c r="AL24" s="18">
        <v>0.43</v>
      </c>
      <c r="AM24" s="17">
        <v>0.66</v>
      </c>
      <c r="AN24" s="18">
        <v>0</v>
      </c>
    </row>
    <row r="25" spans="1:40" ht="15" customHeight="1" x14ac:dyDescent="0.3">
      <c r="A25" s="2" t="s">
        <v>329</v>
      </c>
      <c r="B25" s="9" t="s">
        <v>970</v>
      </c>
      <c r="C25" s="13">
        <v>6</v>
      </c>
      <c r="D25" s="14">
        <v>0</v>
      </c>
      <c r="E25" s="15">
        <v>6</v>
      </c>
      <c r="F25" s="14">
        <v>2</v>
      </c>
      <c r="G25" s="13">
        <v>1</v>
      </c>
      <c r="H25" s="13">
        <v>0</v>
      </c>
      <c r="I25" s="13">
        <v>2</v>
      </c>
      <c r="J25" s="13">
        <v>0</v>
      </c>
      <c r="K25" s="13">
        <v>1</v>
      </c>
      <c r="L25" s="13">
        <v>3</v>
      </c>
      <c r="M25" s="13">
        <v>2</v>
      </c>
      <c r="N25" s="15">
        <v>1</v>
      </c>
      <c r="O25" s="14">
        <v>3</v>
      </c>
      <c r="P25" s="13">
        <v>2</v>
      </c>
      <c r="Q25" s="13">
        <v>0</v>
      </c>
      <c r="R25" s="13">
        <v>0</v>
      </c>
      <c r="S25" s="13">
        <v>1</v>
      </c>
      <c r="T25" s="13">
        <v>1</v>
      </c>
      <c r="U25" s="13">
        <v>1</v>
      </c>
      <c r="V25" s="13">
        <v>0</v>
      </c>
      <c r="W25" s="13">
        <v>0</v>
      </c>
      <c r="X25" s="13">
        <v>1</v>
      </c>
      <c r="Y25" s="13">
        <v>0</v>
      </c>
      <c r="Z25" s="15">
        <v>0</v>
      </c>
      <c r="AA25" s="14">
        <v>5</v>
      </c>
      <c r="AB25" s="13">
        <v>1</v>
      </c>
      <c r="AC25" s="13">
        <v>0</v>
      </c>
      <c r="AD25" s="13">
        <v>1</v>
      </c>
      <c r="AE25" s="13">
        <v>0</v>
      </c>
      <c r="AF25" s="15">
        <v>0</v>
      </c>
      <c r="AG25" s="14">
        <v>2</v>
      </c>
      <c r="AH25" s="13">
        <v>4</v>
      </c>
      <c r="AI25" s="13">
        <v>1</v>
      </c>
      <c r="AJ25" s="13">
        <v>1</v>
      </c>
      <c r="AK25" s="13">
        <v>0</v>
      </c>
      <c r="AL25" s="15">
        <v>4</v>
      </c>
      <c r="AM25" s="14">
        <v>6</v>
      </c>
      <c r="AN25" s="15">
        <v>0</v>
      </c>
    </row>
    <row r="26" spans="1:40" ht="15" customHeight="1" x14ac:dyDescent="0.3">
      <c r="A26" s="2" t="s">
        <v>329</v>
      </c>
      <c r="B26" s="9"/>
      <c r="C26" s="25">
        <v>0.17</v>
      </c>
      <c r="D26" s="26">
        <v>0</v>
      </c>
      <c r="E26" s="27">
        <v>0.28000000000000003</v>
      </c>
      <c r="F26" s="26">
        <v>0.41</v>
      </c>
      <c r="G26" s="25">
        <v>0.08</v>
      </c>
      <c r="H26" s="25">
        <v>0</v>
      </c>
      <c r="I26" s="25">
        <v>0.71</v>
      </c>
      <c r="J26" s="25">
        <v>0</v>
      </c>
      <c r="K26" s="25">
        <v>0.52</v>
      </c>
      <c r="L26" s="25">
        <v>0.19</v>
      </c>
      <c r="M26" s="25">
        <v>0.13</v>
      </c>
      <c r="N26" s="27">
        <v>0.2</v>
      </c>
      <c r="O26" s="26">
        <v>0.13</v>
      </c>
      <c r="P26" s="25">
        <v>0.27</v>
      </c>
      <c r="Q26" s="25">
        <v>0</v>
      </c>
      <c r="R26" s="25">
        <v>0</v>
      </c>
      <c r="S26" s="25">
        <v>0.56999999999999995</v>
      </c>
      <c r="T26" s="25">
        <v>0.22</v>
      </c>
      <c r="U26" s="25">
        <v>0.16</v>
      </c>
      <c r="V26" s="25">
        <v>0</v>
      </c>
      <c r="W26" s="25">
        <v>0</v>
      </c>
      <c r="X26" s="25">
        <v>0.27</v>
      </c>
      <c r="Y26" s="25">
        <v>0</v>
      </c>
      <c r="Z26" s="27">
        <v>0</v>
      </c>
      <c r="AA26" s="26">
        <v>0.25</v>
      </c>
      <c r="AB26" s="25">
        <v>0.06</v>
      </c>
      <c r="AC26" s="25">
        <v>0</v>
      </c>
      <c r="AD26" s="25">
        <v>0.1</v>
      </c>
      <c r="AE26" s="25">
        <v>0</v>
      </c>
      <c r="AF26" s="27">
        <v>0</v>
      </c>
      <c r="AG26" s="26">
        <v>0.11</v>
      </c>
      <c r="AH26" s="25">
        <v>0.24</v>
      </c>
      <c r="AI26" s="25">
        <v>7.0000000000000007E-2</v>
      </c>
      <c r="AJ26" s="25">
        <v>0.19</v>
      </c>
      <c r="AK26" s="25">
        <v>0</v>
      </c>
      <c r="AL26" s="27">
        <v>0.36</v>
      </c>
      <c r="AM26" s="26">
        <v>0.17</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2600-000000000000}"/>
  </hyperlinks>
  <pageMargins left="0.7" right="0.7" top="0.75" bottom="0.75" header="0.3" footer="0.3"/>
  <headerFooter>
    <oddHeader>&amp;L&amp;"Aptos"&amp;12&amp;K000000 Classification: CONFIDENTIAL&amp;1#_x000D_</oddHeader>
  </headerFooter>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dimension ref="A1:AN36"/>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1063</v>
      </c>
    </row>
    <row r="4" spans="1:40" x14ac:dyDescent="0.3">
      <c r="A4" s="2" t="s">
        <v>329</v>
      </c>
      <c r="B4" s="2" t="s">
        <v>1064</v>
      </c>
    </row>
    <row r="5" spans="1:40" x14ac:dyDescent="0.3">
      <c r="A5" s="2" t="s">
        <v>329</v>
      </c>
      <c r="B5" s="2" t="s">
        <v>71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463</v>
      </c>
      <c r="F8" s="10" t="s">
        <v>462</v>
      </c>
      <c r="G8" s="12" t="s">
        <v>463</v>
      </c>
      <c r="H8" s="12" t="s">
        <v>464</v>
      </c>
      <c r="I8" s="12" t="s">
        <v>465</v>
      </c>
      <c r="J8" s="12" t="s">
        <v>466</v>
      </c>
      <c r="K8" s="12" t="s">
        <v>390</v>
      </c>
      <c r="L8" s="12" t="s">
        <v>467</v>
      </c>
      <c r="M8" s="12" t="s">
        <v>386</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221</v>
      </c>
      <c r="D9" s="14">
        <v>143</v>
      </c>
      <c r="E9" s="15">
        <v>77</v>
      </c>
      <c r="F9" s="14">
        <v>22</v>
      </c>
      <c r="G9" s="13">
        <v>69</v>
      </c>
      <c r="H9" s="13">
        <v>42</v>
      </c>
      <c r="I9" s="13">
        <v>46</v>
      </c>
      <c r="J9" s="13">
        <v>20</v>
      </c>
      <c r="K9" s="13">
        <v>22</v>
      </c>
      <c r="L9" s="13">
        <v>91</v>
      </c>
      <c r="M9" s="13">
        <v>88</v>
      </c>
      <c r="N9" s="15">
        <v>42</v>
      </c>
      <c r="O9" s="14">
        <v>145</v>
      </c>
      <c r="P9" s="13">
        <v>49</v>
      </c>
      <c r="Q9" s="13">
        <v>16</v>
      </c>
      <c r="R9" s="13">
        <v>4</v>
      </c>
      <c r="S9" s="13">
        <v>17</v>
      </c>
      <c r="T9" s="13">
        <v>27</v>
      </c>
      <c r="U9" s="13">
        <v>12</v>
      </c>
      <c r="V9" s="13">
        <v>0</v>
      </c>
      <c r="W9" s="13">
        <v>3</v>
      </c>
      <c r="X9" s="13">
        <v>15</v>
      </c>
      <c r="Y9" s="13">
        <v>23</v>
      </c>
      <c r="Z9" s="15">
        <v>55</v>
      </c>
      <c r="AA9" s="14">
        <v>171</v>
      </c>
      <c r="AB9" s="13">
        <v>50</v>
      </c>
      <c r="AC9" s="13">
        <v>8</v>
      </c>
      <c r="AD9" s="13">
        <v>19</v>
      </c>
      <c r="AE9" s="13">
        <v>21</v>
      </c>
      <c r="AF9" s="15">
        <v>2</v>
      </c>
      <c r="AG9" s="14">
        <v>141</v>
      </c>
      <c r="AH9" s="13">
        <v>80</v>
      </c>
      <c r="AI9" s="13">
        <v>81</v>
      </c>
      <c r="AJ9" s="13">
        <v>60</v>
      </c>
      <c r="AK9" s="13">
        <v>37</v>
      </c>
      <c r="AL9" s="15">
        <v>43</v>
      </c>
      <c r="AM9" s="14">
        <v>221</v>
      </c>
      <c r="AN9" s="15">
        <v>0</v>
      </c>
    </row>
    <row r="10" spans="1:40" ht="15" customHeight="1" x14ac:dyDescent="0.3">
      <c r="A10" s="2" t="s">
        <v>329</v>
      </c>
      <c r="B10" s="9" t="s">
        <v>338</v>
      </c>
      <c r="C10" s="13">
        <v>213</v>
      </c>
      <c r="D10" s="14">
        <v>138</v>
      </c>
      <c r="E10" s="15">
        <v>75</v>
      </c>
      <c r="F10" s="14">
        <v>20</v>
      </c>
      <c r="G10" s="13">
        <v>64</v>
      </c>
      <c r="H10" s="13">
        <v>40</v>
      </c>
      <c r="I10" s="13">
        <v>47</v>
      </c>
      <c r="J10" s="13">
        <v>19</v>
      </c>
      <c r="K10" s="13">
        <v>22</v>
      </c>
      <c r="L10" s="13">
        <v>84</v>
      </c>
      <c r="M10" s="13">
        <v>87</v>
      </c>
      <c r="N10" s="15">
        <v>42</v>
      </c>
      <c r="O10" s="14">
        <v>142</v>
      </c>
      <c r="P10" s="13">
        <v>47</v>
      </c>
      <c r="Q10" s="13">
        <v>14</v>
      </c>
      <c r="R10" s="13">
        <v>4</v>
      </c>
      <c r="S10" s="13">
        <v>17</v>
      </c>
      <c r="T10" s="13">
        <v>24</v>
      </c>
      <c r="U10" s="13">
        <v>11</v>
      </c>
      <c r="V10" s="13">
        <v>0</v>
      </c>
      <c r="W10" s="13">
        <v>2</v>
      </c>
      <c r="X10" s="13">
        <v>14</v>
      </c>
      <c r="Y10" s="13">
        <v>21</v>
      </c>
      <c r="Z10" s="15">
        <v>58</v>
      </c>
      <c r="AA10" s="14">
        <v>165</v>
      </c>
      <c r="AB10" s="13">
        <v>48</v>
      </c>
      <c r="AC10" s="13">
        <v>8</v>
      </c>
      <c r="AD10" s="13">
        <v>18</v>
      </c>
      <c r="AE10" s="13">
        <v>19</v>
      </c>
      <c r="AF10" s="15">
        <v>3</v>
      </c>
      <c r="AG10" s="14">
        <v>135</v>
      </c>
      <c r="AH10" s="13">
        <v>78</v>
      </c>
      <c r="AI10" s="13">
        <v>71</v>
      </c>
      <c r="AJ10" s="13">
        <v>64</v>
      </c>
      <c r="AK10" s="13">
        <v>38</v>
      </c>
      <c r="AL10" s="15">
        <v>40</v>
      </c>
      <c r="AM10" s="14">
        <v>213</v>
      </c>
      <c r="AN10" s="15">
        <v>0</v>
      </c>
    </row>
    <row r="11" spans="1:40" ht="15" customHeight="1" x14ac:dyDescent="0.3">
      <c r="A11" s="2" t="s">
        <v>329</v>
      </c>
      <c r="B11" s="9" t="s">
        <v>909</v>
      </c>
      <c r="C11" s="13">
        <v>50</v>
      </c>
      <c r="D11" s="14">
        <v>33</v>
      </c>
      <c r="E11" s="15">
        <v>18</v>
      </c>
      <c r="F11" s="14">
        <v>6</v>
      </c>
      <c r="G11" s="13">
        <v>18</v>
      </c>
      <c r="H11" s="13">
        <v>10</v>
      </c>
      <c r="I11" s="13">
        <v>8</v>
      </c>
      <c r="J11" s="13">
        <v>3</v>
      </c>
      <c r="K11" s="13">
        <v>5</v>
      </c>
      <c r="L11" s="13">
        <v>24</v>
      </c>
      <c r="M11" s="13">
        <v>18</v>
      </c>
      <c r="N11" s="15">
        <v>8</v>
      </c>
      <c r="O11" s="14">
        <v>35</v>
      </c>
      <c r="P11" s="13">
        <v>10</v>
      </c>
      <c r="Q11" s="13">
        <v>2</v>
      </c>
      <c r="R11" s="13">
        <v>2</v>
      </c>
      <c r="S11" s="13">
        <v>5</v>
      </c>
      <c r="T11" s="13">
        <v>5</v>
      </c>
      <c r="U11" s="13">
        <v>5</v>
      </c>
      <c r="V11" s="13">
        <v>0</v>
      </c>
      <c r="W11" s="13">
        <v>2</v>
      </c>
      <c r="X11" s="13">
        <v>2</v>
      </c>
      <c r="Y11" s="13">
        <v>3</v>
      </c>
      <c r="Z11" s="15">
        <v>15</v>
      </c>
      <c r="AA11" s="14">
        <v>37</v>
      </c>
      <c r="AB11" s="13">
        <v>14</v>
      </c>
      <c r="AC11" s="13">
        <v>2</v>
      </c>
      <c r="AD11" s="13">
        <v>3</v>
      </c>
      <c r="AE11" s="13">
        <v>9</v>
      </c>
      <c r="AF11" s="15">
        <v>0</v>
      </c>
      <c r="AG11" s="14">
        <v>27</v>
      </c>
      <c r="AH11" s="13">
        <v>23</v>
      </c>
      <c r="AI11" s="13">
        <v>18</v>
      </c>
      <c r="AJ11" s="13">
        <v>9</v>
      </c>
      <c r="AK11" s="13">
        <v>13</v>
      </c>
      <c r="AL11" s="15">
        <v>10</v>
      </c>
      <c r="AM11" s="14">
        <v>50</v>
      </c>
      <c r="AN11" s="15">
        <v>0</v>
      </c>
    </row>
    <row r="12" spans="1:40" ht="15" customHeight="1" x14ac:dyDescent="0.3">
      <c r="A12" s="2" t="s">
        <v>329</v>
      </c>
      <c r="B12" s="9"/>
      <c r="C12" s="16">
        <v>0.24</v>
      </c>
      <c r="D12" s="17">
        <v>0.24</v>
      </c>
      <c r="E12" s="18">
        <v>0.24</v>
      </c>
      <c r="F12" s="17">
        <v>0.32</v>
      </c>
      <c r="G12" s="16">
        <v>0.28000000000000003</v>
      </c>
      <c r="H12" s="16">
        <v>0.25</v>
      </c>
      <c r="I12" s="16">
        <v>0.17</v>
      </c>
      <c r="J12" s="16">
        <v>0.15</v>
      </c>
      <c r="K12" s="16">
        <v>0.22</v>
      </c>
      <c r="L12" s="16">
        <v>0.28999999999999998</v>
      </c>
      <c r="M12" s="16">
        <v>0.21</v>
      </c>
      <c r="N12" s="18">
        <v>0.19</v>
      </c>
      <c r="O12" s="17">
        <v>0.25</v>
      </c>
      <c r="P12" s="16">
        <v>0.21</v>
      </c>
      <c r="Q12" s="16">
        <v>0.17</v>
      </c>
      <c r="R12" s="16">
        <v>0.52</v>
      </c>
      <c r="S12" s="16">
        <v>0.28999999999999998</v>
      </c>
      <c r="T12" s="16">
        <v>0.22</v>
      </c>
      <c r="U12" s="16">
        <v>0.44</v>
      </c>
      <c r="V12" s="16">
        <v>0</v>
      </c>
      <c r="W12" s="16">
        <v>0.65</v>
      </c>
      <c r="X12" s="16">
        <v>0.14000000000000001</v>
      </c>
      <c r="Y12" s="16">
        <v>0.12</v>
      </c>
      <c r="Z12" s="18">
        <v>0.25</v>
      </c>
      <c r="AA12" s="17">
        <v>0.22</v>
      </c>
      <c r="AB12" s="16">
        <v>0.28000000000000003</v>
      </c>
      <c r="AC12" s="16">
        <v>0.23</v>
      </c>
      <c r="AD12" s="16">
        <v>0.16</v>
      </c>
      <c r="AE12" s="16">
        <v>0.47</v>
      </c>
      <c r="AF12" s="18">
        <v>0</v>
      </c>
      <c r="AG12" s="17">
        <v>0.2</v>
      </c>
      <c r="AH12" s="16">
        <v>0.3</v>
      </c>
      <c r="AI12" s="16">
        <v>0.25</v>
      </c>
      <c r="AJ12" s="16">
        <v>0.15</v>
      </c>
      <c r="AK12" s="16">
        <v>0.35</v>
      </c>
      <c r="AL12" s="18">
        <v>0.25</v>
      </c>
      <c r="AM12" s="17">
        <v>0.24</v>
      </c>
      <c r="AN12" s="18">
        <v>0</v>
      </c>
    </row>
    <row r="13" spans="1:40" ht="15" customHeight="1" x14ac:dyDescent="0.3">
      <c r="A13" s="2" t="s">
        <v>329</v>
      </c>
      <c r="B13" s="9"/>
      <c r="D13" s="22"/>
      <c r="E13" s="9"/>
      <c r="F13" s="22"/>
      <c r="N13" s="9"/>
      <c r="O13" s="22"/>
      <c r="Z13" s="9"/>
      <c r="AA13" s="22"/>
      <c r="AF13" s="9"/>
      <c r="AG13" s="22"/>
      <c r="AH13" s="12" t="s">
        <v>380</v>
      </c>
      <c r="AK13" s="12" t="s">
        <v>380</v>
      </c>
      <c r="AL13" s="9"/>
      <c r="AM13" s="22"/>
      <c r="AN13" s="9"/>
    </row>
    <row r="14" spans="1:40" ht="15" customHeight="1" x14ac:dyDescent="0.3">
      <c r="A14" s="2" t="s">
        <v>329</v>
      </c>
      <c r="B14" s="9" t="s">
        <v>922</v>
      </c>
      <c r="C14" s="13">
        <v>81</v>
      </c>
      <c r="D14" s="14">
        <v>58</v>
      </c>
      <c r="E14" s="15">
        <v>23</v>
      </c>
      <c r="F14" s="14">
        <v>7</v>
      </c>
      <c r="G14" s="13">
        <v>22</v>
      </c>
      <c r="H14" s="13">
        <v>16</v>
      </c>
      <c r="I14" s="13">
        <v>16</v>
      </c>
      <c r="J14" s="13">
        <v>13</v>
      </c>
      <c r="K14" s="13">
        <v>7</v>
      </c>
      <c r="L14" s="13">
        <v>29</v>
      </c>
      <c r="M14" s="13">
        <v>33</v>
      </c>
      <c r="N14" s="15">
        <v>20</v>
      </c>
      <c r="O14" s="14">
        <v>51</v>
      </c>
      <c r="P14" s="13">
        <v>23</v>
      </c>
      <c r="Q14" s="13">
        <v>7</v>
      </c>
      <c r="R14" s="13">
        <v>0</v>
      </c>
      <c r="S14" s="13">
        <v>4</v>
      </c>
      <c r="T14" s="13">
        <v>7</v>
      </c>
      <c r="U14" s="13">
        <v>3</v>
      </c>
      <c r="V14" s="13">
        <v>0</v>
      </c>
      <c r="W14" s="13">
        <v>1</v>
      </c>
      <c r="X14" s="13">
        <v>2</v>
      </c>
      <c r="Y14" s="13">
        <v>12</v>
      </c>
      <c r="Z14" s="15">
        <v>23</v>
      </c>
      <c r="AA14" s="14">
        <v>66</v>
      </c>
      <c r="AB14" s="13">
        <v>15</v>
      </c>
      <c r="AC14" s="13">
        <v>3</v>
      </c>
      <c r="AD14" s="13">
        <v>6</v>
      </c>
      <c r="AE14" s="13">
        <v>5</v>
      </c>
      <c r="AF14" s="15">
        <v>2</v>
      </c>
      <c r="AG14" s="14">
        <v>51</v>
      </c>
      <c r="AH14" s="13">
        <v>31</v>
      </c>
      <c r="AI14" s="13">
        <v>27</v>
      </c>
      <c r="AJ14" s="13">
        <v>23</v>
      </c>
      <c r="AK14" s="13">
        <v>11</v>
      </c>
      <c r="AL14" s="15">
        <v>20</v>
      </c>
      <c r="AM14" s="14">
        <v>81</v>
      </c>
      <c r="AN14" s="15">
        <v>0</v>
      </c>
    </row>
    <row r="15" spans="1:40" ht="15" customHeight="1" x14ac:dyDescent="0.3">
      <c r="A15" s="2" t="s">
        <v>329</v>
      </c>
      <c r="B15" s="9"/>
      <c r="C15" s="16">
        <v>0.38</v>
      </c>
      <c r="D15" s="17">
        <v>0.42</v>
      </c>
      <c r="E15" s="18">
        <v>0.31</v>
      </c>
      <c r="F15" s="17">
        <v>0.36</v>
      </c>
      <c r="G15" s="16">
        <v>0.34</v>
      </c>
      <c r="H15" s="16">
        <v>0.4</v>
      </c>
      <c r="I15" s="16">
        <v>0.35</v>
      </c>
      <c r="J15" s="16">
        <v>0.65</v>
      </c>
      <c r="K15" s="16">
        <v>0.32</v>
      </c>
      <c r="L15" s="16">
        <v>0.34</v>
      </c>
      <c r="M15" s="16">
        <v>0.37</v>
      </c>
      <c r="N15" s="18">
        <v>0.47</v>
      </c>
      <c r="O15" s="17">
        <v>0.36</v>
      </c>
      <c r="P15" s="16">
        <v>0.49</v>
      </c>
      <c r="Q15" s="16">
        <v>0.48</v>
      </c>
      <c r="R15" s="16">
        <v>0</v>
      </c>
      <c r="S15" s="16">
        <v>0.24</v>
      </c>
      <c r="T15" s="16">
        <v>0.28000000000000003</v>
      </c>
      <c r="U15" s="16">
        <v>0.24</v>
      </c>
      <c r="V15" s="16">
        <v>0</v>
      </c>
      <c r="W15" s="16">
        <v>0.35</v>
      </c>
      <c r="X15" s="16">
        <v>0.16</v>
      </c>
      <c r="Y15" s="16">
        <v>0.57999999999999996</v>
      </c>
      <c r="Z15" s="18">
        <v>0.39</v>
      </c>
      <c r="AA15" s="17">
        <v>0.4</v>
      </c>
      <c r="AB15" s="16">
        <v>0.31</v>
      </c>
      <c r="AC15" s="16">
        <v>0.37</v>
      </c>
      <c r="AD15" s="16">
        <v>0.3</v>
      </c>
      <c r="AE15" s="16">
        <v>0.28000000000000003</v>
      </c>
      <c r="AF15" s="18">
        <v>0.45</v>
      </c>
      <c r="AG15" s="17">
        <v>0.37</v>
      </c>
      <c r="AH15" s="16">
        <v>0.4</v>
      </c>
      <c r="AI15" s="16">
        <v>0.38</v>
      </c>
      <c r="AJ15" s="16">
        <v>0.36</v>
      </c>
      <c r="AK15" s="16">
        <v>0.28999999999999998</v>
      </c>
      <c r="AL15" s="18">
        <v>0.49</v>
      </c>
      <c r="AM15" s="17">
        <v>0.38</v>
      </c>
      <c r="AN15" s="18">
        <v>0</v>
      </c>
    </row>
    <row r="16" spans="1:40" ht="15" customHeight="1" x14ac:dyDescent="0.3">
      <c r="A16" s="2" t="s">
        <v>329</v>
      </c>
      <c r="B16" s="9" t="s">
        <v>930</v>
      </c>
      <c r="C16" s="13">
        <v>65</v>
      </c>
      <c r="D16" s="14">
        <v>36</v>
      </c>
      <c r="E16" s="15">
        <v>28</v>
      </c>
      <c r="F16" s="14">
        <v>3</v>
      </c>
      <c r="G16" s="13">
        <v>21</v>
      </c>
      <c r="H16" s="13">
        <v>11</v>
      </c>
      <c r="I16" s="13">
        <v>19</v>
      </c>
      <c r="J16" s="13">
        <v>3</v>
      </c>
      <c r="K16" s="13">
        <v>8</v>
      </c>
      <c r="L16" s="13">
        <v>24</v>
      </c>
      <c r="M16" s="13">
        <v>30</v>
      </c>
      <c r="N16" s="15">
        <v>11</v>
      </c>
      <c r="O16" s="14">
        <v>47</v>
      </c>
      <c r="P16" s="13">
        <v>11</v>
      </c>
      <c r="Q16" s="13">
        <v>5</v>
      </c>
      <c r="R16" s="13">
        <v>1</v>
      </c>
      <c r="S16" s="13">
        <v>6</v>
      </c>
      <c r="T16" s="13">
        <v>6</v>
      </c>
      <c r="U16" s="13">
        <v>4</v>
      </c>
      <c r="V16" s="13">
        <v>0</v>
      </c>
      <c r="W16" s="13">
        <v>0</v>
      </c>
      <c r="X16" s="13">
        <v>7</v>
      </c>
      <c r="Y16" s="13">
        <v>6</v>
      </c>
      <c r="Z16" s="15">
        <v>18</v>
      </c>
      <c r="AA16" s="14">
        <v>47</v>
      </c>
      <c r="AB16" s="13">
        <v>18</v>
      </c>
      <c r="AC16" s="13">
        <v>1</v>
      </c>
      <c r="AD16" s="13">
        <v>10</v>
      </c>
      <c r="AE16" s="13">
        <v>5</v>
      </c>
      <c r="AF16" s="15">
        <v>2</v>
      </c>
      <c r="AG16" s="14">
        <v>45</v>
      </c>
      <c r="AH16" s="13">
        <v>20</v>
      </c>
      <c r="AI16" s="13">
        <v>20</v>
      </c>
      <c r="AJ16" s="13">
        <v>24</v>
      </c>
      <c r="AK16" s="13">
        <v>14</v>
      </c>
      <c r="AL16" s="15">
        <v>6</v>
      </c>
      <c r="AM16" s="14">
        <v>65</v>
      </c>
      <c r="AN16" s="15">
        <v>0</v>
      </c>
    </row>
    <row r="17" spans="1:40" ht="15" customHeight="1" x14ac:dyDescent="0.3">
      <c r="A17" s="2" t="s">
        <v>329</v>
      </c>
      <c r="B17" s="9"/>
      <c r="C17" s="16">
        <v>0.3</v>
      </c>
      <c r="D17" s="17">
        <v>0.26</v>
      </c>
      <c r="E17" s="18">
        <v>0.38</v>
      </c>
      <c r="F17" s="17">
        <v>0.14000000000000001</v>
      </c>
      <c r="G17" s="16">
        <v>0.33</v>
      </c>
      <c r="H17" s="16">
        <v>0.28000000000000003</v>
      </c>
      <c r="I17" s="16">
        <v>0.4</v>
      </c>
      <c r="J17" s="16">
        <v>0.15</v>
      </c>
      <c r="K17" s="16">
        <v>0.36</v>
      </c>
      <c r="L17" s="16">
        <v>0.28000000000000003</v>
      </c>
      <c r="M17" s="16">
        <v>0.34</v>
      </c>
      <c r="N17" s="18">
        <v>0.26</v>
      </c>
      <c r="O17" s="17">
        <v>0.33</v>
      </c>
      <c r="P17" s="16">
        <v>0.24</v>
      </c>
      <c r="Q17" s="16">
        <v>0.34</v>
      </c>
      <c r="R17" s="16">
        <v>0.25</v>
      </c>
      <c r="S17" s="16">
        <v>0.36</v>
      </c>
      <c r="T17" s="16">
        <v>0.26</v>
      </c>
      <c r="U17" s="16">
        <v>0.32</v>
      </c>
      <c r="V17" s="16">
        <v>0</v>
      </c>
      <c r="W17" s="16">
        <v>0</v>
      </c>
      <c r="X17" s="16">
        <v>0.52</v>
      </c>
      <c r="Y17" s="16">
        <v>0.26</v>
      </c>
      <c r="Z17" s="18">
        <v>0.32</v>
      </c>
      <c r="AA17" s="17">
        <v>0.28999999999999998</v>
      </c>
      <c r="AB17" s="16">
        <v>0.37</v>
      </c>
      <c r="AC17" s="16">
        <v>0.15</v>
      </c>
      <c r="AD17" s="16">
        <v>0.54</v>
      </c>
      <c r="AE17" s="16">
        <v>0.25</v>
      </c>
      <c r="AF17" s="18">
        <v>0.55000000000000004</v>
      </c>
      <c r="AG17" s="17">
        <v>0.33</v>
      </c>
      <c r="AH17" s="16">
        <v>0.26</v>
      </c>
      <c r="AI17" s="16">
        <v>0.28000000000000003</v>
      </c>
      <c r="AJ17" s="16">
        <v>0.38</v>
      </c>
      <c r="AK17" s="16">
        <v>0.36</v>
      </c>
      <c r="AL17" s="21">
        <v>0.16</v>
      </c>
      <c r="AM17" s="17">
        <v>0.3</v>
      </c>
      <c r="AN17" s="18">
        <v>0</v>
      </c>
    </row>
    <row r="18" spans="1:40" ht="15" customHeight="1" x14ac:dyDescent="0.3">
      <c r="A18" s="2" t="s">
        <v>329</v>
      </c>
      <c r="B18" s="9"/>
      <c r="D18" s="22"/>
      <c r="E18" s="9"/>
      <c r="F18" s="22"/>
      <c r="N18" s="9"/>
      <c r="O18" s="22"/>
      <c r="Z18" s="9"/>
      <c r="AA18" s="22"/>
      <c r="AF18" s="9"/>
      <c r="AG18" s="10" t="s">
        <v>382</v>
      </c>
      <c r="AJ18" s="12" t="s">
        <v>382</v>
      </c>
      <c r="AK18" s="12" t="s">
        <v>382</v>
      </c>
      <c r="AL18" s="9"/>
      <c r="AM18" s="22"/>
      <c r="AN18" s="9"/>
    </row>
    <row r="19" spans="1:40" ht="15" customHeight="1" x14ac:dyDescent="0.3">
      <c r="A19" s="2" t="s">
        <v>329</v>
      </c>
      <c r="B19" s="9" t="s">
        <v>940</v>
      </c>
      <c r="C19" s="13">
        <v>11</v>
      </c>
      <c r="D19" s="14">
        <v>7</v>
      </c>
      <c r="E19" s="15">
        <v>4</v>
      </c>
      <c r="F19" s="14">
        <v>3</v>
      </c>
      <c r="G19" s="13">
        <v>4</v>
      </c>
      <c r="H19" s="13">
        <v>2</v>
      </c>
      <c r="I19" s="13">
        <v>3</v>
      </c>
      <c r="J19" s="13">
        <v>0</v>
      </c>
      <c r="K19" s="13">
        <v>0</v>
      </c>
      <c r="L19" s="13">
        <v>6</v>
      </c>
      <c r="M19" s="13">
        <v>5</v>
      </c>
      <c r="N19" s="15">
        <v>0</v>
      </c>
      <c r="O19" s="14">
        <v>5</v>
      </c>
      <c r="P19" s="13">
        <v>3</v>
      </c>
      <c r="Q19" s="13">
        <v>0</v>
      </c>
      <c r="R19" s="13">
        <v>1</v>
      </c>
      <c r="S19" s="13">
        <v>1</v>
      </c>
      <c r="T19" s="13">
        <v>3</v>
      </c>
      <c r="U19" s="13">
        <v>0</v>
      </c>
      <c r="V19" s="13">
        <v>0</v>
      </c>
      <c r="W19" s="13">
        <v>0</v>
      </c>
      <c r="X19" s="13">
        <v>2</v>
      </c>
      <c r="Y19" s="13">
        <v>1</v>
      </c>
      <c r="Z19" s="15">
        <v>1</v>
      </c>
      <c r="AA19" s="14">
        <v>9</v>
      </c>
      <c r="AB19" s="13">
        <v>2</v>
      </c>
      <c r="AC19" s="13">
        <v>2</v>
      </c>
      <c r="AD19" s="13">
        <v>0</v>
      </c>
      <c r="AE19" s="13">
        <v>0</v>
      </c>
      <c r="AF19" s="15">
        <v>0</v>
      </c>
      <c r="AG19" s="14">
        <v>10</v>
      </c>
      <c r="AH19" s="13">
        <v>1</v>
      </c>
      <c r="AI19" s="13">
        <v>4</v>
      </c>
      <c r="AJ19" s="13">
        <v>6</v>
      </c>
      <c r="AK19" s="13">
        <v>0</v>
      </c>
      <c r="AL19" s="15">
        <v>1</v>
      </c>
      <c r="AM19" s="14">
        <v>11</v>
      </c>
      <c r="AN19" s="15">
        <v>0</v>
      </c>
    </row>
    <row r="20" spans="1:40" ht="15" customHeight="1" x14ac:dyDescent="0.3">
      <c r="A20" s="2" t="s">
        <v>329</v>
      </c>
      <c r="B20" s="9"/>
      <c r="C20" s="16">
        <v>0.05</v>
      </c>
      <c r="D20" s="17">
        <v>0.05</v>
      </c>
      <c r="E20" s="18">
        <v>0.05</v>
      </c>
      <c r="F20" s="17">
        <v>0.13</v>
      </c>
      <c r="G20" s="16">
        <v>0.06</v>
      </c>
      <c r="H20" s="16">
        <v>0.05</v>
      </c>
      <c r="I20" s="16">
        <v>0.06</v>
      </c>
      <c r="J20" s="16">
        <v>0</v>
      </c>
      <c r="K20" s="16">
        <v>0</v>
      </c>
      <c r="L20" s="16">
        <v>0.08</v>
      </c>
      <c r="M20" s="16">
        <v>0.05</v>
      </c>
      <c r="N20" s="18">
        <v>0</v>
      </c>
      <c r="O20" s="17">
        <v>0.04</v>
      </c>
      <c r="P20" s="16">
        <v>0.06</v>
      </c>
      <c r="Q20" s="16">
        <v>0</v>
      </c>
      <c r="R20" s="16">
        <v>0.22</v>
      </c>
      <c r="S20" s="16">
        <v>0.06</v>
      </c>
      <c r="T20" s="16">
        <v>0.11</v>
      </c>
      <c r="U20" s="16">
        <v>0</v>
      </c>
      <c r="V20" s="16">
        <v>0</v>
      </c>
      <c r="W20" s="16">
        <v>0</v>
      </c>
      <c r="X20" s="16">
        <v>0.12</v>
      </c>
      <c r="Y20" s="16">
        <v>0.04</v>
      </c>
      <c r="Z20" s="18">
        <v>0.02</v>
      </c>
      <c r="AA20" s="17">
        <v>0.06</v>
      </c>
      <c r="AB20" s="16">
        <v>0.04</v>
      </c>
      <c r="AC20" s="16">
        <v>0.26</v>
      </c>
      <c r="AD20" s="16">
        <v>0</v>
      </c>
      <c r="AE20" s="16">
        <v>0</v>
      </c>
      <c r="AF20" s="18">
        <v>0</v>
      </c>
      <c r="AG20" s="19">
        <v>0.08</v>
      </c>
      <c r="AH20" s="20">
        <v>0.01</v>
      </c>
      <c r="AI20" s="16">
        <v>0.06</v>
      </c>
      <c r="AJ20" s="16">
        <v>0.09</v>
      </c>
      <c r="AK20" s="16">
        <v>0</v>
      </c>
      <c r="AL20" s="18">
        <v>0.02</v>
      </c>
      <c r="AM20" s="17">
        <v>0.05</v>
      </c>
      <c r="AN20" s="18">
        <v>0</v>
      </c>
    </row>
    <row r="21" spans="1:40" ht="15" customHeight="1" x14ac:dyDescent="0.3">
      <c r="A21" s="2" t="s">
        <v>329</v>
      </c>
      <c r="B21" s="9"/>
      <c r="D21" s="22"/>
      <c r="E21" s="9"/>
      <c r="F21" s="22"/>
      <c r="N21" s="9"/>
      <c r="O21" s="22"/>
      <c r="Z21" s="9"/>
      <c r="AA21" s="22"/>
      <c r="AF21" s="9"/>
      <c r="AG21" s="10" t="s">
        <v>378</v>
      </c>
      <c r="AJ21" s="12" t="s">
        <v>378</v>
      </c>
      <c r="AL21" s="9"/>
      <c r="AM21" s="22"/>
      <c r="AN21" s="9"/>
    </row>
    <row r="22" spans="1:40" ht="15" customHeight="1" x14ac:dyDescent="0.3">
      <c r="A22" s="2" t="s">
        <v>329</v>
      </c>
      <c r="B22" s="9" t="s">
        <v>950</v>
      </c>
      <c r="C22" s="13">
        <v>3</v>
      </c>
      <c r="D22" s="14">
        <v>2</v>
      </c>
      <c r="E22" s="15">
        <v>1</v>
      </c>
      <c r="F22" s="14">
        <v>0</v>
      </c>
      <c r="G22" s="13">
        <v>0</v>
      </c>
      <c r="H22" s="13">
        <v>1</v>
      </c>
      <c r="I22" s="13">
        <v>1</v>
      </c>
      <c r="J22" s="13">
        <v>0</v>
      </c>
      <c r="K22" s="13">
        <v>1</v>
      </c>
      <c r="L22" s="13">
        <v>0</v>
      </c>
      <c r="M22" s="13">
        <v>2</v>
      </c>
      <c r="N22" s="15">
        <v>1</v>
      </c>
      <c r="O22" s="14">
        <v>1</v>
      </c>
      <c r="P22" s="13">
        <v>0</v>
      </c>
      <c r="Q22" s="13">
        <v>0</v>
      </c>
      <c r="R22" s="13">
        <v>0</v>
      </c>
      <c r="S22" s="13">
        <v>0</v>
      </c>
      <c r="T22" s="13">
        <v>2</v>
      </c>
      <c r="U22" s="13">
        <v>0</v>
      </c>
      <c r="V22" s="13">
        <v>0</v>
      </c>
      <c r="W22" s="13">
        <v>0</v>
      </c>
      <c r="X22" s="13">
        <v>0</v>
      </c>
      <c r="Y22" s="13">
        <v>0</v>
      </c>
      <c r="Z22" s="15">
        <v>1</v>
      </c>
      <c r="AA22" s="14">
        <v>3</v>
      </c>
      <c r="AB22" s="13">
        <v>0</v>
      </c>
      <c r="AC22" s="13">
        <v>0</v>
      </c>
      <c r="AD22" s="13">
        <v>0</v>
      </c>
      <c r="AE22" s="13">
        <v>0</v>
      </c>
      <c r="AF22" s="15">
        <v>0</v>
      </c>
      <c r="AG22" s="14">
        <v>2</v>
      </c>
      <c r="AH22" s="13">
        <v>1</v>
      </c>
      <c r="AI22" s="13">
        <v>1</v>
      </c>
      <c r="AJ22" s="13">
        <v>1</v>
      </c>
      <c r="AK22" s="13">
        <v>0</v>
      </c>
      <c r="AL22" s="15">
        <v>1</v>
      </c>
      <c r="AM22" s="14">
        <v>3</v>
      </c>
      <c r="AN22" s="15">
        <v>0</v>
      </c>
    </row>
    <row r="23" spans="1:40" ht="15" customHeight="1" x14ac:dyDescent="0.3">
      <c r="A23" s="2" t="s">
        <v>329</v>
      </c>
      <c r="B23" s="9"/>
      <c r="C23" s="16">
        <v>0.01</v>
      </c>
      <c r="D23" s="17">
        <v>0.01</v>
      </c>
      <c r="E23" s="18">
        <v>0.01</v>
      </c>
      <c r="F23" s="17">
        <v>0</v>
      </c>
      <c r="G23" s="16">
        <v>0</v>
      </c>
      <c r="H23" s="16">
        <v>0.02</v>
      </c>
      <c r="I23" s="16">
        <v>0.02</v>
      </c>
      <c r="J23" s="16">
        <v>0</v>
      </c>
      <c r="K23" s="16">
        <v>0.05</v>
      </c>
      <c r="L23" s="16">
        <v>0</v>
      </c>
      <c r="M23" s="16">
        <v>0.02</v>
      </c>
      <c r="N23" s="18">
        <v>0.03</v>
      </c>
      <c r="O23" s="17">
        <v>0.01</v>
      </c>
      <c r="P23" s="16">
        <v>0</v>
      </c>
      <c r="Q23" s="16">
        <v>0</v>
      </c>
      <c r="R23" s="16">
        <v>0</v>
      </c>
      <c r="S23" s="16">
        <v>0</v>
      </c>
      <c r="T23" s="16">
        <v>0.08</v>
      </c>
      <c r="U23" s="16">
        <v>0</v>
      </c>
      <c r="V23" s="16">
        <v>0</v>
      </c>
      <c r="W23" s="16">
        <v>0</v>
      </c>
      <c r="X23" s="16">
        <v>0</v>
      </c>
      <c r="Y23" s="16">
        <v>0</v>
      </c>
      <c r="Z23" s="18">
        <v>0.02</v>
      </c>
      <c r="AA23" s="17">
        <v>0.02</v>
      </c>
      <c r="AB23" s="16">
        <v>0</v>
      </c>
      <c r="AC23" s="16">
        <v>0</v>
      </c>
      <c r="AD23" s="16">
        <v>0</v>
      </c>
      <c r="AE23" s="16">
        <v>0</v>
      </c>
      <c r="AF23" s="18">
        <v>0</v>
      </c>
      <c r="AG23" s="17">
        <v>0.01</v>
      </c>
      <c r="AH23" s="16">
        <v>0.01</v>
      </c>
      <c r="AI23" s="16">
        <v>0.01</v>
      </c>
      <c r="AJ23" s="16">
        <v>0.01</v>
      </c>
      <c r="AK23" s="16">
        <v>0</v>
      </c>
      <c r="AL23" s="18">
        <v>0.03</v>
      </c>
      <c r="AM23" s="17">
        <v>0.01</v>
      </c>
      <c r="AN23" s="18">
        <v>0</v>
      </c>
    </row>
    <row r="24" spans="1:40" ht="15" customHeight="1" x14ac:dyDescent="0.3">
      <c r="A24" s="2" t="s">
        <v>329</v>
      </c>
      <c r="B24" s="9" t="s">
        <v>774</v>
      </c>
      <c r="C24" s="13">
        <v>3</v>
      </c>
      <c r="D24" s="14">
        <v>2</v>
      </c>
      <c r="E24" s="15">
        <v>1</v>
      </c>
      <c r="F24" s="14">
        <v>1</v>
      </c>
      <c r="G24" s="13">
        <v>0</v>
      </c>
      <c r="H24" s="13">
        <v>0</v>
      </c>
      <c r="I24" s="13">
        <v>0</v>
      </c>
      <c r="J24" s="13">
        <v>1</v>
      </c>
      <c r="K24" s="13">
        <v>1</v>
      </c>
      <c r="L24" s="13">
        <v>1</v>
      </c>
      <c r="M24" s="13">
        <v>0</v>
      </c>
      <c r="N24" s="15">
        <v>2</v>
      </c>
      <c r="O24" s="14">
        <v>2</v>
      </c>
      <c r="P24" s="13">
        <v>0</v>
      </c>
      <c r="Q24" s="13">
        <v>0</v>
      </c>
      <c r="R24" s="13">
        <v>0</v>
      </c>
      <c r="S24" s="13">
        <v>1</v>
      </c>
      <c r="T24" s="13">
        <v>1</v>
      </c>
      <c r="U24" s="13">
        <v>0</v>
      </c>
      <c r="V24" s="13">
        <v>0</v>
      </c>
      <c r="W24" s="13">
        <v>0</v>
      </c>
      <c r="X24" s="13">
        <v>1</v>
      </c>
      <c r="Y24" s="13">
        <v>0</v>
      </c>
      <c r="Z24" s="15">
        <v>0</v>
      </c>
      <c r="AA24" s="14">
        <v>3</v>
      </c>
      <c r="AB24" s="13">
        <v>0</v>
      </c>
      <c r="AC24" s="13">
        <v>0</v>
      </c>
      <c r="AD24" s="13">
        <v>0</v>
      </c>
      <c r="AE24" s="13">
        <v>0</v>
      </c>
      <c r="AF24" s="15">
        <v>0</v>
      </c>
      <c r="AG24" s="14">
        <v>1</v>
      </c>
      <c r="AH24" s="13">
        <v>2</v>
      </c>
      <c r="AI24" s="13">
        <v>1</v>
      </c>
      <c r="AJ24" s="13">
        <v>0</v>
      </c>
      <c r="AK24" s="13">
        <v>0</v>
      </c>
      <c r="AL24" s="15">
        <v>2</v>
      </c>
      <c r="AM24" s="14">
        <v>3</v>
      </c>
      <c r="AN24" s="15">
        <v>0</v>
      </c>
    </row>
    <row r="25" spans="1:40" ht="15" customHeight="1" x14ac:dyDescent="0.3">
      <c r="A25" s="2" t="s">
        <v>329</v>
      </c>
      <c r="B25" s="9"/>
      <c r="C25" s="16">
        <v>0.01</v>
      </c>
      <c r="D25" s="17">
        <v>0.01</v>
      </c>
      <c r="E25" s="18">
        <v>0.01</v>
      </c>
      <c r="F25" s="17">
        <v>0.04</v>
      </c>
      <c r="G25" s="16">
        <v>0</v>
      </c>
      <c r="H25" s="16">
        <v>0</v>
      </c>
      <c r="I25" s="16">
        <v>0</v>
      </c>
      <c r="J25" s="16">
        <v>0.05</v>
      </c>
      <c r="K25" s="16">
        <v>0.05</v>
      </c>
      <c r="L25" s="16">
        <v>0.01</v>
      </c>
      <c r="M25" s="16">
        <v>0</v>
      </c>
      <c r="N25" s="21">
        <v>0.05</v>
      </c>
      <c r="O25" s="17">
        <v>0.01</v>
      </c>
      <c r="P25" s="16">
        <v>0</v>
      </c>
      <c r="Q25" s="16">
        <v>0</v>
      </c>
      <c r="R25" s="16">
        <v>0</v>
      </c>
      <c r="S25" s="16">
        <v>0.05</v>
      </c>
      <c r="T25" s="16">
        <v>0.04</v>
      </c>
      <c r="U25" s="16">
        <v>0</v>
      </c>
      <c r="V25" s="16">
        <v>0</v>
      </c>
      <c r="W25" s="16">
        <v>0</v>
      </c>
      <c r="X25" s="16">
        <v>0.06</v>
      </c>
      <c r="Y25" s="16">
        <v>0</v>
      </c>
      <c r="Z25" s="18">
        <v>0</v>
      </c>
      <c r="AA25" s="17">
        <v>0.02</v>
      </c>
      <c r="AB25" s="16">
        <v>0</v>
      </c>
      <c r="AC25" s="16">
        <v>0</v>
      </c>
      <c r="AD25" s="16">
        <v>0</v>
      </c>
      <c r="AE25" s="16">
        <v>0</v>
      </c>
      <c r="AF25" s="18">
        <v>0</v>
      </c>
      <c r="AG25" s="17">
        <v>0.01</v>
      </c>
      <c r="AH25" s="16">
        <v>0.02</v>
      </c>
      <c r="AI25" s="16">
        <v>0.01</v>
      </c>
      <c r="AJ25" s="16">
        <v>0</v>
      </c>
      <c r="AK25" s="16">
        <v>0</v>
      </c>
      <c r="AL25" s="21">
        <v>0.05</v>
      </c>
      <c r="AM25" s="17">
        <v>0.01</v>
      </c>
      <c r="AN25" s="18">
        <v>0</v>
      </c>
    </row>
    <row r="26" spans="1:40" ht="15" customHeight="1" x14ac:dyDescent="0.3">
      <c r="A26" s="2" t="s">
        <v>329</v>
      </c>
      <c r="B26" s="9"/>
      <c r="D26" s="22"/>
      <c r="E26" s="9"/>
      <c r="F26" s="22"/>
      <c r="N26" s="11" t="s">
        <v>384</v>
      </c>
      <c r="O26" s="22"/>
      <c r="Z26" s="9"/>
      <c r="AA26" s="22"/>
      <c r="AF26" s="9"/>
      <c r="AG26" s="22"/>
      <c r="AL26" s="9"/>
      <c r="AM26" s="22"/>
      <c r="AN26" s="9"/>
    </row>
    <row r="27" spans="1:40" ht="15" customHeight="1" x14ac:dyDescent="0.3">
      <c r="A27" s="2" t="s">
        <v>329</v>
      </c>
      <c r="B27" s="9" t="s">
        <v>960</v>
      </c>
      <c r="C27" s="13">
        <v>132</v>
      </c>
      <c r="D27" s="14">
        <v>91</v>
      </c>
      <c r="E27" s="15">
        <v>41</v>
      </c>
      <c r="F27" s="14">
        <v>14</v>
      </c>
      <c r="G27" s="13">
        <v>40</v>
      </c>
      <c r="H27" s="13">
        <v>26</v>
      </c>
      <c r="I27" s="13">
        <v>24</v>
      </c>
      <c r="J27" s="13">
        <v>16</v>
      </c>
      <c r="K27" s="13">
        <v>12</v>
      </c>
      <c r="L27" s="13">
        <v>53</v>
      </c>
      <c r="M27" s="13">
        <v>51</v>
      </c>
      <c r="N27" s="15">
        <v>28</v>
      </c>
      <c r="O27" s="14">
        <v>86</v>
      </c>
      <c r="P27" s="13">
        <v>33</v>
      </c>
      <c r="Q27" s="13">
        <v>9</v>
      </c>
      <c r="R27" s="13">
        <v>2</v>
      </c>
      <c r="S27" s="13">
        <v>9</v>
      </c>
      <c r="T27" s="13">
        <v>12</v>
      </c>
      <c r="U27" s="13">
        <v>7</v>
      </c>
      <c r="V27" s="13">
        <v>0</v>
      </c>
      <c r="W27" s="13">
        <v>2</v>
      </c>
      <c r="X27" s="13">
        <v>4</v>
      </c>
      <c r="Y27" s="13">
        <v>15</v>
      </c>
      <c r="Z27" s="15">
        <v>37</v>
      </c>
      <c r="AA27" s="14">
        <v>103</v>
      </c>
      <c r="AB27" s="13">
        <v>29</v>
      </c>
      <c r="AC27" s="13">
        <v>4</v>
      </c>
      <c r="AD27" s="13">
        <v>8</v>
      </c>
      <c r="AE27" s="13">
        <v>14</v>
      </c>
      <c r="AF27" s="15">
        <v>2</v>
      </c>
      <c r="AG27" s="14">
        <v>78</v>
      </c>
      <c r="AH27" s="13">
        <v>54</v>
      </c>
      <c r="AI27" s="13">
        <v>45</v>
      </c>
      <c r="AJ27" s="13">
        <v>33</v>
      </c>
      <c r="AK27" s="13">
        <v>24</v>
      </c>
      <c r="AL27" s="15">
        <v>30</v>
      </c>
      <c r="AM27" s="14">
        <v>132</v>
      </c>
      <c r="AN27" s="15">
        <v>0</v>
      </c>
    </row>
    <row r="28" spans="1:40" ht="15" customHeight="1" x14ac:dyDescent="0.3">
      <c r="A28" s="2" t="s">
        <v>329</v>
      </c>
      <c r="B28" s="9"/>
      <c r="C28" s="16">
        <v>0.62</v>
      </c>
      <c r="D28" s="17">
        <v>0.66</v>
      </c>
      <c r="E28" s="18">
        <v>0.55000000000000004</v>
      </c>
      <c r="F28" s="17">
        <v>0.68</v>
      </c>
      <c r="G28" s="16">
        <v>0.62</v>
      </c>
      <c r="H28" s="16">
        <v>0.65</v>
      </c>
      <c r="I28" s="16">
        <v>0.52</v>
      </c>
      <c r="J28" s="16">
        <v>0.8</v>
      </c>
      <c r="K28" s="16">
        <v>0.54</v>
      </c>
      <c r="L28" s="16">
        <v>0.63</v>
      </c>
      <c r="M28" s="16">
        <v>0.57999999999999996</v>
      </c>
      <c r="N28" s="18">
        <v>0.66</v>
      </c>
      <c r="O28" s="17">
        <v>0.61</v>
      </c>
      <c r="P28" s="16">
        <v>0.7</v>
      </c>
      <c r="Q28" s="16">
        <v>0.66</v>
      </c>
      <c r="R28" s="16">
        <v>0.52</v>
      </c>
      <c r="S28" s="16">
        <v>0.53</v>
      </c>
      <c r="T28" s="16">
        <v>0.5</v>
      </c>
      <c r="U28" s="16">
        <v>0.68</v>
      </c>
      <c r="V28" s="16">
        <v>0</v>
      </c>
      <c r="W28" s="16">
        <v>1</v>
      </c>
      <c r="X28" s="16">
        <v>0.28999999999999998</v>
      </c>
      <c r="Y28" s="16">
        <v>0.7</v>
      </c>
      <c r="Z28" s="18">
        <v>0.64</v>
      </c>
      <c r="AA28" s="17">
        <v>0.62</v>
      </c>
      <c r="AB28" s="16">
        <v>0.59</v>
      </c>
      <c r="AC28" s="16">
        <v>0.6</v>
      </c>
      <c r="AD28" s="16">
        <v>0.46</v>
      </c>
      <c r="AE28" s="16">
        <v>0.75</v>
      </c>
      <c r="AF28" s="18">
        <v>0.45</v>
      </c>
      <c r="AG28" s="17">
        <v>0.56999999999999995</v>
      </c>
      <c r="AH28" s="16">
        <v>0.69</v>
      </c>
      <c r="AI28" s="16">
        <v>0.63</v>
      </c>
      <c r="AJ28" s="20">
        <v>0.51</v>
      </c>
      <c r="AK28" s="16">
        <v>0.64</v>
      </c>
      <c r="AL28" s="18">
        <v>0.75</v>
      </c>
      <c r="AM28" s="17">
        <v>0.62</v>
      </c>
      <c r="AN28" s="18">
        <v>0</v>
      </c>
    </row>
    <row r="29" spans="1:40" ht="15" customHeight="1" x14ac:dyDescent="0.3">
      <c r="A29" s="2" t="s">
        <v>329</v>
      </c>
      <c r="B29" s="9"/>
      <c r="D29" s="22"/>
      <c r="E29" s="9"/>
      <c r="F29" s="22"/>
      <c r="N29" s="9"/>
      <c r="O29" s="22"/>
      <c r="Z29" s="9"/>
      <c r="AA29" s="22"/>
      <c r="AF29" s="9"/>
      <c r="AG29" s="22"/>
      <c r="AH29" s="12" t="s">
        <v>380</v>
      </c>
      <c r="AL29" s="11" t="s">
        <v>405</v>
      </c>
      <c r="AM29" s="22"/>
      <c r="AN29" s="9"/>
    </row>
    <row r="30" spans="1:40" ht="15" customHeight="1" x14ac:dyDescent="0.3">
      <c r="A30" s="2" t="s">
        <v>329</v>
      </c>
      <c r="B30" s="9" t="s">
        <v>970</v>
      </c>
      <c r="C30" s="13">
        <v>14</v>
      </c>
      <c r="D30" s="14">
        <v>9</v>
      </c>
      <c r="E30" s="15">
        <v>5</v>
      </c>
      <c r="F30" s="14">
        <v>3</v>
      </c>
      <c r="G30" s="13">
        <v>4</v>
      </c>
      <c r="H30" s="13">
        <v>3</v>
      </c>
      <c r="I30" s="13">
        <v>4</v>
      </c>
      <c r="J30" s="13">
        <v>0</v>
      </c>
      <c r="K30" s="13">
        <v>1</v>
      </c>
      <c r="L30" s="13">
        <v>6</v>
      </c>
      <c r="M30" s="13">
        <v>7</v>
      </c>
      <c r="N30" s="15">
        <v>1</v>
      </c>
      <c r="O30" s="14">
        <v>7</v>
      </c>
      <c r="P30" s="13">
        <v>3</v>
      </c>
      <c r="Q30" s="13">
        <v>0</v>
      </c>
      <c r="R30" s="13">
        <v>1</v>
      </c>
      <c r="S30" s="13">
        <v>1</v>
      </c>
      <c r="T30" s="13">
        <v>5</v>
      </c>
      <c r="U30" s="13">
        <v>0</v>
      </c>
      <c r="V30" s="13">
        <v>0</v>
      </c>
      <c r="W30" s="13">
        <v>0</v>
      </c>
      <c r="X30" s="13">
        <v>2</v>
      </c>
      <c r="Y30" s="13">
        <v>1</v>
      </c>
      <c r="Z30" s="15">
        <v>2</v>
      </c>
      <c r="AA30" s="14">
        <v>12</v>
      </c>
      <c r="AB30" s="13">
        <v>2</v>
      </c>
      <c r="AC30" s="13">
        <v>2</v>
      </c>
      <c r="AD30" s="13">
        <v>0</v>
      </c>
      <c r="AE30" s="13">
        <v>0</v>
      </c>
      <c r="AF30" s="15">
        <v>0</v>
      </c>
      <c r="AG30" s="14">
        <v>12</v>
      </c>
      <c r="AH30" s="13">
        <v>2</v>
      </c>
      <c r="AI30" s="13">
        <v>5</v>
      </c>
      <c r="AJ30" s="13">
        <v>7</v>
      </c>
      <c r="AK30" s="13">
        <v>0</v>
      </c>
      <c r="AL30" s="15">
        <v>2</v>
      </c>
      <c r="AM30" s="14">
        <v>14</v>
      </c>
      <c r="AN30" s="15">
        <v>0</v>
      </c>
    </row>
    <row r="31" spans="1:40" ht="15" customHeight="1" x14ac:dyDescent="0.3">
      <c r="A31" s="2" t="s">
        <v>329</v>
      </c>
      <c r="B31" s="9"/>
      <c r="C31" s="16">
        <v>7.0000000000000007E-2</v>
      </c>
      <c r="D31" s="17">
        <v>7.0000000000000007E-2</v>
      </c>
      <c r="E31" s="18">
        <v>0.06</v>
      </c>
      <c r="F31" s="17">
        <v>0.13</v>
      </c>
      <c r="G31" s="16">
        <v>0.06</v>
      </c>
      <c r="H31" s="16">
        <v>7.0000000000000007E-2</v>
      </c>
      <c r="I31" s="16">
        <v>0.08</v>
      </c>
      <c r="J31" s="16">
        <v>0</v>
      </c>
      <c r="K31" s="16">
        <v>0.05</v>
      </c>
      <c r="L31" s="16">
        <v>0.08</v>
      </c>
      <c r="M31" s="16">
        <v>0.08</v>
      </c>
      <c r="N31" s="18">
        <v>0.03</v>
      </c>
      <c r="O31" s="17">
        <v>0.05</v>
      </c>
      <c r="P31" s="16">
        <v>0.06</v>
      </c>
      <c r="Q31" s="16">
        <v>0</v>
      </c>
      <c r="R31" s="16">
        <v>0.22</v>
      </c>
      <c r="S31" s="16">
        <v>0.06</v>
      </c>
      <c r="T31" s="16">
        <v>0.19</v>
      </c>
      <c r="U31" s="16">
        <v>0</v>
      </c>
      <c r="V31" s="16">
        <v>0</v>
      </c>
      <c r="W31" s="16">
        <v>0</v>
      </c>
      <c r="X31" s="16">
        <v>0.12</v>
      </c>
      <c r="Y31" s="16">
        <v>0.04</v>
      </c>
      <c r="Z31" s="18">
        <v>0.04</v>
      </c>
      <c r="AA31" s="17">
        <v>7.0000000000000007E-2</v>
      </c>
      <c r="AB31" s="16">
        <v>0.04</v>
      </c>
      <c r="AC31" s="16">
        <v>0.26</v>
      </c>
      <c r="AD31" s="16">
        <v>0</v>
      </c>
      <c r="AE31" s="16">
        <v>0</v>
      </c>
      <c r="AF31" s="18">
        <v>0</v>
      </c>
      <c r="AG31" s="17">
        <v>0.09</v>
      </c>
      <c r="AH31" s="16">
        <v>0.02</v>
      </c>
      <c r="AI31" s="16">
        <v>0.08</v>
      </c>
      <c r="AJ31" s="16">
        <v>0.11</v>
      </c>
      <c r="AK31" s="16">
        <v>0</v>
      </c>
      <c r="AL31" s="18">
        <v>0.05</v>
      </c>
      <c r="AM31" s="17">
        <v>7.0000000000000007E-2</v>
      </c>
      <c r="AN31" s="18">
        <v>0</v>
      </c>
    </row>
    <row r="32" spans="1:40" ht="15" customHeight="1" x14ac:dyDescent="0.3">
      <c r="A32" s="2" t="s">
        <v>329</v>
      </c>
      <c r="B32" s="9"/>
      <c r="C32" s="28"/>
      <c r="D32" s="29"/>
      <c r="E32" s="30"/>
      <c r="F32" s="29"/>
      <c r="G32" s="28"/>
      <c r="H32" s="28"/>
      <c r="I32" s="28"/>
      <c r="J32" s="28"/>
      <c r="K32" s="28"/>
      <c r="L32" s="28"/>
      <c r="M32" s="28"/>
      <c r="N32" s="30"/>
      <c r="O32" s="29"/>
      <c r="P32" s="28"/>
      <c r="Q32" s="28"/>
      <c r="R32" s="28"/>
      <c r="S32" s="28"/>
      <c r="T32" s="28"/>
      <c r="U32" s="28"/>
      <c r="V32" s="28"/>
      <c r="W32" s="28"/>
      <c r="X32" s="28"/>
      <c r="Y32" s="28"/>
      <c r="Z32" s="30"/>
      <c r="AA32" s="29"/>
      <c r="AB32" s="28"/>
      <c r="AC32" s="28"/>
      <c r="AD32" s="28"/>
      <c r="AE32" s="28"/>
      <c r="AF32" s="30"/>
      <c r="AG32" s="29"/>
      <c r="AH32" s="28"/>
      <c r="AI32" s="28"/>
      <c r="AJ32" s="47" t="s">
        <v>454</v>
      </c>
      <c r="AK32" s="28"/>
      <c r="AL32" s="30"/>
      <c r="AM32" s="29"/>
      <c r="AN32" s="30"/>
    </row>
    <row r="33" spans="1:2" x14ac:dyDescent="0.3">
      <c r="A33" s="2" t="s">
        <v>329</v>
      </c>
      <c r="B33" s="2" t="s">
        <v>457</v>
      </c>
    </row>
    <row r="34" spans="1:2" x14ac:dyDescent="0.3">
      <c r="A34" s="2" t="s">
        <v>329</v>
      </c>
      <c r="B34" s="2" t="s">
        <v>458</v>
      </c>
    </row>
    <row r="35" spans="1:2" ht="15" customHeight="1" x14ac:dyDescent="0.3">
      <c r="A35" s="2" t="s">
        <v>329</v>
      </c>
    </row>
    <row r="36" spans="1:2" ht="15" customHeight="1" x14ac:dyDescent="0.3">
      <c r="A36" s="2" t="s">
        <v>329</v>
      </c>
      <c r="B36" s="2" t="s">
        <v>459</v>
      </c>
    </row>
  </sheetData>
  <mergeCells count="6">
    <mergeCell ref="AM6:AN6"/>
    <mergeCell ref="D6:E6"/>
    <mergeCell ref="F6:N6"/>
    <mergeCell ref="O6:Z6"/>
    <mergeCell ref="AA6:AF6"/>
    <mergeCell ref="AG6:AL6"/>
  </mergeCells>
  <hyperlinks>
    <hyperlink ref="B1" location="'Contents'!E1" display="&lt;&lt; Contents" xr:uid="{00000000-0004-0000-2700-000000000000}"/>
  </hyperlinks>
  <pageMargins left="0.7" right="0.7" top="0.75" bottom="0.75" header="0.3" footer="0.3"/>
  <headerFooter>
    <oddHeader>&amp;L&amp;"Aptos"&amp;12&amp;K000000 Classification: CONFIDENTIAL&amp;1#_x000D_</oddHeader>
  </headerFooter>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dimension ref="A1:AN36"/>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1065</v>
      </c>
    </row>
    <row r="4" spans="1:40" x14ac:dyDescent="0.3">
      <c r="A4" s="2" t="s">
        <v>329</v>
      </c>
      <c r="B4" s="2" t="s">
        <v>1066</v>
      </c>
    </row>
    <row r="5" spans="1:40" x14ac:dyDescent="0.3">
      <c r="A5" s="2" t="s">
        <v>329</v>
      </c>
      <c r="B5" s="2" t="s">
        <v>73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467</v>
      </c>
      <c r="D9" s="14">
        <v>268</v>
      </c>
      <c r="E9" s="15">
        <v>197</v>
      </c>
      <c r="F9" s="14">
        <v>10</v>
      </c>
      <c r="G9" s="13">
        <v>47</v>
      </c>
      <c r="H9" s="13">
        <v>41</v>
      </c>
      <c r="I9" s="13">
        <v>75</v>
      </c>
      <c r="J9" s="13">
        <v>72</v>
      </c>
      <c r="K9" s="13">
        <v>222</v>
      </c>
      <c r="L9" s="13">
        <v>57</v>
      </c>
      <c r="M9" s="13">
        <v>116</v>
      </c>
      <c r="N9" s="15">
        <v>294</v>
      </c>
      <c r="O9" s="14">
        <v>335</v>
      </c>
      <c r="P9" s="13">
        <v>70</v>
      </c>
      <c r="Q9" s="13">
        <v>40</v>
      </c>
      <c r="R9" s="13">
        <v>20</v>
      </c>
      <c r="S9" s="13">
        <v>39</v>
      </c>
      <c r="T9" s="13">
        <v>62</v>
      </c>
      <c r="U9" s="13">
        <v>26</v>
      </c>
      <c r="V9" s="13">
        <v>1</v>
      </c>
      <c r="W9" s="13">
        <v>14</v>
      </c>
      <c r="X9" s="13">
        <v>52</v>
      </c>
      <c r="Y9" s="13">
        <v>44</v>
      </c>
      <c r="Z9" s="15">
        <v>99</v>
      </c>
      <c r="AA9" s="14">
        <v>416</v>
      </c>
      <c r="AB9" s="13">
        <v>51</v>
      </c>
      <c r="AC9" s="13">
        <v>6</v>
      </c>
      <c r="AD9" s="13">
        <v>21</v>
      </c>
      <c r="AE9" s="13">
        <v>22</v>
      </c>
      <c r="AF9" s="15">
        <v>2</v>
      </c>
      <c r="AG9" s="14">
        <v>347</v>
      </c>
      <c r="AH9" s="13">
        <v>120</v>
      </c>
      <c r="AI9" s="13">
        <v>194</v>
      </c>
      <c r="AJ9" s="13">
        <v>153</v>
      </c>
      <c r="AK9" s="13">
        <v>67</v>
      </c>
      <c r="AL9" s="15">
        <v>53</v>
      </c>
      <c r="AM9" s="14">
        <v>467</v>
      </c>
      <c r="AN9" s="15">
        <v>0</v>
      </c>
    </row>
    <row r="10" spans="1:40" ht="15" customHeight="1" x14ac:dyDescent="0.3">
      <c r="A10" s="2" t="s">
        <v>329</v>
      </c>
      <c r="B10" s="9" t="s">
        <v>338</v>
      </c>
      <c r="C10" s="13">
        <v>462</v>
      </c>
      <c r="D10" s="14">
        <v>266</v>
      </c>
      <c r="E10" s="15">
        <v>197</v>
      </c>
      <c r="F10" s="14">
        <v>9</v>
      </c>
      <c r="G10" s="13">
        <v>44</v>
      </c>
      <c r="H10" s="13">
        <v>41</v>
      </c>
      <c r="I10" s="13">
        <v>75</v>
      </c>
      <c r="J10" s="13">
        <v>69</v>
      </c>
      <c r="K10" s="13">
        <v>224</v>
      </c>
      <c r="L10" s="13">
        <v>54</v>
      </c>
      <c r="M10" s="13">
        <v>116</v>
      </c>
      <c r="N10" s="15">
        <v>292</v>
      </c>
      <c r="O10" s="14">
        <v>336</v>
      </c>
      <c r="P10" s="13">
        <v>67</v>
      </c>
      <c r="Q10" s="13">
        <v>38</v>
      </c>
      <c r="R10" s="13">
        <v>18</v>
      </c>
      <c r="S10" s="13">
        <v>38</v>
      </c>
      <c r="T10" s="13">
        <v>60</v>
      </c>
      <c r="U10" s="13">
        <v>25</v>
      </c>
      <c r="V10" s="13">
        <v>1</v>
      </c>
      <c r="W10" s="13">
        <v>12</v>
      </c>
      <c r="X10" s="13">
        <v>53</v>
      </c>
      <c r="Y10" s="13">
        <v>41</v>
      </c>
      <c r="Z10" s="15">
        <v>109</v>
      </c>
      <c r="AA10" s="14">
        <v>411</v>
      </c>
      <c r="AB10" s="13">
        <v>51</v>
      </c>
      <c r="AC10" s="13">
        <v>6</v>
      </c>
      <c r="AD10" s="13">
        <v>22</v>
      </c>
      <c r="AE10" s="13">
        <v>19</v>
      </c>
      <c r="AF10" s="15">
        <v>4</v>
      </c>
      <c r="AG10" s="14">
        <v>342</v>
      </c>
      <c r="AH10" s="13">
        <v>121</v>
      </c>
      <c r="AI10" s="13">
        <v>177</v>
      </c>
      <c r="AJ10" s="13">
        <v>165</v>
      </c>
      <c r="AK10" s="13">
        <v>70</v>
      </c>
      <c r="AL10" s="15">
        <v>51</v>
      </c>
      <c r="AM10" s="14">
        <v>462</v>
      </c>
      <c r="AN10" s="15">
        <v>0</v>
      </c>
    </row>
    <row r="11" spans="1:40" ht="15" customHeight="1" x14ac:dyDescent="0.3">
      <c r="A11" s="2" t="s">
        <v>329</v>
      </c>
      <c r="B11" s="9" t="s">
        <v>909</v>
      </c>
      <c r="C11" s="13">
        <v>96</v>
      </c>
      <c r="D11" s="14">
        <v>56</v>
      </c>
      <c r="E11" s="15">
        <v>41</v>
      </c>
      <c r="F11" s="14">
        <v>4</v>
      </c>
      <c r="G11" s="13">
        <v>13</v>
      </c>
      <c r="H11" s="13">
        <v>17</v>
      </c>
      <c r="I11" s="13">
        <v>12</v>
      </c>
      <c r="J11" s="13">
        <v>11</v>
      </c>
      <c r="K11" s="13">
        <v>39</v>
      </c>
      <c r="L11" s="13">
        <v>17</v>
      </c>
      <c r="M11" s="13">
        <v>29</v>
      </c>
      <c r="N11" s="15">
        <v>51</v>
      </c>
      <c r="O11" s="14">
        <v>71</v>
      </c>
      <c r="P11" s="13">
        <v>10</v>
      </c>
      <c r="Q11" s="13">
        <v>9</v>
      </c>
      <c r="R11" s="13">
        <v>2</v>
      </c>
      <c r="S11" s="13">
        <v>8</v>
      </c>
      <c r="T11" s="13">
        <v>16</v>
      </c>
      <c r="U11" s="13">
        <v>5</v>
      </c>
      <c r="V11" s="13">
        <v>0</v>
      </c>
      <c r="W11" s="13">
        <v>3</v>
      </c>
      <c r="X11" s="13">
        <v>7</v>
      </c>
      <c r="Y11" s="13">
        <v>5</v>
      </c>
      <c r="Z11" s="15">
        <v>33</v>
      </c>
      <c r="AA11" s="14">
        <v>77</v>
      </c>
      <c r="AB11" s="13">
        <v>20</v>
      </c>
      <c r="AC11" s="13">
        <v>1</v>
      </c>
      <c r="AD11" s="13">
        <v>11</v>
      </c>
      <c r="AE11" s="13">
        <v>6</v>
      </c>
      <c r="AF11" s="15">
        <v>2</v>
      </c>
      <c r="AG11" s="14">
        <v>72</v>
      </c>
      <c r="AH11" s="13">
        <v>25</v>
      </c>
      <c r="AI11" s="13">
        <v>37</v>
      </c>
      <c r="AJ11" s="13">
        <v>35</v>
      </c>
      <c r="AK11" s="13">
        <v>16</v>
      </c>
      <c r="AL11" s="15">
        <v>8</v>
      </c>
      <c r="AM11" s="14">
        <v>96</v>
      </c>
      <c r="AN11" s="15">
        <v>0</v>
      </c>
    </row>
    <row r="12" spans="1:40" ht="15" customHeight="1" x14ac:dyDescent="0.3">
      <c r="A12" s="2" t="s">
        <v>329</v>
      </c>
      <c r="B12" s="9"/>
      <c r="C12" s="16">
        <v>0.21</v>
      </c>
      <c r="D12" s="17">
        <v>0.21</v>
      </c>
      <c r="E12" s="18">
        <v>0.21</v>
      </c>
      <c r="F12" s="17">
        <v>0.4</v>
      </c>
      <c r="G12" s="16">
        <v>0.3</v>
      </c>
      <c r="H12" s="20">
        <v>0.4</v>
      </c>
      <c r="I12" s="16">
        <v>0.16</v>
      </c>
      <c r="J12" s="16">
        <v>0.17</v>
      </c>
      <c r="K12" s="16">
        <v>0.18</v>
      </c>
      <c r="L12" s="20">
        <v>0.32</v>
      </c>
      <c r="M12" s="16">
        <v>0.25</v>
      </c>
      <c r="N12" s="21">
        <v>0.17</v>
      </c>
      <c r="O12" s="17">
        <v>0.21</v>
      </c>
      <c r="P12" s="16">
        <v>0.15</v>
      </c>
      <c r="Q12" s="16">
        <v>0.23</v>
      </c>
      <c r="R12" s="16">
        <v>0.1</v>
      </c>
      <c r="S12" s="16">
        <v>0.21</v>
      </c>
      <c r="T12" s="16">
        <v>0.26</v>
      </c>
      <c r="U12" s="16">
        <v>0.19</v>
      </c>
      <c r="V12" s="16">
        <v>0</v>
      </c>
      <c r="W12" s="16">
        <v>0.22</v>
      </c>
      <c r="X12" s="16">
        <v>0.13</v>
      </c>
      <c r="Y12" s="16">
        <v>0.13</v>
      </c>
      <c r="Z12" s="21">
        <v>0.3</v>
      </c>
      <c r="AA12" s="19">
        <v>0.19</v>
      </c>
      <c r="AB12" s="20">
        <v>0.39</v>
      </c>
      <c r="AC12" s="16">
        <v>0.14000000000000001</v>
      </c>
      <c r="AD12" s="16">
        <v>0.49</v>
      </c>
      <c r="AE12" s="16">
        <v>0.32</v>
      </c>
      <c r="AF12" s="18">
        <v>0.5</v>
      </c>
      <c r="AG12" s="17">
        <v>0.21</v>
      </c>
      <c r="AH12" s="16">
        <v>0.2</v>
      </c>
      <c r="AI12" s="16">
        <v>0.21</v>
      </c>
      <c r="AJ12" s="16">
        <v>0.21</v>
      </c>
      <c r="AK12" s="16">
        <v>0.23</v>
      </c>
      <c r="AL12" s="18">
        <v>0.16</v>
      </c>
      <c r="AM12" s="17">
        <v>0.21</v>
      </c>
      <c r="AN12" s="18">
        <v>0</v>
      </c>
    </row>
    <row r="13" spans="1:40" ht="15" customHeight="1" x14ac:dyDescent="0.3">
      <c r="A13" s="2" t="s">
        <v>329</v>
      </c>
      <c r="B13" s="9"/>
      <c r="D13" s="22"/>
      <c r="E13" s="9"/>
      <c r="F13" s="22"/>
      <c r="H13" s="12" t="s">
        <v>445</v>
      </c>
      <c r="L13" s="12" t="s">
        <v>565</v>
      </c>
      <c r="N13" s="9"/>
      <c r="O13" s="22"/>
      <c r="Z13" s="11" t="s">
        <v>985</v>
      </c>
      <c r="AA13" s="22"/>
      <c r="AB13" s="12" t="s">
        <v>377</v>
      </c>
      <c r="AF13" s="9"/>
      <c r="AG13" s="22"/>
      <c r="AL13" s="9"/>
      <c r="AM13" s="22"/>
      <c r="AN13" s="9"/>
    </row>
    <row r="14" spans="1:40" ht="15" customHeight="1" x14ac:dyDescent="0.3">
      <c r="A14" s="2" t="s">
        <v>329</v>
      </c>
      <c r="B14" s="9" t="s">
        <v>922</v>
      </c>
      <c r="C14" s="13">
        <v>207</v>
      </c>
      <c r="D14" s="14">
        <v>120</v>
      </c>
      <c r="E14" s="15">
        <v>87</v>
      </c>
      <c r="F14" s="14">
        <v>4</v>
      </c>
      <c r="G14" s="13">
        <v>18</v>
      </c>
      <c r="H14" s="13">
        <v>13</v>
      </c>
      <c r="I14" s="13">
        <v>37</v>
      </c>
      <c r="J14" s="13">
        <v>33</v>
      </c>
      <c r="K14" s="13">
        <v>103</v>
      </c>
      <c r="L14" s="13">
        <v>22</v>
      </c>
      <c r="M14" s="13">
        <v>50</v>
      </c>
      <c r="N14" s="15">
        <v>136</v>
      </c>
      <c r="O14" s="14">
        <v>152</v>
      </c>
      <c r="P14" s="13">
        <v>31</v>
      </c>
      <c r="Q14" s="13">
        <v>16</v>
      </c>
      <c r="R14" s="13">
        <v>10</v>
      </c>
      <c r="S14" s="13">
        <v>18</v>
      </c>
      <c r="T14" s="13">
        <v>24</v>
      </c>
      <c r="U14" s="13">
        <v>15</v>
      </c>
      <c r="V14" s="13">
        <v>1</v>
      </c>
      <c r="W14" s="13">
        <v>3</v>
      </c>
      <c r="X14" s="13">
        <v>21</v>
      </c>
      <c r="Y14" s="13">
        <v>20</v>
      </c>
      <c r="Z14" s="15">
        <v>49</v>
      </c>
      <c r="AA14" s="14">
        <v>188</v>
      </c>
      <c r="AB14" s="13">
        <v>19</v>
      </c>
      <c r="AC14" s="13">
        <v>1</v>
      </c>
      <c r="AD14" s="13">
        <v>7</v>
      </c>
      <c r="AE14" s="13">
        <v>11</v>
      </c>
      <c r="AF14" s="15">
        <v>0</v>
      </c>
      <c r="AG14" s="14">
        <v>149</v>
      </c>
      <c r="AH14" s="13">
        <v>59</v>
      </c>
      <c r="AI14" s="13">
        <v>83</v>
      </c>
      <c r="AJ14" s="13">
        <v>66</v>
      </c>
      <c r="AK14" s="13">
        <v>29</v>
      </c>
      <c r="AL14" s="15">
        <v>29</v>
      </c>
      <c r="AM14" s="14">
        <v>207</v>
      </c>
      <c r="AN14" s="15">
        <v>0</v>
      </c>
    </row>
    <row r="15" spans="1:40" ht="15" customHeight="1" x14ac:dyDescent="0.3">
      <c r="A15" s="2" t="s">
        <v>329</v>
      </c>
      <c r="B15" s="9"/>
      <c r="C15" s="16">
        <v>0.45</v>
      </c>
      <c r="D15" s="17">
        <v>0.45</v>
      </c>
      <c r="E15" s="18">
        <v>0.44</v>
      </c>
      <c r="F15" s="17">
        <v>0.4</v>
      </c>
      <c r="G15" s="16">
        <v>0.4</v>
      </c>
      <c r="H15" s="16">
        <v>0.32</v>
      </c>
      <c r="I15" s="16">
        <v>0.49</v>
      </c>
      <c r="J15" s="16">
        <v>0.47</v>
      </c>
      <c r="K15" s="16">
        <v>0.46</v>
      </c>
      <c r="L15" s="16">
        <v>0.4</v>
      </c>
      <c r="M15" s="16">
        <v>0.43</v>
      </c>
      <c r="N15" s="18">
        <v>0.47</v>
      </c>
      <c r="O15" s="17">
        <v>0.45</v>
      </c>
      <c r="P15" s="16">
        <v>0.47</v>
      </c>
      <c r="Q15" s="16">
        <v>0.41</v>
      </c>
      <c r="R15" s="16">
        <v>0.54</v>
      </c>
      <c r="S15" s="16">
        <v>0.46</v>
      </c>
      <c r="T15" s="16">
        <v>0.4</v>
      </c>
      <c r="U15" s="16">
        <v>0.6</v>
      </c>
      <c r="V15" s="16">
        <v>1</v>
      </c>
      <c r="W15" s="16">
        <v>0.28000000000000003</v>
      </c>
      <c r="X15" s="16">
        <v>0.4</v>
      </c>
      <c r="Y15" s="16">
        <v>0.48</v>
      </c>
      <c r="Z15" s="18">
        <v>0.45</v>
      </c>
      <c r="AA15" s="17">
        <v>0.46</v>
      </c>
      <c r="AB15" s="16">
        <v>0.38</v>
      </c>
      <c r="AC15" s="16">
        <v>0.15</v>
      </c>
      <c r="AD15" s="16">
        <v>0.33</v>
      </c>
      <c r="AE15" s="16">
        <v>0.59</v>
      </c>
      <c r="AF15" s="18">
        <v>0</v>
      </c>
      <c r="AG15" s="17">
        <v>0.44</v>
      </c>
      <c r="AH15" s="16">
        <v>0.49</v>
      </c>
      <c r="AI15" s="16">
        <v>0.47</v>
      </c>
      <c r="AJ15" s="16">
        <v>0.4</v>
      </c>
      <c r="AK15" s="16">
        <v>0.42</v>
      </c>
      <c r="AL15" s="21">
        <v>0.57999999999999996</v>
      </c>
      <c r="AM15" s="17">
        <v>0.45</v>
      </c>
      <c r="AN15" s="18">
        <v>0</v>
      </c>
    </row>
    <row r="16" spans="1:40" ht="15" customHeight="1" x14ac:dyDescent="0.3">
      <c r="A16" s="2" t="s">
        <v>329</v>
      </c>
      <c r="B16" s="9"/>
      <c r="D16" s="22"/>
      <c r="E16" s="9"/>
      <c r="F16" s="22"/>
      <c r="N16" s="9"/>
      <c r="O16" s="22"/>
      <c r="Z16" s="9"/>
      <c r="AA16" s="22"/>
      <c r="AF16" s="9"/>
      <c r="AG16" s="22"/>
      <c r="AL16" s="11" t="s">
        <v>380</v>
      </c>
      <c r="AM16" s="22"/>
      <c r="AN16" s="9"/>
    </row>
    <row r="17" spans="1:40" ht="15" customHeight="1" x14ac:dyDescent="0.3">
      <c r="A17" s="2" t="s">
        <v>329</v>
      </c>
      <c r="B17" s="9" t="s">
        <v>930</v>
      </c>
      <c r="C17" s="13">
        <v>125</v>
      </c>
      <c r="D17" s="14">
        <v>74</v>
      </c>
      <c r="E17" s="15">
        <v>51</v>
      </c>
      <c r="F17" s="14">
        <v>1</v>
      </c>
      <c r="G17" s="13">
        <v>6</v>
      </c>
      <c r="H17" s="13">
        <v>10</v>
      </c>
      <c r="I17" s="13">
        <v>22</v>
      </c>
      <c r="J17" s="13">
        <v>22</v>
      </c>
      <c r="K17" s="13">
        <v>64</v>
      </c>
      <c r="L17" s="13">
        <v>7</v>
      </c>
      <c r="M17" s="13">
        <v>31</v>
      </c>
      <c r="N17" s="15">
        <v>86</v>
      </c>
      <c r="O17" s="14">
        <v>86</v>
      </c>
      <c r="P17" s="13">
        <v>21</v>
      </c>
      <c r="Q17" s="13">
        <v>11</v>
      </c>
      <c r="R17" s="13">
        <v>5</v>
      </c>
      <c r="S17" s="13">
        <v>9</v>
      </c>
      <c r="T17" s="13">
        <v>18</v>
      </c>
      <c r="U17" s="13">
        <v>4</v>
      </c>
      <c r="V17" s="13">
        <v>0</v>
      </c>
      <c r="W17" s="13">
        <v>5</v>
      </c>
      <c r="X17" s="13">
        <v>17</v>
      </c>
      <c r="Y17" s="13">
        <v>15</v>
      </c>
      <c r="Z17" s="15">
        <v>19</v>
      </c>
      <c r="AA17" s="14">
        <v>117</v>
      </c>
      <c r="AB17" s="13">
        <v>8</v>
      </c>
      <c r="AC17" s="13">
        <v>1</v>
      </c>
      <c r="AD17" s="13">
        <v>3</v>
      </c>
      <c r="AE17" s="13">
        <v>2</v>
      </c>
      <c r="AF17" s="15">
        <v>2</v>
      </c>
      <c r="AG17" s="14">
        <v>96</v>
      </c>
      <c r="AH17" s="13">
        <v>29</v>
      </c>
      <c r="AI17" s="13">
        <v>49</v>
      </c>
      <c r="AJ17" s="13">
        <v>48</v>
      </c>
      <c r="AK17" s="13">
        <v>21</v>
      </c>
      <c r="AL17" s="15">
        <v>8</v>
      </c>
      <c r="AM17" s="14">
        <v>125</v>
      </c>
      <c r="AN17" s="15">
        <v>0</v>
      </c>
    </row>
    <row r="18" spans="1:40" ht="15" customHeight="1" x14ac:dyDescent="0.3">
      <c r="A18" s="2" t="s">
        <v>329</v>
      </c>
      <c r="B18" s="9"/>
      <c r="C18" s="16">
        <v>0.27</v>
      </c>
      <c r="D18" s="17">
        <v>0.28000000000000003</v>
      </c>
      <c r="E18" s="18">
        <v>0.26</v>
      </c>
      <c r="F18" s="17">
        <v>0.11</v>
      </c>
      <c r="G18" s="20">
        <v>0.14000000000000001</v>
      </c>
      <c r="H18" s="16">
        <v>0.23</v>
      </c>
      <c r="I18" s="16">
        <v>0.28999999999999998</v>
      </c>
      <c r="J18" s="16">
        <v>0.32</v>
      </c>
      <c r="K18" s="16">
        <v>0.28999999999999998</v>
      </c>
      <c r="L18" s="20">
        <v>0.14000000000000001</v>
      </c>
      <c r="M18" s="16">
        <v>0.27</v>
      </c>
      <c r="N18" s="18">
        <v>0.3</v>
      </c>
      <c r="O18" s="17">
        <v>0.26</v>
      </c>
      <c r="P18" s="16">
        <v>0.31</v>
      </c>
      <c r="Q18" s="16">
        <v>0.3</v>
      </c>
      <c r="R18" s="16">
        <v>0.26</v>
      </c>
      <c r="S18" s="16">
        <v>0.24</v>
      </c>
      <c r="T18" s="16">
        <v>0.3</v>
      </c>
      <c r="U18" s="16">
        <v>0.18</v>
      </c>
      <c r="V18" s="16">
        <v>0</v>
      </c>
      <c r="W18" s="16">
        <v>0.43</v>
      </c>
      <c r="X18" s="16">
        <v>0.32</v>
      </c>
      <c r="Y18" s="16">
        <v>0.37</v>
      </c>
      <c r="Z18" s="21">
        <v>0.18</v>
      </c>
      <c r="AA18" s="17">
        <v>0.28999999999999998</v>
      </c>
      <c r="AB18" s="16">
        <v>0.15</v>
      </c>
      <c r="AC18" s="16">
        <v>0.19</v>
      </c>
      <c r="AD18" s="16">
        <v>0.14000000000000001</v>
      </c>
      <c r="AE18" s="16">
        <v>0.09</v>
      </c>
      <c r="AF18" s="18">
        <v>0.5</v>
      </c>
      <c r="AG18" s="17">
        <v>0.28000000000000003</v>
      </c>
      <c r="AH18" s="16">
        <v>0.24</v>
      </c>
      <c r="AI18" s="16">
        <v>0.28000000000000003</v>
      </c>
      <c r="AJ18" s="16">
        <v>0.28999999999999998</v>
      </c>
      <c r="AK18" s="16">
        <v>0.3</v>
      </c>
      <c r="AL18" s="21">
        <v>0.15</v>
      </c>
      <c r="AM18" s="17">
        <v>0.27</v>
      </c>
      <c r="AN18" s="18">
        <v>0</v>
      </c>
    </row>
    <row r="19" spans="1:40" ht="15" customHeight="1" x14ac:dyDescent="0.3">
      <c r="A19" s="2" t="s">
        <v>329</v>
      </c>
      <c r="B19" s="9"/>
      <c r="D19" s="22"/>
      <c r="E19" s="9"/>
      <c r="F19" s="22"/>
      <c r="I19" s="12" t="s">
        <v>383</v>
      </c>
      <c r="J19" s="12" t="s">
        <v>666</v>
      </c>
      <c r="K19" s="12" t="s">
        <v>383</v>
      </c>
      <c r="N19" s="11" t="s">
        <v>666</v>
      </c>
      <c r="O19" s="22"/>
      <c r="Y19" s="12" t="s">
        <v>389</v>
      </c>
      <c r="Z19" s="9"/>
      <c r="AA19" s="22"/>
      <c r="AF19" s="9"/>
      <c r="AG19" s="10" t="s">
        <v>382</v>
      </c>
      <c r="AL19" s="9"/>
      <c r="AM19" s="22"/>
      <c r="AN19" s="9"/>
    </row>
    <row r="20" spans="1:40" ht="15" customHeight="1" x14ac:dyDescent="0.3">
      <c r="A20" s="2" t="s">
        <v>329</v>
      </c>
      <c r="B20" s="9" t="s">
        <v>940</v>
      </c>
      <c r="C20" s="13">
        <v>25</v>
      </c>
      <c r="D20" s="14">
        <v>13</v>
      </c>
      <c r="E20" s="15">
        <v>12</v>
      </c>
      <c r="F20" s="14">
        <v>1</v>
      </c>
      <c r="G20" s="13">
        <v>5</v>
      </c>
      <c r="H20" s="13">
        <v>2</v>
      </c>
      <c r="I20" s="13">
        <v>5</v>
      </c>
      <c r="J20" s="13">
        <v>2</v>
      </c>
      <c r="K20" s="13">
        <v>10</v>
      </c>
      <c r="L20" s="13">
        <v>6</v>
      </c>
      <c r="M20" s="13">
        <v>7</v>
      </c>
      <c r="N20" s="15">
        <v>12</v>
      </c>
      <c r="O20" s="14">
        <v>19</v>
      </c>
      <c r="P20" s="13">
        <v>4</v>
      </c>
      <c r="Q20" s="13">
        <v>2</v>
      </c>
      <c r="R20" s="13">
        <v>1</v>
      </c>
      <c r="S20" s="13">
        <v>3</v>
      </c>
      <c r="T20" s="13">
        <v>2</v>
      </c>
      <c r="U20" s="13">
        <v>0</v>
      </c>
      <c r="V20" s="13">
        <v>0</v>
      </c>
      <c r="W20" s="13">
        <v>1</v>
      </c>
      <c r="X20" s="13">
        <v>5</v>
      </c>
      <c r="Y20" s="13">
        <v>0</v>
      </c>
      <c r="Z20" s="15">
        <v>8</v>
      </c>
      <c r="AA20" s="14">
        <v>22</v>
      </c>
      <c r="AB20" s="13">
        <v>3</v>
      </c>
      <c r="AC20" s="13">
        <v>3</v>
      </c>
      <c r="AD20" s="13">
        <v>0</v>
      </c>
      <c r="AE20" s="13">
        <v>0</v>
      </c>
      <c r="AF20" s="15">
        <v>0</v>
      </c>
      <c r="AG20" s="14">
        <v>17</v>
      </c>
      <c r="AH20" s="13">
        <v>8</v>
      </c>
      <c r="AI20" s="13">
        <v>6</v>
      </c>
      <c r="AJ20" s="13">
        <v>11</v>
      </c>
      <c r="AK20" s="13">
        <v>3</v>
      </c>
      <c r="AL20" s="15">
        <v>5</v>
      </c>
      <c r="AM20" s="14">
        <v>25</v>
      </c>
      <c r="AN20" s="15">
        <v>0</v>
      </c>
    </row>
    <row r="21" spans="1:40" ht="15" customHeight="1" x14ac:dyDescent="0.3">
      <c r="A21" s="2" t="s">
        <v>329</v>
      </c>
      <c r="B21" s="9"/>
      <c r="C21" s="16">
        <v>0.05</v>
      </c>
      <c r="D21" s="17">
        <v>0.05</v>
      </c>
      <c r="E21" s="18">
        <v>0.06</v>
      </c>
      <c r="F21" s="17">
        <v>0.09</v>
      </c>
      <c r="G21" s="16">
        <v>0.11</v>
      </c>
      <c r="H21" s="16">
        <v>0.05</v>
      </c>
      <c r="I21" s="16">
        <v>0.06</v>
      </c>
      <c r="J21" s="16">
        <v>0.03</v>
      </c>
      <c r="K21" s="16">
        <v>0.05</v>
      </c>
      <c r="L21" s="16">
        <v>0.11</v>
      </c>
      <c r="M21" s="16">
        <v>0.06</v>
      </c>
      <c r="N21" s="18">
        <v>0.04</v>
      </c>
      <c r="O21" s="17">
        <v>0.06</v>
      </c>
      <c r="P21" s="16">
        <v>0.06</v>
      </c>
      <c r="Q21" s="16">
        <v>0.05</v>
      </c>
      <c r="R21" s="16">
        <v>0.05</v>
      </c>
      <c r="S21" s="16">
        <v>7.0000000000000007E-2</v>
      </c>
      <c r="T21" s="16">
        <v>0.04</v>
      </c>
      <c r="U21" s="16">
        <v>0</v>
      </c>
      <c r="V21" s="16">
        <v>0</v>
      </c>
      <c r="W21" s="16">
        <v>7.0000000000000007E-2</v>
      </c>
      <c r="X21" s="16">
        <v>0.09</v>
      </c>
      <c r="Y21" s="16">
        <v>0</v>
      </c>
      <c r="Z21" s="18">
        <v>7.0000000000000007E-2</v>
      </c>
      <c r="AA21" s="17">
        <v>0.05</v>
      </c>
      <c r="AB21" s="16">
        <v>0.06</v>
      </c>
      <c r="AC21" s="16">
        <v>0.52</v>
      </c>
      <c r="AD21" s="16">
        <v>0</v>
      </c>
      <c r="AE21" s="16">
        <v>0</v>
      </c>
      <c r="AF21" s="18">
        <v>0</v>
      </c>
      <c r="AG21" s="17">
        <v>0.05</v>
      </c>
      <c r="AH21" s="16">
        <v>7.0000000000000007E-2</v>
      </c>
      <c r="AI21" s="16">
        <v>0.03</v>
      </c>
      <c r="AJ21" s="16">
        <v>7.0000000000000007E-2</v>
      </c>
      <c r="AK21" s="16">
        <v>0.05</v>
      </c>
      <c r="AL21" s="18">
        <v>0.09</v>
      </c>
      <c r="AM21" s="17">
        <v>0.05</v>
      </c>
      <c r="AN21" s="18">
        <v>0</v>
      </c>
    </row>
    <row r="22" spans="1:40" ht="15" customHeight="1" x14ac:dyDescent="0.3">
      <c r="A22" s="2" t="s">
        <v>329</v>
      </c>
      <c r="B22" s="9" t="s">
        <v>950</v>
      </c>
      <c r="C22" s="13">
        <v>5</v>
      </c>
      <c r="D22" s="14">
        <v>1</v>
      </c>
      <c r="E22" s="15">
        <v>4</v>
      </c>
      <c r="F22" s="14">
        <v>0</v>
      </c>
      <c r="G22" s="13">
        <v>1</v>
      </c>
      <c r="H22" s="13">
        <v>0</v>
      </c>
      <c r="I22" s="13">
        <v>0</v>
      </c>
      <c r="J22" s="13">
        <v>0</v>
      </c>
      <c r="K22" s="13">
        <v>4</v>
      </c>
      <c r="L22" s="13">
        <v>1</v>
      </c>
      <c r="M22" s="13">
        <v>0</v>
      </c>
      <c r="N22" s="15">
        <v>4</v>
      </c>
      <c r="O22" s="14">
        <v>4</v>
      </c>
      <c r="P22" s="13">
        <v>1</v>
      </c>
      <c r="Q22" s="13">
        <v>0</v>
      </c>
      <c r="R22" s="13">
        <v>1</v>
      </c>
      <c r="S22" s="13">
        <v>0</v>
      </c>
      <c r="T22" s="13">
        <v>0</v>
      </c>
      <c r="U22" s="13">
        <v>1</v>
      </c>
      <c r="V22" s="13">
        <v>0</v>
      </c>
      <c r="W22" s="13">
        <v>0</v>
      </c>
      <c r="X22" s="13">
        <v>1</v>
      </c>
      <c r="Y22" s="13">
        <v>1</v>
      </c>
      <c r="Z22" s="15">
        <v>0</v>
      </c>
      <c r="AA22" s="14">
        <v>4</v>
      </c>
      <c r="AB22" s="13">
        <v>1</v>
      </c>
      <c r="AC22" s="13">
        <v>0</v>
      </c>
      <c r="AD22" s="13">
        <v>1</v>
      </c>
      <c r="AE22" s="13">
        <v>0</v>
      </c>
      <c r="AF22" s="15">
        <v>0</v>
      </c>
      <c r="AG22" s="14">
        <v>4</v>
      </c>
      <c r="AH22" s="13">
        <v>1</v>
      </c>
      <c r="AI22" s="13">
        <v>2</v>
      </c>
      <c r="AJ22" s="13">
        <v>2</v>
      </c>
      <c r="AK22" s="13">
        <v>0</v>
      </c>
      <c r="AL22" s="15">
        <v>1</v>
      </c>
      <c r="AM22" s="14">
        <v>5</v>
      </c>
      <c r="AN22" s="15">
        <v>0</v>
      </c>
    </row>
    <row r="23" spans="1:40" ht="15" customHeight="1" x14ac:dyDescent="0.3">
      <c r="A23" s="2" t="s">
        <v>329</v>
      </c>
      <c r="B23" s="9"/>
      <c r="C23" s="16">
        <v>0.01</v>
      </c>
      <c r="D23" s="23" t="s">
        <v>422</v>
      </c>
      <c r="E23" s="18">
        <v>0.02</v>
      </c>
      <c r="F23" s="17">
        <v>0</v>
      </c>
      <c r="G23" s="16">
        <v>0.02</v>
      </c>
      <c r="H23" s="16">
        <v>0</v>
      </c>
      <c r="I23" s="16">
        <v>0</v>
      </c>
      <c r="J23" s="16">
        <v>0</v>
      </c>
      <c r="K23" s="16">
        <v>0.02</v>
      </c>
      <c r="L23" s="16">
        <v>0.02</v>
      </c>
      <c r="M23" s="16">
        <v>0</v>
      </c>
      <c r="N23" s="18">
        <v>0.01</v>
      </c>
      <c r="O23" s="17">
        <v>0.01</v>
      </c>
      <c r="P23" s="16">
        <v>0.02</v>
      </c>
      <c r="Q23" s="16">
        <v>0</v>
      </c>
      <c r="R23" s="16">
        <v>0.06</v>
      </c>
      <c r="S23" s="16">
        <v>0</v>
      </c>
      <c r="T23" s="16">
        <v>0</v>
      </c>
      <c r="U23" s="16">
        <v>0.03</v>
      </c>
      <c r="V23" s="16">
        <v>0</v>
      </c>
      <c r="W23" s="16">
        <v>0</v>
      </c>
      <c r="X23" s="16">
        <v>0.02</v>
      </c>
      <c r="Y23" s="16">
        <v>0.02</v>
      </c>
      <c r="Z23" s="18">
        <v>0</v>
      </c>
      <c r="AA23" s="17">
        <v>0.01</v>
      </c>
      <c r="AB23" s="16">
        <v>0.02</v>
      </c>
      <c r="AC23" s="16">
        <v>0</v>
      </c>
      <c r="AD23" s="16">
        <v>0.04</v>
      </c>
      <c r="AE23" s="16">
        <v>0</v>
      </c>
      <c r="AF23" s="18">
        <v>0</v>
      </c>
      <c r="AG23" s="17">
        <v>0.01</v>
      </c>
      <c r="AH23" s="16">
        <v>0.01</v>
      </c>
      <c r="AI23" s="16">
        <v>0.01</v>
      </c>
      <c r="AJ23" s="16">
        <v>0.01</v>
      </c>
      <c r="AK23" s="16">
        <v>0</v>
      </c>
      <c r="AL23" s="18">
        <v>0.02</v>
      </c>
      <c r="AM23" s="17">
        <v>0.01</v>
      </c>
      <c r="AN23" s="18">
        <v>0</v>
      </c>
    </row>
    <row r="24" spans="1:40" ht="15" customHeight="1" x14ac:dyDescent="0.3">
      <c r="A24" s="2" t="s">
        <v>329</v>
      </c>
      <c r="B24" s="9" t="s">
        <v>774</v>
      </c>
      <c r="C24" s="13">
        <v>4</v>
      </c>
      <c r="D24" s="14">
        <v>2</v>
      </c>
      <c r="E24" s="15">
        <v>2</v>
      </c>
      <c r="F24" s="14">
        <v>0</v>
      </c>
      <c r="G24" s="13">
        <v>1</v>
      </c>
      <c r="H24" s="13">
        <v>0</v>
      </c>
      <c r="I24" s="13">
        <v>0</v>
      </c>
      <c r="J24" s="13">
        <v>1</v>
      </c>
      <c r="K24" s="13">
        <v>2</v>
      </c>
      <c r="L24" s="13">
        <v>1</v>
      </c>
      <c r="M24" s="13">
        <v>0</v>
      </c>
      <c r="N24" s="15">
        <v>3</v>
      </c>
      <c r="O24" s="14">
        <v>4</v>
      </c>
      <c r="P24" s="13">
        <v>0</v>
      </c>
      <c r="Q24" s="13">
        <v>0</v>
      </c>
      <c r="R24" s="13">
        <v>0</v>
      </c>
      <c r="S24" s="13">
        <v>1</v>
      </c>
      <c r="T24" s="13">
        <v>0</v>
      </c>
      <c r="U24" s="13">
        <v>0</v>
      </c>
      <c r="V24" s="13">
        <v>0</v>
      </c>
      <c r="W24" s="13">
        <v>0</v>
      </c>
      <c r="X24" s="13">
        <v>3</v>
      </c>
      <c r="Y24" s="13">
        <v>0</v>
      </c>
      <c r="Z24" s="15">
        <v>0</v>
      </c>
      <c r="AA24" s="14">
        <v>4</v>
      </c>
      <c r="AB24" s="13">
        <v>0</v>
      </c>
      <c r="AC24" s="13">
        <v>0</v>
      </c>
      <c r="AD24" s="13">
        <v>0</v>
      </c>
      <c r="AE24" s="13">
        <v>0</v>
      </c>
      <c r="AF24" s="15">
        <v>0</v>
      </c>
      <c r="AG24" s="14">
        <v>4</v>
      </c>
      <c r="AH24" s="13">
        <v>0</v>
      </c>
      <c r="AI24" s="13">
        <v>1</v>
      </c>
      <c r="AJ24" s="13">
        <v>3</v>
      </c>
      <c r="AK24" s="13">
        <v>0</v>
      </c>
      <c r="AL24" s="15">
        <v>0</v>
      </c>
      <c r="AM24" s="14">
        <v>4</v>
      </c>
      <c r="AN24" s="15">
        <v>0</v>
      </c>
    </row>
    <row r="25" spans="1:40" ht="15" customHeight="1" x14ac:dyDescent="0.3">
      <c r="A25" s="2" t="s">
        <v>329</v>
      </c>
      <c r="B25" s="9"/>
      <c r="C25" s="16">
        <v>0.01</v>
      </c>
      <c r="D25" s="17">
        <v>0.01</v>
      </c>
      <c r="E25" s="18">
        <v>0.01</v>
      </c>
      <c r="F25" s="17">
        <v>0</v>
      </c>
      <c r="G25" s="16">
        <v>0.02</v>
      </c>
      <c r="H25" s="16">
        <v>0</v>
      </c>
      <c r="I25" s="16">
        <v>0</v>
      </c>
      <c r="J25" s="16">
        <v>0.01</v>
      </c>
      <c r="K25" s="16">
        <v>0.01</v>
      </c>
      <c r="L25" s="16">
        <v>0.02</v>
      </c>
      <c r="M25" s="16">
        <v>0</v>
      </c>
      <c r="N25" s="18">
        <v>0.01</v>
      </c>
      <c r="O25" s="17">
        <v>0.01</v>
      </c>
      <c r="P25" s="16">
        <v>0</v>
      </c>
      <c r="Q25" s="16">
        <v>0</v>
      </c>
      <c r="R25" s="16">
        <v>0</v>
      </c>
      <c r="S25" s="16">
        <v>0.03</v>
      </c>
      <c r="T25" s="16">
        <v>0</v>
      </c>
      <c r="U25" s="16">
        <v>0</v>
      </c>
      <c r="V25" s="16">
        <v>0</v>
      </c>
      <c r="W25" s="16">
        <v>0</v>
      </c>
      <c r="X25" s="20">
        <v>0.06</v>
      </c>
      <c r="Y25" s="16">
        <v>0</v>
      </c>
      <c r="Z25" s="18">
        <v>0</v>
      </c>
      <c r="AA25" s="17">
        <v>0.01</v>
      </c>
      <c r="AB25" s="16">
        <v>0</v>
      </c>
      <c r="AC25" s="16">
        <v>0</v>
      </c>
      <c r="AD25" s="16">
        <v>0</v>
      </c>
      <c r="AE25" s="16">
        <v>0</v>
      </c>
      <c r="AF25" s="18">
        <v>0</v>
      </c>
      <c r="AG25" s="17">
        <v>0.01</v>
      </c>
      <c r="AH25" s="16">
        <v>0</v>
      </c>
      <c r="AI25" s="16">
        <v>0.01</v>
      </c>
      <c r="AJ25" s="16">
        <v>0.02</v>
      </c>
      <c r="AK25" s="16">
        <v>0</v>
      </c>
      <c r="AL25" s="18">
        <v>0</v>
      </c>
      <c r="AM25" s="17">
        <v>0.01</v>
      </c>
      <c r="AN25" s="18">
        <v>0</v>
      </c>
    </row>
    <row r="26" spans="1:40" ht="15" customHeight="1" x14ac:dyDescent="0.3">
      <c r="A26" s="2" t="s">
        <v>329</v>
      </c>
      <c r="B26" s="9"/>
      <c r="D26" s="22"/>
      <c r="E26" s="9"/>
      <c r="F26" s="22"/>
      <c r="N26" s="9"/>
      <c r="O26" s="22"/>
      <c r="X26" s="12" t="s">
        <v>836</v>
      </c>
      <c r="Z26" s="9"/>
      <c r="AA26" s="22"/>
      <c r="AF26" s="9"/>
      <c r="AG26" s="22"/>
      <c r="AL26" s="9"/>
      <c r="AM26" s="22"/>
      <c r="AN26" s="9"/>
    </row>
    <row r="27" spans="1:40" ht="15" customHeight="1" x14ac:dyDescent="0.3">
      <c r="A27" s="2" t="s">
        <v>329</v>
      </c>
      <c r="B27" s="9" t="s">
        <v>960</v>
      </c>
      <c r="C27" s="13">
        <v>304</v>
      </c>
      <c r="D27" s="14">
        <v>176</v>
      </c>
      <c r="E27" s="15">
        <v>128</v>
      </c>
      <c r="F27" s="14">
        <v>7</v>
      </c>
      <c r="G27" s="13">
        <v>31</v>
      </c>
      <c r="H27" s="13">
        <v>30</v>
      </c>
      <c r="I27" s="13">
        <v>49</v>
      </c>
      <c r="J27" s="13">
        <v>44</v>
      </c>
      <c r="K27" s="13">
        <v>143</v>
      </c>
      <c r="L27" s="13">
        <v>39</v>
      </c>
      <c r="M27" s="13">
        <v>78</v>
      </c>
      <c r="N27" s="15">
        <v>187</v>
      </c>
      <c r="O27" s="14">
        <v>223</v>
      </c>
      <c r="P27" s="13">
        <v>41</v>
      </c>
      <c r="Q27" s="13">
        <v>24</v>
      </c>
      <c r="R27" s="13">
        <v>11</v>
      </c>
      <c r="S27" s="13">
        <v>26</v>
      </c>
      <c r="T27" s="13">
        <v>40</v>
      </c>
      <c r="U27" s="13">
        <v>19</v>
      </c>
      <c r="V27" s="13">
        <v>1</v>
      </c>
      <c r="W27" s="13">
        <v>6</v>
      </c>
      <c r="X27" s="13">
        <v>28</v>
      </c>
      <c r="Y27" s="13">
        <v>25</v>
      </c>
      <c r="Z27" s="15">
        <v>82</v>
      </c>
      <c r="AA27" s="14">
        <v>264</v>
      </c>
      <c r="AB27" s="13">
        <v>39</v>
      </c>
      <c r="AC27" s="13">
        <v>2</v>
      </c>
      <c r="AD27" s="13">
        <v>18</v>
      </c>
      <c r="AE27" s="13">
        <v>17</v>
      </c>
      <c r="AF27" s="15">
        <v>2</v>
      </c>
      <c r="AG27" s="14">
        <v>220</v>
      </c>
      <c r="AH27" s="13">
        <v>83</v>
      </c>
      <c r="AI27" s="13">
        <v>120</v>
      </c>
      <c r="AJ27" s="13">
        <v>101</v>
      </c>
      <c r="AK27" s="13">
        <v>46</v>
      </c>
      <c r="AL27" s="15">
        <v>38</v>
      </c>
      <c r="AM27" s="14">
        <v>304</v>
      </c>
      <c r="AN27" s="15">
        <v>0</v>
      </c>
    </row>
    <row r="28" spans="1:40" ht="15" customHeight="1" x14ac:dyDescent="0.3">
      <c r="A28" s="2" t="s">
        <v>329</v>
      </c>
      <c r="B28" s="9"/>
      <c r="C28" s="16">
        <v>0.66</v>
      </c>
      <c r="D28" s="17">
        <v>0.66</v>
      </c>
      <c r="E28" s="18">
        <v>0.65</v>
      </c>
      <c r="F28" s="17">
        <v>0.8</v>
      </c>
      <c r="G28" s="16">
        <v>0.7</v>
      </c>
      <c r="H28" s="16">
        <v>0.72</v>
      </c>
      <c r="I28" s="16">
        <v>0.65</v>
      </c>
      <c r="J28" s="16">
        <v>0.64</v>
      </c>
      <c r="K28" s="16">
        <v>0.64</v>
      </c>
      <c r="L28" s="16">
        <v>0.72</v>
      </c>
      <c r="M28" s="16">
        <v>0.67</v>
      </c>
      <c r="N28" s="18">
        <v>0.64</v>
      </c>
      <c r="O28" s="17">
        <v>0.66</v>
      </c>
      <c r="P28" s="16">
        <v>0.62</v>
      </c>
      <c r="Q28" s="16">
        <v>0.65</v>
      </c>
      <c r="R28" s="16">
        <v>0.64</v>
      </c>
      <c r="S28" s="16">
        <v>0.67</v>
      </c>
      <c r="T28" s="16">
        <v>0.66</v>
      </c>
      <c r="U28" s="16">
        <v>0.79</v>
      </c>
      <c r="V28" s="16">
        <v>1</v>
      </c>
      <c r="W28" s="16">
        <v>0.5</v>
      </c>
      <c r="X28" s="20">
        <v>0.52</v>
      </c>
      <c r="Y28" s="16">
        <v>0.61</v>
      </c>
      <c r="Z28" s="21">
        <v>0.75</v>
      </c>
      <c r="AA28" s="17">
        <v>0.64</v>
      </c>
      <c r="AB28" s="16">
        <v>0.77</v>
      </c>
      <c r="AC28" s="16">
        <v>0.28999999999999998</v>
      </c>
      <c r="AD28" s="16">
        <v>0.83</v>
      </c>
      <c r="AE28" s="16">
        <v>0.91</v>
      </c>
      <c r="AF28" s="18">
        <v>0.5</v>
      </c>
      <c r="AG28" s="17">
        <v>0.65</v>
      </c>
      <c r="AH28" s="16">
        <v>0.69</v>
      </c>
      <c r="AI28" s="16">
        <v>0.68</v>
      </c>
      <c r="AJ28" s="16">
        <v>0.61</v>
      </c>
      <c r="AK28" s="16">
        <v>0.65</v>
      </c>
      <c r="AL28" s="18">
        <v>0.74</v>
      </c>
      <c r="AM28" s="17">
        <v>0.66</v>
      </c>
      <c r="AN28" s="18">
        <v>0</v>
      </c>
    </row>
    <row r="29" spans="1:40" ht="15" customHeight="1" x14ac:dyDescent="0.3">
      <c r="A29" s="2" t="s">
        <v>329</v>
      </c>
      <c r="B29" s="9"/>
      <c r="D29" s="22"/>
      <c r="E29" s="9"/>
      <c r="F29" s="22"/>
      <c r="N29" s="9"/>
      <c r="O29" s="10" t="s">
        <v>387</v>
      </c>
      <c r="Z29" s="11" t="s">
        <v>387</v>
      </c>
      <c r="AA29" s="22"/>
      <c r="AF29" s="9"/>
      <c r="AG29" s="22"/>
      <c r="AL29" s="9"/>
      <c r="AM29" s="22"/>
      <c r="AN29" s="9"/>
    </row>
    <row r="30" spans="1:40" ht="15" customHeight="1" x14ac:dyDescent="0.3">
      <c r="A30" s="2" t="s">
        <v>329</v>
      </c>
      <c r="B30" s="9" t="s">
        <v>970</v>
      </c>
      <c r="C30" s="13">
        <v>29</v>
      </c>
      <c r="D30" s="14">
        <v>14</v>
      </c>
      <c r="E30" s="15">
        <v>16</v>
      </c>
      <c r="F30" s="14">
        <v>1</v>
      </c>
      <c r="G30" s="13">
        <v>6</v>
      </c>
      <c r="H30" s="13">
        <v>2</v>
      </c>
      <c r="I30" s="13">
        <v>5</v>
      </c>
      <c r="J30" s="13">
        <v>2</v>
      </c>
      <c r="K30" s="13">
        <v>14</v>
      </c>
      <c r="L30" s="13">
        <v>7</v>
      </c>
      <c r="M30" s="13">
        <v>7</v>
      </c>
      <c r="N30" s="15">
        <v>16</v>
      </c>
      <c r="O30" s="14">
        <v>22</v>
      </c>
      <c r="P30" s="13">
        <v>5</v>
      </c>
      <c r="Q30" s="13">
        <v>2</v>
      </c>
      <c r="R30" s="13">
        <v>2</v>
      </c>
      <c r="S30" s="13">
        <v>3</v>
      </c>
      <c r="T30" s="13">
        <v>2</v>
      </c>
      <c r="U30" s="13">
        <v>1</v>
      </c>
      <c r="V30" s="13">
        <v>0</v>
      </c>
      <c r="W30" s="13">
        <v>1</v>
      </c>
      <c r="X30" s="13">
        <v>5</v>
      </c>
      <c r="Y30" s="13">
        <v>1</v>
      </c>
      <c r="Z30" s="15">
        <v>8</v>
      </c>
      <c r="AA30" s="14">
        <v>25</v>
      </c>
      <c r="AB30" s="13">
        <v>4</v>
      </c>
      <c r="AC30" s="13">
        <v>3</v>
      </c>
      <c r="AD30" s="13">
        <v>1</v>
      </c>
      <c r="AE30" s="13">
        <v>0</v>
      </c>
      <c r="AF30" s="15">
        <v>0</v>
      </c>
      <c r="AG30" s="14">
        <v>21</v>
      </c>
      <c r="AH30" s="13">
        <v>9</v>
      </c>
      <c r="AI30" s="13">
        <v>7</v>
      </c>
      <c r="AJ30" s="13">
        <v>13</v>
      </c>
      <c r="AK30" s="13">
        <v>3</v>
      </c>
      <c r="AL30" s="15">
        <v>5</v>
      </c>
      <c r="AM30" s="14">
        <v>29</v>
      </c>
      <c r="AN30" s="15">
        <v>0</v>
      </c>
    </row>
    <row r="31" spans="1:40" ht="15" customHeight="1" x14ac:dyDescent="0.3">
      <c r="A31" s="2" t="s">
        <v>329</v>
      </c>
      <c r="B31" s="9"/>
      <c r="C31" s="16">
        <v>0.06</v>
      </c>
      <c r="D31" s="17">
        <v>0.05</v>
      </c>
      <c r="E31" s="18">
        <v>0.08</v>
      </c>
      <c r="F31" s="17">
        <v>0.09</v>
      </c>
      <c r="G31" s="16">
        <v>0.13</v>
      </c>
      <c r="H31" s="16">
        <v>0.05</v>
      </c>
      <c r="I31" s="16">
        <v>0.06</v>
      </c>
      <c r="J31" s="16">
        <v>0.03</v>
      </c>
      <c r="K31" s="16">
        <v>0.06</v>
      </c>
      <c r="L31" s="16">
        <v>0.12</v>
      </c>
      <c r="M31" s="16">
        <v>0.06</v>
      </c>
      <c r="N31" s="18">
        <v>0.06</v>
      </c>
      <c r="O31" s="17">
        <v>7.0000000000000007E-2</v>
      </c>
      <c r="P31" s="16">
        <v>7.0000000000000007E-2</v>
      </c>
      <c r="Q31" s="16">
        <v>0.05</v>
      </c>
      <c r="R31" s="16">
        <v>0.1</v>
      </c>
      <c r="S31" s="16">
        <v>7.0000000000000007E-2</v>
      </c>
      <c r="T31" s="16">
        <v>0.04</v>
      </c>
      <c r="U31" s="16">
        <v>0.03</v>
      </c>
      <c r="V31" s="16">
        <v>0</v>
      </c>
      <c r="W31" s="16">
        <v>7.0000000000000007E-2</v>
      </c>
      <c r="X31" s="16">
        <v>0.1</v>
      </c>
      <c r="Y31" s="16">
        <v>0.02</v>
      </c>
      <c r="Z31" s="18">
        <v>7.0000000000000007E-2</v>
      </c>
      <c r="AA31" s="17">
        <v>0.06</v>
      </c>
      <c r="AB31" s="16">
        <v>0.08</v>
      </c>
      <c r="AC31" s="16">
        <v>0.52</v>
      </c>
      <c r="AD31" s="16">
        <v>0.04</v>
      </c>
      <c r="AE31" s="16">
        <v>0</v>
      </c>
      <c r="AF31" s="18">
        <v>0</v>
      </c>
      <c r="AG31" s="17">
        <v>0.06</v>
      </c>
      <c r="AH31" s="16">
        <v>7.0000000000000007E-2</v>
      </c>
      <c r="AI31" s="16">
        <v>0.04</v>
      </c>
      <c r="AJ31" s="16">
        <v>0.08</v>
      </c>
      <c r="AK31" s="16">
        <v>0.05</v>
      </c>
      <c r="AL31" s="18">
        <v>0.11</v>
      </c>
      <c r="AM31" s="17">
        <v>0.06</v>
      </c>
      <c r="AN31" s="18">
        <v>0</v>
      </c>
    </row>
    <row r="32" spans="1:40" ht="15" customHeight="1" x14ac:dyDescent="0.3">
      <c r="A32" s="2" t="s">
        <v>329</v>
      </c>
      <c r="B32" s="9"/>
      <c r="C32" s="28"/>
      <c r="D32" s="29"/>
      <c r="E32" s="30"/>
      <c r="F32" s="29"/>
      <c r="G32" s="47" t="s">
        <v>381</v>
      </c>
      <c r="H32" s="28"/>
      <c r="I32" s="28"/>
      <c r="J32" s="28"/>
      <c r="K32" s="28"/>
      <c r="L32" s="28"/>
      <c r="M32" s="28"/>
      <c r="N32" s="30"/>
      <c r="O32" s="29"/>
      <c r="P32" s="28"/>
      <c r="Q32" s="28"/>
      <c r="R32" s="28"/>
      <c r="S32" s="28"/>
      <c r="T32" s="28"/>
      <c r="U32" s="28"/>
      <c r="V32" s="28"/>
      <c r="W32" s="28"/>
      <c r="X32" s="28"/>
      <c r="Y32" s="28"/>
      <c r="Z32" s="30"/>
      <c r="AA32" s="29"/>
      <c r="AB32" s="28"/>
      <c r="AC32" s="28"/>
      <c r="AD32" s="28"/>
      <c r="AE32" s="28"/>
      <c r="AF32" s="30"/>
      <c r="AG32" s="29"/>
      <c r="AH32" s="28"/>
      <c r="AI32" s="28"/>
      <c r="AJ32" s="28"/>
      <c r="AK32" s="28"/>
      <c r="AL32" s="30"/>
      <c r="AM32" s="29"/>
      <c r="AN32" s="30"/>
    </row>
    <row r="33" spans="1:2" x14ac:dyDescent="0.3">
      <c r="A33" s="2" t="s">
        <v>329</v>
      </c>
      <c r="B33" s="2" t="s">
        <v>457</v>
      </c>
    </row>
    <row r="34" spans="1:2" x14ac:dyDescent="0.3">
      <c r="A34" s="2" t="s">
        <v>329</v>
      </c>
      <c r="B34" s="2" t="s">
        <v>458</v>
      </c>
    </row>
    <row r="35" spans="1:2" ht="15" customHeight="1" x14ac:dyDescent="0.3">
      <c r="A35" s="2" t="s">
        <v>329</v>
      </c>
    </row>
    <row r="36" spans="1:2" ht="15" customHeight="1" x14ac:dyDescent="0.3">
      <c r="A36" s="2" t="s">
        <v>329</v>
      </c>
      <c r="B36" s="2" t="s">
        <v>459</v>
      </c>
    </row>
  </sheetData>
  <mergeCells count="6">
    <mergeCell ref="AM6:AN6"/>
    <mergeCell ref="D6:E6"/>
    <mergeCell ref="F6:N6"/>
    <mergeCell ref="O6:Z6"/>
    <mergeCell ref="AA6:AF6"/>
    <mergeCell ref="AG6:AL6"/>
  </mergeCells>
  <hyperlinks>
    <hyperlink ref="B1" location="'Contents'!E1" display="&lt;&lt; Contents" xr:uid="{00000000-0004-0000-2800-000000000000}"/>
  </hyperlinks>
  <pageMargins left="0.7" right="0.7" top="0.75" bottom="0.75" header="0.3" footer="0.3"/>
  <headerFooter>
    <oddHeader>&amp;L&amp;"Aptos"&amp;12&amp;K000000 Classification: CONFIDENTIAL&amp;1#_x000D_</oddHeader>
  </headerFooter>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dimension ref="A1:AN36"/>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1067</v>
      </c>
    </row>
    <row r="4" spans="1:40" x14ac:dyDescent="0.3">
      <c r="A4" s="2" t="s">
        <v>329</v>
      </c>
      <c r="B4" s="2" t="s">
        <v>1068</v>
      </c>
    </row>
    <row r="5" spans="1:40" x14ac:dyDescent="0.3">
      <c r="A5" s="2" t="s">
        <v>329</v>
      </c>
      <c r="B5" s="2" t="s">
        <v>75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386</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254</v>
      </c>
      <c r="D9" s="14">
        <v>139</v>
      </c>
      <c r="E9" s="15">
        <v>113</v>
      </c>
      <c r="F9" s="14">
        <v>9</v>
      </c>
      <c r="G9" s="13">
        <v>33</v>
      </c>
      <c r="H9" s="13">
        <v>30</v>
      </c>
      <c r="I9" s="13">
        <v>31</v>
      </c>
      <c r="J9" s="13">
        <v>44</v>
      </c>
      <c r="K9" s="13">
        <v>107</v>
      </c>
      <c r="L9" s="13">
        <v>42</v>
      </c>
      <c r="M9" s="13">
        <v>61</v>
      </c>
      <c r="N9" s="15">
        <v>151</v>
      </c>
      <c r="O9" s="14">
        <v>147</v>
      </c>
      <c r="P9" s="13">
        <v>52</v>
      </c>
      <c r="Q9" s="13">
        <v>23</v>
      </c>
      <c r="R9" s="13">
        <v>3</v>
      </c>
      <c r="S9" s="13">
        <v>24</v>
      </c>
      <c r="T9" s="13">
        <v>55</v>
      </c>
      <c r="U9" s="13">
        <v>11</v>
      </c>
      <c r="V9" s="13">
        <v>0</v>
      </c>
      <c r="W9" s="13">
        <v>6</v>
      </c>
      <c r="X9" s="13">
        <v>17</v>
      </c>
      <c r="Y9" s="13">
        <v>25</v>
      </c>
      <c r="Z9" s="15">
        <v>38</v>
      </c>
      <c r="AA9" s="14">
        <v>225</v>
      </c>
      <c r="AB9" s="13">
        <v>29</v>
      </c>
      <c r="AC9" s="13">
        <v>4</v>
      </c>
      <c r="AD9" s="13">
        <v>12</v>
      </c>
      <c r="AE9" s="13">
        <v>11</v>
      </c>
      <c r="AF9" s="15">
        <v>2</v>
      </c>
      <c r="AG9" s="14">
        <v>179</v>
      </c>
      <c r="AH9" s="13">
        <v>75</v>
      </c>
      <c r="AI9" s="13">
        <v>82</v>
      </c>
      <c r="AJ9" s="13">
        <v>97</v>
      </c>
      <c r="AK9" s="13">
        <v>39</v>
      </c>
      <c r="AL9" s="15">
        <v>36</v>
      </c>
      <c r="AM9" s="14">
        <v>254</v>
      </c>
      <c r="AN9" s="15">
        <v>0</v>
      </c>
    </row>
    <row r="10" spans="1:40" ht="15" customHeight="1" x14ac:dyDescent="0.3">
      <c r="A10" s="2" t="s">
        <v>329</v>
      </c>
      <c r="B10" s="9" t="s">
        <v>338</v>
      </c>
      <c r="C10" s="13">
        <v>248</v>
      </c>
      <c r="D10" s="14">
        <v>137</v>
      </c>
      <c r="E10" s="15">
        <v>111</v>
      </c>
      <c r="F10" s="14">
        <v>9</v>
      </c>
      <c r="G10" s="13">
        <v>29</v>
      </c>
      <c r="H10" s="13">
        <v>29</v>
      </c>
      <c r="I10" s="13">
        <v>32</v>
      </c>
      <c r="J10" s="13">
        <v>42</v>
      </c>
      <c r="K10" s="13">
        <v>107</v>
      </c>
      <c r="L10" s="13">
        <v>38</v>
      </c>
      <c r="M10" s="13">
        <v>61</v>
      </c>
      <c r="N10" s="15">
        <v>150</v>
      </c>
      <c r="O10" s="14">
        <v>145</v>
      </c>
      <c r="P10" s="13">
        <v>49</v>
      </c>
      <c r="Q10" s="13">
        <v>21</v>
      </c>
      <c r="R10" s="13">
        <v>2</v>
      </c>
      <c r="S10" s="13">
        <v>23</v>
      </c>
      <c r="T10" s="13">
        <v>54</v>
      </c>
      <c r="U10" s="13">
        <v>11</v>
      </c>
      <c r="V10" s="13">
        <v>0</v>
      </c>
      <c r="W10" s="13">
        <v>6</v>
      </c>
      <c r="X10" s="13">
        <v>17</v>
      </c>
      <c r="Y10" s="13">
        <v>24</v>
      </c>
      <c r="Z10" s="15">
        <v>41</v>
      </c>
      <c r="AA10" s="14">
        <v>221</v>
      </c>
      <c r="AB10" s="13">
        <v>27</v>
      </c>
      <c r="AC10" s="13">
        <v>3</v>
      </c>
      <c r="AD10" s="13">
        <v>11</v>
      </c>
      <c r="AE10" s="13">
        <v>10</v>
      </c>
      <c r="AF10" s="15">
        <v>3</v>
      </c>
      <c r="AG10" s="14">
        <v>175</v>
      </c>
      <c r="AH10" s="13">
        <v>73</v>
      </c>
      <c r="AI10" s="13">
        <v>73</v>
      </c>
      <c r="AJ10" s="13">
        <v>102</v>
      </c>
      <c r="AK10" s="13">
        <v>39</v>
      </c>
      <c r="AL10" s="15">
        <v>34</v>
      </c>
      <c r="AM10" s="14">
        <v>248</v>
      </c>
      <c r="AN10" s="15">
        <v>0</v>
      </c>
    </row>
    <row r="11" spans="1:40" ht="15" customHeight="1" x14ac:dyDescent="0.3">
      <c r="A11" s="2" t="s">
        <v>329</v>
      </c>
      <c r="B11" s="9" t="s">
        <v>909</v>
      </c>
      <c r="C11" s="13">
        <v>51</v>
      </c>
      <c r="D11" s="14">
        <v>29</v>
      </c>
      <c r="E11" s="15">
        <v>22</v>
      </c>
      <c r="F11" s="14">
        <v>2</v>
      </c>
      <c r="G11" s="13">
        <v>8</v>
      </c>
      <c r="H11" s="13">
        <v>9</v>
      </c>
      <c r="I11" s="13">
        <v>9</v>
      </c>
      <c r="J11" s="13">
        <v>5</v>
      </c>
      <c r="K11" s="13">
        <v>18</v>
      </c>
      <c r="L11" s="13">
        <v>10</v>
      </c>
      <c r="M11" s="13">
        <v>18</v>
      </c>
      <c r="N11" s="15">
        <v>23</v>
      </c>
      <c r="O11" s="14">
        <v>31</v>
      </c>
      <c r="P11" s="13">
        <v>12</v>
      </c>
      <c r="Q11" s="13">
        <v>4</v>
      </c>
      <c r="R11" s="13">
        <v>1</v>
      </c>
      <c r="S11" s="13">
        <v>8</v>
      </c>
      <c r="T11" s="13">
        <v>8</v>
      </c>
      <c r="U11" s="13">
        <v>1</v>
      </c>
      <c r="V11" s="13">
        <v>0</v>
      </c>
      <c r="W11" s="13">
        <v>0</v>
      </c>
      <c r="X11" s="13">
        <v>2</v>
      </c>
      <c r="Y11" s="13">
        <v>2</v>
      </c>
      <c r="Z11" s="15">
        <v>14</v>
      </c>
      <c r="AA11" s="14">
        <v>41</v>
      </c>
      <c r="AB11" s="13">
        <v>10</v>
      </c>
      <c r="AC11" s="13">
        <v>1</v>
      </c>
      <c r="AD11" s="13">
        <v>3</v>
      </c>
      <c r="AE11" s="13">
        <v>6</v>
      </c>
      <c r="AF11" s="15">
        <v>0</v>
      </c>
      <c r="AG11" s="14">
        <v>41</v>
      </c>
      <c r="AH11" s="13">
        <v>10</v>
      </c>
      <c r="AI11" s="13">
        <v>18</v>
      </c>
      <c r="AJ11" s="13">
        <v>23</v>
      </c>
      <c r="AK11" s="13">
        <v>7</v>
      </c>
      <c r="AL11" s="15">
        <v>3</v>
      </c>
      <c r="AM11" s="14">
        <v>51</v>
      </c>
      <c r="AN11" s="15">
        <v>0</v>
      </c>
    </row>
    <row r="12" spans="1:40" ht="15" customHeight="1" x14ac:dyDescent="0.3">
      <c r="A12" s="2" t="s">
        <v>329</v>
      </c>
      <c r="B12" s="9"/>
      <c r="C12" s="16">
        <v>0.2</v>
      </c>
      <c r="D12" s="17">
        <v>0.21</v>
      </c>
      <c r="E12" s="18">
        <v>0.2</v>
      </c>
      <c r="F12" s="17">
        <v>0.21</v>
      </c>
      <c r="G12" s="16">
        <v>0.27</v>
      </c>
      <c r="H12" s="16">
        <v>0.3</v>
      </c>
      <c r="I12" s="16">
        <v>0.28999999999999998</v>
      </c>
      <c r="J12" s="16">
        <v>0.12</v>
      </c>
      <c r="K12" s="16">
        <v>0.17</v>
      </c>
      <c r="L12" s="16">
        <v>0.26</v>
      </c>
      <c r="M12" s="20">
        <v>0.28999999999999998</v>
      </c>
      <c r="N12" s="21">
        <v>0.15</v>
      </c>
      <c r="O12" s="17">
        <v>0.21</v>
      </c>
      <c r="P12" s="16">
        <v>0.24</v>
      </c>
      <c r="Q12" s="16">
        <v>0.18</v>
      </c>
      <c r="R12" s="16">
        <v>0.33</v>
      </c>
      <c r="S12" s="16">
        <v>0.34</v>
      </c>
      <c r="T12" s="16">
        <v>0.14000000000000001</v>
      </c>
      <c r="U12" s="16">
        <v>7.0000000000000007E-2</v>
      </c>
      <c r="V12" s="16">
        <v>0</v>
      </c>
      <c r="W12" s="16">
        <v>0</v>
      </c>
      <c r="X12" s="16">
        <v>0.12</v>
      </c>
      <c r="Y12" s="16">
        <v>7.0000000000000007E-2</v>
      </c>
      <c r="Z12" s="21">
        <v>0.34</v>
      </c>
      <c r="AA12" s="17">
        <v>0.18</v>
      </c>
      <c r="AB12" s="16">
        <v>0.37</v>
      </c>
      <c r="AC12" s="16">
        <v>0.32</v>
      </c>
      <c r="AD12" s="16">
        <v>0.26</v>
      </c>
      <c r="AE12" s="16">
        <v>0.65</v>
      </c>
      <c r="AF12" s="18">
        <v>0</v>
      </c>
      <c r="AG12" s="17">
        <v>0.23</v>
      </c>
      <c r="AH12" s="16">
        <v>0.14000000000000001</v>
      </c>
      <c r="AI12" s="16">
        <v>0.24</v>
      </c>
      <c r="AJ12" s="16">
        <v>0.22</v>
      </c>
      <c r="AK12" s="16">
        <v>0.18</v>
      </c>
      <c r="AL12" s="18">
        <v>0.09</v>
      </c>
      <c r="AM12" s="17">
        <v>0.2</v>
      </c>
      <c r="AN12" s="18">
        <v>0</v>
      </c>
    </row>
    <row r="13" spans="1:40" ht="15" customHeight="1" x14ac:dyDescent="0.3">
      <c r="A13" s="2" t="s">
        <v>329</v>
      </c>
      <c r="B13" s="9"/>
      <c r="D13" s="22"/>
      <c r="E13" s="9"/>
      <c r="F13" s="22"/>
      <c r="M13" s="12" t="s">
        <v>415</v>
      </c>
      <c r="N13" s="9"/>
      <c r="O13" s="22"/>
      <c r="Z13" s="11" t="s">
        <v>382</v>
      </c>
      <c r="AA13" s="22"/>
      <c r="AF13" s="9"/>
      <c r="AG13" s="22"/>
      <c r="AL13" s="9"/>
      <c r="AM13" s="22"/>
      <c r="AN13" s="9"/>
    </row>
    <row r="14" spans="1:40" ht="15" customHeight="1" x14ac:dyDescent="0.3">
      <c r="A14" s="2" t="s">
        <v>329</v>
      </c>
      <c r="B14" s="9" t="s">
        <v>922</v>
      </c>
      <c r="C14" s="13">
        <v>106</v>
      </c>
      <c r="D14" s="14">
        <v>62</v>
      </c>
      <c r="E14" s="15">
        <v>45</v>
      </c>
      <c r="F14" s="14">
        <v>5</v>
      </c>
      <c r="G14" s="13">
        <v>13</v>
      </c>
      <c r="H14" s="13">
        <v>11</v>
      </c>
      <c r="I14" s="13">
        <v>10</v>
      </c>
      <c r="J14" s="13">
        <v>17</v>
      </c>
      <c r="K14" s="13">
        <v>51</v>
      </c>
      <c r="L14" s="13">
        <v>18</v>
      </c>
      <c r="M14" s="13">
        <v>21</v>
      </c>
      <c r="N14" s="15">
        <v>68</v>
      </c>
      <c r="O14" s="14">
        <v>68</v>
      </c>
      <c r="P14" s="13">
        <v>19</v>
      </c>
      <c r="Q14" s="13">
        <v>9</v>
      </c>
      <c r="R14" s="13">
        <v>0</v>
      </c>
      <c r="S14" s="13">
        <v>12</v>
      </c>
      <c r="T14" s="13">
        <v>19</v>
      </c>
      <c r="U14" s="13">
        <v>5</v>
      </c>
      <c r="V14" s="13">
        <v>0</v>
      </c>
      <c r="W14" s="13">
        <v>4</v>
      </c>
      <c r="X14" s="13">
        <v>9</v>
      </c>
      <c r="Y14" s="13">
        <v>14</v>
      </c>
      <c r="Z14" s="15">
        <v>15</v>
      </c>
      <c r="AA14" s="14">
        <v>98</v>
      </c>
      <c r="AB14" s="13">
        <v>9</v>
      </c>
      <c r="AC14" s="13">
        <v>1</v>
      </c>
      <c r="AD14" s="13">
        <v>5</v>
      </c>
      <c r="AE14" s="13">
        <v>2</v>
      </c>
      <c r="AF14" s="15">
        <v>2</v>
      </c>
      <c r="AG14" s="14">
        <v>71</v>
      </c>
      <c r="AH14" s="13">
        <v>36</v>
      </c>
      <c r="AI14" s="13">
        <v>31</v>
      </c>
      <c r="AJ14" s="13">
        <v>39</v>
      </c>
      <c r="AK14" s="13">
        <v>20</v>
      </c>
      <c r="AL14" s="15">
        <v>16</v>
      </c>
      <c r="AM14" s="14">
        <v>106</v>
      </c>
      <c r="AN14" s="15">
        <v>0</v>
      </c>
    </row>
    <row r="15" spans="1:40" ht="15" customHeight="1" x14ac:dyDescent="0.3">
      <c r="A15" s="2" t="s">
        <v>329</v>
      </c>
      <c r="B15" s="9"/>
      <c r="C15" s="16">
        <v>0.43</v>
      </c>
      <c r="D15" s="17">
        <v>0.45</v>
      </c>
      <c r="E15" s="18">
        <v>0.4</v>
      </c>
      <c r="F15" s="17">
        <v>0.55000000000000004</v>
      </c>
      <c r="G15" s="16">
        <v>0.45</v>
      </c>
      <c r="H15" s="16">
        <v>0.38</v>
      </c>
      <c r="I15" s="16">
        <v>0.31</v>
      </c>
      <c r="J15" s="16">
        <v>0.4</v>
      </c>
      <c r="K15" s="16">
        <v>0.47</v>
      </c>
      <c r="L15" s="16">
        <v>0.47</v>
      </c>
      <c r="M15" s="16">
        <v>0.34</v>
      </c>
      <c r="N15" s="18">
        <v>0.45</v>
      </c>
      <c r="O15" s="17">
        <v>0.47</v>
      </c>
      <c r="P15" s="16">
        <v>0.39</v>
      </c>
      <c r="Q15" s="16">
        <v>0.42</v>
      </c>
      <c r="R15" s="16">
        <v>0</v>
      </c>
      <c r="S15" s="16">
        <v>0.5</v>
      </c>
      <c r="T15" s="16">
        <v>0.36</v>
      </c>
      <c r="U15" s="16">
        <v>0.49</v>
      </c>
      <c r="V15" s="16">
        <v>0</v>
      </c>
      <c r="W15" s="16">
        <v>0.67</v>
      </c>
      <c r="X15" s="16">
        <v>0.56000000000000005</v>
      </c>
      <c r="Y15" s="16">
        <v>0.56999999999999995</v>
      </c>
      <c r="Z15" s="18">
        <v>0.37</v>
      </c>
      <c r="AA15" s="17">
        <v>0.44</v>
      </c>
      <c r="AB15" s="16">
        <v>0.32</v>
      </c>
      <c r="AC15" s="16">
        <v>0.35</v>
      </c>
      <c r="AD15" s="16">
        <v>0.4</v>
      </c>
      <c r="AE15" s="16">
        <v>0.18</v>
      </c>
      <c r="AF15" s="18">
        <v>0.45</v>
      </c>
      <c r="AG15" s="17">
        <v>0.4</v>
      </c>
      <c r="AH15" s="16">
        <v>0.49</v>
      </c>
      <c r="AI15" s="16">
        <v>0.43</v>
      </c>
      <c r="AJ15" s="16">
        <v>0.38</v>
      </c>
      <c r="AK15" s="16">
        <v>0.5</v>
      </c>
      <c r="AL15" s="18">
        <v>0.47</v>
      </c>
      <c r="AM15" s="17">
        <v>0.43</v>
      </c>
      <c r="AN15" s="18">
        <v>0</v>
      </c>
    </row>
    <row r="16" spans="1:40" ht="15" customHeight="1" x14ac:dyDescent="0.3">
      <c r="A16" s="2" t="s">
        <v>329</v>
      </c>
      <c r="B16" s="9" t="s">
        <v>930</v>
      </c>
      <c r="C16" s="13">
        <v>74</v>
      </c>
      <c r="D16" s="14">
        <v>40</v>
      </c>
      <c r="E16" s="15">
        <v>34</v>
      </c>
      <c r="F16" s="14">
        <v>1</v>
      </c>
      <c r="G16" s="13">
        <v>6</v>
      </c>
      <c r="H16" s="13">
        <v>8</v>
      </c>
      <c r="I16" s="13">
        <v>10</v>
      </c>
      <c r="J16" s="13">
        <v>16</v>
      </c>
      <c r="K16" s="13">
        <v>33</v>
      </c>
      <c r="L16" s="13">
        <v>7</v>
      </c>
      <c r="M16" s="13">
        <v>18</v>
      </c>
      <c r="N16" s="15">
        <v>49</v>
      </c>
      <c r="O16" s="14">
        <v>36</v>
      </c>
      <c r="P16" s="13">
        <v>16</v>
      </c>
      <c r="Q16" s="13">
        <v>5</v>
      </c>
      <c r="R16" s="13">
        <v>2</v>
      </c>
      <c r="S16" s="13">
        <v>2</v>
      </c>
      <c r="T16" s="13">
        <v>23</v>
      </c>
      <c r="U16" s="13">
        <v>2</v>
      </c>
      <c r="V16" s="13">
        <v>0</v>
      </c>
      <c r="W16" s="13">
        <v>2</v>
      </c>
      <c r="X16" s="13">
        <v>5</v>
      </c>
      <c r="Y16" s="13">
        <v>9</v>
      </c>
      <c r="Z16" s="15">
        <v>10</v>
      </c>
      <c r="AA16" s="14">
        <v>69</v>
      </c>
      <c r="AB16" s="13">
        <v>6</v>
      </c>
      <c r="AC16" s="13">
        <v>0</v>
      </c>
      <c r="AD16" s="13">
        <v>2</v>
      </c>
      <c r="AE16" s="13">
        <v>2</v>
      </c>
      <c r="AF16" s="15">
        <v>2</v>
      </c>
      <c r="AG16" s="14">
        <v>57</v>
      </c>
      <c r="AH16" s="13">
        <v>17</v>
      </c>
      <c r="AI16" s="13">
        <v>21</v>
      </c>
      <c r="AJ16" s="13">
        <v>36</v>
      </c>
      <c r="AK16" s="13">
        <v>8</v>
      </c>
      <c r="AL16" s="15">
        <v>9</v>
      </c>
      <c r="AM16" s="14">
        <v>74</v>
      </c>
      <c r="AN16" s="15">
        <v>0</v>
      </c>
    </row>
    <row r="17" spans="1:40" ht="15" customHeight="1" x14ac:dyDescent="0.3">
      <c r="A17" s="2" t="s">
        <v>329</v>
      </c>
      <c r="B17" s="9"/>
      <c r="C17" s="16">
        <v>0.3</v>
      </c>
      <c r="D17" s="17">
        <v>0.28999999999999998</v>
      </c>
      <c r="E17" s="18">
        <v>0.31</v>
      </c>
      <c r="F17" s="17">
        <v>0.12</v>
      </c>
      <c r="G17" s="16">
        <v>0.21</v>
      </c>
      <c r="H17" s="16">
        <v>0.28999999999999998</v>
      </c>
      <c r="I17" s="16">
        <v>0.31</v>
      </c>
      <c r="J17" s="16">
        <v>0.38</v>
      </c>
      <c r="K17" s="16">
        <v>0.3</v>
      </c>
      <c r="L17" s="16">
        <v>0.19</v>
      </c>
      <c r="M17" s="16">
        <v>0.3</v>
      </c>
      <c r="N17" s="18">
        <v>0.33</v>
      </c>
      <c r="O17" s="19">
        <v>0.24</v>
      </c>
      <c r="P17" s="16">
        <v>0.32</v>
      </c>
      <c r="Q17" s="16">
        <v>0.25</v>
      </c>
      <c r="R17" s="16">
        <v>0.67</v>
      </c>
      <c r="S17" s="16">
        <v>7.0000000000000007E-2</v>
      </c>
      <c r="T17" s="20">
        <v>0.43</v>
      </c>
      <c r="U17" s="16">
        <v>0.17</v>
      </c>
      <c r="V17" s="16">
        <v>0</v>
      </c>
      <c r="W17" s="16">
        <v>0.33</v>
      </c>
      <c r="X17" s="16">
        <v>0.27</v>
      </c>
      <c r="Y17" s="16">
        <v>0.36</v>
      </c>
      <c r="Z17" s="18">
        <v>0.25</v>
      </c>
      <c r="AA17" s="17">
        <v>0.31</v>
      </c>
      <c r="AB17" s="16">
        <v>0.2</v>
      </c>
      <c r="AC17" s="16">
        <v>0</v>
      </c>
      <c r="AD17" s="16">
        <v>0.18</v>
      </c>
      <c r="AE17" s="16">
        <v>0.17</v>
      </c>
      <c r="AF17" s="18">
        <v>0.55000000000000004</v>
      </c>
      <c r="AG17" s="17">
        <v>0.32</v>
      </c>
      <c r="AH17" s="16">
        <v>0.24</v>
      </c>
      <c r="AI17" s="16">
        <v>0.28999999999999998</v>
      </c>
      <c r="AJ17" s="16">
        <v>0.35</v>
      </c>
      <c r="AK17" s="16">
        <v>0.2</v>
      </c>
      <c r="AL17" s="18">
        <v>0.28000000000000003</v>
      </c>
      <c r="AM17" s="17">
        <v>0.3</v>
      </c>
      <c r="AN17" s="18">
        <v>0</v>
      </c>
    </row>
    <row r="18" spans="1:40" ht="15" customHeight="1" x14ac:dyDescent="0.3">
      <c r="A18" s="2" t="s">
        <v>329</v>
      </c>
      <c r="B18" s="9"/>
      <c r="D18" s="22"/>
      <c r="E18" s="9"/>
      <c r="F18" s="22"/>
      <c r="N18" s="9"/>
      <c r="O18" s="22"/>
      <c r="T18" s="12" t="s">
        <v>377</v>
      </c>
      <c r="Z18" s="9"/>
      <c r="AA18" s="22"/>
      <c r="AF18" s="9"/>
      <c r="AG18" s="22"/>
      <c r="AL18" s="9"/>
      <c r="AM18" s="22"/>
      <c r="AN18" s="9"/>
    </row>
    <row r="19" spans="1:40" ht="15" customHeight="1" x14ac:dyDescent="0.3">
      <c r="A19" s="2" t="s">
        <v>329</v>
      </c>
      <c r="B19" s="9" t="s">
        <v>940</v>
      </c>
      <c r="C19" s="13">
        <v>11</v>
      </c>
      <c r="D19" s="14">
        <v>4</v>
      </c>
      <c r="E19" s="15">
        <v>7</v>
      </c>
      <c r="F19" s="14">
        <v>1</v>
      </c>
      <c r="G19" s="13">
        <v>1</v>
      </c>
      <c r="H19" s="13">
        <v>1</v>
      </c>
      <c r="I19" s="13">
        <v>3</v>
      </c>
      <c r="J19" s="13">
        <v>2</v>
      </c>
      <c r="K19" s="13">
        <v>3</v>
      </c>
      <c r="L19" s="13">
        <v>2</v>
      </c>
      <c r="M19" s="13">
        <v>4</v>
      </c>
      <c r="N19" s="15">
        <v>5</v>
      </c>
      <c r="O19" s="14">
        <v>6</v>
      </c>
      <c r="P19" s="13">
        <v>1</v>
      </c>
      <c r="Q19" s="13">
        <v>1</v>
      </c>
      <c r="R19" s="13">
        <v>0</v>
      </c>
      <c r="S19" s="13">
        <v>1</v>
      </c>
      <c r="T19" s="13">
        <v>4</v>
      </c>
      <c r="U19" s="13">
        <v>2</v>
      </c>
      <c r="V19" s="13">
        <v>0</v>
      </c>
      <c r="W19" s="13">
        <v>0</v>
      </c>
      <c r="X19" s="13">
        <v>1</v>
      </c>
      <c r="Y19" s="13">
        <v>0</v>
      </c>
      <c r="Z19" s="15">
        <v>1</v>
      </c>
      <c r="AA19" s="14">
        <v>10</v>
      </c>
      <c r="AB19" s="13">
        <v>1</v>
      </c>
      <c r="AC19" s="13">
        <v>1</v>
      </c>
      <c r="AD19" s="13">
        <v>0</v>
      </c>
      <c r="AE19" s="13">
        <v>0</v>
      </c>
      <c r="AF19" s="15">
        <v>0</v>
      </c>
      <c r="AG19" s="14">
        <v>4</v>
      </c>
      <c r="AH19" s="13">
        <v>7</v>
      </c>
      <c r="AI19" s="13">
        <v>2</v>
      </c>
      <c r="AJ19" s="13">
        <v>2</v>
      </c>
      <c r="AK19" s="13">
        <v>3</v>
      </c>
      <c r="AL19" s="15">
        <v>4</v>
      </c>
      <c r="AM19" s="14">
        <v>11</v>
      </c>
      <c r="AN19" s="15">
        <v>0</v>
      </c>
    </row>
    <row r="20" spans="1:40" ht="15" customHeight="1" x14ac:dyDescent="0.3">
      <c r="A20" s="2" t="s">
        <v>329</v>
      </c>
      <c r="B20" s="9"/>
      <c r="C20" s="16">
        <v>0.04</v>
      </c>
      <c r="D20" s="17">
        <v>0.03</v>
      </c>
      <c r="E20" s="18">
        <v>7.0000000000000007E-2</v>
      </c>
      <c r="F20" s="17">
        <v>0.11</v>
      </c>
      <c r="G20" s="16">
        <v>0.04</v>
      </c>
      <c r="H20" s="16">
        <v>0.03</v>
      </c>
      <c r="I20" s="16">
        <v>0.1</v>
      </c>
      <c r="J20" s="16">
        <v>0.04</v>
      </c>
      <c r="K20" s="16">
        <v>0.03</v>
      </c>
      <c r="L20" s="16">
        <v>0.05</v>
      </c>
      <c r="M20" s="16">
        <v>7.0000000000000007E-2</v>
      </c>
      <c r="N20" s="18">
        <v>0.03</v>
      </c>
      <c r="O20" s="17">
        <v>0.04</v>
      </c>
      <c r="P20" s="16">
        <v>0.02</v>
      </c>
      <c r="Q20" s="16">
        <v>0.05</v>
      </c>
      <c r="R20" s="16">
        <v>0</v>
      </c>
      <c r="S20" s="16">
        <v>0.04</v>
      </c>
      <c r="T20" s="16">
        <v>7.0000000000000007E-2</v>
      </c>
      <c r="U20" s="16">
        <v>0.19</v>
      </c>
      <c r="V20" s="16">
        <v>0</v>
      </c>
      <c r="W20" s="16">
        <v>0</v>
      </c>
      <c r="X20" s="16">
        <v>0.05</v>
      </c>
      <c r="Y20" s="16">
        <v>0</v>
      </c>
      <c r="Z20" s="18">
        <v>0.02</v>
      </c>
      <c r="AA20" s="17">
        <v>0.04</v>
      </c>
      <c r="AB20" s="16">
        <v>0.04</v>
      </c>
      <c r="AC20" s="16">
        <v>0.33</v>
      </c>
      <c r="AD20" s="16">
        <v>0</v>
      </c>
      <c r="AE20" s="16">
        <v>0</v>
      </c>
      <c r="AF20" s="18">
        <v>0</v>
      </c>
      <c r="AG20" s="19">
        <v>0.02</v>
      </c>
      <c r="AH20" s="20">
        <v>0.1</v>
      </c>
      <c r="AI20" s="16">
        <v>0.02</v>
      </c>
      <c r="AJ20" s="16">
        <v>0.02</v>
      </c>
      <c r="AK20" s="16">
        <v>0.08</v>
      </c>
      <c r="AL20" s="21">
        <v>0.11</v>
      </c>
      <c r="AM20" s="17">
        <v>0.04</v>
      </c>
      <c r="AN20" s="18">
        <v>0</v>
      </c>
    </row>
    <row r="21" spans="1:40" ht="15" customHeight="1" x14ac:dyDescent="0.3">
      <c r="A21" s="2" t="s">
        <v>329</v>
      </c>
      <c r="B21" s="9"/>
      <c r="D21" s="22"/>
      <c r="E21" s="9"/>
      <c r="F21" s="22"/>
      <c r="N21" s="9"/>
      <c r="O21" s="22"/>
      <c r="Z21" s="9"/>
      <c r="AA21" s="22"/>
      <c r="AF21" s="9"/>
      <c r="AG21" s="22"/>
      <c r="AH21" s="12" t="s">
        <v>405</v>
      </c>
      <c r="AL21" s="11" t="s">
        <v>405</v>
      </c>
      <c r="AM21" s="22"/>
      <c r="AN21" s="9"/>
    </row>
    <row r="22" spans="1:40" ht="15" customHeight="1" x14ac:dyDescent="0.3">
      <c r="A22" s="2" t="s">
        <v>329</v>
      </c>
      <c r="B22" s="9" t="s">
        <v>950</v>
      </c>
      <c r="C22" s="13">
        <v>2</v>
      </c>
      <c r="D22" s="14">
        <v>1</v>
      </c>
      <c r="E22" s="15">
        <v>1</v>
      </c>
      <c r="F22" s="14">
        <v>0</v>
      </c>
      <c r="G22" s="13">
        <v>1</v>
      </c>
      <c r="H22" s="13">
        <v>0</v>
      </c>
      <c r="I22" s="13">
        <v>0</v>
      </c>
      <c r="J22" s="13">
        <v>0</v>
      </c>
      <c r="K22" s="13">
        <v>1</v>
      </c>
      <c r="L22" s="13">
        <v>1</v>
      </c>
      <c r="M22" s="13">
        <v>0</v>
      </c>
      <c r="N22" s="15">
        <v>1</v>
      </c>
      <c r="O22" s="14">
        <v>2</v>
      </c>
      <c r="P22" s="13">
        <v>0</v>
      </c>
      <c r="Q22" s="13">
        <v>1</v>
      </c>
      <c r="R22" s="13">
        <v>0</v>
      </c>
      <c r="S22" s="13">
        <v>0</v>
      </c>
      <c r="T22" s="13">
        <v>0</v>
      </c>
      <c r="U22" s="13">
        <v>1</v>
      </c>
      <c r="V22" s="13">
        <v>0</v>
      </c>
      <c r="W22" s="13">
        <v>0</v>
      </c>
      <c r="X22" s="13">
        <v>0</v>
      </c>
      <c r="Y22" s="13">
        <v>0</v>
      </c>
      <c r="Z22" s="15">
        <v>0</v>
      </c>
      <c r="AA22" s="14">
        <v>1</v>
      </c>
      <c r="AB22" s="13">
        <v>1</v>
      </c>
      <c r="AC22" s="13">
        <v>0</v>
      </c>
      <c r="AD22" s="13">
        <v>1</v>
      </c>
      <c r="AE22" s="13">
        <v>0</v>
      </c>
      <c r="AF22" s="15">
        <v>0</v>
      </c>
      <c r="AG22" s="14">
        <v>0</v>
      </c>
      <c r="AH22" s="13">
        <v>2</v>
      </c>
      <c r="AI22" s="13">
        <v>0</v>
      </c>
      <c r="AJ22" s="13">
        <v>0</v>
      </c>
      <c r="AK22" s="13">
        <v>1</v>
      </c>
      <c r="AL22" s="15">
        <v>1</v>
      </c>
      <c r="AM22" s="14">
        <v>2</v>
      </c>
      <c r="AN22" s="15">
        <v>0</v>
      </c>
    </row>
    <row r="23" spans="1:40" ht="15" customHeight="1" x14ac:dyDescent="0.3">
      <c r="A23" s="2" t="s">
        <v>329</v>
      </c>
      <c r="B23" s="9"/>
      <c r="C23" s="16">
        <v>0.01</v>
      </c>
      <c r="D23" s="17">
        <v>0.01</v>
      </c>
      <c r="E23" s="18">
        <v>0.01</v>
      </c>
      <c r="F23" s="17">
        <v>0</v>
      </c>
      <c r="G23" s="16">
        <v>0.03</v>
      </c>
      <c r="H23" s="16">
        <v>0</v>
      </c>
      <c r="I23" s="16">
        <v>0</v>
      </c>
      <c r="J23" s="16">
        <v>0</v>
      </c>
      <c r="K23" s="16">
        <v>0.01</v>
      </c>
      <c r="L23" s="16">
        <v>0.02</v>
      </c>
      <c r="M23" s="16">
        <v>0</v>
      </c>
      <c r="N23" s="18">
        <v>0.01</v>
      </c>
      <c r="O23" s="17">
        <v>0.01</v>
      </c>
      <c r="P23" s="16">
        <v>0</v>
      </c>
      <c r="Q23" s="16">
        <v>0.05</v>
      </c>
      <c r="R23" s="16">
        <v>0</v>
      </c>
      <c r="S23" s="16">
        <v>0</v>
      </c>
      <c r="T23" s="16">
        <v>0</v>
      </c>
      <c r="U23" s="16">
        <v>0.08</v>
      </c>
      <c r="V23" s="16">
        <v>0</v>
      </c>
      <c r="W23" s="16">
        <v>0</v>
      </c>
      <c r="X23" s="16">
        <v>0</v>
      </c>
      <c r="Y23" s="16">
        <v>0</v>
      </c>
      <c r="Z23" s="18">
        <v>0</v>
      </c>
      <c r="AA23" s="23" t="s">
        <v>422</v>
      </c>
      <c r="AB23" s="16">
        <v>0.03</v>
      </c>
      <c r="AC23" s="16">
        <v>0</v>
      </c>
      <c r="AD23" s="16">
        <v>7.0000000000000007E-2</v>
      </c>
      <c r="AE23" s="16">
        <v>0</v>
      </c>
      <c r="AF23" s="18">
        <v>0</v>
      </c>
      <c r="AG23" s="19">
        <v>0</v>
      </c>
      <c r="AH23" s="20">
        <v>0.03</v>
      </c>
      <c r="AI23" s="16">
        <v>0</v>
      </c>
      <c r="AJ23" s="16">
        <v>0</v>
      </c>
      <c r="AK23" s="16">
        <v>0.03</v>
      </c>
      <c r="AL23" s="18">
        <v>0.02</v>
      </c>
      <c r="AM23" s="17">
        <v>0.01</v>
      </c>
      <c r="AN23" s="18">
        <v>0</v>
      </c>
    </row>
    <row r="24" spans="1:40" ht="15" customHeight="1" x14ac:dyDescent="0.3">
      <c r="A24" s="2" t="s">
        <v>329</v>
      </c>
      <c r="B24" s="9"/>
      <c r="D24" s="22"/>
      <c r="E24" s="9"/>
      <c r="F24" s="22"/>
      <c r="N24" s="9"/>
      <c r="O24" s="22"/>
      <c r="Z24" s="9"/>
      <c r="AA24" s="22"/>
      <c r="AF24" s="9"/>
      <c r="AG24" s="22"/>
      <c r="AH24" s="12" t="s">
        <v>377</v>
      </c>
      <c r="AK24" s="12" t="s">
        <v>377</v>
      </c>
      <c r="AL24" s="11" t="s">
        <v>377</v>
      </c>
      <c r="AM24" s="22"/>
      <c r="AN24" s="9"/>
    </row>
    <row r="25" spans="1:40" ht="15" customHeight="1" x14ac:dyDescent="0.3">
      <c r="A25" s="2" t="s">
        <v>329</v>
      </c>
      <c r="B25" s="9" t="s">
        <v>774</v>
      </c>
      <c r="C25" s="13">
        <v>4</v>
      </c>
      <c r="D25" s="14">
        <v>2</v>
      </c>
      <c r="E25" s="15">
        <v>2</v>
      </c>
      <c r="F25" s="14">
        <v>0</v>
      </c>
      <c r="G25" s="13">
        <v>0</v>
      </c>
      <c r="H25" s="13">
        <v>0</v>
      </c>
      <c r="I25" s="13">
        <v>0</v>
      </c>
      <c r="J25" s="13">
        <v>2</v>
      </c>
      <c r="K25" s="13">
        <v>2</v>
      </c>
      <c r="L25" s="13">
        <v>0</v>
      </c>
      <c r="M25" s="13">
        <v>0</v>
      </c>
      <c r="N25" s="15">
        <v>4</v>
      </c>
      <c r="O25" s="14">
        <v>3</v>
      </c>
      <c r="P25" s="13">
        <v>1</v>
      </c>
      <c r="Q25" s="13">
        <v>1</v>
      </c>
      <c r="R25" s="13">
        <v>0</v>
      </c>
      <c r="S25" s="13">
        <v>1</v>
      </c>
      <c r="T25" s="13">
        <v>0</v>
      </c>
      <c r="U25" s="13">
        <v>0</v>
      </c>
      <c r="V25" s="13">
        <v>0</v>
      </c>
      <c r="W25" s="13">
        <v>0</v>
      </c>
      <c r="X25" s="13">
        <v>0</v>
      </c>
      <c r="Y25" s="13">
        <v>0</v>
      </c>
      <c r="Z25" s="15">
        <v>1</v>
      </c>
      <c r="AA25" s="14">
        <v>3</v>
      </c>
      <c r="AB25" s="13">
        <v>1</v>
      </c>
      <c r="AC25" s="13">
        <v>0</v>
      </c>
      <c r="AD25" s="13">
        <v>1</v>
      </c>
      <c r="AE25" s="13">
        <v>0</v>
      </c>
      <c r="AF25" s="15">
        <v>0</v>
      </c>
      <c r="AG25" s="14">
        <v>3</v>
      </c>
      <c r="AH25" s="13">
        <v>1</v>
      </c>
      <c r="AI25" s="13">
        <v>1</v>
      </c>
      <c r="AJ25" s="13">
        <v>2</v>
      </c>
      <c r="AK25" s="13">
        <v>0</v>
      </c>
      <c r="AL25" s="15">
        <v>1</v>
      </c>
      <c r="AM25" s="14">
        <v>4</v>
      </c>
      <c r="AN25" s="15">
        <v>0</v>
      </c>
    </row>
    <row r="26" spans="1:40" ht="15" customHeight="1" x14ac:dyDescent="0.3">
      <c r="A26" s="2" t="s">
        <v>329</v>
      </c>
      <c r="B26" s="9"/>
      <c r="C26" s="16">
        <v>0.02</v>
      </c>
      <c r="D26" s="17">
        <v>0.02</v>
      </c>
      <c r="E26" s="18">
        <v>0.02</v>
      </c>
      <c r="F26" s="17">
        <v>0</v>
      </c>
      <c r="G26" s="16">
        <v>0</v>
      </c>
      <c r="H26" s="16">
        <v>0</v>
      </c>
      <c r="I26" s="16">
        <v>0</v>
      </c>
      <c r="J26" s="16">
        <v>0.04</v>
      </c>
      <c r="K26" s="16">
        <v>0.02</v>
      </c>
      <c r="L26" s="16">
        <v>0</v>
      </c>
      <c r="M26" s="16">
        <v>0</v>
      </c>
      <c r="N26" s="18">
        <v>0.03</v>
      </c>
      <c r="O26" s="17">
        <v>0.02</v>
      </c>
      <c r="P26" s="16">
        <v>0.02</v>
      </c>
      <c r="Q26" s="16">
        <v>0.04</v>
      </c>
      <c r="R26" s="16">
        <v>0</v>
      </c>
      <c r="S26" s="16">
        <v>0.04</v>
      </c>
      <c r="T26" s="16">
        <v>0</v>
      </c>
      <c r="U26" s="16">
        <v>0</v>
      </c>
      <c r="V26" s="16">
        <v>0</v>
      </c>
      <c r="W26" s="16">
        <v>0</v>
      </c>
      <c r="X26" s="16">
        <v>0</v>
      </c>
      <c r="Y26" s="16">
        <v>0</v>
      </c>
      <c r="Z26" s="18">
        <v>0.03</v>
      </c>
      <c r="AA26" s="17">
        <v>0.01</v>
      </c>
      <c r="AB26" s="16">
        <v>0.03</v>
      </c>
      <c r="AC26" s="16">
        <v>0</v>
      </c>
      <c r="AD26" s="16">
        <v>0.08</v>
      </c>
      <c r="AE26" s="16">
        <v>0</v>
      </c>
      <c r="AF26" s="18">
        <v>0</v>
      </c>
      <c r="AG26" s="17">
        <v>0.02</v>
      </c>
      <c r="AH26" s="16">
        <v>0.01</v>
      </c>
      <c r="AI26" s="16">
        <v>0.01</v>
      </c>
      <c r="AJ26" s="16">
        <v>0.02</v>
      </c>
      <c r="AK26" s="16">
        <v>0</v>
      </c>
      <c r="AL26" s="18">
        <v>0.03</v>
      </c>
      <c r="AM26" s="17">
        <v>0.02</v>
      </c>
      <c r="AN26" s="18">
        <v>0</v>
      </c>
    </row>
    <row r="27" spans="1:40" ht="15" customHeight="1" x14ac:dyDescent="0.3">
      <c r="A27" s="2" t="s">
        <v>329</v>
      </c>
      <c r="B27" s="9" t="s">
        <v>960</v>
      </c>
      <c r="C27" s="13">
        <v>157</v>
      </c>
      <c r="D27" s="14">
        <v>91</v>
      </c>
      <c r="E27" s="15">
        <v>66</v>
      </c>
      <c r="F27" s="14">
        <v>7</v>
      </c>
      <c r="G27" s="13">
        <v>21</v>
      </c>
      <c r="H27" s="13">
        <v>19</v>
      </c>
      <c r="I27" s="13">
        <v>19</v>
      </c>
      <c r="J27" s="13">
        <v>22</v>
      </c>
      <c r="K27" s="13">
        <v>68</v>
      </c>
      <c r="L27" s="13">
        <v>28</v>
      </c>
      <c r="M27" s="13">
        <v>38</v>
      </c>
      <c r="N27" s="15">
        <v>91</v>
      </c>
      <c r="O27" s="14">
        <v>99</v>
      </c>
      <c r="P27" s="13">
        <v>31</v>
      </c>
      <c r="Q27" s="13">
        <v>13</v>
      </c>
      <c r="R27" s="13">
        <v>1</v>
      </c>
      <c r="S27" s="13">
        <v>19</v>
      </c>
      <c r="T27" s="13">
        <v>27</v>
      </c>
      <c r="U27" s="13">
        <v>6</v>
      </c>
      <c r="V27" s="13">
        <v>0</v>
      </c>
      <c r="W27" s="13">
        <v>4</v>
      </c>
      <c r="X27" s="13">
        <v>11</v>
      </c>
      <c r="Y27" s="13">
        <v>16</v>
      </c>
      <c r="Z27" s="15">
        <v>29</v>
      </c>
      <c r="AA27" s="14">
        <v>138</v>
      </c>
      <c r="AB27" s="13">
        <v>19</v>
      </c>
      <c r="AC27" s="13">
        <v>2</v>
      </c>
      <c r="AD27" s="13">
        <v>8</v>
      </c>
      <c r="AE27" s="13">
        <v>8</v>
      </c>
      <c r="AF27" s="15">
        <v>2</v>
      </c>
      <c r="AG27" s="14">
        <v>111</v>
      </c>
      <c r="AH27" s="13">
        <v>46</v>
      </c>
      <c r="AI27" s="13">
        <v>49</v>
      </c>
      <c r="AJ27" s="13">
        <v>62</v>
      </c>
      <c r="AK27" s="13">
        <v>27</v>
      </c>
      <c r="AL27" s="15">
        <v>19</v>
      </c>
      <c r="AM27" s="14">
        <v>157</v>
      </c>
      <c r="AN27" s="15">
        <v>0</v>
      </c>
    </row>
    <row r="28" spans="1:40" ht="15" customHeight="1" x14ac:dyDescent="0.3">
      <c r="A28" s="2" t="s">
        <v>329</v>
      </c>
      <c r="B28" s="9"/>
      <c r="C28" s="16">
        <v>0.63</v>
      </c>
      <c r="D28" s="17">
        <v>0.66</v>
      </c>
      <c r="E28" s="18">
        <v>0.6</v>
      </c>
      <c r="F28" s="17">
        <v>0.77</v>
      </c>
      <c r="G28" s="16">
        <v>0.72</v>
      </c>
      <c r="H28" s="16">
        <v>0.68</v>
      </c>
      <c r="I28" s="16">
        <v>0.59</v>
      </c>
      <c r="J28" s="16">
        <v>0.53</v>
      </c>
      <c r="K28" s="16">
        <v>0.64</v>
      </c>
      <c r="L28" s="16">
        <v>0.73</v>
      </c>
      <c r="M28" s="16">
        <v>0.63</v>
      </c>
      <c r="N28" s="18">
        <v>0.61</v>
      </c>
      <c r="O28" s="17">
        <v>0.68</v>
      </c>
      <c r="P28" s="16">
        <v>0.64</v>
      </c>
      <c r="Q28" s="16">
        <v>0.6</v>
      </c>
      <c r="R28" s="16">
        <v>0.33</v>
      </c>
      <c r="S28" s="16">
        <v>0.84</v>
      </c>
      <c r="T28" s="20">
        <v>0.5</v>
      </c>
      <c r="U28" s="16">
        <v>0.56999999999999995</v>
      </c>
      <c r="V28" s="16">
        <v>0</v>
      </c>
      <c r="W28" s="16">
        <v>0.67</v>
      </c>
      <c r="X28" s="16">
        <v>0.68</v>
      </c>
      <c r="Y28" s="16">
        <v>0.64</v>
      </c>
      <c r="Z28" s="18">
        <v>0.7</v>
      </c>
      <c r="AA28" s="17">
        <v>0.63</v>
      </c>
      <c r="AB28" s="16">
        <v>0.69</v>
      </c>
      <c r="AC28" s="16">
        <v>0.67</v>
      </c>
      <c r="AD28" s="16">
        <v>0.67</v>
      </c>
      <c r="AE28" s="16">
        <v>0.83</v>
      </c>
      <c r="AF28" s="18">
        <v>0.45</v>
      </c>
      <c r="AG28" s="17">
        <v>0.63</v>
      </c>
      <c r="AH28" s="16">
        <v>0.63</v>
      </c>
      <c r="AI28" s="16">
        <v>0.67</v>
      </c>
      <c r="AJ28" s="16">
        <v>0.61</v>
      </c>
      <c r="AK28" s="16">
        <v>0.69</v>
      </c>
      <c r="AL28" s="18">
        <v>0.56000000000000005</v>
      </c>
      <c r="AM28" s="17">
        <v>0.63</v>
      </c>
      <c r="AN28" s="18">
        <v>0</v>
      </c>
    </row>
    <row r="29" spans="1:40" ht="15" customHeight="1" x14ac:dyDescent="0.3">
      <c r="A29" s="2" t="s">
        <v>329</v>
      </c>
      <c r="B29" s="9"/>
      <c r="D29" s="22"/>
      <c r="E29" s="9"/>
      <c r="F29" s="22"/>
      <c r="N29" s="9"/>
      <c r="O29" s="10" t="s">
        <v>382</v>
      </c>
      <c r="Z29" s="9"/>
      <c r="AA29" s="22"/>
      <c r="AF29" s="9"/>
      <c r="AG29" s="22"/>
      <c r="AL29" s="9"/>
      <c r="AM29" s="22"/>
      <c r="AN29" s="9"/>
    </row>
    <row r="30" spans="1:40" ht="15" customHeight="1" x14ac:dyDescent="0.3">
      <c r="A30" s="2" t="s">
        <v>329</v>
      </c>
      <c r="B30" s="9" t="s">
        <v>970</v>
      </c>
      <c r="C30" s="13">
        <v>13</v>
      </c>
      <c r="D30" s="14">
        <v>5</v>
      </c>
      <c r="E30" s="15">
        <v>8</v>
      </c>
      <c r="F30" s="14">
        <v>1</v>
      </c>
      <c r="G30" s="13">
        <v>2</v>
      </c>
      <c r="H30" s="13">
        <v>1</v>
      </c>
      <c r="I30" s="13">
        <v>3</v>
      </c>
      <c r="J30" s="13">
        <v>2</v>
      </c>
      <c r="K30" s="13">
        <v>4</v>
      </c>
      <c r="L30" s="13">
        <v>3</v>
      </c>
      <c r="M30" s="13">
        <v>4</v>
      </c>
      <c r="N30" s="15">
        <v>6</v>
      </c>
      <c r="O30" s="14">
        <v>8</v>
      </c>
      <c r="P30" s="13">
        <v>1</v>
      </c>
      <c r="Q30" s="13">
        <v>2</v>
      </c>
      <c r="R30" s="13">
        <v>0</v>
      </c>
      <c r="S30" s="13">
        <v>1</v>
      </c>
      <c r="T30" s="13">
        <v>4</v>
      </c>
      <c r="U30" s="13">
        <v>3</v>
      </c>
      <c r="V30" s="13">
        <v>0</v>
      </c>
      <c r="W30" s="13">
        <v>0</v>
      </c>
      <c r="X30" s="13">
        <v>1</v>
      </c>
      <c r="Y30" s="13">
        <v>0</v>
      </c>
      <c r="Z30" s="15">
        <v>1</v>
      </c>
      <c r="AA30" s="14">
        <v>11</v>
      </c>
      <c r="AB30" s="13">
        <v>2</v>
      </c>
      <c r="AC30" s="13">
        <v>1</v>
      </c>
      <c r="AD30" s="13">
        <v>1</v>
      </c>
      <c r="AE30" s="13">
        <v>0</v>
      </c>
      <c r="AF30" s="15">
        <v>0</v>
      </c>
      <c r="AG30" s="14">
        <v>4</v>
      </c>
      <c r="AH30" s="13">
        <v>9</v>
      </c>
      <c r="AI30" s="13">
        <v>2</v>
      </c>
      <c r="AJ30" s="13">
        <v>2</v>
      </c>
      <c r="AK30" s="13">
        <v>4</v>
      </c>
      <c r="AL30" s="15">
        <v>5</v>
      </c>
      <c r="AM30" s="14">
        <v>13</v>
      </c>
      <c r="AN30" s="15">
        <v>0</v>
      </c>
    </row>
    <row r="31" spans="1:40" ht="15" customHeight="1" x14ac:dyDescent="0.3">
      <c r="A31" s="2" t="s">
        <v>329</v>
      </c>
      <c r="B31" s="9"/>
      <c r="C31" s="16">
        <v>0.05</v>
      </c>
      <c r="D31" s="17">
        <v>0.03</v>
      </c>
      <c r="E31" s="18">
        <v>7.0000000000000007E-2</v>
      </c>
      <c r="F31" s="17">
        <v>0.11</v>
      </c>
      <c r="G31" s="16">
        <v>0.06</v>
      </c>
      <c r="H31" s="16">
        <v>0.03</v>
      </c>
      <c r="I31" s="16">
        <v>0.1</v>
      </c>
      <c r="J31" s="16">
        <v>0.04</v>
      </c>
      <c r="K31" s="16">
        <v>0.04</v>
      </c>
      <c r="L31" s="16">
        <v>0.08</v>
      </c>
      <c r="M31" s="16">
        <v>7.0000000000000007E-2</v>
      </c>
      <c r="N31" s="18">
        <v>0.04</v>
      </c>
      <c r="O31" s="17">
        <v>0.05</v>
      </c>
      <c r="P31" s="16">
        <v>0.02</v>
      </c>
      <c r="Q31" s="16">
        <v>0.1</v>
      </c>
      <c r="R31" s="16">
        <v>0</v>
      </c>
      <c r="S31" s="16">
        <v>0.04</v>
      </c>
      <c r="T31" s="16">
        <v>7.0000000000000007E-2</v>
      </c>
      <c r="U31" s="16">
        <v>0.26</v>
      </c>
      <c r="V31" s="16">
        <v>0</v>
      </c>
      <c r="W31" s="16">
        <v>0</v>
      </c>
      <c r="X31" s="16">
        <v>0.05</v>
      </c>
      <c r="Y31" s="16">
        <v>0</v>
      </c>
      <c r="Z31" s="18">
        <v>0.02</v>
      </c>
      <c r="AA31" s="17">
        <v>0.05</v>
      </c>
      <c r="AB31" s="16">
        <v>7.0000000000000007E-2</v>
      </c>
      <c r="AC31" s="16">
        <v>0.33</v>
      </c>
      <c r="AD31" s="16">
        <v>7.0000000000000007E-2</v>
      </c>
      <c r="AE31" s="16">
        <v>0</v>
      </c>
      <c r="AF31" s="18">
        <v>0</v>
      </c>
      <c r="AG31" s="19">
        <v>0.02</v>
      </c>
      <c r="AH31" s="20">
        <v>0.12</v>
      </c>
      <c r="AI31" s="16">
        <v>0.02</v>
      </c>
      <c r="AJ31" s="16">
        <v>0.02</v>
      </c>
      <c r="AK31" s="16">
        <v>0.11</v>
      </c>
      <c r="AL31" s="21">
        <v>0.13</v>
      </c>
      <c r="AM31" s="17">
        <v>0.05</v>
      </c>
      <c r="AN31" s="18">
        <v>0</v>
      </c>
    </row>
    <row r="32" spans="1:40" ht="15" customHeight="1" x14ac:dyDescent="0.3">
      <c r="A32" s="2" t="s">
        <v>329</v>
      </c>
      <c r="B32" s="9"/>
      <c r="C32" s="28"/>
      <c r="D32" s="29"/>
      <c r="E32" s="30"/>
      <c r="F32" s="29"/>
      <c r="G32" s="28"/>
      <c r="H32" s="28"/>
      <c r="I32" s="28"/>
      <c r="J32" s="28"/>
      <c r="K32" s="28"/>
      <c r="L32" s="28"/>
      <c r="M32" s="28"/>
      <c r="N32" s="30"/>
      <c r="O32" s="29"/>
      <c r="P32" s="28"/>
      <c r="Q32" s="28"/>
      <c r="R32" s="28"/>
      <c r="S32" s="28"/>
      <c r="T32" s="28"/>
      <c r="U32" s="28"/>
      <c r="V32" s="28"/>
      <c r="W32" s="28"/>
      <c r="X32" s="28"/>
      <c r="Y32" s="28"/>
      <c r="Z32" s="30"/>
      <c r="AA32" s="29"/>
      <c r="AB32" s="28"/>
      <c r="AC32" s="28"/>
      <c r="AD32" s="28"/>
      <c r="AE32" s="28"/>
      <c r="AF32" s="30"/>
      <c r="AG32" s="29"/>
      <c r="AH32" s="47" t="s">
        <v>420</v>
      </c>
      <c r="AI32" s="28"/>
      <c r="AJ32" s="28"/>
      <c r="AK32" s="47" t="s">
        <v>405</v>
      </c>
      <c r="AL32" s="48" t="s">
        <v>420</v>
      </c>
      <c r="AM32" s="29"/>
      <c r="AN32" s="30"/>
    </row>
    <row r="33" spans="1:2" x14ac:dyDescent="0.3">
      <c r="A33" s="2" t="s">
        <v>329</v>
      </c>
      <c r="B33" s="2" t="s">
        <v>457</v>
      </c>
    </row>
    <row r="34" spans="1:2" x14ac:dyDescent="0.3">
      <c r="A34" s="2" t="s">
        <v>329</v>
      </c>
      <c r="B34" s="2" t="s">
        <v>458</v>
      </c>
    </row>
    <row r="35" spans="1:2" ht="15" customHeight="1" x14ac:dyDescent="0.3">
      <c r="A35" s="2" t="s">
        <v>329</v>
      </c>
    </row>
    <row r="36" spans="1:2" ht="15" customHeight="1" x14ac:dyDescent="0.3">
      <c r="A36" s="2" t="s">
        <v>329</v>
      </c>
      <c r="B36" s="2" t="s">
        <v>459</v>
      </c>
    </row>
  </sheetData>
  <mergeCells count="6">
    <mergeCell ref="AM6:AN6"/>
    <mergeCell ref="D6:E6"/>
    <mergeCell ref="F6:N6"/>
    <mergeCell ref="O6:Z6"/>
    <mergeCell ref="AA6:AF6"/>
    <mergeCell ref="AG6:AL6"/>
  </mergeCells>
  <hyperlinks>
    <hyperlink ref="B1" location="'Contents'!E1" display="&lt;&lt; Contents" xr:uid="{00000000-0004-0000-2900-000000000000}"/>
  </hyperlinks>
  <pageMargins left="0.7" right="0.7" top="0.75" bottom="0.75" header="0.3" footer="0.3"/>
  <headerFooter>
    <oddHeader>&amp;L&amp;"Aptos"&amp;12&amp;K000000 Classification: CONFIDENTIAL&amp;1#_x000D_</oddHeader>
  </headerFooter>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dimension ref="A1:AN34"/>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1069</v>
      </c>
    </row>
    <row r="4" spans="1:40" x14ac:dyDescent="0.3">
      <c r="A4" s="2" t="s">
        <v>329</v>
      </c>
      <c r="B4" s="2" t="s">
        <v>1070</v>
      </c>
    </row>
    <row r="5" spans="1:40" x14ac:dyDescent="0.3">
      <c r="A5" s="2" t="s">
        <v>329</v>
      </c>
      <c r="B5" s="2" t="s">
        <v>77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378</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462</v>
      </c>
      <c r="AH8" s="12" t="s">
        <v>463</v>
      </c>
      <c r="AI8" s="12" t="s">
        <v>464</v>
      </c>
      <c r="AJ8" s="12" t="s">
        <v>465</v>
      </c>
      <c r="AK8" s="12" t="s">
        <v>466</v>
      </c>
      <c r="AL8" s="11" t="s">
        <v>390</v>
      </c>
      <c r="AM8" s="10" t="s">
        <v>377</v>
      </c>
      <c r="AN8" s="11" t="s">
        <v>463</v>
      </c>
    </row>
    <row r="9" spans="1:40" ht="15" customHeight="1" x14ac:dyDescent="0.3">
      <c r="A9" s="2" t="s">
        <v>329</v>
      </c>
      <c r="B9" s="9" t="s">
        <v>391</v>
      </c>
      <c r="C9" s="13">
        <v>104</v>
      </c>
      <c r="D9" s="14">
        <v>60</v>
      </c>
      <c r="E9" s="15">
        <v>43</v>
      </c>
      <c r="F9" s="14">
        <v>3</v>
      </c>
      <c r="G9" s="13">
        <v>7</v>
      </c>
      <c r="H9" s="13">
        <v>13</v>
      </c>
      <c r="I9" s="13">
        <v>20</v>
      </c>
      <c r="J9" s="13">
        <v>24</v>
      </c>
      <c r="K9" s="13">
        <v>37</v>
      </c>
      <c r="L9" s="13">
        <v>10</v>
      </c>
      <c r="M9" s="13">
        <v>33</v>
      </c>
      <c r="N9" s="15">
        <v>61</v>
      </c>
      <c r="O9" s="14">
        <v>0</v>
      </c>
      <c r="P9" s="13">
        <v>104</v>
      </c>
      <c r="Q9" s="13">
        <v>0</v>
      </c>
      <c r="R9" s="13">
        <v>0</v>
      </c>
      <c r="S9" s="13">
        <v>0</v>
      </c>
      <c r="T9" s="13">
        <v>0</v>
      </c>
      <c r="U9" s="13">
        <v>0</v>
      </c>
      <c r="V9" s="13">
        <v>0</v>
      </c>
      <c r="W9" s="13">
        <v>0</v>
      </c>
      <c r="X9" s="13">
        <v>0</v>
      </c>
      <c r="Y9" s="13">
        <v>0</v>
      </c>
      <c r="Z9" s="15">
        <v>0</v>
      </c>
      <c r="AA9" s="14">
        <v>101</v>
      </c>
      <c r="AB9" s="13">
        <v>3</v>
      </c>
      <c r="AC9" s="13">
        <v>1</v>
      </c>
      <c r="AD9" s="13">
        <v>2</v>
      </c>
      <c r="AE9" s="13">
        <v>0</v>
      </c>
      <c r="AF9" s="15">
        <v>0</v>
      </c>
      <c r="AG9" s="14">
        <v>70</v>
      </c>
      <c r="AH9" s="13">
        <v>34</v>
      </c>
      <c r="AI9" s="13">
        <v>36</v>
      </c>
      <c r="AJ9" s="13">
        <v>34</v>
      </c>
      <c r="AK9" s="13">
        <v>22</v>
      </c>
      <c r="AL9" s="15">
        <v>12</v>
      </c>
      <c r="AM9" s="14">
        <v>104</v>
      </c>
      <c r="AN9" s="15">
        <v>0</v>
      </c>
    </row>
    <row r="10" spans="1:40" ht="15" customHeight="1" x14ac:dyDescent="0.3">
      <c r="A10" s="2" t="s">
        <v>329</v>
      </c>
      <c r="B10" s="9" t="s">
        <v>338</v>
      </c>
      <c r="C10" s="13">
        <v>102</v>
      </c>
      <c r="D10" s="14">
        <v>62</v>
      </c>
      <c r="E10" s="15">
        <v>40</v>
      </c>
      <c r="F10" s="14">
        <v>3</v>
      </c>
      <c r="G10" s="13">
        <v>6</v>
      </c>
      <c r="H10" s="13">
        <v>13</v>
      </c>
      <c r="I10" s="13">
        <v>20</v>
      </c>
      <c r="J10" s="13">
        <v>23</v>
      </c>
      <c r="K10" s="13">
        <v>38</v>
      </c>
      <c r="L10" s="13">
        <v>9</v>
      </c>
      <c r="M10" s="13">
        <v>32</v>
      </c>
      <c r="N10" s="15">
        <v>61</v>
      </c>
      <c r="O10" s="14">
        <v>0</v>
      </c>
      <c r="P10" s="13">
        <v>102</v>
      </c>
      <c r="Q10" s="13">
        <v>0</v>
      </c>
      <c r="R10" s="13">
        <v>0</v>
      </c>
      <c r="S10" s="13">
        <v>0</v>
      </c>
      <c r="T10" s="13">
        <v>0</v>
      </c>
      <c r="U10" s="13">
        <v>0</v>
      </c>
      <c r="V10" s="13">
        <v>0</v>
      </c>
      <c r="W10" s="13">
        <v>0</v>
      </c>
      <c r="X10" s="13">
        <v>0</v>
      </c>
      <c r="Y10" s="13">
        <v>0</v>
      </c>
      <c r="Z10" s="15">
        <v>0</v>
      </c>
      <c r="AA10" s="14">
        <v>99</v>
      </c>
      <c r="AB10" s="13">
        <v>3</v>
      </c>
      <c r="AC10" s="13">
        <v>1</v>
      </c>
      <c r="AD10" s="13">
        <v>2</v>
      </c>
      <c r="AE10" s="13">
        <v>0</v>
      </c>
      <c r="AF10" s="15">
        <v>0</v>
      </c>
      <c r="AG10" s="14">
        <v>69</v>
      </c>
      <c r="AH10" s="13">
        <v>33</v>
      </c>
      <c r="AI10" s="13">
        <v>33</v>
      </c>
      <c r="AJ10" s="13">
        <v>35</v>
      </c>
      <c r="AK10" s="13">
        <v>22</v>
      </c>
      <c r="AL10" s="15">
        <v>11</v>
      </c>
      <c r="AM10" s="14">
        <v>102</v>
      </c>
      <c r="AN10" s="15">
        <v>0</v>
      </c>
    </row>
    <row r="11" spans="1:40" ht="15" customHeight="1" x14ac:dyDescent="0.3">
      <c r="A11" s="2" t="s">
        <v>329</v>
      </c>
      <c r="B11" s="9" t="s">
        <v>909</v>
      </c>
      <c r="C11" s="13">
        <v>16</v>
      </c>
      <c r="D11" s="14">
        <v>4</v>
      </c>
      <c r="E11" s="15">
        <v>11</v>
      </c>
      <c r="F11" s="14">
        <v>1</v>
      </c>
      <c r="G11" s="13">
        <v>4</v>
      </c>
      <c r="H11" s="13">
        <v>1</v>
      </c>
      <c r="I11" s="13">
        <v>2</v>
      </c>
      <c r="J11" s="13">
        <v>1</v>
      </c>
      <c r="K11" s="13">
        <v>7</v>
      </c>
      <c r="L11" s="13">
        <v>5</v>
      </c>
      <c r="M11" s="13">
        <v>3</v>
      </c>
      <c r="N11" s="15">
        <v>8</v>
      </c>
      <c r="O11" s="14">
        <v>0</v>
      </c>
      <c r="P11" s="13">
        <v>16</v>
      </c>
      <c r="Q11" s="13">
        <v>0</v>
      </c>
      <c r="R11" s="13">
        <v>0</v>
      </c>
      <c r="S11" s="13">
        <v>0</v>
      </c>
      <c r="T11" s="13">
        <v>0</v>
      </c>
      <c r="U11" s="13">
        <v>0</v>
      </c>
      <c r="V11" s="13">
        <v>0</v>
      </c>
      <c r="W11" s="13">
        <v>0</v>
      </c>
      <c r="X11" s="13">
        <v>0</v>
      </c>
      <c r="Y11" s="13">
        <v>0</v>
      </c>
      <c r="Z11" s="15">
        <v>0</v>
      </c>
      <c r="AA11" s="14">
        <v>15</v>
      </c>
      <c r="AB11" s="13">
        <v>1</v>
      </c>
      <c r="AC11" s="13">
        <v>0</v>
      </c>
      <c r="AD11" s="13">
        <v>1</v>
      </c>
      <c r="AE11" s="13">
        <v>0</v>
      </c>
      <c r="AF11" s="15">
        <v>0</v>
      </c>
      <c r="AG11" s="14">
        <v>8</v>
      </c>
      <c r="AH11" s="13">
        <v>7</v>
      </c>
      <c r="AI11" s="13">
        <v>2</v>
      </c>
      <c r="AJ11" s="13">
        <v>6</v>
      </c>
      <c r="AK11" s="13">
        <v>6</v>
      </c>
      <c r="AL11" s="15">
        <v>2</v>
      </c>
      <c r="AM11" s="14">
        <v>16</v>
      </c>
      <c r="AN11" s="15">
        <v>0</v>
      </c>
    </row>
    <row r="12" spans="1:40" ht="15" customHeight="1" x14ac:dyDescent="0.3">
      <c r="A12" s="2" t="s">
        <v>329</v>
      </c>
      <c r="B12" s="9"/>
      <c r="C12" s="16">
        <v>0.15</v>
      </c>
      <c r="D12" s="19">
        <v>7.0000000000000007E-2</v>
      </c>
      <c r="E12" s="21">
        <v>0.28000000000000003</v>
      </c>
      <c r="F12" s="17">
        <v>0.31</v>
      </c>
      <c r="G12" s="16">
        <v>0.7</v>
      </c>
      <c r="H12" s="16">
        <v>7.0000000000000007E-2</v>
      </c>
      <c r="I12" s="16">
        <v>0.09</v>
      </c>
      <c r="J12" s="16">
        <v>0.04</v>
      </c>
      <c r="K12" s="16">
        <v>0.19</v>
      </c>
      <c r="L12" s="16">
        <v>0.56000000000000005</v>
      </c>
      <c r="M12" s="16">
        <v>0.08</v>
      </c>
      <c r="N12" s="18">
        <v>0.13</v>
      </c>
      <c r="O12" s="17">
        <v>0</v>
      </c>
      <c r="P12" s="16">
        <v>0.15</v>
      </c>
      <c r="Q12" s="16">
        <v>0</v>
      </c>
      <c r="R12" s="16">
        <v>0</v>
      </c>
      <c r="S12" s="16">
        <v>0</v>
      </c>
      <c r="T12" s="16">
        <v>0</v>
      </c>
      <c r="U12" s="16">
        <v>0</v>
      </c>
      <c r="V12" s="16">
        <v>0</v>
      </c>
      <c r="W12" s="16">
        <v>0</v>
      </c>
      <c r="X12" s="16">
        <v>0</v>
      </c>
      <c r="Y12" s="16">
        <v>0</v>
      </c>
      <c r="Z12" s="18">
        <v>0</v>
      </c>
      <c r="AA12" s="17">
        <v>0.15</v>
      </c>
      <c r="AB12" s="16">
        <v>0.32</v>
      </c>
      <c r="AC12" s="16">
        <v>0</v>
      </c>
      <c r="AD12" s="16">
        <v>0.49</v>
      </c>
      <c r="AE12" s="16">
        <v>0</v>
      </c>
      <c r="AF12" s="18">
        <v>0</v>
      </c>
      <c r="AG12" s="17">
        <v>0.12</v>
      </c>
      <c r="AH12" s="16">
        <v>0.23</v>
      </c>
      <c r="AI12" s="20">
        <v>0.05</v>
      </c>
      <c r="AJ12" s="16">
        <v>0.18</v>
      </c>
      <c r="AK12" s="16">
        <v>0.26</v>
      </c>
      <c r="AL12" s="18">
        <v>0.17</v>
      </c>
      <c r="AM12" s="17">
        <v>0.15</v>
      </c>
      <c r="AN12" s="18">
        <v>0</v>
      </c>
    </row>
    <row r="13" spans="1:40" ht="15" customHeight="1" x14ac:dyDescent="0.3">
      <c r="A13" s="2" t="s">
        <v>329</v>
      </c>
      <c r="B13" s="9"/>
      <c r="D13" s="22"/>
      <c r="E13" s="11" t="s">
        <v>377</v>
      </c>
      <c r="F13" s="22"/>
      <c r="N13" s="9"/>
      <c r="O13" s="22"/>
      <c r="Z13" s="9"/>
      <c r="AA13" s="22"/>
      <c r="AF13" s="9"/>
      <c r="AG13" s="22"/>
      <c r="AH13" s="12" t="s">
        <v>379</v>
      </c>
      <c r="AL13" s="9"/>
      <c r="AM13" s="22"/>
      <c r="AN13" s="9"/>
    </row>
    <row r="14" spans="1:40" ht="15" customHeight="1" x14ac:dyDescent="0.3">
      <c r="A14" s="2" t="s">
        <v>329</v>
      </c>
      <c r="B14" s="9" t="s">
        <v>922</v>
      </c>
      <c r="C14" s="13">
        <v>41</v>
      </c>
      <c r="D14" s="14">
        <v>27</v>
      </c>
      <c r="E14" s="15">
        <v>14</v>
      </c>
      <c r="F14" s="14">
        <v>1</v>
      </c>
      <c r="G14" s="13">
        <v>2</v>
      </c>
      <c r="H14" s="13">
        <v>3</v>
      </c>
      <c r="I14" s="13">
        <v>6</v>
      </c>
      <c r="J14" s="13">
        <v>12</v>
      </c>
      <c r="K14" s="13">
        <v>17</v>
      </c>
      <c r="L14" s="13">
        <v>3</v>
      </c>
      <c r="M14" s="13">
        <v>9</v>
      </c>
      <c r="N14" s="15">
        <v>30</v>
      </c>
      <c r="O14" s="14">
        <v>0</v>
      </c>
      <c r="P14" s="13">
        <v>41</v>
      </c>
      <c r="Q14" s="13">
        <v>0</v>
      </c>
      <c r="R14" s="13">
        <v>0</v>
      </c>
      <c r="S14" s="13">
        <v>0</v>
      </c>
      <c r="T14" s="13">
        <v>0</v>
      </c>
      <c r="U14" s="13">
        <v>0</v>
      </c>
      <c r="V14" s="13">
        <v>0</v>
      </c>
      <c r="W14" s="13">
        <v>0</v>
      </c>
      <c r="X14" s="13">
        <v>0</v>
      </c>
      <c r="Y14" s="13">
        <v>0</v>
      </c>
      <c r="Z14" s="15">
        <v>0</v>
      </c>
      <c r="AA14" s="14">
        <v>41</v>
      </c>
      <c r="AB14" s="13">
        <v>0</v>
      </c>
      <c r="AC14" s="13">
        <v>0</v>
      </c>
      <c r="AD14" s="13">
        <v>0</v>
      </c>
      <c r="AE14" s="13">
        <v>0</v>
      </c>
      <c r="AF14" s="15">
        <v>0</v>
      </c>
      <c r="AG14" s="14">
        <v>24</v>
      </c>
      <c r="AH14" s="13">
        <v>17</v>
      </c>
      <c r="AI14" s="13">
        <v>15</v>
      </c>
      <c r="AJ14" s="13">
        <v>10</v>
      </c>
      <c r="AK14" s="13">
        <v>9</v>
      </c>
      <c r="AL14" s="15">
        <v>8</v>
      </c>
      <c r="AM14" s="14">
        <v>41</v>
      </c>
      <c r="AN14" s="15">
        <v>0</v>
      </c>
    </row>
    <row r="15" spans="1:40" ht="15" customHeight="1" x14ac:dyDescent="0.3">
      <c r="A15" s="2" t="s">
        <v>329</v>
      </c>
      <c r="B15" s="9"/>
      <c r="C15" s="16">
        <v>0.4</v>
      </c>
      <c r="D15" s="17">
        <v>0.44</v>
      </c>
      <c r="E15" s="18">
        <v>0.34</v>
      </c>
      <c r="F15" s="17">
        <v>0.34</v>
      </c>
      <c r="G15" s="16">
        <v>0.3</v>
      </c>
      <c r="H15" s="16">
        <v>0.23</v>
      </c>
      <c r="I15" s="16">
        <v>0.3</v>
      </c>
      <c r="J15" s="16">
        <v>0.53</v>
      </c>
      <c r="K15" s="16">
        <v>0.45</v>
      </c>
      <c r="L15" s="16">
        <v>0.32</v>
      </c>
      <c r="M15" s="16">
        <v>0.27</v>
      </c>
      <c r="N15" s="21">
        <v>0.48</v>
      </c>
      <c r="O15" s="17">
        <v>0</v>
      </c>
      <c r="P15" s="16">
        <v>0.4</v>
      </c>
      <c r="Q15" s="16">
        <v>0</v>
      </c>
      <c r="R15" s="16">
        <v>0</v>
      </c>
      <c r="S15" s="16">
        <v>0</v>
      </c>
      <c r="T15" s="16">
        <v>0</v>
      </c>
      <c r="U15" s="16">
        <v>0</v>
      </c>
      <c r="V15" s="16">
        <v>0</v>
      </c>
      <c r="W15" s="16">
        <v>0</v>
      </c>
      <c r="X15" s="16">
        <v>0</v>
      </c>
      <c r="Y15" s="16">
        <v>0</v>
      </c>
      <c r="Z15" s="18">
        <v>0</v>
      </c>
      <c r="AA15" s="17">
        <v>0.41</v>
      </c>
      <c r="AB15" s="16">
        <v>0</v>
      </c>
      <c r="AC15" s="16">
        <v>0</v>
      </c>
      <c r="AD15" s="16">
        <v>0</v>
      </c>
      <c r="AE15" s="16">
        <v>0</v>
      </c>
      <c r="AF15" s="18">
        <v>0</v>
      </c>
      <c r="AG15" s="17">
        <v>0.35</v>
      </c>
      <c r="AH15" s="16">
        <v>0.51</v>
      </c>
      <c r="AI15" s="16">
        <v>0.44</v>
      </c>
      <c r="AJ15" s="16">
        <v>0.27</v>
      </c>
      <c r="AK15" s="16">
        <v>0.42</v>
      </c>
      <c r="AL15" s="18">
        <v>0.68</v>
      </c>
      <c r="AM15" s="17">
        <v>0.4</v>
      </c>
      <c r="AN15" s="18">
        <v>0</v>
      </c>
    </row>
    <row r="16" spans="1:40" ht="15" customHeight="1" x14ac:dyDescent="0.3">
      <c r="A16" s="2" t="s">
        <v>329</v>
      </c>
      <c r="B16" s="9"/>
      <c r="D16" s="22"/>
      <c r="E16" s="9"/>
      <c r="F16" s="22"/>
      <c r="N16" s="11" t="s">
        <v>384</v>
      </c>
      <c r="O16" s="22"/>
      <c r="Z16" s="9"/>
      <c r="AA16" s="22"/>
      <c r="AF16" s="9"/>
      <c r="AG16" s="22"/>
      <c r="AH16" s="12" t="s">
        <v>380</v>
      </c>
      <c r="AL16" s="9"/>
      <c r="AM16" s="22"/>
      <c r="AN16" s="9"/>
    </row>
    <row r="17" spans="1:40" ht="15" customHeight="1" x14ac:dyDescent="0.3">
      <c r="A17" s="2" t="s">
        <v>329</v>
      </c>
      <c r="B17" s="9" t="s">
        <v>930</v>
      </c>
      <c r="C17" s="13">
        <v>36</v>
      </c>
      <c r="D17" s="14">
        <v>23</v>
      </c>
      <c r="E17" s="15">
        <v>13</v>
      </c>
      <c r="F17" s="14">
        <v>1</v>
      </c>
      <c r="G17" s="13">
        <v>0</v>
      </c>
      <c r="H17" s="13">
        <v>7</v>
      </c>
      <c r="I17" s="13">
        <v>11</v>
      </c>
      <c r="J17" s="13">
        <v>9</v>
      </c>
      <c r="K17" s="13">
        <v>8</v>
      </c>
      <c r="L17" s="13">
        <v>1</v>
      </c>
      <c r="M17" s="13">
        <v>18</v>
      </c>
      <c r="N17" s="15">
        <v>17</v>
      </c>
      <c r="O17" s="14">
        <v>0</v>
      </c>
      <c r="P17" s="13">
        <v>36</v>
      </c>
      <c r="Q17" s="13">
        <v>0</v>
      </c>
      <c r="R17" s="13">
        <v>0</v>
      </c>
      <c r="S17" s="13">
        <v>0</v>
      </c>
      <c r="T17" s="13">
        <v>0</v>
      </c>
      <c r="U17" s="13">
        <v>0</v>
      </c>
      <c r="V17" s="13">
        <v>0</v>
      </c>
      <c r="W17" s="13">
        <v>0</v>
      </c>
      <c r="X17" s="13">
        <v>0</v>
      </c>
      <c r="Y17" s="13">
        <v>0</v>
      </c>
      <c r="Z17" s="15">
        <v>0</v>
      </c>
      <c r="AA17" s="14">
        <v>35</v>
      </c>
      <c r="AB17" s="13">
        <v>1</v>
      </c>
      <c r="AC17" s="13">
        <v>1</v>
      </c>
      <c r="AD17" s="13">
        <v>0</v>
      </c>
      <c r="AE17" s="13">
        <v>0</v>
      </c>
      <c r="AF17" s="15">
        <v>0</v>
      </c>
      <c r="AG17" s="14">
        <v>28</v>
      </c>
      <c r="AH17" s="13">
        <v>8</v>
      </c>
      <c r="AI17" s="13">
        <v>11</v>
      </c>
      <c r="AJ17" s="13">
        <v>17</v>
      </c>
      <c r="AK17" s="13">
        <v>6</v>
      </c>
      <c r="AL17" s="15">
        <v>2</v>
      </c>
      <c r="AM17" s="14">
        <v>36</v>
      </c>
      <c r="AN17" s="15">
        <v>0</v>
      </c>
    </row>
    <row r="18" spans="1:40" ht="15" customHeight="1" x14ac:dyDescent="0.3">
      <c r="A18" s="2" t="s">
        <v>329</v>
      </c>
      <c r="B18" s="9"/>
      <c r="C18" s="16">
        <v>0.35</v>
      </c>
      <c r="D18" s="17">
        <v>0.37</v>
      </c>
      <c r="E18" s="18">
        <v>0.33</v>
      </c>
      <c r="F18" s="17">
        <v>0.36</v>
      </c>
      <c r="G18" s="16">
        <v>0</v>
      </c>
      <c r="H18" s="16">
        <v>0.55000000000000004</v>
      </c>
      <c r="I18" s="16">
        <v>0.56000000000000005</v>
      </c>
      <c r="J18" s="16">
        <v>0.39</v>
      </c>
      <c r="K18" s="20">
        <v>0.21</v>
      </c>
      <c r="L18" s="16">
        <v>0.12</v>
      </c>
      <c r="M18" s="20">
        <v>0.56000000000000005</v>
      </c>
      <c r="N18" s="18">
        <v>0.28000000000000003</v>
      </c>
      <c r="O18" s="17">
        <v>0</v>
      </c>
      <c r="P18" s="16">
        <v>0.35</v>
      </c>
      <c r="Q18" s="16">
        <v>0</v>
      </c>
      <c r="R18" s="16">
        <v>0</v>
      </c>
      <c r="S18" s="16">
        <v>0</v>
      </c>
      <c r="T18" s="16">
        <v>0</v>
      </c>
      <c r="U18" s="16">
        <v>0</v>
      </c>
      <c r="V18" s="16">
        <v>0</v>
      </c>
      <c r="W18" s="16">
        <v>0</v>
      </c>
      <c r="X18" s="16">
        <v>0</v>
      </c>
      <c r="Y18" s="16">
        <v>0</v>
      </c>
      <c r="Z18" s="18">
        <v>0</v>
      </c>
      <c r="AA18" s="17">
        <v>0.35</v>
      </c>
      <c r="AB18" s="16">
        <v>0.35</v>
      </c>
      <c r="AC18" s="16">
        <v>1</v>
      </c>
      <c r="AD18" s="16">
        <v>0</v>
      </c>
      <c r="AE18" s="16">
        <v>0</v>
      </c>
      <c r="AF18" s="18">
        <v>0</v>
      </c>
      <c r="AG18" s="17">
        <v>0.41</v>
      </c>
      <c r="AH18" s="16">
        <v>0.24</v>
      </c>
      <c r="AI18" s="16">
        <v>0.33</v>
      </c>
      <c r="AJ18" s="20">
        <v>0.49</v>
      </c>
      <c r="AK18" s="16">
        <v>0.28000000000000003</v>
      </c>
      <c r="AL18" s="18">
        <v>0.16</v>
      </c>
      <c r="AM18" s="17">
        <v>0.35</v>
      </c>
      <c r="AN18" s="18">
        <v>0</v>
      </c>
    </row>
    <row r="19" spans="1:40" ht="15" customHeight="1" x14ac:dyDescent="0.3">
      <c r="A19" s="2" t="s">
        <v>329</v>
      </c>
      <c r="B19" s="9"/>
      <c r="D19" s="22"/>
      <c r="E19" s="9"/>
      <c r="F19" s="22"/>
      <c r="M19" s="12" t="s">
        <v>448</v>
      </c>
      <c r="N19" s="9"/>
      <c r="O19" s="22"/>
      <c r="Z19" s="9"/>
      <c r="AA19" s="22"/>
      <c r="AF19" s="9"/>
      <c r="AG19" s="22"/>
      <c r="AJ19" s="12" t="s">
        <v>378</v>
      </c>
      <c r="AL19" s="9"/>
      <c r="AM19" s="22"/>
      <c r="AN19" s="9"/>
    </row>
    <row r="20" spans="1:40" ht="15" customHeight="1" x14ac:dyDescent="0.3">
      <c r="A20" s="2" t="s">
        <v>329</v>
      </c>
      <c r="B20" s="9" t="s">
        <v>940</v>
      </c>
      <c r="C20" s="13">
        <v>5</v>
      </c>
      <c r="D20" s="14">
        <v>4</v>
      </c>
      <c r="E20" s="15">
        <v>1</v>
      </c>
      <c r="F20" s="14">
        <v>0</v>
      </c>
      <c r="G20" s="13">
        <v>0</v>
      </c>
      <c r="H20" s="13">
        <v>2</v>
      </c>
      <c r="I20" s="13">
        <v>0</v>
      </c>
      <c r="J20" s="13">
        <v>1</v>
      </c>
      <c r="K20" s="13">
        <v>2</v>
      </c>
      <c r="L20" s="13">
        <v>0</v>
      </c>
      <c r="M20" s="13">
        <v>2</v>
      </c>
      <c r="N20" s="15">
        <v>3</v>
      </c>
      <c r="O20" s="14">
        <v>0</v>
      </c>
      <c r="P20" s="13">
        <v>5</v>
      </c>
      <c r="Q20" s="13">
        <v>0</v>
      </c>
      <c r="R20" s="13">
        <v>0</v>
      </c>
      <c r="S20" s="13">
        <v>0</v>
      </c>
      <c r="T20" s="13">
        <v>0</v>
      </c>
      <c r="U20" s="13">
        <v>0</v>
      </c>
      <c r="V20" s="13">
        <v>0</v>
      </c>
      <c r="W20" s="13">
        <v>0</v>
      </c>
      <c r="X20" s="13">
        <v>0</v>
      </c>
      <c r="Y20" s="13">
        <v>0</v>
      </c>
      <c r="Z20" s="15">
        <v>0</v>
      </c>
      <c r="AA20" s="14">
        <v>4</v>
      </c>
      <c r="AB20" s="13">
        <v>1</v>
      </c>
      <c r="AC20" s="13">
        <v>0</v>
      </c>
      <c r="AD20" s="13">
        <v>1</v>
      </c>
      <c r="AE20" s="13">
        <v>0</v>
      </c>
      <c r="AF20" s="15">
        <v>0</v>
      </c>
      <c r="AG20" s="14">
        <v>4</v>
      </c>
      <c r="AH20" s="13">
        <v>1</v>
      </c>
      <c r="AI20" s="13">
        <v>3</v>
      </c>
      <c r="AJ20" s="13">
        <v>1</v>
      </c>
      <c r="AK20" s="13">
        <v>1</v>
      </c>
      <c r="AL20" s="15">
        <v>0</v>
      </c>
      <c r="AM20" s="14">
        <v>5</v>
      </c>
      <c r="AN20" s="15">
        <v>0</v>
      </c>
    </row>
    <row r="21" spans="1:40" ht="15" customHeight="1" x14ac:dyDescent="0.3">
      <c r="A21" s="2" t="s">
        <v>329</v>
      </c>
      <c r="B21" s="9"/>
      <c r="C21" s="16">
        <v>0.05</v>
      </c>
      <c r="D21" s="17">
        <v>7.0000000000000007E-2</v>
      </c>
      <c r="E21" s="18">
        <v>0.02</v>
      </c>
      <c r="F21" s="17">
        <v>0</v>
      </c>
      <c r="G21" s="16">
        <v>0</v>
      </c>
      <c r="H21" s="16">
        <v>0.15</v>
      </c>
      <c r="I21" s="16">
        <v>0</v>
      </c>
      <c r="J21" s="16">
        <v>0.04</v>
      </c>
      <c r="K21" s="16">
        <v>0.06</v>
      </c>
      <c r="L21" s="16">
        <v>0</v>
      </c>
      <c r="M21" s="16">
        <v>0.06</v>
      </c>
      <c r="N21" s="18">
        <v>0.05</v>
      </c>
      <c r="O21" s="17">
        <v>0</v>
      </c>
      <c r="P21" s="16">
        <v>0.05</v>
      </c>
      <c r="Q21" s="16">
        <v>0</v>
      </c>
      <c r="R21" s="16">
        <v>0</v>
      </c>
      <c r="S21" s="16">
        <v>0</v>
      </c>
      <c r="T21" s="16">
        <v>0</v>
      </c>
      <c r="U21" s="16">
        <v>0</v>
      </c>
      <c r="V21" s="16">
        <v>0</v>
      </c>
      <c r="W21" s="16">
        <v>0</v>
      </c>
      <c r="X21" s="16">
        <v>0</v>
      </c>
      <c r="Y21" s="16">
        <v>0</v>
      </c>
      <c r="Z21" s="18">
        <v>0</v>
      </c>
      <c r="AA21" s="17">
        <v>0.04</v>
      </c>
      <c r="AB21" s="16">
        <v>0.33</v>
      </c>
      <c r="AC21" s="16">
        <v>0</v>
      </c>
      <c r="AD21" s="16">
        <v>0.51</v>
      </c>
      <c r="AE21" s="16">
        <v>0</v>
      </c>
      <c r="AF21" s="18">
        <v>0</v>
      </c>
      <c r="AG21" s="17">
        <v>0.06</v>
      </c>
      <c r="AH21" s="16">
        <v>0.03</v>
      </c>
      <c r="AI21" s="16">
        <v>0.09</v>
      </c>
      <c r="AJ21" s="16">
        <v>0.03</v>
      </c>
      <c r="AK21" s="16">
        <v>0.05</v>
      </c>
      <c r="AL21" s="18">
        <v>0</v>
      </c>
      <c r="AM21" s="17">
        <v>0.05</v>
      </c>
      <c r="AN21" s="18">
        <v>0</v>
      </c>
    </row>
    <row r="22" spans="1:40" ht="15" customHeight="1" x14ac:dyDescent="0.3">
      <c r="A22" s="2" t="s">
        <v>329</v>
      </c>
      <c r="B22" s="9" t="s">
        <v>950</v>
      </c>
      <c r="C22" s="13">
        <v>3</v>
      </c>
      <c r="D22" s="14">
        <v>2</v>
      </c>
      <c r="E22" s="15">
        <v>1</v>
      </c>
      <c r="F22" s="14">
        <v>0</v>
      </c>
      <c r="G22" s="13">
        <v>0</v>
      </c>
      <c r="H22" s="13">
        <v>0</v>
      </c>
      <c r="I22" s="13">
        <v>1</v>
      </c>
      <c r="J22" s="13">
        <v>0</v>
      </c>
      <c r="K22" s="13">
        <v>2</v>
      </c>
      <c r="L22" s="13">
        <v>0</v>
      </c>
      <c r="M22" s="13">
        <v>1</v>
      </c>
      <c r="N22" s="15">
        <v>2</v>
      </c>
      <c r="O22" s="14">
        <v>0</v>
      </c>
      <c r="P22" s="13">
        <v>3</v>
      </c>
      <c r="Q22" s="13">
        <v>0</v>
      </c>
      <c r="R22" s="13">
        <v>0</v>
      </c>
      <c r="S22" s="13">
        <v>0</v>
      </c>
      <c r="T22" s="13">
        <v>0</v>
      </c>
      <c r="U22" s="13">
        <v>0</v>
      </c>
      <c r="V22" s="13">
        <v>0</v>
      </c>
      <c r="W22" s="13">
        <v>0</v>
      </c>
      <c r="X22" s="13">
        <v>0</v>
      </c>
      <c r="Y22" s="13">
        <v>0</v>
      </c>
      <c r="Z22" s="15">
        <v>0</v>
      </c>
      <c r="AA22" s="14">
        <v>3</v>
      </c>
      <c r="AB22" s="13">
        <v>0</v>
      </c>
      <c r="AC22" s="13">
        <v>0</v>
      </c>
      <c r="AD22" s="13">
        <v>0</v>
      </c>
      <c r="AE22" s="13">
        <v>0</v>
      </c>
      <c r="AF22" s="15">
        <v>0</v>
      </c>
      <c r="AG22" s="14">
        <v>3</v>
      </c>
      <c r="AH22" s="13">
        <v>0</v>
      </c>
      <c r="AI22" s="13">
        <v>2</v>
      </c>
      <c r="AJ22" s="13">
        <v>1</v>
      </c>
      <c r="AK22" s="13">
        <v>0</v>
      </c>
      <c r="AL22" s="15">
        <v>0</v>
      </c>
      <c r="AM22" s="14">
        <v>3</v>
      </c>
      <c r="AN22" s="15">
        <v>0</v>
      </c>
    </row>
    <row r="23" spans="1:40" ht="15" customHeight="1" x14ac:dyDescent="0.3">
      <c r="A23" s="2" t="s">
        <v>329</v>
      </c>
      <c r="B23" s="9"/>
      <c r="C23" s="16">
        <v>0.03</v>
      </c>
      <c r="D23" s="17">
        <v>0.03</v>
      </c>
      <c r="E23" s="18">
        <v>0.03</v>
      </c>
      <c r="F23" s="17">
        <v>0</v>
      </c>
      <c r="G23" s="16">
        <v>0</v>
      </c>
      <c r="H23" s="16">
        <v>0</v>
      </c>
      <c r="I23" s="16">
        <v>0.05</v>
      </c>
      <c r="J23" s="16">
        <v>0</v>
      </c>
      <c r="K23" s="16">
        <v>0.06</v>
      </c>
      <c r="L23" s="16">
        <v>0</v>
      </c>
      <c r="M23" s="16">
        <v>0.03</v>
      </c>
      <c r="N23" s="18">
        <v>0.04</v>
      </c>
      <c r="O23" s="17">
        <v>0</v>
      </c>
      <c r="P23" s="16">
        <v>0.03</v>
      </c>
      <c r="Q23" s="16">
        <v>0</v>
      </c>
      <c r="R23" s="16">
        <v>0</v>
      </c>
      <c r="S23" s="16">
        <v>0</v>
      </c>
      <c r="T23" s="16">
        <v>0</v>
      </c>
      <c r="U23" s="16">
        <v>0</v>
      </c>
      <c r="V23" s="16">
        <v>0</v>
      </c>
      <c r="W23" s="16">
        <v>0</v>
      </c>
      <c r="X23" s="16">
        <v>0</v>
      </c>
      <c r="Y23" s="16">
        <v>0</v>
      </c>
      <c r="Z23" s="18">
        <v>0</v>
      </c>
      <c r="AA23" s="17">
        <v>0.03</v>
      </c>
      <c r="AB23" s="16">
        <v>0</v>
      </c>
      <c r="AC23" s="16">
        <v>0</v>
      </c>
      <c r="AD23" s="16">
        <v>0</v>
      </c>
      <c r="AE23" s="16">
        <v>0</v>
      </c>
      <c r="AF23" s="18">
        <v>0</v>
      </c>
      <c r="AG23" s="17">
        <v>0.04</v>
      </c>
      <c r="AH23" s="16">
        <v>0</v>
      </c>
      <c r="AI23" s="16">
        <v>0.06</v>
      </c>
      <c r="AJ23" s="16">
        <v>0.03</v>
      </c>
      <c r="AK23" s="16">
        <v>0</v>
      </c>
      <c r="AL23" s="18">
        <v>0</v>
      </c>
      <c r="AM23" s="17">
        <v>0.03</v>
      </c>
      <c r="AN23" s="18">
        <v>0</v>
      </c>
    </row>
    <row r="24" spans="1:40" ht="15" customHeight="1" x14ac:dyDescent="0.3">
      <c r="A24" s="2" t="s">
        <v>329</v>
      </c>
      <c r="B24" s="9" t="s">
        <v>774</v>
      </c>
      <c r="C24" s="13">
        <v>1</v>
      </c>
      <c r="D24" s="14">
        <v>1</v>
      </c>
      <c r="E24" s="15">
        <v>0</v>
      </c>
      <c r="F24" s="14">
        <v>0</v>
      </c>
      <c r="G24" s="13">
        <v>0</v>
      </c>
      <c r="H24" s="13">
        <v>0</v>
      </c>
      <c r="I24" s="13">
        <v>0</v>
      </c>
      <c r="J24" s="13">
        <v>0</v>
      </c>
      <c r="K24" s="13">
        <v>1</v>
      </c>
      <c r="L24" s="13">
        <v>0</v>
      </c>
      <c r="M24" s="13">
        <v>0</v>
      </c>
      <c r="N24" s="15">
        <v>1</v>
      </c>
      <c r="O24" s="14">
        <v>0</v>
      </c>
      <c r="P24" s="13">
        <v>1</v>
      </c>
      <c r="Q24" s="13">
        <v>0</v>
      </c>
      <c r="R24" s="13">
        <v>0</v>
      </c>
      <c r="S24" s="13">
        <v>0</v>
      </c>
      <c r="T24" s="13">
        <v>0</v>
      </c>
      <c r="U24" s="13">
        <v>0</v>
      </c>
      <c r="V24" s="13">
        <v>0</v>
      </c>
      <c r="W24" s="13">
        <v>0</v>
      </c>
      <c r="X24" s="13">
        <v>0</v>
      </c>
      <c r="Y24" s="13">
        <v>0</v>
      </c>
      <c r="Z24" s="15">
        <v>0</v>
      </c>
      <c r="AA24" s="14">
        <v>1</v>
      </c>
      <c r="AB24" s="13">
        <v>0</v>
      </c>
      <c r="AC24" s="13">
        <v>0</v>
      </c>
      <c r="AD24" s="13">
        <v>0</v>
      </c>
      <c r="AE24" s="13">
        <v>0</v>
      </c>
      <c r="AF24" s="15">
        <v>0</v>
      </c>
      <c r="AG24" s="14">
        <v>1</v>
      </c>
      <c r="AH24" s="13">
        <v>0</v>
      </c>
      <c r="AI24" s="13">
        <v>1</v>
      </c>
      <c r="AJ24" s="13">
        <v>0</v>
      </c>
      <c r="AK24" s="13">
        <v>0</v>
      </c>
      <c r="AL24" s="15">
        <v>0</v>
      </c>
      <c r="AM24" s="14">
        <v>1</v>
      </c>
      <c r="AN24" s="15">
        <v>0</v>
      </c>
    </row>
    <row r="25" spans="1:40" ht="15" customHeight="1" x14ac:dyDescent="0.3">
      <c r="A25" s="2" t="s">
        <v>329</v>
      </c>
      <c r="B25" s="9"/>
      <c r="C25" s="16">
        <v>0.01</v>
      </c>
      <c r="D25" s="17">
        <v>0.02</v>
      </c>
      <c r="E25" s="18">
        <v>0</v>
      </c>
      <c r="F25" s="17">
        <v>0</v>
      </c>
      <c r="G25" s="16">
        <v>0</v>
      </c>
      <c r="H25" s="16">
        <v>0</v>
      </c>
      <c r="I25" s="16">
        <v>0</v>
      </c>
      <c r="J25" s="16">
        <v>0</v>
      </c>
      <c r="K25" s="16">
        <v>0.03</v>
      </c>
      <c r="L25" s="16">
        <v>0</v>
      </c>
      <c r="M25" s="16">
        <v>0</v>
      </c>
      <c r="N25" s="18">
        <v>0.02</v>
      </c>
      <c r="O25" s="17">
        <v>0</v>
      </c>
      <c r="P25" s="16">
        <v>0.01</v>
      </c>
      <c r="Q25" s="16">
        <v>0</v>
      </c>
      <c r="R25" s="16">
        <v>0</v>
      </c>
      <c r="S25" s="16">
        <v>0</v>
      </c>
      <c r="T25" s="16">
        <v>0</v>
      </c>
      <c r="U25" s="16">
        <v>0</v>
      </c>
      <c r="V25" s="16">
        <v>0</v>
      </c>
      <c r="W25" s="16">
        <v>0</v>
      </c>
      <c r="X25" s="16">
        <v>0</v>
      </c>
      <c r="Y25" s="16">
        <v>0</v>
      </c>
      <c r="Z25" s="18">
        <v>0</v>
      </c>
      <c r="AA25" s="17">
        <v>0.01</v>
      </c>
      <c r="AB25" s="16">
        <v>0</v>
      </c>
      <c r="AC25" s="16">
        <v>0</v>
      </c>
      <c r="AD25" s="16">
        <v>0</v>
      </c>
      <c r="AE25" s="16">
        <v>0</v>
      </c>
      <c r="AF25" s="18">
        <v>0</v>
      </c>
      <c r="AG25" s="17">
        <v>0.02</v>
      </c>
      <c r="AH25" s="16">
        <v>0</v>
      </c>
      <c r="AI25" s="16">
        <v>0.03</v>
      </c>
      <c r="AJ25" s="16">
        <v>0</v>
      </c>
      <c r="AK25" s="16">
        <v>0</v>
      </c>
      <c r="AL25" s="18">
        <v>0</v>
      </c>
      <c r="AM25" s="17">
        <v>0.01</v>
      </c>
      <c r="AN25" s="18">
        <v>0</v>
      </c>
    </row>
    <row r="26" spans="1:40" ht="15" customHeight="1" x14ac:dyDescent="0.3">
      <c r="A26" s="2" t="s">
        <v>329</v>
      </c>
      <c r="B26" s="9" t="s">
        <v>960</v>
      </c>
      <c r="C26" s="13">
        <v>57</v>
      </c>
      <c r="D26" s="14">
        <v>32</v>
      </c>
      <c r="E26" s="15">
        <v>25</v>
      </c>
      <c r="F26" s="14">
        <v>2</v>
      </c>
      <c r="G26" s="13">
        <v>6</v>
      </c>
      <c r="H26" s="13">
        <v>4</v>
      </c>
      <c r="I26" s="13">
        <v>8</v>
      </c>
      <c r="J26" s="13">
        <v>13</v>
      </c>
      <c r="K26" s="13">
        <v>24</v>
      </c>
      <c r="L26" s="13">
        <v>7</v>
      </c>
      <c r="M26" s="13">
        <v>11</v>
      </c>
      <c r="N26" s="15">
        <v>38</v>
      </c>
      <c r="O26" s="14">
        <v>0</v>
      </c>
      <c r="P26" s="13">
        <v>57</v>
      </c>
      <c r="Q26" s="13">
        <v>0</v>
      </c>
      <c r="R26" s="13">
        <v>0</v>
      </c>
      <c r="S26" s="13">
        <v>0</v>
      </c>
      <c r="T26" s="13">
        <v>0</v>
      </c>
      <c r="U26" s="13">
        <v>0</v>
      </c>
      <c r="V26" s="13">
        <v>0</v>
      </c>
      <c r="W26" s="13">
        <v>0</v>
      </c>
      <c r="X26" s="13">
        <v>0</v>
      </c>
      <c r="Y26" s="13">
        <v>0</v>
      </c>
      <c r="Z26" s="15">
        <v>0</v>
      </c>
      <c r="AA26" s="14">
        <v>56</v>
      </c>
      <c r="AB26" s="13">
        <v>1</v>
      </c>
      <c r="AC26" s="13">
        <v>0</v>
      </c>
      <c r="AD26" s="13">
        <v>1</v>
      </c>
      <c r="AE26" s="13">
        <v>0</v>
      </c>
      <c r="AF26" s="15">
        <v>0</v>
      </c>
      <c r="AG26" s="14">
        <v>32</v>
      </c>
      <c r="AH26" s="13">
        <v>24</v>
      </c>
      <c r="AI26" s="13">
        <v>16</v>
      </c>
      <c r="AJ26" s="13">
        <v>16</v>
      </c>
      <c r="AK26" s="13">
        <v>15</v>
      </c>
      <c r="AL26" s="15">
        <v>10</v>
      </c>
      <c r="AM26" s="14">
        <v>57</v>
      </c>
      <c r="AN26" s="15">
        <v>0</v>
      </c>
    </row>
    <row r="27" spans="1:40" ht="15" customHeight="1" x14ac:dyDescent="0.3">
      <c r="A27" s="2" t="s">
        <v>329</v>
      </c>
      <c r="B27" s="9"/>
      <c r="C27" s="16">
        <v>0.56000000000000005</v>
      </c>
      <c r="D27" s="17">
        <v>0.51</v>
      </c>
      <c r="E27" s="18">
        <v>0.62</v>
      </c>
      <c r="F27" s="17">
        <v>0.64</v>
      </c>
      <c r="G27" s="16">
        <v>1</v>
      </c>
      <c r="H27" s="16">
        <v>0.28999999999999998</v>
      </c>
      <c r="I27" s="16">
        <v>0.39</v>
      </c>
      <c r="J27" s="16">
        <v>0.57999999999999996</v>
      </c>
      <c r="K27" s="16">
        <v>0.64</v>
      </c>
      <c r="L27" s="16">
        <v>0.88</v>
      </c>
      <c r="M27" s="20">
        <v>0.35</v>
      </c>
      <c r="N27" s="18">
        <v>0.62</v>
      </c>
      <c r="O27" s="17">
        <v>0</v>
      </c>
      <c r="P27" s="16">
        <v>0.56000000000000005</v>
      </c>
      <c r="Q27" s="16">
        <v>0</v>
      </c>
      <c r="R27" s="16">
        <v>0</v>
      </c>
      <c r="S27" s="16">
        <v>0</v>
      </c>
      <c r="T27" s="16">
        <v>0</v>
      </c>
      <c r="U27" s="16">
        <v>0</v>
      </c>
      <c r="V27" s="16">
        <v>0</v>
      </c>
      <c r="W27" s="16">
        <v>0</v>
      </c>
      <c r="X27" s="16">
        <v>0</v>
      </c>
      <c r="Y27" s="16">
        <v>0</v>
      </c>
      <c r="Z27" s="18">
        <v>0</v>
      </c>
      <c r="AA27" s="17">
        <v>0.56000000000000005</v>
      </c>
      <c r="AB27" s="16">
        <v>0.32</v>
      </c>
      <c r="AC27" s="16">
        <v>0</v>
      </c>
      <c r="AD27" s="16">
        <v>0.49</v>
      </c>
      <c r="AE27" s="16">
        <v>0</v>
      </c>
      <c r="AF27" s="18">
        <v>0</v>
      </c>
      <c r="AG27" s="19">
        <v>0.47</v>
      </c>
      <c r="AH27" s="20">
        <v>0.73</v>
      </c>
      <c r="AI27" s="16">
        <v>0.49</v>
      </c>
      <c r="AJ27" s="16">
        <v>0.45</v>
      </c>
      <c r="AK27" s="16">
        <v>0.67</v>
      </c>
      <c r="AL27" s="18">
        <v>0.84</v>
      </c>
      <c r="AM27" s="17">
        <v>0.56000000000000005</v>
      </c>
      <c r="AN27" s="18">
        <v>0</v>
      </c>
    </row>
    <row r="28" spans="1:40" ht="15" customHeight="1" x14ac:dyDescent="0.3">
      <c r="A28" s="2" t="s">
        <v>329</v>
      </c>
      <c r="B28" s="9"/>
      <c r="D28" s="22"/>
      <c r="E28" s="9"/>
      <c r="F28" s="22"/>
      <c r="K28" s="12" t="s">
        <v>384</v>
      </c>
      <c r="N28" s="11" t="s">
        <v>384</v>
      </c>
      <c r="O28" s="22"/>
      <c r="Z28" s="9"/>
      <c r="AA28" s="22"/>
      <c r="AF28" s="9"/>
      <c r="AG28" s="22"/>
      <c r="AH28" s="12" t="s">
        <v>420</v>
      </c>
      <c r="AL28" s="9"/>
      <c r="AM28" s="22"/>
      <c r="AN28" s="9"/>
    </row>
    <row r="29" spans="1:40" ht="15" customHeight="1" x14ac:dyDescent="0.3">
      <c r="A29" s="2" t="s">
        <v>329</v>
      </c>
      <c r="B29" s="9" t="s">
        <v>970</v>
      </c>
      <c r="C29" s="13">
        <v>8</v>
      </c>
      <c r="D29" s="14">
        <v>6</v>
      </c>
      <c r="E29" s="15">
        <v>2</v>
      </c>
      <c r="F29" s="14">
        <v>0</v>
      </c>
      <c r="G29" s="13">
        <v>0</v>
      </c>
      <c r="H29" s="13">
        <v>2</v>
      </c>
      <c r="I29" s="13">
        <v>1</v>
      </c>
      <c r="J29" s="13">
        <v>1</v>
      </c>
      <c r="K29" s="13">
        <v>4</v>
      </c>
      <c r="L29" s="13">
        <v>0</v>
      </c>
      <c r="M29" s="13">
        <v>3</v>
      </c>
      <c r="N29" s="15">
        <v>5</v>
      </c>
      <c r="O29" s="14">
        <v>0</v>
      </c>
      <c r="P29" s="13">
        <v>8</v>
      </c>
      <c r="Q29" s="13">
        <v>0</v>
      </c>
      <c r="R29" s="13">
        <v>0</v>
      </c>
      <c r="S29" s="13">
        <v>0</v>
      </c>
      <c r="T29" s="13">
        <v>0</v>
      </c>
      <c r="U29" s="13">
        <v>0</v>
      </c>
      <c r="V29" s="13">
        <v>0</v>
      </c>
      <c r="W29" s="13">
        <v>0</v>
      </c>
      <c r="X29" s="13">
        <v>0</v>
      </c>
      <c r="Y29" s="13">
        <v>0</v>
      </c>
      <c r="Z29" s="15">
        <v>0</v>
      </c>
      <c r="AA29" s="14">
        <v>7</v>
      </c>
      <c r="AB29" s="13">
        <v>1</v>
      </c>
      <c r="AC29" s="13">
        <v>0</v>
      </c>
      <c r="AD29" s="13">
        <v>1</v>
      </c>
      <c r="AE29" s="13">
        <v>0</v>
      </c>
      <c r="AF29" s="15">
        <v>0</v>
      </c>
      <c r="AG29" s="14">
        <v>7</v>
      </c>
      <c r="AH29" s="13">
        <v>1</v>
      </c>
      <c r="AI29" s="13">
        <v>5</v>
      </c>
      <c r="AJ29" s="13">
        <v>2</v>
      </c>
      <c r="AK29" s="13">
        <v>1</v>
      </c>
      <c r="AL29" s="15">
        <v>0</v>
      </c>
      <c r="AM29" s="14">
        <v>8</v>
      </c>
      <c r="AN29" s="15">
        <v>0</v>
      </c>
    </row>
    <row r="30" spans="1:40" ht="15" customHeight="1" x14ac:dyDescent="0.3">
      <c r="A30" s="2" t="s">
        <v>329</v>
      </c>
      <c r="B30" s="9"/>
      <c r="C30" s="25">
        <v>0.08</v>
      </c>
      <c r="D30" s="26">
        <v>0.1</v>
      </c>
      <c r="E30" s="27">
        <v>0.05</v>
      </c>
      <c r="F30" s="26">
        <v>0</v>
      </c>
      <c r="G30" s="25">
        <v>0</v>
      </c>
      <c r="H30" s="25">
        <v>0.15</v>
      </c>
      <c r="I30" s="25">
        <v>0.05</v>
      </c>
      <c r="J30" s="25">
        <v>0.04</v>
      </c>
      <c r="K30" s="25">
        <v>0.11</v>
      </c>
      <c r="L30" s="25">
        <v>0</v>
      </c>
      <c r="M30" s="25">
        <v>0.09</v>
      </c>
      <c r="N30" s="27">
        <v>0.09</v>
      </c>
      <c r="O30" s="26">
        <v>0</v>
      </c>
      <c r="P30" s="25">
        <v>0.08</v>
      </c>
      <c r="Q30" s="25">
        <v>0</v>
      </c>
      <c r="R30" s="25">
        <v>0</v>
      </c>
      <c r="S30" s="25">
        <v>0</v>
      </c>
      <c r="T30" s="25">
        <v>0</v>
      </c>
      <c r="U30" s="25">
        <v>0</v>
      </c>
      <c r="V30" s="25">
        <v>0</v>
      </c>
      <c r="W30" s="25">
        <v>0</v>
      </c>
      <c r="X30" s="25">
        <v>0</v>
      </c>
      <c r="Y30" s="25">
        <v>0</v>
      </c>
      <c r="Z30" s="27">
        <v>0</v>
      </c>
      <c r="AA30" s="26">
        <v>7.0000000000000007E-2</v>
      </c>
      <c r="AB30" s="25">
        <v>0.33</v>
      </c>
      <c r="AC30" s="25">
        <v>0</v>
      </c>
      <c r="AD30" s="25">
        <v>0.51</v>
      </c>
      <c r="AE30" s="25">
        <v>0</v>
      </c>
      <c r="AF30" s="27">
        <v>0</v>
      </c>
      <c r="AG30" s="26">
        <v>0.1</v>
      </c>
      <c r="AH30" s="25">
        <v>0.03</v>
      </c>
      <c r="AI30" s="25">
        <v>0.15</v>
      </c>
      <c r="AJ30" s="25">
        <v>0.06</v>
      </c>
      <c r="AK30" s="25">
        <v>0.05</v>
      </c>
      <c r="AL30" s="27">
        <v>0</v>
      </c>
      <c r="AM30" s="26">
        <v>0.08</v>
      </c>
      <c r="AN30" s="27">
        <v>0</v>
      </c>
    </row>
    <row r="31" spans="1:40" x14ac:dyDescent="0.3">
      <c r="A31" s="2" t="s">
        <v>329</v>
      </c>
      <c r="B31" s="2" t="s">
        <v>457</v>
      </c>
    </row>
    <row r="32" spans="1:40" x14ac:dyDescent="0.3">
      <c r="A32" s="2" t="s">
        <v>329</v>
      </c>
      <c r="B32" s="2" t="s">
        <v>458</v>
      </c>
    </row>
    <row r="33" spans="1:2" ht="15" customHeight="1" x14ac:dyDescent="0.3">
      <c r="A33" s="2" t="s">
        <v>329</v>
      </c>
    </row>
    <row r="34" spans="1:2" ht="15" customHeight="1" x14ac:dyDescent="0.3">
      <c r="A34" s="2" t="s">
        <v>329</v>
      </c>
      <c r="B34" s="2" t="s">
        <v>459</v>
      </c>
    </row>
  </sheetData>
  <mergeCells count="6">
    <mergeCell ref="AM6:AN6"/>
    <mergeCell ref="D6:E6"/>
    <mergeCell ref="F6:N6"/>
    <mergeCell ref="O6:Z6"/>
    <mergeCell ref="AA6:AF6"/>
    <mergeCell ref="AG6:AL6"/>
  </mergeCells>
  <hyperlinks>
    <hyperlink ref="B1" location="'Contents'!E1" display="&lt;&lt; Contents" xr:uid="{00000000-0004-0000-2A00-000000000000}"/>
  </hyperlinks>
  <pageMargins left="0.7" right="0.7" top="0.75" bottom="0.75" header="0.3" footer="0.3"/>
  <headerFooter>
    <oddHeader>&amp;L&amp;"Aptos"&amp;12&amp;K000000 Classification: CONFIDENTIAL&amp;1#_x000D_</oddHeader>
  </headerFooter>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1071</v>
      </c>
    </row>
    <row r="4" spans="1:40" x14ac:dyDescent="0.3">
      <c r="A4" s="2" t="s">
        <v>329</v>
      </c>
      <c r="B4" s="2" t="s">
        <v>1072</v>
      </c>
    </row>
    <row r="5" spans="1:40" x14ac:dyDescent="0.3">
      <c r="A5" s="2" t="s">
        <v>329</v>
      </c>
      <c r="B5" s="2" t="s">
        <v>79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39</v>
      </c>
      <c r="D9" s="14">
        <v>21</v>
      </c>
      <c r="E9" s="15">
        <v>16</v>
      </c>
      <c r="F9" s="14">
        <v>2</v>
      </c>
      <c r="G9" s="13">
        <v>6</v>
      </c>
      <c r="H9" s="13">
        <v>11</v>
      </c>
      <c r="I9" s="13">
        <v>5</v>
      </c>
      <c r="J9" s="13">
        <v>7</v>
      </c>
      <c r="K9" s="13">
        <v>8</v>
      </c>
      <c r="L9" s="13">
        <v>8</v>
      </c>
      <c r="M9" s="13">
        <v>16</v>
      </c>
      <c r="N9" s="15">
        <v>15</v>
      </c>
      <c r="O9" s="14">
        <v>0</v>
      </c>
      <c r="P9" s="13">
        <v>0</v>
      </c>
      <c r="Q9" s="13">
        <v>0</v>
      </c>
      <c r="R9" s="13">
        <v>0</v>
      </c>
      <c r="S9" s="13">
        <v>0</v>
      </c>
      <c r="T9" s="13">
        <v>39</v>
      </c>
      <c r="U9" s="13">
        <v>0</v>
      </c>
      <c r="V9" s="13">
        <v>0</v>
      </c>
      <c r="W9" s="13">
        <v>0</v>
      </c>
      <c r="X9" s="13">
        <v>0</v>
      </c>
      <c r="Y9" s="13">
        <v>0</v>
      </c>
      <c r="Z9" s="15">
        <v>0</v>
      </c>
      <c r="AA9" s="14">
        <v>38</v>
      </c>
      <c r="AB9" s="13">
        <v>1</v>
      </c>
      <c r="AC9" s="13">
        <v>0</v>
      </c>
      <c r="AD9" s="13">
        <v>0</v>
      </c>
      <c r="AE9" s="13">
        <v>0</v>
      </c>
      <c r="AF9" s="15">
        <v>1</v>
      </c>
      <c r="AG9" s="14">
        <v>25</v>
      </c>
      <c r="AH9" s="13">
        <v>14</v>
      </c>
      <c r="AI9" s="13">
        <v>9</v>
      </c>
      <c r="AJ9" s="13">
        <v>16</v>
      </c>
      <c r="AK9" s="13">
        <v>7</v>
      </c>
      <c r="AL9" s="15">
        <v>7</v>
      </c>
      <c r="AM9" s="14">
        <v>39</v>
      </c>
      <c r="AN9" s="15">
        <v>0</v>
      </c>
    </row>
    <row r="10" spans="1:40" ht="15" customHeight="1" x14ac:dyDescent="0.3">
      <c r="A10" s="2" t="s">
        <v>329</v>
      </c>
      <c r="B10" s="9" t="s">
        <v>338</v>
      </c>
      <c r="C10" s="13">
        <v>36</v>
      </c>
      <c r="D10" s="14">
        <v>21</v>
      </c>
      <c r="E10" s="15">
        <v>15</v>
      </c>
      <c r="F10" s="14">
        <v>2</v>
      </c>
      <c r="G10" s="13">
        <v>4</v>
      </c>
      <c r="H10" s="13">
        <v>10</v>
      </c>
      <c r="I10" s="13">
        <v>5</v>
      </c>
      <c r="J10" s="13">
        <v>7</v>
      </c>
      <c r="K10" s="13">
        <v>8</v>
      </c>
      <c r="L10" s="13">
        <v>6</v>
      </c>
      <c r="M10" s="13">
        <v>15</v>
      </c>
      <c r="N10" s="15">
        <v>15</v>
      </c>
      <c r="O10" s="14">
        <v>0</v>
      </c>
      <c r="P10" s="13">
        <v>0</v>
      </c>
      <c r="Q10" s="13">
        <v>0</v>
      </c>
      <c r="R10" s="13">
        <v>0</v>
      </c>
      <c r="S10" s="13">
        <v>0</v>
      </c>
      <c r="T10" s="13">
        <v>36</v>
      </c>
      <c r="U10" s="13">
        <v>0</v>
      </c>
      <c r="V10" s="13">
        <v>0</v>
      </c>
      <c r="W10" s="13">
        <v>0</v>
      </c>
      <c r="X10" s="13">
        <v>0</v>
      </c>
      <c r="Y10" s="13">
        <v>0</v>
      </c>
      <c r="Z10" s="15">
        <v>0</v>
      </c>
      <c r="AA10" s="14">
        <v>34</v>
      </c>
      <c r="AB10" s="13">
        <v>2</v>
      </c>
      <c r="AC10" s="13">
        <v>0</v>
      </c>
      <c r="AD10" s="13">
        <v>0</v>
      </c>
      <c r="AE10" s="13">
        <v>0</v>
      </c>
      <c r="AF10" s="15">
        <v>2</v>
      </c>
      <c r="AG10" s="14">
        <v>22</v>
      </c>
      <c r="AH10" s="13">
        <v>14</v>
      </c>
      <c r="AI10" s="13">
        <v>7</v>
      </c>
      <c r="AJ10" s="13">
        <v>15</v>
      </c>
      <c r="AK10" s="13">
        <v>8</v>
      </c>
      <c r="AL10" s="15">
        <v>7</v>
      </c>
      <c r="AM10" s="14">
        <v>36</v>
      </c>
      <c r="AN10" s="15">
        <v>0</v>
      </c>
    </row>
    <row r="11" spans="1:40" ht="15" customHeight="1" x14ac:dyDescent="0.3">
      <c r="A11" s="2" t="s">
        <v>329</v>
      </c>
      <c r="B11" s="9" t="s">
        <v>909</v>
      </c>
      <c r="C11" s="13">
        <v>11</v>
      </c>
      <c r="D11" s="14">
        <v>6</v>
      </c>
      <c r="E11" s="15">
        <v>4</v>
      </c>
      <c r="F11" s="14">
        <v>1</v>
      </c>
      <c r="G11" s="13">
        <v>0</v>
      </c>
      <c r="H11" s="13">
        <v>5</v>
      </c>
      <c r="I11" s="13">
        <v>1</v>
      </c>
      <c r="J11" s="13">
        <v>1</v>
      </c>
      <c r="K11" s="13">
        <v>3</v>
      </c>
      <c r="L11" s="13">
        <v>1</v>
      </c>
      <c r="M11" s="13">
        <v>6</v>
      </c>
      <c r="N11" s="15">
        <v>4</v>
      </c>
      <c r="O11" s="14">
        <v>0</v>
      </c>
      <c r="P11" s="13">
        <v>0</v>
      </c>
      <c r="Q11" s="13">
        <v>0</v>
      </c>
      <c r="R11" s="13">
        <v>0</v>
      </c>
      <c r="S11" s="13">
        <v>0</v>
      </c>
      <c r="T11" s="13">
        <v>11</v>
      </c>
      <c r="U11" s="13">
        <v>0</v>
      </c>
      <c r="V11" s="13">
        <v>0</v>
      </c>
      <c r="W11" s="13">
        <v>0</v>
      </c>
      <c r="X11" s="13">
        <v>0</v>
      </c>
      <c r="Y11" s="13">
        <v>0</v>
      </c>
      <c r="Z11" s="15">
        <v>0</v>
      </c>
      <c r="AA11" s="14">
        <v>9</v>
      </c>
      <c r="AB11" s="13">
        <v>2</v>
      </c>
      <c r="AC11" s="13">
        <v>0</v>
      </c>
      <c r="AD11" s="13">
        <v>0</v>
      </c>
      <c r="AE11" s="13">
        <v>0</v>
      </c>
      <c r="AF11" s="15">
        <v>2</v>
      </c>
      <c r="AG11" s="14">
        <v>8</v>
      </c>
      <c r="AH11" s="13">
        <v>3</v>
      </c>
      <c r="AI11" s="13">
        <v>3</v>
      </c>
      <c r="AJ11" s="13">
        <v>5</v>
      </c>
      <c r="AK11" s="13">
        <v>0</v>
      </c>
      <c r="AL11" s="15">
        <v>3</v>
      </c>
      <c r="AM11" s="14">
        <v>11</v>
      </c>
      <c r="AN11" s="15">
        <v>0</v>
      </c>
    </row>
    <row r="12" spans="1:40" ht="15" customHeight="1" x14ac:dyDescent="0.3">
      <c r="A12" s="2" t="s">
        <v>329</v>
      </c>
      <c r="B12" s="9"/>
      <c r="C12" s="16">
        <v>0.3</v>
      </c>
      <c r="D12" s="17">
        <v>0.3</v>
      </c>
      <c r="E12" s="18">
        <v>0.28999999999999998</v>
      </c>
      <c r="F12" s="17">
        <v>0.51</v>
      </c>
      <c r="G12" s="16">
        <v>0</v>
      </c>
      <c r="H12" s="16">
        <v>0.49</v>
      </c>
      <c r="I12" s="16">
        <v>0.18</v>
      </c>
      <c r="J12" s="16">
        <v>0.13</v>
      </c>
      <c r="K12" s="16">
        <v>0.35</v>
      </c>
      <c r="L12" s="16">
        <v>0.17</v>
      </c>
      <c r="M12" s="16">
        <v>0.39</v>
      </c>
      <c r="N12" s="18">
        <v>0.25</v>
      </c>
      <c r="O12" s="17">
        <v>0</v>
      </c>
      <c r="P12" s="16">
        <v>0</v>
      </c>
      <c r="Q12" s="16">
        <v>0</v>
      </c>
      <c r="R12" s="16">
        <v>0</v>
      </c>
      <c r="S12" s="16">
        <v>0</v>
      </c>
      <c r="T12" s="16">
        <v>0.3</v>
      </c>
      <c r="U12" s="16">
        <v>0</v>
      </c>
      <c r="V12" s="16">
        <v>0</v>
      </c>
      <c r="W12" s="16">
        <v>0</v>
      </c>
      <c r="X12" s="16">
        <v>0</v>
      </c>
      <c r="Y12" s="16">
        <v>0</v>
      </c>
      <c r="Z12" s="18">
        <v>0</v>
      </c>
      <c r="AA12" s="17">
        <v>0.26</v>
      </c>
      <c r="AB12" s="16">
        <v>1</v>
      </c>
      <c r="AC12" s="16">
        <v>0</v>
      </c>
      <c r="AD12" s="16">
        <v>0</v>
      </c>
      <c r="AE12" s="16">
        <v>0</v>
      </c>
      <c r="AF12" s="18">
        <v>1</v>
      </c>
      <c r="AG12" s="17">
        <v>0.36</v>
      </c>
      <c r="AH12" s="16">
        <v>0.2</v>
      </c>
      <c r="AI12" s="16">
        <v>0.39</v>
      </c>
      <c r="AJ12" s="16">
        <v>0.35</v>
      </c>
      <c r="AK12" s="16">
        <v>0</v>
      </c>
      <c r="AL12" s="18">
        <v>0.44</v>
      </c>
      <c r="AM12" s="17">
        <v>0.3</v>
      </c>
      <c r="AN12" s="18">
        <v>0</v>
      </c>
    </row>
    <row r="13" spans="1:40" ht="15" customHeight="1" x14ac:dyDescent="0.3">
      <c r="A13" s="2" t="s">
        <v>329</v>
      </c>
      <c r="B13" s="9" t="s">
        <v>922</v>
      </c>
      <c r="C13" s="13">
        <v>16</v>
      </c>
      <c r="D13" s="14">
        <v>13</v>
      </c>
      <c r="E13" s="15">
        <v>3</v>
      </c>
      <c r="F13" s="14">
        <v>0</v>
      </c>
      <c r="G13" s="13">
        <v>2</v>
      </c>
      <c r="H13" s="13">
        <v>2</v>
      </c>
      <c r="I13" s="13">
        <v>3</v>
      </c>
      <c r="J13" s="13">
        <v>5</v>
      </c>
      <c r="K13" s="13">
        <v>4</v>
      </c>
      <c r="L13" s="13">
        <v>2</v>
      </c>
      <c r="M13" s="13">
        <v>5</v>
      </c>
      <c r="N13" s="15">
        <v>9</v>
      </c>
      <c r="O13" s="14">
        <v>0</v>
      </c>
      <c r="P13" s="13">
        <v>0</v>
      </c>
      <c r="Q13" s="13">
        <v>0</v>
      </c>
      <c r="R13" s="13">
        <v>0</v>
      </c>
      <c r="S13" s="13">
        <v>0</v>
      </c>
      <c r="T13" s="13">
        <v>16</v>
      </c>
      <c r="U13" s="13">
        <v>0</v>
      </c>
      <c r="V13" s="13">
        <v>0</v>
      </c>
      <c r="W13" s="13">
        <v>0</v>
      </c>
      <c r="X13" s="13">
        <v>0</v>
      </c>
      <c r="Y13" s="13">
        <v>0</v>
      </c>
      <c r="Z13" s="15">
        <v>0</v>
      </c>
      <c r="AA13" s="14">
        <v>16</v>
      </c>
      <c r="AB13" s="13">
        <v>0</v>
      </c>
      <c r="AC13" s="13">
        <v>0</v>
      </c>
      <c r="AD13" s="13">
        <v>0</v>
      </c>
      <c r="AE13" s="13">
        <v>0</v>
      </c>
      <c r="AF13" s="15">
        <v>0</v>
      </c>
      <c r="AG13" s="14">
        <v>8</v>
      </c>
      <c r="AH13" s="13">
        <v>8</v>
      </c>
      <c r="AI13" s="13">
        <v>3</v>
      </c>
      <c r="AJ13" s="13">
        <v>5</v>
      </c>
      <c r="AK13" s="13">
        <v>6</v>
      </c>
      <c r="AL13" s="15">
        <v>2</v>
      </c>
      <c r="AM13" s="14">
        <v>16</v>
      </c>
      <c r="AN13" s="15">
        <v>0</v>
      </c>
    </row>
    <row r="14" spans="1:40" ht="15" customHeight="1" x14ac:dyDescent="0.3">
      <c r="A14" s="2" t="s">
        <v>329</v>
      </c>
      <c r="B14" s="9"/>
      <c r="C14" s="16">
        <v>0.44</v>
      </c>
      <c r="D14" s="17">
        <v>0.6</v>
      </c>
      <c r="E14" s="18">
        <v>0.21</v>
      </c>
      <c r="F14" s="17">
        <v>0</v>
      </c>
      <c r="G14" s="16">
        <v>0.5</v>
      </c>
      <c r="H14" s="16">
        <v>0.16</v>
      </c>
      <c r="I14" s="16">
        <v>0.6</v>
      </c>
      <c r="J14" s="16">
        <v>0.73</v>
      </c>
      <c r="K14" s="16">
        <v>0.52</v>
      </c>
      <c r="L14" s="16">
        <v>0.34</v>
      </c>
      <c r="M14" s="16">
        <v>0.3</v>
      </c>
      <c r="N14" s="18">
        <v>0.61</v>
      </c>
      <c r="O14" s="17">
        <v>0</v>
      </c>
      <c r="P14" s="16">
        <v>0</v>
      </c>
      <c r="Q14" s="16">
        <v>0</v>
      </c>
      <c r="R14" s="16">
        <v>0</v>
      </c>
      <c r="S14" s="16">
        <v>0</v>
      </c>
      <c r="T14" s="16">
        <v>0.44</v>
      </c>
      <c r="U14" s="16">
        <v>0</v>
      </c>
      <c r="V14" s="16">
        <v>0</v>
      </c>
      <c r="W14" s="16">
        <v>0</v>
      </c>
      <c r="X14" s="16">
        <v>0</v>
      </c>
      <c r="Y14" s="16">
        <v>0</v>
      </c>
      <c r="Z14" s="18">
        <v>0</v>
      </c>
      <c r="AA14" s="17">
        <v>0.46</v>
      </c>
      <c r="AB14" s="16">
        <v>0</v>
      </c>
      <c r="AC14" s="16">
        <v>0</v>
      </c>
      <c r="AD14" s="16">
        <v>0</v>
      </c>
      <c r="AE14" s="16">
        <v>0</v>
      </c>
      <c r="AF14" s="18">
        <v>0</v>
      </c>
      <c r="AG14" s="17">
        <v>0.38</v>
      </c>
      <c r="AH14" s="16">
        <v>0.53</v>
      </c>
      <c r="AI14" s="16">
        <v>0.49</v>
      </c>
      <c r="AJ14" s="16">
        <v>0.33</v>
      </c>
      <c r="AK14" s="16">
        <v>0.72</v>
      </c>
      <c r="AL14" s="18">
        <v>0.3</v>
      </c>
      <c r="AM14" s="17">
        <v>0.44</v>
      </c>
      <c r="AN14" s="18">
        <v>0</v>
      </c>
    </row>
    <row r="15" spans="1:40" ht="15" customHeight="1" x14ac:dyDescent="0.3">
      <c r="A15" s="2" t="s">
        <v>329</v>
      </c>
      <c r="B15" s="9" t="s">
        <v>930</v>
      </c>
      <c r="C15" s="13">
        <v>8</v>
      </c>
      <c r="D15" s="14">
        <v>2</v>
      </c>
      <c r="E15" s="15">
        <v>5</v>
      </c>
      <c r="F15" s="14">
        <v>0</v>
      </c>
      <c r="G15" s="13">
        <v>2</v>
      </c>
      <c r="H15" s="13">
        <v>4</v>
      </c>
      <c r="I15" s="13">
        <v>0</v>
      </c>
      <c r="J15" s="13">
        <v>1</v>
      </c>
      <c r="K15" s="13">
        <v>1</v>
      </c>
      <c r="L15" s="13">
        <v>2</v>
      </c>
      <c r="M15" s="13">
        <v>4</v>
      </c>
      <c r="N15" s="15">
        <v>2</v>
      </c>
      <c r="O15" s="14">
        <v>0</v>
      </c>
      <c r="P15" s="13">
        <v>0</v>
      </c>
      <c r="Q15" s="13">
        <v>0</v>
      </c>
      <c r="R15" s="13">
        <v>0</v>
      </c>
      <c r="S15" s="13">
        <v>0</v>
      </c>
      <c r="T15" s="13">
        <v>8</v>
      </c>
      <c r="U15" s="13">
        <v>0</v>
      </c>
      <c r="V15" s="13">
        <v>0</v>
      </c>
      <c r="W15" s="13">
        <v>0</v>
      </c>
      <c r="X15" s="13">
        <v>0</v>
      </c>
      <c r="Y15" s="13">
        <v>0</v>
      </c>
      <c r="Z15" s="15">
        <v>0</v>
      </c>
      <c r="AA15" s="14">
        <v>8</v>
      </c>
      <c r="AB15" s="13">
        <v>0</v>
      </c>
      <c r="AC15" s="13">
        <v>0</v>
      </c>
      <c r="AD15" s="13">
        <v>0</v>
      </c>
      <c r="AE15" s="13">
        <v>0</v>
      </c>
      <c r="AF15" s="15">
        <v>0</v>
      </c>
      <c r="AG15" s="14">
        <v>6</v>
      </c>
      <c r="AH15" s="13">
        <v>2</v>
      </c>
      <c r="AI15" s="13">
        <v>1</v>
      </c>
      <c r="AJ15" s="13">
        <v>5</v>
      </c>
      <c r="AK15" s="13">
        <v>1</v>
      </c>
      <c r="AL15" s="15">
        <v>1</v>
      </c>
      <c r="AM15" s="14">
        <v>8</v>
      </c>
      <c r="AN15" s="15">
        <v>0</v>
      </c>
    </row>
    <row r="16" spans="1:40" ht="15" customHeight="1" x14ac:dyDescent="0.3">
      <c r="A16" s="2" t="s">
        <v>329</v>
      </c>
      <c r="B16" s="9"/>
      <c r="C16" s="16">
        <v>0.21</v>
      </c>
      <c r="D16" s="17">
        <v>0.1</v>
      </c>
      <c r="E16" s="18">
        <v>0.36</v>
      </c>
      <c r="F16" s="17">
        <v>0</v>
      </c>
      <c r="G16" s="16">
        <v>0.5</v>
      </c>
      <c r="H16" s="16">
        <v>0.35</v>
      </c>
      <c r="I16" s="16">
        <v>0</v>
      </c>
      <c r="J16" s="16">
        <v>0.14000000000000001</v>
      </c>
      <c r="K16" s="16">
        <v>0.13</v>
      </c>
      <c r="L16" s="16">
        <v>0.34</v>
      </c>
      <c r="M16" s="16">
        <v>0.24</v>
      </c>
      <c r="N16" s="18">
        <v>0.13</v>
      </c>
      <c r="O16" s="17">
        <v>0</v>
      </c>
      <c r="P16" s="16">
        <v>0</v>
      </c>
      <c r="Q16" s="16">
        <v>0</v>
      </c>
      <c r="R16" s="16">
        <v>0</v>
      </c>
      <c r="S16" s="16">
        <v>0</v>
      </c>
      <c r="T16" s="16">
        <v>0.21</v>
      </c>
      <c r="U16" s="16">
        <v>0</v>
      </c>
      <c r="V16" s="16">
        <v>0</v>
      </c>
      <c r="W16" s="16">
        <v>0</v>
      </c>
      <c r="X16" s="16">
        <v>0</v>
      </c>
      <c r="Y16" s="16">
        <v>0</v>
      </c>
      <c r="Z16" s="18">
        <v>0</v>
      </c>
      <c r="AA16" s="17">
        <v>0.22</v>
      </c>
      <c r="AB16" s="16">
        <v>0</v>
      </c>
      <c r="AC16" s="16">
        <v>0</v>
      </c>
      <c r="AD16" s="16">
        <v>0</v>
      </c>
      <c r="AE16" s="16">
        <v>0</v>
      </c>
      <c r="AF16" s="18">
        <v>0</v>
      </c>
      <c r="AG16" s="17">
        <v>0.26</v>
      </c>
      <c r="AH16" s="16">
        <v>0.13</v>
      </c>
      <c r="AI16" s="16">
        <v>0.12</v>
      </c>
      <c r="AJ16" s="16">
        <v>0.32</v>
      </c>
      <c r="AK16" s="16">
        <v>0.13</v>
      </c>
      <c r="AL16" s="18">
        <v>0.13</v>
      </c>
      <c r="AM16" s="17">
        <v>0.21</v>
      </c>
      <c r="AN16" s="18">
        <v>0</v>
      </c>
    </row>
    <row r="17" spans="1:40" ht="15" customHeight="1" x14ac:dyDescent="0.3">
      <c r="A17" s="2" t="s">
        <v>329</v>
      </c>
      <c r="B17" s="9" t="s">
        <v>940</v>
      </c>
      <c r="C17" s="13">
        <v>2</v>
      </c>
      <c r="D17" s="14">
        <v>0</v>
      </c>
      <c r="E17" s="15">
        <v>2</v>
      </c>
      <c r="F17" s="14">
        <v>1</v>
      </c>
      <c r="G17" s="13">
        <v>0</v>
      </c>
      <c r="H17" s="13">
        <v>0</v>
      </c>
      <c r="I17" s="13">
        <v>1</v>
      </c>
      <c r="J17" s="13">
        <v>0</v>
      </c>
      <c r="K17" s="13">
        <v>0</v>
      </c>
      <c r="L17" s="13">
        <v>1</v>
      </c>
      <c r="M17" s="13">
        <v>1</v>
      </c>
      <c r="N17" s="15">
        <v>0</v>
      </c>
      <c r="O17" s="14">
        <v>0</v>
      </c>
      <c r="P17" s="13">
        <v>0</v>
      </c>
      <c r="Q17" s="13">
        <v>0</v>
      </c>
      <c r="R17" s="13">
        <v>0</v>
      </c>
      <c r="S17" s="13">
        <v>0</v>
      </c>
      <c r="T17" s="13">
        <v>2</v>
      </c>
      <c r="U17" s="13">
        <v>0</v>
      </c>
      <c r="V17" s="13">
        <v>0</v>
      </c>
      <c r="W17" s="13">
        <v>0</v>
      </c>
      <c r="X17" s="13">
        <v>0</v>
      </c>
      <c r="Y17" s="13">
        <v>0</v>
      </c>
      <c r="Z17" s="15">
        <v>0</v>
      </c>
      <c r="AA17" s="14">
        <v>2</v>
      </c>
      <c r="AB17" s="13">
        <v>0</v>
      </c>
      <c r="AC17" s="13">
        <v>0</v>
      </c>
      <c r="AD17" s="13">
        <v>0</v>
      </c>
      <c r="AE17" s="13">
        <v>0</v>
      </c>
      <c r="AF17" s="15">
        <v>0</v>
      </c>
      <c r="AG17" s="14">
        <v>0</v>
      </c>
      <c r="AH17" s="13">
        <v>2</v>
      </c>
      <c r="AI17" s="13">
        <v>0</v>
      </c>
      <c r="AJ17" s="13">
        <v>0</v>
      </c>
      <c r="AK17" s="13">
        <v>1</v>
      </c>
      <c r="AL17" s="15">
        <v>1</v>
      </c>
      <c r="AM17" s="14">
        <v>2</v>
      </c>
      <c r="AN17" s="15">
        <v>0</v>
      </c>
    </row>
    <row r="18" spans="1:40" ht="15" customHeight="1" x14ac:dyDescent="0.3">
      <c r="A18" s="2" t="s">
        <v>329</v>
      </c>
      <c r="B18" s="9"/>
      <c r="C18" s="16">
        <v>0.06</v>
      </c>
      <c r="D18" s="17">
        <v>0</v>
      </c>
      <c r="E18" s="18">
        <v>0.13</v>
      </c>
      <c r="F18" s="17">
        <v>0.49</v>
      </c>
      <c r="G18" s="16">
        <v>0</v>
      </c>
      <c r="H18" s="16">
        <v>0</v>
      </c>
      <c r="I18" s="16">
        <v>0.22</v>
      </c>
      <c r="J18" s="16">
        <v>0</v>
      </c>
      <c r="K18" s="16">
        <v>0</v>
      </c>
      <c r="L18" s="16">
        <v>0.16</v>
      </c>
      <c r="M18" s="16">
        <v>7.0000000000000007E-2</v>
      </c>
      <c r="N18" s="18">
        <v>0</v>
      </c>
      <c r="O18" s="17">
        <v>0</v>
      </c>
      <c r="P18" s="16">
        <v>0</v>
      </c>
      <c r="Q18" s="16">
        <v>0</v>
      </c>
      <c r="R18" s="16">
        <v>0</v>
      </c>
      <c r="S18" s="16">
        <v>0</v>
      </c>
      <c r="T18" s="16">
        <v>0.06</v>
      </c>
      <c r="U18" s="16">
        <v>0</v>
      </c>
      <c r="V18" s="16">
        <v>0</v>
      </c>
      <c r="W18" s="16">
        <v>0</v>
      </c>
      <c r="X18" s="16">
        <v>0</v>
      </c>
      <c r="Y18" s="16">
        <v>0</v>
      </c>
      <c r="Z18" s="18">
        <v>0</v>
      </c>
      <c r="AA18" s="17">
        <v>0.06</v>
      </c>
      <c r="AB18" s="16">
        <v>0</v>
      </c>
      <c r="AC18" s="16">
        <v>0</v>
      </c>
      <c r="AD18" s="16">
        <v>0</v>
      </c>
      <c r="AE18" s="16">
        <v>0</v>
      </c>
      <c r="AF18" s="18">
        <v>0</v>
      </c>
      <c r="AG18" s="17">
        <v>0</v>
      </c>
      <c r="AH18" s="16">
        <v>0.14000000000000001</v>
      </c>
      <c r="AI18" s="16">
        <v>0</v>
      </c>
      <c r="AJ18" s="16">
        <v>0</v>
      </c>
      <c r="AK18" s="16">
        <v>0.14000000000000001</v>
      </c>
      <c r="AL18" s="18">
        <v>0.14000000000000001</v>
      </c>
      <c r="AM18" s="17">
        <v>0.06</v>
      </c>
      <c r="AN18" s="18">
        <v>0</v>
      </c>
    </row>
    <row r="19" spans="1:40" ht="15" customHeight="1" x14ac:dyDescent="0.3">
      <c r="A19" s="2" t="s">
        <v>329</v>
      </c>
      <c r="B19" s="9" t="s">
        <v>950</v>
      </c>
      <c r="C19" s="13">
        <v>0</v>
      </c>
      <c r="D19" s="14">
        <v>0</v>
      </c>
      <c r="E19" s="15">
        <v>0</v>
      </c>
      <c r="F19" s="14">
        <v>0</v>
      </c>
      <c r="G19" s="13">
        <v>0</v>
      </c>
      <c r="H19" s="13">
        <v>0</v>
      </c>
      <c r="I19" s="13">
        <v>0</v>
      </c>
      <c r="J19" s="13">
        <v>0</v>
      </c>
      <c r="K19" s="13">
        <v>0</v>
      </c>
      <c r="L19" s="13">
        <v>0</v>
      </c>
      <c r="M19" s="13">
        <v>0</v>
      </c>
      <c r="N19" s="15">
        <v>0</v>
      </c>
      <c r="O19" s="14">
        <v>0</v>
      </c>
      <c r="P19" s="13">
        <v>0</v>
      </c>
      <c r="Q19" s="13">
        <v>0</v>
      </c>
      <c r="R19" s="13">
        <v>0</v>
      </c>
      <c r="S19" s="13">
        <v>0</v>
      </c>
      <c r="T19" s="13">
        <v>0</v>
      </c>
      <c r="U19" s="13">
        <v>0</v>
      </c>
      <c r="V19" s="13">
        <v>0</v>
      </c>
      <c r="W19" s="13">
        <v>0</v>
      </c>
      <c r="X19" s="13">
        <v>0</v>
      </c>
      <c r="Y19" s="13">
        <v>0</v>
      </c>
      <c r="Z19" s="15">
        <v>0</v>
      </c>
      <c r="AA19" s="14">
        <v>0</v>
      </c>
      <c r="AB19" s="13">
        <v>0</v>
      </c>
      <c r="AC19" s="13">
        <v>0</v>
      </c>
      <c r="AD19" s="13">
        <v>0</v>
      </c>
      <c r="AE19" s="13">
        <v>0</v>
      </c>
      <c r="AF19" s="15">
        <v>0</v>
      </c>
      <c r="AG19" s="14">
        <v>0</v>
      </c>
      <c r="AH19" s="13">
        <v>0</v>
      </c>
      <c r="AI19" s="13">
        <v>0</v>
      </c>
      <c r="AJ19" s="13">
        <v>0</v>
      </c>
      <c r="AK19" s="13">
        <v>0</v>
      </c>
      <c r="AL19" s="15">
        <v>0</v>
      </c>
      <c r="AM19" s="14">
        <v>0</v>
      </c>
      <c r="AN19" s="15">
        <v>0</v>
      </c>
    </row>
    <row r="20" spans="1:40" ht="15" customHeight="1" x14ac:dyDescent="0.3">
      <c r="A20" s="2" t="s">
        <v>329</v>
      </c>
      <c r="B20" s="9"/>
      <c r="C20" s="16">
        <v>0</v>
      </c>
      <c r="D20" s="17">
        <v>0</v>
      </c>
      <c r="E20" s="18">
        <v>0</v>
      </c>
      <c r="F20" s="17">
        <v>0</v>
      </c>
      <c r="G20" s="16">
        <v>0</v>
      </c>
      <c r="H20" s="16">
        <v>0</v>
      </c>
      <c r="I20" s="16">
        <v>0</v>
      </c>
      <c r="J20" s="16">
        <v>0</v>
      </c>
      <c r="K20" s="16">
        <v>0</v>
      </c>
      <c r="L20" s="16">
        <v>0</v>
      </c>
      <c r="M20" s="16">
        <v>0</v>
      </c>
      <c r="N20" s="18">
        <v>0</v>
      </c>
      <c r="O20" s="17">
        <v>0</v>
      </c>
      <c r="P20" s="16">
        <v>0</v>
      </c>
      <c r="Q20" s="16">
        <v>0</v>
      </c>
      <c r="R20" s="16">
        <v>0</v>
      </c>
      <c r="S20" s="16">
        <v>0</v>
      </c>
      <c r="T20" s="16">
        <v>0</v>
      </c>
      <c r="U20" s="16">
        <v>0</v>
      </c>
      <c r="V20" s="16">
        <v>0</v>
      </c>
      <c r="W20" s="16">
        <v>0</v>
      </c>
      <c r="X20" s="16">
        <v>0</v>
      </c>
      <c r="Y20" s="16">
        <v>0</v>
      </c>
      <c r="Z20" s="18">
        <v>0</v>
      </c>
      <c r="AA20" s="17">
        <v>0</v>
      </c>
      <c r="AB20" s="16">
        <v>0</v>
      </c>
      <c r="AC20" s="16">
        <v>0</v>
      </c>
      <c r="AD20" s="16">
        <v>0</v>
      </c>
      <c r="AE20" s="16">
        <v>0</v>
      </c>
      <c r="AF20" s="18">
        <v>0</v>
      </c>
      <c r="AG20" s="17">
        <v>0</v>
      </c>
      <c r="AH20" s="16">
        <v>0</v>
      </c>
      <c r="AI20" s="16">
        <v>0</v>
      </c>
      <c r="AJ20" s="16">
        <v>0</v>
      </c>
      <c r="AK20" s="16">
        <v>0</v>
      </c>
      <c r="AL20" s="18">
        <v>0</v>
      </c>
      <c r="AM20" s="17">
        <v>0</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16">
        <v>0</v>
      </c>
      <c r="D22" s="17">
        <v>0</v>
      </c>
      <c r="E22" s="18">
        <v>0</v>
      </c>
      <c r="F22" s="17">
        <v>0</v>
      </c>
      <c r="G22" s="16">
        <v>0</v>
      </c>
      <c r="H22" s="16">
        <v>0</v>
      </c>
      <c r="I22" s="16">
        <v>0</v>
      </c>
      <c r="J22" s="16">
        <v>0</v>
      </c>
      <c r="K22" s="16">
        <v>0</v>
      </c>
      <c r="L22" s="16">
        <v>0</v>
      </c>
      <c r="M22" s="16">
        <v>0</v>
      </c>
      <c r="N22" s="18">
        <v>0</v>
      </c>
      <c r="O22" s="17">
        <v>0</v>
      </c>
      <c r="P22" s="16">
        <v>0</v>
      </c>
      <c r="Q22" s="16">
        <v>0</v>
      </c>
      <c r="R22" s="16">
        <v>0</v>
      </c>
      <c r="S22" s="16">
        <v>0</v>
      </c>
      <c r="T22" s="16">
        <v>0</v>
      </c>
      <c r="U22" s="16">
        <v>0</v>
      </c>
      <c r="V22" s="16">
        <v>0</v>
      </c>
      <c r="W22" s="16">
        <v>0</v>
      </c>
      <c r="X22" s="16">
        <v>0</v>
      </c>
      <c r="Y22" s="16">
        <v>0</v>
      </c>
      <c r="Z22" s="18">
        <v>0</v>
      </c>
      <c r="AA22" s="17">
        <v>0</v>
      </c>
      <c r="AB22" s="16">
        <v>0</v>
      </c>
      <c r="AC22" s="16">
        <v>0</v>
      </c>
      <c r="AD22" s="16">
        <v>0</v>
      </c>
      <c r="AE22" s="16">
        <v>0</v>
      </c>
      <c r="AF22" s="18">
        <v>0</v>
      </c>
      <c r="AG22" s="17">
        <v>0</v>
      </c>
      <c r="AH22" s="16">
        <v>0</v>
      </c>
      <c r="AI22" s="16">
        <v>0</v>
      </c>
      <c r="AJ22" s="16">
        <v>0</v>
      </c>
      <c r="AK22" s="16">
        <v>0</v>
      </c>
      <c r="AL22" s="18">
        <v>0</v>
      </c>
      <c r="AM22" s="17">
        <v>0</v>
      </c>
      <c r="AN22" s="18">
        <v>0</v>
      </c>
    </row>
    <row r="23" spans="1:40" ht="15" customHeight="1" x14ac:dyDescent="0.3">
      <c r="A23" s="2" t="s">
        <v>329</v>
      </c>
      <c r="B23" s="9" t="s">
        <v>960</v>
      </c>
      <c r="C23" s="13">
        <v>26</v>
      </c>
      <c r="D23" s="14">
        <v>19</v>
      </c>
      <c r="E23" s="15">
        <v>8</v>
      </c>
      <c r="F23" s="14">
        <v>1</v>
      </c>
      <c r="G23" s="13">
        <v>2</v>
      </c>
      <c r="H23" s="13">
        <v>7</v>
      </c>
      <c r="I23" s="13">
        <v>4</v>
      </c>
      <c r="J23" s="13">
        <v>6</v>
      </c>
      <c r="K23" s="13">
        <v>7</v>
      </c>
      <c r="L23" s="13">
        <v>3</v>
      </c>
      <c r="M23" s="13">
        <v>10</v>
      </c>
      <c r="N23" s="15">
        <v>13</v>
      </c>
      <c r="O23" s="14">
        <v>0</v>
      </c>
      <c r="P23" s="13">
        <v>0</v>
      </c>
      <c r="Q23" s="13">
        <v>0</v>
      </c>
      <c r="R23" s="13">
        <v>0</v>
      </c>
      <c r="S23" s="13">
        <v>0</v>
      </c>
      <c r="T23" s="13">
        <v>26</v>
      </c>
      <c r="U23" s="13">
        <v>0</v>
      </c>
      <c r="V23" s="13">
        <v>0</v>
      </c>
      <c r="W23" s="13">
        <v>0</v>
      </c>
      <c r="X23" s="13">
        <v>0</v>
      </c>
      <c r="Y23" s="13">
        <v>0</v>
      </c>
      <c r="Z23" s="15">
        <v>0</v>
      </c>
      <c r="AA23" s="14">
        <v>25</v>
      </c>
      <c r="AB23" s="13">
        <v>2</v>
      </c>
      <c r="AC23" s="13">
        <v>0</v>
      </c>
      <c r="AD23" s="13">
        <v>0</v>
      </c>
      <c r="AE23" s="13">
        <v>0</v>
      </c>
      <c r="AF23" s="15">
        <v>2</v>
      </c>
      <c r="AG23" s="14">
        <v>16</v>
      </c>
      <c r="AH23" s="13">
        <v>10</v>
      </c>
      <c r="AI23" s="13">
        <v>6</v>
      </c>
      <c r="AJ23" s="13">
        <v>10</v>
      </c>
      <c r="AK23" s="13">
        <v>6</v>
      </c>
      <c r="AL23" s="15">
        <v>5</v>
      </c>
      <c r="AM23" s="14">
        <v>26</v>
      </c>
      <c r="AN23" s="15">
        <v>0</v>
      </c>
    </row>
    <row r="24" spans="1:40" ht="15" customHeight="1" x14ac:dyDescent="0.3">
      <c r="A24" s="2" t="s">
        <v>329</v>
      </c>
      <c r="B24" s="9"/>
      <c r="C24" s="16">
        <v>0.74</v>
      </c>
      <c r="D24" s="17">
        <v>0.9</v>
      </c>
      <c r="E24" s="18">
        <v>0.51</v>
      </c>
      <c r="F24" s="17">
        <v>0.51</v>
      </c>
      <c r="G24" s="16">
        <v>0.5</v>
      </c>
      <c r="H24" s="16">
        <v>0.65</v>
      </c>
      <c r="I24" s="16">
        <v>0.78</v>
      </c>
      <c r="J24" s="16">
        <v>0.86</v>
      </c>
      <c r="K24" s="16">
        <v>0.87</v>
      </c>
      <c r="L24" s="16">
        <v>0.5</v>
      </c>
      <c r="M24" s="16">
        <v>0.69</v>
      </c>
      <c r="N24" s="18">
        <v>0.87</v>
      </c>
      <c r="O24" s="17">
        <v>0</v>
      </c>
      <c r="P24" s="16">
        <v>0</v>
      </c>
      <c r="Q24" s="16">
        <v>0</v>
      </c>
      <c r="R24" s="16">
        <v>0</v>
      </c>
      <c r="S24" s="16">
        <v>0</v>
      </c>
      <c r="T24" s="16">
        <v>0.74</v>
      </c>
      <c r="U24" s="16">
        <v>0</v>
      </c>
      <c r="V24" s="16">
        <v>0</v>
      </c>
      <c r="W24" s="16">
        <v>0</v>
      </c>
      <c r="X24" s="16">
        <v>0</v>
      </c>
      <c r="Y24" s="16">
        <v>0</v>
      </c>
      <c r="Z24" s="18">
        <v>0</v>
      </c>
      <c r="AA24" s="17">
        <v>0.72</v>
      </c>
      <c r="AB24" s="16">
        <v>1</v>
      </c>
      <c r="AC24" s="16">
        <v>0</v>
      </c>
      <c r="AD24" s="16">
        <v>0</v>
      </c>
      <c r="AE24" s="16">
        <v>0</v>
      </c>
      <c r="AF24" s="18">
        <v>1</v>
      </c>
      <c r="AG24" s="17">
        <v>0.74</v>
      </c>
      <c r="AH24" s="16">
        <v>0.73</v>
      </c>
      <c r="AI24" s="16">
        <v>0.88</v>
      </c>
      <c r="AJ24" s="16">
        <v>0.68</v>
      </c>
      <c r="AK24" s="16">
        <v>0.72</v>
      </c>
      <c r="AL24" s="18">
        <v>0.74</v>
      </c>
      <c r="AM24" s="17">
        <v>0.74</v>
      </c>
      <c r="AN24" s="18">
        <v>0</v>
      </c>
    </row>
    <row r="25" spans="1:40" ht="15" customHeight="1" x14ac:dyDescent="0.3">
      <c r="A25" s="2" t="s">
        <v>329</v>
      </c>
      <c r="B25" s="9" t="s">
        <v>970</v>
      </c>
      <c r="C25" s="13">
        <v>2</v>
      </c>
      <c r="D25" s="14">
        <v>0</v>
      </c>
      <c r="E25" s="15">
        <v>2</v>
      </c>
      <c r="F25" s="14">
        <v>1</v>
      </c>
      <c r="G25" s="13">
        <v>0</v>
      </c>
      <c r="H25" s="13">
        <v>0</v>
      </c>
      <c r="I25" s="13">
        <v>1</v>
      </c>
      <c r="J25" s="13">
        <v>0</v>
      </c>
      <c r="K25" s="13">
        <v>0</v>
      </c>
      <c r="L25" s="13">
        <v>1</v>
      </c>
      <c r="M25" s="13">
        <v>1</v>
      </c>
      <c r="N25" s="15">
        <v>0</v>
      </c>
      <c r="O25" s="14">
        <v>0</v>
      </c>
      <c r="P25" s="13">
        <v>0</v>
      </c>
      <c r="Q25" s="13">
        <v>0</v>
      </c>
      <c r="R25" s="13">
        <v>0</v>
      </c>
      <c r="S25" s="13">
        <v>0</v>
      </c>
      <c r="T25" s="13">
        <v>2</v>
      </c>
      <c r="U25" s="13">
        <v>0</v>
      </c>
      <c r="V25" s="13">
        <v>0</v>
      </c>
      <c r="W25" s="13">
        <v>0</v>
      </c>
      <c r="X25" s="13">
        <v>0</v>
      </c>
      <c r="Y25" s="13">
        <v>0</v>
      </c>
      <c r="Z25" s="15">
        <v>0</v>
      </c>
      <c r="AA25" s="14">
        <v>2</v>
      </c>
      <c r="AB25" s="13">
        <v>0</v>
      </c>
      <c r="AC25" s="13">
        <v>0</v>
      </c>
      <c r="AD25" s="13">
        <v>0</v>
      </c>
      <c r="AE25" s="13">
        <v>0</v>
      </c>
      <c r="AF25" s="15">
        <v>0</v>
      </c>
      <c r="AG25" s="14">
        <v>0</v>
      </c>
      <c r="AH25" s="13">
        <v>2</v>
      </c>
      <c r="AI25" s="13">
        <v>0</v>
      </c>
      <c r="AJ25" s="13">
        <v>0</v>
      </c>
      <c r="AK25" s="13">
        <v>1</v>
      </c>
      <c r="AL25" s="15">
        <v>1</v>
      </c>
      <c r="AM25" s="14">
        <v>2</v>
      </c>
      <c r="AN25" s="15">
        <v>0</v>
      </c>
    </row>
    <row r="26" spans="1:40" ht="15" customHeight="1" x14ac:dyDescent="0.3">
      <c r="A26" s="2" t="s">
        <v>329</v>
      </c>
      <c r="B26" s="9"/>
      <c r="C26" s="25">
        <v>0.06</v>
      </c>
      <c r="D26" s="26">
        <v>0</v>
      </c>
      <c r="E26" s="27">
        <v>0.13</v>
      </c>
      <c r="F26" s="26">
        <v>0.49</v>
      </c>
      <c r="G26" s="25">
        <v>0</v>
      </c>
      <c r="H26" s="25">
        <v>0</v>
      </c>
      <c r="I26" s="25">
        <v>0.22</v>
      </c>
      <c r="J26" s="25">
        <v>0</v>
      </c>
      <c r="K26" s="25">
        <v>0</v>
      </c>
      <c r="L26" s="25">
        <v>0.16</v>
      </c>
      <c r="M26" s="25">
        <v>7.0000000000000007E-2</v>
      </c>
      <c r="N26" s="27">
        <v>0</v>
      </c>
      <c r="O26" s="26">
        <v>0</v>
      </c>
      <c r="P26" s="25">
        <v>0</v>
      </c>
      <c r="Q26" s="25">
        <v>0</v>
      </c>
      <c r="R26" s="25">
        <v>0</v>
      </c>
      <c r="S26" s="25">
        <v>0</v>
      </c>
      <c r="T26" s="25">
        <v>0.06</v>
      </c>
      <c r="U26" s="25">
        <v>0</v>
      </c>
      <c r="V26" s="25">
        <v>0</v>
      </c>
      <c r="W26" s="25">
        <v>0</v>
      </c>
      <c r="X26" s="25">
        <v>0</v>
      </c>
      <c r="Y26" s="25">
        <v>0</v>
      </c>
      <c r="Z26" s="27">
        <v>0</v>
      </c>
      <c r="AA26" s="26">
        <v>0.06</v>
      </c>
      <c r="AB26" s="25">
        <v>0</v>
      </c>
      <c r="AC26" s="25">
        <v>0</v>
      </c>
      <c r="AD26" s="25">
        <v>0</v>
      </c>
      <c r="AE26" s="25">
        <v>0</v>
      </c>
      <c r="AF26" s="27">
        <v>0</v>
      </c>
      <c r="AG26" s="26">
        <v>0</v>
      </c>
      <c r="AH26" s="25">
        <v>0.14000000000000001</v>
      </c>
      <c r="AI26" s="25">
        <v>0</v>
      </c>
      <c r="AJ26" s="25">
        <v>0</v>
      </c>
      <c r="AK26" s="25">
        <v>0.14000000000000001</v>
      </c>
      <c r="AL26" s="27">
        <v>0.14000000000000001</v>
      </c>
      <c r="AM26" s="26">
        <v>0.06</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2B00-000000000000}"/>
  </hyperlinks>
  <pageMargins left="0.7" right="0.7" top="0.75" bottom="0.75" header="0.3" footer="0.3"/>
  <headerFooter>
    <oddHeader>&amp;L&amp;"Aptos"&amp;12&amp;K000000 Classification: CONFIDENTIAL&amp;1#_x000D_</oddHeader>
  </headerFooter>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dimension ref="A1:AN37"/>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1073</v>
      </c>
    </row>
    <row r="4" spans="1:40" x14ac:dyDescent="0.3">
      <c r="A4" s="2" t="s">
        <v>329</v>
      </c>
      <c r="B4" s="2" t="s">
        <v>1074</v>
      </c>
    </row>
    <row r="5" spans="1:40" x14ac:dyDescent="0.3">
      <c r="A5" s="2" t="s">
        <v>329</v>
      </c>
      <c r="B5" s="2" t="s">
        <v>81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378</v>
      </c>
      <c r="H8" s="12" t="s">
        <v>379</v>
      </c>
      <c r="I8" s="12" t="s">
        <v>380</v>
      </c>
      <c r="J8" s="12" t="s">
        <v>381</v>
      </c>
      <c r="K8" s="12" t="s">
        <v>382</v>
      </c>
      <c r="L8" s="12" t="s">
        <v>383</v>
      </c>
      <c r="M8" s="12" t="s">
        <v>384</v>
      </c>
      <c r="N8" s="11" t="s">
        <v>385</v>
      </c>
      <c r="O8" s="10" t="s">
        <v>377</v>
      </c>
      <c r="P8" s="12" t="s">
        <v>378</v>
      </c>
      <c r="Q8" s="12" t="s">
        <v>464</v>
      </c>
      <c r="R8" s="12" t="s">
        <v>465</v>
      </c>
      <c r="S8" s="12" t="s">
        <v>466</v>
      </c>
      <c r="T8" s="12" t="s">
        <v>382</v>
      </c>
      <c r="U8" s="12" t="s">
        <v>467</v>
      </c>
      <c r="V8" s="12" t="s">
        <v>386</v>
      </c>
      <c r="W8" s="12" t="s">
        <v>468</v>
      </c>
      <c r="X8" s="12" t="s">
        <v>469</v>
      </c>
      <c r="Y8" s="12" t="s">
        <v>470</v>
      </c>
      <c r="Z8" s="11" t="s">
        <v>389</v>
      </c>
      <c r="AA8" s="10" t="s">
        <v>377</v>
      </c>
      <c r="AB8" s="12" t="s">
        <v>378</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772</v>
      </c>
      <c r="D9" s="14">
        <v>486</v>
      </c>
      <c r="E9" s="15">
        <v>282</v>
      </c>
      <c r="F9" s="14">
        <v>43</v>
      </c>
      <c r="G9" s="13">
        <v>125</v>
      </c>
      <c r="H9" s="13">
        <v>110</v>
      </c>
      <c r="I9" s="13">
        <v>145</v>
      </c>
      <c r="J9" s="13">
        <v>116</v>
      </c>
      <c r="K9" s="13">
        <v>233</v>
      </c>
      <c r="L9" s="13">
        <v>168</v>
      </c>
      <c r="M9" s="13">
        <v>255</v>
      </c>
      <c r="N9" s="15">
        <v>349</v>
      </c>
      <c r="O9" s="14">
        <v>485</v>
      </c>
      <c r="P9" s="13">
        <v>157</v>
      </c>
      <c r="Q9" s="13">
        <v>55</v>
      </c>
      <c r="R9" s="13">
        <v>13</v>
      </c>
      <c r="S9" s="13">
        <v>47</v>
      </c>
      <c r="T9" s="13">
        <v>130</v>
      </c>
      <c r="U9" s="13">
        <v>48</v>
      </c>
      <c r="V9" s="13">
        <v>0</v>
      </c>
      <c r="W9" s="13">
        <v>23</v>
      </c>
      <c r="X9" s="13">
        <v>78</v>
      </c>
      <c r="Y9" s="13">
        <v>81</v>
      </c>
      <c r="Z9" s="15">
        <v>140</v>
      </c>
      <c r="AA9" s="14">
        <v>661</v>
      </c>
      <c r="AB9" s="13">
        <v>109</v>
      </c>
      <c r="AC9" s="13">
        <v>17</v>
      </c>
      <c r="AD9" s="13">
        <v>56</v>
      </c>
      <c r="AE9" s="13">
        <v>31</v>
      </c>
      <c r="AF9" s="15">
        <v>5</v>
      </c>
      <c r="AG9" s="14">
        <v>590</v>
      </c>
      <c r="AH9" s="13">
        <v>182</v>
      </c>
      <c r="AI9" s="13">
        <v>312</v>
      </c>
      <c r="AJ9" s="13">
        <v>278</v>
      </c>
      <c r="AK9" s="13">
        <v>90</v>
      </c>
      <c r="AL9" s="15">
        <v>92</v>
      </c>
      <c r="AM9" s="14">
        <v>772</v>
      </c>
      <c r="AN9" s="15">
        <v>0</v>
      </c>
    </row>
    <row r="10" spans="1:40" ht="15" customHeight="1" x14ac:dyDescent="0.3">
      <c r="A10" s="2" t="s">
        <v>329</v>
      </c>
      <c r="B10" s="9" t="s">
        <v>338</v>
      </c>
      <c r="C10" s="13">
        <v>752</v>
      </c>
      <c r="D10" s="14">
        <v>477</v>
      </c>
      <c r="E10" s="15">
        <v>275</v>
      </c>
      <c r="F10" s="14">
        <v>39</v>
      </c>
      <c r="G10" s="13">
        <v>120</v>
      </c>
      <c r="H10" s="13">
        <v>104</v>
      </c>
      <c r="I10" s="13">
        <v>144</v>
      </c>
      <c r="J10" s="13">
        <v>111</v>
      </c>
      <c r="K10" s="13">
        <v>233</v>
      </c>
      <c r="L10" s="13">
        <v>159</v>
      </c>
      <c r="M10" s="13">
        <v>248</v>
      </c>
      <c r="N10" s="15">
        <v>345</v>
      </c>
      <c r="O10" s="14">
        <v>476</v>
      </c>
      <c r="P10" s="13">
        <v>152</v>
      </c>
      <c r="Q10" s="13">
        <v>52</v>
      </c>
      <c r="R10" s="13">
        <v>12</v>
      </c>
      <c r="S10" s="13">
        <v>45</v>
      </c>
      <c r="T10" s="13">
        <v>123</v>
      </c>
      <c r="U10" s="13">
        <v>45</v>
      </c>
      <c r="V10" s="13">
        <v>0</v>
      </c>
      <c r="W10" s="13">
        <v>21</v>
      </c>
      <c r="X10" s="13">
        <v>77</v>
      </c>
      <c r="Y10" s="13">
        <v>74</v>
      </c>
      <c r="Z10" s="15">
        <v>150</v>
      </c>
      <c r="AA10" s="14">
        <v>645</v>
      </c>
      <c r="AB10" s="13">
        <v>107</v>
      </c>
      <c r="AC10" s="13">
        <v>15</v>
      </c>
      <c r="AD10" s="13">
        <v>54</v>
      </c>
      <c r="AE10" s="13">
        <v>27</v>
      </c>
      <c r="AF10" s="15">
        <v>10</v>
      </c>
      <c r="AG10" s="14">
        <v>570</v>
      </c>
      <c r="AH10" s="13">
        <v>181</v>
      </c>
      <c r="AI10" s="13">
        <v>281</v>
      </c>
      <c r="AJ10" s="13">
        <v>289</v>
      </c>
      <c r="AK10" s="13">
        <v>96</v>
      </c>
      <c r="AL10" s="15">
        <v>86</v>
      </c>
      <c r="AM10" s="14">
        <v>752</v>
      </c>
      <c r="AN10" s="15">
        <v>0</v>
      </c>
    </row>
    <row r="11" spans="1:40" ht="15" customHeight="1" x14ac:dyDescent="0.3">
      <c r="A11" s="2" t="s">
        <v>329</v>
      </c>
      <c r="B11" s="9" t="s">
        <v>909</v>
      </c>
      <c r="C11" s="13">
        <v>239</v>
      </c>
      <c r="D11" s="14">
        <v>160</v>
      </c>
      <c r="E11" s="15">
        <v>79</v>
      </c>
      <c r="F11" s="14">
        <v>19</v>
      </c>
      <c r="G11" s="13">
        <v>44</v>
      </c>
      <c r="H11" s="13">
        <v>34</v>
      </c>
      <c r="I11" s="13">
        <v>37</v>
      </c>
      <c r="J11" s="13">
        <v>31</v>
      </c>
      <c r="K11" s="13">
        <v>74</v>
      </c>
      <c r="L11" s="13">
        <v>63</v>
      </c>
      <c r="M11" s="13">
        <v>71</v>
      </c>
      <c r="N11" s="15">
        <v>105</v>
      </c>
      <c r="O11" s="14">
        <v>151</v>
      </c>
      <c r="P11" s="13">
        <v>44</v>
      </c>
      <c r="Q11" s="13">
        <v>17</v>
      </c>
      <c r="R11" s="13">
        <v>5</v>
      </c>
      <c r="S11" s="13">
        <v>15</v>
      </c>
      <c r="T11" s="13">
        <v>44</v>
      </c>
      <c r="U11" s="13">
        <v>11</v>
      </c>
      <c r="V11" s="13">
        <v>0</v>
      </c>
      <c r="W11" s="13">
        <v>7</v>
      </c>
      <c r="X11" s="13">
        <v>19</v>
      </c>
      <c r="Y11" s="13">
        <v>18</v>
      </c>
      <c r="Z11" s="15">
        <v>58</v>
      </c>
      <c r="AA11" s="14">
        <v>203</v>
      </c>
      <c r="AB11" s="13">
        <v>36</v>
      </c>
      <c r="AC11" s="13">
        <v>7</v>
      </c>
      <c r="AD11" s="13">
        <v>16</v>
      </c>
      <c r="AE11" s="13">
        <v>12</v>
      </c>
      <c r="AF11" s="15">
        <v>0</v>
      </c>
      <c r="AG11" s="14">
        <v>178</v>
      </c>
      <c r="AH11" s="13">
        <v>61</v>
      </c>
      <c r="AI11" s="13">
        <v>89</v>
      </c>
      <c r="AJ11" s="13">
        <v>90</v>
      </c>
      <c r="AK11" s="13">
        <v>34</v>
      </c>
      <c r="AL11" s="15">
        <v>27</v>
      </c>
      <c r="AM11" s="14">
        <v>239</v>
      </c>
      <c r="AN11" s="15">
        <v>0</v>
      </c>
    </row>
    <row r="12" spans="1:40" ht="15" customHeight="1" x14ac:dyDescent="0.3">
      <c r="A12" s="2" t="s">
        <v>329</v>
      </c>
      <c r="B12" s="9"/>
      <c r="C12" s="16">
        <v>0.32</v>
      </c>
      <c r="D12" s="17">
        <v>0.34</v>
      </c>
      <c r="E12" s="18">
        <v>0.28999999999999998</v>
      </c>
      <c r="F12" s="19">
        <v>0.48</v>
      </c>
      <c r="G12" s="16">
        <v>0.37</v>
      </c>
      <c r="H12" s="16">
        <v>0.32</v>
      </c>
      <c r="I12" s="16">
        <v>0.26</v>
      </c>
      <c r="J12" s="16">
        <v>0.28000000000000003</v>
      </c>
      <c r="K12" s="16">
        <v>0.32</v>
      </c>
      <c r="L12" s="20">
        <v>0.4</v>
      </c>
      <c r="M12" s="16">
        <v>0.28999999999999998</v>
      </c>
      <c r="N12" s="18">
        <v>0.31</v>
      </c>
      <c r="O12" s="17">
        <v>0.32</v>
      </c>
      <c r="P12" s="16">
        <v>0.28999999999999998</v>
      </c>
      <c r="Q12" s="16">
        <v>0.33</v>
      </c>
      <c r="R12" s="16">
        <v>0.46</v>
      </c>
      <c r="S12" s="16">
        <v>0.33</v>
      </c>
      <c r="T12" s="16">
        <v>0.36</v>
      </c>
      <c r="U12" s="16">
        <v>0.25</v>
      </c>
      <c r="V12" s="16">
        <v>0</v>
      </c>
      <c r="W12" s="16">
        <v>0.33</v>
      </c>
      <c r="X12" s="16">
        <v>0.25</v>
      </c>
      <c r="Y12" s="16">
        <v>0.25</v>
      </c>
      <c r="Z12" s="18">
        <v>0.38</v>
      </c>
      <c r="AA12" s="17">
        <v>0.32</v>
      </c>
      <c r="AB12" s="16">
        <v>0.33</v>
      </c>
      <c r="AC12" s="16">
        <v>0.49</v>
      </c>
      <c r="AD12" s="16">
        <v>0.28999999999999998</v>
      </c>
      <c r="AE12" s="16">
        <v>0.45</v>
      </c>
      <c r="AF12" s="18">
        <v>0</v>
      </c>
      <c r="AG12" s="17">
        <v>0.31</v>
      </c>
      <c r="AH12" s="16">
        <v>0.34</v>
      </c>
      <c r="AI12" s="16">
        <v>0.32</v>
      </c>
      <c r="AJ12" s="16">
        <v>0.31</v>
      </c>
      <c r="AK12" s="16">
        <v>0.35</v>
      </c>
      <c r="AL12" s="18">
        <v>0.32</v>
      </c>
      <c r="AM12" s="17">
        <v>0.32</v>
      </c>
      <c r="AN12" s="18">
        <v>0</v>
      </c>
    </row>
    <row r="13" spans="1:40" ht="15" customHeight="1" x14ac:dyDescent="0.3">
      <c r="A13" s="2" t="s">
        <v>329</v>
      </c>
      <c r="B13" s="9"/>
      <c r="D13" s="22"/>
      <c r="E13" s="9"/>
      <c r="F13" s="10" t="s">
        <v>851</v>
      </c>
      <c r="L13" s="12" t="s">
        <v>851</v>
      </c>
      <c r="N13" s="9"/>
      <c r="O13" s="22"/>
      <c r="Z13" s="11" t="s">
        <v>511</v>
      </c>
      <c r="AA13" s="22"/>
      <c r="AF13" s="9"/>
      <c r="AG13" s="22"/>
      <c r="AL13" s="9"/>
      <c r="AM13" s="22"/>
      <c r="AN13" s="9"/>
    </row>
    <row r="14" spans="1:40" ht="15" customHeight="1" x14ac:dyDescent="0.3">
      <c r="A14" s="2" t="s">
        <v>329</v>
      </c>
      <c r="B14" s="9" t="s">
        <v>922</v>
      </c>
      <c r="C14" s="13">
        <v>333</v>
      </c>
      <c r="D14" s="14">
        <v>215</v>
      </c>
      <c r="E14" s="15">
        <v>118</v>
      </c>
      <c r="F14" s="14">
        <v>10</v>
      </c>
      <c r="G14" s="13">
        <v>47</v>
      </c>
      <c r="H14" s="13">
        <v>44</v>
      </c>
      <c r="I14" s="13">
        <v>69</v>
      </c>
      <c r="J14" s="13">
        <v>52</v>
      </c>
      <c r="K14" s="13">
        <v>112</v>
      </c>
      <c r="L14" s="13">
        <v>58</v>
      </c>
      <c r="M14" s="13">
        <v>113</v>
      </c>
      <c r="N14" s="15">
        <v>163</v>
      </c>
      <c r="O14" s="14">
        <v>217</v>
      </c>
      <c r="P14" s="13">
        <v>63</v>
      </c>
      <c r="Q14" s="13">
        <v>21</v>
      </c>
      <c r="R14" s="13">
        <v>6</v>
      </c>
      <c r="S14" s="13">
        <v>22</v>
      </c>
      <c r="T14" s="13">
        <v>53</v>
      </c>
      <c r="U14" s="13">
        <v>26</v>
      </c>
      <c r="V14" s="13">
        <v>0</v>
      </c>
      <c r="W14" s="13">
        <v>8</v>
      </c>
      <c r="X14" s="13">
        <v>34</v>
      </c>
      <c r="Y14" s="13">
        <v>33</v>
      </c>
      <c r="Z14" s="15">
        <v>68</v>
      </c>
      <c r="AA14" s="14">
        <v>277</v>
      </c>
      <c r="AB14" s="13">
        <v>56</v>
      </c>
      <c r="AC14" s="13">
        <v>7</v>
      </c>
      <c r="AD14" s="13">
        <v>31</v>
      </c>
      <c r="AE14" s="13">
        <v>12</v>
      </c>
      <c r="AF14" s="15">
        <v>6</v>
      </c>
      <c r="AG14" s="14">
        <v>247</v>
      </c>
      <c r="AH14" s="13">
        <v>87</v>
      </c>
      <c r="AI14" s="13">
        <v>132</v>
      </c>
      <c r="AJ14" s="13">
        <v>115</v>
      </c>
      <c r="AK14" s="13">
        <v>52</v>
      </c>
      <c r="AL14" s="15">
        <v>35</v>
      </c>
      <c r="AM14" s="14">
        <v>333</v>
      </c>
      <c r="AN14" s="15">
        <v>0</v>
      </c>
    </row>
    <row r="15" spans="1:40" ht="15" customHeight="1" x14ac:dyDescent="0.3">
      <c r="A15" s="2" t="s">
        <v>329</v>
      </c>
      <c r="B15" s="9"/>
      <c r="C15" s="16">
        <v>0.44</v>
      </c>
      <c r="D15" s="17">
        <v>0.45</v>
      </c>
      <c r="E15" s="18">
        <v>0.43</v>
      </c>
      <c r="F15" s="19">
        <v>0.26</v>
      </c>
      <c r="G15" s="16">
        <v>0.4</v>
      </c>
      <c r="H15" s="16">
        <v>0.42</v>
      </c>
      <c r="I15" s="16">
        <v>0.48</v>
      </c>
      <c r="J15" s="16">
        <v>0.46</v>
      </c>
      <c r="K15" s="16">
        <v>0.48</v>
      </c>
      <c r="L15" s="20">
        <v>0.36</v>
      </c>
      <c r="M15" s="16">
        <v>0.45</v>
      </c>
      <c r="N15" s="18">
        <v>0.47</v>
      </c>
      <c r="O15" s="17">
        <v>0.46</v>
      </c>
      <c r="P15" s="16">
        <v>0.42</v>
      </c>
      <c r="Q15" s="16">
        <v>0.4</v>
      </c>
      <c r="R15" s="16">
        <v>0.54</v>
      </c>
      <c r="S15" s="16">
        <v>0.48</v>
      </c>
      <c r="T15" s="16">
        <v>0.43</v>
      </c>
      <c r="U15" s="16">
        <v>0.56999999999999995</v>
      </c>
      <c r="V15" s="16">
        <v>0</v>
      </c>
      <c r="W15" s="16">
        <v>0.38</v>
      </c>
      <c r="X15" s="16">
        <v>0.44</v>
      </c>
      <c r="Y15" s="16">
        <v>0.44</v>
      </c>
      <c r="Z15" s="18">
        <v>0.46</v>
      </c>
      <c r="AA15" s="17">
        <v>0.43</v>
      </c>
      <c r="AB15" s="16">
        <v>0.53</v>
      </c>
      <c r="AC15" s="16">
        <v>0.45</v>
      </c>
      <c r="AD15" s="16">
        <v>0.56999999999999995</v>
      </c>
      <c r="AE15" s="16">
        <v>0.45</v>
      </c>
      <c r="AF15" s="18">
        <v>0.61</v>
      </c>
      <c r="AG15" s="17">
        <v>0.43</v>
      </c>
      <c r="AH15" s="16">
        <v>0.48</v>
      </c>
      <c r="AI15" s="16">
        <v>0.47</v>
      </c>
      <c r="AJ15" s="20">
        <v>0.4</v>
      </c>
      <c r="AK15" s="16">
        <v>0.54</v>
      </c>
      <c r="AL15" s="18">
        <v>0.41</v>
      </c>
      <c r="AM15" s="17">
        <v>0.44</v>
      </c>
      <c r="AN15" s="18">
        <v>0</v>
      </c>
    </row>
    <row r="16" spans="1:40" ht="15" customHeight="1" x14ac:dyDescent="0.3">
      <c r="A16" s="2" t="s">
        <v>329</v>
      </c>
      <c r="B16" s="9"/>
      <c r="D16" s="22"/>
      <c r="E16" s="9"/>
      <c r="F16" s="22"/>
      <c r="I16" s="12" t="s">
        <v>432</v>
      </c>
      <c r="J16" s="12" t="s">
        <v>377</v>
      </c>
      <c r="K16" s="12" t="s">
        <v>432</v>
      </c>
      <c r="M16" s="12" t="s">
        <v>377</v>
      </c>
      <c r="N16" s="11" t="s">
        <v>432</v>
      </c>
      <c r="O16" s="22"/>
      <c r="Z16" s="9"/>
      <c r="AA16" s="22"/>
      <c r="AD16" s="12" t="s">
        <v>377</v>
      </c>
      <c r="AF16" s="9"/>
      <c r="AG16" s="22"/>
      <c r="AK16" s="12" t="s">
        <v>380</v>
      </c>
      <c r="AL16" s="9"/>
      <c r="AM16" s="22"/>
      <c r="AN16" s="9"/>
    </row>
    <row r="17" spans="1:40" ht="15" customHeight="1" x14ac:dyDescent="0.3">
      <c r="A17" s="2" t="s">
        <v>329</v>
      </c>
      <c r="B17" s="9" t="s">
        <v>930</v>
      </c>
      <c r="C17" s="13">
        <v>141</v>
      </c>
      <c r="D17" s="14">
        <v>79</v>
      </c>
      <c r="E17" s="15">
        <v>62</v>
      </c>
      <c r="F17" s="14">
        <v>7</v>
      </c>
      <c r="G17" s="13">
        <v>24</v>
      </c>
      <c r="H17" s="13">
        <v>23</v>
      </c>
      <c r="I17" s="13">
        <v>29</v>
      </c>
      <c r="J17" s="13">
        <v>24</v>
      </c>
      <c r="K17" s="13">
        <v>34</v>
      </c>
      <c r="L17" s="13">
        <v>31</v>
      </c>
      <c r="M17" s="13">
        <v>52</v>
      </c>
      <c r="N17" s="15">
        <v>58</v>
      </c>
      <c r="O17" s="14">
        <v>86</v>
      </c>
      <c r="P17" s="13">
        <v>35</v>
      </c>
      <c r="Q17" s="13">
        <v>13</v>
      </c>
      <c r="R17" s="13">
        <v>0</v>
      </c>
      <c r="S17" s="13">
        <v>6</v>
      </c>
      <c r="T17" s="13">
        <v>20</v>
      </c>
      <c r="U17" s="13">
        <v>5</v>
      </c>
      <c r="V17" s="13">
        <v>0</v>
      </c>
      <c r="W17" s="13">
        <v>4</v>
      </c>
      <c r="X17" s="13">
        <v>18</v>
      </c>
      <c r="Y17" s="13">
        <v>20</v>
      </c>
      <c r="Z17" s="15">
        <v>19</v>
      </c>
      <c r="AA17" s="14">
        <v>129</v>
      </c>
      <c r="AB17" s="13">
        <v>12</v>
      </c>
      <c r="AC17" s="13">
        <v>1</v>
      </c>
      <c r="AD17" s="13">
        <v>5</v>
      </c>
      <c r="AE17" s="13">
        <v>3</v>
      </c>
      <c r="AF17" s="15">
        <v>4</v>
      </c>
      <c r="AG17" s="14">
        <v>116</v>
      </c>
      <c r="AH17" s="13">
        <v>25</v>
      </c>
      <c r="AI17" s="13">
        <v>42</v>
      </c>
      <c r="AJ17" s="13">
        <v>74</v>
      </c>
      <c r="AK17" s="13">
        <v>8</v>
      </c>
      <c r="AL17" s="15">
        <v>16</v>
      </c>
      <c r="AM17" s="14">
        <v>141</v>
      </c>
      <c r="AN17" s="15">
        <v>0</v>
      </c>
    </row>
    <row r="18" spans="1:40" ht="15" customHeight="1" x14ac:dyDescent="0.3">
      <c r="A18" s="2" t="s">
        <v>329</v>
      </c>
      <c r="B18" s="9"/>
      <c r="C18" s="16">
        <v>0.19</v>
      </c>
      <c r="D18" s="19">
        <v>0.16</v>
      </c>
      <c r="E18" s="21">
        <v>0.23</v>
      </c>
      <c r="F18" s="17">
        <v>0.17</v>
      </c>
      <c r="G18" s="16">
        <v>0.2</v>
      </c>
      <c r="H18" s="16">
        <v>0.22</v>
      </c>
      <c r="I18" s="16">
        <v>0.2</v>
      </c>
      <c r="J18" s="16">
        <v>0.22</v>
      </c>
      <c r="K18" s="20">
        <v>0.15</v>
      </c>
      <c r="L18" s="16">
        <v>0.19</v>
      </c>
      <c r="M18" s="16">
        <v>0.21</v>
      </c>
      <c r="N18" s="18">
        <v>0.17</v>
      </c>
      <c r="O18" s="17">
        <v>0.18</v>
      </c>
      <c r="P18" s="16">
        <v>0.23</v>
      </c>
      <c r="Q18" s="16">
        <v>0.25</v>
      </c>
      <c r="R18" s="16">
        <v>0</v>
      </c>
      <c r="S18" s="16">
        <v>0.13</v>
      </c>
      <c r="T18" s="16">
        <v>0.16</v>
      </c>
      <c r="U18" s="16">
        <v>0.11</v>
      </c>
      <c r="V18" s="16">
        <v>0</v>
      </c>
      <c r="W18" s="16">
        <v>0.21</v>
      </c>
      <c r="X18" s="16">
        <v>0.24</v>
      </c>
      <c r="Y18" s="20">
        <v>0.28000000000000003</v>
      </c>
      <c r="Z18" s="21">
        <v>0.12</v>
      </c>
      <c r="AA18" s="19">
        <v>0.2</v>
      </c>
      <c r="AB18" s="20">
        <v>0.11</v>
      </c>
      <c r="AC18" s="16">
        <v>0.06</v>
      </c>
      <c r="AD18" s="16">
        <v>0.09</v>
      </c>
      <c r="AE18" s="16">
        <v>0.09</v>
      </c>
      <c r="AF18" s="18">
        <v>0.39</v>
      </c>
      <c r="AG18" s="19">
        <v>0.2</v>
      </c>
      <c r="AH18" s="20">
        <v>0.14000000000000001</v>
      </c>
      <c r="AI18" s="20">
        <v>0.15</v>
      </c>
      <c r="AJ18" s="20">
        <v>0.26</v>
      </c>
      <c r="AK18" s="20">
        <v>0.09</v>
      </c>
      <c r="AL18" s="18">
        <v>0.19</v>
      </c>
      <c r="AM18" s="17">
        <v>0.19</v>
      </c>
      <c r="AN18" s="18">
        <v>0</v>
      </c>
    </row>
    <row r="19" spans="1:40" ht="15" customHeight="1" x14ac:dyDescent="0.3">
      <c r="A19" s="2" t="s">
        <v>329</v>
      </c>
      <c r="B19" s="9"/>
      <c r="D19" s="22"/>
      <c r="E19" s="11" t="s">
        <v>377</v>
      </c>
      <c r="F19" s="22"/>
      <c r="N19" s="9"/>
      <c r="O19" s="22"/>
      <c r="P19" s="12" t="s">
        <v>389</v>
      </c>
      <c r="Q19" s="12" t="s">
        <v>389</v>
      </c>
      <c r="X19" s="12" t="s">
        <v>389</v>
      </c>
      <c r="Y19" s="12" t="s">
        <v>531</v>
      </c>
      <c r="Z19" s="9"/>
      <c r="AA19" s="10" t="s">
        <v>404</v>
      </c>
      <c r="AF19" s="9"/>
      <c r="AG19" s="10" t="s">
        <v>454</v>
      </c>
      <c r="AJ19" s="12" t="s">
        <v>998</v>
      </c>
      <c r="AL19" s="9"/>
      <c r="AM19" s="22"/>
      <c r="AN19" s="9"/>
    </row>
    <row r="20" spans="1:40" ht="15" customHeight="1" x14ac:dyDescent="0.3">
      <c r="A20" s="2" t="s">
        <v>329</v>
      </c>
      <c r="B20" s="9" t="s">
        <v>940</v>
      </c>
      <c r="C20" s="13">
        <v>27</v>
      </c>
      <c r="D20" s="14">
        <v>17</v>
      </c>
      <c r="E20" s="15">
        <v>10</v>
      </c>
      <c r="F20" s="14">
        <v>4</v>
      </c>
      <c r="G20" s="13">
        <v>2</v>
      </c>
      <c r="H20" s="13">
        <v>3</v>
      </c>
      <c r="I20" s="13">
        <v>6</v>
      </c>
      <c r="J20" s="13">
        <v>4</v>
      </c>
      <c r="K20" s="13">
        <v>9</v>
      </c>
      <c r="L20" s="13">
        <v>6</v>
      </c>
      <c r="M20" s="13">
        <v>9</v>
      </c>
      <c r="N20" s="15">
        <v>13</v>
      </c>
      <c r="O20" s="14">
        <v>15</v>
      </c>
      <c r="P20" s="13">
        <v>7</v>
      </c>
      <c r="Q20" s="13">
        <v>0</v>
      </c>
      <c r="R20" s="13">
        <v>0</v>
      </c>
      <c r="S20" s="13">
        <v>2</v>
      </c>
      <c r="T20" s="13">
        <v>6</v>
      </c>
      <c r="U20" s="13">
        <v>1</v>
      </c>
      <c r="V20" s="13">
        <v>0</v>
      </c>
      <c r="W20" s="13">
        <v>1</v>
      </c>
      <c r="X20" s="13">
        <v>4</v>
      </c>
      <c r="Y20" s="13">
        <v>2</v>
      </c>
      <c r="Z20" s="15">
        <v>5</v>
      </c>
      <c r="AA20" s="14">
        <v>25</v>
      </c>
      <c r="AB20" s="13">
        <v>2</v>
      </c>
      <c r="AC20" s="13">
        <v>0</v>
      </c>
      <c r="AD20" s="13">
        <v>2</v>
      </c>
      <c r="AE20" s="13">
        <v>0</v>
      </c>
      <c r="AF20" s="15">
        <v>0</v>
      </c>
      <c r="AG20" s="14">
        <v>20</v>
      </c>
      <c r="AH20" s="13">
        <v>7</v>
      </c>
      <c r="AI20" s="13">
        <v>13</v>
      </c>
      <c r="AJ20" s="13">
        <v>8</v>
      </c>
      <c r="AK20" s="13">
        <v>2</v>
      </c>
      <c r="AL20" s="15">
        <v>5</v>
      </c>
      <c r="AM20" s="14">
        <v>27</v>
      </c>
      <c r="AN20" s="15">
        <v>0</v>
      </c>
    </row>
    <row r="21" spans="1:40" ht="15" customHeight="1" x14ac:dyDescent="0.3">
      <c r="A21" s="2" t="s">
        <v>329</v>
      </c>
      <c r="B21" s="9"/>
      <c r="C21" s="16">
        <v>0.04</v>
      </c>
      <c r="D21" s="17">
        <v>0.03</v>
      </c>
      <c r="E21" s="18">
        <v>0.04</v>
      </c>
      <c r="F21" s="19">
        <v>0.1</v>
      </c>
      <c r="G21" s="16">
        <v>0.02</v>
      </c>
      <c r="H21" s="16">
        <v>0.03</v>
      </c>
      <c r="I21" s="16">
        <v>0.04</v>
      </c>
      <c r="J21" s="16">
        <v>0.03</v>
      </c>
      <c r="K21" s="16">
        <v>0.04</v>
      </c>
      <c r="L21" s="16">
        <v>0.04</v>
      </c>
      <c r="M21" s="16">
        <v>0.04</v>
      </c>
      <c r="N21" s="18">
        <v>0.04</v>
      </c>
      <c r="O21" s="17">
        <v>0.03</v>
      </c>
      <c r="P21" s="16">
        <v>0.04</v>
      </c>
      <c r="Q21" s="16">
        <v>0</v>
      </c>
      <c r="R21" s="16">
        <v>0</v>
      </c>
      <c r="S21" s="16">
        <v>0.05</v>
      </c>
      <c r="T21" s="16">
        <v>0.05</v>
      </c>
      <c r="U21" s="16">
        <v>0.02</v>
      </c>
      <c r="V21" s="16">
        <v>0</v>
      </c>
      <c r="W21" s="16">
        <v>0.04</v>
      </c>
      <c r="X21" s="16">
        <v>0.05</v>
      </c>
      <c r="Y21" s="16">
        <v>0.02</v>
      </c>
      <c r="Z21" s="18">
        <v>0.03</v>
      </c>
      <c r="AA21" s="17">
        <v>0.04</v>
      </c>
      <c r="AB21" s="16">
        <v>0.02</v>
      </c>
      <c r="AC21" s="16">
        <v>0</v>
      </c>
      <c r="AD21" s="16">
        <v>0.03</v>
      </c>
      <c r="AE21" s="16">
        <v>0</v>
      </c>
      <c r="AF21" s="18">
        <v>0</v>
      </c>
      <c r="AG21" s="17">
        <v>0.04</v>
      </c>
      <c r="AH21" s="16">
        <v>0.04</v>
      </c>
      <c r="AI21" s="16">
        <v>0.05</v>
      </c>
      <c r="AJ21" s="16">
        <v>0.03</v>
      </c>
      <c r="AK21" s="16">
        <v>0.02</v>
      </c>
      <c r="AL21" s="18">
        <v>0.05</v>
      </c>
      <c r="AM21" s="17">
        <v>0.04</v>
      </c>
      <c r="AN21" s="18">
        <v>0</v>
      </c>
    </row>
    <row r="22" spans="1:40" ht="15" customHeight="1" x14ac:dyDescent="0.3">
      <c r="A22" s="2" t="s">
        <v>329</v>
      </c>
      <c r="B22" s="9"/>
      <c r="D22" s="22"/>
      <c r="E22" s="9"/>
      <c r="F22" s="10" t="s">
        <v>378</v>
      </c>
      <c r="N22" s="9"/>
      <c r="O22" s="22"/>
      <c r="Z22" s="9"/>
      <c r="AA22" s="22"/>
      <c r="AF22" s="9"/>
      <c r="AG22" s="22"/>
      <c r="AL22" s="9"/>
      <c r="AM22" s="22"/>
      <c r="AN22" s="9"/>
    </row>
    <row r="23" spans="1:40" ht="15" customHeight="1" x14ac:dyDescent="0.3">
      <c r="A23" s="2" t="s">
        <v>329</v>
      </c>
      <c r="B23" s="9" t="s">
        <v>950</v>
      </c>
      <c r="C23" s="13">
        <v>8</v>
      </c>
      <c r="D23" s="14">
        <v>4</v>
      </c>
      <c r="E23" s="15">
        <v>4</v>
      </c>
      <c r="F23" s="14">
        <v>0</v>
      </c>
      <c r="G23" s="13">
        <v>2</v>
      </c>
      <c r="H23" s="13">
        <v>1</v>
      </c>
      <c r="I23" s="13">
        <v>2</v>
      </c>
      <c r="J23" s="13">
        <v>0</v>
      </c>
      <c r="K23" s="13">
        <v>3</v>
      </c>
      <c r="L23" s="13">
        <v>2</v>
      </c>
      <c r="M23" s="13">
        <v>3</v>
      </c>
      <c r="N23" s="15">
        <v>3</v>
      </c>
      <c r="O23" s="14">
        <v>6</v>
      </c>
      <c r="P23" s="13">
        <v>2</v>
      </c>
      <c r="Q23" s="13">
        <v>0</v>
      </c>
      <c r="R23" s="13">
        <v>0</v>
      </c>
      <c r="S23" s="13">
        <v>0</v>
      </c>
      <c r="T23" s="13">
        <v>0</v>
      </c>
      <c r="U23" s="13">
        <v>2</v>
      </c>
      <c r="V23" s="13">
        <v>0</v>
      </c>
      <c r="W23" s="13">
        <v>1</v>
      </c>
      <c r="X23" s="13">
        <v>2</v>
      </c>
      <c r="Y23" s="13">
        <v>1</v>
      </c>
      <c r="Z23" s="15">
        <v>0</v>
      </c>
      <c r="AA23" s="14">
        <v>7</v>
      </c>
      <c r="AB23" s="13">
        <v>1</v>
      </c>
      <c r="AC23" s="13">
        <v>0</v>
      </c>
      <c r="AD23" s="13">
        <v>1</v>
      </c>
      <c r="AE23" s="13">
        <v>0</v>
      </c>
      <c r="AF23" s="15">
        <v>0</v>
      </c>
      <c r="AG23" s="14">
        <v>5</v>
      </c>
      <c r="AH23" s="13">
        <v>3</v>
      </c>
      <c r="AI23" s="13">
        <v>2</v>
      </c>
      <c r="AJ23" s="13">
        <v>3</v>
      </c>
      <c r="AK23" s="13">
        <v>0</v>
      </c>
      <c r="AL23" s="15">
        <v>3</v>
      </c>
      <c r="AM23" s="14">
        <v>8</v>
      </c>
      <c r="AN23" s="15">
        <v>0</v>
      </c>
    </row>
    <row r="24" spans="1:40" ht="15" customHeight="1" x14ac:dyDescent="0.3">
      <c r="A24" s="2" t="s">
        <v>329</v>
      </c>
      <c r="B24" s="9"/>
      <c r="C24" s="16">
        <v>0.01</v>
      </c>
      <c r="D24" s="17">
        <v>0.01</v>
      </c>
      <c r="E24" s="18">
        <v>0.01</v>
      </c>
      <c r="F24" s="17">
        <v>0</v>
      </c>
      <c r="G24" s="16">
        <v>0.01</v>
      </c>
      <c r="H24" s="16">
        <v>0.01</v>
      </c>
      <c r="I24" s="16">
        <v>0.01</v>
      </c>
      <c r="J24" s="16">
        <v>0</v>
      </c>
      <c r="K24" s="16">
        <v>0.01</v>
      </c>
      <c r="L24" s="16">
        <v>0.01</v>
      </c>
      <c r="M24" s="16">
        <v>0.01</v>
      </c>
      <c r="N24" s="18">
        <v>0.01</v>
      </c>
      <c r="O24" s="17">
        <v>0.01</v>
      </c>
      <c r="P24" s="16">
        <v>0.01</v>
      </c>
      <c r="Q24" s="16">
        <v>0</v>
      </c>
      <c r="R24" s="16">
        <v>0</v>
      </c>
      <c r="S24" s="16">
        <v>0</v>
      </c>
      <c r="T24" s="16">
        <v>0</v>
      </c>
      <c r="U24" s="20">
        <v>0.04</v>
      </c>
      <c r="V24" s="16">
        <v>0</v>
      </c>
      <c r="W24" s="16">
        <v>0.04</v>
      </c>
      <c r="X24" s="16">
        <v>0.02</v>
      </c>
      <c r="Y24" s="16">
        <v>0.01</v>
      </c>
      <c r="Z24" s="18">
        <v>0</v>
      </c>
      <c r="AA24" s="17">
        <v>0.01</v>
      </c>
      <c r="AB24" s="16">
        <v>0.01</v>
      </c>
      <c r="AC24" s="16">
        <v>0</v>
      </c>
      <c r="AD24" s="16">
        <v>0.02</v>
      </c>
      <c r="AE24" s="16">
        <v>0</v>
      </c>
      <c r="AF24" s="18">
        <v>0</v>
      </c>
      <c r="AG24" s="17">
        <v>0.01</v>
      </c>
      <c r="AH24" s="16">
        <v>0.02</v>
      </c>
      <c r="AI24" s="16">
        <v>0.01</v>
      </c>
      <c r="AJ24" s="16">
        <v>0.01</v>
      </c>
      <c r="AK24" s="16">
        <v>0</v>
      </c>
      <c r="AL24" s="21">
        <v>0.03</v>
      </c>
      <c r="AM24" s="17">
        <v>0.01</v>
      </c>
      <c r="AN24" s="18">
        <v>0</v>
      </c>
    </row>
    <row r="25" spans="1:40" ht="15" customHeight="1" x14ac:dyDescent="0.3">
      <c r="A25" s="2" t="s">
        <v>329</v>
      </c>
      <c r="B25" s="9"/>
      <c r="D25" s="22"/>
      <c r="E25" s="9"/>
      <c r="F25" s="22"/>
      <c r="N25" s="9"/>
      <c r="O25" s="22"/>
      <c r="U25" s="12" t="s">
        <v>737</v>
      </c>
      <c r="Z25" s="9"/>
      <c r="AA25" s="22"/>
      <c r="AF25" s="9"/>
      <c r="AG25" s="22"/>
      <c r="AL25" s="9"/>
      <c r="AM25" s="22"/>
      <c r="AN25" s="9"/>
    </row>
    <row r="26" spans="1:40" ht="15" customHeight="1" x14ac:dyDescent="0.3">
      <c r="A26" s="2" t="s">
        <v>329</v>
      </c>
      <c r="B26" s="9" t="s">
        <v>774</v>
      </c>
      <c r="C26" s="13">
        <v>4</v>
      </c>
      <c r="D26" s="14">
        <v>3</v>
      </c>
      <c r="E26" s="15">
        <v>1</v>
      </c>
      <c r="F26" s="14">
        <v>0</v>
      </c>
      <c r="G26" s="13">
        <v>0</v>
      </c>
      <c r="H26" s="13">
        <v>0</v>
      </c>
      <c r="I26" s="13">
        <v>1</v>
      </c>
      <c r="J26" s="13">
        <v>1</v>
      </c>
      <c r="K26" s="13">
        <v>2</v>
      </c>
      <c r="L26" s="13">
        <v>0</v>
      </c>
      <c r="M26" s="13">
        <v>1</v>
      </c>
      <c r="N26" s="15">
        <v>3</v>
      </c>
      <c r="O26" s="14">
        <v>2</v>
      </c>
      <c r="P26" s="13">
        <v>1</v>
      </c>
      <c r="Q26" s="13">
        <v>1</v>
      </c>
      <c r="R26" s="13">
        <v>0</v>
      </c>
      <c r="S26" s="13">
        <v>1</v>
      </c>
      <c r="T26" s="13">
        <v>1</v>
      </c>
      <c r="U26" s="13">
        <v>0</v>
      </c>
      <c r="V26" s="13">
        <v>0</v>
      </c>
      <c r="W26" s="13">
        <v>0</v>
      </c>
      <c r="X26" s="13">
        <v>0</v>
      </c>
      <c r="Y26" s="13">
        <v>0</v>
      </c>
      <c r="Z26" s="15">
        <v>0</v>
      </c>
      <c r="AA26" s="14">
        <v>4</v>
      </c>
      <c r="AB26" s="13">
        <v>0</v>
      </c>
      <c r="AC26" s="13">
        <v>0</v>
      </c>
      <c r="AD26" s="13">
        <v>0</v>
      </c>
      <c r="AE26" s="13">
        <v>0</v>
      </c>
      <c r="AF26" s="15">
        <v>0</v>
      </c>
      <c r="AG26" s="14">
        <v>4</v>
      </c>
      <c r="AH26" s="13">
        <v>0</v>
      </c>
      <c r="AI26" s="13">
        <v>4</v>
      </c>
      <c r="AJ26" s="13">
        <v>0</v>
      </c>
      <c r="AK26" s="13">
        <v>0</v>
      </c>
      <c r="AL26" s="15">
        <v>0</v>
      </c>
      <c r="AM26" s="14">
        <v>4</v>
      </c>
      <c r="AN26" s="15">
        <v>0</v>
      </c>
    </row>
    <row r="27" spans="1:40" ht="15" customHeight="1" x14ac:dyDescent="0.3">
      <c r="A27" s="2" t="s">
        <v>329</v>
      </c>
      <c r="B27" s="9"/>
      <c r="C27" s="3" t="s">
        <v>422</v>
      </c>
      <c r="D27" s="17">
        <v>0.01</v>
      </c>
      <c r="E27" s="24" t="s">
        <v>422</v>
      </c>
      <c r="F27" s="17">
        <v>0</v>
      </c>
      <c r="G27" s="16">
        <v>0</v>
      </c>
      <c r="H27" s="16">
        <v>0</v>
      </c>
      <c r="I27" s="16">
        <v>0.01</v>
      </c>
      <c r="J27" s="16">
        <v>0.01</v>
      </c>
      <c r="K27" s="16">
        <v>0.01</v>
      </c>
      <c r="L27" s="16">
        <v>0</v>
      </c>
      <c r="M27" s="3" t="s">
        <v>422</v>
      </c>
      <c r="N27" s="18">
        <v>0.01</v>
      </c>
      <c r="O27" s="23" t="s">
        <v>422</v>
      </c>
      <c r="P27" s="16">
        <v>0.01</v>
      </c>
      <c r="Q27" s="16">
        <v>0.02</v>
      </c>
      <c r="R27" s="16">
        <v>0</v>
      </c>
      <c r="S27" s="16">
        <v>0.02</v>
      </c>
      <c r="T27" s="16">
        <v>0.01</v>
      </c>
      <c r="U27" s="16">
        <v>0</v>
      </c>
      <c r="V27" s="16">
        <v>0</v>
      </c>
      <c r="W27" s="16">
        <v>0</v>
      </c>
      <c r="X27" s="16">
        <v>0</v>
      </c>
      <c r="Y27" s="16">
        <v>0</v>
      </c>
      <c r="Z27" s="18">
        <v>0</v>
      </c>
      <c r="AA27" s="17">
        <v>0.01</v>
      </c>
      <c r="AB27" s="16">
        <v>0</v>
      </c>
      <c r="AC27" s="16">
        <v>0</v>
      </c>
      <c r="AD27" s="16">
        <v>0</v>
      </c>
      <c r="AE27" s="16">
        <v>0</v>
      </c>
      <c r="AF27" s="18">
        <v>0</v>
      </c>
      <c r="AG27" s="17">
        <v>0.01</v>
      </c>
      <c r="AH27" s="16">
        <v>0</v>
      </c>
      <c r="AI27" s="20">
        <v>0.01</v>
      </c>
      <c r="AJ27" s="16">
        <v>0</v>
      </c>
      <c r="AK27" s="16">
        <v>0</v>
      </c>
      <c r="AL27" s="18">
        <v>0</v>
      </c>
      <c r="AM27" s="23" t="s">
        <v>422</v>
      </c>
      <c r="AN27" s="18">
        <v>0</v>
      </c>
    </row>
    <row r="28" spans="1:40" ht="15" customHeight="1" x14ac:dyDescent="0.3">
      <c r="A28" s="2" t="s">
        <v>329</v>
      </c>
      <c r="B28" s="9" t="s">
        <v>960</v>
      </c>
      <c r="C28" s="13">
        <v>572</v>
      </c>
      <c r="D28" s="14">
        <v>375</v>
      </c>
      <c r="E28" s="15">
        <v>197</v>
      </c>
      <c r="F28" s="14">
        <v>29</v>
      </c>
      <c r="G28" s="13">
        <v>92</v>
      </c>
      <c r="H28" s="13">
        <v>77</v>
      </c>
      <c r="I28" s="13">
        <v>106</v>
      </c>
      <c r="J28" s="13">
        <v>82</v>
      </c>
      <c r="K28" s="13">
        <v>186</v>
      </c>
      <c r="L28" s="13">
        <v>121</v>
      </c>
      <c r="M28" s="13">
        <v>183</v>
      </c>
      <c r="N28" s="15">
        <v>268</v>
      </c>
      <c r="O28" s="14">
        <v>368</v>
      </c>
      <c r="P28" s="13">
        <v>108</v>
      </c>
      <c r="Q28" s="13">
        <v>38</v>
      </c>
      <c r="R28" s="13">
        <v>12</v>
      </c>
      <c r="S28" s="13">
        <v>36</v>
      </c>
      <c r="T28" s="13">
        <v>97</v>
      </c>
      <c r="U28" s="13">
        <v>37</v>
      </c>
      <c r="V28" s="13">
        <v>0</v>
      </c>
      <c r="W28" s="13">
        <v>15</v>
      </c>
      <c r="X28" s="13">
        <v>53</v>
      </c>
      <c r="Y28" s="13">
        <v>51</v>
      </c>
      <c r="Z28" s="15">
        <v>126</v>
      </c>
      <c r="AA28" s="14">
        <v>480</v>
      </c>
      <c r="AB28" s="13">
        <v>92</v>
      </c>
      <c r="AC28" s="13">
        <v>14</v>
      </c>
      <c r="AD28" s="13">
        <v>47</v>
      </c>
      <c r="AE28" s="13">
        <v>25</v>
      </c>
      <c r="AF28" s="15">
        <v>6</v>
      </c>
      <c r="AG28" s="14">
        <v>425</v>
      </c>
      <c r="AH28" s="13">
        <v>147</v>
      </c>
      <c r="AI28" s="13">
        <v>221</v>
      </c>
      <c r="AJ28" s="13">
        <v>204</v>
      </c>
      <c r="AK28" s="13">
        <v>85</v>
      </c>
      <c r="AL28" s="15">
        <v>62</v>
      </c>
      <c r="AM28" s="14">
        <v>572</v>
      </c>
      <c r="AN28" s="15">
        <v>0</v>
      </c>
    </row>
    <row r="29" spans="1:40" ht="15" customHeight="1" x14ac:dyDescent="0.3">
      <c r="A29" s="2" t="s">
        <v>329</v>
      </c>
      <c r="B29" s="9"/>
      <c r="C29" s="16">
        <v>0.76</v>
      </c>
      <c r="D29" s="19">
        <v>0.79</v>
      </c>
      <c r="E29" s="21">
        <v>0.72</v>
      </c>
      <c r="F29" s="17">
        <v>0.74</v>
      </c>
      <c r="G29" s="16">
        <v>0.77</v>
      </c>
      <c r="H29" s="16">
        <v>0.74</v>
      </c>
      <c r="I29" s="16">
        <v>0.74</v>
      </c>
      <c r="J29" s="16">
        <v>0.74</v>
      </c>
      <c r="K29" s="16">
        <v>0.8</v>
      </c>
      <c r="L29" s="16">
        <v>0.76</v>
      </c>
      <c r="M29" s="16">
        <v>0.74</v>
      </c>
      <c r="N29" s="18">
        <v>0.78</v>
      </c>
      <c r="O29" s="17">
        <v>0.77</v>
      </c>
      <c r="P29" s="16">
        <v>0.71</v>
      </c>
      <c r="Q29" s="16">
        <v>0.73</v>
      </c>
      <c r="R29" s="16">
        <v>1</v>
      </c>
      <c r="S29" s="16">
        <v>0.81</v>
      </c>
      <c r="T29" s="16">
        <v>0.78</v>
      </c>
      <c r="U29" s="16">
        <v>0.82</v>
      </c>
      <c r="V29" s="16">
        <v>0</v>
      </c>
      <c r="W29" s="16">
        <v>0.71</v>
      </c>
      <c r="X29" s="16">
        <v>0.69</v>
      </c>
      <c r="Y29" s="16">
        <v>0.69</v>
      </c>
      <c r="Z29" s="21">
        <v>0.84</v>
      </c>
      <c r="AA29" s="19">
        <v>0.74</v>
      </c>
      <c r="AB29" s="20">
        <v>0.86</v>
      </c>
      <c r="AC29" s="16">
        <v>0.94</v>
      </c>
      <c r="AD29" s="16">
        <v>0.87</v>
      </c>
      <c r="AE29" s="16">
        <v>0.91</v>
      </c>
      <c r="AF29" s="18">
        <v>0.61</v>
      </c>
      <c r="AG29" s="17">
        <v>0.75</v>
      </c>
      <c r="AH29" s="16">
        <v>0.81</v>
      </c>
      <c r="AI29" s="16">
        <v>0.79</v>
      </c>
      <c r="AJ29" s="20">
        <v>0.71</v>
      </c>
      <c r="AK29" s="20">
        <v>0.89</v>
      </c>
      <c r="AL29" s="18">
        <v>0.73</v>
      </c>
      <c r="AM29" s="17">
        <v>0.76</v>
      </c>
      <c r="AN29" s="18">
        <v>0</v>
      </c>
    </row>
    <row r="30" spans="1:40" ht="15" customHeight="1" x14ac:dyDescent="0.3">
      <c r="A30" s="2" t="s">
        <v>329</v>
      </c>
      <c r="B30" s="9"/>
      <c r="D30" s="10" t="s">
        <v>378</v>
      </c>
      <c r="E30" s="9"/>
      <c r="F30" s="22"/>
      <c r="N30" s="9"/>
      <c r="O30" s="22"/>
      <c r="Z30" s="11" t="s">
        <v>985</v>
      </c>
      <c r="AA30" s="22"/>
      <c r="AB30" s="12" t="s">
        <v>377</v>
      </c>
      <c r="AE30" s="12" t="s">
        <v>377</v>
      </c>
      <c r="AF30" s="9"/>
      <c r="AG30" s="22"/>
      <c r="AH30" s="12" t="s">
        <v>380</v>
      </c>
      <c r="AI30" s="12" t="s">
        <v>380</v>
      </c>
      <c r="AK30" s="12" t="s">
        <v>551</v>
      </c>
      <c r="AL30" s="9"/>
      <c r="AM30" s="22"/>
      <c r="AN30" s="9"/>
    </row>
    <row r="31" spans="1:40" ht="15" customHeight="1" x14ac:dyDescent="0.3">
      <c r="A31" s="2" t="s">
        <v>329</v>
      </c>
      <c r="B31" s="9" t="s">
        <v>970</v>
      </c>
      <c r="C31" s="13">
        <v>35</v>
      </c>
      <c r="D31" s="14">
        <v>20</v>
      </c>
      <c r="E31" s="15">
        <v>14</v>
      </c>
      <c r="F31" s="14">
        <v>4</v>
      </c>
      <c r="G31" s="13">
        <v>3</v>
      </c>
      <c r="H31" s="13">
        <v>4</v>
      </c>
      <c r="I31" s="13">
        <v>8</v>
      </c>
      <c r="J31" s="13">
        <v>4</v>
      </c>
      <c r="K31" s="13">
        <v>12</v>
      </c>
      <c r="L31" s="13">
        <v>7</v>
      </c>
      <c r="M31" s="13">
        <v>12</v>
      </c>
      <c r="N31" s="15">
        <v>16</v>
      </c>
      <c r="O31" s="14">
        <v>20</v>
      </c>
      <c r="P31" s="13">
        <v>9</v>
      </c>
      <c r="Q31" s="13">
        <v>0</v>
      </c>
      <c r="R31" s="13">
        <v>0</v>
      </c>
      <c r="S31" s="13">
        <v>2</v>
      </c>
      <c r="T31" s="13">
        <v>6</v>
      </c>
      <c r="U31" s="13">
        <v>3</v>
      </c>
      <c r="V31" s="13">
        <v>0</v>
      </c>
      <c r="W31" s="13">
        <v>2</v>
      </c>
      <c r="X31" s="13">
        <v>6</v>
      </c>
      <c r="Y31" s="13">
        <v>3</v>
      </c>
      <c r="Z31" s="15">
        <v>5</v>
      </c>
      <c r="AA31" s="14">
        <v>32</v>
      </c>
      <c r="AB31" s="13">
        <v>3</v>
      </c>
      <c r="AC31" s="13">
        <v>0</v>
      </c>
      <c r="AD31" s="13">
        <v>3</v>
      </c>
      <c r="AE31" s="13">
        <v>0</v>
      </c>
      <c r="AF31" s="15">
        <v>0</v>
      </c>
      <c r="AG31" s="14">
        <v>25</v>
      </c>
      <c r="AH31" s="13">
        <v>10</v>
      </c>
      <c r="AI31" s="13">
        <v>14</v>
      </c>
      <c r="AJ31" s="13">
        <v>11</v>
      </c>
      <c r="AK31" s="13">
        <v>2</v>
      </c>
      <c r="AL31" s="15">
        <v>7</v>
      </c>
      <c r="AM31" s="14">
        <v>35</v>
      </c>
      <c r="AN31" s="15">
        <v>0</v>
      </c>
    </row>
    <row r="32" spans="1:40" ht="15" customHeight="1" x14ac:dyDescent="0.3">
      <c r="A32" s="2" t="s">
        <v>329</v>
      </c>
      <c r="B32" s="9"/>
      <c r="C32" s="16">
        <v>0.05</v>
      </c>
      <c r="D32" s="17">
        <v>0.04</v>
      </c>
      <c r="E32" s="18">
        <v>0.05</v>
      </c>
      <c r="F32" s="17">
        <v>0.1</v>
      </c>
      <c r="G32" s="16">
        <v>0.03</v>
      </c>
      <c r="H32" s="16">
        <v>0.04</v>
      </c>
      <c r="I32" s="16">
        <v>0.06</v>
      </c>
      <c r="J32" s="16">
        <v>0.03</v>
      </c>
      <c r="K32" s="16">
        <v>0.05</v>
      </c>
      <c r="L32" s="16">
        <v>0.05</v>
      </c>
      <c r="M32" s="16">
        <v>0.05</v>
      </c>
      <c r="N32" s="18">
        <v>0.05</v>
      </c>
      <c r="O32" s="17">
        <v>0.04</v>
      </c>
      <c r="P32" s="16">
        <v>0.06</v>
      </c>
      <c r="Q32" s="16">
        <v>0</v>
      </c>
      <c r="R32" s="16">
        <v>0</v>
      </c>
      <c r="S32" s="16">
        <v>0.05</v>
      </c>
      <c r="T32" s="16">
        <v>0.05</v>
      </c>
      <c r="U32" s="16">
        <v>0.06</v>
      </c>
      <c r="V32" s="16">
        <v>0</v>
      </c>
      <c r="W32" s="16">
        <v>0.08</v>
      </c>
      <c r="X32" s="16">
        <v>0.08</v>
      </c>
      <c r="Y32" s="16">
        <v>0.04</v>
      </c>
      <c r="Z32" s="18">
        <v>0.03</v>
      </c>
      <c r="AA32" s="17">
        <v>0.05</v>
      </c>
      <c r="AB32" s="16">
        <v>0.02</v>
      </c>
      <c r="AC32" s="16">
        <v>0</v>
      </c>
      <c r="AD32" s="16">
        <v>0.05</v>
      </c>
      <c r="AE32" s="16">
        <v>0</v>
      </c>
      <c r="AF32" s="18">
        <v>0</v>
      </c>
      <c r="AG32" s="17">
        <v>0.04</v>
      </c>
      <c r="AH32" s="16">
        <v>0.05</v>
      </c>
      <c r="AI32" s="16">
        <v>0.05</v>
      </c>
      <c r="AJ32" s="16">
        <v>0.04</v>
      </c>
      <c r="AK32" s="16">
        <v>0.02</v>
      </c>
      <c r="AL32" s="18">
        <v>0.09</v>
      </c>
      <c r="AM32" s="17">
        <v>0.05</v>
      </c>
      <c r="AN32" s="18">
        <v>0</v>
      </c>
    </row>
    <row r="33" spans="1:40" ht="15" customHeight="1" x14ac:dyDescent="0.3">
      <c r="A33" s="2" t="s">
        <v>329</v>
      </c>
      <c r="B33" s="9"/>
      <c r="C33" s="28"/>
      <c r="D33" s="29"/>
      <c r="E33" s="30"/>
      <c r="F33" s="29"/>
      <c r="G33" s="28"/>
      <c r="H33" s="28"/>
      <c r="I33" s="28"/>
      <c r="J33" s="28"/>
      <c r="K33" s="28"/>
      <c r="L33" s="28"/>
      <c r="M33" s="28"/>
      <c r="N33" s="30"/>
      <c r="O33" s="29"/>
      <c r="P33" s="28"/>
      <c r="Q33" s="28"/>
      <c r="R33" s="28"/>
      <c r="S33" s="28"/>
      <c r="T33" s="28"/>
      <c r="U33" s="28"/>
      <c r="V33" s="28"/>
      <c r="W33" s="28"/>
      <c r="X33" s="47" t="s">
        <v>379</v>
      </c>
      <c r="Y33" s="28"/>
      <c r="Z33" s="30"/>
      <c r="AA33" s="29"/>
      <c r="AB33" s="28"/>
      <c r="AC33" s="28"/>
      <c r="AD33" s="28"/>
      <c r="AE33" s="28"/>
      <c r="AF33" s="30"/>
      <c r="AG33" s="29"/>
      <c r="AH33" s="28"/>
      <c r="AI33" s="28"/>
      <c r="AJ33" s="28"/>
      <c r="AK33" s="28"/>
      <c r="AL33" s="30"/>
      <c r="AM33" s="29"/>
      <c r="AN33" s="30"/>
    </row>
    <row r="34" spans="1:40" x14ac:dyDescent="0.3">
      <c r="A34" s="2" t="s">
        <v>329</v>
      </c>
      <c r="B34" s="2" t="s">
        <v>457</v>
      </c>
    </row>
    <row r="35" spans="1:40" x14ac:dyDescent="0.3">
      <c r="A35" s="2" t="s">
        <v>329</v>
      </c>
      <c r="B35" s="2" t="s">
        <v>458</v>
      </c>
    </row>
    <row r="36" spans="1:40" ht="15" customHeight="1" x14ac:dyDescent="0.3">
      <c r="A36" s="2" t="s">
        <v>329</v>
      </c>
    </row>
    <row r="37" spans="1:40" ht="15" customHeight="1" x14ac:dyDescent="0.3">
      <c r="A37" s="2" t="s">
        <v>329</v>
      </c>
      <c r="B37" s="2" t="s">
        <v>459</v>
      </c>
    </row>
  </sheetData>
  <mergeCells count="6">
    <mergeCell ref="AM6:AN6"/>
    <mergeCell ref="D6:E6"/>
    <mergeCell ref="F6:N6"/>
    <mergeCell ref="O6:Z6"/>
    <mergeCell ref="AA6:AF6"/>
    <mergeCell ref="AG6:AL6"/>
  </mergeCells>
  <hyperlinks>
    <hyperlink ref="B1" location="'Contents'!E1" display="&lt;&lt; Contents" xr:uid="{00000000-0004-0000-2C00-000000000000}"/>
  </hyperlinks>
  <pageMargins left="0.7" right="0.7" top="0.75" bottom="0.75" header="0.3" footer="0.3"/>
  <headerFooter>
    <oddHeader>&amp;L&amp;"Aptos"&amp;12&amp;K000000 Classification: CONFIDENTIAL&amp;1#_x000D_</oddHeader>
  </headerFooter>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1075</v>
      </c>
    </row>
    <row r="4" spans="1:40" x14ac:dyDescent="0.3">
      <c r="A4" s="2" t="s">
        <v>329</v>
      </c>
      <c r="B4" s="2" t="s">
        <v>1076</v>
      </c>
    </row>
    <row r="5" spans="1:40" x14ac:dyDescent="0.3">
      <c r="A5" s="2" t="s">
        <v>329</v>
      </c>
      <c r="B5" s="2" t="s">
        <v>83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466</v>
      </c>
      <c r="K8" s="12" t="s">
        <v>390</v>
      </c>
      <c r="L8" s="12" t="s">
        <v>383</v>
      </c>
      <c r="M8" s="12" t="s">
        <v>384</v>
      </c>
      <c r="N8" s="11" t="s">
        <v>385</v>
      </c>
      <c r="O8" s="10" t="s">
        <v>377</v>
      </c>
      <c r="P8" s="12" t="s">
        <v>378</v>
      </c>
      <c r="Q8" s="12" t="s">
        <v>464</v>
      </c>
      <c r="R8" s="12" t="s">
        <v>465</v>
      </c>
      <c r="S8" s="12" t="s">
        <v>466</v>
      </c>
      <c r="T8" s="12" t="s">
        <v>382</v>
      </c>
      <c r="U8" s="12" t="s">
        <v>467</v>
      </c>
      <c r="V8" s="12" t="s">
        <v>386</v>
      </c>
      <c r="W8" s="12" t="s">
        <v>468</v>
      </c>
      <c r="X8" s="12" t="s">
        <v>469</v>
      </c>
      <c r="Y8" s="12" t="s">
        <v>470</v>
      </c>
      <c r="Z8" s="11" t="s">
        <v>389</v>
      </c>
      <c r="AA8" s="10" t="s">
        <v>377</v>
      </c>
      <c r="AB8" s="12" t="s">
        <v>378</v>
      </c>
      <c r="AC8" s="12" t="s">
        <v>464</v>
      </c>
      <c r="AD8" s="12" t="s">
        <v>380</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812</v>
      </c>
      <c r="D9" s="14">
        <v>387</v>
      </c>
      <c r="E9" s="15">
        <v>419</v>
      </c>
      <c r="F9" s="14">
        <v>127</v>
      </c>
      <c r="G9" s="13">
        <v>218</v>
      </c>
      <c r="H9" s="13">
        <v>169</v>
      </c>
      <c r="I9" s="13">
        <v>148</v>
      </c>
      <c r="J9" s="13">
        <v>80</v>
      </c>
      <c r="K9" s="13">
        <v>70</v>
      </c>
      <c r="L9" s="13">
        <v>345</v>
      </c>
      <c r="M9" s="13">
        <v>317</v>
      </c>
      <c r="N9" s="15">
        <v>150</v>
      </c>
      <c r="O9" s="14">
        <v>498</v>
      </c>
      <c r="P9" s="13">
        <v>174</v>
      </c>
      <c r="Q9" s="13">
        <v>65</v>
      </c>
      <c r="R9" s="13">
        <v>26</v>
      </c>
      <c r="S9" s="13">
        <v>62</v>
      </c>
      <c r="T9" s="13">
        <v>140</v>
      </c>
      <c r="U9" s="13">
        <v>64</v>
      </c>
      <c r="V9" s="13">
        <v>0</v>
      </c>
      <c r="W9" s="13">
        <v>11</v>
      </c>
      <c r="X9" s="13">
        <v>54</v>
      </c>
      <c r="Y9" s="13">
        <v>57</v>
      </c>
      <c r="Z9" s="15">
        <v>159</v>
      </c>
      <c r="AA9" s="14">
        <v>610</v>
      </c>
      <c r="AB9" s="13">
        <v>198</v>
      </c>
      <c r="AC9" s="13">
        <v>28</v>
      </c>
      <c r="AD9" s="13">
        <v>104</v>
      </c>
      <c r="AE9" s="13">
        <v>60</v>
      </c>
      <c r="AF9" s="15">
        <v>6</v>
      </c>
      <c r="AG9" s="14">
        <v>468</v>
      </c>
      <c r="AH9" s="13">
        <v>344</v>
      </c>
      <c r="AI9" s="13">
        <v>222</v>
      </c>
      <c r="AJ9" s="13">
        <v>246</v>
      </c>
      <c r="AK9" s="13">
        <v>153</v>
      </c>
      <c r="AL9" s="15">
        <v>191</v>
      </c>
      <c r="AM9" s="14">
        <v>812</v>
      </c>
      <c r="AN9" s="15">
        <v>0</v>
      </c>
    </row>
    <row r="10" spans="1:40" ht="15" customHeight="1" x14ac:dyDescent="0.3">
      <c r="A10" s="2" t="s">
        <v>329</v>
      </c>
      <c r="B10" s="9" t="s">
        <v>338</v>
      </c>
      <c r="C10" s="13">
        <v>776</v>
      </c>
      <c r="D10" s="14">
        <v>374</v>
      </c>
      <c r="E10" s="15">
        <v>402</v>
      </c>
      <c r="F10" s="14">
        <v>116</v>
      </c>
      <c r="G10" s="13">
        <v>208</v>
      </c>
      <c r="H10" s="13">
        <v>160</v>
      </c>
      <c r="I10" s="13">
        <v>146</v>
      </c>
      <c r="J10" s="13">
        <v>76</v>
      </c>
      <c r="K10" s="13">
        <v>70</v>
      </c>
      <c r="L10" s="13">
        <v>324</v>
      </c>
      <c r="M10" s="13">
        <v>306</v>
      </c>
      <c r="N10" s="15">
        <v>147</v>
      </c>
      <c r="O10" s="14">
        <v>478</v>
      </c>
      <c r="P10" s="13">
        <v>166</v>
      </c>
      <c r="Q10" s="13">
        <v>59</v>
      </c>
      <c r="R10" s="13">
        <v>23</v>
      </c>
      <c r="S10" s="13">
        <v>61</v>
      </c>
      <c r="T10" s="13">
        <v>133</v>
      </c>
      <c r="U10" s="13">
        <v>61</v>
      </c>
      <c r="V10" s="13">
        <v>0</v>
      </c>
      <c r="W10" s="13">
        <v>9</v>
      </c>
      <c r="X10" s="13">
        <v>52</v>
      </c>
      <c r="Y10" s="13">
        <v>51</v>
      </c>
      <c r="Z10" s="15">
        <v>163</v>
      </c>
      <c r="AA10" s="14">
        <v>585</v>
      </c>
      <c r="AB10" s="13">
        <v>191</v>
      </c>
      <c r="AC10" s="13">
        <v>25</v>
      </c>
      <c r="AD10" s="13">
        <v>102</v>
      </c>
      <c r="AE10" s="13">
        <v>53</v>
      </c>
      <c r="AF10" s="15">
        <v>11</v>
      </c>
      <c r="AG10" s="14">
        <v>445</v>
      </c>
      <c r="AH10" s="13">
        <v>331</v>
      </c>
      <c r="AI10" s="13">
        <v>196</v>
      </c>
      <c r="AJ10" s="13">
        <v>249</v>
      </c>
      <c r="AK10" s="13">
        <v>158</v>
      </c>
      <c r="AL10" s="15">
        <v>173</v>
      </c>
      <c r="AM10" s="14">
        <v>776</v>
      </c>
      <c r="AN10" s="15">
        <v>0</v>
      </c>
    </row>
    <row r="11" spans="1:40" ht="15" customHeight="1" x14ac:dyDescent="0.3">
      <c r="A11" s="2" t="s">
        <v>329</v>
      </c>
      <c r="B11" s="9" t="s">
        <v>909</v>
      </c>
      <c r="C11" s="13">
        <v>142</v>
      </c>
      <c r="D11" s="14">
        <v>80</v>
      </c>
      <c r="E11" s="15">
        <v>63</v>
      </c>
      <c r="F11" s="14">
        <v>32</v>
      </c>
      <c r="G11" s="13">
        <v>53</v>
      </c>
      <c r="H11" s="13">
        <v>27</v>
      </c>
      <c r="I11" s="13">
        <v>16</v>
      </c>
      <c r="J11" s="13">
        <v>6</v>
      </c>
      <c r="K11" s="13">
        <v>8</v>
      </c>
      <c r="L11" s="13">
        <v>85</v>
      </c>
      <c r="M11" s="13">
        <v>43</v>
      </c>
      <c r="N11" s="15">
        <v>14</v>
      </c>
      <c r="O11" s="14">
        <v>95</v>
      </c>
      <c r="P11" s="13">
        <v>32</v>
      </c>
      <c r="Q11" s="13">
        <v>13</v>
      </c>
      <c r="R11" s="13">
        <v>6</v>
      </c>
      <c r="S11" s="13">
        <v>11</v>
      </c>
      <c r="T11" s="13">
        <v>15</v>
      </c>
      <c r="U11" s="13">
        <v>12</v>
      </c>
      <c r="V11" s="13">
        <v>0</v>
      </c>
      <c r="W11" s="13">
        <v>2</v>
      </c>
      <c r="X11" s="13">
        <v>6</v>
      </c>
      <c r="Y11" s="13">
        <v>7</v>
      </c>
      <c r="Z11" s="15">
        <v>38</v>
      </c>
      <c r="AA11" s="14">
        <v>97</v>
      </c>
      <c r="AB11" s="13">
        <v>45</v>
      </c>
      <c r="AC11" s="13">
        <v>8</v>
      </c>
      <c r="AD11" s="13">
        <v>22</v>
      </c>
      <c r="AE11" s="13">
        <v>14</v>
      </c>
      <c r="AF11" s="15">
        <v>2</v>
      </c>
      <c r="AG11" s="14">
        <v>84</v>
      </c>
      <c r="AH11" s="13">
        <v>58</v>
      </c>
      <c r="AI11" s="13">
        <v>51</v>
      </c>
      <c r="AJ11" s="13">
        <v>33</v>
      </c>
      <c r="AK11" s="13">
        <v>29</v>
      </c>
      <c r="AL11" s="15">
        <v>30</v>
      </c>
      <c r="AM11" s="14">
        <v>142</v>
      </c>
      <c r="AN11" s="15">
        <v>0</v>
      </c>
    </row>
    <row r="12" spans="1:40" ht="15" customHeight="1" x14ac:dyDescent="0.3">
      <c r="A12" s="2" t="s">
        <v>329</v>
      </c>
      <c r="B12" s="9"/>
      <c r="C12" s="16">
        <v>0.18</v>
      </c>
      <c r="D12" s="19">
        <v>0.21</v>
      </c>
      <c r="E12" s="21">
        <v>0.16</v>
      </c>
      <c r="F12" s="19">
        <v>0.28000000000000003</v>
      </c>
      <c r="G12" s="20">
        <v>0.26</v>
      </c>
      <c r="H12" s="16">
        <v>0.17</v>
      </c>
      <c r="I12" s="20">
        <v>0.11</v>
      </c>
      <c r="J12" s="20">
        <v>0.08</v>
      </c>
      <c r="K12" s="16">
        <v>0.11</v>
      </c>
      <c r="L12" s="20">
        <v>0.26</v>
      </c>
      <c r="M12" s="20">
        <v>0.14000000000000001</v>
      </c>
      <c r="N12" s="21">
        <v>0.1</v>
      </c>
      <c r="O12" s="17">
        <v>0.2</v>
      </c>
      <c r="P12" s="16">
        <v>0.19</v>
      </c>
      <c r="Q12" s="16">
        <v>0.22</v>
      </c>
      <c r="R12" s="16">
        <v>0.26</v>
      </c>
      <c r="S12" s="16">
        <v>0.17</v>
      </c>
      <c r="T12" s="20">
        <v>0.12</v>
      </c>
      <c r="U12" s="16">
        <v>0.2</v>
      </c>
      <c r="V12" s="16">
        <v>0</v>
      </c>
      <c r="W12" s="16">
        <v>0.26</v>
      </c>
      <c r="X12" s="16">
        <v>0.11</v>
      </c>
      <c r="Y12" s="16">
        <v>0.14000000000000001</v>
      </c>
      <c r="Z12" s="18">
        <v>0.24</v>
      </c>
      <c r="AA12" s="19">
        <v>0.17</v>
      </c>
      <c r="AB12" s="20">
        <v>0.24</v>
      </c>
      <c r="AC12" s="16">
        <v>0.32</v>
      </c>
      <c r="AD12" s="16">
        <v>0.21</v>
      </c>
      <c r="AE12" s="16">
        <v>0.26</v>
      </c>
      <c r="AF12" s="18">
        <v>0.17</v>
      </c>
      <c r="AG12" s="17">
        <v>0.19</v>
      </c>
      <c r="AH12" s="16">
        <v>0.18</v>
      </c>
      <c r="AI12" s="20">
        <v>0.26</v>
      </c>
      <c r="AJ12" s="20">
        <v>0.13</v>
      </c>
      <c r="AK12" s="16">
        <v>0.18</v>
      </c>
      <c r="AL12" s="18">
        <v>0.17</v>
      </c>
      <c r="AM12" s="17">
        <v>0.18</v>
      </c>
      <c r="AN12" s="18">
        <v>0</v>
      </c>
    </row>
    <row r="13" spans="1:40" ht="15" customHeight="1" x14ac:dyDescent="0.3">
      <c r="A13" s="2" t="s">
        <v>329</v>
      </c>
      <c r="B13" s="9"/>
      <c r="D13" s="10" t="s">
        <v>378</v>
      </c>
      <c r="E13" s="9"/>
      <c r="F13" s="10" t="s">
        <v>562</v>
      </c>
      <c r="G13" s="12" t="s">
        <v>562</v>
      </c>
      <c r="L13" s="12" t="s">
        <v>562</v>
      </c>
      <c r="N13" s="9"/>
      <c r="O13" s="10" t="s">
        <v>382</v>
      </c>
      <c r="Z13" s="11" t="s">
        <v>382</v>
      </c>
      <c r="AA13" s="22"/>
      <c r="AB13" s="12" t="s">
        <v>377</v>
      </c>
      <c r="AF13" s="9"/>
      <c r="AG13" s="22"/>
      <c r="AI13" s="12" t="s">
        <v>686</v>
      </c>
      <c r="AL13" s="9"/>
      <c r="AM13" s="22"/>
      <c r="AN13" s="9"/>
    </row>
    <row r="14" spans="1:40" ht="15" customHeight="1" x14ac:dyDescent="0.3">
      <c r="A14" s="2" t="s">
        <v>329</v>
      </c>
      <c r="B14" s="9" t="s">
        <v>922</v>
      </c>
      <c r="C14" s="13">
        <v>208</v>
      </c>
      <c r="D14" s="14">
        <v>103</v>
      </c>
      <c r="E14" s="15">
        <v>106</v>
      </c>
      <c r="F14" s="14">
        <v>29</v>
      </c>
      <c r="G14" s="13">
        <v>54</v>
      </c>
      <c r="H14" s="13">
        <v>50</v>
      </c>
      <c r="I14" s="13">
        <v>33</v>
      </c>
      <c r="J14" s="13">
        <v>28</v>
      </c>
      <c r="K14" s="13">
        <v>15</v>
      </c>
      <c r="L14" s="13">
        <v>83</v>
      </c>
      <c r="M14" s="13">
        <v>83</v>
      </c>
      <c r="N14" s="15">
        <v>43</v>
      </c>
      <c r="O14" s="14">
        <v>136</v>
      </c>
      <c r="P14" s="13">
        <v>42</v>
      </c>
      <c r="Q14" s="13">
        <v>17</v>
      </c>
      <c r="R14" s="13">
        <v>7</v>
      </c>
      <c r="S14" s="13">
        <v>16</v>
      </c>
      <c r="T14" s="13">
        <v>31</v>
      </c>
      <c r="U14" s="13">
        <v>15</v>
      </c>
      <c r="V14" s="13">
        <v>0</v>
      </c>
      <c r="W14" s="13">
        <v>3</v>
      </c>
      <c r="X14" s="13">
        <v>7</v>
      </c>
      <c r="Y14" s="13">
        <v>16</v>
      </c>
      <c r="Z14" s="15">
        <v>55</v>
      </c>
      <c r="AA14" s="14">
        <v>141</v>
      </c>
      <c r="AB14" s="13">
        <v>67</v>
      </c>
      <c r="AC14" s="13">
        <v>4</v>
      </c>
      <c r="AD14" s="13">
        <v>40</v>
      </c>
      <c r="AE14" s="13">
        <v>19</v>
      </c>
      <c r="AF14" s="15">
        <v>4</v>
      </c>
      <c r="AG14" s="14">
        <v>124</v>
      </c>
      <c r="AH14" s="13">
        <v>84</v>
      </c>
      <c r="AI14" s="13">
        <v>54</v>
      </c>
      <c r="AJ14" s="13">
        <v>70</v>
      </c>
      <c r="AK14" s="13">
        <v>45</v>
      </c>
      <c r="AL14" s="15">
        <v>39</v>
      </c>
      <c r="AM14" s="14">
        <v>208</v>
      </c>
      <c r="AN14" s="15">
        <v>0</v>
      </c>
    </row>
    <row r="15" spans="1:40" ht="15" customHeight="1" x14ac:dyDescent="0.3">
      <c r="A15" s="2" t="s">
        <v>329</v>
      </c>
      <c r="B15" s="9"/>
      <c r="C15" s="16">
        <v>0.27</v>
      </c>
      <c r="D15" s="17">
        <v>0.27</v>
      </c>
      <c r="E15" s="18">
        <v>0.26</v>
      </c>
      <c r="F15" s="17">
        <v>0.25</v>
      </c>
      <c r="G15" s="16">
        <v>0.26</v>
      </c>
      <c r="H15" s="16">
        <v>0.31</v>
      </c>
      <c r="I15" s="16">
        <v>0.23</v>
      </c>
      <c r="J15" s="20">
        <v>0.36</v>
      </c>
      <c r="K15" s="16">
        <v>0.22</v>
      </c>
      <c r="L15" s="16">
        <v>0.26</v>
      </c>
      <c r="M15" s="16">
        <v>0.27</v>
      </c>
      <c r="N15" s="18">
        <v>0.28999999999999998</v>
      </c>
      <c r="O15" s="17">
        <v>0.28000000000000003</v>
      </c>
      <c r="P15" s="16">
        <v>0.25</v>
      </c>
      <c r="Q15" s="16">
        <v>0.28000000000000003</v>
      </c>
      <c r="R15" s="16">
        <v>0.32</v>
      </c>
      <c r="S15" s="16">
        <v>0.26</v>
      </c>
      <c r="T15" s="16">
        <v>0.23</v>
      </c>
      <c r="U15" s="16">
        <v>0.25</v>
      </c>
      <c r="V15" s="16">
        <v>0</v>
      </c>
      <c r="W15" s="16">
        <v>0.27</v>
      </c>
      <c r="X15" s="20">
        <v>0.13</v>
      </c>
      <c r="Y15" s="16">
        <v>0.32</v>
      </c>
      <c r="Z15" s="21">
        <v>0.34</v>
      </c>
      <c r="AA15" s="19">
        <v>0.24</v>
      </c>
      <c r="AB15" s="20">
        <v>0.35</v>
      </c>
      <c r="AC15" s="16">
        <v>0.16</v>
      </c>
      <c r="AD15" s="20">
        <v>0.39</v>
      </c>
      <c r="AE15" s="16">
        <v>0.37</v>
      </c>
      <c r="AF15" s="18">
        <v>0.35</v>
      </c>
      <c r="AG15" s="17">
        <v>0.28000000000000003</v>
      </c>
      <c r="AH15" s="16">
        <v>0.25</v>
      </c>
      <c r="AI15" s="16">
        <v>0.28000000000000003</v>
      </c>
      <c r="AJ15" s="16">
        <v>0.28000000000000003</v>
      </c>
      <c r="AK15" s="16">
        <v>0.28000000000000003</v>
      </c>
      <c r="AL15" s="18">
        <v>0.23</v>
      </c>
      <c r="AM15" s="17">
        <v>0.27</v>
      </c>
      <c r="AN15" s="18">
        <v>0</v>
      </c>
    </row>
    <row r="16" spans="1:40" ht="15" customHeight="1" x14ac:dyDescent="0.3">
      <c r="A16" s="2" t="s">
        <v>329</v>
      </c>
      <c r="B16" s="9"/>
      <c r="D16" s="22"/>
      <c r="E16" s="9"/>
      <c r="F16" s="22"/>
      <c r="J16" s="12" t="s">
        <v>380</v>
      </c>
      <c r="N16" s="9"/>
      <c r="O16" s="10" t="s">
        <v>387</v>
      </c>
      <c r="Q16" s="12" t="s">
        <v>387</v>
      </c>
      <c r="Y16" s="12" t="s">
        <v>387</v>
      </c>
      <c r="Z16" s="11" t="s">
        <v>387</v>
      </c>
      <c r="AA16" s="22"/>
      <c r="AB16" s="12" t="s">
        <v>377</v>
      </c>
      <c r="AD16" s="12" t="s">
        <v>377</v>
      </c>
      <c r="AE16" s="12" t="s">
        <v>377</v>
      </c>
      <c r="AF16" s="9"/>
      <c r="AG16" s="22"/>
      <c r="AL16" s="9"/>
      <c r="AM16" s="22"/>
      <c r="AN16" s="9"/>
    </row>
    <row r="17" spans="1:40" ht="15" customHeight="1" x14ac:dyDescent="0.3">
      <c r="A17" s="2" t="s">
        <v>329</v>
      </c>
      <c r="B17" s="9" t="s">
        <v>930</v>
      </c>
      <c r="C17" s="13">
        <v>294</v>
      </c>
      <c r="D17" s="14">
        <v>135</v>
      </c>
      <c r="E17" s="15">
        <v>159</v>
      </c>
      <c r="F17" s="14">
        <v>39</v>
      </c>
      <c r="G17" s="13">
        <v>69</v>
      </c>
      <c r="H17" s="13">
        <v>56</v>
      </c>
      <c r="I17" s="13">
        <v>71</v>
      </c>
      <c r="J17" s="13">
        <v>26</v>
      </c>
      <c r="K17" s="13">
        <v>34</v>
      </c>
      <c r="L17" s="13">
        <v>107</v>
      </c>
      <c r="M17" s="13">
        <v>127</v>
      </c>
      <c r="N17" s="15">
        <v>60</v>
      </c>
      <c r="O17" s="14">
        <v>175</v>
      </c>
      <c r="P17" s="13">
        <v>65</v>
      </c>
      <c r="Q17" s="13">
        <v>22</v>
      </c>
      <c r="R17" s="13">
        <v>6</v>
      </c>
      <c r="S17" s="13">
        <v>22</v>
      </c>
      <c r="T17" s="13">
        <v>53</v>
      </c>
      <c r="U17" s="13">
        <v>25</v>
      </c>
      <c r="V17" s="13">
        <v>0</v>
      </c>
      <c r="W17" s="13">
        <v>4</v>
      </c>
      <c r="X17" s="13">
        <v>26</v>
      </c>
      <c r="Y17" s="13">
        <v>19</v>
      </c>
      <c r="Z17" s="15">
        <v>52</v>
      </c>
      <c r="AA17" s="14">
        <v>231</v>
      </c>
      <c r="AB17" s="13">
        <v>63</v>
      </c>
      <c r="AC17" s="13">
        <v>8</v>
      </c>
      <c r="AD17" s="13">
        <v>31</v>
      </c>
      <c r="AE17" s="13">
        <v>19</v>
      </c>
      <c r="AF17" s="15">
        <v>5</v>
      </c>
      <c r="AG17" s="14">
        <v>156</v>
      </c>
      <c r="AH17" s="13">
        <v>137</v>
      </c>
      <c r="AI17" s="13">
        <v>56</v>
      </c>
      <c r="AJ17" s="13">
        <v>100</v>
      </c>
      <c r="AK17" s="13">
        <v>63</v>
      </c>
      <c r="AL17" s="15">
        <v>74</v>
      </c>
      <c r="AM17" s="14">
        <v>294</v>
      </c>
      <c r="AN17" s="15">
        <v>0</v>
      </c>
    </row>
    <row r="18" spans="1:40" ht="15" customHeight="1" x14ac:dyDescent="0.3">
      <c r="A18" s="2" t="s">
        <v>329</v>
      </c>
      <c r="B18" s="9"/>
      <c r="C18" s="16">
        <v>0.38</v>
      </c>
      <c r="D18" s="17">
        <v>0.36</v>
      </c>
      <c r="E18" s="18">
        <v>0.4</v>
      </c>
      <c r="F18" s="17">
        <v>0.33</v>
      </c>
      <c r="G18" s="16">
        <v>0.33</v>
      </c>
      <c r="H18" s="16">
        <v>0.35</v>
      </c>
      <c r="I18" s="20">
        <v>0.48</v>
      </c>
      <c r="J18" s="16">
        <v>0.34</v>
      </c>
      <c r="K18" s="16">
        <v>0.48</v>
      </c>
      <c r="L18" s="20">
        <v>0.33</v>
      </c>
      <c r="M18" s="16">
        <v>0.41</v>
      </c>
      <c r="N18" s="18">
        <v>0.41</v>
      </c>
      <c r="O18" s="17">
        <v>0.37</v>
      </c>
      <c r="P18" s="16">
        <v>0.39</v>
      </c>
      <c r="Q18" s="16">
        <v>0.37</v>
      </c>
      <c r="R18" s="16">
        <v>0.27</v>
      </c>
      <c r="S18" s="16">
        <v>0.35</v>
      </c>
      <c r="T18" s="16">
        <v>0.4</v>
      </c>
      <c r="U18" s="16">
        <v>0.4</v>
      </c>
      <c r="V18" s="16">
        <v>0</v>
      </c>
      <c r="W18" s="16">
        <v>0.47</v>
      </c>
      <c r="X18" s="16">
        <v>0.5</v>
      </c>
      <c r="Y18" s="16">
        <v>0.37</v>
      </c>
      <c r="Z18" s="18">
        <v>0.32</v>
      </c>
      <c r="AA18" s="17">
        <v>0.39</v>
      </c>
      <c r="AB18" s="16">
        <v>0.33</v>
      </c>
      <c r="AC18" s="16">
        <v>0.31</v>
      </c>
      <c r="AD18" s="16">
        <v>0.31</v>
      </c>
      <c r="AE18" s="16">
        <v>0.36</v>
      </c>
      <c r="AF18" s="18">
        <v>0.49</v>
      </c>
      <c r="AG18" s="17">
        <v>0.35</v>
      </c>
      <c r="AH18" s="16">
        <v>0.42</v>
      </c>
      <c r="AI18" s="20">
        <v>0.28999999999999998</v>
      </c>
      <c r="AJ18" s="16">
        <v>0.4</v>
      </c>
      <c r="AK18" s="16">
        <v>0.4</v>
      </c>
      <c r="AL18" s="18">
        <v>0.43</v>
      </c>
      <c r="AM18" s="17">
        <v>0.38</v>
      </c>
      <c r="AN18" s="18">
        <v>0</v>
      </c>
    </row>
    <row r="19" spans="1:40" ht="15" customHeight="1" x14ac:dyDescent="0.3">
      <c r="A19" s="2" t="s">
        <v>329</v>
      </c>
      <c r="B19" s="9"/>
      <c r="D19" s="22"/>
      <c r="E19" s="9"/>
      <c r="F19" s="22"/>
      <c r="I19" s="12" t="s">
        <v>1077</v>
      </c>
      <c r="K19" s="12" t="s">
        <v>433</v>
      </c>
      <c r="M19" s="12" t="s">
        <v>383</v>
      </c>
      <c r="N19" s="9"/>
      <c r="O19" s="22"/>
      <c r="X19" s="12" t="s">
        <v>389</v>
      </c>
      <c r="Z19" s="9"/>
      <c r="AA19" s="22"/>
      <c r="AF19" s="9"/>
      <c r="AG19" s="22"/>
      <c r="AH19" s="12" t="s">
        <v>379</v>
      </c>
      <c r="AJ19" s="12" t="s">
        <v>379</v>
      </c>
      <c r="AK19" s="12" t="s">
        <v>379</v>
      </c>
      <c r="AL19" s="11" t="s">
        <v>379</v>
      </c>
      <c r="AM19" s="22"/>
      <c r="AN19" s="9"/>
    </row>
    <row r="20" spans="1:40" ht="15" customHeight="1" x14ac:dyDescent="0.3">
      <c r="A20" s="2" t="s">
        <v>329</v>
      </c>
      <c r="B20" s="9" t="s">
        <v>940</v>
      </c>
      <c r="C20" s="13">
        <v>112</v>
      </c>
      <c r="D20" s="14">
        <v>50</v>
      </c>
      <c r="E20" s="15">
        <v>62</v>
      </c>
      <c r="F20" s="14">
        <v>15</v>
      </c>
      <c r="G20" s="13">
        <v>31</v>
      </c>
      <c r="H20" s="13">
        <v>20</v>
      </c>
      <c r="I20" s="13">
        <v>20</v>
      </c>
      <c r="J20" s="13">
        <v>15</v>
      </c>
      <c r="K20" s="13">
        <v>11</v>
      </c>
      <c r="L20" s="13">
        <v>46</v>
      </c>
      <c r="M20" s="13">
        <v>40</v>
      </c>
      <c r="N20" s="15">
        <v>26</v>
      </c>
      <c r="O20" s="14">
        <v>65</v>
      </c>
      <c r="P20" s="13">
        <v>21</v>
      </c>
      <c r="Q20" s="13">
        <v>6</v>
      </c>
      <c r="R20" s="13">
        <v>4</v>
      </c>
      <c r="S20" s="13">
        <v>12</v>
      </c>
      <c r="T20" s="13">
        <v>26</v>
      </c>
      <c r="U20" s="13">
        <v>9</v>
      </c>
      <c r="V20" s="13">
        <v>0</v>
      </c>
      <c r="W20" s="13">
        <v>0</v>
      </c>
      <c r="X20" s="13">
        <v>11</v>
      </c>
      <c r="Y20" s="13">
        <v>6</v>
      </c>
      <c r="Z20" s="15">
        <v>17</v>
      </c>
      <c r="AA20" s="14">
        <v>100</v>
      </c>
      <c r="AB20" s="13">
        <v>12</v>
      </c>
      <c r="AC20" s="13">
        <v>3</v>
      </c>
      <c r="AD20" s="13">
        <v>8</v>
      </c>
      <c r="AE20" s="13">
        <v>1</v>
      </c>
      <c r="AF20" s="15">
        <v>0</v>
      </c>
      <c r="AG20" s="14">
        <v>69</v>
      </c>
      <c r="AH20" s="13">
        <v>43</v>
      </c>
      <c r="AI20" s="13">
        <v>28</v>
      </c>
      <c r="AJ20" s="13">
        <v>41</v>
      </c>
      <c r="AK20" s="13">
        <v>19</v>
      </c>
      <c r="AL20" s="15">
        <v>23</v>
      </c>
      <c r="AM20" s="14">
        <v>112</v>
      </c>
      <c r="AN20" s="15">
        <v>0</v>
      </c>
    </row>
    <row r="21" spans="1:40" ht="15" customHeight="1" x14ac:dyDescent="0.3">
      <c r="A21" s="2" t="s">
        <v>329</v>
      </c>
      <c r="B21" s="9"/>
      <c r="C21" s="16">
        <v>0.14000000000000001</v>
      </c>
      <c r="D21" s="17">
        <v>0.13</v>
      </c>
      <c r="E21" s="18">
        <v>0.15</v>
      </c>
      <c r="F21" s="17">
        <v>0.13</v>
      </c>
      <c r="G21" s="16">
        <v>0.15</v>
      </c>
      <c r="H21" s="16">
        <v>0.13</v>
      </c>
      <c r="I21" s="16">
        <v>0.13</v>
      </c>
      <c r="J21" s="16">
        <v>0.19</v>
      </c>
      <c r="K21" s="16">
        <v>0.16</v>
      </c>
      <c r="L21" s="16">
        <v>0.14000000000000001</v>
      </c>
      <c r="M21" s="16">
        <v>0.13</v>
      </c>
      <c r="N21" s="18">
        <v>0.18</v>
      </c>
      <c r="O21" s="17">
        <v>0.14000000000000001</v>
      </c>
      <c r="P21" s="16">
        <v>0.13</v>
      </c>
      <c r="Q21" s="16">
        <v>0.09</v>
      </c>
      <c r="R21" s="16">
        <v>0.16</v>
      </c>
      <c r="S21" s="16">
        <v>0.2</v>
      </c>
      <c r="T21" s="16">
        <v>0.2</v>
      </c>
      <c r="U21" s="16">
        <v>0.14000000000000001</v>
      </c>
      <c r="V21" s="16">
        <v>0</v>
      </c>
      <c r="W21" s="16">
        <v>0</v>
      </c>
      <c r="X21" s="16">
        <v>0.22</v>
      </c>
      <c r="Y21" s="16">
        <v>0.12</v>
      </c>
      <c r="Z21" s="18">
        <v>0.11</v>
      </c>
      <c r="AA21" s="19">
        <v>0.17</v>
      </c>
      <c r="AB21" s="20">
        <v>0.06</v>
      </c>
      <c r="AC21" s="16">
        <v>0.14000000000000001</v>
      </c>
      <c r="AD21" s="20">
        <v>7.0000000000000007E-2</v>
      </c>
      <c r="AE21" s="20">
        <v>0.02</v>
      </c>
      <c r="AF21" s="18">
        <v>0</v>
      </c>
      <c r="AG21" s="17">
        <v>0.16</v>
      </c>
      <c r="AH21" s="16">
        <v>0.13</v>
      </c>
      <c r="AI21" s="16">
        <v>0.14000000000000001</v>
      </c>
      <c r="AJ21" s="16">
        <v>0.17</v>
      </c>
      <c r="AK21" s="16">
        <v>0.12</v>
      </c>
      <c r="AL21" s="18">
        <v>0.13</v>
      </c>
      <c r="AM21" s="17">
        <v>0.14000000000000001</v>
      </c>
      <c r="AN21" s="18">
        <v>0</v>
      </c>
    </row>
    <row r="22" spans="1:40" ht="15" customHeight="1" x14ac:dyDescent="0.3">
      <c r="A22" s="2" t="s">
        <v>329</v>
      </c>
      <c r="B22" s="9"/>
      <c r="D22" s="22"/>
      <c r="E22" s="9"/>
      <c r="F22" s="22"/>
      <c r="N22" s="9"/>
      <c r="O22" s="22"/>
      <c r="T22" s="12" t="s">
        <v>389</v>
      </c>
      <c r="X22" s="12" t="s">
        <v>389</v>
      </c>
      <c r="Z22" s="9"/>
      <c r="AA22" s="10" t="s">
        <v>436</v>
      </c>
      <c r="AF22" s="9"/>
      <c r="AG22" s="22"/>
      <c r="AL22" s="9"/>
      <c r="AM22" s="22"/>
      <c r="AN22" s="9"/>
    </row>
    <row r="23" spans="1:40" ht="15" customHeight="1" x14ac:dyDescent="0.3">
      <c r="A23" s="2" t="s">
        <v>329</v>
      </c>
      <c r="B23" s="9" t="s">
        <v>950</v>
      </c>
      <c r="C23" s="13">
        <v>14</v>
      </c>
      <c r="D23" s="14">
        <v>8</v>
      </c>
      <c r="E23" s="15">
        <v>7</v>
      </c>
      <c r="F23" s="14">
        <v>0</v>
      </c>
      <c r="G23" s="13">
        <v>2</v>
      </c>
      <c r="H23" s="13">
        <v>4</v>
      </c>
      <c r="I23" s="13">
        <v>5</v>
      </c>
      <c r="J23" s="13">
        <v>1</v>
      </c>
      <c r="K23" s="13">
        <v>2</v>
      </c>
      <c r="L23" s="13">
        <v>2</v>
      </c>
      <c r="M23" s="13">
        <v>9</v>
      </c>
      <c r="N23" s="15">
        <v>3</v>
      </c>
      <c r="O23" s="14">
        <v>6</v>
      </c>
      <c r="P23" s="13">
        <v>5</v>
      </c>
      <c r="Q23" s="13">
        <v>2</v>
      </c>
      <c r="R23" s="13">
        <v>0</v>
      </c>
      <c r="S23" s="13">
        <v>1</v>
      </c>
      <c r="T23" s="13">
        <v>4</v>
      </c>
      <c r="U23" s="13">
        <v>0</v>
      </c>
      <c r="V23" s="13">
        <v>0</v>
      </c>
      <c r="W23" s="13">
        <v>0</v>
      </c>
      <c r="X23" s="13">
        <v>2</v>
      </c>
      <c r="Y23" s="13">
        <v>1</v>
      </c>
      <c r="Z23" s="15">
        <v>0</v>
      </c>
      <c r="AA23" s="14">
        <v>12</v>
      </c>
      <c r="AB23" s="13">
        <v>2</v>
      </c>
      <c r="AC23" s="13">
        <v>1</v>
      </c>
      <c r="AD23" s="13">
        <v>1</v>
      </c>
      <c r="AE23" s="13">
        <v>0</v>
      </c>
      <c r="AF23" s="15">
        <v>0</v>
      </c>
      <c r="AG23" s="14">
        <v>8</v>
      </c>
      <c r="AH23" s="13">
        <v>6</v>
      </c>
      <c r="AI23" s="13">
        <v>6</v>
      </c>
      <c r="AJ23" s="13">
        <v>2</v>
      </c>
      <c r="AK23" s="13">
        <v>2</v>
      </c>
      <c r="AL23" s="15">
        <v>4</v>
      </c>
      <c r="AM23" s="14">
        <v>14</v>
      </c>
      <c r="AN23" s="15">
        <v>0</v>
      </c>
    </row>
    <row r="24" spans="1:40" ht="15" customHeight="1" x14ac:dyDescent="0.3">
      <c r="A24" s="2" t="s">
        <v>329</v>
      </c>
      <c r="B24" s="9"/>
      <c r="C24" s="16">
        <v>0.02</v>
      </c>
      <c r="D24" s="17">
        <v>0.02</v>
      </c>
      <c r="E24" s="18">
        <v>0.02</v>
      </c>
      <c r="F24" s="17">
        <v>0</v>
      </c>
      <c r="G24" s="16">
        <v>0.01</v>
      </c>
      <c r="H24" s="16">
        <v>0.03</v>
      </c>
      <c r="I24" s="16">
        <v>0.03</v>
      </c>
      <c r="J24" s="16">
        <v>0.01</v>
      </c>
      <c r="K24" s="16">
        <v>0.03</v>
      </c>
      <c r="L24" s="20">
        <v>0.01</v>
      </c>
      <c r="M24" s="20">
        <v>0.03</v>
      </c>
      <c r="N24" s="18">
        <v>0.02</v>
      </c>
      <c r="O24" s="17">
        <v>0.01</v>
      </c>
      <c r="P24" s="16">
        <v>0.03</v>
      </c>
      <c r="Q24" s="16">
        <v>0.03</v>
      </c>
      <c r="R24" s="16">
        <v>0</v>
      </c>
      <c r="S24" s="16">
        <v>0.02</v>
      </c>
      <c r="T24" s="16">
        <v>0.03</v>
      </c>
      <c r="U24" s="16">
        <v>0</v>
      </c>
      <c r="V24" s="16">
        <v>0</v>
      </c>
      <c r="W24" s="16">
        <v>0</v>
      </c>
      <c r="X24" s="16">
        <v>0.04</v>
      </c>
      <c r="Y24" s="16">
        <v>0.02</v>
      </c>
      <c r="Z24" s="18">
        <v>0</v>
      </c>
      <c r="AA24" s="17">
        <v>0.02</v>
      </c>
      <c r="AB24" s="16">
        <v>0.01</v>
      </c>
      <c r="AC24" s="16">
        <v>0.03</v>
      </c>
      <c r="AD24" s="16">
        <v>0.01</v>
      </c>
      <c r="AE24" s="16">
        <v>0</v>
      </c>
      <c r="AF24" s="18">
        <v>0</v>
      </c>
      <c r="AG24" s="17">
        <v>0.02</v>
      </c>
      <c r="AH24" s="16">
        <v>0.02</v>
      </c>
      <c r="AI24" s="16">
        <v>0.03</v>
      </c>
      <c r="AJ24" s="16">
        <v>0.01</v>
      </c>
      <c r="AK24" s="16">
        <v>0.01</v>
      </c>
      <c r="AL24" s="18">
        <v>0.02</v>
      </c>
      <c r="AM24" s="17">
        <v>0.02</v>
      </c>
      <c r="AN24" s="18">
        <v>0</v>
      </c>
    </row>
    <row r="25" spans="1:40" ht="15" customHeight="1" x14ac:dyDescent="0.3">
      <c r="A25" s="2" t="s">
        <v>329</v>
      </c>
      <c r="B25" s="9"/>
      <c r="D25" s="22"/>
      <c r="E25" s="9"/>
      <c r="F25" s="22"/>
      <c r="H25" s="12" t="s">
        <v>383</v>
      </c>
      <c r="I25" s="12" t="s">
        <v>432</v>
      </c>
      <c r="M25" s="12" t="s">
        <v>383</v>
      </c>
      <c r="N25" s="9"/>
      <c r="O25" s="22"/>
      <c r="P25" s="12" t="s">
        <v>389</v>
      </c>
      <c r="Q25" s="12" t="s">
        <v>389</v>
      </c>
      <c r="T25" s="12" t="s">
        <v>389</v>
      </c>
      <c r="X25" s="12" t="s">
        <v>389</v>
      </c>
      <c r="Z25" s="9"/>
      <c r="AA25" s="22"/>
      <c r="AF25" s="9"/>
      <c r="AG25" s="22"/>
      <c r="AL25" s="9"/>
      <c r="AM25" s="22"/>
      <c r="AN25" s="9"/>
    </row>
    <row r="26" spans="1:40" ht="15" customHeight="1" x14ac:dyDescent="0.3">
      <c r="A26" s="2" t="s">
        <v>329</v>
      </c>
      <c r="B26" s="9" t="s">
        <v>774</v>
      </c>
      <c r="C26" s="13">
        <v>6</v>
      </c>
      <c r="D26" s="14">
        <v>0</v>
      </c>
      <c r="E26" s="15">
        <v>6</v>
      </c>
      <c r="F26" s="14">
        <v>1</v>
      </c>
      <c r="G26" s="13">
        <v>0</v>
      </c>
      <c r="H26" s="13">
        <v>2</v>
      </c>
      <c r="I26" s="13">
        <v>2</v>
      </c>
      <c r="J26" s="13">
        <v>1</v>
      </c>
      <c r="K26" s="13">
        <v>0</v>
      </c>
      <c r="L26" s="13">
        <v>1</v>
      </c>
      <c r="M26" s="13">
        <v>4</v>
      </c>
      <c r="N26" s="15">
        <v>1</v>
      </c>
      <c r="O26" s="14">
        <v>1</v>
      </c>
      <c r="P26" s="13">
        <v>1</v>
      </c>
      <c r="Q26" s="13">
        <v>0</v>
      </c>
      <c r="R26" s="13">
        <v>0</v>
      </c>
      <c r="S26" s="13">
        <v>0</v>
      </c>
      <c r="T26" s="13">
        <v>4</v>
      </c>
      <c r="U26" s="13">
        <v>0</v>
      </c>
      <c r="V26" s="13">
        <v>0</v>
      </c>
      <c r="W26" s="13">
        <v>0</v>
      </c>
      <c r="X26" s="13">
        <v>0</v>
      </c>
      <c r="Y26" s="13">
        <v>1</v>
      </c>
      <c r="Z26" s="15">
        <v>0</v>
      </c>
      <c r="AA26" s="14">
        <v>4</v>
      </c>
      <c r="AB26" s="13">
        <v>2</v>
      </c>
      <c r="AC26" s="13">
        <v>1</v>
      </c>
      <c r="AD26" s="13">
        <v>1</v>
      </c>
      <c r="AE26" s="13">
        <v>0</v>
      </c>
      <c r="AF26" s="15">
        <v>0</v>
      </c>
      <c r="AG26" s="14">
        <v>3</v>
      </c>
      <c r="AH26" s="13">
        <v>3</v>
      </c>
      <c r="AI26" s="13">
        <v>0</v>
      </c>
      <c r="AJ26" s="13">
        <v>3</v>
      </c>
      <c r="AK26" s="13">
        <v>0</v>
      </c>
      <c r="AL26" s="15">
        <v>3</v>
      </c>
      <c r="AM26" s="14">
        <v>6</v>
      </c>
      <c r="AN26" s="15">
        <v>0</v>
      </c>
    </row>
    <row r="27" spans="1:40" ht="15" customHeight="1" x14ac:dyDescent="0.3">
      <c r="A27" s="2" t="s">
        <v>329</v>
      </c>
      <c r="B27" s="9"/>
      <c r="C27" s="16">
        <v>0.01</v>
      </c>
      <c r="D27" s="19">
        <v>0</v>
      </c>
      <c r="E27" s="21">
        <v>0.01</v>
      </c>
      <c r="F27" s="17">
        <v>0.01</v>
      </c>
      <c r="G27" s="16">
        <v>0</v>
      </c>
      <c r="H27" s="16">
        <v>0.01</v>
      </c>
      <c r="I27" s="16">
        <v>0.01</v>
      </c>
      <c r="J27" s="16">
        <v>0.01</v>
      </c>
      <c r="K27" s="16">
        <v>0</v>
      </c>
      <c r="L27" s="3" t="s">
        <v>422</v>
      </c>
      <c r="M27" s="16">
        <v>0.01</v>
      </c>
      <c r="N27" s="18">
        <v>0.01</v>
      </c>
      <c r="O27" s="23" t="s">
        <v>423</v>
      </c>
      <c r="P27" s="16">
        <v>0.01</v>
      </c>
      <c r="Q27" s="16">
        <v>0</v>
      </c>
      <c r="R27" s="16">
        <v>0</v>
      </c>
      <c r="S27" s="16">
        <v>0</v>
      </c>
      <c r="T27" s="20">
        <v>0.03</v>
      </c>
      <c r="U27" s="16">
        <v>0</v>
      </c>
      <c r="V27" s="16">
        <v>0</v>
      </c>
      <c r="W27" s="16">
        <v>0</v>
      </c>
      <c r="X27" s="16">
        <v>0</v>
      </c>
      <c r="Y27" s="16">
        <v>0.02</v>
      </c>
      <c r="Z27" s="18">
        <v>0</v>
      </c>
      <c r="AA27" s="17">
        <v>0.01</v>
      </c>
      <c r="AB27" s="16">
        <v>0.01</v>
      </c>
      <c r="AC27" s="16">
        <v>0.04</v>
      </c>
      <c r="AD27" s="16">
        <v>0.01</v>
      </c>
      <c r="AE27" s="16">
        <v>0</v>
      </c>
      <c r="AF27" s="18">
        <v>0</v>
      </c>
      <c r="AG27" s="17">
        <v>0.01</v>
      </c>
      <c r="AH27" s="16">
        <v>0.01</v>
      </c>
      <c r="AI27" s="16">
        <v>0</v>
      </c>
      <c r="AJ27" s="16">
        <v>0.01</v>
      </c>
      <c r="AK27" s="16">
        <v>0</v>
      </c>
      <c r="AL27" s="18">
        <v>0.02</v>
      </c>
      <c r="AM27" s="17">
        <v>0.01</v>
      </c>
      <c r="AN27" s="18">
        <v>0</v>
      </c>
    </row>
    <row r="28" spans="1:40" ht="15" customHeight="1" x14ac:dyDescent="0.3">
      <c r="A28" s="2" t="s">
        <v>329</v>
      </c>
      <c r="B28" s="9"/>
      <c r="D28" s="22"/>
      <c r="E28" s="11" t="s">
        <v>377</v>
      </c>
      <c r="F28" s="22"/>
      <c r="N28" s="9"/>
      <c r="O28" s="22"/>
      <c r="T28" s="12" t="s">
        <v>653</v>
      </c>
      <c r="Z28" s="9"/>
      <c r="AA28" s="22"/>
      <c r="AF28" s="9"/>
      <c r="AG28" s="22"/>
      <c r="AL28" s="9"/>
      <c r="AM28" s="22"/>
      <c r="AN28" s="9"/>
    </row>
    <row r="29" spans="1:40" ht="15" customHeight="1" x14ac:dyDescent="0.3">
      <c r="A29" s="2" t="s">
        <v>329</v>
      </c>
      <c r="B29" s="9" t="s">
        <v>960</v>
      </c>
      <c r="C29" s="13">
        <v>351</v>
      </c>
      <c r="D29" s="14">
        <v>182</v>
      </c>
      <c r="E29" s="15">
        <v>168</v>
      </c>
      <c r="F29" s="14">
        <v>61</v>
      </c>
      <c r="G29" s="13">
        <v>107</v>
      </c>
      <c r="H29" s="13">
        <v>77</v>
      </c>
      <c r="I29" s="13">
        <v>49</v>
      </c>
      <c r="J29" s="13">
        <v>34</v>
      </c>
      <c r="K29" s="13">
        <v>23</v>
      </c>
      <c r="L29" s="13">
        <v>168</v>
      </c>
      <c r="M29" s="13">
        <v>126</v>
      </c>
      <c r="N29" s="15">
        <v>57</v>
      </c>
      <c r="O29" s="14">
        <v>231</v>
      </c>
      <c r="P29" s="13">
        <v>74</v>
      </c>
      <c r="Q29" s="13">
        <v>30</v>
      </c>
      <c r="R29" s="13">
        <v>13</v>
      </c>
      <c r="S29" s="13">
        <v>27</v>
      </c>
      <c r="T29" s="13">
        <v>46</v>
      </c>
      <c r="U29" s="13">
        <v>28</v>
      </c>
      <c r="V29" s="13">
        <v>0</v>
      </c>
      <c r="W29" s="13">
        <v>5</v>
      </c>
      <c r="X29" s="13">
        <v>13</v>
      </c>
      <c r="Y29" s="13">
        <v>24</v>
      </c>
      <c r="Z29" s="15">
        <v>93</v>
      </c>
      <c r="AA29" s="14">
        <v>238</v>
      </c>
      <c r="AB29" s="13">
        <v>112</v>
      </c>
      <c r="AC29" s="13">
        <v>12</v>
      </c>
      <c r="AD29" s="13">
        <v>62</v>
      </c>
      <c r="AE29" s="13">
        <v>33</v>
      </c>
      <c r="AF29" s="15">
        <v>6</v>
      </c>
      <c r="AG29" s="14">
        <v>208</v>
      </c>
      <c r="AH29" s="13">
        <v>142</v>
      </c>
      <c r="AI29" s="13">
        <v>106</v>
      </c>
      <c r="AJ29" s="13">
        <v>103</v>
      </c>
      <c r="AK29" s="13">
        <v>73</v>
      </c>
      <c r="AL29" s="15">
        <v>69</v>
      </c>
      <c r="AM29" s="14">
        <v>351</v>
      </c>
      <c r="AN29" s="15">
        <v>0</v>
      </c>
    </row>
    <row r="30" spans="1:40" ht="15" customHeight="1" x14ac:dyDescent="0.3">
      <c r="A30" s="2" t="s">
        <v>329</v>
      </c>
      <c r="B30" s="9"/>
      <c r="C30" s="16">
        <v>0.45</v>
      </c>
      <c r="D30" s="17">
        <v>0.49</v>
      </c>
      <c r="E30" s="18">
        <v>0.42</v>
      </c>
      <c r="F30" s="17">
        <v>0.53</v>
      </c>
      <c r="G30" s="20">
        <v>0.51</v>
      </c>
      <c r="H30" s="16">
        <v>0.48</v>
      </c>
      <c r="I30" s="20">
        <v>0.34</v>
      </c>
      <c r="J30" s="16">
        <v>0.45</v>
      </c>
      <c r="K30" s="20">
        <v>0.33</v>
      </c>
      <c r="L30" s="20">
        <v>0.52</v>
      </c>
      <c r="M30" s="16">
        <v>0.41</v>
      </c>
      <c r="N30" s="18">
        <v>0.39</v>
      </c>
      <c r="O30" s="19">
        <v>0.48</v>
      </c>
      <c r="P30" s="16">
        <v>0.44</v>
      </c>
      <c r="Q30" s="16">
        <v>0.5</v>
      </c>
      <c r="R30" s="16">
        <v>0.56999999999999995</v>
      </c>
      <c r="S30" s="16">
        <v>0.43</v>
      </c>
      <c r="T30" s="20">
        <v>0.35</v>
      </c>
      <c r="U30" s="16">
        <v>0.45</v>
      </c>
      <c r="V30" s="16">
        <v>0</v>
      </c>
      <c r="W30" s="16">
        <v>0.53</v>
      </c>
      <c r="X30" s="20">
        <v>0.24</v>
      </c>
      <c r="Y30" s="16">
        <v>0.47</v>
      </c>
      <c r="Z30" s="21">
        <v>0.56999999999999995</v>
      </c>
      <c r="AA30" s="19">
        <v>0.41</v>
      </c>
      <c r="AB30" s="20">
        <v>0.59</v>
      </c>
      <c r="AC30" s="16">
        <v>0.48</v>
      </c>
      <c r="AD30" s="20">
        <v>0.6</v>
      </c>
      <c r="AE30" s="20">
        <v>0.62</v>
      </c>
      <c r="AF30" s="18">
        <v>0.51</v>
      </c>
      <c r="AG30" s="17">
        <v>0.47</v>
      </c>
      <c r="AH30" s="16">
        <v>0.43</v>
      </c>
      <c r="AI30" s="20">
        <v>0.54</v>
      </c>
      <c r="AJ30" s="16">
        <v>0.41</v>
      </c>
      <c r="AK30" s="16">
        <v>0.46</v>
      </c>
      <c r="AL30" s="18">
        <v>0.4</v>
      </c>
      <c r="AM30" s="17">
        <v>0.45</v>
      </c>
      <c r="AN30" s="18">
        <v>0</v>
      </c>
    </row>
    <row r="31" spans="1:40" ht="15" customHeight="1" x14ac:dyDescent="0.3">
      <c r="A31" s="2" t="s">
        <v>329</v>
      </c>
      <c r="B31" s="9"/>
      <c r="D31" s="22"/>
      <c r="E31" s="9"/>
      <c r="F31" s="10" t="s">
        <v>485</v>
      </c>
      <c r="G31" s="12" t="s">
        <v>485</v>
      </c>
      <c r="H31" s="12" t="s">
        <v>495</v>
      </c>
      <c r="L31" s="12" t="s">
        <v>485</v>
      </c>
      <c r="N31" s="9"/>
      <c r="O31" s="10" t="s">
        <v>723</v>
      </c>
      <c r="P31" s="12" t="s">
        <v>387</v>
      </c>
      <c r="Q31" s="12" t="s">
        <v>723</v>
      </c>
      <c r="S31" s="12" t="s">
        <v>387</v>
      </c>
      <c r="U31" s="12" t="s">
        <v>387</v>
      </c>
      <c r="Y31" s="12" t="s">
        <v>387</v>
      </c>
      <c r="Z31" s="11" t="s">
        <v>825</v>
      </c>
      <c r="AA31" s="22"/>
      <c r="AB31" s="12" t="s">
        <v>377</v>
      </c>
      <c r="AD31" s="12" t="s">
        <v>377</v>
      </c>
      <c r="AE31" s="12" t="s">
        <v>377</v>
      </c>
      <c r="AF31" s="9"/>
      <c r="AG31" s="22"/>
      <c r="AI31" s="12" t="s">
        <v>494</v>
      </c>
      <c r="AL31" s="9"/>
      <c r="AM31" s="22"/>
      <c r="AN31" s="9"/>
    </row>
    <row r="32" spans="1:40" ht="15" customHeight="1" x14ac:dyDescent="0.3">
      <c r="A32" s="2" t="s">
        <v>329</v>
      </c>
      <c r="B32" s="9" t="s">
        <v>970</v>
      </c>
      <c r="C32" s="13">
        <v>126</v>
      </c>
      <c r="D32" s="14">
        <v>57</v>
      </c>
      <c r="E32" s="15">
        <v>69</v>
      </c>
      <c r="F32" s="14">
        <v>15</v>
      </c>
      <c r="G32" s="13">
        <v>32</v>
      </c>
      <c r="H32" s="13">
        <v>25</v>
      </c>
      <c r="I32" s="13">
        <v>24</v>
      </c>
      <c r="J32" s="13">
        <v>16</v>
      </c>
      <c r="K32" s="13">
        <v>13</v>
      </c>
      <c r="L32" s="13">
        <v>48</v>
      </c>
      <c r="M32" s="13">
        <v>49</v>
      </c>
      <c r="N32" s="15">
        <v>29</v>
      </c>
      <c r="O32" s="14">
        <v>71</v>
      </c>
      <c r="P32" s="13">
        <v>26</v>
      </c>
      <c r="Q32" s="13">
        <v>8</v>
      </c>
      <c r="R32" s="13">
        <v>4</v>
      </c>
      <c r="S32" s="13">
        <v>13</v>
      </c>
      <c r="T32" s="13">
        <v>29</v>
      </c>
      <c r="U32" s="13">
        <v>9</v>
      </c>
      <c r="V32" s="13">
        <v>0</v>
      </c>
      <c r="W32" s="13">
        <v>0</v>
      </c>
      <c r="X32" s="13">
        <v>13</v>
      </c>
      <c r="Y32" s="13">
        <v>7</v>
      </c>
      <c r="Z32" s="15">
        <v>17</v>
      </c>
      <c r="AA32" s="14">
        <v>112</v>
      </c>
      <c r="AB32" s="13">
        <v>14</v>
      </c>
      <c r="AC32" s="13">
        <v>4</v>
      </c>
      <c r="AD32" s="13">
        <v>8</v>
      </c>
      <c r="AE32" s="13">
        <v>1</v>
      </c>
      <c r="AF32" s="15">
        <v>0</v>
      </c>
      <c r="AG32" s="14">
        <v>77</v>
      </c>
      <c r="AH32" s="13">
        <v>48</v>
      </c>
      <c r="AI32" s="13">
        <v>34</v>
      </c>
      <c r="AJ32" s="13">
        <v>44</v>
      </c>
      <c r="AK32" s="13">
        <v>21</v>
      </c>
      <c r="AL32" s="15">
        <v>27</v>
      </c>
      <c r="AM32" s="14">
        <v>126</v>
      </c>
      <c r="AN32" s="15">
        <v>0</v>
      </c>
    </row>
    <row r="33" spans="1:40" ht="15" customHeight="1" x14ac:dyDescent="0.3">
      <c r="A33" s="2" t="s">
        <v>329</v>
      </c>
      <c r="B33" s="9"/>
      <c r="C33" s="16">
        <v>0.16</v>
      </c>
      <c r="D33" s="17">
        <v>0.15</v>
      </c>
      <c r="E33" s="18">
        <v>0.17</v>
      </c>
      <c r="F33" s="17">
        <v>0.13</v>
      </c>
      <c r="G33" s="16">
        <v>0.16</v>
      </c>
      <c r="H33" s="16">
        <v>0.16</v>
      </c>
      <c r="I33" s="16">
        <v>0.17</v>
      </c>
      <c r="J33" s="16">
        <v>0.2</v>
      </c>
      <c r="K33" s="16">
        <v>0.19</v>
      </c>
      <c r="L33" s="16">
        <v>0.15</v>
      </c>
      <c r="M33" s="16">
        <v>0.16</v>
      </c>
      <c r="N33" s="18">
        <v>0.2</v>
      </c>
      <c r="O33" s="17">
        <v>0.15</v>
      </c>
      <c r="P33" s="16">
        <v>0.16</v>
      </c>
      <c r="Q33" s="16">
        <v>0.13</v>
      </c>
      <c r="R33" s="16">
        <v>0.16</v>
      </c>
      <c r="S33" s="16">
        <v>0.21</v>
      </c>
      <c r="T33" s="20">
        <v>0.22</v>
      </c>
      <c r="U33" s="16">
        <v>0.14000000000000001</v>
      </c>
      <c r="V33" s="16">
        <v>0</v>
      </c>
      <c r="W33" s="16">
        <v>0</v>
      </c>
      <c r="X33" s="20">
        <v>0.26</v>
      </c>
      <c r="Y33" s="16">
        <v>0.14000000000000001</v>
      </c>
      <c r="Z33" s="21">
        <v>0.11</v>
      </c>
      <c r="AA33" s="19">
        <v>0.19</v>
      </c>
      <c r="AB33" s="20">
        <v>7.0000000000000007E-2</v>
      </c>
      <c r="AC33" s="16">
        <v>0.17</v>
      </c>
      <c r="AD33" s="20">
        <v>0.08</v>
      </c>
      <c r="AE33" s="20">
        <v>0.02</v>
      </c>
      <c r="AF33" s="18">
        <v>0</v>
      </c>
      <c r="AG33" s="17">
        <v>0.17</v>
      </c>
      <c r="AH33" s="16">
        <v>0.15</v>
      </c>
      <c r="AI33" s="16">
        <v>0.17</v>
      </c>
      <c r="AJ33" s="16">
        <v>0.17</v>
      </c>
      <c r="AK33" s="16">
        <v>0.14000000000000001</v>
      </c>
      <c r="AL33" s="18">
        <v>0.16</v>
      </c>
      <c r="AM33" s="17">
        <v>0.16</v>
      </c>
      <c r="AN33" s="18">
        <v>0</v>
      </c>
    </row>
    <row r="34" spans="1:40" ht="15" customHeight="1" x14ac:dyDescent="0.3">
      <c r="A34" s="2" t="s">
        <v>329</v>
      </c>
      <c r="B34" s="9"/>
      <c r="C34" s="28"/>
      <c r="D34" s="29"/>
      <c r="E34" s="30"/>
      <c r="F34" s="29"/>
      <c r="G34" s="28"/>
      <c r="H34" s="28"/>
      <c r="I34" s="28"/>
      <c r="J34" s="28"/>
      <c r="K34" s="28"/>
      <c r="L34" s="28"/>
      <c r="M34" s="28"/>
      <c r="N34" s="30"/>
      <c r="O34" s="29"/>
      <c r="P34" s="28"/>
      <c r="Q34" s="28"/>
      <c r="R34" s="28"/>
      <c r="S34" s="47" t="s">
        <v>389</v>
      </c>
      <c r="T34" s="47" t="s">
        <v>653</v>
      </c>
      <c r="U34" s="28"/>
      <c r="V34" s="28"/>
      <c r="W34" s="28"/>
      <c r="X34" s="47" t="s">
        <v>653</v>
      </c>
      <c r="Y34" s="28"/>
      <c r="Z34" s="30"/>
      <c r="AA34" s="49" t="s">
        <v>436</v>
      </c>
      <c r="AB34" s="28"/>
      <c r="AC34" s="28"/>
      <c r="AD34" s="28"/>
      <c r="AE34" s="28"/>
      <c r="AF34" s="30"/>
      <c r="AG34" s="29"/>
      <c r="AH34" s="28"/>
      <c r="AI34" s="28"/>
      <c r="AJ34" s="28"/>
      <c r="AK34" s="28"/>
      <c r="AL34" s="30"/>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2D00-000000000000}"/>
  </hyperlinks>
  <pageMargins left="0.7" right="0.7" top="0.75" bottom="0.75" header="0.3" footer="0.3"/>
  <headerFooter>
    <oddHeader>&amp;L&amp;"Aptos"&amp;12&amp;K000000 Classification: CONFIDENTIAL&amp;1#_x000D_</oddHeader>
  </headerFooter>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dimension ref="A1:AN36"/>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1078</v>
      </c>
    </row>
    <row r="4" spans="1:40" x14ac:dyDescent="0.3">
      <c r="A4" s="2" t="s">
        <v>329</v>
      </c>
      <c r="B4" s="2" t="s">
        <v>1079</v>
      </c>
    </row>
    <row r="5" spans="1:40" x14ac:dyDescent="0.3">
      <c r="A5" s="2" t="s">
        <v>329</v>
      </c>
      <c r="B5" s="2" t="s">
        <v>85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383</v>
      </c>
      <c r="M8" s="12" t="s">
        <v>384</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465</v>
      </c>
      <c r="AK8" s="12" t="s">
        <v>466</v>
      </c>
      <c r="AL8" s="11" t="s">
        <v>390</v>
      </c>
      <c r="AM8" s="10" t="s">
        <v>377</v>
      </c>
      <c r="AN8" s="11" t="s">
        <v>463</v>
      </c>
    </row>
    <row r="9" spans="1:40" ht="15" customHeight="1" x14ac:dyDescent="0.3">
      <c r="A9" s="2" t="s">
        <v>329</v>
      </c>
      <c r="B9" s="9" t="s">
        <v>391</v>
      </c>
      <c r="C9" s="13">
        <v>336</v>
      </c>
      <c r="D9" s="14">
        <v>179</v>
      </c>
      <c r="E9" s="15">
        <v>156</v>
      </c>
      <c r="F9" s="14">
        <v>33</v>
      </c>
      <c r="G9" s="13">
        <v>82</v>
      </c>
      <c r="H9" s="13">
        <v>79</v>
      </c>
      <c r="I9" s="13">
        <v>54</v>
      </c>
      <c r="J9" s="13">
        <v>44</v>
      </c>
      <c r="K9" s="13">
        <v>44</v>
      </c>
      <c r="L9" s="13">
        <v>115</v>
      </c>
      <c r="M9" s="13">
        <v>133</v>
      </c>
      <c r="N9" s="15">
        <v>88</v>
      </c>
      <c r="O9" s="14">
        <v>213</v>
      </c>
      <c r="P9" s="13">
        <v>69</v>
      </c>
      <c r="Q9" s="13">
        <v>35</v>
      </c>
      <c r="R9" s="13">
        <v>8</v>
      </c>
      <c r="S9" s="13">
        <v>21</v>
      </c>
      <c r="T9" s="13">
        <v>54</v>
      </c>
      <c r="U9" s="13">
        <v>30</v>
      </c>
      <c r="V9" s="13">
        <v>0</v>
      </c>
      <c r="W9" s="13">
        <v>7</v>
      </c>
      <c r="X9" s="13">
        <v>23</v>
      </c>
      <c r="Y9" s="13">
        <v>20</v>
      </c>
      <c r="Z9" s="15">
        <v>69</v>
      </c>
      <c r="AA9" s="14">
        <v>252</v>
      </c>
      <c r="AB9" s="13">
        <v>81</v>
      </c>
      <c r="AC9" s="13">
        <v>9</v>
      </c>
      <c r="AD9" s="13">
        <v>45</v>
      </c>
      <c r="AE9" s="13">
        <v>24</v>
      </c>
      <c r="AF9" s="15">
        <v>3</v>
      </c>
      <c r="AG9" s="14">
        <v>198</v>
      </c>
      <c r="AH9" s="13">
        <v>138</v>
      </c>
      <c r="AI9" s="13">
        <v>100</v>
      </c>
      <c r="AJ9" s="13">
        <v>98</v>
      </c>
      <c r="AK9" s="13">
        <v>62</v>
      </c>
      <c r="AL9" s="15">
        <v>76</v>
      </c>
      <c r="AM9" s="14">
        <v>336</v>
      </c>
      <c r="AN9" s="15">
        <v>0</v>
      </c>
    </row>
    <row r="10" spans="1:40" ht="15" customHeight="1" x14ac:dyDescent="0.3">
      <c r="A10" s="2" t="s">
        <v>329</v>
      </c>
      <c r="B10" s="9" t="s">
        <v>338</v>
      </c>
      <c r="C10" s="13">
        <v>321</v>
      </c>
      <c r="D10" s="14">
        <v>173</v>
      </c>
      <c r="E10" s="15">
        <v>148</v>
      </c>
      <c r="F10" s="14">
        <v>31</v>
      </c>
      <c r="G10" s="13">
        <v>77</v>
      </c>
      <c r="H10" s="13">
        <v>76</v>
      </c>
      <c r="I10" s="13">
        <v>52</v>
      </c>
      <c r="J10" s="13">
        <v>41</v>
      </c>
      <c r="K10" s="13">
        <v>43</v>
      </c>
      <c r="L10" s="13">
        <v>108</v>
      </c>
      <c r="M10" s="13">
        <v>128</v>
      </c>
      <c r="N10" s="15">
        <v>84</v>
      </c>
      <c r="O10" s="14">
        <v>206</v>
      </c>
      <c r="P10" s="13">
        <v>64</v>
      </c>
      <c r="Q10" s="13">
        <v>30</v>
      </c>
      <c r="R10" s="13">
        <v>7</v>
      </c>
      <c r="S10" s="13">
        <v>22</v>
      </c>
      <c r="T10" s="13">
        <v>51</v>
      </c>
      <c r="U10" s="13">
        <v>28</v>
      </c>
      <c r="V10" s="13">
        <v>0</v>
      </c>
      <c r="W10" s="13">
        <v>6</v>
      </c>
      <c r="X10" s="13">
        <v>22</v>
      </c>
      <c r="Y10" s="13">
        <v>19</v>
      </c>
      <c r="Z10" s="15">
        <v>72</v>
      </c>
      <c r="AA10" s="14">
        <v>243</v>
      </c>
      <c r="AB10" s="13">
        <v>78</v>
      </c>
      <c r="AC10" s="13">
        <v>9</v>
      </c>
      <c r="AD10" s="13">
        <v>42</v>
      </c>
      <c r="AE10" s="13">
        <v>21</v>
      </c>
      <c r="AF10" s="15">
        <v>6</v>
      </c>
      <c r="AG10" s="14">
        <v>188</v>
      </c>
      <c r="AH10" s="13">
        <v>132</v>
      </c>
      <c r="AI10" s="13">
        <v>89</v>
      </c>
      <c r="AJ10" s="13">
        <v>99</v>
      </c>
      <c r="AK10" s="13">
        <v>63</v>
      </c>
      <c r="AL10" s="15">
        <v>69</v>
      </c>
      <c r="AM10" s="14">
        <v>321</v>
      </c>
      <c r="AN10" s="15">
        <v>0</v>
      </c>
    </row>
    <row r="11" spans="1:40" ht="15" customHeight="1" x14ac:dyDescent="0.3">
      <c r="A11" s="2" t="s">
        <v>329</v>
      </c>
      <c r="B11" s="9" t="s">
        <v>909</v>
      </c>
      <c r="C11" s="13">
        <v>65</v>
      </c>
      <c r="D11" s="14">
        <v>34</v>
      </c>
      <c r="E11" s="15">
        <v>31</v>
      </c>
      <c r="F11" s="14">
        <v>8</v>
      </c>
      <c r="G11" s="13">
        <v>19</v>
      </c>
      <c r="H11" s="13">
        <v>16</v>
      </c>
      <c r="I11" s="13">
        <v>10</v>
      </c>
      <c r="J11" s="13">
        <v>6</v>
      </c>
      <c r="K11" s="13">
        <v>6</v>
      </c>
      <c r="L11" s="13">
        <v>27</v>
      </c>
      <c r="M11" s="13">
        <v>26</v>
      </c>
      <c r="N11" s="15">
        <v>12</v>
      </c>
      <c r="O11" s="14">
        <v>45</v>
      </c>
      <c r="P11" s="13">
        <v>13</v>
      </c>
      <c r="Q11" s="13">
        <v>4</v>
      </c>
      <c r="R11" s="13">
        <v>0</v>
      </c>
      <c r="S11" s="13">
        <v>4</v>
      </c>
      <c r="T11" s="13">
        <v>7</v>
      </c>
      <c r="U11" s="13">
        <v>9</v>
      </c>
      <c r="V11" s="13">
        <v>0</v>
      </c>
      <c r="W11" s="13">
        <v>2</v>
      </c>
      <c r="X11" s="13">
        <v>3</v>
      </c>
      <c r="Y11" s="13">
        <v>3</v>
      </c>
      <c r="Z11" s="15">
        <v>22</v>
      </c>
      <c r="AA11" s="14">
        <v>42</v>
      </c>
      <c r="AB11" s="13">
        <v>23</v>
      </c>
      <c r="AC11" s="13">
        <v>4</v>
      </c>
      <c r="AD11" s="13">
        <v>14</v>
      </c>
      <c r="AE11" s="13">
        <v>4</v>
      </c>
      <c r="AF11" s="15">
        <v>2</v>
      </c>
      <c r="AG11" s="14">
        <v>35</v>
      </c>
      <c r="AH11" s="13">
        <v>30</v>
      </c>
      <c r="AI11" s="13">
        <v>15</v>
      </c>
      <c r="AJ11" s="13">
        <v>20</v>
      </c>
      <c r="AK11" s="13">
        <v>15</v>
      </c>
      <c r="AL11" s="15">
        <v>15</v>
      </c>
      <c r="AM11" s="14">
        <v>65</v>
      </c>
      <c r="AN11" s="15">
        <v>0</v>
      </c>
    </row>
    <row r="12" spans="1:40" ht="15" customHeight="1" x14ac:dyDescent="0.3">
      <c r="A12" s="2" t="s">
        <v>329</v>
      </c>
      <c r="B12" s="9"/>
      <c r="C12" s="16">
        <v>0.2</v>
      </c>
      <c r="D12" s="17">
        <v>0.2</v>
      </c>
      <c r="E12" s="18">
        <v>0.21</v>
      </c>
      <c r="F12" s="17">
        <v>0.25</v>
      </c>
      <c r="G12" s="16">
        <v>0.25</v>
      </c>
      <c r="H12" s="16">
        <v>0.22</v>
      </c>
      <c r="I12" s="16">
        <v>0.19</v>
      </c>
      <c r="J12" s="16">
        <v>0.15</v>
      </c>
      <c r="K12" s="16">
        <v>0.14000000000000001</v>
      </c>
      <c r="L12" s="16">
        <v>0.25</v>
      </c>
      <c r="M12" s="16">
        <v>0.21</v>
      </c>
      <c r="N12" s="18">
        <v>0.14000000000000001</v>
      </c>
      <c r="O12" s="17">
        <v>0.22</v>
      </c>
      <c r="P12" s="16">
        <v>0.2</v>
      </c>
      <c r="Q12" s="16">
        <v>0.12</v>
      </c>
      <c r="R12" s="16">
        <v>0</v>
      </c>
      <c r="S12" s="16">
        <v>0.19</v>
      </c>
      <c r="T12" s="16">
        <v>0.14000000000000001</v>
      </c>
      <c r="U12" s="16">
        <v>0.31</v>
      </c>
      <c r="V12" s="16">
        <v>0</v>
      </c>
      <c r="W12" s="16">
        <v>0.27</v>
      </c>
      <c r="X12" s="16">
        <v>0.12</v>
      </c>
      <c r="Y12" s="16">
        <v>0.14000000000000001</v>
      </c>
      <c r="Z12" s="21">
        <v>0.31</v>
      </c>
      <c r="AA12" s="19">
        <v>0.17</v>
      </c>
      <c r="AB12" s="20">
        <v>0.3</v>
      </c>
      <c r="AC12" s="16">
        <v>0.42</v>
      </c>
      <c r="AD12" s="20">
        <v>0.33</v>
      </c>
      <c r="AE12" s="16">
        <v>0.17</v>
      </c>
      <c r="AF12" s="18">
        <v>0.34</v>
      </c>
      <c r="AG12" s="17">
        <v>0.19</v>
      </c>
      <c r="AH12" s="16">
        <v>0.23</v>
      </c>
      <c r="AI12" s="16">
        <v>0.17</v>
      </c>
      <c r="AJ12" s="16">
        <v>0.2</v>
      </c>
      <c r="AK12" s="16">
        <v>0.24</v>
      </c>
      <c r="AL12" s="18">
        <v>0.22</v>
      </c>
      <c r="AM12" s="17">
        <v>0.2</v>
      </c>
      <c r="AN12" s="18">
        <v>0</v>
      </c>
    </row>
    <row r="13" spans="1:40" ht="15" customHeight="1" x14ac:dyDescent="0.3">
      <c r="A13" s="2" t="s">
        <v>329</v>
      </c>
      <c r="B13" s="9"/>
      <c r="D13" s="22"/>
      <c r="E13" s="9"/>
      <c r="F13" s="22"/>
      <c r="N13" s="9"/>
      <c r="O13" s="22"/>
      <c r="Z13" s="11" t="s">
        <v>382</v>
      </c>
      <c r="AA13" s="22"/>
      <c r="AB13" s="12" t="s">
        <v>377</v>
      </c>
      <c r="AD13" s="12" t="s">
        <v>377</v>
      </c>
      <c r="AF13" s="9"/>
      <c r="AG13" s="22"/>
      <c r="AL13" s="9"/>
      <c r="AM13" s="22"/>
      <c r="AN13" s="9"/>
    </row>
    <row r="14" spans="1:40" ht="15" customHeight="1" x14ac:dyDescent="0.3">
      <c r="A14" s="2" t="s">
        <v>329</v>
      </c>
      <c r="B14" s="9" t="s">
        <v>922</v>
      </c>
      <c r="C14" s="13">
        <v>129</v>
      </c>
      <c r="D14" s="14">
        <v>69</v>
      </c>
      <c r="E14" s="15">
        <v>60</v>
      </c>
      <c r="F14" s="14">
        <v>13</v>
      </c>
      <c r="G14" s="13">
        <v>34</v>
      </c>
      <c r="H14" s="13">
        <v>28</v>
      </c>
      <c r="I14" s="13">
        <v>18</v>
      </c>
      <c r="J14" s="13">
        <v>15</v>
      </c>
      <c r="K14" s="13">
        <v>22</v>
      </c>
      <c r="L14" s="13">
        <v>47</v>
      </c>
      <c r="M14" s="13">
        <v>45</v>
      </c>
      <c r="N14" s="15">
        <v>37</v>
      </c>
      <c r="O14" s="14">
        <v>83</v>
      </c>
      <c r="P14" s="13">
        <v>23</v>
      </c>
      <c r="Q14" s="13">
        <v>14</v>
      </c>
      <c r="R14" s="13">
        <v>3</v>
      </c>
      <c r="S14" s="13">
        <v>7</v>
      </c>
      <c r="T14" s="13">
        <v>22</v>
      </c>
      <c r="U14" s="13">
        <v>9</v>
      </c>
      <c r="V14" s="13">
        <v>0</v>
      </c>
      <c r="W14" s="13">
        <v>2</v>
      </c>
      <c r="X14" s="13">
        <v>10</v>
      </c>
      <c r="Y14" s="13">
        <v>10</v>
      </c>
      <c r="Z14" s="15">
        <v>29</v>
      </c>
      <c r="AA14" s="14">
        <v>96</v>
      </c>
      <c r="AB14" s="13">
        <v>33</v>
      </c>
      <c r="AC14" s="13">
        <v>4</v>
      </c>
      <c r="AD14" s="13">
        <v>16</v>
      </c>
      <c r="AE14" s="13">
        <v>11</v>
      </c>
      <c r="AF14" s="15">
        <v>2</v>
      </c>
      <c r="AG14" s="14">
        <v>77</v>
      </c>
      <c r="AH14" s="13">
        <v>52</v>
      </c>
      <c r="AI14" s="13">
        <v>33</v>
      </c>
      <c r="AJ14" s="13">
        <v>43</v>
      </c>
      <c r="AK14" s="13">
        <v>24</v>
      </c>
      <c r="AL14" s="15">
        <v>28</v>
      </c>
      <c r="AM14" s="14">
        <v>129</v>
      </c>
      <c r="AN14" s="15">
        <v>0</v>
      </c>
    </row>
    <row r="15" spans="1:40" ht="15" customHeight="1" x14ac:dyDescent="0.3">
      <c r="A15" s="2" t="s">
        <v>329</v>
      </c>
      <c r="B15" s="9"/>
      <c r="C15" s="16">
        <v>0.4</v>
      </c>
      <c r="D15" s="17">
        <v>0.4</v>
      </c>
      <c r="E15" s="18">
        <v>0.41</v>
      </c>
      <c r="F15" s="17">
        <v>0.42</v>
      </c>
      <c r="G15" s="16">
        <v>0.44</v>
      </c>
      <c r="H15" s="16">
        <v>0.36</v>
      </c>
      <c r="I15" s="16">
        <v>0.34</v>
      </c>
      <c r="J15" s="16">
        <v>0.37</v>
      </c>
      <c r="K15" s="16">
        <v>0.5</v>
      </c>
      <c r="L15" s="16">
        <v>0.43</v>
      </c>
      <c r="M15" s="16">
        <v>0.35</v>
      </c>
      <c r="N15" s="18">
        <v>0.44</v>
      </c>
      <c r="O15" s="17">
        <v>0.4</v>
      </c>
      <c r="P15" s="16">
        <v>0.37</v>
      </c>
      <c r="Q15" s="16">
        <v>0.46</v>
      </c>
      <c r="R15" s="16">
        <v>0.36</v>
      </c>
      <c r="S15" s="16">
        <v>0.31</v>
      </c>
      <c r="T15" s="16">
        <v>0.44</v>
      </c>
      <c r="U15" s="16">
        <v>0.34</v>
      </c>
      <c r="V15" s="16">
        <v>0</v>
      </c>
      <c r="W15" s="16">
        <v>0.3</v>
      </c>
      <c r="X15" s="16">
        <v>0.44</v>
      </c>
      <c r="Y15" s="16">
        <v>0.53</v>
      </c>
      <c r="Z15" s="18">
        <v>0.41</v>
      </c>
      <c r="AA15" s="17">
        <v>0.4</v>
      </c>
      <c r="AB15" s="16">
        <v>0.42</v>
      </c>
      <c r="AC15" s="16">
        <v>0.46</v>
      </c>
      <c r="AD15" s="16">
        <v>0.38</v>
      </c>
      <c r="AE15" s="16">
        <v>0.52</v>
      </c>
      <c r="AF15" s="18">
        <v>0.32</v>
      </c>
      <c r="AG15" s="17">
        <v>0.41</v>
      </c>
      <c r="AH15" s="16">
        <v>0.39</v>
      </c>
      <c r="AI15" s="16">
        <v>0.37</v>
      </c>
      <c r="AJ15" s="16">
        <v>0.44</v>
      </c>
      <c r="AK15" s="16">
        <v>0.37</v>
      </c>
      <c r="AL15" s="18">
        <v>0.41</v>
      </c>
      <c r="AM15" s="17">
        <v>0.4</v>
      </c>
      <c r="AN15" s="18">
        <v>0</v>
      </c>
    </row>
    <row r="16" spans="1:40" ht="15" customHeight="1" x14ac:dyDescent="0.3">
      <c r="A16" s="2" t="s">
        <v>329</v>
      </c>
      <c r="B16" s="9" t="s">
        <v>930</v>
      </c>
      <c r="C16" s="13">
        <v>102</v>
      </c>
      <c r="D16" s="14">
        <v>56</v>
      </c>
      <c r="E16" s="15">
        <v>46</v>
      </c>
      <c r="F16" s="14">
        <v>9</v>
      </c>
      <c r="G16" s="13">
        <v>18</v>
      </c>
      <c r="H16" s="13">
        <v>27</v>
      </c>
      <c r="I16" s="13">
        <v>19</v>
      </c>
      <c r="J16" s="13">
        <v>15</v>
      </c>
      <c r="K16" s="13">
        <v>13</v>
      </c>
      <c r="L16" s="13">
        <v>27</v>
      </c>
      <c r="M16" s="13">
        <v>47</v>
      </c>
      <c r="N16" s="15">
        <v>28</v>
      </c>
      <c r="O16" s="14">
        <v>64</v>
      </c>
      <c r="P16" s="13">
        <v>19</v>
      </c>
      <c r="Q16" s="13">
        <v>11</v>
      </c>
      <c r="R16" s="13">
        <v>3</v>
      </c>
      <c r="S16" s="13">
        <v>8</v>
      </c>
      <c r="T16" s="13">
        <v>18</v>
      </c>
      <c r="U16" s="13">
        <v>9</v>
      </c>
      <c r="V16" s="13">
        <v>0</v>
      </c>
      <c r="W16" s="13">
        <v>2</v>
      </c>
      <c r="X16" s="13">
        <v>8</v>
      </c>
      <c r="Y16" s="13">
        <v>5</v>
      </c>
      <c r="Z16" s="15">
        <v>18</v>
      </c>
      <c r="AA16" s="14">
        <v>82</v>
      </c>
      <c r="AB16" s="13">
        <v>20</v>
      </c>
      <c r="AC16" s="13">
        <v>1</v>
      </c>
      <c r="AD16" s="13">
        <v>11</v>
      </c>
      <c r="AE16" s="13">
        <v>5</v>
      </c>
      <c r="AF16" s="15">
        <v>2</v>
      </c>
      <c r="AG16" s="14">
        <v>60</v>
      </c>
      <c r="AH16" s="13">
        <v>41</v>
      </c>
      <c r="AI16" s="13">
        <v>33</v>
      </c>
      <c r="AJ16" s="13">
        <v>28</v>
      </c>
      <c r="AK16" s="13">
        <v>20</v>
      </c>
      <c r="AL16" s="15">
        <v>21</v>
      </c>
      <c r="AM16" s="14">
        <v>102</v>
      </c>
      <c r="AN16" s="15">
        <v>0</v>
      </c>
    </row>
    <row r="17" spans="1:40" ht="15" customHeight="1" x14ac:dyDescent="0.3">
      <c r="A17" s="2" t="s">
        <v>329</v>
      </c>
      <c r="B17" s="9"/>
      <c r="C17" s="16">
        <v>0.32</v>
      </c>
      <c r="D17" s="17">
        <v>0.32</v>
      </c>
      <c r="E17" s="18">
        <v>0.31</v>
      </c>
      <c r="F17" s="17">
        <v>0.28999999999999998</v>
      </c>
      <c r="G17" s="16">
        <v>0.23</v>
      </c>
      <c r="H17" s="16">
        <v>0.36</v>
      </c>
      <c r="I17" s="16">
        <v>0.37</v>
      </c>
      <c r="J17" s="16">
        <v>0.37</v>
      </c>
      <c r="K17" s="16">
        <v>0.28999999999999998</v>
      </c>
      <c r="L17" s="16">
        <v>0.25</v>
      </c>
      <c r="M17" s="16">
        <v>0.36</v>
      </c>
      <c r="N17" s="18">
        <v>0.33</v>
      </c>
      <c r="O17" s="17">
        <v>0.31</v>
      </c>
      <c r="P17" s="16">
        <v>0.3</v>
      </c>
      <c r="Q17" s="16">
        <v>0.36</v>
      </c>
      <c r="R17" s="16">
        <v>0.36</v>
      </c>
      <c r="S17" s="16">
        <v>0.36</v>
      </c>
      <c r="T17" s="16">
        <v>0.36</v>
      </c>
      <c r="U17" s="16">
        <v>0.33</v>
      </c>
      <c r="V17" s="16">
        <v>0</v>
      </c>
      <c r="W17" s="16">
        <v>0.28000000000000003</v>
      </c>
      <c r="X17" s="16">
        <v>0.35</v>
      </c>
      <c r="Y17" s="16">
        <v>0.28999999999999998</v>
      </c>
      <c r="Z17" s="18">
        <v>0.26</v>
      </c>
      <c r="AA17" s="17">
        <v>0.34</v>
      </c>
      <c r="AB17" s="16">
        <v>0.26</v>
      </c>
      <c r="AC17" s="16">
        <v>0.12</v>
      </c>
      <c r="AD17" s="16">
        <v>0.27</v>
      </c>
      <c r="AE17" s="16">
        <v>0.26</v>
      </c>
      <c r="AF17" s="18">
        <v>0.34</v>
      </c>
      <c r="AG17" s="17">
        <v>0.32</v>
      </c>
      <c r="AH17" s="16">
        <v>0.31</v>
      </c>
      <c r="AI17" s="16">
        <v>0.36</v>
      </c>
      <c r="AJ17" s="16">
        <v>0.28000000000000003</v>
      </c>
      <c r="AK17" s="16">
        <v>0.32</v>
      </c>
      <c r="AL17" s="18">
        <v>0.31</v>
      </c>
      <c r="AM17" s="17">
        <v>0.32</v>
      </c>
      <c r="AN17" s="18">
        <v>0</v>
      </c>
    </row>
    <row r="18" spans="1:40" ht="15" customHeight="1" x14ac:dyDescent="0.3">
      <c r="A18" s="2" t="s">
        <v>329</v>
      </c>
      <c r="B18" s="9" t="s">
        <v>940</v>
      </c>
      <c r="C18" s="13">
        <v>20</v>
      </c>
      <c r="D18" s="14">
        <v>12</v>
      </c>
      <c r="E18" s="15">
        <v>8</v>
      </c>
      <c r="F18" s="14">
        <v>1</v>
      </c>
      <c r="G18" s="13">
        <v>4</v>
      </c>
      <c r="H18" s="13">
        <v>2</v>
      </c>
      <c r="I18" s="13">
        <v>5</v>
      </c>
      <c r="J18" s="13">
        <v>5</v>
      </c>
      <c r="K18" s="13">
        <v>3</v>
      </c>
      <c r="L18" s="13">
        <v>5</v>
      </c>
      <c r="M18" s="13">
        <v>7</v>
      </c>
      <c r="N18" s="15">
        <v>8</v>
      </c>
      <c r="O18" s="14">
        <v>10</v>
      </c>
      <c r="P18" s="13">
        <v>8</v>
      </c>
      <c r="Q18" s="13">
        <v>2</v>
      </c>
      <c r="R18" s="13">
        <v>1</v>
      </c>
      <c r="S18" s="13">
        <v>3</v>
      </c>
      <c r="T18" s="13">
        <v>2</v>
      </c>
      <c r="U18" s="13">
        <v>1</v>
      </c>
      <c r="V18" s="13">
        <v>0</v>
      </c>
      <c r="W18" s="13">
        <v>0</v>
      </c>
      <c r="X18" s="13">
        <v>2</v>
      </c>
      <c r="Y18" s="13">
        <v>1</v>
      </c>
      <c r="Z18" s="15">
        <v>1</v>
      </c>
      <c r="AA18" s="14">
        <v>19</v>
      </c>
      <c r="AB18" s="13">
        <v>1</v>
      </c>
      <c r="AC18" s="13">
        <v>0</v>
      </c>
      <c r="AD18" s="13">
        <v>1</v>
      </c>
      <c r="AE18" s="13">
        <v>0</v>
      </c>
      <c r="AF18" s="15">
        <v>0</v>
      </c>
      <c r="AG18" s="14">
        <v>15</v>
      </c>
      <c r="AH18" s="13">
        <v>5</v>
      </c>
      <c r="AI18" s="13">
        <v>8</v>
      </c>
      <c r="AJ18" s="13">
        <v>7</v>
      </c>
      <c r="AK18" s="13">
        <v>2</v>
      </c>
      <c r="AL18" s="15">
        <v>3</v>
      </c>
      <c r="AM18" s="14">
        <v>20</v>
      </c>
      <c r="AN18" s="15">
        <v>0</v>
      </c>
    </row>
    <row r="19" spans="1:40" ht="15" customHeight="1" x14ac:dyDescent="0.3">
      <c r="A19" s="2" t="s">
        <v>329</v>
      </c>
      <c r="B19" s="9"/>
      <c r="C19" s="16">
        <v>0.06</v>
      </c>
      <c r="D19" s="17">
        <v>7.0000000000000007E-2</v>
      </c>
      <c r="E19" s="18">
        <v>0.06</v>
      </c>
      <c r="F19" s="17">
        <v>0.03</v>
      </c>
      <c r="G19" s="16">
        <v>0.06</v>
      </c>
      <c r="H19" s="16">
        <v>0.03</v>
      </c>
      <c r="I19" s="16">
        <v>0.1</v>
      </c>
      <c r="J19" s="16">
        <v>0.11</v>
      </c>
      <c r="K19" s="16">
        <v>7.0000000000000007E-2</v>
      </c>
      <c r="L19" s="16">
        <v>0.05</v>
      </c>
      <c r="M19" s="16">
        <v>0.06</v>
      </c>
      <c r="N19" s="18">
        <v>0.09</v>
      </c>
      <c r="O19" s="17">
        <v>0.05</v>
      </c>
      <c r="P19" s="20">
        <v>0.12</v>
      </c>
      <c r="Q19" s="16">
        <v>0.06</v>
      </c>
      <c r="R19" s="16">
        <v>0.15</v>
      </c>
      <c r="S19" s="16">
        <v>0.15</v>
      </c>
      <c r="T19" s="16">
        <v>0.04</v>
      </c>
      <c r="U19" s="16">
        <v>0.03</v>
      </c>
      <c r="V19" s="16">
        <v>0</v>
      </c>
      <c r="W19" s="16">
        <v>0</v>
      </c>
      <c r="X19" s="16">
        <v>0.08</v>
      </c>
      <c r="Y19" s="16">
        <v>0.04</v>
      </c>
      <c r="Z19" s="18">
        <v>0.01</v>
      </c>
      <c r="AA19" s="19">
        <v>0.08</v>
      </c>
      <c r="AB19" s="20">
        <v>0.01</v>
      </c>
      <c r="AC19" s="16">
        <v>0</v>
      </c>
      <c r="AD19" s="16">
        <v>0.02</v>
      </c>
      <c r="AE19" s="16">
        <v>0</v>
      </c>
      <c r="AF19" s="18">
        <v>0</v>
      </c>
      <c r="AG19" s="17">
        <v>0.08</v>
      </c>
      <c r="AH19" s="16">
        <v>0.03</v>
      </c>
      <c r="AI19" s="16">
        <v>0.09</v>
      </c>
      <c r="AJ19" s="16">
        <v>7.0000000000000007E-2</v>
      </c>
      <c r="AK19" s="16">
        <v>0.03</v>
      </c>
      <c r="AL19" s="18">
        <v>0.04</v>
      </c>
      <c r="AM19" s="17">
        <v>0.06</v>
      </c>
      <c r="AN19" s="18">
        <v>0</v>
      </c>
    </row>
    <row r="20" spans="1:40" ht="15" customHeight="1" x14ac:dyDescent="0.3">
      <c r="A20" s="2" t="s">
        <v>329</v>
      </c>
      <c r="B20" s="9"/>
      <c r="D20" s="22"/>
      <c r="E20" s="9"/>
      <c r="F20" s="22"/>
      <c r="N20" s="9"/>
      <c r="O20" s="22"/>
      <c r="P20" s="12" t="s">
        <v>389</v>
      </c>
      <c r="Z20" s="9"/>
      <c r="AA20" s="10" t="s">
        <v>378</v>
      </c>
      <c r="AF20" s="9"/>
      <c r="AG20" s="22"/>
      <c r="AL20" s="9"/>
      <c r="AM20" s="22"/>
      <c r="AN20" s="9"/>
    </row>
    <row r="21" spans="1:40" ht="15" customHeight="1" x14ac:dyDescent="0.3">
      <c r="A21" s="2" t="s">
        <v>329</v>
      </c>
      <c r="B21" s="9" t="s">
        <v>950</v>
      </c>
      <c r="C21" s="13">
        <v>3</v>
      </c>
      <c r="D21" s="14">
        <v>2</v>
      </c>
      <c r="E21" s="15">
        <v>1</v>
      </c>
      <c r="F21" s="14">
        <v>0</v>
      </c>
      <c r="G21" s="13">
        <v>2</v>
      </c>
      <c r="H21" s="13">
        <v>1</v>
      </c>
      <c r="I21" s="13">
        <v>0</v>
      </c>
      <c r="J21" s="13">
        <v>0</v>
      </c>
      <c r="K21" s="13">
        <v>0</v>
      </c>
      <c r="L21" s="13">
        <v>2</v>
      </c>
      <c r="M21" s="13">
        <v>1</v>
      </c>
      <c r="N21" s="15">
        <v>0</v>
      </c>
      <c r="O21" s="14">
        <v>3</v>
      </c>
      <c r="P21" s="13">
        <v>0</v>
      </c>
      <c r="Q21" s="13">
        <v>0</v>
      </c>
      <c r="R21" s="13">
        <v>1</v>
      </c>
      <c r="S21" s="13">
        <v>0</v>
      </c>
      <c r="T21" s="13">
        <v>0</v>
      </c>
      <c r="U21" s="13">
        <v>0</v>
      </c>
      <c r="V21" s="13">
        <v>0</v>
      </c>
      <c r="W21" s="13">
        <v>1</v>
      </c>
      <c r="X21" s="13">
        <v>0</v>
      </c>
      <c r="Y21" s="13">
        <v>0</v>
      </c>
      <c r="Z21" s="15">
        <v>1</v>
      </c>
      <c r="AA21" s="14">
        <v>3</v>
      </c>
      <c r="AB21" s="13">
        <v>0</v>
      </c>
      <c r="AC21" s="13">
        <v>0</v>
      </c>
      <c r="AD21" s="13">
        <v>0</v>
      </c>
      <c r="AE21" s="13">
        <v>0</v>
      </c>
      <c r="AF21" s="15">
        <v>0</v>
      </c>
      <c r="AG21" s="14">
        <v>0</v>
      </c>
      <c r="AH21" s="13">
        <v>3</v>
      </c>
      <c r="AI21" s="13">
        <v>0</v>
      </c>
      <c r="AJ21" s="13">
        <v>0</v>
      </c>
      <c r="AK21" s="13">
        <v>2</v>
      </c>
      <c r="AL21" s="15">
        <v>1</v>
      </c>
      <c r="AM21" s="14">
        <v>3</v>
      </c>
      <c r="AN21" s="15">
        <v>0</v>
      </c>
    </row>
    <row r="22" spans="1:40" ht="15" customHeight="1" x14ac:dyDescent="0.3">
      <c r="A22" s="2" t="s">
        <v>329</v>
      </c>
      <c r="B22" s="9"/>
      <c r="C22" s="16">
        <v>0.01</v>
      </c>
      <c r="D22" s="17">
        <v>0.01</v>
      </c>
      <c r="E22" s="18">
        <v>0.01</v>
      </c>
      <c r="F22" s="17">
        <v>0</v>
      </c>
      <c r="G22" s="16">
        <v>0.03</v>
      </c>
      <c r="H22" s="16">
        <v>0.01</v>
      </c>
      <c r="I22" s="16">
        <v>0</v>
      </c>
      <c r="J22" s="16">
        <v>0</v>
      </c>
      <c r="K22" s="16">
        <v>0</v>
      </c>
      <c r="L22" s="16">
        <v>0.02</v>
      </c>
      <c r="M22" s="16">
        <v>0.01</v>
      </c>
      <c r="N22" s="18">
        <v>0</v>
      </c>
      <c r="O22" s="17">
        <v>0.01</v>
      </c>
      <c r="P22" s="16">
        <v>0</v>
      </c>
      <c r="Q22" s="16">
        <v>0</v>
      </c>
      <c r="R22" s="16">
        <v>0.13</v>
      </c>
      <c r="S22" s="16">
        <v>0</v>
      </c>
      <c r="T22" s="16">
        <v>0</v>
      </c>
      <c r="U22" s="16">
        <v>0</v>
      </c>
      <c r="V22" s="16">
        <v>0</v>
      </c>
      <c r="W22" s="16">
        <v>0.15</v>
      </c>
      <c r="X22" s="16">
        <v>0</v>
      </c>
      <c r="Y22" s="16">
        <v>0</v>
      </c>
      <c r="Z22" s="18">
        <v>0.02</v>
      </c>
      <c r="AA22" s="17">
        <v>0.01</v>
      </c>
      <c r="AB22" s="16">
        <v>0</v>
      </c>
      <c r="AC22" s="16">
        <v>0</v>
      </c>
      <c r="AD22" s="16">
        <v>0</v>
      </c>
      <c r="AE22" s="16">
        <v>0</v>
      </c>
      <c r="AF22" s="18">
        <v>0</v>
      </c>
      <c r="AG22" s="19">
        <v>0</v>
      </c>
      <c r="AH22" s="20">
        <v>0.02</v>
      </c>
      <c r="AI22" s="16">
        <v>0</v>
      </c>
      <c r="AJ22" s="16">
        <v>0</v>
      </c>
      <c r="AK22" s="16">
        <v>0.03</v>
      </c>
      <c r="AL22" s="18">
        <v>0.02</v>
      </c>
      <c r="AM22" s="17">
        <v>0.01</v>
      </c>
      <c r="AN22" s="18">
        <v>0</v>
      </c>
    </row>
    <row r="23" spans="1:40" ht="15" customHeight="1" x14ac:dyDescent="0.3">
      <c r="A23" s="2" t="s">
        <v>329</v>
      </c>
      <c r="B23" s="9"/>
      <c r="D23" s="22"/>
      <c r="E23" s="9"/>
      <c r="F23" s="22"/>
      <c r="N23" s="9"/>
      <c r="O23" s="22"/>
      <c r="Z23" s="9"/>
      <c r="AA23" s="22"/>
      <c r="AF23" s="9"/>
      <c r="AG23" s="22"/>
      <c r="AH23" s="12" t="s">
        <v>377</v>
      </c>
      <c r="AK23" s="12" t="s">
        <v>377</v>
      </c>
      <c r="AL23" s="9"/>
      <c r="AM23" s="22"/>
      <c r="AN23" s="9"/>
    </row>
    <row r="24" spans="1:40" ht="15" customHeight="1" x14ac:dyDescent="0.3">
      <c r="A24" s="2" t="s">
        <v>329</v>
      </c>
      <c r="B24" s="9" t="s">
        <v>774</v>
      </c>
      <c r="C24" s="13">
        <v>2</v>
      </c>
      <c r="D24" s="14">
        <v>0</v>
      </c>
      <c r="E24" s="15">
        <v>2</v>
      </c>
      <c r="F24" s="14">
        <v>0</v>
      </c>
      <c r="G24" s="13">
        <v>0</v>
      </c>
      <c r="H24" s="13">
        <v>2</v>
      </c>
      <c r="I24" s="13">
        <v>0</v>
      </c>
      <c r="J24" s="13">
        <v>0</v>
      </c>
      <c r="K24" s="13">
        <v>0</v>
      </c>
      <c r="L24" s="13">
        <v>0</v>
      </c>
      <c r="M24" s="13">
        <v>2</v>
      </c>
      <c r="N24" s="15">
        <v>0</v>
      </c>
      <c r="O24" s="14">
        <v>0</v>
      </c>
      <c r="P24" s="13">
        <v>1</v>
      </c>
      <c r="Q24" s="13">
        <v>0</v>
      </c>
      <c r="R24" s="13">
        <v>0</v>
      </c>
      <c r="S24" s="13">
        <v>0</v>
      </c>
      <c r="T24" s="13">
        <v>1</v>
      </c>
      <c r="U24" s="13">
        <v>0</v>
      </c>
      <c r="V24" s="13">
        <v>0</v>
      </c>
      <c r="W24" s="13">
        <v>0</v>
      </c>
      <c r="X24" s="13">
        <v>0</v>
      </c>
      <c r="Y24" s="13">
        <v>0</v>
      </c>
      <c r="Z24" s="15">
        <v>0</v>
      </c>
      <c r="AA24" s="14">
        <v>1</v>
      </c>
      <c r="AB24" s="13">
        <v>1</v>
      </c>
      <c r="AC24" s="13">
        <v>0</v>
      </c>
      <c r="AD24" s="13">
        <v>0</v>
      </c>
      <c r="AE24" s="13">
        <v>1</v>
      </c>
      <c r="AF24" s="15">
        <v>0</v>
      </c>
      <c r="AG24" s="14">
        <v>1</v>
      </c>
      <c r="AH24" s="13">
        <v>1</v>
      </c>
      <c r="AI24" s="13">
        <v>0</v>
      </c>
      <c r="AJ24" s="13">
        <v>1</v>
      </c>
      <c r="AK24" s="13">
        <v>1</v>
      </c>
      <c r="AL24" s="15">
        <v>0</v>
      </c>
      <c r="AM24" s="14">
        <v>2</v>
      </c>
      <c r="AN24" s="15">
        <v>0</v>
      </c>
    </row>
    <row r="25" spans="1:40" ht="15" customHeight="1" x14ac:dyDescent="0.3">
      <c r="A25" s="2" t="s">
        <v>329</v>
      </c>
      <c r="B25" s="9"/>
      <c r="C25" s="16">
        <v>0.01</v>
      </c>
      <c r="D25" s="17">
        <v>0</v>
      </c>
      <c r="E25" s="18">
        <v>0.01</v>
      </c>
      <c r="F25" s="17">
        <v>0</v>
      </c>
      <c r="G25" s="16">
        <v>0</v>
      </c>
      <c r="H25" s="20">
        <v>0.03</v>
      </c>
      <c r="I25" s="16">
        <v>0</v>
      </c>
      <c r="J25" s="16">
        <v>0</v>
      </c>
      <c r="K25" s="16">
        <v>0</v>
      </c>
      <c r="L25" s="16">
        <v>0</v>
      </c>
      <c r="M25" s="16">
        <v>0.02</v>
      </c>
      <c r="N25" s="18">
        <v>0</v>
      </c>
      <c r="O25" s="17">
        <v>0</v>
      </c>
      <c r="P25" s="16">
        <v>0.01</v>
      </c>
      <c r="Q25" s="16">
        <v>0</v>
      </c>
      <c r="R25" s="16">
        <v>0</v>
      </c>
      <c r="S25" s="16">
        <v>0</v>
      </c>
      <c r="T25" s="16">
        <v>0.02</v>
      </c>
      <c r="U25" s="16">
        <v>0</v>
      </c>
      <c r="V25" s="16">
        <v>0</v>
      </c>
      <c r="W25" s="16">
        <v>0</v>
      </c>
      <c r="X25" s="16">
        <v>0</v>
      </c>
      <c r="Y25" s="16">
        <v>0</v>
      </c>
      <c r="Z25" s="18">
        <v>0</v>
      </c>
      <c r="AA25" s="23" t="s">
        <v>422</v>
      </c>
      <c r="AB25" s="16">
        <v>0.01</v>
      </c>
      <c r="AC25" s="16">
        <v>0</v>
      </c>
      <c r="AD25" s="16">
        <v>0</v>
      </c>
      <c r="AE25" s="16">
        <v>0.05</v>
      </c>
      <c r="AF25" s="18">
        <v>0</v>
      </c>
      <c r="AG25" s="17">
        <v>0.01</v>
      </c>
      <c r="AH25" s="16">
        <v>0.01</v>
      </c>
      <c r="AI25" s="16">
        <v>0</v>
      </c>
      <c r="AJ25" s="16">
        <v>0.01</v>
      </c>
      <c r="AK25" s="16">
        <v>0.02</v>
      </c>
      <c r="AL25" s="18">
        <v>0</v>
      </c>
      <c r="AM25" s="17">
        <v>0.01</v>
      </c>
      <c r="AN25" s="18">
        <v>0</v>
      </c>
    </row>
    <row r="26" spans="1:40" ht="15" customHeight="1" x14ac:dyDescent="0.3">
      <c r="A26" s="2" t="s">
        <v>329</v>
      </c>
      <c r="B26" s="9"/>
      <c r="D26" s="22"/>
      <c r="E26" s="9"/>
      <c r="F26" s="22"/>
      <c r="N26" s="9"/>
      <c r="O26" s="22"/>
      <c r="T26" s="12" t="s">
        <v>377</v>
      </c>
      <c r="Z26" s="9"/>
      <c r="AA26" s="22"/>
      <c r="AF26" s="9"/>
      <c r="AG26" s="22"/>
      <c r="AL26" s="9"/>
      <c r="AM26" s="22"/>
      <c r="AN26" s="9"/>
    </row>
    <row r="27" spans="1:40" ht="15" customHeight="1" x14ac:dyDescent="0.3">
      <c r="A27" s="2" t="s">
        <v>329</v>
      </c>
      <c r="B27" s="9" t="s">
        <v>960</v>
      </c>
      <c r="C27" s="13">
        <v>194</v>
      </c>
      <c r="D27" s="14">
        <v>103</v>
      </c>
      <c r="E27" s="15">
        <v>91</v>
      </c>
      <c r="F27" s="14">
        <v>21</v>
      </c>
      <c r="G27" s="13">
        <v>53</v>
      </c>
      <c r="H27" s="13">
        <v>44</v>
      </c>
      <c r="I27" s="13">
        <v>28</v>
      </c>
      <c r="J27" s="13">
        <v>21</v>
      </c>
      <c r="K27" s="13">
        <v>28</v>
      </c>
      <c r="L27" s="13">
        <v>74</v>
      </c>
      <c r="M27" s="13">
        <v>72</v>
      </c>
      <c r="N27" s="15">
        <v>49</v>
      </c>
      <c r="O27" s="14">
        <v>129</v>
      </c>
      <c r="P27" s="13">
        <v>36</v>
      </c>
      <c r="Q27" s="13">
        <v>18</v>
      </c>
      <c r="R27" s="13">
        <v>3</v>
      </c>
      <c r="S27" s="13">
        <v>11</v>
      </c>
      <c r="T27" s="13">
        <v>30</v>
      </c>
      <c r="U27" s="13">
        <v>18</v>
      </c>
      <c r="V27" s="13">
        <v>0</v>
      </c>
      <c r="W27" s="13">
        <v>3</v>
      </c>
      <c r="X27" s="13">
        <v>12</v>
      </c>
      <c r="Y27" s="13">
        <v>13</v>
      </c>
      <c r="Z27" s="15">
        <v>51</v>
      </c>
      <c r="AA27" s="14">
        <v>138</v>
      </c>
      <c r="AB27" s="13">
        <v>56</v>
      </c>
      <c r="AC27" s="13">
        <v>8</v>
      </c>
      <c r="AD27" s="13">
        <v>30</v>
      </c>
      <c r="AE27" s="13">
        <v>15</v>
      </c>
      <c r="AF27" s="15">
        <v>4</v>
      </c>
      <c r="AG27" s="14">
        <v>112</v>
      </c>
      <c r="AH27" s="13">
        <v>82</v>
      </c>
      <c r="AI27" s="13">
        <v>49</v>
      </c>
      <c r="AJ27" s="13">
        <v>63</v>
      </c>
      <c r="AK27" s="13">
        <v>39</v>
      </c>
      <c r="AL27" s="15">
        <v>44</v>
      </c>
      <c r="AM27" s="14">
        <v>194</v>
      </c>
      <c r="AN27" s="15">
        <v>0</v>
      </c>
    </row>
    <row r="28" spans="1:40" ht="15" customHeight="1" x14ac:dyDescent="0.3">
      <c r="A28" s="2" t="s">
        <v>329</v>
      </c>
      <c r="B28" s="9"/>
      <c r="C28" s="16">
        <v>0.61</v>
      </c>
      <c r="D28" s="17">
        <v>0.6</v>
      </c>
      <c r="E28" s="18">
        <v>0.61</v>
      </c>
      <c r="F28" s="17">
        <v>0.68</v>
      </c>
      <c r="G28" s="16">
        <v>0.68</v>
      </c>
      <c r="H28" s="16">
        <v>0.57999999999999996</v>
      </c>
      <c r="I28" s="16">
        <v>0.53</v>
      </c>
      <c r="J28" s="16">
        <v>0.52</v>
      </c>
      <c r="K28" s="16">
        <v>0.64</v>
      </c>
      <c r="L28" s="20">
        <v>0.68</v>
      </c>
      <c r="M28" s="16">
        <v>0.56000000000000005</v>
      </c>
      <c r="N28" s="18">
        <v>0.57999999999999996</v>
      </c>
      <c r="O28" s="17">
        <v>0.62</v>
      </c>
      <c r="P28" s="16">
        <v>0.56000000000000005</v>
      </c>
      <c r="Q28" s="16">
        <v>0.59</v>
      </c>
      <c r="R28" s="16">
        <v>0.36</v>
      </c>
      <c r="S28" s="16">
        <v>0.49</v>
      </c>
      <c r="T28" s="16">
        <v>0.57999999999999996</v>
      </c>
      <c r="U28" s="16">
        <v>0.64</v>
      </c>
      <c r="V28" s="16">
        <v>0</v>
      </c>
      <c r="W28" s="16">
        <v>0.56999999999999995</v>
      </c>
      <c r="X28" s="16">
        <v>0.56999999999999995</v>
      </c>
      <c r="Y28" s="16">
        <v>0.67</v>
      </c>
      <c r="Z28" s="21">
        <v>0.71</v>
      </c>
      <c r="AA28" s="19">
        <v>0.56999999999999995</v>
      </c>
      <c r="AB28" s="20">
        <v>0.72</v>
      </c>
      <c r="AC28" s="16">
        <v>0.88</v>
      </c>
      <c r="AD28" s="16">
        <v>0.71</v>
      </c>
      <c r="AE28" s="16">
        <v>0.69</v>
      </c>
      <c r="AF28" s="18">
        <v>0.66</v>
      </c>
      <c r="AG28" s="17">
        <v>0.59</v>
      </c>
      <c r="AH28" s="16">
        <v>0.62</v>
      </c>
      <c r="AI28" s="16">
        <v>0.55000000000000004</v>
      </c>
      <c r="AJ28" s="16">
        <v>0.64</v>
      </c>
      <c r="AK28" s="16">
        <v>0.61</v>
      </c>
      <c r="AL28" s="18">
        <v>0.63</v>
      </c>
      <c r="AM28" s="17">
        <v>0.61</v>
      </c>
      <c r="AN28" s="18">
        <v>0</v>
      </c>
    </row>
    <row r="29" spans="1:40" ht="15" customHeight="1" x14ac:dyDescent="0.3">
      <c r="A29" s="2" t="s">
        <v>329</v>
      </c>
      <c r="B29" s="9"/>
      <c r="D29" s="22"/>
      <c r="E29" s="9"/>
      <c r="F29" s="22"/>
      <c r="L29" s="12" t="s">
        <v>384</v>
      </c>
      <c r="N29" s="9"/>
      <c r="O29" s="22"/>
      <c r="Z29" s="9"/>
      <c r="AA29" s="22"/>
      <c r="AB29" s="12" t="s">
        <v>377</v>
      </c>
      <c r="AF29" s="9"/>
      <c r="AG29" s="22"/>
      <c r="AL29" s="9"/>
      <c r="AM29" s="22"/>
      <c r="AN29" s="9"/>
    </row>
    <row r="30" spans="1:40" ht="15" customHeight="1" x14ac:dyDescent="0.3">
      <c r="A30" s="2" t="s">
        <v>329</v>
      </c>
      <c r="B30" s="9" t="s">
        <v>970</v>
      </c>
      <c r="C30" s="13">
        <v>23</v>
      </c>
      <c r="D30" s="14">
        <v>14</v>
      </c>
      <c r="E30" s="15">
        <v>9</v>
      </c>
      <c r="F30" s="14">
        <v>1</v>
      </c>
      <c r="G30" s="13">
        <v>6</v>
      </c>
      <c r="H30" s="13">
        <v>3</v>
      </c>
      <c r="I30" s="13">
        <v>5</v>
      </c>
      <c r="J30" s="13">
        <v>5</v>
      </c>
      <c r="K30" s="13">
        <v>3</v>
      </c>
      <c r="L30" s="13">
        <v>7</v>
      </c>
      <c r="M30" s="13">
        <v>8</v>
      </c>
      <c r="N30" s="15">
        <v>8</v>
      </c>
      <c r="O30" s="14">
        <v>13</v>
      </c>
      <c r="P30" s="13">
        <v>8</v>
      </c>
      <c r="Q30" s="13">
        <v>2</v>
      </c>
      <c r="R30" s="13">
        <v>2</v>
      </c>
      <c r="S30" s="13">
        <v>3</v>
      </c>
      <c r="T30" s="13">
        <v>2</v>
      </c>
      <c r="U30" s="13">
        <v>1</v>
      </c>
      <c r="V30" s="13">
        <v>0</v>
      </c>
      <c r="W30" s="13">
        <v>1</v>
      </c>
      <c r="X30" s="13">
        <v>2</v>
      </c>
      <c r="Y30" s="13">
        <v>1</v>
      </c>
      <c r="Z30" s="15">
        <v>2</v>
      </c>
      <c r="AA30" s="14">
        <v>22</v>
      </c>
      <c r="AB30" s="13">
        <v>1</v>
      </c>
      <c r="AC30" s="13">
        <v>0</v>
      </c>
      <c r="AD30" s="13">
        <v>1</v>
      </c>
      <c r="AE30" s="13">
        <v>0</v>
      </c>
      <c r="AF30" s="15">
        <v>0</v>
      </c>
      <c r="AG30" s="14">
        <v>15</v>
      </c>
      <c r="AH30" s="13">
        <v>7</v>
      </c>
      <c r="AI30" s="13">
        <v>8</v>
      </c>
      <c r="AJ30" s="13">
        <v>7</v>
      </c>
      <c r="AK30" s="13">
        <v>4</v>
      </c>
      <c r="AL30" s="15">
        <v>4</v>
      </c>
      <c r="AM30" s="14">
        <v>23</v>
      </c>
      <c r="AN30" s="15">
        <v>0</v>
      </c>
    </row>
    <row r="31" spans="1:40" ht="15" customHeight="1" x14ac:dyDescent="0.3">
      <c r="A31" s="2" t="s">
        <v>329</v>
      </c>
      <c r="B31" s="9"/>
      <c r="C31" s="16">
        <v>7.0000000000000007E-2</v>
      </c>
      <c r="D31" s="17">
        <v>0.08</v>
      </c>
      <c r="E31" s="18">
        <v>0.06</v>
      </c>
      <c r="F31" s="17">
        <v>0.03</v>
      </c>
      <c r="G31" s="16">
        <v>0.08</v>
      </c>
      <c r="H31" s="16">
        <v>0.04</v>
      </c>
      <c r="I31" s="16">
        <v>0.1</v>
      </c>
      <c r="J31" s="16">
        <v>0.11</v>
      </c>
      <c r="K31" s="16">
        <v>7.0000000000000007E-2</v>
      </c>
      <c r="L31" s="16">
        <v>7.0000000000000007E-2</v>
      </c>
      <c r="M31" s="16">
        <v>0.06</v>
      </c>
      <c r="N31" s="18">
        <v>0.09</v>
      </c>
      <c r="O31" s="17">
        <v>0.06</v>
      </c>
      <c r="P31" s="16">
        <v>0.12</v>
      </c>
      <c r="Q31" s="16">
        <v>0.06</v>
      </c>
      <c r="R31" s="16">
        <v>0.28000000000000003</v>
      </c>
      <c r="S31" s="16">
        <v>0.15</v>
      </c>
      <c r="T31" s="16">
        <v>0.04</v>
      </c>
      <c r="U31" s="16">
        <v>0.03</v>
      </c>
      <c r="V31" s="16">
        <v>0</v>
      </c>
      <c r="W31" s="16">
        <v>0.15</v>
      </c>
      <c r="X31" s="16">
        <v>0.08</v>
      </c>
      <c r="Y31" s="16">
        <v>0.04</v>
      </c>
      <c r="Z31" s="18">
        <v>0.03</v>
      </c>
      <c r="AA31" s="19">
        <v>0.09</v>
      </c>
      <c r="AB31" s="20">
        <v>0.01</v>
      </c>
      <c r="AC31" s="16">
        <v>0</v>
      </c>
      <c r="AD31" s="16">
        <v>0.02</v>
      </c>
      <c r="AE31" s="16">
        <v>0</v>
      </c>
      <c r="AF31" s="18">
        <v>0</v>
      </c>
      <c r="AG31" s="17">
        <v>0.08</v>
      </c>
      <c r="AH31" s="16">
        <v>0.06</v>
      </c>
      <c r="AI31" s="16">
        <v>0.09</v>
      </c>
      <c r="AJ31" s="16">
        <v>7.0000000000000007E-2</v>
      </c>
      <c r="AK31" s="16">
        <v>0.06</v>
      </c>
      <c r="AL31" s="18">
        <v>0.06</v>
      </c>
      <c r="AM31" s="17">
        <v>7.0000000000000007E-2</v>
      </c>
      <c r="AN31" s="18">
        <v>0</v>
      </c>
    </row>
    <row r="32" spans="1:40" ht="15" customHeight="1" x14ac:dyDescent="0.3">
      <c r="A32" s="2" t="s">
        <v>329</v>
      </c>
      <c r="B32" s="9"/>
      <c r="C32" s="28"/>
      <c r="D32" s="29"/>
      <c r="E32" s="30"/>
      <c r="F32" s="29"/>
      <c r="G32" s="28"/>
      <c r="H32" s="28"/>
      <c r="I32" s="28"/>
      <c r="J32" s="28"/>
      <c r="K32" s="28"/>
      <c r="L32" s="28"/>
      <c r="M32" s="28"/>
      <c r="N32" s="30"/>
      <c r="O32" s="29"/>
      <c r="P32" s="28"/>
      <c r="Q32" s="28"/>
      <c r="R32" s="28"/>
      <c r="S32" s="28"/>
      <c r="T32" s="28"/>
      <c r="U32" s="28"/>
      <c r="V32" s="28"/>
      <c r="W32" s="28"/>
      <c r="X32" s="28"/>
      <c r="Y32" s="28"/>
      <c r="Z32" s="30"/>
      <c r="AA32" s="49" t="s">
        <v>378</v>
      </c>
      <c r="AB32" s="28"/>
      <c r="AC32" s="28"/>
      <c r="AD32" s="28"/>
      <c r="AE32" s="28"/>
      <c r="AF32" s="30"/>
      <c r="AG32" s="29"/>
      <c r="AH32" s="28"/>
      <c r="AI32" s="28"/>
      <c r="AJ32" s="28"/>
      <c r="AK32" s="28"/>
      <c r="AL32" s="30"/>
      <c r="AM32" s="29"/>
      <c r="AN32" s="30"/>
    </row>
    <row r="33" spans="1:2" x14ac:dyDescent="0.3">
      <c r="A33" s="2" t="s">
        <v>329</v>
      </c>
      <c r="B33" s="2" t="s">
        <v>457</v>
      </c>
    </row>
    <row r="34" spans="1:2" x14ac:dyDescent="0.3">
      <c r="A34" s="2" t="s">
        <v>329</v>
      </c>
      <c r="B34" s="2" t="s">
        <v>458</v>
      </c>
    </row>
    <row r="35" spans="1:2" ht="15" customHeight="1" x14ac:dyDescent="0.3">
      <c r="A35" s="2" t="s">
        <v>329</v>
      </c>
    </row>
    <row r="36" spans="1:2" ht="15" customHeight="1" x14ac:dyDescent="0.3">
      <c r="A36" s="2" t="s">
        <v>329</v>
      </c>
      <c r="B36" s="2" t="s">
        <v>459</v>
      </c>
    </row>
  </sheetData>
  <mergeCells count="6">
    <mergeCell ref="AM6:AN6"/>
    <mergeCell ref="D6:E6"/>
    <mergeCell ref="F6:N6"/>
    <mergeCell ref="O6:Z6"/>
    <mergeCell ref="AA6:AF6"/>
    <mergeCell ref="AG6:AL6"/>
  </mergeCells>
  <hyperlinks>
    <hyperlink ref="B1" location="'Contents'!E1" display="&lt;&lt; Contents" xr:uid="{00000000-0004-0000-2E00-000000000000}"/>
  </hyperlinks>
  <pageMargins left="0.7" right="0.7" top="0.75" bottom="0.75" header="0.3" footer="0.3"/>
  <headerFooter>
    <oddHeader>&amp;L&amp;"Aptos"&amp;12&amp;K000000 Classification: CONFIDENTIAL&amp;1#_x000D_</oddHeader>
  </headerFooter>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dimension ref="A1:AN35"/>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1080</v>
      </c>
    </row>
    <row r="4" spans="1:40" x14ac:dyDescent="0.3">
      <c r="A4" s="2" t="s">
        <v>329</v>
      </c>
      <c r="B4" s="2" t="s">
        <v>1081</v>
      </c>
    </row>
    <row r="5" spans="1:40" x14ac:dyDescent="0.3">
      <c r="A5" s="2" t="s">
        <v>329</v>
      </c>
      <c r="B5" s="2" t="s">
        <v>87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383</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414</v>
      </c>
      <c r="D9" s="14">
        <v>221</v>
      </c>
      <c r="E9" s="15">
        <v>192</v>
      </c>
      <c r="F9" s="14">
        <v>40</v>
      </c>
      <c r="G9" s="13">
        <v>88</v>
      </c>
      <c r="H9" s="13">
        <v>83</v>
      </c>
      <c r="I9" s="13">
        <v>64</v>
      </c>
      <c r="J9" s="13">
        <v>60</v>
      </c>
      <c r="K9" s="13">
        <v>79</v>
      </c>
      <c r="L9" s="13">
        <v>128</v>
      </c>
      <c r="M9" s="13">
        <v>147</v>
      </c>
      <c r="N9" s="15">
        <v>139</v>
      </c>
      <c r="O9" s="14">
        <v>274</v>
      </c>
      <c r="P9" s="13">
        <v>65</v>
      </c>
      <c r="Q9" s="13">
        <v>51</v>
      </c>
      <c r="R9" s="13">
        <v>11</v>
      </c>
      <c r="S9" s="13">
        <v>29</v>
      </c>
      <c r="T9" s="13">
        <v>75</v>
      </c>
      <c r="U9" s="13">
        <v>30</v>
      </c>
      <c r="V9" s="13">
        <v>0</v>
      </c>
      <c r="W9" s="13">
        <v>8</v>
      </c>
      <c r="X9" s="13">
        <v>35</v>
      </c>
      <c r="Y9" s="13">
        <v>28</v>
      </c>
      <c r="Z9" s="15">
        <v>82</v>
      </c>
      <c r="AA9" s="14">
        <v>317</v>
      </c>
      <c r="AB9" s="13">
        <v>95</v>
      </c>
      <c r="AC9" s="13">
        <v>13</v>
      </c>
      <c r="AD9" s="13">
        <v>54</v>
      </c>
      <c r="AE9" s="13">
        <v>25</v>
      </c>
      <c r="AF9" s="15">
        <v>3</v>
      </c>
      <c r="AG9" s="14">
        <v>277</v>
      </c>
      <c r="AH9" s="13">
        <v>137</v>
      </c>
      <c r="AI9" s="13">
        <v>154</v>
      </c>
      <c r="AJ9" s="13">
        <v>123</v>
      </c>
      <c r="AK9" s="13">
        <v>60</v>
      </c>
      <c r="AL9" s="15">
        <v>77</v>
      </c>
      <c r="AM9" s="14">
        <v>414</v>
      </c>
      <c r="AN9" s="15">
        <v>0</v>
      </c>
    </row>
    <row r="10" spans="1:40" ht="15" customHeight="1" x14ac:dyDescent="0.3">
      <c r="A10" s="2" t="s">
        <v>329</v>
      </c>
      <c r="B10" s="9" t="s">
        <v>338</v>
      </c>
      <c r="C10" s="13">
        <v>395</v>
      </c>
      <c r="D10" s="14">
        <v>212</v>
      </c>
      <c r="E10" s="15">
        <v>183</v>
      </c>
      <c r="F10" s="14">
        <v>39</v>
      </c>
      <c r="G10" s="13">
        <v>81</v>
      </c>
      <c r="H10" s="13">
        <v>79</v>
      </c>
      <c r="I10" s="13">
        <v>62</v>
      </c>
      <c r="J10" s="13">
        <v>57</v>
      </c>
      <c r="K10" s="13">
        <v>77</v>
      </c>
      <c r="L10" s="13">
        <v>120</v>
      </c>
      <c r="M10" s="13">
        <v>141</v>
      </c>
      <c r="N10" s="15">
        <v>134</v>
      </c>
      <c r="O10" s="14">
        <v>262</v>
      </c>
      <c r="P10" s="13">
        <v>61</v>
      </c>
      <c r="Q10" s="13">
        <v>47</v>
      </c>
      <c r="R10" s="13">
        <v>10</v>
      </c>
      <c r="S10" s="13">
        <v>28</v>
      </c>
      <c r="T10" s="13">
        <v>73</v>
      </c>
      <c r="U10" s="13">
        <v>28</v>
      </c>
      <c r="V10" s="13">
        <v>0</v>
      </c>
      <c r="W10" s="13">
        <v>8</v>
      </c>
      <c r="X10" s="13">
        <v>35</v>
      </c>
      <c r="Y10" s="13">
        <v>24</v>
      </c>
      <c r="Z10" s="15">
        <v>83</v>
      </c>
      <c r="AA10" s="14">
        <v>305</v>
      </c>
      <c r="AB10" s="13">
        <v>90</v>
      </c>
      <c r="AC10" s="13">
        <v>12</v>
      </c>
      <c r="AD10" s="13">
        <v>51</v>
      </c>
      <c r="AE10" s="13">
        <v>21</v>
      </c>
      <c r="AF10" s="15">
        <v>6</v>
      </c>
      <c r="AG10" s="14">
        <v>264</v>
      </c>
      <c r="AH10" s="13">
        <v>131</v>
      </c>
      <c r="AI10" s="13">
        <v>136</v>
      </c>
      <c r="AJ10" s="13">
        <v>128</v>
      </c>
      <c r="AK10" s="13">
        <v>61</v>
      </c>
      <c r="AL10" s="15">
        <v>70</v>
      </c>
      <c r="AM10" s="14">
        <v>395</v>
      </c>
      <c r="AN10" s="15">
        <v>0</v>
      </c>
    </row>
    <row r="11" spans="1:40" ht="15" customHeight="1" x14ac:dyDescent="0.3">
      <c r="A11" s="2" t="s">
        <v>329</v>
      </c>
      <c r="B11" s="9" t="s">
        <v>909</v>
      </c>
      <c r="C11" s="13">
        <v>91</v>
      </c>
      <c r="D11" s="14">
        <v>44</v>
      </c>
      <c r="E11" s="15">
        <v>48</v>
      </c>
      <c r="F11" s="14">
        <v>8</v>
      </c>
      <c r="G11" s="13">
        <v>25</v>
      </c>
      <c r="H11" s="13">
        <v>17</v>
      </c>
      <c r="I11" s="13">
        <v>17</v>
      </c>
      <c r="J11" s="13">
        <v>13</v>
      </c>
      <c r="K11" s="13">
        <v>10</v>
      </c>
      <c r="L11" s="13">
        <v>34</v>
      </c>
      <c r="M11" s="13">
        <v>34</v>
      </c>
      <c r="N11" s="15">
        <v>24</v>
      </c>
      <c r="O11" s="14">
        <v>66</v>
      </c>
      <c r="P11" s="13">
        <v>12</v>
      </c>
      <c r="Q11" s="13">
        <v>9</v>
      </c>
      <c r="R11" s="13">
        <v>6</v>
      </c>
      <c r="S11" s="13">
        <v>9</v>
      </c>
      <c r="T11" s="13">
        <v>13</v>
      </c>
      <c r="U11" s="13">
        <v>5</v>
      </c>
      <c r="V11" s="13">
        <v>0</v>
      </c>
      <c r="W11" s="13">
        <v>0</v>
      </c>
      <c r="X11" s="13">
        <v>9</v>
      </c>
      <c r="Y11" s="13">
        <v>7</v>
      </c>
      <c r="Z11" s="15">
        <v>21</v>
      </c>
      <c r="AA11" s="14">
        <v>69</v>
      </c>
      <c r="AB11" s="13">
        <v>23</v>
      </c>
      <c r="AC11" s="13">
        <v>3</v>
      </c>
      <c r="AD11" s="13">
        <v>13</v>
      </c>
      <c r="AE11" s="13">
        <v>6</v>
      </c>
      <c r="AF11" s="15">
        <v>0</v>
      </c>
      <c r="AG11" s="14">
        <v>57</v>
      </c>
      <c r="AH11" s="13">
        <v>34</v>
      </c>
      <c r="AI11" s="13">
        <v>33</v>
      </c>
      <c r="AJ11" s="13">
        <v>24</v>
      </c>
      <c r="AK11" s="13">
        <v>14</v>
      </c>
      <c r="AL11" s="15">
        <v>20</v>
      </c>
      <c r="AM11" s="14">
        <v>91</v>
      </c>
      <c r="AN11" s="15">
        <v>0</v>
      </c>
    </row>
    <row r="12" spans="1:40" ht="15" customHeight="1" x14ac:dyDescent="0.3">
      <c r="A12" s="2" t="s">
        <v>329</v>
      </c>
      <c r="B12" s="9"/>
      <c r="C12" s="16">
        <v>0.23</v>
      </c>
      <c r="D12" s="17">
        <v>0.21</v>
      </c>
      <c r="E12" s="18">
        <v>0.26</v>
      </c>
      <c r="F12" s="17">
        <v>0.21</v>
      </c>
      <c r="G12" s="16">
        <v>0.31</v>
      </c>
      <c r="H12" s="16">
        <v>0.21</v>
      </c>
      <c r="I12" s="16">
        <v>0.28000000000000003</v>
      </c>
      <c r="J12" s="16">
        <v>0.23</v>
      </c>
      <c r="K12" s="20">
        <v>0.13</v>
      </c>
      <c r="L12" s="16">
        <v>0.28000000000000003</v>
      </c>
      <c r="M12" s="16">
        <v>0.24</v>
      </c>
      <c r="N12" s="18">
        <v>0.18</v>
      </c>
      <c r="O12" s="17">
        <v>0.25</v>
      </c>
      <c r="P12" s="16">
        <v>0.2</v>
      </c>
      <c r="Q12" s="16">
        <v>0.2</v>
      </c>
      <c r="R12" s="16">
        <v>0.61</v>
      </c>
      <c r="S12" s="16">
        <v>0.33</v>
      </c>
      <c r="T12" s="16">
        <v>0.18</v>
      </c>
      <c r="U12" s="16">
        <v>0.2</v>
      </c>
      <c r="V12" s="16">
        <v>0</v>
      </c>
      <c r="W12" s="16">
        <v>0</v>
      </c>
      <c r="X12" s="16">
        <v>0.24</v>
      </c>
      <c r="Y12" s="16">
        <v>0.3</v>
      </c>
      <c r="Z12" s="18">
        <v>0.25</v>
      </c>
      <c r="AA12" s="17">
        <v>0.23</v>
      </c>
      <c r="AB12" s="16">
        <v>0.25</v>
      </c>
      <c r="AC12" s="16">
        <v>0.28999999999999998</v>
      </c>
      <c r="AD12" s="16">
        <v>0.25</v>
      </c>
      <c r="AE12" s="16">
        <v>0.3</v>
      </c>
      <c r="AF12" s="18">
        <v>0</v>
      </c>
      <c r="AG12" s="17">
        <v>0.22</v>
      </c>
      <c r="AH12" s="16">
        <v>0.26</v>
      </c>
      <c r="AI12" s="16">
        <v>0.24</v>
      </c>
      <c r="AJ12" s="16">
        <v>0.19</v>
      </c>
      <c r="AK12" s="16">
        <v>0.24</v>
      </c>
      <c r="AL12" s="18">
        <v>0.28000000000000003</v>
      </c>
      <c r="AM12" s="17">
        <v>0.23</v>
      </c>
      <c r="AN12" s="18">
        <v>0</v>
      </c>
    </row>
    <row r="13" spans="1:40" ht="15" customHeight="1" x14ac:dyDescent="0.3">
      <c r="A13" s="2" t="s">
        <v>329</v>
      </c>
      <c r="B13" s="9"/>
      <c r="D13" s="22"/>
      <c r="E13" s="9"/>
      <c r="F13" s="22"/>
      <c r="G13" s="12" t="s">
        <v>448</v>
      </c>
      <c r="I13" s="12" t="s">
        <v>382</v>
      </c>
      <c r="L13" s="12" t="s">
        <v>448</v>
      </c>
      <c r="N13" s="9"/>
      <c r="O13" s="22"/>
      <c r="Z13" s="9"/>
      <c r="AA13" s="22"/>
      <c r="AF13" s="9"/>
      <c r="AG13" s="22"/>
      <c r="AL13" s="9"/>
      <c r="AM13" s="22"/>
      <c r="AN13" s="9"/>
    </row>
    <row r="14" spans="1:40" ht="15" customHeight="1" x14ac:dyDescent="0.3">
      <c r="A14" s="2" t="s">
        <v>329</v>
      </c>
      <c r="B14" s="9" t="s">
        <v>922</v>
      </c>
      <c r="C14" s="13">
        <v>159</v>
      </c>
      <c r="D14" s="14">
        <v>96</v>
      </c>
      <c r="E14" s="15">
        <v>62</v>
      </c>
      <c r="F14" s="14">
        <v>14</v>
      </c>
      <c r="G14" s="13">
        <v>26</v>
      </c>
      <c r="H14" s="13">
        <v>35</v>
      </c>
      <c r="I14" s="13">
        <v>28</v>
      </c>
      <c r="J14" s="13">
        <v>23</v>
      </c>
      <c r="K14" s="13">
        <v>33</v>
      </c>
      <c r="L14" s="13">
        <v>39</v>
      </c>
      <c r="M14" s="13">
        <v>63</v>
      </c>
      <c r="N14" s="15">
        <v>56</v>
      </c>
      <c r="O14" s="14">
        <v>106</v>
      </c>
      <c r="P14" s="13">
        <v>22</v>
      </c>
      <c r="Q14" s="13">
        <v>18</v>
      </c>
      <c r="R14" s="13">
        <v>2</v>
      </c>
      <c r="S14" s="13">
        <v>9</v>
      </c>
      <c r="T14" s="13">
        <v>30</v>
      </c>
      <c r="U14" s="13">
        <v>9</v>
      </c>
      <c r="V14" s="13">
        <v>0</v>
      </c>
      <c r="W14" s="13">
        <v>5</v>
      </c>
      <c r="X14" s="13">
        <v>13</v>
      </c>
      <c r="Y14" s="13">
        <v>8</v>
      </c>
      <c r="Z14" s="15">
        <v>42</v>
      </c>
      <c r="AA14" s="14">
        <v>121</v>
      </c>
      <c r="AB14" s="13">
        <v>37</v>
      </c>
      <c r="AC14" s="13">
        <v>5</v>
      </c>
      <c r="AD14" s="13">
        <v>21</v>
      </c>
      <c r="AE14" s="13">
        <v>8</v>
      </c>
      <c r="AF14" s="15">
        <v>4</v>
      </c>
      <c r="AG14" s="14">
        <v>110</v>
      </c>
      <c r="AH14" s="13">
        <v>48</v>
      </c>
      <c r="AI14" s="13">
        <v>55</v>
      </c>
      <c r="AJ14" s="13">
        <v>56</v>
      </c>
      <c r="AK14" s="13">
        <v>22</v>
      </c>
      <c r="AL14" s="15">
        <v>26</v>
      </c>
      <c r="AM14" s="14">
        <v>159</v>
      </c>
      <c r="AN14" s="15">
        <v>0</v>
      </c>
    </row>
    <row r="15" spans="1:40" ht="15" customHeight="1" x14ac:dyDescent="0.3">
      <c r="A15" s="2" t="s">
        <v>329</v>
      </c>
      <c r="B15" s="9"/>
      <c r="C15" s="16">
        <v>0.4</v>
      </c>
      <c r="D15" s="19">
        <v>0.45</v>
      </c>
      <c r="E15" s="21">
        <v>0.34</v>
      </c>
      <c r="F15" s="17">
        <v>0.35</v>
      </c>
      <c r="G15" s="16">
        <v>0.32</v>
      </c>
      <c r="H15" s="16">
        <v>0.45</v>
      </c>
      <c r="I15" s="16">
        <v>0.45</v>
      </c>
      <c r="J15" s="16">
        <v>0.41</v>
      </c>
      <c r="K15" s="16">
        <v>0.42</v>
      </c>
      <c r="L15" s="20">
        <v>0.33</v>
      </c>
      <c r="M15" s="16">
        <v>0.45</v>
      </c>
      <c r="N15" s="18">
        <v>0.42</v>
      </c>
      <c r="O15" s="17">
        <v>0.41</v>
      </c>
      <c r="P15" s="16">
        <v>0.36</v>
      </c>
      <c r="Q15" s="16">
        <v>0.38</v>
      </c>
      <c r="R15" s="16">
        <v>0.19</v>
      </c>
      <c r="S15" s="16">
        <v>0.34</v>
      </c>
      <c r="T15" s="16">
        <v>0.42</v>
      </c>
      <c r="U15" s="16">
        <v>0.33</v>
      </c>
      <c r="V15" s="16">
        <v>0</v>
      </c>
      <c r="W15" s="16">
        <v>0.66</v>
      </c>
      <c r="X15" s="16">
        <v>0.36</v>
      </c>
      <c r="Y15" s="16">
        <v>0.32</v>
      </c>
      <c r="Z15" s="21">
        <v>0.51</v>
      </c>
      <c r="AA15" s="17">
        <v>0.4</v>
      </c>
      <c r="AB15" s="16">
        <v>0.41</v>
      </c>
      <c r="AC15" s="16">
        <v>0.44</v>
      </c>
      <c r="AD15" s="16">
        <v>0.4</v>
      </c>
      <c r="AE15" s="16">
        <v>0.37</v>
      </c>
      <c r="AF15" s="18">
        <v>0.67</v>
      </c>
      <c r="AG15" s="17">
        <v>0.42</v>
      </c>
      <c r="AH15" s="16">
        <v>0.37</v>
      </c>
      <c r="AI15" s="16">
        <v>0.4</v>
      </c>
      <c r="AJ15" s="16">
        <v>0.43</v>
      </c>
      <c r="AK15" s="16">
        <v>0.36</v>
      </c>
      <c r="AL15" s="18">
        <v>0.37</v>
      </c>
      <c r="AM15" s="17">
        <v>0.4</v>
      </c>
      <c r="AN15" s="18">
        <v>0</v>
      </c>
    </row>
    <row r="16" spans="1:40" ht="15" customHeight="1" x14ac:dyDescent="0.3">
      <c r="A16" s="2" t="s">
        <v>329</v>
      </c>
      <c r="B16" s="9"/>
      <c r="D16" s="10" t="s">
        <v>378</v>
      </c>
      <c r="E16" s="9"/>
      <c r="F16" s="22"/>
      <c r="M16" s="12" t="s">
        <v>383</v>
      </c>
      <c r="N16" s="9"/>
      <c r="O16" s="22"/>
      <c r="Z16" s="9"/>
      <c r="AA16" s="22"/>
      <c r="AF16" s="9"/>
      <c r="AG16" s="22"/>
      <c r="AL16" s="9"/>
      <c r="AM16" s="22"/>
      <c r="AN16" s="9"/>
    </row>
    <row r="17" spans="1:40" ht="15" customHeight="1" x14ac:dyDescent="0.3">
      <c r="A17" s="2" t="s">
        <v>329</v>
      </c>
      <c r="B17" s="9" t="s">
        <v>930</v>
      </c>
      <c r="C17" s="13">
        <v>111</v>
      </c>
      <c r="D17" s="14">
        <v>57</v>
      </c>
      <c r="E17" s="15">
        <v>54</v>
      </c>
      <c r="F17" s="14">
        <v>10</v>
      </c>
      <c r="G17" s="13">
        <v>26</v>
      </c>
      <c r="H17" s="13">
        <v>18</v>
      </c>
      <c r="I17" s="13">
        <v>16</v>
      </c>
      <c r="J17" s="13">
        <v>14</v>
      </c>
      <c r="K17" s="13">
        <v>27</v>
      </c>
      <c r="L17" s="13">
        <v>37</v>
      </c>
      <c r="M17" s="13">
        <v>33</v>
      </c>
      <c r="N17" s="15">
        <v>41</v>
      </c>
      <c r="O17" s="14">
        <v>68</v>
      </c>
      <c r="P17" s="13">
        <v>19</v>
      </c>
      <c r="Q17" s="13">
        <v>13</v>
      </c>
      <c r="R17" s="13">
        <v>2</v>
      </c>
      <c r="S17" s="13">
        <v>7</v>
      </c>
      <c r="T17" s="13">
        <v>24</v>
      </c>
      <c r="U17" s="13">
        <v>9</v>
      </c>
      <c r="V17" s="13">
        <v>0</v>
      </c>
      <c r="W17" s="13">
        <v>2</v>
      </c>
      <c r="X17" s="13">
        <v>11</v>
      </c>
      <c r="Y17" s="13">
        <v>8</v>
      </c>
      <c r="Z17" s="15">
        <v>16</v>
      </c>
      <c r="AA17" s="14">
        <v>90</v>
      </c>
      <c r="AB17" s="13">
        <v>21</v>
      </c>
      <c r="AC17" s="13">
        <v>3</v>
      </c>
      <c r="AD17" s="13">
        <v>13</v>
      </c>
      <c r="AE17" s="13">
        <v>4</v>
      </c>
      <c r="AF17" s="15">
        <v>0</v>
      </c>
      <c r="AG17" s="14">
        <v>77</v>
      </c>
      <c r="AH17" s="13">
        <v>34</v>
      </c>
      <c r="AI17" s="13">
        <v>41</v>
      </c>
      <c r="AJ17" s="13">
        <v>37</v>
      </c>
      <c r="AK17" s="13">
        <v>18</v>
      </c>
      <c r="AL17" s="15">
        <v>16</v>
      </c>
      <c r="AM17" s="14">
        <v>111</v>
      </c>
      <c r="AN17" s="15">
        <v>0</v>
      </c>
    </row>
    <row r="18" spans="1:40" ht="15" customHeight="1" x14ac:dyDescent="0.3">
      <c r="A18" s="2" t="s">
        <v>329</v>
      </c>
      <c r="B18" s="9"/>
      <c r="C18" s="16">
        <v>0.28000000000000003</v>
      </c>
      <c r="D18" s="17">
        <v>0.27</v>
      </c>
      <c r="E18" s="18">
        <v>0.28999999999999998</v>
      </c>
      <c r="F18" s="17">
        <v>0.26</v>
      </c>
      <c r="G18" s="16">
        <v>0.32</v>
      </c>
      <c r="H18" s="16">
        <v>0.22</v>
      </c>
      <c r="I18" s="16">
        <v>0.26</v>
      </c>
      <c r="J18" s="16">
        <v>0.25</v>
      </c>
      <c r="K18" s="16">
        <v>0.35</v>
      </c>
      <c r="L18" s="16">
        <v>0.31</v>
      </c>
      <c r="M18" s="16">
        <v>0.24</v>
      </c>
      <c r="N18" s="18">
        <v>0.31</v>
      </c>
      <c r="O18" s="17">
        <v>0.26</v>
      </c>
      <c r="P18" s="16">
        <v>0.31</v>
      </c>
      <c r="Q18" s="16">
        <v>0.28000000000000003</v>
      </c>
      <c r="R18" s="16">
        <v>0.2</v>
      </c>
      <c r="S18" s="16">
        <v>0.26</v>
      </c>
      <c r="T18" s="16">
        <v>0.33</v>
      </c>
      <c r="U18" s="16">
        <v>0.31</v>
      </c>
      <c r="V18" s="16">
        <v>0</v>
      </c>
      <c r="W18" s="16">
        <v>0.22</v>
      </c>
      <c r="X18" s="16">
        <v>0.31</v>
      </c>
      <c r="Y18" s="16">
        <v>0.35</v>
      </c>
      <c r="Z18" s="18">
        <v>0.2</v>
      </c>
      <c r="AA18" s="17">
        <v>0.3</v>
      </c>
      <c r="AB18" s="16">
        <v>0.23</v>
      </c>
      <c r="AC18" s="16">
        <v>0.27</v>
      </c>
      <c r="AD18" s="16">
        <v>0.26</v>
      </c>
      <c r="AE18" s="16">
        <v>0.2</v>
      </c>
      <c r="AF18" s="18">
        <v>0</v>
      </c>
      <c r="AG18" s="17">
        <v>0.28999999999999998</v>
      </c>
      <c r="AH18" s="16">
        <v>0.26</v>
      </c>
      <c r="AI18" s="16">
        <v>0.3</v>
      </c>
      <c r="AJ18" s="16">
        <v>0.28999999999999998</v>
      </c>
      <c r="AK18" s="16">
        <v>0.28999999999999998</v>
      </c>
      <c r="AL18" s="18">
        <v>0.23</v>
      </c>
      <c r="AM18" s="17">
        <v>0.28000000000000003</v>
      </c>
      <c r="AN18" s="18">
        <v>0</v>
      </c>
    </row>
    <row r="19" spans="1:40" ht="15" customHeight="1" x14ac:dyDescent="0.3">
      <c r="A19" s="2" t="s">
        <v>329</v>
      </c>
      <c r="B19" s="9" t="s">
        <v>940</v>
      </c>
      <c r="C19" s="13">
        <v>30</v>
      </c>
      <c r="D19" s="14">
        <v>13</v>
      </c>
      <c r="E19" s="15">
        <v>17</v>
      </c>
      <c r="F19" s="14">
        <v>7</v>
      </c>
      <c r="G19" s="13">
        <v>4</v>
      </c>
      <c r="H19" s="13">
        <v>8</v>
      </c>
      <c r="I19" s="13">
        <v>1</v>
      </c>
      <c r="J19" s="13">
        <v>5</v>
      </c>
      <c r="K19" s="13">
        <v>5</v>
      </c>
      <c r="L19" s="13">
        <v>10</v>
      </c>
      <c r="M19" s="13">
        <v>9</v>
      </c>
      <c r="N19" s="15">
        <v>10</v>
      </c>
      <c r="O19" s="14">
        <v>19</v>
      </c>
      <c r="P19" s="13">
        <v>7</v>
      </c>
      <c r="Q19" s="13">
        <v>6</v>
      </c>
      <c r="R19" s="13">
        <v>0</v>
      </c>
      <c r="S19" s="13">
        <v>2</v>
      </c>
      <c r="T19" s="13">
        <v>5</v>
      </c>
      <c r="U19" s="13">
        <v>4</v>
      </c>
      <c r="V19" s="13">
        <v>0</v>
      </c>
      <c r="W19" s="13">
        <v>1</v>
      </c>
      <c r="X19" s="13">
        <v>2</v>
      </c>
      <c r="Y19" s="13">
        <v>1</v>
      </c>
      <c r="Z19" s="15">
        <v>2</v>
      </c>
      <c r="AA19" s="14">
        <v>22</v>
      </c>
      <c r="AB19" s="13">
        <v>8</v>
      </c>
      <c r="AC19" s="13">
        <v>0</v>
      </c>
      <c r="AD19" s="13">
        <v>5</v>
      </c>
      <c r="AE19" s="13">
        <v>2</v>
      </c>
      <c r="AF19" s="15">
        <v>2</v>
      </c>
      <c r="AG19" s="14">
        <v>15</v>
      </c>
      <c r="AH19" s="13">
        <v>15</v>
      </c>
      <c r="AI19" s="13">
        <v>7</v>
      </c>
      <c r="AJ19" s="13">
        <v>8</v>
      </c>
      <c r="AK19" s="13">
        <v>7</v>
      </c>
      <c r="AL19" s="15">
        <v>8</v>
      </c>
      <c r="AM19" s="14">
        <v>30</v>
      </c>
      <c r="AN19" s="15">
        <v>0</v>
      </c>
    </row>
    <row r="20" spans="1:40" ht="15" customHeight="1" x14ac:dyDescent="0.3">
      <c r="A20" s="2" t="s">
        <v>329</v>
      </c>
      <c r="B20" s="9"/>
      <c r="C20" s="16">
        <v>0.08</v>
      </c>
      <c r="D20" s="17">
        <v>0.06</v>
      </c>
      <c r="E20" s="18">
        <v>0.09</v>
      </c>
      <c r="F20" s="19">
        <v>0.17</v>
      </c>
      <c r="G20" s="16">
        <v>0.05</v>
      </c>
      <c r="H20" s="16">
        <v>0.11</v>
      </c>
      <c r="I20" s="16">
        <v>0.02</v>
      </c>
      <c r="J20" s="16">
        <v>0.09</v>
      </c>
      <c r="K20" s="16">
        <v>0.06</v>
      </c>
      <c r="L20" s="16">
        <v>0.09</v>
      </c>
      <c r="M20" s="16">
        <v>7.0000000000000007E-2</v>
      </c>
      <c r="N20" s="18">
        <v>0.08</v>
      </c>
      <c r="O20" s="17">
        <v>7.0000000000000007E-2</v>
      </c>
      <c r="P20" s="16">
        <v>0.11</v>
      </c>
      <c r="Q20" s="16">
        <v>0.14000000000000001</v>
      </c>
      <c r="R20" s="16">
        <v>0</v>
      </c>
      <c r="S20" s="16">
        <v>7.0000000000000007E-2</v>
      </c>
      <c r="T20" s="16">
        <v>0.06</v>
      </c>
      <c r="U20" s="16">
        <v>0.16</v>
      </c>
      <c r="V20" s="16">
        <v>0</v>
      </c>
      <c r="W20" s="16">
        <v>0.12</v>
      </c>
      <c r="X20" s="16">
        <v>0.06</v>
      </c>
      <c r="Y20" s="16">
        <v>0.03</v>
      </c>
      <c r="Z20" s="21">
        <v>0.02</v>
      </c>
      <c r="AA20" s="17">
        <v>7.0000000000000007E-2</v>
      </c>
      <c r="AB20" s="16">
        <v>0.09</v>
      </c>
      <c r="AC20" s="16">
        <v>0</v>
      </c>
      <c r="AD20" s="16">
        <v>0.09</v>
      </c>
      <c r="AE20" s="16">
        <v>0.09</v>
      </c>
      <c r="AF20" s="18">
        <v>0.33</v>
      </c>
      <c r="AG20" s="19">
        <v>0.06</v>
      </c>
      <c r="AH20" s="20">
        <v>0.11</v>
      </c>
      <c r="AI20" s="16">
        <v>0.05</v>
      </c>
      <c r="AJ20" s="16">
        <v>0.06</v>
      </c>
      <c r="AK20" s="16">
        <v>0.11</v>
      </c>
      <c r="AL20" s="18">
        <v>0.12</v>
      </c>
      <c r="AM20" s="17">
        <v>0.08</v>
      </c>
      <c r="AN20" s="18">
        <v>0</v>
      </c>
    </row>
    <row r="21" spans="1:40" ht="15" customHeight="1" x14ac:dyDescent="0.3">
      <c r="A21" s="2" t="s">
        <v>329</v>
      </c>
      <c r="B21" s="9"/>
      <c r="D21" s="22"/>
      <c r="E21" s="9"/>
      <c r="F21" s="10" t="s">
        <v>1082</v>
      </c>
      <c r="H21" s="12" t="s">
        <v>380</v>
      </c>
      <c r="N21" s="9"/>
      <c r="O21" s="22"/>
      <c r="P21" s="12" t="s">
        <v>389</v>
      </c>
      <c r="Q21" s="12" t="s">
        <v>389</v>
      </c>
      <c r="U21" s="12" t="s">
        <v>389</v>
      </c>
      <c r="Z21" s="9"/>
      <c r="AA21" s="22"/>
      <c r="AF21" s="9"/>
      <c r="AG21" s="22"/>
      <c r="AH21" s="12" t="s">
        <v>377</v>
      </c>
      <c r="AL21" s="9"/>
      <c r="AM21" s="22"/>
      <c r="AN21" s="9"/>
    </row>
    <row r="22" spans="1:40" ht="15" customHeight="1" x14ac:dyDescent="0.3">
      <c r="A22" s="2" t="s">
        <v>329</v>
      </c>
      <c r="B22" s="9" t="s">
        <v>950</v>
      </c>
      <c r="C22" s="13">
        <v>1</v>
      </c>
      <c r="D22" s="14">
        <v>1</v>
      </c>
      <c r="E22" s="15">
        <v>0</v>
      </c>
      <c r="F22" s="14">
        <v>0</v>
      </c>
      <c r="G22" s="13">
        <v>0</v>
      </c>
      <c r="H22" s="13">
        <v>0</v>
      </c>
      <c r="I22" s="13">
        <v>0</v>
      </c>
      <c r="J22" s="13">
        <v>0</v>
      </c>
      <c r="K22" s="13">
        <v>1</v>
      </c>
      <c r="L22" s="13">
        <v>0</v>
      </c>
      <c r="M22" s="13">
        <v>0</v>
      </c>
      <c r="N22" s="15">
        <v>1</v>
      </c>
      <c r="O22" s="14">
        <v>1</v>
      </c>
      <c r="P22" s="13">
        <v>0</v>
      </c>
      <c r="Q22" s="13">
        <v>0</v>
      </c>
      <c r="R22" s="13">
        <v>0</v>
      </c>
      <c r="S22" s="13">
        <v>0</v>
      </c>
      <c r="T22" s="13">
        <v>0</v>
      </c>
      <c r="U22" s="13">
        <v>0</v>
      </c>
      <c r="V22" s="13">
        <v>0</v>
      </c>
      <c r="W22" s="13">
        <v>0</v>
      </c>
      <c r="X22" s="13">
        <v>0</v>
      </c>
      <c r="Y22" s="13">
        <v>0</v>
      </c>
      <c r="Z22" s="15">
        <v>1</v>
      </c>
      <c r="AA22" s="14">
        <v>1</v>
      </c>
      <c r="AB22" s="13">
        <v>0</v>
      </c>
      <c r="AC22" s="13">
        <v>0</v>
      </c>
      <c r="AD22" s="13">
        <v>0</v>
      </c>
      <c r="AE22" s="13">
        <v>0</v>
      </c>
      <c r="AF22" s="15">
        <v>0</v>
      </c>
      <c r="AG22" s="14">
        <v>1</v>
      </c>
      <c r="AH22" s="13">
        <v>0</v>
      </c>
      <c r="AI22" s="13">
        <v>0</v>
      </c>
      <c r="AJ22" s="13">
        <v>1</v>
      </c>
      <c r="AK22" s="13">
        <v>0</v>
      </c>
      <c r="AL22" s="15">
        <v>0</v>
      </c>
      <c r="AM22" s="14">
        <v>1</v>
      </c>
      <c r="AN22" s="15">
        <v>0</v>
      </c>
    </row>
    <row r="23" spans="1:40" ht="15" customHeight="1" x14ac:dyDescent="0.3">
      <c r="A23" s="2" t="s">
        <v>329</v>
      </c>
      <c r="B23" s="9"/>
      <c r="C23" s="3" t="s">
        <v>422</v>
      </c>
      <c r="D23" s="17">
        <v>0.01</v>
      </c>
      <c r="E23" s="18">
        <v>0</v>
      </c>
      <c r="F23" s="17">
        <v>0</v>
      </c>
      <c r="G23" s="16">
        <v>0</v>
      </c>
      <c r="H23" s="16">
        <v>0</v>
      </c>
      <c r="I23" s="16">
        <v>0</v>
      </c>
      <c r="J23" s="16">
        <v>0</v>
      </c>
      <c r="K23" s="20">
        <v>0.02</v>
      </c>
      <c r="L23" s="16">
        <v>0</v>
      </c>
      <c r="M23" s="16">
        <v>0</v>
      </c>
      <c r="N23" s="18">
        <v>0.01</v>
      </c>
      <c r="O23" s="23" t="s">
        <v>422</v>
      </c>
      <c r="P23" s="16">
        <v>0</v>
      </c>
      <c r="Q23" s="16">
        <v>0</v>
      </c>
      <c r="R23" s="16">
        <v>0</v>
      </c>
      <c r="S23" s="16">
        <v>0</v>
      </c>
      <c r="T23" s="16">
        <v>0</v>
      </c>
      <c r="U23" s="16">
        <v>0</v>
      </c>
      <c r="V23" s="16">
        <v>0</v>
      </c>
      <c r="W23" s="16">
        <v>0</v>
      </c>
      <c r="X23" s="16">
        <v>0</v>
      </c>
      <c r="Y23" s="16">
        <v>0</v>
      </c>
      <c r="Z23" s="21">
        <v>0.01</v>
      </c>
      <c r="AA23" s="23" t="s">
        <v>422</v>
      </c>
      <c r="AB23" s="16">
        <v>0</v>
      </c>
      <c r="AC23" s="16">
        <v>0</v>
      </c>
      <c r="AD23" s="16">
        <v>0</v>
      </c>
      <c r="AE23" s="16">
        <v>0</v>
      </c>
      <c r="AF23" s="18">
        <v>0</v>
      </c>
      <c r="AG23" s="23" t="s">
        <v>422</v>
      </c>
      <c r="AH23" s="16">
        <v>0</v>
      </c>
      <c r="AI23" s="16">
        <v>0</v>
      </c>
      <c r="AJ23" s="16">
        <v>0.01</v>
      </c>
      <c r="AK23" s="16">
        <v>0</v>
      </c>
      <c r="AL23" s="18">
        <v>0</v>
      </c>
      <c r="AM23" s="23" t="s">
        <v>422</v>
      </c>
      <c r="AN23" s="18">
        <v>0</v>
      </c>
    </row>
    <row r="24" spans="1:40" ht="15" customHeight="1" x14ac:dyDescent="0.3">
      <c r="A24" s="2" t="s">
        <v>329</v>
      </c>
      <c r="B24" s="9" t="s">
        <v>774</v>
      </c>
      <c r="C24" s="13">
        <v>3</v>
      </c>
      <c r="D24" s="14">
        <v>1</v>
      </c>
      <c r="E24" s="15">
        <v>2</v>
      </c>
      <c r="F24" s="14">
        <v>0</v>
      </c>
      <c r="G24" s="13">
        <v>0</v>
      </c>
      <c r="H24" s="13">
        <v>1</v>
      </c>
      <c r="I24" s="13">
        <v>0</v>
      </c>
      <c r="J24" s="13">
        <v>1</v>
      </c>
      <c r="K24" s="13">
        <v>1</v>
      </c>
      <c r="L24" s="13">
        <v>0</v>
      </c>
      <c r="M24" s="13">
        <v>1</v>
      </c>
      <c r="N24" s="15">
        <v>2</v>
      </c>
      <c r="O24" s="14">
        <v>1</v>
      </c>
      <c r="P24" s="13">
        <v>1</v>
      </c>
      <c r="Q24" s="13">
        <v>0</v>
      </c>
      <c r="R24" s="13">
        <v>0</v>
      </c>
      <c r="S24" s="13">
        <v>0</v>
      </c>
      <c r="T24" s="13">
        <v>1</v>
      </c>
      <c r="U24" s="13">
        <v>0</v>
      </c>
      <c r="V24" s="13">
        <v>0</v>
      </c>
      <c r="W24" s="13">
        <v>0</v>
      </c>
      <c r="X24" s="13">
        <v>1</v>
      </c>
      <c r="Y24" s="13">
        <v>0</v>
      </c>
      <c r="Z24" s="15">
        <v>0</v>
      </c>
      <c r="AA24" s="14">
        <v>2</v>
      </c>
      <c r="AB24" s="13">
        <v>1</v>
      </c>
      <c r="AC24" s="13">
        <v>0</v>
      </c>
      <c r="AD24" s="13">
        <v>0</v>
      </c>
      <c r="AE24" s="13">
        <v>1</v>
      </c>
      <c r="AF24" s="15">
        <v>0</v>
      </c>
      <c r="AG24" s="14">
        <v>3</v>
      </c>
      <c r="AH24" s="13">
        <v>0</v>
      </c>
      <c r="AI24" s="13">
        <v>1</v>
      </c>
      <c r="AJ24" s="13">
        <v>2</v>
      </c>
      <c r="AK24" s="13">
        <v>0</v>
      </c>
      <c r="AL24" s="15">
        <v>0</v>
      </c>
      <c r="AM24" s="14">
        <v>3</v>
      </c>
      <c r="AN24" s="15">
        <v>0</v>
      </c>
    </row>
    <row r="25" spans="1:40" ht="15" customHeight="1" x14ac:dyDescent="0.3">
      <c r="A25" s="2" t="s">
        <v>329</v>
      </c>
      <c r="B25" s="9"/>
      <c r="C25" s="16">
        <v>0.01</v>
      </c>
      <c r="D25" s="23" t="s">
        <v>422</v>
      </c>
      <c r="E25" s="18">
        <v>0.01</v>
      </c>
      <c r="F25" s="17">
        <v>0</v>
      </c>
      <c r="G25" s="16">
        <v>0</v>
      </c>
      <c r="H25" s="16">
        <v>0.01</v>
      </c>
      <c r="I25" s="16">
        <v>0</v>
      </c>
      <c r="J25" s="16">
        <v>0.02</v>
      </c>
      <c r="K25" s="16">
        <v>0.01</v>
      </c>
      <c r="L25" s="16">
        <v>0</v>
      </c>
      <c r="M25" s="16">
        <v>0.01</v>
      </c>
      <c r="N25" s="18">
        <v>0.01</v>
      </c>
      <c r="O25" s="23" t="s">
        <v>422</v>
      </c>
      <c r="P25" s="16">
        <v>0.02</v>
      </c>
      <c r="Q25" s="16">
        <v>0</v>
      </c>
      <c r="R25" s="16">
        <v>0</v>
      </c>
      <c r="S25" s="16">
        <v>0</v>
      </c>
      <c r="T25" s="16">
        <v>0.01</v>
      </c>
      <c r="U25" s="16">
        <v>0</v>
      </c>
      <c r="V25" s="16">
        <v>0</v>
      </c>
      <c r="W25" s="16">
        <v>0</v>
      </c>
      <c r="X25" s="16">
        <v>0.03</v>
      </c>
      <c r="Y25" s="16">
        <v>0</v>
      </c>
      <c r="Z25" s="18">
        <v>0</v>
      </c>
      <c r="AA25" s="17">
        <v>0.01</v>
      </c>
      <c r="AB25" s="16">
        <v>0.01</v>
      </c>
      <c r="AC25" s="16">
        <v>0</v>
      </c>
      <c r="AD25" s="16">
        <v>0</v>
      </c>
      <c r="AE25" s="16">
        <v>0.04</v>
      </c>
      <c r="AF25" s="18">
        <v>0</v>
      </c>
      <c r="AG25" s="17">
        <v>0.01</v>
      </c>
      <c r="AH25" s="16">
        <v>0</v>
      </c>
      <c r="AI25" s="16">
        <v>0.01</v>
      </c>
      <c r="AJ25" s="16">
        <v>0.02</v>
      </c>
      <c r="AK25" s="16">
        <v>0</v>
      </c>
      <c r="AL25" s="18">
        <v>0</v>
      </c>
      <c r="AM25" s="17">
        <v>0.01</v>
      </c>
      <c r="AN25" s="18">
        <v>0</v>
      </c>
    </row>
    <row r="26" spans="1:40" ht="15" customHeight="1" x14ac:dyDescent="0.3">
      <c r="A26" s="2" t="s">
        <v>329</v>
      </c>
      <c r="B26" s="9" t="s">
        <v>960</v>
      </c>
      <c r="C26" s="13">
        <v>250</v>
      </c>
      <c r="D26" s="14">
        <v>140</v>
      </c>
      <c r="E26" s="15">
        <v>110</v>
      </c>
      <c r="F26" s="14">
        <v>22</v>
      </c>
      <c r="G26" s="13">
        <v>51</v>
      </c>
      <c r="H26" s="13">
        <v>52</v>
      </c>
      <c r="I26" s="13">
        <v>45</v>
      </c>
      <c r="J26" s="13">
        <v>37</v>
      </c>
      <c r="K26" s="13">
        <v>43</v>
      </c>
      <c r="L26" s="13">
        <v>73</v>
      </c>
      <c r="M26" s="13">
        <v>97</v>
      </c>
      <c r="N26" s="15">
        <v>80</v>
      </c>
      <c r="O26" s="14">
        <v>173</v>
      </c>
      <c r="P26" s="13">
        <v>34</v>
      </c>
      <c r="Q26" s="13">
        <v>27</v>
      </c>
      <c r="R26" s="13">
        <v>8</v>
      </c>
      <c r="S26" s="13">
        <v>18</v>
      </c>
      <c r="T26" s="13">
        <v>43</v>
      </c>
      <c r="U26" s="13">
        <v>15</v>
      </c>
      <c r="V26" s="13">
        <v>0</v>
      </c>
      <c r="W26" s="13">
        <v>5</v>
      </c>
      <c r="X26" s="13">
        <v>21</v>
      </c>
      <c r="Y26" s="13">
        <v>15</v>
      </c>
      <c r="Z26" s="15">
        <v>63</v>
      </c>
      <c r="AA26" s="14">
        <v>190</v>
      </c>
      <c r="AB26" s="13">
        <v>60</v>
      </c>
      <c r="AC26" s="13">
        <v>9</v>
      </c>
      <c r="AD26" s="13">
        <v>33</v>
      </c>
      <c r="AE26" s="13">
        <v>14</v>
      </c>
      <c r="AF26" s="15">
        <v>4</v>
      </c>
      <c r="AG26" s="14">
        <v>168</v>
      </c>
      <c r="AH26" s="13">
        <v>82</v>
      </c>
      <c r="AI26" s="13">
        <v>88</v>
      </c>
      <c r="AJ26" s="13">
        <v>80</v>
      </c>
      <c r="AK26" s="13">
        <v>37</v>
      </c>
      <c r="AL26" s="15">
        <v>46</v>
      </c>
      <c r="AM26" s="14">
        <v>250</v>
      </c>
      <c r="AN26" s="15">
        <v>0</v>
      </c>
    </row>
    <row r="27" spans="1:40" ht="15" customHeight="1" x14ac:dyDescent="0.3">
      <c r="A27" s="2" t="s">
        <v>329</v>
      </c>
      <c r="B27" s="9"/>
      <c r="C27" s="16">
        <v>0.63</v>
      </c>
      <c r="D27" s="17">
        <v>0.66</v>
      </c>
      <c r="E27" s="18">
        <v>0.6</v>
      </c>
      <c r="F27" s="17">
        <v>0.56999999999999995</v>
      </c>
      <c r="G27" s="16">
        <v>0.63</v>
      </c>
      <c r="H27" s="16">
        <v>0.66</v>
      </c>
      <c r="I27" s="16">
        <v>0.73</v>
      </c>
      <c r="J27" s="16">
        <v>0.64</v>
      </c>
      <c r="K27" s="16">
        <v>0.56000000000000005</v>
      </c>
      <c r="L27" s="16">
        <v>0.61</v>
      </c>
      <c r="M27" s="16">
        <v>0.69</v>
      </c>
      <c r="N27" s="18">
        <v>0.59</v>
      </c>
      <c r="O27" s="17">
        <v>0.66</v>
      </c>
      <c r="P27" s="16">
        <v>0.56000000000000005</v>
      </c>
      <c r="Q27" s="16">
        <v>0.57999999999999996</v>
      </c>
      <c r="R27" s="16">
        <v>0.8</v>
      </c>
      <c r="S27" s="16">
        <v>0.67</v>
      </c>
      <c r="T27" s="16">
        <v>0.59</v>
      </c>
      <c r="U27" s="16">
        <v>0.53</v>
      </c>
      <c r="V27" s="16">
        <v>0</v>
      </c>
      <c r="W27" s="16">
        <v>0.66</v>
      </c>
      <c r="X27" s="16">
        <v>0.61</v>
      </c>
      <c r="Y27" s="16">
        <v>0.62</v>
      </c>
      <c r="Z27" s="21">
        <v>0.76</v>
      </c>
      <c r="AA27" s="17">
        <v>0.62</v>
      </c>
      <c r="AB27" s="16">
        <v>0.67</v>
      </c>
      <c r="AC27" s="16">
        <v>0.73</v>
      </c>
      <c r="AD27" s="16">
        <v>0.65</v>
      </c>
      <c r="AE27" s="16">
        <v>0.67</v>
      </c>
      <c r="AF27" s="18">
        <v>0.67</v>
      </c>
      <c r="AG27" s="17">
        <v>0.64</v>
      </c>
      <c r="AH27" s="16">
        <v>0.63</v>
      </c>
      <c r="AI27" s="16">
        <v>0.65</v>
      </c>
      <c r="AJ27" s="16">
        <v>0.62</v>
      </c>
      <c r="AK27" s="16">
        <v>0.6</v>
      </c>
      <c r="AL27" s="18">
        <v>0.65</v>
      </c>
      <c r="AM27" s="17">
        <v>0.63</v>
      </c>
      <c r="AN27" s="18">
        <v>0</v>
      </c>
    </row>
    <row r="28" spans="1:40" ht="15" customHeight="1" x14ac:dyDescent="0.3">
      <c r="A28" s="2" t="s">
        <v>329</v>
      </c>
      <c r="B28" s="9"/>
      <c r="D28" s="22"/>
      <c r="E28" s="9"/>
      <c r="F28" s="22"/>
      <c r="I28" s="12" t="s">
        <v>382</v>
      </c>
      <c r="N28" s="9"/>
      <c r="O28" s="22"/>
      <c r="Z28" s="11" t="s">
        <v>987</v>
      </c>
      <c r="AA28" s="22"/>
      <c r="AF28" s="9"/>
      <c r="AG28" s="22"/>
      <c r="AL28" s="9"/>
      <c r="AM28" s="22"/>
      <c r="AN28" s="9"/>
    </row>
    <row r="29" spans="1:40" ht="15" customHeight="1" x14ac:dyDescent="0.3">
      <c r="A29" s="2" t="s">
        <v>329</v>
      </c>
      <c r="B29" s="9" t="s">
        <v>970</v>
      </c>
      <c r="C29" s="13">
        <v>31</v>
      </c>
      <c r="D29" s="14">
        <v>14</v>
      </c>
      <c r="E29" s="15">
        <v>17</v>
      </c>
      <c r="F29" s="14">
        <v>7</v>
      </c>
      <c r="G29" s="13">
        <v>4</v>
      </c>
      <c r="H29" s="13">
        <v>8</v>
      </c>
      <c r="I29" s="13">
        <v>1</v>
      </c>
      <c r="J29" s="13">
        <v>5</v>
      </c>
      <c r="K29" s="13">
        <v>6</v>
      </c>
      <c r="L29" s="13">
        <v>10</v>
      </c>
      <c r="M29" s="13">
        <v>9</v>
      </c>
      <c r="N29" s="15">
        <v>11</v>
      </c>
      <c r="O29" s="14">
        <v>20</v>
      </c>
      <c r="P29" s="13">
        <v>7</v>
      </c>
      <c r="Q29" s="13">
        <v>6</v>
      </c>
      <c r="R29" s="13">
        <v>0</v>
      </c>
      <c r="S29" s="13">
        <v>2</v>
      </c>
      <c r="T29" s="13">
        <v>5</v>
      </c>
      <c r="U29" s="13">
        <v>4</v>
      </c>
      <c r="V29" s="13">
        <v>0</v>
      </c>
      <c r="W29" s="13">
        <v>1</v>
      </c>
      <c r="X29" s="13">
        <v>2</v>
      </c>
      <c r="Y29" s="13">
        <v>1</v>
      </c>
      <c r="Z29" s="15">
        <v>3</v>
      </c>
      <c r="AA29" s="14">
        <v>23</v>
      </c>
      <c r="AB29" s="13">
        <v>8</v>
      </c>
      <c r="AC29" s="13">
        <v>0</v>
      </c>
      <c r="AD29" s="13">
        <v>5</v>
      </c>
      <c r="AE29" s="13">
        <v>2</v>
      </c>
      <c r="AF29" s="15">
        <v>2</v>
      </c>
      <c r="AG29" s="14">
        <v>16</v>
      </c>
      <c r="AH29" s="13">
        <v>15</v>
      </c>
      <c r="AI29" s="13">
        <v>7</v>
      </c>
      <c r="AJ29" s="13">
        <v>9</v>
      </c>
      <c r="AK29" s="13">
        <v>7</v>
      </c>
      <c r="AL29" s="15">
        <v>8</v>
      </c>
      <c r="AM29" s="14">
        <v>31</v>
      </c>
      <c r="AN29" s="15">
        <v>0</v>
      </c>
    </row>
    <row r="30" spans="1:40" ht="15" customHeight="1" x14ac:dyDescent="0.3">
      <c r="A30" s="2" t="s">
        <v>329</v>
      </c>
      <c r="B30" s="9"/>
      <c r="C30" s="16">
        <v>0.08</v>
      </c>
      <c r="D30" s="17">
        <v>7.0000000000000007E-2</v>
      </c>
      <c r="E30" s="18">
        <v>0.09</v>
      </c>
      <c r="F30" s="19">
        <v>0.17</v>
      </c>
      <c r="G30" s="16">
        <v>0.05</v>
      </c>
      <c r="H30" s="16">
        <v>0.11</v>
      </c>
      <c r="I30" s="20">
        <v>0.02</v>
      </c>
      <c r="J30" s="16">
        <v>0.09</v>
      </c>
      <c r="K30" s="16">
        <v>0.08</v>
      </c>
      <c r="L30" s="16">
        <v>0.09</v>
      </c>
      <c r="M30" s="16">
        <v>7.0000000000000007E-2</v>
      </c>
      <c r="N30" s="18">
        <v>0.08</v>
      </c>
      <c r="O30" s="17">
        <v>0.08</v>
      </c>
      <c r="P30" s="16">
        <v>0.11</v>
      </c>
      <c r="Q30" s="16">
        <v>0.14000000000000001</v>
      </c>
      <c r="R30" s="16">
        <v>0</v>
      </c>
      <c r="S30" s="16">
        <v>7.0000000000000007E-2</v>
      </c>
      <c r="T30" s="16">
        <v>0.06</v>
      </c>
      <c r="U30" s="16">
        <v>0.16</v>
      </c>
      <c r="V30" s="16">
        <v>0</v>
      </c>
      <c r="W30" s="16">
        <v>0.12</v>
      </c>
      <c r="X30" s="16">
        <v>0.06</v>
      </c>
      <c r="Y30" s="16">
        <v>0.03</v>
      </c>
      <c r="Z30" s="18">
        <v>0.04</v>
      </c>
      <c r="AA30" s="17">
        <v>0.08</v>
      </c>
      <c r="AB30" s="16">
        <v>0.09</v>
      </c>
      <c r="AC30" s="16">
        <v>0</v>
      </c>
      <c r="AD30" s="16">
        <v>0.09</v>
      </c>
      <c r="AE30" s="16">
        <v>0.09</v>
      </c>
      <c r="AF30" s="18">
        <v>0.33</v>
      </c>
      <c r="AG30" s="17">
        <v>0.06</v>
      </c>
      <c r="AH30" s="16">
        <v>0.11</v>
      </c>
      <c r="AI30" s="16">
        <v>0.05</v>
      </c>
      <c r="AJ30" s="16">
        <v>7.0000000000000007E-2</v>
      </c>
      <c r="AK30" s="16">
        <v>0.11</v>
      </c>
      <c r="AL30" s="18">
        <v>0.12</v>
      </c>
      <c r="AM30" s="17">
        <v>0.08</v>
      </c>
      <c r="AN30" s="18">
        <v>0</v>
      </c>
    </row>
    <row r="31" spans="1:40" ht="15" customHeight="1" x14ac:dyDescent="0.3">
      <c r="A31" s="2" t="s">
        <v>329</v>
      </c>
      <c r="B31" s="9"/>
      <c r="C31" s="28"/>
      <c r="D31" s="29"/>
      <c r="E31" s="30"/>
      <c r="F31" s="49" t="s">
        <v>1082</v>
      </c>
      <c r="G31" s="28"/>
      <c r="H31" s="47" t="s">
        <v>380</v>
      </c>
      <c r="I31" s="28"/>
      <c r="J31" s="28"/>
      <c r="K31" s="28"/>
      <c r="L31" s="28"/>
      <c r="M31" s="28"/>
      <c r="N31" s="30"/>
      <c r="O31" s="29"/>
      <c r="P31" s="28"/>
      <c r="Q31" s="47" t="s">
        <v>389</v>
      </c>
      <c r="R31" s="28"/>
      <c r="S31" s="28"/>
      <c r="T31" s="28"/>
      <c r="U31" s="47" t="s">
        <v>389</v>
      </c>
      <c r="V31" s="28"/>
      <c r="W31" s="28"/>
      <c r="X31" s="28"/>
      <c r="Y31" s="28"/>
      <c r="Z31" s="30"/>
      <c r="AA31" s="29"/>
      <c r="AB31" s="28"/>
      <c r="AC31" s="28"/>
      <c r="AD31" s="28"/>
      <c r="AE31" s="28"/>
      <c r="AF31" s="30"/>
      <c r="AG31" s="29"/>
      <c r="AH31" s="28"/>
      <c r="AI31" s="28"/>
      <c r="AJ31" s="28"/>
      <c r="AK31" s="28"/>
      <c r="AL31" s="30"/>
      <c r="AM31" s="29"/>
      <c r="AN31" s="30"/>
    </row>
    <row r="32" spans="1:40" x14ac:dyDescent="0.3">
      <c r="A32" s="2" t="s">
        <v>329</v>
      </c>
      <c r="B32" s="2" t="s">
        <v>457</v>
      </c>
    </row>
    <row r="33" spans="1:2" x14ac:dyDescent="0.3">
      <c r="A33" s="2" t="s">
        <v>329</v>
      </c>
      <c r="B33" s="2" t="s">
        <v>458</v>
      </c>
    </row>
    <row r="34" spans="1:2" ht="15" customHeight="1" x14ac:dyDescent="0.3">
      <c r="A34" s="2" t="s">
        <v>329</v>
      </c>
    </row>
    <row r="35" spans="1:2" ht="15" customHeight="1" x14ac:dyDescent="0.3">
      <c r="A35" s="2" t="s">
        <v>329</v>
      </c>
      <c r="B35" s="2" t="s">
        <v>459</v>
      </c>
    </row>
  </sheetData>
  <mergeCells count="6">
    <mergeCell ref="AM6:AN6"/>
    <mergeCell ref="D6:E6"/>
    <mergeCell ref="F6:N6"/>
    <mergeCell ref="O6:Z6"/>
    <mergeCell ref="AA6:AF6"/>
    <mergeCell ref="AG6:AL6"/>
  </mergeCells>
  <hyperlinks>
    <hyperlink ref="B1" location="'Contents'!E1" display="&lt;&lt; Contents" xr:uid="{00000000-0004-0000-2F00-000000000000}"/>
  </hyperlinks>
  <pageMargins left="0.7" right="0.7" top="0.75" bottom="0.75" header="0.3" footer="0.3"/>
  <headerFooter>
    <oddHeader>&amp;L&amp;"Aptos"&amp;12&amp;K000000 Classification: CONFIDENTIAL&amp;1#_x000D_</oddHeader>
  </headerFooter>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dimension ref="A1:AN35"/>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1083</v>
      </c>
    </row>
    <row r="4" spans="1:40" x14ac:dyDescent="0.3">
      <c r="A4" s="2" t="s">
        <v>329</v>
      </c>
      <c r="B4" s="2" t="s">
        <v>1084</v>
      </c>
    </row>
    <row r="5" spans="1:40" x14ac:dyDescent="0.3">
      <c r="A5" s="2" t="s">
        <v>329</v>
      </c>
      <c r="B5" s="2" t="s">
        <v>89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383</v>
      </c>
      <c r="M8" s="12" t="s">
        <v>386</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228</v>
      </c>
      <c r="D9" s="14">
        <v>114</v>
      </c>
      <c r="E9" s="15">
        <v>113</v>
      </c>
      <c r="F9" s="14">
        <v>21</v>
      </c>
      <c r="G9" s="13">
        <v>84</v>
      </c>
      <c r="H9" s="13">
        <v>51</v>
      </c>
      <c r="I9" s="13">
        <v>25</v>
      </c>
      <c r="J9" s="13">
        <v>25</v>
      </c>
      <c r="K9" s="13">
        <v>22</v>
      </c>
      <c r="L9" s="13">
        <v>105</v>
      </c>
      <c r="M9" s="13">
        <v>76</v>
      </c>
      <c r="N9" s="15">
        <v>47</v>
      </c>
      <c r="O9" s="14">
        <v>162</v>
      </c>
      <c r="P9" s="13">
        <v>35</v>
      </c>
      <c r="Q9" s="13">
        <v>23</v>
      </c>
      <c r="R9" s="13">
        <v>7</v>
      </c>
      <c r="S9" s="13">
        <v>12</v>
      </c>
      <c r="T9" s="13">
        <v>31</v>
      </c>
      <c r="U9" s="13">
        <v>23</v>
      </c>
      <c r="V9" s="13">
        <v>0</v>
      </c>
      <c r="W9" s="13">
        <v>3</v>
      </c>
      <c r="X9" s="13">
        <v>15</v>
      </c>
      <c r="Y9" s="13">
        <v>14</v>
      </c>
      <c r="Z9" s="15">
        <v>65</v>
      </c>
      <c r="AA9" s="14">
        <v>141</v>
      </c>
      <c r="AB9" s="13">
        <v>86</v>
      </c>
      <c r="AC9" s="13">
        <v>16</v>
      </c>
      <c r="AD9" s="13">
        <v>43</v>
      </c>
      <c r="AE9" s="13">
        <v>24</v>
      </c>
      <c r="AF9" s="15">
        <v>3</v>
      </c>
      <c r="AG9" s="14">
        <v>148</v>
      </c>
      <c r="AH9" s="13">
        <v>80</v>
      </c>
      <c r="AI9" s="13">
        <v>86</v>
      </c>
      <c r="AJ9" s="13">
        <v>62</v>
      </c>
      <c r="AK9" s="13">
        <v>41</v>
      </c>
      <c r="AL9" s="15">
        <v>39</v>
      </c>
      <c r="AM9" s="14">
        <v>228</v>
      </c>
      <c r="AN9" s="15">
        <v>0</v>
      </c>
    </row>
    <row r="10" spans="1:40" ht="15" customHeight="1" x14ac:dyDescent="0.3">
      <c r="A10" s="2" t="s">
        <v>329</v>
      </c>
      <c r="B10" s="9" t="s">
        <v>338</v>
      </c>
      <c r="C10" s="13">
        <v>217</v>
      </c>
      <c r="D10" s="14">
        <v>112</v>
      </c>
      <c r="E10" s="15">
        <v>105</v>
      </c>
      <c r="F10" s="14">
        <v>19</v>
      </c>
      <c r="G10" s="13">
        <v>79</v>
      </c>
      <c r="H10" s="13">
        <v>49</v>
      </c>
      <c r="I10" s="13">
        <v>24</v>
      </c>
      <c r="J10" s="13">
        <v>24</v>
      </c>
      <c r="K10" s="13">
        <v>23</v>
      </c>
      <c r="L10" s="13">
        <v>98</v>
      </c>
      <c r="M10" s="13">
        <v>72</v>
      </c>
      <c r="N10" s="15">
        <v>47</v>
      </c>
      <c r="O10" s="14">
        <v>155</v>
      </c>
      <c r="P10" s="13">
        <v>33</v>
      </c>
      <c r="Q10" s="13">
        <v>20</v>
      </c>
      <c r="R10" s="13">
        <v>6</v>
      </c>
      <c r="S10" s="13">
        <v>12</v>
      </c>
      <c r="T10" s="13">
        <v>29</v>
      </c>
      <c r="U10" s="13">
        <v>21</v>
      </c>
      <c r="V10" s="13">
        <v>0</v>
      </c>
      <c r="W10" s="13">
        <v>4</v>
      </c>
      <c r="X10" s="13">
        <v>14</v>
      </c>
      <c r="Y10" s="13">
        <v>12</v>
      </c>
      <c r="Z10" s="15">
        <v>67</v>
      </c>
      <c r="AA10" s="14">
        <v>136</v>
      </c>
      <c r="AB10" s="13">
        <v>81</v>
      </c>
      <c r="AC10" s="13">
        <v>15</v>
      </c>
      <c r="AD10" s="13">
        <v>39</v>
      </c>
      <c r="AE10" s="13">
        <v>21</v>
      </c>
      <c r="AF10" s="15">
        <v>5</v>
      </c>
      <c r="AG10" s="14">
        <v>139</v>
      </c>
      <c r="AH10" s="13">
        <v>78</v>
      </c>
      <c r="AI10" s="13">
        <v>75</v>
      </c>
      <c r="AJ10" s="13">
        <v>64</v>
      </c>
      <c r="AK10" s="13">
        <v>43</v>
      </c>
      <c r="AL10" s="15">
        <v>34</v>
      </c>
      <c r="AM10" s="14">
        <v>217</v>
      </c>
      <c r="AN10" s="15">
        <v>0</v>
      </c>
    </row>
    <row r="11" spans="1:40" ht="15" customHeight="1" x14ac:dyDescent="0.3">
      <c r="A11" s="2" t="s">
        <v>329</v>
      </c>
      <c r="B11" s="9" t="s">
        <v>909</v>
      </c>
      <c r="C11" s="13">
        <v>109</v>
      </c>
      <c r="D11" s="14">
        <v>58</v>
      </c>
      <c r="E11" s="15">
        <v>51</v>
      </c>
      <c r="F11" s="14">
        <v>12</v>
      </c>
      <c r="G11" s="13">
        <v>44</v>
      </c>
      <c r="H11" s="13">
        <v>23</v>
      </c>
      <c r="I11" s="13">
        <v>10</v>
      </c>
      <c r="J11" s="13">
        <v>9</v>
      </c>
      <c r="K11" s="13">
        <v>11</v>
      </c>
      <c r="L11" s="13">
        <v>56</v>
      </c>
      <c r="M11" s="13">
        <v>34</v>
      </c>
      <c r="N11" s="15">
        <v>20</v>
      </c>
      <c r="O11" s="14">
        <v>75</v>
      </c>
      <c r="P11" s="13">
        <v>19</v>
      </c>
      <c r="Q11" s="13">
        <v>9</v>
      </c>
      <c r="R11" s="13">
        <v>2</v>
      </c>
      <c r="S11" s="13">
        <v>4</v>
      </c>
      <c r="T11" s="13">
        <v>15</v>
      </c>
      <c r="U11" s="13">
        <v>15</v>
      </c>
      <c r="V11" s="13">
        <v>0</v>
      </c>
      <c r="W11" s="13">
        <v>2</v>
      </c>
      <c r="X11" s="13">
        <v>5</v>
      </c>
      <c r="Y11" s="13">
        <v>6</v>
      </c>
      <c r="Z11" s="15">
        <v>32</v>
      </c>
      <c r="AA11" s="14">
        <v>65</v>
      </c>
      <c r="AB11" s="13">
        <v>44</v>
      </c>
      <c r="AC11" s="13">
        <v>7</v>
      </c>
      <c r="AD11" s="13">
        <v>19</v>
      </c>
      <c r="AE11" s="13">
        <v>14</v>
      </c>
      <c r="AF11" s="15">
        <v>4</v>
      </c>
      <c r="AG11" s="14">
        <v>68</v>
      </c>
      <c r="AH11" s="13">
        <v>41</v>
      </c>
      <c r="AI11" s="13">
        <v>43</v>
      </c>
      <c r="AJ11" s="13">
        <v>25</v>
      </c>
      <c r="AK11" s="13">
        <v>25</v>
      </c>
      <c r="AL11" s="15">
        <v>16</v>
      </c>
      <c r="AM11" s="14">
        <v>109</v>
      </c>
      <c r="AN11" s="15">
        <v>0</v>
      </c>
    </row>
    <row r="12" spans="1:40" ht="15" customHeight="1" x14ac:dyDescent="0.3">
      <c r="A12" s="2" t="s">
        <v>329</v>
      </c>
      <c r="B12" s="9"/>
      <c r="C12" s="16">
        <v>0.5</v>
      </c>
      <c r="D12" s="17">
        <v>0.52</v>
      </c>
      <c r="E12" s="18">
        <v>0.49</v>
      </c>
      <c r="F12" s="17">
        <v>0.62</v>
      </c>
      <c r="G12" s="16">
        <v>0.56000000000000005</v>
      </c>
      <c r="H12" s="16">
        <v>0.48</v>
      </c>
      <c r="I12" s="16">
        <v>0.43</v>
      </c>
      <c r="J12" s="16">
        <v>0.36</v>
      </c>
      <c r="K12" s="16">
        <v>0.49</v>
      </c>
      <c r="L12" s="16">
        <v>0.56999999999999995</v>
      </c>
      <c r="M12" s="16">
        <v>0.47</v>
      </c>
      <c r="N12" s="18">
        <v>0.42</v>
      </c>
      <c r="O12" s="17">
        <v>0.48</v>
      </c>
      <c r="P12" s="16">
        <v>0.57999999999999996</v>
      </c>
      <c r="Q12" s="16">
        <v>0.46</v>
      </c>
      <c r="R12" s="16">
        <v>0.28000000000000003</v>
      </c>
      <c r="S12" s="16">
        <v>0.33</v>
      </c>
      <c r="T12" s="16">
        <v>0.53</v>
      </c>
      <c r="U12" s="16">
        <v>0.71</v>
      </c>
      <c r="V12" s="16">
        <v>0</v>
      </c>
      <c r="W12" s="16">
        <v>0.49</v>
      </c>
      <c r="X12" s="16">
        <v>0.38</v>
      </c>
      <c r="Y12" s="16">
        <v>0.49</v>
      </c>
      <c r="Z12" s="18">
        <v>0.48</v>
      </c>
      <c r="AA12" s="17">
        <v>0.48</v>
      </c>
      <c r="AB12" s="16">
        <v>0.54</v>
      </c>
      <c r="AC12" s="16">
        <v>0.48</v>
      </c>
      <c r="AD12" s="16">
        <v>0.48</v>
      </c>
      <c r="AE12" s="16">
        <v>0.67</v>
      </c>
      <c r="AF12" s="18">
        <v>0.65</v>
      </c>
      <c r="AG12" s="17">
        <v>0.49</v>
      </c>
      <c r="AH12" s="16">
        <v>0.53</v>
      </c>
      <c r="AI12" s="16">
        <v>0.56999999999999995</v>
      </c>
      <c r="AJ12" s="20">
        <v>0.4</v>
      </c>
      <c r="AK12" s="16">
        <v>0.56999999999999995</v>
      </c>
      <c r="AL12" s="18">
        <v>0.47</v>
      </c>
      <c r="AM12" s="17">
        <v>0.5</v>
      </c>
      <c r="AN12" s="18">
        <v>0</v>
      </c>
    </row>
    <row r="13" spans="1:40" ht="15" customHeight="1" x14ac:dyDescent="0.3">
      <c r="A13" s="2" t="s">
        <v>329</v>
      </c>
      <c r="B13" s="9"/>
      <c r="D13" s="22"/>
      <c r="E13" s="9"/>
      <c r="F13" s="22"/>
      <c r="N13" s="9"/>
      <c r="O13" s="22"/>
      <c r="Z13" s="9"/>
      <c r="AA13" s="22"/>
      <c r="AF13" s="9"/>
      <c r="AG13" s="22"/>
      <c r="AI13" s="12" t="s">
        <v>380</v>
      </c>
      <c r="AL13" s="9"/>
      <c r="AM13" s="22"/>
      <c r="AN13" s="9"/>
    </row>
    <row r="14" spans="1:40" ht="15" customHeight="1" x14ac:dyDescent="0.3">
      <c r="A14" s="2" t="s">
        <v>329</v>
      </c>
      <c r="B14" s="9" t="s">
        <v>922</v>
      </c>
      <c r="C14" s="13">
        <v>68</v>
      </c>
      <c r="D14" s="14">
        <v>39</v>
      </c>
      <c r="E14" s="15">
        <v>30</v>
      </c>
      <c r="F14" s="14">
        <v>4</v>
      </c>
      <c r="G14" s="13">
        <v>23</v>
      </c>
      <c r="H14" s="13">
        <v>18</v>
      </c>
      <c r="I14" s="13">
        <v>11</v>
      </c>
      <c r="J14" s="13">
        <v>10</v>
      </c>
      <c r="K14" s="13">
        <v>3</v>
      </c>
      <c r="L14" s="13">
        <v>26</v>
      </c>
      <c r="M14" s="13">
        <v>29</v>
      </c>
      <c r="N14" s="15">
        <v>13</v>
      </c>
      <c r="O14" s="14">
        <v>52</v>
      </c>
      <c r="P14" s="13">
        <v>8</v>
      </c>
      <c r="Q14" s="13">
        <v>9</v>
      </c>
      <c r="R14" s="13">
        <v>3</v>
      </c>
      <c r="S14" s="13">
        <v>6</v>
      </c>
      <c r="T14" s="13">
        <v>8</v>
      </c>
      <c r="U14" s="13">
        <v>0</v>
      </c>
      <c r="V14" s="13">
        <v>0</v>
      </c>
      <c r="W14" s="13">
        <v>2</v>
      </c>
      <c r="X14" s="13">
        <v>5</v>
      </c>
      <c r="Y14" s="13">
        <v>4</v>
      </c>
      <c r="Z14" s="15">
        <v>23</v>
      </c>
      <c r="AA14" s="14">
        <v>44</v>
      </c>
      <c r="AB14" s="13">
        <v>24</v>
      </c>
      <c r="AC14" s="13">
        <v>7</v>
      </c>
      <c r="AD14" s="13">
        <v>9</v>
      </c>
      <c r="AE14" s="13">
        <v>6</v>
      </c>
      <c r="AF14" s="15">
        <v>2</v>
      </c>
      <c r="AG14" s="14">
        <v>45</v>
      </c>
      <c r="AH14" s="13">
        <v>23</v>
      </c>
      <c r="AI14" s="13">
        <v>21</v>
      </c>
      <c r="AJ14" s="13">
        <v>24</v>
      </c>
      <c r="AK14" s="13">
        <v>11</v>
      </c>
      <c r="AL14" s="15">
        <v>12</v>
      </c>
      <c r="AM14" s="14">
        <v>68</v>
      </c>
      <c r="AN14" s="15">
        <v>0</v>
      </c>
    </row>
    <row r="15" spans="1:40" ht="15" customHeight="1" x14ac:dyDescent="0.3">
      <c r="A15" s="2" t="s">
        <v>329</v>
      </c>
      <c r="B15" s="9"/>
      <c r="C15" s="16">
        <v>0.31</v>
      </c>
      <c r="D15" s="17">
        <v>0.35</v>
      </c>
      <c r="E15" s="18">
        <v>0.28000000000000003</v>
      </c>
      <c r="F15" s="17">
        <v>0.19</v>
      </c>
      <c r="G15" s="16">
        <v>0.28999999999999998</v>
      </c>
      <c r="H15" s="16">
        <v>0.37</v>
      </c>
      <c r="I15" s="16">
        <v>0.45</v>
      </c>
      <c r="J15" s="16">
        <v>0.42</v>
      </c>
      <c r="K15" s="16">
        <v>0.14000000000000001</v>
      </c>
      <c r="L15" s="16">
        <v>0.27</v>
      </c>
      <c r="M15" s="16">
        <v>0.4</v>
      </c>
      <c r="N15" s="18">
        <v>0.28000000000000003</v>
      </c>
      <c r="O15" s="17">
        <v>0.34</v>
      </c>
      <c r="P15" s="16">
        <v>0.24</v>
      </c>
      <c r="Q15" s="16">
        <v>0.46</v>
      </c>
      <c r="R15" s="16">
        <v>0.57999999999999996</v>
      </c>
      <c r="S15" s="16">
        <v>0.51</v>
      </c>
      <c r="T15" s="16">
        <v>0.28000000000000003</v>
      </c>
      <c r="U15" s="16">
        <v>0</v>
      </c>
      <c r="V15" s="16">
        <v>0</v>
      </c>
      <c r="W15" s="16">
        <v>0.51</v>
      </c>
      <c r="X15" s="16">
        <v>0.33</v>
      </c>
      <c r="Y15" s="16">
        <v>0.35</v>
      </c>
      <c r="Z15" s="18">
        <v>0.34</v>
      </c>
      <c r="AA15" s="17">
        <v>0.33</v>
      </c>
      <c r="AB15" s="16">
        <v>0.3</v>
      </c>
      <c r="AC15" s="16">
        <v>0.44</v>
      </c>
      <c r="AD15" s="16">
        <v>0.24</v>
      </c>
      <c r="AE15" s="16">
        <v>0.28000000000000003</v>
      </c>
      <c r="AF15" s="18">
        <v>0.35</v>
      </c>
      <c r="AG15" s="17">
        <v>0.32</v>
      </c>
      <c r="AH15" s="16">
        <v>0.3</v>
      </c>
      <c r="AI15" s="16">
        <v>0.28000000000000003</v>
      </c>
      <c r="AJ15" s="16">
        <v>0.38</v>
      </c>
      <c r="AK15" s="16">
        <v>0.26</v>
      </c>
      <c r="AL15" s="18">
        <v>0.34</v>
      </c>
      <c r="AM15" s="17">
        <v>0.31</v>
      </c>
      <c r="AN15" s="18">
        <v>0</v>
      </c>
    </row>
    <row r="16" spans="1:40" ht="15" customHeight="1" x14ac:dyDescent="0.3">
      <c r="A16" s="2" t="s">
        <v>329</v>
      </c>
      <c r="B16" s="9" t="s">
        <v>930</v>
      </c>
      <c r="C16" s="13">
        <v>28</v>
      </c>
      <c r="D16" s="14">
        <v>10</v>
      </c>
      <c r="E16" s="15">
        <v>18</v>
      </c>
      <c r="F16" s="14">
        <v>2</v>
      </c>
      <c r="G16" s="13">
        <v>10</v>
      </c>
      <c r="H16" s="13">
        <v>5</v>
      </c>
      <c r="I16" s="13">
        <v>3</v>
      </c>
      <c r="J16" s="13">
        <v>4</v>
      </c>
      <c r="K16" s="13">
        <v>5</v>
      </c>
      <c r="L16" s="13">
        <v>11</v>
      </c>
      <c r="M16" s="13">
        <v>8</v>
      </c>
      <c r="N16" s="15">
        <v>9</v>
      </c>
      <c r="O16" s="14">
        <v>21</v>
      </c>
      <c r="P16" s="13">
        <v>4</v>
      </c>
      <c r="Q16" s="13">
        <v>2</v>
      </c>
      <c r="R16" s="13">
        <v>0</v>
      </c>
      <c r="S16" s="13">
        <v>2</v>
      </c>
      <c r="T16" s="13">
        <v>4</v>
      </c>
      <c r="U16" s="13">
        <v>5</v>
      </c>
      <c r="V16" s="13">
        <v>0</v>
      </c>
      <c r="W16" s="13">
        <v>0</v>
      </c>
      <c r="X16" s="13">
        <v>4</v>
      </c>
      <c r="Y16" s="13">
        <v>2</v>
      </c>
      <c r="Z16" s="15">
        <v>6</v>
      </c>
      <c r="AA16" s="14">
        <v>17</v>
      </c>
      <c r="AB16" s="13">
        <v>11</v>
      </c>
      <c r="AC16" s="13">
        <v>1</v>
      </c>
      <c r="AD16" s="13">
        <v>10</v>
      </c>
      <c r="AE16" s="13">
        <v>0</v>
      </c>
      <c r="AF16" s="15">
        <v>0</v>
      </c>
      <c r="AG16" s="14">
        <v>18</v>
      </c>
      <c r="AH16" s="13">
        <v>11</v>
      </c>
      <c r="AI16" s="13">
        <v>8</v>
      </c>
      <c r="AJ16" s="13">
        <v>10</v>
      </c>
      <c r="AK16" s="13">
        <v>6</v>
      </c>
      <c r="AL16" s="15">
        <v>4</v>
      </c>
      <c r="AM16" s="14">
        <v>28</v>
      </c>
      <c r="AN16" s="15">
        <v>0</v>
      </c>
    </row>
    <row r="17" spans="1:40" ht="15" customHeight="1" x14ac:dyDescent="0.3">
      <c r="A17" s="2" t="s">
        <v>329</v>
      </c>
      <c r="B17" s="9"/>
      <c r="C17" s="16">
        <v>0.13</v>
      </c>
      <c r="D17" s="17">
        <v>0.09</v>
      </c>
      <c r="E17" s="18">
        <v>0.17</v>
      </c>
      <c r="F17" s="17">
        <v>0.09</v>
      </c>
      <c r="G17" s="16">
        <v>0.12</v>
      </c>
      <c r="H17" s="16">
        <v>0.11</v>
      </c>
      <c r="I17" s="16">
        <v>0.12</v>
      </c>
      <c r="J17" s="16">
        <v>0.17</v>
      </c>
      <c r="K17" s="16">
        <v>0.23</v>
      </c>
      <c r="L17" s="16">
        <v>0.12</v>
      </c>
      <c r="M17" s="16">
        <v>0.11</v>
      </c>
      <c r="N17" s="18">
        <v>0.2</v>
      </c>
      <c r="O17" s="17">
        <v>0.14000000000000001</v>
      </c>
      <c r="P17" s="16">
        <v>0.11</v>
      </c>
      <c r="Q17" s="16">
        <v>0.08</v>
      </c>
      <c r="R17" s="16">
        <v>0</v>
      </c>
      <c r="S17" s="16">
        <v>0.17</v>
      </c>
      <c r="T17" s="16">
        <v>0.13</v>
      </c>
      <c r="U17" s="16">
        <v>0.25</v>
      </c>
      <c r="V17" s="16">
        <v>0</v>
      </c>
      <c r="W17" s="16">
        <v>0</v>
      </c>
      <c r="X17" s="16">
        <v>0.28000000000000003</v>
      </c>
      <c r="Y17" s="16">
        <v>0.16</v>
      </c>
      <c r="Z17" s="18">
        <v>0.1</v>
      </c>
      <c r="AA17" s="17">
        <v>0.13</v>
      </c>
      <c r="AB17" s="16">
        <v>0.14000000000000001</v>
      </c>
      <c r="AC17" s="16">
        <v>7.0000000000000007E-2</v>
      </c>
      <c r="AD17" s="20">
        <v>0.26</v>
      </c>
      <c r="AE17" s="16">
        <v>0</v>
      </c>
      <c r="AF17" s="18">
        <v>0</v>
      </c>
      <c r="AG17" s="17">
        <v>0.13</v>
      </c>
      <c r="AH17" s="16">
        <v>0.14000000000000001</v>
      </c>
      <c r="AI17" s="16">
        <v>0.11</v>
      </c>
      <c r="AJ17" s="16">
        <v>0.16</v>
      </c>
      <c r="AK17" s="16">
        <v>0.14000000000000001</v>
      </c>
      <c r="AL17" s="18">
        <v>0.13</v>
      </c>
      <c r="AM17" s="17">
        <v>0.13</v>
      </c>
      <c r="AN17" s="18">
        <v>0</v>
      </c>
    </row>
    <row r="18" spans="1:40" ht="15" customHeight="1" x14ac:dyDescent="0.3">
      <c r="A18" s="2" t="s">
        <v>329</v>
      </c>
      <c r="B18" s="9"/>
      <c r="D18" s="22"/>
      <c r="E18" s="9"/>
      <c r="F18" s="22"/>
      <c r="N18" s="9"/>
      <c r="O18" s="22"/>
      <c r="Z18" s="9"/>
      <c r="AA18" s="22"/>
      <c r="AD18" s="12" t="s">
        <v>377</v>
      </c>
      <c r="AF18" s="9"/>
      <c r="AG18" s="22"/>
      <c r="AL18" s="9"/>
      <c r="AM18" s="22"/>
      <c r="AN18" s="9"/>
    </row>
    <row r="19" spans="1:40" ht="15" customHeight="1" x14ac:dyDescent="0.3">
      <c r="A19" s="2" t="s">
        <v>329</v>
      </c>
      <c r="B19" s="9" t="s">
        <v>940</v>
      </c>
      <c r="C19" s="13">
        <v>6</v>
      </c>
      <c r="D19" s="14">
        <v>2</v>
      </c>
      <c r="E19" s="15">
        <v>4</v>
      </c>
      <c r="F19" s="14">
        <v>1</v>
      </c>
      <c r="G19" s="13">
        <v>2</v>
      </c>
      <c r="H19" s="13">
        <v>1</v>
      </c>
      <c r="I19" s="13">
        <v>0</v>
      </c>
      <c r="J19" s="13">
        <v>1</v>
      </c>
      <c r="K19" s="13">
        <v>1</v>
      </c>
      <c r="L19" s="13">
        <v>3</v>
      </c>
      <c r="M19" s="13">
        <v>1</v>
      </c>
      <c r="N19" s="15">
        <v>2</v>
      </c>
      <c r="O19" s="14">
        <v>4</v>
      </c>
      <c r="P19" s="13">
        <v>1</v>
      </c>
      <c r="Q19" s="13">
        <v>0</v>
      </c>
      <c r="R19" s="13">
        <v>1</v>
      </c>
      <c r="S19" s="13">
        <v>0</v>
      </c>
      <c r="T19" s="13">
        <v>1</v>
      </c>
      <c r="U19" s="13">
        <v>1</v>
      </c>
      <c r="V19" s="13">
        <v>0</v>
      </c>
      <c r="W19" s="13">
        <v>0</v>
      </c>
      <c r="X19" s="13">
        <v>0</v>
      </c>
      <c r="Y19" s="13">
        <v>0</v>
      </c>
      <c r="Z19" s="15">
        <v>2</v>
      </c>
      <c r="AA19" s="14">
        <v>5</v>
      </c>
      <c r="AB19" s="13">
        <v>1</v>
      </c>
      <c r="AC19" s="13">
        <v>0</v>
      </c>
      <c r="AD19" s="13">
        <v>1</v>
      </c>
      <c r="AE19" s="13">
        <v>0</v>
      </c>
      <c r="AF19" s="15">
        <v>0</v>
      </c>
      <c r="AG19" s="14">
        <v>5</v>
      </c>
      <c r="AH19" s="13">
        <v>1</v>
      </c>
      <c r="AI19" s="13">
        <v>4</v>
      </c>
      <c r="AJ19" s="13">
        <v>1</v>
      </c>
      <c r="AK19" s="13">
        <v>0</v>
      </c>
      <c r="AL19" s="15">
        <v>1</v>
      </c>
      <c r="AM19" s="14">
        <v>6</v>
      </c>
      <c r="AN19" s="15">
        <v>0</v>
      </c>
    </row>
    <row r="20" spans="1:40" ht="15" customHeight="1" x14ac:dyDescent="0.3">
      <c r="A20" s="2" t="s">
        <v>329</v>
      </c>
      <c r="B20" s="9"/>
      <c r="C20" s="16">
        <v>0.03</v>
      </c>
      <c r="D20" s="17">
        <v>0.02</v>
      </c>
      <c r="E20" s="18">
        <v>0.04</v>
      </c>
      <c r="F20" s="17">
        <v>0.04</v>
      </c>
      <c r="G20" s="16">
        <v>0.02</v>
      </c>
      <c r="H20" s="16">
        <v>0.02</v>
      </c>
      <c r="I20" s="16">
        <v>0</v>
      </c>
      <c r="J20" s="16">
        <v>0.05</v>
      </c>
      <c r="K20" s="16">
        <v>0.05</v>
      </c>
      <c r="L20" s="16">
        <v>0.03</v>
      </c>
      <c r="M20" s="16">
        <v>0.01</v>
      </c>
      <c r="N20" s="18">
        <v>0.05</v>
      </c>
      <c r="O20" s="17">
        <v>0.02</v>
      </c>
      <c r="P20" s="16">
        <v>0.03</v>
      </c>
      <c r="Q20" s="16">
        <v>0</v>
      </c>
      <c r="R20" s="16">
        <v>0.14000000000000001</v>
      </c>
      <c r="S20" s="16">
        <v>0</v>
      </c>
      <c r="T20" s="16">
        <v>0.03</v>
      </c>
      <c r="U20" s="16">
        <v>0.04</v>
      </c>
      <c r="V20" s="16">
        <v>0</v>
      </c>
      <c r="W20" s="16">
        <v>0</v>
      </c>
      <c r="X20" s="16">
        <v>0</v>
      </c>
      <c r="Y20" s="16">
        <v>0</v>
      </c>
      <c r="Z20" s="18">
        <v>0.03</v>
      </c>
      <c r="AA20" s="17">
        <v>0.03</v>
      </c>
      <c r="AB20" s="16">
        <v>0.01</v>
      </c>
      <c r="AC20" s="16">
        <v>0</v>
      </c>
      <c r="AD20" s="16">
        <v>0.02</v>
      </c>
      <c r="AE20" s="16">
        <v>0</v>
      </c>
      <c r="AF20" s="18">
        <v>0</v>
      </c>
      <c r="AG20" s="17">
        <v>0.03</v>
      </c>
      <c r="AH20" s="16">
        <v>0.01</v>
      </c>
      <c r="AI20" s="16">
        <v>0.05</v>
      </c>
      <c r="AJ20" s="16">
        <v>0.02</v>
      </c>
      <c r="AK20" s="16">
        <v>0</v>
      </c>
      <c r="AL20" s="18">
        <v>0.02</v>
      </c>
      <c r="AM20" s="17">
        <v>0.03</v>
      </c>
      <c r="AN20" s="18">
        <v>0</v>
      </c>
    </row>
    <row r="21" spans="1:40" ht="15" customHeight="1" x14ac:dyDescent="0.3">
      <c r="A21" s="2" t="s">
        <v>329</v>
      </c>
      <c r="B21" s="9" t="s">
        <v>950</v>
      </c>
      <c r="C21" s="13">
        <v>4</v>
      </c>
      <c r="D21" s="14">
        <v>3</v>
      </c>
      <c r="E21" s="15">
        <v>1</v>
      </c>
      <c r="F21" s="14">
        <v>1</v>
      </c>
      <c r="G21" s="13">
        <v>1</v>
      </c>
      <c r="H21" s="13">
        <v>0</v>
      </c>
      <c r="I21" s="13">
        <v>0</v>
      </c>
      <c r="J21" s="13">
        <v>0</v>
      </c>
      <c r="K21" s="13">
        <v>2</v>
      </c>
      <c r="L21" s="13">
        <v>2</v>
      </c>
      <c r="M21" s="13">
        <v>0</v>
      </c>
      <c r="N21" s="15">
        <v>2</v>
      </c>
      <c r="O21" s="14">
        <v>3</v>
      </c>
      <c r="P21" s="13">
        <v>1</v>
      </c>
      <c r="Q21" s="13">
        <v>0</v>
      </c>
      <c r="R21" s="13">
        <v>0</v>
      </c>
      <c r="S21" s="13">
        <v>0</v>
      </c>
      <c r="T21" s="13">
        <v>0</v>
      </c>
      <c r="U21" s="13">
        <v>0</v>
      </c>
      <c r="V21" s="13">
        <v>0</v>
      </c>
      <c r="W21" s="13">
        <v>0</v>
      </c>
      <c r="X21" s="13">
        <v>0</v>
      </c>
      <c r="Y21" s="13">
        <v>0</v>
      </c>
      <c r="Z21" s="15">
        <v>3</v>
      </c>
      <c r="AA21" s="14">
        <v>3</v>
      </c>
      <c r="AB21" s="13">
        <v>1</v>
      </c>
      <c r="AC21" s="13">
        <v>0</v>
      </c>
      <c r="AD21" s="13">
        <v>0</v>
      </c>
      <c r="AE21" s="13">
        <v>1</v>
      </c>
      <c r="AF21" s="15">
        <v>0</v>
      </c>
      <c r="AG21" s="14">
        <v>2</v>
      </c>
      <c r="AH21" s="13">
        <v>2</v>
      </c>
      <c r="AI21" s="13">
        <v>0</v>
      </c>
      <c r="AJ21" s="13">
        <v>2</v>
      </c>
      <c r="AK21" s="13">
        <v>1</v>
      </c>
      <c r="AL21" s="15">
        <v>1</v>
      </c>
      <c r="AM21" s="14">
        <v>4</v>
      </c>
      <c r="AN21" s="15">
        <v>0</v>
      </c>
    </row>
    <row r="22" spans="1:40" ht="15" customHeight="1" x14ac:dyDescent="0.3">
      <c r="A22" s="2" t="s">
        <v>329</v>
      </c>
      <c r="B22" s="9"/>
      <c r="C22" s="16">
        <v>0.02</v>
      </c>
      <c r="D22" s="17">
        <v>0.03</v>
      </c>
      <c r="E22" s="18">
        <v>0.01</v>
      </c>
      <c r="F22" s="17">
        <v>0.05</v>
      </c>
      <c r="G22" s="16">
        <v>0.01</v>
      </c>
      <c r="H22" s="16">
        <v>0</v>
      </c>
      <c r="I22" s="16">
        <v>0</v>
      </c>
      <c r="J22" s="16">
        <v>0</v>
      </c>
      <c r="K22" s="16">
        <v>0.1</v>
      </c>
      <c r="L22" s="16">
        <v>0.02</v>
      </c>
      <c r="M22" s="16">
        <v>0</v>
      </c>
      <c r="N22" s="18">
        <v>0.05</v>
      </c>
      <c r="O22" s="17">
        <v>0.02</v>
      </c>
      <c r="P22" s="16">
        <v>0.03</v>
      </c>
      <c r="Q22" s="16">
        <v>0</v>
      </c>
      <c r="R22" s="16">
        <v>0</v>
      </c>
      <c r="S22" s="16">
        <v>0</v>
      </c>
      <c r="T22" s="16">
        <v>0</v>
      </c>
      <c r="U22" s="16">
        <v>0</v>
      </c>
      <c r="V22" s="16">
        <v>0</v>
      </c>
      <c r="W22" s="16">
        <v>0</v>
      </c>
      <c r="X22" s="16">
        <v>0</v>
      </c>
      <c r="Y22" s="16">
        <v>0</v>
      </c>
      <c r="Z22" s="21">
        <v>0.05</v>
      </c>
      <c r="AA22" s="17">
        <v>0.03</v>
      </c>
      <c r="AB22" s="16">
        <v>0.01</v>
      </c>
      <c r="AC22" s="16">
        <v>0</v>
      </c>
      <c r="AD22" s="16">
        <v>0</v>
      </c>
      <c r="AE22" s="16">
        <v>0.05</v>
      </c>
      <c r="AF22" s="18">
        <v>0</v>
      </c>
      <c r="AG22" s="17">
        <v>0.02</v>
      </c>
      <c r="AH22" s="16">
        <v>0.03</v>
      </c>
      <c r="AI22" s="16">
        <v>0</v>
      </c>
      <c r="AJ22" s="16">
        <v>0.04</v>
      </c>
      <c r="AK22" s="16">
        <v>0.02</v>
      </c>
      <c r="AL22" s="18">
        <v>0.03</v>
      </c>
      <c r="AM22" s="17">
        <v>0.02</v>
      </c>
      <c r="AN22" s="18">
        <v>0</v>
      </c>
    </row>
    <row r="23" spans="1:40" ht="15" customHeight="1" x14ac:dyDescent="0.3">
      <c r="A23" s="2" t="s">
        <v>329</v>
      </c>
      <c r="B23" s="9" t="s">
        <v>774</v>
      </c>
      <c r="C23" s="13">
        <v>1</v>
      </c>
      <c r="D23" s="14">
        <v>0</v>
      </c>
      <c r="E23" s="15">
        <v>1</v>
      </c>
      <c r="F23" s="14">
        <v>0</v>
      </c>
      <c r="G23" s="13">
        <v>0</v>
      </c>
      <c r="H23" s="13">
        <v>1</v>
      </c>
      <c r="I23" s="13">
        <v>0</v>
      </c>
      <c r="J23" s="13">
        <v>0</v>
      </c>
      <c r="K23" s="13">
        <v>0</v>
      </c>
      <c r="L23" s="13">
        <v>0</v>
      </c>
      <c r="M23" s="13">
        <v>1</v>
      </c>
      <c r="N23" s="15">
        <v>0</v>
      </c>
      <c r="O23" s="14">
        <v>0</v>
      </c>
      <c r="P23" s="13">
        <v>0</v>
      </c>
      <c r="Q23" s="13">
        <v>0</v>
      </c>
      <c r="R23" s="13">
        <v>0</v>
      </c>
      <c r="S23" s="13">
        <v>0</v>
      </c>
      <c r="T23" s="13">
        <v>1</v>
      </c>
      <c r="U23" s="13">
        <v>0</v>
      </c>
      <c r="V23" s="13">
        <v>0</v>
      </c>
      <c r="W23" s="13">
        <v>0</v>
      </c>
      <c r="X23" s="13">
        <v>0</v>
      </c>
      <c r="Y23" s="13">
        <v>0</v>
      </c>
      <c r="Z23" s="15">
        <v>0</v>
      </c>
      <c r="AA23" s="14">
        <v>1</v>
      </c>
      <c r="AB23" s="13">
        <v>0</v>
      </c>
      <c r="AC23" s="13">
        <v>0</v>
      </c>
      <c r="AD23" s="13">
        <v>0</v>
      </c>
      <c r="AE23" s="13">
        <v>0</v>
      </c>
      <c r="AF23" s="15">
        <v>0</v>
      </c>
      <c r="AG23" s="14">
        <v>1</v>
      </c>
      <c r="AH23" s="13">
        <v>0</v>
      </c>
      <c r="AI23" s="13">
        <v>0</v>
      </c>
      <c r="AJ23" s="13">
        <v>1</v>
      </c>
      <c r="AK23" s="13">
        <v>0</v>
      </c>
      <c r="AL23" s="15">
        <v>0</v>
      </c>
      <c r="AM23" s="14">
        <v>1</v>
      </c>
      <c r="AN23" s="15">
        <v>0</v>
      </c>
    </row>
    <row r="24" spans="1:40" ht="15" customHeight="1" x14ac:dyDescent="0.3">
      <c r="A24" s="2" t="s">
        <v>329</v>
      </c>
      <c r="B24" s="9"/>
      <c r="C24" s="3" t="s">
        <v>422</v>
      </c>
      <c r="D24" s="17">
        <v>0</v>
      </c>
      <c r="E24" s="18">
        <v>0.01</v>
      </c>
      <c r="F24" s="17">
        <v>0</v>
      </c>
      <c r="G24" s="16">
        <v>0</v>
      </c>
      <c r="H24" s="16">
        <v>0.02</v>
      </c>
      <c r="I24" s="16">
        <v>0</v>
      </c>
      <c r="J24" s="16">
        <v>0</v>
      </c>
      <c r="K24" s="16">
        <v>0</v>
      </c>
      <c r="L24" s="16">
        <v>0</v>
      </c>
      <c r="M24" s="16">
        <v>0.01</v>
      </c>
      <c r="N24" s="18">
        <v>0</v>
      </c>
      <c r="O24" s="17">
        <v>0</v>
      </c>
      <c r="P24" s="16">
        <v>0</v>
      </c>
      <c r="Q24" s="16">
        <v>0</v>
      </c>
      <c r="R24" s="16">
        <v>0</v>
      </c>
      <c r="S24" s="16">
        <v>0</v>
      </c>
      <c r="T24" s="20">
        <v>0.03</v>
      </c>
      <c r="U24" s="16">
        <v>0</v>
      </c>
      <c r="V24" s="16">
        <v>0</v>
      </c>
      <c r="W24" s="16">
        <v>0</v>
      </c>
      <c r="X24" s="16">
        <v>0</v>
      </c>
      <c r="Y24" s="16">
        <v>0</v>
      </c>
      <c r="Z24" s="18">
        <v>0</v>
      </c>
      <c r="AA24" s="17">
        <v>0.01</v>
      </c>
      <c r="AB24" s="16">
        <v>0</v>
      </c>
      <c r="AC24" s="16">
        <v>0</v>
      </c>
      <c r="AD24" s="16">
        <v>0</v>
      </c>
      <c r="AE24" s="16">
        <v>0</v>
      </c>
      <c r="AF24" s="18">
        <v>0</v>
      </c>
      <c r="AG24" s="17">
        <v>0.01</v>
      </c>
      <c r="AH24" s="16">
        <v>0</v>
      </c>
      <c r="AI24" s="16">
        <v>0</v>
      </c>
      <c r="AJ24" s="16">
        <v>0.01</v>
      </c>
      <c r="AK24" s="16">
        <v>0</v>
      </c>
      <c r="AL24" s="18">
        <v>0</v>
      </c>
      <c r="AM24" s="23" t="s">
        <v>422</v>
      </c>
      <c r="AN24" s="18">
        <v>0</v>
      </c>
    </row>
    <row r="25" spans="1:40" ht="15" customHeight="1" x14ac:dyDescent="0.3">
      <c r="A25" s="2" t="s">
        <v>329</v>
      </c>
      <c r="B25" s="9"/>
      <c r="D25" s="22"/>
      <c r="E25" s="9"/>
      <c r="F25" s="22"/>
      <c r="N25" s="9"/>
      <c r="O25" s="22"/>
      <c r="T25" s="12" t="s">
        <v>377</v>
      </c>
      <c r="Z25" s="9"/>
      <c r="AA25" s="22"/>
      <c r="AF25" s="9"/>
      <c r="AG25" s="22"/>
      <c r="AL25" s="9"/>
      <c r="AM25" s="22"/>
      <c r="AN25" s="9"/>
    </row>
    <row r="26" spans="1:40" ht="15" customHeight="1" x14ac:dyDescent="0.3">
      <c r="A26" s="2" t="s">
        <v>329</v>
      </c>
      <c r="B26" s="9" t="s">
        <v>960</v>
      </c>
      <c r="C26" s="13">
        <v>177</v>
      </c>
      <c r="D26" s="14">
        <v>96</v>
      </c>
      <c r="E26" s="15">
        <v>81</v>
      </c>
      <c r="F26" s="14">
        <v>15</v>
      </c>
      <c r="G26" s="13">
        <v>66</v>
      </c>
      <c r="H26" s="13">
        <v>42</v>
      </c>
      <c r="I26" s="13">
        <v>21</v>
      </c>
      <c r="J26" s="13">
        <v>19</v>
      </c>
      <c r="K26" s="13">
        <v>14</v>
      </c>
      <c r="L26" s="13">
        <v>82</v>
      </c>
      <c r="M26" s="13">
        <v>63</v>
      </c>
      <c r="N26" s="15">
        <v>33</v>
      </c>
      <c r="O26" s="14">
        <v>127</v>
      </c>
      <c r="P26" s="13">
        <v>27</v>
      </c>
      <c r="Q26" s="13">
        <v>19</v>
      </c>
      <c r="R26" s="13">
        <v>5</v>
      </c>
      <c r="S26" s="13">
        <v>10</v>
      </c>
      <c r="T26" s="13">
        <v>24</v>
      </c>
      <c r="U26" s="13">
        <v>15</v>
      </c>
      <c r="V26" s="13">
        <v>0</v>
      </c>
      <c r="W26" s="13">
        <v>4</v>
      </c>
      <c r="X26" s="13">
        <v>10</v>
      </c>
      <c r="Y26" s="13">
        <v>10</v>
      </c>
      <c r="Z26" s="15">
        <v>55</v>
      </c>
      <c r="AA26" s="14">
        <v>109</v>
      </c>
      <c r="AB26" s="13">
        <v>68</v>
      </c>
      <c r="AC26" s="13">
        <v>14</v>
      </c>
      <c r="AD26" s="13">
        <v>28</v>
      </c>
      <c r="AE26" s="13">
        <v>20</v>
      </c>
      <c r="AF26" s="15">
        <v>5</v>
      </c>
      <c r="AG26" s="14">
        <v>113</v>
      </c>
      <c r="AH26" s="13">
        <v>64</v>
      </c>
      <c r="AI26" s="13">
        <v>64</v>
      </c>
      <c r="AJ26" s="13">
        <v>49</v>
      </c>
      <c r="AK26" s="13">
        <v>36</v>
      </c>
      <c r="AL26" s="15">
        <v>28</v>
      </c>
      <c r="AM26" s="14">
        <v>177</v>
      </c>
      <c r="AN26" s="15">
        <v>0</v>
      </c>
    </row>
    <row r="27" spans="1:40" ht="15" customHeight="1" x14ac:dyDescent="0.3">
      <c r="A27" s="2" t="s">
        <v>329</v>
      </c>
      <c r="B27" s="9"/>
      <c r="C27" s="16">
        <v>0.82</v>
      </c>
      <c r="D27" s="17">
        <v>0.86</v>
      </c>
      <c r="E27" s="18">
        <v>0.77</v>
      </c>
      <c r="F27" s="17">
        <v>0.81</v>
      </c>
      <c r="G27" s="16">
        <v>0.84</v>
      </c>
      <c r="H27" s="16">
        <v>0.86</v>
      </c>
      <c r="I27" s="16">
        <v>0.88</v>
      </c>
      <c r="J27" s="16">
        <v>0.78</v>
      </c>
      <c r="K27" s="16">
        <v>0.62</v>
      </c>
      <c r="L27" s="16">
        <v>0.84</v>
      </c>
      <c r="M27" s="16">
        <v>0.87</v>
      </c>
      <c r="N27" s="21">
        <v>0.7</v>
      </c>
      <c r="O27" s="17">
        <v>0.82</v>
      </c>
      <c r="P27" s="16">
        <v>0.83</v>
      </c>
      <c r="Q27" s="16">
        <v>0.92</v>
      </c>
      <c r="R27" s="16">
        <v>0.86</v>
      </c>
      <c r="S27" s="16">
        <v>0.83</v>
      </c>
      <c r="T27" s="16">
        <v>0.81</v>
      </c>
      <c r="U27" s="16">
        <v>0.71</v>
      </c>
      <c r="V27" s="16">
        <v>0</v>
      </c>
      <c r="W27" s="16">
        <v>1</v>
      </c>
      <c r="X27" s="16">
        <v>0.72</v>
      </c>
      <c r="Y27" s="16">
        <v>0.84</v>
      </c>
      <c r="Z27" s="18">
        <v>0.82</v>
      </c>
      <c r="AA27" s="17">
        <v>0.81</v>
      </c>
      <c r="AB27" s="16">
        <v>0.84</v>
      </c>
      <c r="AC27" s="16">
        <v>0.93</v>
      </c>
      <c r="AD27" s="16">
        <v>0.72</v>
      </c>
      <c r="AE27" s="16">
        <v>0.95</v>
      </c>
      <c r="AF27" s="18">
        <v>1</v>
      </c>
      <c r="AG27" s="17">
        <v>0.81</v>
      </c>
      <c r="AH27" s="16">
        <v>0.83</v>
      </c>
      <c r="AI27" s="16">
        <v>0.85</v>
      </c>
      <c r="AJ27" s="16">
        <v>0.77</v>
      </c>
      <c r="AK27" s="16">
        <v>0.84</v>
      </c>
      <c r="AL27" s="18">
        <v>0.82</v>
      </c>
      <c r="AM27" s="17">
        <v>0.82</v>
      </c>
      <c r="AN27" s="18">
        <v>0</v>
      </c>
    </row>
    <row r="28" spans="1:40" ht="15" customHeight="1" x14ac:dyDescent="0.3">
      <c r="A28" s="2" t="s">
        <v>329</v>
      </c>
      <c r="B28" s="9"/>
      <c r="D28" s="22"/>
      <c r="E28" s="9"/>
      <c r="F28" s="22"/>
      <c r="M28" s="12" t="s">
        <v>385</v>
      </c>
      <c r="N28" s="9"/>
      <c r="O28" s="22"/>
      <c r="Z28" s="9"/>
      <c r="AA28" s="22"/>
      <c r="AF28" s="9"/>
      <c r="AG28" s="22"/>
      <c r="AL28" s="9"/>
      <c r="AM28" s="22"/>
      <c r="AN28" s="9"/>
    </row>
    <row r="29" spans="1:40" ht="15" customHeight="1" x14ac:dyDescent="0.3">
      <c r="A29" s="2" t="s">
        <v>329</v>
      </c>
      <c r="B29" s="9" t="s">
        <v>970</v>
      </c>
      <c r="C29" s="13">
        <v>10</v>
      </c>
      <c r="D29" s="14">
        <v>5</v>
      </c>
      <c r="E29" s="15">
        <v>5</v>
      </c>
      <c r="F29" s="14">
        <v>2</v>
      </c>
      <c r="G29" s="13">
        <v>3</v>
      </c>
      <c r="H29" s="13">
        <v>1</v>
      </c>
      <c r="I29" s="13">
        <v>0</v>
      </c>
      <c r="J29" s="13">
        <v>1</v>
      </c>
      <c r="K29" s="13">
        <v>3</v>
      </c>
      <c r="L29" s="13">
        <v>5</v>
      </c>
      <c r="M29" s="13">
        <v>1</v>
      </c>
      <c r="N29" s="15">
        <v>5</v>
      </c>
      <c r="O29" s="14">
        <v>7</v>
      </c>
      <c r="P29" s="13">
        <v>2</v>
      </c>
      <c r="Q29" s="13">
        <v>0</v>
      </c>
      <c r="R29" s="13">
        <v>1</v>
      </c>
      <c r="S29" s="13">
        <v>0</v>
      </c>
      <c r="T29" s="13">
        <v>1</v>
      </c>
      <c r="U29" s="13">
        <v>1</v>
      </c>
      <c r="V29" s="13">
        <v>0</v>
      </c>
      <c r="W29" s="13">
        <v>0</v>
      </c>
      <c r="X29" s="13">
        <v>0</v>
      </c>
      <c r="Y29" s="13">
        <v>0</v>
      </c>
      <c r="Z29" s="15">
        <v>6</v>
      </c>
      <c r="AA29" s="14">
        <v>8</v>
      </c>
      <c r="AB29" s="13">
        <v>2</v>
      </c>
      <c r="AC29" s="13">
        <v>0</v>
      </c>
      <c r="AD29" s="13">
        <v>1</v>
      </c>
      <c r="AE29" s="13">
        <v>1</v>
      </c>
      <c r="AF29" s="15">
        <v>0</v>
      </c>
      <c r="AG29" s="14">
        <v>7</v>
      </c>
      <c r="AH29" s="13">
        <v>3</v>
      </c>
      <c r="AI29" s="13">
        <v>4</v>
      </c>
      <c r="AJ29" s="13">
        <v>4</v>
      </c>
      <c r="AK29" s="13">
        <v>1</v>
      </c>
      <c r="AL29" s="15">
        <v>2</v>
      </c>
      <c r="AM29" s="14">
        <v>10</v>
      </c>
      <c r="AN29" s="15">
        <v>0</v>
      </c>
    </row>
    <row r="30" spans="1:40" ht="15" customHeight="1" x14ac:dyDescent="0.3">
      <c r="A30" s="2" t="s">
        <v>329</v>
      </c>
      <c r="B30" s="9"/>
      <c r="C30" s="16">
        <v>0.05</v>
      </c>
      <c r="D30" s="17">
        <v>0.05</v>
      </c>
      <c r="E30" s="18">
        <v>0.05</v>
      </c>
      <c r="F30" s="17">
        <v>0.09</v>
      </c>
      <c r="G30" s="16">
        <v>0.04</v>
      </c>
      <c r="H30" s="16">
        <v>0.02</v>
      </c>
      <c r="I30" s="16">
        <v>0</v>
      </c>
      <c r="J30" s="16">
        <v>0.05</v>
      </c>
      <c r="K30" s="16">
        <v>0.15</v>
      </c>
      <c r="L30" s="16">
        <v>0.05</v>
      </c>
      <c r="M30" s="16">
        <v>0.01</v>
      </c>
      <c r="N30" s="18">
        <v>0.1</v>
      </c>
      <c r="O30" s="17">
        <v>0.05</v>
      </c>
      <c r="P30" s="16">
        <v>0.06</v>
      </c>
      <c r="Q30" s="16">
        <v>0</v>
      </c>
      <c r="R30" s="16">
        <v>0.14000000000000001</v>
      </c>
      <c r="S30" s="16">
        <v>0</v>
      </c>
      <c r="T30" s="16">
        <v>0.03</v>
      </c>
      <c r="U30" s="16">
        <v>0.04</v>
      </c>
      <c r="V30" s="16">
        <v>0</v>
      </c>
      <c r="W30" s="16">
        <v>0</v>
      </c>
      <c r="X30" s="16">
        <v>0</v>
      </c>
      <c r="Y30" s="16">
        <v>0</v>
      </c>
      <c r="Z30" s="18">
        <v>0.08</v>
      </c>
      <c r="AA30" s="17">
        <v>0.06</v>
      </c>
      <c r="AB30" s="16">
        <v>0.02</v>
      </c>
      <c r="AC30" s="16">
        <v>0</v>
      </c>
      <c r="AD30" s="16">
        <v>0.02</v>
      </c>
      <c r="AE30" s="16">
        <v>0.05</v>
      </c>
      <c r="AF30" s="18">
        <v>0</v>
      </c>
      <c r="AG30" s="17">
        <v>0.05</v>
      </c>
      <c r="AH30" s="16">
        <v>0.04</v>
      </c>
      <c r="AI30" s="16">
        <v>0.05</v>
      </c>
      <c r="AJ30" s="16">
        <v>0.06</v>
      </c>
      <c r="AK30" s="16">
        <v>0.02</v>
      </c>
      <c r="AL30" s="18">
        <v>0.06</v>
      </c>
      <c r="AM30" s="17">
        <v>0.05</v>
      </c>
      <c r="AN30" s="18">
        <v>0</v>
      </c>
    </row>
    <row r="31" spans="1:40" ht="15" customHeight="1" x14ac:dyDescent="0.3">
      <c r="A31" s="2" t="s">
        <v>329</v>
      </c>
      <c r="B31" s="9"/>
      <c r="C31" s="28"/>
      <c r="D31" s="29"/>
      <c r="E31" s="30"/>
      <c r="F31" s="29"/>
      <c r="G31" s="28"/>
      <c r="H31" s="28"/>
      <c r="I31" s="28"/>
      <c r="J31" s="28"/>
      <c r="K31" s="28"/>
      <c r="L31" s="28"/>
      <c r="M31" s="28"/>
      <c r="N31" s="48" t="s">
        <v>384</v>
      </c>
      <c r="O31" s="29"/>
      <c r="P31" s="28"/>
      <c r="Q31" s="28"/>
      <c r="R31" s="28"/>
      <c r="S31" s="28"/>
      <c r="T31" s="28"/>
      <c r="U31" s="28"/>
      <c r="V31" s="28"/>
      <c r="W31" s="28"/>
      <c r="X31" s="28"/>
      <c r="Y31" s="28"/>
      <c r="Z31" s="30"/>
      <c r="AA31" s="29"/>
      <c r="AB31" s="28"/>
      <c r="AC31" s="28"/>
      <c r="AD31" s="28"/>
      <c r="AE31" s="28"/>
      <c r="AF31" s="30"/>
      <c r="AG31" s="29"/>
      <c r="AH31" s="28"/>
      <c r="AI31" s="28"/>
      <c r="AJ31" s="28"/>
      <c r="AK31" s="28"/>
      <c r="AL31" s="30"/>
      <c r="AM31" s="29"/>
      <c r="AN31" s="30"/>
    </row>
    <row r="32" spans="1:40" x14ac:dyDescent="0.3">
      <c r="A32" s="2" t="s">
        <v>329</v>
      </c>
      <c r="B32" s="2" t="s">
        <v>457</v>
      </c>
    </row>
    <row r="33" spans="1:2" x14ac:dyDescent="0.3">
      <c r="A33" s="2" t="s">
        <v>329</v>
      </c>
      <c r="B33" s="2" t="s">
        <v>458</v>
      </c>
    </row>
    <row r="34" spans="1:2" ht="15" customHeight="1" x14ac:dyDescent="0.3">
      <c r="A34" s="2" t="s">
        <v>329</v>
      </c>
    </row>
    <row r="35" spans="1:2" ht="15" customHeight="1" x14ac:dyDescent="0.3">
      <c r="A35" s="2" t="s">
        <v>329</v>
      </c>
      <c r="B35" s="2" t="s">
        <v>459</v>
      </c>
    </row>
  </sheetData>
  <mergeCells count="6">
    <mergeCell ref="AM6:AN6"/>
    <mergeCell ref="D6:E6"/>
    <mergeCell ref="F6:N6"/>
    <mergeCell ref="O6:Z6"/>
    <mergeCell ref="AA6:AF6"/>
    <mergeCell ref="AG6:AL6"/>
  </mergeCells>
  <hyperlinks>
    <hyperlink ref="B1" location="'Contents'!E1" display="&lt;&lt; Contents" xr:uid="{00000000-0004-0000-3000-000000000000}"/>
  </hyperlinks>
  <pageMargins left="0.7" right="0.7" top="0.75" bottom="0.75" header="0.3" footer="0.3"/>
  <headerFooter>
    <oddHeader>&amp;L&amp;"Aptos"&amp;12&amp;K000000 Classification: CONFIDENTIAL&amp;1#_x000D_</oddHeader>
  </headerFooter>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1085</v>
      </c>
    </row>
    <row r="4" spans="1:40" x14ac:dyDescent="0.3">
      <c r="A4" s="2" t="s">
        <v>329</v>
      </c>
      <c r="B4" s="2" t="s">
        <v>1086</v>
      </c>
    </row>
    <row r="5" spans="1:40" x14ac:dyDescent="0.3">
      <c r="A5" s="2" t="s">
        <v>329</v>
      </c>
      <c r="B5" s="2" t="s">
        <v>91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84</v>
      </c>
      <c r="D9" s="14">
        <v>45</v>
      </c>
      <c r="E9" s="15">
        <v>39</v>
      </c>
      <c r="F9" s="14">
        <v>13</v>
      </c>
      <c r="G9" s="13">
        <v>38</v>
      </c>
      <c r="H9" s="13">
        <v>20</v>
      </c>
      <c r="I9" s="13">
        <v>9</v>
      </c>
      <c r="J9" s="13">
        <v>3</v>
      </c>
      <c r="K9" s="13">
        <v>1</v>
      </c>
      <c r="L9" s="13">
        <v>51</v>
      </c>
      <c r="M9" s="13">
        <v>29</v>
      </c>
      <c r="N9" s="15">
        <v>4</v>
      </c>
      <c r="O9" s="14">
        <v>63</v>
      </c>
      <c r="P9" s="13">
        <v>9</v>
      </c>
      <c r="Q9" s="13">
        <v>14</v>
      </c>
      <c r="R9" s="13">
        <v>2</v>
      </c>
      <c r="S9" s="13">
        <v>5</v>
      </c>
      <c r="T9" s="13">
        <v>12</v>
      </c>
      <c r="U9" s="13">
        <v>6</v>
      </c>
      <c r="V9" s="13">
        <v>0</v>
      </c>
      <c r="W9" s="13">
        <v>2</v>
      </c>
      <c r="X9" s="13">
        <v>3</v>
      </c>
      <c r="Y9" s="13">
        <v>3</v>
      </c>
      <c r="Z9" s="15">
        <v>28</v>
      </c>
      <c r="AA9" s="14">
        <v>59</v>
      </c>
      <c r="AB9" s="13">
        <v>25</v>
      </c>
      <c r="AC9" s="13">
        <v>4</v>
      </c>
      <c r="AD9" s="13">
        <v>14</v>
      </c>
      <c r="AE9" s="13">
        <v>6</v>
      </c>
      <c r="AF9" s="15">
        <v>1</v>
      </c>
      <c r="AG9" s="14">
        <v>62</v>
      </c>
      <c r="AH9" s="13">
        <v>22</v>
      </c>
      <c r="AI9" s="13">
        <v>40</v>
      </c>
      <c r="AJ9" s="13">
        <v>22</v>
      </c>
      <c r="AK9" s="13">
        <v>11</v>
      </c>
      <c r="AL9" s="15">
        <v>11</v>
      </c>
      <c r="AM9" s="14">
        <v>84</v>
      </c>
      <c r="AN9" s="15">
        <v>0</v>
      </c>
    </row>
    <row r="10" spans="1:40" ht="15" customHeight="1" x14ac:dyDescent="0.3">
      <c r="A10" s="2" t="s">
        <v>329</v>
      </c>
      <c r="B10" s="9" t="s">
        <v>338</v>
      </c>
      <c r="C10" s="13">
        <v>80</v>
      </c>
      <c r="D10" s="14">
        <v>43</v>
      </c>
      <c r="E10" s="15">
        <v>37</v>
      </c>
      <c r="F10" s="14">
        <v>12</v>
      </c>
      <c r="G10" s="13">
        <v>38</v>
      </c>
      <c r="H10" s="13">
        <v>18</v>
      </c>
      <c r="I10" s="13">
        <v>8</v>
      </c>
      <c r="J10" s="13">
        <v>3</v>
      </c>
      <c r="K10" s="13">
        <v>1</v>
      </c>
      <c r="L10" s="13">
        <v>49</v>
      </c>
      <c r="M10" s="13">
        <v>27</v>
      </c>
      <c r="N10" s="15">
        <v>4</v>
      </c>
      <c r="O10" s="14">
        <v>61</v>
      </c>
      <c r="P10" s="13">
        <v>9</v>
      </c>
      <c r="Q10" s="13">
        <v>13</v>
      </c>
      <c r="R10" s="13">
        <v>2</v>
      </c>
      <c r="S10" s="13">
        <v>4</v>
      </c>
      <c r="T10" s="13">
        <v>11</v>
      </c>
      <c r="U10" s="13">
        <v>5</v>
      </c>
      <c r="V10" s="13">
        <v>0</v>
      </c>
      <c r="W10" s="13">
        <v>2</v>
      </c>
      <c r="X10" s="13">
        <v>3</v>
      </c>
      <c r="Y10" s="13">
        <v>3</v>
      </c>
      <c r="Z10" s="15">
        <v>29</v>
      </c>
      <c r="AA10" s="14">
        <v>56</v>
      </c>
      <c r="AB10" s="13">
        <v>24</v>
      </c>
      <c r="AC10" s="13">
        <v>3</v>
      </c>
      <c r="AD10" s="13">
        <v>13</v>
      </c>
      <c r="AE10" s="13">
        <v>5</v>
      </c>
      <c r="AF10" s="15">
        <v>2</v>
      </c>
      <c r="AG10" s="14">
        <v>58</v>
      </c>
      <c r="AH10" s="13">
        <v>22</v>
      </c>
      <c r="AI10" s="13">
        <v>36</v>
      </c>
      <c r="AJ10" s="13">
        <v>22</v>
      </c>
      <c r="AK10" s="13">
        <v>12</v>
      </c>
      <c r="AL10" s="15">
        <v>10</v>
      </c>
      <c r="AM10" s="14">
        <v>80</v>
      </c>
      <c r="AN10" s="15">
        <v>0</v>
      </c>
    </row>
    <row r="11" spans="1:40" ht="15" customHeight="1" x14ac:dyDescent="0.3">
      <c r="A11" s="2" t="s">
        <v>329</v>
      </c>
      <c r="B11" s="9" t="s">
        <v>909</v>
      </c>
      <c r="C11" s="13">
        <v>21</v>
      </c>
      <c r="D11" s="14">
        <v>10</v>
      </c>
      <c r="E11" s="15">
        <v>11</v>
      </c>
      <c r="F11" s="14">
        <v>3</v>
      </c>
      <c r="G11" s="13">
        <v>11</v>
      </c>
      <c r="H11" s="13">
        <v>3</v>
      </c>
      <c r="I11" s="13">
        <v>2</v>
      </c>
      <c r="J11" s="13">
        <v>1</v>
      </c>
      <c r="K11" s="13">
        <v>0</v>
      </c>
      <c r="L11" s="13">
        <v>15</v>
      </c>
      <c r="M11" s="13">
        <v>5</v>
      </c>
      <c r="N11" s="15">
        <v>1</v>
      </c>
      <c r="O11" s="14">
        <v>16</v>
      </c>
      <c r="P11" s="13">
        <v>3</v>
      </c>
      <c r="Q11" s="13">
        <v>2</v>
      </c>
      <c r="R11" s="13">
        <v>0</v>
      </c>
      <c r="S11" s="13">
        <v>2</v>
      </c>
      <c r="T11" s="13">
        <v>3</v>
      </c>
      <c r="U11" s="13">
        <v>3</v>
      </c>
      <c r="V11" s="13">
        <v>0</v>
      </c>
      <c r="W11" s="13">
        <v>1</v>
      </c>
      <c r="X11" s="13">
        <v>0</v>
      </c>
      <c r="Y11" s="13">
        <v>0</v>
      </c>
      <c r="Z11" s="15">
        <v>8</v>
      </c>
      <c r="AA11" s="14">
        <v>15</v>
      </c>
      <c r="AB11" s="13">
        <v>6</v>
      </c>
      <c r="AC11" s="13">
        <v>1</v>
      </c>
      <c r="AD11" s="13">
        <v>4</v>
      </c>
      <c r="AE11" s="13">
        <v>2</v>
      </c>
      <c r="AF11" s="15">
        <v>0</v>
      </c>
      <c r="AG11" s="14">
        <v>14</v>
      </c>
      <c r="AH11" s="13">
        <v>7</v>
      </c>
      <c r="AI11" s="13">
        <v>11</v>
      </c>
      <c r="AJ11" s="13">
        <v>3</v>
      </c>
      <c r="AK11" s="13">
        <v>3</v>
      </c>
      <c r="AL11" s="15">
        <v>4</v>
      </c>
      <c r="AM11" s="14">
        <v>21</v>
      </c>
      <c r="AN11" s="15">
        <v>0</v>
      </c>
    </row>
    <row r="12" spans="1:40" ht="15" customHeight="1" x14ac:dyDescent="0.3">
      <c r="A12" s="2" t="s">
        <v>329</v>
      </c>
      <c r="B12" s="9"/>
      <c r="C12" s="16">
        <v>0.26</v>
      </c>
      <c r="D12" s="17">
        <v>0.23</v>
      </c>
      <c r="E12" s="18">
        <v>0.28999999999999998</v>
      </c>
      <c r="F12" s="17">
        <v>0.28999999999999998</v>
      </c>
      <c r="G12" s="16">
        <v>0.3</v>
      </c>
      <c r="H12" s="16">
        <v>0.14000000000000001</v>
      </c>
      <c r="I12" s="16">
        <v>0.31</v>
      </c>
      <c r="J12" s="16">
        <v>0.37</v>
      </c>
      <c r="K12" s="16">
        <v>0</v>
      </c>
      <c r="L12" s="16">
        <v>0.3</v>
      </c>
      <c r="M12" s="16">
        <v>0.19</v>
      </c>
      <c r="N12" s="18">
        <v>0.28999999999999998</v>
      </c>
      <c r="O12" s="17">
        <v>0.26</v>
      </c>
      <c r="P12" s="16">
        <v>0.31</v>
      </c>
      <c r="Q12" s="16">
        <v>0.19</v>
      </c>
      <c r="R12" s="16">
        <v>0</v>
      </c>
      <c r="S12" s="16">
        <v>0.36</v>
      </c>
      <c r="T12" s="16">
        <v>0.23</v>
      </c>
      <c r="U12" s="16">
        <v>0.49</v>
      </c>
      <c r="V12" s="16">
        <v>0</v>
      </c>
      <c r="W12" s="16">
        <v>0.47</v>
      </c>
      <c r="X12" s="16">
        <v>0</v>
      </c>
      <c r="Y12" s="16">
        <v>0</v>
      </c>
      <c r="Z12" s="18">
        <v>0.28000000000000003</v>
      </c>
      <c r="AA12" s="17">
        <v>0.26</v>
      </c>
      <c r="AB12" s="16">
        <v>0.26</v>
      </c>
      <c r="AC12" s="16">
        <v>0.24</v>
      </c>
      <c r="AD12" s="16">
        <v>0.28000000000000003</v>
      </c>
      <c r="AE12" s="16">
        <v>0.32</v>
      </c>
      <c r="AF12" s="18">
        <v>0</v>
      </c>
      <c r="AG12" s="17">
        <v>0.24</v>
      </c>
      <c r="AH12" s="16">
        <v>0.31</v>
      </c>
      <c r="AI12" s="16">
        <v>0.31</v>
      </c>
      <c r="AJ12" s="16">
        <v>0.13</v>
      </c>
      <c r="AK12" s="16">
        <v>0.27</v>
      </c>
      <c r="AL12" s="18">
        <v>0.36</v>
      </c>
      <c r="AM12" s="17">
        <v>0.26</v>
      </c>
      <c r="AN12" s="18">
        <v>0</v>
      </c>
    </row>
    <row r="13" spans="1:40" ht="15" customHeight="1" x14ac:dyDescent="0.3">
      <c r="A13" s="2" t="s">
        <v>329</v>
      </c>
      <c r="B13" s="9" t="s">
        <v>922</v>
      </c>
      <c r="C13" s="13">
        <v>34</v>
      </c>
      <c r="D13" s="14">
        <v>20</v>
      </c>
      <c r="E13" s="15">
        <v>14</v>
      </c>
      <c r="F13" s="14">
        <v>5</v>
      </c>
      <c r="G13" s="13">
        <v>16</v>
      </c>
      <c r="H13" s="13">
        <v>9</v>
      </c>
      <c r="I13" s="13">
        <v>3</v>
      </c>
      <c r="J13" s="13">
        <v>1</v>
      </c>
      <c r="K13" s="13">
        <v>0</v>
      </c>
      <c r="L13" s="13">
        <v>21</v>
      </c>
      <c r="M13" s="13">
        <v>12</v>
      </c>
      <c r="N13" s="15">
        <v>1</v>
      </c>
      <c r="O13" s="14">
        <v>23</v>
      </c>
      <c r="P13" s="13">
        <v>5</v>
      </c>
      <c r="Q13" s="13">
        <v>2</v>
      </c>
      <c r="R13" s="13">
        <v>0</v>
      </c>
      <c r="S13" s="13">
        <v>1</v>
      </c>
      <c r="T13" s="13">
        <v>6</v>
      </c>
      <c r="U13" s="13">
        <v>0</v>
      </c>
      <c r="V13" s="13">
        <v>0</v>
      </c>
      <c r="W13" s="13">
        <v>0</v>
      </c>
      <c r="X13" s="13">
        <v>3</v>
      </c>
      <c r="Y13" s="13">
        <v>2</v>
      </c>
      <c r="Z13" s="15">
        <v>16</v>
      </c>
      <c r="AA13" s="14">
        <v>26</v>
      </c>
      <c r="AB13" s="13">
        <v>9</v>
      </c>
      <c r="AC13" s="13">
        <v>1</v>
      </c>
      <c r="AD13" s="13">
        <v>6</v>
      </c>
      <c r="AE13" s="13">
        <v>2</v>
      </c>
      <c r="AF13" s="15">
        <v>0</v>
      </c>
      <c r="AG13" s="14">
        <v>25</v>
      </c>
      <c r="AH13" s="13">
        <v>9</v>
      </c>
      <c r="AI13" s="13">
        <v>14</v>
      </c>
      <c r="AJ13" s="13">
        <v>11</v>
      </c>
      <c r="AK13" s="13">
        <v>7</v>
      </c>
      <c r="AL13" s="15">
        <v>3</v>
      </c>
      <c r="AM13" s="14">
        <v>34</v>
      </c>
      <c r="AN13" s="15">
        <v>0</v>
      </c>
    </row>
    <row r="14" spans="1:40" ht="15" customHeight="1" x14ac:dyDescent="0.3">
      <c r="A14" s="2" t="s">
        <v>329</v>
      </c>
      <c r="B14" s="9"/>
      <c r="C14" s="16">
        <v>0.43</v>
      </c>
      <c r="D14" s="17">
        <v>0.48</v>
      </c>
      <c r="E14" s="18">
        <v>0.37</v>
      </c>
      <c r="F14" s="17">
        <v>0.4</v>
      </c>
      <c r="G14" s="16">
        <v>0.43</v>
      </c>
      <c r="H14" s="16">
        <v>0.49</v>
      </c>
      <c r="I14" s="16">
        <v>0.36</v>
      </c>
      <c r="J14" s="16">
        <v>0.35</v>
      </c>
      <c r="K14" s="16">
        <v>0</v>
      </c>
      <c r="L14" s="16">
        <v>0.42</v>
      </c>
      <c r="M14" s="16">
        <v>0.45</v>
      </c>
      <c r="N14" s="18">
        <v>0.28000000000000003</v>
      </c>
      <c r="O14" s="17">
        <v>0.37</v>
      </c>
      <c r="P14" s="16">
        <v>0.59</v>
      </c>
      <c r="Q14" s="16">
        <v>0.12</v>
      </c>
      <c r="R14" s="16">
        <v>0</v>
      </c>
      <c r="S14" s="16">
        <v>0.18</v>
      </c>
      <c r="T14" s="16">
        <v>0.6</v>
      </c>
      <c r="U14" s="16">
        <v>0</v>
      </c>
      <c r="V14" s="16">
        <v>0</v>
      </c>
      <c r="W14" s="16">
        <v>0</v>
      </c>
      <c r="X14" s="16">
        <v>1</v>
      </c>
      <c r="Y14" s="16">
        <v>0.68</v>
      </c>
      <c r="Z14" s="18">
        <v>0.54</v>
      </c>
      <c r="AA14" s="17">
        <v>0.45</v>
      </c>
      <c r="AB14" s="16">
        <v>0.36</v>
      </c>
      <c r="AC14" s="16">
        <v>0.27</v>
      </c>
      <c r="AD14" s="16">
        <v>0.45</v>
      </c>
      <c r="AE14" s="16">
        <v>0.31</v>
      </c>
      <c r="AF14" s="18">
        <v>0</v>
      </c>
      <c r="AG14" s="17">
        <v>0.42</v>
      </c>
      <c r="AH14" s="16">
        <v>0.43</v>
      </c>
      <c r="AI14" s="16">
        <v>0.39</v>
      </c>
      <c r="AJ14" s="16">
        <v>0.47</v>
      </c>
      <c r="AK14" s="16">
        <v>0.56000000000000005</v>
      </c>
      <c r="AL14" s="18">
        <v>0.28000000000000003</v>
      </c>
      <c r="AM14" s="17">
        <v>0.43</v>
      </c>
      <c r="AN14" s="18">
        <v>0</v>
      </c>
    </row>
    <row r="15" spans="1:40" ht="15" customHeight="1" x14ac:dyDescent="0.3">
      <c r="A15" s="2" t="s">
        <v>329</v>
      </c>
      <c r="B15" s="9" t="s">
        <v>930</v>
      </c>
      <c r="C15" s="13">
        <v>18</v>
      </c>
      <c r="D15" s="14">
        <v>9</v>
      </c>
      <c r="E15" s="15">
        <v>9</v>
      </c>
      <c r="F15" s="14">
        <v>2</v>
      </c>
      <c r="G15" s="13">
        <v>8</v>
      </c>
      <c r="H15" s="13">
        <v>4</v>
      </c>
      <c r="I15" s="13">
        <v>2</v>
      </c>
      <c r="J15" s="13">
        <v>1</v>
      </c>
      <c r="K15" s="13">
        <v>1</v>
      </c>
      <c r="L15" s="13">
        <v>10</v>
      </c>
      <c r="M15" s="13">
        <v>6</v>
      </c>
      <c r="N15" s="15">
        <v>2</v>
      </c>
      <c r="O15" s="14">
        <v>17</v>
      </c>
      <c r="P15" s="13">
        <v>0</v>
      </c>
      <c r="Q15" s="13">
        <v>7</v>
      </c>
      <c r="R15" s="13">
        <v>1</v>
      </c>
      <c r="S15" s="13">
        <v>1</v>
      </c>
      <c r="T15" s="13">
        <v>1</v>
      </c>
      <c r="U15" s="13">
        <v>3</v>
      </c>
      <c r="V15" s="13">
        <v>0</v>
      </c>
      <c r="W15" s="13">
        <v>1</v>
      </c>
      <c r="X15" s="13">
        <v>0</v>
      </c>
      <c r="Y15" s="13">
        <v>1</v>
      </c>
      <c r="Z15" s="15">
        <v>3</v>
      </c>
      <c r="AA15" s="14">
        <v>11</v>
      </c>
      <c r="AB15" s="13">
        <v>6</v>
      </c>
      <c r="AC15" s="13">
        <v>1</v>
      </c>
      <c r="AD15" s="13">
        <v>4</v>
      </c>
      <c r="AE15" s="13">
        <v>0</v>
      </c>
      <c r="AF15" s="15">
        <v>2</v>
      </c>
      <c r="AG15" s="14">
        <v>13</v>
      </c>
      <c r="AH15" s="13">
        <v>5</v>
      </c>
      <c r="AI15" s="13">
        <v>7</v>
      </c>
      <c r="AJ15" s="13">
        <v>6</v>
      </c>
      <c r="AK15" s="13">
        <v>2</v>
      </c>
      <c r="AL15" s="15">
        <v>3</v>
      </c>
      <c r="AM15" s="14">
        <v>18</v>
      </c>
      <c r="AN15" s="15">
        <v>0</v>
      </c>
    </row>
    <row r="16" spans="1:40" ht="15" customHeight="1" x14ac:dyDescent="0.3">
      <c r="A16" s="2" t="s">
        <v>329</v>
      </c>
      <c r="B16" s="9"/>
      <c r="C16" s="16">
        <v>0.22</v>
      </c>
      <c r="D16" s="17">
        <v>0.2</v>
      </c>
      <c r="E16" s="18">
        <v>0.24</v>
      </c>
      <c r="F16" s="17">
        <v>0.15</v>
      </c>
      <c r="G16" s="16">
        <v>0.22</v>
      </c>
      <c r="H16" s="16">
        <v>0.21</v>
      </c>
      <c r="I16" s="16">
        <v>0.24</v>
      </c>
      <c r="J16" s="16">
        <v>0.28000000000000003</v>
      </c>
      <c r="K16" s="16">
        <v>1</v>
      </c>
      <c r="L16" s="16">
        <v>0.2</v>
      </c>
      <c r="M16" s="16">
        <v>0.22</v>
      </c>
      <c r="N16" s="18">
        <v>0.43</v>
      </c>
      <c r="O16" s="17">
        <v>0.27</v>
      </c>
      <c r="P16" s="16">
        <v>0</v>
      </c>
      <c r="Q16" s="16">
        <v>0.55000000000000004</v>
      </c>
      <c r="R16" s="16">
        <v>0.51</v>
      </c>
      <c r="S16" s="16">
        <v>0.23</v>
      </c>
      <c r="T16" s="16">
        <v>0.09</v>
      </c>
      <c r="U16" s="16">
        <v>0.51</v>
      </c>
      <c r="V16" s="16">
        <v>0</v>
      </c>
      <c r="W16" s="16">
        <v>0.53</v>
      </c>
      <c r="X16" s="16">
        <v>0</v>
      </c>
      <c r="Y16" s="16">
        <v>0.32</v>
      </c>
      <c r="Z16" s="18">
        <v>0.11</v>
      </c>
      <c r="AA16" s="17">
        <v>0.2</v>
      </c>
      <c r="AB16" s="16">
        <v>0.27</v>
      </c>
      <c r="AC16" s="16">
        <v>0.26</v>
      </c>
      <c r="AD16" s="16">
        <v>0.27</v>
      </c>
      <c r="AE16" s="16">
        <v>0</v>
      </c>
      <c r="AF16" s="18">
        <v>1</v>
      </c>
      <c r="AG16" s="17">
        <v>0.22</v>
      </c>
      <c r="AH16" s="16">
        <v>0.22</v>
      </c>
      <c r="AI16" s="16">
        <v>0.2</v>
      </c>
      <c r="AJ16" s="16">
        <v>0.25</v>
      </c>
      <c r="AK16" s="16">
        <v>0.17</v>
      </c>
      <c r="AL16" s="18">
        <v>0.28000000000000003</v>
      </c>
      <c r="AM16" s="17">
        <v>0.22</v>
      </c>
      <c r="AN16" s="18">
        <v>0</v>
      </c>
    </row>
    <row r="17" spans="1:40" ht="15" customHeight="1" x14ac:dyDescent="0.3">
      <c r="A17" s="2" t="s">
        <v>329</v>
      </c>
      <c r="B17" s="9" t="s">
        <v>940</v>
      </c>
      <c r="C17" s="13">
        <v>7</v>
      </c>
      <c r="D17" s="14">
        <v>4</v>
      </c>
      <c r="E17" s="15">
        <v>4</v>
      </c>
      <c r="F17" s="14">
        <v>2</v>
      </c>
      <c r="G17" s="13">
        <v>2</v>
      </c>
      <c r="H17" s="13">
        <v>3</v>
      </c>
      <c r="I17" s="13">
        <v>1</v>
      </c>
      <c r="J17" s="13">
        <v>0</v>
      </c>
      <c r="K17" s="13">
        <v>0</v>
      </c>
      <c r="L17" s="13">
        <v>4</v>
      </c>
      <c r="M17" s="13">
        <v>4</v>
      </c>
      <c r="N17" s="15">
        <v>0</v>
      </c>
      <c r="O17" s="14">
        <v>6</v>
      </c>
      <c r="P17" s="13">
        <v>1</v>
      </c>
      <c r="Q17" s="13">
        <v>2</v>
      </c>
      <c r="R17" s="13">
        <v>1</v>
      </c>
      <c r="S17" s="13">
        <v>1</v>
      </c>
      <c r="T17" s="13">
        <v>1</v>
      </c>
      <c r="U17" s="13">
        <v>0</v>
      </c>
      <c r="V17" s="13">
        <v>0</v>
      </c>
      <c r="W17" s="13">
        <v>0</v>
      </c>
      <c r="X17" s="13">
        <v>0</v>
      </c>
      <c r="Y17" s="13">
        <v>0</v>
      </c>
      <c r="Z17" s="15">
        <v>2</v>
      </c>
      <c r="AA17" s="14">
        <v>5</v>
      </c>
      <c r="AB17" s="13">
        <v>3</v>
      </c>
      <c r="AC17" s="13">
        <v>1</v>
      </c>
      <c r="AD17" s="13">
        <v>0</v>
      </c>
      <c r="AE17" s="13">
        <v>2</v>
      </c>
      <c r="AF17" s="15">
        <v>0</v>
      </c>
      <c r="AG17" s="14">
        <v>7</v>
      </c>
      <c r="AH17" s="13">
        <v>1</v>
      </c>
      <c r="AI17" s="13">
        <v>4</v>
      </c>
      <c r="AJ17" s="13">
        <v>3</v>
      </c>
      <c r="AK17" s="13">
        <v>0</v>
      </c>
      <c r="AL17" s="15">
        <v>1</v>
      </c>
      <c r="AM17" s="14">
        <v>7</v>
      </c>
      <c r="AN17" s="15">
        <v>0</v>
      </c>
    </row>
    <row r="18" spans="1:40" ht="15" customHeight="1" x14ac:dyDescent="0.3">
      <c r="A18" s="2" t="s">
        <v>329</v>
      </c>
      <c r="B18" s="9"/>
      <c r="C18" s="16">
        <v>0.09</v>
      </c>
      <c r="D18" s="17">
        <v>0.09</v>
      </c>
      <c r="E18" s="18">
        <v>0.09</v>
      </c>
      <c r="F18" s="17">
        <v>0.16</v>
      </c>
      <c r="G18" s="16">
        <v>0.05</v>
      </c>
      <c r="H18" s="16">
        <v>0.16</v>
      </c>
      <c r="I18" s="16">
        <v>0.1</v>
      </c>
      <c r="J18" s="16">
        <v>0</v>
      </c>
      <c r="K18" s="16">
        <v>0</v>
      </c>
      <c r="L18" s="16">
        <v>0.08</v>
      </c>
      <c r="M18" s="16">
        <v>0.14000000000000001</v>
      </c>
      <c r="N18" s="18">
        <v>0</v>
      </c>
      <c r="O18" s="17">
        <v>0.09</v>
      </c>
      <c r="P18" s="16">
        <v>0.1</v>
      </c>
      <c r="Q18" s="16">
        <v>0.14000000000000001</v>
      </c>
      <c r="R18" s="16">
        <v>0.49</v>
      </c>
      <c r="S18" s="16">
        <v>0.23</v>
      </c>
      <c r="T18" s="16">
        <v>0.08</v>
      </c>
      <c r="U18" s="16">
        <v>0</v>
      </c>
      <c r="V18" s="16">
        <v>0</v>
      </c>
      <c r="W18" s="16">
        <v>0</v>
      </c>
      <c r="X18" s="16">
        <v>0</v>
      </c>
      <c r="Y18" s="16">
        <v>0</v>
      </c>
      <c r="Z18" s="18">
        <v>7.0000000000000007E-2</v>
      </c>
      <c r="AA18" s="17">
        <v>0.09</v>
      </c>
      <c r="AB18" s="16">
        <v>0.11</v>
      </c>
      <c r="AC18" s="16">
        <v>0.23</v>
      </c>
      <c r="AD18" s="16">
        <v>0</v>
      </c>
      <c r="AE18" s="16">
        <v>0.37</v>
      </c>
      <c r="AF18" s="18">
        <v>0</v>
      </c>
      <c r="AG18" s="17">
        <v>0.11</v>
      </c>
      <c r="AH18" s="16">
        <v>0.04</v>
      </c>
      <c r="AI18" s="16">
        <v>0.1</v>
      </c>
      <c r="AJ18" s="16">
        <v>0.14000000000000001</v>
      </c>
      <c r="AK18" s="16">
        <v>0</v>
      </c>
      <c r="AL18" s="18">
        <v>0.08</v>
      </c>
      <c r="AM18" s="17">
        <v>0.09</v>
      </c>
      <c r="AN18" s="18">
        <v>0</v>
      </c>
    </row>
    <row r="19" spans="1:40" ht="15" customHeight="1" x14ac:dyDescent="0.3">
      <c r="A19" s="2" t="s">
        <v>329</v>
      </c>
      <c r="B19" s="9" t="s">
        <v>950</v>
      </c>
      <c r="C19" s="13">
        <v>0</v>
      </c>
      <c r="D19" s="14">
        <v>0</v>
      </c>
      <c r="E19" s="15">
        <v>0</v>
      </c>
      <c r="F19" s="14">
        <v>0</v>
      </c>
      <c r="G19" s="13">
        <v>0</v>
      </c>
      <c r="H19" s="13">
        <v>0</v>
      </c>
      <c r="I19" s="13">
        <v>0</v>
      </c>
      <c r="J19" s="13">
        <v>0</v>
      </c>
      <c r="K19" s="13">
        <v>0</v>
      </c>
      <c r="L19" s="13">
        <v>0</v>
      </c>
      <c r="M19" s="13">
        <v>0</v>
      </c>
      <c r="N19" s="15">
        <v>0</v>
      </c>
      <c r="O19" s="14">
        <v>0</v>
      </c>
      <c r="P19" s="13">
        <v>0</v>
      </c>
      <c r="Q19" s="13">
        <v>0</v>
      </c>
      <c r="R19" s="13">
        <v>0</v>
      </c>
      <c r="S19" s="13">
        <v>0</v>
      </c>
      <c r="T19" s="13">
        <v>0</v>
      </c>
      <c r="U19" s="13">
        <v>0</v>
      </c>
      <c r="V19" s="13">
        <v>0</v>
      </c>
      <c r="W19" s="13">
        <v>0</v>
      </c>
      <c r="X19" s="13">
        <v>0</v>
      </c>
      <c r="Y19" s="13">
        <v>0</v>
      </c>
      <c r="Z19" s="15">
        <v>0</v>
      </c>
      <c r="AA19" s="14">
        <v>0</v>
      </c>
      <c r="AB19" s="13">
        <v>0</v>
      </c>
      <c r="AC19" s="13">
        <v>0</v>
      </c>
      <c r="AD19" s="13">
        <v>0</v>
      </c>
      <c r="AE19" s="13">
        <v>0</v>
      </c>
      <c r="AF19" s="15">
        <v>0</v>
      </c>
      <c r="AG19" s="14">
        <v>0</v>
      </c>
      <c r="AH19" s="13">
        <v>0</v>
      </c>
      <c r="AI19" s="13">
        <v>0</v>
      </c>
      <c r="AJ19" s="13">
        <v>0</v>
      </c>
      <c r="AK19" s="13">
        <v>0</v>
      </c>
      <c r="AL19" s="15">
        <v>0</v>
      </c>
      <c r="AM19" s="14">
        <v>0</v>
      </c>
      <c r="AN19" s="15">
        <v>0</v>
      </c>
    </row>
    <row r="20" spans="1:40" ht="15" customHeight="1" x14ac:dyDescent="0.3">
      <c r="A20" s="2" t="s">
        <v>329</v>
      </c>
      <c r="B20" s="9"/>
      <c r="C20" s="16">
        <v>0</v>
      </c>
      <c r="D20" s="17">
        <v>0</v>
      </c>
      <c r="E20" s="18">
        <v>0</v>
      </c>
      <c r="F20" s="17">
        <v>0</v>
      </c>
      <c r="G20" s="16">
        <v>0</v>
      </c>
      <c r="H20" s="16">
        <v>0</v>
      </c>
      <c r="I20" s="16">
        <v>0</v>
      </c>
      <c r="J20" s="16">
        <v>0</v>
      </c>
      <c r="K20" s="16">
        <v>0</v>
      </c>
      <c r="L20" s="16">
        <v>0</v>
      </c>
      <c r="M20" s="16">
        <v>0</v>
      </c>
      <c r="N20" s="18">
        <v>0</v>
      </c>
      <c r="O20" s="17">
        <v>0</v>
      </c>
      <c r="P20" s="16">
        <v>0</v>
      </c>
      <c r="Q20" s="16">
        <v>0</v>
      </c>
      <c r="R20" s="16">
        <v>0</v>
      </c>
      <c r="S20" s="16">
        <v>0</v>
      </c>
      <c r="T20" s="16">
        <v>0</v>
      </c>
      <c r="U20" s="16">
        <v>0</v>
      </c>
      <c r="V20" s="16">
        <v>0</v>
      </c>
      <c r="W20" s="16">
        <v>0</v>
      </c>
      <c r="X20" s="16">
        <v>0</v>
      </c>
      <c r="Y20" s="16">
        <v>0</v>
      </c>
      <c r="Z20" s="18">
        <v>0</v>
      </c>
      <c r="AA20" s="17">
        <v>0</v>
      </c>
      <c r="AB20" s="16">
        <v>0</v>
      </c>
      <c r="AC20" s="16">
        <v>0</v>
      </c>
      <c r="AD20" s="16">
        <v>0</v>
      </c>
      <c r="AE20" s="16">
        <v>0</v>
      </c>
      <c r="AF20" s="18">
        <v>0</v>
      </c>
      <c r="AG20" s="17">
        <v>0</v>
      </c>
      <c r="AH20" s="16">
        <v>0</v>
      </c>
      <c r="AI20" s="16">
        <v>0</v>
      </c>
      <c r="AJ20" s="16">
        <v>0</v>
      </c>
      <c r="AK20" s="16">
        <v>0</v>
      </c>
      <c r="AL20" s="18">
        <v>0</v>
      </c>
      <c r="AM20" s="17">
        <v>0</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16">
        <v>0</v>
      </c>
      <c r="D22" s="17">
        <v>0</v>
      </c>
      <c r="E22" s="18">
        <v>0</v>
      </c>
      <c r="F22" s="17">
        <v>0</v>
      </c>
      <c r="G22" s="16">
        <v>0</v>
      </c>
      <c r="H22" s="16">
        <v>0</v>
      </c>
      <c r="I22" s="16">
        <v>0</v>
      </c>
      <c r="J22" s="16">
        <v>0</v>
      </c>
      <c r="K22" s="16">
        <v>0</v>
      </c>
      <c r="L22" s="16">
        <v>0</v>
      </c>
      <c r="M22" s="16">
        <v>0</v>
      </c>
      <c r="N22" s="18">
        <v>0</v>
      </c>
      <c r="O22" s="17">
        <v>0</v>
      </c>
      <c r="P22" s="16">
        <v>0</v>
      </c>
      <c r="Q22" s="16">
        <v>0</v>
      </c>
      <c r="R22" s="16">
        <v>0</v>
      </c>
      <c r="S22" s="16">
        <v>0</v>
      </c>
      <c r="T22" s="16">
        <v>0</v>
      </c>
      <c r="U22" s="16">
        <v>0</v>
      </c>
      <c r="V22" s="16">
        <v>0</v>
      </c>
      <c r="W22" s="16">
        <v>0</v>
      </c>
      <c r="X22" s="16">
        <v>0</v>
      </c>
      <c r="Y22" s="16">
        <v>0</v>
      </c>
      <c r="Z22" s="18">
        <v>0</v>
      </c>
      <c r="AA22" s="17">
        <v>0</v>
      </c>
      <c r="AB22" s="16">
        <v>0</v>
      </c>
      <c r="AC22" s="16">
        <v>0</v>
      </c>
      <c r="AD22" s="16">
        <v>0</v>
      </c>
      <c r="AE22" s="16">
        <v>0</v>
      </c>
      <c r="AF22" s="18">
        <v>0</v>
      </c>
      <c r="AG22" s="17">
        <v>0</v>
      </c>
      <c r="AH22" s="16">
        <v>0</v>
      </c>
      <c r="AI22" s="16">
        <v>0</v>
      </c>
      <c r="AJ22" s="16">
        <v>0</v>
      </c>
      <c r="AK22" s="16">
        <v>0</v>
      </c>
      <c r="AL22" s="18">
        <v>0</v>
      </c>
      <c r="AM22" s="17">
        <v>0</v>
      </c>
      <c r="AN22" s="18">
        <v>0</v>
      </c>
    </row>
    <row r="23" spans="1:40" ht="15" customHeight="1" x14ac:dyDescent="0.3">
      <c r="A23" s="2" t="s">
        <v>329</v>
      </c>
      <c r="B23" s="9" t="s">
        <v>960</v>
      </c>
      <c r="C23" s="13">
        <v>55</v>
      </c>
      <c r="D23" s="14">
        <v>30</v>
      </c>
      <c r="E23" s="15">
        <v>25</v>
      </c>
      <c r="F23" s="14">
        <v>8</v>
      </c>
      <c r="G23" s="13">
        <v>27</v>
      </c>
      <c r="H23" s="13">
        <v>12</v>
      </c>
      <c r="I23" s="13">
        <v>5</v>
      </c>
      <c r="J23" s="13">
        <v>2</v>
      </c>
      <c r="K23" s="13">
        <v>0</v>
      </c>
      <c r="L23" s="13">
        <v>36</v>
      </c>
      <c r="M23" s="13">
        <v>17</v>
      </c>
      <c r="N23" s="15">
        <v>2</v>
      </c>
      <c r="O23" s="14">
        <v>38</v>
      </c>
      <c r="P23" s="13">
        <v>8</v>
      </c>
      <c r="Q23" s="13">
        <v>4</v>
      </c>
      <c r="R23" s="13">
        <v>0</v>
      </c>
      <c r="S23" s="13">
        <v>2</v>
      </c>
      <c r="T23" s="13">
        <v>9</v>
      </c>
      <c r="U23" s="13">
        <v>3</v>
      </c>
      <c r="V23" s="13">
        <v>0</v>
      </c>
      <c r="W23" s="13">
        <v>1</v>
      </c>
      <c r="X23" s="13">
        <v>3</v>
      </c>
      <c r="Y23" s="13">
        <v>2</v>
      </c>
      <c r="Z23" s="15">
        <v>24</v>
      </c>
      <c r="AA23" s="14">
        <v>40</v>
      </c>
      <c r="AB23" s="13">
        <v>15</v>
      </c>
      <c r="AC23" s="13">
        <v>2</v>
      </c>
      <c r="AD23" s="13">
        <v>10</v>
      </c>
      <c r="AE23" s="13">
        <v>3</v>
      </c>
      <c r="AF23" s="15">
        <v>0</v>
      </c>
      <c r="AG23" s="14">
        <v>39</v>
      </c>
      <c r="AH23" s="13">
        <v>16</v>
      </c>
      <c r="AI23" s="13">
        <v>25</v>
      </c>
      <c r="AJ23" s="13">
        <v>13</v>
      </c>
      <c r="AK23" s="13">
        <v>10</v>
      </c>
      <c r="AL23" s="15">
        <v>7</v>
      </c>
      <c r="AM23" s="14">
        <v>55</v>
      </c>
      <c r="AN23" s="15">
        <v>0</v>
      </c>
    </row>
    <row r="24" spans="1:40" ht="15" customHeight="1" x14ac:dyDescent="0.3">
      <c r="A24" s="2" t="s">
        <v>329</v>
      </c>
      <c r="B24" s="9"/>
      <c r="C24" s="16">
        <v>0.69</v>
      </c>
      <c r="D24" s="17">
        <v>0.71</v>
      </c>
      <c r="E24" s="18">
        <v>0.66</v>
      </c>
      <c r="F24" s="17">
        <v>0.69</v>
      </c>
      <c r="G24" s="16">
        <v>0.73</v>
      </c>
      <c r="H24" s="16">
        <v>0.63</v>
      </c>
      <c r="I24" s="16">
        <v>0.67</v>
      </c>
      <c r="J24" s="16">
        <v>0.72</v>
      </c>
      <c r="K24" s="16">
        <v>0</v>
      </c>
      <c r="L24" s="16">
        <v>0.72</v>
      </c>
      <c r="M24" s="16">
        <v>0.64</v>
      </c>
      <c r="N24" s="18">
        <v>0.56999999999999995</v>
      </c>
      <c r="O24" s="17">
        <v>0.63</v>
      </c>
      <c r="P24" s="16">
        <v>0.9</v>
      </c>
      <c r="Q24" s="16">
        <v>0.31</v>
      </c>
      <c r="R24" s="16">
        <v>0</v>
      </c>
      <c r="S24" s="16">
        <v>0.54</v>
      </c>
      <c r="T24" s="16">
        <v>0.83</v>
      </c>
      <c r="U24" s="16">
        <v>0.49</v>
      </c>
      <c r="V24" s="16">
        <v>0</v>
      </c>
      <c r="W24" s="16">
        <v>0.47</v>
      </c>
      <c r="X24" s="16">
        <v>1</v>
      </c>
      <c r="Y24" s="16">
        <v>0.68</v>
      </c>
      <c r="Z24" s="18">
        <v>0.82</v>
      </c>
      <c r="AA24" s="17">
        <v>0.71</v>
      </c>
      <c r="AB24" s="16">
        <v>0.62</v>
      </c>
      <c r="AC24" s="16">
        <v>0.5</v>
      </c>
      <c r="AD24" s="16">
        <v>0.73</v>
      </c>
      <c r="AE24" s="16">
        <v>0.63</v>
      </c>
      <c r="AF24" s="18">
        <v>0</v>
      </c>
      <c r="AG24" s="17">
        <v>0.67</v>
      </c>
      <c r="AH24" s="16">
        <v>0.74</v>
      </c>
      <c r="AI24" s="16">
        <v>0.7</v>
      </c>
      <c r="AJ24" s="16">
        <v>0.61</v>
      </c>
      <c r="AK24" s="16">
        <v>0.83</v>
      </c>
      <c r="AL24" s="18">
        <v>0.64</v>
      </c>
      <c r="AM24" s="17">
        <v>0.69</v>
      </c>
      <c r="AN24" s="18">
        <v>0</v>
      </c>
    </row>
    <row r="25" spans="1:40" ht="15" customHeight="1" x14ac:dyDescent="0.3">
      <c r="A25" s="2" t="s">
        <v>329</v>
      </c>
      <c r="B25" s="9" t="s">
        <v>970</v>
      </c>
      <c r="C25" s="13">
        <v>7</v>
      </c>
      <c r="D25" s="14">
        <v>4</v>
      </c>
      <c r="E25" s="15">
        <v>4</v>
      </c>
      <c r="F25" s="14">
        <v>2</v>
      </c>
      <c r="G25" s="13">
        <v>2</v>
      </c>
      <c r="H25" s="13">
        <v>3</v>
      </c>
      <c r="I25" s="13">
        <v>1</v>
      </c>
      <c r="J25" s="13">
        <v>0</v>
      </c>
      <c r="K25" s="13">
        <v>0</v>
      </c>
      <c r="L25" s="13">
        <v>4</v>
      </c>
      <c r="M25" s="13">
        <v>4</v>
      </c>
      <c r="N25" s="15">
        <v>0</v>
      </c>
      <c r="O25" s="14">
        <v>6</v>
      </c>
      <c r="P25" s="13">
        <v>1</v>
      </c>
      <c r="Q25" s="13">
        <v>2</v>
      </c>
      <c r="R25" s="13">
        <v>1</v>
      </c>
      <c r="S25" s="13">
        <v>1</v>
      </c>
      <c r="T25" s="13">
        <v>1</v>
      </c>
      <c r="U25" s="13">
        <v>0</v>
      </c>
      <c r="V25" s="13">
        <v>0</v>
      </c>
      <c r="W25" s="13">
        <v>0</v>
      </c>
      <c r="X25" s="13">
        <v>0</v>
      </c>
      <c r="Y25" s="13">
        <v>0</v>
      </c>
      <c r="Z25" s="15">
        <v>2</v>
      </c>
      <c r="AA25" s="14">
        <v>5</v>
      </c>
      <c r="AB25" s="13">
        <v>3</v>
      </c>
      <c r="AC25" s="13">
        <v>1</v>
      </c>
      <c r="AD25" s="13">
        <v>0</v>
      </c>
      <c r="AE25" s="13">
        <v>2</v>
      </c>
      <c r="AF25" s="15">
        <v>0</v>
      </c>
      <c r="AG25" s="14">
        <v>7</v>
      </c>
      <c r="AH25" s="13">
        <v>1</v>
      </c>
      <c r="AI25" s="13">
        <v>4</v>
      </c>
      <c r="AJ25" s="13">
        <v>3</v>
      </c>
      <c r="AK25" s="13">
        <v>0</v>
      </c>
      <c r="AL25" s="15">
        <v>1</v>
      </c>
      <c r="AM25" s="14">
        <v>7</v>
      </c>
      <c r="AN25" s="15">
        <v>0</v>
      </c>
    </row>
    <row r="26" spans="1:40" ht="15" customHeight="1" x14ac:dyDescent="0.3">
      <c r="A26" s="2" t="s">
        <v>329</v>
      </c>
      <c r="B26" s="9"/>
      <c r="C26" s="25">
        <v>0.09</v>
      </c>
      <c r="D26" s="26">
        <v>0.09</v>
      </c>
      <c r="E26" s="27">
        <v>0.09</v>
      </c>
      <c r="F26" s="26">
        <v>0.16</v>
      </c>
      <c r="G26" s="25">
        <v>0.05</v>
      </c>
      <c r="H26" s="25">
        <v>0.16</v>
      </c>
      <c r="I26" s="25">
        <v>0.1</v>
      </c>
      <c r="J26" s="25">
        <v>0</v>
      </c>
      <c r="K26" s="25">
        <v>0</v>
      </c>
      <c r="L26" s="25">
        <v>0.08</v>
      </c>
      <c r="M26" s="25">
        <v>0.14000000000000001</v>
      </c>
      <c r="N26" s="27">
        <v>0</v>
      </c>
      <c r="O26" s="26">
        <v>0.09</v>
      </c>
      <c r="P26" s="25">
        <v>0.1</v>
      </c>
      <c r="Q26" s="25">
        <v>0.14000000000000001</v>
      </c>
      <c r="R26" s="25">
        <v>0.49</v>
      </c>
      <c r="S26" s="25">
        <v>0.23</v>
      </c>
      <c r="T26" s="25">
        <v>0.08</v>
      </c>
      <c r="U26" s="25">
        <v>0</v>
      </c>
      <c r="V26" s="25">
        <v>0</v>
      </c>
      <c r="W26" s="25">
        <v>0</v>
      </c>
      <c r="X26" s="25">
        <v>0</v>
      </c>
      <c r="Y26" s="25">
        <v>0</v>
      </c>
      <c r="Z26" s="27">
        <v>7.0000000000000007E-2</v>
      </c>
      <c r="AA26" s="26">
        <v>0.09</v>
      </c>
      <c r="AB26" s="25">
        <v>0.11</v>
      </c>
      <c r="AC26" s="25">
        <v>0.23</v>
      </c>
      <c r="AD26" s="25">
        <v>0</v>
      </c>
      <c r="AE26" s="25">
        <v>0.37</v>
      </c>
      <c r="AF26" s="27">
        <v>0</v>
      </c>
      <c r="AG26" s="26">
        <v>0.11</v>
      </c>
      <c r="AH26" s="25">
        <v>0.04</v>
      </c>
      <c r="AI26" s="25">
        <v>0.1</v>
      </c>
      <c r="AJ26" s="25">
        <v>0.14000000000000001</v>
      </c>
      <c r="AK26" s="25">
        <v>0</v>
      </c>
      <c r="AL26" s="27">
        <v>0.08</v>
      </c>
      <c r="AM26" s="26">
        <v>0.09</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3100-000000000000}"/>
  </hyperlinks>
  <pageMargins left="0.7" right="0.7" top="0.75" bottom="0.75" header="0.3" footer="0.3"/>
  <headerFooter>
    <oddHeader>&amp;L&amp;"Aptos"&amp;12&amp;K000000 Classification: CONFIDENTIAL&amp;1#_x000D_</oddHeader>
  </headerFooter>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1087</v>
      </c>
    </row>
    <row r="4" spans="1:40" x14ac:dyDescent="0.3">
      <c r="A4" s="2" t="s">
        <v>329</v>
      </c>
      <c r="B4" s="2" t="s">
        <v>1088</v>
      </c>
    </row>
    <row r="5" spans="1:40" x14ac:dyDescent="0.3">
      <c r="A5" s="2" t="s">
        <v>329</v>
      </c>
      <c r="B5" s="2" t="s">
        <v>93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17</v>
      </c>
      <c r="D9" s="14">
        <v>10</v>
      </c>
      <c r="E9" s="15">
        <v>7</v>
      </c>
      <c r="F9" s="14">
        <v>3</v>
      </c>
      <c r="G9" s="13">
        <v>3</v>
      </c>
      <c r="H9" s="13">
        <v>3</v>
      </c>
      <c r="I9" s="13">
        <v>2</v>
      </c>
      <c r="J9" s="13">
        <v>2</v>
      </c>
      <c r="K9" s="13">
        <v>4</v>
      </c>
      <c r="L9" s="13">
        <v>6</v>
      </c>
      <c r="M9" s="13">
        <v>5</v>
      </c>
      <c r="N9" s="15">
        <v>6</v>
      </c>
      <c r="O9" s="14">
        <v>0</v>
      </c>
      <c r="P9" s="13">
        <v>0</v>
      </c>
      <c r="Q9" s="13">
        <v>0</v>
      </c>
      <c r="R9" s="13">
        <v>0</v>
      </c>
      <c r="S9" s="13">
        <v>0</v>
      </c>
      <c r="T9" s="13">
        <v>17</v>
      </c>
      <c r="U9" s="13">
        <v>0</v>
      </c>
      <c r="V9" s="13">
        <v>0</v>
      </c>
      <c r="W9" s="13">
        <v>0</v>
      </c>
      <c r="X9" s="13">
        <v>0</v>
      </c>
      <c r="Y9" s="13">
        <v>0</v>
      </c>
      <c r="Z9" s="15">
        <v>0</v>
      </c>
      <c r="AA9" s="14">
        <v>17</v>
      </c>
      <c r="AB9" s="13">
        <v>0</v>
      </c>
      <c r="AC9" s="13">
        <v>0</v>
      </c>
      <c r="AD9" s="13">
        <v>0</v>
      </c>
      <c r="AE9" s="13">
        <v>0</v>
      </c>
      <c r="AF9" s="15">
        <v>0</v>
      </c>
      <c r="AG9" s="14">
        <v>14</v>
      </c>
      <c r="AH9" s="13">
        <v>3</v>
      </c>
      <c r="AI9" s="13">
        <v>9</v>
      </c>
      <c r="AJ9" s="13">
        <v>5</v>
      </c>
      <c r="AK9" s="13">
        <v>1</v>
      </c>
      <c r="AL9" s="15">
        <v>2</v>
      </c>
      <c r="AM9" s="14">
        <v>17</v>
      </c>
      <c r="AN9" s="15">
        <v>0</v>
      </c>
    </row>
    <row r="10" spans="1:40" ht="15" customHeight="1" x14ac:dyDescent="0.3">
      <c r="A10" s="2" t="s">
        <v>329</v>
      </c>
      <c r="B10" s="9" t="s">
        <v>338</v>
      </c>
      <c r="C10" s="13">
        <v>15</v>
      </c>
      <c r="D10" s="14">
        <v>9</v>
      </c>
      <c r="E10" s="15">
        <v>6</v>
      </c>
      <c r="F10" s="14">
        <v>3</v>
      </c>
      <c r="G10" s="13">
        <v>3</v>
      </c>
      <c r="H10" s="13">
        <v>3</v>
      </c>
      <c r="I10" s="13">
        <v>2</v>
      </c>
      <c r="J10" s="13">
        <v>2</v>
      </c>
      <c r="K10" s="13">
        <v>4</v>
      </c>
      <c r="L10" s="13">
        <v>5</v>
      </c>
      <c r="M10" s="13">
        <v>4</v>
      </c>
      <c r="N10" s="15">
        <v>6</v>
      </c>
      <c r="O10" s="14">
        <v>0</v>
      </c>
      <c r="P10" s="13">
        <v>0</v>
      </c>
      <c r="Q10" s="13">
        <v>0</v>
      </c>
      <c r="R10" s="13">
        <v>0</v>
      </c>
      <c r="S10" s="13">
        <v>0</v>
      </c>
      <c r="T10" s="13">
        <v>15</v>
      </c>
      <c r="U10" s="13">
        <v>0</v>
      </c>
      <c r="V10" s="13">
        <v>0</v>
      </c>
      <c r="W10" s="13">
        <v>0</v>
      </c>
      <c r="X10" s="13">
        <v>0</v>
      </c>
      <c r="Y10" s="13">
        <v>0</v>
      </c>
      <c r="Z10" s="15">
        <v>0</v>
      </c>
      <c r="AA10" s="14">
        <v>15</v>
      </c>
      <c r="AB10" s="13">
        <v>0</v>
      </c>
      <c r="AC10" s="13">
        <v>0</v>
      </c>
      <c r="AD10" s="13">
        <v>0</v>
      </c>
      <c r="AE10" s="13">
        <v>0</v>
      </c>
      <c r="AF10" s="15">
        <v>0</v>
      </c>
      <c r="AG10" s="14">
        <v>12</v>
      </c>
      <c r="AH10" s="13">
        <v>3</v>
      </c>
      <c r="AI10" s="13">
        <v>8</v>
      </c>
      <c r="AJ10" s="13">
        <v>5</v>
      </c>
      <c r="AK10" s="13">
        <v>1</v>
      </c>
      <c r="AL10" s="15">
        <v>2</v>
      </c>
      <c r="AM10" s="14">
        <v>15</v>
      </c>
      <c r="AN10" s="15">
        <v>0</v>
      </c>
    </row>
    <row r="11" spans="1:40" ht="15" customHeight="1" x14ac:dyDescent="0.3">
      <c r="A11" s="2" t="s">
        <v>329</v>
      </c>
      <c r="B11" s="9" t="s">
        <v>909</v>
      </c>
      <c r="C11" s="13">
        <v>6</v>
      </c>
      <c r="D11" s="14">
        <v>5</v>
      </c>
      <c r="E11" s="15">
        <v>1</v>
      </c>
      <c r="F11" s="14">
        <v>0</v>
      </c>
      <c r="G11" s="13">
        <v>1</v>
      </c>
      <c r="H11" s="13">
        <v>2</v>
      </c>
      <c r="I11" s="13">
        <v>1</v>
      </c>
      <c r="J11" s="13">
        <v>1</v>
      </c>
      <c r="K11" s="13">
        <v>2</v>
      </c>
      <c r="L11" s="13">
        <v>1</v>
      </c>
      <c r="M11" s="13">
        <v>2</v>
      </c>
      <c r="N11" s="15">
        <v>3</v>
      </c>
      <c r="O11" s="14">
        <v>0</v>
      </c>
      <c r="P11" s="13">
        <v>0</v>
      </c>
      <c r="Q11" s="13">
        <v>0</v>
      </c>
      <c r="R11" s="13">
        <v>0</v>
      </c>
      <c r="S11" s="13">
        <v>0</v>
      </c>
      <c r="T11" s="13">
        <v>6</v>
      </c>
      <c r="U11" s="13">
        <v>0</v>
      </c>
      <c r="V11" s="13">
        <v>0</v>
      </c>
      <c r="W11" s="13">
        <v>0</v>
      </c>
      <c r="X11" s="13">
        <v>0</v>
      </c>
      <c r="Y11" s="13">
        <v>0</v>
      </c>
      <c r="Z11" s="15">
        <v>0</v>
      </c>
      <c r="AA11" s="14">
        <v>6</v>
      </c>
      <c r="AB11" s="13">
        <v>0</v>
      </c>
      <c r="AC11" s="13">
        <v>0</v>
      </c>
      <c r="AD11" s="13">
        <v>0</v>
      </c>
      <c r="AE11" s="13">
        <v>0</v>
      </c>
      <c r="AF11" s="15">
        <v>0</v>
      </c>
      <c r="AG11" s="14">
        <v>5</v>
      </c>
      <c r="AH11" s="13">
        <v>1</v>
      </c>
      <c r="AI11" s="13">
        <v>4</v>
      </c>
      <c r="AJ11" s="13">
        <v>1</v>
      </c>
      <c r="AK11" s="13">
        <v>0</v>
      </c>
      <c r="AL11" s="15">
        <v>1</v>
      </c>
      <c r="AM11" s="14">
        <v>6</v>
      </c>
      <c r="AN11" s="15">
        <v>0</v>
      </c>
    </row>
    <row r="12" spans="1:40" ht="15" customHeight="1" x14ac:dyDescent="0.3">
      <c r="A12" s="2" t="s">
        <v>329</v>
      </c>
      <c r="B12" s="9"/>
      <c r="C12" s="16">
        <v>0.4</v>
      </c>
      <c r="D12" s="17">
        <v>0.57999999999999996</v>
      </c>
      <c r="E12" s="18">
        <v>0.14000000000000001</v>
      </c>
      <c r="F12" s="17">
        <v>0</v>
      </c>
      <c r="G12" s="16">
        <v>0.3</v>
      </c>
      <c r="H12" s="16">
        <v>0.63</v>
      </c>
      <c r="I12" s="16">
        <v>0.5</v>
      </c>
      <c r="J12" s="16">
        <v>0.46</v>
      </c>
      <c r="K12" s="16">
        <v>0.49</v>
      </c>
      <c r="L12" s="16">
        <v>0.15</v>
      </c>
      <c r="M12" s="16">
        <v>0.57999999999999996</v>
      </c>
      <c r="N12" s="18">
        <v>0.48</v>
      </c>
      <c r="O12" s="17">
        <v>0</v>
      </c>
      <c r="P12" s="16">
        <v>0</v>
      </c>
      <c r="Q12" s="16">
        <v>0</v>
      </c>
      <c r="R12" s="16">
        <v>0</v>
      </c>
      <c r="S12" s="16">
        <v>0</v>
      </c>
      <c r="T12" s="16">
        <v>0.4</v>
      </c>
      <c r="U12" s="16">
        <v>0</v>
      </c>
      <c r="V12" s="16">
        <v>0</v>
      </c>
      <c r="W12" s="16">
        <v>0</v>
      </c>
      <c r="X12" s="16">
        <v>0</v>
      </c>
      <c r="Y12" s="16">
        <v>0</v>
      </c>
      <c r="Z12" s="18">
        <v>0</v>
      </c>
      <c r="AA12" s="17">
        <v>0.4</v>
      </c>
      <c r="AB12" s="16">
        <v>0</v>
      </c>
      <c r="AC12" s="16">
        <v>0</v>
      </c>
      <c r="AD12" s="16">
        <v>0</v>
      </c>
      <c r="AE12" s="16">
        <v>0</v>
      </c>
      <c r="AF12" s="18">
        <v>0</v>
      </c>
      <c r="AG12" s="17">
        <v>0.41</v>
      </c>
      <c r="AH12" s="16">
        <v>0.35</v>
      </c>
      <c r="AI12" s="16">
        <v>0.55000000000000004</v>
      </c>
      <c r="AJ12" s="16">
        <v>0.18</v>
      </c>
      <c r="AK12" s="16">
        <v>0</v>
      </c>
      <c r="AL12" s="18">
        <v>0.55000000000000004</v>
      </c>
      <c r="AM12" s="17">
        <v>0.4</v>
      </c>
      <c r="AN12" s="18">
        <v>0</v>
      </c>
    </row>
    <row r="13" spans="1:40" ht="15" customHeight="1" x14ac:dyDescent="0.3">
      <c r="A13" s="2" t="s">
        <v>329</v>
      </c>
      <c r="B13" s="9" t="s">
        <v>922</v>
      </c>
      <c r="C13" s="13">
        <v>7</v>
      </c>
      <c r="D13" s="14">
        <v>3</v>
      </c>
      <c r="E13" s="15">
        <v>5</v>
      </c>
      <c r="F13" s="14">
        <v>3</v>
      </c>
      <c r="G13" s="13">
        <v>1</v>
      </c>
      <c r="H13" s="13">
        <v>0</v>
      </c>
      <c r="I13" s="13">
        <v>1</v>
      </c>
      <c r="J13" s="13">
        <v>1</v>
      </c>
      <c r="K13" s="13">
        <v>2</v>
      </c>
      <c r="L13" s="13">
        <v>3</v>
      </c>
      <c r="M13" s="13">
        <v>1</v>
      </c>
      <c r="N13" s="15">
        <v>3</v>
      </c>
      <c r="O13" s="14">
        <v>0</v>
      </c>
      <c r="P13" s="13">
        <v>0</v>
      </c>
      <c r="Q13" s="13">
        <v>0</v>
      </c>
      <c r="R13" s="13">
        <v>0</v>
      </c>
      <c r="S13" s="13">
        <v>0</v>
      </c>
      <c r="T13" s="13">
        <v>7</v>
      </c>
      <c r="U13" s="13">
        <v>0</v>
      </c>
      <c r="V13" s="13">
        <v>0</v>
      </c>
      <c r="W13" s="13">
        <v>0</v>
      </c>
      <c r="X13" s="13">
        <v>0</v>
      </c>
      <c r="Y13" s="13">
        <v>0</v>
      </c>
      <c r="Z13" s="15">
        <v>0</v>
      </c>
      <c r="AA13" s="14">
        <v>7</v>
      </c>
      <c r="AB13" s="13">
        <v>0</v>
      </c>
      <c r="AC13" s="13">
        <v>0</v>
      </c>
      <c r="AD13" s="13">
        <v>0</v>
      </c>
      <c r="AE13" s="13">
        <v>0</v>
      </c>
      <c r="AF13" s="15">
        <v>0</v>
      </c>
      <c r="AG13" s="14">
        <v>5</v>
      </c>
      <c r="AH13" s="13">
        <v>2</v>
      </c>
      <c r="AI13" s="13">
        <v>3</v>
      </c>
      <c r="AJ13" s="13">
        <v>2</v>
      </c>
      <c r="AK13" s="13">
        <v>1</v>
      </c>
      <c r="AL13" s="15">
        <v>1</v>
      </c>
      <c r="AM13" s="14">
        <v>7</v>
      </c>
      <c r="AN13" s="15">
        <v>0</v>
      </c>
    </row>
    <row r="14" spans="1:40" ht="15" customHeight="1" x14ac:dyDescent="0.3">
      <c r="A14" s="2" t="s">
        <v>329</v>
      </c>
      <c r="B14" s="9"/>
      <c r="C14" s="16">
        <v>0.48</v>
      </c>
      <c r="D14" s="17">
        <v>0.32</v>
      </c>
      <c r="E14" s="18">
        <v>0.7</v>
      </c>
      <c r="F14" s="17">
        <v>1</v>
      </c>
      <c r="G14" s="16">
        <v>0.32</v>
      </c>
      <c r="H14" s="16">
        <v>0</v>
      </c>
      <c r="I14" s="16">
        <v>0.5</v>
      </c>
      <c r="J14" s="16">
        <v>0.54</v>
      </c>
      <c r="K14" s="16">
        <v>0.51</v>
      </c>
      <c r="L14" s="16">
        <v>0.65</v>
      </c>
      <c r="M14" s="16">
        <v>0.2</v>
      </c>
      <c r="N14" s="18">
        <v>0.52</v>
      </c>
      <c r="O14" s="17">
        <v>0</v>
      </c>
      <c r="P14" s="16">
        <v>0</v>
      </c>
      <c r="Q14" s="16">
        <v>0</v>
      </c>
      <c r="R14" s="16">
        <v>0</v>
      </c>
      <c r="S14" s="16">
        <v>0</v>
      </c>
      <c r="T14" s="16">
        <v>0.48</v>
      </c>
      <c r="U14" s="16">
        <v>0</v>
      </c>
      <c r="V14" s="16">
        <v>0</v>
      </c>
      <c r="W14" s="16">
        <v>0</v>
      </c>
      <c r="X14" s="16">
        <v>0</v>
      </c>
      <c r="Y14" s="16">
        <v>0</v>
      </c>
      <c r="Z14" s="18">
        <v>0</v>
      </c>
      <c r="AA14" s="17">
        <v>0.48</v>
      </c>
      <c r="AB14" s="16">
        <v>0</v>
      </c>
      <c r="AC14" s="16">
        <v>0</v>
      </c>
      <c r="AD14" s="16">
        <v>0</v>
      </c>
      <c r="AE14" s="16">
        <v>0</v>
      </c>
      <c r="AF14" s="18">
        <v>0</v>
      </c>
      <c r="AG14" s="17">
        <v>0.44</v>
      </c>
      <c r="AH14" s="16">
        <v>0.65</v>
      </c>
      <c r="AI14" s="16">
        <v>0.45</v>
      </c>
      <c r="AJ14" s="16">
        <v>0.42</v>
      </c>
      <c r="AK14" s="16">
        <v>1</v>
      </c>
      <c r="AL14" s="18">
        <v>0.45</v>
      </c>
      <c r="AM14" s="17">
        <v>0.48</v>
      </c>
      <c r="AN14" s="18">
        <v>0</v>
      </c>
    </row>
    <row r="15" spans="1:40" ht="15" customHeight="1" x14ac:dyDescent="0.3">
      <c r="A15" s="2" t="s">
        <v>329</v>
      </c>
      <c r="B15" s="9" t="s">
        <v>930</v>
      </c>
      <c r="C15" s="13">
        <v>1</v>
      </c>
      <c r="D15" s="14">
        <v>0</v>
      </c>
      <c r="E15" s="15">
        <v>1</v>
      </c>
      <c r="F15" s="14">
        <v>0</v>
      </c>
      <c r="G15" s="13">
        <v>1</v>
      </c>
      <c r="H15" s="13">
        <v>0</v>
      </c>
      <c r="I15" s="13">
        <v>0</v>
      </c>
      <c r="J15" s="13">
        <v>0</v>
      </c>
      <c r="K15" s="13">
        <v>0</v>
      </c>
      <c r="L15" s="13">
        <v>1</v>
      </c>
      <c r="M15" s="13">
        <v>0</v>
      </c>
      <c r="N15" s="15">
        <v>0</v>
      </c>
      <c r="O15" s="14">
        <v>0</v>
      </c>
      <c r="P15" s="13">
        <v>0</v>
      </c>
      <c r="Q15" s="13">
        <v>0</v>
      </c>
      <c r="R15" s="13">
        <v>0</v>
      </c>
      <c r="S15" s="13">
        <v>0</v>
      </c>
      <c r="T15" s="13">
        <v>1</v>
      </c>
      <c r="U15" s="13">
        <v>0</v>
      </c>
      <c r="V15" s="13">
        <v>0</v>
      </c>
      <c r="W15" s="13">
        <v>0</v>
      </c>
      <c r="X15" s="13">
        <v>0</v>
      </c>
      <c r="Y15" s="13">
        <v>0</v>
      </c>
      <c r="Z15" s="15">
        <v>0</v>
      </c>
      <c r="AA15" s="14">
        <v>1</v>
      </c>
      <c r="AB15" s="13">
        <v>0</v>
      </c>
      <c r="AC15" s="13">
        <v>0</v>
      </c>
      <c r="AD15" s="13">
        <v>0</v>
      </c>
      <c r="AE15" s="13">
        <v>0</v>
      </c>
      <c r="AF15" s="15">
        <v>0</v>
      </c>
      <c r="AG15" s="14">
        <v>1</v>
      </c>
      <c r="AH15" s="13">
        <v>0</v>
      </c>
      <c r="AI15" s="13">
        <v>0</v>
      </c>
      <c r="AJ15" s="13">
        <v>1</v>
      </c>
      <c r="AK15" s="13">
        <v>0</v>
      </c>
      <c r="AL15" s="15">
        <v>0</v>
      </c>
      <c r="AM15" s="14">
        <v>1</v>
      </c>
      <c r="AN15" s="15">
        <v>0</v>
      </c>
    </row>
    <row r="16" spans="1:40" ht="15" customHeight="1" x14ac:dyDescent="0.3">
      <c r="A16" s="2" t="s">
        <v>329</v>
      </c>
      <c r="B16" s="9"/>
      <c r="C16" s="16">
        <v>7.0000000000000007E-2</v>
      </c>
      <c r="D16" s="17">
        <v>0</v>
      </c>
      <c r="E16" s="18">
        <v>0.16</v>
      </c>
      <c r="F16" s="17">
        <v>0</v>
      </c>
      <c r="G16" s="16">
        <v>0.38</v>
      </c>
      <c r="H16" s="16">
        <v>0</v>
      </c>
      <c r="I16" s="16">
        <v>0</v>
      </c>
      <c r="J16" s="16">
        <v>0</v>
      </c>
      <c r="K16" s="16">
        <v>0</v>
      </c>
      <c r="L16" s="16">
        <v>0.19</v>
      </c>
      <c r="M16" s="16">
        <v>0</v>
      </c>
      <c r="N16" s="18">
        <v>0</v>
      </c>
      <c r="O16" s="17">
        <v>0</v>
      </c>
      <c r="P16" s="16">
        <v>0</v>
      </c>
      <c r="Q16" s="16">
        <v>0</v>
      </c>
      <c r="R16" s="16">
        <v>0</v>
      </c>
      <c r="S16" s="16">
        <v>0</v>
      </c>
      <c r="T16" s="16">
        <v>7.0000000000000007E-2</v>
      </c>
      <c r="U16" s="16">
        <v>0</v>
      </c>
      <c r="V16" s="16">
        <v>0</v>
      </c>
      <c r="W16" s="16">
        <v>0</v>
      </c>
      <c r="X16" s="16">
        <v>0</v>
      </c>
      <c r="Y16" s="16">
        <v>0</v>
      </c>
      <c r="Z16" s="18">
        <v>0</v>
      </c>
      <c r="AA16" s="17">
        <v>7.0000000000000007E-2</v>
      </c>
      <c r="AB16" s="16">
        <v>0</v>
      </c>
      <c r="AC16" s="16">
        <v>0</v>
      </c>
      <c r="AD16" s="16">
        <v>0</v>
      </c>
      <c r="AE16" s="16">
        <v>0</v>
      </c>
      <c r="AF16" s="18">
        <v>0</v>
      </c>
      <c r="AG16" s="17">
        <v>0.08</v>
      </c>
      <c r="AH16" s="16">
        <v>0</v>
      </c>
      <c r="AI16" s="16">
        <v>0</v>
      </c>
      <c r="AJ16" s="16">
        <v>0.21</v>
      </c>
      <c r="AK16" s="16">
        <v>0</v>
      </c>
      <c r="AL16" s="18">
        <v>0</v>
      </c>
      <c r="AM16" s="17">
        <v>7.0000000000000007E-2</v>
      </c>
      <c r="AN16" s="18">
        <v>0</v>
      </c>
    </row>
    <row r="17" spans="1:40" ht="15" customHeight="1" x14ac:dyDescent="0.3">
      <c r="A17" s="2" t="s">
        <v>329</v>
      </c>
      <c r="B17" s="9" t="s">
        <v>940</v>
      </c>
      <c r="C17" s="13">
        <v>1</v>
      </c>
      <c r="D17" s="14">
        <v>1</v>
      </c>
      <c r="E17" s="15">
        <v>0</v>
      </c>
      <c r="F17" s="14">
        <v>0</v>
      </c>
      <c r="G17" s="13">
        <v>0</v>
      </c>
      <c r="H17" s="13">
        <v>1</v>
      </c>
      <c r="I17" s="13">
        <v>0</v>
      </c>
      <c r="J17" s="13">
        <v>0</v>
      </c>
      <c r="K17" s="13">
        <v>0</v>
      </c>
      <c r="L17" s="13">
        <v>0</v>
      </c>
      <c r="M17" s="13">
        <v>1</v>
      </c>
      <c r="N17" s="15">
        <v>0</v>
      </c>
      <c r="O17" s="14">
        <v>0</v>
      </c>
      <c r="P17" s="13">
        <v>0</v>
      </c>
      <c r="Q17" s="13">
        <v>0</v>
      </c>
      <c r="R17" s="13">
        <v>0</v>
      </c>
      <c r="S17" s="13">
        <v>0</v>
      </c>
      <c r="T17" s="13">
        <v>1</v>
      </c>
      <c r="U17" s="13">
        <v>0</v>
      </c>
      <c r="V17" s="13">
        <v>0</v>
      </c>
      <c r="W17" s="13">
        <v>0</v>
      </c>
      <c r="X17" s="13">
        <v>0</v>
      </c>
      <c r="Y17" s="13">
        <v>0</v>
      </c>
      <c r="Z17" s="15">
        <v>0</v>
      </c>
      <c r="AA17" s="14">
        <v>1</v>
      </c>
      <c r="AB17" s="13">
        <v>0</v>
      </c>
      <c r="AC17" s="13">
        <v>0</v>
      </c>
      <c r="AD17" s="13">
        <v>0</v>
      </c>
      <c r="AE17" s="13">
        <v>0</v>
      </c>
      <c r="AF17" s="15">
        <v>0</v>
      </c>
      <c r="AG17" s="14">
        <v>1</v>
      </c>
      <c r="AH17" s="13">
        <v>0</v>
      </c>
      <c r="AI17" s="13">
        <v>0</v>
      </c>
      <c r="AJ17" s="13">
        <v>1</v>
      </c>
      <c r="AK17" s="13">
        <v>0</v>
      </c>
      <c r="AL17" s="15">
        <v>0</v>
      </c>
      <c r="AM17" s="14">
        <v>1</v>
      </c>
      <c r="AN17" s="15">
        <v>0</v>
      </c>
    </row>
    <row r="18" spans="1:40" ht="15" customHeight="1" x14ac:dyDescent="0.3">
      <c r="A18" s="2" t="s">
        <v>329</v>
      </c>
      <c r="B18" s="9"/>
      <c r="C18" s="16">
        <v>0.06</v>
      </c>
      <c r="D18" s="17">
        <v>0.1</v>
      </c>
      <c r="E18" s="18">
        <v>0</v>
      </c>
      <c r="F18" s="17">
        <v>0</v>
      </c>
      <c r="G18" s="16">
        <v>0</v>
      </c>
      <c r="H18" s="16">
        <v>0.37</v>
      </c>
      <c r="I18" s="16">
        <v>0</v>
      </c>
      <c r="J18" s="16">
        <v>0</v>
      </c>
      <c r="K18" s="16">
        <v>0</v>
      </c>
      <c r="L18" s="16">
        <v>0</v>
      </c>
      <c r="M18" s="16">
        <v>0.22</v>
      </c>
      <c r="N18" s="18">
        <v>0</v>
      </c>
      <c r="O18" s="17">
        <v>0</v>
      </c>
      <c r="P18" s="16">
        <v>0</v>
      </c>
      <c r="Q18" s="16">
        <v>0</v>
      </c>
      <c r="R18" s="16">
        <v>0</v>
      </c>
      <c r="S18" s="16">
        <v>0</v>
      </c>
      <c r="T18" s="16">
        <v>0.06</v>
      </c>
      <c r="U18" s="16">
        <v>0</v>
      </c>
      <c r="V18" s="16">
        <v>0</v>
      </c>
      <c r="W18" s="16">
        <v>0</v>
      </c>
      <c r="X18" s="16">
        <v>0</v>
      </c>
      <c r="Y18" s="16">
        <v>0</v>
      </c>
      <c r="Z18" s="18">
        <v>0</v>
      </c>
      <c r="AA18" s="17">
        <v>0.06</v>
      </c>
      <c r="AB18" s="16">
        <v>0</v>
      </c>
      <c r="AC18" s="16">
        <v>0</v>
      </c>
      <c r="AD18" s="16">
        <v>0</v>
      </c>
      <c r="AE18" s="16">
        <v>0</v>
      </c>
      <c r="AF18" s="18">
        <v>0</v>
      </c>
      <c r="AG18" s="17">
        <v>7.0000000000000007E-2</v>
      </c>
      <c r="AH18" s="16">
        <v>0</v>
      </c>
      <c r="AI18" s="16">
        <v>0</v>
      </c>
      <c r="AJ18" s="16">
        <v>0.19</v>
      </c>
      <c r="AK18" s="16">
        <v>0</v>
      </c>
      <c r="AL18" s="18">
        <v>0</v>
      </c>
      <c r="AM18" s="17">
        <v>0.06</v>
      </c>
      <c r="AN18" s="18">
        <v>0</v>
      </c>
    </row>
    <row r="19" spans="1:40" ht="15" customHeight="1" x14ac:dyDescent="0.3">
      <c r="A19" s="2" t="s">
        <v>329</v>
      </c>
      <c r="B19" s="9" t="s">
        <v>950</v>
      </c>
      <c r="C19" s="13">
        <v>0</v>
      </c>
      <c r="D19" s="14">
        <v>0</v>
      </c>
      <c r="E19" s="15">
        <v>0</v>
      </c>
      <c r="F19" s="14">
        <v>0</v>
      </c>
      <c r="G19" s="13">
        <v>0</v>
      </c>
      <c r="H19" s="13">
        <v>0</v>
      </c>
      <c r="I19" s="13">
        <v>0</v>
      </c>
      <c r="J19" s="13">
        <v>0</v>
      </c>
      <c r="K19" s="13">
        <v>0</v>
      </c>
      <c r="L19" s="13">
        <v>0</v>
      </c>
      <c r="M19" s="13">
        <v>0</v>
      </c>
      <c r="N19" s="15">
        <v>0</v>
      </c>
      <c r="O19" s="14">
        <v>0</v>
      </c>
      <c r="P19" s="13">
        <v>0</v>
      </c>
      <c r="Q19" s="13">
        <v>0</v>
      </c>
      <c r="R19" s="13">
        <v>0</v>
      </c>
      <c r="S19" s="13">
        <v>0</v>
      </c>
      <c r="T19" s="13">
        <v>0</v>
      </c>
      <c r="U19" s="13">
        <v>0</v>
      </c>
      <c r="V19" s="13">
        <v>0</v>
      </c>
      <c r="W19" s="13">
        <v>0</v>
      </c>
      <c r="X19" s="13">
        <v>0</v>
      </c>
      <c r="Y19" s="13">
        <v>0</v>
      </c>
      <c r="Z19" s="15">
        <v>0</v>
      </c>
      <c r="AA19" s="14">
        <v>0</v>
      </c>
      <c r="AB19" s="13">
        <v>0</v>
      </c>
      <c r="AC19" s="13">
        <v>0</v>
      </c>
      <c r="AD19" s="13">
        <v>0</v>
      </c>
      <c r="AE19" s="13">
        <v>0</v>
      </c>
      <c r="AF19" s="15">
        <v>0</v>
      </c>
      <c r="AG19" s="14">
        <v>0</v>
      </c>
      <c r="AH19" s="13">
        <v>0</v>
      </c>
      <c r="AI19" s="13">
        <v>0</v>
      </c>
      <c r="AJ19" s="13">
        <v>0</v>
      </c>
      <c r="AK19" s="13">
        <v>0</v>
      </c>
      <c r="AL19" s="15">
        <v>0</v>
      </c>
      <c r="AM19" s="14">
        <v>0</v>
      </c>
      <c r="AN19" s="15">
        <v>0</v>
      </c>
    </row>
    <row r="20" spans="1:40" ht="15" customHeight="1" x14ac:dyDescent="0.3">
      <c r="A20" s="2" t="s">
        <v>329</v>
      </c>
      <c r="B20" s="9"/>
      <c r="C20" s="16">
        <v>0</v>
      </c>
      <c r="D20" s="17">
        <v>0</v>
      </c>
      <c r="E20" s="18">
        <v>0</v>
      </c>
      <c r="F20" s="17">
        <v>0</v>
      </c>
      <c r="G20" s="16">
        <v>0</v>
      </c>
      <c r="H20" s="16">
        <v>0</v>
      </c>
      <c r="I20" s="16">
        <v>0</v>
      </c>
      <c r="J20" s="16">
        <v>0</v>
      </c>
      <c r="K20" s="16">
        <v>0</v>
      </c>
      <c r="L20" s="16">
        <v>0</v>
      </c>
      <c r="M20" s="16">
        <v>0</v>
      </c>
      <c r="N20" s="18">
        <v>0</v>
      </c>
      <c r="O20" s="17">
        <v>0</v>
      </c>
      <c r="P20" s="16">
        <v>0</v>
      </c>
      <c r="Q20" s="16">
        <v>0</v>
      </c>
      <c r="R20" s="16">
        <v>0</v>
      </c>
      <c r="S20" s="16">
        <v>0</v>
      </c>
      <c r="T20" s="16">
        <v>0</v>
      </c>
      <c r="U20" s="16">
        <v>0</v>
      </c>
      <c r="V20" s="16">
        <v>0</v>
      </c>
      <c r="W20" s="16">
        <v>0</v>
      </c>
      <c r="X20" s="16">
        <v>0</v>
      </c>
      <c r="Y20" s="16">
        <v>0</v>
      </c>
      <c r="Z20" s="18">
        <v>0</v>
      </c>
      <c r="AA20" s="17">
        <v>0</v>
      </c>
      <c r="AB20" s="16">
        <v>0</v>
      </c>
      <c r="AC20" s="16">
        <v>0</v>
      </c>
      <c r="AD20" s="16">
        <v>0</v>
      </c>
      <c r="AE20" s="16">
        <v>0</v>
      </c>
      <c r="AF20" s="18">
        <v>0</v>
      </c>
      <c r="AG20" s="17">
        <v>0</v>
      </c>
      <c r="AH20" s="16">
        <v>0</v>
      </c>
      <c r="AI20" s="16">
        <v>0</v>
      </c>
      <c r="AJ20" s="16">
        <v>0</v>
      </c>
      <c r="AK20" s="16">
        <v>0</v>
      </c>
      <c r="AL20" s="18">
        <v>0</v>
      </c>
      <c r="AM20" s="17">
        <v>0</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16">
        <v>0</v>
      </c>
      <c r="D22" s="17">
        <v>0</v>
      </c>
      <c r="E22" s="18">
        <v>0</v>
      </c>
      <c r="F22" s="17">
        <v>0</v>
      </c>
      <c r="G22" s="16">
        <v>0</v>
      </c>
      <c r="H22" s="16">
        <v>0</v>
      </c>
      <c r="I22" s="16">
        <v>0</v>
      </c>
      <c r="J22" s="16">
        <v>0</v>
      </c>
      <c r="K22" s="16">
        <v>0</v>
      </c>
      <c r="L22" s="16">
        <v>0</v>
      </c>
      <c r="M22" s="16">
        <v>0</v>
      </c>
      <c r="N22" s="18">
        <v>0</v>
      </c>
      <c r="O22" s="17">
        <v>0</v>
      </c>
      <c r="P22" s="16">
        <v>0</v>
      </c>
      <c r="Q22" s="16">
        <v>0</v>
      </c>
      <c r="R22" s="16">
        <v>0</v>
      </c>
      <c r="S22" s="16">
        <v>0</v>
      </c>
      <c r="T22" s="16">
        <v>0</v>
      </c>
      <c r="U22" s="16">
        <v>0</v>
      </c>
      <c r="V22" s="16">
        <v>0</v>
      </c>
      <c r="W22" s="16">
        <v>0</v>
      </c>
      <c r="X22" s="16">
        <v>0</v>
      </c>
      <c r="Y22" s="16">
        <v>0</v>
      </c>
      <c r="Z22" s="18">
        <v>0</v>
      </c>
      <c r="AA22" s="17">
        <v>0</v>
      </c>
      <c r="AB22" s="16">
        <v>0</v>
      </c>
      <c r="AC22" s="16">
        <v>0</v>
      </c>
      <c r="AD22" s="16">
        <v>0</v>
      </c>
      <c r="AE22" s="16">
        <v>0</v>
      </c>
      <c r="AF22" s="18">
        <v>0</v>
      </c>
      <c r="AG22" s="17">
        <v>0</v>
      </c>
      <c r="AH22" s="16">
        <v>0</v>
      </c>
      <c r="AI22" s="16">
        <v>0</v>
      </c>
      <c r="AJ22" s="16">
        <v>0</v>
      </c>
      <c r="AK22" s="16">
        <v>0</v>
      </c>
      <c r="AL22" s="18">
        <v>0</v>
      </c>
      <c r="AM22" s="17">
        <v>0</v>
      </c>
      <c r="AN22" s="18">
        <v>0</v>
      </c>
    </row>
    <row r="23" spans="1:40" ht="15" customHeight="1" x14ac:dyDescent="0.3">
      <c r="A23" s="2" t="s">
        <v>329</v>
      </c>
      <c r="B23" s="9" t="s">
        <v>960</v>
      </c>
      <c r="C23" s="13">
        <v>14</v>
      </c>
      <c r="D23" s="14">
        <v>8</v>
      </c>
      <c r="E23" s="15">
        <v>5</v>
      </c>
      <c r="F23" s="14">
        <v>3</v>
      </c>
      <c r="G23" s="13">
        <v>2</v>
      </c>
      <c r="H23" s="13">
        <v>2</v>
      </c>
      <c r="I23" s="13">
        <v>2</v>
      </c>
      <c r="J23" s="13">
        <v>2</v>
      </c>
      <c r="K23" s="13">
        <v>4</v>
      </c>
      <c r="L23" s="13">
        <v>4</v>
      </c>
      <c r="M23" s="13">
        <v>3</v>
      </c>
      <c r="N23" s="15">
        <v>6</v>
      </c>
      <c r="O23" s="14">
        <v>0</v>
      </c>
      <c r="P23" s="13">
        <v>0</v>
      </c>
      <c r="Q23" s="13">
        <v>0</v>
      </c>
      <c r="R23" s="13">
        <v>0</v>
      </c>
      <c r="S23" s="13">
        <v>0</v>
      </c>
      <c r="T23" s="13">
        <v>14</v>
      </c>
      <c r="U23" s="13">
        <v>0</v>
      </c>
      <c r="V23" s="13">
        <v>0</v>
      </c>
      <c r="W23" s="13">
        <v>0</v>
      </c>
      <c r="X23" s="13">
        <v>0</v>
      </c>
      <c r="Y23" s="13">
        <v>0</v>
      </c>
      <c r="Z23" s="15">
        <v>0</v>
      </c>
      <c r="AA23" s="14">
        <v>14</v>
      </c>
      <c r="AB23" s="13">
        <v>0</v>
      </c>
      <c r="AC23" s="13">
        <v>0</v>
      </c>
      <c r="AD23" s="13">
        <v>0</v>
      </c>
      <c r="AE23" s="13">
        <v>0</v>
      </c>
      <c r="AF23" s="15">
        <v>0</v>
      </c>
      <c r="AG23" s="14">
        <v>10</v>
      </c>
      <c r="AH23" s="13">
        <v>3</v>
      </c>
      <c r="AI23" s="13">
        <v>8</v>
      </c>
      <c r="AJ23" s="13">
        <v>3</v>
      </c>
      <c r="AK23" s="13">
        <v>1</v>
      </c>
      <c r="AL23" s="15">
        <v>2</v>
      </c>
      <c r="AM23" s="14">
        <v>14</v>
      </c>
      <c r="AN23" s="15">
        <v>0</v>
      </c>
    </row>
    <row r="24" spans="1:40" ht="15" customHeight="1" x14ac:dyDescent="0.3">
      <c r="A24" s="2" t="s">
        <v>329</v>
      </c>
      <c r="B24" s="9"/>
      <c r="C24" s="16">
        <v>0.87</v>
      </c>
      <c r="D24" s="17">
        <v>0.9</v>
      </c>
      <c r="E24" s="18">
        <v>0.84</v>
      </c>
      <c r="F24" s="17">
        <v>1</v>
      </c>
      <c r="G24" s="16">
        <v>0.62</v>
      </c>
      <c r="H24" s="16">
        <v>0.63</v>
      </c>
      <c r="I24" s="16">
        <v>1</v>
      </c>
      <c r="J24" s="16">
        <v>1</v>
      </c>
      <c r="K24" s="16">
        <v>1</v>
      </c>
      <c r="L24" s="16">
        <v>0.81</v>
      </c>
      <c r="M24" s="16">
        <v>0.78</v>
      </c>
      <c r="N24" s="18">
        <v>1</v>
      </c>
      <c r="O24" s="17">
        <v>0</v>
      </c>
      <c r="P24" s="16">
        <v>0</v>
      </c>
      <c r="Q24" s="16">
        <v>0</v>
      </c>
      <c r="R24" s="16">
        <v>0</v>
      </c>
      <c r="S24" s="16">
        <v>0</v>
      </c>
      <c r="T24" s="16">
        <v>0.87</v>
      </c>
      <c r="U24" s="16">
        <v>0</v>
      </c>
      <c r="V24" s="16">
        <v>0</v>
      </c>
      <c r="W24" s="16">
        <v>0</v>
      </c>
      <c r="X24" s="16">
        <v>0</v>
      </c>
      <c r="Y24" s="16">
        <v>0</v>
      </c>
      <c r="Z24" s="18">
        <v>0</v>
      </c>
      <c r="AA24" s="17">
        <v>0.87</v>
      </c>
      <c r="AB24" s="16">
        <v>0</v>
      </c>
      <c r="AC24" s="16">
        <v>0</v>
      </c>
      <c r="AD24" s="16">
        <v>0</v>
      </c>
      <c r="AE24" s="16">
        <v>0</v>
      </c>
      <c r="AF24" s="18">
        <v>0</v>
      </c>
      <c r="AG24" s="17">
        <v>0.84</v>
      </c>
      <c r="AH24" s="16">
        <v>1</v>
      </c>
      <c r="AI24" s="16">
        <v>1</v>
      </c>
      <c r="AJ24" s="16">
        <v>0.6</v>
      </c>
      <c r="AK24" s="16">
        <v>1</v>
      </c>
      <c r="AL24" s="18">
        <v>1</v>
      </c>
      <c r="AM24" s="17">
        <v>0.87</v>
      </c>
      <c r="AN24" s="18">
        <v>0</v>
      </c>
    </row>
    <row r="25" spans="1:40" ht="15" customHeight="1" x14ac:dyDescent="0.3">
      <c r="A25" s="2" t="s">
        <v>329</v>
      </c>
      <c r="B25" s="9" t="s">
        <v>970</v>
      </c>
      <c r="C25" s="13">
        <v>1</v>
      </c>
      <c r="D25" s="14">
        <v>1</v>
      </c>
      <c r="E25" s="15">
        <v>0</v>
      </c>
      <c r="F25" s="14">
        <v>0</v>
      </c>
      <c r="G25" s="13">
        <v>0</v>
      </c>
      <c r="H25" s="13">
        <v>1</v>
      </c>
      <c r="I25" s="13">
        <v>0</v>
      </c>
      <c r="J25" s="13">
        <v>0</v>
      </c>
      <c r="K25" s="13">
        <v>0</v>
      </c>
      <c r="L25" s="13">
        <v>0</v>
      </c>
      <c r="M25" s="13">
        <v>1</v>
      </c>
      <c r="N25" s="15">
        <v>0</v>
      </c>
      <c r="O25" s="14">
        <v>0</v>
      </c>
      <c r="P25" s="13">
        <v>0</v>
      </c>
      <c r="Q25" s="13">
        <v>0</v>
      </c>
      <c r="R25" s="13">
        <v>0</v>
      </c>
      <c r="S25" s="13">
        <v>0</v>
      </c>
      <c r="T25" s="13">
        <v>1</v>
      </c>
      <c r="U25" s="13">
        <v>0</v>
      </c>
      <c r="V25" s="13">
        <v>0</v>
      </c>
      <c r="W25" s="13">
        <v>0</v>
      </c>
      <c r="X25" s="13">
        <v>0</v>
      </c>
      <c r="Y25" s="13">
        <v>0</v>
      </c>
      <c r="Z25" s="15">
        <v>0</v>
      </c>
      <c r="AA25" s="14">
        <v>1</v>
      </c>
      <c r="AB25" s="13">
        <v>0</v>
      </c>
      <c r="AC25" s="13">
        <v>0</v>
      </c>
      <c r="AD25" s="13">
        <v>0</v>
      </c>
      <c r="AE25" s="13">
        <v>0</v>
      </c>
      <c r="AF25" s="15">
        <v>0</v>
      </c>
      <c r="AG25" s="14">
        <v>1</v>
      </c>
      <c r="AH25" s="13">
        <v>0</v>
      </c>
      <c r="AI25" s="13">
        <v>0</v>
      </c>
      <c r="AJ25" s="13">
        <v>1</v>
      </c>
      <c r="AK25" s="13">
        <v>0</v>
      </c>
      <c r="AL25" s="15">
        <v>0</v>
      </c>
      <c r="AM25" s="14">
        <v>1</v>
      </c>
      <c r="AN25" s="15">
        <v>0</v>
      </c>
    </row>
    <row r="26" spans="1:40" ht="15" customHeight="1" x14ac:dyDescent="0.3">
      <c r="A26" s="2" t="s">
        <v>329</v>
      </c>
      <c r="B26" s="9"/>
      <c r="C26" s="25">
        <v>0.06</v>
      </c>
      <c r="D26" s="26">
        <v>0.1</v>
      </c>
      <c r="E26" s="27">
        <v>0</v>
      </c>
      <c r="F26" s="26">
        <v>0</v>
      </c>
      <c r="G26" s="25">
        <v>0</v>
      </c>
      <c r="H26" s="25">
        <v>0.37</v>
      </c>
      <c r="I26" s="25">
        <v>0</v>
      </c>
      <c r="J26" s="25">
        <v>0</v>
      </c>
      <c r="K26" s="25">
        <v>0</v>
      </c>
      <c r="L26" s="25">
        <v>0</v>
      </c>
      <c r="M26" s="25">
        <v>0.22</v>
      </c>
      <c r="N26" s="27">
        <v>0</v>
      </c>
      <c r="O26" s="26">
        <v>0</v>
      </c>
      <c r="P26" s="25">
        <v>0</v>
      </c>
      <c r="Q26" s="25">
        <v>0</v>
      </c>
      <c r="R26" s="25">
        <v>0</v>
      </c>
      <c r="S26" s="25">
        <v>0</v>
      </c>
      <c r="T26" s="25">
        <v>0.06</v>
      </c>
      <c r="U26" s="25">
        <v>0</v>
      </c>
      <c r="V26" s="25">
        <v>0</v>
      </c>
      <c r="W26" s="25">
        <v>0</v>
      </c>
      <c r="X26" s="25">
        <v>0</v>
      </c>
      <c r="Y26" s="25">
        <v>0</v>
      </c>
      <c r="Z26" s="27">
        <v>0</v>
      </c>
      <c r="AA26" s="26">
        <v>0.06</v>
      </c>
      <c r="AB26" s="25">
        <v>0</v>
      </c>
      <c r="AC26" s="25">
        <v>0</v>
      </c>
      <c r="AD26" s="25">
        <v>0</v>
      </c>
      <c r="AE26" s="25">
        <v>0</v>
      </c>
      <c r="AF26" s="27">
        <v>0</v>
      </c>
      <c r="AG26" s="26">
        <v>7.0000000000000007E-2</v>
      </c>
      <c r="AH26" s="25">
        <v>0</v>
      </c>
      <c r="AI26" s="25">
        <v>0</v>
      </c>
      <c r="AJ26" s="25">
        <v>0.19</v>
      </c>
      <c r="AK26" s="25">
        <v>0</v>
      </c>
      <c r="AL26" s="27">
        <v>0</v>
      </c>
      <c r="AM26" s="26">
        <v>0.06</v>
      </c>
      <c r="AN26" s="27">
        <v>0</v>
      </c>
    </row>
    <row r="27" spans="1:40" x14ac:dyDescent="0.3">
      <c r="A27" s="2" t="s">
        <v>329</v>
      </c>
      <c r="B27" s="2" t="s">
        <v>1039</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3200-000000000000}"/>
  </hyperlinks>
  <pageMargins left="0.7" right="0.7" top="0.75" bottom="0.75" header="0.3" footer="0.3"/>
  <headerFooter>
    <oddHeader>&amp;L&amp;"Aptos"&amp;12&amp;K000000 Classification: CONFIDENTIAL&amp;1#_x000D_</oddHeader>
  </headerFooter>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1089</v>
      </c>
    </row>
    <row r="4" spans="1:40" x14ac:dyDescent="0.3">
      <c r="A4" s="2" t="s">
        <v>329</v>
      </c>
      <c r="B4" s="2" t="s">
        <v>1090</v>
      </c>
    </row>
    <row r="5" spans="1:40" x14ac:dyDescent="0.3">
      <c r="A5" s="2" t="s">
        <v>329</v>
      </c>
      <c r="B5" s="2" t="s">
        <v>95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7</v>
      </c>
      <c r="D9" s="14">
        <v>4</v>
      </c>
      <c r="E9" s="15">
        <v>3</v>
      </c>
      <c r="F9" s="14">
        <v>1</v>
      </c>
      <c r="G9" s="13">
        <v>1</v>
      </c>
      <c r="H9" s="13">
        <v>0</v>
      </c>
      <c r="I9" s="13">
        <v>0</v>
      </c>
      <c r="J9" s="13">
        <v>1</v>
      </c>
      <c r="K9" s="13">
        <v>4</v>
      </c>
      <c r="L9" s="13">
        <v>2</v>
      </c>
      <c r="M9" s="13">
        <v>0</v>
      </c>
      <c r="N9" s="15">
        <v>5</v>
      </c>
      <c r="O9" s="14">
        <v>0</v>
      </c>
      <c r="P9" s="13">
        <v>0</v>
      </c>
      <c r="Q9" s="13">
        <v>0</v>
      </c>
      <c r="R9" s="13">
        <v>0</v>
      </c>
      <c r="S9" s="13">
        <v>0</v>
      </c>
      <c r="T9" s="13">
        <v>7</v>
      </c>
      <c r="U9" s="13">
        <v>0</v>
      </c>
      <c r="V9" s="13">
        <v>0</v>
      </c>
      <c r="W9" s="13">
        <v>0</v>
      </c>
      <c r="X9" s="13">
        <v>0</v>
      </c>
      <c r="Y9" s="13">
        <v>0</v>
      </c>
      <c r="Z9" s="15">
        <v>0</v>
      </c>
      <c r="AA9" s="14">
        <v>7</v>
      </c>
      <c r="AB9" s="13">
        <v>0</v>
      </c>
      <c r="AC9" s="13">
        <v>0</v>
      </c>
      <c r="AD9" s="13">
        <v>0</v>
      </c>
      <c r="AE9" s="13">
        <v>0</v>
      </c>
      <c r="AF9" s="15">
        <v>0</v>
      </c>
      <c r="AG9" s="14">
        <v>6</v>
      </c>
      <c r="AH9" s="13">
        <v>1</v>
      </c>
      <c r="AI9" s="13">
        <v>3</v>
      </c>
      <c r="AJ9" s="13">
        <v>3</v>
      </c>
      <c r="AK9" s="13">
        <v>0</v>
      </c>
      <c r="AL9" s="15">
        <v>1</v>
      </c>
      <c r="AM9" s="14">
        <v>7</v>
      </c>
      <c r="AN9" s="15">
        <v>0</v>
      </c>
    </row>
    <row r="10" spans="1:40" ht="15" customHeight="1" x14ac:dyDescent="0.3">
      <c r="A10" s="2" t="s">
        <v>329</v>
      </c>
      <c r="B10" s="9" t="s">
        <v>338</v>
      </c>
      <c r="C10" s="13">
        <v>6</v>
      </c>
      <c r="D10" s="14">
        <v>4</v>
      </c>
      <c r="E10" s="15">
        <v>3</v>
      </c>
      <c r="F10" s="14">
        <v>1</v>
      </c>
      <c r="G10" s="13">
        <v>1</v>
      </c>
      <c r="H10" s="13">
        <v>0</v>
      </c>
      <c r="I10" s="13">
        <v>0</v>
      </c>
      <c r="J10" s="13">
        <v>1</v>
      </c>
      <c r="K10" s="13">
        <v>4</v>
      </c>
      <c r="L10" s="13">
        <v>2</v>
      </c>
      <c r="M10" s="13">
        <v>0</v>
      </c>
      <c r="N10" s="15">
        <v>5</v>
      </c>
      <c r="O10" s="14">
        <v>0</v>
      </c>
      <c r="P10" s="13">
        <v>0</v>
      </c>
      <c r="Q10" s="13">
        <v>0</v>
      </c>
      <c r="R10" s="13">
        <v>0</v>
      </c>
      <c r="S10" s="13">
        <v>0</v>
      </c>
      <c r="T10" s="13">
        <v>6</v>
      </c>
      <c r="U10" s="13">
        <v>0</v>
      </c>
      <c r="V10" s="13">
        <v>0</v>
      </c>
      <c r="W10" s="13">
        <v>0</v>
      </c>
      <c r="X10" s="13">
        <v>0</v>
      </c>
      <c r="Y10" s="13">
        <v>0</v>
      </c>
      <c r="Z10" s="15">
        <v>0</v>
      </c>
      <c r="AA10" s="14">
        <v>6</v>
      </c>
      <c r="AB10" s="13">
        <v>0</v>
      </c>
      <c r="AC10" s="13">
        <v>0</v>
      </c>
      <c r="AD10" s="13">
        <v>0</v>
      </c>
      <c r="AE10" s="13">
        <v>0</v>
      </c>
      <c r="AF10" s="15">
        <v>0</v>
      </c>
      <c r="AG10" s="14">
        <v>6</v>
      </c>
      <c r="AH10" s="13">
        <v>1</v>
      </c>
      <c r="AI10" s="13">
        <v>3</v>
      </c>
      <c r="AJ10" s="13">
        <v>3</v>
      </c>
      <c r="AK10" s="13">
        <v>0</v>
      </c>
      <c r="AL10" s="15">
        <v>1</v>
      </c>
      <c r="AM10" s="14">
        <v>6</v>
      </c>
      <c r="AN10" s="15">
        <v>0</v>
      </c>
    </row>
    <row r="11" spans="1:40" ht="15" customHeight="1" x14ac:dyDescent="0.3">
      <c r="A11" s="2" t="s">
        <v>329</v>
      </c>
      <c r="B11" s="9" t="s">
        <v>909</v>
      </c>
      <c r="C11" s="13">
        <v>3</v>
      </c>
      <c r="D11" s="14">
        <v>2</v>
      </c>
      <c r="E11" s="15">
        <v>1</v>
      </c>
      <c r="F11" s="14">
        <v>0</v>
      </c>
      <c r="G11" s="13">
        <v>0</v>
      </c>
      <c r="H11" s="13">
        <v>0</v>
      </c>
      <c r="I11" s="13">
        <v>0</v>
      </c>
      <c r="J11" s="13">
        <v>1</v>
      </c>
      <c r="K11" s="13">
        <v>2</v>
      </c>
      <c r="L11" s="13">
        <v>0</v>
      </c>
      <c r="M11" s="13">
        <v>0</v>
      </c>
      <c r="N11" s="15">
        <v>3</v>
      </c>
      <c r="O11" s="14">
        <v>0</v>
      </c>
      <c r="P11" s="13">
        <v>0</v>
      </c>
      <c r="Q11" s="13">
        <v>0</v>
      </c>
      <c r="R11" s="13">
        <v>0</v>
      </c>
      <c r="S11" s="13">
        <v>0</v>
      </c>
      <c r="T11" s="13">
        <v>3</v>
      </c>
      <c r="U11" s="13">
        <v>0</v>
      </c>
      <c r="V11" s="13">
        <v>0</v>
      </c>
      <c r="W11" s="13">
        <v>0</v>
      </c>
      <c r="X11" s="13">
        <v>0</v>
      </c>
      <c r="Y11" s="13">
        <v>0</v>
      </c>
      <c r="Z11" s="15">
        <v>0</v>
      </c>
      <c r="AA11" s="14">
        <v>3</v>
      </c>
      <c r="AB11" s="13">
        <v>0</v>
      </c>
      <c r="AC11" s="13">
        <v>0</v>
      </c>
      <c r="AD11" s="13">
        <v>0</v>
      </c>
      <c r="AE11" s="13">
        <v>0</v>
      </c>
      <c r="AF11" s="15">
        <v>0</v>
      </c>
      <c r="AG11" s="14">
        <v>3</v>
      </c>
      <c r="AH11" s="13">
        <v>0</v>
      </c>
      <c r="AI11" s="13">
        <v>1</v>
      </c>
      <c r="AJ11" s="13">
        <v>2</v>
      </c>
      <c r="AK11" s="13">
        <v>0</v>
      </c>
      <c r="AL11" s="15">
        <v>0</v>
      </c>
      <c r="AM11" s="14">
        <v>3</v>
      </c>
      <c r="AN11" s="15">
        <v>0</v>
      </c>
    </row>
    <row r="12" spans="1:40" ht="15" customHeight="1" x14ac:dyDescent="0.3">
      <c r="A12" s="2" t="s">
        <v>329</v>
      </c>
      <c r="B12" s="9"/>
      <c r="C12" s="16">
        <v>0.44</v>
      </c>
      <c r="D12" s="17">
        <v>0.53</v>
      </c>
      <c r="E12" s="18">
        <v>0.32</v>
      </c>
      <c r="F12" s="17">
        <v>0</v>
      </c>
      <c r="G12" s="16">
        <v>0</v>
      </c>
      <c r="H12" s="16">
        <v>0</v>
      </c>
      <c r="I12" s="16">
        <v>0</v>
      </c>
      <c r="J12" s="16">
        <v>1</v>
      </c>
      <c r="K12" s="16">
        <v>0.53</v>
      </c>
      <c r="L12" s="16">
        <v>0</v>
      </c>
      <c r="M12" s="16">
        <v>0</v>
      </c>
      <c r="N12" s="18">
        <v>0.62</v>
      </c>
      <c r="O12" s="17">
        <v>0</v>
      </c>
      <c r="P12" s="16">
        <v>0</v>
      </c>
      <c r="Q12" s="16">
        <v>0</v>
      </c>
      <c r="R12" s="16">
        <v>0</v>
      </c>
      <c r="S12" s="16">
        <v>0</v>
      </c>
      <c r="T12" s="16">
        <v>0.44</v>
      </c>
      <c r="U12" s="16">
        <v>0</v>
      </c>
      <c r="V12" s="16">
        <v>0</v>
      </c>
      <c r="W12" s="16">
        <v>0</v>
      </c>
      <c r="X12" s="16">
        <v>0</v>
      </c>
      <c r="Y12" s="16">
        <v>0</v>
      </c>
      <c r="Z12" s="18">
        <v>0</v>
      </c>
      <c r="AA12" s="17">
        <v>0.44</v>
      </c>
      <c r="AB12" s="16">
        <v>0</v>
      </c>
      <c r="AC12" s="16">
        <v>0</v>
      </c>
      <c r="AD12" s="16">
        <v>0</v>
      </c>
      <c r="AE12" s="16">
        <v>0</v>
      </c>
      <c r="AF12" s="18">
        <v>0</v>
      </c>
      <c r="AG12" s="17">
        <v>0.51</v>
      </c>
      <c r="AH12" s="16">
        <v>0</v>
      </c>
      <c r="AI12" s="16">
        <v>0.33</v>
      </c>
      <c r="AJ12" s="16">
        <v>0.67</v>
      </c>
      <c r="AK12" s="16">
        <v>0</v>
      </c>
      <c r="AL12" s="18">
        <v>0</v>
      </c>
      <c r="AM12" s="17">
        <v>0.44</v>
      </c>
      <c r="AN12" s="18">
        <v>0</v>
      </c>
    </row>
    <row r="13" spans="1:40" ht="15" customHeight="1" x14ac:dyDescent="0.3">
      <c r="A13" s="2" t="s">
        <v>329</v>
      </c>
      <c r="B13" s="9" t="s">
        <v>922</v>
      </c>
      <c r="C13" s="13">
        <v>4</v>
      </c>
      <c r="D13" s="14">
        <v>2</v>
      </c>
      <c r="E13" s="15">
        <v>2</v>
      </c>
      <c r="F13" s="14">
        <v>1</v>
      </c>
      <c r="G13" s="13">
        <v>1</v>
      </c>
      <c r="H13" s="13">
        <v>0</v>
      </c>
      <c r="I13" s="13">
        <v>0</v>
      </c>
      <c r="J13" s="13">
        <v>0</v>
      </c>
      <c r="K13" s="13">
        <v>2</v>
      </c>
      <c r="L13" s="13">
        <v>2</v>
      </c>
      <c r="M13" s="13">
        <v>0</v>
      </c>
      <c r="N13" s="15">
        <v>2</v>
      </c>
      <c r="O13" s="14">
        <v>0</v>
      </c>
      <c r="P13" s="13">
        <v>0</v>
      </c>
      <c r="Q13" s="13">
        <v>0</v>
      </c>
      <c r="R13" s="13">
        <v>0</v>
      </c>
      <c r="S13" s="13">
        <v>0</v>
      </c>
      <c r="T13" s="13">
        <v>4</v>
      </c>
      <c r="U13" s="13">
        <v>0</v>
      </c>
      <c r="V13" s="13">
        <v>0</v>
      </c>
      <c r="W13" s="13">
        <v>0</v>
      </c>
      <c r="X13" s="13">
        <v>0</v>
      </c>
      <c r="Y13" s="13">
        <v>0</v>
      </c>
      <c r="Z13" s="15">
        <v>0</v>
      </c>
      <c r="AA13" s="14">
        <v>4</v>
      </c>
      <c r="AB13" s="13">
        <v>0</v>
      </c>
      <c r="AC13" s="13">
        <v>0</v>
      </c>
      <c r="AD13" s="13">
        <v>0</v>
      </c>
      <c r="AE13" s="13">
        <v>0</v>
      </c>
      <c r="AF13" s="15">
        <v>0</v>
      </c>
      <c r="AG13" s="14">
        <v>3</v>
      </c>
      <c r="AH13" s="13">
        <v>1</v>
      </c>
      <c r="AI13" s="13">
        <v>2</v>
      </c>
      <c r="AJ13" s="13">
        <v>1</v>
      </c>
      <c r="AK13" s="13">
        <v>0</v>
      </c>
      <c r="AL13" s="15">
        <v>1</v>
      </c>
      <c r="AM13" s="14">
        <v>4</v>
      </c>
      <c r="AN13" s="15">
        <v>0</v>
      </c>
    </row>
    <row r="14" spans="1:40" ht="15" customHeight="1" x14ac:dyDescent="0.3">
      <c r="A14" s="2" t="s">
        <v>329</v>
      </c>
      <c r="B14" s="9"/>
      <c r="C14" s="16">
        <v>0.56000000000000005</v>
      </c>
      <c r="D14" s="17">
        <v>0.47</v>
      </c>
      <c r="E14" s="18">
        <v>0.68</v>
      </c>
      <c r="F14" s="17">
        <v>1</v>
      </c>
      <c r="G14" s="16">
        <v>1</v>
      </c>
      <c r="H14" s="16">
        <v>0</v>
      </c>
      <c r="I14" s="16">
        <v>0</v>
      </c>
      <c r="J14" s="16">
        <v>0</v>
      </c>
      <c r="K14" s="16">
        <v>0.47</v>
      </c>
      <c r="L14" s="16">
        <v>1</v>
      </c>
      <c r="M14" s="16">
        <v>0</v>
      </c>
      <c r="N14" s="18">
        <v>0.38</v>
      </c>
      <c r="O14" s="17">
        <v>0</v>
      </c>
      <c r="P14" s="16">
        <v>0</v>
      </c>
      <c r="Q14" s="16">
        <v>0</v>
      </c>
      <c r="R14" s="16">
        <v>0</v>
      </c>
      <c r="S14" s="16">
        <v>0</v>
      </c>
      <c r="T14" s="16">
        <v>0.56000000000000005</v>
      </c>
      <c r="U14" s="16">
        <v>0</v>
      </c>
      <c r="V14" s="16">
        <v>0</v>
      </c>
      <c r="W14" s="16">
        <v>0</v>
      </c>
      <c r="X14" s="16">
        <v>0</v>
      </c>
      <c r="Y14" s="16">
        <v>0</v>
      </c>
      <c r="Z14" s="18">
        <v>0</v>
      </c>
      <c r="AA14" s="17">
        <v>0.56000000000000005</v>
      </c>
      <c r="AB14" s="16">
        <v>0</v>
      </c>
      <c r="AC14" s="16">
        <v>0</v>
      </c>
      <c r="AD14" s="16">
        <v>0</v>
      </c>
      <c r="AE14" s="16">
        <v>0</v>
      </c>
      <c r="AF14" s="18">
        <v>0</v>
      </c>
      <c r="AG14" s="17">
        <v>0.49</v>
      </c>
      <c r="AH14" s="16">
        <v>1</v>
      </c>
      <c r="AI14" s="16">
        <v>0.67</v>
      </c>
      <c r="AJ14" s="16">
        <v>0.33</v>
      </c>
      <c r="AK14" s="16">
        <v>0</v>
      </c>
      <c r="AL14" s="18">
        <v>1</v>
      </c>
      <c r="AM14" s="17">
        <v>0.56000000000000005</v>
      </c>
      <c r="AN14" s="18">
        <v>0</v>
      </c>
    </row>
    <row r="15" spans="1:40" ht="15" customHeight="1" x14ac:dyDescent="0.3">
      <c r="A15" s="2" t="s">
        <v>329</v>
      </c>
      <c r="B15" s="9" t="s">
        <v>930</v>
      </c>
      <c r="C15" s="13">
        <v>0</v>
      </c>
      <c r="D15" s="14">
        <v>0</v>
      </c>
      <c r="E15" s="15">
        <v>0</v>
      </c>
      <c r="F15" s="14">
        <v>0</v>
      </c>
      <c r="G15" s="13">
        <v>0</v>
      </c>
      <c r="H15" s="13">
        <v>0</v>
      </c>
      <c r="I15" s="13">
        <v>0</v>
      </c>
      <c r="J15" s="13">
        <v>0</v>
      </c>
      <c r="K15" s="13">
        <v>0</v>
      </c>
      <c r="L15" s="13">
        <v>0</v>
      </c>
      <c r="M15" s="13">
        <v>0</v>
      </c>
      <c r="N15" s="15">
        <v>0</v>
      </c>
      <c r="O15" s="14">
        <v>0</v>
      </c>
      <c r="P15" s="13">
        <v>0</v>
      </c>
      <c r="Q15" s="13">
        <v>0</v>
      </c>
      <c r="R15" s="13">
        <v>0</v>
      </c>
      <c r="S15" s="13">
        <v>0</v>
      </c>
      <c r="T15" s="13">
        <v>0</v>
      </c>
      <c r="U15" s="13">
        <v>0</v>
      </c>
      <c r="V15" s="13">
        <v>0</v>
      </c>
      <c r="W15" s="13">
        <v>0</v>
      </c>
      <c r="X15" s="13">
        <v>0</v>
      </c>
      <c r="Y15" s="13">
        <v>0</v>
      </c>
      <c r="Z15" s="15">
        <v>0</v>
      </c>
      <c r="AA15" s="14">
        <v>0</v>
      </c>
      <c r="AB15" s="13">
        <v>0</v>
      </c>
      <c r="AC15" s="13">
        <v>0</v>
      </c>
      <c r="AD15" s="13">
        <v>0</v>
      </c>
      <c r="AE15" s="13">
        <v>0</v>
      </c>
      <c r="AF15" s="15">
        <v>0</v>
      </c>
      <c r="AG15" s="14">
        <v>0</v>
      </c>
      <c r="AH15" s="13">
        <v>0</v>
      </c>
      <c r="AI15" s="13">
        <v>0</v>
      </c>
      <c r="AJ15" s="13">
        <v>0</v>
      </c>
      <c r="AK15" s="13">
        <v>0</v>
      </c>
      <c r="AL15" s="15">
        <v>0</v>
      </c>
      <c r="AM15" s="14">
        <v>0</v>
      </c>
      <c r="AN15" s="15">
        <v>0</v>
      </c>
    </row>
    <row r="16" spans="1:40" ht="15" customHeight="1" x14ac:dyDescent="0.3">
      <c r="A16" s="2" t="s">
        <v>329</v>
      </c>
      <c r="B16" s="9"/>
      <c r="C16" s="16">
        <v>0</v>
      </c>
      <c r="D16" s="17">
        <v>0</v>
      </c>
      <c r="E16" s="18">
        <v>0</v>
      </c>
      <c r="F16" s="17">
        <v>0</v>
      </c>
      <c r="G16" s="16">
        <v>0</v>
      </c>
      <c r="H16" s="16">
        <v>0</v>
      </c>
      <c r="I16" s="16">
        <v>0</v>
      </c>
      <c r="J16" s="16">
        <v>0</v>
      </c>
      <c r="K16" s="16">
        <v>0</v>
      </c>
      <c r="L16" s="16">
        <v>0</v>
      </c>
      <c r="M16" s="16">
        <v>0</v>
      </c>
      <c r="N16" s="18">
        <v>0</v>
      </c>
      <c r="O16" s="17">
        <v>0</v>
      </c>
      <c r="P16" s="16">
        <v>0</v>
      </c>
      <c r="Q16" s="16">
        <v>0</v>
      </c>
      <c r="R16" s="16">
        <v>0</v>
      </c>
      <c r="S16" s="16">
        <v>0</v>
      </c>
      <c r="T16" s="16">
        <v>0</v>
      </c>
      <c r="U16" s="16">
        <v>0</v>
      </c>
      <c r="V16" s="16">
        <v>0</v>
      </c>
      <c r="W16" s="16">
        <v>0</v>
      </c>
      <c r="X16" s="16">
        <v>0</v>
      </c>
      <c r="Y16" s="16">
        <v>0</v>
      </c>
      <c r="Z16" s="18">
        <v>0</v>
      </c>
      <c r="AA16" s="17">
        <v>0</v>
      </c>
      <c r="AB16" s="16">
        <v>0</v>
      </c>
      <c r="AC16" s="16">
        <v>0</v>
      </c>
      <c r="AD16" s="16">
        <v>0</v>
      </c>
      <c r="AE16" s="16">
        <v>0</v>
      </c>
      <c r="AF16" s="18">
        <v>0</v>
      </c>
      <c r="AG16" s="17">
        <v>0</v>
      </c>
      <c r="AH16" s="16">
        <v>0</v>
      </c>
      <c r="AI16" s="16">
        <v>0</v>
      </c>
      <c r="AJ16" s="16">
        <v>0</v>
      </c>
      <c r="AK16" s="16">
        <v>0</v>
      </c>
      <c r="AL16" s="18">
        <v>0</v>
      </c>
      <c r="AM16" s="17">
        <v>0</v>
      </c>
      <c r="AN16" s="18">
        <v>0</v>
      </c>
    </row>
    <row r="17" spans="1:40" ht="15" customHeight="1" x14ac:dyDescent="0.3">
      <c r="A17" s="2" t="s">
        <v>329</v>
      </c>
      <c r="B17" s="9" t="s">
        <v>940</v>
      </c>
      <c r="C17" s="13">
        <v>0</v>
      </c>
      <c r="D17" s="14">
        <v>0</v>
      </c>
      <c r="E17" s="15">
        <v>0</v>
      </c>
      <c r="F17" s="14">
        <v>0</v>
      </c>
      <c r="G17" s="13">
        <v>0</v>
      </c>
      <c r="H17" s="13">
        <v>0</v>
      </c>
      <c r="I17" s="13">
        <v>0</v>
      </c>
      <c r="J17" s="13">
        <v>0</v>
      </c>
      <c r="K17" s="13">
        <v>0</v>
      </c>
      <c r="L17" s="13">
        <v>0</v>
      </c>
      <c r="M17" s="13">
        <v>0</v>
      </c>
      <c r="N17" s="15">
        <v>0</v>
      </c>
      <c r="O17" s="14">
        <v>0</v>
      </c>
      <c r="P17" s="13">
        <v>0</v>
      </c>
      <c r="Q17" s="13">
        <v>0</v>
      </c>
      <c r="R17" s="13">
        <v>0</v>
      </c>
      <c r="S17" s="13">
        <v>0</v>
      </c>
      <c r="T17" s="13">
        <v>0</v>
      </c>
      <c r="U17" s="13">
        <v>0</v>
      </c>
      <c r="V17" s="13">
        <v>0</v>
      </c>
      <c r="W17" s="13">
        <v>0</v>
      </c>
      <c r="X17" s="13">
        <v>0</v>
      </c>
      <c r="Y17" s="13">
        <v>0</v>
      </c>
      <c r="Z17" s="15">
        <v>0</v>
      </c>
      <c r="AA17" s="14">
        <v>0</v>
      </c>
      <c r="AB17" s="13">
        <v>0</v>
      </c>
      <c r="AC17" s="13">
        <v>0</v>
      </c>
      <c r="AD17" s="13">
        <v>0</v>
      </c>
      <c r="AE17" s="13">
        <v>0</v>
      </c>
      <c r="AF17" s="15">
        <v>0</v>
      </c>
      <c r="AG17" s="14">
        <v>0</v>
      </c>
      <c r="AH17" s="13">
        <v>0</v>
      </c>
      <c r="AI17" s="13">
        <v>0</v>
      </c>
      <c r="AJ17" s="13">
        <v>0</v>
      </c>
      <c r="AK17" s="13">
        <v>0</v>
      </c>
      <c r="AL17" s="15">
        <v>0</v>
      </c>
      <c r="AM17" s="14">
        <v>0</v>
      </c>
      <c r="AN17" s="15">
        <v>0</v>
      </c>
    </row>
    <row r="18" spans="1:40" ht="15" customHeight="1" x14ac:dyDescent="0.3">
      <c r="A18" s="2" t="s">
        <v>329</v>
      </c>
      <c r="B18" s="9"/>
      <c r="C18" s="16">
        <v>0</v>
      </c>
      <c r="D18" s="17">
        <v>0</v>
      </c>
      <c r="E18" s="18">
        <v>0</v>
      </c>
      <c r="F18" s="17">
        <v>0</v>
      </c>
      <c r="G18" s="16">
        <v>0</v>
      </c>
      <c r="H18" s="16">
        <v>0</v>
      </c>
      <c r="I18" s="16">
        <v>0</v>
      </c>
      <c r="J18" s="16">
        <v>0</v>
      </c>
      <c r="K18" s="16">
        <v>0</v>
      </c>
      <c r="L18" s="16">
        <v>0</v>
      </c>
      <c r="M18" s="16">
        <v>0</v>
      </c>
      <c r="N18" s="18">
        <v>0</v>
      </c>
      <c r="O18" s="17">
        <v>0</v>
      </c>
      <c r="P18" s="16">
        <v>0</v>
      </c>
      <c r="Q18" s="16">
        <v>0</v>
      </c>
      <c r="R18" s="16">
        <v>0</v>
      </c>
      <c r="S18" s="16">
        <v>0</v>
      </c>
      <c r="T18" s="16">
        <v>0</v>
      </c>
      <c r="U18" s="16">
        <v>0</v>
      </c>
      <c r="V18" s="16">
        <v>0</v>
      </c>
      <c r="W18" s="16">
        <v>0</v>
      </c>
      <c r="X18" s="16">
        <v>0</v>
      </c>
      <c r="Y18" s="16">
        <v>0</v>
      </c>
      <c r="Z18" s="18">
        <v>0</v>
      </c>
      <c r="AA18" s="17">
        <v>0</v>
      </c>
      <c r="AB18" s="16">
        <v>0</v>
      </c>
      <c r="AC18" s="16">
        <v>0</v>
      </c>
      <c r="AD18" s="16">
        <v>0</v>
      </c>
      <c r="AE18" s="16">
        <v>0</v>
      </c>
      <c r="AF18" s="18">
        <v>0</v>
      </c>
      <c r="AG18" s="17">
        <v>0</v>
      </c>
      <c r="AH18" s="16">
        <v>0</v>
      </c>
      <c r="AI18" s="16">
        <v>0</v>
      </c>
      <c r="AJ18" s="16">
        <v>0</v>
      </c>
      <c r="AK18" s="16">
        <v>0</v>
      </c>
      <c r="AL18" s="18">
        <v>0</v>
      </c>
      <c r="AM18" s="17">
        <v>0</v>
      </c>
      <c r="AN18" s="18">
        <v>0</v>
      </c>
    </row>
    <row r="19" spans="1:40" ht="15" customHeight="1" x14ac:dyDescent="0.3">
      <c r="A19" s="2" t="s">
        <v>329</v>
      </c>
      <c r="B19" s="9" t="s">
        <v>950</v>
      </c>
      <c r="C19" s="13">
        <v>0</v>
      </c>
      <c r="D19" s="14">
        <v>0</v>
      </c>
      <c r="E19" s="15">
        <v>0</v>
      </c>
      <c r="F19" s="14">
        <v>0</v>
      </c>
      <c r="G19" s="13">
        <v>0</v>
      </c>
      <c r="H19" s="13">
        <v>0</v>
      </c>
      <c r="I19" s="13">
        <v>0</v>
      </c>
      <c r="J19" s="13">
        <v>0</v>
      </c>
      <c r="K19" s="13">
        <v>0</v>
      </c>
      <c r="L19" s="13">
        <v>0</v>
      </c>
      <c r="M19" s="13">
        <v>0</v>
      </c>
      <c r="N19" s="15">
        <v>0</v>
      </c>
      <c r="O19" s="14">
        <v>0</v>
      </c>
      <c r="P19" s="13">
        <v>0</v>
      </c>
      <c r="Q19" s="13">
        <v>0</v>
      </c>
      <c r="R19" s="13">
        <v>0</v>
      </c>
      <c r="S19" s="13">
        <v>0</v>
      </c>
      <c r="T19" s="13">
        <v>0</v>
      </c>
      <c r="U19" s="13">
        <v>0</v>
      </c>
      <c r="V19" s="13">
        <v>0</v>
      </c>
      <c r="W19" s="13">
        <v>0</v>
      </c>
      <c r="X19" s="13">
        <v>0</v>
      </c>
      <c r="Y19" s="13">
        <v>0</v>
      </c>
      <c r="Z19" s="15">
        <v>0</v>
      </c>
      <c r="AA19" s="14">
        <v>0</v>
      </c>
      <c r="AB19" s="13">
        <v>0</v>
      </c>
      <c r="AC19" s="13">
        <v>0</v>
      </c>
      <c r="AD19" s="13">
        <v>0</v>
      </c>
      <c r="AE19" s="13">
        <v>0</v>
      </c>
      <c r="AF19" s="15">
        <v>0</v>
      </c>
      <c r="AG19" s="14">
        <v>0</v>
      </c>
      <c r="AH19" s="13">
        <v>0</v>
      </c>
      <c r="AI19" s="13">
        <v>0</v>
      </c>
      <c r="AJ19" s="13">
        <v>0</v>
      </c>
      <c r="AK19" s="13">
        <v>0</v>
      </c>
      <c r="AL19" s="15">
        <v>0</v>
      </c>
      <c r="AM19" s="14">
        <v>0</v>
      </c>
      <c r="AN19" s="15">
        <v>0</v>
      </c>
    </row>
    <row r="20" spans="1:40" ht="15" customHeight="1" x14ac:dyDescent="0.3">
      <c r="A20" s="2" t="s">
        <v>329</v>
      </c>
      <c r="B20" s="9"/>
      <c r="C20" s="16">
        <v>0</v>
      </c>
      <c r="D20" s="17">
        <v>0</v>
      </c>
      <c r="E20" s="18">
        <v>0</v>
      </c>
      <c r="F20" s="17">
        <v>0</v>
      </c>
      <c r="G20" s="16">
        <v>0</v>
      </c>
      <c r="H20" s="16">
        <v>0</v>
      </c>
      <c r="I20" s="16">
        <v>0</v>
      </c>
      <c r="J20" s="16">
        <v>0</v>
      </c>
      <c r="K20" s="16">
        <v>0</v>
      </c>
      <c r="L20" s="16">
        <v>0</v>
      </c>
      <c r="M20" s="16">
        <v>0</v>
      </c>
      <c r="N20" s="18">
        <v>0</v>
      </c>
      <c r="O20" s="17">
        <v>0</v>
      </c>
      <c r="P20" s="16">
        <v>0</v>
      </c>
      <c r="Q20" s="16">
        <v>0</v>
      </c>
      <c r="R20" s="16">
        <v>0</v>
      </c>
      <c r="S20" s="16">
        <v>0</v>
      </c>
      <c r="T20" s="16">
        <v>0</v>
      </c>
      <c r="U20" s="16">
        <v>0</v>
      </c>
      <c r="V20" s="16">
        <v>0</v>
      </c>
      <c r="W20" s="16">
        <v>0</v>
      </c>
      <c r="X20" s="16">
        <v>0</v>
      </c>
      <c r="Y20" s="16">
        <v>0</v>
      </c>
      <c r="Z20" s="18">
        <v>0</v>
      </c>
      <c r="AA20" s="17">
        <v>0</v>
      </c>
      <c r="AB20" s="16">
        <v>0</v>
      </c>
      <c r="AC20" s="16">
        <v>0</v>
      </c>
      <c r="AD20" s="16">
        <v>0</v>
      </c>
      <c r="AE20" s="16">
        <v>0</v>
      </c>
      <c r="AF20" s="18">
        <v>0</v>
      </c>
      <c r="AG20" s="17">
        <v>0</v>
      </c>
      <c r="AH20" s="16">
        <v>0</v>
      </c>
      <c r="AI20" s="16">
        <v>0</v>
      </c>
      <c r="AJ20" s="16">
        <v>0</v>
      </c>
      <c r="AK20" s="16">
        <v>0</v>
      </c>
      <c r="AL20" s="18">
        <v>0</v>
      </c>
      <c r="AM20" s="17">
        <v>0</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16">
        <v>0</v>
      </c>
      <c r="D22" s="17">
        <v>0</v>
      </c>
      <c r="E22" s="18">
        <v>0</v>
      </c>
      <c r="F22" s="17">
        <v>0</v>
      </c>
      <c r="G22" s="16">
        <v>0</v>
      </c>
      <c r="H22" s="16">
        <v>0</v>
      </c>
      <c r="I22" s="16">
        <v>0</v>
      </c>
      <c r="J22" s="16">
        <v>0</v>
      </c>
      <c r="K22" s="16">
        <v>0</v>
      </c>
      <c r="L22" s="16">
        <v>0</v>
      </c>
      <c r="M22" s="16">
        <v>0</v>
      </c>
      <c r="N22" s="18">
        <v>0</v>
      </c>
      <c r="O22" s="17">
        <v>0</v>
      </c>
      <c r="P22" s="16">
        <v>0</v>
      </c>
      <c r="Q22" s="16">
        <v>0</v>
      </c>
      <c r="R22" s="16">
        <v>0</v>
      </c>
      <c r="S22" s="16">
        <v>0</v>
      </c>
      <c r="T22" s="16">
        <v>0</v>
      </c>
      <c r="U22" s="16">
        <v>0</v>
      </c>
      <c r="V22" s="16">
        <v>0</v>
      </c>
      <c r="W22" s="16">
        <v>0</v>
      </c>
      <c r="X22" s="16">
        <v>0</v>
      </c>
      <c r="Y22" s="16">
        <v>0</v>
      </c>
      <c r="Z22" s="18">
        <v>0</v>
      </c>
      <c r="AA22" s="17">
        <v>0</v>
      </c>
      <c r="AB22" s="16">
        <v>0</v>
      </c>
      <c r="AC22" s="16">
        <v>0</v>
      </c>
      <c r="AD22" s="16">
        <v>0</v>
      </c>
      <c r="AE22" s="16">
        <v>0</v>
      </c>
      <c r="AF22" s="18">
        <v>0</v>
      </c>
      <c r="AG22" s="17">
        <v>0</v>
      </c>
      <c r="AH22" s="16">
        <v>0</v>
      </c>
      <c r="AI22" s="16">
        <v>0</v>
      </c>
      <c r="AJ22" s="16">
        <v>0</v>
      </c>
      <c r="AK22" s="16">
        <v>0</v>
      </c>
      <c r="AL22" s="18">
        <v>0</v>
      </c>
      <c r="AM22" s="17">
        <v>0</v>
      </c>
      <c r="AN22" s="18">
        <v>0</v>
      </c>
    </row>
    <row r="23" spans="1:40" ht="15" customHeight="1" x14ac:dyDescent="0.3">
      <c r="A23" s="2" t="s">
        <v>329</v>
      </c>
      <c r="B23" s="9" t="s">
        <v>960</v>
      </c>
      <c r="C23" s="13">
        <v>6</v>
      </c>
      <c r="D23" s="14">
        <v>4</v>
      </c>
      <c r="E23" s="15">
        <v>3</v>
      </c>
      <c r="F23" s="14">
        <v>1</v>
      </c>
      <c r="G23" s="13">
        <v>1</v>
      </c>
      <c r="H23" s="13">
        <v>0</v>
      </c>
      <c r="I23" s="13">
        <v>0</v>
      </c>
      <c r="J23" s="13">
        <v>1</v>
      </c>
      <c r="K23" s="13">
        <v>4</v>
      </c>
      <c r="L23" s="13">
        <v>2</v>
      </c>
      <c r="M23" s="13">
        <v>0</v>
      </c>
      <c r="N23" s="15">
        <v>5</v>
      </c>
      <c r="O23" s="14">
        <v>0</v>
      </c>
      <c r="P23" s="13">
        <v>0</v>
      </c>
      <c r="Q23" s="13">
        <v>0</v>
      </c>
      <c r="R23" s="13">
        <v>0</v>
      </c>
      <c r="S23" s="13">
        <v>0</v>
      </c>
      <c r="T23" s="13">
        <v>6</v>
      </c>
      <c r="U23" s="13">
        <v>0</v>
      </c>
      <c r="V23" s="13">
        <v>0</v>
      </c>
      <c r="W23" s="13">
        <v>0</v>
      </c>
      <c r="X23" s="13">
        <v>0</v>
      </c>
      <c r="Y23" s="13">
        <v>0</v>
      </c>
      <c r="Z23" s="15">
        <v>0</v>
      </c>
      <c r="AA23" s="14">
        <v>6</v>
      </c>
      <c r="AB23" s="13">
        <v>0</v>
      </c>
      <c r="AC23" s="13">
        <v>0</v>
      </c>
      <c r="AD23" s="13">
        <v>0</v>
      </c>
      <c r="AE23" s="13">
        <v>0</v>
      </c>
      <c r="AF23" s="15">
        <v>0</v>
      </c>
      <c r="AG23" s="14">
        <v>6</v>
      </c>
      <c r="AH23" s="13">
        <v>1</v>
      </c>
      <c r="AI23" s="13">
        <v>3</v>
      </c>
      <c r="AJ23" s="13">
        <v>3</v>
      </c>
      <c r="AK23" s="13">
        <v>0</v>
      </c>
      <c r="AL23" s="15">
        <v>1</v>
      </c>
      <c r="AM23" s="14">
        <v>6</v>
      </c>
      <c r="AN23" s="15">
        <v>0</v>
      </c>
    </row>
    <row r="24" spans="1:40" ht="15" customHeight="1" x14ac:dyDescent="0.3">
      <c r="A24" s="2" t="s">
        <v>329</v>
      </c>
      <c r="B24" s="9"/>
      <c r="C24" s="16">
        <v>1</v>
      </c>
      <c r="D24" s="17">
        <v>1</v>
      </c>
      <c r="E24" s="18">
        <v>1</v>
      </c>
      <c r="F24" s="17">
        <v>1</v>
      </c>
      <c r="G24" s="16">
        <v>1</v>
      </c>
      <c r="H24" s="16">
        <v>0</v>
      </c>
      <c r="I24" s="16">
        <v>0</v>
      </c>
      <c r="J24" s="16">
        <v>1</v>
      </c>
      <c r="K24" s="16">
        <v>1</v>
      </c>
      <c r="L24" s="16">
        <v>1</v>
      </c>
      <c r="M24" s="16">
        <v>0</v>
      </c>
      <c r="N24" s="18">
        <v>1</v>
      </c>
      <c r="O24" s="17">
        <v>0</v>
      </c>
      <c r="P24" s="16">
        <v>0</v>
      </c>
      <c r="Q24" s="16">
        <v>0</v>
      </c>
      <c r="R24" s="16">
        <v>0</v>
      </c>
      <c r="S24" s="16">
        <v>0</v>
      </c>
      <c r="T24" s="16">
        <v>1</v>
      </c>
      <c r="U24" s="16">
        <v>0</v>
      </c>
      <c r="V24" s="16">
        <v>0</v>
      </c>
      <c r="W24" s="16">
        <v>0</v>
      </c>
      <c r="X24" s="16">
        <v>0</v>
      </c>
      <c r="Y24" s="16">
        <v>0</v>
      </c>
      <c r="Z24" s="18">
        <v>0</v>
      </c>
      <c r="AA24" s="17">
        <v>1</v>
      </c>
      <c r="AB24" s="16">
        <v>0</v>
      </c>
      <c r="AC24" s="16">
        <v>0</v>
      </c>
      <c r="AD24" s="16">
        <v>0</v>
      </c>
      <c r="AE24" s="16">
        <v>0</v>
      </c>
      <c r="AF24" s="18">
        <v>0</v>
      </c>
      <c r="AG24" s="17">
        <v>1</v>
      </c>
      <c r="AH24" s="16">
        <v>1</v>
      </c>
      <c r="AI24" s="16">
        <v>1</v>
      </c>
      <c r="AJ24" s="16">
        <v>1</v>
      </c>
      <c r="AK24" s="16">
        <v>0</v>
      </c>
      <c r="AL24" s="18">
        <v>1</v>
      </c>
      <c r="AM24" s="17">
        <v>1</v>
      </c>
      <c r="AN24" s="18">
        <v>0</v>
      </c>
    </row>
    <row r="25" spans="1:40" ht="15" customHeight="1" x14ac:dyDescent="0.3">
      <c r="A25" s="2" t="s">
        <v>329</v>
      </c>
      <c r="B25" s="9" t="s">
        <v>970</v>
      </c>
      <c r="C25" s="13">
        <v>0</v>
      </c>
      <c r="D25" s="14">
        <v>0</v>
      </c>
      <c r="E25" s="15">
        <v>0</v>
      </c>
      <c r="F25" s="14">
        <v>0</v>
      </c>
      <c r="G25" s="13">
        <v>0</v>
      </c>
      <c r="H25" s="13">
        <v>0</v>
      </c>
      <c r="I25" s="13">
        <v>0</v>
      </c>
      <c r="J25" s="13">
        <v>0</v>
      </c>
      <c r="K25" s="13">
        <v>0</v>
      </c>
      <c r="L25" s="13">
        <v>0</v>
      </c>
      <c r="M25" s="13">
        <v>0</v>
      </c>
      <c r="N25" s="15">
        <v>0</v>
      </c>
      <c r="O25" s="14">
        <v>0</v>
      </c>
      <c r="P25" s="13">
        <v>0</v>
      </c>
      <c r="Q25" s="13">
        <v>0</v>
      </c>
      <c r="R25" s="13">
        <v>0</v>
      </c>
      <c r="S25" s="13">
        <v>0</v>
      </c>
      <c r="T25" s="13">
        <v>0</v>
      </c>
      <c r="U25" s="13">
        <v>0</v>
      </c>
      <c r="V25" s="13">
        <v>0</v>
      </c>
      <c r="W25" s="13">
        <v>0</v>
      </c>
      <c r="X25" s="13">
        <v>0</v>
      </c>
      <c r="Y25" s="13">
        <v>0</v>
      </c>
      <c r="Z25" s="15">
        <v>0</v>
      </c>
      <c r="AA25" s="14">
        <v>0</v>
      </c>
      <c r="AB25" s="13">
        <v>0</v>
      </c>
      <c r="AC25" s="13">
        <v>0</v>
      </c>
      <c r="AD25" s="13">
        <v>0</v>
      </c>
      <c r="AE25" s="13">
        <v>0</v>
      </c>
      <c r="AF25" s="15">
        <v>0</v>
      </c>
      <c r="AG25" s="14">
        <v>0</v>
      </c>
      <c r="AH25" s="13">
        <v>0</v>
      </c>
      <c r="AI25" s="13">
        <v>0</v>
      </c>
      <c r="AJ25" s="13">
        <v>0</v>
      </c>
      <c r="AK25" s="13">
        <v>0</v>
      </c>
      <c r="AL25" s="15">
        <v>0</v>
      </c>
      <c r="AM25" s="14">
        <v>0</v>
      </c>
      <c r="AN25" s="15">
        <v>0</v>
      </c>
    </row>
    <row r="26" spans="1:40" ht="15" customHeight="1" x14ac:dyDescent="0.3">
      <c r="A26" s="2" t="s">
        <v>329</v>
      </c>
      <c r="B26" s="9"/>
      <c r="C26" s="25">
        <v>0</v>
      </c>
      <c r="D26" s="26">
        <v>0</v>
      </c>
      <c r="E26" s="27">
        <v>0</v>
      </c>
      <c r="F26" s="26">
        <v>0</v>
      </c>
      <c r="G26" s="25">
        <v>0</v>
      </c>
      <c r="H26" s="25">
        <v>0</v>
      </c>
      <c r="I26" s="25">
        <v>0</v>
      </c>
      <c r="J26" s="25">
        <v>0</v>
      </c>
      <c r="K26" s="25">
        <v>0</v>
      </c>
      <c r="L26" s="25">
        <v>0</v>
      </c>
      <c r="M26" s="25">
        <v>0</v>
      </c>
      <c r="N26" s="27">
        <v>0</v>
      </c>
      <c r="O26" s="26">
        <v>0</v>
      </c>
      <c r="P26" s="25">
        <v>0</v>
      </c>
      <c r="Q26" s="25">
        <v>0</v>
      </c>
      <c r="R26" s="25">
        <v>0</v>
      </c>
      <c r="S26" s="25">
        <v>0</v>
      </c>
      <c r="T26" s="25">
        <v>0</v>
      </c>
      <c r="U26" s="25">
        <v>0</v>
      </c>
      <c r="V26" s="25">
        <v>0</v>
      </c>
      <c r="W26" s="25">
        <v>0</v>
      </c>
      <c r="X26" s="25">
        <v>0</v>
      </c>
      <c r="Y26" s="25">
        <v>0</v>
      </c>
      <c r="Z26" s="27">
        <v>0</v>
      </c>
      <c r="AA26" s="26">
        <v>0</v>
      </c>
      <c r="AB26" s="25">
        <v>0</v>
      </c>
      <c r="AC26" s="25">
        <v>0</v>
      </c>
      <c r="AD26" s="25">
        <v>0</v>
      </c>
      <c r="AE26" s="25">
        <v>0</v>
      </c>
      <c r="AF26" s="27">
        <v>0</v>
      </c>
      <c r="AG26" s="26">
        <v>0</v>
      </c>
      <c r="AH26" s="25">
        <v>0</v>
      </c>
      <c r="AI26" s="25">
        <v>0</v>
      </c>
      <c r="AJ26" s="25">
        <v>0</v>
      </c>
      <c r="AK26" s="25">
        <v>0</v>
      </c>
      <c r="AL26" s="27">
        <v>0</v>
      </c>
      <c r="AM26" s="26">
        <v>0</v>
      </c>
      <c r="AN26" s="27">
        <v>0</v>
      </c>
    </row>
    <row r="27" spans="1:40" x14ac:dyDescent="0.3">
      <c r="A27" s="2" t="s">
        <v>329</v>
      </c>
      <c r="B27" s="2" t="s">
        <v>1039</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3300-000000000000}"/>
  </hyperlinks>
  <pageMargins left="0.7" right="0.7" top="0.75" bottom="0.75" header="0.3" footer="0.3"/>
  <headerFooter>
    <oddHeader>&amp;L&amp;"Aptos"&amp;12&amp;K000000 Classification: CONFIDENTIAL&amp;1#_x000D_</oddHeader>
  </headerFooter>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dimension ref="A1:AN35"/>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1091</v>
      </c>
    </row>
    <row r="4" spans="1:40" x14ac:dyDescent="0.3">
      <c r="A4" s="2" t="s">
        <v>329</v>
      </c>
      <c r="B4" s="2" t="s">
        <v>1092</v>
      </c>
    </row>
    <row r="5" spans="1:40" x14ac:dyDescent="0.3">
      <c r="A5" s="2" t="s">
        <v>329</v>
      </c>
      <c r="B5" s="2" t="s">
        <v>97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378</v>
      </c>
      <c r="H8" s="12" t="s">
        <v>379</v>
      </c>
      <c r="I8" s="12" t="s">
        <v>380</v>
      </c>
      <c r="J8" s="12" t="s">
        <v>381</v>
      </c>
      <c r="K8" s="12" t="s">
        <v>382</v>
      </c>
      <c r="L8" s="12" t="s">
        <v>383</v>
      </c>
      <c r="M8" s="12" t="s">
        <v>384</v>
      </c>
      <c r="N8" s="11" t="s">
        <v>385</v>
      </c>
      <c r="O8" s="10" t="s">
        <v>377</v>
      </c>
      <c r="P8" s="12" t="s">
        <v>378</v>
      </c>
      <c r="Q8" s="12" t="s">
        <v>464</v>
      </c>
      <c r="R8" s="12" t="s">
        <v>465</v>
      </c>
      <c r="S8" s="12" t="s">
        <v>466</v>
      </c>
      <c r="T8" s="12" t="s">
        <v>382</v>
      </c>
      <c r="U8" s="12" t="s">
        <v>467</v>
      </c>
      <c r="V8" s="12" t="s">
        <v>386</v>
      </c>
      <c r="W8" s="12" t="s">
        <v>468</v>
      </c>
      <c r="X8" s="12" t="s">
        <v>469</v>
      </c>
      <c r="Y8" s="12" t="s">
        <v>470</v>
      </c>
      <c r="Z8" s="11" t="s">
        <v>389</v>
      </c>
      <c r="AA8" s="10" t="s">
        <v>377</v>
      </c>
      <c r="AB8" s="12" t="s">
        <v>378</v>
      </c>
      <c r="AC8" s="12" t="s">
        <v>464</v>
      </c>
      <c r="AD8" s="12" t="s">
        <v>465</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737</v>
      </c>
      <c r="D9" s="14">
        <v>306</v>
      </c>
      <c r="E9" s="15">
        <v>426</v>
      </c>
      <c r="F9" s="14">
        <v>74</v>
      </c>
      <c r="G9" s="13">
        <v>143</v>
      </c>
      <c r="H9" s="13">
        <v>112</v>
      </c>
      <c r="I9" s="13">
        <v>110</v>
      </c>
      <c r="J9" s="13">
        <v>109</v>
      </c>
      <c r="K9" s="13">
        <v>189</v>
      </c>
      <c r="L9" s="13">
        <v>217</v>
      </c>
      <c r="M9" s="13">
        <v>222</v>
      </c>
      <c r="N9" s="15">
        <v>298</v>
      </c>
      <c r="O9" s="14">
        <v>460</v>
      </c>
      <c r="P9" s="13">
        <v>148</v>
      </c>
      <c r="Q9" s="13">
        <v>65</v>
      </c>
      <c r="R9" s="13">
        <v>14</v>
      </c>
      <c r="S9" s="13">
        <v>57</v>
      </c>
      <c r="T9" s="13">
        <v>129</v>
      </c>
      <c r="U9" s="13">
        <v>58</v>
      </c>
      <c r="V9" s="13">
        <v>1</v>
      </c>
      <c r="W9" s="13">
        <v>10</v>
      </c>
      <c r="X9" s="13">
        <v>72</v>
      </c>
      <c r="Y9" s="13">
        <v>52</v>
      </c>
      <c r="Z9" s="15">
        <v>131</v>
      </c>
      <c r="AA9" s="14">
        <v>601</v>
      </c>
      <c r="AB9" s="13">
        <v>131</v>
      </c>
      <c r="AC9" s="13">
        <v>18</v>
      </c>
      <c r="AD9" s="13">
        <v>73</v>
      </c>
      <c r="AE9" s="13">
        <v>35</v>
      </c>
      <c r="AF9" s="15">
        <v>5</v>
      </c>
      <c r="AG9" s="14">
        <v>444</v>
      </c>
      <c r="AH9" s="13">
        <v>293</v>
      </c>
      <c r="AI9" s="13">
        <v>223</v>
      </c>
      <c r="AJ9" s="13">
        <v>221</v>
      </c>
      <c r="AK9" s="13">
        <v>127</v>
      </c>
      <c r="AL9" s="15">
        <v>166</v>
      </c>
      <c r="AM9" s="14">
        <v>737</v>
      </c>
      <c r="AN9" s="15">
        <v>0</v>
      </c>
    </row>
    <row r="10" spans="1:40" ht="15" customHeight="1" x14ac:dyDescent="0.3">
      <c r="A10" s="2" t="s">
        <v>329</v>
      </c>
      <c r="B10" s="9" t="s">
        <v>338</v>
      </c>
      <c r="C10" s="13">
        <v>710</v>
      </c>
      <c r="D10" s="14">
        <v>301</v>
      </c>
      <c r="E10" s="15">
        <v>410</v>
      </c>
      <c r="F10" s="14">
        <v>67</v>
      </c>
      <c r="G10" s="13">
        <v>135</v>
      </c>
      <c r="H10" s="13">
        <v>109</v>
      </c>
      <c r="I10" s="13">
        <v>106</v>
      </c>
      <c r="J10" s="13">
        <v>104</v>
      </c>
      <c r="K10" s="13">
        <v>189</v>
      </c>
      <c r="L10" s="13">
        <v>202</v>
      </c>
      <c r="M10" s="13">
        <v>215</v>
      </c>
      <c r="N10" s="15">
        <v>293</v>
      </c>
      <c r="O10" s="14">
        <v>443</v>
      </c>
      <c r="P10" s="13">
        <v>141</v>
      </c>
      <c r="Q10" s="13">
        <v>60</v>
      </c>
      <c r="R10" s="13">
        <v>12</v>
      </c>
      <c r="S10" s="13">
        <v>53</v>
      </c>
      <c r="T10" s="13">
        <v>126</v>
      </c>
      <c r="U10" s="13">
        <v>54</v>
      </c>
      <c r="V10" s="13">
        <v>1</v>
      </c>
      <c r="W10" s="13">
        <v>9</v>
      </c>
      <c r="X10" s="13">
        <v>70</v>
      </c>
      <c r="Y10" s="13">
        <v>46</v>
      </c>
      <c r="Z10" s="15">
        <v>138</v>
      </c>
      <c r="AA10" s="14">
        <v>584</v>
      </c>
      <c r="AB10" s="13">
        <v>126</v>
      </c>
      <c r="AC10" s="13">
        <v>17</v>
      </c>
      <c r="AD10" s="13">
        <v>69</v>
      </c>
      <c r="AE10" s="13">
        <v>31</v>
      </c>
      <c r="AF10" s="15">
        <v>9</v>
      </c>
      <c r="AG10" s="14">
        <v>424</v>
      </c>
      <c r="AH10" s="13">
        <v>286</v>
      </c>
      <c r="AI10" s="13">
        <v>197</v>
      </c>
      <c r="AJ10" s="13">
        <v>227</v>
      </c>
      <c r="AK10" s="13">
        <v>133</v>
      </c>
      <c r="AL10" s="15">
        <v>153</v>
      </c>
      <c r="AM10" s="14">
        <v>710</v>
      </c>
      <c r="AN10" s="15">
        <v>0</v>
      </c>
    </row>
    <row r="11" spans="1:40" ht="15" customHeight="1" x14ac:dyDescent="0.3">
      <c r="A11" s="2" t="s">
        <v>329</v>
      </c>
      <c r="B11" s="9" t="s">
        <v>909</v>
      </c>
      <c r="C11" s="13">
        <v>150</v>
      </c>
      <c r="D11" s="14">
        <v>59</v>
      </c>
      <c r="E11" s="15">
        <v>91</v>
      </c>
      <c r="F11" s="14">
        <v>20</v>
      </c>
      <c r="G11" s="13">
        <v>31</v>
      </c>
      <c r="H11" s="13">
        <v>20</v>
      </c>
      <c r="I11" s="13">
        <v>20</v>
      </c>
      <c r="J11" s="13">
        <v>21</v>
      </c>
      <c r="K11" s="13">
        <v>39</v>
      </c>
      <c r="L11" s="13">
        <v>50</v>
      </c>
      <c r="M11" s="13">
        <v>40</v>
      </c>
      <c r="N11" s="15">
        <v>60</v>
      </c>
      <c r="O11" s="14">
        <v>98</v>
      </c>
      <c r="P11" s="13">
        <v>33</v>
      </c>
      <c r="Q11" s="13">
        <v>13</v>
      </c>
      <c r="R11" s="13">
        <v>6</v>
      </c>
      <c r="S11" s="13">
        <v>14</v>
      </c>
      <c r="T11" s="13">
        <v>20</v>
      </c>
      <c r="U11" s="13">
        <v>11</v>
      </c>
      <c r="V11" s="13">
        <v>0</v>
      </c>
      <c r="W11" s="13">
        <v>2</v>
      </c>
      <c r="X11" s="13">
        <v>11</v>
      </c>
      <c r="Y11" s="13">
        <v>8</v>
      </c>
      <c r="Z11" s="15">
        <v>33</v>
      </c>
      <c r="AA11" s="14">
        <v>116</v>
      </c>
      <c r="AB11" s="13">
        <v>34</v>
      </c>
      <c r="AC11" s="13">
        <v>6</v>
      </c>
      <c r="AD11" s="13">
        <v>18</v>
      </c>
      <c r="AE11" s="13">
        <v>8</v>
      </c>
      <c r="AF11" s="15">
        <v>2</v>
      </c>
      <c r="AG11" s="14">
        <v>77</v>
      </c>
      <c r="AH11" s="13">
        <v>73</v>
      </c>
      <c r="AI11" s="13">
        <v>39</v>
      </c>
      <c r="AJ11" s="13">
        <v>38</v>
      </c>
      <c r="AK11" s="13">
        <v>34</v>
      </c>
      <c r="AL11" s="15">
        <v>39</v>
      </c>
      <c r="AM11" s="14">
        <v>150</v>
      </c>
      <c r="AN11" s="15">
        <v>0</v>
      </c>
    </row>
    <row r="12" spans="1:40" ht="15" customHeight="1" x14ac:dyDescent="0.3">
      <c r="A12" s="2" t="s">
        <v>329</v>
      </c>
      <c r="B12" s="9"/>
      <c r="C12" s="16">
        <v>0.21</v>
      </c>
      <c r="D12" s="17">
        <v>0.2</v>
      </c>
      <c r="E12" s="18">
        <v>0.22</v>
      </c>
      <c r="F12" s="17">
        <v>0.3</v>
      </c>
      <c r="G12" s="16">
        <v>0.23</v>
      </c>
      <c r="H12" s="16">
        <v>0.18</v>
      </c>
      <c r="I12" s="16">
        <v>0.19</v>
      </c>
      <c r="J12" s="16">
        <v>0.2</v>
      </c>
      <c r="K12" s="16">
        <v>0.2</v>
      </c>
      <c r="L12" s="16">
        <v>0.25</v>
      </c>
      <c r="M12" s="16">
        <v>0.19</v>
      </c>
      <c r="N12" s="18">
        <v>0.2</v>
      </c>
      <c r="O12" s="17">
        <v>0.22</v>
      </c>
      <c r="P12" s="16">
        <v>0.23</v>
      </c>
      <c r="Q12" s="16">
        <v>0.22</v>
      </c>
      <c r="R12" s="16">
        <v>0.49</v>
      </c>
      <c r="S12" s="16">
        <v>0.26</v>
      </c>
      <c r="T12" s="16">
        <v>0.16</v>
      </c>
      <c r="U12" s="16">
        <v>0.2</v>
      </c>
      <c r="V12" s="16">
        <v>0</v>
      </c>
      <c r="W12" s="16">
        <v>0.2</v>
      </c>
      <c r="X12" s="16">
        <v>0.16</v>
      </c>
      <c r="Y12" s="16">
        <v>0.17</v>
      </c>
      <c r="Z12" s="18">
        <v>0.24</v>
      </c>
      <c r="AA12" s="17">
        <v>0.2</v>
      </c>
      <c r="AB12" s="16">
        <v>0.27</v>
      </c>
      <c r="AC12" s="16">
        <v>0.34</v>
      </c>
      <c r="AD12" s="16">
        <v>0.26</v>
      </c>
      <c r="AE12" s="16">
        <v>0.27</v>
      </c>
      <c r="AF12" s="18">
        <v>0.2</v>
      </c>
      <c r="AG12" s="19">
        <v>0.18</v>
      </c>
      <c r="AH12" s="20">
        <v>0.26</v>
      </c>
      <c r="AI12" s="16">
        <v>0.2</v>
      </c>
      <c r="AJ12" s="20">
        <v>0.17</v>
      </c>
      <c r="AK12" s="16">
        <v>0.26</v>
      </c>
      <c r="AL12" s="18">
        <v>0.25</v>
      </c>
      <c r="AM12" s="17">
        <v>0.21</v>
      </c>
      <c r="AN12" s="18">
        <v>0</v>
      </c>
    </row>
    <row r="13" spans="1:40" ht="15" customHeight="1" x14ac:dyDescent="0.3">
      <c r="A13" s="2" t="s">
        <v>329</v>
      </c>
      <c r="B13" s="9"/>
      <c r="D13" s="22"/>
      <c r="E13" s="9"/>
      <c r="F13" s="22"/>
      <c r="N13" s="9"/>
      <c r="O13" s="22"/>
      <c r="Z13" s="9"/>
      <c r="AA13" s="22"/>
      <c r="AF13" s="9"/>
      <c r="AG13" s="22"/>
      <c r="AH13" s="12" t="s">
        <v>405</v>
      </c>
      <c r="AK13" s="12" t="s">
        <v>380</v>
      </c>
      <c r="AL13" s="11" t="s">
        <v>380</v>
      </c>
      <c r="AM13" s="22"/>
      <c r="AN13" s="9"/>
    </row>
    <row r="14" spans="1:40" ht="15" customHeight="1" x14ac:dyDescent="0.3">
      <c r="A14" s="2" t="s">
        <v>329</v>
      </c>
      <c r="B14" s="9" t="s">
        <v>922</v>
      </c>
      <c r="C14" s="13">
        <v>235</v>
      </c>
      <c r="D14" s="14">
        <v>100</v>
      </c>
      <c r="E14" s="15">
        <v>135</v>
      </c>
      <c r="F14" s="14">
        <v>18</v>
      </c>
      <c r="G14" s="13">
        <v>44</v>
      </c>
      <c r="H14" s="13">
        <v>38</v>
      </c>
      <c r="I14" s="13">
        <v>31</v>
      </c>
      <c r="J14" s="13">
        <v>33</v>
      </c>
      <c r="K14" s="13">
        <v>70</v>
      </c>
      <c r="L14" s="13">
        <v>62</v>
      </c>
      <c r="M14" s="13">
        <v>70</v>
      </c>
      <c r="N14" s="15">
        <v>103</v>
      </c>
      <c r="O14" s="14">
        <v>146</v>
      </c>
      <c r="P14" s="13">
        <v>45</v>
      </c>
      <c r="Q14" s="13">
        <v>16</v>
      </c>
      <c r="R14" s="13">
        <v>2</v>
      </c>
      <c r="S14" s="13">
        <v>16</v>
      </c>
      <c r="T14" s="13">
        <v>44</v>
      </c>
      <c r="U14" s="13">
        <v>11</v>
      </c>
      <c r="V14" s="13">
        <v>1</v>
      </c>
      <c r="W14" s="13">
        <v>4</v>
      </c>
      <c r="X14" s="13">
        <v>28</v>
      </c>
      <c r="Y14" s="13">
        <v>17</v>
      </c>
      <c r="Z14" s="15">
        <v>51</v>
      </c>
      <c r="AA14" s="14">
        <v>195</v>
      </c>
      <c r="AB14" s="13">
        <v>40</v>
      </c>
      <c r="AC14" s="13">
        <v>4</v>
      </c>
      <c r="AD14" s="13">
        <v>22</v>
      </c>
      <c r="AE14" s="13">
        <v>11</v>
      </c>
      <c r="AF14" s="15">
        <v>4</v>
      </c>
      <c r="AG14" s="14">
        <v>151</v>
      </c>
      <c r="AH14" s="13">
        <v>84</v>
      </c>
      <c r="AI14" s="13">
        <v>62</v>
      </c>
      <c r="AJ14" s="13">
        <v>89</v>
      </c>
      <c r="AK14" s="13">
        <v>36</v>
      </c>
      <c r="AL14" s="15">
        <v>48</v>
      </c>
      <c r="AM14" s="14">
        <v>235</v>
      </c>
      <c r="AN14" s="15">
        <v>0</v>
      </c>
    </row>
    <row r="15" spans="1:40" ht="15" customHeight="1" x14ac:dyDescent="0.3">
      <c r="A15" s="2" t="s">
        <v>329</v>
      </c>
      <c r="B15" s="9"/>
      <c r="C15" s="16">
        <v>0.33</v>
      </c>
      <c r="D15" s="17">
        <v>0.33</v>
      </c>
      <c r="E15" s="18">
        <v>0.33</v>
      </c>
      <c r="F15" s="17">
        <v>0.27</v>
      </c>
      <c r="G15" s="16">
        <v>0.32</v>
      </c>
      <c r="H15" s="16">
        <v>0.35</v>
      </c>
      <c r="I15" s="16">
        <v>0.3</v>
      </c>
      <c r="J15" s="16">
        <v>0.32</v>
      </c>
      <c r="K15" s="16">
        <v>0.37</v>
      </c>
      <c r="L15" s="16">
        <v>0.31</v>
      </c>
      <c r="M15" s="16">
        <v>0.32</v>
      </c>
      <c r="N15" s="18">
        <v>0.35</v>
      </c>
      <c r="O15" s="17">
        <v>0.33</v>
      </c>
      <c r="P15" s="16">
        <v>0.32</v>
      </c>
      <c r="Q15" s="16">
        <v>0.27</v>
      </c>
      <c r="R15" s="16">
        <v>0.16</v>
      </c>
      <c r="S15" s="16">
        <v>0.28999999999999998</v>
      </c>
      <c r="T15" s="16">
        <v>0.35</v>
      </c>
      <c r="U15" s="20">
        <v>0.2</v>
      </c>
      <c r="V15" s="16">
        <v>1</v>
      </c>
      <c r="W15" s="16">
        <v>0.52</v>
      </c>
      <c r="X15" s="16">
        <v>0.4</v>
      </c>
      <c r="Y15" s="16">
        <v>0.37</v>
      </c>
      <c r="Z15" s="18">
        <v>0.37</v>
      </c>
      <c r="AA15" s="17">
        <v>0.33</v>
      </c>
      <c r="AB15" s="16">
        <v>0.32</v>
      </c>
      <c r="AC15" s="16">
        <v>0.23</v>
      </c>
      <c r="AD15" s="16">
        <v>0.32</v>
      </c>
      <c r="AE15" s="16">
        <v>0.35</v>
      </c>
      <c r="AF15" s="18">
        <v>0.38</v>
      </c>
      <c r="AG15" s="17">
        <v>0.36</v>
      </c>
      <c r="AH15" s="16">
        <v>0.28999999999999998</v>
      </c>
      <c r="AI15" s="16">
        <v>0.32</v>
      </c>
      <c r="AJ15" s="20">
        <v>0.39</v>
      </c>
      <c r="AK15" s="16">
        <v>0.27</v>
      </c>
      <c r="AL15" s="18">
        <v>0.31</v>
      </c>
      <c r="AM15" s="17">
        <v>0.33</v>
      </c>
      <c r="AN15" s="18">
        <v>0</v>
      </c>
    </row>
    <row r="16" spans="1:40" ht="15" customHeight="1" x14ac:dyDescent="0.3">
      <c r="A16" s="2" t="s">
        <v>329</v>
      </c>
      <c r="B16" s="9"/>
      <c r="D16" s="22"/>
      <c r="E16" s="9"/>
      <c r="F16" s="22"/>
      <c r="N16" s="9"/>
      <c r="O16" s="10" t="s">
        <v>383</v>
      </c>
      <c r="T16" s="12" t="s">
        <v>383</v>
      </c>
      <c r="X16" s="12" t="s">
        <v>383</v>
      </c>
      <c r="Z16" s="11" t="s">
        <v>383</v>
      </c>
      <c r="AA16" s="22"/>
      <c r="AF16" s="9"/>
      <c r="AG16" s="22"/>
      <c r="AJ16" s="12" t="s">
        <v>454</v>
      </c>
      <c r="AL16" s="9"/>
      <c r="AM16" s="22"/>
      <c r="AN16" s="9"/>
    </row>
    <row r="17" spans="1:40" ht="15" customHeight="1" x14ac:dyDescent="0.3">
      <c r="A17" s="2" t="s">
        <v>329</v>
      </c>
      <c r="B17" s="9" t="s">
        <v>930</v>
      </c>
      <c r="C17" s="13">
        <v>241</v>
      </c>
      <c r="D17" s="14">
        <v>111</v>
      </c>
      <c r="E17" s="15">
        <v>130</v>
      </c>
      <c r="F17" s="14">
        <v>21</v>
      </c>
      <c r="G17" s="13">
        <v>43</v>
      </c>
      <c r="H17" s="13">
        <v>37</v>
      </c>
      <c r="I17" s="13">
        <v>43</v>
      </c>
      <c r="J17" s="13">
        <v>35</v>
      </c>
      <c r="K17" s="13">
        <v>63</v>
      </c>
      <c r="L17" s="13">
        <v>64</v>
      </c>
      <c r="M17" s="13">
        <v>80</v>
      </c>
      <c r="N17" s="15">
        <v>98</v>
      </c>
      <c r="O17" s="14">
        <v>153</v>
      </c>
      <c r="P17" s="13">
        <v>47</v>
      </c>
      <c r="Q17" s="13">
        <v>22</v>
      </c>
      <c r="R17" s="13">
        <v>4</v>
      </c>
      <c r="S17" s="13">
        <v>16</v>
      </c>
      <c r="T17" s="13">
        <v>41</v>
      </c>
      <c r="U17" s="13">
        <v>25</v>
      </c>
      <c r="V17" s="13">
        <v>0</v>
      </c>
      <c r="W17" s="13">
        <v>2</v>
      </c>
      <c r="X17" s="13">
        <v>22</v>
      </c>
      <c r="Y17" s="13">
        <v>17</v>
      </c>
      <c r="Z17" s="15">
        <v>44</v>
      </c>
      <c r="AA17" s="14">
        <v>201</v>
      </c>
      <c r="AB17" s="13">
        <v>40</v>
      </c>
      <c r="AC17" s="13">
        <v>7</v>
      </c>
      <c r="AD17" s="13">
        <v>19</v>
      </c>
      <c r="AE17" s="13">
        <v>11</v>
      </c>
      <c r="AF17" s="15">
        <v>4</v>
      </c>
      <c r="AG17" s="14">
        <v>149</v>
      </c>
      <c r="AH17" s="13">
        <v>93</v>
      </c>
      <c r="AI17" s="13">
        <v>73</v>
      </c>
      <c r="AJ17" s="13">
        <v>76</v>
      </c>
      <c r="AK17" s="13">
        <v>43</v>
      </c>
      <c r="AL17" s="15">
        <v>50</v>
      </c>
      <c r="AM17" s="14">
        <v>241</v>
      </c>
      <c r="AN17" s="15">
        <v>0</v>
      </c>
    </row>
    <row r="18" spans="1:40" ht="15" customHeight="1" x14ac:dyDescent="0.3">
      <c r="A18" s="2" t="s">
        <v>329</v>
      </c>
      <c r="B18" s="9"/>
      <c r="C18" s="16">
        <v>0.34</v>
      </c>
      <c r="D18" s="17">
        <v>0.37</v>
      </c>
      <c r="E18" s="18">
        <v>0.32</v>
      </c>
      <c r="F18" s="17">
        <v>0.32</v>
      </c>
      <c r="G18" s="16">
        <v>0.32</v>
      </c>
      <c r="H18" s="16">
        <v>0.34</v>
      </c>
      <c r="I18" s="16">
        <v>0.4</v>
      </c>
      <c r="J18" s="16">
        <v>0.33</v>
      </c>
      <c r="K18" s="16">
        <v>0.33</v>
      </c>
      <c r="L18" s="16">
        <v>0.32</v>
      </c>
      <c r="M18" s="16">
        <v>0.37</v>
      </c>
      <c r="N18" s="18">
        <v>0.33</v>
      </c>
      <c r="O18" s="17">
        <v>0.34</v>
      </c>
      <c r="P18" s="16">
        <v>0.33</v>
      </c>
      <c r="Q18" s="16">
        <v>0.37</v>
      </c>
      <c r="R18" s="16">
        <v>0.35</v>
      </c>
      <c r="S18" s="16">
        <v>0.28999999999999998</v>
      </c>
      <c r="T18" s="16">
        <v>0.33</v>
      </c>
      <c r="U18" s="20">
        <v>0.46</v>
      </c>
      <c r="V18" s="16">
        <v>0</v>
      </c>
      <c r="W18" s="16">
        <v>0.28000000000000003</v>
      </c>
      <c r="X18" s="16">
        <v>0.32</v>
      </c>
      <c r="Y18" s="16">
        <v>0.36</v>
      </c>
      <c r="Z18" s="18">
        <v>0.32</v>
      </c>
      <c r="AA18" s="17">
        <v>0.34</v>
      </c>
      <c r="AB18" s="16">
        <v>0.32</v>
      </c>
      <c r="AC18" s="16">
        <v>0.38</v>
      </c>
      <c r="AD18" s="16">
        <v>0.27</v>
      </c>
      <c r="AE18" s="16">
        <v>0.35</v>
      </c>
      <c r="AF18" s="18">
        <v>0.42</v>
      </c>
      <c r="AG18" s="17">
        <v>0.35</v>
      </c>
      <c r="AH18" s="16">
        <v>0.32</v>
      </c>
      <c r="AI18" s="16">
        <v>0.37</v>
      </c>
      <c r="AJ18" s="16">
        <v>0.33</v>
      </c>
      <c r="AK18" s="16">
        <v>0.32</v>
      </c>
      <c r="AL18" s="18">
        <v>0.32</v>
      </c>
      <c r="AM18" s="17">
        <v>0.34</v>
      </c>
      <c r="AN18" s="18">
        <v>0</v>
      </c>
    </row>
    <row r="19" spans="1:40" ht="15" customHeight="1" x14ac:dyDescent="0.3">
      <c r="A19" s="2" t="s">
        <v>329</v>
      </c>
      <c r="B19" s="9" t="s">
        <v>940</v>
      </c>
      <c r="C19" s="13">
        <v>63</v>
      </c>
      <c r="D19" s="14">
        <v>20</v>
      </c>
      <c r="E19" s="15">
        <v>43</v>
      </c>
      <c r="F19" s="14">
        <v>7</v>
      </c>
      <c r="G19" s="13">
        <v>16</v>
      </c>
      <c r="H19" s="13">
        <v>13</v>
      </c>
      <c r="I19" s="13">
        <v>6</v>
      </c>
      <c r="J19" s="13">
        <v>11</v>
      </c>
      <c r="K19" s="13">
        <v>11</v>
      </c>
      <c r="L19" s="13">
        <v>23</v>
      </c>
      <c r="M19" s="13">
        <v>18</v>
      </c>
      <c r="N19" s="15">
        <v>22</v>
      </c>
      <c r="O19" s="14">
        <v>36</v>
      </c>
      <c r="P19" s="13">
        <v>14</v>
      </c>
      <c r="Q19" s="13">
        <v>8</v>
      </c>
      <c r="R19" s="13">
        <v>0</v>
      </c>
      <c r="S19" s="13">
        <v>6</v>
      </c>
      <c r="T19" s="13">
        <v>13</v>
      </c>
      <c r="U19" s="13">
        <v>7</v>
      </c>
      <c r="V19" s="13">
        <v>0</v>
      </c>
      <c r="W19" s="13">
        <v>0</v>
      </c>
      <c r="X19" s="13">
        <v>5</v>
      </c>
      <c r="Y19" s="13">
        <v>4</v>
      </c>
      <c r="Z19" s="15">
        <v>7</v>
      </c>
      <c r="AA19" s="14">
        <v>53</v>
      </c>
      <c r="AB19" s="13">
        <v>10</v>
      </c>
      <c r="AC19" s="13">
        <v>1</v>
      </c>
      <c r="AD19" s="13">
        <v>8</v>
      </c>
      <c r="AE19" s="13">
        <v>1</v>
      </c>
      <c r="AF19" s="15">
        <v>0</v>
      </c>
      <c r="AG19" s="14">
        <v>35</v>
      </c>
      <c r="AH19" s="13">
        <v>28</v>
      </c>
      <c r="AI19" s="13">
        <v>17</v>
      </c>
      <c r="AJ19" s="13">
        <v>18</v>
      </c>
      <c r="AK19" s="13">
        <v>16</v>
      </c>
      <c r="AL19" s="15">
        <v>11</v>
      </c>
      <c r="AM19" s="14">
        <v>63</v>
      </c>
      <c r="AN19" s="15">
        <v>0</v>
      </c>
    </row>
    <row r="20" spans="1:40" ht="15" customHeight="1" x14ac:dyDescent="0.3">
      <c r="A20" s="2" t="s">
        <v>329</v>
      </c>
      <c r="B20" s="9"/>
      <c r="C20" s="16">
        <v>0.09</v>
      </c>
      <c r="D20" s="17">
        <v>7.0000000000000007E-2</v>
      </c>
      <c r="E20" s="18">
        <v>0.1</v>
      </c>
      <c r="F20" s="17">
        <v>0.11</v>
      </c>
      <c r="G20" s="16">
        <v>0.12</v>
      </c>
      <c r="H20" s="16">
        <v>0.11</v>
      </c>
      <c r="I20" s="16">
        <v>0.05</v>
      </c>
      <c r="J20" s="16">
        <v>0.1</v>
      </c>
      <c r="K20" s="16">
        <v>0.06</v>
      </c>
      <c r="L20" s="16">
        <v>0.11</v>
      </c>
      <c r="M20" s="16">
        <v>0.08</v>
      </c>
      <c r="N20" s="18">
        <v>7.0000000000000007E-2</v>
      </c>
      <c r="O20" s="17">
        <v>0.08</v>
      </c>
      <c r="P20" s="16">
        <v>0.1</v>
      </c>
      <c r="Q20" s="16">
        <v>0.13</v>
      </c>
      <c r="R20" s="16">
        <v>0</v>
      </c>
      <c r="S20" s="16">
        <v>0.11</v>
      </c>
      <c r="T20" s="16">
        <v>0.1</v>
      </c>
      <c r="U20" s="16">
        <v>0.12</v>
      </c>
      <c r="V20" s="16">
        <v>0</v>
      </c>
      <c r="W20" s="16">
        <v>0</v>
      </c>
      <c r="X20" s="16">
        <v>7.0000000000000007E-2</v>
      </c>
      <c r="Y20" s="16">
        <v>0.08</v>
      </c>
      <c r="Z20" s="18">
        <v>0.05</v>
      </c>
      <c r="AA20" s="17">
        <v>0.09</v>
      </c>
      <c r="AB20" s="16">
        <v>0.08</v>
      </c>
      <c r="AC20" s="16">
        <v>0.05</v>
      </c>
      <c r="AD20" s="16">
        <v>0.12</v>
      </c>
      <c r="AE20" s="16">
        <v>0.03</v>
      </c>
      <c r="AF20" s="18">
        <v>0</v>
      </c>
      <c r="AG20" s="17">
        <v>0.08</v>
      </c>
      <c r="AH20" s="16">
        <v>0.1</v>
      </c>
      <c r="AI20" s="16">
        <v>0.08</v>
      </c>
      <c r="AJ20" s="16">
        <v>0.08</v>
      </c>
      <c r="AK20" s="16">
        <v>0.12</v>
      </c>
      <c r="AL20" s="18">
        <v>7.0000000000000007E-2</v>
      </c>
      <c r="AM20" s="17">
        <v>0.09</v>
      </c>
      <c r="AN20" s="18">
        <v>0</v>
      </c>
    </row>
    <row r="21" spans="1:40" ht="15" customHeight="1" x14ac:dyDescent="0.3">
      <c r="A21" s="2" t="s">
        <v>329</v>
      </c>
      <c r="B21" s="9" t="s">
        <v>950</v>
      </c>
      <c r="C21" s="13">
        <v>10</v>
      </c>
      <c r="D21" s="14">
        <v>3</v>
      </c>
      <c r="E21" s="15">
        <v>7</v>
      </c>
      <c r="F21" s="14">
        <v>0</v>
      </c>
      <c r="G21" s="13">
        <v>0</v>
      </c>
      <c r="H21" s="13">
        <v>1</v>
      </c>
      <c r="I21" s="13">
        <v>4</v>
      </c>
      <c r="J21" s="13">
        <v>2</v>
      </c>
      <c r="K21" s="13">
        <v>3</v>
      </c>
      <c r="L21" s="13">
        <v>0</v>
      </c>
      <c r="M21" s="13">
        <v>5</v>
      </c>
      <c r="N21" s="15">
        <v>5</v>
      </c>
      <c r="O21" s="14">
        <v>6</v>
      </c>
      <c r="P21" s="13">
        <v>1</v>
      </c>
      <c r="Q21" s="13">
        <v>1</v>
      </c>
      <c r="R21" s="13">
        <v>0</v>
      </c>
      <c r="S21" s="13">
        <v>1</v>
      </c>
      <c r="T21" s="13">
        <v>3</v>
      </c>
      <c r="U21" s="13">
        <v>0</v>
      </c>
      <c r="V21" s="13">
        <v>0</v>
      </c>
      <c r="W21" s="13">
        <v>0</v>
      </c>
      <c r="X21" s="13">
        <v>2</v>
      </c>
      <c r="Y21" s="13">
        <v>1</v>
      </c>
      <c r="Z21" s="15">
        <v>1</v>
      </c>
      <c r="AA21" s="14">
        <v>8</v>
      </c>
      <c r="AB21" s="13">
        <v>2</v>
      </c>
      <c r="AC21" s="13">
        <v>0</v>
      </c>
      <c r="AD21" s="13">
        <v>2</v>
      </c>
      <c r="AE21" s="13">
        <v>0</v>
      </c>
      <c r="AF21" s="15">
        <v>0</v>
      </c>
      <c r="AG21" s="14">
        <v>5</v>
      </c>
      <c r="AH21" s="13">
        <v>5</v>
      </c>
      <c r="AI21" s="13">
        <v>2</v>
      </c>
      <c r="AJ21" s="13">
        <v>3</v>
      </c>
      <c r="AK21" s="13">
        <v>3</v>
      </c>
      <c r="AL21" s="15">
        <v>2</v>
      </c>
      <c r="AM21" s="14">
        <v>10</v>
      </c>
      <c r="AN21" s="15">
        <v>0</v>
      </c>
    </row>
    <row r="22" spans="1:40" ht="15" customHeight="1" x14ac:dyDescent="0.3">
      <c r="A22" s="2" t="s">
        <v>329</v>
      </c>
      <c r="B22" s="9"/>
      <c r="C22" s="16">
        <v>0.01</v>
      </c>
      <c r="D22" s="17">
        <v>0.01</v>
      </c>
      <c r="E22" s="18">
        <v>0.02</v>
      </c>
      <c r="F22" s="17">
        <v>0</v>
      </c>
      <c r="G22" s="16">
        <v>0</v>
      </c>
      <c r="H22" s="16">
        <v>0.01</v>
      </c>
      <c r="I22" s="20">
        <v>0.04</v>
      </c>
      <c r="J22" s="16">
        <v>0.02</v>
      </c>
      <c r="K22" s="16">
        <v>0.02</v>
      </c>
      <c r="L22" s="20">
        <v>0</v>
      </c>
      <c r="M22" s="16">
        <v>0.02</v>
      </c>
      <c r="N22" s="18">
        <v>0.02</v>
      </c>
      <c r="O22" s="17">
        <v>0.01</v>
      </c>
      <c r="P22" s="16">
        <v>0.01</v>
      </c>
      <c r="Q22" s="16">
        <v>0.02</v>
      </c>
      <c r="R22" s="16">
        <v>0</v>
      </c>
      <c r="S22" s="16">
        <v>0.02</v>
      </c>
      <c r="T22" s="16">
        <v>0.02</v>
      </c>
      <c r="U22" s="16">
        <v>0</v>
      </c>
      <c r="V22" s="16">
        <v>0</v>
      </c>
      <c r="W22" s="16">
        <v>0</v>
      </c>
      <c r="X22" s="16">
        <v>0.03</v>
      </c>
      <c r="Y22" s="16">
        <v>0.02</v>
      </c>
      <c r="Z22" s="18">
        <v>0.01</v>
      </c>
      <c r="AA22" s="17">
        <v>0.01</v>
      </c>
      <c r="AB22" s="16">
        <v>0.02</v>
      </c>
      <c r="AC22" s="16">
        <v>0</v>
      </c>
      <c r="AD22" s="16">
        <v>0.03</v>
      </c>
      <c r="AE22" s="16">
        <v>0</v>
      </c>
      <c r="AF22" s="18">
        <v>0</v>
      </c>
      <c r="AG22" s="17">
        <v>0.01</v>
      </c>
      <c r="AH22" s="16">
        <v>0.02</v>
      </c>
      <c r="AI22" s="16">
        <v>0.01</v>
      </c>
      <c r="AJ22" s="16">
        <v>0.01</v>
      </c>
      <c r="AK22" s="16">
        <v>0.02</v>
      </c>
      <c r="AL22" s="18">
        <v>0.01</v>
      </c>
      <c r="AM22" s="17">
        <v>0.01</v>
      </c>
      <c r="AN22" s="18">
        <v>0</v>
      </c>
    </row>
    <row r="23" spans="1:40" ht="15" customHeight="1" x14ac:dyDescent="0.3">
      <c r="A23" s="2" t="s">
        <v>329</v>
      </c>
      <c r="B23" s="9"/>
      <c r="D23" s="22"/>
      <c r="E23" s="9"/>
      <c r="F23" s="22"/>
      <c r="I23" s="12" t="s">
        <v>666</v>
      </c>
      <c r="J23" s="12" t="s">
        <v>383</v>
      </c>
      <c r="M23" s="12" t="s">
        <v>383</v>
      </c>
      <c r="N23" s="9"/>
      <c r="O23" s="22"/>
      <c r="Z23" s="9"/>
      <c r="AA23" s="22"/>
      <c r="AF23" s="9"/>
      <c r="AG23" s="22"/>
      <c r="AL23" s="9"/>
      <c r="AM23" s="22"/>
      <c r="AN23" s="9"/>
    </row>
    <row r="24" spans="1:40" ht="15" customHeight="1" x14ac:dyDescent="0.3">
      <c r="A24" s="2" t="s">
        <v>329</v>
      </c>
      <c r="B24" s="9" t="s">
        <v>774</v>
      </c>
      <c r="C24" s="13">
        <v>11</v>
      </c>
      <c r="D24" s="14">
        <v>7</v>
      </c>
      <c r="E24" s="15">
        <v>4</v>
      </c>
      <c r="F24" s="14">
        <v>1</v>
      </c>
      <c r="G24" s="13">
        <v>2</v>
      </c>
      <c r="H24" s="13">
        <v>0</v>
      </c>
      <c r="I24" s="13">
        <v>2</v>
      </c>
      <c r="J24" s="13">
        <v>2</v>
      </c>
      <c r="K24" s="13">
        <v>4</v>
      </c>
      <c r="L24" s="13">
        <v>3</v>
      </c>
      <c r="M24" s="13">
        <v>2</v>
      </c>
      <c r="N24" s="15">
        <v>6</v>
      </c>
      <c r="O24" s="14">
        <v>5</v>
      </c>
      <c r="P24" s="13">
        <v>1</v>
      </c>
      <c r="Q24" s="13">
        <v>0</v>
      </c>
      <c r="R24" s="13">
        <v>0</v>
      </c>
      <c r="S24" s="13">
        <v>1</v>
      </c>
      <c r="T24" s="13">
        <v>5</v>
      </c>
      <c r="U24" s="13">
        <v>1</v>
      </c>
      <c r="V24" s="13">
        <v>0</v>
      </c>
      <c r="W24" s="13">
        <v>0</v>
      </c>
      <c r="X24" s="13">
        <v>2</v>
      </c>
      <c r="Y24" s="13">
        <v>0</v>
      </c>
      <c r="Z24" s="15">
        <v>1</v>
      </c>
      <c r="AA24" s="14">
        <v>11</v>
      </c>
      <c r="AB24" s="13">
        <v>0</v>
      </c>
      <c r="AC24" s="13">
        <v>0</v>
      </c>
      <c r="AD24" s="13">
        <v>0</v>
      </c>
      <c r="AE24" s="13">
        <v>0</v>
      </c>
      <c r="AF24" s="15">
        <v>0</v>
      </c>
      <c r="AG24" s="14">
        <v>7</v>
      </c>
      <c r="AH24" s="13">
        <v>4</v>
      </c>
      <c r="AI24" s="13">
        <v>4</v>
      </c>
      <c r="AJ24" s="13">
        <v>3</v>
      </c>
      <c r="AK24" s="13">
        <v>0</v>
      </c>
      <c r="AL24" s="15">
        <v>4</v>
      </c>
      <c r="AM24" s="14">
        <v>11</v>
      </c>
      <c r="AN24" s="15">
        <v>0</v>
      </c>
    </row>
    <row r="25" spans="1:40" ht="15" customHeight="1" x14ac:dyDescent="0.3">
      <c r="A25" s="2" t="s">
        <v>329</v>
      </c>
      <c r="B25" s="9"/>
      <c r="C25" s="16">
        <v>0.02</v>
      </c>
      <c r="D25" s="17">
        <v>0.02</v>
      </c>
      <c r="E25" s="18">
        <v>0.01</v>
      </c>
      <c r="F25" s="17">
        <v>0.01</v>
      </c>
      <c r="G25" s="16">
        <v>0.02</v>
      </c>
      <c r="H25" s="16">
        <v>0</v>
      </c>
      <c r="I25" s="16">
        <v>0.02</v>
      </c>
      <c r="J25" s="16">
        <v>0.02</v>
      </c>
      <c r="K25" s="16">
        <v>0.02</v>
      </c>
      <c r="L25" s="16">
        <v>0.01</v>
      </c>
      <c r="M25" s="16">
        <v>0.01</v>
      </c>
      <c r="N25" s="18">
        <v>0.02</v>
      </c>
      <c r="O25" s="17">
        <v>0.01</v>
      </c>
      <c r="P25" s="16">
        <v>0.01</v>
      </c>
      <c r="Q25" s="16">
        <v>0</v>
      </c>
      <c r="R25" s="16">
        <v>0</v>
      </c>
      <c r="S25" s="16">
        <v>0.02</v>
      </c>
      <c r="T25" s="20">
        <v>0.04</v>
      </c>
      <c r="U25" s="16">
        <v>0.02</v>
      </c>
      <c r="V25" s="16">
        <v>0</v>
      </c>
      <c r="W25" s="16">
        <v>0</v>
      </c>
      <c r="X25" s="16">
        <v>0.03</v>
      </c>
      <c r="Y25" s="16">
        <v>0</v>
      </c>
      <c r="Z25" s="18">
        <v>0.01</v>
      </c>
      <c r="AA25" s="17">
        <v>0.02</v>
      </c>
      <c r="AB25" s="16">
        <v>0</v>
      </c>
      <c r="AC25" s="16">
        <v>0</v>
      </c>
      <c r="AD25" s="16">
        <v>0</v>
      </c>
      <c r="AE25" s="16">
        <v>0</v>
      </c>
      <c r="AF25" s="18">
        <v>0</v>
      </c>
      <c r="AG25" s="17">
        <v>0.02</v>
      </c>
      <c r="AH25" s="16">
        <v>0.01</v>
      </c>
      <c r="AI25" s="16">
        <v>0.02</v>
      </c>
      <c r="AJ25" s="16">
        <v>0.01</v>
      </c>
      <c r="AK25" s="16">
        <v>0</v>
      </c>
      <c r="AL25" s="18">
        <v>0.03</v>
      </c>
      <c r="AM25" s="17">
        <v>0.02</v>
      </c>
      <c r="AN25" s="18">
        <v>0</v>
      </c>
    </row>
    <row r="26" spans="1:40" ht="15" customHeight="1" x14ac:dyDescent="0.3">
      <c r="A26" s="2" t="s">
        <v>329</v>
      </c>
      <c r="B26" s="9"/>
      <c r="D26" s="22"/>
      <c r="E26" s="9"/>
      <c r="F26" s="22"/>
      <c r="N26" s="9"/>
      <c r="O26" s="22"/>
      <c r="T26" s="12" t="s">
        <v>377</v>
      </c>
      <c r="Z26" s="9"/>
      <c r="AA26" s="22"/>
      <c r="AF26" s="9"/>
      <c r="AG26" s="22"/>
      <c r="AL26" s="9"/>
      <c r="AM26" s="22"/>
      <c r="AN26" s="9"/>
    </row>
    <row r="27" spans="1:40" ht="15" customHeight="1" x14ac:dyDescent="0.3">
      <c r="A27" s="2" t="s">
        <v>329</v>
      </c>
      <c r="B27" s="9" t="s">
        <v>960</v>
      </c>
      <c r="C27" s="13">
        <v>385</v>
      </c>
      <c r="D27" s="14">
        <v>159</v>
      </c>
      <c r="E27" s="15">
        <v>226</v>
      </c>
      <c r="F27" s="14">
        <v>38</v>
      </c>
      <c r="G27" s="13">
        <v>74</v>
      </c>
      <c r="H27" s="13">
        <v>59</v>
      </c>
      <c r="I27" s="13">
        <v>51</v>
      </c>
      <c r="J27" s="13">
        <v>54</v>
      </c>
      <c r="K27" s="13">
        <v>109</v>
      </c>
      <c r="L27" s="13">
        <v>112</v>
      </c>
      <c r="M27" s="13">
        <v>110</v>
      </c>
      <c r="N27" s="15">
        <v>163</v>
      </c>
      <c r="O27" s="14">
        <v>244</v>
      </c>
      <c r="P27" s="13">
        <v>77</v>
      </c>
      <c r="Q27" s="13">
        <v>29</v>
      </c>
      <c r="R27" s="13">
        <v>8</v>
      </c>
      <c r="S27" s="13">
        <v>30</v>
      </c>
      <c r="T27" s="13">
        <v>64</v>
      </c>
      <c r="U27" s="13">
        <v>22</v>
      </c>
      <c r="V27" s="13">
        <v>1</v>
      </c>
      <c r="W27" s="13">
        <v>6</v>
      </c>
      <c r="X27" s="13">
        <v>39</v>
      </c>
      <c r="Y27" s="13">
        <v>25</v>
      </c>
      <c r="Z27" s="15">
        <v>84</v>
      </c>
      <c r="AA27" s="14">
        <v>311</v>
      </c>
      <c r="AB27" s="13">
        <v>74</v>
      </c>
      <c r="AC27" s="13">
        <v>10</v>
      </c>
      <c r="AD27" s="13">
        <v>40</v>
      </c>
      <c r="AE27" s="13">
        <v>19</v>
      </c>
      <c r="AF27" s="15">
        <v>5</v>
      </c>
      <c r="AG27" s="14">
        <v>228</v>
      </c>
      <c r="AH27" s="13">
        <v>157</v>
      </c>
      <c r="AI27" s="13">
        <v>102</v>
      </c>
      <c r="AJ27" s="13">
        <v>127</v>
      </c>
      <c r="AK27" s="13">
        <v>70</v>
      </c>
      <c r="AL27" s="15">
        <v>86</v>
      </c>
      <c r="AM27" s="14">
        <v>385</v>
      </c>
      <c r="AN27" s="15">
        <v>0</v>
      </c>
    </row>
    <row r="28" spans="1:40" ht="15" customHeight="1" x14ac:dyDescent="0.3">
      <c r="A28" s="2" t="s">
        <v>329</v>
      </c>
      <c r="B28" s="9"/>
      <c r="C28" s="16">
        <v>0.54</v>
      </c>
      <c r="D28" s="17">
        <v>0.53</v>
      </c>
      <c r="E28" s="18">
        <v>0.55000000000000004</v>
      </c>
      <c r="F28" s="17">
        <v>0.56999999999999995</v>
      </c>
      <c r="G28" s="16">
        <v>0.55000000000000004</v>
      </c>
      <c r="H28" s="16">
        <v>0.54</v>
      </c>
      <c r="I28" s="16">
        <v>0.48</v>
      </c>
      <c r="J28" s="16">
        <v>0.52</v>
      </c>
      <c r="K28" s="16">
        <v>0.56999999999999995</v>
      </c>
      <c r="L28" s="16">
        <v>0.56000000000000005</v>
      </c>
      <c r="M28" s="16">
        <v>0.51</v>
      </c>
      <c r="N28" s="18">
        <v>0.56000000000000005</v>
      </c>
      <c r="O28" s="17">
        <v>0.55000000000000004</v>
      </c>
      <c r="P28" s="16">
        <v>0.55000000000000004</v>
      </c>
      <c r="Q28" s="16">
        <v>0.49</v>
      </c>
      <c r="R28" s="16">
        <v>0.65</v>
      </c>
      <c r="S28" s="16">
        <v>0.55000000000000004</v>
      </c>
      <c r="T28" s="16">
        <v>0.51</v>
      </c>
      <c r="U28" s="20">
        <v>0.4</v>
      </c>
      <c r="V28" s="16">
        <v>1</v>
      </c>
      <c r="W28" s="16">
        <v>0.72</v>
      </c>
      <c r="X28" s="16">
        <v>0.56000000000000005</v>
      </c>
      <c r="Y28" s="16">
        <v>0.54</v>
      </c>
      <c r="Z28" s="18">
        <v>0.61</v>
      </c>
      <c r="AA28" s="17">
        <v>0.53</v>
      </c>
      <c r="AB28" s="16">
        <v>0.59</v>
      </c>
      <c r="AC28" s="16">
        <v>0.56000000000000005</v>
      </c>
      <c r="AD28" s="16">
        <v>0.57999999999999996</v>
      </c>
      <c r="AE28" s="16">
        <v>0.62</v>
      </c>
      <c r="AF28" s="18">
        <v>0.57999999999999996</v>
      </c>
      <c r="AG28" s="17">
        <v>0.54</v>
      </c>
      <c r="AH28" s="16">
        <v>0.55000000000000004</v>
      </c>
      <c r="AI28" s="16">
        <v>0.52</v>
      </c>
      <c r="AJ28" s="16">
        <v>0.56000000000000005</v>
      </c>
      <c r="AK28" s="16">
        <v>0.53</v>
      </c>
      <c r="AL28" s="18">
        <v>0.56000000000000005</v>
      </c>
      <c r="AM28" s="17">
        <v>0.54</v>
      </c>
      <c r="AN28" s="18">
        <v>0</v>
      </c>
    </row>
    <row r="29" spans="1:40" ht="15" customHeight="1" x14ac:dyDescent="0.3">
      <c r="A29" s="2" t="s">
        <v>329</v>
      </c>
      <c r="B29" s="9"/>
      <c r="D29" s="22"/>
      <c r="E29" s="9"/>
      <c r="F29" s="22"/>
      <c r="N29" s="9"/>
      <c r="O29" s="10" t="s">
        <v>383</v>
      </c>
      <c r="Z29" s="11" t="s">
        <v>383</v>
      </c>
      <c r="AA29" s="22"/>
      <c r="AF29" s="9"/>
      <c r="AG29" s="22"/>
      <c r="AL29" s="9"/>
      <c r="AM29" s="22"/>
      <c r="AN29" s="9"/>
    </row>
    <row r="30" spans="1:40" ht="15" customHeight="1" x14ac:dyDescent="0.3">
      <c r="A30" s="2" t="s">
        <v>329</v>
      </c>
      <c r="B30" s="9" t="s">
        <v>970</v>
      </c>
      <c r="C30" s="13">
        <v>73</v>
      </c>
      <c r="D30" s="14">
        <v>23</v>
      </c>
      <c r="E30" s="15">
        <v>50</v>
      </c>
      <c r="F30" s="14">
        <v>7</v>
      </c>
      <c r="G30" s="13">
        <v>16</v>
      </c>
      <c r="H30" s="13">
        <v>14</v>
      </c>
      <c r="I30" s="13">
        <v>10</v>
      </c>
      <c r="J30" s="13">
        <v>13</v>
      </c>
      <c r="K30" s="13">
        <v>14</v>
      </c>
      <c r="L30" s="13">
        <v>23</v>
      </c>
      <c r="M30" s="13">
        <v>23</v>
      </c>
      <c r="N30" s="15">
        <v>27</v>
      </c>
      <c r="O30" s="14">
        <v>42</v>
      </c>
      <c r="P30" s="13">
        <v>15</v>
      </c>
      <c r="Q30" s="13">
        <v>9</v>
      </c>
      <c r="R30" s="13">
        <v>0</v>
      </c>
      <c r="S30" s="13">
        <v>7</v>
      </c>
      <c r="T30" s="13">
        <v>16</v>
      </c>
      <c r="U30" s="13">
        <v>7</v>
      </c>
      <c r="V30" s="13">
        <v>0</v>
      </c>
      <c r="W30" s="13">
        <v>0</v>
      </c>
      <c r="X30" s="13">
        <v>7</v>
      </c>
      <c r="Y30" s="13">
        <v>5</v>
      </c>
      <c r="Z30" s="15">
        <v>8</v>
      </c>
      <c r="AA30" s="14">
        <v>61</v>
      </c>
      <c r="AB30" s="13">
        <v>12</v>
      </c>
      <c r="AC30" s="13">
        <v>1</v>
      </c>
      <c r="AD30" s="13">
        <v>10</v>
      </c>
      <c r="AE30" s="13">
        <v>1</v>
      </c>
      <c r="AF30" s="15">
        <v>0</v>
      </c>
      <c r="AG30" s="14">
        <v>40</v>
      </c>
      <c r="AH30" s="13">
        <v>33</v>
      </c>
      <c r="AI30" s="13">
        <v>19</v>
      </c>
      <c r="AJ30" s="13">
        <v>21</v>
      </c>
      <c r="AK30" s="13">
        <v>19</v>
      </c>
      <c r="AL30" s="15">
        <v>13</v>
      </c>
      <c r="AM30" s="14">
        <v>73</v>
      </c>
      <c r="AN30" s="15">
        <v>0</v>
      </c>
    </row>
    <row r="31" spans="1:40" ht="15" customHeight="1" x14ac:dyDescent="0.3">
      <c r="A31" s="2" t="s">
        <v>329</v>
      </c>
      <c r="B31" s="9"/>
      <c r="C31" s="25">
        <v>0.1</v>
      </c>
      <c r="D31" s="26">
        <v>0.08</v>
      </c>
      <c r="E31" s="27">
        <v>0.12</v>
      </c>
      <c r="F31" s="26">
        <v>0.11</v>
      </c>
      <c r="G31" s="25">
        <v>0.12</v>
      </c>
      <c r="H31" s="25">
        <v>0.12</v>
      </c>
      <c r="I31" s="25">
        <v>0.09</v>
      </c>
      <c r="J31" s="25">
        <v>0.12</v>
      </c>
      <c r="K31" s="25">
        <v>7.0000000000000007E-2</v>
      </c>
      <c r="L31" s="25">
        <v>0.11</v>
      </c>
      <c r="M31" s="25">
        <v>0.11</v>
      </c>
      <c r="N31" s="27">
        <v>0.09</v>
      </c>
      <c r="O31" s="26">
        <v>0.09</v>
      </c>
      <c r="P31" s="25">
        <v>0.11</v>
      </c>
      <c r="Q31" s="25">
        <v>0.15</v>
      </c>
      <c r="R31" s="25">
        <v>0</v>
      </c>
      <c r="S31" s="25">
        <v>0.13</v>
      </c>
      <c r="T31" s="25">
        <v>0.12</v>
      </c>
      <c r="U31" s="25">
        <v>0.12</v>
      </c>
      <c r="V31" s="25">
        <v>0</v>
      </c>
      <c r="W31" s="25">
        <v>0</v>
      </c>
      <c r="X31" s="25">
        <v>0.09</v>
      </c>
      <c r="Y31" s="25">
        <v>0.1</v>
      </c>
      <c r="Z31" s="27">
        <v>0.06</v>
      </c>
      <c r="AA31" s="26">
        <v>0.1</v>
      </c>
      <c r="AB31" s="25">
        <v>0.1</v>
      </c>
      <c r="AC31" s="25">
        <v>0.05</v>
      </c>
      <c r="AD31" s="25">
        <v>0.15</v>
      </c>
      <c r="AE31" s="25">
        <v>0.03</v>
      </c>
      <c r="AF31" s="27">
        <v>0</v>
      </c>
      <c r="AG31" s="26">
        <v>0.09</v>
      </c>
      <c r="AH31" s="25">
        <v>0.11</v>
      </c>
      <c r="AI31" s="25">
        <v>0.09</v>
      </c>
      <c r="AJ31" s="25">
        <v>0.09</v>
      </c>
      <c r="AK31" s="25">
        <v>0.15</v>
      </c>
      <c r="AL31" s="27">
        <v>0.09</v>
      </c>
      <c r="AM31" s="26">
        <v>0.1</v>
      </c>
      <c r="AN31" s="27">
        <v>0</v>
      </c>
    </row>
    <row r="32" spans="1:40" x14ac:dyDescent="0.3">
      <c r="A32" s="2" t="s">
        <v>329</v>
      </c>
      <c r="B32" s="2" t="s">
        <v>457</v>
      </c>
    </row>
    <row r="33" spans="1:2" x14ac:dyDescent="0.3">
      <c r="A33" s="2" t="s">
        <v>329</v>
      </c>
      <c r="B33" s="2" t="s">
        <v>458</v>
      </c>
    </row>
    <row r="34" spans="1:2" ht="15" customHeight="1" x14ac:dyDescent="0.3">
      <c r="A34" s="2" t="s">
        <v>329</v>
      </c>
    </row>
    <row r="35" spans="1:2" ht="15" customHeight="1" x14ac:dyDescent="0.3">
      <c r="A35" s="2" t="s">
        <v>329</v>
      </c>
      <c r="B35" s="2" t="s">
        <v>459</v>
      </c>
    </row>
  </sheetData>
  <mergeCells count="6">
    <mergeCell ref="AM6:AN6"/>
    <mergeCell ref="D6:E6"/>
    <mergeCell ref="F6:N6"/>
    <mergeCell ref="O6:Z6"/>
    <mergeCell ref="AA6:AF6"/>
    <mergeCell ref="AG6:AL6"/>
  </mergeCells>
  <hyperlinks>
    <hyperlink ref="B1" location="'Contents'!E1" display="&lt;&lt; Contents" xr:uid="{00000000-0004-0000-3400-000000000000}"/>
  </hyperlinks>
  <pageMargins left="0.7" right="0.7" top="0.75" bottom="0.75" header="0.3" footer="0.3"/>
  <headerFooter>
    <oddHeader>&amp;L&amp;"Aptos"&amp;12&amp;K000000 Classification: CONFIDENTIAL&amp;1#_x000D_</oddHeader>
  </headerFooter>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1093</v>
      </c>
    </row>
    <row r="4" spans="1:40" x14ac:dyDescent="0.3">
      <c r="A4" s="2" t="s">
        <v>329</v>
      </c>
      <c r="B4" s="2" t="s">
        <v>1094</v>
      </c>
    </row>
    <row r="5" spans="1:40" x14ac:dyDescent="0.3">
      <c r="A5" s="2" t="s">
        <v>329</v>
      </c>
      <c r="B5" s="2" t="s">
        <v>99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86</v>
      </c>
      <c r="D9" s="14">
        <v>42</v>
      </c>
      <c r="E9" s="15">
        <v>44</v>
      </c>
      <c r="F9" s="14">
        <v>6</v>
      </c>
      <c r="G9" s="13">
        <v>5</v>
      </c>
      <c r="H9" s="13">
        <v>13</v>
      </c>
      <c r="I9" s="13">
        <v>16</v>
      </c>
      <c r="J9" s="13">
        <v>14</v>
      </c>
      <c r="K9" s="13">
        <v>32</v>
      </c>
      <c r="L9" s="13">
        <v>11</v>
      </c>
      <c r="M9" s="13">
        <v>29</v>
      </c>
      <c r="N9" s="15">
        <v>46</v>
      </c>
      <c r="O9" s="14">
        <v>59</v>
      </c>
      <c r="P9" s="13">
        <v>13</v>
      </c>
      <c r="Q9" s="13">
        <v>5</v>
      </c>
      <c r="R9" s="13">
        <v>0</v>
      </c>
      <c r="S9" s="13">
        <v>9</v>
      </c>
      <c r="T9" s="13">
        <v>14</v>
      </c>
      <c r="U9" s="13">
        <v>4</v>
      </c>
      <c r="V9" s="13">
        <v>0</v>
      </c>
      <c r="W9" s="13">
        <v>2</v>
      </c>
      <c r="X9" s="13">
        <v>10</v>
      </c>
      <c r="Y9" s="13">
        <v>14</v>
      </c>
      <c r="Z9" s="15">
        <v>15</v>
      </c>
      <c r="AA9" s="14">
        <v>72</v>
      </c>
      <c r="AB9" s="13">
        <v>14</v>
      </c>
      <c r="AC9" s="13">
        <v>3</v>
      </c>
      <c r="AD9" s="13">
        <v>6</v>
      </c>
      <c r="AE9" s="13">
        <v>4</v>
      </c>
      <c r="AF9" s="15">
        <v>1</v>
      </c>
      <c r="AG9" s="14">
        <v>52</v>
      </c>
      <c r="AH9" s="13">
        <v>34</v>
      </c>
      <c r="AI9" s="13">
        <v>26</v>
      </c>
      <c r="AJ9" s="13">
        <v>26</v>
      </c>
      <c r="AK9" s="13">
        <v>15</v>
      </c>
      <c r="AL9" s="15">
        <v>19</v>
      </c>
      <c r="AM9" s="14">
        <v>86</v>
      </c>
      <c r="AN9" s="15">
        <v>0</v>
      </c>
    </row>
    <row r="10" spans="1:40" ht="15" customHeight="1" x14ac:dyDescent="0.3">
      <c r="A10" s="2" t="s">
        <v>329</v>
      </c>
      <c r="B10" s="9" t="s">
        <v>338</v>
      </c>
      <c r="C10" s="13">
        <v>85</v>
      </c>
      <c r="D10" s="14">
        <v>42</v>
      </c>
      <c r="E10" s="15">
        <v>43</v>
      </c>
      <c r="F10" s="14">
        <v>6</v>
      </c>
      <c r="G10" s="13">
        <v>5</v>
      </c>
      <c r="H10" s="13">
        <v>13</v>
      </c>
      <c r="I10" s="13">
        <v>16</v>
      </c>
      <c r="J10" s="13">
        <v>13</v>
      </c>
      <c r="K10" s="13">
        <v>32</v>
      </c>
      <c r="L10" s="13">
        <v>11</v>
      </c>
      <c r="M10" s="13">
        <v>29</v>
      </c>
      <c r="N10" s="15">
        <v>45</v>
      </c>
      <c r="O10" s="14">
        <v>60</v>
      </c>
      <c r="P10" s="13">
        <v>12</v>
      </c>
      <c r="Q10" s="13">
        <v>5</v>
      </c>
      <c r="R10" s="13">
        <v>0</v>
      </c>
      <c r="S10" s="13">
        <v>9</v>
      </c>
      <c r="T10" s="13">
        <v>13</v>
      </c>
      <c r="U10" s="13">
        <v>4</v>
      </c>
      <c r="V10" s="13">
        <v>0</v>
      </c>
      <c r="W10" s="13">
        <v>2</v>
      </c>
      <c r="X10" s="13">
        <v>10</v>
      </c>
      <c r="Y10" s="13">
        <v>13</v>
      </c>
      <c r="Z10" s="15">
        <v>16</v>
      </c>
      <c r="AA10" s="14">
        <v>71</v>
      </c>
      <c r="AB10" s="13">
        <v>14</v>
      </c>
      <c r="AC10" s="13">
        <v>3</v>
      </c>
      <c r="AD10" s="13">
        <v>6</v>
      </c>
      <c r="AE10" s="13">
        <v>3</v>
      </c>
      <c r="AF10" s="15">
        <v>2</v>
      </c>
      <c r="AG10" s="14">
        <v>51</v>
      </c>
      <c r="AH10" s="13">
        <v>35</v>
      </c>
      <c r="AI10" s="13">
        <v>24</v>
      </c>
      <c r="AJ10" s="13">
        <v>27</v>
      </c>
      <c r="AK10" s="13">
        <v>17</v>
      </c>
      <c r="AL10" s="15">
        <v>18</v>
      </c>
      <c r="AM10" s="14">
        <v>85</v>
      </c>
      <c r="AN10" s="15">
        <v>0</v>
      </c>
    </row>
    <row r="11" spans="1:40" ht="15" customHeight="1" x14ac:dyDescent="0.3">
      <c r="A11" s="2" t="s">
        <v>329</v>
      </c>
      <c r="B11" s="9" t="s">
        <v>909</v>
      </c>
      <c r="C11" s="13">
        <v>38</v>
      </c>
      <c r="D11" s="14">
        <v>22</v>
      </c>
      <c r="E11" s="15">
        <v>16</v>
      </c>
      <c r="F11" s="14">
        <v>2</v>
      </c>
      <c r="G11" s="13">
        <v>2</v>
      </c>
      <c r="H11" s="13">
        <v>6</v>
      </c>
      <c r="I11" s="13">
        <v>6</v>
      </c>
      <c r="J11" s="13">
        <v>7</v>
      </c>
      <c r="K11" s="13">
        <v>16</v>
      </c>
      <c r="L11" s="13">
        <v>4</v>
      </c>
      <c r="M11" s="13">
        <v>12</v>
      </c>
      <c r="N11" s="15">
        <v>23</v>
      </c>
      <c r="O11" s="14">
        <v>23</v>
      </c>
      <c r="P11" s="13">
        <v>8</v>
      </c>
      <c r="Q11" s="13">
        <v>1</v>
      </c>
      <c r="R11" s="13">
        <v>0</v>
      </c>
      <c r="S11" s="13">
        <v>4</v>
      </c>
      <c r="T11" s="13">
        <v>7</v>
      </c>
      <c r="U11" s="13">
        <v>2</v>
      </c>
      <c r="V11" s="13">
        <v>0</v>
      </c>
      <c r="W11" s="13">
        <v>2</v>
      </c>
      <c r="X11" s="13">
        <v>2</v>
      </c>
      <c r="Y11" s="13">
        <v>5</v>
      </c>
      <c r="Z11" s="15">
        <v>8</v>
      </c>
      <c r="AA11" s="14">
        <v>33</v>
      </c>
      <c r="AB11" s="13">
        <v>5</v>
      </c>
      <c r="AC11" s="13">
        <v>2</v>
      </c>
      <c r="AD11" s="13">
        <v>2</v>
      </c>
      <c r="AE11" s="13">
        <v>2</v>
      </c>
      <c r="AF11" s="15">
        <v>0</v>
      </c>
      <c r="AG11" s="14">
        <v>25</v>
      </c>
      <c r="AH11" s="13">
        <v>14</v>
      </c>
      <c r="AI11" s="13">
        <v>13</v>
      </c>
      <c r="AJ11" s="13">
        <v>12</v>
      </c>
      <c r="AK11" s="13">
        <v>5</v>
      </c>
      <c r="AL11" s="15">
        <v>8</v>
      </c>
      <c r="AM11" s="14">
        <v>38</v>
      </c>
      <c r="AN11" s="15">
        <v>0</v>
      </c>
    </row>
    <row r="12" spans="1:40" ht="15" customHeight="1" x14ac:dyDescent="0.3">
      <c r="A12" s="2" t="s">
        <v>329</v>
      </c>
      <c r="B12" s="9"/>
      <c r="C12" s="16">
        <v>0.45</v>
      </c>
      <c r="D12" s="17">
        <v>0.53</v>
      </c>
      <c r="E12" s="18">
        <v>0.37</v>
      </c>
      <c r="F12" s="17">
        <v>0.32</v>
      </c>
      <c r="G12" s="16">
        <v>0.35</v>
      </c>
      <c r="H12" s="16">
        <v>0.44</v>
      </c>
      <c r="I12" s="16">
        <v>0.36</v>
      </c>
      <c r="J12" s="16">
        <v>0.53</v>
      </c>
      <c r="K12" s="16">
        <v>0.5</v>
      </c>
      <c r="L12" s="16">
        <v>0.33</v>
      </c>
      <c r="M12" s="16">
        <v>0.4</v>
      </c>
      <c r="N12" s="18">
        <v>0.51</v>
      </c>
      <c r="O12" s="17">
        <v>0.39</v>
      </c>
      <c r="P12" s="16">
        <v>0.63</v>
      </c>
      <c r="Q12" s="16">
        <v>0.19</v>
      </c>
      <c r="R12" s="16">
        <v>0</v>
      </c>
      <c r="S12" s="16">
        <v>0.42</v>
      </c>
      <c r="T12" s="16">
        <v>0.55000000000000004</v>
      </c>
      <c r="U12" s="16">
        <v>0.49</v>
      </c>
      <c r="V12" s="16">
        <v>0</v>
      </c>
      <c r="W12" s="16">
        <v>1</v>
      </c>
      <c r="X12" s="16">
        <v>0.22</v>
      </c>
      <c r="Y12" s="16">
        <v>0.34</v>
      </c>
      <c r="Z12" s="18">
        <v>0.49</v>
      </c>
      <c r="AA12" s="17">
        <v>0.46</v>
      </c>
      <c r="AB12" s="16">
        <v>0.39</v>
      </c>
      <c r="AC12" s="16">
        <v>0.62</v>
      </c>
      <c r="AD12" s="16">
        <v>0.34</v>
      </c>
      <c r="AE12" s="16">
        <v>0.51</v>
      </c>
      <c r="AF12" s="18">
        <v>0</v>
      </c>
      <c r="AG12" s="17">
        <v>0.49</v>
      </c>
      <c r="AH12" s="16">
        <v>0.39</v>
      </c>
      <c r="AI12" s="16">
        <v>0.55000000000000004</v>
      </c>
      <c r="AJ12" s="16">
        <v>0.43</v>
      </c>
      <c r="AK12" s="16">
        <v>0.31</v>
      </c>
      <c r="AL12" s="18">
        <v>0.47</v>
      </c>
      <c r="AM12" s="17">
        <v>0.45</v>
      </c>
      <c r="AN12" s="18">
        <v>0</v>
      </c>
    </row>
    <row r="13" spans="1:40" ht="15" customHeight="1" x14ac:dyDescent="0.3">
      <c r="A13" s="2" t="s">
        <v>329</v>
      </c>
      <c r="B13" s="9" t="s">
        <v>922</v>
      </c>
      <c r="C13" s="13">
        <v>19</v>
      </c>
      <c r="D13" s="14">
        <v>9</v>
      </c>
      <c r="E13" s="15">
        <v>10</v>
      </c>
      <c r="F13" s="14">
        <v>1</v>
      </c>
      <c r="G13" s="13">
        <v>3</v>
      </c>
      <c r="H13" s="13">
        <v>2</v>
      </c>
      <c r="I13" s="13">
        <v>2</v>
      </c>
      <c r="J13" s="13">
        <v>1</v>
      </c>
      <c r="K13" s="13">
        <v>10</v>
      </c>
      <c r="L13" s="13">
        <v>4</v>
      </c>
      <c r="M13" s="13">
        <v>4</v>
      </c>
      <c r="N13" s="15">
        <v>11</v>
      </c>
      <c r="O13" s="14">
        <v>15</v>
      </c>
      <c r="P13" s="13">
        <v>2</v>
      </c>
      <c r="Q13" s="13">
        <v>1</v>
      </c>
      <c r="R13" s="13">
        <v>0</v>
      </c>
      <c r="S13" s="13">
        <v>2</v>
      </c>
      <c r="T13" s="13">
        <v>2</v>
      </c>
      <c r="U13" s="13">
        <v>1</v>
      </c>
      <c r="V13" s="13">
        <v>0</v>
      </c>
      <c r="W13" s="13">
        <v>0</v>
      </c>
      <c r="X13" s="13">
        <v>4</v>
      </c>
      <c r="Y13" s="13">
        <v>3</v>
      </c>
      <c r="Z13" s="15">
        <v>4</v>
      </c>
      <c r="AA13" s="14">
        <v>16</v>
      </c>
      <c r="AB13" s="13">
        <v>3</v>
      </c>
      <c r="AC13" s="13">
        <v>1</v>
      </c>
      <c r="AD13" s="13">
        <v>2</v>
      </c>
      <c r="AE13" s="13">
        <v>0</v>
      </c>
      <c r="AF13" s="15">
        <v>0</v>
      </c>
      <c r="AG13" s="14">
        <v>9</v>
      </c>
      <c r="AH13" s="13">
        <v>10</v>
      </c>
      <c r="AI13" s="13">
        <v>4</v>
      </c>
      <c r="AJ13" s="13">
        <v>5</v>
      </c>
      <c r="AK13" s="13">
        <v>7</v>
      </c>
      <c r="AL13" s="15">
        <v>3</v>
      </c>
      <c r="AM13" s="14">
        <v>19</v>
      </c>
      <c r="AN13" s="15">
        <v>0</v>
      </c>
    </row>
    <row r="14" spans="1:40" ht="15" customHeight="1" x14ac:dyDescent="0.3">
      <c r="A14" s="2" t="s">
        <v>329</v>
      </c>
      <c r="B14" s="9"/>
      <c r="C14" s="16">
        <v>0.23</v>
      </c>
      <c r="D14" s="17">
        <v>0.23</v>
      </c>
      <c r="E14" s="18">
        <v>0.23</v>
      </c>
      <c r="F14" s="17">
        <v>0.17</v>
      </c>
      <c r="G14" s="16">
        <v>0.65</v>
      </c>
      <c r="H14" s="16">
        <v>0.15</v>
      </c>
      <c r="I14" s="16">
        <v>0.14000000000000001</v>
      </c>
      <c r="J14" s="16">
        <v>7.0000000000000007E-2</v>
      </c>
      <c r="K14" s="16">
        <v>0.32</v>
      </c>
      <c r="L14" s="16">
        <v>0.38</v>
      </c>
      <c r="M14" s="16">
        <v>0.14000000000000001</v>
      </c>
      <c r="N14" s="18">
        <v>0.25</v>
      </c>
      <c r="O14" s="17">
        <v>0.26</v>
      </c>
      <c r="P14" s="16">
        <v>0.15</v>
      </c>
      <c r="Q14" s="16">
        <v>0.21</v>
      </c>
      <c r="R14" s="16">
        <v>0</v>
      </c>
      <c r="S14" s="16">
        <v>0.24</v>
      </c>
      <c r="T14" s="16">
        <v>0.15</v>
      </c>
      <c r="U14" s="16">
        <v>0.28000000000000003</v>
      </c>
      <c r="V14" s="16">
        <v>0</v>
      </c>
      <c r="W14" s="16">
        <v>0</v>
      </c>
      <c r="X14" s="16">
        <v>0.4</v>
      </c>
      <c r="Y14" s="16">
        <v>0.2</v>
      </c>
      <c r="Z14" s="18">
        <v>0.26</v>
      </c>
      <c r="AA14" s="17">
        <v>0.23</v>
      </c>
      <c r="AB14" s="16">
        <v>0.22</v>
      </c>
      <c r="AC14" s="16">
        <v>0.38</v>
      </c>
      <c r="AD14" s="16">
        <v>0.34</v>
      </c>
      <c r="AE14" s="16">
        <v>0</v>
      </c>
      <c r="AF14" s="18">
        <v>0</v>
      </c>
      <c r="AG14" s="17">
        <v>0.18</v>
      </c>
      <c r="AH14" s="16">
        <v>0.3</v>
      </c>
      <c r="AI14" s="16">
        <v>0.16</v>
      </c>
      <c r="AJ14" s="16">
        <v>0.19</v>
      </c>
      <c r="AK14" s="16">
        <v>0.45</v>
      </c>
      <c r="AL14" s="18">
        <v>0.17</v>
      </c>
      <c r="AM14" s="17">
        <v>0.23</v>
      </c>
      <c r="AN14" s="18">
        <v>0</v>
      </c>
    </row>
    <row r="15" spans="1:40" ht="15" customHeight="1" x14ac:dyDescent="0.3">
      <c r="A15" s="2" t="s">
        <v>329</v>
      </c>
      <c r="B15" s="9" t="s">
        <v>930</v>
      </c>
      <c r="C15" s="13">
        <v>15</v>
      </c>
      <c r="D15" s="14">
        <v>5</v>
      </c>
      <c r="E15" s="15">
        <v>10</v>
      </c>
      <c r="F15" s="14">
        <v>2</v>
      </c>
      <c r="G15" s="13">
        <v>0</v>
      </c>
      <c r="H15" s="13">
        <v>3</v>
      </c>
      <c r="I15" s="13">
        <v>6</v>
      </c>
      <c r="J15" s="13">
        <v>3</v>
      </c>
      <c r="K15" s="13">
        <v>2</v>
      </c>
      <c r="L15" s="13">
        <v>2</v>
      </c>
      <c r="M15" s="13">
        <v>9</v>
      </c>
      <c r="N15" s="15">
        <v>4</v>
      </c>
      <c r="O15" s="14">
        <v>11</v>
      </c>
      <c r="P15" s="13">
        <v>1</v>
      </c>
      <c r="Q15" s="13">
        <v>3</v>
      </c>
      <c r="R15" s="13">
        <v>0</v>
      </c>
      <c r="S15" s="13">
        <v>2</v>
      </c>
      <c r="T15" s="13">
        <v>3</v>
      </c>
      <c r="U15" s="13">
        <v>0</v>
      </c>
      <c r="V15" s="13">
        <v>0</v>
      </c>
      <c r="W15" s="13">
        <v>0</v>
      </c>
      <c r="X15" s="13">
        <v>2</v>
      </c>
      <c r="Y15" s="13">
        <v>3</v>
      </c>
      <c r="Z15" s="15">
        <v>2</v>
      </c>
      <c r="AA15" s="14">
        <v>12</v>
      </c>
      <c r="AB15" s="13">
        <v>3</v>
      </c>
      <c r="AC15" s="13">
        <v>0</v>
      </c>
      <c r="AD15" s="13">
        <v>1</v>
      </c>
      <c r="AE15" s="13">
        <v>2</v>
      </c>
      <c r="AF15" s="15">
        <v>0</v>
      </c>
      <c r="AG15" s="14">
        <v>12</v>
      </c>
      <c r="AH15" s="13">
        <v>3</v>
      </c>
      <c r="AI15" s="13">
        <v>5</v>
      </c>
      <c r="AJ15" s="13">
        <v>7</v>
      </c>
      <c r="AK15" s="13">
        <v>0</v>
      </c>
      <c r="AL15" s="15">
        <v>3</v>
      </c>
      <c r="AM15" s="14">
        <v>15</v>
      </c>
      <c r="AN15" s="15">
        <v>0</v>
      </c>
    </row>
    <row r="16" spans="1:40" ht="15" customHeight="1" x14ac:dyDescent="0.3">
      <c r="A16" s="2" t="s">
        <v>329</v>
      </c>
      <c r="B16" s="9"/>
      <c r="C16" s="16">
        <v>0.18</v>
      </c>
      <c r="D16" s="17">
        <v>0.12</v>
      </c>
      <c r="E16" s="18">
        <v>0.23</v>
      </c>
      <c r="F16" s="17">
        <v>0.33</v>
      </c>
      <c r="G16" s="16">
        <v>0</v>
      </c>
      <c r="H16" s="16">
        <v>0.2</v>
      </c>
      <c r="I16" s="16">
        <v>0.37</v>
      </c>
      <c r="J16" s="16">
        <v>0.2</v>
      </c>
      <c r="K16" s="20">
        <v>0.06</v>
      </c>
      <c r="L16" s="16">
        <v>0.18</v>
      </c>
      <c r="M16" s="16">
        <v>0.28999999999999998</v>
      </c>
      <c r="N16" s="18">
        <v>0.1</v>
      </c>
      <c r="O16" s="17">
        <v>0.19</v>
      </c>
      <c r="P16" s="16">
        <v>7.0000000000000007E-2</v>
      </c>
      <c r="Q16" s="16">
        <v>0.6</v>
      </c>
      <c r="R16" s="16">
        <v>0</v>
      </c>
      <c r="S16" s="16">
        <v>0.21</v>
      </c>
      <c r="T16" s="16">
        <v>0.21</v>
      </c>
      <c r="U16" s="16">
        <v>0</v>
      </c>
      <c r="V16" s="16">
        <v>0</v>
      </c>
      <c r="W16" s="16">
        <v>0</v>
      </c>
      <c r="X16" s="16">
        <v>0.19</v>
      </c>
      <c r="Y16" s="16">
        <v>0.19</v>
      </c>
      <c r="Z16" s="18">
        <v>0.13</v>
      </c>
      <c r="AA16" s="17">
        <v>0.17</v>
      </c>
      <c r="AB16" s="16">
        <v>0.18</v>
      </c>
      <c r="AC16" s="16">
        <v>0</v>
      </c>
      <c r="AD16" s="16">
        <v>0.15</v>
      </c>
      <c r="AE16" s="16">
        <v>0.49</v>
      </c>
      <c r="AF16" s="18">
        <v>0</v>
      </c>
      <c r="AG16" s="17">
        <v>0.24</v>
      </c>
      <c r="AH16" s="16">
        <v>0.08</v>
      </c>
      <c r="AI16" s="16">
        <v>0.23</v>
      </c>
      <c r="AJ16" s="16">
        <v>0.26</v>
      </c>
      <c r="AK16" s="16">
        <v>0</v>
      </c>
      <c r="AL16" s="18">
        <v>0.15</v>
      </c>
      <c r="AM16" s="17">
        <v>0.18</v>
      </c>
      <c r="AN16" s="18">
        <v>0</v>
      </c>
    </row>
    <row r="17" spans="1:40" ht="15" customHeight="1" x14ac:dyDescent="0.3">
      <c r="A17" s="2" t="s">
        <v>329</v>
      </c>
      <c r="B17" s="9" t="s">
        <v>940</v>
      </c>
      <c r="C17" s="13">
        <v>3</v>
      </c>
      <c r="D17" s="14">
        <v>3</v>
      </c>
      <c r="E17" s="15">
        <v>0</v>
      </c>
      <c r="F17" s="14">
        <v>1</v>
      </c>
      <c r="G17" s="13">
        <v>0</v>
      </c>
      <c r="H17" s="13">
        <v>0</v>
      </c>
      <c r="I17" s="13">
        <v>0</v>
      </c>
      <c r="J17" s="13">
        <v>1</v>
      </c>
      <c r="K17" s="13">
        <v>1</v>
      </c>
      <c r="L17" s="13">
        <v>1</v>
      </c>
      <c r="M17" s="13">
        <v>0</v>
      </c>
      <c r="N17" s="15">
        <v>2</v>
      </c>
      <c r="O17" s="14">
        <v>3</v>
      </c>
      <c r="P17" s="13">
        <v>0</v>
      </c>
      <c r="Q17" s="13">
        <v>0</v>
      </c>
      <c r="R17" s="13">
        <v>0</v>
      </c>
      <c r="S17" s="13">
        <v>0</v>
      </c>
      <c r="T17" s="13">
        <v>0</v>
      </c>
      <c r="U17" s="13">
        <v>0</v>
      </c>
      <c r="V17" s="13">
        <v>0</v>
      </c>
      <c r="W17" s="13">
        <v>0</v>
      </c>
      <c r="X17" s="13">
        <v>1</v>
      </c>
      <c r="Y17" s="13">
        <v>1</v>
      </c>
      <c r="Z17" s="15">
        <v>1</v>
      </c>
      <c r="AA17" s="14">
        <v>3</v>
      </c>
      <c r="AB17" s="13">
        <v>0</v>
      </c>
      <c r="AC17" s="13">
        <v>0</v>
      </c>
      <c r="AD17" s="13">
        <v>0</v>
      </c>
      <c r="AE17" s="13">
        <v>0</v>
      </c>
      <c r="AF17" s="15">
        <v>0</v>
      </c>
      <c r="AG17" s="14">
        <v>2</v>
      </c>
      <c r="AH17" s="13">
        <v>1</v>
      </c>
      <c r="AI17" s="13">
        <v>1</v>
      </c>
      <c r="AJ17" s="13">
        <v>1</v>
      </c>
      <c r="AK17" s="13">
        <v>0</v>
      </c>
      <c r="AL17" s="15">
        <v>1</v>
      </c>
      <c r="AM17" s="14">
        <v>3</v>
      </c>
      <c r="AN17" s="15">
        <v>0</v>
      </c>
    </row>
    <row r="18" spans="1:40" ht="15" customHeight="1" x14ac:dyDescent="0.3">
      <c r="A18" s="2" t="s">
        <v>329</v>
      </c>
      <c r="B18" s="9"/>
      <c r="C18" s="16">
        <v>0.04</v>
      </c>
      <c r="D18" s="17">
        <v>7.0000000000000007E-2</v>
      </c>
      <c r="E18" s="18">
        <v>0</v>
      </c>
      <c r="F18" s="17">
        <v>0.18</v>
      </c>
      <c r="G18" s="16">
        <v>0</v>
      </c>
      <c r="H18" s="16">
        <v>0</v>
      </c>
      <c r="I18" s="16">
        <v>0</v>
      </c>
      <c r="J18" s="16">
        <v>0.06</v>
      </c>
      <c r="K18" s="16">
        <v>0.04</v>
      </c>
      <c r="L18" s="16">
        <v>0.1</v>
      </c>
      <c r="M18" s="16">
        <v>0</v>
      </c>
      <c r="N18" s="18">
        <v>0.04</v>
      </c>
      <c r="O18" s="17">
        <v>0.05</v>
      </c>
      <c r="P18" s="16">
        <v>0</v>
      </c>
      <c r="Q18" s="16">
        <v>0</v>
      </c>
      <c r="R18" s="16">
        <v>0</v>
      </c>
      <c r="S18" s="16">
        <v>0</v>
      </c>
      <c r="T18" s="16">
        <v>0</v>
      </c>
      <c r="U18" s="16">
        <v>0</v>
      </c>
      <c r="V18" s="16">
        <v>0</v>
      </c>
      <c r="W18" s="16">
        <v>0</v>
      </c>
      <c r="X18" s="16">
        <v>0.11</v>
      </c>
      <c r="Y18" s="16">
        <v>0.06</v>
      </c>
      <c r="Z18" s="18">
        <v>7.0000000000000007E-2</v>
      </c>
      <c r="AA18" s="17">
        <v>0.04</v>
      </c>
      <c r="AB18" s="16">
        <v>0</v>
      </c>
      <c r="AC18" s="16">
        <v>0</v>
      </c>
      <c r="AD18" s="16">
        <v>0</v>
      </c>
      <c r="AE18" s="16">
        <v>0</v>
      </c>
      <c r="AF18" s="18">
        <v>0</v>
      </c>
      <c r="AG18" s="17">
        <v>0.04</v>
      </c>
      <c r="AH18" s="16">
        <v>0.03</v>
      </c>
      <c r="AI18" s="16">
        <v>0.03</v>
      </c>
      <c r="AJ18" s="16">
        <v>0.04</v>
      </c>
      <c r="AK18" s="16">
        <v>0</v>
      </c>
      <c r="AL18" s="18">
        <v>0.06</v>
      </c>
      <c r="AM18" s="17">
        <v>0.04</v>
      </c>
      <c r="AN18" s="18">
        <v>0</v>
      </c>
    </row>
    <row r="19" spans="1:40" ht="15" customHeight="1" x14ac:dyDescent="0.3">
      <c r="A19" s="2" t="s">
        <v>329</v>
      </c>
      <c r="B19" s="9" t="s">
        <v>950</v>
      </c>
      <c r="C19" s="13">
        <v>6</v>
      </c>
      <c r="D19" s="14">
        <v>2</v>
      </c>
      <c r="E19" s="15">
        <v>4</v>
      </c>
      <c r="F19" s="14">
        <v>0</v>
      </c>
      <c r="G19" s="13">
        <v>0</v>
      </c>
      <c r="H19" s="13">
        <v>3</v>
      </c>
      <c r="I19" s="13">
        <v>1</v>
      </c>
      <c r="J19" s="13">
        <v>2</v>
      </c>
      <c r="K19" s="13">
        <v>1</v>
      </c>
      <c r="L19" s="13">
        <v>0</v>
      </c>
      <c r="M19" s="13">
        <v>4</v>
      </c>
      <c r="N19" s="15">
        <v>3</v>
      </c>
      <c r="O19" s="14">
        <v>5</v>
      </c>
      <c r="P19" s="13">
        <v>2</v>
      </c>
      <c r="Q19" s="13">
        <v>0</v>
      </c>
      <c r="R19" s="13">
        <v>0</v>
      </c>
      <c r="S19" s="13">
        <v>0</v>
      </c>
      <c r="T19" s="13">
        <v>0</v>
      </c>
      <c r="U19" s="13">
        <v>1</v>
      </c>
      <c r="V19" s="13">
        <v>0</v>
      </c>
      <c r="W19" s="13">
        <v>0</v>
      </c>
      <c r="X19" s="13">
        <v>1</v>
      </c>
      <c r="Y19" s="13">
        <v>3</v>
      </c>
      <c r="Z19" s="15">
        <v>0</v>
      </c>
      <c r="AA19" s="14">
        <v>4</v>
      </c>
      <c r="AB19" s="13">
        <v>2</v>
      </c>
      <c r="AC19" s="13">
        <v>0</v>
      </c>
      <c r="AD19" s="13">
        <v>0</v>
      </c>
      <c r="AE19" s="13">
        <v>0</v>
      </c>
      <c r="AF19" s="15">
        <v>2</v>
      </c>
      <c r="AG19" s="14">
        <v>2</v>
      </c>
      <c r="AH19" s="13">
        <v>5</v>
      </c>
      <c r="AI19" s="13">
        <v>1</v>
      </c>
      <c r="AJ19" s="13">
        <v>1</v>
      </c>
      <c r="AK19" s="13">
        <v>3</v>
      </c>
      <c r="AL19" s="15">
        <v>2</v>
      </c>
      <c r="AM19" s="14">
        <v>6</v>
      </c>
      <c r="AN19" s="15">
        <v>0</v>
      </c>
    </row>
    <row r="20" spans="1:40" ht="15" customHeight="1" x14ac:dyDescent="0.3">
      <c r="A20" s="2" t="s">
        <v>329</v>
      </c>
      <c r="B20" s="9"/>
      <c r="C20" s="16">
        <v>7.0000000000000007E-2</v>
      </c>
      <c r="D20" s="17">
        <v>0.05</v>
      </c>
      <c r="E20" s="18">
        <v>0.1</v>
      </c>
      <c r="F20" s="17">
        <v>0</v>
      </c>
      <c r="G20" s="16">
        <v>0</v>
      </c>
      <c r="H20" s="16">
        <v>0.21</v>
      </c>
      <c r="I20" s="16">
        <v>0.06</v>
      </c>
      <c r="J20" s="16">
        <v>0.13</v>
      </c>
      <c r="K20" s="16">
        <v>0.03</v>
      </c>
      <c r="L20" s="16">
        <v>0</v>
      </c>
      <c r="M20" s="16">
        <v>0.13</v>
      </c>
      <c r="N20" s="18">
        <v>0.06</v>
      </c>
      <c r="O20" s="17">
        <v>0.08</v>
      </c>
      <c r="P20" s="16">
        <v>0.15</v>
      </c>
      <c r="Q20" s="16">
        <v>0</v>
      </c>
      <c r="R20" s="16">
        <v>0</v>
      </c>
      <c r="S20" s="16">
        <v>0</v>
      </c>
      <c r="T20" s="16">
        <v>0</v>
      </c>
      <c r="U20" s="16">
        <v>0.23</v>
      </c>
      <c r="V20" s="16">
        <v>0</v>
      </c>
      <c r="W20" s="16">
        <v>0</v>
      </c>
      <c r="X20" s="16">
        <v>0.08</v>
      </c>
      <c r="Y20" s="16">
        <v>0.2</v>
      </c>
      <c r="Z20" s="18">
        <v>0</v>
      </c>
      <c r="AA20" s="17">
        <v>0.06</v>
      </c>
      <c r="AB20" s="16">
        <v>0.14000000000000001</v>
      </c>
      <c r="AC20" s="16">
        <v>0</v>
      </c>
      <c r="AD20" s="16">
        <v>0</v>
      </c>
      <c r="AE20" s="16">
        <v>0</v>
      </c>
      <c r="AF20" s="18">
        <v>1</v>
      </c>
      <c r="AG20" s="17">
        <v>0.03</v>
      </c>
      <c r="AH20" s="16">
        <v>0.13</v>
      </c>
      <c r="AI20" s="16">
        <v>0.04</v>
      </c>
      <c r="AJ20" s="16">
        <v>0.03</v>
      </c>
      <c r="AK20" s="16">
        <v>0.17</v>
      </c>
      <c r="AL20" s="18">
        <v>0.1</v>
      </c>
      <c r="AM20" s="17">
        <v>7.0000000000000007E-2</v>
      </c>
      <c r="AN20" s="18">
        <v>0</v>
      </c>
    </row>
    <row r="21" spans="1:40" ht="15" customHeight="1" x14ac:dyDescent="0.3">
      <c r="A21" s="2" t="s">
        <v>329</v>
      </c>
      <c r="B21" s="9" t="s">
        <v>774</v>
      </c>
      <c r="C21" s="13">
        <v>3</v>
      </c>
      <c r="D21" s="14">
        <v>0</v>
      </c>
      <c r="E21" s="15">
        <v>3</v>
      </c>
      <c r="F21" s="14">
        <v>0</v>
      </c>
      <c r="G21" s="13">
        <v>0</v>
      </c>
      <c r="H21" s="13">
        <v>0</v>
      </c>
      <c r="I21" s="13">
        <v>1</v>
      </c>
      <c r="J21" s="13">
        <v>0</v>
      </c>
      <c r="K21" s="13">
        <v>2</v>
      </c>
      <c r="L21" s="13">
        <v>0</v>
      </c>
      <c r="M21" s="13">
        <v>1</v>
      </c>
      <c r="N21" s="15">
        <v>2</v>
      </c>
      <c r="O21" s="14">
        <v>2</v>
      </c>
      <c r="P21" s="13">
        <v>0</v>
      </c>
      <c r="Q21" s="13">
        <v>0</v>
      </c>
      <c r="R21" s="13">
        <v>0</v>
      </c>
      <c r="S21" s="13">
        <v>1</v>
      </c>
      <c r="T21" s="13">
        <v>1</v>
      </c>
      <c r="U21" s="13">
        <v>0</v>
      </c>
      <c r="V21" s="13">
        <v>0</v>
      </c>
      <c r="W21" s="13">
        <v>0</v>
      </c>
      <c r="X21" s="13">
        <v>0</v>
      </c>
      <c r="Y21" s="13">
        <v>0</v>
      </c>
      <c r="Z21" s="15">
        <v>1</v>
      </c>
      <c r="AA21" s="14">
        <v>2</v>
      </c>
      <c r="AB21" s="13">
        <v>1</v>
      </c>
      <c r="AC21" s="13">
        <v>0</v>
      </c>
      <c r="AD21" s="13">
        <v>1</v>
      </c>
      <c r="AE21" s="13">
        <v>0</v>
      </c>
      <c r="AF21" s="15">
        <v>0</v>
      </c>
      <c r="AG21" s="14">
        <v>1</v>
      </c>
      <c r="AH21" s="13">
        <v>2</v>
      </c>
      <c r="AI21" s="13">
        <v>0</v>
      </c>
      <c r="AJ21" s="13">
        <v>1</v>
      </c>
      <c r="AK21" s="13">
        <v>1</v>
      </c>
      <c r="AL21" s="15">
        <v>1</v>
      </c>
      <c r="AM21" s="14">
        <v>3</v>
      </c>
      <c r="AN21" s="15">
        <v>0</v>
      </c>
    </row>
    <row r="22" spans="1:40" ht="15" customHeight="1" x14ac:dyDescent="0.3">
      <c r="A22" s="2" t="s">
        <v>329</v>
      </c>
      <c r="B22" s="9"/>
      <c r="C22" s="16">
        <v>0.04</v>
      </c>
      <c r="D22" s="17">
        <v>0</v>
      </c>
      <c r="E22" s="18">
        <v>7.0000000000000007E-2</v>
      </c>
      <c r="F22" s="17">
        <v>0</v>
      </c>
      <c r="G22" s="16">
        <v>0</v>
      </c>
      <c r="H22" s="16">
        <v>0</v>
      </c>
      <c r="I22" s="16">
        <v>7.0000000000000007E-2</v>
      </c>
      <c r="J22" s="16">
        <v>0</v>
      </c>
      <c r="K22" s="16">
        <v>7.0000000000000007E-2</v>
      </c>
      <c r="L22" s="16">
        <v>0</v>
      </c>
      <c r="M22" s="16">
        <v>0.04</v>
      </c>
      <c r="N22" s="18">
        <v>0.05</v>
      </c>
      <c r="O22" s="17">
        <v>0.03</v>
      </c>
      <c r="P22" s="16">
        <v>0</v>
      </c>
      <c r="Q22" s="16">
        <v>0</v>
      </c>
      <c r="R22" s="16">
        <v>0</v>
      </c>
      <c r="S22" s="16">
        <v>0.12</v>
      </c>
      <c r="T22" s="16">
        <v>0.09</v>
      </c>
      <c r="U22" s="16">
        <v>0</v>
      </c>
      <c r="V22" s="16">
        <v>0</v>
      </c>
      <c r="W22" s="16">
        <v>0</v>
      </c>
      <c r="X22" s="16">
        <v>0</v>
      </c>
      <c r="Y22" s="16">
        <v>0</v>
      </c>
      <c r="Z22" s="18">
        <v>0.06</v>
      </c>
      <c r="AA22" s="17">
        <v>0.03</v>
      </c>
      <c r="AB22" s="16">
        <v>7.0000000000000007E-2</v>
      </c>
      <c r="AC22" s="16">
        <v>0</v>
      </c>
      <c r="AD22" s="16">
        <v>0.17</v>
      </c>
      <c r="AE22" s="16">
        <v>0</v>
      </c>
      <c r="AF22" s="18">
        <v>0</v>
      </c>
      <c r="AG22" s="17">
        <v>0.02</v>
      </c>
      <c r="AH22" s="16">
        <v>0.06</v>
      </c>
      <c r="AI22" s="16">
        <v>0</v>
      </c>
      <c r="AJ22" s="16">
        <v>0.04</v>
      </c>
      <c r="AK22" s="16">
        <v>7.0000000000000007E-2</v>
      </c>
      <c r="AL22" s="18">
        <v>0.06</v>
      </c>
      <c r="AM22" s="17">
        <v>0.04</v>
      </c>
      <c r="AN22" s="18">
        <v>0</v>
      </c>
    </row>
    <row r="23" spans="1:40" ht="15" customHeight="1" x14ac:dyDescent="0.3">
      <c r="A23" s="2" t="s">
        <v>329</v>
      </c>
      <c r="B23" s="9" t="s">
        <v>960</v>
      </c>
      <c r="C23" s="13">
        <v>58</v>
      </c>
      <c r="D23" s="14">
        <v>32</v>
      </c>
      <c r="E23" s="15">
        <v>26</v>
      </c>
      <c r="F23" s="14">
        <v>3</v>
      </c>
      <c r="G23" s="13">
        <v>5</v>
      </c>
      <c r="H23" s="13">
        <v>8</v>
      </c>
      <c r="I23" s="13">
        <v>8</v>
      </c>
      <c r="J23" s="13">
        <v>8</v>
      </c>
      <c r="K23" s="13">
        <v>26</v>
      </c>
      <c r="L23" s="13">
        <v>8</v>
      </c>
      <c r="M23" s="13">
        <v>16</v>
      </c>
      <c r="N23" s="15">
        <v>34</v>
      </c>
      <c r="O23" s="14">
        <v>39</v>
      </c>
      <c r="P23" s="13">
        <v>10</v>
      </c>
      <c r="Q23" s="13">
        <v>2</v>
      </c>
      <c r="R23" s="13">
        <v>0</v>
      </c>
      <c r="S23" s="13">
        <v>6</v>
      </c>
      <c r="T23" s="13">
        <v>9</v>
      </c>
      <c r="U23" s="13">
        <v>3</v>
      </c>
      <c r="V23" s="13">
        <v>0</v>
      </c>
      <c r="W23" s="13">
        <v>2</v>
      </c>
      <c r="X23" s="13">
        <v>6</v>
      </c>
      <c r="Y23" s="13">
        <v>7</v>
      </c>
      <c r="Z23" s="15">
        <v>12</v>
      </c>
      <c r="AA23" s="14">
        <v>49</v>
      </c>
      <c r="AB23" s="13">
        <v>8</v>
      </c>
      <c r="AC23" s="13">
        <v>3</v>
      </c>
      <c r="AD23" s="13">
        <v>4</v>
      </c>
      <c r="AE23" s="13">
        <v>2</v>
      </c>
      <c r="AF23" s="15">
        <v>0</v>
      </c>
      <c r="AG23" s="14">
        <v>33</v>
      </c>
      <c r="AH23" s="13">
        <v>24</v>
      </c>
      <c r="AI23" s="13">
        <v>17</v>
      </c>
      <c r="AJ23" s="13">
        <v>17</v>
      </c>
      <c r="AK23" s="13">
        <v>13</v>
      </c>
      <c r="AL23" s="15">
        <v>11</v>
      </c>
      <c r="AM23" s="14">
        <v>58</v>
      </c>
      <c r="AN23" s="15">
        <v>0</v>
      </c>
    </row>
    <row r="24" spans="1:40" ht="15" customHeight="1" x14ac:dyDescent="0.3">
      <c r="A24" s="2" t="s">
        <v>329</v>
      </c>
      <c r="B24" s="9"/>
      <c r="C24" s="16">
        <v>0.68</v>
      </c>
      <c r="D24" s="17">
        <v>0.76</v>
      </c>
      <c r="E24" s="18">
        <v>0.6</v>
      </c>
      <c r="F24" s="17">
        <v>0.49</v>
      </c>
      <c r="G24" s="16">
        <v>1</v>
      </c>
      <c r="H24" s="16">
        <v>0.59</v>
      </c>
      <c r="I24" s="16">
        <v>0.5</v>
      </c>
      <c r="J24" s="16">
        <v>0.6</v>
      </c>
      <c r="K24" s="20">
        <v>0.82</v>
      </c>
      <c r="L24" s="16">
        <v>0.72</v>
      </c>
      <c r="M24" s="16">
        <v>0.54</v>
      </c>
      <c r="N24" s="18">
        <v>0.75</v>
      </c>
      <c r="O24" s="17">
        <v>0.65</v>
      </c>
      <c r="P24" s="16">
        <v>0.79</v>
      </c>
      <c r="Q24" s="16">
        <v>0.4</v>
      </c>
      <c r="R24" s="16">
        <v>0</v>
      </c>
      <c r="S24" s="16">
        <v>0.67</v>
      </c>
      <c r="T24" s="16">
        <v>0.7</v>
      </c>
      <c r="U24" s="16">
        <v>0.77</v>
      </c>
      <c r="V24" s="16">
        <v>0</v>
      </c>
      <c r="W24" s="16">
        <v>1</v>
      </c>
      <c r="X24" s="16">
        <v>0.62</v>
      </c>
      <c r="Y24" s="16">
        <v>0.55000000000000004</v>
      </c>
      <c r="Z24" s="18">
        <v>0.75</v>
      </c>
      <c r="AA24" s="17">
        <v>0.69</v>
      </c>
      <c r="AB24" s="16">
        <v>0.61</v>
      </c>
      <c r="AC24" s="16">
        <v>1</v>
      </c>
      <c r="AD24" s="16">
        <v>0.68</v>
      </c>
      <c r="AE24" s="16">
        <v>0.51</v>
      </c>
      <c r="AF24" s="18">
        <v>0</v>
      </c>
      <c r="AG24" s="17">
        <v>0.66</v>
      </c>
      <c r="AH24" s="16">
        <v>0.7</v>
      </c>
      <c r="AI24" s="16">
        <v>0.7</v>
      </c>
      <c r="AJ24" s="16">
        <v>0.63</v>
      </c>
      <c r="AK24" s="16">
        <v>0.76</v>
      </c>
      <c r="AL24" s="18">
        <v>0.63</v>
      </c>
      <c r="AM24" s="17">
        <v>0.68</v>
      </c>
      <c r="AN24" s="18">
        <v>0</v>
      </c>
    </row>
    <row r="25" spans="1:40" ht="15" customHeight="1" x14ac:dyDescent="0.3">
      <c r="A25" s="2" t="s">
        <v>329</v>
      </c>
      <c r="B25" s="9" t="s">
        <v>970</v>
      </c>
      <c r="C25" s="13">
        <v>9</v>
      </c>
      <c r="D25" s="14">
        <v>5</v>
      </c>
      <c r="E25" s="15">
        <v>4</v>
      </c>
      <c r="F25" s="14">
        <v>1</v>
      </c>
      <c r="G25" s="13">
        <v>0</v>
      </c>
      <c r="H25" s="13">
        <v>3</v>
      </c>
      <c r="I25" s="13">
        <v>1</v>
      </c>
      <c r="J25" s="13">
        <v>3</v>
      </c>
      <c r="K25" s="13">
        <v>2</v>
      </c>
      <c r="L25" s="13">
        <v>1</v>
      </c>
      <c r="M25" s="13">
        <v>4</v>
      </c>
      <c r="N25" s="15">
        <v>5</v>
      </c>
      <c r="O25" s="14">
        <v>8</v>
      </c>
      <c r="P25" s="13">
        <v>2</v>
      </c>
      <c r="Q25" s="13">
        <v>0</v>
      </c>
      <c r="R25" s="13">
        <v>0</v>
      </c>
      <c r="S25" s="13">
        <v>0</v>
      </c>
      <c r="T25" s="13">
        <v>0</v>
      </c>
      <c r="U25" s="13">
        <v>1</v>
      </c>
      <c r="V25" s="13">
        <v>0</v>
      </c>
      <c r="W25" s="13">
        <v>0</v>
      </c>
      <c r="X25" s="13">
        <v>2</v>
      </c>
      <c r="Y25" s="13">
        <v>4</v>
      </c>
      <c r="Z25" s="15">
        <v>1</v>
      </c>
      <c r="AA25" s="14">
        <v>7</v>
      </c>
      <c r="AB25" s="13">
        <v>2</v>
      </c>
      <c r="AC25" s="13">
        <v>0</v>
      </c>
      <c r="AD25" s="13">
        <v>0</v>
      </c>
      <c r="AE25" s="13">
        <v>0</v>
      </c>
      <c r="AF25" s="15">
        <v>2</v>
      </c>
      <c r="AG25" s="14">
        <v>4</v>
      </c>
      <c r="AH25" s="13">
        <v>6</v>
      </c>
      <c r="AI25" s="13">
        <v>2</v>
      </c>
      <c r="AJ25" s="13">
        <v>2</v>
      </c>
      <c r="AK25" s="13">
        <v>3</v>
      </c>
      <c r="AL25" s="15">
        <v>3</v>
      </c>
      <c r="AM25" s="14">
        <v>9</v>
      </c>
      <c r="AN25" s="15">
        <v>0</v>
      </c>
    </row>
    <row r="26" spans="1:40" ht="15" customHeight="1" x14ac:dyDescent="0.3">
      <c r="A26" s="2" t="s">
        <v>329</v>
      </c>
      <c r="B26" s="9"/>
      <c r="C26" s="25">
        <v>0.11</v>
      </c>
      <c r="D26" s="26">
        <v>0.12</v>
      </c>
      <c r="E26" s="27">
        <v>0.1</v>
      </c>
      <c r="F26" s="26">
        <v>0.18</v>
      </c>
      <c r="G26" s="25">
        <v>0</v>
      </c>
      <c r="H26" s="25">
        <v>0.21</v>
      </c>
      <c r="I26" s="25">
        <v>0.06</v>
      </c>
      <c r="J26" s="25">
        <v>0.19</v>
      </c>
      <c r="K26" s="25">
        <v>0.06</v>
      </c>
      <c r="L26" s="25">
        <v>0.1</v>
      </c>
      <c r="M26" s="25">
        <v>0.13</v>
      </c>
      <c r="N26" s="27">
        <v>0.1</v>
      </c>
      <c r="O26" s="26">
        <v>0.13</v>
      </c>
      <c r="P26" s="25">
        <v>0.15</v>
      </c>
      <c r="Q26" s="25">
        <v>0</v>
      </c>
      <c r="R26" s="25">
        <v>0</v>
      </c>
      <c r="S26" s="25">
        <v>0</v>
      </c>
      <c r="T26" s="25">
        <v>0</v>
      </c>
      <c r="U26" s="25">
        <v>0.23</v>
      </c>
      <c r="V26" s="25">
        <v>0</v>
      </c>
      <c r="W26" s="25">
        <v>0</v>
      </c>
      <c r="X26" s="25">
        <v>0.19</v>
      </c>
      <c r="Y26" s="25">
        <v>0.26</v>
      </c>
      <c r="Z26" s="27">
        <v>7.0000000000000007E-2</v>
      </c>
      <c r="AA26" s="26">
        <v>0.11</v>
      </c>
      <c r="AB26" s="25">
        <v>0.14000000000000001</v>
      </c>
      <c r="AC26" s="25">
        <v>0</v>
      </c>
      <c r="AD26" s="25">
        <v>0</v>
      </c>
      <c r="AE26" s="25">
        <v>0</v>
      </c>
      <c r="AF26" s="27">
        <v>1</v>
      </c>
      <c r="AG26" s="26">
        <v>7.0000000000000007E-2</v>
      </c>
      <c r="AH26" s="25">
        <v>0.16</v>
      </c>
      <c r="AI26" s="25">
        <v>7.0000000000000007E-2</v>
      </c>
      <c r="AJ26" s="25">
        <v>0.08</v>
      </c>
      <c r="AK26" s="25">
        <v>0.17</v>
      </c>
      <c r="AL26" s="27">
        <v>0.16</v>
      </c>
      <c r="AM26" s="26">
        <v>0.11</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3500-000000000000}"/>
  </hyperlinks>
  <pageMargins left="0.7" right="0.7" top="0.75" bottom="0.75" header="0.3" footer="0.3"/>
  <headerFooter>
    <oddHeader>&amp;L&amp;"Aptos"&amp;12&amp;K000000 Classification: CONFIDENTIAL&amp;1#_x000D_</oddHeader>
  </headerFooter>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dimension ref="A1:AO38"/>
  <sheetViews>
    <sheetView showGridLines="0" topLeftCell="B1" workbookViewId="0">
      <pane xSplit="1" ySplit="10" topLeftCell="C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3" max="3" width="19.75" customWidth="1"/>
    <col min="4" max="4" width="15" customWidth="1"/>
    <col min="5" max="5" width="19.75" customWidth="1"/>
    <col min="6" max="6" width="21.33203125" customWidth="1"/>
    <col min="7" max="7" width="19.75" customWidth="1"/>
    <col min="8" max="8" width="16.4140625" customWidth="1"/>
    <col min="9" max="9" width="11.4140625" customWidth="1"/>
    <col min="10" max="11" width="19.75" customWidth="1"/>
    <col min="12" max="12" width="11.4140625" customWidth="1"/>
    <col min="14" max="15" width="11" customWidth="1"/>
    <col min="19" max="20" width="19.75" customWidth="1"/>
    <col min="21" max="21" width="21.33203125" customWidth="1"/>
    <col min="22" max="23" width="11.4140625" customWidth="1"/>
    <col min="24" max="24" width="17.75" customWidth="1"/>
    <col min="25" max="25" width="16.4140625" customWidth="1"/>
    <col min="26" max="26" width="18.08203125" customWidth="1"/>
    <col min="28" max="28" width="18.08203125" customWidth="1"/>
    <col min="29" max="30" width="19.75" customWidth="1"/>
    <col min="31" max="32" width="18.08203125" customWidth="1"/>
    <col min="33" max="33" width="21.33203125" customWidth="1"/>
    <col min="34" max="34" width="18.08203125" customWidth="1"/>
    <col min="35" max="35" width="15" customWidth="1"/>
    <col min="36" max="36" width="19.75" customWidth="1"/>
    <col min="37" max="37" width="21.33203125" customWidth="1"/>
    <col min="38" max="38" width="18.08203125" customWidth="1"/>
    <col min="39" max="40" width="19.75" customWidth="1"/>
    <col min="41" max="41" width="15.75" customWidth="1"/>
  </cols>
  <sheetData>
    <row r="1" spans="1:41" x14ac:dyDescent="0.3">
      <c r="B1" s="1" t="s">
        <v>328</v>
      </c>
    </row>
    <row r="2" spans="1:41" ht="15" customHeight="1" x14ac:dyDescent="0.3">
      <c r="A2" s="2" t="s">
        <v>329</v>
      </c>
      <c r="B2" s="2" t="s">
        <v>0</v>
      </c>
    </row>
    <row r="3" spans="1:41" ht="15" customHeight="1" x14ac:dyDescent="0.3">
      <c r="A3" s="2" t="s">
        <v>329</v>
      </c>
      <c r="B3" s="2" t="s">
        <v>1095</v>
      </c>
    </row>
    <row r="4" spans="1:41" x14ac:dyDescent="0.3">
      <c r="A4" s="2" t="s">
        <v>329</v>
      </c>
      <c r="B4" s="2" t="s">
        <v>1096</v>
      </c>
    </row>
    <row r="5" spans="1:41" x14ac:dyDescent="0.3">
      <c r="A5" s="2" t="s">
        <v>329</v>
      </c>
      <c r="B5" s="2" t="s">
        <v>21</v>
      </c>
    </row>
    <row r="6" spans="1:41" ht="30" customHeight="1" x14ac:dyDescent="0.3">
      <c r="A6" s="2" t="s">
        <v>329</v>
      </c>
      <c r="C6" s="53" t="s">
        <v>879</v>
      </c>
      <c r="D6" s="53"/>
      <c r="E6" s="53"/>
      <c r="F6" s="53"/>
      <c r="G6" s="53"/>
      <c r="H6" s="53"/>
      <c r="I6" s="53"/>
      <c r="J6" s="53"/>
      <c r="K6" s="53"/>
      <c r="L6" s="53"/>
      <c r="M6" s="53"/>
      <c r="N6" s="53"/>
      <c r="O6" s="53"/>
      <c r="P6" s="53"/>
      <c r="Q6" s="53"/>
      <c r="R6" s="53"/>
      <c r="S6" s="53"/>
      <c r="T6" s="53"/>
      <c r="U6" s="53"/>
      <c r="V6" s="53"/>
      <c r="W6" s="53"/>
      <c r="X6" s="53"/>
      <c r="Y6" s="53"/>
      <c r="Z6" s="53"/>
      <c r="AA6" s="53"/>
      <c r="AB6" s="53"/>
      <c r="AC6" s="53"/>
      <c r="AD6" s="53"/>
      <c r="AE6" s="53"/>
      <c r="AF6" s="53"/>
      <c r="AG6" s="53"/>
      <c r="AH6" s="53"/>
      <c r="AI6" s="53"/>
      <c r="AJ6" s="53"/>
      <c r="AK6" s="53"/>
      <c r="AL6" s="53"/>
      <c r="AM6" s="53"/>
      <c r="AN6" s="53"/>
      <c r="AO6" s="53"/>
    </row>
    <row r="7" spans="1:41" ht="83.15" customHeight="1" x14ac:dyDescent="0.3">
      <c r="A7" s="2" t="s">
        <v>329</v>
      </c>
      <c r="C7" s="6" t="s">
        <v>813</v>
      </c>
      <c r="D7" s="8" t="s">
        <v>817</v>
      </c>
      <c r="E7" s="8" t="s">
        <v>693</v>
      </c>
      <c r="F7" s="8" t="s">
        <v>694</v>
      </c>
      <c r="G7" s="8" t="s">
        <v>880</v>
      </c>
      <c r="H7" s="8" t="s">
        <v>704</v>
      </c>
      <c r="I7" s="8" t="s">
        <v>705</v>
      </c>
      <c r="J7" s="8" t="s">
        <v>706</v>
      </c>
      <c r="K7" s="8" t="s">
        <v>707</v>
      </c>
      <c r="L7" s="8" t="s">
        <v>708</v>
      </c>
      <c r="M7" s="8" t="s">
        <v>709</v>
      </c>
      <c r="N7" s="8" t="s">
        <v>711</v>
      </c>
      <c r="O7" s="8" t="s">
        <v>713</v>
      </c>
      <c r="P7" s="8" t="s">
        <v>714</v>
      </c>
      <c r="Q7" s="8" t="s">
        <v>715</v>
      </c>
      <c r="R7" s="8" t="s">
        <v>719</v>
      </c>
      <c r="S7" s="8" t="s">
        <v>721</v>
      </c>
      <c r="T7" s="8" t="s">
        <v>726</v>
      </c>
      <c r="U7" s="8" t="s">
        <v>729</v>
      </c>
      <c r="V7" s="8" t="s">
        <v>731</v>
      </c>
      <c r="W7" s="8" t="s">
        <v>732</v>
      </c>
      <c r="X7" s="8" t="s">
        <v>734</v>
      </c>
      <c r="Y7" s="8" t="s">
        <v>735</v>
      </c>
      <c r="Z7" s="8" t="s">
        <v>741</v>
      </c>
      <c r="AA7" s="8" t="s">
        <v>742</v>
      </c>
      <c r="AB7" s="8" t="s">
        <v>745</v>
      </c>
      <c r="AC7" s="8" t="s">
        <v>746</v>
      </c>
      <c r="AD7" s="8" t="s">
        <v>747</v>
      </c>
      <c r="AE7" s="8" t="s">
        <v>748</v>
      </c>
      <c r="AF7" s="8" t="s">
        <v>749</v>
      </c>
      <c r="AG7" s="8" t="s">
        <v>755</v>
      </c>
      <c r="AH7" s="8" t="s">
        <v>756</v>
      </c>
      <c r="AI7" s="8" t="s">
        <v>758</v>
      </c>
      <c r="AJ7" s="8" t="s">
        <v>760</v>
      </c>
      <c r="AK7" s="8" t="s">
        <v>763</v>
      </c>
      <c r="AL7" s="8" t="s">
        <v>767</v>
      </c>
      <c r="AM7" s="8" t="s">
        <v>769</v>
      </c>
      <c r="AN7" s="8" t="s">
        <v>771</v>
      </c>
      <c r="AO7" s="7" t="s">
        <v>881</v>
      </c>
    </row>
    <row r="8" spans="1:41" ht="15" customHeight="1" x14ac:dyDescent="0.3">
      <c r="A8" s="2" t="s">
        <v>329</v>
      </c>
      <c r="B8" s="9" t="s">
        <v>376</v>
      </c>
      <c r="C8" s="10" t="s">
        <v>377</v>
      </c>
      <c r="D8" s="12" t="s">
        <v>378</v>
      </c>
      <c r="E8" s="12" t="s">
        <v>379</v>
      </c>
      <c r="F8" s="12" t="s">
        <v>380</v>
      </c>
      <c r="G8" s="12" t="s">
        <v>381</v>
      </c>
      <c r="H8" s="12" t="s">
        <v>382</v>
      </c>
      <c r="I8" s="12" t="s">
        <v>383</v>
      </c>
      <c r="J8" s="12" t="s">
        <v>384</v>
      </c>
      <c r="K8" s="12" t="s">
        <v>385</v>
      </c>
      <c r="L8" s="12" t="s">
        <v>387</v>
      </c>
      <c r="M8" s="12" t="s">
        <v>388</v>
      </c>
      <c r="N8" s="12" t="s">
        <v>389</v>
      </c>
      <c r="O8" s="12" t="s">
        <v>882</v>
      </c>
      <c r="P8" s="12" t="s">
        <v>883</v>
      </c>
      <c r="Q8" s="12" t="s">
        <v>884</v>
      </c>
      <c r="R8" s="12" t="s">
        <v>885</v>
      </c>
      <c r="S8" s="12" t="s">
        <v>886</v>
      </c>
      <c r="T8" s="12" t="s">
        <v>887</v>
      </c>
      <c r="U8" s="12" t="s">
        <v>888</v>
      </c>
      <c r="V8" s="12" t="s">
        <v>889</v>
      </c>
      <c r="W8" s="12" t="s">
        <v>890</v>
      </c>
      <c r="X8" s="12" t="s">
        <v>891</v>
      </c>
      <c r="Y8" s="12" t="s">
        <v>892</v>
      </c>
      <c r="Z8" s="12" t="s">
        <v>893</v>
      </c>
      <c r="AA8" s="12" t="s">
        <v>894</v>
      </c>
      <c r="AB8" s="12" t="s">
        <v>895</v>
      </c>
      <c r="AC8" s="12" t="s">
        <v>896</v>
      </c>
      <c r="AD8" s="12" t="s">
        <v>897</v>
      </c>
      <c r="AE8" s="12" t="s">
        <v>898</v>
      </c>
      <c r="AF8" s="12" t="s">
        <v>899</v>
      </c>
      <c r="AG8" s="12" t="s">
        <v>900</v>
      </c>
      <c r="AH8" s="12" t="s">
        <v>901</v>
      </c>
      <c r="AI8" s="12" t="s">
        <v>902</v>
      </c>
      <c r="AJ8" s="12" t="s">
        <v>903</v>
      </c>
      <c r="AK8" s="12" t="s">
        <v>904</v>
      </c>
      <c r="AL8" s="12" t="s">
        <v>905</v>
      </c>
      <c r="AM8" s="12" t="s">
        <v>906</v>
      </c>
      <c r="AN8" s="12" t="s">
        <v>907</v>
      </c>
      <c r="AO8" s="11" t="s">
        <v>908</v>
      </c>
    </row>
    <row r="9" spans="1:41" ht="15" customHeight="1" x14ac:dyDescent="0.3">
      <c r="A9" s="2" t="s">
        <v>329</v>
      </c>
      <c r="B9" s="9" t="s">
        <v>391</v>
      </c>
      <c r="C9" s="14">
        <v>3368</v>
      </c>
      <c r="D9" s="13">
        <v>1392</v>
      </c>
      <c r="E9" s="13">
        <v>1928</v>
      </c>
      <c r="F9" s="13">
        <v>519</v>
      </c>
      <c r="G9" s="13">
        <v>458</v>
      </c>
      <c r="H9" s="13">
        <v>281</v>
      </c>
      <c r="I9" s="13">
        <v>301</v>
      </c>
      <c r="J9" s="13">
        <v>880</v>
      </c>
      <c r="K9" s="13">
        <v>372</v>
      </c>
      <c r="L9" s="13">
        <v>143</v>
      </c>
      <c r="M9" s="13">
        <v>311</v>
      </c>
      <c r="N9" s="13">
        <v>462</v>
      </c>
      <c r="O9" s="13">
        <v>205</v>
      </c>
      <c r="P9" s="13">
        <v>27</v>
      </c>
      <c r="Q9" s="13">
        <v>926</v>
      </c>
      <c r="R9" s="13">
        <v>425</v>
      </c>
      <c r="S9" s="13">
        <v>71</v>
      </c>
      <c r="T9" s="13">
        <v>244</v>
      </c>
      <c r="U9" s="13">
        <v>104</v>
      </c>
      <c r="V9" s="13">
        <v>71</v>
      </c>
      <c r="W9" s="13">
        <v>24</v>
      </c>
      <c r="X9" s="13">
        <v>197</v>
      </c>
      <c r="Y9" s="13">
        <v>159</v>
      </c>
      <c r="Z9" s="13">
        <v>37</v>
      </c>
      <c r="AA9" s="13">
        <v>221</v>
      </c>
      <c r="AB9" s="13">
        <v>467</v>
      </c>
      <c r="AC9" s="13">
        <v>254</v>
      </c>
      <c r="AD9" s="13">
        <v>104</v>
      </c>
      <c r="AE9" s="13">
        <v>39</v>
      </c>
      <c r="AF9" s="13">
        <v>772</v>
      </c>
      <c r="AG9" s="13">
        <v>812</v>
      </c>
      <c r="AH9" s="13">
        <v>336</v>
      </c>
      <c r="AI9" s="13">
        <v>414</v>
      </c>
      <c r="AJ9" s="13">
        <v>228</v>
      </c>
      <c r="AK9" s="13">
        <v>84</v>
      </c>
      <c r="AL9" s="13">
        <v>17</v>
      </c>
      <c r="AM9" s="13">
        <v>7</v>
      </c>
      <c r="AN9" s="13">
        <v>737</v>
      </c>
      <c r="AO9" s="15">
        <v>86</v>
      </c>
    </row>
    <row r="10" spans="1:41" ht="15" customHeight="1" x14ac:dyDescent="0.3">
      <c r="A10" s="2" t="s">
        <v>329</v>
      </c>
      <c r="B10" s="9" t="s">
        <v>338</v>
      </c>
      <c r="C10" s="14">
        <v>3283</v>
      </c>
      <c r="D10" s="13">
        <v>1331</v>
      </c>
      <c r="E10" s="13">
        <v>1886</v>
      </c>
      <c r="F10" s="13">
        <v>506</v>
      </c>
      <c r="G10" s="13">
        <v>446</v>
      </c>
      <c r="H10" s="13">
        <v>273</v>
      </c>
      <c r="I10" s="13">
        <v>292</v>
      </c>
      <c r="J10" s="13">
        <v>864</v>
      </c>
      <c r="K10" s="13">
        <v>360</v>
      </c>
      <c r="L10" s="13">
        <v>139</v>
      </c>
      <c r="M10" s="13">
        <v>303</v>
      </c>
      <c r="N10" s="13">
        <v>445</v>
      </c>
      <c r="O10" s="13">
        <v>195</v>
      </c>
      <c r="P10" s="13">
        <v>26</v>
      </c>
      <c r="Q10" s="13">
        <v>894</v>
      </c>
      <c r="R10" s="13">
        <v>419</v>
      </c>
      <c r="S10" s="13">
        <v>66</v>
      </c>
      <c r="T10" s="13">
        <v>236</v>
      </c>
      <c r="U10" s="13">
        <v>100</v>
      </c>
      <c r="V10" s="13">
        <v>67</v>
      </c>
      <c r="W10" s="13">
        <v>24</v>
      </c>
      <c r="X10" s="13">
        <v>192</v>
      </c>
      <c r="Y10" s="13">
        <v>153</v>
      </c>
      <c r="Z10" s="13">
        <v>34</v>
      </c>
      <c r="AA10" s="13">
        <v>213</v>
      </c>
      <c r="AB10" s="13">
        <v>462</v>
      </c>
      <c r="AC10" s="13">
        <v>248</v>
      </c>
      <c r="AD10" s="13">
        <v>102</v>
      </c>
      <c r="AE10" s="13">
        <v>36</v>
      </c>
      <c r="AF10" s="13">
        <v>752</v>
      </c>
      <c r="AG10" s="13">
        <v>776</v>
      </c>
      <c r="AH10" s="13">
        <v>321</v>
      </c>
      <c r="AI10" s="13">
        <v>395</v>
      </c>
      <c r="AJ10" s="13">
        <v>217</v>
      </c>
      <c r="AK10" s="13">
        <v>80</v>
      </c>
      <c r="AL10" s="13">
        <v>15</v>
      </c>
      <c r="AM10" s="13">
        <v>6</v>
      </c>
      <c r="AN10" s="13">
        <v>710</v>
      </c>
      <c r="AO10" s="15">
        <v>85</v>
      </c>
    </row>
    <row r="11" spans="1:41" ht="15" customHeight="1" x14ac:dyDescent="0.3">
      <c r="A11" s="2" t="s">
        <v>329</v>
      </c>
      <c r="B11" s="9" t="s">
        <v>909</v>
      </c>
      <c r="C11" s="14">
        <v>458</v>
      </c>
      <c r="D11" s="13">
        <v>195</v>
      </c>
      <c r="E11" s="13">
        <v>540</v>
      </c>
      <c r="F11" s="13">
        <v>161</v>
      </c>
      <c r="G11" s="13">
        <v>128</v>
      </c>
      <c r="H11" s="13">
        <v>85</v>
      </c>
      <c r="I11" s="13">
        <v>91</v>
      </c>
      <c r="J11" s="13">
        <v>232</v>
      </c>
      <c r="K11" s="13">
        <v>109</v>
      </c>
      <c r="L11" s="13">
        <v>38</v>
      </c>
      <c r="M11" s="13">
        <v>86</v>
      </c>
      <c r="N11" s="13">
        <v>139</v>
      </c>
      <c r="O11" s="13">
        <v>73</v>
      </c>
      <c r="P11" s="13">
        <v>11</v>
      </c>
      <c r="Q11" s="13">
        <v>280</v>
      </c>
      <c r="R11" s="13">
        <v>146</v>
      </c>
      <c r="S11" s="13">
        <v>22</v>
      </c>
      <c r="T11" s="13">
        <v>84</v>
      </c>
      <c r="U11" s="13">
        <v>34</v>
      </c>
      <c r="V11" s="13">
        <v>19</v>
      </c>
      <c r="W11" s="13">
        <v>8</v>
      </c>
      <c r="X11" s="13">
        <v>48</v>
      </c>
      <c r="Y11" s="13">
        <v>35</v>
      </c>
      <c r="Z11" s="13">
        <v>14</v>
      </c>
      <c r="AA11" s="13">
        <v>49</v>
      </c>
      <c r="AB11" s="13">
        <v>74</v>
      </c>
      <c r="AC11" s="13">
        <v>52</v>
      </c>
      <c r="AD11" s="13">
        <v>17</v>
      </c>
      <c r="AE11" s="13">
        <v>9</v>
      </c>
      <c r="AF11" s="13">
        <v>205</v>
      </c>
      <c r="AG11" s="13">
        <v>94</v>
      </c>
      <c r="AH11" s="13">
        <v>56</v>
      </c>
      <c r="AI11" s="13">
        <v>82</v>
      </c>
      <c r="AJ11" s="13">
        <v>86</v>
      </c>
      <c r="AK11" s="13">
        <v>22</v>
      </c>
      <c r="AL11" s="13">
        <v>5</v>
      </c>
      <c r="AM11" s="13">
        <v>2</v>
      </c>
      <c r="AN11" s="13">
        <v>122</v>
      </c>
      <c r="AO11" s="15">
        <v>34</v>
      </c>
    </row>
    <row r="12" spans="1:41" ht="15" customHeight="1" x14ac:dyDescent="0.3">
      <c r="A12" s="2" t="s">
        <v>329</v>
      </c>
      <c r="B12" s="9"/>
      <c r="C12" s="17">
        <v>0.14000000000000001</v>
      </c>
      <c r="D12" s="16">
        <v>0.15</v>
      </c>
      <c r="E12" s="16">
        <v>0.28999999999999998</v>
      </c>
      <c r="F12" s="16">
        <v>0.32</v>
      </c>
      <c r="G12" s="16">
        <v>0.28999999999999998</v>
      </c>
      <c r="H12" s="16">
        <v>0.31</v>
      </c>
      <c r="I12" s="16">
        <v>0.31</v>
      </c>
      <c r="J12" s="16">
        <v>0.27</v>
      </c>
      <c r="K12" s="16">
        <v>0.3</v>
      </c>
      <c r="L12" s="16">
        <v>0.27</v>
      </c>
      <c r="M12" s="16">
        <v>0.28999999999999998</v>
      </c>
      <c r="N12" s="16">
        <v>0.31</v>
      </c>
      <c r="O12" s="16">
        <v>0.37</v>
      </c>
      <c r="P12" s="16">
        <v>0.45</v>
      </c>
      <c r="Q12" s="16">
        <v>0.31</v>
      </c>
      <c r="R12" s="16">
        <v>0.35</v>
      </c>
      <c r="S12" s="16">
        <v>0.34</v>
      </c>
      <c r="T12" s="16">
        <v>0.36</v>
      </c>
      <c r="U12" s="16">
        <v>0.34</v>
      </c>
      <c r="V12" s="16">
        <v>0.28000000000000003</v>
      </c>
      <c r="W12" s="16">
        <v>0.31</v>
      </c>
      <c r="X12" s="16">
        <v>0.25</v>
      </c>
      <c r="Y12" s="16">
        <v>0.23</v>
      </c>
      <c r="Z12" s="16">
        <v>0.4</v>
      </c>
      <c r="AA12" s="16">
        <v>0.23</v>
      </c>
      <c r="AB12" s="16">
        <v>0.16</v>
      </c>
      <c r="AC12" s="16">
        <v>0.21</v>
      </c>
      <c r="AD12" s="16">
        <v>0.16</v>
      </c>
      <c r="AE12" s="16">
        <v>0.25</v>
      </c>
      <c r="AF12" s="16">
        <v>0.27</v>
      </c>
      <c r="AG12" s="16">
        <v>0.12</v>
      </c>
      <c r="AH12" s="16">
        <v>0.17</v>
      </c>
      <c r="AI12" s="16">
        <v>0.21</v>
      </c>
      <c r="AJ12" s="16">
        <v>0.4</v>
      </c>
      <c r="AK12" s="16">
        <v>0.27</v>
      </c>
      <c r="AL12" s="16">
        <v>0.35</v>
      </c>
      <c r="AM12" s="16">
        <v>0.27</v>
      </c>
      <c r="AN12" s="16">
        <v>0.17</v>
      </c>
      <c r="AO12" s="18">
        <v>0.4</v>
      </c>
    </row>
    <row r="13" spans="1:41" ht="15" customHeight="1" x14ac:dyDescent="0.3">
      <c r="A13" s="2" t="s">
        <v>329</v>
      </c>
      <c r="B13" s="9"/>
      <c r="C13" s="22"/>
      <c r="E13" s="12" t="s">
        <v>912</v>
      </c>
      <c r="F13" s="12" t="s">
        <v>917</v>
      </c>
      <c r="G13" s="12" t="s">
        <v>912</v>
      </c>
      <c r="H13" s="12" t="s">
        <v>961</v>
      </c>
      <c r="I13" s="12" t="s">
        <v>961</v>
      </c>
      <c r="J13" s="12" t="s">
        <v>1097</v>
      </c>
      <c r="K13" s="12" t="s">
        <v>912</v>
      </c>
      <c r="L13" s="12" t="s">
        <v>1098</v>
      </c>
      <c r="M13" s="12" t="s">
        <v>912</v>
      </c>
      <c r="N13" s="12" t="s">
        <v>911</v>
      </c>
      <c r="O13" s="12" t="s">
        <v>1099</v>
      </c>
      <c r="Q13" s="12" t="s">
        <v>917</v>
      </c>
      <c r="R13" s="12" t="s">
        <v>1100</v>
      </c>
      <c r="S13" s="12" t="s">
        <v>912</v>
      </c>
      <c r="T13" s="12" t="s">
        <v>1100</v>
      </c>
      <c r="U13" s="12" t="s">
        <v>961</v>
      </c>
      <c r="V13" s="12" t="s">
        <v>1101</v>
      </c>
      <c r="X13" s="12" t="s">
        <v>1101</v>
      </c>
      <c r="Y13" s="12" t="s">
        <v>929</v>
      </c>
      <c r="Z13" s="12" t="s">
        <v>911</v>
      </c>
      <c r="AA13" s="12" t="s">
        <v>1102</v>
      </c>
      <c r="AC13" s="12" t="s">
        <v>929</v>
      </c>
      <c r="AE13" s="12" t="s">
        <v>900</v>
      </c>
      <c r="AF13" s="12" t="s">
        <v>912</v>
      </c>
      <c r="AH13" s="12" t="s">
        <v>900</v>
      </c>
      <c r="AI13" s="12" t="s">
        <v>929</v>
      </c>
      <c r="AJ13" s="12" t="s">
        <v>1103</v>
      </c>
      <c r="AK13" s="12" t="s">
        <v>1101</v>
      </c>
      <c r="AN13" s="12" t="s">
        <v>1104</v>
      </c>
      <c r="AO13" s="11" t="s">
        <v>1105</v>
      </c>
    </row>
    <row r="14" spans="1:41" ht="15" customHeight="1" x14ac:dyDescent="0.3">
      <c r="A14" s="2" t="s">
        <v>329</v>
      </c>
      <c r="B14" s="9" t="s">
        <v>922</v>
      </c>
      <c r="C14" s="14">
        <v>572</v>
      </c>
      <c r="D14" s="13">
        <v>264</v>
      </c>
      <c r="E14" s="13">
        <v>739</v>
      </c>
      <c r="F14" s="13">
        <v>202</v>
      </c>
      <c r="G14" s="13">
        <v>180</v>
      </c>
      <c r="H14" s="13">
        <v>106</v>
      </c>
      <c r="I14" s="13">
        <v>108</v>
      </c>
      <c r="J14" s="13">
        <v>350</v>
      </c>
      <c r="K14" s="13">
        <v>146</v>
      </c>
      <c r="L14" s="13">
        <v>57</v>
      </c>
      <c r="M14" s="13">
        <v>109</v>
      </c>
      <c r="N14" s="13">
        <v>187</v>
      </c>
      <c r="O14" s="13">
        <v>61</v>
      </c>
      <c r="P14" s="13">
        <v>10</v>
      </c>
      <c r="Q14" s="13">
        <v>353</v>
      </c>
      <c r="R14" s="13">
        <v>160</v>
      </c>
      <c r="S14" s="13">
        <v>24</v>
      </c>
      <c r="T14" s="13">
        <v>90</v>
      </c>
      <c r="U14" s="13">
        <v>46</v>
      </c>
      <c r="V14" s="13">
        <v>30</v>
      </c>
      <c r="W14" s="13">
        <v>12</v>
      </c>
      <c r="X14" s="13">
        <v>84</v>
      </c>
      <c r="Y14" s="13">
        <v>58</v>
      </c>
      <c r="Z14" s="13">
        <v>5</v>
      </c>
      <c r="AA14" s="13">
        <v>74</v>
      </c>
      <c r="AB14" s="13">
        <v>202</v>
      </c>
      <c r="AC14" s="13">
        <v>105</v>
      </c>
      <c r="AD14" s="13">
        <v>34</v>
      </c>
      <c r="AE14" s="13">
        <v>15</v>
      </c>
      <c r="AF14" s="13">
        <v>330</v>
      </c>
      <c r="AG14" s="13">
        <v>157</v>
      </c>
      <c r="AH14" s="13">
        <v>117</v>
      </c>
      <c r="AI14" s="13">
        <v>136</v>
      </c>
      <c r="AJ14" s="13">
        <v>81</v>
      </c>
      <c r="AK14" s="13">
        <v>32</v>
      </c>
      <c r="AL14" s="13">
        <v>5</v>
      </c>
      <c r="AM14" s="13">
        <v>4</v>
      </c>
      <c r="AN14" s="13">
        <v>229</v>
      </c>
      <c r="AO14" s="15">
        <v>20</v>
      </c>
    </row>
    <row r="15" spans="1:41" ht="15" customHeight="1" x14ac:dyDescent="0.3">
      <c r="A15" s="2" t="s">
        <v>329</v>
      </c>
      <c r="B15" s="9"/>
      <c r="C15" s="17">
        <v>0.17</v>
      </c>
      <c r="D15" s="16">
        <v>0.2</v>
      </c>
      <c r="E15" s="16">
        <v>0.39</v>
      </c>
      <c r="F15" s="16">
        <v>0.4</v>
      </c>
      <c r="G15" s="16">
        <v>0.4</v>
      </c>
      <c r="H15" s="16">
        <v>0.39</v>
      </c>
      <c r="I15" s="16">
        <v>0.37</v>
      </c>
      <c r="J15" s="16">
        <v>0.4</v>
      </c>
      <c r="K15" s="16">
        <v>0.41</v>
      </c>
      <c r="L15" s="16">
        <v>0.41</v>
      </c>
      <c r="M15" s="16">
        <v>0.36</v>
      </c>
      <c r="N15" s="16">
        <v>0.42</v>
      </c>
      <c r="O15" s="16">
        <v>0.31</v>
      </c>
      <c r="P15" s="16">
        <v>0.41</v>
      </c>
      <c r="Q15" s="16">
        <v>0.39</v>
      </c>
      <c r="R15" s="16">
        <v>0.38</v>
      </c>
      <c r="S15" s="16">
        <v>0.37</v>
      </c>
      <c r="T15" s="16">
        <v>0.38</v>
      </c>
      <c r="U15" s="16">
        <v>0.46</v>
      </c>
      <c r="V15" s="16">
        <v>0.44</v>
      </c>
      <c r="W15" s="16">
        <v>0.49</v>
      </c>
      <c r="X15" s="16">
        <v>0.43</v>
      </c>
      <c r="Y15" s="16">
        <v>0.38</v>
      </c>
      <c r="Z15" s="16">
        <v>0.16</v>
      </c>
      <c r="AA15" s="16">
        <v>0.35</v>
      </c>
      <c r="AB15" s="16">
        <v>0.44</v>
      </c>
      <c r="AC15" s="16">
        <v>0.42</v>
      </c>
      <c r="AD15" s="16">
        <v>0.33</v>
      </c>
      <c r="AE15" s="16">
        <v>0.42</v>
      </c>
      <c r="AF15" s="16">
        <v>0.44</v>
      </c>
      <c r="AG15" s="16">
        <v>0.2</v>
      </c>
      <c r="AH15" s="16">
        <v>0.37</v>
      </c>
      <c r="AI15" s="16">
        <v>0.34</v>
      </c>
      <c r="AJ15" s="16">
        <v>0.37</v>
      </c>
      <c r="AK15" s="16">
        <v>0.4</v>
      </c>
      <c r="AL15" s="16">
        <v>0.3</v>
      </c>
      <c r="AM15" s="16">
        <v>0.59</v>
      </c>
      <c r="AN15" s="16">
        <v>0.32</v>
      </c>
      <c r="AO15" s="18">
        <v>0.24</v>
      </c>
    </row>
    <row r="16" spans="1:41" ht="15" customHeight="1" x14ac:dyDescent="0.3">
      <c r="A16" s="2" t="s">
        <v>329</v>
      </c>
      <c r="B16" s="9"/>
      <c r="C16" s="22"/>
      <c r="E16" s="12" t="s">
        <v>1106</v>
      </c>
      <c r="F16" s="12" t="s">
        <v>1106</v>
      </c>
      <c r="G16" s="12" t="s">
        <v>1106</v>
      </c>
      <c r="H16" s="12" t="s">
        <v>1107</v>
      </c>
      <c r="I16" s="12" t="s">
        <v>1107</v>
      </c>
      <c r="J16" s="12" t="s">
        <v>1108</v>
      </c>
      <c r="K16" s="12" t="s">
        <v>1106</v>
      </c>
      <c r="L16" s="12" t="s">
        <v>1109</v>
      </c>
      <c r="M16" s="12" t="s">
        <v>1107</v>
      </c>
      <c r="N16" s="12" t="s">
        <v>1108</v>
      </c>
      <c r="O16" s="12" t="s">
        <v>929</v>
      </c>
      <c r="Q16" s="12" t="s">
        <v>1106</v>
      </c>
      <c r="R16" s="12" t="s">
        <v>1109</v>
      </c>
      <c r="S16" s="12" t="s">
        <v>1110</v>
      </c>
      <c r="T16" s="12" t="s">
        <v>1107</v>
      </c>
      <c r="U16" s="12" t="s">
        <v>1111</v>
      </c>
      <c r="V16" s="12" t="s">
        <v>1107</v>
      </c>
      <c r="X16" s="12" t="s">
        <v>1108</v>
      </c>
      <c r="Y16" s="12" t="s">
        <v>1107</v>
      </c>
      <c r="AA16" s="12" t="s">
        <v>1110</v>
      </c>
      <c r="AB16" s="12" t="s">
        <v>1112</v>
      </c>
      <c r="AC16" s="12" t="s">
        <v>1108</v>
      </c>
      <c r="AD16" s="12" t="s">
        <v>1110</v>
      </c>
      <c r="AE16" s="12" t="s">
        <v>1107</v>
      </c>
      <c r="AF16" s="12" t="s">
        <v>1113</v>
      </c>
      <c r="AH16" s="12" t="s">
        <v>1107</v>
      </c>
      <c r="AI16" s="12" t="s">
        <v>1110</v>
      </c>
      <c r="AJ16" s="12" t="s">
        <v>1107</v>
      </c>
      <c r="AK16" s="12" t="s">
        <v>1107</v>
      </c>
      <c r="AN16" s="12" t="s">
        <v>1110</v>
      </c>
      <c r="AO16" s="9"/>
    </row>
    <row r="17" spans="1:41" ht="15" customHeight="1" x14ac:dyDescent="0.3">
      <c r="A17" s="2" t="s">
        <v>329</v>
      </c>
      <c r="B17" s="9" t="s">
        <v>930</v>
      </c>
      <c r="C17" s="14">
        <v>1152</v>
      </c>
      <c r="D17" s="13">
        <v>427</v>
      </c>
      <c r="E17" s="13">
        <v>463</v>
      </c>
      <c r="F17" s="13">
        <v>118</v>
      </c>
      <c r="G17" s="13">
        <v>99</v>
      </c>
      <c r="H17" s="13">
        <v>60</v>
      </c>
      <c r="I17" s="13">
        <v>69</v>
      </c>
      <c r="J17" s="13">
        <v>208</v>
      </c>
      <c r="K17" s="13">
        <v>70</v>
      </c>
      <c r="L17" s="13">
        <v>29</v>
      </c>
      <c r="M17" s="13">
        <v>82</v>
      </c>
      <c r="N17" s="13">
        <v>95</v>
      </c>
      <c r="O17" s="13">
        <v>47</v>
      </c>
      <c r="P17" s="13">
        <v>3</v>
      </c>
      <c r="Q17" s="13">
        <v>203</v>
      </c>
      <c r="R17" s="13">
        <v>91</v>
      </c>
      <c r="S17" s="13">
        <v>11</v>
      </c>
      <c r="T17" s="13">
        <v>39</v>
      </c>
      <c r="U17" s="13">
        <v>12</v>
      </c>
      <c r="V17" s="13">
        <v>13</v>
      </c>
      <c r="W17" s="13">
        <v>4</v>
      </c>
      <c r="X17" s="13">
        <v>41</v>
      </c>
      <c r="Y17" s="13">
        <v>48</v>
      </c>
      <c r="Z17" s="13">
        <v>9</v>
      </c>
      <c r="AA17" s="13">
        <v>70</v>
      </c>
      <c r="AB17" s="13">
        <v>144</v>
      </c>
      <c r="AC17" s="13">
        <v>77</v>
      </c>
      <c r="AD17" s="13">
        <v>38</v>
      </c>
      <c r="AE17" s="13">
        <v>10</v>
      </c>
      <c r="AF17" s="13">
        <v>158</v>
      </c>
      <c r="AG17" s="13">
        <v>293</v>
      </c>
      <c r="AH17" s="13">
        <v>109</v>
      </c>
      <c r="AI17" s="13">
        <v>134</v>
      </c>
      <c r="AJ17" s="13">
        <v>39</v>
      </c>
      <c r="AK17" s="13">
        <v>15</v>
      </c>
      <c r="AL17" s="13">
        <v>6</v>
      </c>
      <c r="AM17" s="13">
        <v>1</v>
      </c>
      <c r="AN17" s="13">
        <v>255</v>
      </c>
      <c r="AO17" s="15">
        <v>10</v>
      </c>
    </row>
    <row r="18" spans="1:41" ht="15" customHeight="1" x14ac:dyDescent="0.3">
      <c r="A18" s="2" t="s">
        <v>329</v>
      </c>
      <c r="B18" s="9"/>
      <c r="C18" s="17">
        <v>0.35</v>
      </c>
      <c r="D18" s="16">
        <v>0.32</v>
      </c>
      <c r="E18" s="16">
        <v>0.25</v>
      </c>
      <c r="F18" s="16">
        <v>0.23</v>
      </c>
      <c r="G18" s="16">
        <v>0.22</v>
      </c>
      <c r="H18" s="16">
        <v>0.22</v>
      </c>
      <c r="I18" s="16">
        <v>0.24</v>
      </c>
      <c r="J18" s="16">
        <v>0.24</v>
      </c>
      <c r="K18" s="16">
        <v>0.2</v>
      </c>
      <c r="L18" s="16">
        <v>0.21</v>
      </c>
      <c r="M18" s="16">
        <v>0.27</v>
      </c>
      <c r="N18" s="16">
        <v>0.21</v>
      </c>
      <c r="O18" s="16">
        <v>0.24</v>
      </c>
      <c r="P18" s="16">
        <v>0.11</v>
      </c>
      <c r="Q18" s="16">
        <v>0.23</v>
      </c>
      <c r="R18" s="16">
        <v>0.22</v>
      </c>
      <c r="S18" s="16">
        <v>0.16</v>
      </c>
      <c r="T18" s="16">
        <v>0.17</v>
      </c>
      <c r="U18" s="16">
        <v>0.12</v>
      </c>
      <c r="V18" s="16">
        <v>0.19</v>
      </c>
      <c r="W18" s="16">
        <v>0.16</v>
      </c>
      <c r="X18" s="16">
        <v>0.21</v>
      </c>
      <c r="Y18" s="16">
        <v>0.32</v>
      </c>
      <c r="Z18" s="16">
        <v>0.27</v>
      </c>
      <c r="AA18" s="16">
        <v>0.33</v>
      </c>
      <c r="AB18" s="16">
        <v>0.31</v>
      </c>
      <c r="AC18" s="16">
        <v>0.31</v>
      </c>
      <c r="AD18" s="16">
        <v>0.37</v>
      </c>
      <c r="AE18" s="16">
        <v>0.28000000000000003</v>
      </c>
      <c r="AF18" s="16">
        <v>0.21</v>
      </c>
      <c r="AG18" s="16">
        <v>0.38</v>
      </c>
      <c r="AH18" s="16">
        <v>0.34</v>
      </c>
      <c r="AI18" s="16">
        <v>0.34</v>
      </c>
      <c r="AJ18" s="16">
        <v>0.18</v>
      </c>
      <c r="AK18" s="16">
        <v>0.19</v>
      </c>
      <c r="AL18" s="16">
        <v>0.36</v>
      </c>
      <c r="AM18" s="16">
        <v>0.13</v>
      </c>
      <c r="AN18" s="16">
        <v>0.36</v>
      </c>
      <c r="AO18" s="18">
        <v>0.11</v>
      </c>
    </row>
    <row r="19" spans="1:41" ht="15" customHeight="1" x14ac:dyDescent="0.3">
      <c r="A19" s="2" t="s">
        <v>329</v>
      </c>
      <c r="B19" s="9"/>
      <c r="C19" s="10" t="s">
        <v>1114</v>
      </c>
      <c r="D19" s="12" t="s">
        <v>1115</v>
      </c>
      <c r="E19" s="12" t="s">
        <v>1116</v>
      </c>
      <c r="F19" s="12" t="s">
        <v>1117</v>
      </c>
      <c r="G19" s="12" t="s">
        <v>1118</v>
      </c>
      <c r="H19" s="12" t="s">
        <v>1118</v>
      </c>
      <c r="I19" s="12" t="s">
        <v>1117</v>
      </c>
      <c r="J19" s="12" t="s">
        <v>1119</v>
      </c>
      <c r="M19" s="12" t="s">
        <v>1120</v>
      </c>
      <c r="N19" s="12" t="s">
        <v>1118</v>
      </c>
      <c r="O19" s="12" t="s">
        <v>1118</v>
      </c>
      <c r="Q19" s="12" t="s">
        <v>1117</v>
      </c>
      <c r="R19" s="12" t="s">
        <v>1118</v>
      </c>
      <c r="X19" s="12" t="s">
        <v>1118</v>
      </c>
      <c r="Y19" s="12" t="s">
        <v>1121</v>
      </c>
      <c r="Z19" s="12" t="s">
        <v>1118</v>
      </c>
      <c r="AA19" s="12" t="s">
        <v>1115</v>
      </c>
      <c r="AB19" s="12" t="s">
        <v>1122</v>
      </c>
      <c r="AC19" s="12" t="s">
        <v>1123</v>
      </c>
      <c r="AD19" s="12" t="s">
        <v>1115</v>
      </c>
      <c r="AE19" s="12" t="s">
        <v>1118</v>
      </c>
      <c r="AF19" s="12" t="s">
        <v>1118</v>
      </c>
      <c r="AG19" s="12" t="s">
        <v>1124</v>
      </c>
      <c r="AH19" s="12" t="s">
        <v>1115</v>
      </c>
      <c r="AI19" s="12" t="s">
        <v>1115</v>
      </c>
      <c r="AN19" s="12" t="s">
        <v>1125</v>
      </c>
      <c r="AO19" s="9"/>
    </row>
    <row r="20" spans="1:41" ht="15" customHeight="1" x14ac:dyDescent="0.3">
      <c r="A20" s="2" t="s">
        <v>329</v>
      </c>
      <c r="B20" s="9" t="s">
        <v>940</v>
      </c>
      <c r="C20" s="14">
        <v>635</v>
      </c>
      <c r="D20" s="13">
        <v>294</v>
      </c>
      <c r="E20" s="13">
        <v>96</v>
      </c>
      <c r="F20" s="13">
        <v>15</v>
      </c>
      <c r="G20" s="13">
        <v>27</v>
      </c>
      <c r="H20" s="13">
        <v>19</v>
      </c>
      <c r="I20" s="13">
        <v>14</v>
      </c>
      <c r="J20" s="13">
        <v>45</v>
      </c>
      <c r="K20" s="13">
        <v>25</v>
      </c>
      <c r="L20" s="13">
        <v>10</v>
      </c>
      <c r="M20" s="13">
        <v>18</v>
      </c>
      <c r="N20" s="13">
        <v>16</v>
      </c>
      <c r="O20" s="13">
        <v>9</v>
      </c>
      <c r="P20" s="13">
        <v>0</v>
      </c>
      <c r="Q20" s="13">
        <v>40</v>
      </c>
      <c r="R20" s="13">
        <v>15</v>
      </c>
      <c r="S20" s="13">
        <v>5</v>
      </c>
      <c r="T20" s="13">
        <v>14</v>
      </c>
      <c r="U20" s="13">
        <v>5</v>
      </c>
      <c r="V20" s="13">
        <v>3</v>
      </c>
      <c r="W20" s="13">
        <v>1</v>
      </c>
      <c r="X20" s="13">
        <v>14</v>
      </c>
      <c r="Y20" s="13">
        <v>10</v>
      </c>
      <c r="Z20" s="13">
        <v>2</v>
      </c>
      <c r="AA20" s="13">
        <v>16</v>
      </c>
      <c r="AB20" s="13">
        <v>26</v>
      </c>
      <c r="AC20" s="13">
        <v>10</v>
      </c>
      <c r="AD20" s="13">
        <v>10</v>
      </c>
      <c r="AE20" s="13">
        <v>2</v>
      </c>
      <c r="AF20" s="13">
        <v>43</v>
      </c>
      <c r="AG20" s="13">
        <v>176</v>
      </c>
      <c r="AH20" s="13">
        <v>32</v>
      </c>
      <c r="AI20" s="13">
        <v>36</v>
      </c>
      <c r="AJ20" s="13">
        <v>7</v>
      </c>
      <c r="AK20" s="13">
        <v>9</v>
      </c>
      <c r="AL20" s="13">
        <v>0</v>
      </c>
      <c r="AM20" s="13">
        <v>0</v>
      </c>
      <c r="AN20" s="13">
        <v>74</v>
      </c>
      <c r="AO20" s="15">
        <v>9</v>
      </c>
    </row>
    <row r="21" spans="1:41" ht="15" customHeight="1" x14ac:dyDescent="0.3">
      <c r="A21" s="2" t="s">
        <v>329</v>
      </c>
      <c r="B21" s="9"/>
      <c r="C21" s="17">
        <v>0.19</v>
      </c>
      <c r="D21" s="16">
        <v>0.22</v>
      </c>
      <c r="E21" s="16">
        <v>0.05</v>
      </c>
      <c r="F21" s="16">
        <v>0.03</v>
      </c>
      <c r="G21" s="16">
        <v>0.06</v>
      </c>
      <c r="H21" s="16">
        <v>7.0000000000000007E-2</v>
      </c>
      <c r="I21" s="16">
        <v>0.05</v>
      </c>
      <c r="J21" s="16">
        <v>0.05</v>
      </c>
      <c r="K21" s="16">
        <v>7.0000000000000007E-2</v>
      </c>
      <c r="L21" s="16">
        <v>7.0000000000000007E-2</v>
      </c>
      <c r="M21" s="16">
        <v>0.06</v>
      </c>
      <c r="N21" s="16">
        <v>0.04</v>
      </c>
      <c r="O21" s="16">
        <v>0.05</v>
      </c>
      <c r="P21" s="16">
        <v>0</v>
      </c>
      <c r="Q21" s="16">
        <v>0.04</v>
      </c>
      <c r="R21" s="16">
        <v>0.04</v>
      </c>
      <c r="S21" s="16">
        <v>7.0000000000000007E-2</v>
      </c>
      <c r="T21" s="16">
        <v>0.06</v>
      </c>
      <c r="U21" s="16">
        <v>0.05</v>
      </c>
      <c r="V21" s="16">
        <v>0.04</v>
      </c>
      <c r="W21" s="16">
        <v>0.04</v>
      </c>
      <c r="X21" s="16">
        <v>7.0000000000000007E-2</v>
      </c>
      <c r="Y21" s="16">
        <v>7.0000000000000007E-2</v>
      </c>
      <c r="Z21" s="16">
        <v>0.06</v>
      </c>
      <c r="AA21" s="16">
        <v>7.0000000000000007E-2</v>
      </c>
      <c r="AB21" s="16">
        <v>0.06</v>
      </c>
      <c r="AC21" s="16">
        <v>0.04</v>
      </c>
      <c r="AD21" s="16">
        <v>0.09</v>
      </c>
      <c r="AE21" s="16">
        <v>0.05</v>
      </c>
      <c r="AF21" s="16">
        <v>0.06</v>
      </c>
      <c r="AG21" s="16">
        <v>0.23</v>
      </c>
      <c r="AH21" s="16">
        <v>0.1</v>
      </c>
      <c r="AI21" s="16">
        <v>0.09</v>
      </c>
      <c r="AJ21" s="16">
        <v>0.03</v>
      </c>
      <c r="AK21" s="16">
        <v>0.11</v>
      </c>
      <c r="AL21" s="16">
        <v>0</v>
      </c>
      <c r="AM21" s="16">
        <v>0</v>
      </c>
      <c r="AN21" s="16">
        <v>0.1</v>
      </c>
      <c r="AO21" s="18">
        <v>0.1</v>
      </c>
    </row>
    <row r="22" spans="1:41" ht="15" customHeight="1" x14ac:dyDescent="0.3">
      <c r="A22" s="2" t="s">
        <v>329</v>
      </c>
      <c r="B22" s="9"/>
      <c r="C22" s="10" t="s">
        <v>1126</v>
      </c>
      <c r="D22" s="12" t="s">
        <v>1127</v>
      </c>
      <c r="G22" s="12" t="s">
        <v>380</v>
      </c>
      <c r="H22" s="12" t="s">
        <v>1128</v>
      </c>
      <c r="K22" s="12" t="s">
        <v>1128</v>
      </c>
      <c r="L22" s="12" t="s">
        <v>380</v>
      </c>
      <c r="X22" s="12" t="s">
        <v>1128</v>
      </c>
      <c r="Y22" s="12" t="s">
        <v>380</v>
      </c>
      <c r="AA22" s="12" t="s">
        <v>1128</v>
      </c>
      <c r="AB22" s="12" t="s">
        <v>380</v>
      </c>
      <c r="AD22" s="12" t="s">
        <v>1129</v>
      </c>
      <c r="AF22" s="12" t="s">
        <v>380</v>
      </c>
      <c r="AG22" s="12" t="s">
        <v>1127</v>
      </c>
      <c r="AH22" s="12" t="s">
        <v>1130</v>
      </c>
      <c r="AI22" s="12" t="s">
        <v>1131</v>
      </c>
      <c r="AK22" s="12" t="s">
        <v>1132</v>
      </c>
      <c r="AN22" s="12" t="s">
        <v>1133</v>
      </c>
      <c r="AO22" s="11" t="s">
        <v>1134</v>
      </c>
    </row>
    <row r="23" spans="1:41" ht="15" customHeight="1" x14ac:dyDescent="0.3">
      <c r="A23" s="2" t="s">
        <v>329</v>
      </c>
      <c r="B23" s="9" t="s">
        <v>950</v>
      </c>
      <c r="C23" s="14">
        <v>382</v>
      </c>
      <c r="D23" s="13">
        <v>134</v>
      </c>
      <c r="E23" s="13">
        <v>28</v>
      </c>
      <c r="F23" s="13">
        <v>7</v>
      </c>
      <c r="G23" s="13">
        <v>6</v>
      </c>
      <c r="H23" s="13">
        <v>3</v>
      </c>
      <c r="I23" s="13">
        <v>6</v>
      </c>
      <c r="J23" s="13">
        <v>16</v>
      </c>
      <c r="K23" s="13">
        <v>4</v>
      </c>
      <c r="L23" s="13">
        <v>3</v>
      </c>
      <c r="M23" s="13">
        <v>8</v>
      </c>
      <c r="N23" s="13">
        <v>4</v>
      </c>
      <c r="O23" s="13">
        <v>2</v>
      </c>
      <c r="P23" s="13">
        <v>1</v>
      </c>
      <c r="Q23" s="13">
        <v>12</v>
      </c>
      <c r="R23" s="13">
        <v>6</v>
      </c>
      <c r="S23" s="13">
        <v>3</v>
      </c>
      <c r="T23" s="13">
        <v>7</v>
      </c>
      <c r="U23" s="13">
        <v>3</v>
      </c>
      <c r="V23" s="13">
        <v>3</v>
      </c>
      <c r="W23" s="13">
        <v>0</v>
      </c>
      <c r="X23" s="13">
        <v>4</v>
      </c>
      <c r="Y23" s="13">
        <v>1</v>
      </c>
      <c r="Z23" s="13">
        <v>3</v>
      </c>
      <c r="AA23" s="13">
        <v>4</v>
      </c>
      <c r="AB23" s="13">
        <v>9</v>
      </c>
      <c r="AC23" s="13">
        <v>2</v>
      </c>
      <c r="AD23" s="13">
        <v>4</v>
      </c>
      <c r="AE23" s="13">
        <v>0</v>
      </c>
      <c r="AF23" s="13">
        <v>15</v>
      </c>
      <c r="AG23" s="13">
        <v>46</v>
      </c>
      <c r="AH23" s="13">
        <v>6</v>
      </c>
      <c r="AI23" s="13">
        <v>5</v>
      </c>
      <c r="AJ23" s="13">
        <v>2</v>
      </c>
      <c r="AK23" s="13">
        <v>1</v>
      </c>
      <c r="AL23" s="13">
        <v>0</v>
      </c>
      <c r="AM23" s="13">
        <v>0</v>
      </c>
      <c r="AN23" s="13">
        <v>14</v>
      </c>
      <c r="AO23" s="15">
        <v>9</v>
      </c>
    </row>
    <row r="24" spans="1:41" ht="15" customHeight="1" x14ac:dyDescent="0.3">
      <c r="A24" s="2" t="s">
        <v>329</v>
      </c>
      <c r="B24" s="9"/>
      <c r="C24" s="17">
        <v>0.12</v>
      </c>
      <c r="D24" s="16">
        <v>0.1</v>
      </c>
      <c r="E24" s="16">
        <v>0.01</v>
      </c>
      <c r="F24" s="16">
        <v>0.01</v>
      </c>
      <c r="G24" s="16">
        <v>0.01</v>
      </c>
      <c r="H24" s="16">
        <v>0.01</v>
      </c>
      <c r="I24" s="16">
        <v>0.02</v>
      </c>
      <c r="J24" s="16">
        <v>0.02</v>
      </c>
      <c r="K24" s="16">
        <v>0.01</v>
      </c>
      <c r="L24" s="16">
        <v>0.02</v>
      </c>
      <c r="M24" s="16">
        <v>0.03</v>
      </c>
      <c r="N24" s="16">
        <v>0.01</v>
      </c>
      <c r="O24" s="16">
        <v>0.01</v>
      </c>
      <c r="P24" s="16">
        <v>0.04</v>
      </c>
      <c r="Q24" s="16">
        <v>0.01</v>
      </c>
      <c r="R24" s="16">
        <v>0.01</v>
      </c>
      <c r="S24" s="16">
        <v>0.04</v>
      </c>
      <c r="T24" s="16">
        <v>0.03</v>
      </c>
      <c r="U24" s="16">
        <v>0.03</v>
      </c>
      <c r="V24" s="16">
        <v>0.04</v>
      </c>
      <c r="W24" s="16">
        <v>0</v>
      </c>
      <c r="X24" s="16">
        <v>0.02</v>
      </c>
      <c r="Y24" s="16">
        <v>0.01</v>
      </c>
      <c r="Z24" s="16">
        <v>0.08</v>
      </c>
      <c r="AA24" s="16">
        <v>0.02</v>
      </c>
      <c r="AB24" s="16">
        <v>0.02</v>
      </c>
      <c r="AC24" s="16">
        <v>0.01</v>
      </c>
      <c r="AD24" s="16">
        <v>0.04</v>
      </c>
      <c r="AE24" s="16">
        <v>0</v>
      </c>
      <c r="AF24" s="16">
        <v>0.02</v>
      </c>
      <c r="AG24" s="16">
        <v>0.06</v>
      </c>
      <c r="AH24" s="16">
        <v>0.02</v>
      </c>
      <c r="AI24" s="16">
        <v>0.01</v>
      </c>
      <c r="AJ24" s="16">
        <v>0.01</v>
      </c>
      <c r="AK24" s="16">
        <v>0.01</v>
      </c>
      <c r="AL24" s="16">
        <v>0</v>
      </c>
      <c r="AM24" s="16">
        <v>0</v>
      </c>
      <c r="AN24" s="16">
        <v>0.02</v>
      </c>
      <c r="AO24" s="18">
        <v>0.1</v>
      </c>
    </row>
    <row r="25" spans="1:41" ht="15" customHeight="1" x14ac:dyDescent="0.3">
      <c r="A25" s="2" t="s">
        <v>329</v>
      </c>
      <c r="B25" s="9"/>
      <c r="C25" s="10" t="s">
        <v>1135</v>
      </c>
      <c r="D25" s="12" t="s">
        <v>1135</v>
      </c>
      <c r="S25" s="12" t="s">
        <v>389</v>
      </c>
      <c r="V25" s="12" t="s">
        <v>389</v>
      </c>
      <c r="Z25" s="12" t="s">
        <v>1136</v>
      </c>
      <c r="AD25" s="12" t="s">
        <v>1137</v>
      </c>
      <c r="AG25" s="12" t="s">
        <v>1138</v>
      </c>
      <c r="AO25" s="11" t="s">
        <v>1139</v>
      </c>
    </row>
    <row r="26" spans="1:41" ht="15" customHeight="1" x14ac:dyDescent="0.3">
      <c r="A26" s="2" t="s">
        <v>329</v>
      </c>
      <c r="B26" s="9" t="s">
        <v>774</v>
      </c>
      <c r="C26" s="14">
        <v>83</v>
      </c>
      <c r="D26" s="13">
        <v>18</v>
      </c>
      <c r="E26" s="13">
        <v>19</v>
      </c>
      <c r="F26" s="13">
        <v>3</v>
      </c>
      <c r="G26" s="13">
        <v>6</v>
      </c>
      <c r="H26" s="13">
        <v>1</v>
      </c>
      <c r="I26" s="13">
        <v>3</v>
      </c>
      <c r="J26" s="13">
        <v>13</v>
      </c>
      <c r="K26" s="13">
        <v>5</v>
      </c>
      <c r="L26" s="13">
        <v>2</v>
      </c>
      <c r="M26" s="13">
        <v>0</v>
      </c>
      <c r="N26" s="13">
        <v>3</v>
      </c>
      <c r="O26" s="13">
        <v>4</v>
      </c>
      <c r="P26" s="13">
        <v>0</v>
      </c>
      <c r="Q26" s="13">
        <v>6</v>
      </c>
      <c r="R26" s="13">
        <v>2</v>
      </c>
      <c r="S26" s="13">
        <v>1</v>
      </c>
      <c r="T26" s="13">
        <v>3</v>
      </c>
      <c r="U26" s="13">
        <v>0</v>
      </c>
      <c r="V26" s="13">
        <v>0</v>
      </c>
      <c r="W26" s="13">
        <v>0</v>
      </c>
      <c r="X26" s="13">
        <v>2</v>
      </c>
      <c r="Y26" s="13">
        <v>0</v>
      </c>
      <c r="Z26" s="13">
        <v>1</v>
      </c>
      <c r="AA26" s="13">
        <v>2</v>
      </c>
      <c r="AB26" s="13">
        <v>8</v>
      </c>
      <c r="AC26" s="13">
        <v>2</v>
      </c>
      <c r="AD26" s="13">
        <v>0</v>
      </c>
      <c r="AE26" s="13">
        <v>0</v>
      </c>
      <c r="AF26" s="13">
        <v>1</v>
      </c>
      <c r="AG26" s="13">
        <v>9</v>
      </c>
      <c r="AH26" s="13">
        <v>1</v>
      </c>
      <c r="AI26" s="13">
        <v>3</v>
      </c>
      <c r="AJ26" s="13">
        <v>2</v>
      </c>
      <c r="AK26" s="13">
        <v>1</v>
      </c>
      <c r="AL26" s="13">
        <v>0</v>
      </c>
      <c r="AM26" s="13">
        <v>0</v>
      </c>
      <c r="AN26" s="13">
        <v>16</v>
      </c>
      <c r="AO26" s="15">
        <v>3</v>
      </c>
    </row>
    <row r="27" spans="1:41" ht="15" customHeight="1" x14ac:dyDescent="0.3">
      <c r="A27" s="2" t="s">
        <v>329</v>
      </c>
      <c r="B27" s="9"/>
      <c r="C27" s="17">
        <v>0.03</v>
      </c>
      <c r="D27" s="16">
        <v>0.01</v>
      </c>
      <c r="E27" s="16">
        <v>0.01</v>
      </c>
      <c r="F27" s="16">
        <v>0.01</v>
      </c>
      <c r="G27" s="16">
        <v>0.01</v>
      </c>
      <c r="H27" s="3" t="s">
        <v>422</v>
      </c>
      <c r="I27" s="16">
        <v>0.01</v>
      </c>
      <c r="J27" s="16">
        <v>0.02</v>
      </c>
      <c r="K27" s="16">
        <v>0.01</v>
      </c>
      <c r="L27" s="16">
        <v>0.01</v>
      </c>
      <c r="M27" s="16">
        <v>0</v>
      </c>
      <c r="N27" s="16">
        <v>0.01</v>
      </c>
      <c r="O27" s="16">
        <v>0.02</v>
      </c>
      <c r="P27" s="16">
        <v>0</v>
      </c>
      <c r="Q27" s="16">
        <v>0.01</v>
      </c>
      <c r="R27" s="3" t="s">
        <v>422</v>
      </c>
      <c r="S27" s="16">
        <v>0.01</v>
      </c>
      <c r="T27" s="16">
        <v>0.01</v>
      </c>
      <c r="U27" s="16">
        <v>0</v>
      </c>
      <c r="V27" s="16">
        <v>0</v>
      </c>
      <c r="W27" s="16">
        <v>0</v>
      </c>
      <c r="X27" s="16">
        <v>0.01</v>
      </c>
      <c r="Y27" s="16">
        <v>0</v>
      </c>
      <c r="Z27" s="16">
        <v>0.03</v>
      </c>
      <c r="AA27" s="16">
        <v>0.01</v>
      </c>
      <c r="AB27" s="16">
        <v>0.02</v>
      </c>
      <c r="AC27" s="16">
        <v>0.01</v>
      </c>
      <c r="AD27" s="16">
        <v>0</v>
      </c>
      <c r="AE27" s="16">
        <v>0</v>
      </c>
      <c r="AF27" s="3" t="s">
        <v>422</v>
      </c>
      <c r="AG27" s="16">
        <v>0.01</v>
      </c>
      <c r="AH27" s="3" t="s">
        <v>422</v>
      </c>
      <c r="AI27" s="16">
        <v>0.01</v>
      </c>
      <c r="AJ27" s="16">
        <v>0.01</v>
      </c>
      <c r="AK27" s="16">
        <v>0.01</v>
      </c>
      <c r="AL27" s="16">
        <v>0</v>
      </c>
      <c r="AM27" s="16">
        <v>0</v>
      </c>
      <c r="AN27" s="16">
        <v>0.02</v>
      </c>
      <c r="AO27" s="18">
        <v>0.04</v>
      </c>
    </row>
    <row r="28" spans="1:41" ht="15" customHeight="1" x14ac:dyDescent="0.3">
      <c r="A28" s="2" t="s">
        <v>329</v>
      </c>
      <c r="B28" s="9"/>
      <c r="C28" s="10" t="s">
        <v>1140</v>
      </c>
      <c r="D28" s="12" t="s">
        <v>1141</v>
      </c>
      <c r="E28" s="12" t="s">
        <v>899</v>
      </c>
      <c r="G28" s="12" t="s">
        <v>1141</v>
      </c>
      <c r="I28" s="12" t="s">
        <v>899</v>
      </c>
      <c r="J28" s="12" t="s">
        <v>1141</v>
      </c>
      <c r="K28" s="12" t="s">
        <v>1141</v>
      </c>
      <c r="L28" s="12" t="s">
        <v>1141</v>
      </c>
      <c r="O28" s="12" t="s">
        <v>1141</v>
      </c>
      <c r="S28" s="12" t="s">
        <v>1141</v>
      </c>
      <c r="T28" s="12" t="s">
        <v>899</v>
      </c>
      <c r="Z28" s="12" t="s">
        <v>1142</v>
      </c>
      <c r="AB28" s="12" t="s">
        <v>1141</v>
      </c>
      <c r="AG28" s="12" t="s">
        <v>899</v>
      </c>
      <c r="AN28" s="12" t="s">
        <v>1143</v>
      </c>
      <c r="AO28" s="11" t="s">
        <v>1144</v>
      </c>
    </row>
    <row r="29" spans="1:41" ht="15" customHeight="1" x14ac:dyDescent="0.3">
      <c r="A29" s="2" t="s">
        <v>329</v>
      </c>
      <c r="B29" s="9" t="s">
        <v>960</v>
      </c>
      <c r="C29" s="14">
        <v>1030</v>
      </c>
      <c r="D29" s="13">
        <v>459</v>
      </c>
      <c r="E29" s="13">
        <v>1279</v>
      </c>
      <c r="F29" s="13">
        <v>364</v>
      </c>
      <c r="G29" s="13">
        <v>307</v>
      </c>
      <c r="H29" s="13">
        <v>191</v>
      </c>
      <c r="I29" s="13">
        <v>199</v>
      </c>
      <c r="J29" s="13">
        <v>582</v>
      </c>
      <c r="K29" s="13">
        <v>255</v>
      </c>
      <c r="L29" s="13">
        <v>95</v>
      </c>
      <c r="M29" s="13">
        <v>195</v>
      </c>
      <c r="N29" s="13">
        <v>326</v>
      </c>
      <c r="O29" s="13">
        <v>134</v>
      </c>
      <c r="P29" s="13">
        <v>22</v>
      </c>
      <c r="Q29" s="13">
        <v>633</v>
      </c>
      <c r="R29" s="13">
        <v>306</v>
      </c>
      <c r="S29" s="13">
        <v>47</v>
      </c>
      <c r="T29" s="13">
        <v>174</v>
      </c>
      <c r="U29" s="13">
        <v>80</v>
      </c>
      <c r="V29" s="13">
        <v>49</v>
      </c>
      <c r="W29" s="13">
        <v>20</v>
      </c>
      <c r="X29" s="13">
        <v>132</v>
      </c>
      <c r="Y29" s="13">
        <v>93</v>
      </c>
      <c r="Z29" s="13">
        <v>19</v>
      </c>
      <c r="AA29" s="13">
        <v>122</v>
      </c>
      <c r="AB29" s="13">
        <v>276</v>
      </c>
      <c r="AC29" s="13">
        <v>157</v>
      </c>
      <c r="AD29" s="13">
        <v>50</v>
      </c>
      <c r="AE29" s="13">
        <v>24</v>
      </c>
      <c r="AF29" s="13">
        <v>535</v>
      </c>
      <c r="AG29" s="13">
        <v>251</v>
      </c>
      <c r="AH29" s="13">
        <v>173</v>
      </c>
      <c r="AI29" s="13">
        <v>217</v>
      </c>
      <c r="AJ29" s="13">
        <v>167</v>
      </c>
      <c r="AK29" s="13">
        <v>54</v>
      </c>
      <c r="AL29" s="13">
        <v>10</v>
      </c>
      <c r="AM29" s="13">
        <v>6</v>
      </c>
      <c r="AN29" s="13">
        <v>351</v>
      </c>
      <c r="AO29" s="15">
        <v>55</v>
      </c>
    </row>
    <row r="30" spans="1:41" ht="15" customHeight="1" x14ac:dyDescent="0.3">
      <c r="A30" s="2" t="s">
        <v>329</v>
      </c>
      <c r="B30" s="9"/>
      <c r="C30" s="17">
        <v>0.31</v>
      </c>
      <c r="D30" s="16">
        <v>0.34</v>
      </c>
      <c r="E30" s="16">
        <v>0.68</v>
      </c>
      <c r="F30" s="16">
        <v>0.72</v>
      </c>
      <c r="G30" s="16">
        <v>0.69</v>
      </c>
      <c r="H30" s="16">
        <v>0.7</v>
      </c>
      <c r="I30" s="16">
        <v>0.68</v>
      </c>
      <c r="J30" s="16">
        <v>0.67</v>
      </c>
      <c r="K30" s="16">
        <v>0.71</v>
      </c>
      <c r="L30" s="16">
        <v>0.68</v>
      </c>
      <c r="M30" s="16">
        <v>0.64</v>
      </c>
      <c r="N30" s="16">
        <v>0.73</v>
      </c>
      <c r="O30" s="16">
        <v>0.69</v>
      </c>
      <c r="P30" s="16">
        <v>0.85</v>
      </c>
      <c r="Q30" s="16">
        <v>0.71</v>
      </c>
      <c r="R30" s="16">
        <v>0.73</v>
      </c>
      <c r="S30" s="16">
        <v>0.71</v>
      </c>
      <c r="T30" s="16">
        <v>0.74</v>
      </c>
      <c r="U30" s="16">
        <v>0.8</v>
      </c>
      <c r="V30" s="16">
        <v>0.72</v>
      </c>
      <c r="W30" s="16">
        <v>0.81</v>
      </c>
      <c r="X30" s="16">
        <v>0.68</v>
      </c>
      <c r="Y30" s="16">
        <v>0.61</v>
      </c>
      <c r="Z30" s="16">
        <v>0.56000000000000005</v>
      </c>
      <c r="AA30" s="16">
        <v>0.56999999999999995</v>
      </c>
      <c r="AB30" s="16">
        <v>0.6</v>
      </c>
      <c r="AC30" s="16">
        <v>0.63</v>
      </c>
      <c r="AD30" s="16">
        <v>0.49</v>
      </c>
      <c r="AE30" s="16">
        <v>0.67</v>
      </c>
      <c r="AF30" s="16">
        <v>0.71</v>
      </c>
      <c r="AG30" s="16">
        <v>0.32</v>
      </c>
      <c r="AH30" s="16">
        <v>0.54</v>
      </c>
      <c r="AI30" s="16">
        <v>0.55000000000000004</v>
      </c>
      <c r="AJ30" s="16">
        <v>0.77</v>
      </c>
      <c r="AK30" s="16">
        <v>0.68</v>
      </c>
      <c r="AL30" s="16">
        <v>0.64</v>
      </c>
      <c r="AM30" s="16">
        <v>0.87</v>
      </c>
      <c r="AN30" s="16">
        <v>0.49</v>
      </c>
      <c r="AO30" s="18">
        <v>0.64</v>
      </c>
    </row>
    <row r="31" spans="1:41" ht="15" customHeight="1" x14ac:dyDescent="0.3">
      <c r="A31" s="2" t="s">
        <v>329</v>
      </c>
      <c r="B31" s="9"/>
      <c r="C31" s="22"/>
      <c r="D31" s="12" t="s">
        <v>377</v>
      </c>
      <c r="E31" s="12" t="s">
        <v>1145</v>
      </c>
      <c r="F31" s="12" t="s">
        <v>1146</v>
      </c>
      <c r="G31" s="12" t="s">
        <v>1145</v>
      </c>
      <c r="H31" s="12" t="s">
        <v>1145</v>
      </c>
      <c r="I31" s="12" t="s">
        <v>1145</v>
      </c>
      <c r="J31" s="12" t="s">
        <v>1145</v>
      </c>
      <c r="K31" s="12" t="s">
        <v>911</v>
      </c>
      <c r="L31" s="12" t="s">
        <v>967</v>
      </c>
      <c r="M31" s="12" t="s">
        <v>1147</v>
      </c>
      <c r="N31" s="12" t="s">
        <v>1148</v>
      </c>
      <c r="O31" s="12" t="s">
        <v>1145</v>
      </c>
      <c r="Q31" s="12" t="s">
        <v>1149</v>
      </c>
      <c r="R31" s="12" t="s">
        <v>1148</v>
      </c>
      <c r="S31" s="12" t="s">
        <v>967</v>
      </c>
      <c r="T31" s="12" t="s">
        <v>1146</v>
      </c>
      <c r="U31" s="12" t="s">
        <v>1150</v>
      </c>
      <c r="V31" s="12" t="s">
        <v>1145</v>
      </c>
      <c r="X31" s="12" t="s">
        <v>1145</v>
      </c>
      <c r="Y31" s="12" t="s">
        <v>968</v>
      </c>
      <c r="Z31" s="12" t="s">
        <v>929</v>
      </c>
      <c r="AA31" s="12" t="s">
        <v>968</v>
      </c>
      <c r="AB31" s="12" t="s">
        <v>968</v>
      </c>
      <c r="AC31" s="12" t="s">
        <v>1147</v>
      </c>
      <c r="AD31" s="12" t="s">
        <v>929</v>
      </c>
      <c r="AE31" s="12" t="s">
        <v>968</v>
      </c>
      <c r="AF31" s="12" t="s">
        <v>1149</v>
      </c>
      <c r="AH31" s="12" t="s">
        <v>929</v>
      </c>
      <c r="AI31" s="12" t="s">
        <v>929</v>
      </c>
      <c r="AJ31" s="12" t="s">
        <v>1151</v>
      </c>
      <c r="AK31" s="12" t="s">
        <v>1147</v>
      </c>
      <c r="AN31" s="12" t="s">
        <v>929</v>
      </c>
      <c r="AO31" s="11" t="s">
        <v>1152</v>
      </c>
    </row>
    <row r="32" spans="1:41" ht="15" customHeight="1" x14ac:dyDescent="0.3">
      <c r="A32" s="2" t="s">
        <v>329</v>
      </c>
      <c r="B32" s="9" t="s">
        <v>970</v>
      </c>
      <c r="C32" s="14">
        <v>1017</v>
      </c>
      <c r="D32" s="13">
        <v>428</v>
      </c>
      <c r="E32" s="13">
        <v>124</v>
      </c>
      <c r="F32" s="13">
        <v>22</v>
      </c>
      <c r="G32" s="13">
        <v>33</v>
      </c>
      <c r="H32" s="13">
        <v>22</v>
      </c>
      <c r="I32" s="13">
        <v>21</v>
      </c>
      <c r="J32" s="13">
        <v>61</v>
      </c>
      <c r="K32" s="13">
        <v>29</v>
      </c>
      <c r="L32" s="13">
        <v>13</v>
      </c>
      <c r="M32" s="13">
        <v>26</v>
      </c>
      <c r="N32" s="13">
        <v>20</v>
      </c>
      <c r="O32" s="13">
        <v>11</v>
      </c>
      <c r="P32" s="13">
        <v>1</v>
      </c>
      <c r="Q32" s="13">
        <v>52</v>
      </c>
      <c r="R32" s="13">
        <v>21</v>
      </c>
      <c r="S32" s="13">
        <v>7</v>
      </c>
      <c r="T32" s="13">
        <v>20</v>
      </c>
      <c r="U32" s="13">
        <v>8</v>
      </c>
      <c r="V32" s="13">
        <v>6</v>
      </c>
      <c r="W32" s="13">
        <v>1</v>
      </c>
      <c r="X32" s="13">
        <v>18</v>
      </c>
      <c r="Y32" s="13">
        <v>12</v>
      </c>
      <c r="Z32" s="13">
        <v>5</v>
      </c>
      <c r="AA32" s="13">
        <v>19</v>
      </c>
      <c r="AB32" s="13">
        <v>35</v>
      </c>
      <c r="AC32" s="13">
        <v>12</v>
      </c>
      <c r="AD32" s="13">
        <v>14</v>
      </c>
      <c r="AE32" s="13">
        <v>2</v>
      </c>
      <c r="AF32" s="13">
        <v>58</v>
      </c>
      <c r="AG32" s="13">
        <v>222</v>
      </c>
      <c r="AH32" s="13">
        <v>38</v>
      </c>
      <c r="AI32" s="13">
        <v>41</v>
      </c>
      <c r="AJ32" s="13">
        <v>9</v>
      </c>
      <c r="AK32" s="13">
        <v>10</v>
      </c>
      <c r="AL32" s="13">
        <v>0</v>
      </c>
      <c r="AM32" s="13">
        <v>0</v>
      </c>
      <c r="AN32" s="13">
        <v>88</v>
      </c>
      <c r="AO32" s="15">
        <v>17</v>
      </c>
    </row>
    <row r="33" spans="1:41" ht="15" customHeight="1" x14ac:dyDescent="0.3">
      <c r="A33" s="2" t="s">
        <v>329</v>
      </c>
      <c r="B33" s="9"/>
      <c r="C33" s="17">
        <v>0.31</v>
      </c>
      <c r="D33" s="16">
        <v>0.32</v>
      </c>
      <c r="E33" s="16">
        <v>7.0000000000000007E-2</v>
      </c>
      <c r="F33" s="16">
        <v>0.04</v>
      </c>
      <c r="G33" s="16">
        <v>7.0000000000000007E-2</v>
      </c>
      <c r="H33" s="16">
        <v>0.08</v>
      </c>
      <c r="I33" s="16">
        <v>7.0000000000000007E-2</v>
      </c>
      <c r="J33" s="16">
        <v>7.0000000000000007E-2</v>
      </c>
      <c r="K33" s="16">
        <v>0.08</v>
      </c>
      <c r="L33" s="16">
        <v>0.09</v>
      </c>
      <c r="M33" s="16">
        <v>0.09</v>
      </c>
      <c r="N33" s="16">
        <v>0.04</v>
      </c>
      <c r="O33" s="16">
        <v>0.06</v>
      </c>
      <c r="P33" s="16">
        <v>0.04</v>
      </c>
      <c r="Q33" s="16">
        <v>0.06</v>
      </c>
      <c r="R33" s="16">
        <v>0.05</v>
      </c>
      <c r="S33" s="16">
        <v>0.11</v>
      </c>
      <c r="T33" s="16">
        <v>0.09</v>
      </c>
      <c r="U33" s="16">
        <v>0.08</v>
      </c>
      <c r="V33" s="16">
        <v>0.08</v>
      </c>
      <c r="W33" s="16">
        <v>0.04</v>
      </c>
      <c r="X33" s="16">
        <v>0.09</v>
      </c>
      <c r="Y33" s="16">
        <v>0.08</v>
      </c>
      <c r="Z33" s="16">
        <v>0.14000000000000001</v>
      </c>
      <c r="AA33" s="16">
        <v>0.09</v>
      </c>
      <c r="AB33" s="16">
        <v>0.08</v>
      </c>
      <c r="AC33" s="16">
        <v>0.05</v>
      </c>
      <c r="AD33" s="16">
        <v>0.13</v>
      </c>
      <c r="AE33" s="16">
        <v>0.05</v>
      </c>
      <c r="AF33" s="16">
        <v>0.08</v>
      </c>
      <c r="AG33" s="16">
        <v>0.28999999999999998</v>
      </c>
      <c r="AH33" s="16">
        <v>0.12</v>
      </c>
      <c r="AI33" s="16">
        <v>0.1</v>
      </c>
      <c r="AJ33" s="16">
        <v>0.04</v>
      </c>
      <c r="AK33" s="16">
        <v>0.12</v>
      </c>
      <c r="AL33" s="16">
        <v>0</v>
      </c>
      <c r="AM33" s="16">
        <v>0</v>
      </c>
      <c r="AN33" s="16">
        <v>0.12</v>
      </c>
      <c r="AO33" s="18">
        <v>0.21</v>
      </c>
    </row>
    <row r="34" spans="1:41" ht="15" customHeight="1" x14ac:dyDescent="0.3">
      <c r="A34" s="2" t="s">
        <v>329</v>
      </c>
      <c r="B34" s="9"/>
      <c r="C34" s="49" t="s">
        <v>1153</v>
      </c>
      <c r="D34" s="47" t="s">
        <v>1153</v>
      </c>
      <c r="E34" s="28"/>
      <c r="F34" s="28"/>
      <c r="G34" s="47" t="s">
        <v>380</v>
      </c>
      <c r="H34" s="47" t="s">
        <v>380</v>
      </c>
      <c r="I34" s="28"/>
      <c r="J34" s="47" t="s">
        <v>380</v>
      </c>
      <c r="K34" s="47" t="s">
        <v>1154</v>
      </c>
      <c r="L34" s="47" t="s">
        <v>1154</v>
      </c>
      <c r="M34" s="47" t="s">
        <v>1155</v>
      </c>
      <c r="N34" s="28"/>
      <c r="O34" s="28"/>
      <c r="P34" s="28"/>
      <c r="Q34" s="28"/>
      <c r="R34" s="28"/>
      <c r="S34" s="47" t="s">
        <v>1156</v>
      </c>
      <c r="T34" s="47" t="s">
        <v>1154</v>
      </c>
      <c r="U34" s="28"/>
      <c r="V34" s="28"/>
      <c r="W34" s="28"/>
      <c r="X34" s="47" t="s">
        <v>1156</v>
      </c>
      <c r="Y34" s="28"/>
      <c r="Z34" s="47" t="s">
        <v>1157</v>
      </c>
      <c r="AA34" s="47" t="s">
        <v>1155</v>
      </c>
      <c r="AB34" s="47" t="s">
        <v>1154</v>
      </c>
      <c r="AC34" s="28"/>
      <c r="AD34" s="47" t="s">
        <v>1131</v>
      </c>
      <c r="AE34" s="28"/>
      <c r="AF34" s="47" t="s">
        <v>1154</v>
      </c>
      <c r="AG34" s="47" t="s">
        <v>1158</v>
      </c>
      <c r="AH34" s="47" t="s">
        <v>1159</v>
      </c>
      <c r="AI34" s="47" t="s">
        <v>1160</v>
      </c>
      <c r="AJ34" s="28"/>
      <c r="AK34" s="47" t="s">
        <v>1129</v>
      </c>
      <c r="AL34" s="28"/>
      <c r="AM34" s="28"/>
      <c r="AN34" s="47" t="s">
        <v>1161</v>
      </c>
      <c r="AO34" s="48" t="s">
        <v>1162</v>
      </c>
    </row>
    <row r="35" spans="1:41" x14ac:dyDescent="0.3">
      <c r="A35" s="2" t="s">
        <v>329</v>
      </c>
      <c r="B35" s="2" t="s">
        <v>457</v>
      </c>
    </row>
    <row r="36" spans="1:41" x14ac:dyDescent="0.3">
      <c r="A36" s="2" t="s">
        <v>329</v>
      </c>
      <c r="B36" s="2" t="s">
        <v>982</v>
      </c>
    </row>
    <row r="37" spans="1:41" ht="15" customHeight="1" x14ac:dyDescent="0.3">
      <c r="A37" s="2" t="s">
        <v>329</v>
      </c>
    </row>
    <row r="38" spans="1:41" ht="15" customHeight="1" x14ac:dyDescent="0.3">
      <c r="A38" s="2" t="s">
        <v>329</v>
      </c>
      <c r="B38" s="2" t="s">
        <v>459</v>
      </c>
    </row>
  </sheetData>
  <mergeCells count="1">
    <mergeCell ref="C6:AO6"/>
  </mergeCells>
  <hyperlinks>
    <hyperlink ref="B1" location="'Contents'!E1" display="&lt;&lt; Contents" xr:uid="{00000000-0004-0000-3600-000000000000}"/>
  </hyperlinks>
  <pageMargins left="0.7" right="0.7" top="0.75" bottom="0.75" header="0.3" footer="0.3"/>
  <headerFooter>
    <oddHeader>&amp;L&amp;"Aptos"&amp;12&amp;K000000 Classification: CONFIDENTIAL&amp;1#_x000D_</oddHeader>
  </headerFooter>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1163</v>
      </c>
    </row>
    <row r="4" spans="1:40" x14ac:dyDescent="0.3">
      <c r="A4" s="2" t="s">
        <v>329</v>
      </c>
      <c r="B4" s="2" t="s">
        <v>1164</v>
      </c>
    </row>
    <row r="5" spans="1:40" x14ac:dyDescent="0.3">
      <c r="A5" s="2" t="s">
        <v>329</v>
      </c>
      <c r="B5" s="2" t="s">
        <v>23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465</v>
      </c>
      <c r="S8" s="12" t="s">
        <v>381</v>
      </c>
      <c r="T8" s="12" t="s">
        <v>382</v>
      </c>
      <c r="U8" s="12" t="s">
        <v>383</v>
      </c>
      <c r="V8" s="12" t="s">
        <v>386</v>
      </c>
      <c r="W8" s="12" t="s">
        <v>468</v>
      </c>
      <c r="X8" s="12" t="s">
        <v>387</v>
      </c>
      <c r="Y8" s="12" t="s">
        <v>388</v>
      </c>
      <c r="Z8" s="11" t="s">
        <v>389</v>
      </c>
      <c r="AA8" s="10" t="s">
        <v>377</v>
      </c>
      <c r="AB8" s="12" t="s">
        <v>378</v>
      </c>
      <c r="AC8" s="12" t="s">
        <v>464</v>
      </c>
      <c r="AD8" s="12" t="s">
        <v>380</v>
      </c>
      <c r="AE8" s="12" t="s">
        <v>381</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3368</v>
      </c>
      <c r="D9" s="14">
        <v>1627</v>
      </c>
      <c r="E9" s="15">
        <v>1731</v>
      </c>
      <c r="F9" s="14">
        <v>289</v>
      </c>
      <c r="G9" s="13">
        <v>523</v>
      </c>
      <c r="H9" s="13">
        <v>527</v>
      </c>
      <c r="I9" s="13">
        <v>516</v>
      </c>
      <c r="J9" s="13">
        <v>581</v>
      </c>
      <c r="K9" s="13">
        <v>932</v>
      </c>
      <c r="L9" s="13">
        <v>812</v>
      </c>
      <c r="M9" s="13">
        <v>1043</v>
      </c>
      <c r="N9" s="15">
        <v>1513</v>
      </c>
      <c r="O9" s="14">
        <v>1875</v>
      </c>
      <c r="P9" s="13">
        <v>770</v>
      </c>
      <c r="Q9" s="13">
        <v>240</v>
      </c>
      <c r="R9" s="13">
        <v>78</v>
      </c>
      <c r="S9" s="13">
        <v>210</v>
      </c>
      <c r="T9" s="13">
        <v>723</v>
      </c>
      <c r="U9" s="13">
        <v>191</v>
      </c>
      <c r="V9" s="13">
        <v>0</v>
      </c>
      <c r="W9" s="13">
        <v>39</v>
      </c>
      <c r="X9" s="13">
        <v>296</v>
      </c>
      <c r="Y9" s="13">
        <v>233</v>
      </c>
      <c r="Z9" s="15">
        <v>588</v>
      </c>
      <c r="AA9" s="14">
        <v>2814</v>
      </c>
      <c r="AB9" s="13">
        <v>544</v>
      </c>
      <c r="AC9" s="13">
        <v>69</v>
      </c>
      <c r="AD9" s="13">
        <v>298</v>
      </c>
      <c r="AE9" s="13">
        <v>151</v>
      </c>
      <c r="AF9" s="15">
        <v>26</v>
      </c>
      <c r="AG9" s="14">
        <v>2086</v>
      </c>
      <c r="AH9" s="13">
        <v>1282</v>
      </c>
      <c r="AI9" s="13">
        <v>1038</v>
      </c>
      <c r="AJ9" s="13">
        <v>1048</v>
      </c>
      <c r="AK9" s="13">
        <v>572</v>
      </c>
      <c r="AL9" s="15">
        <v>710</v>
      </c>
      <c r="AM9" s="14">
        <v>3368</v>
      </c>
      <c r="AN9" s="15">
        <v>0</v>
      </c>
    </row>
    <row r="10" spans="1:40" ht="15" customHeight="1" x14ac:dyDescent="0.3">
      <c r="A10" s="2" t="s">
        <v>329</v>
      </c>
      <c r="B10" s="9" t="s">
        <v>338</v>
      </c>
      <c r="C10" s="13">
        <v>3283</v>
      </c>
      <c r="D10" s="14">
        <v>1606</v>
      </c>
      <c r="E10" s="15">
        <v>1676</v>
      </c>
      <c r="F10" s="14">
        <v>269</v>
      </c>
      <c r="G10" s="13">
        <v>501</v>
      </c>
      <c r="H10" s="13">
        <v>502</v>
      </c>
      <c r="I10" s="13">
        <v>512</v>
      </c>
      <c r="J10" s="13">
        <v>566</v>
      </c>
      <c r="K10" s="13">
        <v>933</v>
      </c>
      <c r="L10" s="13">
        <v>770</v>
      </c>
      <c r="M10" s="13">
        <v>1014</v>
      </c>
      <c r="N10" s="15">
        <v>1499</v>
      </c>
      <c r="O10" s="14">
        <v>1840</v>
      </c>
      <c r="P10" s="13">
        <v>741</v>
      </c>
      <c r="Q10" s="13">
        <v>224</v>
      </c>
      <c r="R10" s="13">
        <v>70</v>
      </c>
      <c r="S10" s="13">
        <v>205</v>
      </c>
      <c r="T10" s="13">
        <v>702</v>
      </c>
      <c r="U10" s="13">
        <v>180</v>
      </c>
      <c r="V10" s="13">
        <v>0</v>
      </c>
      <c r="W10" s="13">
        <v>34</v>
      </c>
      <c r="X10" s="13">
        <v>292</v>
      </c>
      <c r="Y10" s="13">
        <v>211</v>
      </c>
      <c r="Z10" s="15">
        <v>624</v>
      </c>
      <c r="AA10" s="14">
        <v>2749</v>
      </c>
      <c r="AB10" s="13">
        <v>534</v>
      </c>
      <c r="AC10" s="13">
        <v>64</v>
      </c>
      <c r="AD10" s="13">
        <v>287</v>
      </c>
      <c r="AE10" s="13">
        <v>134</v>
      </c>
      <c r="AF10" s="15">
        <v>49</v>
      </c>
      <c r="AG10" s="14">
        <v>2026</v>
      </c>
      <c r="AH10" s="13">
        <v>1257</v>
      </c>
      <c r="AI10" s="13">
        <v>926</v>
      </c>
      <c r="AJ10" s="13">
        <v>1100</v>
      </c>
      <c r="AK10" s="13">
        <v>590</v>
      </c>
      <c r="AL10" s="15">
        <v>666</v>
      </c>
      <c r="AM10" s="14">
        <v>3283</v>
      </c>
      <c r="AN10" s="15">
        <v>0</v>
      </c>
    </row>
    <row r="11" spans="1:40" ht="15" customHeight="1" x14ac:dyDescent="0.3">
      <c r="A11" s="2" t="s">
        <v>329</v>
      </c>
      <c r="B11" s="9" t="s">
        <v>909</v>
      </c>
      <c r="C11" s="13">
        <v>458</v>
      </c>
      <c r="D11" s="14">
        <v>209</v>
      </c>
      <c r="E11" s="15">
        <v>249</v>
      </c>
      <c r="F11" s="14">
        <v>58</v>
      </c>
      <c r="G11" s="13">
        <v>116</v>
      </c>
      <c r="H11" s="13">
        <v>101</v>
      </c>
      <c r="I11" s="13">
        <v>59</v>
      </c>
      <c r="J11" s="13">
        <v>55</v>
      </c>
      <c r="K11" s="13">
        <v>68</v>
      </c>
      <c r="L11" s="13">
        <v>174</v>
      </c>
      <c r="M11" s="13">
        <v>160</v>
      </c>
      <c r="N11" s="15">
        <v>123</v>
      </c>
      <c r="O11" s="14">
        <v>292</v>
      </c>
      <c r="P11" s="13">
        <v>83</v>
      </c>
      <c r="Q11" s="13">
        <v>38</v>
      </c>
      <c r="R11" s="13">
        <v>13</v>
      </c>
      <c r="S11" s="13">
        <v>31</v>
      </c>
      <c r="T11" s="13">
        <v>82</v>
      </c>
      <c r="U11" s="13">
        <v>27</v>
      </c>
      <c r="V11" s="13">
        <v>0</v>
      </c>
      <c r="W11" s="13">
        <v>5</v>
      </c>
      <c r="X11" s="13">
        <v>31</v>
      </c>
      <c r="Y11" s="13">
        <v>18</v>
      </c>
      <c r="Z11" s="15">
        <v>130</v>
      </c>
      <c r="AA11" s="14">
        <v>319</v>
      </c>
      <c r="AB11" s="13">
        <v>139</v>
      </c>
      <c r="AC11" s="13">
        <v>19</v>
      </c>
      <c r="AD11" s="13">
        <v>72</v>
      </c>
      <c r="AE11" s="13">
        <v>37</v>
      </c>
      <c r="AF11" s="15">
        <v>11</v>
      </c>
      <c r="AG11" s="14">
        <v>268</v>
      </c>
      <c r="AH11" s="13">
        <v>190</v>
      </c>
      <c r="AI11" s="13">
        <v>136</v>
      </c>
      <c r="AJ11" s="13">
        <v>133</v>
      </c>
      <c r="AK11" s="13">
        <v>88</v>
      </c>
      <c r="AL11" s="15">
        <v>101</v>
      </c>
      <c r="AM11" s="14">
        <v>458</v>
      </c>
      <c r="AN11" s="15">
        <v>0</v>
      </c>
    </row>
    <row r="12" spans="1:40" ht="15" customHeight="1" x14ac:dyDescent="0.3">
      <c r="A12" s="2" t="s">
        <v>329</v>
      </c>
      <c r="B12" s="9"/>
      <c r="C12" s="16">
        <v>0.14000000000000001</v>
      </c>
      <c r="D12" s="17">
        <v>0.13</v>
      </c>
      <c r="E12" s="18">
        <v>0.15</v>
      </c>
      <c r="F12" s="19">
        <v>0.22</v>
      </c>
      <c r="G12" s="20">
        <v>0.23</v>
      </c>
      <c r="H12" s="20">
        <v>0.2</v>
      </c>
      <c r="I12" s="16">
        <v>0.12</v>
      </c>
      <c r="J12" s="20">
        <v>0.1</v>
      </c>
      <c r="K12" s="20">
        <v>7.0000000000000007E-2</v>
      </c>
      <c r="L12" s="20">
        <v>0.23</v>
      </c>
      <c r="M12" s="20">
        <v>0.16</v>
      </c>
      <c r="N12" s="21">
        <v>0.08</v>
      </c>
      <c r="O12" s="19">
        <v>0.16</v>
      </c>
      <c r="P12" s="20">
        <v>0.11</v>
      </c>
      <c r="Q12" s="16">
        <v>0.17</v>
      </c>
      <c r="R12" s="16">
        <v>0.18</v>
      </c>
      <c r="S12" s="16">
        <v>0.15</v>
      </c>
      <c r="T12" s="16">
        <v>0.12</v>
      </c>
      <c r="U12" s="16">
        <v>0.15</v>
      </c>
      <c r="V12" s="16">
        <v>0</v>
      </c>
      <c r="W12" s="16">
        <v>0.15</v>
      </c>
      <c r="X12" s="16">
        <v>0.11</v>
      </c>
      <c r="Y12" s="20">
        <v>0.09</v>
      </c>
      <c r="Z12" s="21">
        <v>0.21</v>
      </c>
      <c r="AA12" s="19">
        <v>0.12</v>
      </c>
      <c r="AB12" s="20">
        <v>0.26</v>
      </c>
      <c r="AC12" s="20">
        <v>0.28999999999999998</v>
      </c>
      <c r="AD12" s="20">
        <v>0.25</v>
      </c>
      <c r="AE12" s="20">
        <v>0.28000000000000003</v>
      </c>
      <c r="AF12" s="18">
        <v>0.22</v>
      </c>
      <c r="AG12" s="17">
        <v>0.13</v>
      </c>
      <c r="AH12" s="16">
        <v>0.15</v>
      </c>
      <c r="AI12" s="16">
        <v>0.15</v>
      </c>
      <c r="AJ12" s="20">
        <v>0.12</v>
      </c>
      <c r="AK12" s="16">
        <v>0.15</v>
      </c>
      <c r="AL12" s="18">
        <v>0.15</v>
      </c>
      <c r="AM12" s="17">
        <v>0.14000000000000001</v>
      </c>
      <c r="AN12" s="18">
        <v>0</v>
      </c>
    </row>
    <row r="13" spans="1:40" ht="15" customHeight="1" x14ac:dyDescent="0.3">
      <c r="A13" s="2" t="s">
        <v>329</v>
      </c>
      <c r="B13" s="9"/>
      <c r="D13" s="22"/>
      <c r="E13" s="9"/>
      <c r="F13" s="10" t="s">
        <v>447</v>
      </c>
      <c r="G13" s="12" t="s">
        <v>447</v>
      </c>
      <c r="H13" s="12" t="s">
        <v>447</v>
      </c>
      <c r="I13" s="12" t="s">
        <v>448</v>
      </c>
      <c r="L13" s="12" t="s">
        <v>447</v>
      </c>
      <c r="M13" s="12" t="s">
        <v>445</v>
      </c>
      <c r="N13" s="9"/>
      <c r="O13" s="10" t="s">
        <v>516</v>
      </c>
      <c r="Q13" s="12" t="s">
        <v>516</v>
      </c>
      <c r="R13" s="12" t="s">
        <v>388</v>
      </c>
      <c r="S13" s="12" t="s">
        <v>388</v>
      </c>
      <c r="U13" s="12" t="s">
        <v>388</v>
      </c>
      <c r="Z13" s="11" t="s">
        <v>563</v>
      </c>
      <c r="AA13" s="22"/>
      <c r="AB13" s="12" t="s">
        <v>377</v>
      </c>
      <c r="AC13" s="12" t="s">
        <v>377</v>
      </c>
      <c r="AD13" s="12" t="s">
        <v>377</v>
      </c>
      <c r="AE13" s="12" t="s">
        <v>377</v>
      </c>
      <c r="AF13" s="9"/>
      <c r="AG13" s="22"/>
      <c r="AH13" s="12" t="s">
        <v>380</v>
      </c>
      <c r="AL13" s="9"/>
      <c r="AM13" s="22"/>
      <c r="AN13" s="9"/>
    </row>
    <row r="14" spans="1:40" ht="15" customHeight="1" x14ac:dyDescent="0.3">
      <c r="A14" s="2" t="s">
        <v>329</v>
      </c>
      <c r="B14" s="9" t="s">
        <v>922</v>
      </c>
      <c r="C14" s="13">
        <v>572</v>
      </c>
      <c r="D14" s="14">
        <v>272</v>
      </c>
      <c r="E14" s="15">
        <v>300</v>
      </c>
      <c r="F14" s="14">
        <v>61</v>
      </c>
      <c r="G14" s="13">
        <v>97</v>
      </c>
      <c r="H14" s="13">
        <v>105</v>
      </c>
      <c r="I14" s="13">
        <v>87</v>
      </c>
      <c r="J14" s="13">
        <v>88</v>
      </c>
      <c r="K14" s="13">
        <v>133</v>
      </c>
      <c r="L14" s="13">
        <v>159</v>
      </c>
      <c r="M14" s="13">
        <v>192</v>
      </c>
      <c r="N14" s="15">
        <v>221</v>
      </c>
      <c r="O14" s="14">
        <v>322</v>
      </c>
      <c r="P14" s="13">
        <v>122</v>
      </c>
      <c r="Q14" s="13">
        <v>30</v>
      </c>
      <c r="R14" s="13">
        <v>13</v>
      </c>
      <c r="S14" s="13">
        <v>33</v>
      </c>
      <c r="T14" s="13">
        <v>128</v>
      </c>
      <c r="U14" s="13">
        <v>34</v>
      </c>
      <c r="V14" s="13">
        <v>0</v>
      </c>
      <c r="W14" s="13">
        <v>6</v>
      </c>
      <c r="X14" s="13">
        <v>45</v>
      </c>
      <c r="Y14" s="13">
        <v>33</v>
      </c>
      <c r="Z14" s="15">
        <v>128</v>
      </c>
      <c r="AA14" s="14">
        <v>444</v>
      </c>
      <c r="AB14" s="13">
        <v>127</v>
      </c>
      <c r="AC14" s="13">
        <v>8</v>
      </c>
      <c r="AD14" s="13">
        <v>68</v>
      </c>
      <c r="AE14" s="13">
        <v>39</v>
      </c>
      <c r="AF14" s="15">
        <v>11</v>
      </c>
      <c r="AG14" s="14">
        <v>348</v>
      </c>
      <c r="AH14" s="13">
        <v>224</v>
      </c>
      <c r="AI14" s="13">
        <v>168</v>
      </c>
      <c r="AJ14" s="13">
        <v>179</v>
      </c>
      <c r="AK14" s="13">
        <v>112</v>
      </c>
      <c r="AL14" s="15">
        <v>112</v>
      </c>
      <c r="AM14" s="14">
        <v>572</v>
      </c>
      <c r="AN14" s="15">
        <v>0</v>
      </c>
    </row>
    <row r="15" spans="1:40" ht="15" customHeight="1" x14ac:dyDescent="0.3">
      <c r="A15" s="2" t="s">
        <v>329</v>
      </c>
      <c r="B15" s="9"/>
      <c r="C15" s="16">
        <v>0.17</v>
      </c>
      <c r="D15" s="17">
        <v>0.17</v>
      </c>
      <c r="E15" s="18">
        <v>0.18</v>
      </c>
      <c r="F15" s="19">
        <v>0.23</v>
      </c>
      <c r="G15" s="16">
        <v>0.19</v>
      </c>
      <c r="H15" s="20">
        <v>0.21</v>
      </c>
      <c r="I15" s="16">
        <v>0.17</v>
      </c>
      <c r="J15" s="16">
        <v>0.15</v>
      </c>
      <c r="K15" s="20">
        <v>0.14000000000000001</v>
      </c>
      <c r="L15" s="20">
        <v>0.21</v>
      </c>
      <c r="M15" s="16">
        <v>0.19</v>
      </c>
      <c r="N15" s="21">
        <v>0.15</v>
      </c>
      <c r="O15" s="17">
        <v>0.18</v>
      </c>
      <c r="P15" s="16">
        <v>0.16</v>
      </c>
      <c r="Q15" s="16">
        <v>0.13</v>
      </c>
      <c r="R15" s="16">
        <v>0.18</v>
      </c>
      <c r="S15" s="16">
        <v>0.16</v>
      </c>
      <c r="T15" s="16">
        <v>0.18</v>
      </c>
      <c r="U15" s="16">
        <v>0.19</v>
      </c>
      <c r="V15" s="16">
        <v>0</v>
      </c>
      <c r="W15" s="16">
        <v>0.18</v>
      </c>
      <c r="X15" s="16">
        <v>0.16</v>
      </c>
      <c r="Y15" s="16">
        <v>0.16</v>
      </c>
      <c r="Z15" s="21">
        <v>0.2</v>
      </c>
      <c r="AA15" s="19">
        <v>0.16</v>
      </c>
      <c r="AB15" s="20">
        <v>0.24</v>
      </c>
      <c r="AC15" s="16">
        <v>0.13</v>
      </c>
      <c r="AD15" s="20">
        <v>0.24</v>
      </c>
      <c r="AE15" s="20">
        <v>0.28999999999999998</v>
      </c>
      <c r="AF15" s="18">
        <v>0.23</v>
      </c>
      <c r="AG15" s="17">
        <v>0.17</v>
      </c>
      <c r="AH15" s="16">
        <v>0.18</v>
      </c>
      <c r="AI15" s="16">
        <v>0.18</v>
      </c>
      <c r="AJ15" s="16">
        <v>0.16</v>
      </c>
      <c r="AK15" s="16">
        <v>0.19</v>
      </c>
      <c r="AL15" s="18">
        <v>0.17</v>
      </c>
      <c r="AM15" s="17">
        <v>0.17</v>
      </c>
      <c r="AN15" s="18">
        <v>0</v>
      </c>
    </row>
    <row r="16" spans="1:40" ht="15" customHeight="1" x14ac:dyDescent="0.3">
      <c r="A16" s="2" t="s">
        <v>329</v>
      </c>
      <c r="B16" s="9"/>
      <c r="D16" s="22"/>
      <c r="E16" s="9"/>
      <c r="F16" s="10" t="s">
        <v>416</v>
      </c>
      <c r="G16" s="12" t="s">
        <v>448</v>
      </c>
      <c r="H16" s="12" t="s">
        <v>416</v>
      </c>
      <c r="L16" s="12" t="s">
        <v>416</v>
      </c>
      <c r="M16" s="12" t="s">
        <v>448</v>
      </c>
      <c r="N16" s="9"/>
      <c r="O16" s="22"/>
      <c r="Z16" s="11" t="s">
        <v>379</v>
      </c>
      <c r="AA16" s="22"/>
      <c r="AB16" s="12" t="s">
        <v>413</v>
      </c>
      <c r="AD16" s="12" t="s">
        <v>377</v>
      </c>
      <c r="AE16" s="12" t="s">
        <v>413</v>
      </c>
      <c r="AF16" s="9"/>
      <c r="AG16" s="22"/>
      <c r="AL16" s="9"/>
      <c r="AM16" s="22"/>
      <c r="AN16" s="9"/>
    </row>
    <row r="17" spans="1:40" ht="15" customHeight="1" x14ac:dyDescent="0.3">
      <c r="A17" s="2" t="s">
        <v>329</v>
      </c>
      <c r="B17" s="9" t="s">
        <v>930</v>
      </c>
      <c r="C17" s="13">
        <v>1152</v>
      </c>
      <c r="D17" s="14">
        <v>502</v>
      </c>
      <c r="E17" s="15">
        <v>650</v>
      </c>
      <c r="F17" s="14">
        <v>76</v>
      </c>
      <c r="G17" s="13">
        <v>154</v>
      </c>
      <c r="H17" s="13">
        <v>154</v>
      </c>
      <c r="I17" s="13">
        <v>190</v>
      </c>
      <c r="J17" s="13">
        <v>220</v>
      </c>
      <c r="K17" s="13">
        <v>358</v>
      </c>
      <c r="L17" s="13">
        <v>230</v>
      </c>
      <c r="M17" s="13">
        <v>344</v>
      </c>
      <c r="N17" s="15">
        <v>579</v>
      </c>
      <c r="O17" s="14">
        <v>654</v>
      </c>
      <c r="P17" s="13">
        <v>255</v>
      </c>
      <c r="Q17" s="13">
        <v>81</v>
      </c>
      <c r="R17" s="13">
        <v>23</v>
      </c>
      <c r="S17" s="13">
        <v>80</v>
      </c>
      <c r="T17" s="13">
        <v>243</v>
      </c>
      <c r="U17" s="13">
        <v>71</v>
      </c>
      <c r="V17" s="13">
        <v>0</v>
      </c>
      <c r="W17" s="13">
        <v>11</v>
      </c>
      <c r="X17" s="13">
        <v>103</v>
      </c>
      <c r="Y17" s="13">
        <v>81</v>
      </c>
      <c r="Z17" s="15">
        <v>204</v>
      </c>
      <c r="AA17" s="14">
        <v>988</v>
      </c>
      <c r="AB17" s="13">
        <v>164</v>
      </c>
      <c r="AC17" s="13">
        <v>25</v>
      </c>
      <c r="AD17" s="13">
        <v>83</v>
      </c>
      <c r="AE17" s="13">
        <v>37</v>
      </c>
      <c r="AF17" s="15">
        <v>19</v>
      </c>
      <c r="AG17" s="14">
        <v>693</v>
      </c>
      <c r="AH17" s="13">
        <v>459</v>
      </c>
      <c r="AI17" s="13">
        <v>297</v>
      </c>
      <c r="AJ17" s="13">
        <v>397</v>
      </c>
      <c r="AK17" s="13">
        <v>214</v>
      </c>
      <c r="AL17" s="15">
        <v>245</v>
      </c>
      <c r="AM17" s="14">
        <v>1152</v>
      </c>
      <c r="AN17" s="15">
        <v>0</v>
      </c>
    </row>
    <row r="18" spans="1:40" ht="15" customHeight="1" x14ac:dyDescent="0.3">
      <c r="A18" s="2" t="s">
        <v>329</v>
      </c>
      <c r="B18" s="9"/>
      <c r="C18" s="16">
        <v>0.35</v>
      </c>
      <c r="D18" s="19">
        <v>0.31</v>
      </c>
      <c r="E18" s="21">
        <v>0.39</v>
      </c>
      <c r="F18" s="19">
        <v>0.28000000000000003</v>
      </c>
      <c r="G18" s="20">
        <v>0.31</v>
      </c>
      <c r="H18" s="20">
        <v>0.31</v>
      </c>
      <c r="I18" s="16">
        <v>0.37</v>
      </c>
      <c r="J18" s="20">
        <v>0.39</v>
      </c>
      <c r="K18" s="20">
        <v>0.38</v>
      </c>
      <c r="L18" s="20">
        <v>0.3</v>
      </c>
      <c r="M18" s="16">
        <v>0.34</v>
      </c>
      <c r="N18" s="21">
        <v>0.39</v>
      </c>
      <c r="O18" s="17">
        <v>0.36</v>
      </c>
      <c r="P18" s="16">
        <v>0.34</v>
      </c>
      <c r="Q18" s="16">
        <v>0.36</v>
      </c>
      <c r="R18" s="16">
        <v>0.33</v>
      </c>
      <c r="S18" s="16">
        <v>0.39</v>
      </c>
      <c r="T18" s="16">
        <v>0.35</v>
      </c>
      <c r="U18" s="16">
        <v>0.4</v>
      </c>
      <c r="V18" s="16">
        <v>0</v>
      </c>
      <c r="W18" s="16">
        <v>0.33</v>
      </c>
      <c r="X18" s="16">
        <v>0.35</v>
      </c>
      <c r="Y18" s="16">
        <v>0.38</v>
      </c>
      <c r="Z18" s="18">
        <v>0.33</v>
      </c>
      <c r="AA18" s="19">
        <v>0.36</v>
      </c>
      <c r="AB18" s="20">
        <v>0.31</v>
      </c>
      <c r="AC18" s="16">
        <v>0.38</v>
      </c>
      <c r="AD18" s="20">
        <v>0.28999999999999998</v>
      </c>
      <c r="AE18" s="20">
        <v>0.27</v>
      </c>
      <c r="AF18" s="18">
        <v>0.39</v>
      </c>
      <c r="AG18" s="17">
        <v>0.34</v>
      </c>
      <c r="AH18" s="16">
        <v>0.37</v>
      </c>
      <c r="AI18" s="20">
        <v>0.32</v>
      </c>
      <c r="AJ18" s="16">
        <v>0.36</v>
      </c>
      <c r="AK18" s="16">
        <v>0.36</v>
      </c>
      <c r="AL18" s="18">
        <v>0.37</v>
      </c>
      <c r="AM18" s="17">
        <v>0.35</v>
      </c>
      <c r="AN18" s="18">
        <v>0</v>
      </c>
    </row>
    <row r="19" spans="1:40" ht="15" customHeight="1" x14ac:dyDescent="0.3">
      <c r="A19" s="2" t="s">
        <v>329</v>
      </c>
      <c r="B19" s="9"/>
      <c r="D19" s="22"/>
      <c r="E19" s="11" t="s">
        <v>377</v>
      </c>
      <c r="F19" s="22"/>
      <c r="I19" s="12" t="s">
        <v>439</v>
      </c>
      <c r="J19" s="12" t="s">
        <v>440</v>
      </c>
      <c r="K19" s="12" t="s">
        <v>440</v>
      </c>
      <c r="N19" s="11" t="s">
        <v>440</v>
      </c>
      <c r="O19" s="22"/>
      <c r="Z19" s="9"/>
      <c r="AA19" s="10" t="s">
        <v>436</v>
      </c>
      <c r="AF19" s="9"/>
      <c r="AG19" s="22"/>
      <c r="AH19" s="12" t="s">
        <v>379</v>
      </c>
      <c r="AL19" s="11" t="s">
        <v>379</v>
      </c>
      <c r="AM19" s="22"/>
      <c r="AN19" s="9"/>
    </row>
    <row r="20" spans="1:40" ht="15" customHeight="1" x14ac:dyDescent="0.3">
      <c r="A20" s="2" t="s">
        <v>329</v>
      </c>
      <c r="B20" s="9" t="s">
        <v>940</v>
      </c>
      <c r="C20" s="13">
        <v>635</v>
      </c>
      <c r="D20" s="14">
        <v>375</v>
      </c>
      <c r="E20" s="15">
        <v>260</v>
      </c>
      <c r="F20" s="14">
        <v>53</v>
      </c>
      <c r="G20" s="13">
        <v>77</v>
      </c>
      <c r="H20" s="13">
        <v>82</v>
      </c>
      <c r="I20" s="13">
        <v>98</v>
      </c>
      <c r="J20" s="13">
        <v>110</v>
      </c>
      <c r="K20" s="13">
        <v>214</v>
      </c>
      <c r="L20" s="13">
        <v>130</v>
      </c>
      <c r="M20" s="13">
        <v>181</v>
      </c>
      <c r="N20" s="15">
        <v>324</v>
      </c>
      <c r="O20" s="14">
        <v>344</v>
      </c>
      <c r="P20" s="13">
        <v>161</v>
      </c>
      <c r="Q20" s="13">
        <v>49</v>
      </c>
      <c r="R20" s="13">
        <v>13</v>
      </c>
      <c r="S20" s="13">
        <v>33</v>
      </c>
      <c r="T20" s="13">
        <v>129</v>
      </c>
      <c r="U20" s="13">
        <v>28</v>
      </c>
      <c r="V20" s="13">
        <v>0</v>
      </c>
      <c r="W20" s="13">
        <v>6</v>
      </c>
      <c r="X20" s="13">
        <v>69</v>
      </c>
      <c r="Y20" s="13">
        <v>47</v>
      </c>
      <c r="Z20" s="15">
        <v>99</v>
      </c>
      <c r="AA20" s="14">
        <v>575</v>
      </c>
      <c r="AB20" s="13">
        <v>60</v>
      </c>
      <c r="AC20" s="13">
        <v>5</v>
      </c>
      <c r="AD20" s="13">
        <v>36</v>
      </c>
      <c r="AE20" s="13">
        <v>14</v>
      </c>
      <c r="AF20" s="15">
        <v>6</v>
      </c>
      <c r="AG20" s="14">
        <v>421</v>
      </c>
      <c r="AH20" s="13">
        <v>214</v>
      </c>
      <c r="AI20" s="13">
        <v>194</v>
      </c>
      <c r="AJ20" s="13">
        <v>226</v>
      </c>
      <c r="AK20" s="13">
        <v>107</v>
      </c>
      <c r="AL20" s="15">
        <v>107</v>
      </c>
      <c r="AM20" s="14">
        <v>635</v>
      </c>
      <c r="AN20" s="15">
        <v>0</v>
      </c>
    </row>
    <row r="21" spans="1:40" ht="15" customHeight="1" x14ac:dyDescent="0.3">
      <c r="A21" s="2" t="s">
        <v>329</v>
      </c>
      <c r="B21" s="9"/>
      <c r="C21" s="16">
        <v>0.19</v>
      </c>
      <c r="D21" s="19">
        <v>0.23</v>
      </c>
      <c r="E21" s="21">
        <v>0.15</v>
      </c>
      <c r="F21" s="17">
        <v>0.2</v>
      </c>
      <c r="G21" s="20">
        <v>0.15</v>
      </c>
      <c r="H21" s="16">
        <v>0.16</v>
      </c>
      <c r="I21" s="16">
        <v>0.19</v>
      </c>
      <c r="J21" s="16">
        <v>0.19</v>
      </c>
      <c r="K21" s="20">
        <v>0.23</v>
      </c>
      <c r="L21" s="20">
        <v>0.17</v>
      </c>
      <c r="M21" s="16">
        <v>0.18</v>
      </c>
      <c r="N21" s="21">
        <v>0.22</v>
      </c>
      <c r="O21" s="17">
        <v>0.19</v>
      </c>
      <c r="P21" s="16">
        <v>0.22</v>
      </c>
      <c r="Q21" s="16">
        <v>0.22</v>
      </c>
      <c r="R21" s="16">
        <v>0.19</v>
      </c>
      <c r="S21" s="16">
        <v>0.16</v>
      </c>
      <c r="T21" s="16">
        <v>0.18</v>
      </c>
      <c r="U21" s="16">
        <v>0.16</v>
      </c>
      <c r="V21" s="16">
        <v>0</v>
      </c>
      <c r="W21" s="16">
        <v>0.19</v>
      </c>
      <c r="X21" s="16">
        <v>0.24</v>
      </c>
      <c r="Y21" s="16">
        <v>0.22</v>
      </c>
      <c r="Z21" s="21">
        <v>0.16</v>
      </c>
      <c r="AA21" s="19">
        <v>0.21</v>
      </c>
      <c r="AB21" s="20">
        <v>0.11</v>
      </c>
      <c r="AC21" s="20">
        <v>0.08</v>
      </c>
      <c r="AD21" s="20">
        <v>0.12</v>
      </c>
      <c r="AE21" s="20">
        <v>0.11</v>
      </c>
      <c r="AF21" s="18">
        <v>0.12</v>
      </c>
      <c r="AG21" s="19">
        <v>0.21</v>
      </c>
      <c r="AH21" s="20">
        <v>0.17</v>
      </c>
      <c r="AI21" s="16">
        <v>0.21</v>
      </c>
      <c r="AJ21" s="16">
        <v>0.21</v>
      </c>
      <c r="AK21" s="16">
        <v>0.18</v>
      </c>
      <c r="AL21" s="21">
        <v>0.16</v>
      </c>
      <c r="AM21" s="17">
        <v>0.19</v>
      </c>
      <c r="AN21" s="18">
        <v>0</v>
      </c>
    </row>
    <row r="22" spans="1:40" ht="15" customHeight="1" x14ac:dyDescent="0.3">
      <c r="A22" s="2" t="s">
        <v>329</v>
      </c>
      <c r="B22" s="9"/>
      <c r="D22" s="10" t="s">
        <v>378</v>
      </c>
      <c r="E22" s="9"/>
      <c r="F22" s="22"/>
      <c r="K22" s="12" t="s">
        <v>710</v>
      </c>
      <c r="N22" s="11" t="s">
        <v>710</v>
      </c>
      <c r="O22" s="22"/>
      <c r="P22" s="12" t="s">
        <v>389</v>
      </c>
      <c r="Q22" s="12" t="s">
        <v>389</v>
      </c>
      <c r="X22" s="12" t="s">
        <v>996</v>
      </c>
      <c r="Y22" s="12" t="s">
        <v>389</v>
      </c>
      <c r="Z22" s="9"/>
      <c r="AA22" s="10" t="s">
        <v>443</v>
      </c>
      <c r="AF22" s="9"/>
      <c r="AG22" s="10" t="s">
        <v>437</v>
      </c>
      <c r="AI22" s="12" t="s">
        <v>437</v>
      </c>
      <c r="AJ22" s="12" t="s">
        <v>437</v>
      </c>
      <c r="AL22" s="9"/>
      <c r="AM22" s="22"/>
      <c r="AN22" s="9"/>
    </row>
    <row r="23" spans="1:40" ht="15" customHeight="1" x14ac:dyDescent="0.3">
      <c r="A23" s="2" t="s">
        <v>329</v>
      </c>
      <c r="B23" s="9" t="s">
        <v>950</v>
      </c>
      <c r="C23" s="13">
        <v>382</v>
      </c>
      <c r="D23" s="14">
        <v>223</v>
      </c>
      <c r="E23" s="15">
        <v>160</v>
      </c>
      <c r="F23" s="14">
        <v>12</v>
      </c>
      <c r="G23" s="13">
        <v>50</v>
      </c>
      <c r="H23" s="13">
        <v>50</v>
      </c>
      <c r="I23" s="13">
        <v>65</v>
      </c>
      <c r="J23" s="13">
        <v>78</v>
      </c>
      <c r="K23" s="13">
        <v>127</v>
      </c>
      <c r="L23" s="13">
        <v>63</v>
      </c>
      <c r="M23" s="13">
        <v>115</v>
      </c>
      <c r="N23" s="15">
        <v>205</v>
      </c>
      <c r="O23" s="14">
        <v>176</v>
      </c>
      <c r="P23" s="13">
        <v>107</v>
      </c>
      <c r="Q23" s="13">
        <v>20</v>
      </c>
      <c r="R23" s="13">
        <v>7</v>
      </c>
      <c r="S23" s="13">
        <v>20</v>
      </c>
      <c r="T23" s="13">
        <v>99</v>
      </c>
      <c r="U23" s="13">
        <v>15</v>
      </c>
      <c r="V23" s="13">
        <v>0</v>
      </c>
      <c r="W23" s="13">
        <v>4</v>
      </c>
      <c r="X23" s="13">
        <v>36</v>
      </c>
      <c r="Y23" s="13">
        <v>26</v>
      </c>
      <c r="Z23" s="15">
        <v>48</v>
      </c>
      <c r="AA23" s="14">
        <v>353</v>
      </c>
      <c r="AB23" s="13">
        <v>29</v>
      </c>
      <c r="AC23" s="13">
        <v>6</v>
      </c>
      <c r="AD23" s="13">
        <v>17</v>
      </c>
      <c r="AE23" s="13">
        <v>5</v>
      </c>
      <c r="AF23" s="15">
        <v>2</v>
      </c>
      <c r="AG23" s="14">
        <v>249</v>
      </c>
      <c r="AH23" s="13">
        <v>134</v>
      </c>
      <c r="AI23" s="13">
        <v>115</v>
      </c>
      <c r="AJ23" s="13">
        <v>134</v>
      </c>
      <c r="AK23" s="13">
        <v>56</v>
      </c>
      <c r="AL23" s="15">
        <v>78</v>
      </c>
      <c r="AM23" s="14">
        <v>382</v>
      </c>
      <c r="AN23" s="15">
        <v>0</v>
      </c>
    </row>
    <row r="24" spans="1:40" ht="15" customHeight="1" x14ac:dyDescent="0.3">
      <c r="A24" s="2" t="s">
        <v>329</v>
      </c>
      <c r="B24" s="9"/>
      <c r="C24" s="16">
        <v>0.12</v>
      </c>
      <c r="D24" s="19">
        <v>0.14000000000000001</v>
      </c>
      <c r="E24" s="21">
        <v>0.1</v>
      </c>
      <c r="F24" s="19">
        <v>0.05</v>
      </c>
      <c r="G24" s="16">
        <v>0.1</v>
      </c>
      <c r="H24" s="16">
        <v>0.1</v>
      </c>
      <c r="I24" s="16">
        <v>0.13</v>
      </c>
      <c r="J24" s="16">
        <v>0.14000000000000001</v>
      </c>
      <c r="K24" s="20">
        <v>0.14000000000000001</v>
      </c>
      <c r="L24" s="20">
        <v>0.08</v>
      </c>
      <c r="M24" s="16">
        <v>0.11</v>
      </c>
      <c r="N24" s="21">
        <v>0.14000000000000001</v>
      </c>
      <c r="O24" s="19">
        <v>0.1</v>
      </c>
      <c r="P24" s="20">
        <v>0.14000000000000001</v>
      </c>
      <c r="Q24" s="16">
        <v>0.09</v>
      </c>
      <c r="R24" s="16">
        <v>0.09</v>
      </c>
      <c r="S24" s="16">
        <v>0.1</v>
      </c>
      <c r="T24" s="20">
        <v>0.14000000000000001</v>
      </c>
      <c r="U24" s="16">
        <v>0.09</v>
      </c>
      <c r="V24" s="16">
        <v>0</v>
      </c>
      <c r="W24" s="16">
        <v>0.13</v>
      </c>
      <c r="X24" s="16">
        <v>0.12</v>
      </c>
      <c r="Y24" s="16">
        <v>0.12</v>
      </c>
      <c r="Z24" s="21">
        <v>0.08</v>
      </c>
      <c r="AA24" s="19">
        <v>0.13</v>
      </c>
      <c r="AB24" s="20">
        <v>0.05</v>
      </c>
      <c r="AC24" s="16">
        <v>0.09</v>
      </c>
      <c r="AD24" s="20">
        <v>0.06</v>
      </c>
      <c r="AE24" s="20">
        <v>0.04</v>
      </c>
      <c r="AF24" s="18">
        <v>0.03</v>
      </c>
      <c r="AG24" s="17">
        <v>0.12</v>
      </c>
      <c r="AH24" s="16">
        <v>0.11</v>
      </c>
      <c r="AI24" s="16">
        <v>0.12</v>
      </c>
      <c r="AJ24" s="16">
        <v>0.12</v>
      </c>
      <c r="AK24" s="16">
        <v>0.09</v>
      </c>
      <c r="AL24" s="18">
        <v>0.12</v>
      </c>
      <c r="AM24" s="17">
        <v>0.12</v>
      </c>
      <c r="AN24" s="18">
        <v>0</v>
      </c>
    </row>
    <row r="25" spans="1:40" ht="15" customHeight="1" x14ac:dyDescent="0.3">
      <c r="A25" s="2" t="s">
        <v>329</v>
      </c>
      <c r="B25" s="9"/>
      <c r="D25" s="10" t="s">
        <v>378</v>
      </c>
      <c r="E25" s="9"/>
      <c r="F25" s="22"/>
      <c r="G25" s="12" t="s">
        <v>377</v>
      </c>
      <c r="H25" s="12" t="s">
        <v>377</v>
      </c>
      <c r="I25" s="12" t="s">
        <v>432</v>
      </c>
      <c r="J25" s="12" t="s">
        <v>432</v>
      </c>
      <c r="K25" s="12" t="s">
        <v>720</v>
      </c>
      <c r="M25" s="12" t="s">
        <v>432</v>
      </c>
      <c r="N25" s="11" t="s">
        <v>439</v>
      </c>
      <c r="O25" s="22"/>
      <c r="P25" s="12" t="s">
        <v>603</v>
      </c>
      <c r="T25" s="12" t="s">
        <v>603</v>
      </c>
      <c r="X25" s="12" t="s">
        <v>389</v>
      </c>
      <c r="Y25" s="12" t="s">
        <v>389</v>
      </c>
      <c r="Z25" s="9"/>
      <c r="AA25" s="10" t="s">
        <v>436</v>
      </c>
      <c r="AF25" s="9"/>
      <c r="AG25" s="22"/>
      <c r="AL25" s="9"/>
      <c r="AM25" s="22"/>
      <c r="AN25" s="9"/>
    </row>
    <row r="26" spans="1:40" ht="15" customHeight="1" x14ac:dyDescent="0.3">
      <c r="A26" s="2" t="s">
        <v>329</v>
      </c>
      <c r="B26" s="9" t="s">
        <v>774</v>
      </c>
      <c r="C26" s="13">
        <v>83</v>
      </c>
      <c r="D26" s="14">
        <v>25</v>
      </c>
      <c r="E26" s="15">
        <v>58</v>
      </c>
      <c r="F26" s="14">
        <v>8</v>
      </c>
      <c r="G26" s="13">
        <v>6</v>
      </c>
      <c r="H26" s="13">
        <v>10</v>
      </c>
      <c r="I26" s="13">
        <v>12</v>
      </c>
      <c r="J26" s="13">
        <v>14</v>
      </c>
      <c r="K26" s="13">
        <v>33</v>
      </c>
      <c r="L26" s="13">
        <v>14</v>
      </c>
      <c r="M26" s="13">
        <v>23</v>
      </c>
      <c r="N26" s="15">
        <v>47</v>
      </c>
      <c r="O26" s="14">
        <v>50</v>
      </c>
      <c r="P26" s="13">
        <v>12</v>
      </c>
      <c r="Q26" s="13">
        <v>6</v>
      </c>
      <c r="R26" s="13">
        <v>2</v>
      </c>
      <c r="S26" s="13">
        <v>8</v>
      </c>
      <c r="T26" s="13">
        <v>21</v>
      </c>
      <c r="U26" s="13">
        <v>4</v>
      </c>
      <c r="V26" s="13">
        <v>0</v>
      </c>
      <c r="W26" s="13">
        <v>1</v>
      </c>
      <c r="X26" s="13">
        <v>8</v>
      </c>
      <c r="Y26" s="13">
        <v>6</v>
      </c>
      <c r="Z26" s="15">
        <v>16</v>
      </c>
      <c r="AA26" s="14">
        <v>69</v>
      </c>
      <c r="AB26" s="13">
        <v>14</v>
      </c>
      <c r="AC26" s="13">
        <v>2</v>
      </c>
      <c r="AD26" s="13">
        <v>11</v>
      </c>
      <c r="AE26" s="13">
        <v>1</v>
      </c>
      <c r="AF26" s="15">
        <v>0</v>
      </c>
      <c r="AG26" s="14">
        <v>47</v>
      </c>
      <c r="AH26" s="13">
        <v>36</v>
      </c>
      <c r="AI26" s="13">
        <v>16</v>
      </c>
      <c r="AJ26" s="13">
        <v>31</v>
      </c>
      <c r="AK26" s="13">
        <v>13</v>
      </c>
      <c r="AL26" s="15">
        <v>23</v>
      </c>
      <c r="AM26" s="14">
        <v>83</v>
      </c>
      <c r="AN26" s="15">
        <v>0</v>
      </c>
    </row>
    <row r="27" spans="1:40" ht="15" customHeight="1" x14ac:dyDescent="0.3">
      <c r="A27" s="2" t="s">
        <v>329</v>
      </c>
      <c r="B27" s="9"/>
      <c r="C27" s="16">
        <v>0.03</v>
      </c>
      <c r="D27" s="19">
        <v>0.02</v>
      </c>
      <c r="E27" s="21">
        <v>0.03</v>
      </c>
      <c r="F27" s="17">
        <v>0.03</v>
      </c>
      <c r="G27" s="20">
        <v>0.01</v>
      </c>
      <c r="H27" s="16">
        <v>0.02</v>
      </c>
      <c r="I27" s="16">
        <v>0.02</v>
      </c>
      <c r="J27" s="16">
        <v>0.02</v>
      </c>
      <c r="K27" s="20">
        <v>0.04</v>
      </c>
      <c r="L27" s="16">
        <v>0.02</v>
      </c>
      <c r="M27" s="16">
        <v>0.02</v>
      </c>
      <c r="N27" s="18">
        <v>0.03</v>
      </c>
      <c r="O27" s="17">
        <v>0.03</v>
      </c>
      <c r="P27" s="16">
        <v>0.02</v>
      </c>
      <c r="Q27" s="16">
        <v>0.03</v>
      </c>
      <c r="R27" s="16">
        <v>0.03</v>
      </c>
      <c r="S27" s="16">
        <v>0.04</v>
      </c>
      <c r="T27" s="16">
        <v>0.03</v>
      </c>
      <c r="U27" s="16">
        <v>0.02</v>
      </c>
      <c r="V27" s="16">
        <v>0</v>
      </c>
      <c r="W27" s="16">
        <v>0.03</v>
      </c>
      <c r="X27" s="16">
        <v>0.03</v>
      </c>
      <c r="Y27" s="16">
        <v>0.03</v>
      </c>
      <c r="Z27" s="18">
        <v>0.03</v>
      </c>
      <c r="AA27" s="17">
        <v>0.03</v>
      </c>
      <c r="AB27" s="16">
        <v>0.03</v>
      </c>
      <c r="AC27" s="16">
        <v>0.03</v>
      </c>
      <c r="AD27" s="16">
        <v>0.04</v>
      </c>
      <c r="AE27" s="16">
        <v>0.01</v>
      </c>
      <c r="AF27" s="18">
        <v>0</v>
      </c>
      <c r="AG27" s="17">
        <v>0.02</v>
      </c>
      <c r="AH27" s="16">
        <v>0.03</v>
      </c>
      <c r="AI27" s="16">
        <v>0.02</v>
      </c>
      <c r="AJ27" s="16">
        <v>0.03</v>
      </c>
      <c r="AK27" s="16">
        <v>0.02</v>
      </c>
      <c r="AL27" s="18">
        <v>0.04</v>
      </c>
      <c r="AM27" s="17">
        <v>0.03</v>
      </c>
      <c r="AN27" s="18">
        <v>0</v>
      </c>
    </row>
    <row r="28" spans="1:40" ht="15" customHeight="1" x14ac:dyDescent="0.3">
      <c r="A28" s="2" t="s">
        <v>329</v>
      </c>
      <c r="B28" s="9"/>
      <c r="D28" s="22"/>
      <c r="E28" s="11" t="s">
        <v>377</v>
      </c>
      <c r="F28" s="22"/>
      <c r="K28" s="12" t="s">
        <v>666</v>
      </c>
      <c r="N28" s="11" t="s">
        <v>378</v>
      </c>
      <c r="O28" s="22"/>
      <c r="Z28" s="9"/>
      <c r="AA28" s="22"/>
      <c r="AF28" s="9"/>
      <c r="AG28" s="22"/>
      <c r="AL28" s="11" t="s">
        <v>379</v>
      </c>
      <c r="AM28" s="22"/>
      <c r="AN28" s="9"/>
    </row>
    <row r="29" spans="1:40" ht="15" customHeight="1" x14ac:dyDescent="0.3">
      <c r="A29" s="2" t="s">
        <v>329</v>
      </c>
      <c r="B29" s="9" t="s">
        <v>960</v>
      </c>
      <c r="C29" s="13">
        <v>1030</v>
      </c>
      <c r="D29" s="14">
        <v>481</v>
      </c>
      <c r="E29" s="15">
        <v>549</v>
      </c>
      <c r="F29" s="14">
        <v>119</v>
      </c>
      <c r="G29" s="13">
        <v>214</v>
      </c>
      <c r="H29" s="13">
        <v>206</v>
      </c>
      <c r="I29" s="13">
        <v>147</v>
      </c>
      <c r="J29" s="13">
        <v>143</v>
      </c>
      <c r="K29" s="13">
        <v>201</v>
      </c>
      <c r="L29" s="13">
        <v>333</v>
      </c>
      <c r="M29" s="13">
        <v>352</v>
      </c>
      <c r="N29" s="15">
        <v>344</v>
      </c>
      <c r="O29" s="14">
        <v>615</v>
      </c>
      <c r="P29" s="13">
        <v>205</v>
      </c>
      <c r="Q29" s="13">
        <v>68</v>
      </c>
      <c r="R29" s="13">
        <v>25</v>
      </c>
      <c r="S29" s="13">
        <v>64</v>
      </c>
      <c r="T29" s="13">
        <v>210</v>
      </c>
      <c r="U29" s="13">
        <v>61</v>
      </c>
      <c r="V29" s="13">
        <v>0</v>
      </c>
      <c r="W29" s="13">
        <v>11</v>
      </c>
      <c r="X29" s="13">
        <v>76</v>
      </c>
      <c r="Y29" s="13">
        <v>51</v>
      </c>
      <c r="Z29" s="15">
        <v>257</v>
      </c>
      <c r="AA29" s="14">
        <v>763</v>
      </c>
      <c r="AB29" s="13">
        <v>267</v>
      </c>
      <c r="AC29" s="13">
        <v>27</v>
      </c>
      <c r="AD29" s="13">
        <v>141</v>
      </c>
      <c r="AE29" s="13">
        <v>77</v>
      </c>
      <c r="AF29" s="15">
        <v>22</v>
      </c>
      <c r="AG29" s="14">
        <v>616</v>
      </c>
      <c r="AH29" s="13">
        <v>414</v>
      </c>
      <c r="AI29" s="13">
        <v>304</v>
      </c>
      <c r="AJ29" s="13">
        <v>312</v>
      </c>
      <c r="AK29" s="13">
        <v>201</v>
      </c>
      <c r="AL29" s="15">
        <v>213</v>
      </c>
      <c r="AM29" s="14">
        <v>1030</v>
      </c>
      <c r="AN29" s="15">
        <v>0</v>
      </c>
    </row>
    <row r="30" spans="1:40" ht="15" customHeight="1" x14ac:dyDescent="0.3">
      <c r="A30" s="2" t="s">
        <v>329</v>
      </c>
      <c r="B30" s="9"/>
      <c r="C30" s="16">
        <v>0.31</v>
      </c>
      <c r="D30" s="17">
        <v>0.3</v>
      </c>
      <c r="E30" s="18">
        <v>0.33</v>
      </c>
      <c r="F30" s="19">
        <v>0.44</v>
      </c>
      <c r="G30" s="20">
        <v>0.43</v>
      </c>
      <c r="H30" s="20">
        <v>0.41</v>
      </c>
      <c r="I30" s="16">
        <v>0.28999999999999998</v>
      </c>
      <c r="J30" s="20">
        <v>0.25</v>
      </c>
      <c r="K30" s="20">
        <v>0.22</v>
      </c>
      <c r="L30" s="20">
        <v>0.43</v>
      </c>
      <c r="M30" s="20">
        <v>0.35</v>
      </c>
      <c r="N30" s="21">
        <v>0.23</v>
      </c>
      <c r="O30" s="19">
        <v>0.33</v>
      </c>
      <c r="P30" s="20">
        <v>0.28000000000000003</v>
      </c>
      <c r="Q30" s="16">
        <v>0.3</v>
      </c>
      <c r="R30" s="16">
        <v>0.36</v>
      </c>
      <c r="S30" s="16">
        <v>0.31</v>
      </c>
      <c r="T30" s="16">
        <v>0.3</v>
      </c>
      <c r="U30" s="16">
        <v>0.34</v>
      </c>
      <c r="V30" s="16">
        <v>0</v>
      </c>
      <c r="W30" s="16">
        <v>0.33</v>
      </c>
      <c r="X30" s="20">
        <v>0.26</v>
      </c>
      <c r="Y30" s="20">
        <v>0.24</v>
      </c>
      <c r="Z30" s="21">
        <v>0.41</v>
      </c>
      <c r="AA30" s="19">
        <v>0.28000000000000003</v>
      </c>
      <c r="AB30" s="20">
        <v>0.5</v>
      </c>
      <c r="AC30" s="20">
        <v>0.42</v>
      </c>
      <c r="AD30" s="20">
        <v>0.49</v>
      </c>
      <c r="AE30" s="20">
        <v>0.56999999999999995</v>
      </c>
      <c r="AF30" s="18">
        <v>0.46</v>
      </c>
      <c r="AG30" s="17">
        <v>0.3</v>
      </c>
      <c r="AH30" s="16">
        <v>0.33</v>
      </c>
      <c r="AI30" s="16">
        <v>0.33</v>
      </c>
      <c r="AJ30" s="20">
        <v>0.28000000000000003</v>
      </c>
      <c r="AK30" s="16">
        <v>0.34</v>
      </c>
      <c r="AL30" s="18">
        <v>0.32</v>
      </c>
      <c r="AM30" s="17">
        <v>0.31</v>
      </c>
      <c r="AN30" s="18">
        <v>0</v>
      </c>
    </row>
    <row r="31" spans="1:40" ht="15" customHeight="1" x14ac:dyDescent="0.3">
      <c r="A31" s="2" t="s">
        <v>329</v>
      </c>
      <c r="B31" s="9"/>
      <c r="D31" s="22"/>
      <c r="E31" s="9"/>
      <c r="F31" s="10" t="s">
        <v>447</v>
      </c>
      <c r="G31" s="12" t="s">
        <v>447</v>
      </c>
      <c r="H31" s="12" t="s">
        <v>447</v>
      </c>
      <c r="I31" s="12" t="s">
        <v>448</v>
      </c>
      <c r="L31" s="12" t="s">
        <v>447</v>
      </c>
      <c r="M31" s="12" t="s">
        <v>445</v>
      </c>
      <c r="N31" s="9"/>
      <c r="O31" s="10" t="s">
        <v>985</v>
      </c>
      <c r="R31" s="12" t="s">
        <v>388</v>
      </c>
      <c r="U31" s="12" t="s">
        <v>388</v>
      </c>
      <c r="Z31" s="11" t="s">
        <v>724</v>
      </c>
      <c r="AA31" s="22"/>
      <c r="AB31" s="12" t="s">
        <v>377</v>
      </c>
      <c r="AC31" s="12" t="s">
        <v>377</v>
      </c>
      <c r="AD31" s="12" t="s">
        <v>377</v>
      </c>
      <c r="AE31" s="12" t="s">
        <v>413</v>
      </c>
      <c r="AF31" s="9"/>
      <c r="AG31" s="22"/>
      <c r="AH31" s="12" t="s">
        <v>380</v>
      </c>
      <c r="AI31" s="12" t="s">
        <v>380</v>
      </c>
      <c r="AK31" s="12" t="s">
        <v>380</v>
      </c>
      <c r="AL31" s="9"/>
      <c r="AM31" s="22"/>
      <c r="AN31" s="9"/>
    </row>
    <row r="32" spans="1:40" ht="15" customHeight="1" x14ac:dyDescent="0.3">
      <c r="A32" s="2" t="s">
        <v>329</v>
      </c>
      <c r="B32" s="9" t="s">
        <v>970</v>
      </c>
      <c r="C32" s="13">
        <v>1017</v>
      </c>
      <c r="D32" s="14">
        <v>598</v>
      </c>
      <c r="E32" s="15">
        <v>419</v>
      </c>
      <c r="F32" s="14">
        <v>65</v>
      </c>
      <c r="G32" s="13">
        <v>128</v>
      </c>
      <c r="H32" s="13">
        <v>132</v>
      </c>
      <c r="I32" s="13">
        <v>163</v>
      </c>
      <c r="J32" s="13">
        <v>188</v>
      </c>
      <c r="K32" s="13">
        <v>341</v>
      </c>
      <c r="L32" s="13">
        <v>193</v>
      </c>
      <c r="M32" s="13">
        <v>295</v>
      </c>
      <c r="N32" s="15">
        <v>529</v>
      </c>
      <c r="O32" s="14">
        <v>520</v>
      </c>
      <c r="P32" s="13">
        <v>268</v>
      </c>
      <c r="Q32" s="13">
        <v>70</v>
      </c>
      <c r="R32" s="13">
        <v>20</v>
      </c>
      <c r="S32" s="13">
        <v>53</v>
      </c>
      <c r="T32" s="13">
        <v>229</v>
      </c>
      <c r="U32" s="13">
        <v>44</v>
      </c>
      <c r="V32" s="13">
        <v>0</v>
      </c>
      <c r="W32" s="13">
        <v>11</v>
      </c>
      <c r="X32" s="13">
        <v>105</v>
      </c>
      <c r="Y32" s="13">
        <v>72</v>
      </c>
      <c r="Z32" s="15">
        <v>147</v>
      </c>
      <c r="AA32" s="14">
        <v>928</v>
      </c>
      <c r="AB32" s="13">
        <v>89</v>
      </c>
      <c r="AC32" s="13">
        <v>11</v>
      </c>
      <c r="AD32" s="13">
        <v>52</v>
      </c>
      <c r="AE32" s="13">
        <v>19</v>
      </c>
      <c r="AF32" s="15">
        <v>7</v>
      </c>
      <c r="AG32" s="14">
        <v>669</v>
      </c>
      <c r="AH32" s="13">
        <v>348</v>
      </c>
      <c r="AI32" s="13">
        <v>309</v>
      </c>
      <c r="AJ32" s="13">
        <v>360</v>
      </c>
      <c r="AK32" s="13">
        <v>163</v>
      </c>
      <c r="AL32" s="15">
        <v>185</v>
      </c>
      <c r="AM32" s="14">
        <v>1017</v>
      </c>
      <c r="AN32" s="15">
        <v>0</v>
      </c>
    </row>
    <row r="33" spans="1:40" ht="15" customHeight="1" x14ac:dyDescent="0.3">
      <c r="A33" s="2" t="s">
        <v>329</v>
      </c>
      <c r="B33" s="9"/>
      <c r="C33" s="16">
        <v>0.31</v>
      </c>
      <c r="D33" s="19">
        <v>0.37</v>
      </c>
      <c r="E33" s="21">
        <v>0.25</v>
      </c>
      <c r="F33" s="19">
        <v>0.24</v>
      </c>
      <c r="G33" s="20">
        <v>0.25</v>
      </c>
      <c r="H33" s="20">
        <v>0.26</v>
      </c>
      <c r="I33" s="16">
        <v>0.32</v>
      </c>
      <c r="J33" s="16">
        <v>0.33</v>
      </c>
      <c r="K33" s="20">
        <v>0.37</v>
      </c>
      <c r="L33" s="20">
        <v>0.25</v>
      </c>
      <c r="M33" s="16">
        <v>0.28999999999999998</v>
      </c>
      <c r="N33" s="21">
        <v>0.35</v>
      </c>
      <c r="O33" s="19">
        <v>0.28000000000000003</v>
      </c>
      <c r="P33" s="20">
        <v>0.36</v>
      </c>
      <c r="Q33" s="16">
        <v>0.31</v>
      </c>
      <c r="R33" s="16">
        <v>0.28000000000000003</v>
      </c>
      <c r="S33" s="16">
        <v>0.26</v>
      </c>
      <c r="T33" s="16">
        <v>0.33</v>
      </c>
      <c r="U33" s="20">
        <v>0.24</v>
      </c>
      <c r="V33" s="16">
        <v>0</v>
      </c>
      <c r="W33" s="16">
        <v>0.31</v>
      </c>
      <c r="X33" s="16">
        <v>0.36</v>
      </c>
      <c r="Y33" s="16">
        <v>0.34</v>
      </c>
      <c r="Z33" s="21">
        <v>0.24</v>
      </c>
      <c r="AA33" s="19">
        <v>0.34</v>
      </c>
      <c r="AB33" s="20">
        <v>0.17</v>
      </c>
      <c r="AC33" s="20">
        <v>0.16</v>
      </c>
      <c r="AD33" s="20">
        <v>0.18</v>
      </c>
      <c r="AE33" s="20">
        <v>0.15</v>
      </c>
      <c r="AF33" s="18">
        <v>0.15</v>
      </c>
      <c r="AG33" s="19">
        <v>0.33</v>
      </c>
      <c r="AH33" s="20">
        <v>0.28000000000000003</v>
      </c>
      <c r="AI33" s="16">
        <v>0.33</v>
      </c>
      <c r="AJ33" s="16">
        <v>0.33</v>
      </c>
      <c r="AK33" s="16">
        <v>0.28000000000000003</v>
      </c>
      <c r="AL33" s="21">
        <v>0.28000000000000003</v>
      </c>
      <c r="AM33" s="17">
        <v>0.31</v>
      </c>
      <c r="AN33" s="18">
        <v>0</v>
      </c>
    </row>
    <row r="34" spans="1:40" ht="15" customHeight="1" x14ac:dyDescent="0.3">
      <c r="A34" s="2" t="s">
        <v>329</v>
      </c>
      <c r="B34" s="9"/>
      <c r="C34" s="28"/>
      <c r="D34" s="49" t="s">
        <v>378</v>
      </c>
      <c r="E34" s="30"/>
      <c r="F34" s="29"/>
      <c r="G34" s="28"/>
      <c r="H34" s="28"/>
      <c r="I34" s="47" t="s">
        <v>433</v>
      </c>
      <c r="J34" s="47" t="s">
        <v>439</v>
      </c>
      <c r="K34" s="47" t="s">
        <v>440</v>
      </c>
      <c r="L34" s="28"/>
      <c r="M34" s="28"/>
      <c r="N34" s="48" t="s">
        <v>440</v>
      </c>
      <c r="O34" s="49" t="s">
        <v>389</v>
      </c>
      <c r="P34" s="47" t="s">
        <v>647</v>
      </c>
      <c r="Q34" s="47" t="s">
        <v>389</v>
      </c>
      <c r="R34" s="28"/>
      <c r="S34" s="28"/>
      <c r="T34" s="47" t="s">
        <v>531</v>
      </c>
      <c r="U34" s="28"/>
      <c r="V34" s="28"/>
      <c r="W34" s="28"/>
      <c r="X34" s="47" t="s">
        <v>647</v>
      </c>
      <c r="Y34" s="47" t="s">
        <v>532</v>
      </c>
      <c r="Z34" s="30"/>
      <c r="AA34" s="49" t="s">
        <v>443</v>
      </c>
      <c r="AB34" s="28"/>
      <c r="AC34" s="28"/>
      <c r="AD34" s="28"/>
      <c r="AE34" s="28"/>
      <c r="AF34" s="30"/>
      <c r="AG34" s="49" t="s">
        <v>478</v>
      </c>
      <c r="AH34" s="28"/>
      <c r="AI34" s="47" t="s">
        <v>478</v>
      </c>
      <c r="AJ34" s="47" t="s">
        <v>478</v>
      </c>
      <c r="AK34" s="28"/>
      <c r="AL34" s="30"/>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3700-000000000000}"/>
  </hyperlinks>
  <pageMargins left="0.7" right="0.7" top="0.75" bottom="0.75" header="0.3" footer="0.3"/>
  <headerFooter>
    <oddHeader>&amp;L&amp;"Aptos"&amp;12&amp;K000000 Classification: CONFIDENTIAL&amp;1#_x000D_</oddHeader>
  </headerFooter>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1165</v>
      </c>
    </row>
    <row r="4" spans="1:40" x14ac:dyDescent="0.3">
      <c r="A4" s="2" t="s">
        <v>329</v>
      </c>
      <c r="B4" s="2" t="s">
        <v>1166</v>
      </c>
    </row>
    <row r="5" spans="1:40" x14ac:dyDescent="0.3">
      <c r="A5" s="2" t="s">
        <v>329</v>
      </c>
      <c r="B5" s="2" t="s">
        <v>25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465</v>
      </c>
      <c r="S8" s="12" t="s">
        <v>466</v>
      </c>
      <c r="T8" s="12" t="s">
        <v>382</v>
      </c>
      <c r="U8" s="12" t="s">
        <v>383</v>
      </c>
      <c r="V8" s="12" t="s">
        <v>386</v>
      </c>
      <c r="W8" s="12" t="s">
        <v>468</v>
      </c>
      <c r="X8" s="12" t="s">
        <v>469</v>
      </c>
      <c r="Y8" s="12" t="s">
        <v>470</v>
      </c>
      <c r="Z8" s="11" t="s">
        <v>389</v>
      </c>
      <c r="AA8" s="10" t="s">
        <v>377</v>
      </c>
      <c r="AB8" s="12" t="s">
        <v>378</v>
      </c>
      <c r="AC8" s="12" t="s">
        <v>464</v>
      </c>
      <c r="AD8" s="12" t="s">
        <v>380</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1392</v>
      </c>
      <c r="D9" s="14">
        <v>702</v>
      </c>
      <c r="E9" s="15">
        <v>683</v>
      </c>
      <c r="F9" s="14">
        <v>234</v>
      </c>
      <c r="G9" s="13">
        <v>315</v>
      </c>
      <c r="H9" s="13">
        <v>284</v>
      </c>
      <c r="I9" s="13">
        <v>208</v>
      </c>
      <c r="J9" s="13">
        <v>162</v>
      </c>
      <c r="K9" s="13">
        <v>189</v>
      </c>
      <c r="L9" s="13">
        <v>549</v>
      </c>
      <c r="M9" s="13">
        <v>492</v>
      </c>
      <c r="N9" s="15">
        <v>351</v>
      </c>
      <c r="O9" s="14">
        <v>779</v>
      </c>
      <c r="P9" s="13">
        <v>342</v>
      </c>
      <c r="Q9" s="13">
        <v>125</v>
      </c>
      <c r="R9" s="13">
        <v>23</v>
      </c>
      <c r="S9" s="13">
        <v>86</v>
      </c>
      <c r="T9" s="13">
        <v>271</v>
      </c>
      <c r="U9" s="13">
        <v>103</v>
      </c>
      <c r="V9" s="13">
        <v>2</v>
      </c>
      <c r="W9" s="13">
        <v>25</v>
      </c>
      <c r="X9" s="13">
        <v>96</v>
      </c>
      <c r="Y9" s="13">
        <v>68</v>
      </c>
      <c r="Z9" s="15">
        <v>251</v>
      </c>
      <c r="AA9" s="14">
        <v>1093</v>
      </c>
      <c r="AB9" s="13">
        <v>293</v>
      </c>
      <c r="AC9" s="13">
        <v>50</v>
      </c>
      <c r="AD9" s="13">
        <v>138</v>
      </c>
      <c r="AE9" s="13">
        <v>91</v>
      </c>
      <c r="AF9" s="15">
        <v>14</v>
      </c>
      <c r="AG9" s="14">
        <v>853</v>
      </c>
      <c r="AH9" s="13">
        <v>539</v>
      </c>
      <c r="AI9" s="13">
        <v>464</v>
      </c>
      <c r="AJ9" s="13">
        <v>389</v>
      </c>
      <c r="AK9" s="13">
        <v>261</v>
      </c>
      <c r="AL9" s="15">
        <v>278</v>
      </c>
      <c r="AM9" s="14">
        <v>1392</v>
      </c>
      <c r="AN9" s="15">
        <v>0</v>
      </c>
    </row>
    <row r="10" spans="1:40" ht="15" customHeight="1" x14ac:dyDescent="0.3">
      <c r="A10" s="2" t="s">
        <v>329</v>
      </c>
      <c r="B10" s="9" t="s">
        <v>338</v>
      </c>
      <c r="C10" s="13">
        <v>1331</v>
      </c>
      <c r="D10" s="14">
        <v>687</v>
      </c>
      <c r="E10" s="15">
        <v>645</v>
      </c>
      <c r="F10" s="14">
        <v>222</v>
      </c>
      <c r="G10" s="13">
        <v>302</v>
      </c>
      <c r="H10" s="13">
        <v>269</v>
      </c>
      <c r="I10" s="13">
        <v>198</v>
      </c>
      <c r="J10" s="13">
        <v>155</v>
      </c>
      <c r="K10" s="13">
        <v>186</v>
      </c>
      <c r="L10" s="13">
        <v>524</v>
      </c>
      <c r="M10" s="13">
        <v>467</v>
      </c>
      <c r="N10" s="15">
        <v>341</v>
      </c>
      <c r="O10" s="14">
        <v>745</v>
      </c>
      <c r="P10" s="13">
        <v>324</v>
      </c>
      <c r="Q10" s="13">
        <v>112</v>
      </c>
      <c r="R10" s="13">
        <v>20</v>
      </c>
      <c r="S10" s="13">
        <v>81</v>
      </c>
      <c r="T10" s="13">
        <v>262</v>
      </c>
      <c r="U10" s="13">
        <v>97</v>
      </c>
      <c r="V10" s="13">
        <v>2</v>
      </c>
      <c r="W10" s="13">
        <v>22</v>
      </c>
      <c r="X10" s="13">
        <v>95</v>
      </c>
      <c r="Y10" s="13">
        <v>61</v>
      </c>
      <c r="Z10" s="15">
        <v>257</v>
      </c>
      <c r="AA10" s="14">
        <v>1047</v>
      </c>
      <c r="AB10" s="13">
        <v>284</v>
      </c>
      <c r="AC10" s="13">
        <v>47</v>
      </c>
      <c r="AD10" s="13">
        <v>132</v>
      </c>
      <c r="AE10" s="13">
        <v>80</v>
      </c>
      <c r="AF10" s="15">
        <v>26</v>
      </c>
      <c r="AG10" s="14">
        <v>811</v>
      </c>
      <c r="AH10" s="13">
        <v>520</v>
      </c>
      <c r="AI10" s="13">
        <v>409</v>
      </c>
      <c r="AJ10" s="13">
        <v>402</v>
      </c>
      <c r="AK10" s="13">
        <v>265</v>
      </c>
      <c r="AL10" s="15">
        <v>255</v>
      </c>
      <c r="AM10" s="14">
        <v>1331</v>
      </c>
      <c r="AN10" s="15">
        <v>0</v>
      </c>
    </row>
    <row r="11" spans="1:40" ht="15" customHeight="1" x14ac:dyDescent="0.3">
      <c r="A11" s="2" t="s">
        <v>329</v>
      </c>
      <c r="B11" s="9" t="s">
        <v>909</v>
      </c>
      <c r="C11" s="13">
        <v>195</v>
      </c>
      <c r="D11" s="14">
        <v>106</v>
      </c>
      <c r="E11" s="15">
        <v>90</v>
      </c>
      <c r="F11" s="14">
        <v>40</v>
      </c>
      <c r="G11" s="13">
        <v>55</v>
      </c>
      <c r="H11" s="13">
        <v>50</v>
      </c>
      <c r="I11" s="13">
        <v>15</v>
      </c>
      <c r="J11" s="13">
        <v>16</v>
      </c>
      <c r="K11" s="13">
        <v>18</v>
      </c>
      <c r="L11" s="13">
        <v>95</v>
      </c>
      <c r="M11" s="13">
        <v>66</v>
      </c>
      <c r="N11" s="15">
        <v>34</v>
      </c>
      <c r="O11" s="14">
        <v>119</v>
      </c>
      <c r="P11" s="13">
        <v>38</v>
      </c>
      <c r="Q11" s="13">
        <v>15</v>
      </c>
      <c r="R11" s="13">
        <v>2</v>
      </c>
      <c r="S11" s="13">
        <v>11</v>
      </c>
      <c r="T11" s="13">
        <v>38</v>
      </c>
      <c r="U11" s="13">
        <v>14</v>
      </c>
      <c r="V11" s="13">
        <v>0</v>
      </c>
      <c r="W11" s="13">
        <v>3</v>
      </c>
      <c r="X11" s="13">
        <v>6</v>
      </c>
      <c r="Y11" s="13">
        <v>8</v>
      </c>
      <c r="Z11" s="15">
        <v>61</v>
      </c>
      <c r="AA11" s="14">
        <v>132</v>
      </c>
      <c r="AB11" s="13">
        <v>63</v>
      </c>
      <c r="AC11" s="13">
        <v>9</v>
      </c>
      <c r="AD11" s="13">
        <v>30</v>
      </c>
      <c r="AE11" s="13">
        <v>18</v>
      </c>
      <c r="AF11" s="15">
        <v>6</v>
      </c>
      <c r="AG11" s="14">
        <v>118</v>
      </c>
      <c r="AH11" s="13">
        <v>78</v>
      </c>
      <c r="AI11" s="13">
        <v>68</v>
      </c>
      <c r="AJ11" s="13">
        <v>50</v>
      </c>
      <c r="AK11" s="13">
        <v>47</v>
      </c>
      <c r="AL11" s="15">
        <v>31</v>
      </c>
      <c r="AM11" s="14">
        <v>195</v>
      </c>
      <c r="AN11" s="15">
        <v>0</v>
      </c>
    </row>
    <row r="12" spans="1:40" ht="15" customHeight="1" x14ac:dyDescent="0.3">
      <c r="A12" s="2" t="s">
        <v>329</v>
      </c>
      <c r="B12" s="9"/>
      <c r="C12" s="16">
        <v>0.15</v>
      </c>
      <c r="D12" s="17">
        <v>0.15</v>
      </c>
      <c r="E12" s="18">
        <v>0.14000000000000001</v>
      </c>
      <c r="F12" s="17">
        <v>0.18</v>
      </c>
      <c r="G12" s="20">
        <v>0.18</v>
      </c>
      <c r="H12" s="20">
        <v>0.19</v>
      </c>
      <c r="I12" s="20">
        <v>0.08</v>
      </c>
      <c r="J12" s="16">
        <v>0.1</v>
      </c>
      <c r="K12" s="20">
        <v>0.1</v>
      </c>
      <c r="L12" s="20">
        <v>0.18</v>
      </c>
      <c r="M12" s="16">
        <v>0.14000000000000001</v>
      </c>
      <c r="N12" s="21">
        <v>0.1</v>
      </c>
      <c r="O12" s="17">
        <v>0.16</v>
      </c>
      <c r="P12" s="16">
        <v>0.12</v>
      </c>
      <c r="Q12" s="16">
        <v>0.14000000000000001</v>
      </c>
      <c r="R12" s="16">
        <v>0.09</v>
      </c>
      <c r="S12" s="16">
        <v>0.14000000000000001</v>
      </c>
      <c r="T12" s="16">
        <v>0.15</v>
      </c>
      <c r="U12" s="16">
        <v>0.15</v>
      </c>
      <c r="V12" s="16">
        <v>0</v>
      </c>
      <c r="W12" s="16">
        <v>0.13</v>
      </c>
      <c r="X12" s="20">
        <v>0.06</v>
      </c>
      <c r="Y12" s="16">
        <v>0.13</v>
      </c>
      <c r="Z12" s="21">
        <v>0.24</v>
      </c>
      <c r="AA12" s="19">
        <v>0.13</v>
      </c>
      <c r="AB12" s="20">
        <v>0.22</v>
      </c>
      <c r="AC12" s="16">
        <v>0.2</v>
      </c>
      <c r="AD12" s="20">
        <v>0.23</v>
      </c>
      <c r="AE12" s="20">
        <v>0.23</v>
      </c>
      <c r="AF12" s="18">
        <v>0.23</v>
      </c>
      <c r="AG12" s="17">
        <v>0.15</v>
      </c>
      <c r="AH12" s="16">
        <v>0.15</v>
      </c>
      <c r="AI12" s="16">
        <v>0.17</v>
      </c>
      <c r="AJ12" s="16">
        <v>0.12</v>
      </c>
      <c r="AK12" s="16">
        <v>0.18</v>
      </c>
      <c r="AL12" s="18">
        <v>0.12</v>
      </c>
      <c r="AM12" s="17">
        <v>0.15</v>
      </c>
      <c r="AN12" s="18">
        <v>0</v>
      </c>
    </row>
    <row r="13" spans="1:40" ht="15" customHeight="1" x14ac:dyDescent="0.3">
      <c r="A13" s="2" t="s">
        <v>329</v>
      </c>
      <c r="B13" s="9"/>
      <c r="D13" s="22"/>
      <c r="E13" s="9"/>
      <c r="F13" s="10" t="s">
        <v>445</v>
      </c>
      <c r="G13" s="12" t="s">
        <v>445</v>
      </c>
      <c r="H13" s="12" t="s">
        <v>445</v>
      </c>
      <c r="L13" s="12" t="s">
        <v>445</v>
      </c>
      <c r="M13" s="12" t="s">
        <v>380</v>
      </c>
      <c r="N13" s="9"/>
      <c r="O13" s="10" t="s">
        <v>387</v>
      </c>
      <c r="T13" s="12" t="s">
        <v>387</v>
      </c>
      <c r="U13" s="12" t="s">
        <v>387</v>
      </c>
      <c r="Z13" s="11" t="s">
        <v>1167</v>
      </c>
      <c r="AA13" s="22"/>
      <c r="AB13" s="12" t="s">
        <v>377</v>
      </c>
      <c r="AD13" s="12" t="s">
        <v>377</v>
      </c>
      <c r="AE13" s="12" t="s">
        <v>377</v>
      </c>
      <c r="AF13" s="9"/>
      <c r="AG13" s="22"/>
      <c r="AL13" s="9"/>
      <c r="AM13" s="22"/>
      <c r="AN13" s="9"/>
    </row>
    <row r="14" spans="1:40" ht="15" customHeight="1" x14ac:dyDescent="0.3">
      <c r="A14" s="2" t="s">
        <v>329</v>
      </c>
      <c r="B14" s="9" t="s">
        <v>922</v>
      </c>
      <c r="C14" s="13">
        <v>264</v>
      </c>
      <c r="D14" s="14">
        <v>143</v>
      </c>
      <c r="E14" s="15">
        <v>120</v>
      </c>
      <c r="F14" s="14">
        <v>45</v>
      </c>
      <c r="G14" s="13">
        <v>72</v>
      </c>
      <c r="H14" s="13">
        <v>64</v>
      </c>
      <c r="I14" s="13">
        <v>37</v>
      </c>
      <c r="J14" s="13">
        <v>26</v>
      </c>
      <c r="K14" s="13">
        <v>19</v>
      </c>
      <c r="L14" s="13">
        <v>117</v>
      </c>
      <c r="M14" s="13">
        <v>101</v>
      </c>
      <c r="N14" s="15">
        <v>46</v>
      </c>
      <c r="O14" s="14">
        <v>171</v>
      </c>
      <c r="P14" s="13">
        <v>43</v>
      </c>
      <c r="Q14" s="13">
        <v>21</v>
      </c>
      <c r="R14" s="13">
        <v>6</v>
      </c>
      <c r="S14" s="13">
        <v>22</v>
      </c>
      <c r="T14" s="13">
        <v>49</v>
      </c>
      <c r="U14" s="13">
        <v>22</v>
      </c>
      <c r="V14" s="13">
        <v>1</v>
      </c>
      <c r="W14" s="13">
        <v>4</v>
      </c>
      <c r="X14" s="13">
        <v>19</v>
      </c>
      <c r="Y14" s="13">
        <v>8</v>
      </c>
      <c r="Z14" s="15">
        <v>68</v>
      </c>
      <c r="AA14" s="14">
        <v>184</v>
      </c>
      <c r="AB14" s="13">
        <v>80</v>
      </c>
      <c r="AC14" s="13">
        <v>12</v>
      </c>
      <c r="AD14" s="13">
        <v>32</v>
      </c>
      <c r="AE14" s="13">
        <v>24</v>
      </c>
      <c r="AF14" s="15">
        <v>11</v>
      </c>
      <c r="AG14" s="14">
        <v>162</v>
      </c>
      <c r="AH14" s="13">
        <v>101</v>
      </c>
      <c r="AI14" s="13">
        <v>84</v>
      </c>
      <c r="AJ14" s="13">
        <v>78</v>
      </c>
      <c r="AK14" s="13">
        <v>55</v>
      </c>
      <c r="AL14" s="15">
        <v>46</v>
      </c>
      <c r="AM14" s="14">
        <v>264</v>
      </c>
      <c r="AN14" s="15">
        <v>0</v>
      </c>
    </row>
    <row r="15" spans="1:40" ht="15" customHeight="1" x14ac:dyDescent="0.3">
      <c r="A15" s="2" t="s">
        <v>329</v>
      </c>
      <c r="B15" s="9"/>
      <c r="C15" s="16">
        <v>0.2</v>
      </c>
      <c r="D15" s="17">
        <v>0.21</v>
      </c>
      <c r="E15" s="18">
        <v>0.19</v>
      </c>
      <c r="F15" s="17">
        <v>0.2</v>
      </c>
      <c r="G15" s="20">
        <v>0.24</v>
      </c>
      <c r="H15" s="16">
        <v>0.24</v>
      </c>
      <c r="I15" s="16">
        <v>0.19</v>
      </c>
      <c r="J15" s="16">
        <v>0.17</v>
      </c>
      <c r="K15" s="20">
        <v>0.1</v>
      </c>
      <c r="L15" s="16">
        <v>0.22</v>
      </c>
      <c r="M15" s="16">
        <v>0.22</v>
      </c>
      <c r="N15" s="21">
        <v>0.13</v>
      </c>
      <c r="O15" s="19">
        <v>0.23</v>
      </c>
      <c r="P15" s="20">
        <v>0.13</v>
      </c>
      <c r="Q15" s="16">
        <v>0.19</v>
      </c>
      <c r="R15" s="16">
        <v>0.28999999999999998</v>
      </c>
      <c r="S15" s="16">
        <v>0.27</v>
      </c>
      <c r="T15" s="16">
        <v>0.19</v>
      </c>
      <c r="U15" s="16">
        <v>0.23</v>
      </c>
      <c r="V15" s="16">
        <v>0.47</v>
      </c>
      <c r="W15" s="16">
        <v>0.19</v>
      </c>
      <c r="X15" s="16">
        <v>0.2</v>
      </c>
      <c r="Y15" s="16">
        <v>0.13</v>
      </c>
      <c r="Z15" s="21">
        <v>0.27</v>
      </c>
      <c r="AA15" s="19">
        <v>0.18</v>
      </c>
      <c r="AB15" s="20">
        <v>0.28000000000000003</v>
      </c>
      <c r="AC15" s="16">
        <v>0.27</v>
      </c>
      <c r="AD15" s="16">
        <v>0.24</v>
      </c>
      <c r="AE15" s="20">
        <v>0.3</v>
      </c>
      <c r="AF15" s="18">
        <v>0.43</v>
      </c>
      <c r="AG15" s="17">
        <v>0.2</v>
      </c>
      <c r="AH15" s="16">
        <v>0.19</v>
      </c>
      <c r="AI15" s="16">
        <v>0.21</v>
      </c>
      <c r="AJ15" s="16">
        <v>0.19</v>
      </c>
      <c r="AK15" s="16">
        <v>0.21</v>
      </c>
      <c r="AL15" s="18">
        <v>0.18</v>
      </c>
      <c r="AM15" s="17">
        <v>0.2</v>
      </c>
      <c r="AN15" s="18">
        <v>0</v>
      </c>
    </row>
    <row r="16" spans="1:40" ht="15" customHeight="1" x14ac:dyDescent="0.3">
      <c r="A16" s="2" t="s">
        <v>329</v>
      </c>
      <c r="B16" s="9"/>
      <c r="D16" s="22"/>
      <c r="E16" s="9"/>
      <c r="F16" s="10" t="s">
        <v>448</v>
      </c>
      <c r="G16" s="12" t="s">
        <v>448</v>
      </c>
      <c r="H16" s="12" t="s">
        <v>448</v>
      </c>
      <c r="I16" s="12" t="s">
        <v>382</v>
      </c>
      <c r="L16" s="12" t="s">
        <v>448</v>
      </c>
      <c r="M16" s="12" t="s">
        <v>448</v>
      </c>
      <c r="N16" s="9"/>
      <c r="O16" s="10" t="s">
        <v>378</v>
      </c>
      <c r="S16" s="12" t="s">
        <v>579</v>
      </c>
      <c r="U16" s="12" t="s">
        <v>378</v>
      </c>
      <c r="Z16" s="11" t="s">
        <v>559</v>
      </c>
      <c r="AA16" s="22"/>
      <c r="AB16" s="12" t="s">
        <v>377</v>
      </c>
      <c r="AE16" s="12" t="s">
        <v>377</v>
      </c>
      <c r="AF16" s="9"/>
      <c r="AG16" s="22"/>
      <c r="AL16" s="9"/>
      <c r="AM16" s="22"/>
      <c r="AN16" s="9"/>
    </row>
    <row r="17" spans="1:40" ht="15" customHeight="1" x14ac:dyDescent="0.3">
      <c r="A17" s="2" t="s">
        <v>329</v>
      </c>
      <c r="B17" s="9" t="s">
        <v>930</v>
      </c>
      <c r="C17" s="13">
        <v>427</v>
      </c>
      <c r="D17" s="14">
        <v>205</v>
      </c>
      <c r="E17" s="15">
        <v>222</v>
      </c>
      <c r="F17" s="14">
        <v>68</v>
      </c>
      <c r="G17" s="13">
        <v>86</v>
      </c>
      <c r="H17" s="13">
        <v>76</v>
      </c>
      <c r="I17" s="13">
        <v>72</v>
      </c>
      <c r="J17" s="13">
        <v>52</v>
      </c>
      <c r="K17" s="13">
        <v>72</v>
      </c>
      <c r="L17" s="13">
        <v>154</v>
      </c>
      <c r="M17" s="13">
        <v>148</v>
      </c>
      <c r="N17" s="15">
        <v>125</v>
      </c>
      <c r="O17" s="14">
        <v>244</v>
      </c>
      <c r="P17" s="13">
        <v>112</v>
      </c>
      <c r="Q17" s="13">
        <v>37</v>
      </c>
      <c r="R17" s="13">
        <v>6</v>
      </c>
      <c r="S17" s="13">
        <v>30</v>
      </c>
      <c r="T17" s="13">
        <v>71</v>
      </c>
      <c r="U17" s="13">
        <v>36</v>
      </c>
      <c r="V17" s="13">
        <v>1</v>
      </c>
      <c r="W17" s="13">
        <v>9</v>
      </c>
      <c r="X17" s="13">
        <v>37</v>
      </c>
      <c r="Y17" s="13">
        <v>25</v>
      </c>
      <c r="Z17" s="15">
        <v>64</v>
      </c>
      <c r="AA17" s="14">
        <v>346</v>
      </c>
      <c r="AB17" s="13">
        <v>81</v>
      </c>
      <c r="AC17" s="13">
        <v>13</v>
      </c>
      <c r="AD17" s="13">
        <v>42</v>
      </c>
      <c r="AE17" s="13">
        <v>23</v>
      </c>
      <c r="AF17" s="15">
        <v>4</v>
      </c>
      <c r="AG17" s="14">
        <v>261</v>
      </c>
      <c r="AH17" s="13">
        <v>166</v>
      </c>
      <c r="AI17" s="13">
        <v>123</v>
      </c>
      <c r="AJ17" s="13">
        <v>138</v>
      </c>
      <c r="AK17" s="13">
        <v>88</v>
      </c>
      <c r="AL17" s="15">
        <v>78</v>
      </c>
      <c r="AM17" s="14">
        <v>427</v>
      </c>
      <c r="AN17" s="15">
        <v>0</v>
      </c>
    </row>
    <row r="18" spans="1:40" ht="15" customHeight="1" x14ac:dyDescent="0.3">
      <c r="A18" s="2" t="s">
        <v>329</v>
      </c>
      <c r="B18" s="9"/>
      <c r="C18" s="16">
        <v>0.32</v>
      </c>
      <c r="D18" s="17">
        <v>0.3</v>
      </c>
      <c r="E18" s="18">
        <v>0.34</v>
      </c>
      <c r="F18" s="17">
        <v>0.31</v>
      </c>
      <c r="G18" s="16">
        <v>0.28999999999999998</v>
      </c>
      <c r="H18" s="16">
        <v>0.28000000000000003</v>
      </c>
      <c r="I18" s="16">
        <v>0.36</v>
      </c>
      <c r="J18" s="16">
        <v>0.34</v>
      </c>
      <c r="K18" s="20">
        <v>0.39</v>
      </c>
      <c r="L18" s="16">
        <v>0.28999999999999998</v>
      </c>
      <c r="M18" s="16">
        <v>0.32</v>
      </c>
      <c r="N18" s="21">
        <v>0.37</v>
      </c>
      <c r="O18" s="17">
        <v>0.33</v>
      </c>
      <c r="P18" s="16">
        <v>0.35</v>
      </c>
      <c r="Q18" s="16">
        <v>0.33</v>
      </c>
      <c r="R18" s="16">
        <v>0.31</v>
      </c>
      <c r="S18" s="16">
        <v>0.37</v>
      </c>
      <c r="T18" s="20">
        <v>0.27</v>
      </c>
      <c r="U18" s="16">
        <v>0.37</v>
      </c>
      <c r="V18" s="16">
        <v>0.53</v>
      </c>
      <c r="W18" s="16">
        <v>0.4</v>
      </c>
      <c r="X18" s="16">
        <v>0.39</v>
      </c>
      <c r="Y18" s="16">
        <v>0.42</v>
      </c>
      <c r="Z18" s="21">
        <v>0.25</v>
      </c>
      <c r="AA18" s="17">
        <v>0.33</v>
      </c>
      <c r="AB18" s="16">
        <v>0.28999999999999998</v>
      </c>
      <c r="AC18" s="16">
        <v>0.27</v>
      </c>
      <c r="AD18" s="16">
        <v>0.32</v>
      </c>
      <c r="AE18" s="16">
        <v>0.28000000000000003</v>
      </c>
      <c r="AF18" s="18">
        <v>0.15</v>
      </c>
      <c r="AG18" s="17">
        <v>0.32</v>
      </c>
      <c r="AH18" s="16">
        <v>0.32</v>
      </c>
      <c r="AI18" s="16">
        <v>0.3</v>
      </c>
      <c r="AJ18" s="16">
        <v>0.34</v>
      </c>
      <c r="AK18" s="16">
        <v>0.33</v>
      </c>
      <c r="AL18" s="18">
        <v>0.31</v>
      </c>
      <c r="AM18" s="17">
        <v>0.32</v>
      </c>
      <c r="AN18" s="18">
        <v>0</v>
      </c>
    </row>
    <row r="19" spans="1:40" ht="15" customHeight="1" x14ac:dyDescent="0.3">
      <c r="A19" s="2" t="s">
        <v>329</v>
      </c>
      <c r="B19" s="9"/>
      <c r="D19" s="22"/>
      <c r="E19" s="9"/>
      <c r="F19" s="22"/>
      <c r="K19" s="12" t="s">
        <v>425</v>
      </c>
      <c r="N19" s="11" t="s">
        <v>425</v>
      </c>
      <c r="O19" s="10" t="s">
        <v>389</v>
      </c>
      <c r="P19" s="12" t="s">
        <v>737</v>
      </c>
      <c r="S19" s="12" t="s">
        <v>389</v>
      </c>
      <c r="U19" s="12" t="s">
        <v>389</v>
      </c>
      <c r="X19" s="12" t="s">
        <v>737</v>
      </c>
      <c r="Y19" s="12" t="s">
        <v>737</v>
      </c>
      <c r="Z19" s="9"/>
      <c r="AA19" s="22"/>
      <c r="AF19" s="9"/>
      <c r="AG19" s="22"/>
      <c r="AL19" s="9"/>
      <c r="AM19" s="22"/>
      <c r="AN19" s="9"/>
    </row>
    <row r="20" spans="1:40" ht="15" customHeight="1" x14ac:dyDescent="0.3">
      <c r="A20" s="2" t="s">
        <v>329</v>
      </c>
      <c r="B20" s="9" t="s">
        <v>940</v>
      </c>
      <c r="C20" s="13">
        <v>294</v>
      </c>
      <c r="D20" s="14">
        <v>146</v>
      </c>
      <c r="E20" s="15">
        <v>148</v>
      </c>
      <c r="F20" s="14">
        <v>46</v>
      </c>
      <c r="G20" s="13">
        <v>64</v>
      </c>
      <c r="H20" s="13">
        <v>46</v>
      </c>
      <c r="I20" s="13">
        <v>46</v>
      </c>
      <c r="J20" s="13">
        <v>44</v>
      </c>
      <c r="K20" s="13">
        <v>48</v>
      </c>
      <c r="L20" s="13">
        <v>110</v>
      </c>
      <c r="M20" s="13">
        <v>93</v>
      </c>
      <c r="N20" s="15">
        <v>92</v>
      </c>
      <c r="O20" s="14">
        <v>140</v>
      </c>
      <c r="P20" s="13">
        <v>80</v>
      </c>
      <c r="Q20" s="13">
        <v>25</v>
      </c>
      <c r="R20" s="13">
        <v>4</v>
      </c>
      <c r="S20" s="13">
        <v>10</v>
      </c>
      <c r="T20" s="13">
        <v>73</v>
      </c>
      <c r="U20" s="13">
        <v>20</v>
      </c>
      <c r="V20" s="13">
        <v>0</v>
      </c>
      <c r="W20" s="13">
        <v>5</v>
      </c>
      <c r="X20" s="13">
        <v>18</v>
      </c>
      <c r="Y20" s="13">
        <v>15</v>
      </c>
      <c r="Z20" s="15">
        <v>44</v>
      </c>
      <c r="AA20" s="14">
        <v>250</v>
      </c>
      <c r="AB20" s="13">
        <v>44</v>
      </c>
      <c r="AC20" s="13">
        <v>5</v>
      </c>
      <c r="AD20" s="13">
        <v>23</v>
      </c>
      <c r="AE20" s="13">
        <v>13</v>
      </c>
      <c r="AF20" s="15">
        <v>4</v>
      </c>
      <c r="AG20" s="14">
        <v>190</v>
      </c>
      <c r="AH20" s="13">
        <v>104</v>
      </c>
      <c r="AI20" s="13">
        <v>88</v>
      </c>
      <c r="AJ20" s="13">
        <v>101</v>
      </c>
      <c r="AK20" s="13">
        <v>46</v>
      </c>
      <c r="AL20" s="15">
        <v>58</v>
      </c>
      <c r="AM20" s="14">
        <v>294</v>
      </c>
      <c r="AN20" s="15">
        <v>0</v>
      </c>
    </row>
    <row r="21" spans="1:40" ht="15" customHeight="1" x14ac:dyDescent="0.3">
      <c r="A21" s="2" t="s">
        <v>329</v>
      </c>
      <c r="B21" s="9"/>
      <c r="C21" s="16">
        <v>0.22</v>
      </c>
      <c r="D21" s="17">
        <v>0.21</v>
      </c>
      <c r="E21" s="18">
        <v>0.23</v>
      </c>
      <c r="F21" s="17">
        <v>0.21</v>
      </c>
      <c r="G21" s="16">
        <v>0.21</v>
      </c>
      <c r="H21" s="20">
        <v>0.17</v>
      </c>
      <c r="I21" s="16">
        <v>0.23</v>
      </c>
      <c r="J21" s="20">
        <v>0.28999999999999998</v>
      </c>
      <c r="K21" s="16">
        <v>0.26</v>
      </c>
      <c r="L21" s="16">
        <v>0.21</v>
      </c>
      <c r="M21" s="16">
        <v>0.2</v>
      </c>
      <c r="N21" s="21">
        <v>0.27</v>
      </c>
      <c r="O21" s="19">
        <v>0.19</v>
      </c>
      <c r="P21" s="16">
        <v>0.25</v>
      </c>
      <c r="Q21" s="16">
        <v>0.23</v>
      </c>
      <c r="R21" s="16">
        <v>0.23</v>
      </c>
      <c r="S21" s="20">
        <v>0.12</v>
      </c>
      <c r="T21" s="20">
        <v>0.28000000000000003</v>
      </c>
      <c r="U21" s="16">
        <v>0.2</v>
      </c>
      <c r="V21" s="16">
        <v>0</v>
      </c>
      <c r="W21" s="16">
        <v>0.21</v>
      </c>
      <c r="X21" s="16">
        <v>0.19</v>
      </c>
      <c r="Y21" s="16">
        <v>0.24</v>
      </c>
      <c r="Z21" s="21">
        <v>0.17</v>
      </c>
      <c r="AA21" s="19">
        <v>0.24</v>
      </c>
      <c r="AB21" s="20">
        <v>0.15</v>
      </c>
      <c r="AC21" s="20">
        <v>0.1</v>
      </c>
      <c r="AD21" s="16">
        <v>0.17</v>
      </c>
      <c r="AE21" s="16">
        <v>0.16</v>
      </c>
      <c r="AF21" s="18">
        <v>0.14000000000000001</v>
      </c>
      <c r="AG21" s="17">
        <v>0.23</v>
      </c>
      <c r="AH21" s="16">
        <v>0.2</v>
      </c>
      <c r="AI21" s="16">
        <v>0.22</v>
      </c>
      <c r="AJ21" s="16">
        <v>0.25</v>
      </c>
      <c r="AK21" s="20">
        <v>0.17</v>
      </c>
      <c r="AL21" s="18">
        <v>0.23</v>
      </c>
      <c r="AM21" s="17">
        <v>0.22</v>
      </c>
      <c r="AN21" s="18">
        <v>0</v>
      </c>
    </row>
    <row r="22" spans="1:40" ht="15" customHeight="1" x14ac:dyDescent="0.3">
      <c r="A22" s="2" t="s">
        <v>329</v>
      </c>
      <c r="B22" s="9"/>
      <c r="D22" s="22"/>
      <c r="E22" s="9"/>
      <c r="F22" s="22"/>
      <c r="J22" s="12" t="s">
        <v>1017</v>
      </c>
      <c r="K22" s="12" t="s">
        <v>379</v>
      </c>
      <c r="N22" s="11" t="s">
        <v>1017</v>
      </c>
      <c r="O22" s="22"/>
      <c r="P22" s="12" t="s">
        <v>1168</v>
      </c>
      <c r="T22" s="12" t="s">
        <v>1168</v>
      </c>
      <c r="Z22" s="9"/>
      <c r="AA22" s="10" t="s">
        <v>547</v>
      </c>
      <c r="AF22" s="9"/>
      <c r="AG22" s="10" t="s">
        <v>381</v>
      </c>
      <c r="AJ22" s="12" t="s">
        <v>381</v>
      </c>
      <c r="AL22" s="9"/>
      <c r="AM22" s="22"/>
      <c r="AN22" s="9"/>
    </row>
    <row r="23" spans="1:40" ht="15" customHeight="1" x14ac:dyDescent="0.3">
      <c r="A23" s="2" t="s">
        <v>329</v>
      </c>
      <c r="B23" s="9" t="s">
        <v>950</v>
      </c>
      <c r="C23" s="13">
        <v>134</v>
      </c>
      <c r="D23" s="14">
        <v>80</v>
      </c>
      <c r="E23" s="15">
        <v>54</v>
      </c>
      <c r="F23" s="14">
        <v>17</v>
      </c>
      <c r="G23" s="13">
        <v>21</v>
      </c>
      <c r="H23" s="13">
        <v>29</v>
      </c>
      <c r="I23" s="13">
        <v>26</v>
      </c>
      <c r="J23" s="13">
        <v>15</v>
      </c>
      <c r="K23" s="13">
        <v>26</v>
      </c>
      <c r="L23" s="13">
        <v>38</v>
      </c>
      <c r="M23" s="13">
        <v>55</v>
      </c>
      <c r="N23" s="15">
        <v>41</v>
      </c>
      <c r="O23" s="14">
        <v>62</v>
      </c>
      <c r="P23" s="13">
        <v>45</v>
      </c>
      <c r="Q23" s="13">
        <v>11</v>
      </c>
      <c r="R23" s="13">
        <v>2</v>
      </c>
      <c r="S23" s="13">
        <v>8</v>
      </c>
      <c r="T23" s="13">
        <v>27</v>
      </c>
      <c r="U23" s="13">
        <v>5</v>
      </c>
      <c r="V23" s="13">
        <v>0</v>
      </c>
      <c r="W23" s="13">
        <v>2</v>
      </c>
      <c r="X23" s="13">
        <v>13</v>
      </c>
      <c r="Y23" s="13">
        <v>4</v>
      </c>
      <c r="Z23" s="15">
        <v>17</v>
      </c>
      <c r="AA23" s="14">
        <v>121</v>
      </c>
      <c r="AB23" s="13">
        <v>13</v>
      </c>
      <c r="AC23" s="13">
        <v>7</v>
      </c>
      <c r="AD23" s="13">
        <v>3</v>
      </c>
      <c r="AE23" s="13">
        <v>2</v>
      </c>
      <c r="AF23" s="15">
        <v>2</v>
      </c>
      <c r="AG23" s="14">
        <v>70</v>
      </c>
      <c r="AH23" s="13">
        <v>64</v>
      </c>
      <c r="AI23" s="13">
        <v>40</v>
      </c>
      <c r="AJ23" s="13">
        <v>30</v>
      </c>
      <c r="AK23" s="13">
        <v>27</v>
      </c>
      <c r="AL23" s="15">
        <v>37</v>
      </c>
      <c r="AM23" s="14">
        <v>134</v>
      </c>
      <c r="AN23" s="15">
        <v>0</v>
      </c>
    </row>
    <row r="24" spans="1:40" ht="15" customHeight="1" x14ac:dyDescent="0.3">
      <c r="A24" s="2" t="s">
        <v>329</v>
      </c>
      <c r="B24" s="9"/>
      <c r="C24" s="16">
        <v>0.1</v>
      </c>
      <c r="D24" s="19">
        <v>0.12</v>
      </c>
      <c r="E24" s="21">
        <v>0.08</v>
      </c>
      <c r="F24" s="17">
        <v>0.08</v>
      </c>
      <c r="G24" s="20">
        <v>7.0000000000000007E-2</v>
      </c>
      <c r="H24" s="16">
        <v>0.11</v>
      </c>
      <c r="I24" s="16">
        <v>0.13</v>
      </c>
      <c r="J24" s="16">
        <v>0.09</v>
      </c>
      <c r="K24" s="16">
        <v>0.14000000000000001</v>
      </c>
      <c r="L24" s="20">
        <v>7.0000000000000007E-2</v>
      </c>
      <c r="M24" s="16">
        <v>0.12</v>
      </c>
      <c r="N24" s="18">
        <v>0.12</v>
      </c>
      <c r="O24" s="19">
        <v>0.08</v>
      </c>
      <c r="P24" s="20">
        <v>0.14000000000000001</v>
      </c>
      <c r="Q24" s="16">
        <v>0.09</v>
      </c>
      <c r="R24" s="16">
        <v>0.09</v>
      </c>
      <c r="S24" s="16">
        <v>0.1</v>
      </c>
      <c r="T24" s="16">
        <v>0.1</v>
      </c>
      <c r="U24" s="16">
        <v>0.05</v>
      </c>
      <c r="V24" s="16">
        <v>0</v>
      </c>
      <c r="W24" s="16">
        <v>0.08</v>
      </c>
      <c r="X24" s="16">
        <v>0.13</v>
      </c>
      <c r="Y24" s="16">
        <v>7.0000000000000007E-2</v>
      </c>
      <c r="Z24" s="18">
        <v>7.0000000000000007E-2</v>
      </c>
      <c r="AA24" s="19">
        <v>0.12</v>
      </c>
      <c r="AB24" s="20">
        <v>0.05</v>
      </c>
      <c r="AC24" s="16">
        <v>0.14000000000000001</v>
      </c>
      <c r="AD24" s="20">
        <v>0.03</v>
      </c>
      <c r="AE24" s="20">
        <v>0.02</v>
      </c>
      <c r="AF24" s="18">
        <v>0.06</v>
      </c>
      <c r="AG24" s="19">
        <v>0.09</v>
      </c>
      <c r="AH24" s="20">
        <v>0.12</v>
      </c>
      <c r="AI24" s="16">
        <v>0.1</v>
      </c>
      <c r="AJ24" s="20">
        <v>7.0000000000000007E-2</v>
      </c>
      <c r="AK24" s="16">
        <v>0.1</v>
      </c>
      <c r="AL24" s="21">
        <v>0.15</v>
      </c>
      <c r="AM24" s="17">
        <v>0.1</v>
      </c>
      <c r="AN24" s="18">
        <v>0</v>
      </c>
    </row>
    <row r="25" spans="1:40" ht="15" customHeight="1" x14ac:dyDescent="0.3">
      <c r="A25" s="2" t="s">
        <v>329</v>
      </c>
      <c r="B25" s="9"/>
      <c r="D25" s="10" t="s">
        <v>378</v>
      </c>
      <c r="E25" s="9"/>
      <c r="F25" s="22"/>
      <c r="I25" s="12" t="s">
        <v>666</v>
      </c>
      <c r="K25" s="12" t="s">
        <v>433</v>
      </c>
      <c r="M25" s="12" t="s">
        <v>666</v>
      </c>
      <c r="N25" s="11" t="s">
        <v>666</v>
      </c>
      <c r="O25" s="22"/>
      <c r="P25" s="12" t="s">
        <v>531</v>
      </c>
      <c r="Z25" s="9"/>
      <c r="AA25" s="10" t="s">
        <v>436</v>
      </c>
      <c r="AC25" s="12" t="s">
        <v>436</v>
      </c>
      <c r="AF25" s="9"/>
      <c r="AG25" s="22"/>
      <c r="AH25" s="12" t="s">
        <v>405</v>
      </c>
      <c r="AL25" s="11" t="s">
        <v>405</v>
      </c>
      <c r="AM25" s="22"/>
      <c r="AN25" s="9"/>
    </row>
    <row r="26" spans="1:40" ht="15" customHeight="1" x14ac:dyDescent="0.3">
      <c r="A26" s="2" t="s">
        <v>329</v>
      </c>
      <c r="B26" s="9" t="s">
        <v>774</v>
      </c>
      <c r="C26" s="13">
        <v>18</v>
      </c>
      <c r="D26" s="14">
        <v>6</v>
      </c>
      <c r="E26" s="15">
        <v>11</v>
      </c>
      <c r="F26" s="14">
        <v>6</v>
      </c>
      <c r="G26" s="13">
        <v>4</v>
      </c>
      <c r="H26" s="13">
        <v>3</v>
      </c>
      <c r="I26" s="13">
        <v>1</v>
      </c>
      <c r="J26" s="13">
        <v>1</v>
      </c>
      <c r="K26" s="13">
        <v>3</v>
      </c>
      <c r="L26" s="13">
        <v>10</v>
      </c>
      <c r="M26" s="13">
        <v>4</v>
      </c>
      <c r="N26" s="15">
        <v>3</v>
      </c>
      <c r="O26" s="14">
        <v>8</v>
      </c>
      <c r="P26" s="13">
        <v>6</v>
      </c>
      <c r="Q26" s="13">
        <v>3</v>
      </c>
      <c r="R26" s="13">
        <v>0</v>
      </c>
      <c r="S26" s="13">
        <v>0</v>
      </c>
      <c r="T26" s="13">
        <v>4</v>
      </c>
      <c r="U26" s="13">
        <v>0</v>
      </c>
      <c r="V26" s="13">
        <v>0</v>
      </c>
      <c r="W26" s="13">
        <v>0</v>
      </c>
      <c r="X26" s="13">
        <v>3</v>
      </c>
      <c r="Y26" s="13">
        <v>1</v>
      </c>
      <c r="Z26" s="15">
        <v>2</v>
      </c>
      <c r="AA26" s="14">
        <v>15</v>
      </c>
      <c r="AB26" s="13">
        <v>3</v>
      </c>
      <c r="AC26" s="13">
        <v>1</v>
      </c>
      <c r="AD26" s="13">
        <v>2</v>
      </c>
      <c r="AE26" s="13">
        <v>0</v>
      </c>
      <c r="AF26" s="15">
        <v>0</v>
      </c>
      <c r="AG26" s="14">
        <v>11</v>
      </c>
      <c r="AH26" s="13">
        <v>7</v>
      </c>
      <c r="AI26" s="13">
        <v>6</v>
      </c>
      <c r="AJ26" s="13">
        <v>5</v>
      </c>
      <c r="AK26" s="13">
        <v>2</v>
      </c>
      <c r="AL26" s="15">
        <v>4</v>
      </c>
      <c r="AM26" s="14">
        <v>18</v>
      </c>
      <c r="AN26" s="15">
        <v>0</v>
      </c>
    </row>
    <row r="27" spans="1:40" ht="15" customHeight="1" x14ac:dyDescent="0.3">
      <c r="A27" s="2" t="s">
        <v>329</v>
      </c>
      <c r="B27" s="9"/>
      <c r="C27" s="16">
        <v>0.01</v>
      </c>
      <c r="D27" s="17">
        <v>0.01</v>
      </c>
      <c r="E27" s="18">
        <v>0.02</v>
      </c>
      <c r="F27" s="19">
        <v>0.03</v>
      </c>
      <c r="G27" s="16">
        <v>0.01</v>
      </c>
      <c r="H27" s="16">
        <v>0.01</v>
      </c>
      <c r="I27" s="16">
        <v>0.01</v>
      </c>
      <c r="J27" s="16">
        <v>0.01</v>
      </c>
      <c r="K27" s="16">
        <v>0.01</v>
      </c>
      <c r="L27" s="16">
        <v>0.02</v>
      </c>
      <c r="M27" s="16">
        <v>0.01</v>
      </c>
      <c r="N27" s="18">
        <v>0.01</v>
      </c>
      <c r="O27" s="17">
        <v>0.01</v>
      </c>
      <c r="P27" s="16">
        <v>0.02</v>
      </c>
      <c r="Q27" s="16">
        <v>0.03</v>
      </c>
      <c r="R27" s="16">
        <v>0</v>
      </c>
      <c r="S27" s="16">
        <v>0</v>
      </c>
      <c r="T27" s="16">
        <v>0.01</v>
      </c>
      <c r="U27" s="16">
        <v>0</v>
      </c>
      <c r="V27" s="16">
        <v>0</v>
      </c>
      <c r="W27" s="16">
        <v>0</v>
      </c>
      <c r="X27" s="16">
        <v>0.03</v>
      </c>
      <c r="Y27" s="16">
        <v>0.01</v>
      </c>
      <c r="Z27" s="18">
        <v>0.01</v>
      </c>
      <c r="AA27" s="17">
        <v>0.01</v>
      </c>
      <c r="AB27" s="16">
        <v>0.01</v>
      </c>
      <c r="AC27" s="16">
        <v>0.02</v>
      </c>
      <c r="AD27" s="16">
        <v>0.01</v>
      </c>
      <c r="AE27" s="16">
        <v>0</v>
      </c>
      <c r="AF27" s="18">
        <v>0</v>
      </c>
      <c r="AG27" s="17">
        <v>0.01</v>
      </c>
      <c r="AH27" s="16">
        <v>0.01</v>
      </c>
      <c r="AI27" s="16">
        <v>0.01</v>
      </c>
      <c r="AJ27" s="16">
        <v>0.01</v>
      </c>
      <c r="AK27" s="16">
        <v>0.01</v>
      </c>
      <c r="AL27" s="18">
        <v>0.02</v>
      </c>
      <c r="AM27" s="17">
        <v>0.01</v>
      </c>
      <c r="AN27" s="18">
        <v>0</v>
      </c>
    </row>
    <row r="28" spans="1:40" ht="15" customHeight="1" x14ac:dyDescent="0.3">
      <c r="A28" s="2" t="s">
        <v>329</v>
      </c>
      <c r="B28" s="9"/>
      <c r="D28" s="22"/>
      <c r="E28" s="9"/>
      <c r="F28" s="10" t="s">
        <v>384</v>
      </c>
      <c r="N28" s="9"/>
      <c r="O28" s="22"/>
      <c r="Z28" s="9"/>
      <c r="AA28" s="22"/>
      <c r="AF28" s="9"/>
      <c r="AG28" s="22"/>
      <c r="AL28" s="9"/>
      <c r="AM28" s="22"/>
      <c r="AN28" s="9"/>
    </row>
    <row r="29" spans="1:40" ht="15" customHeight="1" x14ac:dyDescent="0.3">
      <c r="A29" s="2" t="s">
        <v>329</v>
      </c>
      <c r="B29" s="9" t="s">
        <v>960</v>
      </c>
      <c r="C29" s="13">
        <v>459</v>
      </c>
      <c r="D29" s="14">
        <v>249</v>
      </c>
      <c r="E29" s="15">
        <v>210</v>
      </c>
      <c r="F29" s="14">
        <v>85</v>
      </c>
      <c r="G29" s="13">
        <v>127</v>
      </c>
      <c r="H29" s="13">
        <v>114</v>
      </c>
      <c r="I29" s="13">
        <v>52</v>
      </c>
      <c r="J29" s="13">
        <v>43</v>
      </c>
      <c r="K29" s="13">
        <v>38</v>
      </c>
      <c r="L29" s="13">
        <v>212</v>
      </c>
      <c r="M29" s="13">
        <v>167</v>
      </c>
      <c r="N29" s="15">
        <v>80</v>
      </c>
      <c r="O29" s="14">
        <v>291</v>
      </c>
      <c r="P29" s="13">
        <v>81</v>
      </c>
      <c r="Q29" s="13">
        <v>36</v>
      </c>
      <c r="R29" s="13">
        <v>7</v>
      </c>
      <c r="S29" s="13">
        <v>33</v>
      </c>
      <c r="T29" s="13">
        <v>87</v>
      </c>
      <c r="U29" s="13">
        <v>37</v>
      </c>
      <c r="V29" s="13">
        <v>1</v>
      </c>
      <c r="W29" s="13">
        <v>7</v>
      </c>
      <c r="X29" s="13">
        <v>25</v>
      </c>
      <c r="Y29" s="13">
        <v>15</v>
      </c>
      <c r="Z29" s="15">
        <v>129</v>
      </c>
      <c r="AA29" s="14">
        <v>316</v>
      </c>
      <c r="AB29" s="13">
        <v>143</v>
      </c>
      <c r="AC29" s="13">
        <v>22</v>
      </c>
      <c r="AD29" s="13">
        <v>62</v>
      </c>
      <c r="AE29" s="13">
        <v>42</v>
      </c>
      <c r="AF29" s="15">
        <v>17</v>
      </c>
      <c r="AG29" s="14">
        <v>280</v>
      </c>
      <c r="AH29" s="13">
        <v>179</v>
      </c>
      <c r="AI29" s="13">
        <v>152</v>
      </c>
      <c r="AJ29" s="13">
        <v>128</v>
      </c>
      <c r="AK29" s="13">
        <v>102</v>
      </c>
      <c r="AL29" s="15">
        <v>77</v>
      </c>
      <c r="AM29" s="14">
        <v>459</v>
      </c>
      <c r="AN29" s="15">
        <v>0</v>
      </c>
    </row>
    <row r="30" spans="1:40" ht="15" customHeight="1" x14ac:dyDescent="0.3">
      <c r="A30" s="2" t="s">
        <v>329</v>
      </c>
      <c r="B30" s="9"/>
      <c r="C30" s="16">
        <v>0.34</v>
      </c>
      <c r="D30" s="17">
        <v>0.36</v>
      </c>
      <c r="E30" s="18">
        <v>0.33</v>
      </c>
      <c r="F30" s="17">
        <v>0.38</v>
      </c>
      <c r="G30" s="20">
        <v>0.42</v>
      </c>
      <c r="H30" s="20">
        <v>0.43</v>
      </c>
      <c r="I30" s="20">
        <v>0.26</v>
      </c>
      <c r="J30" s="16">
        <v>0.28000000000000003</v>
      </c>
      <c r="K30" s="20">
        <v>0.2</v>
      </c>
      <c r="L30" s="20">
        <v>0.4</v>
      </c>
      <c r="M30" s="16">
        <v>0.36</v>
      </c>
      <c r="N30" s="21">
        <v>0.24</v>
      </c>
      <c r="O30" s="19">
        <v>0.39</v>
      </c>
      <c r="P30" s="20">
        <v>0.25</v>
      </c>
      <c r="Q30" s="16">
        <v>0.32</v>
      </c>
      <c r="R30" s="16">
        <v>0.37</v>
      </c>
      <c r="S30" s="16">
        <v>0.41</v>
      </c>
      <c r="T30" s="16">
        <v>0.33</v>
      </c>
      <c r="U30" s="16">
        <v>0.38</v>
      </c>
      <c r="V30" s="16">
        <v>0.47</v>
      </c>
      <c r="W30" s="16">
        <v>0.32</v>
      </c>
      <c r="X30" s="16">
        <v>0.26</v>
      </c>
      <c r="Y30" s="16">
        <v>0.25</v>
      </c>
      <c r="Z30" s="21">
        <v>0.5</v>
      </c>
      <c r="AA30" s="19">
        <v>0.3</v>
      </c>
      <c r="AB30" s="20">
        <v>0.5</v>
      </c>
      <c r="AC30" s="16">
        <v>0.46</v>
      </c>
      <c r="AD30" s="20">
        <v>0.47</v>
      </c>
      <c r="AE30" s="20">
        <v>0.53</v>
      </c>
      <c r="AF30" s="18">
        <v>0.66</v>
      </c>
      <c r="AG30" s="17">
        <v>0.35</v>
      </c>
      <c r="AH30" s="16">
        <v>0.34</v>
      </c>
      <c r="AI30" s="16">
        <v>0.37</v>
      </c>
      <c r="AJ30" s="16">
        <v>0.32</v>
      </c>
      <c r="AK30" s="16">
        <v>0.38</v>
      </c>
      <c r="AL30" s="18">
        <v>0.3</v>
      </c>
      <c r="AM30" s="17">
        <v>0.34</v>
      </c>
      <c r="AN30" s="18">
        <v>0</v>
      </c>
    </row>
    <row r="31" spans="1:40" ht="15" customHeight="1" x14ac:dyDescent="0.3">
      <c r="A31" s="2" t="s">
        <v>329</v>
      </c>
      <c r="B31" s="9"/>
      <c r="D31" s="22"/>
      <c r="E31" s="9"/>
      <c r="F31" s="10" t="s">
        <v>445</v>
      </c>
      <c r="G31" s="12" t="s">
        <v>445</v>
      </c>
      <c r="H31" s="12" t="s">
        <v>445</v>
      </c>
      <c r="L31" s="12" t="s">
        <v>445</v>
      </c>
      <c r="M31" s="12" t="s">
        <v>565</v>
      </c>
      <c r="N31" s="9"/>
      <c r="O31" s="10" t="s">
        <v>985</v>
      </c>
      <c r="S31" s="12" t="s">
        <v>835</v>
      </c>
      <c r="T31" s="12" t="s">
        <v>378</v>
      </c>
      <c r="U31" s="12" t="s">
        <v>378</v>
      </c>
      <c r="Z31" s="11" t="s">
        <v>1169</v>
      </c>
      <c r="AA31" s="22"/>
      <c r="AB31" s="12" t="s">
        <v>377</v>
      </c>
      <c r="AC31" s="12" t="s">
        <v>377</v>
      </c>
      <c r="AD31" s="12" t="s">
        <v>377</v>
      </c>
      <c r="AE31" s="12" t="s">
        <v>377</v>
      </c>
      <c r="AF31" s="9"/>
      <c r="AG31" s="22"/>
      <c r="AK31" s="12" t="s">
        <v>382</v>
      </c>
      <c r="AL31" s="9"/>
      <c r="AM31" s="22"/>
      <c r="AN31" s="9"/>
    </row>
    <row r="32" spans="1:40" ht="15" customHeight="1" x14ac:dyDescent="0.3">
      <c r="A32" s="2" t="s">
        <v>329</v>
      </c>
      <c r="B32" s="9" t="s">
        <v>970</v>
      </c>
      <c r="C32" s="13">
        <v>428</v>
      </c>
      <c r="D32" s="14">
        <v>226</v>
      </c>
      <c r="E32" s="15">
        <v>202</v>
      </c>
      <c r="F32" s="14">
        <v>63</v>
      </c>
      <c r="G32" s="13">
        <v>85</v>
      </c>
      <c r="H32" s="13">
        <v>75</v>
      </c>
      <c r="I32" s="13">
        <v>73</v>
      </c>
      <c r="J32" s="13">
        <v>59</v>
      </c>
      <c r="K32" s="13">
        <v>74</v>
      </c>
      <c r="L32" s="13">
        <v>147</v>
      </c>
      <c r="M32" s="13">
        <v>148</v>
      </c>
      <c r="N32" s="15">
        <v>133</v>
      </c>
      <c r="O32" s="14">
        <v>202</v>
      </c>
      <c r="P32" s="13">
        <v>125</v>
      </c>
      <c r="Q32" s="13">
        <v>36</v>
      </c>
      <c r="R32" s="13">
        <v>6</v>
      </c>
      <c r="S32" s="13">
        <v>18</v>
      </c>
      <c r="T32" s="13">
        <v>101</v>
      </c>
      <c r="U32" s="13">
        <v>25</v>
      </c>
      <c r="V32" s="13">
        <v>0</v>
      </c>
      <c r="W32" s="13">
        <v>6</v>
      </c>
      <c r="X32" s="13">
        <v>30</v>
      </c>
      <c r="Y32" s="13">
        <v>19</v>
      </c>
      <c r="Z32" s="15">
        <v>61</v>
      </c>
      <c r="AA32" s="14">
        <v>371</v>
      </c>
      <c r="AB32" s="13">
        <v>57</v>
      </c>
      <c r="AC32" s="13">
        <v>11</v>
      </c>
      <c r="AD32" s="13">
        <v>26</v>
      </c>
      <c r="AE32" s="13">
        <v>15</v>
      </c>
      <c r="AF32" s="15">
        <v>5</v>
      </c>
      <c r="AG32" s="14">
        <v>260</v>
      </c>
      <c r="AH32" s="13">
        <v>168</v>
      </c>
      <c r="AI32" s="13">
        <v>128</v>
      </c>
      <c r="AJ32" s="13">
        <v>131</v>
      </c>
      <c r="AK32" s="13">
        <v>73</v>
      </c>
      <c r="AL32" s="15">
        <v>95</v>
      </c>
      <c r="AM32" s="14">
        <v>428</v>
      </c>
      <c r="AN32" s="15">
        <v>0</v>
      </c>
    </row>
    <row r="33" spans="1:40" ht="15" customHeight="1" x14ac:dyDescent="0.3">
      <c r="A33" s="2" t="s">
        <v>329</v>
      </c>
      <c r="B33" s="9"/>
      <c r="C33" s="16">
        <v>0.32</v>
      </c>
      <c r="D33" s="17">
        <v>0.33</v>
      </c>
      <c r="E33" s="18">
        <v>0.31</v>
      </c>
      <c r="F33" s="17">
        <v>0.28000000000000003</v>
      </c>
      <c r="G33" s="16">
        <v>0.28000000000000003</v>
      </c>
      <c r="H33" s="16">
        <v>0.28000000000000003</v>
      </c>
      <c r="I33" s="16">
        <v>0.37</v>
      </c>
      <c r="J33" s="16">
        <v>0.38</v>
      </c>
      <c r="K33" s="20">
        <v>0.4</v>
      </c>
      <c r="L33" s="20">
        <v>0.28000000000000003</v>
      </c>
      <c r="M33" s="16">
        <v>0.32</v>
      </c>
      <c r="N33" s="21">
        <v>0.39</v>
      </c>
      <c r="O33" s="19">
        <v>0.27</v>
      </c>
      <c r="P33" s="20">
        <v>0.39</v>
      </c>
      <c r="Q33" s="16">
        <v>0.32</v>
      </c>
      <c r="R33" s="16">
        <v>0.32</v>
      </c>
      <c r="S33" s="16">
        <v>0.23</v>
      </c>
      <c r="T33" s="20">
        <v>0.38</v>
      </c>
      <c r="U33" s="16">
        <v>0.25</v>
      </c>
      <c r="V33" s="16">
        <v>0</v>
      </c>
      <c r="W33" s="16">
        <v>0.28999999999999998</v>
      </c>
      <c r="X33" s="16">
        <v>0.32</v>
      </c>
      <c r="Y33" s="16">
        <v>0.31</v>
      </c>
      <c r="Z33" s="21">
        <v>0.24</v>
      </c>
      <c r="AA33" s="19">
        <v>0.35</v>
      </c>
      <c r="AB33" s="20">
        <v>0.2</v>
      </c>
      <c r="AC33" s="16">
        <v>0.24</v>
      </c>
      <c r="AD33" s="20">
        <v>0.2</v>
      </c>
      <c r="AE33" s="20">
        <v>0.18</v>
      </c>
      <c r="AF33" s="18">
        <v>0.2</v>
      </c>
      <c r="AG33" s="17">
        <v>0.32</v>
      </c>
      <c r="AH33" s="16">
        <v>0.32</v>
      </c>
      <c r="AI33" s="16">
        <v>0.31</v>
      </c>
      <c r="AJ33" s="16">
        <v>0.33</v>
      </c>
      <c r="AK33" s="16">
        <v>0.28000000000000003</v>
      </c>
      <c r="AL33" s="21">
        <v>0.37</v>
      </c>
      <c r="AM33" s="17">
        <v>0.32</v>
      </c>
      <c r="AN33" s="18">
        <v>0</v>
      </c>
    </row>
    <row r="34" spans="1:40" ht="15" customHeight="1" x14ac:dyDescent="0.3">
      <c r="A34" s="2" t="s">
        <v>329</v>
      </c>
      <c r="B34" s="9"/>
      <c r="C34" s="28"/>
      <c r="D34" s="29"/>
      <c r="E34" s="30"/>
      <c r="F34" s="29"/>
      <c r="G34" s="28"/>
      <c r="H34" s="28"/>
      <c r="I34" s="47" t="s">
        <v>425</v>
      </c>
      <c r="J34" s="47" t="s">
        <v>439</v>
      </c>
      <c r="K34" s="47" t="s">
        <v>439</v>
      </c>
      <c r="L34" s="28"/>
      <c r="M34" s="28"/>
      <c r="N34" s="48" t="s">
        <v>440</v>
      </c>
      <c r="O34" s="29"/>
      <c r="P34" s="47" t="s">
        <v>647</v>
      </c>
      <c r="Q34" s="28"/>
      <c r="R34" s="28"/>
      <c r="S34" s="28"/>
      <c r="T34" s="47" t="s">
        <v>647</v>
      </c>
      <c r="U34" s="28"/>
      <c r="V34" s="28"/>
      <c r="W34" s="28"/>
      <c r="X34" s="28"/>
      <c r="Y34" s="28"/>
      <c r="Z34" s="30"/>
      <c r="AA34" s="49" t="s">
        <v>436</v>
      </c>
      <c r="AB34" s="28"/>
      <c r="AC34" s="28"/>
      <c r="AD34" s="28"/>
      <c r="AE34" s="28"/>
      <c r="AF34" s="30"/>
      <c r="AG34" s="29"/>
      <c r="AH34" s="28"/>
      <c r="AI34" s="28"/>
      <c r="AJ34" s="28"/>
      <c r="AK34" s="28"/>
      <c r="AL34" s="48" t="s">
        <v>381</v>
      </c>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3800-000000000000}"/>
  </hyperlinks>
  <pageMargins left="0.7" right="0.7" top="0.75" bottom="0.75" header="0.3" footer="0.3"/>
  <headerFooter>
    <oddHeader>&amp;L&amp;"Aptos"&amp;12&amp;K000000 Classification: CONFIDENTIAL&amp;1#_x000D_</oddHeader>
  </headerFooter>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900-000000000000}">
  <dimension ref="A1:AN37"/>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1170</v>
      </c>
    </row>
    <row r="4" spans="1:40" x14ac:dyDescent="0.3">
      <c r="A4" s="2" t="s">
        <v>329</v>
      </c>
      <c r="B4" s="2" t="s">
        <v>1171</v>
      </c>
    </row>
    <row r="5" spans="1:40" x14ac:dyDescent="0.3">
      <c r="A5" s="2" t="s">
        <v>329</v>
      </c>
      <c r="B5" s="2" t="s">
        <v>27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465</v>
      </c>
      <c r="S8" s="12" t="s">
        <v>381</v>
      </c>
      <c r="T8" s="12" t="s">
        <v>382</v>
      </c>
      <c r="U8" s="12" t="s">
        <v>383</v>
      </c>
      <c r="V8" s="12" t="s">
        <v>386</v>
      </c>
      <c r="W8" s="12" t="s">
        <v>468</v>
      </c>
      <c r="X8" s="12" t="s">
        <v>387</v>
      </c>
      <c r="Y8" s="12" t="s">
        <v>388</v>
      </c>
      <c r="Z8" s="11" t="s">
        <v>389</v>
      </c>
      <c r="AA8" s="10" t="s">
        <v>377</v>
      </c>
      <c r="AB8" s="12" t="s">
        <v>378</v>
      </c>
      <c r="AC8" s="12" t="s">
        <v>464</v>
      </c>
      <c r="AD8" s="12" t="s">
        <v>380</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1928</v>
      </c>
      <c r="D9" s="14">
        <v>1093</v>
      </c>
      <c r="E9" s="15">
        <v>834</v>
      </c>
      <c r="F9" s="14">
        <v>113</v>
      </c>
      <c r="G9" s="13">
        <v>238</v>
      </c>
      <c r="H9" s="13">
        <v>221</v>
      </c>
      <c r="I9" s="13">
        <v>277</v>
      </c>
      <c r="J9" s="13">
        <v>381</v>
      </c>
      <c r="K9" s="13">
        <v>698</v>
      </c>
      <c r="L9" s="13">
        <v>351</v>
      </c>
      <c r="M9" s="13">
        <v>498</v>
      </c>
      <c r="N9" s="15">
        <v>1079</v>
      </c>
      <c r="O9" s="14">
        <v>1288</v>
      </c>
      <c r="P9" s="13">
        <v>304</v>
      </c>
      <c r="Q9" s="13">
        <v>177</v>
      </c>
      <c r="R9" s="13">
        <v>61</v>
      </c>
      <c r="S9" s="13">
        <v>144</v>
      </c>
      <c r="T9" s="13">
        <v>336</v>
      </c>
      <c r="U9" s="13">
        <v>151</v>
      </c>
      <c r="V9" s="13">
        <v>9</v>
      </c>
      <c r="W9" s="13">
        <v>46</v>
      </c>
      <c r="X9" s="13">
        <v>215</v>
      </c>
      <c r="Y9" s="13">
        <v>164</v>
      </c>
      <c r="Z9" s="15">
        <v>321</v>
      </c>
      <c r="AA9" s="14">
        <v>1664</v>
      </c>
      <c r="AB9" s="13">
        <v>258</v>
      </c>
      <c r="AC9" s="13">
        <v>41</v>
      </c>
      <c r="AD9" s="13">
        <v>134</v>
      </c>
      <c r="AE9" s="13">
        <v>73</v>
      </c>
      <c r="AF9" s="15">
        <v>10</v>
      </c>
      <c r="AG9" s="14">
        <v>1285</v>
      </c>
      <c r="AH9" s="13">
        <v>643</v>
      </c>
      <c r="AI9" s="13">
        <v>705</v>
      </c>
      <c r="AJ9" s="13">
        <v>580</v>
      </c>
      <c r="AK9" s="13">
        <v>338</v>
      </c>
      <c r="AL9" s="15">
        <v>305</v>
      </c>
      <c r="AM9" s="14">
        <v>1928</v>
      </c>
      <c r="AN9" s="15">
        <v>0</v>
      </c>
    </row>
    <row r="10" spans="1:40" ht="15" customHeight="1" x14ac:dyDescent="0.3">
      <c r="A10" s="2" t="s">
        <v>329</v>
      </c>
      <c r="B10" s="9" t="s">
        <v>338</v>
      </c>
      <c r="C10" s="13">
        <v>1886</v>
      </c>
      <c r="D10" s="14">
        <v>1081</v>
      </c>
      <c r="E10" s="15">
        <v>805</v>
      </c>
      <c r="F10" s="14">
        <v>109</v>
      </c>
      <c r="G10" s="13">
        <v>227</v>
      </c>
      <c r="H10" s="13">
        <v>208</v>
      </c>
      <c r="I10" s="13">
        <v>274</v>
      </c>
      <c r="J10" s="13">
        <v>375</v>
      </c>
      <c r="K10" s="13">
        <v>694</v>
      </c>
      <c r="L10" s="13">
        <v>336</v>
      </c>
      <c r="M10" s="13">
        <v>482</v>
      </c>
      <c r="N10" s="15">
        <v>1069</v>
      </c>
      <c r="O10" s="14">
        <v>1260</v>
      </c>
      <c r="P10" s="13">
        <v>301</v>
      </c>
      <c r="Q10" s="13">
        <v>166</v>
      </c>
      <c r="R10" s="13">
        <v>54</v>
      </c>
      <c r="S10" s="13">
        <v>139</v>
      </c>
      <c r="T10" s="13">
        <v>324</v>
      </c>
      <c r="U10" s="13">
        <v>144</v>
      </c>
      <c r="V10" s="13">
        <v>8</v>
      </c>
      <c r="W10" s="13">
        <v>42</v>
      </c>
      <c r="X10" s="13">
        <v>216</v>
      </c>
      <c r="Y10" s="13">
        <v>150</v>
      </c>
      <c r="Z10" s="15">
        <v>341</v>
      </c>
      <c r="AA10" s="14">
        <v>1634</v>
      </c>
      <c r="AB10" s="13">
        <v>252</v>
      </c>
      <c r="AC10" s="13">
        <v>38</v>
      </c>
      <c r="AD10" s="13">
        <v>130</v>
      </c>
      <c r="AE10" s="13">
        <v>64</v>
      </c>
      <c r="AF10" s="15">
        <v>21</v>
      </c>
      <c r="AG10" s="14">
        <v>1245</v>
      </c>
      <c r="AH10" s="13">
        <v>641</v>
      </c>
      <c r="AI10" s="13">
        <v>625</v>
      </c>
      <c r="AJ10" s="13">
        <v>620</v>
      </c>
      <c r="AK10" s="13">
        <v>354</v>
      </c>
      <c r="AL10" s="15">
        <v>287</v>
      </c>
      <c r="AM10" s="14">
        <v>1886</v>
      </c>
      <c r="AN10" s="15">
        <v>0</v>
      </c>
    </row>
    <row r="11" spans="1:40" ht="15" customHeight="1" x14ac:dyDescent="0.3">
      <c r="A11" s="2" t="s">
        <v>329</v>
      </c>
      <c r="B11" s="9" t="s">
        <v>909</v>
      </c>
      <c r="C11" s="13">
        <v>540</v>
      </c>
      <c r="D11" s="14">
        <v>310</v>
      </c>
      <c r="E11" s="15">
        <v>230</v>
      </c>
      <c r="F11" s="14">
        <v>34</v>
      </c>
      <c r="G11" s="13">
        <v>69</v>
      </c>
      <c r="H11" s="13">
        <v>71</v>
      </c>
      <c r="I11" s="13">
        <v>67</v>
      </c>
      <c r="J11" s="13">
        <v>89</v>
      </c>
      <c r="K11" s="13">
        <v>211</v>
      </c>
      <c r="L11" s="13">
        <v>102</v>
      </c>
      <c r="M11" s="13">
        <v>138</v>
      </c>
      <c r="N11" s="15">
        <v>299</v>
      </c>
      <c r="O11" s="14">
        <v>374</v>
      </c>
      <c r="P11" s="13">
        <v>73</v>
      </c>
      <c r="Q11" s="13">
        <v>49</v>
      </c>
      <c r="R11" s="13">
        <v>16</v>
      </c>
      <c r="S11" s="13">
        <v>43</v>
      </c>
      <c r="T11" s="13">
        <v>93</v>
      </c>
      <c r="U11" s="13">
        <v>45</v>
      </c>
      <c r="V11" s="13">
        <v>2</v>
      </c>
      <c r="W11" s="13">
        <v>14</v>
      </c>
      <c r="X11" s="13">
        <v>60</v>
      </c>
      <c r="Y11" s="13">
        <v>43</v>
      </c>
      <c r="Z11" s="15">
        <v>102</v>
      </c>
      <c r="AA11" s="14">
        <v>457</v>
      </c>
      <c r="AB11" s="13">
        <v>83</v>
      </c>
      <c r="AC11" s="13">
        <v>17</v>
      </c>
      <c r="AD11" s="13">
        <v>39</v>
      </c>
      <c r="AE11" s="13">
        <v>28</v>
      </c>
      <c r="AF11" s="15">
        <v>0</v>
      </c>
      <c r="AG11" s="14">
        <v>344</v>
      </c>
      <c r="AH11" s="13">
        <v>196</v>
      </c>
      <c r="AI11" s="13">
        <v>186</v>
      </c>
      <c r="AJ11" s="13">
        <v>157</v>
      </c>
      <c r="AK11" s="13">
        <v>109</v>
      </c>
      <c r="AL11" s="15">
        <v>87</v>
      </c>
      <c r="AM11" s="14">
        <v>540</v>
      </c>
      <c r="AN11" s="15">
        <v>0</v>
      </c>
    </row>
    <row r="12" spans="1:40" ht="15" customHeight="1" x14ac:dyDescent="0.3">
      <c r="A12" s="2" t="s">
        <v>329</v>
      </c>
      <c r="B12" s="9"/>
      <c r="C12" s="16">
        <v>0.28999999999999998</v>
      </c>
      <c r="D12" s="17">
        <v>0.28999999999999998</v>
      </c>
      <c r="E12" s="18">
        <v>0.28999999999999998</v>
      </c>
      <c r="F12" s="17">
        <v>0.31</v>
      </c>
      <c r="G12" s="16">
        <v>0.3</v>
      </c>
      <c r="H12" s="16">
        <v>0.34</v>
      </c>
      <c r="I12" s="16">
        <v>0.25</v>
      </c>
      <c r="J12" s="20">
        <v>0.24</v>
      </c>
      <c r="K12" s="16">
        <v>0.3</v>
      </c>
      <c r="L12" s="16">
        <v>0.31</v>
      </c>
      <c r="M12" s="16">
        <v>0.28999999999999998</v>
      </c>
      <c r="N12" s="18">
        <v>0.28000000000000003</v>
      </c>
      <c r="O12" s="17">
        <v>0.3</v>
      </c>
      <c r="P12" s="16">
        <v>0.24</v>
      </c>
      <c r="Q12" s="16">
        <v>0.3</v>
      </c>
      <c r="R12" s="16">
        <v>0.28999999999999998</v>
      </c>
      <c r="S12" s="16">
        <v>0.31</v>
      </c>
      <c r="T12" s="16">
        <v>0.28999999999999998</v>
      </c>
      <c r="U12" s="16">
        <v>0.31</v>
      </c>
      <c r="V12" s="16">
        <v>0.21</v>
      </c>
      <c r="W12" s="16">
        <v>0.34</v>
      </c>
      <c r="X12" s="16">
        <v>0.28000000000000003</v>
      </c>
      <c r="Y12" s="16">
        <v>0.28999999999999998</v>
      </c>
      <c r="Z12" s="18">
        <v>0.3</v>
      </c>
      <c r="AA12" s="17">
        <v>0.28000000000000003</v>
      </c>
      <c r="AB12" s="16">
        <v>0.33</v>
      </c>
      <c r="AC12" s="20">
        <v>0.44</v>
      </c>
      <c r="AD12" s="16">
        <v>0.3</v>
      </c>
      <c r="AE12" s="20">
        <v>0.44</v>
      </c>
      <c r="AF12" s="18">
        <v>0</v>
      </c>
      <c r="AG12" s="17">
        <v>0.28000000000000003</v>
      </c>
      <c r="AH12" s="16">
        <v>0.31</v>
      </c>
      <c r="AI12" s="16">
        <v>0.3</v>
      </c>
      <c r="AJ12" s="20">
        <v>0.25</v>
      </c>
      <c r="AK12" s="16">
        <v>0.31</v>
      </c>
      <c r="AL12" s="18">
        <v>0.3</v>
      </c>
      <c r="AM12" s="17">
        <v>0.28999999999999998</v>
      </c>
      <c r="AN12" s="18">
        <v>0</v>
      </c>
    </row>
    <row r="13" spans="1:40" ht="15" customHeight="1" x14ac:dyDescent="0.3">
      <c r="A13" s="2" t="s">
        <v>329</v>
      </c>
      <c r="B13" s="9"/>
      <c r="D13" s="22"/>
      <c r="E13" s="9"/>
      <c r="F13" s="22"/>
      <c r="H13" s="12" t="s">
        <v>560</v>
      </c>
      <c r="K13" s="12" t="s">
        <v>381</v>
      </c>
      <c r="L13" s="12" t="s">
        <v>381</v>
      </c>
      <c r="N13" s="9"/>
      <c r="O13" s="22"/>
      <c r="Z13" s="9"/>
      <c r="AA13" s="22"/>
      <c r="AC13" s="12" t="s">
        <v>377</v>
      </c>
      <c r="AE13" s="12" t="s">
        <v>377</v>
      </c>
      <c r="AF13" s="9"/>
      <c r="AG13" s="22"/>
      <c r="AH13" s="12" t="s">
        <v>380</v>
      </c>
      <c r="AL13" s="9"/>
      <c r="AM13" s="22"/>
      <c r="AN13" s="9"/>
    </row>
    <row r="14" spans="1:40" ht="15" customHeight="1" x14ac:dyDescent="0.3">
      <c r="A14" s="2" t="s">
        <v>329</v>
      </c>
      <c r="B14" s="9" t="s">
        <v>922</v>
      </c>
      <c r="C14" s="13">
        <v>739</v>
      </c>
      <c r="D14" s="14">
        <v>444</v>
      </c>
      <c r="E14" s="15">
        <v>295</v>
      </c>
      <c r="F14" s="14">
        <v>45</v>
      </c>
      <c r="G14" s="13">
        <v>67</v>
      </c>
      <c r="H14" s="13">
        <v>76</v>
      </c>
      <c r="I14" s="13">
        <v>122</v>
      </c>
      <c r="J14" s="13">
        <v>153</v>
      </c>
      <c r="K14" s="13">
        <v>276</v>
      </c>
      <c r="L14" s="13">
        <v>112</v>
      </c>
      <c r="M14" s="13">
        <v>198</v>
      </c>
      <c r="N14" s="15">
        <v>430</v>
      </c>
      <c r="O14" s="14">
        <v>486</v>
      </c>
      <c r="P14" s="13">
        <v>121</v>
      </c>
      <c r="Q14" s="13">
        <v>62</v>
      </c>
      <c r="R14" s="13">
        <v>27</v>
      </c>
      <c r="S14" s="13">
        <v>49</v>
      </c>
      <c r="T14" s="13">
        <v>132</v>
      </c>
      <c r="U14" s="13">
        <v>52</v>
      </c>
      <c r="V14" s="13">
        <v>3</v>
      </c>
      <c r="W14" s="13">
        <v>12</v>
      </c>
      <c r="X14" s="13">
        <v>76</v>
      </c>
      <c r="Y14" s="13">
        <v>66</v>
      </c>
      <c r="Z14" s="15">
        <v>139</v>
      </c>
      <c r="AA14" s="14">
        <v>639</v>
      </c>
      <c r="AB14" s="13">
        <v>100</v>
      </c>
      <c r="AC14" s="13">
        <v>15</v>
      </c>
      <c r="AD14" s="13">
        <v>51</v>
      </c>
      <c r="AE14" s="13">
        <v>20</v>
      </c>
      <c r="AF14" s="15">
        <v>15</v>
      </c>
      <c r="AG14" s="14">
        <v>505</v>
      </c>
      <c r="AH14" s="13">
        <v>235</v>
      </c>
      <c r="AI14" s="13">
        <v>252</v>
      </c>
      <c r="AJ14" s="13">
        <v>253</v>
      </c>
      <c r="AK14" s="13">
        <v>134</v>
      </c>
      <c r="AL14" s="15">
        <v>100</v>
      </c>
      <c r="AM14" s="14">
        <v>739</v>
      </c>
      <c r="AN14" s="15">
        <v>0</v>
      </c>
    </row>
    <row r="15" spans="1:40" ht="15" customHeight="1" x14ac:dyDescent="0.3">
      <c r="A15" s="2" t="s">
        <v>329</v>
      </c>
      <c r="B15" s="9"/>
      <c r="C15" s="16">
        <v>0.39</v>
      </c>
      <c r="D15" s="19">
        <v>0.41</v>
      </c>
      <c r="E15" s="21">
        <v>0.37</v>
      </c>
      <c r="F15" s="17">
        <v>0.42</v>
      </c>
      <c r="G15" s="20">
        <v>0.28999999999999998</v>
      </c>
      <c r="H15" s="16">
        <v>0.36</v>
      </c>
      <c r="I15" s="20">
        <v>0.45</v>
      </c>
      <c r="J15" s="16">
        <v>0.41</v>
      </c>
      <c r="K15" s="16">
        <v>0.4</v>
      </c>
      <c r="L15" s="20">
        <v>0.33</v>
      </c>
      <c r="M15" s="16">
        <v>0.41</v>
      </c>
      <c r="N15" s="18">
        <v>0.4</v>
      </c>
      <c r="O15" s="17">
        <v>0.39</v>
      </c>
      <c r="P15" s="16">
        <v>0.4</v>
      </c>
      <c r="Q15" s="16">
        <v>0.38</v>
      </c>
      <c r="R15" s="16">
        <v>0.49</v>
      </c>
      <c r="S15" s="16">
        <v>0.35</v>
      </c>
      <c r="T15" s="16">
        <v>0.41</v>
      </c>
      <c r="U15" s="16">
        <v>0.36</v>
      </c>
      <c r="V15" s="16">
        <v>0.34</v>
      </c>
      <c r="W15" s="16">
        <v>0.28000000000000003</v>
      </c>
      <c r="X15" s="16">
        <v>0.35</v>
      </c>
      <c r="Y15" s="16">
        <v>0.44</v>
      </c>
      <c r="Z15" s="18">
        <v>0.41</v>
      </c>
      <c r="AA15" s="17">
        <v>0.39</v>
      </c>
      <c r="AB15" s="16">
        <v>0.4</v>
      </c>
      <c r="AC15" s="16">
        <v>0.39</v>
      </c>
      <c r="AD15" s="16">
        <v>0.39</v>
      </c>
      <c r="AE15" s="16">
        <v>0.31</v>
      </c>
      <c r="AF15" s="18">
        <v>0.73</v>
      </c>
      <c r="AG15" s="17">
        <v>0.41</v>
      </c>
      <c r="AH15" s="16">
        <v>0.37</v>
      </c>
      <c r="AI15" s="16">
        <v>0.4</v>
      </c>
      <c r="AJ15" s="16">
        <v>0.41</v>
      </c>
      <c r="AK15" s="16">
        <v>0.38</v>
      </c>
      <c r="AL15" s="18">
        <v>0.35</v>
      </c>
      <c r="AM15" s="17">
        <v>0.39</v>
      </c>
      <c r="AN15" s="18">
        <v>0</v>
      </c>
    </row>
    <row r="16" spans="1:40" ht="15" customHeight="1" x14ac:dyDescent="0.3">
      <c r="A16" s="2" t="s">
        <v>329</v>
      </c>
      <c r="B16" s="9"/>
      <c r="D16" s="10" t="s">
        <v>378</v>
      </c>
      <c r="E16" s="9"/>
      <c r="F16" s="10" t="s">
        <v>378</v>
      </c>
      <c r="I16" s="12" t="s">
        <v>666</v>
      </c>
      <c r="J16" s="12" t="s">
        <v>666</v>
      </c>
      <c r="K16" s="12" t="s">
        <v>666</v>
      </c>
      <c r="M16" s="12" t="s">
        <v>666</v>
      </c>
      <c r="N16" s="11" t="s">
        <v>666</v>
      </c>
      <c r="O16" s="22"/>
      <c r="R16" s="12" t="s">
        <v>642</v>
      </c>
      <c r="Y16" s="12" t="s">
        <v>385</v>
      </c>
      <c r="Z16" s="9"/>
      <c r="AA16" s="22"/>
      <c r="AF16" s="9"/>
      <c r="AG16" s="22"/>
      <c r="AL16" s="9"/>
      <c r="AM16" s="22"/>
      <c r="AN16" s="9"/>
    </row>
    <row r="17" spans="1:40" ht="15" customHeight="1" x14ac:dyDescent="0.3">
      <c r="A17" s="2" t="s">
        <v>329</v>
      </c>
      <c r="B17" s="9" t="s">
        <v>930</v>
      </c>
      <c r="C17" s="13">
        <v>463</v>
      </c>
      <c r="D17" s="14">
        <v>250</v>
      </c>
      <c r="E17" s="15">
        <v>214</v>
      </c>
      <c r="F17" s="14">
        <v>22</v>
      </c>
      <c r="G17" s="13">
        <v>66</v>
      </c>
      <c r="H17" s="13">
        <v>46</v>
      </c>
      <c r="I17" s="13">
        <v>63</v>
      </c>
      <c r="J17" s="13">
        <v>99</v>
      </c>
      <c r="K17" s="13">
        <v>167</v>
      </c>
      <c r="L17" s="13">
        <v>88</v>
      </c>
      <c r="M17" s="13">
        <v>109</v>
      </c>
      <c r="N17" s="15">
        <v>266</v>
      </c>
      <c r="O17" s="14">
        <v>306</v>
      </c>
      <c r="P17" s="13">
        <v>81</v>
      </c>
      <c r="Q17" s="13">
        <v>46</v>
      </c>
      <c r="R17" s="13">
        <v>6</v>
      </c>
      <c r="S17" s="13">
        <v>34</v>
      </c>
      <c r="T17" s="13">
        <v>76</v>
      </c>
      <c r="U17" s="13">
        <v>34</v>
      </c>
      <c r="V17" s="13">
        <v>3</v>
      </c>
      <c r="W17" s="13">
        <v>14</v>
      </c>
      <c r="X17" s="13">
        <v>59</v>
      </c>
      <c r="Y17" s="13">
        <v>29</v>
      </c>
      <c r="Z17" s="15">
        <v>82</v>
      </c>
      <c r="AA17" s="14">
        <v>412</v>
      </c>
      <c r="AB17" s="13">
        <v>51</v>
      </c>
      <c r="AC17" s="13">
        <v>5</v>
      </c>
      <c r="AD17" s="13">
        <v>30</v>
      </c>
      <c r="AE17" s="13">
        <v>13</v>
      </c>
      <c r="AF17" s="15">
        <v>4</v>
      </c>
      <c r="AG17" s="14">
        <v>316</v>
      </c>
      <c r="AH17" s="13">
        <v>148</v>
      </c>
      <c r="AI17" s="13">
        <v>151</v>
      </c>
      <c r="AJ17" s="13">
        <v>165</v>
      </c>
      <c r="AK17" s="13">
        <v>80</v>
      </c>
      <c r="AL17" s="15">
        <v>68</v>
      </c>
      <c r="AM17" s="14">
        <v>463</v>
      </c>
      <c r="AN17" s="15">
        <v>0</v>
      </c>
    </row>
    <row r="18" spans="1:40" ht="15" customHeight="1" x14ac:dyDescent="0.3">
      <c r="A18" s="2" t="s">
        <v>329</v>
      </c>
      <c r="B18" s="9"/>
      <c r="C18" s="16">
        <v>0.25</v>
      </c>
      <c r="D18" s="17">
        <v>0.23</v>
      </c>
      <c r="E18" s="18">
        <v>0.27</v>
      </c>
      <c r="F18" s="17">
        <v>0.21</v>
      </c>
      <c r="G18" s="16">
        <v>0.28999999999999998</v>
      </c>
      <c r="H18" s="16">
        <v>0.22</v>
      </c>
      <c r="I18" s="16">
        <v>0.23</v>
      </c>
      <c r="J18" s="16">
        <v>0.26</v>
      </c>
      <c r="K18" s="16">
        <v>0.24</v>
      </c>
      <c r="L18" s="16">
        <v>0.26</v>
      </c>
      <c r="M18" s="16">
        <v>0.23</v>
      </c>
      <c r="N18" s="18">
        <v>0.25</v>
      </c>
      <c r="O18" s="17">
        <v>0.24</v>
      </c>
      <c r="P18" s="16">
        <v>0.27</v>
      </c>
      <c r="Q18" s="16">
        <v>0.28000000000000003</v>
      </c>
      <c r="R18" s="20">
        <v>0.12</v>
      </c>
      <c r="S18" s="16">
        <v>0.24</v>
      </c>
      <c r="T18" s="16">
        <v>0.23</v>
      </c>
      <c r="U18" s="16">
        <v>0.23</v>
      </c>
      <c r="V18" s="16">
        <v>0.32</v>
      </c>
      <c r="W18" s="16">
        <v>0.32</v>
      </c>
      <c r="X18" s="16">
        <v>0.27</v>
      </c>
      <c r="Y18" s="16">
        <v>0.19</v>
      </c>
      <c r="Z18" s="18">
        <v>0.24</v>
      </c>
      <c r="AA18" s="17">
        <v>0.25</v>
      </c>
      <c r="AB18" s="16">
        <v>0.2</v>
      </c>
      <c r="AC18" s="16">
        <v>0.12</v>
      </c>
      <c r="AD18" s="16">
        <v>0.23</v>
      </c>
      <c r="AE18" s="16">
        <v>0.2</v>
      </c>
      <c r="AF18" s="18">
        <v>0.18</v>
      </c>
      <c r="AG18" s="17">
        <v>0.25</v>
      </c>
      <c r="AH18" s="16">
        <v>0.23</v>
      </c>
      <c r="AI18" s="16">
        <v>0.24</v>
      </c>
      <c r="AJ18" s="16">
        <v>0.27</v>
      </c>
      <c r="AK18" s="16">
        <v>0.22</v>
      </c>
      <c r="AL18" s="18">
        <v>0.24</v>
      </c>
      <c r="AM18" s="17">
        <v>0.25</v>
      </c>
      <c r="AN18" s="18">
        <v>0</v>
      </c>
    </row>
    <row r="19" spans="1:40" ht="15" customHeight="1" x14ac:dyDescent="0.3">
      <c r="A19" s="2" t="s">
        <v>329</v>
      </c>
      <c r="B19" s="9"/>
      <c r="D19" s="22"/>
      <c r="E19" s="9"/>
      <c r="F19" s="22"/>
      <c r="N19" s="9"/>
      <c r="O19" s="10" t="s">
        <v>380</v>
      </c>
      <c r="P19" s="12" t="s">
        <v>380</v>
      </c>
      <c r="Q19" s="12" t="s">
        <v>380</v>
      </c>
      <c r="S19" s="12" t="s">
        <v>380</v>
      </c>
      <c r="T19" s="12" t="s">
        <v>380</v>
      </c>
      <c r="W19" s="12" t="s">
        <v>380</v>
      </c>
      <c r="X19" s="12" t="s">
        <v>380</v>
      </c>
      <c r="Z19" s="11" t="s">
        <v>380</v>
      </c>
      <c r="AA19" s="22"/>
      <c r="AF19" s="9"/>
      <c r="AG19" s="22"/>
      <c r="AL19" s="9"/>
      <c r="AM19" s="22"/>
      <c r="AN19" s="9"/>
    </row>
    <row r="20" spans="1:40" ht="15" customHeight="1" x14ac:dyDescent="0.3">
      <c r="A20" s="2" t="s">
        <v>329</v>
      </c>
      <c r="B20" s="9" t="s">
        <v>940</v>
      </c>
      <c r="C20" s="13">
        <v>96</v>
      </c>
      <c r="D20" s="14">
        <v>52</v>
      </c>
      <c r="E20" s="15">
        <v>44</v>
      </c>
      <c r="F20" s="14">
        <v>4</v>
      </c>
      <c r="G20" s="13">
        <v>18</v>
      </c>
      <c r="H20" s="13">
        <v>12</v>
      </c>
      <c r="I20" s="13">
        <v>15</v>
      </c>
      <c r="J20" s="13">
        <v>22</v>
      </c>
      <c r="K20" s="13">
        <v>26</v>
      </c>
      <c r="L20" s="13">
        <v>22</v>
      </c>
      <c r="M20" s="13">
        <v>27</v>
      </c>
      <c r="N20" s="15">
        <v>47</v>
      </c>
      <c r="O20" s="14">
        <v>64</v>
      </c>
      <c r="P20" s="13">
        <v>18</v>
      </c>
      <c r="Q20" s="13">
        <v>5</v>
      </c>
      <c r="R20" s="13">
        <v>4</v>
      </c>
      <c r="S20" s="13">
        <v>8</v>
      </c>
      <c r="T20" s="13">
        <v>15</v>
      </c>
      <c r="U20" s="13">
        <v>6</v>
      </c>
      <c r="V20" s="13">
        <v>1</v>
      </c>
      <c r="W20" s="13">
        <v>3</v>
      </c>
      <c r="X20" s="13">
        <v>14</v>
      </c>
      <c r="Y20" s="13">
        <v>10</v>
      </c>
      <c r="Z20" s="15">
        <v>12</v>
      </c>
      <c r="AA20" s="14">
        <v>87</v>
      </c>
      <c r="AB20" s="13">
        <v>9</v>
      </c>
      <c r="AC20" s="13">
        <v>2</v>
      </c>
      <c r="AD20" s="13">
        <v>4</v>
      </c>
      <c r="AE20" s="13">
        <v>1</v>
      </c>
      <c r="AF20" s="15">
        <v>2</v>
      </c>
      <c r="AG20" s="14">
        <v>52</v>
      </c>
      <c r="AH20" s="13">
        <v>44</v>
      </c>
      <c r="AI20" s="13">
        <v>26</v>
      </c>
      <c r="AJ20" s="13">
        <v>26</v>
      </c>
      <c r="AK20" s="13">
        <v>25</v>
      </c>
      <c r="AL20" s="15">
        <v>20</v>
      </c>
      <c r="AM20" s="14">
        <v>96</v>
      </c>
      <c r="AN20" s="15">
        <v>0</v>
      </c>
    </row>
    <row r="21" spans="1:40" ht="15" customHeight="1" x14ac:dyDescent="0.3">
      <c r="A21" s="2" t="s">
        <v>329</v>
      </c>
      <c r="B21" s="9"/>
      <c r="C21" s="16">
        <v>0.05</v>
      </c>
      <c r="D21" s="17">
        <v>0.05</v>
      </c>
      <c r="E21" s="18">
        <v>0.05</v>
      </c>
      <c r="F21" s="17">
        <v>0.04</v>
      </c>
      <c r="G21" s="20">
        <v>0.08</v>
      </c>
      <c r="H21" s="16">
        <v>0.06</v>
      </c>
      <c r="I21" s="16">
        <v>0.06</v>
      </c>
      <c r="J21" s="16">
        <v>0.06</v>
      </c>
      <c r="K21" s="20">
        <v>0.04</v>
      </c>
      <c r="L21" s="16">
        <v>7.0000000000000007E-2</v>
      </c>
      <c r="M21" s="16">
        <v>0.06</v>
      </c>
      <c r="N21" s="18">
        <v>0.04</v>
      </c>
      <c r="O21" s="17">
        <v>0.05</v>
      </c>
      <c r="P21" s="16">
        <v>0.06</v>
      </c>
      <c r="Q21" s="16">
        <v>0.03</v>
      </c>
      <c r="R21" s="16">
        <v>0.08</v>
      </c>
      <c r="S21" s="16">
        <v>0.06</v>
      </c>
      <c r="T21" s="16">
        <v>0.05</v>
      </c>
      <c r="U21" s="16">
        <v>0.04</v>
      </c>
      <c r="V21" s="16">
        <v>0.12</v>
      </c>
      <c r="W21" s="16">
        <v>0.06</v>
      </c>
      <c r="X21" s="16">
        <v>0.06</v>
      </c>
      <c r="Y21" s="16">
        <v>7.0000000000000007E-2</v>
      </c>
      <c r="Z21" s="18">
        <v>0.04</v>
      </c>
      <c r="AA21" s="17">
        <v>0.05</v>
      </c>
      <c r="AB21" s="16">
        <v>0.03</v>
      </c>
      <c r="AC21" s="16">
        <v>0.05</v>
      </c>
      <c r="AD21" s="16">
        <v>0.03</v>
      </c>
      <c r="AE21" s="16">
        <v>0.01</v>
      </c>
      <c r="AF21" s="18">
        <v>0.09</v>
      </c>
      <c r="AG21" s="19">
        <v>0.04</v>
      </c>
      <c r="AH21" s="20">
        <v>7.0000000000000007E-2</v>
      </c>
      <c r="AI21" s="16">
        <v>0.04</v>
      </c>
      <c r="AJ21" s="16">
        <v>0.04</v>
      </c>
      <c r="AK21" s="16">
        <v>7.0000000000000007E-2</v>
      </c>
      <c r="AL21" s="18">
        <v>7.0000000000000007E-2</v>
      </c>
      <c r="AM21" s="17">
        <v>0.05</v>
      </c>
      <c r="AN21" s="18">
        <v>0</v>
      </c>
    </row>
    <row r="22" spans="1:40" ht="15" customHeight="1" x14ac:dyDescent="0.3">
      <c r="A22" s="2" t="s">
        <v>329</v>
      </c>
      <c r="B22" s="9"/>
      <c r="D22" s="22"/>
      <c r="E22" s="9"/>
      <c r="F22" s="22"/>
      <c r="G22" s="12" t="s">
        <v>448</v>
      </c>
      <c r="L22" s="12" t="s">
        <v>382</v>
      </c>
      <c r="N22" s="9"/>
      <c r="O22" s="22"/>
      <c r="Z22" s="9"/>
      <c r="AA22" s="22"/>
      <c r="AF22" s="9"/>
      <c r="AG22" s="22"/>
      <c r="AH22" s="12" t="s">
        <v>420</v>
      </c>
      <c r="AK22" s="12" t="s">
        <v>377</v>
      </c>
      <c r="AL22" s="11" t="s">
        <v>377</v>
      </c>
      <c r="AM22" s="22"/>
      <c r="AN22" s="9"/>
    </row>
    <row r="23" spans="1:40" ht="15" customHeight="1" x14ac:dyDescent="0.3">
      <c r="A23" s="2" t="s">
        <v>329</v>
      </c>
      <c r="B23" s="9" t="s">
        <v>950</v>
      </c>
      <c r="C23" s="13">
        <v>28</v>
      </c>
      <c r="D23" s="14">
        <v>17</v>
      </c>
      <c r="E23" s="15">
        <v>10</v>
      </c>
      <c r="F23" s="14">
        <v>2</v>
      </c>
      <c r="G23" s="13">
        <v>5</v>
      </c>
      <c r="H23" s="13">
        <v>3</v>
      </c>
      <c r="I23" s="13">
        <v>5</v>
      </c>
      <c r="J23" s="13">
        <v>4</v>
      </c>
      <c r="K23" s="13">
        <v>9</v>
      </c>
      <c r="L23" s="13">
        <v>7</v>
      </c>
      <c r="M23" s="13">
        <v>8</v>
      </c>
      <c r="N23" s="15">
        <v>13</v>
      </c>
      <c r="O23" s="14">
        <v>16</v>
      </c>
      <c r="P23" s="13">
        <v>6</v>
      </c>
      <c r="Q23" s="13">
        <v>2</v>
      </c>
      <c r="R23" s="13">
        <v>1</v>
      </c>
      <c r="S23" s="13">
        <v>3</v>
      </c>
      <c r="T23" s="13">
        <v>6</v>
      </c>
      <c r="U23" s="13">
        <v>3</v>
      </c>
      <c r="V23" s="13">
        <v>0</v>
      </c>
      <c r="W23" s="13">
        <v>0</v>
      </c>
      <c r="X23" s="13">
        <v>4</v>
      </c>
      <c r="Y23" s="13">
        <v>0</v>
      </c>
      <c r="Z23" s="15">
        <v>3</v>
      </c>
      <c r="AA23" s="14">
        <v>23</v>
      </c>
      <c r="AB23" s="13">
        <v>5</v>
      </c>
      <c r="AC23" s="13">
        <v>0</v>
      </c>
      <c r="AD23" s="13">
        <v>3</v>
      </c>
      <c r="AE23" s="13">
        <v>2</v>
      </c>
      <c r="AF23" s="15">
        <v>0</v>
      </c>
      <c r="AG23" s="14">
        <v>18</v>
      </c>
      <c r="AH23" s="13">
        <v>10</v>
      </c>
      <c r="AI23" s="13">
        <v>8</v>
      </c>
      <c r="AJ23" s="13">
        <v>10</v>
      </c>
      <c r="AK23" s="13">
        <v>4</v>
      </c>
      <c r="AL23" s="15">
        <v>5</v>
      </c>
      <c r="AM23" s="14">
        <v>28</v>
      </c>
      <c r="AN23" s="15">
        <v>0</v>
      </c>
    </row>
    <row r="24" spans="1:40" ht="15" customHeight="1" x14ac:dyDescent="0.3">
      <c r="A24" s="2" t="s">
        <v>329</v>
      </c>
      <c r="B24" s="9"/>
      <c r="C24" s="16">
        <v>0.01</v>
      </c>
      <c r="D24" s="17">
        <v>0.02</v>
      </c>
      <c r="E24" s="18">
        <v>0.01</v>
      </c>
      <c r="F24" s="17">
        <v>0.02</v>
      </c>
      <c r="G24" s="16">
        <v>0.02</v>
      </c>
      <c r="H24" s="16">
        <v>0.01</v>
      </c>
      <c r="I24" s="16">
        <v>0.02</v>
      </c>
      <c r="J24" s="16">
        <v>0.01</v>
      </c>
      <c r="K24" s="16">
        <v>0.01</v>
      </c>
      <c r="L24" s="16">
        <v>0.02</v>
      </c>
      <c r="M24" s="16">
        <v>0.02</v>
      </c>
      <c r="N24" s="18">
        <v>0.01</v>
      </c>
      <c r="O24" s="17">
        <v>0.01</v>
      </c>
      <c r="P24" s="16">
        <v>0.02</v>
      </c>
      <c r="Q24" s="16">
        <v>0.01</v>
      </c>
      <c r="R24" s="16">
        <v>0.02</v>
      </c>
      <c r="S24" s="16">
        <v>0.02</v>
      </c>
      <c r="T24" s="16">
        <v>0.02</v>
      </c>
      <c r="U24" s="16">
        <v>0.02</v>
      </c>
      <c r="V24" s="16">
        <v>0</v>
      </c>
      <c r="W24" s="16">
        <v>0</v>
      </c>
      <c r="X24" s="16">
        <v>0.02</v>
      </c>
      <c r="Y24" s="16">
        <v>0</v>
      </c>
      <c r="Z24" s="18">
        <v>0.01</v>
      </c>
      <c r="AA24" s="17">
        <v>0.01</v>
      </c>
      <c r="AB24" s="16">
        <v>0.02</v>
      </c>
      <c r="AC24" s="16">
        <v>0</v>
      </c>
      <c r="AD24" s="16">
        <v>0.02</v>
      </c>
      <c r="AE24" s="16">
        <v>0.03</v>
      </c>
      <c r="AF24" s="18">
        <v>0</v>
      </c>
      <c r="AG24" s="17">
        <v>0.01</v>
      </c>
      <c r="AH24" s="16">
        <v>0.02</v>
      </c>
      <c r="AI24" s="16">
        <v>0.01</v>
      </c>
      <c r="AJ24" s="16">
        <v>0.02</v>
      </c>
      <c r="AK24" s="16">
        <v>0.01</v>
      </c>
      <c r="AL24" s="18">
        <v>0.02</v>
      </c>
      <c r="AM24" s="17">
        <v>0.01</v>
      </c>
      <c r="AN24" s="18">
        <v>0</v>
      </c>
    </row>
    <row r="25" spans="1:40" ht="15" customHeight="1" x14ac:dyDescent="0.3">
      <c r="A25" s="2" t="s">
        <v>329</v>
      </c>
      <c r="B25" s="9" t="s">
        <v>774</v>
      </c>
      <c r="C25" s="13">
        <v>19</v>
      </c>
      <c r="D25" s="14">
        <v>7</v>
      </c>
      <c r="E25" s="15">
        <v>13</v>
      </c>
      <c r="F25" s="14">
        <v>1</v>
      </c>
      <c r="G25" s="13">
        <v>3</v>
      </c>
      <c r="H25" s="13">
        <v>1</v>
      </c>
      <c r="I25" s="13">
        <v>1</v>
      </c>
      <c r="J25" s="13">
        <v>8</v>
      </c>
      <c r="K25" s="13">
        <v>6</v>
      </c>
      <c r="L25" s="13">
        <v>4</v>
      </c>
      <c r="M25" s="13">
        <v>2</v>
      </c>
      <c r="N25" s="15">
        <v>14</v>
      </c>
      <c r="O25" s="14">
        <v>14</v>
      </c>
      <c r="P25" s="13">
        <v>3</v>
      </c>
      <c r="Q25" s="13">
        <v>1</v>
      </c>
      <c r="R25" s="13">
        <v>0</v>
      </c>
      <c r="S25" s="13">
        <v>3</v>
      </c>
      <c r="T25" s="13">
        <v>2</v>
      </c>
      <c r="U25" s="13">
        <v>5</v>
      </c>
      <c r="V25" s="13">
        <v>0</v>
      </c>
      <c r="W25" s="13">
        <v>0</v>
      </c>
      <c r="X25" s="13">
        <v>2</v>
      </c>
      <c r="Y25" s="13">
        <v>2</v>
      </c>
      <c r="Z25" s="15">
        <v>2</v>
      </c>
      <c r="AA25" s="14">
        <v>15</v>
      </c>
      <c r="AB25" s="13">
        <v>5</v>
      </c>
      <c r="AC25" s="13">
        <v>0</v>
      </c>
      <c r="AD25" s="13">
        <v>4</v>
      </c>
      <c r="AE25" s="13">
        <v>1</v>
      </c>
      <c r="AF25" s="15">
        <v>0</v>
      </c>
      <c r="AG25" s="14">
        <v>12</v>
      </c>
      <c r="AH25" s="13">
        <v>8</v>
      </c>
      <c r="AI25" s="13">
        <v>3</v>
      </c>
      <c r="AJ25" s="13">
        <v>8</v>
      </c>
      <c r="AK25" s="13">
        <v>2</v>
      </c>
      <c r="AL25" s="15">
        <v>6</v>
      </c>
      <c r="AM25" s="14">
        <v>19</v>
      </c>
      <c r="AN25" s="15">
        <v>0</v>
      </c>
    </row>
    <row r="26" spans="1:40" ht="15" customHeight="1" x14ac:dyDescent="0.3">
      <c r="A26" s="2" t="s">
        <v>329</v>
      </c>
      <c r="B26" s="9"/>
      <c r="C26" s="16">
        <v>0.01</v>
      </c>
      <c r="D26" s="19">
        <v>0.01</v>
      </c>
      <c r="E26" s="21">
        <v>0.02</v>
      </c>
      <c r="F26" s="17">
        <v>0.01</v>
      </c>
      <c r="G26" s="16">
        <v>0.01</v>
      </c>
      <c r="H26" s="3" t="s">
        <v>422</v>
      </c>
      <c r="I26" s="3" t="s">
        <v>422</v>
      </c>
      <c r="J26" s="20">
        <v>0.02</v>
      </c>
      <c r="K26" s="16">
        <v>0.01</v>
      </c>
      <c r="L26" s="16">
        <v>0.01</v>
      </c>
      <c r="M26" s="3" t="s">
        <v>422</v>
      </c>
      <c r="N26" s="18">
        <v>0.01</v>
      </c>
      <c r="O26" s="17">
        <v>0.01</v>
      </c>
      <c r="P26" s="16">
        <v>0.01</v>
      </c>
      <c r="Q26" s="16">
        <v>0.01</v>
      </c>
      <c r="R26" s="16">
        <v>0</v>
      </c>
      <c r="S26" s="16">
        <v>0.02</v>
      </c>
      <c r="T26" s="16">
        <v>0.01</v>
      </c>
      <c r="U26" s="20">
        <v>0.03</v>
      </c>
      <c r="V26" s="16">
        <v>0</v>
      </c>
      <c r="W26" s="16">
        <v>0</v>
      </c>
      <c r="X26" s="16">
        <v>0.01</v>
      </c>
      <c r="Y26" s="16">
        <v>0.01</v>
      </c>
      <c r="Z26" s="18">
        <v>0.01</v>
      </c>
      <c r="AA26" s="17">
        <v>0.01</v>
      </c>
      <c r="AB26" s="16">
        <v>0.02</v>
      </c>
      <c r="AC26" s="16">
        <v>0</v>
      </c>
      <c r="AD26" s="20">
        <v>0.03</v>
      </c>
      <c r="AE26" s="16">
        <v>0.02</v>
      </c>
      <c r="AF26" s="18">
        <v>0</v>
      </c>
      <c r="AG26" s="17">
        <v>0.01</v>
      </c>
      <c r="AH26" s="16">
        <v>0.01</v>
      </c>
      <c r="AI26" s="16">
        <v>0.01</v>
      </c>
      <c r="AJ26" s="16">
        <v>0.01</v>
      </c>
      <c r="AK26" s="16">
        <v>0.01</v>
      </c>
      <c r="AL26" s="18">
        <v>0.02</v>
      </c>
      <c r="AM26" s="17">
        <v>0.01</v>
      </c>
      <c r="AN26" s="18">
        <v>0</v>
      </c>
    </row>
    <row r="27" spans="1:40" ht="15" customHeight="1" x14ac:dyDescent="0.3">
      <c r="A27" s="2" t="s">
        <v>329</v>
      </c>
      <c r="B27" s="9"/>
      <c r="D27" s="22"/>
      <c r="E27" s="11" t="s">
        <v>377</v>
      </c>
      <c r="F27" s="22"/>
      <c r="J27" s="12" t="s">
        <v>384</v>
      </c>
      <c r="N27" s="9"/>
      <c r="O27" s="22"/>
      <c r="U27" s="12" t="s">
        <v>1172</v>
      </c>
      <c r="Z27" s="9"/>
      <c r="AA27" s="22"/>
      <c r="AD27" s="12" t="s">
        <v>377</v>
      </c>
      <c r="AF27" s="9"/>
      <c r="AG27" s="22"/>
      <c r="AL27" s="11" t="s">
        <v>379</v>
      </c>
      <c r="AM27" s="22"/>
      <c r="AN27" s="9"/>
    </row>
    <row r="28" spans="1:40" ht="15" customHeight="1" x14ac:dyDescent="0.3">
      <c r="A28" s="2" t="s">
        <v>329</v>
      </c>
      <c r="B28" s="9" t="s">
        <v>960</v>
      </c>
      <c r="C28" s="13">
        <v>1279</v>
      </c>
      <c r="D28" s="14">
        <v>755</v>
      </c>
      <c r="E28" s="15">
        <v>525</v>
      </c>
      <c r="F28" s="14">
        <v>79</v>
      </c>
      <c r="G28" s="13">
        <v>136</v>
      </c>
      <c r="H28" s="13">
        <v>146</v>
      </c>
      <c r="I28" s="13">
        <v>190</v>
      </c>
      <c r="J28" s="13">
        <v>242</v>
      </c>
      <c r="K28" s="13">
        <v>487</v>
      </c>
      <c r="L28" s="13">
        <v>215</v>
      </c>
      <c r="M28" s="13">
        <v>336</v>
      </c>
      <c r="N28" s="15">
        <v>729</v>
      </c>
      <c r="O28" s="14">
        <v>860</v>
      </c>
      <c r="P28" s="13">
        <v>194</v>
      </c>
      <c r="Q28" s="13">
        <v>112</v>
      </c>
      <c r="R28" s="13">
        <v>43</v>
      </c>
      <c r="S28" s="13">
        <v>92</v>
      </c>
      <c r="T28" s="13">
        <v>225</v>
      </c>
      <c r="U28" s="13">
        <v>96</v>
      </c>
      <c r="V28" s="13">
        <v>5</v>
      </c>
      <c r="W28" s="13">
        <v>26</v>
      </c>
      <c r="X28" s="13">
        <v>136</v>
      </c>
      <c r="Y28" s="13">
        <v>109</v>
      </c>
      <c r="Z28" s="15">
        <v>241</v>
      </c>
      <c r="AA28" s="14">
        <v>1096</v>
      </c>
      <c r="AB28" s="13">
        <v>183</v>
      </c>
      <c r="AC28" s="13">
        <v>31</v>
      </c>
      <c r="AD28" s="13">
        <v>89</v>
      </c>
      <c r="AE28" s="13">
        <v>47</v>
      </c>
      <c r="AF28" s="15">
        <v>15</v>
      </c>
      <c r="AG28" s="14">
        <v>848</v>
      </c>
      <c r="AH28" s="13">
        <v>431</v>
      </c>
      <c r="AI28" s="13">
        <v>438</v>
      </c>
      <c r="AJ28" s="13">
        <v>410</v>
      </c>
      <c r="AK28" s="13">
        <v>243</v>
      </c>
      <c r="AL28" s="15">
        <v>188</v>
      </c>
      <c r="AM28" s="14">
        <v>1279</v>
      </c>
      <c r="AN28" s="15">
        <v>0</v>
      </c>
    </row>
    <row r="29" spans="1:40" ht="15" customHeight="1" x14ac:dyDescent="0.3">
      <c r="A29" s="2" t="s">
        <v>329</v>
      </c>
      <c r="B29" s="9"/>
      <c r="C29" s="16">
        <v>0.68</v>
      </c>
      <c r="D29" s="19">
        <v>0.7</v>
      </c>
      <c r="E29" s="21">
        <v>0.65</v>
      </c>
      <c r="F29" s="17">
        <v>0.73</v>
      </c>
      <c r="G29" s="20">
        <v>0.6</v>
      </c>
      <c r="H29" s="16">
        <v>0.7</v>
      </c>
      <c r="I29" s="16">
        <v>0.69</v>
      </c>
      <c r="J29" s="16">
        <v>0.65</v>
      </c>
      <c r="K29" s="16">
        <v>0.7</v>
      </c>
      <c r="L29" s="16">
        <v>0.64</v>
      </c>
      <c r="M29" s="16">
        <v>0.7</v>
      </c>
      <c r="N29" s="18">
        <v>0.68</v>
      </c>
      <c r="O29" s="17">
        <v>0.68</v>
      </c>
      <c r="P29" s="16">
        <v>0.64</v>
      </c>
      <c r="Q29" s="16">
        <v>0.68</v>
      </c>
      <c r="R29" s="16">
        <v>0.78</v>
      </c>
      <c r="S29" s="16">
        <v>0.66</v>
      </c>
      <c r="T29" s="16">
        <v>0.69</v>
      </c>
      <c r="U29" s="16">
        <v>0.67</v>
      </c>
      <c r="V29" s="16">
        <v>0.55000000000000004</v>
      </c>
      <c r="W29" s="16">
        <v>0.61</v>
      </c>
      <c r="X29" s="16">
        <v>0.63</v>
      </c>
      <c r="Y29" s="16">
        <v>0.73</v>
      </c>
      <c r="Z29" s="18">
        <v>0.71</v>
      </c>
      <c r="AA29" s="17">
        <v>0.67</v>
      </c>
      <c r="AB29" s="16">
        <v>0.73</v>
      </c>
      <c r="AC29" s="20">
        <v>0.83</v>
      </c>
      <c r="AD29" s="16">
        <v>0.69</v>
      </c>
      <c r="AE29" s="16">
        <v>0.74</v>
      </c>
      <c r="AF29" s="18">
        <v>0.73</v>
      </c>
      <c r="AG29" s="17">
        <v>0.68</v>
      </c>
      <c r="AH29" s="16">
        <v>0.67</v>
      </c>
      <c r="AI29" s="16">
        <v>0.7</v>
      </c>
      <c r="AJ29" s="16">
        <v>0.66</v>
      </c>
      <c r="AK29" s="16">
        <v>0.69</v>
      </c>
      <c r="AL29" s="18">
        <v>0.65</v>
      </c>
      <c r="AM29" s="17">
        <v>0.68</v>
      </c>
      <c r="AN29" s="18">
        <v>0</v>
      </c>
    </row>
    <row r="30" spans="1:40" ht="15" customHeight="1" x14ac:dyDescent="0.3">
      <c r="A30" s="2" t="s">
        <v>329</v>
      </c>
      <c r="B30" s="9"/>
      <c r="D30" s="10" t="s">
        <v>378</v>
      </c>
      <c r="E30" s="9"/>
      <c r="F30" s="10" t="s">
        <v>378</v>
      </c>
      <c r="H30" s="12" t="s">
        <v>378</v>
      </c>
      <c r="I30" s="12" t="s">
        <v>378</v>
      </c>
      <c r="K30" s="12" t="s">
        <v>666</v>
      </c>
      <c r="M30" s="12" t="s">
        <v>378</v>
      </c>
      <c r="N30" s="11" t="s">
        <v>378</v>
      </c>
      <c r="O30" s="22"/>
      <c r="R30" s="12" t="s">
        <v>835</v>
      </c>
      <c r="Y30" s="12" t="s">
        <v>387</v>
      </c>
      <c r="Z30" s="9"/>
      <c r="AA30" s="22"/>
      <c r="AC30" s="12" t="s">
        <v>377</v>
      </c>
      <c r="AF30" s="9"/>
      <c r="AG30" s="22"/>
      <c r="AL30" s="9"/>
      <c r="AM30" s="22"/>
      <c r="AN30" s="9"/>
    </row>
    <row r="31" spans="1:40" ht="15" customHeight="1" x14ac:dyDescent="0.3">
      <c r="A31" s="2" t="s">
        <v>329</v>
      </c>
      <c r="B31" s="9" t="s">
        <v>970</v>
      </c>
      <c r="C31" s="13">
        <v>124</v>
      </c>
      <c r="D31" s="14">
        <v>70</v>
      </c>
      <c r="E31" s="15">
        <v>54</v>
      </c>
      <c r="F31" s="14">
        <v>6</v>
      </c>
      <c r="G31" s="13">
        <v>23</v>
      </c>
      <c r="H31" s="13">
        <v>14</v>
      </c>
      <c r="I31" s="13">
        <v>20</v>
      </c>
      <c r="J31" s="13">
        <v>26</v>
      </c>
      <c r="K31" s="13">
        <v>34</v>
      </c>
      <c r="L31" s="13">
        <v>29</v>
      </c>
      <c r="M31" s="13">
        <v>35</v>
      </c>
      <c r="N31" s="15">
        <v>60</v>
      </c>
      <c r="O31" s="14">
        <v>80</v>
      </c>
      <c r="P31" s="13">
        <v>23</v>
      </c>
      <c r="Q31" s="13">
        <v>7</v>
      </c>
      <c r="R31" s="13">
        <v>5</v>
      </c>
      <c r="S31" s="13">
        <v>11</v>
      </c>
      <c r="T31" s="13">
        <v>21</v>
      </c>
      <c r="U31" s="13">
        <v>9</v>
      </c>
      <c r="V31" s="13">
        <v>1</v>
      </c>
      <c r="W31" s="13">
        <v>3</v>
      </c>
      <c r="X31" s="13">
        <v>18</v>
      </c>
      <c r="Y31" s="13">
        <v>10</v>
      </c>
      <c r="Z31" s="15">
        <v>15</v>
      </c>
      <c r="AA31" s="14">
        <v>111</v>
      </c>
      <c r="AB31" s="13">
        <v>13</v>
      </c>
      <c r="AC31" s="13">
        <v>2</v>
      </c>
      <c r="AD31" s="13">
        <v>7</v>
      </c>
      <c r="AE31" s="13">
        <v>3</v>
      </c>
      <c r="AF31" s="15">
        <v>2</v>
      </c>
      <c r="AG31" s="14">
        <v>70</v>
      </c>
      <c r="AH31" s="13">
        <v>54</v>
      </c>
      <c r="AI31" s="13">
        <v>33</v>
      </c>
      <c r="AJ31" s="13">
        <v>36</v>
      </c>
      <c r="AK31" s="13">
        <v>29</v>
      </c>
      <c r="AL31" s="15">
        <v>25</v>
      </c>
      <c r="AM31" s="14">
        <v>124</v>
      </c>
      <c r="AN31" s="15">
        <v>0</v>
      </c>
    </row>
    <row r="32" spans="1:40" ht="15" customHeight="1" x14ac:dyDescent="0.3">
      <c r="A32" s="2" t="s">
        <v>329</v>
      </c>
      <c r="B32" s="9"/>
      <c r="C32" s="16">
        <v>7.0000000000000007E-2</v>
      </c>
      <c r="D32" s="17">
        <v>0.06</v>
      </c>
      <c r="E32" s="18">
        <v>7.0000000000000007E-2</v>
      </c>
      <c r="F32" s="17">
        <v>0.06</v>
      </c>
      <c r="G32" s="20">
        <v>0.1</v>
      </c>
      <c r="H32" s="16">
        <v>7.0000000000000007E-2</v>
      </c>
      <c r="I32" s="16">
        <v>7.0000000000000007E-2</v>
      </c>
      <c r="J32" s="16">
        <v>7.0000000000000007E-2</v>
      </c>
      <c r="K32" s="20">
        <v>0.05</v>
      </c>
      <c r="L32" s="16">
        <v>0.09</v>
      </c>
      <c r="M32" s="16">
        <v>7.0000000000000007E-2</v>
      </c>
      <c r="N32" s="18">
        <v>0.06</v>
      </c>
      <c r="O32" s="17">
        <v>0.06</v>
      </c>
      <c r="P32" s="16">
        <v>0.08</v>
      </c>
      <c r="Q32" s="16">
        <v>0.04</v>
      </c>
      <c r="R32" s="16">
        <v>0.1</v>
      </c>
      <c r="S32" s="16">
        <v>0.08</v>
      </c>
      <c r="T32" s="16">
        <v>0.06</v>
      </c>
      <c r="U32" s="16">
        <v>7.0000000000000007E-2</v>
      </c>
      <c r="V32" s="16">
        <v>0.12</v>
      </c>
      <c r="W32" s="16">
        <v>0.06</v>
      </c>
      <c r="X32" s="16">
        <v>0.08</v>
      </c>
      <c r="Y32" s="16">
        <v>7.0000000000000007E-2</v>
      </c>
      <c r="Z32" s="18">
        <v>0.04</v>
      </c>
      <c r="AA32" s="17">
        <v>7.0000000000000007E-2</v>
      </c>
      <c r="AB32" s="16">
        <v>0.05</v>
      </c>
      <c r="AC32" s="16">
        <v>0.05</v>
      </c>
      <c r="AD32" s="16">
        <v>0.05</v>
      </c>
      <c r="AE32" s="16">
        <v>0.04</v>
      </c>
      <c r="AF32" s="18">
        <v>0.09</v>
      </c>
      <c r="AG32" s="19">
        <v>0.06</v>
      </c>
      <c r="AH32" s="20">
        <v>0.08</v>
      </c>
      <c r="AI32" s="16">
        <v>0.05</v>
      </c>
      <c r="AJ32" s="16">
        <v>0.06</v>
      </c>
      <c r="AK32" s="16">
        <v>0.08</v>
      </c>
      <c r="AL32" s="18">
        <v>0.09</v>
      </c>
      <c r="AM32" s="17">
        <v>7.0000000000000007E-2</v>
      </c>
      <c r="AN32" s="18">
        <v>0</v>
      </c>
    </row>
    <row r="33" spans="1:40" ht="15" customHeight="1" x14ac:dyDescent="0.3">
      <c r="A33" s="2" t="s">
        <v>329</v>
      </c>
      <c r="B33" s="9"/>
      <c r="C33" s="28"/>
      <c r="D33" s="29"/>
      <c r="E33" s="30"/>
      <c r="F33" s="29"/>
      <c r="G33" s="47" t="s">
        <v>448</v>
      </c>
      <c r="H33" s="28"/>
      <c r="I33" s="28"/>
      <c r="J33" s="28"/>
      <c r="K33" s="28"/>
      <c r="L33" s="47" t="s">
        <v>382</v>
      </c>
      <c r="M33" s="28"/>
      <c r="N33" s="30"/>
      <c r="O33" s="29"/>
      <c r="P33" s="28"/>
      <c r="Q33" s="28"/>
      <c r="R33" s="28"/>
      <c r="S33" s="28"/>
      <c r="T33" s="28"/>
      <c r="U33" s="28"/>
      <c r="V33" s="28"/>
      <c r="W33" s="28"/>
      <c r="X33" s="28"/>
      <c r="Y33" s="28"/>
      <c r="Z33" s="30"/>
      <c r="AA33" s="29"/>
      <c r="AB33" s="28"/>
      <c r="AC33" s="28"/>
      <c r="AD33" s="28"/>
      <c r="AE33" s="28"/>
      <c r="AF33" s="30"/>
      <c r="AG33" s="29"/>
      <c r="AH33" s="47" t="s">
        <v>413</v>
      </c>
      <c r="AI33" s="28"/>
      <c r="AJ33" s="28"/>
      <c r="AK33" s="28"/>
      <c r="AL33" s="48" t="s">
        <v>413</v>
      </c>
      <c r="AM33" s="29"/>
      <c r="AN33" s="30"/>
    </row>
    <row r="34" spans="1:40" x14ac:dyDescent="0.3">
      <c r="A34" s="2" t="s">
        <v>329</v>
      </c>
      <c r="B34" s="2" t="s">
        <v>457</v>
      </c>
    </row>
    <row r="35" spans="1:40" x14ac:dyDescent="0.3">
      <c r="A35" s="2" t="s">
        <v>329</v>
      </c>
      <c r="B35" s="2" t="s">
        <v>458</v>
      </c>
    </row>
    <row r="36" spans="1:40" ht="15" customHeight="1" x14ac:dyDescent="0.3">
      <c r="A36" s="2" t="s">
        <v>329</v>
      </c>
    </row>
    <row r="37" spans="1:40" ht="15" customHeight="1" x14ac:dyDescent="0.3">
      <c r="A37" s="2" t="s">
        <v>329</v>
      </c>
      <c r="B37" s="2" t="s">
        <v>459</v>
      </c>
    </row>
  </sheetData>
  <mergeCells count="6">
    <mergeCell ref="AM6:AN6"/>
    <mergeCell ref="D6:E6"/>
    <mergeCell ref="F6:N6"/>
    <mergeCell ref="O6:Z6"/>
    <mergeCell ref="AA6:AF6"/>
    <mergeCell ref="AG6:AL6"/>
  </mergeCells>
  <hyperlinks>
    <hyperlink ref="B1" location="'Contents'!E1" display="&lt;&lt; Contents" xr:uid="{00000000-0004-0000-3900-000000000000}"/>
  </hyperlinks>
  <pageMargins left="0.7" right="0.7" top="0.75" bottom="0.75" header="0.3" footer="0.3"/>
  <headerFooter>
    <oddHeader>&amp;L&amp;"Aptos"&amp;12&amp;K000000 Classification: CONFIDENTIAL&amp;1#_x000D_</oddHeader>
  </headerFooter>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A00-000000000000}">
  <dimension ref="A1:AN37"/>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1173</v>
      </c>
    </row>
    <row r="4" spans="1:40" x14ac:dyDescent="0.3">
      <c r="A4" s="2" t="s">
        <v>329</v>
      </c>
      <c r="B4" s="2" t="s">
        <v>1174</v>
      </c>
    </row>
    <row r="5" spans="1:40" x14ac:dyDescent="0.3">
      <c r="A5" s="2" t="s">
        <v>329</v>
      </c>
      <c r="B5" s="2" t="s">
        <v>29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383</v>
      </c>
      <c r="M8" s="12" t="s">
        <v>384</v>
      </c>
      <c r="N8" s="11" t="s">
        <v>385</v>
      </c>
      <c r="O8" s="10" t="s">
        <v>377</v>
      </c>
      <c r="P8" s="12" t="s">
        <v>463</v>
      </c>
      <c r="Q8" s="12" t="s">
        <v>464</v>
      </c>
      <c r="R8" s="12" t="s">
        <v>465</v>
      </c>
      <c r="S8" s="12" t="s">
        <v>466</v>
      </c>
      <c r="T8" s="12" t="s">
        <v>382</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519</v>
      </c>
      <c r="D9" s="14">
        <v>333</v>
      </c>
      <c r="E9" s="15">
        <v>186</v>
      </c>
      <c r="F9" s="14">
        <v>49</v>
      </c>
      <c r="G9" s="13">
        <v>76</v>
      </c>
      <c r="H9" s="13">
        <v>67</v>
      </c>
      <c r="I9" s="13">
        <v>68</v>
      </c>
      <c r="J9" s="13">
        <v>90</v>
      </c>
      <c r="K9" s="13">
        <v>169</v>
      </c>
      <c r="L9" s="13">
        <v>125</v>
      </c>
      <c r="M9" s="13">
        <v>135</v>
      </c>
      <c r="N9" s="15">
        <v>259</v>
      </c>
      <c r="O9" s="14">
        <v>288</v>
      </c>
      <c r="P9" s="13">
        <v>94</v>
      </c>
      <c r="Q9" s="13">
        <v>46</v>
      </c>
      <c r="R9" s="13">
        <v>10</v>
      </c>
      <c r="S9" s="13">
        <v>28</v>
      </c>
      <c r="T9" s="13">
        <v>137</v>
      </c>
      <c r="U9" s="13">
        <v>32</v>
      </c>
      <c r="V9" s="13">
        <v>1</v>
      </c>
      <c r="W9" s="13">
        <v>7</v>
      </c>
      <c r="X9" s="13">
        <v>43</v>
      </c>
      <c r="Y9" s="13">
        <v>28</v>
      </c>
      <c r="Z9" s="15">
        <v>93</v>
      </c>
      <c r="AA9" s="14">
        <v>431</v>
      </c>
      <c r="AB9" s="13">
        <v>87</v>
      </c>
      <c r="AC9" s="13">
        <v>12</v>
      </c>
      <c r="AD9" s="13">
        <v>48</v>
      </c>
      <c r="AE9" s="13">
        <v>25</v>
      </c>
      <c r="AF9" s="15">
        <v>2</v>
      </c>
      <c r="AG9" s="14">
        <v>361</v>
      </c>
      <c r="AH9" s="13">
        <v>158</v>
      </c>
      <c r="AI9" s="13">
        <v>213</v>
      </c>
      <c r="AJ9" s="13">
        <v>148</v>
      </c>
      <c r="AK9" s="13">
        <v>98</v>
      </c>
      <c r="AL9" s="15">
        <v>60</v>
      </c>
      <c r="AM9" s="14">
        <v>519</v>
      </c>
      <c r="AN9" s="15">
        <v>0</v>
      </c>
    </row>
    <row r="10" spans="1:40" ht="15" customHeight="1" x14ac:dyDescent="0.3">
      <c r="A10" s="2" t="s">
        <v>329</v>
      </c>
      <c r="B10" s="9" t="s">
        <v>338</v>
      </c>
      <c r="C10" s="13">
        <v>506</v>
      </c>
      <c r="D10" s="14">
        <v>326</v>
      </c>
      <c r="E10" s="15">
        <v>180</v>
      </c>
      <c r="F10" s="14">
        <v>46</v>
      </c>
      <c r="G10" s="13">
        <v>70</v>
      </c>
      <c r="H10" s="13">
        <v>66</v>
      </c>
      <c r="I10" s="13">
        <v>68</v>
      </c>
      <c r="J10" s="13">
        <v>88</v>
      </c>
      <c r="K10" s="13">
        <v>168</v>
      </c>
      <c r="L10" s="13">
        <v>116</v>
      </c>
      <c r="M10" s="13">
        <v>133</v>
      </c>
      <c r="N10" s="15">
        <v>256</v>
      </c>
      <c r="O10" s="14">
        <v>281</v>
      </c>
      <c r="P10" s="13">
        <v>93</v>
      </c>
      <c r="Q10" s="13">
        <v>43</v>
      </c>
      <c r="R10" s="13">
        <v>8</v>
      </c>
      <c r="S10" s="13">
        <v>27</v>
      </c>
      <c r="T10" s="13">
        <v>133</v>
      </c>
      <c r="U10" s="13">
        <v>31</v>
      </c>
      <c r="V10" s="13">
        <v>1</v>
      </c>
      <c r="W10" s="13">
        <v>6</v>
      </c>
      <c r="X10" s="13">
        <v>43</v>
      </c>
      <c r="Y10" s="13">
        <v>25</v>
      </c>
      <c r="Z10" s="15">
        <v>97</v>
      </c>
      <c r="AA10" s="14">
        <v>420</v>
      </c>
      <c r="AB10" s="13">
        <v>86</v>
      </c>
      <c r="AC10" s="13">
        <v>11</v>
      </c>
      <c r="AD10" s="13">
        <v>50</v>
      </c>
      <c r="AE10" s="13">
        <v>22</v>
      </c>
      <c r="AF10" s="15">
        <v>3</v>
      </c>
      <c r="AG10" s="14">
        <v>350</v>
      </c>
      <c r="AH10" s="13">
        <v>156</v>
      </c>
      <c r="AI10" s="13">
        <v>192</v>
      </c>
      <c r="AJ10" s="13">
        <v>158</v>
      </c>
      <c r="AK10" s="13">
        <v>99</v>
      </c>
      <c r="AL10" s="15">
        <v>57</v>
      </c>
      <c r="AM10" s="14">
        <v>506</v>
      </c>
      <c r="AN10" s="15">
        <v>0</v>
      </c>
    </row>
    <row r="11" spans="1:40" ht="15" customHeight="1" x14ac:dyDescent="0.3">
      <c r="A11" s="2" t="s">
        <v>329</v>
      </c>
      <c r="B11" s="9" t="s">
        <v>909</v>
      </c>
      <c r="C11" s="13">
        <v>161</v>
      </c>
      <c r="D11" s="14">
        <v>105</v>
      </c>
      <c r="E11" s="15">
        <v>57</v>
      </c>
      <c r="F11" s="14">
        <v>18</v>
      </c>
      <c r="G11" s="13">
        <v>23</v>
      </c>
      <c r="H11" s="13">
        <v>29</v>
      </c>
      <c r="I11" s="13">
        <v>24</v>
      </c>
      <c r="J11" s="13">
        <v>16</v>
      </c>
      <c r="K11" s="13">
        <v>53</v>
      </c>
      <c r="L11" s="13">
        <v>41</v>
      </c>
      <c r="M11" s="13">
        <v>52</v>
      </c>
      <c r="N11" s="15">
        <v>68</v>
      </c>
      <c r="O11" s="14">
        <v>88</v>
      </c>
      <c r="P11" s="13">
        <v>30</v>
      </c>
      <c r="Q11" s="13">
        <v>14</v>
      </c>
      <c r="R11" s="13">
        <v>3</v>
      </c>
      <c r="S11" s="13">
        <v>7</v>
      </c>
      <c r="T11" s="13">
        <v>43</v>
      </c>
      <c r="U11" s="13">
        <v>8</v>
      </c>
      <c r="V11" s="13">
        <v>1</v>
      </c>
      <c r="W11" s="13">
        <v>0</v>
      </c>
      <c r="X11" s="13">
        <v>12</v>
      </c>
      <c r="Y11" s="13">
        <v>8</v>
      </c>
      <c r="Z11" s="15">
        <v>36</v>
      </c>
      <c r="AA11" s="14">
        <v>135</v>
      </c>
      <c r="AB11" s="13">
        <v>26</v>
      </c>
      <c r="AC11" s="13">
        <v>4</v>
      </c>
      <c r="AD11" s="13">
        <v>12</v>
      </c>
      <c r="AE11" s="13">
        <v>8</v>
      </c>
      <c r="AF11" s="15">
        <v>2</v>
      </c>
      <c r="AG11" s="14">
        <v>106</v>
      </c>
      <c r="AH11" s="13">
        <v>56</v>
      </c>
      <c r="AI11" s="13">
        <v>64</v>
      </c>
      <c r="AJ11" s="13">
        <v>42</v>
      </c>
      <c r="AK11" s="13">
        <v>36</v>
      </c>
      <c r="AL11" s="15">
        <v>20</v>
      </c>
      <c r="AM11" s="14">
        <v>161</v>
      </c>
      <c r="AN11" s="15">
        <v>0</v>
      </c>
    </row>
    <row r="12" spans="1:40" ht="15" customHeight="1" x14ac:dyDescent="0.3">
      <c r="A12" s="2" t="s">
        <v>329</v>
      </c>
      <c r="B12" s="9"/>
      <c r="C12" s="16">
        <v>0.32</v>
      </c>
      <c r="D12" s="17">
        <v>0.32</v>
      </c>
      <c r="E12" s="18">
        <v>0.31</v>
      </c>
      <c r="F12" s="17">
        <v>0.39</v>
      </c>
      <c r="G12" s="16">
        <v>0.33</v>
      </c>
      <c r="H12" s="20">
        <v>0.44</v>
      </c>
      <c r="I12" s="16">
        <v>0.35</v>
      </c>
      <c r="J12" s="20">
        <v>0.18</v>
      </c>
      <c r="K12" s="16">
        <v>0.31</v>
      </c>
      <c r="L12" s="16">
        <v>0.35</v>
      </c>
      <c r="M12" s="20">
        <v>0.39</v>
      </c>
      <c r="N12" s="21">
        <v>0.27</v>
      </c>
      <c r="O12" s="17">
        <v>0.31</v>
      </c>
      <c r="P12" s="16">
        <v>0.33</v>
      </c>
      <c r="Q12" s="16">
        <v>0.33</v>
      </c>
      <c r="R12" s="16">
        <v>0.3</v>
      </c>
      <c r="S12" s="16">
        <v>0.26</v>
      </c>
      <c r="T12" s="16">
        <v>0.32</v>
      </c>
      <c r="U12" s="16">
        <v>0.26</v>
      </c>
      <c r="V12" s="16">
        <v>1</v>
      </c>
      <c r="W12" s="16">
        <v>0</v>
      </c>
      <c r="X12" s="16">
        <v>0.28000000000000003</v>
      </c>
      <c r="Y12" s="16">
        <v>0.32</v>
      </c>
      <c r="Z12" s="18">
        <v>0.37</v>
      </c>
      <c r="AA12" s="17">
        <v>0.32</v>
      </c>
      <c r="AB12" s="16">
        <v>0.31</v>
      </c>
      <c r="AC12" s="16">
        <v>0.36</v>
      </c>
      <c r="AD12" s="16">
        <v>0.25</v>
      </c>
      <c r="AE12" s="16">
        <v>0.38</v>
      </c>
      <c r="AF12" s="18">
        <v>0.54</v>
      </c>
      <c r="AG12" s="17">
        <v>0.3</v>
      </c>
      <c r="AH12" s="16">
        <v>0.36</v>
      </c>
      <c r="AI12" s="16">
        <v>0.33</v>
      </c>
      <c r="AJ12" s="16">
        <v>0.27</v>
      </c>
      <c r="AK12" s="16">
        <v>0.36</v>
      </c>
      <c r="AL12" s="18">
        <v>0.35</v>
      </c>
      <c r="AM12" s="17">
        <v>0.32</v>
      </c>
      <c r="AN12" s="18">
        <v>0</v>
      </c>
    </row>
    <row r="13" spans="1:40" ht="15" customHeight="1" x14ac:dyDescent="0.3">
      <c r="A13" s="2" t="s">
        <v>329</v>
      </c>
      <c r="B13" s="9"/>
      <c r="D13" s="22"/>
      <c r="E13" s="9"/>
      <c r="F13" s="10" t="s">
        <v>381</v>
      </c>
      <c r="G13" s="12" t="s">
        <v>381</v>
      </c>
      <c r="H13" s="12" t="s">
        <v>415</v>
      </c>
      <c r="I13" s="12" t="s">
        <v>381</v>
      </c>
      <c r="K13" s="12" t="s">
        <v>381</v>
      </c>
      <c r="L13" s="12" t="s">
        <v>381</v>
      </c>
      <c r="M13" s="12" t="s">
        <v>415</v>
      </c>
      <c r="N13" s="9"/>
      <c r="O13" s="22"/>
      <c r="Z13" s="9"/>
      <c r="AA13" s="22"/>
      <c r="AF13" s="9"/>
      <c r="AG13" s="22"/>
      <c r="AL13" s="9"/>
      <c r="AM13" s="22"/>
      <c r="AN13" s="9"/>
    </row>
    <row r="14" spans="1:40" ht="15" customHeight="1" x14ac:dyDescent="0.3">
      <c r="A14" s="2" t="s">
        <v>329</v>
      </c>
      <c r="B14" s="9" t="s">
        <v>922</v>
      </c>
      <c r="C14" s="13">
        <v>202</v>
      </c>
      <c r="D14" s="14">
        <v>139</v>
      </c>
      <c r="E14" s="15">
        <v>63</v>
      </c>
      <c r="F14" s="14">
        <v>19</v>
      </c>
      <c r="G14" s="13">
        <v>23</v>
      </c>
      <c r="H14" s="13">
        <v>20</v>
      </c>
      <c r="I14" s="13">
        <v>23</v>
      </c>
      <c r="J14" s="13">
        <v>47</v>
      </c>
      <c r="K14" s="13">
        <v>71</v>
      </c>
      <c r="L14" s="13">
        <v>42</v>
      </c>
      <c r="M14" s="13">
        <v>43</v>
      </c>
      <c r="N14" s="15">
        <v>117</v>
      </c>
      <c r="O14" s="14">
        <v>102</v>
      </c>
      <c r="P14" s="13">
        <v>39</v>
      </c>
      <c r="Q14" s="13">
        <v>17</v>
      </c>
      <c r="R14" s="13">
        <v>4</v>
      </c>
      <c r="S14" s="13">
        <v>7</v>
      </c>
      <c r="T14" s="13">
        <v>61</v>
      </c>
      <c r="U14" s="13">
        <v>11</v>
      </c>
      <c r="V14" s="13">
        <v>0</v>
      </c>
      <c r="W14" s="13">
        <v>3</v>
      </c>
      <c r="X14" s="13">
        <v>13</v>
      </c>
      <c r="Y14" s="13">
        <v>11</v>
      </c>
      <c r="Z14" s="15">
        <v>36</v>
      </c>
      <c r="AA14" s="14">
        <v>174</v>
      </c>
      <c r="AB14" s="13">
        <v>28</v>
      </c>
      <c r="AC14" s="13">
        <v>3</v>
      </c>
      <c r="AD14" s="13">
        <v>16</v>
      </c>
      <c r="AE14" s="13">
        <v>9</v>
      </c>
      <c r="AF14" s="15">
        <v>0</v>
      </c>
      <c r="AG14" s="14">
        <v>146</v>
      </c>
      <c r="AH14" s="13">
        <v>56</v>
      </c>
      <c r="AI14" s="13">
        <v>71</v>
      </c>
      <c r="AJ14" s="13">
        <v>76</v>
      </c>
      <c r="AK14" s="13">
        <v>39</v>
      </c>
      <c r="AL14" s="15">
        <v>17</v>
      </c>
      <c r="AM14" s="14">
        <v>202</v>
      </c>
      <c r="AN14" s="15">
        <v>0</v>
      </c>
    </row>
    <row r="15" spans="1:40" ht="15" customHeight="1" x14ac:dyDescent="0.3">
      <c r="A15" s="2" t="s">
        <v>329</v>
      </c>
      <c r="B15" s="9"/>
      <c r="C15" s="16">
        <v>0.4</v>
      </c>
      <c r="D15" s="17">
        <v>0.43</v>
      </c>
      <c r="E15" s="18">
        <v>0.35</v>
      </c>
      <c r="F15" s="17">
        <v>0.4</v>
      </c>
      <c r="G15" s="16">
        <v>0.33</v>
      </c>
      <c r="H15" s="16">
        <v>0.31</v>
      </c>
      <c r="I15" s="16">
        <v>0.33</v>
      </c>
      <c r="J15" s="20">
        <v>0.53</v>
      </c>
      <c r="K15" s="16">
        <v>0.42</v>
      </c>
      <c r="L15" s="16">
        <v>0.36</v>
      </c>
      <c r="M15" s="20">
        <v>0.32</v>
      </c>
      <c r="N15" s="21">
        <v>0.46</v>
      </c>
      <c r="O15" s="17">
        <v>0.36</v>
      </c>
      <c r="P15" s="16">
        <v>0.42</v>
      </c>
      <c r="Q15" s="16">
        <v>0.39</v>
      </c>
      <c r="R15" s="16">
        <v>0.5</v>
      </c>
      <c r="S15" s="16">
        <v>0.26</v>
      </c>
      <c r="T15" s="16">
        <v>0.46</v>
      </c>
      <c r="U15" s="16">
        <v>0.35</v>
      </c>
      <c r="V15" s="16">
        <v>0</v>
      </c>
      <c r="W15" s="16">
        <v>0.42</v>
      </c>
      <c r="X15" s="16">
        <v>0.31</v>
      </c>
      <c r="Y15" s="16">
        <v>0.44</v>
      </c>
      <c r="Z15" s="18">
        <v>0.38</v>
      </c>
      <c r="AA15" s="17">
        <v>0.42</v>
      </c>
      <c r="AB15" s="16">
        <v>0.32</v>
      </c>
      <c r="AC15" s="16">
        <v>0.33</v>
      </c>
      <c r="AD15" s="16">
        <v>0.31</v>
      </c>
      <c r="AE15" s="16">
        <v>0.39</v>
      </c>
      <c r="AF15" s="18">
        <v>0</v>
      </c>
      <c r="AG15" s="17">
        <v>0.42</v>
      </c>
      <c r="AH15" s="16">
        <v>0.36</v>
      </c>
      <c r="AI15" s="16">
        <v>0.37</v>
      </c>
      <c r="AJ15" s="20">
        <v>0.48</v>
      </c>
      <c r="AK15" s="16">
        <v>0.39</v>
      </c>
      <c r="AL15" s="18">
        <v>0.28999999999999998</v>
      </c>
      <c r="AM15" s="17">
        <v>0.4</v>
      </c>
      <c r="AN15" s="18">
        <v>0</v>
      </c>
    </row>
    <row r="16" spans="1:40" ht="15" customHeight="1" x14ac:dyDescent="0.3">
      <c r="A16" s="2" t="s">
        <v>329</v>
      </c>
      <c r="B16" s="9"/>
      <c r="D16" s="22"/>
      <c r="E16" s="9"/>
      <c r="F16" s="22"/>
      <c r="J16" s="12" t="s">
        <v>411</v>
      </c>
      <c r="N16" s="11" t="s">
        <v>662</v>
      </c>
      <c r="O16" s="22"/>
      <c r="Z16" s="9"/>
      <c r="AA16" s="22"/>
      <c r="AF16" s="9"/>
      <c r="AG16" s="22"/>
      <c r="AJ16" s="12" t="s">
        <v>596</v>
      </c>
      <c r="AL16" s="9"/>
      <c r="AM16" s="22"/>
      <c r="AN16" s="9"/>
    </row>
    <row r="17" spans="1:40" ht="15" customHeight="1" x14ac:dyDescent="0.3">
      <c r="A17" s="2" t="s">
        <v>329</v>
      </c>
      <c r="B17" s="9" t="s">
        <v>930</v>
      </c>
      <c r="C17" s="13">
        <v>118</v>
      </c>
      <c r="D17" s="14">
        <v>66</v>
      </c>
      <c r="E17" s="15">
        <v>52</v>
      </c>
      <c r="F17" s="14">
        <v>6</v>
      </c>
      <c r="G17" s="13">
        <v>21</v>
      </c>
      <c r="H17" s="13">
        <v>13</v>
      </c>
      <c r="I17" s="13">
        <v>18</v>
      </c>
      <c r="J17" s="13">
        <v>19</v>
      </c>
      <c r="K17" s="13">
        <v>40</v>
      </c>
      <c r="L17" s="13">
        <v>26</v>
      </c>
      <c r="M17" s="13">
        <v>32</v>
      </c>
      <c r="N17" s="15">
        <v>60</v>
      </c>
      <c r="O17" s="14">
        <v>76</v>
      </c>
      <c r="P17" s="13">
        <v>17</v>
      </c>
      <c r="Q17" s="13">
        <v>12</v>
      </c>
      <c r="R17" s="13">
        <v>2</v>
      </c>
      <c r="S17" s="13">
        <v>10</v>
      </c>
      <c r="T17" s="13">
        <v>24</v>
      </c>
      <c r="U17" s="13">
        <v>12</v>
      </c>
      <c r="V17" s="13">
        <v>0</v>
      </c>
      <c r="W17" s="13">
        <v>3</v>
      </c>
      <c r="X17" s="13">
        <v>12</v>
      </c>
      <c r="Y17" s="13">
        <v>5</v>
      </c>
      <c r="Z17" s="15">
        <v>22</v>
      </c>
      <c r="AA17" s="14">
        <v>88</v>
      </c>
      <c r="AB17" s="13">
        <v>30</v>
      </c>
      <c r="AC17" s="13">
        <v>3</v>
      </c>
      <c r="AD17" s="13">
        <v>20</v>
      </c>
      <c r="AE17" s="13">
        <v>4</v>
      </c>
      <c r="AF17" s="15">
        <v>2</v>
      </c>
      <c r="AG17" s="14">
        <v>82</v>
      </c>
      <c r="AH17" s="13">
        <v>35</v>
      </c>
      <c r="AI17" s="13">
        <v>47</v>
      </c>
      <c r="AJ17" s="13">
        <v>35</v>
      </c>
      <c r="AK17" s="13">
        <v>22</v>
      </c>
      <c r="AL17" s="15">
        <v>14</v>
      </c>
      <c r="AM17" s="14">
        <v>118</v>
      </c>
      <c r="AN17" s="15">
        <v>0</v>
      </c>
    </row>
    <row r="18" spans="1:40" ht="15" customHeight="1" x14ac:dyDescent="0.3">
      <c r="A18" s="2" t="s">
        <v>329</v>
      </c>
      <c r="B18" s="9"/>
      <c r="C18" s="16">
        <v>0.23</v>
      </c>
      <c r="D18" s="19">
        <v>0.2</v>
      </c>
      <c r="E18" s="21">
        <v>0.28999999999999998</v>
      </c>
      <c r="F18" s="17">
        <v>0.13</v>
      </c>
      <c r="G18" s="16">
        <v>0.28999999999999998</v>
      </c>
      <c r="H18" s="16">
        <v>0.2</v>
      </c>
      <c r="I18" s="16">
        <v>0.27</v>
      </c>
      <c r="J18" s="16">
        <v>0.22</v>
      </c>
      <c r="K18" s="16">
        <v>0.24</v>
      </c>
      <c r="L18" s="16">
        <v>0.23</v>
      </c>
      <c r="M18" s="16">
        <v>0.24</v>
      </c>
      <c r="N18" s="18">
        <v>0.23</v>
      </c>
      <c r="O18" s="19">
        <v>0.27</v>
      </c>
      <c r="P18" s="16">
        <v>0.19</v>
      </c>
      <c r="Q18" s="16">
        <v>0.28000000000000003</v>
      </c>
      <c r="R18" s="16">
        <v>0.2</v>
      </c>
      <c r="S18" s="16">
        <v>0.36</v>
      </c>
      <c r="T18" s="16">
        <v>0.18</v>
      </c>
      <c r="U18" s="20">
        <v>0.39</v>
      </c>
      <c r="V18" s="16">
        <v>0</v>
      </c>
      <c r="W18" s="16">
        <v>0.43</v>
      </c>
      <c r="X18" s="16">
        <v>0.27</v>
      </c>
      <c r="Y18" s="16">
        <v>0.21</v>
      </c>
      <c r="Z18" s="18">
        <v>0.22</v>
      </c>
      <c r="AA18" s="19">
        <v>0.21</v>
      </c>
      <c r="AB18" s="20">
        <v>0.34</v>
      </c>
      <c r="AC18" s="16">
        <v>0.32</v>
      </c>
      <c r="AD18" s="20">
        <v>0.41</v>
      </c>
      <c r="AE18" s="16">
        <v>0.19</v>
      </c>
      <c r="AF18" s="18">
        <v>0.46</v>
      </c>
      <c r="AG18" s="17">
        <v>0.24</v>
      </c>
      <c r="AH18" s="16">
        <v>0.23</v>
      </c>
      <c r="AI18" s="16">
        <v>0.25</v>
      </c>
      <c r="AJ18" s="16">
        <v>0.22</v>
      </c>
      <c r="AK18" s="16">
        <v>0.22</v>
      </c>
      <c r="AL18" s="18">
        <v>0.24</v>
      </c>
      <c r="AM18" s="17">
        <v>0.23</v>
      </c>
      <c r="AN18" s="18">
        <v>0</v>
      </c>
    </row>
    <row r="19" spans="1:40" ht="15" customHeight="1" x14ac:dyDescent="0.3">
      <c r="A19" s="2" t="s">
        <v>329</v>
      </c>
      <c r="B19" s="9"/>
      <c r="D19" s="22"/>
      <c r="E19" s="11" t="s">
        <v>377</v>
      </c>
      <c r="F19" s="22"/>
      <c r="G19" s="12" t="s">
        <v>377</v>
      </c>
      <c r="N19" s="9"/>
      <c r="O19" s="10" t="s">
        <v>382</v>
      </c>
      <c r="U19" s="12" t="s">
        <v>437</v>
      </c>
      <c r="Z19" s="9"/>
      <c r="AA19" s="22"/>
      <c r="AB19" s="12" t="s">
        <v>377</v>
      </c>
      <c r="AD19" s="12" t="s">
        <v>377</v>
      </c>
      <c r="AF19" s="9"/>
      <c r="AG19" s="22"/>
      <c r="AL19" s="9"/>
      <c r="AM19" s="22"/>
      <c r="AN19" s="9"/>
    </row>
    <row r="20" spans="1:40" ht="15" customHeight="1" x14ac:dyDescent="0.3">
      <c r="A20" s="2" t="s">
        <v>329</v>
      </c>
      <c r="B20" s="9" t="s">
        <v>940</v>
      </c>
      <c r="C20" s="13">
        <v>15</v>
      </c>
      <c r="D20" s="14">
        <v>8</v>
      </c>
      <c r="E20" s="15">
        <v>7</v>
      </c>
      <c r="F20" s="14">
        <v>3</v>
      </c>
      <c r="G20" s="13">
        <v>3</v>
      </c>
      <c r="H20" s="13">
        <v>3</v>
      </c>
      <c r="I20" s="13">
        <v>3</v>
      </c>
      <c r="J20" s="13">
        <v>3</v>
      </c>
      <c r="K20" s="13">
        <v>1</v>
      </c>
      <c r="L20" s="13">
        <v>5</v>
      </c>
      <c r="M20" s="13">
        <v>6</v>
      </c>
      <c r="N20" s="15">
        <v>4</v>
      </c>
      <c r="O20" s="14">
        <v>9</v>
      </c>
      <c r="P20" s="13">
        <v>5</v>
      </c>
      <c r="Q20" s="13">
        <v>0</v>
      </c>
      <c r="R20" s="13">
        <v>0</v>
      </c>
      <c r="S20" s="13">
        <v>2</v>
      </c>
      <c r="T20" s="13">
        <v>2</v>
      </c>
      <c r="U20" s="13">
        <v>0</v>
      </c>
      <c r="V20" s="13">
        <v>0</v>
      </c>
      <c r="W20" s="13">
        <v>0</v>
      </c>
      <c r="X20" s="13">
        <v>3</v>
      </c>
      <c r="Y20" s="13">
        <v>1</v>
      </c>
      <c r="Z20" s="15">
        <v>3</v>
      </c>
      <c r="AA20" s="14">
        <v>13</v>
      </c>
      <c r="AB20" s="13">
        <v>2</v>
      </c>
      <c r="AC20" s="13">
        <v>0</v>
      </c>
      <c r="AD20" s="13">
        <v>2</v>
      </c>
      <c r="AE20" s="13">
        <v>1</v>
      </c>
      <c r="AF20" s="15">
        <v>0</v>
      </c>
      <c r="AG20" s="14">
        <v>11</v>
      </c>
      <c r="AH20" s="13">
        <v>4</v>
      </c>
      <c r="AI20" s="13">
        <v>8</v>
      </c>
      <c r="AJ20" s="13">
        <v>3</v>
      </c>
      <c r="AK20" s="13">
        <v>2</v>
      </c>
      <c r="AL20" s="15">
        <v>2</v>
      </c>
      <c r="AM20" s="14">
        <v>15</v>
      </c>
      <c r="AN20" s="15">
        <v>0</v>
      </c>
    </row>
    <row r="21" spans="1:40" ht="15" customHeight="1" x14ac:dyDescent="0.3">
      <c r="A21" s="2" t="s">
        <v>329</v>
      </c>
      <c r="B21" s="9"/>
      <c r="C21" s="16">
        <v>0.03</v>
      </c>
      <c r="D21" s="17">
        <v>0.03</v>
      </c>
      <c r="E21" s="18">
        <v>0.04</v>
      </c>
      <c r="F21" s="17">
        <v>0.06</v>
      </c>
      <c r="G21" s="16">
        <v>0.04</v>
      </c>
      <c r="H21" s="16">
        <v>0.04</v>
      </c>
      <c r="I21" s="16">
        <v>0.05</v>
      </c>
      <c r="J21" s="16">
        <v>0.04</v>
      </c>
      <c r="K21" s="20">
        <v>0.01</v>
      </c>
      <c r="L21" s="16">
        <v>0.04</v>
      </c>
      <c r="M21" s="16">
        <v>0.04</v>
      </c>
      <c r="N21" s="18">
        <v>0.02</v>
      </c>
      <c r="O21" s="17">
        <v>0.03</v>
      </c>
      <c r="P21" s="16">
        <v>0.05</v>
      </c>
      <c r="Q21" s="16">
        <v>0</v>
      </c>
      <c r="R21" s="16">
        <v>0</v>
      </c>
      <c r="S21" s="16">
        <v>0.09</v>
      </c>
      <c r="T21" s="16">
        <v>0.01</v>
      </c>
      <c r="U21" s="16">
        <v>0</v>
      </c>
      <c r="V21" s="16">
        <v>0</v>
      </c>
      <c r="W21" s="16">
        <v>0</v>
      </c>
      <c r="X21" s="16">
        <v>7.0000000000000007E-2</v>
      </c>
      <c r="Y21" s="16">
        <v>0.03</v>
      </c>
      <c r="Z21" s="18">
        <v>0.03</v>
      </c>
      <c r="AA21" s="17">
        <v>0.03</v>
      </c>
      <c r="AB21" s="16">
        <v>0.03</v>
      </c>
      <c r="AC21" s="16">
        <v>0</v>
      </c>
      <c r="AD21" s="16">
        <v>0.03</v>
      </c>
      <c r="AE21" s="16">
        <v>0.04</v>
      </c>
      <c r="AF21" s="18">
        <v>0</v>
      </c>
      <c r="AG21" s="17">
        <v>0.03</v>
      </c>
      <c r="AH21" s="16">
        <v>0.03</v>
      </c>
      <c r="AI21" s="16">
        <v>0.04</v>
      </c>
      <c r="AJ21" s="16">
        <v>0.02</v>
      </c>
      <c r="AK21" s="16">
        <v>0.02</v>
      </c>
      <c r="AL21" s="18">
        <v>0.04</v>
      </c>
      <c r="AM21" s="17">
        <v>0.03</v>
      </c>
      <c r="AN21" s="18">
        <v>0</v>
      </c>
    </row>
    <row r="22" spans="1:40" ht="15" customHeight="1" x14ac:dyDescent="0.3">
      <c r="A22" s="2" t="s">
        <v>329</v>
      </c>
      <c r="B22" s="9"/>
      <c r="D22" s="22"/>
      <c r="E22" s="9"/>
      <c r="F22" s="10" t="s">
        <v>382</v>
      </c>
      <c r="I22" s="12" t="s">
        <v>382</v>
      </c>
      <c r="L22" s="12" t="s">
        <v>382</v>
      </c>
      <c r="M22" s="12" t="s">
        <v>382</v>
      </c>
      <c r="N22" s="9"/>
      <c r="O22" s="22"/>
      <c r="X22" s="12" t="s">
        <v>382</v>
      </c>
      <c r="Z22" s="9"/>
      <c r="AA22" s="22"/>
      <c r="AF22" s="9"/>
      <c r="AG22" s="22"/>
      <c r="AL22" s="9"/>
      <c r="AM22" s="22"/>
      <c r="AN22" s="9"/>
    </row>
    <row r="23" spans="1:40" ht="15" customHeight="1" x14ac:dyDescent="0.3">
      <c r="A23" s="2" t="s">
        <v>329</v>
      </c>
      <c r="B23" s="9" t="s">
        <v>950</v>
      </c>
      <c r="C23" s="13">
        <v>7</v>
      </c>
      <c r="D23" s="14">
        <v>5</v>
      </c>
      <c r="E23" s="15">
        <v>2</v>
      </c>
      <c r="F23" s="14">
        <v>1</v>
      </c>
      <c r="G23" s="13">
        <v>0</v>
      </c>
      <c r="H23" s="13">
        <v>0</v>
      </c>
      <c r="I23" s="13">
        <v>0</v>
      </c>
      <c r="J23" s="13">
        <v>3</v>
      </c>
      <c r="K23" s="13">
        <v>2</v>
      </c>
      <c r="L23" s="13">
        <v>1</v>
      </c>
      <c r="M23" s="13">
        <v>0</v>
      </c>
      <c r="N23" s="15">
        <v>6</v>
      </c>
      <c r="O23" s="14">
        <v>3</v>
      </c>
      <c r="P23" s="13">
        <v>1</v>
      </c>
      <c r="Q23" s="13">
        <v>0</v>
      </c>
      <c r="R23" s="13">
        <v>0</v>
      </c>
      <c r="S23" s="13">
        <v>1</v>
      </c>
      <c r="T23" s="13">
        <v>3</v>
      </c>
      <c r="U23" s="13">
        <v>0</v>
      </c>
      <c r="V23" s="13">
        <v>0</v>
      </c>
      <c r="W23" s="13">
        <v>0</v>
      </c>
      <c r="X23" s="13">
        <v>2</v>
      </c>
      <c r="Y23" s="13">
        <v>0</v>
      </c>
      <c r="Z23" s="15">
        <v>0</v>
      </c>
      <c r="AA23" s="14">
        <v>7</v>
      </c>
      <c r="AB23" s="13">
        <v>0</v>
      </c>
      <c r="AC23" s="13">
        <v>0</v>
      </c>
      <c r="AD23" s="13">
        <v>0</v>
      </c>
      <c r="AE23" s="13">
        <v>0</v>
      </c>
      <c r="AF23" s="15">
        <v>0</v>
      </c>
      <c r="AG23" s="14">
        <v>4</v>
      </c>
      <c r="AH23" s="13">
        <v>3</v>
      </c>
      <c r="AI23" s="13">
        <v>2</v>
      </c>
      <c r="AJ23" s="13">
        <v>2</v>
      </c>
      <c r="AK23" s="13">
        <v>0</v>
      </c>
      <c r="AL23" s="15">
        <v>3</v>
      </c>
      <c r="AM23" s="14">
        <v>7</v>
      </c>
      <c r="AN23" s="15">
        <v>0</v>
      </c>
    </row>
    <row r="24" spans="1:40" ht="15" customHeight="1" x14ac:dyDescent="0.3">
      <c r="A24" s="2" t="s">
        <v>329</v>
      </c>
      <c r="B24" s="9"/>
      <c r="C24" s="16">
        <v>0.01</v>
      </c>
      <c r="D24" s="17">
        <v>0.01</v>
      </c>
      <c r="E24" s="18">
        <v>0.01</v>
      </c>
      <c r="F24" s="17">
        <v>0.02</v>
      </c>
      <c r="G24" s="16">
        <v>0</v>
      </c>
      <c r="H24" s="16">
        <v>0</v>
      </c>
      <c r="I24" s="16">
        <v>0</v>
      </c>
      <c r="J24" s="20">
        <v>0.04</v>
      </c>
      <c r="K24" s="16">
        <v>0.01</v>
      </c>
      <c r="L24" s="16">
        <v>0.01</v>
      </c>
      <c r="M24" s="16">
        <v>0</v>
      </c>
      <c r="N24" s="18">
        <v>0.02</v>
      </c>
      <c r="O24" s="17">
        <v>0.01</v>
      </c>
      <c r="P24" s="16">
        <v>0.01</v>
      </c>
      <c r="Q24" s="16">
        <v>0</v>
      </c>
      <c r="R24" s="16">
        <v>0</v>
      </c>
      <c r="S24" s="16">
        <v>0.03</v>
      </c>
      <c r="T24" s="16">
        <v>0.02</v>
      </c>
      <c r="U24" s="16">
        <v>0</v>
      </c>
      <c r="V24" s="16">
        <v>0</v>
      </c>
      <c r="W24" s="16">
        <v>0</v>
      </c>
      <c r="X24" s="20">
        <v>0.05</v>
      </c>
      <c r="Y24" s="16">
        <v>0</v>
      </c>
      <c r="Z24" s="18">
        <v>0</v>
      </c>
      <c r="AA24" s="17">
        <v>0.02</v>
      </c>
      <c r="AB24" s="16">
        <v>0</v>
      </c>
      <c r="AC24" s="16">
        <v>0</v>
      </c>
      <c r="AD24" s="16">
        <v>0</v>
      </c>
      <c r="AE24" s="16">
        <v>0</v>
      </c>
      <c r="AF24" s="18">
        <v>0</v>
      </c>
      <c r="AG24" s="17">
        <v>0.01</v>
      </c>
      <c r="AH24" s="16">
        <v>0.02</v>
      </c>
      <c r="AI24" s="16">
        <v>0.01</v>
      </c>
      <c r="AJ24" s="16">
        <v>0.01</v>
      </c>
      <c r="AK24" s="16">
        <v>0</v>
      </c>
      <c r="AL24" s="21">
        <v>0.05</v>
      </c>
      <c r="AM24" s="17">
        <v>0.01</v>
      </c>
      <c r="AN24" s="18">
        <v>0</v>
      </c>
    </row>
    <row r="25" spans="1:40" ht="15" customHeight="1" x14ac:dyDescent="0.3">
      <c r="A25" s="2" t="s">
        <v>329</v>
      </c>
      <c r="B25" s="9"/>
      <c r="D25" s="22"/>
      <c r="E25" s="9"/>
      <c r="F25" s="22"/>
      <c r="J25" s="12" t="s">
        <v>384</v>
      </c>
      <c r="N25" s="9"/>
      <c r="O25" s="22"/>
      <c r="X25" s="12" t="s">
        <v>389</v>
      </c>
      <c r="Z25" s="9"/>
      <c r="AA25" s="22"/>
      <c r="AF25" s="9"/>
      <c r="AG25" s="22"/>
      <c r="AL25" s="11" t="s">
        <v>500</v>
      </c>
      <c r="AM25" s="22"/>
      <c r="AN25" s="9"/>
    </row>
    <row r="26" spans="1:40" ht="15" customHeight="1" x14ac:dyDescent="0.3">
      <c r="A26" s="2" t="s">
        <v>329</v>
      </c>
      <c r="B26" s="9" t="s">
        <v>774</v>
      </c>
      <c r="C26" s="13">
        <v>3</v>
      </c>
      <c r="D26" s="14">
        <v>3</v>
      </c>
      <c r="E26" s="15">
        <v>0</v>
      </c>
      <c r="F26" s="14">
        <v>0</v>
      </c>
      <c r="G26" s="13">
        <v>1</v>
      </c>
      <c r="H26" s="13">
        <v>1</v>
      </c>
      <c r="I26" s="13">
        <v>0</v>
      </c>
      <c r="J26" s="13">
        <v>0</v>
      </c>
      <c r="K26" s="13">
        <v>1</v>
      </c>
      <c r="L26" s="13">
        <v>1</v>
      </c>
      <c r="M26" s="13">
        <v>1</v>
      </c>
      <c r="N26" s="15">
        <v>1</v>
      </c>
      <c r="O26" s="14">
        <v>2</v>
      </c>
      <c r="P26" s="13">
        <v>0</v>
      </c>
      <c r="Q26" s="13">
        <v>0</v>
      </c>
      <c r="R26" s="13">
        <v>0</v>
      </c>
      <c r="S26" s="13">
        <v>0</v>
      </c>
      <c r="T26" s="13">
        <v>1</v>
      </c>
      <c r="U26" s="13">
        <v>0</v>
      </c>
      <c r="V26" s="13">
        <v>0</v>
      </c>
      <c r="W26" s="13">
        <v>1</v>
      </c>
      <c r="X26" s="13">
        <v>1</v>
      </c>
      <c r="Y26" s="13">
        <v>0</v>
      </c>
      <c r="Z26" s="15">
        <v>0</v>
      </c>
      <c r="AA26" s="14">
        <v>3</v>
      </c>
      <c r="AB26" s="13">
        <v>0</v>
      </c>
      <c r="AC26" s="13">
        <v>0</v>
      </c>
      <c r="AD26" s="13">
        <v>0</v>
      </c>
      <c r="AE26" s="13">
        <v>0</v>
      </c>
      <c r="AF26" s="15">
        <v>0</v>
      </c>
      <c r="AG26" s="14">
        <v>1</v>
      </c>
      <c r="AH26" s="13">
        <v>2</v>
      </c>
      <c r="AI26" s="13">
        <v>1</v>
      </c>
      <c r="AJ26" s="13">
        <v>0</v>
      </c>
      <c r="AK26" s="13">
        <v>1</v>
      </c>
      <c r="AL26" s="15">
        <v>1</v>
      </c>
      <c r="AM26" s="14">
        <v>3</v>
      </c>
      <c r="AN26" s="15">
        <v>0</v>
      </c>
    </row>
    <row r="27" spans="1:40" ht="15" customHeight="1" x14ac:dyDescent="0.3">
      <c r="A27" s="2" t="s">
        <v>329</v>
      </c>
      <c r="B27" s="9"/>
      <c r="C27" s="16">
        <v>0.01</v>
      </c>
      <c r="D27" s="17">
        <v>0.01</v>
      </c>
      <c r="E27" s="18">
        <v>0</v>
      </c>
      <c r="F27" s="17">
        <v>0</v>
      </c>
      <c r="G27" s="16">
        <v>0.01</v>
      </c>
      <c r="H27" s="16">
        <v>0.01</v>
      </c>
      <c r="I27" s="16">
        <v>0</v>
      </c>
      <c r="J27" s="16">
        <v>0</v>
      </c>
      <c r="K27" s="16">
        <v>0.01</v>
      </c>
      <c r="L27" s="16">
        <v>0.01</v>
      </c>
      <c r="M27" s="16">
        <v>0.01</v>
      </c>
      <c r="N27" s="24" t="s">
        <v>422</v>
      </c>
      <c r="O27" s="17">
        <v>0.01</v>
      </c>
      <c r="P27" s="16">
        <v>0</v>
      </c>
      <c r="Q27" s="16">
        <v>0</v>
      </c>
      <c r="R27" s="16">
        <v>0</v>
      </c>
      <c r="S27" s="16">
        <v>0</v>
      </c>
      <c r="T27" s="16">
        <v>0.01</v>
      </c>
      <c r="U27" s="16">
        <v>0</v>
      </c>
      <c r="V27" s="16">
        <v>0</v>
      </c>
      <c r="W27" s="16">
        <v>0.15</v>
      </c>
      <c r="X27" s="16">
        <v>0.02</v>
      </c>
      <c r="Y27" s="16">
        <v>0</v>
      </c>
      <c r="Z27" s="18">
        <v>0</v>
      </c>
      <c r="AA27" s="17">
        <v>0.01</v>
      </c>
      <c r="AB27" s="16">
        <v>0</v>
      </c>
      <c r="AC27" s="16">
        <v>0</v>
      </c>
      <c r="AD27" s="16">
        <v>0</v>
      </c>
      <c r="AE27" s="16">
        <v>0</v>
      </c>
      <c r="AF27" s="18">
        <v>0</v>
      </c>
      <c r="AG27" s="23" t="s">
        <v>422</v>
      </c>
      <c r="AH27" s="16">
        <v>0.01</v>
      </c>
      <c r="AI27" s="3" t="s">
        <v>422</v>
      </c>
      <c r="AJ27" s="16">
        <v>0</v>
      </c>
      <c r="AK27" s="16">
        <v>0.01</v>
      </c>
      <c r="AL27" s="18">
        <v>0.02</v>
      </c>
      <c r="AM27" s="17">
        <v>0.01</v>
      </c>
      <c r="AN27" s="18">
        <v>0</v>
      </c>
    </row>
    <row r="28" spans="1:40" ht="15" customHeight="1" x14ac:dyDescent="0.3">
      <c r="A28" s="2" t="s">
        <v>329</v>
      </c>
      <c r="B28" s="9" t="s">
        <v>960</v>
      </c>
      <c r="C28" s="13">
        <v>364</v>
      </c>
      <c r="D28" s="14">
        <v>244</v>
      </c>
      <c r="E28" s="15">
        <v>119</v>
      </c>
      <c r="F28" s="14">
        <v>36</v>
      </c>
      <c r="G28" s="13">
        <v>46</v>
      </c>
      <c r="H28" s="13">
        <v>49</v>
      </c>
      <c r="I28" s="13">
        <v>46</v>
      </c>
      <c r="J28" s="13">
        <v>62</v>
      </c>
      <c r="K28" s="13">
        <v>124</v>
      </c>
      <c r="L28" s="13">
        <v>83</v>
      </c>
      <c r="M28" s="13">
        <v>95</v>
      </c>
      <c r="N28" s="15">
        <v>186</v>
      </c>
      <c r="O28" s="14">
        <v>190</v>
      </c>
      <c r="P28" s="13">
        <v>69</v>
      </c>
      <c r="Q28" s="13">
        <v>31</v>
      </c>
      <c r="R28" s="13">
        <v>7</v>
      </c>
      <c r="S28" s="13">
        <v>14</v>
      </c>
      <c r="T28" s="13">
        <v>104</v>
      </c>
      <c r="U28" s="13">
        <v>19</v>
      </c>
      <c r="V28" s="13">
        <v>1</v>
      </c>
      <c r="W28" s="13">
        <v>3</v>
      </c>
      <c r="X28" s="13">
        <v>25</v>
      </c>
      <c r="Y28" s="13">
        <v>19</v>
      </c>
      <c r="Z28" s="15">
        <v>72</v>
      </c>
      <c r="AA28" s="14">
        <v>309</v>
      </c>
      <c r="AB28" s="13">
        <v>54</v>
      </c>
      <c r="AC28" s="13">
        <v>7</v>
      </c>
      <c r="AD28" s="13">
        <v>28</v>
      </c>
      <c r="AE28" s="13">
        <v>17</v>
      </c>
      <c r="AF28" s="15">
        <v>2</v>
      </c>
      <c r="AG28" s="14">
        <v>252</v>
      </c>
      <c r="AH28" s="13">
        <v>111</v>
      </c>
      <c r="AI28" s="13">
        <v>135</v>
      </c>
      <c r="AJ28" s="13">
        <v>118</v>
      </c>
      <c r="AK28" s="13">
        <v>74</v>
      </c>
      <c r="AL28" s="15">
        <v>37</v>
      </c>
      <c r="AM28" s="14">
        <v>364</v>
      </c>
      <c r="AN28" s="15">
        <v>0</v>
      </c>
    </row>
    <row r="29" spans="1:40" ht="15" customHeight="1" x14ac:dyDescent="0.3">
      <c r="A29" s="2" t="s">
        <v>329</v>
      </c>
      <c r="B29" s="9"/>
      <c r="C29" s="16">
        <v>0.72</v>
      </c>
      <c r="D29" s="19">
        <v>0.75</v>
      </c>
      <c r="E29" s="21">
        <v>0.66</v>
      </c>
      <c r="F29" s="17">
        <v>0.79</v>
      </c>
      <c r="G29" s="16">
        <v>0.66</v>
      </c>
      <c r="H29" s="16">
        <v>0.74</v>
      </c>
      <c r="I29" s="16">
        <v>0.68</v>
      </c>
      <c r="J29" s="16">
        <v>0.7</v>
      </c>
      <c r="K29" s="16">
        <v>0.74</v>
      </c>
      <c r="L29" s="16">
        <v>0.71</v>
      </c>
      <c r="M29" s="16">
        <v>0.71</v>
      </c>
      <c r="N29" s="18">
        <v>0.72</v>
      </c>
      <c r="O29" s="19">
        <v>0.68</v>
      </c>
      <c r="P29" s="16">
        <v>0.75</v>
      </c>
      <c r="Q29" s="16">
        <v>0.72</v>
      </c>
      <c r="R29" s="16">
        <v>0.8</v>
      </c>
      <c r="S29" s="16">
        <v>0.52</v>
      </c>
      <c r="T29" s="16">
        <v>0.78</v>
      </c>
      <c r="U29" s="16">
        <v>0.61</v>
      </c>
      <c r="V29" s="16">
        <v>1</v>
      </c>
      <c r="W29" s="16">
        <v>0.42</v>
      </c>
      <c r="X29" s="20">
        <v>0.59</v>
      </c>
      <c r="Y29" s="16">
        <v>0.76</v>
      </c>
      <c r="Z29" s="18">
        <v>0.75</v>
      </c>
      <c r="AA29" s="17">
        <v>0.74</v>
      </c>
      <c r="AB29" s="16">
        <v>0.63</v>
      </c>
      <c r="AC29" s="16">
        <v>0.68</v>
      </c>
      <c r="AD29" s="20">
        <v>0.56000000000000005</v>
      </c>
      <c r="AE29" s="16">
        <v>0.77</v>
      </c>
      <c r="AF29" s="18">
        <v>0.54</v>
      </c>
      <c r="AG29" s="17">
        <v>0.72</v>
      </c>
      <c r="AH29" s="16">
        <v>0.71</v>
      </c>
      <c r="AI29" s="16">
        <v>0.7</v>
      </c>
      <c r="AJ29" s="16">
        <v>0.75</v>
      </c>
      <c r="AK29" s="16">
        <v>0.75</v>
      </c>
      <c r="AL29" s="18">
        <v>0.65</v>
      </c>
      <c r="AM29" s="17">
        <v>0.72</v>
      </c>
      <c r="AN29" s="18">
        <v>0</v>
      </c>
    </row>
    <row r="30" spans="1:40" ht="15" customHeight="1" x14ac:dyDescent="0.3">
      <c r="A30" s="2" t="s">
        <v>329</v>
      </c>
      <c r="B30" s="9"/>
      <c r="D30" s="10" t="s">
        <v>378</v>
      </c>
      <c r="E30" s="9"/>
      <c r="F30" s="22"/>
      <c r="N30" s="9"/>
      <c r="O30" s="22"/>
      <c r="T30" s="12" t="s">
        <v>1010</v>
      </c>
      <c r="Z30" s="9"/>
      <c r="AA30" s="10" t="s">
        <v>380</v>
      </c>
      <c r="AF30" s="9"/>
      <c r="AG30" s="22"/>
      <c r="AL30" s="9"/>
      <c r="AM30" s="22"/>
      <c r="AN30" s="9"/>
    </row>
    <row r="31" spans="1:40" ht="15" customHeight="1" x14ac:dyDescent="0.3">
      <c r="A31" s="2" t="s">
        <v>329</v>
      </c>
      <c r="B31" s="9" t="s">
        <v>970</v>
      </c>
      <c r="C31" s="13">
        <v>22</v>
      </c>
      <c r="D31" s="14">
        <v>13</v>
      </c>
      <c r="E31" s="15">
        <v>9</v>
      </c>
      <c r="F31" s="14">
        <v>4</v>
      </c>
      <c r="G31" s="13">
        <v>3</v>
      </c>
      <c r="H31" s="13">
        <v>3</v>
      </c>
      <c r="I31" s="13">
        <v>3</v>
      </c>
      <c r="J31" s="13">
        <v>7</v>
      </c>
      <c r="K31" s="13">
        <v>3</v>
      </c>
      <c r="L31" s="13">
        <v>6</v>
      </c>
      <c r="M31" s="13">
        <v>6</v>
      </c>
      <c r="N31" s="15">
        <v>10</v>
      </c>
      <c r="O31" s="14">
        <v>12</v>
      </c>
      <c r="P31" s="13">
        <v>6</v>
      </c>
      <c r="Q31" s="13">
        <v>0</v>
      </c>
      <c r="R31" s="13">
        <v>0</v>
      </c>
      <c r="S31" s="13">
        <v>3</v>
      </c>
      <c r="T31" s="13">
        <v>4</v>
      </c>
      <c r="U31" s="13">
        <v>0</v>
      </c>
      <c r="V31" s="13">
        <v>0</v>
      </c>
      <c r="W31" s="13">
        <v>0</v>
      </c>
      <c r="X31" s="13">
        <v>5</v>
      </c>
      <c r="Y31" s="13">
        <v>1</v>
      </c>
      <c r="Z31" s="15">
        <v>3</v>
      </c>
      <c r="AA31" s="14">
        <v>19</v>
      </c>
      <c r="AB31" s="13">
        <v>2</v>
      </c>
      <c r="AC31" s="13">
        <v>0</v>
      </c>
      <c r="AD31" s="13">
        <v>2</v>
      </c>
      <c r="AE31" s="13">
        <v>1</v>
      </c>
      <c r="AF31" s="15">
        <v>0</v>
      </c>
      <c r="AG31" s="14">
        <v>15</v>
      </c>
      <c r="AH31" s="13">
        <v>7</v>
      </c>
      <c r="AI31" s="13">
        <v>9</v>
      </c>
      <c r="AJ31" s="13">
        <v>5</v>
      </c>
      <c r="AK31" s="13">
        <v>2</v>
      </c>
      <c r="AL31" s="15">
        <v>5</v>
      </c>
      <c r="AM31" s="14">
        <v>22</v>
      </c>
      <c r="AN31" s="15">
        <v>0</v>
      </c>
    </row>
    <row r="32" spans="1:40" ht="15" customHeight="1" x14ac:dyDescent="0.3">
      <c r="A32" s="2" t="s">
        <v>329</v>
      </c>
      <c r="B32" s="9"/>
      <c r="C32" s="16">
        <v>0.04</v>
      </c>
      <c r="D32" s="17">
        <v>0.04</v>
      </c>
      <c r="E32" s="18">
        <v>0.05</v>
      </c>
      <c r="F32" s="17">
        <v>0.08</v>
      </c>
      <c r="G32" s="16">
        <v>0.04</v>
      </c>
      <c r="H32" s="16">
        <v>0.04</v>
      </c>
      <c r="I32" s="16">
        <v>0.05</v>
      </c>
      <c r="J32" s="16">
        <v>0.08</v>
      </c>
      <c r="K32" s="16">
        <v>0.02</v>
      </c>
      <c r="L32" s="16">
        <v>0.05</v>
      </c>
      <c r="M32" s="16">
        <v>0.04</v>
      </c>
      <c r="N32" s="18">
        <v>0.04</v>
      </c>
      <c r="O32" s="17">
        <v>0.04</v>
      </c>
      <c r="P32" s="16">
        <v>0.06</v>
      </c>
      <c r="Q32" s="16">
        <v>0</v>
      </c>
      <c r="R32" s="16">
        <v>0</v>
      </c>
      <c r="S32" s="16">
        <v>0.12</v>
      </c>
      <c r="T32" s="16">
        <v>0.03</v>
      </c>
      <c r="U32" s="16">
        <v>0</v>
      </c>
      <c r="V32" s="16">
        <v>0</v>
      </c>
      <c r="W32" s="16">
        <v>0</v>
      </c>
      <c r="X32" s="20">
        <v>0.12</v>
      </c>
      <c r="Y32" s="16">
        <v>0.03</v>
      </c>
      <c r="Z32" s="18">
        <v>0.03</v>
      </c>
      <c r="AA32" s="17">
        <v>0.05</v>
      </c>
      <c r="AB32" s="16">
        <v>0.03</v>
      </c>
      <c r="AC32" s="16">
        <v>0</v>
      </c>
      <c r="AD32" s="16">
        <v>0.03</v>
      </c>
      <c r="AE32" s="16">
        <v>0.04</v>
      </c>
      <c r="AF32" s="18">
        <v>0</v>
      </c>
      <c r="AG32" s="17">
        <v>0.04</v>
      </c>
      <c r="AH32" s="16">
        <v>0.05</v>
      </c>
      <c r="AI32" s="16">
        <v>0.05</v>
      </c>
      <c r="AJ32" s="16">
        <v>0.03</v>
      </c>
      <c r="AK32" s="16">
        <v>0.02</v>
      </c>
      <c r="AL32" s="21">
        <v>0.09</v>
      </c>
      <c r="AM32" s="17">
        <v>0.04</v>
      </c>
      <c r="AN32" s="18">
        <v>0</v>
      </c>
    </row>
    <row r="33" spans="1:40" ht="15" customHeight="1" x14ac:dyDescent="0.3">
      <c r="A33" s="2" t="s">
        <v>329</v>
      </c>
      <c r="B33" s="9"/>
      <c r="C33" s="28"/>
      <c r="D33" s="29"/>
      <c r="E33" s="30"/>
      <c r="F33" s="49" t="s">
        <v>382</v>
      </c>
      <c r="G33" s="28"/>
      <c r="H33" s="28"/>
      <c r="I33" s="28"/>
      <c r="J33" s="47" t="s">
        <v>382</v>
      </c>
      <c r="K33" s="28"/>
      <c r="L33" s="28"/>
      <c r="M33" s="28"/>
      <c r="N33" s="30"/>
      <c r="O33" s="29"/>
      <c r="P33" s="28"/>
      <c r="Q33" s="28"/>
      <c r="R33" s="28"/>
      <c r="S33" s="28"/>
      <c r="T33" s="28"/>
      <c r="U33" s="28"/>
      <c r="V33" s="28"/>
      <c r="W33" s="28"/>
      <c r="X33" s="47" t="s">
        <v>1023</v>
      </c>
      <c r="Y33" s="28"/>
      <c r="Z33" s="30"/>
      <c r="AA33" s="29"/>
      <c r="AB33" s="28"/>
      <c r="AC33" s="28"/>
      <c r="AD33" s="28"/>
      <c r="AE33" s="28"/>
      <c r="AF33" s="30"/>
      <c r="AG33" s="29"/>
      <c r="AH33" s="28"/>
      <c r="AI33" s="28"/>
      <c r="AJ33" s="28"/>
      <c r="AK33" s="28"/>
      <c r="AL33" s="48" t="s">
        <v>381</v>
      </c>
      <c r="AM33" s="29"/>
      <c r="AN33" s="30"/>
    </row>
    <row r="34" spans="1:40" x14ac:dyDescent="0.3">
      <c r="A34" s="2" t="s">
        <v>329</v>
      </c>
      <c r="B34" s="2" t="s">
        <v>457</v>
      </c>
    </row>
    <row r="35" spans="1:40" x14ac:dyDescent="0.3">
      <c r="A35" s="2" t="s">
        <v>329</v>
      </c>
      <c r="B35" s="2" t="s">
        <v>458</v>
      </c>
    </row>
    <row r="36" spans="1:40" ht="15" customHeight="1" x14ac:dyDescent="0.3">
      <c r="A36" s="2" t="s">
        <v>329</v>
      </c>
    </row>
    <row r="37" spans="1:40" ht="15" customHeight="1" x14ac:dyDescent="0.3">
      <c r="A37" s="2" t="s">
        <v>329</v>
      </c>
      <c r="B37" s="2" t="s">
        <v>459</v>
      </c>
    </row>
  </sheetData>
  <mergeCells count="6">
    <mergeCell ref="AM6:AN6"/>
    <mergeCell ref="D6:E6"/>
    <mergeCell ref="F6:N6"/>
    <mergeCell ref="O6:Z6"/>
    <mergeCell ref="AA6:AF6"/>
    <mergeCell ref="AG6:AL6"/>
  </mergeCells>
  <hyperlinks>
    <hyperlink ref="B1" location="'Contents'!E1" display="&lt;&lt; Contents" xr:uid="{00000000-0004-0000-3A00-000000000000}"/>
  </hyperlinks>
  <pageMargins left="0.7" right="0.7" top="0.75" bottom="0.75" header="0.3" footer="0.3"/>
  <headerFooter>
    <oddHeader>&amp;L&amp;"Aptos"&amp;12&amp;K000000 Classification: CONFIDENTIAL&amp;1#_x000D_</oddHeader>
  </headerFooter>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B00-000000000000}">
  <dimension ref="A1:AN35"/>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1175</v>
      </c>
    </row>
    <row r="4" spans="1:40" x14ac:dyDescent="0.3">
      <c r="A4" s="2" t="s">
        <v>329</v>
      </c>
      <c r="B4" s="2" t="s">
        <v>1176</v>
      </c>
    </row>
    <row r="5" spans="1:40" x14ac:dyDescent="0.3">
      <c r="A5" s="2" t="s">
        <v>329</v>
      </c>
      <c r="B5" s="2" t="s">
        <v>31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458</v>
      </c>
      <c r="D9" s="14">
        <v>264</v>
      </c>
      <c r="E9" s="15">
        <v>194</v>
      </c>
      <c r="F9" s="14">
        <v>19</v>
      </c>
      <c r="G9" s="13">
        <v>63</v>
      </c>
      <c r="H9" s="13">
        <v>55</v>
      </c>
      <c r="I9" s="13">
        <v>64</v>
      </c>
      <c r="J9" s="13">
        <v>74</v>
      </c>
      <c r="K9" s="13">
        <v>183</v>
      </c>
      <c r="L9" s="13">
        <v>82</v>
      </c>
      <c r="M9" s="13">
        <v>119</v>
      </c>
      <c r="N9" s="15">
        <v>257</v>
      </c>
      <c r="O9" s="14">
        <v>458</v>
      </c>
      <c r="P9" s="13">
        <v>0</v>
      </c>
      <c r="Q9" s="13">
        <v>80</v>
      </c>
      <c r="R9" s="13">
        <v>29</v>
      </c>
      <c r="S9" s="13">
        <v>68</v>
      </c>
      <c r="T9" s="13">
        <v>0</v>
      </c>
      <c r="U9" s="13">
        <v>44</v>
      </c>
      <c r="V9" s="13">
        <v>6</v>
      </c>
      <c r="W9" s="13">
        <v>16</v>
      </c>
      <c r="X9" s="13">
        <v>73</v>
      </c>
      <c r="Y9" s="13">
        <v>53</v>
      </c>
      <c r="Z9" s="15">
        <v>89</v>
      </c>
      <c r="AA9" s="14">
        <v>373</v>
      </c>
      <c r="AB9" s="13">
        <v>83</v>
      </c>
      <c r="AC9" s="13">
        <v>9</v>
      </c>
      <c r="AD9" s="13">
        <v>44</v>
      </c>
      <c r="AE9" s="13">
        <v>27</v>
      </c>
      <c r="AF9" s="15">
        <v>3</v>
      </c>
      <c r="AG9" s="14">
        <v>319</v>
      </c>
      <c r="AH9" s="13">
        <v>139</v>
      </c>
      <c r="AI9" s="13">
        <v>187</v>
      </c>
      <c r="AJ9" s="13">
        <v>132</v>
      </c>
      <c r="AK9" s="13">
        <v>79</v>
      </c>
      <c r="AL9" s="15">
        <v>60</v>
      </c>
      <c r="AM9" s="14">
        <v>458</v>
      </c>
      <c r="AN9" s="15">
        <v>0</v>
      </c>
    </row>
    <row r="10" spans="1:40" ht="15" customHeight="1" x14ac:dyDescent="0.3">
      <c r="A10" s="2" t="s">
        <v>329</v>
      </c>
      <c r="B10" s="9" t="s">
        <v>338</v>
      </c>
      <c r="C10" s="13">
        <v>446</v>
      </c>
      <c r="D10" s="14">
        <v>258</v>
      </c>
      <c r="E10" s="15">
        <v>188</v>
      </c>
      <c r="F10" s="14">
        <v>17</v>
      </c>
      <c r="G10" s="13">
        <v>58</v>
      </c>
      <c r="H10" s="13">
        <v>54</v>
      </c>
      <c r="I10" s="13">
        <v>64</v>
      </c>
      <c r="J10" s="13">
        <v>73</v>
      </c>
      <c r="K10" s="13">
        <v>179</v>
      </c>
      <c r="L10" s="13">
        <v>75</v>
      </c>
      <c r="M10" s="13">
        <v>118</v>
      </c>
      <c r="N10" s="15">
        <v>253</v>
      </c>
      <c r="O10" s="14">
        <v>446</v>
      </c>
      <c r="P10" s="13">
        <v>0</v>
      </c>
      <c r="Q10" s="13">
        <v>75</v>
      </c>
      <c r="R10" s="13">
        <v>26</v>
      </c>
      <c r="S10" s="13">
        <v>68</v>
      </c>
      <c r="T10" s="13">
        <v>0</v>
      </c>
      <c r="U10" s="13">
        <v>41</v>
      </c>
      <c r="V10" s="13">
        <v>5</v>
      </c>
      <c r="W10" s="13">
        <v>15</v>
      </c>
      <c r="X10" s="13">
        <v>72</v>
      </c>
      <c r="Y10" s="13">
        <v>47</v>
      </c>
      <c r="Z10" s="15">
        <v>96</v>
      </c>
      <c r="AA10" s="14">
        <v>367</v>
      </c>
      <c r="AB10" s="13">
        <v>79</v>
      </c>
      <c r="AC10" s="13">
        <v>8</v>
      </c>
      <c r="AD10" s="13">
        <v>41</v>
      </c>
      <c r="AE10" s="13">
        <v>23</v>
      </c>
      <c r="AF10" s="15">
        <v>6</v>
      </c>
      <c r="AG10" s="14">
        <v>307</v>
      </c>
      <c r="AH10" s="13">
        <v>139</v>
      </c>
      <c r="AI10" s="13">
        <v>163</v>
      </c>
      <c r="AJ10" s="13">
        <v>143</v>
      </c>
      <c r="AK10" s="13">
        <v>85</v>
      </c>
      <c r="AL10" s="15">
        <v>55</v>
      </c>
      <c r="AM10" s="14">
        <v>446</v>
      </c>
      <c r="AN10" s="15">
        <v>0</v>
      </c>
    </row>
    <row r="11" spans="1:40" ht="15" customHeight="1" x14ac:dyDescent="0.3">
      <c r="A11" s="2" t="s">
        <v>329</v>
      </c>
      <c r="B11" s="9" t="s">
        <v>909</v>
      </c>
      <c r="C11" s="13">
        <v>128</v>
      </c>
      <c r="D11" s="14">
        <v>69</v>
      </c>
      <c r="E11" s="15">
        <v>58</v>
      </c>
      <c r="F11" s="14">
        <v>6</v>
      </c>
      <c r="G11" s="13">
        <v>19</v>
      </c>
      <c r="H11" s="13">
        <v>19</v>
      </c>
      <c r="I11" s="13">
        <v>16</v>
      </c>
      <c r="J11" s="13">
        <v>20</v>
      </c>
      <c r="K11" s="13">
        <v>47</v>
      </c>
      <c r="L11" s="13">
        <v>25</v>
      </c>
      <c r="M11" s="13">
        <v>35</v>
      </c>
      <c r="N11" s="15">
        <v>67</v>
      </c>
      <c r="O11" s="14">
        <v>128</v>
      </c>
      <c r="P11" s="13">
        <v>0</v>
      </c>
      <c r="Q11" s="13">
        <v>24</v>
      </c>
      <c r="R11" s="13">
        <v>6</v>
      </c>
      <c r="S11" s="13">
        <v>20</v>
      </c>
      <c r="T11" s="13">
        <v>0</v>
      </c>
      <c r="U11" s="13">
        <v>13</v>
      </c>
      <c r="V11" s="13">
        <v>1</v>
      </c>
      <c r="W11" s="13">
        <v>1</v>
      </c>
      <c r="X11" s="13">
        <v>20</v>
      </c>
      <c r="Y11" s="13">
        <v>11</v>
      </c>
      <c r="Z11" s="15">
        <v>31</v>
      </c>
      <c r="AA11" s="14">
        <v>103</v>
      </c>
      <c r="AB11" s="13">
        <v>25</v>
      </c>
      <c r="AC11" s="13">
        <v>3</v>
      </c>
      <c r="AD11" s="13">
        <v>11</v>
      </c>
      <c r="AE11" s="13">
        <v>11</v>
      </c>
      <c r="AF11" s="15">
        <v>0</v>
      </c>
      <c r="AG11" s="14">
        <v>83</v>
      </c>
      <c r="AH11" s="13">
        <v>44</v>
      </c>
      <c r="AI11" s="13">
        <v>50</v>
      </c>
      <c r="AJ11" s="13">
        <v>33</v>
      </c>
      <c r="AK11" s="13">
        <v>27</v>
      </c>
      <c r="AL11" s="15">
        <v>17</v>
      </c>
      <c r="AM11" s="14">
        <v>128</v>
      </c>
      <c r="AN11" s="15">
        <v>0</v>
      </c>
    </row>
    <row r="12" spans="1:40" ht="15" customHeight="1" x14ac:dyDescent="0.3">
      <c r="A12" s="2" t="s">
        <v>329</v>
      </c>
      <c r="B12" s="9"/>
      <c r="C12" s="16">
        <v>0.28999999999999998</v>
      </c>
      <c r="D12" s="17">
        <v>0.27</v>
      </c>
      <c r="E12" s="18">
        <v>0.31</v>
      </c>
      <c r="F12" s="17">
        <v>0.35</v>
      </c>
      <c r="G12" s="16">
        <v>0.33</v>
      </c>
      <c r="H12" s="16">
        <v>0.34</v>
      </c>
      <c r="I12" s="16">
        <v>0.26</v>
      </c>
      <c r="J12" s="16">
        <v>0.28000000000000003</v>
      </c>
      <c r="K12" s="16">
        <v>0.26</v>
      </c>
      <c r="L12" s="16">
        <v>0.33</v>
      </c>
      <c r="M12" s="16">
        <v>0.3</v>
      </c>
      <c r="N12" s="18">
        <v>0.27</v>
      </c>
      <c r="O12" s="17">
        <v>0.28999999999999998</v>
      </c>
      <c r="P12" s="16">
        <v>0</v>
      </c>
      <c r="Q12" s="16">
        <v>0.32</v>
      </c>
      <c r="R12" s="16">
        <v>0.23</v>
      </c>
      <c r="S12" s="16">
        <v>0.3</v>
      </c>
      <c r="T12" s="16">
        <v>0</v>
      </c>
      <c r="U12" s="16">
        <v>0.32</v>
      </c>
      <c r="V12" s="16">
        <v>0.15</v>
      </c>
      <c r="W12" s="16">
        <v>0.06</v>
      </c>
      <c r="X12" s="16">
        <v>0.28000000000000003</v>
      </c>
      <c r="Y12" s="16">
        <v>0.24</v>
      </c>
      <c r="Z12" s="18">
        <v>0.32</v>
      </c>
      <c r="AA12" s="17">
        <v>0.28000000000000003</v>
      </c>
      <c r="AB12" s="16">
        <v>0.32</v>
      </c>
      <c r="AC12" s="16">
        <v>0.32</v>
      </c>
      <c r="AD12" s="16">
        <v>0.27</v>
      </c>
      <c r="AE12" s="16">
        <v>0.47</v>
      </c>
      <c r="AF12" s="18">
        <v>0</v>
      </c>
      <c r="AG12" s="17">
        <v>0.27</v>
      </c>
      <c r="AH12" s="16">
        <v>0.32</v>
      </c>
      <c r="AI12" s="16">
        <v>0.31</v>
      </c>
      <c r="AJ12" s="16">
        <v>0.23</v>
      </c>
      <c r="AK12" s="16">
        <v>0.32</v>
      </c>
      <c r="AL12" s="18">
        <v>0.31</v>
      </c>
      <c r="AM12" s="17">
        <v>0.28999999999999998</v>
      </c>
      <c r="AN12" s="18">
        <v>0</v>
      </c>
    </row>
    <row r="13" spans="1:40" ht="15" customHeight="1" x14ac:dyDescent="0.3">
      <c r="A13" s="2" t="s">
        <v>329</v>
      </c>
      <c r="B13" s="9" t="s">
        <v>922</v>
      </c>
      <c r="C13" s="13">
        <v>180</v>
      </c>
      <c r="D13" s="14">
        <v>113</v>
      </c>
      <c r="E13" s="15">
        <v>67</v>
      </c>
      <c r="F13" s="14">
        <v>4</v>
      </c>
      <c r="G13" s="13">
        <v>21</v>
      </c>
      <c r="H13" s="13">
        <v>17</v>
      </c>
      <c r="I13" s="13">
        <v>26</v>
      </c>
      <c r="J13" s="13">
        <v>38</v>
      </c>
      <c r="K13" s="13">
        <v>74</v>
      </c>
      <c r="L13" s="13">
        <v>25</v>
      </c>
      <c r="M13" s="13">
        <v>43</v>
      </c>
      <c r="N13" s="15">
        <v>112</v>
      </c>
      <c r="O13" s="14">
        <v>180</v>
      </c>
      <c r="P13" s="13">
        <v>0</v>
      </c>
      <c r="Q13" s="13">
        <v>36</v>
      </c>
      <c r="R13" s="13">
        <v>12</v>
      </c>
      <c r="S13" s="13">
        <v>23</v>
      </c>
      <c r="T13" s="13">
        <v>0</v>
      </c>
      <c r="U13" s="13">
        <v>15</v>
      </c>
      <c r="V13" s="13">
        <v>2</v>
      </c>
      <c r="W13" s="13">
        <v>7</v>
      </c>
      <c r="X13" s="13">
        <v>22</v>
      </c>
      <c r="Y13" s="13">
        <v>26</v>
      </c>
      <c r="Z13" s="15">
        <v>36</v>
      </c>
      <c r="AA13" s="14">
        <v>154</v>
      </c>
      <c r="AB13" s="13">
        <v>26</v>
      </c>
      <c r="AC13" s="13">
        <v>2</v>
      </c>
      <c r="AD13" s="13">
        <v>16</v>
      </c>
      <c r="AE13" s="13">
        <v>8</v>
      </c>
      <c r="AF13" s="15">
        <v>0</v>
      </c>
      <c r="AG13" s="14">
        <v>135</v>
      </c>
      <c r="AH13" s="13">
        <v>45</v>
      </c>
      <c r="AI13" s="13">
        <v>66</v>
      </c>
      <c r="AJ13" s="13">
        <v>69</v>
      </c>
      <c r="AK13" s="13">
        <v>25</v>
      </c>
      <c r="AL13" s="15">
        <v>20</v>
      </c>
      <c r="AM13" s="14">
        <v>180</v>
      </c>
      <c r="AN13" s="15">
        <v>0</v>
      </c>
    </row>
    <row r="14" spans="1:40" ht="15" customHeight="1" x14ac:dyDescent="0.3">
      <c r="A14" s="2" t="s">
        <v>329</v>
      </c>
      <c r="B14" s="9"/>
      <c r="C14" s="16">
        <v>0.4</v>
      </c>
      <c r="D14" s="17">
        <v>0.44</v>
      </c>
      <c r="E14" s="18">
        <v>0.36</v>
      </c>
      <c r="F14" s="17">
        <v>0.23</v>
      </c>
      <c r="G14" s="16">
        <v>0.35</v>
      </c>
      <c r="H14" s="16">
        <v>0.31</v>
      </c>
      <c r="I14" s="16">
        <v>0.41</v>
      </c>
      <c r="J14" s="20">
        <v>0.52</v>
      </c>
      <c r="K14" s="16">
        <v>0.41</v>
      </c>
      <c r="L14" s="16">
        <v>0.33</v>
      </c>
      <c r="M14" s="16">
        <v>0.36</v>
      </c>
      <c r="N14" s="21">
        <v>0.45</v>
      </c>
      <c r="O14" s="17">
        <v>0.4</v>
      </c>
      <c r="P14" s="16">
        <v>0</v>
      </c>
      <c r="Q14" s="16">
        <v>0.48</v>
      </c>
      <c r="R14" s="16">
        <v>0.45</v>
      </c>
      <c r="S14" s="16">
        <v>0.35</v>
      </c>
      <c r="T14" s="16">
        <v>0</v>
      </c>
      <c r="U14" s="16">
        <v>0.37</v>
      </c>
      <c r="V14" s="16">
        <v>0.37</v>
      </c>
      <c r="W14" s="16">
        <v>0.46</v>
      </c>
      <c r="X14" s="16">
        <v>0.31</v>
      </c>
      <c r="Y14" s="20">
        <v>0.56000000000000005</v>
      </c>
      <c r="Z14" s="18">
        <v>0.37</v>
      </c>
      <c r="AA14" s="17">
        <v>0.42</v>
      </c>
      <c r="AB14" s="16">
        <v>0.33</v>
      </c>
      <c r="AC14" s="16">
        <v>0.22</v>
      </c>
      <c r="AD14" s="16">
        <v>0.4</v>
      </c>
      <c r="AE14" s="16">
        <v>0.32</v>
      </c>
      <c r="AF14" s="18">
        <v>0</v>
      </c>
      <c r="AG14" s="19">
        <v>0.44</v>
      </c>
      <c r="AH14" s="20">
        <v>0.32</v>
      </c>
      <c r="AI14" s="16">
        <v>0.4</v>
      </c>
      <c r="AJ14" s="20">
        <v>0.48</v>
      </c>
      <c r="AK14" s="20">
        <v>0.3</v>
      </c>
      <c r="AL14" s="18">
        <v>0.37</v>
      </c>
      <c r="AM14" s="17">
        <v>0.4</v>
      </c>
      <c r="AN14" s="18">
        <v>0</v>
      </c>
    </row>
    <row r="15" spans="1:40" ht="15" customHeight="1" x14ac:dyDescent="0.3">
      <c r="A15" s="2" t="s">
        <v>329</v>
      </c>
      <c r="B15" s="9"/>
      <c r="D15" s="22"/>
      <c r="E15" s="9"/>
      <c r="F15" s="22"/>
      <c r="J15" s="12" t="s">
        <v>1017</v>
      </c>
      <c r="N15" s="9"/>
      <c r="O15" s="22"/>
      <c r="Q15" s="12" t="s">
        <v>387</v>
      </c>
      <c r="Y15" s="12" t="s">
        <v>783</v>
      </c>
      <c r="Z15" s="9"/>
      <c r="AA15" s="22"/>
      <c r="AF15" s="9"/>
      <c r="AG15" s="10" t="s">
        <v>454</v>
      </c>
      <c r="AJ15" s="12" t="s">
        <v>454</v>
      </c>
      <c r="AL15" s="9"/>
      <c r="AM15" s="22"/>
      <c r="AN15" s="9"/>
    </row>
    <row r="16" spans="1:40" ht="15" customHeight="1" x14ac:dyDescent="0.3">
      <c r="A16" s="2" t="s">
        <v>329</v>
      </c>
      <c r="B16" s="9" t="s">
        <v>930</v>
      </c>
      <c r="C16" s="13">
        <v>99</v>
      </c>
      <c r="D16" s="14">
        <v>51</v>
      </c>
      <c r="E16" s="15">
        <v>48</v>
      </c>
      <c r="F16" s="14">
        <v>4</v>
      </c>
      <c r="G16" s="13">
        <v>10</v>
      </c>
      <c r="H16" s="13">
        <v>12</v>
      </c>
      <c r="I16" s="13">
        <v>14</v>
      </c>
      <c r="J16" s="13">
        <v>12</v>
      </c>
      <c r="K16" s="13">
        <v>46</v>
      </c>
      <c r="L16" s="13">
        <v>15</v>
      </c>
      <c r="M16" s="13">
        <v>26</v>
      </c>
      <c r="N16" s="15">
        <v>59</v>
      </c>
      <c r="O16" s="14">
        <v>99</v>
      </c>
      <c r="P16" s="13">
        <v>0</v>
      </c>
      <c r="Q16" s="13">
        <v>14</v>
      </c>
      <c r="R16" s="13">
        <v>5</v>
      </c>
      <c r="S16" s="13">
        <v>14</v>
      </c>
      <c r="T16" s="13">
        <v>0</v>
      </c>
      <c r="U16" s="13">
        <v>10</v>
      </c>
      <c r="V16" s="13">
        <v>3</v>
      </c>
      <c r="W16" s="13">
        <v>5</v>
      </c>
      <c r="X16" s="13">
        <v>19</v>
      </c>
      <c r="Y16" s="13">
        <v>8</v>
      </c>
      <c r="Z16" s="15">
        <v>21</v>
      </c>
      <c r="AA16" s="14">
        <v>80</v>
      </c>
      <c r="AB16" s="13">
        <v>19</v>
      </c>
      <c r="AC16" s="13">
        <v>4</v>
      </c>
      <c r="AD16" s="13">
        <v>10</v>
      </c>
      <c r="AE16" s="13">
        <v>4</v>
      </c>
      <c r="AF16" s="15">
        <v>2</v>
      </c>
      <c r="AG16" s="14">
        <v>66</v>
      </c>
      <c r="AH16" s="13">
        <v>33</v>
      </c>
      <c r="AI16" s="13">
        <v>38</v>
      </c>
      <c r="AJ16" s="13">
        <v>28</v>
      </c>
      <c r="AK16" s="13">
        <v>24</v>
      </c>
      <c r="AL16" s="15">
        <v>9</v>
      </c>
      <c r="AM16" s="14">
        <v>99</v>
      </c>
      <c r="AN16" s="15">
        <v>0</v>
      </c>
    </row>
    <row r="17" spans="1:40" ht="15" customHeight="1" x14ac:dyDescent="0.3">
      <c r="A17" s="2" t="s">
        <v>329</v>
      </c>
      <c r="B17" s="9"/>
      <c r="C17" s="16">
        <v>0.22</v>
      </c>
      <c r="D17" s="17">
        <v>0.2</v>
      </c>
      <c r="E17" s="18">
        <v>0.25</v>
      </c>
      <c r="F17" s="17">
        <v>0.26</v>
      </c>
      <c r="G17" s="16">
        <v>0.18</v>
      </c>
      <c r="H17" s="16">
        <v>0.22</v>
      </c>
      <c r="I17" s="16">
        <v>0.22</v>
      </c>
      <c r="J17" s="16">
        <v>0.17</v>
      </c>
      <c r="K17" s="16">
        <v>0.26</v>
      </c>
      <c r="L17" s="16">
        <v>0.2</v>
      </c>
      <c r="M17" s="16">
        <v>0.22</v>
      </c>
      <c r="N17" s="18">
        <v>0.23</v>
      </c>
      <c r="O17" s="17">
        <v>0.22</v>
      </c>
      <c r="P17" s="16">
        <v>0</v>
      </c>
      <c r="Q17" s="16">
        <v>0.18</v>
      </c>
      <c r="R17" s="16">
        <v>0.2</v>
      </c>
      <c r="S17" s="16">
        <v>0.21</v>
      </c>
      <c r="T17" s="16">
        <v>0</v>
      </c>
      <c r="U17" s="16">
        <v>0.25</v>
      </c>
      <c r="V17" s="16">
        <v>0.49</v>
      </c>
      <c r="W17" s="16">
        <v>0.35</v>
      </c>
      <c r="X17" s="16">
        <v>0.26</v>
      </c>
      <c r="Y17" s="16">
        <v>0.16</v>
      </c>
      <c r="Z17" s="18">
        <v>0.22</v>
      </c>
      <c r="AA17" s="17">
        <v>0.22</v>
      </c>
      <c r="AB17" s="16">
        <v>0.25</v>
      </c>
      <c r="AC17" s="16">
        <v>0.45</v>
      </c>
      <c r="AD17" s="16">
        <v>0.24</v>
      </c>
      <c r="AE17" s="16">
        <v>0.17</v>
      </c>
      <c r="AF17" s="18">
        <v>0.34</v>
      </c>
      <c r="AG17" s="17">
        <v>0.21</v>
      </c>
      <c r="AH17" s="16">
        <v>0.24</v>
      </c>
      <c r="AI17" s="16">
        <v>0.23</v>
      </c>
      <c r="AJ17" s="16">
        <v>0.2</v>
      </c>
      <c r="AK17" s="16">
        <v>0.28999999999999998</v>
      </c>
      <c r="AL17" s="18">
        <v>0.16</v>
      </c>
      <c r="AM17" s="17">
        <v>0.22</v>
      </c>
      <c r="AN17" s="18">
        <v>0</v>
      </c>
    </row>
    <row r="18" spans="1:40" ht="15" customHeight="1" x14ac:dyDescent="0.3">
      <c r="A18" s="2" t="s">
        <v>329</v>
      </c>
      <c r="B18" s="9" t="s">
        <v>940</v>
      </c>
      <c r="C18" s="13">
        <v>27</v>
      </c>
      <c r="D18" s="14">
        <v>17</v>
      </c>
      <c r="E18" s="15">
        <v>11</v>
      </c>
      <c r="F18" s="14">
        <v>3</v>
      </c>
      <c r="G18" s="13">
        <v>7</v>
      </c>
      <c r="H18" s="13">
        <v>5</v>
      </c>
      <c r="I18" s="13">
        <v>4</v>
      </c>
      <c r="J18" s="13">
        <v>1</v>
      </c>
      <c r="K18" s="13">
        <v>8</v>
      </c>
      <c r="L18" s="13">
        <v>9</v>
      </c>
      <c r="M18" s="13">
        <v>9</v>
      </c>
      <c r="N18" s="15">
        <v>9</v>
      </c>
      <c r="O18" s="14">
        <v>27</v>
      </c>
      <c r="P18" s="13">
        <v>0</v>
      </c>
      <c r="Q18" s="13">
        <v>0</v>
      </c>
      <c r="R18" s="13">
        <v>3</v>
      </c>
      <c r="S18" s="13">
        <v>8</v>
      </c>
      <c r="T18" s="13">
        <v>0</v>
      </c>
      <c r="U18" s="13">
        <v>1</v>
      </c>
      <c r="V18" s="13">
        <v>0</v>
      </c>
      <c r="W18" s="13">
        <v>2</v>
      </c>
      <c r="X18" s="13">
        <v>6</v>
      </c>
      <c r="Y18" s="13">
        <v>2</v>
      </c>
      <c r="Z18" s="15">
        <v>6</v>
      </c>
      <c r="AA18" s="14">
        <v>21</v>
      </c>
      <c r="AB18" s="13">
        <v>7</v>
      </c>
      <c r="AC18" s="13">
        <v>0</v>
      </c>
      <c r="AD18" s="13">
        <v>3</v>
      </c>
      <c r="AE18" s="13">
        <v>0</v>
      </c>
      <c r="AF18" s="15">
        <v>4</v>
      </c>
      <c r="AG18" s="14">
        <v>15</v>
      </c>
      <c r="AH18" s="13">
        <v>12</v>
      </c>
      <c r="AI18" s="13">
        <v>7</v>
      </c>
      <c r="AJ18" s="13">
        <v>8</v>
      </c>
      <c r="AK18" s="13">
        <v>7</v>
      </c>
      <c r="AL18" s="15">
        <v>5</v>
      </c>
      <c r="AM18" s="14">
        <v>27</v>
      </c>
      <c r="AN18" s="15">
        <v>0</v>
      </c>
    </row>
    <row r="19" spans="1:40" ht="15" customHeight="1" x14ac:dyDescent="0.3">
      <c r="A19" s="2" t="s">
        <v>329</v>
      </c>
      <c r="B19" s="9"/>
      <c r="C19" s="16">
        <v>0.06</v>
      </c>
      <c r="D19" s="17">
        <v>0.06</v>
      </c>
      <c r="E19" s="18">
        <v>0.06</v>
      </c>
      <c r="F19" s="17">
        <v>0.16</v>
      </c>
      <c r="G19" s="16">
        <v>0.11</v>
      </c>
      <c r="H19" s="16">
        <v>0.1</v>
      </c>
      <c r="I19" s="16">
        <v>0.06</v>
      </c>
      <c r="J19" s="16">
        <v>0.01</v>
      </c>
      <c r="K19" s="16">
        <v>0.04</v>
      </c>
      <c r="L19" s="20">
        <v>0.12</v>
      </c>
      <c r="M19" s="16">
        <v>0.08</v>
      </c>
      <c r="N19" s="21">
        <v>0.04</v>
      </c>
      <c r="O19" s="17">
        <v>0.06</v>
      </c>
      <c r="P19" s="16">
        <v>0</v>
      </c>
      <c r="Q19" s="20">
        <v>0</v>
      </c>
      <c r="R19" s="16">
        <v>0.12</v>
      </c>
      <c r="S19" s="20">
        <v>0.12</v>
      </c>
      <c r="T19" s="16">
        <v>0</v>
      </c>
      <c r="U19" s="16">
        <v>0.02</v>
      </c>
      <c r="V19" s="16">
        <v>0</v>
      </c>
      <c r="W19" s="16">
        <v>0.12</v>
      </c>
      <c r="X19" s="16">
        <v>0.08</v>
      </c>
      <c r="Y19" s="16">
        <v>0.04</v>
      </c>
      <c r="Z19" s="18">
        <v>7.0000000000000007E-2</v>
      </c>
      <c r="AA19" s="17">
        <v>0.06</v>
      </c>
      <c r="AB19" s="16">
        <v>0.09</v>
      </c>
      <c r="AC19" s="16">
        <v>0</v>
      </c>
      <c r="AD19" s="16">
        <v>7.0000000000000007E-2</v>
      </c>
      <c r="AE19" s="16">
        <v>0</v>
      </c>
      <c r="AF19" s="18">
        <v>0.66</v>
      </c>
      <c r="AG19" s="17">
        <v>0.05</v>
      </c>
      <c r="AH19" s="16">
        <v>0.09</v>
      </c>
      <c r="AI19" s="16">
        <v>0.04</v>
      </c>
      <c r="AJ19" s="16">
        <v>0.06</v>
      </c>
      <c r="AK19" s="16">
        <v>0.09</v>
      </c>
      <c r="AL19" s="18">
        <v>0.09</v>
      </c>
      <c r="AM19" s="17">
        <v>0.06</v>
      </c>
      <c r="AN19" s="18">
        <v>0</v>
      </c>
    </row>
    <row r="20" spans="1:40" ht="15" customHeight="1" x14ac:dyDescent="0.3">
      <c r="A20" s="2" t="s">
        <v>329</v>
      </c>
      <c r="B20" s="9"/>
      <c r="D20" s="22"/>
      <c r="E20" s="9"/>
      <c r="F20" s="22"/>
      <c r="G20" s="12" t="s">
        <v>415</v>
      </c>
      <c r="H20" s="12" t="s">
        <v>381</v>
      </c>
      <c r="L20" s="12" t="s">
        <v>416</v>
      </c>
      <c r="N20" s="9"/>
      <c r="O20" s="10" t="s">
        <v>379</v>
      </c>
      <c r="S20" s="12" t="s">
        <v>379</v>
      </c>
      <c r="X20" s="12" t="s">
        <v>379</v>
      </c>
      <c r="Z20" s="11" t="s">
        <v>379</v>
      </c>
      <c r="AA20" s="22"/>
      <c r="AF20" s="9"/>
      <c r="AG20" s="22"/>
      <c r="AL20" s="9"/>
      <c r="AM20" s="22"/>
      <c r="AN20" s="9"/>
    </row>
    <row r="21" spans="1:40" ht="15" customHeight="1" x14ac:dyDescent="0.3">
      <c r="A21" s="2" t="s">
        <v>329</v>
      </c>
      <c r="B21" s="9" t="s">
        <v>950</v>
      </c>
      <c r="C21" s="13">
        <v>6</v>
      </c>
      <c r="D21" s="14">
        <v>4</v>
      </c>
      <c r="E21" s="15">
        <v>2</v>
      </c>
      <c r="F21" s="14">
        <v>0</v>
      </c>
      <c r="G21" s="13">
        <v>1</v>
      </c>
      <c r="H21" s="13">
        <v>2</v>
      </c>
      <c r="I21" s="13">
        <v>1</v>
      </c>
      <c r="J21" s="13">
        <v>0</v>
      </c>
      <c r="K21" s="13">
        <v>2</v>
      </c>
      <c r="L21" s="13">
        <v>1</v>
      </c>
      <c r="M21" s="13">
        <v>3</v>
      </c>
      <c r="N21" s="15">
        <v>2</v>
      </c>
      <c r="O21" s="14">
        <v>6</v>
      </c>
      <c r="P21" s="13">
        <v>0</v>
      </c>
      <c r="Q21" s="13">
        <v>1</v>
      </c>
      <c r="R21" s="13">
        <v>0</v>
      </c>
      <c r="S21" s="13">
        <v>0</v>
      </c>
      <c r="T21" s="13">
        <v>0</v>
      </c>
      <c r="U21" s="13">
        <v>2</v>
      </c>
      <c r="V21" s="13">
        <v>0</v>
      </c>
      <c r="W21" s="13">
        <v>0</v>
      </c>
      <c r="X21" s="13">
        <v>2</v>
      </c>
      <c r="Y21" s="13">
        <v>0</v>
      </c>
      <c r="Z21" s="15">
        <v>1</v>
      </c>
      <c r="AA21" s="14">
        <v>4</v>
      </c>
      <c r="AB21" s="13">
        <v>2</v>
      </c>
      <c r="AC21" s="13">
        <v>0</v>
      </c>
      <c r="AD21" s="13">
        <v>1</v>
      </c>
      <c r="AE21" s="13">
        <v>1</v>
      </c>
      <c r="AF21" s="15">
        <v>0</v>
      </c>
      <c r="AG21" s="14">
        <v>1</v>
      </c>
      <c r="AH21" s="13">
        <v>5</v>
      </c>
      <c r="AI21" s="13">
        <v>0</v>
      </c>
      <c r="AJ21" s="13">
        <v>1</v>
      </c>
      <c r="AK21" s="13">
        <v>1</v>
      </c>
      <c r="AL21" s="15">
        <v>4</v>
      </c>
      <c r="AM21" s="14">
        <v>6</v>
      </c>
      <c r="AN21" s="15">
        <v>0</v>
      </c>
    </row>
    <row r="22" spans="1:40" ht="15" customHeight="1" x14ac:dyDescent="0.3">
      <c r="A22" s="2" t="s">
        <v>329</v>
      </c>
      <c r="B22" s="9"/>
      <c r="C22" s="16">
        <v>0.01</v>
      </c>
      <c r="D22" s="17">
        <v>0.02</v>
      </c>
      <c r="E22" s="18">
        <v>0.01</v>
      </c>
      <c r="F22" s="17">
        <v>0</v>
      </c>
      <c r="G22" s="16">
        <v>0.01</v>
      </c>
      <c r="H22" s="16">
        <v>0.04</v>
      </c>
      <c r="I22" s="16">
        <v>0.01</v>
      </c>
      <c r="J22" s="16">
        <v>0</v>
      </c>
      <c r="K22" s="16">
        <v>0.01</v>
      </c>
      <c r="L22" s="16">
        <v>0.01</v>
      </c>
      <c r="M22" s="16">
        <v>0.02</v>
      </c>
      <c r="N22" s="18">
        <v>0.01</v>
      </c>
      <c r="O22" s="17">
        <v>0.01</v>
      </c>
      <c r="P22" s="16">
        <v>0</v>
      </c>
      <c r="Q22" s="16">
        <v>0.01</v>
      </c>
      <c r="R22" s="16">
        <v>0</v>
      </c>
      <c r="S22" s="16">
        <v>0</v>
      </c>
      <c r="T22" s="16">
        <v>0</v>
      </c>
      <c r="U22" s="16">
        <v>0.04</v>
      </c>
      <c r="V22" s="16">
        <v>0</v>
      </c>
      <c r="W22" s="16">
        <v>0</v>
      </c>
      <c r="X22" s="16">
        <v>0.03</v>
      </c>
      <c r="Y22" s="16">
        <v>0</v>
      </c>
      <c r="Z22" s="18">
        <v>0.01</v>
      </c>
      <c r="AA22" s="17">
        <v>0.01</v>
      </c>
      <c r="AB22" s="16">
        <v>0.02</v>
      </c>
      <c r="AC22" s="16">
        <v>0</v>
      </c>
      <c r="AD22" s="16">
        <v>0.02</v>
      </c>
      <c r="AE22" s="16">
        <v>0.04</v>
      </c>
      <c r="AF22" s="18">
        <v>0</v>
      </c>
      <c r="AG22" s="23" t="s">
        <v>423</v>
      </c>
      <c r="AH22" s="20">
        <v>0.03</v>
      </c>
      <c r="AI22" s="16">
        <v>0</v>
      </c>
      <c r="AJ22" s="16">
        <v>0.01</v>
      </c>
      <c r="AK22" s="16">
        <v>0.01</v>
      </c>
      <c r="AL22" s="21">
        <v>7.0000000000000007E-2</v>
      </c>
      <c r="AM22" s="17">
        <v>0.01</v>
      </c>
      <c r="AN22" s="18">
        <v>0</v>
      </c>
    </row>
    <row r="23" spans="1:40" ht="15" customHeight="1" x14ac:dyDescent="0.3">
      <c r="A23" s="2" t="s">
        <v>329</v>
      </c>
      <c r="B23" s="9"/>
      <c r="D23" s="22"/>
      <c r="E23" s="9"/>
      <c r="F23" s="22"/>
      <c r="N23" s="9"/>
      <c r="O23" s="22"/>
      <c r="Z23" s="9"/>
      <c r="AA23" s="22"/>
      <c r="AF23" s="9"/>
      <c r="AG23" s="22"/>
      <c r="AH23" s="12" t="s">
        <v>413</v>
      </c>
      <c r="AL23" s="11" t="s">
        <v>420</v>
      </c>
      <c r="AM23" s="22"/>
      <c r="AN23" s="9"/>
    </row>
    <row r="24" spans="1:40" ht="15" customHeight="1" x14ac:dyDescent="0.3">
      <c r="A24" s="2" t="s">
        <v>329</v>
      </c>
      <c r="B24" s="9" t="s">
        <v>774</v>
      </c>
      <c r="C24" s="13">
        <v>6</v>
      </c>
      <c r="D24" s="14">
        <v>4</v>
      </c>
      <c r="E24" s="15">
        <v>2</v>
      </c>
      <c r="F24" s="14">
        <v>0</v>
      </c>
      <c r="G24" s="13">
        <v>1</v>
      </c>
      <c r="H24" s="13">
        <v>0</v>
      </c>
      <c r="I24" s="13">
        <v>2</v>
      </c>
      <c r="J24" s="13">
        <v>1</v>
      </c>
      <c r="K24" s="13">
        <v>2</v>
      </c>
      <c r="L24" s="13">
        <v>1</v>
      </c>
      <c r="M24" s="13">
        <v>2</v>
      </c>
      <c r="N24" s="15">
        <v>3</v>
      </c>
      <c r="O24" s="14">
        <v>6</v>
      </c>
      <c r="P24" s="13">
        <v>0</v>
      </c>
      <c r="Q24" s="13">
        <v>0</v>
      </c>
      <c r="R24" s="13">
        <v>0</v>
      </c>
      <c r="S24" s="13">
        <v>2</v>
      </c>
      <c r="T24" s="13">
        <v>0</v>
      </c>
      <c r="U24" s="13">
        <v>0</v>
      </c>
      <c r="V24" s="13">
        <v>0</v>
      </c>
      <c r="W24" s="13">
        <v>0</v>
      </c>
      <c r="X24" s="13">
        <v>3</v>
      </c>
      <c r="Y24" s="13">
        <v>0</v>
      </c>
      <c r="Z24" s="15">
        <v>1</v>
      </c>
      <c r="AA24" s="14">
        <v>6</v>
      </c>
      <c r="AB24" s="13">
        <v>0</v>
      </c>
      <c r="AC24" s="13">
        <v>0</v>
      </c>
      <c r="AD24" s="13">
        <v>0</v>
      </c>
      <c r="AE24" s="13">
        <v>0</v>
      </c>
      <c r="AF24" s="15">
        <v>0</v>
      </c>
      <c r="AG24" s="14">
        <v>6</v>
      </c>
      <c r="AH24" s="13">
        <v>0</v>
      </c>
      <c r="AI24" s="13">
        <v>3</v>
      </c>
      <c r="AJ24" s="13">
        <v>3</v>
      </c>
      <c r="AK24" s="13">
        <v>0</v>
      </c>
      <c r="AL24" s="15">
        <v>0</v>
      </c>
      <c r="AM24" s="14">
        <v>6</v>
      </c>
      <c r="AN24" s="15">
        <v>0</v>
      </c>
    </row>
    <row r="25" spans="1:40" ht="15" customHeight="1" x14ac:dyDescent="0.3">
      <c r="A25" s="2" t="s">
        <v>329</v>
      </c>
      <c r="B25" s="9"/>
      <c r="C25" s="16">
        <v>0.01</v>
      </c>
      <c r="D25" s="17">
        <v>0.02</v>
      </c>
      <c r="E25" s="18">
        <v>0.01</v>
      </c>
      <c r="F25" s="17">
        <v>0</v>
      </c>
      <c r="G25" s="16">
        <v>0.01</v>
      </c>
      <c r="H25" s="16">
        <v>0</v>
      </c>
      <c r="I25" s="16">
        <v>0.04</v>
      </c>
      <c r="J25" s="16">
        <v>0.02</v>
      </c>
      <c r="K25" s="16">
        <v>0.01</v>
      </c>
      <c r="L25" s="16">
        <v>0.01</v>
      </c>
      <c r="M25" s="16">
        <v>0.02</v>
      </c>
      <c r="N25" s="18">
        <v>0.01</v>
      </c>
      <c r="O25" s="17">
        <v>0.01</v>
      </c>
      <c r="P25" s="16">
        <v>0</v>
      </c>
      <c r="Q25" s="16">
        <v>0</v>
      </c>
      <c r="R25" s="16">
        <v>0</v>
      </c>
      <c r="S25" s="16">
        <v>0.03</v>
      </c>
      <c r="T25" s="16">
        <v>0</v>
      </c>
      <c r="U25" s="16">
        <v>0</v>
      </c>
      <c r="V25" s="16">
        <v>0</v>
      </c>
      <c r="W25" s="16">
        <v>0</v>
      </c>
      <c r="X25" s="20">
        <v>0.04</v>
      </c>
      <c r="Y25" s="16">
        <v>0</v>
      </c>
      <c r="Z25" s="18">
        <v>0.01</v>
      </c>
      <c r="AA25" s="17">
        <v>0.02</v>
      </c>
      <c r="AB25" s="16">
        <v>0</v>
      </c>
      <c r="AC25" s="16">
        <v>0</v>
      </c>
      <c r="AD25" s="16">
        <v>0</v>
      </c>
      <c r="AE25" s="16">
        <v>0</v>
      </c>
      <c r="AF25" s="18">
        <v>0</v>
      </c>
      <c r="AG25" s="17">
        <v>0.02</v>
      </c>
      <c r="AH25" s="16">
        <v>0</v>
      </c>
      <c r="AI25" s="16">
        <v>0.02</v>
      </c>
      <c r="AJ25" s="16">
        <v>0.02</v>
      </c>
      <c r="AK25" s="16">
        <v>0</v>
      </c>
      <c r="AL25" s="18">
        <v>0</v>
      </c>
      <c r="AM25" s="17">
        <v>0.01</v>
      </c>
      <c r="AN25" s="18">
        <v>0</v>
      </c>
    </row>
    <row r="26" spans="1:40" ht="15" customHeight="1" x14ac:dyDescent="0.3">
      <c r="A26" s="2" t="s">
        <v>329</v>
      </c>
      <c r="B26" s="9" t="s">
        <v>960</v>
      </c>
      <c r="C26" s="13">
        <v>307</v>
      </c>
      <c r="D26" s="14">
        <v>182</v>
      </c>
      <c r="E26" s="15">
        <v>125</v>
      </c>
      <c r="F26" s="14">
        <v>10</v>
      </c>
      <c r="G26" s="13">
        <v>40</v>
      </c>
      <c r="H26" s="13">
        <v>35</v>
      </c>
      <c r="I26" s="13">
        <v>43</v>
      </c>
      <c r="J26" s="13">
        <v>59</v>
      </c>
      <c r="K26" s="13">
        <v>121</v>
      </c>
      <c r="L26" s="13">
        <v>50</v>
      </c>
      <c r="M26" s="13">
        <v>78</v>
      </c>
      <c r="N26" s="15">
        <v>180</v>
      </c>
      <c r="O26" s="14">
        <v>307</v>
      </c>
      <c r="P26" s="13">
        <v>0</v>
      </c>
      <c r="Q26" s="13">
        <v>60</v>
      </c>
      <c r="R26" s="13">
        <v>18</v>
      </c>
      <c r="S26" s="13">
        <v>44</v>
      </c>
      <c r="T26" s="13">
        <v>0</v>
      </c>
      <c r="U26" s="13">
        <v>28</v>
      </c>
      <c r="V26" s="13">
        <v>3</v>
      </c>
      <c r="W26" s="13">
        <v>8</v>
      </c>
      <c r="X26" s="13">
        <v>42</v>
      </c>
      <c r="Y26" s="13">
        <v>38</v>
      </c>
      <c r="Z26" s="15">
        <v>67</v>
      </c>
      <c r="AA26" s="14">
        <v>257</v>
      </c>
      <c r="AB26" s="13">
        <v>51</v>
      </c>
      <c r="AC26" s="13">
        <v>5</v>
      </c>
      <c r="AD26" s="13">
        <v>28</v>
      </c>
      <c r="AE26" s="13">
        <v>18</v>
      </c>
      <c r="AF26" s="15">
        <v>0</v>
      </c>
      <c r="AG26" s="14">
        <v>218</v>
      </c>
      <c r="AH26" s="13">
        <v>89</v>
      </c>
      <c r="AI26" s="13">
        <v>116</v>
      </c>
      <c r="AJ26" s="13">
        <v>102</v>
      </c>
      <c r="AK26" s="13">
        <v>52</v>
      </c>
      <c r="AL26" s="15">
        <v>37</v>
      </c>
      <c r="AM26" s="14">
        <v>307</v>
      </c>
      <c r="AN26" s="15">
        <v>0</v>
      </c>
    </row>
    <row r="27" spans="1:40" ht="15" customHeight="1" x14ac:dyDescent="0.3">
      <c r="A27" s="2" t="s">
        <v>329</v>
      </c>
      <c r="B27" s="9"/>
      <c r="C27" s="16">
        <v>0.69</v>
      </c>
      <c r="D27" s="17">
        <v>0.71</v>
      </c>
      <c r="E27" s="18">
        <v>0.67</v>
      </c>
      <c r="F27" s="17">
        <v>0.57999999999999996</v>
      </c>
      <c r="G27" s="16">
        <v>0.68</v>
      </c>
      <c r="H27" s="16">
        <v>0.65</v>
      </c>
      <c r="I27" s="16">
        <v>0.67</v>
      </c>
      <c r="J27" s="20">
        <v>0.8</v>
      </c>
      <c r="K27" s="16">
        <v>0.68</v>
      </c>
      <c r="L27" s="16">
        <v>0.66</v>
      </c>
      <c r="M27" s="16">
        <v>0.66</v>
      </c>
      <c r="N27" s="18">
        <v>0.71</v>
      </c>
      <c r="O27" s="17">
        <v>0.69</v>
      </c>
      <c r="P27" s="16">
        <v>0</v>
      </c>
      <c r="Q27" s="20">
        <v>0.81</v>
      </c>
      <c r="R27" s="16">
        <v>0.68</v>
      </c>
      <c r="S27" s="16">
        <v>0.64</v>
      </c>
      <c r="T27" s="16">
        <v>0</v>
      </c>
      <c r="U27" s="16">
        <v>0.69</v>
      </c>
      <c r="V27" s="16">
        <v>0.51</v>
      </c>
      <c r="W27" s="16">
        <v>0.52</v>
      </c>
      <c r="X27" s="20">
        <v>0.59</v>
      </c>
      <c r="Y27" s="16">
        <v>0.8</v>
      </c>
      <c r="Z27" s="18">
        <v>0.69</v>
      </c>
      <c r="AA27" s="17">
        <v>0.7</v>
      </c>
      <c r="AB27" s="16">
        <v>0.64</v>
      </c>
      <c r="AC27" s="16">
        <v>0.55000000000000004</v>
      </c>
      <c r="AD27" s="16">
        <v>0.67</v>
      </c>
      <c r="AE27" s="16">
        <v>0.79</v>
      </c>
      <c r="AF27" s="18">
        <v>0</v>
      </c>
      <c r="AG27" s="17">
        <v>0.71</v>
      </c>
      <c r="AH27" s="16">
        <v>0.64</v>
      </c>
      <c r="AI27" s="16">
        <v>0.71</v>
      </c>
      <c r="AJ27" s="16">
        <v>0.71</v>
      </c>
      <c r="AK27" s="16">
        <v>0.62</v>
      </c>
      <c r="AL27" s="18">
        <v>0.68</v>
      </c>
      <c r="AM27" s="17">
        <v>0.69</v>
      </c>
      <c r="AN27" s="18">
        <v>0</v>
      </c>
    </row>
    <row r="28" spans="1:40" ht="15" customHeight="1" x14ac:dyDescent="0.3">
      <c r="A28" s="2" t="s">
        <v>329</v>
      </c>
      <c r="B28" s="9"/>
      <c r="D28" s="22"/>
      <c r="E28" s="9"/>
      <c r="F28" s="22"/>
      <c r="J28" s="12" t="s">
        <v>384</v>
      </c>
      <c r="N28" s="9"/>
      <c r="O28" s="22"/>
      <c r="Q28" s="12" t="s">
        <v>856</v>
      </c>
      <c r="Y28" s="12" t="s">
        <v>387</v>
      </c>
      <c r="Z28" s="9"/>
      <c r="AA28" s="22"/>
      <c r="AF28" s="9"/>
      <c r="AG28" s="22"/>
      <c r="AL28" s="9"/>
      <c r="AM28" s="22"/>
      <c r="AN28" s="9"/>
    </row>
    <row r="29" spans="1:40" ht="15" customHeight="1" x14ac:dyDescent="0.3">
      <c r="A29" s="2" t="s">
        <v>329</v>
      </c>
      <c r="B29" s="9" t="s">
        <v>970</v>
      </c>
      <c r="C29" s="13">
        <v>33</v>
      </c>
      <c r="D29" s="14">
        <v>21</v>
      </c>
      <c r="E29" s="15">
        <v>13</v>
      </c>
      <c r="F29" s="14">
        <v>3</v>
      </c>
      <c r="G29" s="13">
        <v>7</v>
      </c>
      <c r="H29" s="13">
        <v>7</v>
      </c>
      <c r="I29" s="13">
        <v>5</v>
      </c>
      <c r="J29" s="13">
        <v>1</v>
      </c>
      <c r="K29" s="13">
        <v>10</v>
      </c>
      <c r="L29" s="13">
        <v>10</v>
      </c>
      <c r="M29" s="13">
        <v>12</v>
      </c>
      <c r="N29" s="15">
        <v>11</v>
      </c>
      <c r="O29" s="14">
        <v>33</v>
      </c>
      <c r="P29" s="13">
        <v>0</v>
      </c>
      <c r="Q29" s="13">
        <v>1</v>
      </c>
      <c r="R29" s="13">
        <v>3</v>
      </c>
      <c r="S29" s="13">
        <v>8</v>
      </c>
      <c r="T29" s="13">
        <v>0</v>
      </c>
      <c r="U29" s="13">
        <v>3</v>
      </c>
      <c r="V29" s="13">
        <v>0</v>
      </c>
      <c r="W29" s="13">
        <v>2</v>
      </c>
      <c r="X29" s="13">
        <v>8</v>
      </c>
      <c r="Y29" s="13">
        <v>2</v>
      </c>
      <c r="Z29" s="15">
        <v>8</v>
      </c>
      <c r="AA29" s="14">
        <v>25</v>
      </c>
      <c r="AB29" s="13">
        <v>8</v>
      </c>
      <c r="AC29" s="13">
        <v>0</v>
      </c>
      <c r="AD29" s="13">
        <v>4</v>
      </c>
      <c r="AE29" s="13">
        <v>1</v>
      </c>
      <c r="AF29" s="15">
        <v>4</v>
      </c>
      <c r="AG29" s="14">
        <v>17</v>
      </c>
      <c r="AH29" s="13">
        <v>17</v>
      </c>
      <c r="AI29" s="13">
        <v>7</v>
      </c>
      <c r="AJ29" s="13">
        <v>9</v>
      </c>
      <c r="AK29" s="13">
        <v>8</v>
      </c>
      <c r="AL29" s="15">
        <v>9</v>
      </c>
      <c r="AM29" s="14">
        <v>33</v>
      </c>
      <c r="AN29" s="15">
        <v>0</v>
      </c>
    </row>
    <row r="30" spans="1:40" ht="15" customHeight="1" x14ac:dyDescent="0.3">
      <c r="A30" s="2" t="s">
        <v>329</v>
      </c>
      <c r="B30" s="9"/>
      <c r="C30" s="16">
        <v>7.0000000000000007E-2</v>
      </c>
      <c r="D30" s="17">
        <v>0.08</v>
      </c>
      <c r="E30" s="18">
        <v>7.0000000000000007E-2</v>
      </c>
      <c r="F30" s="17">
        <v>0.16</v>
      </c>
      <c r="G30" s="16">
        <v>0.13</v>
      </c>
      <c r="H30" s="16">
        <v>0.13</v>
      </c>
      <c r="I30" s="16">
        <v>0.08</v>
      </c>
      <c r="J30" s="20">
        <v>0.01</v>
      </c>
      <c r="K30" s="16">
        <v>0.06</v>
      </c>
      <c r="L30" s="20">
        <v>0.13</v>
      </c>
      <c r="M30" s="16">
        <v>0.1</v>
      </c>
      <c r="N30" s="21">
        <v>0.04</v>
      </c>
      <c r="O30" s="17">
        <v>7.0000000000000007E-2</v>
      </c>
      <c r="P30" s="16">
        <v>0</v>
      </c>
      <c r="Q30" s="20">
        <v>0.01</v>
      </c>
      <c r="R30" s="16">
        <v>0.12</v>
      </c>
      <c r="S30" s="16">
        <v>0.12</v>
      </c>
      <c r="T30" s="16">
        <v>0</v>
      </c>
      <c r="U30" s="16">
        <v>0.06</v>
      </c>
      <c r="V30" s="16">
        <v>0</v>
      </c>
      <c r="W30" s="16">
        <v>0.12</v>
      </c>
      <c r="X30" s="16">
        <v>0.11</v>
      </c>
      <c r="Y30" s="16">
        <v>0.04</v>
      </c>
      <c r="Z30" s="18">
        <v>0.08</v>
      </c>
      <c r="AA30" s="17">
        <v>7.0000000000000007E-2</v>
      </c>
      <c r="AB30" s="16">
        <v>0.11</v>
      </c>
      <c r="AC30" s="16">
        <v>0</v>
      </c>
      <c r="AD30" s="16">
        <v>0.09</v>
      </c>
      <c r="AE30" s="16">
        <v>0.04</v>
      </c>
      <c r="AF30" s="18">
        <v>0.66</v>
      </c>
      <c r="AG30" s="19">
        <v>0.05</v>
      </c>
      <c r="AH30" s="20">
        <v>0.12</v>
      </c>
      <c r="AI30" s="20">
        <v>0.04</v>
      </c>
      <c r="AJ30" s="16">
        <v>7.0000000000000007E-2</v>
      </c>
      <c r="AK30" s="16">
        <v>0.1</v>
      </c>
      <c r="AL30" s="21">
        <v>0.16</v>
      </c>
      <c r="AM30" s="17">
        <v>7.0000000000000007E-2</v>
      </c>
      <c r="AN30" s="18">
        <v>0</v>
      </c>
    </row>
    <row r="31" spans="1:40" ht="15" customHeight="1" x14ac:dyDescent="0.3">
      <c r="A31" s="2" t="s">
        <v>329</v>
      </c>
      <c r="B31" s="9"/>
      <c r="C31" s="28"/>
      <c r="D31" s="29"/>
      <c r="E31" s="30"/>
      <c r="F31" s="29"/>
      <c r="G31" s="47" t="s">
        <v>415</v>
      </c>
      <c r="H31" s="47" t="s">
        <v>415</v>
      </c>
      <c r="I31" s="28"/>
      <c r="J31" s="28"/>
      <c r="K31" s="28"/>
      <c r="L31" s="47" t="s">
        <v>416</v>
      </c>
      <c r="M31" s="47" t="s">
        <v>415</v>
      </c>
      <c r="N31" s="30"/>
      <c r="O31" s="49" t="s">
        <v>379</v>
      </c>
      <c r="P31" s="28"/>
      <c r="Q31" s="28"/>
      <c r="R31" s="28"/>
      <c r="S31" s="47" t="s">
        <v>379</v>
      </c>
      <c r="T31" s="28"/>
      <c r="U31" s="28"/>
      <c r="V31" s="28"/>
      <c r="W31" s="28"/>
      <c r="X31" s="47" t="s">
        <v>379</v>
      </c>
      <c r="Y31" s="28"/>
      <c r="Z31" s="48" t="s">
        <v>379</v>
      </c>
      <c r="AA31" s="29"/>
      <c r="AB31" s="28"/>
      <c r="AC31" s="28"/>
      <c r="AD31" s="28"/>
      <c r="AE31" s="28"/>
      <c r="AF31" s="30"/>
      <c r="AG31" s="29"/>
      <c r="AH31" s="47" t="s">
        <v>413</v>
      </c>
      <c r="AI31" s="28"/>
      <c r="AJ31" s="28"/>
      <c r="AK31" s="28"/>
      <c r="AL31" s="48" t="s">
        <v>413</v>
      </c>
      <c r="AM31" s="29"/>
      <c r="AN31" s="30"/>
    </row>
    <row r="32" spans="1:40" x14ac:dyDescent="0.3">
      <c r="A32" s="2" t="s">
        <v>329</v>
      </c>
      <c r="B32" s="2" t="s">
        <v>457</v>
      </c>
    </row>
    <row r="33" spans="1:2" x14ac:dyDescent="0.3">
      <c r="A33" s="2" t="s">
        <v>329</v>
      </c>
      <c r="B33" s="2" t="s">
        <v>458</v>
      </c>
    </row>
    <row r="34" spans="1:2" ht="15" customHeight="1" x14ac:dyDescent="0.3">
      <c r="A34" s="2" t="s">
        <v>329</v>
      </c>
    </row>
    <row r="35" spans="1:2" ht="15" customHeight="1" x14ac:dyDescent="0.3">
      <c r="A35" s="2" t="s">
        <v>329</v>
      </c>
      <c r="B35" s="2" t="s">
        <v>459</v>
      </c>
    </row>
  </sheetData>
  <mergeCells count="6">
    <mergeCell ref="AM6:AN6"/>
    <mergeCell ref="D6:E6"/>
    <mergeCell ref="F6:N6"/>
    <mergeCell ref="O6:Z6"/>
    <mergeCell ref="AA6:AF6"/>
    <mergeCell ref="AG6:AL6"/>
  </mergeCells>
  <hyperlinks>
    <hyperlink ref="B1" location="'Contents'!E1" display="&lt;&lt; Contents" xr:uid="{00000000-0004-0000-3B00-000000000000}"/>
  </hyperlinks>
  <pageMargins left="0.7" right="0.7" top="0.75" bottom="0.75" header="0.3" footer="0.3"/>
  <headerFooter>
    <oddHeader>&amp;L&amp;"Aptos"&amp;12&amp;K000000 Classification: CONFIDENTIAL&amp;1#_x000D_</oddHeader>
  </headerFooter>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C00-000000000000}">
  <dimension ref="A1:AN36"/>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1177</v>
      </c>
    </row>
    <row r="4" spans="1:40" x14ac:dyDescent="0.3">
      <c r="A4" s="2" t="s">
        <v>329</v>
      </c>
      <c r="B4" s="2" t="s">
        <v>1178</v>
      </c>
    </row>
    <row r="5" spans="1:40" x14ac:dyDescent="0.3">
      <c r="A5" s="2" t="s">
        <v>329</v>
      </c>
      <c r="B5" s="2" t="s">
        <v>33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467</v>
      </c>
      <c r="M8" s="12" t="s">
        <v>386</v>
      </c>
      <c r="N8" s="11" t="s">
        <v>385</v>
      </c>
      <c r="O8" s="10" t="s">
        <v>462</v>
      </c>
      <c r="P8" s="12" t="s">
        <v>378</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281</v>
      </c>
      <c r="D9" s="14">
        <v>156</v>
      </c>
      <c r="E9" s="15">
        <v>125</v>
      </c>
      <c r="F9" s="14">
        <v>15</v>
      </c>
      <c r="G9" s="13">
        <v>26</v>
      </c>
      <c r="H9" s="13">
        <v>42</v>
      </c>
      <c r="I9" s="13">
        <v>41</v>
      </c>
      <c r="J9" s="13">
        <v>68</v>
      </c>
      <c r="K9" s="13">
        <v>89</v>
      </c>
      <c r="L9" s="13">
        <v>41</v>
      </c>
      <c r="M9" s="13">
        <v>83</v>
      </c>
      <c r="N9" s="15">
        <v>157</v>
      </c>
      <c r="O9" s="14">
        <v>0</v>
      </c>
      <c r="P9" s="13">
        <v>281</v>
      </c>
      <c r="Q9" s="13">
        <v>0</v>
      </c>
      <c r="R9" s="13">
        <v>0</v>
      </c>
      <c r="S9" s="13">
        <v>0</v>
      </c>
      <c r="T9" s="13">
        <v>0</v>
      </c>
      <c r="U9" s="13">
        <v>0</v>
      </c>
      <c r="V9" s="13">
        <v>0</v>
      </c>
      <c r="W9" s="13">
        <v>0</v>
      </c>
      <c r="X9" s="13">
        <v>0</v>
      </c>
      <c r="Y9" s="13">
        <v>0</v>
      </c>
      <c r="Z9" s="15">
        <v>0</v>
      </c>
      <c r="AA9" s="14">
        <v>270</v>
      </c>
      <c r="AB9" s="13">
        <v>9</v>
      </c>
      <c r="AC9" s="13">
        <v>2</v>
      </c>
      <c r="AD9" s="13">
        <v>7</v>
      </c>
      <c r="AE9" s="13">
        <v>0</v>
      </c>
      <c r="AF9" s="15">
        <v>0</v>
      </c>
      <c r="AG9" s="14">
        <v>189</v>
      </c>
      <c r="AH9" s="13">
        <v>92</v>
      </c>
      <c r="AI9" s="13">
        <v>94</v>
      </c>
      <c r="AJ9" s="13">
        <v>95</v>
      </c>
      <c r="AK9" s="13">
        <v>48</v>
      </c>
      <c r="AL9" s="15">
        <v>44</v>
      </c>
      <c r="AM9" s="14">
        <v>281</v>
      </c>
      <c r="AN9" s="15">
        <v>0</v>
      </c>
    </row>
    <row r="10" spans="1:40" ht="15" customHeight="1" x14ac:dyDescent="0.3">
      <c r="A10" s="2" t="s">
        <v>329</v>
      </c>
      <c r="B10" s="9" t="s">
        <v>338</v>
      </c>
      <c r="C10" s="13">
        <v>273</v>
      </c>
      <c r="D10" s="14">
        <v>157</v>
      </c>
      <c r="E10" s="15">
        <v>116</v>
      </c>
      <c r="F10" s="14">
        <v>14</v>
      </c>
      <c r="G10" s="13">
        <v>25</v>
      </c>
      <c r="H10" s="13">
        <v>38</v>
      </c>
      <c r="I10" s="13">
        <v>40</v>
      </c>
      <c r="J10" s="13">
        <v>67</v>
      </c>
      <c r="K10" s="13">
        <v>89</v>
      </c>
      <c r="L10" s="13">
        <v>39</v>
      </c>
      <c r="M10" s="13">
        <v>78</v>
      </c>
      <c r="N10" s="15">
        <v>156</v>
      </c>
      <c r="O10" s="14">
        <v>0</v>
      </c>
      <c r="P10" s="13">
        <v>273</v>
      </c>
      <c r="Q10" s="13">
        <v>0</v>
      </c>
      <c r="R10" s="13">
        <v>0</v>
      </c>
      <c r="S10" s="13">
        <v>0</v>
      </c>
      <c r="T10" s="13">
        <v>0</v>
      </c>
      <c r="U10" s="13">
        <v>0</v>
      </c>
      <c r="V10" s="13">
        <v>0</v>
      </c>
      <c r="W10" s="13">
        <v>0</v>
      </c>
      <c r="X10" s="13">
        <v>0</v>
      </c>
      <c r="Y10" s="13">
        <v>0</v>
      </c>
      <c r="Z10" s="15">
        <v>0</v>
      </c>
      <c r="AA10" s="14">
        <v>265</v>
      </c>
      <c r="AB10" s="13">
        <v>9</v>
      </c>
      <c r="AC10" s="13">
        <v>2</v>
      </c>
      <c r="AD10" s="13">
        <v>7</v>
      </c>
      <c r="AE10" s="13">
        <v>0</v>
      </c>
      <c r="AF10" s="15">
        <v>0</v>
      </c>
      <c r="AG10" s="14">
        <v>186</v>
      </c>
      <c r="AH10" s="13">
        <v>87</v>
      </c>
      <c r="AI10" s="13">
        <v>87</v>
      </c>
      <c r="AJ10" s="13">
        <v>99</v>
      </c>
      <c r="AK10" s="13">
        <v>45</v>
      </c>
      <c r="AL10" s="15">
        <v>42</v>
      </c>
      <c r="AM10" s="14">
        <v>273</v>
      </c>
      <c r="AN10" s="15">
        <v>0</v>
      </c>
    </row>
    <row r="11" spans="1:40" ht="15" customHeight="1" x14ac:dyDescent="0.3">
      <c r="A11" s="2" t="s">
        <v>329</v>
      </c>
      <c r="B11" s="9" t="s">
        <v>909</v>
      </c>
      <c r="C11" s="13">
        <v>85</v>
      </c>
      <c r="D11" s="14">
        <v>58</v>
      </c>
      <c r="E11" s="15">
        <v>27</v>
      </c>
      <c r="F11" s="14">
        <v>7</v>
      </c>
      <c r="G11" s="13">
        <v>12</v>
      </c>
      <c r="H11" s="13">
        <v>12</v>
      </c>
      <c r="I11" s="13">
        <v>11</v>
      </c>
      <c r="J11" s="13">
        <v>15</v>
      </c>
      <c r="K11" s="13">
        <v>28</v>
      </c>
      <c r="L11" s="13">
        <v>18</v>
      </c>
      <c r="M11" s="13">
        <v>23</v>
      </c>
      <c r="N11" s="15">
        <v>43</v>
      </c>
      <c r="O11" s="14">
        <v>0</v>
      </c>
      <c r="P11" s="13">
        <v>85</v>
      </c>
      <c r="Q11" s="13">
        <v>0</v>
      </c>
      <c r="R11" s="13">
        <v>0</v>
      </c>
      <c r="S11" s="13">
        <v>0</v>
      </c>
      <c r="T11" s="13">
        <v>0</v>
      </c>
      <c r="U11" s="13">
        <v>0</v>
      </c>
      <c r="V11" s="13">
        <v>0</v>
      </c>
      <c r="W11" s="13">
        <v>0</v>
      </c>
      <c r="X11" s="13">
        <v>0</v>
      </c>
      <c r="Y11" s="13">
        <v>0</v>
      </c>
      <c r="Z11" s="15">
        <v>0</v>
      </c>
      <c r="AA11" s="14">
        <v>80</v>
      </c>
      <c r="AB11" s="13">
        <v>5</v>
      </c>
      <c r="AC11" s="13">
        <v>1</v>
      </c>
      <c r="AD11" s="13">
        <v>4</v>
      </c>
      <c r="AE11" s="13">
        <v>0</v>
      </c>
      <c r="AF11" s="15">
        <v>0</v>
      </c>
      <c r="AG11" s="14">
        <v>62</v>
      </c>
      <c r="AH11" s="13">
        <v>23</v>
      </c>
      <c r="AI11" s="13">
        <v>36</v>
      </c>
      <c r="AJ11" s="13">
        <v>26</v>
      </c>
      <c r="AK11" s="13">
        <v>11</v>
      </c>
      <c r="AL11" s="15">
        <v>12</v>
      </c>
      <c r="AM11" s="14">
        <v>85</v>
      </c>
      <c r="AN11" s="15">
        <v>0</v>
      </c>
    </row>
    <row r="12" spans="1:40" ht="15" customHeight="1" x14ac:dyDescent="0.3">
      <c r="A12" s="2" t="s">
        <v>329</v>
      </c>
      <c r="B12" s="9"/>
      <c r="C12" s="16">
        <v>0.31</v>
      </c>
      <c r="D12" s="19">
        <v>0.37</v>
      </c>
      <c r="E12" s="21">
        <v>0.23</v>
      </c>
      <c r="F12" s="17">
        <v>0.46</v>
      </c>
      <c r="G12" s="16">
        <v>0.47</v>
      </c>
      <c r="H12" s="16">
        <v>0.32</v>
      </c>
      <c r="I12" s="16">
        <v>0.28000000000000003</v>
      </c>
      <c r="J12" s="16">
        <v>0.23</v>
      </c>
      <c r="K12" s="16">
        <v>0.31</v>
      </c>
      <c r="L12" s="20">
        <v>0.47</v>
      </c>
      <c r="M12" s="16">
        <v>0.3</v>
      </c>
      <c r="N12" s="18">
        <v>0.28000000000000003</v>
      </c>
      <c r="O12" s="17">
        <v>0</v>
      </c>
      <c r="P12" s="16">
        <v>0.31</v>
      </c>
      <c r="Q12" s="16">
        <v>0</v>
      </c>
      <c r="R12" s="16">
        <v>0</v>
      </c>
      <c r="S12" s="16">
        <v>0</v>
      </c>
      <c r="T12" s="16">
        <v>0</v>
      </c>
      <c r="U12" s="16">
        <v>0</v>
      </c>
      <c r="V12" s="16">
        <v>0</v>
      </c>
      <c r="W12" s="16">
        <v>0</v>
      </c>
      <c r="X12" s="16">
        <v>0</v>
      </c>
      <c r="Y12" s="16">
        <v>0</v>
      </c>
      <c r="Z12" s="18">
        <v>0</v>
      </c>
      <c r="AA12" s="17">
        <v>0.3</v>
      </c>
      <c r="AB12" s="16">
        <v>0.54</v>
      </c>
      <c r="AC12" s="16">
        <v>0.44</v>
      </c>
      <c r="AD12" s="16">
        <v>0.56999999999999995</v>
      </c>
      <c r="AE12" s="16">
        <v>0</v>
      </c>
      <c r="AF12" s="18">
        <v>0</v>
      </c>
      <c r="AG12" s="17">
        <v>0.33</v>
      </c>
      <c r="AH12" s="16">
        <v>0.26</v>
      </c>
      <c r="AI12" s="20">
        <v>0.41</v>
      </c>
      <c r="AJ12" s="16">
        <v>0.26</v>
      </c>
      <c r="AK12" s="16">
        <v>0.24</v>
      </c>
      <c r="AL12" s="18">
        <v>0.28999999999999998</v>
      </c>
      <c r="AM12" s="17">
        <v>0.31</v>
      </c>
      <c r="AN12" s="18">
        <v>0</v>
      </c>
    </row>
    <row r="13" spans="1:40" ht="15" customHeight="1" x14ac:dyDescent="0.3">
      <c r="A13" s="2" t="s">
        <v>329</v>
      </c>
      <c r="B13" s="9"/>
      <c r="D13" s="10" t="s">
        <v>378</v>
      </c>
      <c r="E13" s="9"/>
      <c r="F13" s="22"/>
      <c r="L13" s="12" t="s">
        <v>415</v>
      </c>
      <c r="N13" s="9"/>
      <c r="O13" s="22"/>
      <c r="Z13" s="9"/>
      <c r="AA13" s="22"/>
      <c r="AF13" s="9"/>
      <c r="AG13" s="22"/>
      <c r="AI13" s="12" t="s">
        <v>436</v>
      </c>
      <c r="AL13" s="9"/>
      <c r="AM13" s="22"/>
      <c r="AN13" s="9"/>
    </row>
    <row r="14" spans="1:40" ht="15" customHeight="1" x14ac:dyDescent="0.3">
      <c r="A14" s="2" t="s">
        <v>329</v>
      </c>
      <c r="B14" s="9" t="s">
        <v>922</v>
      </c>
      <c r="C14" s="13">
        <v>106</v>
      </c>
      <c r="D14" s="14">
        <v>53</v>
      </c>
      <c r="E14" s="15">
        <v>53</v>
      </c>
      <c r="F14" s="14">
        <v>5</v>
      </c>
      <c r="G14" s="13">
        <v>5</v>
      </c>
      <c r="H14" s="13">
        <v>12</v>
      </c>
      <c r="I14" s="13">
        <v>13</v>
      </c>
      <c r="J14" s="13">
        <v>35</v>
      </c>
      <c r="K14" s="13">
        <v>36</v>
      </c>
      <c r="L14" s="13">
        <v>10</v>
      </c>
      <c r="M14" s="13">
        <v>25</v>
      </c>
      <c r="N14" s="15">
        <v>71</v>
      </c>
      <c r="O14" s="14">
        <v>0</v>
      </c>
      <c r="P14" s="13">
        <v>106</v>
      </c>
      <c r="Q14" s="13">
        <v>0</v>
      </c>
      <c r="R14" s="13">
        <v>0</v>
      </c>
      <c r="S14" s="13">
        <v>0</v>
      </c>
      <c r="T14" s="13">
        <v>0</v>
      </c>
      <c r="U14" s="13">
        <v>0</v>
      </c>
      <c r="V14" s="13">
        <v>0</v>
      </c>
      <c r="W14" s="13">
        <v>0</v>
      </c>
      <c r="X14" s="13">
        <v>0</v>
      </c>
      <c r="Y14" s="13">
        <v>0</v>
      </c>
      <c r="Z14" s="15">
        <v>0</v>
      </c>
      <c r="AA14" s="14">
        <v>104</v>
      </c>
      <c r="AB14" s="13">
        <v>2</v>
      </c>
      <c r="AC14" s="13">
        <v>1</v>
      </c>
      <c r="AD14" s="13">
        <v>1</v>
      </c>
      <c r="AE14" s="13">
        <v>0</v>
      </c>
      <c r="AF14" s="15">
        <v>0</v>
      </c>
      <c r="AG14" s="14">
        <v>75</v>
      </c>
      <c r="AH14" s="13">
        <v>31</v>
      </c>
      <c r="AI14" s="13">
        <v>30</v>
      </c>
      <c r="AJ14" s="13">
        <v>45</v>
      </c>
      <c r="AK14" s="13">
        <v>17</v>
      </c>
      <c r="AL14" s="15">
        <v>14</v>
      </c>
      <c r="AM14" s="14">
        <v>106</v>
      </c>
      <c r="AN14" s="15">
        <v>0</v>
      </c>
    </row>
    <row r="15" spans="1:40" ht="15" customHeight="1" x14ac:dyDescent="0.3">
      <c r="A15" s="2" t="s">
        <v>329</v>
      </c>
      <c r="B15" s="9"/>
      <c r="C15" s="16">
        <v>0.39</v>
      </c>
      <c r="D15" s="19">
        <v>0.34</v>
      </c>
      <c r="E15" s="21">
        <v>0.46</v>
      </c>
      <c r="F15" s="17">
        <v>0.34</v>
      </c>
      <c r="G15" s="16">
        <v>0.19</v>
      </c>
      <c r="H15" s="16">
        <v>0.31</v>
      </c>
      <c r="I15" s="16">
        <v>0.33</v>
      </c>
      <c r="J15" s="20">
        <v>0.53</v>
      </c>
      <c r="K15" s="16">
        <v>0.4</v>
      </c>
      <c r="L15" s="20">
        <v>0.24</v>
      </c>
      <c r="M15" s="16">
        <v>0.32</v>
      </c>
      <c r="N15" s="21">
        <v>0.46</v>
      </c>
      <c r="O15" s="17">
        <v>0</v>
      </c>
      <c r="P15" s="16">
        <v>0.39</v>
      </c>
      <c r="Q15" s="16">
        <v>0</v>
      </c>
      <c r="R15" s="16">
        <v>0</v>
      </c>
      <c r="S15" s="16">
        <v>0</v>
      </c>
      <c r="T15" s="16">
        <v>0</v>
      </c>
      <c r="U15" s="16">
        <v>0</v>
      </c>
      <c r="V15" s="16">
        <v>0</v>
      </c>
      <c r="W15" s="16">
        <v>0</v>
      </c>
      <c r="X15" s="16">
        <v>0</v>
      </c>
      <c r="Y15" s="16">
        <v>0</v>
      </c>
      <c r="Z15" s="18">
        <v>0</v>
      </c>
      <c r="AA15" s="17">
        <v>0.39</v>
      </c>
      <c r="AB15" s="16">
        <v>0.24</v>
      </c>
      <c r="AC15" s="16">
        <v>0.56000000000000005</v>
      </c>
      <c r="AD15" s="16">
        <v>0.14000000000000001</v>
      </c>
      <c r="AE15" s="16">
        <v>0</v>
      </c>
      <c r="AF15" s="18">
        <v>0</v>
      </c>
      <c r="AG15" s="17">
        <v>0.4</v>
      </c>
      <c r="AH15" s="16">
        <v>0.36</v>
      </c>
      <c r="AI15" s="16">
        <v>0.34</v>
      </c>
      <c r="AJ15" s="16">
        <v>0.46</v>
      </c>
      <c r="AK15" s="16">
        <v>0.38</v>
      </c>
      <c r="AL15" s="18">
        <v>0.33</v>
      </c>
      <c r="AM15" s="17">
        <v>0.39</v>
      </c>
      <c r="AN15" s="18">
        <v>0</v>
      </c>
    </row>
    <row r="16" spans="1:40" ht="15" customHeight="1" x14ac:dyDescent="0.3">
      <c r="A16" s="2" t="s">
        <v>329</v>
      </c>
      <c r="B16" s="9"/>
      <c r="D16" s="22"/>
      <c r="E16" s="11" t="s">
        <v>377</v>
      </c>
      <c r="F16" s="22"/>
      <c r="J16" s="12" t="s">
        <v>1017</v>
      </c>
      <c r="N16" s="11" t="s">
        <v>876</v>
      </c>
      <c r="O16" s="22"/>
      <c r="Z16" s="9"/>
      <c r="AA16" s="22"/>
      <c r="AF16" s="9"/>
      <c r="AG16" s="22"/>
      <c r="AL16" s="9"/>
      <c r="AM16" s="22"/>
      <c r="AN16" s="9"/>
    </row>
    <row r="17" spans="1:40" ht="15" customHeight="1" x14ac:dyDescent="0.3">
      <c r="A17" s="2" t="s">
        <v>329</v>
      </c>
      <c r="B17" s="9" t="s">
        <v>930</v>
      </c>
      <c r="C17" s="13">
        <v>60</v>
      </c>
      <c r="D17" s="14">
        <v>34</v>
      </c>
      <c r="E17" s="15">
        <v>26</v>
      </c>
      <c r="F17" s="14">
        <v>2</v>
      </c>
      <c r="G17" s="13">
        <v>7</v>
      </c>
      <c r="H17" s="13">
        <v>9</v>
      </c>
      <c r="I17" s="13">
        <v>9</v>
      </c>
      <c r="J17" s="13">
        <v>11</v>
      </c>
      <c r="K17" s="13">
        <v>22</v>
      </c>
      <c r="L17" s="13">
        <v>9</v>
      </c>
      <c r="M17" s="13">
        <v>18</v>
      </c>
      <c r="N17" s="15">
        <v>33</v>
      </c>
      <c r="O17" s="14">
        <v>0</v>
      </c>
      <c r="P17" s="13">
        <v>60</v>
      </c>
      <c r="Q17" s="13">
        <v>0</v>
      </c>
      <c r="R17" s="13">
        <v>0</v>
      </c>
      <c r="S17" s="13">
        <v>0</v>
      </c>
      <c r="T17" s="13">
        <v>0</v>
      </c>
      <c r="U17" s="13">
        <v>0</v>
      </c>
      <c r="V17" s="13">
        <v>0</v>
      </c>
      <c r="W17" s="13">
        <v>0</v>
      </c>
      <c r="X17" s="13">
        <v>0</v>
      </c>
      <c r="Y17" s="13">
        <v>0</v>
      </c>
      <c r="Z17" s="15">
        <v>0</v>
      </c>
      <c r="AA17" s="14">
        <v>58</v>
      </c>
      <c r="AB17" s="13">
        <v>2</v>
      </c>
      <c r="AC17" s="13">
        <v>0</v>
      </c>
      <c r="AD17" s="13">
        <v>2</v>
      </c>
      <c r="AE17" s="13">
        <v>0</v>
      </c>
      <c r="AF17" s="15">
        <v>0</v>
      </c>
      <c r="AG17" s="14">
        <v>39</v>
      </c>
      <c r="AH17" s="13">
        <v>21</v>
      </c>
      <c r="AI17" s="13">
        <v>16</v>
      </c>
      <c r="AJ17" s="13">
        <v>22</v>
      </c>
      <c r="AK17" s="13">
        <v>11</v>
      </c>
      <c r="AL17" s="15">
        <v>11</v>
      </c>
      <c r="AM17" s="14">
        <v>60</v>
      </c>
      <c r="AN17" s="15">
        <v>0</v>
      </c>
    </row>
    <row r="18" spans="1:40" ht="15" customHeight="1" x14ac:dyDescent="0.3">
      <c r="A18" s="2" t="s">
        <v>329</v>
      </c>
      <c r="B18" s="9"/>
      <c r="C18" s="16">
        <v>0.22</v>
      </c>
      <c r="D18" s="17">
        <v>0.22</v>
      </c>
      <c r="E18" s="18">
        <v>0.22</v>
      </c>
      <c r="F18" s="17">
        <v>0.13</v>
      </c>
      <c r="G18" s="16">
        <v>0.27</v>
      </c>
      <c r="H18" s="16">
        <v>0.23</v>
      </c>
      <c r="I18" s="16">
        <v>0.24</v>
      </c>
      <c r="J18" s="16">
        <v>0.17</v>
      </c>
      <c r="K18" s="16">
        <v>0.25</v>
      </c>
      <c r="L18" s="16">
        <v>0.22</v>
      </c>
      <c r="M18" s="16">
        <v>0.23</v>
      </c>
      <c r="N18" s="18">
        <v>0.21</v>
      </c>
      <c r="O18" s="17">
        <v>0</v>
      </c>
      <c r="P18" s="16">
        <v>0.22</v>
      </c>
      <c r="Q18" s="16">
        <v>0</v>
      </c>
      <c r="R18" s="16">
        <v>0</v>
      </c>
      <c r="S18" s="16">
        <v>0</v>
      </c>
      <c r="T18" s="16">
        <v>0</v>
      </c>
      <c r="U18" s="16">
        <v>0</v>
      </c>
      <c r="V18" s="16">
        <v>0</v>
      </c>
      <c r="W18" s="16">
        <v>0</v>
      </c>
      <c r="X18" s="16">
        <v>0</v>
      </c>
      <c r="Y18" s="16">
        <v>0</v>
      </c>
      <c r="Z18" s="18">
        <v>0</v>
      </c>
      <c r="AA18" s="17">
        <v>0.22</v>
      </c>
      <c r="AB18" s="16">
        <v>0.23</v>
      </c>
      <c r="AC18" s="16">
        <v>0</v>
      </c>
      <c r="AD18" s="16">
        <v>0.3</v>
      </c>
      <c r="AE18" s="16">
        <v>0</v>
      </c>
      <c r="AF18" s="18">
        <v>0</v>
      </c>
      <c r="AG18" s="17">
        <v>0.21</v>
      </c>
      <c r="AH18" s="16">
        <v>0.24</v>
      </c>
      <c r="AI18" s="16">
        <v>0.19</v>
      </c>
      <c r="AJ18" s="16">
        <v>0.23</v>
      </c>
      <c r="AK18" s="16">
        <v>0.23</v>
      </c>
      <c r="AL18" s="18">
        <v>0.25</v>
      </c>
      <c r="AM18" s="17">
        <v>0.22</v>
      </c>
      <c r="AN18" s="18">
        <v>0</v>
      </c>
    </row>
    <row r="19" spans="1:40" ht="15" customHeight="1" x14ac:dyDescent="0.3">
      <c r="A19" s="2" t="s">
        <v>329</v>
      </c>
      <c r="B19" s="9" t="s">
        <v>940</v>
      </c>
      <c r="C19" s="13">
        <v>19</v>
      </c>
      <c r="D19" s="14">
        <v>11</v>
      </c>
      <c r="E19" s="15">
        <v>8</v>
      </c>
      <c r="F19" s="14">
        <v>0</v>
      </c>
      <c r="G19" s="13">
        <v>2</v>
      </c>
      <c r="H19" s="13">
        <v>6</v>
      </c>
      <c r="I19" s="13">
        <v>5</v>
      </c>
      <c r="J19" s="13">
        <v>4</v>
      </c>
      <c r="K19" s="13">
        <v>3</v>
      </c>
      <c r="L19" s="13">
        <v>2</v>
      </c>
      <c r="M19" s="13">
        <v>10</v>
      </c>
      <c r="N19" s="15">
        <v>7</v>
      </c>
      <c r="O19" s="14">
        <v>0</v>
      </c>
      <c r="P19" s="13">
        <v>19</v>
      </c>
      <c r="Q19" s="13">
        <v>0</v>
      </c>
      <c r="R19" s="13">
        <v>0</v>
      </c>
      <c r="S19" s="13">
        <v>0</v>
      </c>
      <c r="T19" s="13">
        <v>0</v>
      </c>
      <c r="U19" s="13">
        <v>0</v>
      </c>
      <c r="V19" s="13">
        <v>0</v>
      </c>
      <c r="W19" s="13">
        <v>0</v>
      </c>
      <c r="X19" s="13">
        <v>0</v>
      </c>
      <c r="Y19" s="13">
        <v>0</v>
      </c>
      <c r="Z19" s="15">
        <v>0</v>
      </c>
      <c r="AA19" s="14">
        <v>19</v>
      </c>
      <c r="AB19" s="13">
        <v>0</v>
      </c>
      <c r="AC19" s="13">
        <v>0</v>
      </c>
      <c r="AD19" s="13">
        <v>0</v>
      </c>
      <c r="AE19" s="13">
        <v>0</v>
      </c>
      <c r="AF19" s="15">
        <v>0</v>
      </c>
      <c r="AG19" s="14">
        <v>9</v>
      </c>
      <c r="AH19" s="13">
        <v>9</v>
      </c>
      <c r="AI19" s="13">
        <v>5</v>
      </c>
      <c r="AJ19" s="13">
        <v>4</v>
      </c>
      <c r="AK19" s="13">
        <v>5</v>
      </c>
      <c r="AL19" s="15">
        <v>4</v>
      </c>
      <c r="AM19" s="14">
        <v>19</v>
      </c>
      <c r="AN19" s="15">
        <v>0</v>
      </c>
    </row>
    <row r="20" spans="1:40" ht="15" customHeight="1" x14ac:dyDescent="0.3">
      <c r="A20" s="2" t="s">
        <v>329</v>
      </c>
      <c r="B20" s="9"/>
      <c r="C20" s="16">
        <v>7.0000000000000007E-2</v>
      </c>
      <c r="D20" s="17">
        <v>7.0000000000000007E-2</v>
      </c>
      <c r="E20" s="18">
        <v>7.0000000000000007E-2</v>
      </c>
      <c r="F20" s="17">
        <v>0</v>
      </c>
      <c r="G20" s="16">
        <v>7.0000000000000007E-2</v>
      </c>
      <c r="H20" s="20">
        <v>0.15</v>
      </c>
      <c r="I20" s="16">
        <v>0.12</v>
      </c>
      <c r="J20" s="16">
        <v>0.05</v>
      </c>
      <c r="K20" s="16">
        <v>0.04</v>
      </c>
      <c r="L20" s="16">
        <v>0.04</v>
      </c>
      <c r="M20" s="20">
        <v>0.13</v>
      </c>
      <c r="N20" s="18">
        <v>0.04</v>
      </c>
      <c r="O20" s="17">
        <v>0</v>
      </c>
      <c r="P20" s="16">
        <v>7.0000000000000007E-2</v>
      </c>
      <c r="Q20" s="16">
        <v>0</v>
      </c>
      <c r="R20" s="16">
        <v>0</v>
      </c>
      <c r="S20" s="16">
        <v>0</v>
      </c>
      <c r="T20" s="16">
        <v>0</v>
      </c>
      <c r="U20" s="16">
        <v>0</v>
      </c>
      <c r="V20" s="16">
        <v>0</v>
      </c>
      <c r="W20" s="16">
        <v>0</v>
      </c>
      <c r="X20" s="16">
        <v>0</v>
      </c>
      <c r="Y20" s="16">
        <v>0</v>
      </c>
      <c r="Z20" s="18">
        <v>0</v>
      </c>
      <c r="AA20" s="17">
        <v>7.0000000000000007E-2</v>
      </c>
      <c r="AB20" s="16">
        <v>0</v>
      </c>
      <c r="AC20" s="16">
        <v>0</v>
      </c>
      <c r="AD20" s="16">
        <v>0</v>
      </c>
      <c r="AE20" s="16">
        <v>0</v>
      </c>
      <c r="AF20" s="18">
        <v>0</v>
      </c>
      <c r="AG20" s="17">
        <v>0.05</v>
      </c>
      <c r="AH20" s="16">
        <v>0.11</v>
      </c>
      <c r="AI20" s="16">
        <v>0.06</v>
      </c>
      <c r="AJ20" s="16">
        <v>0.04</v>
      </c>
      <c r="AK20" s="16">
        <v>0.11</v>
      </c>
      <c r="AL20" s="18">
        <v>0.1</v>
      </c>
      <c r="AM20" s="17">
        <v>7.0000000000000007E-2</v>
      </c>
      <c r="AN20" s="18">
        <v>0</v>
      </c>
    </row>
    <row r="21" spans="1:40" ht="15" customHeight="1" x14ac:dyDescent="0.3">
      <c r="A21" s="2" t="s">
        <v>329</v>
      </c>
      <c r="B21" s="9"/>
      <c r="D21" s="22"/>
      <c r="E21" s="9"/>
      <c r="F21" s="22"/>
      <c r="H21" s="12" t="s">
        <v>448</v>
      </c>
      <c r="M21" s="12" t="s">
        <v>448</v>
      </c>
      <c r="N21" s="9"/>
      <c r="O21" s="22"/>
      <c r="Z21" s="9"/>
      <c r="AA21" s="22"/>
      <c r="AF21" s="9"/>
      <c r="AG21" s="22"/>
      <c r="AL21" s="9"/>
      <c r="AM21" s="22"/>
      <c r="AN21" s="9"/>
    </row>
    <row r="22" spans="1:40" ht="15" customHeight="1" x14ac:dyDescent="0.3">
      <c r="A22" s="2" t="s">
        <v>329</v>
      </c>
      <c r="B22" s="9" t="s">
        <v>950</v>
      </c>
      <c r="C22" s="13">
        <v>3</v>
      </c>
      <c r="D22" s="14">
        <v>1</v>
      </c>
      <c r="E22" s="15">
        <v>2</v>
      </c>
      <c r="F22" s="14">
        <v>0</v>
      </c>
      <c r="G22" s="13">
        <v>0</v>
      </c>
      <c r="H22" s="13">
        <v>0</v>
      </c>
      <c r="I22" s="13">
        <v>1</v>
      </c>
      <c r="J22" s="13">
        <v>2</v>
      </c>
      <c r="K22" s="13">
        <v>0</v>
      </c>
      <c r="L22" s="13">
        <v>0</v>
      </c>
      <c r="M22" s="13">
        <v>1</v>
      </c>
      <c r="N22" s="15">
        <v>2</v>
      </c>
      <c r="O22" s="14">
        <v>0</v>
      </c>
      <c r="P22" s="13">
        <v>3</v>
      </c>
      <c r="Q22" s="13">
        <v>0</v>
      </c>
      <c r="R22" s="13">
        <v>0</v>
      </c>
      <c r="S22" s="13">
        <v>0</v>
      </c>
      <c r="T22" s="13">
        <v>0</v>
      </c>
      <c r="U22" s="13">
        <v>0</v>
      </c>
      <c r="V22" s="13">
        <v>0</v>
      </c>
      <c r="W22" s="13">
        <v>0</v>
      </c>
      <c r="X22" s="13">
        <v>0</v>
      </c>
      <c r="Y22" s="13">
        <v>0</v>
      </c>
      <c r="Z22" s="15">
        <v>0</v>
      </c>
      <c r="AA22" s="14">
        <v>3</v>
      </c>
      <c r="AB22" s="13">
        <v>0</v>
      </c>
      <c r="AC22" s="13">
        <v>0</v>
      </c>
      <c r="AD22" s="13">
        <v>0</v>
      </c>
      <c r="AE22" s="13">
        <v>0</v>
      </c>
      <c r="AF22" s="15">
        <v>0</v>
      </c>
      <c r="AG22" s="14">
        <v>0</v>
      </c>
      <c r="AH22" s="13">
        <v>3</v>
      </c>
      <c r="AI22" s="13">
        <v>0</v>
      </c>
      <c r="AJ22" s="13">
        <v>0</v>
      </c>
      <c r="AK22" s="13">
        <v>2</v>
      </c>
      <c r="AL22" s="15">
        <v>1</v>
      </c>
      <c r="AM22" s="14">
        <v>3</v>
      </c>
      <c r="AN22" s="15">
        <v>0</v>
      </c>
    </row>
    <row r="23" spans="1:40" ht="15" customHeight="1" x14ac:dyDescent="0.3">
      <c r="A23" s="2" t="s">
        <v>329</v>
      </c>
      <c r="B23" s="9"/>
      <c r="C23" s="16">
        <v>0.01</v>
      </c>
      <c r="D23" s="17">
        <v>0.01</v>
      </c>
      <c r="E23" s="18">
        <v>0.02</v>
      </c>
      <c r="F23" s="17">
        <v>0</v>
      </c>
      <c r="G23" s="16">
        <v>0</v>
      </c>
      <c r="H23" s="16">
        <v>0</v>
      </c>
      <c r="I23" s="16">
        <v>0.03</v>
      </c>
      <c r="J23" s="16">
        <v>0.03</v>
      </c>
      <c r="K23" s="16">
        <v>0</v>
      </c>
      <c r="L23" s="16">
        <v>0</v>
      </c>
      <c r="M23" s="16">
        <v>0.01</v>
      </c>
      <c r="N23" s="18">
        <v>0.01</v>
      </c>
      <c r="O23" s="17">
        <v>0</v>
      </c>
      <c r="P23" s="16">
        <v>0.01</v>
      </c>
      <c r="Q23" s="16">
        <v>0</v>
      </c>
      <c r="R23" s="16">
        <v>0</v>
      </c>
      <c r="S23" s="16">
        <v>0</v>
      </c>
      <c r="T23" s="16">
        <v>0</v>
      </c>
      <c r="U23" s="16">
        <v>0</v>
      </c>
      <c r="V23" s="16">
        <v>0</v>
      </c>
      <c r="W23" s="16">
        <v>0</v>
      </c>
      <c r="X23" s="16">
        <v>0</v>
      </c>
      <c r="Y23" s="16">
        <v>0</v>
      </c>
      <c r="Z23" s="18">
        <v>0</v>
      </c>
      <c r="AA23" s="17">
        <v>0.01</v>
      </c>
      <c r="AB23" s="16">
        <v>0</v>
      </c>
      <c r="AC23" s="16">
        <v>0</v>
      </c>
      <c r="AD23" s="16">
        <v>0</v>
      </c>
      <c r="AE23" s="16">
        <v>0</v>
      </c>
      <c r="AF23" s="18">
        <v>0</v>
      </c>
      <c r="AG23" s="19">
        <v>0</v>
      </c>
      <c r="AH23" s="20">
        <v>0.03</v>
      </c>
      <c r="AI23" s="16">
        <v>0</v>
      </c>
      <c r="AJ23" s="16">
        <v>0</v>
      </c>
      <c r="AK23" s="20">
        <v>0.04</v>
      </c>
      <c r="AL23" s="18">
        <v>0.03</v>
      </c>
      <c r="AM23" s="17">
        <v>0.01</v>
      </c>
      <c r="AN23" s="18">
        <v>0</v>
      </c>
    </row>
    <row r="24" spans="1:40" ht="15" customHeight="1" x14ac:dyDescent="0.3">
      <c r="A24" s="2" t="s">
        <v>329</v>
      </c>
      <c r="B24" s="9"/>
      <c r="D24" s="22"/>
      <c r="E24" s="9"/>
      <c r="F24" s="22"/>
      <c r="N24" s="9"/>
      <c r="O24" s="22"/>
      <c r="Z24" s="9"/>
      <c r="AA24" s="22"/>
      <c r="AF24" s="9"/>
      <c r="AG24" s="22"/>
      <c r="AH24" s="12" t="s">
        <v>377</v>
      </c>
      <c r="AK24" s="12" t="s">
        <v>377</v>
      </c>
      <c r="AL24" s="11" t="s">
        <v>377</v>
      </c>
      <c r="AM24" s="22"/>
      <c r="AN24" s="9"/>
    </row>
    <row r="25" spans="1:40" ht="15" customHeight="1" x14ac:dyDescent="0.3">
      <c r="A25" s="2" t="s">
        <v>329</v>
      </c>
      <c r="B25" s="9" t="s">
        <v>774</v>
      </c>
      <c r="C25" s="13">
        <v>1</v>
      </c>
      <c r="D25" s="14">
        <v>0</v>
      </c>
      <c r="E25" s="15">
        <v>1</v>
      </c>
      <c r="F25" s="14">
        <v>1</v>
      </c>
      <c r="G25" s="13">
        <v>0</v>
      </c>
      <c r="H25" s="13">
        <v>0</v>
      </c>
      <c r="I25" s="13">
        <v>0</v>
      </c>
      <c r="J25" s="13">
        <v>0</v>
      </c>
      <c r="K25" s="13">
        <v>0</v>
      </c>
      <c r="L25" s="13">
        <v>1</v>
      </c>
      <c r="M25" s="13">
        <v>0</v>
      </c>
      <c r="N25" s="15">
        <v>0</v>
      </c>
      <c r="O25" s="14">
        <v>0</v>
      </c>
      <c r="P25" s="13">
        <v>1</v>
      </c>
      <c r="Q25" s="13">
        <v>0</v>
      </c>
      <c r="R25" s="13">
        <v>0</v>
      </c>
      <c r="S25" s="13">
        <v>0</v>
      </c>
      <c r="T25" s="13">
        <v>0</v>
      </c>
      <c r="U25" s="13">
        <v>0</v>
      </c>
      <c r="V25" s="13">
        <v>0</v>
      </c>
      <c r="W25" s="13">
        <v>0</v>
      </c>
      <c r="X25" s="13">
        <v>0</v>
      </c>
      <c r="Y25" s="13">
        <v>0</v>
      </c>
      <c r="Z25" s="15">
        <v>0</v>
      </c>
      <c r="AA25" s="14">
        <v>1</v>
      </c>
      <c r="AB25" s="13">
        <v>0</v>
      </c>
      <c r="AC25" s="13">
        <v>0</v>
      </c>
      <c r="AD25" s="13">
        <v>0</v>
      </c>
      <c r="AE25" s="13">
        <v>0</v>
      </c>
      <c r="AF25" s="15">
        <v>0</v>
      </c>
      <c r="AG25" s="14">
        <v>1</v>
      </c>
      <c r="AH25" s="13">
        <v>0</v>
      </c>
      <c r="AI25" s="13">
        <v>0</v>
      </c>
      <c r="AJ25" s="13">
        <v>1</v>
      </c>
      <c r="AK25" s="13">
        <v>0</v>
      </c>
      <c r="AL25" s="15">
        <v>0</v>
      </c>
      <c r="AM25" s="14">
        <v>1</v>
      </c>
      <c r="AN25" s="15">
        <v>0</v>
      </c>
    </row>
    <row r="26" spans="1:40" ht="15" customHeight="1" x14ac:dyDescent="0.3">
      <c r="A26" s="2" t="s">
        <v>329</v>
      </c>
      <c r="B26" s="9"/>
      <c r="C26" s="3" t="s">
        <v>422</v>
      </c>
      <c r="D26" s="17">
        <v>0</v>
      </c>
      <c r="E26" s="18">
        <v>0.01</v>
      </c>
      <c r="F26" s="17">
        <v>7.0000000000000007E-2</v>
      </c>
      <c r="G26" s="16">
        <v>0</v>
      </c>
      <c r="H26" s="16">
        <v>0</v>
      </c>
      <c r="I26" s="16">
        <v>0</v>
      </c>
      <c r="J26" s="16">
        <v>0</v>
      </c>
      <c r="K26" s="16">
        <v>0</v>
      </c>
      <c r="L26" s="20">
        <v>0.02</v>
      </c>
      <c r="M26" s="16">
        <v>0</v>
      </c>
      <c r="N26" s="18">
        <v>0</v>
      </c>
      <c r="O26" s="17">
        <v>0</v>
      </c>
      <c r="P26" s="3" t="s">
        <v>422</v>
      </c>
      <c r="Q26" s="16">
        <v>0</v>
      </c>
      <c r="R26" s="16">
        <v>0</v>
      </c>
      <c r="S26" s="16">
        <v>0</v>
      </c>
      <c r="T26" s="16">
        <v>0</v>
      </c>
      <c r="U26" s="16">
        <v>0</v>
      </c>
      <c r="V26" s="16">
        <v>0</v>
      </c>
      <c r="W26" s="16">
        <v>0</v>
      </c>
      <c r="X26" s="16">
        <v>0</v>
      </c>
      <c r="Y26" s="16">
        <v>0</v>
      </c>
      <c r="Z26" s="18">
        <v>0</v>
      </c>
      <c r="AA26" s="23" t="s">
        <v>422</v>
      </c>
      <c r="AB26" s="16">
        <v>0</v>
      </c>
      <c r="AC26" s="16">
        <v>0</v>
      </c>
      <c r="AD26" s="16">
        <v>0</v>
      </c>
      <c r="AE26" s="16">
        <v>0</v>
      </c>
      <c r="AF26" s="18">
        <v>0</v>
      </c>
      <c r="AG26" s="23" t="s">
        <v>422</v>
      </c>
      <c r="AH26" s="16">
        <v>0</v>
      </c>
      <c r="AI26" s="16">
        <v>0</v>
      </c>
      <c r="AJ26" s="16">
        <v>0.01</v>
      </c>
      <c r="AK26" s="16">
        <v>0</v>
      </c>
      <c r="AL26" s="18">
        <v>0</v>
      </c>
      <c r="AM26" s="23" t="s">
        <v>422</v>
      </c>
      <c r="AN26" s="18">
        <v>0</v>
      </c>
    </row>
    <row r="27" spans="1:40" ht="15" customHeight="1" x14ac:dyDescent="0.3">
      <c r="A27" s="2" t="s">
        <v>329</v>
      </c>
      <c r="B27" s="9" t="s">
        <v>960</v>
      </c>
      <c r="C27" s="13">
        <v>191</v>
      </c>
      <c r="D27" s="14">
        <v>111</v>
      </c>
      <c r="E27" s="15">
        <v>80</v>
      </c>
      <c r="F27" s="14">
        <v>11</v>
      </c>
      <c r="G27" s="13">
        <v>17</v>
      </c>
      <c r="H27" s="13">
        <v>24</v>
      </c>
      <c r="I27" s="13">
        <v>24</v>
      </c>
      <c r="J27" s="13">
        <v>50</v>
      </c>
      <c r="K27" s="13">
        <v>64</v>
      </c>
      <c r="L27" s="13">
        <v>28</v>
      </c>
      <c r="M27" s="13">
        <v>48</v>
      </c>
      <c r="N27" s="15">
        <v>114</v>
      </c>
      <c r="O27" s="14">
        <v>0</v>
      </c>
      <c r="P27" s="13">
        <v>191</v>
      </c>
      <c r="Q27" s="13">
        <v>0</v>
      </c>
      <c r="R27" s="13">
        <v>0</v>
      </c>
      <c r="S27" s="13">
        <v>0</v>
      </c>
      <c r="T27" s="13">
        <v>0</v>
      </c>
      <c r="U27" s="13">
        <v>0</v>
      </c>
      <c r="V27" s="13">
        <v>0</v>
      </c>
      <c r="W27" s="13">
        <v>0</v>
      </c>
      <c r="X27" s="13">
        <v>0</v>
      </c>
      <c r="Y27" s="13">
        <v>0</v>
      </c>
      <c r="Z27" s="15">
        <v>0</v>
      </c>
      <c r="AA27" s="14">
        <v>184</v>
      </c>
      <c r="AB27" s="13">
        <v>7</v>
      </c>
      <c r="AC27" s="13">
        <v>2</v>
      </c>
      <c r="AD27" s="13">
        <v>5</v>
      </c>
      <c r="AE27" s="13">
        <v>0</v>
      </c>
      <c r="AF27" s="15">
        <v>0</v>
      </c>
      <c r="AG27" s="14">
        <v>137</v>
      </c>
      <c r="AH27" s="13">
        <v>54</v>
      </c>
      <c r="AI27" s="13">
        <v>66</v>
      </c>
      <c r="AJ27" s="13">
        <v>71</v>
      </c>
      <c r="AK27" s="13">
        <v>28</v>
      </c>
      <c r="AL27" s="15">
        <v>26</v>
      </c>
      <c r="AM27" s="14">
        <v>191</v>
      </c>
      <c r="AN27" s="15">
        <v>0</v>
      </c>
    </row>
    <row r="28" spans="1:40" ht="15" customHeight="1" x14ac:dyDescent="0.3">
      <c r="A28" s="2" t="s">
        <v>329</v>
      </c>
      <c r="B28" s="9"/>
      <c r="C28" s="16">
        <v>0.7</v>
      </c>
      <c r="D28" s="17">
        <v>0.71</v>
      </c>
      <c r="E28" s="18">
        <v>0.68</v>
      </c>
      <c r="F28" s="17">
        <v>0.8</v>
      </c>
      <c r="G28" s="16">
        <v>0.66</v>
      </c>
      <c r="H28" s="16">
        <v>0.63</v>
      </c>
      <c r="I28" s="16">
        <v>0.62</v>
      </c>
      <c r="J28" s="16">
        <v>0.75</v>
      </c>
      <c r="K28" s="16">
        <v>0.72</v>
      </c>
      <c r="L28" s="16">
        <v>0.71</v>
      </c>
      <c r="M28" s="16">
        <v>0.62</v>
      </c>
      <c r="N28" s="18">
        <v>0.73</v>
      </c>
      <c r="O28" s="17">
        <v>0</v>
      </c>
      <c r="P28" s="16">
        <v>0.7</v>
      </c>
      <c r="Q28" s="16">
        <v>0</v>
      </c>
      <c r="R28" s="16">
        <v>0</v>
      </c>
      <c r="S28" s="16">
        <v>0</v>
      </c>
      <c r="T28" s="16">
        <v>0</v>
      </c>
      <c r="U28" s="16">
        <v>0</v>
      </c>
      <c r="V28" s="16">
        <v>0</v>
      </c>
      <c r="W28" s="16">
        <v>0</v>
      </c>
      <c r="X28" s="16">
        <v>0</v>
      </c>
      <c r="Y28" s="16">
        <v>0</v>
      </c>
      <c r="Z28" s="18">
        <v>0</v>
      </c>
      <c r="AA28" s="17">
        <v>0.7</v>
      </c>
      <c r="AB28" s="16">
        <v>0.77</v>
      </c>
      <c r="AC28" s="16">
        <v>1</v>
      </c>
      <c r="AD28" s="16">
        <v>0.7</v>
      </c>
      <c r="AE28" s="16">
        <v>0</v>
      </c>
      <c r="AF28" s="18">
        <v>0</v>
      </c>
      <c r="AG28" s="19">
        <v>0.74</v>
      </c>
      <c r="AH28" s="20">
        <v>0.62</v>
      </c>
      <c r="AI28" s="16">
        <v>0.75</v>
      </c>
      <c r="AJ28" s="16">
        <v>0.72</v>
      </c>
      <c r="AK28" s="16">
        <v>0.62</v>
      </c>
      <c r="AL28" s="18">
        <v>0.62</v>
      </c>
      <c r="AM28" s="17">
        <v>0.7</v>
      </c>
      <c r="AN28" s="18">
        <v>0</v>
      </c>
    </row>
    <row r="29" spans="1:40" ht="15" customHeight="1" x14ac:dyDescent="0.3">
      <c r="A29" s="2" t="s">
        <v>329</v>
      </c>
      <c r="B29" s="9"/>
      <c r="D29" s="22"/>
      <c r="E29" s="9"/>
      <c r="F29" s="22"/>
      <c r="N29" s="9"/>
      <c r="O29" s="22"/>
      <c r="Z29" s="9"/>
      <c r="AA29" s="22"/>
      <c r="AF29" s="9"/>
      <c r="AG29" s="10" t="s">
        <v>378</v>
      </c>
      <c r="AL29" s="9"/>
      <c r="AM29" s="22"/>
      <c r="AN29" s="9"/>
    </row>
    <row r="30" spans="1:40" ht="15" customHeight="1" x14ac:dyDescent="0.3">
      <c r="A30" s="2" t="s">
        <v>329</v>
      </c>
      <c r="B30" s="9" t="s">
        <v>970</v>
      </c>
      <c r="C30" s="13">
        <v>22</v>
      </c>
      <c r="D30" s="14">
        <v>12</v>
      </c>
      <c r="E30" s="15">
        <v>10</v>
      </c>
      <c r="F30" s="14">
        <v>0</v>
      </c>
      <c r="G30" s="13">
        <v>2</v>
      </c>
      <c r="H30" s="13">
        <v>6</v>
      </c>
      <c r="I30" s="13">
        <v>6</v>
      </c>
      <c r="J30" s="13">
        <v>5</v>
      </c>
      <c r="K30" s="13">
        <v>3</v>
      </c>
      <c r="L30" s="13">
        <v>2</v>
      </c>
      <c r="M30" s="13">
        <v>11</v>
      </c>
      <c r="N30" s="15">
        <v>9</v>
      </c>
      <c r="O30" s="14">
        <v>0</v>
      </c>
      <c r="P30" s="13">
        <v>22</v>
      </c>
      <c r="Q30" s="13">
        <v>0</v>
      </c>
      <c r="R30" s="13">
        <v>0</v>
      </c>
      <c r="S30" s="13">
        <v>0</v>
      </c>
      <c r="T30" s="13">
        <v>0</v>
      </c>
      <c r="U30" s="13">
        <v>0</v>
      </c>
      <c r="V30" s="13">
        <v>0</v>
      </c>
      <c r="W30" s="13">
        <v>0</v>
      </c>
      <c r="X30" s="13">
        <v>0</v>
      </c>
      <c r="Y30" s="13">
        <v>0</v>
      </c>
      <c r="Z30" s="15">
        <v>0</v>
      </c>
      <c r="AA30" s="14">
        <v>22</v>
      </c>
      <c r="AB30" s="13">
        <v>0</v>
      </c>
      <c r="AC30" s="13">
        <v>0</v>
      </c>
      <c r="AD30" s="13">
        <v>0</v>
      </c>
      <c r="AE30" s="13">
        <v>0</v>
      </c>
      <c r="AF30" s="15">
        <v>0</v>
      </c>
      <c r="AG30" s="14">
        <v>9</v>
      </c>
      <c r="AH30" s="13">
        <v>12</v>
      </c>
      <c r="AI30" s="13">
        <v>5</v>
      </c>
      <c r="AJ30" s="13">
        <v>4</v>
      </c>
      <c r="AK30" s="13">
        <v>7</v>
      </c>
      <c r="AL30" s="15">
        <v>5</v>
      </c>
      <c r="AM30" s="14">
        <v>22</v>
      </c>
      <c r="AN30" s="15">
        <v>0</v>
      </c>
    </row>
    <row r="31" spans="1:40" ht="15" customHeight="1" x14ac:dyDescent="0.3">
      <c r="A31" s="2" t="s">
        <v>329</v>
      </c>
      <c r="B31" s="9"/>
      <c r="C31" s="16">
        <v>0.08</v>
      </c>
      <c r="D31" s="17">
        <v>0.08</v>
      </c>
      <c r="E31" s="18">
        <v>0.08</v>
      </c>
      <c r="F31" s="17">
        <v>0</v>
      </c>
      <c r="G31" s="16">
        <v>7.0000000000000007E-2</v>
      </c>
      <c r="H31" s="16">
        <v>0.15</v>
      </c>
      <c r="I31" s="16">
        <v>0.15</v>
      </c>
      <c r="J31" s="16">
        <v>0.08</v>
      </c>
      <c r="K31" s="16">
        <v>0.04</v>
      </c>
      <c r="L31" s="16">
        <v>0.04</v>
      </c>
      <c r="M31" s="20">
        <v>0.15</v>
      </c>
      <c r="N31" s="18">
        <v>0.05</v>
      </c>
      <c r="O31" s="17">
        <v>0</v>
      </c>
      <c r="P31" s="16">
        <v>0.08</v>
      </c>
      <c r="Q31" s="16">
        <v>0</v>
      </c>
      <c r="R31" s="16">
        <v>0</v>
      </c>
      <c r="S31" s="16">
        <v>0</v>
      </c>
      <c r="T31" s="16">
        <v>0</v>
      </c>
      <c r="U31" s="16">
        <v>0</v>
      </c>
      <c r="V31" s="16">
        <v>0</v>
      </c>
      <c r="W31" s="16">
        <v>0</v>
      </c>
      <c r="X31" s="16">
        <v>0</v>
      </c>
      <c r="Y31" s="16">
        <v>0</v>
      </c>
      <c r="Z31" s="18">
        <v>0</v>
      </c>
      <c r="AA31" s="17">
        <v>0.08</v>
      </c>
      <c r="AB31" s="16">
        <v>0</v>
      </c>
      <c r="AC31" s="16">
        <v>0</v>
      </c>
      <c r="AD31" s="16">
        <v>0</v>
      </c>
      <c r="AE31" s="16">
        <v>0</v>
      </c>
      <c r="AF31" s="18">
        <v>0</v>
      </c>
      <c r="AG31" s="19">
        <v>0.05</v>
      </c>
      <c r="AH31" s="20">
        <v>0.14000000000000001</v>
      </c>
      <c r="AI31" s="16">
        <v>0.06</v>
      </c>
      <c r="AJ31" s="16">
        <v>0.04</v>
      </c>
      <c r="AK31" s="16">
        <v>0.15</v>
      </c>
      <c r="AL31" s="18">
        <v>0.13</v>
      </c>
      <c r="AM31" s="17">
        <v>0.08</v>
      </c>
      <c r="AN31" s="18">
        <v>0</v>
      </c>
    </row>
    <row r="32" spans="1:40" ht="15" customHeight="1" x14ac:dyDescent="0.3">
      <c r="A32" s="2" t="s">
        <v>329</v>
      </c>
      <c r="B32" s="9"/>
      <c r="C32" s="28"/>
      <c r="D32" s="29"/>
      <c r="E32" s="30"/>
      <c r="F32" s="29"/>
      <c r="G32" s="28"/>
      <c r="H32" s="47" t="s">
        <v>448</v>
      </c>
      <c r="I32" s="47" t="s">
        <v>448</v>
      </c>
      <c r="J32" s="28"/>
      <c r="K32" s="28"/>
      <c r="L32" s="28"/>
      <c r="M32" s="47" t="s">
        <v>448</v>
      </c>
      <c r="N32" s="30"/>
      <c r="O32" s="29"/>
      <c r="P32" s="28"/>
      <c r="Q32" s="28"/>
      <c r="R32" s="28"/>
      <c r="S32" s="28"/>
      <c r="T32" s="28"/>
      <c r="U32" s="28"/>
      <c r="V32" s="28"/>
      <c r="W32" s="28"/>
      <c r="X32" s="28"/>
      <c r="Y32" s="28"/>
      <c r="Z32" s="30"/>
      <c r="AA32" s="29"/>
      <c r="AB32" s="28"/>
      <c r="AC32" s="28"/>
      <c r="AD32" s="28"/>
      <c r="AE32" s="28"/>
      <c r="AF32" s="30"/>
      <c r="AG32" s="29"/>
      <c r="AH32" s="47" t="s">
        <v>405</v>
      </c>
      <c r="AI32" s="28"/>
      <c r="AJ32" s="28"/>
      <c r="AK32" s="47" t="s">
        <v>405</v>
      </c>
      <c r="AL32" s="30"/>
      <c r="AM32" s="29"/>
      <c r="AN32" s="30"/>
    </row>
    <row r="33" spans="1:2" x14ac:dyDescent="0.3">
      <c r="A33" s="2" t="s">
        <v>329</v>
      </c>
      <c r="B33" s="2" t="s">
        <v>457</v>
      </c>
    </row>
    <row r="34" spans="1:2" x14ac:dyDescent="0.3">
      <c r="A34" s="2" t="s">
        <v>329</v>
      </c>
      <c r="B34" s="2" t="s">
        <v>458</v>
      </c>
    </row>
    <row r="35" spans="1:2" ht="15" customHeight="1" x14ac:dyDescent="0.3">
      <c r="A35" s="2" t="s">
        <v>329</v>
      </c>
    </row>
    <row r="36" spans="1:2" ht="15" customHeight="1" x14ac:dyDescent="0.3">
      <c r="A36" s="2" t="s">
        <v>329</v>
      </c>
      <c r="B36" s="2" t="s">
        <v>459</v>
      </c>
    </row>
  </sheetData>
  <mergeCells count="6">
    <mergeCell ref="AM6:AN6"/>
    <mergeCell ref="D6:E6"/>
    <mergeCell ref="F6:N6"/>
    <mergeCell ref="O6:Z6"/>
    <mergeCell ref="AA6:AF6"/>
    <mergeCell ref="AG6:AL6"/>
  </mergeCells>
  <hyperlinks>
    <hyperlink ref="B1" location="'Contents'!E1" display="&lt;&lt; Contents" xr:uid="{00000000-0004-0000-3C00-000000000000}"/>
  </hyperlinks>
  <pageMargins left="0.7" right="0.7" top="0.75" bottom="0.75" header="0.3" footer="0.3"/>
  <headerFooter>
    <oddHeader>&amp;L&amp;"Aptos"&amp;12&amp;K000000 Classification: CONFIDENTIAL&amp;1#_x000D_</oddHeader>
  </headerFooter>
</worksheet>
</file>

<file path=xl/worksheets/sheet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D00-000000000000}">
  <dimension ref="A1:AN35"/>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1179</v>
      </c>
    </row>
    <row r="4" spans="1:40" x14ac:dyDescent="0.3">
      <c r="A4" s="2" t="s">
        <v>329</v>
      </c>
      <c r="B4" s="2" t="s">
        <v>1180</v>
      </c>
    </row>
    <row r="5" spans="1:40" x14ac:dyDescent="0.3">
      <c r="A5" s="2" t="s">
        <v>329</v>
      </c>
      <c r="B5" s="2" t="s">
        <v>35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386</v>
      </c>
      <c r="N8" s="11" t="s">
        <v>385</v>
      </c>
      <c r="O8" s="10" t="s">
        <v>462</v>
      </c>
      <c r="P8" s="12" t="s">
        <v>463</v>
      </c>
      <c r="Q8" s="12" t="s">
        <v>464</v>
      </c>
      <c r="R8" s="12" t="s">
        <v>465</v>
      </c>
      <c r="S8" s="12" t="s">
        <v>466</v>
      </c>
      <c r="T8" s="12" t="s">
        <v>382</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464</v>
      </c>
      <c r="AJ8" s="12" t="s">
        <v>465</v>
      </c>
      <c r="AK8" s="12" t="s">
        <v>466</v>
      </c>
      <c r="AL8" s="11" t="s">
        <v>390</v>
      </c>
      <c r="AM8" s="10" t="s">
        <v>377</v>
      </c>
      <c r="AN8" s="11" t="s">
        <v>463</v>
      </c>
    </row>
    <row r="9" spans="1:40" ht="15" customHeight="1" x14ac:dyDescent="0.3">
      <c r="A9" s="2" t="s">
        <v>329</v>
      </c>
      <c r="B9" s="9" t="s">
        <v>391</v>
      </c>
      <c r="C9" s="13">
        <v>301</v>
      </c>
      <c r="D9" s="14">
        <v>164</v>
      </c>
      <c r="E9" s="15">
        <v>136</v>
      </c>
      <c r="F9" s="14">
        <v>29</v>
      </c>
      <c r="G9" s="13">
        <v>31</v>
      </c>
      <c r="H9" s="13">
        <v>31</v>
      </c>
      <c r="I9" s="13">
        <v>39</v>
      </c>
      <c r="J9" s="13">
        <v>64</v>
      </c>
      <c r="K9" s="13">
        <v>107</v>
      </c>
      <c r="L9" s="13">
        <v>60</v>
      </c>
      <c r="M9" s="13">
        <v>70</v>
      </c>
      <c r="N9" s="15">
        <v>171</v>
      </c>
      <c r="O9" s="14">
        <v>0</v>
      </c>
      <c r="P9" s="13">
        <v>0</v>
      </c>
      <c r="Q9" s="13">
        <v>0</v>
      </c>
      <c r="R9" s="13">
        <v>0</v>
      </c>
      <c r="S9" s="13">
        <v>0</v>
      </c>
      <c r="T9" s="13">
        <v>301</v>
      </c>
      <c r="U9" s="13">
        <v>0</v>
      </c>
      <c r="V9" s="13">
        <v>0</v>
      </c>
      <c r="W9" s="13">
        <v>0</v>
      </c>
      <c r="X9" s="13">
        <v>0</v>
      </c>
      <c r="Y9" s="13">
        <v>0</v>
      </c>
      <c r="Z9" s="15">
        <v>0</v>
      </c>
      <c r="AA9" s="14">
        <v>291</v>
      </c>
      <c r="AB9" s="13">
        <v>10</v>
      </c>
      <c r="AC9" s="13">
        <v>3</v>
      </c>
      <c r="AD9" s="13">
        <v>2</v>
      </c>
      <c r="AE9" s="13">
        <v>3</v>
      </c>
      <c r="AF9" s="15">
        <v>2</v>
      </c>
      <c r="AG9" s="14">
        <v>186</v>
      </c>
      <c r="AH9" s="13">
        <v>115</v>
      </c>
      <c r="AI9" s="13">
        <v>91</v>
      </c>
      <c r="AJ9" s="13">
        <v>95</v>
      </c>
      <c r="AK9" s="13">
        <v>64</v>
      </c>
      <c r="AL9" s="15">
        <v>51</v>
      </c>
      <c r="AM9" s="14">
        <v>301</v>
      </c>
      <c r="AN9" s="15">
        <v>0</v>
      </c>
    </row>
    <row r="10" spans="1:40" ht="15" customHeight="1" x14ac:dyDescent="0.3">
      <c r="A10" s="2" t="s">
        <v>329</v>
      </c>
      <c r="B10" s="9" t="s">
        <v>338</v>
      </c>
      <c r="C10" s="13">
        <v>292</v>
      </c>
      <c r="D10" s="14">
        <v>156</v>
      </c>
      <c r="E10" s="15">
        <v>135</v>
      </c>
      <c r="F10" s="14">
        <v>26</v>
      </c>
      <c r="G10" s="13">
        <v>30</v>
      </c>
      <c r="H10" s="13">
        <v>27</v>
      </c>
      <c r="I10" s="13">
        <v>39</v>
      </c>
      <c r="J10" s="13">
        <v>63</v>
      </c>
      <c r="K10" s="13">
        <v>106</v>
      </c>
      <c r="L10" s="13">
        <v>56</v>
      </c>
      <c r="M10" s="13">
        <v>67</v>
      </c>
      <c r="N10" s="15">
        <v>169</v>
      </c>
      <c r="O10" s="14">
        <v>0</v>
      </c>
      <c r="P10" s="13">
        <v>0</v>
      </c>
      <c r="Q10" s="13">
        <v>0</v>
      </c>
      <c r="R10" s="13">
        <v>0</v>
      </c>
      <c r="S10" s="13">
        <v>0</v>
      </c>
      <c r="T10" s="13">
        <v>292</v>
      </c>
      <c r="U10" s="13">
        <v>0</v>
      </c>
      <c r="V10" s="13">
        <v>0</v>
      </c>
      <c r="W10" s="13">
        <v>0</v>
      </c>
      <c r="X10" s="13">
        <v>0</v>
      </c>
      <c r="Y10" s="13">
        <v>0</v>
      </c>
      <c r="Z10" s="15">
        <v>0</v>
      </c>
      <c r="AA10" s="14">
        <v>277</v>
      </c>
      <c r="AB10" s="13">
        <v>14</v>
      </c>
      <c r="AC10" s="13">
        <v>3</v>
      </c>
      <c r="AD10" s="13">
        <v>6</v>
      </c>
      <c r="AE10" s="13">
        <v>3</v>
      </c>
      <c r="AF10" s="15">
        <v>3</v>
      </c>
      <c r="AG10" s="14">
        <v>173</v>
      </c>
      <c r="AH10" s="13">
        <v>118</v>
      </c>
      <c r="AI10" s="13">
        <v>78</v>
      </c>
      <c r="AJ10" s="13">
        <v>95</v>
      </c>
      <c r="AK10" s="13">
        <v>66</v>
      </c>
      <c r="AL10" s="15">
        <v>52</v>
      </c>
      <c r="AM10" s="14">
        <v>292</v>
      </c>
      <c r="AN10" s="15">
        <v>0</v>
      </c>
    </row>
    <row r="11" spans="1:40" ht="15" customHeight="1" x14ac:dyDescent="0.3">
      <c r="A11" s="2" t="s">
        <v>329</v>
      </c>
      <c r="B11" s="9" t="s">
        <v>909</v>
      </c>
      <c r="C11" s="13">
        <v>91</v>
      </c>
      <c r="D11" s="14">
        <v>50</v>
      </c>
      <c r="E11" s="15">
        <v>41</v>
      </c>
      <c r="F11" s="14">
        <v>17</v>
      </c>
      <c r="G11" s="13">
        <v>12</v>
      </c>
      <c r="H11" s="13">
        <v>9</v>
      </c>
      <c r="I11" s="13">
        <v>9</v>
      </c>
      <c r="J11" s="13">
        <v>14</v>
      </c>
      <c r="K11" s="13">
        <v>30</v>
      </c>
      <c r="L11" s="13">
        <v>29</v>
      </c>
      <c r="M11" s="13">
        <v>18</v>
      </c>
      <c r="N11" s="15">
        <v>44</v>
      </c>
      <c r="O11" s="14">
        <v>0</v>
      </c>
      <c r="P11" s="13">
        <v>0</v>
      </c>
      <c r="Q11" s="13">
        <v>0</v>
      </c>
      <c r="R11" s="13">
        <v>0</v>
      </c>
      <c r="S11" s="13">
        <v>0</v>
      </c>
      <c r="T11" s="13">
        <v>91</v>
      </c>
      <c r="U11" s="13">
        <v>0</v>
      </c>
      <c r="V11" s="13">
        <v>0</v>
      </c>
      <c r="W11" s="13">
        <v>0</v>
      </c>
      <c r="X11" s="13">
        <v>0</v>
      </c>
      <c r="Y11" s="13">
        <v>0</v>
      </c>
      <c r="Z11" s="15">
        <v>0</v>
      </c>
      <c r="AA11" s="14">
        <v>88</v>
      </c>
      <c r="AB11" s="13">
        <v>3</v>
      </c>
      <c r="AC11" s="13">
        <v>1</v>
      </c>
      <c r="AD11" s="13">
        <v>0</v>
      </c>
      <c r="AE11" s="13">
        <v>1</v>
      </c>
      <c r="AF11" s="15">
        <v>2</v>
      </c>
      <c r="AG11" s="14">
        <v>53</v>
      </c>
      <c r="AH11" s="13">
        <v>38</v>
      </c>
      <c r="AI11" s="13">
        <v>26</v>
      </c>
      <c r="AJ11" s="13">
        <v>27</v>
      </c>
      <c r="AK11" s="13">
        <v>19</v>
      </c>
      <c r="AL11" s="15">
        <v>20</v>
      </c>
      <c r="AM11" s="14">
        <v>91</v>
      </c>
      <c r="AN11" s="15">
        <v>0</v>
      </c>
    </row>
    <row r="12" spans="1:40" ht="15" customHeight="1" x14ac:dyDescent="0.3">
      <c r="A12" s="2" t="s">
        <v>329</v>
      </c>
      <c r="B12" s="9"/>
      <c r="C12" s="16">
        <v>0.31</v>
      </c>
      <c r="D12" s="17">
        <v>0.32</v>
      </c>
      <c r="E12" s="18">
        <v>0.31</v>
      </c>
      <c r="F12" s="17">
        <v>0.65</v>
      </c>
      <c r="G12" s="16">
        <v>0.41</v>
      </c>
      <c r="H12" s="16">
        <v>0.32</v>
      </c>
      <c r="I12" s="16">
        <v>0.22</v>
      </c>
      <c r="J12" s="16">
        <v>0.22</v>
      </c>
      <c r="K12" s="16">
        <v>0.28999999999999998</v>
      </c>
      <c r="L12" s="20">
        <v>0.52</v>
      </c>
      <c r="M12" s="16">
        <v>0.26</v>
      </c>
      <c r="N12" s="21">
        <v>0.26</v>
      </c>
      <c r="O12" s="17">
        <v>0</v>
      </c>
      <c r="P12" s="16">
        <v>0</v>
      </c>
      <c r="Q12" s="16">
        <v>0</v>
      </c>
      <c r="R12" s="16">
        <v>0</v>
      </c>
      <c r="S12" s="16">
        <v>0</v>
      </c>
      <c r="T12" s="16">
        <v>0.31</v>
      </c>
      <c r="U12" s="16">
        <v>0</v>
      </c>
      <c r="V12" s="16">
        <v>0</v>
      </c>
      <c r="W12" s="16">
        <v>0</v>
      </c>
      <c r="X12" s="16">
        <v>0</v>
      </c>
      <c r="Y12" s="16">
        <v>0</v>
      </c>
      <c r="Z12" s="18">
        <v>0</v>
      </c>
      <c r="AA12" s="17">
        <v>0.32</v>
      </c>
      <c r="AB12" s="16">
        <v>0.23</v>
      </c>
      <c r="AC12" s="16">
        <v>0.32</v>
      </c>
      <c r="AD12" s="16">
        <v>0</v>
      </c>
      <c r="AE12" s="16">
        <v>0.37</v>
      </c>
      <c r="AF12" s="18">
        <v>0.49</v>
      </c>
      <c r="AG12" s="17">
        <v>0.31</v>
      </c>
      <c r="AH12" s="16">
        <v>0.32</v>
      </c>
      <c r="AI12" s="16">
        <v>0.34</v>
      </c>
      <c r="AJ12" s="16">
        <v>0.28000000000000003</v>
      </c>
      <c r="AK12" s="16">
        <v>0.28000000000000003</v>
      </c>
      <c r="AL12" s="18">
        <v>0.38</v>
      </c>
      <c r="AM12" s="17">
        <v>0.31</v>
      </c>
      <c r="AN12" s="18">
        <v>0</v>
      </c>
    </row>
    <row r="13" spans="1:40" ht="15" customHeight="1" x14ac:dyDescent="0.3">
      <c r="A13" s="2" t="s">
        <v>329</v>
      </c>
      <c r="B13" s="9"/>
      <c r="D13" s="22"/>
      <c r="E13" s="9"/>
      <c r="F13" s="22"/>
      <c r="L13" s="12" t="s">
        <v>447</v>
      </c>
      <c r="N13" s="9"/>
      <c r="O13" s="22"/>
      <c r="Z13" s="9"/>
      <c r="AA13" s="22"/>
      <c r="AF13" s="9"/>
      <c r="AG13" s="22"/>
      <c r="AL13" s="9"/>
      <c r="AM13" s="22"/>
      <c r="AN13" s="9"/>
    </row>
    <row r="14" spans="1:40" ht="15" customHeight="1" x14ac:dyDescent="0.3">
      <c r="A14" s="2" t="s">
        <v>329</v>
      </c>
      <c r="B14" s="9" t="s">
        <v>922</v>
      </c>
      <c r="C14" s="13">
        <v>108</v>
      </c>
      <c r="D14" s="14">
        <v>56</v>
      </c>
      <c r="E14" s="15">
        <v>51</v>
      </c>
      <c r="F14" s="14">
        <v>8</v>
      </c>
      <c r="G14" s="13">
        <v>11</v>
      </c>
      <c r="H14" s="13">
        <v>9</v>
      </c>
      <c r="I14" s="13">
        <v>20</v>
      </c>
      <c r="J14" s="13">
        <v>20</v>
      </c>
      <c r="K14" s="13">
        <v>40</v>
      </c>
      <c r="L14" s="13">
        <v>19</v>
      </c>
      <c r="M14" s="13">
        <v>29</v>
      </c>
      <c r="N14" s="15">
        <v>60</v>
      </c>
      <c r="O14" s="14">
        <v>0</v>
      </c>
      <c r="P14" s="13">
        <v>0</v>
      </c>
      <c r="Q14" s="13">
        <v>0</v>
      </c>
      <c r="R14" s="13">
        <v>0</v>
      </c>
      <c r="S14" s="13">
        <v>0</v>
      </c>
      <c r="T14" s="13">
        <v>108</v>
      </c>
      <c r="U14" s="13">
        <v>0</v>
      </c>
      <c r="V14" s="13">
        <v>0</v>
      </c>
      <c r="W14" s="13">
        <v>0</v>
      </c>
      <c r="X14" s="13">
        <v>0</v>
      </c>
      <c r="Y14" s="13">
        <v>0</v>
      </c>
      <c r="Z14" s="15">
        <v>0</v>
      </c>
      <c r="AA14" s="14">
        <v>102</v>
      </c>
      <c r="AB14" s="13">
        <v>6</v>
      </c>
      <c r="AC14" s="13">
        <v>1</v>
      </c>
      <c r="AD14" s="13">
        <v>3</v>
      </c>
      <c r="AE14" s="13">
        <v>0</v>
      </c>
      <c r="AF14" s="15">
        <v>2</v>
      </c>
      <c r="AG14" s="14">
        <v>65</v>
      </c>
      <c r="AH14" s="13">
        <v>42</v>
      </c>
      <c r="AI14" s="13">
        <v>24</v>
      </c>
      <c r="AJ14" s="13">
        <v>41</v>
      </c>
      <c r="AK14" s="13">
        <v>28</v>
      </c>
      <c r="AL14" s="15">
        <v>14</v>
      </c>
      <c r="AM14" s="14">
        <v>108</v>
      </c>
      <c r="AN14" s="15">
        <v>0</v>
      </c>
    </row>
    <row r="15" spans="1:40" ht="15" customHeight="1" x14ac:dyDescent="0.3">
      <c r="A15" s="2" t="s">
        <v>329</v>
      </c>
      <c r="B15" s="9"/>
      <c r="C15" s="16">
        <v>0.37</v>
      </c>
      <c r="D15" s="17">
        <v>0.36</v>
      </c>
      <c r="E15" s="18">
        <v>0.38</v>
      </c>
      <c r="F15" s="17">
        <v>0.28999999999999998</v>
      </c>
      <c r="G15" s="16">
        <v>0.38</v>
      </c>
      <c r="H15" s="16">
        <v>0.34</v>
      </c>
      <c r="I15" s="16">
        <v>0.5</v>
      </c>
      <c r="J15" s="16">
        <v>0.32</v>
      </c>
      <c r="K15" s="16">
        <v>0.38</v>
      </c>
      <c r="L15" s="16">
        <v>0.34</v>
      </c>
      <c r="M15" s="16">
        <v>0.43</v>
      </c>
      <c r="N15" s="18">
        <v>0.35</v>
      </c>
      <c r="O15" s="17">
        <v>0</v>
      </c>
      <c r="P15" s="16">
        <v>0</v>
      </c>
      <c r="Q15" s="16">
        <v>0</v>
      </c>
      <c r="R15" s="16">
        <v>0</v>
      </c>
      <c r="S15" s="16">
        <v>0</v>
      </c>
      <c r="T15" s="16">
        <v>0.37</v>
      </c>
      <c r="U15" s="16">
        <v>0</v>
      </c>
      <c r="V15" s="16">
        <v>0</v>
      </c>
      <c r="W15" s="16">
        <v>0</v>
      </c>
      <c r="X15" s="16">
        <v>0</v>
      </c>
      <c r="Y15" s="16">
        <v>0</v>
      </c>
      <c r="Z15" s="18">
        <v>0</v>
      </c>
      <c r="AA15" s="17">
        <v>0.37</v>
      </c>
      <c r="AB15" s="16">
        <v>0.38</v>
      </c>
      <c r="AC15" s="16">
        <v>0.35</v>
      </c>
      <c r="AD15" s="16">
        <v>0.5</v>
      </c>
      <c r="AE15" s="16">
        <v>0</v>
      </c>
      <c r="AF15" s="18">
        <v>0.51</v>
      </c>
      <c r="AG15" s="17">
        <v>0.38</v>
      </c>
      <c r="AH15" s="16">
        <v>0.36</v>
      </c>
      <c r="AI15" s="16">
        <v>0.32</v>
      </c>
      <c r="AJ15" s="16">
        <v>0.43</v>
      </c>
      <c r="AK15" s="16">
        <v>0.43</v>
      </c>
      <c r="AL15" s="18">
        <v>0.27</v>
      </c>
      <c r="AM15" s="17">
        <v>0.37</v>
      </c>
      <c r="AN15" s="18">
        <v>0</v>
      </c>
    </row>
    <row r="16" spans="1:40" ht="15" customHeight="1" x14ac:dyDescent="0.3">
      <c r="A16" s="2" t="s">
        <v>329</v>
      </c>
      <c r="B16" s="9" t="s">
        <v>930</v>
      </c>
      <c r="C16" s="13">
        <v>69</v>
      </c>
      <c r="D16" s="14">
        <v>39</v>
      </c>
      <c r="E16" s="15">
        <v>30</v>
      </c>
      <c r="F16" s="14">
        <v>1</v>
      </c>
      <c r="G16" s="13">
        <v>5</v>
      </c>
      <c r="H16" s="13">
        <v>7</v>
      </c>
      <c r="I16" s="13">
        <v>8</v>
      </c>
      <c r="J16" s="13">
        <v>19</v>
      </c>
      <c r="K16" s="13">
        <v>29</v>
      </c>
      <c r="L16" s="13">
        <v>6</v>
      </c>
      <c r="M16" s="13">
        <v>15</v>
      </c>
      <c r="N16" s="15">
        <v>48</v>
      </c>
      <c r="O16" s="14">
        <v>0</v>
      </c>
      <c r="P16" s="13">
        <v>0</v>
      </c>
      <c r="Q16" s="13">
        <v>0</v>
      </c>
      <c r="R16" s="13">
        <v>0</v>
      </c>
      <c r="S16" s="13">
        <v>0</v>
      </c>
      <c r="T16" s="13">
        <v>69</v>
      </c>
      <c r="U16" s="13">
        <v>0</v>
      </c>
      <c r="V16" s="13">
        <v>0</v>
      </c>
      <c r="W16" s="13">
        <v>0</v>
      </c>
      <c r="X16" s="13">
        <v>0</v>
      </c>
      <c r="Y16" s="13">
        <v>0</v>
      </c>
      <c r="Z16" s="15">
        <v>0</v>
      </c>
      <c r="AA16" s="14">
        <v>64</v>
      </c>
      <c r="AB16" s="13">
        <v>6</v>
      </c>
      <c r="AC16" s="13">
        <v>1</v>
      </c>
      <c r="AD16" s="13">
        <v>3</v>
      </c>
      <c r="AE16" s="13">
        <v>2</v>
      </c>
      <c r="AF16" s="15">
        <v>0</v>
      </c>
      <c r="AG16" s="14">
        <v>42</v>
      </c>
      <c r="AH16" s="13">
        <v>27</v>
      </c>
      <c r="AI16" s="13">
        <v>23</v>
      </c>
      <c r="AJ16" s="13">
        <v>19</v>
      </c>
      <c r="AK16" s="13">
        <v>16</v>
      </c>
      <c r="AL16" s="15">
        <v>11</v>
      </c>
      <c r="AM16" s="14">
        <v>69</v>
      </c>
      <c r="AN16" s="15">
        <v>0</v>
      </c>
    </row>
    <row r="17" spans="1:40" ht="15" customHeight="1" x14ac:dyDescent="0.3">
      <c r="A17" s="2" t="s">
        <v>329</v>
      </c>
      <c r="B17" s="9"/>
      <c r="C17" s="16">
        <v>0.24</v>
      </c>
      <c r="D17" s="17">
        <v>0.25</v>
      </c>
      <c r="E17" s="18">
        <v>0.22</v>
      </c>
      <c r="F17" s="17">
        <v>0.03</v>
      </c>
      <c r="G17" s="16">
        <v>0.18</v>
      </c>
      <c r="H17" s="16">
        <v>0.27</v>
      </c>
      <c r="I17" s="16">
        <v>0.2</v>
      </c>
      <c r="J17" s="16">
        <v>0.3</v>
      </c>
      <c r="K17" s="16">
        <v>0.27</v>
      </c>
      <c r="L17" s="20">
        <v>0.11</v>
      </c>
      <c r="M17" s="16">
        <v>0.23</v>
      </c>
      <c r="N17" s="21">
        <v>0.28000000000000003</v>
      </c>
      <c r="O17" s="17">
        <v>0</v>
      </c>
      <c r="P17" s="16">
        <v>0</v>
      </c>
      <c r="Q17" s="16">
        <v>0</v>
      </c>
      <c r="R17" s="16">
        <v>0</v>
      </c>
      <c r="S17" s="16">
        <v>0</v>
      </c>
      <c r="T17" s="16">
        <v>0.24</v>
      </c>
      <c r="U17" s="16">
        <v>0</v>
      </c>
      <c r="V17" s="16">
        <v>0</v>
      </c>
      <c r="W17" s="16">
        <v>0</v>
      </c>
      <c r="X17" s="16">
        <v>0</v>
      </c>
      <c r="Y17" s="16">
        <v>0</v>
      </c>
      <c r="Z17" s="18">
        <v>0</v>
      </c>
      <c r="AA17" s="17">
        <v>0.23</v>
      </c>
      <c r="AB17" s="16">
        <v>0.38</v>
      </c>
      <c r="AC17" s="16">
        <v>0.32</v>
      </c>
      <c r="AD17" s="16">
        <v>0.5</v>
      </c>
      <c r="AE17" s="16">
        <v>0.63</v>
      </c>
      <c r="AF17" s="18">
        <v>0</v>
      </c>
      <c r="AG17" s="17">
        <v>0.24</v>
      </c>
      <c r="AH17" s="16">
        <v>0.23</v>
      </c>
      <c r="AI17" s="16">
        <v>0.3</v>
      </c>
      <c r="AJ17" s="16">
        <v>0.2</v>
      </c>
      <c r="AK17" s="16">
        <v>0.25</v>
      </c>
      <c r="AL17" s="18">
        <v>0.2</v>
      </c>
      <c r="AM17" s="17">
        <v>0.24</v>
      </c>
      <c r="AN17" s="18">
        <v>0</v>
      </c>
    </row>
    <row r="18" spans="1:40" ht="15" customHeight="1" x14ac:dyDescent="0.3">
      <c r="A18" s="2" t="s">
        <v>329</v>
      </c>
      <c r="B18" s="9"/>
      <c r="D18" s="22"/>
      <c r="E18" s="9"/>
      <c r="F18" s="22"/>
      <c r="J18" s="12" t="s">
        <v>383</v>
      </c>
      <c r="K18" s="12" t="s">
        <v>383</v>
      </c>
      <c r="N18" s="11" t="s">
        <v>383</v>
      </c>
      <c r="O18" s="22"/>
      <c r="Z18" s="9"/>
      <c r="AA18" s="22"/>
      <c r="AF18" s="9"/>
      <c r="AG18" s="22"/>
      <c r="AL18" s="9"/>
      <c r="AM18" s="22"/>
      <c r="AN18" s="9"/>
    </row>
    <row r="19" spans="1:40" ht="15" customHeight="1" x14ac:dyDescent="0.3">
      <c r="A19" s="2" t="s">
        <v>329</v>
      </c>
      <c r="B19" s="9" t="s">
        <v>940</v>
      </c>
      <c r="C19" s="13">
        <v>14</v>
      </c>
      <c r="D19" s="14">
        <v>6</v>
      </c>
      <c r="E19" s="15">
        <v>8</v>
      </c>
      <c r="F19" s="14">
        <v>0</v>
      </c>
      <c r="G19" s="13">
        <v>1</v>
      </c>
      <c r="H19" s="13">
        <v>2</v>
      </c>
      <c r="I19" s="13">
        <v>3</v>
      </c>
      <c r="J19" s="13">
        <v>6</v>
      </c>
      <c r="K19" s="13">
        <v>3</v>
      </c>
      <c r="L19" s="13">
        <v>1</v>
      </c>
      <c r="M19" s="13">
        <v>5</v>
      </c>
      <c r="N19" s="15">
        <v>9</v>
      </c>
      <c r="O19" s="14">
        <v>0</v>
      </c>
      <c r="P19" s="13">
        <v>0</v>
      </c>
      <c r="Q19" s="13">
        <v>0</v>
      </c>
      <c r="R19" s="13">
        <v>0</v>
      </c>
      <c r="S19" s="13">
        <v>0</v>
      </c>
      <c r="T19" s="13">
        <v>14</v>
      </c>
      <c r="U19" s="13">
        <v>0</v>
      </c>
      <c r="V19" s="13">
        <v>0</v>
      </c>
      <c r="W19" s="13">
        <v>0</v>
      </c>
      <c r="X19" s="13">
        <v>0</v>
      </c>
      <c r="Y19" s="13">
        <v>0</v>
      </c>
      <c r="Z19" s="15">
        <v>0</v>
      </c>
      <c r="AA19" s="14">
        <v>14</v>
      </c>
      <c r="AB19" s="13">
        <v>0</v>
      </c>
      <c r="AC19" s="13">
        <v>0</v>
      </c>
      <c r="AD19" s="13">
        <v>0</v>
      </c>
      <c r="AE19" s="13">
        <v>0</v>
      </c>
      <c r="AF19" s="15">
        <v>0</v>
      </c>
      <c r="AG19" s="14">
        <v>6</v>
      </c>
      <c r="AH19" s="13">
        <v>8</v>
      </c>
      <c r="AI19" s="13">
        <v>2</v>
      </c>
      <c r="AJ19" s="13">
        <v>5</v>
      </c>
      <c r="AK19" s="13">
        <v>3</v>
      </c>
      <c r="AL19" s="15">
        <v>5</v>
      </c>
      <c r="AM19" s="14">
        <v>14</v>
      </c>
      <c r="AN19" s="15">
        <v>0</v>
      </c>
    </row>
    <row r="20" spans="1:40" ht="15" customHeight="1" x14ac:dyDescent="0.3">
      <c r="A20" s="2" t="s">
        <v>329</v>
      </c>
      <c r="B20" s="9"/>
      <c r="C20" s="16">
        <v>0.05</v>
      </c>
      <c r="D20" s="17">
        <v>0.04</v>
      </c>
      <c r="E20" s="18">
        <v>0.06</v>
      </c>
      <c r="F20" s="17">
        <v>0</v>
      </c>
      <c r="G20" s="16">
        <v>0.03</v>
      </c>
      <c r="H20" s="16">
        <v>7.0000000000000007E-2</v>
      </c>
      <c r="I20" s="16">
        <v>0.08</v>
      </c>
      <c r="J20" s="16">
        <v>0.09</v>
      </c>
      <c r="K20" s="16">
        <v>0.03</v>
      </c>
      <c r="L20" s="16">
        <v>0.02</v>
      </c>
      <c r="M20" s="16">
        <v>7.0000000000000007E-2</v>
      </c>
      <c r="N20" s="18">
        <v>0.05</v>
      </c>
      <c r="O20" s="17">
        <v>0</v>
      </c>
      <c r="P20" s="16">
        <v>0</v>
      </c>
      <c r="Q20" s="16">
        <v>0</v>
      </c>
      <c r="R20" s="16">
        <v>0</v>
      </c>
      <c r="S20" s="16">
        <v>0</v>
      </c>
      <c r="T20" s="16">
        <v>0.05</v>
      </c>
      <c r="U20" s="16">
        <v>0</v>
      </c>
      <c r="V20" s="16">
        <v>0</v>
      </c>
      <c r="W20" s="16">
        <v>0</v>
      </c>
      <c r="X20" s="16">
        <v>0</v>
      </c>
      <c r="Y20" s="16">
        <v>0</v>
      </c>
      <c r="Z20" s="18">
        <v>0</v>
      </c>
      <c r="AA20" s="17">
        <v>0.05</v>
      </c>
      <c r="AB20" s="16">
        <v>0</v>
      </c>
      <c r="AC20" s="16">
        <v>0</v>
      </c>
      <c r="AD20" s="16">
        <v>0</v>
      </c>
      <c r="AE20" s="16">
        <v>0</v>
      </c>
      <c r="AF20" s="18">
        <v>0</v>
      </c>
      <c r="AG20" s="17">
        <v>0.04</v>
      </c>
      <c r="AH20" s="16">
        <v>7.0000000000000007E-2</v>
      </c>
      <c r="AI20" s="16">
        <v>0.02</v>
      </c>
      <c r="AJ20" s="16">
        <v>0.05</v>
      </c>
      <c r="AK20" s="16">
        <v>0.05</v>
      </c>
      <c r="AL20" s="18">
        <v>0.09</v>
      </c>
      <c r="AM20" s="17">
        <v>0.05</v>
      </c>
      <c r="AN20" s="18">
        <v>0</v>
      </c>
    </row>
    <row r="21" spans="1:40" ht="15" customHeight="1" x14ac:dyDescent="0.3">
      <c r="A21" s="2" t="s">
        <v>329</v>
      </c>
      <c r="B21" s="9" t="s">
        <v>950</v>
      </c>
      <c r="C21" s="13">
        <v>6</v>
      </c>
      <c r="D21" s="14">
        <v>3</v>
      </c>
      <c r="E21" s="15">
        <v>3</v>
      </c>
      <c r="F21" s="14">
        <v>1</v>
      </c>
      <c r="G21" s="13">
        <v>0</v>
      </c>
      <c r="H21" s="13">
        <v>0</v>
      </c>
      <c r="I21" s="13">
        <v>0</v>
      </c>
      <c r="J21" s="13">
        <v>5</v>
      </c>
      <c r="K21" s="13">
        <v>1</v>
      </c>
      <c r="L21" s="13">
        <v>1</v>
      </c>
      <c r="M21" s="13">
        <v>0</v>
      </c>
      <c r="N21" s="15">
        <v>5</v>
      </c>
      <c r="O21" s="14">
        <v>0</v>
      </c>
      <c r="P21" s="13">
        <v>0</v>
      </c>
      <c r="Q21" s="13">
        <v>0</v>
      </c>
      <c r="R21" s="13">
        <v>0</v>
      </c>
      <c r="S21" s="13">
        <v>0</v>
      </c>
      <c r="T21" s="13">
        <v>6</v>
      </c>
      <c r="U21" s="13">
        <v>0</v>
      </c>
      <c r="V21" s="13">
        <v>0</v>
      </c>
      <c r="W21" s="13">
        <v>0</v>
      </c>
      <c r="X21" s="13">
        <v>0</v>
      </c>
      <c r="Y21" s="13">
        <v>0</v>
      </c>
      <c r="Z21" s="15">
        <v>0</v>
      </c>
      <c r="AA21" s="14">
        <v>6</v>
      </c>
      <c r="AB21" s="13">
        <v>0</v>
      </c>
      <c r="AC21" s="13">
        <v>0</v>
      </c>
      <c r="AD21" s="13">
        <v>0</v>
      </c>
      <c r="AE21" s="13">
        <v>0</v>
      </c>
      <c r="AF21" s="15">
        <v>0</v>
      </c>
      <c r="AG21" s="14">
        <v>4</v>
      </c>
      <c r="AH21" s="13">
        <v>2</v>
      </c>
      <c r="AI21" s="13">
        <v>2</v>
      </c>
      <c r="AJ21" s="13">
        <v>3</v>
      </c>
      <c r="AK21" s="13">
        <v>0</v>
      </c>
      <c r="AL21" s="15">
        <v>2</v>
      </c>
      <c r="AM21" s="14">
        <v>6</v>
      </c>
      <c r="AN21" s="15">
        <v>0</v>
      </c>
    </row>
    <row r="22" spans="1:40" ht="15" customHeight="1" x14ac:dyDescent="0.3">
      <c r="A22" s="2" t="s">
        <v>329</v>
      </c>
      <c r="B22" s="9"/>
      <c r="C22" s="16">
        <v>0.02</v>
      </c>
      <c r="D22" s="17">
        <v>0.02</v>
      </c>
      <c r="E22" s="18">
        <v>0.02</v>
      </c>
      <c r="F22" s="17">
        <v>0.03</v>
      </c>
      <c r="G22" s="16">
        <v>0</v>
      </c>
      <c r="H22" s="16">
        <v>0</v>
      </c>
      <c r="I22" s="16">
        <v>0</v>
      </c>
      <c r="J22" s="20">
        <v>7.0000000000000007E-2</v>
      </c>
      <c r="K22" s="16">
        <v>0.01</v>
      </c>
      <c r="L22" s="16">
        <v>0.01</v>
      </c>
      <c r="M22" s="16">
        <v>0</v>
      </c>
      <c r="N22" s="18">
        <v>0.03</v>
      </c>
      <c r="O22" s="17">
        <v>0</v>
      </c>
      <c r="P22" s="16">
        <v>0</v>
      </c>
      <c r="Q22" s="16">
        <v>0</v>
      </c>
      <c r="R22" s="16">
        <v>0</v>
      </c>
      <c r="S22" s="16">
        <v>0</v>
      </c>
      <c r="T22" s="16">
        <v>0.02</v>
      </c>
      <c r="U22" s="16">
        <v>0</v>
      </c>
      <c r="V22" s="16">
        <v>0</v>
      </c>
      <c r="W22" s="16">
        <v>0</v>
      </c>
      <c r="X22" s="16">
        <v>0</v>
      </c>
      <c r="Y22" s="16">
        <v>0</v>
      </c>
      <c r="Z22" s="18">
        <v>0</v>
      </c>
      <c r="AA22" s="17">
        <v>0.02</v>
      </c>
      <c r="AB22" s="16">
        <v>0</v>
      </c>
      <c r="AC22" s="16">
        <v>0</v>
      </c>
      <c r="AD22" s="16">
        <v>0</v>
      </c>
      <c r="AE22" s="16">
        <v>0</v>
      </c>
      <c r="AF22" s="18">
        <v>0</v>
      </c>
      <c r="AG22" s="17">
        <v>0.03</v>
      </c>
      <c r="AH22" s="16">
        <v>0.01</v>
      </c>
      <c r="AI22" s="16">
        <v>0.02</v>
      </c>
      <c r="AJ22" s="16">
        <v>0.03</v>
      </c>
      <c r="AK22" s="16">
        <v>0</v>
      </c>
      <c r="AL22" s="18">
        <v>0.03</v>
      </c>
      <c r="AM22" s="17">
        <v>0.02</v>
      </c>
      <c r="AN22" s="18">
        <v>0</v>
      </c>
    </row>
    <row r="23" spans="1:40" ht="15" customHeight="1" x14ac:dyDescent="0.3">
      <c r="A23" s="2" t="s">
        <v>329</v>
      </c>
      <c r="B23" s="9"/>
      <c r="D23" s="22"/>
      <c r="E23" s="9"/>
      <c r="F23" s="22"/>
      <c r="J23" s="12" t="s">
        <v>1031</v>
      </c>
      <c r="N23" s="9"/>
      <c r="O23" s="22"/>
      <c r="Z23" s="9"/>
      <c r="AA23" s="22"/>
      <c r="AF23" s="9"/>
      <c r="AG23" s="22"/>
      <c r="AL23" s="9"/>
      <c r="AM23" s="22"/>
      <c r="AN23" s="9"/>
    </row>
    <row r="24" spans="1:40" ht="15" customHeight="1" x14ac:dyDescent="0.3">
      <c r="A24" s="2" t="s">
        <v>329</v>
      </c>
      <c r="B24" s="9" t="s">
        <v>774</v>
      </c>
      <c r="C24" s="13">
        <v>3</v>
      </c>
      <c r="D24" s="14">
        <v>1</v>
      </c>
      <c r="E24" s="15">
        <v>2</v>
      </c>
      <c r="F24" s="14">
        <v>0</v>
      </c>
      <c r="G24" s="13">
        <v>0</v>
      </c>
      <c r="H24" s="13">
        <v>0</v>
      </c>
      <c r="I24" s="13">
        <v>0</v>
      </c>
      <c r="J24" s="13">
        <v>0</v>
      </c>
      <c r="K24" s="13">
        <v>3</v>
      </c>
      <c r="L24" s="13">
        <v>0</v>
      </c>
      <c r="M24" s="13">
        <v>0</v>
      </c>
      <c r="N24" s="15">
        <v>3</v>
      </c>
      <c r="O24" s="14">
        <v>0</v>
      </c>
      <c r="P24" s="13">
        <v>0</v>
      </c>
      <c r="Q24" s="13">
        <v>0</v>
      </c>
      <c r="R24" s="13">
        <v>0</v>
      </c>
      <c r="S24" s="13">
        <v>0</v>
      </c>
      <c r="T24" s="13">
        <v>3</v>
      </c>
      <c r="U24" s="13">
        <v>0</v>
      </c>
      <c r="V24" s="13">
        <v>0</v>
      </c>
      <c r="W24" s="13">
        <v>0</v>
      </c>
      <c r="X24" s="13">
        <v>0</v>
      </c>
      <c r="Y24" s="13">
        <v>0</v>
      </c>
      <c r="Z24" s="15">
        <v>0</v>
      </c>
      <c r="AA24" s="14">
        <v>3</v>
      </c>
      <c r="AB24" s="13">
        <v>0</v>
      </c>
      <c r="AC24" s="13">
        <v>0</v>
      </c>
      <c r="AD24" s="13">
        <v>0</v>
      </c>
      <c r="AE24" s="13">
        <v>0</v>
      </c>
      <c r="AF24" s="15">
        <v>0</v>
      </c>
      <c r="AG24" s="14">
        <v>2</v>
      </c>
      <c r="AH24" s="13">
        <v>1</v>
      </c>
      <c r="AI24" s="13">
        <v>1</v>
      </c>
      <c r="AJ24" s="13">
        <v>1</v>
      </c>
      <c r="AK24" s="13">
        <v>0</v>
      </c>
      <c r="AL24" s="15">
        <v>1</v>
      </c>
      <c r="AM24" s="14">
        <v>3</v>
      </c>
      <c r="AN24" s="15">
        <v>0</v>
      </c>
    </row>
    <row r="25" spans="1:40" ht="15" customHeight="1" x14ac:dyDescent="0.3">
      <c r="A25" s="2" t="s">
        <v>329</v>
      </c>
      <c r="B25" s="9"/>
      <c r="C25" s="16">
        <v>0.01</v>
      </c>
      <c r="D25" s="17">
        <v>0.01</v>
      </c>
      <c r="E25" s="18">
        <v>0.01</v>
      </c>
      <c r="F25" s="17">
        <v>0</v>
      </c>
      <c r="G25" s="16">
        <v>0</v>
      </c>
      <c r="H25" s="16">
        <v>0</v>
      </c>
      <c r="I25" s="16">
        <v>0</v>
      </c>
      <c r="J25" s="16">
        <v>0</v>
      </c>
      <c r="K25" s="20">
        <v>0.03</v>
      </c>
      <c r="L25" s="16">
        <v>0</v>
      </c>
      <c r="M25" s="16">
        <v>0</v>
      </c>
      <c r="N25" s="18">
        <v>0.02</v>
      </c>
      <c r="O25" s="17">
        <v>0</v>
      </c>
      <c r="P25" s="16">
        <v>0</v>
      </c>
      <c r="Q25" s="16">
        <v>0</v>
      </c>
      <c r="R25" s="16">
        <v>0</v>
      </c>
      <c r="S25" s="16">
        <v>0</v>
      </c>
      <c r="T25" s="16">
        <v>0.01</v>
      </c>
      <c r="U25" s="16">
        <v>0</v>
      </c>
      <c r="V25" s="16">
        <v>0</v>
      </c>
      <c r="W25" s="16">
        <v>0</v>
      </c>
      <c r="X25" s="16">
        <v>0</v>
      </c>
      <c r="Y25" s="16">
        <v>0</v>
      </c>
      <c r="Z25" s="18">
        <v>0</v>
      </c>
      <c r="AA25" s="17">
        <v>0.01</v>
      </c>
      <c r="AB25" s="16">
        <v>0</v>
      </c>
      <c r="AC25" s="16">
        <v>0</v>
      </c>
      <c r="AD25" s="16">
        <v>0</v>
      </c>
      <c r="AE25" s="16">
        <v>0</v>
      </c>
      <c r="AF25" s="18">
        <v>0</v>
      </c>
      <c r="AG25" s="17">
        <v>0.01</v>
      </c>
      <c r="AH25" s="16">
        <v>0.01</v>
      </c>
      <c r="AI25" s="16">
        <v>0.01</v>
      </c>
      <c r="AJ25" s="16">
        <v>0.01</v>
      </c>
      <c r="AK25" s="16">
        <v>0</v>
      </c>
      <c r="AL25" s="18">
        <v>0.02</v>
      </c>
      <c r="AM25" s="17">
        <v>0.01</v>
      </c>
      <c r="AN25" s="18">
        <v>0</v>
      </c>
    </row>
    <row r="26" spans="1:40" ht="15" customHeight="1" x14ac:dyDescent="0.3">
      <c r="A26" s="2" t="s">
        <v>329</v>
      </c>
      <c r="B26" s="9" t="s">
        <v>960</v>
      </c>
      <c r="C26" s="13">
        <v>199</v>
      </c>
      <c r="D26" s="14">
        <v>106</v>
      </c>
      <c r="E26" s="15">
        <v>93</v>
      </c>
      <c r="F26" s="14">
        <v>24</v>
      </c>
      <c r="G26" s="13">
        <v>24</v>
      </c>
      <c r="H26" s="13">
        <v>18</v>
      </c>
      <c r="I26" s="13">
        <v>29</v>
      </c>
      <c r="J26" s="13">
        <v>34</v>
      </c>
      <c r="K26" s="13">
        <v>70</v>
      </c>
      <c r="L26" s="13">
        <v>48</v>
      </c>
      <c r="M26" s="13">
        <v>46</v>
      </c>
      <c r="N26" s="15">
        <v>104</v>
      </c>
      <c r="O26" s="14">
        <v>0</v>
      </c>
      <c r="P26" s="13">
        <v>0</v>
      </c>
      <c r="Q26" s="13">
        <v>0</v>
      </c>
      <c r="R26" s="13">
        <v>0</v>
      </c>
      <c r="S26" s="13">
        <v>0</v>
      </c>
      <c r="T26" s="13">
        <v>199</v>
      </c>
      <c r="U26" s="13">
        <v>0</v>
      </c>
      <c r="V26" s="13">
        <v>0</v>
      </c>
      <c r="W26" s="13">
        <v>0</v>
      </c>
      <c r="X26" s="13">
        <v>0</v>
      </c>
      <c r="Y26" s="13">
        <v>0</v>
      </c>
      <c r="Z26" s="15">
        <v>0</v>
      </c>
      <c r="AA26" s="14">
        <v>190</v>
      </c>
      <c r="AB26" s="13">
        <v>9</v>
      </c>
      <c r="AC26" s="13">
        <v>2</v>
      </c>
      <c r="AD26" s="13">
        <v>3</v>
      </c>
      <c r="AE26" s="13">
        <v>1</v>
      </c>
      <c r="AF26" s="15">
        <v>3</v>
      </c>
      <c r="AG26" s="14">
        <v>118</v>
      </c>
      <c r="AH26" s="13">
        <v>81</v>
      </c>
      <c r="AI26" s="13">
        <v>50</v>
      </c>
      <c r="AJ26" s="13">
        <v>68</v>
      </c>
      <c r="AK26" s="13">
        <v>47</v>
      </c>
      <c r="AL26" s="15">
        <v>34</v>
      </c>
      <c r="AM26" s="14">
        <v>199</v>
      </c>
      <c r="AN26" s="15">
        <v>0</v>
      </c>
    </row>
    <row r="27" spans="1:40" ht="15" customHeight="1" x14ac:dyDescent="0.3">
      <c r="A27" s="2" t="s">
        <v>329</v>
      </c>
      <c r="B27" s="9"/>
      <c r="C27" s="16">
        <v>0.68</v>
      </c>
      <c r="D27" s="17">
        <v>0.68</v>
      </c>
      <c r="E27" s="18">
        <v>0.69</v>
      </c>
      <c r="F27" s="17">
        <v>0.94</v>
      </c>
      <c r="G27" s="16">
        <v>0.79</v>
      </c>
      <c r="H27" s="16">
        <v>0.66</v>
      </c>
      <c r="I27" s="16">
        <v>0.72</v>
      </c>
      <c r="J27" s="20">
        <v>0.54</v>
      </c>
      <c r="K27" s="16">
        <v>0.66</v>
      </c>
      <c r="L27" s="20">
        <v>0.86</v>
      </c>
      <c r="M27" s="16">
        <v>0.7</v>
      </c>
      <c r="N27" s="21">
        <v>0.62</v>
      </c>
      <c r="O27" s="17">
        <v>0</v>
      </c>
      <c r="P27" s="16">
        <v>0</v>
      </c>
      <c r="Q27" s="16">
        <v>0</v>
      </c>
      <c r="R27" s="16">
        <v>0</v>
      </c>
      <c r="S27" s="16">
        <v>0</v>
      </c>
      <c r="T27" s="16">
        <v>0.68</v>
      </c>
      <c r="U27" s="16">
        <v>0</v>
      </c>
      <c r="V27" s="16">
        <v>0</v>
      </c>
      <c r="W27" s="16">
        <v>0</v>
      </c>
      <c r="X27" s="16">
        <v>0</v>
      </c>
      <c r="Y27" s="16">
        <v>0</v>
      </c>
      <c r="Z27" s="18">
        <v>0</v>
      </c>
      <c r="AA27" s="17">
        <v>0.69</v>
      </c>
      <c r="AB27" s="16">
        <v>0.62</v>
      </c>
      <c r="AC27" s="16">
        <v>0.68</v>
      </c>
      <c r="AD27" s="16">
        <v>0.5</v>
      </c>
      <c r="AE27" s="16">
        <v>0.37</v>
      </c>
      <c r="AF27" s="18">
        <v>1</v>
      </c>
      <c r="AG27" s="17">
        <v>0.68</v>
      </c>
      <c r="AH27" s="16">
        <v>0.68</v>
      </c>
      <c r="AI27" s="16">
        <v>0.65</v>
      </c>
      <c r="AJ27" s="16">
        <v>0.71</v>
      </c>
      <c r="AK27" s="16">
        <v>0.71</v>
      </c>
      <c r="AL27" s="18">
        <v>0.65</v>
      </c>
      <c r="AM27" s="17">
        <v>0.68</v>
      </c>
      <c r="AN27" s="18">
        <v>0</v>
      </c>
    </row>
    <row r="28" spans="1:40" ht="15" customHeight="1" x14ac:dyDescent="0.3">
      <c r="A28" s="2" t="s">
        <v>329</v>
      </c>
      <c r="B28" s="9"/>
      <c r="D28" s="22"/>
      <c r="E28" s="9"/>
      <c r="F28" s="22"/>
      <c r="G28" s="12" t="s">
        <v>381</v>
      </c>
      <c r="L28" s="12" t="s">
        <v>623</v>
      </c>
      <c r="N28" s="9"/>
      <c r="O28" s="22"/>
      <c r="Z28" s="9"/>
      <c r="AA28" s="22"/>
      <c r="AF28" s="9"/>
      <c r="AG28" s="22"/>
      <c r="AL28" s="9"/>
      <c r="AM28" s="22"/>
      <c r="AN28" s="9"/>
    </row>
    <row r="29" spans="1:40" ht="15" customHeight="1" x14ac:dyDescent="0.3">
      <c r="A29" s="2" t="s">
        <v>329</v>
      </c>
      <c r="B29" s="9" t="s">
        <v>970</v>
      </c>
      <c r="C29" s="13">
        <v>21</v>
      </c>
      <c r="D29" s="14">
        <v>10</v>
      </c>
      <c r="E29" s="15">
        <v>11</v>
      </c>
      <c r="F29" s="14">
        <v>1</v>
      </c>
      <c r="G29" s="13">
        <v>1</v>
      </c>
      <c r="H29" s="13">
        <v>2</v>
      </c>
      <c r="I29" s="13">
        <v>3</v>
      </c>
      <c r="J29" s="13">
        <v>10</v>
      </c>
      <c r="K29" s="13">
        <v>4</v>
      </c>
      <c r="L29" s="13">
        <v>2</v>
      </c>
      <c r="M29" s="13">
        <v>5</v>
      </c>
      <c r="N29" s="15">
        <v>14</v>
      </c>
      <c r="O29" s="14">
        <v>0</v>
      </c>
      <c r="P29" s="13">
        <v>0</v>
      </c>
      <c r="Q29" s="13">
        <v>0</v>
      </c>
      <c r="R29" s="13">
        <v>0</v>
      </c>
      <c r="S29" s="13">
        <v>0</v>
      </c>
      <c r="T29" s="13">
        <v>21</v>
      </c>
      <c r="U29" s="13">
        <v>0</v>
      </c>
      <c r="V29" s="13">
        <v>0</v>
      </c>
      <c r="W29" s="13">
        <v>0</v>
      </c>
      <c r="X29" s="13">
        <v>0</v>
      </c>
      <c r="Y29" s="13">
        <v>0</v>
      </c>
      <c r="Z29" s="15">
        <v>0</v>
      </c>
      <c r="AA29" s="14">
        <v>21</v>
      </c>
      <c r="AB29" s="13">
        <v>0</v>
      </c>
      <c r="AC29" s="13">
        <v>0</v>
      </c>
      <c r="AD29" s="13">
        <v>0</v>
      </c>
      <c r="AE29" s="13">
        <v>0</v>
      </c>
      <c r="AF29" s="15">
        <v>0</v>
      </c>
      <c r="AG29" s="14">
        <v>11</v>
      </c>
      <c r="AH29" s="13">
        <v>10</v>
      </c>
      <c r="AI29" s="13">
        <v>3</v>
      </c>
      <c r="AJ29" s="13">
        <v>7</v>
      </c>
      <c r="AK29" s="13">
        <v>3</v>
      </c>
      <c r="AL29" s="15">
        <v>7</v>
      </c>
      <c r="AM29" s="14">
        <v>21</v>
      </c>
      <c r="AN29" s="15">
        <v>0</v>
      </c>
    </row>
    <row r="30" spans="1:40" ht="15" customHeight="1" x14ac:dyDescent="0.3">
      <c r="A30" s="2" t="s">
        <v>329</v>
      </c>
      <c r="B30" s="9"/>
      <c r="C30" s="16">
        <v>7.0000000000000007E-2</v>
      </c>
      <c r="D30" s="17">
        <v>0.06</v>
      </c>
      <c r="E30" s="18">
        <v>0.08</v>
      </c>
      <c r="F30" s="17">
        <v>0.03</v>
      </c>
      <c r="G30" s="16">
        <v>0.03</v>
      </c>
      <c r="H30" s="16">
        <v>7.0000000000000007E-2</v>
      </c>
      <c r="I30" s="16">
        <v>0.08</v>
      </c>
      <c r="J30" s="20">
        <v>0.16</v>
      </c>
      <c r="K30" s="16">
        <v>0.04</v>
      </c>
      <c r="L30" s="16">
        <v>0.03</v>
      </c>
      <c r="M30" s="16">
        <v>7.0000000000000007E-2</v>
      </c>
      <c r="N30" s="18">
        <v>0.08</v>
      </c>
      <c r="O30" s="17">
        <v>0</v>
      </c>
      <c r="P30" s="16">
        <v>0</v>
      </c>
      <c r="Q30" s="16">
        <v>0</v>
      </c>
      <c r="R30" s="16">
        <v>0</v>
      </c>
      <c r="S30" s="16">
        <v>0</v>
      </c>
      <c r="T30" s="16">
        <v>7.0000000000000007E-2</v>
      </c>
      <c r="U30" s="16">
        <v>0</v>
      </c>
      <c r="V30" s="16">
        <v>0</v>
      </c>
      <c r="W30" s="16">
        <v>0</v>
      </c>
      <c r="X30" s="16">
        <v>0</v>
      </c>
      <c r="Y30" s="16">
        <v>0</v>
      </c>
      <c r="Z30" s="18">
        <v>0</v>
      </c>
      <c r="AA30" s="17">
        <v>7.0000000000000007E-2</v>
      </c>
      <c r="AB30" s="16">
        <v>0</v>
      </c>
      <c r="AC30" s="16">
        <v>0</v>
      </c>
      <c r="AD30" s="16">
        <v>0</v>
      </c>
      <c r="AE30" s="16">
        <v>0</v>
      </c>
      <c r="AF30" s="18">
        <v>0</v>
      </c>
      <c r="AG30" s="17">
        <v>0.06</v>
      </c>
      <c r="AH30" s="16">
        <v>0.08</v>
      </c>
      <c r="AI30" s="16">
        <v>0.04</v>
      </c>
      <c r="AJ30" s="16">
        <v>0.08</v>
      </c>
      <c r="AK30" s="16">
        <v>0.05</v>
      </c>
      <c r="AL30" s="18">
        <v>0.13</v>
      </c>
      <c r="AM30" s="17">
        <v>7.0000000000000007E-2</v>
      </c>
      <c r="AN30" s="18">
        <v>0</v>
      </c>
    </row>
    <row r="31" spans="1:40" ht="15" customHeight="1" x14ac:dyDescent="0.3">
      <c r="A31" s="2" t="s">
        <v>329</v>
      </c>
      <c r="B31" s="9"/>
      <c r="C31" s="28"/>
      <c r="D31" s="29"/>
      <c r="E31" s="30"/>
      <c r="F31" s="29"/>
      <c r="G31" s="28"/>
      <c r="H31" s="28"/>
      <c r="I31" s="28"/>
      <c r="J31" s="47" t="s">
        <v>599</v>
      </c>
      <c r="K31" s="28"/>
      <c r="L31" s="28"/>
      <c r="M31" s="28"/>
      <c r="N31" s="30"/>
      <c r="O31" s="29"/>
      <c r="P31" s="28"/>
      <c r="Q31" s="28"/>
      <c r="R31" s="28"/>
      <c r="S31" s="28"/>
      <c r="T31" s="28"/>
      <c r="U31" s="28"/>
      <c r="V31" s="28"/>
      <c r="W31" s="28"/>
      <c r="X31" s="28"/>
      <c r="Y31" s="28"/>
      <c r="Z31" s="30"/>
      <c r="AA31" s="29"/>
      <c r="AB31" s="28"/>
      <c r="AC31" s="28"/>
      <c r="AD31" s="28"/>
      <c r="AE31" s="28"/>
      <c r="AF31" s="30"/>
      <c r="AG31" s="29"/>
      <c r="AH31" s="28"/>
      <c r="AI31" s="28"/>
      <c r="AJ31" s="28"/>
      <c r="AK31" s="28"/>
      <c r="AL31" s="30"/>
      <c r="AM31" s="29"/>
      <c r="AN31" s="30"/>
    </row>
    <row r="32" spans="1:40" x14ac:dyDescent="0.3">
      <c r="A32" s="2" t="s">
        <v>329</v>
      </c>
      <c r="B32" s="2" t="s">
        <v>457</v>
      </c>
    </row>
    <row r="33" spans="1:2" x14ac:dyDescent="0.3">
      <c r="A33" s="2" t="s">
        <v>329</v>
      </c>
      <c r="B33" s="2" t="s">
        <v>458</v>
      </c>
    </row>
    <row r="34" spans="1:2" ht="15" customHeight="1" x14ac:dyDescent="0.3">
      <c r="A34" s="2" t="s">
        <v>329</v>
      </c>
    </row>
    <row r="35" spans="1:2" ht="15" customHeight="1" x14ac:dyDescent="0.3">
      <c r="A35" s="2" t="s">
        <v>329</v>
      </c>
      <c r="B35" s="2" t="s">
        <v>459</v>
      </c>
    </row>
  </sheetData>
  <mergeCells count="6">
    <mergeCell ref="AM6:AN6"/>
    <mergeCell ref="D6:E6"/>
    <mergeCell ref="F6:N6"/>
    <mergeCell ref="O6:Z6"/>
    <mergeCell ref="AA6:AF6"/>
    <mergeCell ref="AG6:AL6"/>
  </mergeCells>
  <hyperlinks>
    <hyperlink ref="B1" location="'Contents'!E1" display="&lt;&lt; Contents" xr:uid="{00000000-0004-0000-3D00-000000000000}"/>
  </hyperlinks>
  <pageMargins left="0.7" right="0.7" top="0.75" bottom="0.75" header="0.3" footer="0.3"/>
  <headerFooter>
    <oddHeader>&amp;L&amp;"Aptos"&amp;12&amp;K000000 Classification: CONFIDENTIAL&amp;1#_x000D_</oddHeader>
  </headerFooter>
</worksheet>
</file>

<file path=xl/worksheets/sheet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E00-000000000000}">
  <dimension ref="A1:AN35"/>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1181</v>
      </c>
    </row>
    <row r="4" spans="1:40" x14ac:dyDescent="0.3">
      <c r="A4" s="2" t="s">
        <v>329</v>
      </c>
      <c r="B4" s="2" t="s">
        <v>1182</v>
      </c>
    </row>
    <row r="5" spans="1:40" x14ac:dyDescent="0.3">
      <c r="A5" s="2" t="s">
        <v>329</v>
      </c>
      <c r="B5" s="2" t="s">
        <v>37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380</v>
      </c>
      <c r="J8" s="12" t="s">
        <v>381</v>
      </c>
      <c r="K8" s="12" t="s">
        <v>382</v>
      </c>
      <c r="L8" s="12" t="s">
        <v>383</v>
      </c>
      <c r="M8" s="12" t="s">
        <v>384</v>
      </c>
      <c r="N8" s="11" t="s">
        <v>385</v>
      </c>
      <c r="O8" s="10" t="s">
        <v>377</v>
      </c>
      <c r="P8" s="12" t="s">
        <v>378</v>
      </c>
      <c r="Q8" s="12" t="s">
        <v>379</v>
      </c>
      <c r="R8" s="12" t="s">
        <v>465</v>
      </c>
      <c r="S8" s="12" t="s">
        <v>466</v>
      </c>
      <c r="T8" s="12" t="s">
        <v>382</v>
      </c>
      <c r="U8" s="12" t="s">
        <v>467</v>
      </c>
      <c r="V8" s="12" t="s">
        <v>386</v>
      </c>
      <c r="W8" s="12" t="s">
        <v>468</v>
      </c>
      <c r="X8" s="12" t="s">
        <v>387</v>
      </c>
      <c r="Y8" s="12" t="s">
        <v>470</v>
      </c>
      <c r="Z8" s="11" t="s">
        <v>389</v>
      </c>
      <c r="AA8" s="10" t="s">
        <v>377</v>
      </c>
      <c r="AB8" s="12" t="s">
        <v>378</v>
      </c>
      <c r="AC8" s="12" t="s">
        <v>464</v>
      </c>
      <c r="AD8" s="12" t="s">
        <v>465</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880</v>
      </c>
      <c r="D9" s="14">
        <v>449</v>
      </c>
      <c r="E9" s="15">
        <v>431</v>
      </c>
      <c r="F9" s="14">
        <v>44</v>
      </c>
      <c r="G9" s="13">
        <v>89</v>
      </c>
      <c r="H9" s="13">
        <v>99</v>
      </c>
      <c r="I9" s="13">
        <v>140</v>
      </c>
      <c r="J9" s="13">
        <v>182</v>
      </c>
      <c r="K9" s="13">
        <v>326</v>
      </c>
      <c r="L9" s="13">
        <v>133</v>
      </c>
      <c r="M9" s="13">
        <v>239</v>
      </c>
      <c r="N9" s="15">
        <v>508</v>
      </c>
      <c r="O9" s="14">
        <v>650</v>
      </c>
      <c r="P9" s="13">
        <v>113</v>
      </c>
      <c r="Q9" s="13">
        <v>107</v>
      </c>
      <c r="R9" s="13">
        <v>35</v>
      </c>
      <c r="S9" s="13">
        <v>77</v>
      </c>
      <c r="T9" s="13">
        <v>117</v>
      </c>
      <c r="U9" s="13">
        <v>82</v>
      </c>
      <c r="V9" s="13">
        <v>1</v>
      </c>
      <c r="W9" s="13">
        <v>20</v>
      </c>
      <c r="X9" s="13">
        <v>105</v>
      </c>
      <c r="Y9" s="13">
        <v>74</v>
      </c>
      <c r="Z9" s="15">
        <v>149</v>
      </c>
      <c r="AA9" s="14">
        <v>751</v>
      </c>
      <c r="AB9" s="13">
        <v>125</v>
      </c>
      <c r="AC9" s="13">
        <v>25</v>
      </c>
      <c r="AD9" s="13">
        <v>51</v>
      </c>
      <c r="AE9" s="13">
        <v>44</v>
      </c>
      <c r="AF9" s="15">
        <v>5</v>
      </c>
      <c r="AG9" s="14">
        <v>540</v>
      </c>
      <c r="AH9" s="13">
        <v>340</v>
      </c>
      <c r="AI9" s="13">
        <v>273</v>
      </c>
      <c r="AJ9" s="13">
        <v>267</v>
      </c>
      <c r="AK9" s="13">
        <v>176</v>
      </c>
      <c r="AL9" s="15">
        <v>164</v>
      </c>
      <c r="AM9" s="14">
        <v>880</v>
      </c>
      <c r="AN9" s="15">
        <v>0</v>
      </c>
    </row>
    <row r="10" spans="1:40" ht="15" customHeight="1" x14ac:dyDescent="0.3">
      <c r="A10" s="2" t="s">
        <v>329</v>
      </c>
      <c r="B10" s="9" t="s">
        <v>338</v>
      </c>
      <c r="C10" s="13">
        <v>864</v>
      </c>
      <c r="D10" s="14">
        <v>440</v>
      </c>
      <c r="E10" s="15">
        <v>424</v>
      </c>
      <c r="F10" s="14">
        <v>40</v>
      </c>
      <c r="G10" s="13">
        <v>83</v>
      </c>
      <c r="H10" s="13">
        <v>95</v>
      </c>
      <c r="I10" s="13">
        <v>137</v>
      </c>
      <c r="J10" s="13">
        <v>182</v>
      </c>
      <c r="K10" s="13">
        <v>326</v>
      </c>
      <c r="L10" s="13">
        <v>124</v>
      </c>
      <c r="M10" s="13">
        <v>232</v>
      </c>
      <c r="N10" s="15">
        <v>508</v>
      </c>
      <c r="O10" s="14">
        <v>640</v>
      </c>
      <c r="P10" s="13">
        <v>111</v>
      </c>
      <c r="Q10" s="13">
        <v>101</v>
      </c>
      <c r="R10" s="13">
        <v>31</v>
      </c>
      <c r="S10" s="13">
        <v>75</v>
      </c>
      <c r="T10" s="13">
        <v>113</v>
      </c>
      <c r="U10" s="13">
        <v>80</v>
      </c>
      <c r="V10" s="13">
        <v>1</v>
      </c>
      <c r="W10" s="13">
        <v>18</v>
      </c>
      <c r="X10" s="13">
        <v>107</v>
      </c>
      <c r="Y10" s="13">
        <v>68</v>
      </c>
      <c r="Z10" s="15">
        <v>159</v>
      </c>
      <c r="AA10" s="14">
        <v>743</v>
      </c>
      <c r="AB10" s="13">
        <v>121</v>
      </c>
      <c r="AC10" s="13">
        <v>23</v>
      </c>
      <c r="AD10" s="13">
        <v>49</v>
      </c>
      <c r="AE10" s="13">
        <v>40</v>
      </c>
      <c r="AF10" s="15">
        <v>10</v>
      </c>
      <c r="AG10" s="14">
        <v>528</v>
      </c>
      <c r="AH10" s="13">
        <v>336</v>
      </c>
      <c r="AI10" s="13">
        <v>243</v>
      </c>
      <c r="AJ10" s="13">
        <v>285</v>
      </c>
      <c r="AK10" s="13">
        <v>183</v>
      </c>
      <c r="AL10" s="15">
        <v>153</v>
      </c>
      <c r="AM10" s="14">
        <v>864</v>
      </c>
      <c r="AN10" s="15">
        <v>0</v>
      </c>
    </row>
    <row r="11" spans="1:40" ht="15" customHeight="1" x14ac:dyDescent="0.3">
      <c r="A11" s="2" t="s">
        <v>329</v>
      </c>
      <c r="B11" s="9" t="s">
        <v>909</v>
      </c>
      <c r="C11" s="13">
        <v>232</v>
      </c>
      <c r="D11" s="14">
        <v>111</v>
      </c>
      <c r="E11" s="15">
        <v>122</v>
      </c>
      <c r="F11" s="14">
        <v>14</v>
      </c>
      <c r="G11" s="13">
        <v>25</v>
      </c>
      <c r="H11" s="13">
        <v>27</v>
      </c>
      <c r="I11" s="13">
        <v>33</v>
      </c>
      <c r="J11" s="13">
        <v>42</v>
      </c>
      <c r="K11" s="13">
        <v>91</v>
      </c>
      <c r="L11" s="13">
        <v>39</v>
      </c>
      <c r="M11" s="13">
        <v>60</v>
      </c>
      <c r="N11" s="15">
        <v>132</v>
      </c>
      <c r="O11" s="14">
        <v>173</v>
      </c>
      <c r="P11" s="13">
        <v>30</v>
      </c>
      <c r="Q11" s="13">
        <v>33</v>
      </c>
      <c r="R11" s="13">
        <v>9</v>
      </c>
      <c r="S11" s="13">
        <v>20</v>
      </c>
      <c r="T11" s="13">
        <v>29</v>
      </c>
      <c r="U11" s="13">
        <v>24</v>
      </c>
      <c r="V11" s="13">
        <v>1</v>
      </c>
      <c r="W11" s="13">
        <v>4</v>
      </c>
      <c r="X11" s="13">
        <v>27</v>
      </c>
      <c r="Y11" s="13">
        <v>17</v>
      </c>
      <c r="Z11" s="15">
        <v>39</v>
      </c>
      <c r="AA11" s="14">
        <v>200</v>
      </c>
      <c r="AB11" s="13">
        <v>32</v>
      </c>
      <c r="AC11" s="13">
        <v>4</v>
      </c>
      <c r="AD11" s="13">
        <v>10</v>
      </c>
      <c r="AE11" s="13">
        <v>16</v>
      </c>
      <c r="AF11" s="15">
        <v>2</v>
      </c>
      <c r="AG11" s="14">
        <v>141</v>
      </c>
      <c r="AH11" s="13">
        <v>91</v>
      </c>
      <c r="AI11" s="13">
        <v>74</v>
      </c>
      <c r="AJ11" s="13">
        <v>68</v>
      </c>
      <c r="AK11" s="13">
        <v>47</v>
      </c>
      <c r="AL11" s="15">
        <v>43</v>
      </c>
      <c r="AM11" s="14">
        <v>232</v>
      </c>
      <c r="AN11" s="15">
        <v>0</v>
      </c>
    </row>
    <row r="12" spans="1:40" ht="15" customHeight="1" x14ac:dyDescent="0.3">
      <c r="A12" s="2" t="s">
        <v>329</v>
      </c>
      <c r="B12" s="9"/>
      <c r="C12" s="16">
        <v>0.27</v>
      </c>
      <c r="D12" s="17">
        <v>0.25</v>
      </c>
      <c r="E12" s="18">
        <v>0.28999999999999998</v>
      </c>
      <c r="F12" s="17">
        <v>0.35</v>
      </c>
      <c r="G12" s="16">
        <v>0.3</v>
      </c>
      <c r="H12" s="16">
        <v>0.28999999999999998</v>
      </c>
      <c r="I12" s="16">
        <v>0.24</v>
      </c>
      <c r="J12" s="16">
        <v>0.23</v>
      </c>
      <c r="K12" s="16">
        <v>0.28000000000000003</v>
      </c>
      <c r="L12" s="16">
        <v>0.32</v>
      </c>
      <c r="M12" s="16">
        <v>0.26</v>
      </c>
      <c r="N12" s="18">
        <v>0.26</v>
      </c>
      <c r="O12" s="17">
        <v>0.27</v>
      </c>
      <c r="P12" s="16">
        <v>0.27</v>
      </c>
      <c r="Q12" s="16">
        <v>0.32</v>
      </c>
      <c r="R12" s="16">
        <v>0.28000000000000003</v>
      </c>
      <c r="S12" s="16">
        <v>0.27</v>
      </c>
      <c r="T12" s="16">
        <v>0.26</v>
      </c>
      <c r="U12" s="16">
        <v>0.31</v>
      </c>
      <c r="V12" s="16">
        <v>1</v>
      </c>
      <c r="W12" s="16">
        <v>0.21</v>
      </c>
      <c r="X12" s="16">
        <v>0.25</v>
      </c>
      <c r="Y12" s="16">
        <v>0.25</v>
      </c>
      <c r="Z12" s="18">
        <v>0.24</v>
      </c>
      <c r="AA12" s="17">
        <v>0.27</v>
      </c>
      <c r="AB12" s="16">
        <v>0.27</v>
      </c>
      <c r="AC12" s="16">
        <v>0.2</v>
      </c>
      <c r="AD12" s="16">
        <v>0.21</v>
      </c>
      <c r="AE12" s="16">
        <v>0.39</v>
      </c>
      <c r="AF12" s="18">
        <v>0.19</v>
      </c>
      <c r="AG12" s="17">
        <v>0.27</v>
      </c>
      <c r="AH12" s="16">
        <v>0.27</v>
      </c>
      <c r="AI12" s="16">
        <v>0.3</v>
      </c>
      <c r="AJ12" s="16">
        <v>0.24</v>
      </c>
      <c r="AK12" s="16">
        <v>0.26</v>
      </c>
      <c r="AL12" s="18">
        <v>0.28000000000000003</v>
      </c>
      <c r="AM12" s="17">
        <v>0.27</v>
      </c>
      <c r="AN12" s="18">
        <v>0</v>
      </c>
    </row>
    <row r="13" spans="1:40" ht="15" customHeight="1" x14ac:dyDescent="0.3">
      <c r="A13" s="2" t="s">
        <v>329</v>
      </c>
      <c r="B13" s="9" t="s">
        <v>922</v>
      </c>
      <c r="C13" s="13">
        <v>350</v>
      </c>
      <c r="D13" s="14">
        <v>194</v>
      </c>
      <c r="E13" s="15">
        <v>155</v>
      </c>
      <c r="F13" s="14">
        <v>15</v>
      </c>
      <c r="G13" s="13">
        <v>28</v>
      </c>
      <c r="H13" s="13">
        <v>30</v>
      </c>
      <c r="I13" s="13">
        <v>62</v>
      </c>
      <c r="J13" s="13">
        <v>80</v>
      </c>
      <c r="K13" s="13">
        <v>134</v>
      </c>
      <c r="L13" s="13">
        <v>43</v>
      </c>
      <c r="M13" s="13">
        <v>92</v>
      </c>
      <c r="N13" s="15">
        <v>214</v>
      </c>
      <c r="O13" s="14">
        <v>262</v>
      </c>
      <c r="P13" s="13">
        <v>47</v>
      </c>
      <c r="Q13" s="13">
        <v>35</v>
      </c>
      <c r="R13" s="13">
        <v>11</v>
      </c>
      <c r="S13" s="13">
        <v>35</v>
      </c>
      <c r="T13" s="13">
        <v>41</v>
      </c>
      <c r="U13" s="13">
        <v>33</v>
      </c>
      <c r="V13" s="13">
        <v>0</v>
      </c>
      <c r="W13" s="13">
        <v>6</v>
      </c>
      <c r="X13" s="13">
        <v>40</v>
      </c>
      <c r="Y13" s="13">
        <v>35</v>
      </c>
      <c r="Z13" s="15">
        <v>67</v>
      </c>
      <c r="AA13" s="14">
        <v>301</v>
      </c>
      <c r="AB13" s="13">
        <v>49</v>
      </c>
      <c r="AC13" s="13">
        <v>11</v>
      </c>
      <c r="AD13" s="13">
        <v>24</v>
      </c>
      <c r="AE13" s="13">
        <v>12</v>
      </c>
      <c r="AF13" s="15">
        <v>2</v>
      </c>
      <c r="AG13" s="14">
        <v>219</v>
      </c>
      <c r="AH13" s="13">
        <v>131</v>
      </c>
      <c r="AI13" s="13">
        <v>93</v>
      </c>
      <c r="AJ13" s="13">
        <v>126</v>
      </c>
      <c r="AK13" s="13">
        <v>72</v>
      </c>
      <c r="AL13" s="15">
        <v>58</v>
      </c>
      <c r="AM13" s="14">
        <v>350</v>
      </c>
      <c r="AN13" s="15">
        <v>0</v>
      </c>
    </row>
    <row r="14" spans="1:40" ht="15" customHeight="1" x14ac:dyDescent="0.3">
      <c r="A14" s="2" t="s">
        <v>329</v>
      </c>
      <c r="B14" s="9"/>
      <c r="C14" s="16">
        <v>0.4</v>
      </c>
      <c r="D14" s="19">
        <v>0.44</v>
      </c>
      <c r="E14" s="21">
        <v>0.37</v>
      </c>
      <c r="F14" s="17">
        <v>0.38</v>
      </c>
      <c r="G14" s="16">
        <v>0.34</v>
      </c>
      <c r="H14" s="16">
        <v>0.32</v>
      </c>
      <c r="I14" s="16">
        <v>0.45</v>
      </c>
      <c r="J14" s="16">
        <v>0.44</v>
      </c>
      <c r="K14" s="16">
        <v>0.41</v>
      </c>
      <c r="L14" s="16">
        <v>0.35</v>
      </c>
      <c r="M14" s="16">
        <v>0.4</v>
      </c>
      <c r="N14" s="18">
        <v>0.42</v>
      </c>
      <c r="O14" s="17">
        <v>0.41</v>
      </c>
      <c r="P14" s="16">
        <v>0.43</v>
      </c>
      <c r="Q14" s="16">
        <v>0.34</v>
      </c>
      <c r="R14" s="16">
        <v>0.34</v>
      </c>
      <c r="S14" s="16">
        <v>0.48</v>
      </c>
      <c r="T14" s="16">
        <v>0.36</v>
      </c>
      <c r="U14" s="16">
        <v>0.41</v>
      </c>
      <c r="V14" s="16">
        <v>0</v>
      </c>
      <c r="W14" s="16">
        <v>0.31</v>
      </c>
      <c r="X14" s="16">
        <v>0.38</v>
      </c>
      <c r="Y14" s="16">
        <v>0.51</v>
      </c>
      <c r="Z14" s="18">
        <v>0.42</v>
      </c>
      <c r="AA14" s="17">
        <v>0.4</v>
      </c>
      <c r="AB14" s="16">
        <v>0.4</v>
      </c>
      <c r="AC14" s="16">
        <v>0.5</v>
      </c>
      <c r="AD14" s="16">
        <v>0.49</v>
      </c>
      <c r="AE14" s="16">
        <v>0.28999999999999998</v>
      </c>
      <c r="AF14" s="18">
        <v>0.2</v>
      </c>
      <c r="AG14" s="17">
        <v>0.41</v>
      </c>
      <c r="AH14" s="16">
        <v>0.39</v>
      </c>
      <c r="AI14" s="16">
        <v>0.38</v>
      </c>
      <c r="AJ14" s="16">
        <v>0.44</v>
      </c>
      <c r="AK14" s="16">
        <v>0.4</v>
      </c>
      <c r="AL14" s="18">
        <v>0.38</v>
      </c>
      <c r="AM14" s="17">
        <v>0.4</v>
      </c>
      <c r="AN14" s="18">
        <v>0</v>
      </c>
    </row>
    <row r="15" spans="1:40" ht="15" customHeight="1" x14ac:dyDescent="0.3">
      <c r="A15" s="2" t="s">
        <v>329</v>
      </c>
      <c r="B15" s="9"/>
      <c r="D15" s="10" t="s">
        <v>378</v>
      </c>
      <c r="E15" s="9"/>
      <c r="F15" s="22"/>
      <c r="I15" s="12" t="s">
        <v>379</v>
      </c>
      <c r="N15" s="9"/>
      <c r="O15" s="22"/>
      <c r="Y15" s="12" t="s">
        <v>656</v>
      </c>
      <c r="Z15" s="9"/>
      <c r="AA15" s="22"/>
      <c r="AD15" s="12" t="s">
        <v>381</v>
      </c>
      <c r="AF15" s="9"/>
      <c r="AG15" s="22"/>
      <c r="AL15" s="9"/>
      <c r="AM15" s="22"/>
      <c r="AN15" s="9"/>
    </row>
    <row r="16" spans="1:40" ht="15" customHeight="1" x14ac:dyDescent="0.3">
      <c r="A16" s="2" t="s">
        <v>329</v>
      </c>
      <c r="B16" s="9" t="s">
        <v>930</v>
      </c>
      <c r="C16" s="13">
        <v>208</v>
      </c>
      <c r="D16" s="14">
        <v>97</v>
      </c>
      <c r="E16" s="15">
        <v>111</v>
      </c>
      <c r="F16" s="14">
        <v>6</v>
      </c>
      <c r="G16" s="13">
        <v>20</v>
      </c>
      <c r="H16" s="13">
        <v>28</v>
      </c>
      <c r="I16" s="13">
        <v>26</v>
      </c>
      <c r="J16" s="13">
        <v>46</v>
      </c>
      <c r="K16" s="13">
        <v>82</v>
      </c>
      <c r="L16" s="13">
        <v>26</v>
      </c>
      <c r="M16" s="13">
        <v>54</v>
      </c>
      <c r="N16" s="15">
        <v>128</v>
      </c>
      <c r="O16" s="14">
        <v>154</v>
      </c>
      <c r="P16" s="13">
        <v>22</v>
      </c>
      <c r="Q16" s="13">
        <v>27</v>
      </c>
      <c r="R16" s="13">
        <v>9</v>
      </c>
      <c r="S16" s="13">
        <v>14</v>
      </c>
      <c r="T16" s="13">
        <v>32</v>
      </c>
      <c r="U16" s="13">
        <v>17</v>
      </c>
      <c r="V16" s="13">
        <v>0</v>
      </c>
      <c r="W16" s="13">
        <v>8</v>
      </c>
      <c r="X16" s="13">
        <v>27</v>
      </c>
      <c r="Y16" s="13">
        <v>14</v>
      </c>
      <c r="Z16" s="15">
        <v>38</v>
      </c>
      <c r="AA16" s="14">
        <v>175</v>
      </c>
      <c r="AB16" s="13">
        <v>33</v>
      </c>
      <c r="AC16" s="13">
        <v>6</v>
      </c>
      <c r="AD16" s="13">
        <v>13</v>
      </c>
      <c r="AE16" s="13">
        <v>8</v>
      </c>
      <c r="AF16" s="15">
        <v>6</v>
      </c>
      <c r="AG16" s="14">
        <v>129</v>
      </c>
      <c r="AH16" s="13">
        <v>80</v>
      </c>
      <c r="AI16" s="13">
        <v>60</v>
      </c>
      <c r="AJ16" s="13">
        <v>68</v>
      </c>
      <c r="AK16" s="13">
        <v>43</v>
      </c>
      <c r="AL16" s="15">
        <v>37</v>
      </c>
      <c r="AM16" s="14">
        <v>208</v>
      </c>
      <c r="AN16" s="15">
        <v>0</v>
      </c>
    </row>
    <row r="17" spans="1:40" ht="15" customHeight="1" x14ac:dyDescent="0.3">
      <c r="A17" s="2" t="s">
        <v>329</v>
      </c>
      <c r="B17" s="9"/>
      <c r="C17" s="16">
        <v>0.24</v>
      </c>
      <c r="D17" s="17">
        <v>0.22</v>
      </c>
      <c r="E17" s="18">
        <v>0.26</v>
      </c>
      <c r="F17" s="17">
        <v>0.14000000000000001</v>
      </c>
      <c r="G17" s="16">
        <v>0.24</v>
      </c>
      <c r="H17" s="16">
        <v>0.28999999999999998</v>
      </c>
      <c r="I17" s="16">
        <v>0.19</v>
      </c>
      <c r="J17" s="16">
        <v>0.25</v>
      </c>
      <c r="K17" s="16">
        <v>0.25</v>
      </c>
      <c r="L17" s="16">
        <v>0.21</v>
      </c>
      <c r="M17" s="16">
        <v>0.23</v>
      </c>
      <c r="N17" s="18">
        <v>0.25</v>
      </c>
      <c r="O17" s="17">
        <v>0.24</v>
      </c>
      <c r="P17" s="16">
        <v>0.2</v>
      </c>
      <c r="Q17" s="16">
        <v>0.26</v>
      </c>
      <c r="R17" s="16">
        <v>0.28999999999999998</v>
      </c>
      <c r="S17" s="16">
        <v>0.19</v>
      </c>
      <c r="T17" s="16">
        <v>0.28000000000000003</v>
      </c>
      <c r="U17" s="16">
        <v>0.22</v>
      </c>
      <c r="V17" s="16">
        <v>0</v>
      </c>
      <c r="W17" s="16">
        <v>0.44</v>
      </c>
      <c r="X17" s="16">
        <v>0.25</v>
      </c>
      <c r="Y17" s="16">
        <v>0.2</v>
      </c>
      <c r="Z17" s="18">
        <v>0.24</v>
      </c>
      <c r="AA17" s="17">
        <v>0.24</v>
      </c>
      <c r="AB17" s="16">
        <v>0.27</v>
      </c>
      <c r="AC17" s="16">
        <v>0.27</v>
      </c>
      <c r="AD17" s="16">
        <v>0.26</v>
      </c>
      <c r="AE17" s="16">
        <v>0.2</v>
      </c>
      <c r="AF17" s="18">
        <v>0.61</v>
      </c>
      <c r="AG17" s="17">
        <v>0.24</v>
      </c>
      <c r="AH17" s="16">
        <v>0.24</v>
      </c>
      <c r="AI17" s="16">
        <v>0.25</v>
      </c>
      <c r="AJ17" s="16">
        <v>0.24</v>
      </c>
      <c r="AK17" s="16">
        <v>0.23</v>
      </c>
      <c r="AL17" s="18">
        <v>0.24</v>
      </c>
      <c r="AM17" s="17">
        <v>0.24</v>
      </c>
      <c r="AN17" s="18">
        <v>0</v>
      </c>
    </row>
    <row r="18" spans="1:40" ht="15" customHeight="1" x14ac:dyDescent="0.3">
      <c r="A18" s="2" t="s">
        <v>329</v>
      </c>
      <c r="B18" s="9" t="s">
        <v>940</v>
      </c>
      <c r="C18" s="13">
        <v>45</v>
      </c>
      <c r="D18" s="14">
        <v>24</v>
      </c>
      <c r="E18" s="15">
        <v>21</v>
      </c>
      <c r="F18" s="14">
        <v>2</v>
      </c>
      <c r="G18" s="13">
        <v>6</v>
      </c>
      <c r="H18" s="13">
        <v>6</v>
      </c>
      <c r="I18" s="13">
        <v>10</v>
      </c>
      <c r="J18" s="13">
        <v>7</v>
      </c>
      <c r="K18" s="13">
        <v>14</v>
      </c>
      <c r="L18" s="13">
        <v>8</v>
      </c>
      <c r="M18" s="13">
        <v>16</v>
      </c>
      <c r="N18" s="15">
        <v>21</v>
      </c>
      <c r="O18" s="14">
        <v>29</v>
      </c>
      <c r="P18" s="13">
        <v>8</v>
      </c>
      <c r="Q18" s="13">
        <v>4</v>
      </c>
      <c r="R18" s="13">
        <v>2</v>
      </c>
      <c r="S18" s="13">
        <v>2</v>
      </c>
      <c r="T18" s="13">
        <v>8</v>
      </c>
      <c r="U18" s="13">
        <v>4</v>
      </c>
      <c r="V18" s="13">
        <v>0</v>
      </c>
      <c r="W18" s="13">
        <v>0</v>
      </c>
      <c r="X18" s="13">
        <v>4</v>
      </c>
      <c r="Y18" s="13">
        <v>2</v>
      </c>
      <c r="Z18" s="15">
        <v>12</v>
      </c>
      <c r="AA18" s="14">
        <v>40</v>
      </c>
      <c r="AB18" s="13">
        <v>6</v>
      </c>
      <c r="AC18" s="13">
        <v>1</v>
      </c>
      <c r="AD18" s="13">
        <v>1</v>
      </c>
      <c r="AE18" s="13">
        <v>4</v>
      </c>
      <c r="AF18" s="15">
        <v>0</v>
      </c>
      <c r="AG18" s="14">
        <v>25</v>
      </c>
      <c r="AH18" s="13">
        <v>20</v>
      </c>
      <c r="AI18" s="13">
        <v>10</v>
      </c>
      <c r="AJ18" s="13">
        <v>15</v>
      </c>
      <c r="AK18" s="13">
        <v>12</v>
      </c>
      <c r="AL18" s="15">
        <v>8</v>
      </c>
      <c r="AM18" s="14">
        <v>45</v>
      </c>
      <c r="AN18" s="15">
        <v>0</v>
      </c>
    </row>
    <row r="19" spans="1:40" ht="15" customHeight="1" x14ac:dyDescent="0.3">
      <c r="A19" s="2" t="s">
        <v>329</v>
      </c>
      <c r="B19" s="9"/>
      <c r="C19" s="16">
        <v>0.05</v>
      </c>
      <c r="D19" s="17">
        <v>0.05</v>
      </c>
      <c r="E19" s="18">
        <v>0.05</v>
      </c>
      <c r="F19" s="17">
        <v>0.04</v>
      </c>
      <c r="G19" s="16">
        <v>7.0000000000000007E-2</v>
      </c>
      <c r="H19" s="16">
        <v>7.0000000000000007E-2</v>
      </c>
      <c r="I19" s="16">
        <v>7.0000000000000007E-2</v>
      </c>
      <c r="J19" s="16">
        <v>0.04</v>
      </c>
      <c r="K19" s="16">
        <v>0.04</v>
      </c>
      <c r="L19" s="16">
        <v>0.06</v>
      </c>
      <c r="M19" s="16">
        <v>7.0000000000000007E-2</v>
      </c>
      <c r="N19" s="18">
        <v>0.04</v>
      </c>
      <c r="O19" s="17">
        <v>0.05</v>
      </c>
      <c r="P19" s="16">
        <v>7.0000000000000007E-2</v>
      </c>
      <c r="Q19" s="16">
        <v>0.04</v>
      </c>
      <c r="R19" s="16">
        <v>7.0000000000000007E-2</v>
      </c>
      <c r="S19" s="16">
        <v>0.02</v>
      </c>
      <c r="T19" s="16">
        <v>7.0000000000000007E-2</v>
      </c>
      <c r="U19" s="16">
        <v>0.05</v>
      </c>
      <c r="V19" s="16">
        <v>0</v>
      </c>
      <c r="W19" s="16">
        <v>0</v>
      </c>
      <c r="X19" s="16">
        <v>0.04</v>
      </c>
      <c r="Y19" s="16">
        <v>0.03</v>
      </c>
      <c r="Z19" s="18">
        <v>0.08</v>
      </c>
      <c r="AA19" s="17">
        <v>0.05</v>
      </c>
      <c r="AB19" s="16">
        <v>0.05</v>
      </c>
      <c r="AC19" s="16">
        <v>0.04</v>
      </c>
      <c r="AD19" s="16">
        <v>0.02</v>
      </c>
      <c r="AE19" s="16">
        <v>0.09</v>
      </c>
      <c r="AF19" s="18">
        <v>0</v>
      </c>
      <c r="AG19" s="17">
        <v>0.05</v>
      </c>
      <c r="AH19" s="16">
        <v>0.06</v>
      </c>
      <c r="AI19" s="16">
        <v>0.04</v>
      </c>
      <c r="AJ19" s="16">
        <v>0.05</v>
      </c>
      <c r="AK19" s="16">
        <v>7.0000000000000007E-2</v>
      </c>
      <c r="AL19" s="18">
        <v>0.05</v>
      </c>
      <c r="AM19" s="17">
        <v>0.05</v>
      </c>
      <c r="AN19" s="18">
        <v>0</v>
      </c>
    </row>
    <row r="20" spans="1:40" ht="15" customHeight="1" x14ac:dyDescent="0.3">
      <c r="A20" s="2" t="s">
        <v>329</v>
      </c>
      <c r="B20" s="9" t="s">
        <v>950</v>
      </c>
      <c r="C20" s="13">
        <v>16</v>
      </c>
      <c r="D20" s="14">
        <v>12</v>
      </c>
      <c r="E20" s="15">
        <v>4</v>
      </c>
      <c r="F20" s="14">
        <v>3</v>
      </c>
      <c r="G20" s="13">
        <v>2</v>
      </c>
      <c r="H20" s="13">
        <v>3</v>
      </c>
      <c r="I20" s="13">
        <v>4</v>
      </c>
      <c r="J20" s="13">
        <v>2</v>
      </c>
      <c r="K20" s="13">
        <v>2</v>
      </c>
      <c r="L20" s="13">
        <v>5</v>
      </c>
      <c r="M20" s="13">
        <v>7</v>
      </c>
      <c r="N20" s="15">
        <v>4</v>
      </c>
      <c r="O20" s="14">
        <v>11</v>
      </c>
      <c r="P20" s="13">
        <v>2</v>
      </c>
      <c r="Q20" s="13">
        <v>1</v>
      </c>
      <c r="R20" s="13">
        <v>0</v>
      </c>
      <c r="S20" s="13">
        <v>3</v>
      </c>
      <c r="T20" s="13">
        <v>3</v>
      </c>
      <c r="U20" s="13">
        <v>0</v>
      </c>
      <c r="V20" s="13">
        <v>0</v>
      </c>
      <c r="W20" s="13">
        <v>1</v>
      </c>
      <c r="X20" s="13">
        <v>4</v>
      </c>
      <c r="Y20" s="13">
        <v>1</v>
      </c>
      <c r="Z20" s="15">
        <v>1</v>
      </c>
      <c r="AA20" s="14">
        <v>15</v>
      </c>
      <c r="AB20" s="13">
        <v>1</v>
      </c>
      <c r="AC20" s="13">
        <v>0</v>
      </c>
      <c r="AD20" s="13">
        <v>1</v>
      </c>
      <c r="AE20" s="13">
        <v>0</v>
      </c>
      <c r="AF20" s="15">
        <v>0</v>
      </c>
      <c r="AG20" s="14">
        <v>7</v>
      </c>
      <c r="AH20" s="13">
        <v>9</v>
      </c>
      <c r="AI20" s="13">
        <v>3</v>
      </c>
      <c r="AJ20" s="13">
        <v>4</v>
      </c>
      <c r="AK20" s="13">
        <v>4</v>
      </c>
      <c r="AL20" s="15">
        <v>5</v>
      </c>
      <c r="AM20" s="14">
        <v>16</v>
      </c>
      <c r="AN20" s="15">
        <v>0</v>
      </c>
    </row>
    <row r="21" spans="1:40" ht="15" customHeight="1" x14ac:dyDescent="0.3">
      <c r="A21" s="2" t="s">
        <v>329</v>
      </c>
      <c r="B21" s="9"/>
      <c r="C21" s="16">
        <v>0.02</v>
      </c>
      <c r="D21" s="19">
        <v>0.03</v>
      </c>
      <c r="E21" s="21">
        <v>0.01</v>
      </c>
      <c r="F21" s="19">
        <v>7.0000000000000007E-2</v>
      </c>
      <c r="G21" s="16">
        <v>0.02</v>
      </c>
      <c r="H21" s="16">
        <v>0.03</v>
      </c>
      <c r="I21" s="16">
        <v>0.03</v>
      </c>
      <c r="J21" s="16">
        <v>0.01</v>
      </c>
      <c r="K21" s="20">
        <v>0.01</v>
      </c>
      <c r="L21" s="16">
        <v>0.04</v>
      </c>
      <c r="M21" s="16">
        <v>0.03</v>
      </c>
      <c r="N21" s="21">
        <v>0.01</v>
      </c>
      <c r="O21" s="17">
        <v>0.02</v>
      </c>
      <c r="P21" s="16">
        <v>0.02</v>
      </c>
      <c r="Q21" s="16">
        <v>0.01</v>
      </c>
      <c r="R21" s="16">
        <v>0</v>
      </c>
      <c r="S21" s="16">
        <v>0.04</v>
      </c>
      <c r="T21" s="16">
        <v>0.02</v>
      </c>
      <c r="U21" s="16">
        <v>0</v>
      </c>
      <c r="V21" s="16">
        <v>0</v>
      </c>
      <c r="W21" s="16">
        <v>0.04</v>
      </c>
      <c r="X21" s="16">
        <v>0.04</v>
      </c>
      <c r="Y21" s="16">
        <v>0.01</v>
      </c>
      <c r="Z21" s="18">
        <v>0.01</v>
      </c>
      <c r="AA21" s="17">
        <v>0.02</v>
      </c>
      <c r="AB21" s="16">
        <v>0.01</v>
      </c>
      <c r="AC21" s="16">
        <v>0</v>
      </c>
      <c r="AD21" s="16">
        <v>0.02</v>
      </c>
      <c r="AE21" s="16">
        <v>0</v>
      </c>
      <c r="AF21" s="18">
        <v>0</v>
      </c>
      <c r="AG21" s="17">
        <v>0.01</v>
      </c>
      <c r="AH21" s="16">
        <v>0.03</v>
      </c>
      <c r="AI21" s="16">
        <v>0.01</v>
      </c>
      <c r="AJ21" s="16">
        <v>0.02</v>
      </c>
      <c r="AK21" s="16">
        <v>0.02</v>
      </c>
      <c r="AL21" s="18">
        <v>0.03</v>
      </c>
      <c r="AM21" s="17">
        <v>0.02</v>
      </c>
      <c r="AN21" s="18">
        <v>0</v>
      </c>
    </row>
    <row r="22" spans="1:40" ht="15" customHeight="1" x14ac:dyDescent="0.3">
      <c r="A22" s="2" t="s">
        <v>329</v>
      </c>
      <c r="B22" s="9"/>
      <c r="D22" s="10" t="s">
        <v>378</v>
      </c>
      <c r="E22" s="9"/>
      <c r="F22" s="10" t="s">
        <v>416</v>
      </c>
      <c r="I22" s="12" t="s">
        <v>448</v>
      </c>
      <c r="L22" s="12" t="s">
        <v>448</v>
      </c>
      <c r="M22" s="12" t="s">
        <v>448</v>
      </c>
      <c r="N22" s="9"/>
      <c r="O22" s="22"/>
      <c r="Z22" s="9"/>
      <c r="AA22" s="22"/>
      <c r="AF22" s="9"/>
      <c r="AG22" s="22"/>
      <c r="AL22" s="9"/>
      <c r="AM22" s="22"/>
      <c r="AN22" s="9"/>
    </row>
    <row r="23" spans="1:40" ht="15" customHeight="1" x14ac:dyDescent="0.3">
      <c r="A23" s="2" t="s">
        <v>329</v>
      </c>
      <c r="B23" s="9" t="s">
        <v>774</v>
      </c>
      <c r="C23" s="13">
        <v>13</v>
      </c>
      <c r="D23" s="14">
        <v>3</v>
      </c>
      <c r="E23" s="15">
        <v>10</v>
      </c>
      <c r="F23" s="14">
        <v>1</v>
      </c>
      <c r="G23" s="13">
        <v>2</v>
      </c>
      <c r="H23" s="13">
        <v>0</v>
      </c>
      <c r="I23" s="13">
        <v>2</v>
      </c>
      <c r="J23" s="13">
        <v>5</v>
      </c>
      <c r="K23" s="13">
        <v>3</v>
      </c>
      <c r="L23" s="13">
        <v>3</v>
      </c>
      <c r="M23" s="13">
        <v>2</v>
      </c>
      <c r="N23" s="15">
        <v>8</v>
      </c>
      <c r="O23" s="14">
        <v>10</v>
      </c>
      <c r="P23" s="13">
        <v>2</v>
      </c>
      <c r="Q23" s="13">
        <v>2</v>
      </c>
      <c r="R23" s="13">
        <v>1</v>
      </c>
      <c r="S23" s="13">
        <v>0</v>
      </c>
      <c r="T23" s="13">
        <v>1</v>
      </c>
      <c r="U23" s="13">
        <v>1</v>
      </c>
      <c r="V23" s="13">
        <v>0</v>
      </c>
      <c r="W23" s="13">
        <v>0</v>
      </c>
      <c r="X23" s="13">
        <v>4</v>
      </c>
      <c r="Y23" s="13">
        <v>0</v>
      </c>
      <c r="Z23" s="15">
        <v>2</v>
      </c>
      <c r="AA23" s="14">
        <v>12</v>
      </c>
      <c r="AB23" s="13">
        <v>1</v>
      </c>
      <c r="AC23" s="13">
        <v>0</v>
      </c>
      <c r="AD23" s="13">
        <v>0</v>
      </c>
      <c r="AE23" s="13">
        <v>1</v>
      </c>
      <c r="AF23" s="15">
        <v>0</v>
      </c>
      <c r="AG23" s="14">
        <v>7</v>
      </c>
      <c r="AH23" s="13">
        <v>6</v>
      </c>
      <c r="AI23" s="13">
        <v>3</v>
      </c>
      <c r="AJ23" s="13">
        <v>3</v>
      </c>
      <c r="AK23" s="13">
        <v>4</v>
      </c>
      <c r="AL23" s="15">
        <v>2</v>
      </c>
      <c r="AM23" s="14">
        <v>13</v>
      </c>
      <c r="AN23" s="15">
        <v>0</v>
      </c>
    </row>
    <row r="24" spans="1:40" ht="15" customHeight="1" x14ac:dyDescent="0.3">
      <c r="A24" s="2" t="s">
        <v>329</v>
      </c>
      <c r="B24" s="9"/>
      <c r="C24" s="16">
        <v>0.02</v>
      </c>
      <c r="D24" s="19">
        <v>0.01</v>
      </c>
      <c r="E24" s="21">
        <v>0.02</v>
      </c>
      <c r="F24" s="17">
        <v>0.02</v>
      </c>
      <c r="G24" s="16">
        <v>0.02</v>
      </c>
      <c r="H24" s="16">
        <v>0</v>
      </c>
      <c r="I24" s="16">
        <v>0.02</v>
      </c>
      <c r="J24" s="16">
        <v>0.03</v>
      </c>
      <c r="K24" s="16">
        <v>0.01</v>
      </c>
      <c r="L24" s="16">
        <v>0.02</v>
      </c>
      <c r="M24" s="16">
        <v>0.01</v>
      </c>
      <c r="N24" s="18">
        <v>0.02</v>
      </c>
      <c r="O24" s="17">
        <v>0.02</v>
      </c>
      <c r="P24" s="16">
        <v>0.02</v>
      </c>
      <c r="Q24" s="16">
        <v>0.02</v>
      </c>
      <c r="R24" s="16">
        <v>0.02</v>
      </c>
      <c r="S24" s="16">
        <v>0</v>
      </c>
      <c r="T24" s="16">
        <v>0.01</v>
      </c>
      <c r="U24" s="16">
        <v>0.01</v>
      </c>
      <c r="V24" s="16">
        <v>0</v>
      </c>
      <c r="W24" s="16">
        <v>0</v>
      </c>
      <c r="X24" s="20">
        <v>0.04</v>
      </c>
      <c r="Y24" s="16">
        <v>0</v>
      </c>
      <c r="Z24" s="18">
        <v>0.01</v>
      </c>
      <c r="AA24" s="17">
        <v>0.02</v>
      </c>
      <c r="AB24" s="16">
        <v>0.01</v>
      </c>
      <c r="AC24" s="16">
        <v>0</v>
      </c>
      <c r="AD24" s="16">
        <v>0</v>
      </c>
      <c r="AE24" s="16">
        <v>0.03</v>
      </c>
      <c r="AF24" s="18">
        <v>0</v>
      </c>
      <c r="AG24" s="17">
        <v>0.01</v>
      </c>
      <c r="AH24" s="16">
        <v>0.02</v>
      </c>
      <c r="AI24" s="16">
        <v>0.01</v>
      </c>
      <c r="AJ24" s="16">
        <v>0.01</v>
      </c>
      <c r="AK24" s="16">
        <v>0.02</v>
      </c>
      <c r="AL24" s="18">
        <v>0.01</v>
      </c>
      <c r="AM24" s="17">
        <v>0.02</v>
      </c>
      <c r="AN24" s="18">
        <v>0</v>
      </c>
    </row>
    <row r="25" spans="1:40" ht="15" customHeight="1" x14ac:dyDescent="0.3">
      <c r="A25" s="2" t="s">
        <v>329</v>
      </c>
      <c r="B25" s="9"/>
      <c r="D25" s="22"/>
      <c r="E25" s="11" t="s">
        <v>377</v>
      </c>
      <c r="F25" s="22"/>
      <c r="N25" s="9"/>
      <c r="O25" s="22"/>
      <c r="Z25" s="9"/>
      <c r="AA25" s="22"/>
      <c r="AF25" s="9"/>
      <c r="AG25" s="22"/>
      <c r="AL25" s="9"/>
      <c r="AM25" s="22"/>
      <c r="AN25" s="9"/>
    </row>
    <row r="26" spans="1:40" ht="15" customHeight="1" x14ac:dyDescent="0.3">
      <c r="A26" s="2" t="s">
        <v>329</v>
      </c>
      <c r="B26" s="9" t="s">
        <v>960</v>
      </c>
      <c r="C26" s="13">
        <v>582</v>
      </c>
      <c r="D26" s="14">
        <v>305</v>
      </c>
      <c r="E26" s="15">
        <v>277</v>
      </c>
      <c r="F26" s="14">
        <v>29</v>
      </c>
      <c r="G26" s="13">
        <v>53</v>
      </c>
      <c r="H26" s="13">
        <v>58</v>
      </c>
      <c r="I26" s="13">
        <v>95</v>
      </c>
      <c r="J26" s="13">
        <v>122</v>
      </c>
      <c r="K26" s="13">
        <v>225</v>
      </c>
      <c r="L26" s="13">
        <v>83</v>
      </c>
      <c r="M26" s="13">
        <v>152</v>
      </c>
      <c r="N26" s="15">
        <v>347</v>
      </c>
      <c r="O26" s="14">
        <v>435</v>
      </c>
      <c r="P26" s="13">
        <v>77</v>
      </c>
      <c r="Q26" s="13">
        <v>68</v>
      </c>
      <c r="R26" s="13">
        <v>20</v>
      </c>
      <c r="S26" s="13">
        <v>55</v>
      </c>
      <c r="T26" s="13">
        <v>70</v>
      </c>
      <c r="U26" s="13">
        <v>58</v>
      </c>
      <c r="V26" s="13">
        <v>1</v>
      </c>
      <c r="W26" s="13">
        <v>9</v>
      </c>
      <c r="X26" s="13">
        <v>68</v>
      </c>
      <c r="Y26" s="13">
        <v>52</v>
      </c>
      <c r="Z26" s="15">
        <v>105</v>
      </c>
      <c r="AA26" s="14">
        <v>501</v>
      </c>
      <c r="AB26" s="13">
        <v>81</v>
      </c>
      <c r="AC26" s="13">
        <v>16</v>
      </c>
      <c r="AD26" s="13">
        <v>34</v>
      </c>
      <c r="AE26" s="13">
        <v>27</v>
      </c>
      <c r="AF26" s="15">
        <v>4</v>
      </c>
      <c r="AG26" s="14">
        <v>360</v>
      </c>
      <c r="AH26" s="13">
        <v>221</v>
      </c>
      <c r="AI26" s="13">
        <v>166</v>
      </c>
      <c r="AJ26" s="13">
        <v>194</v>
      </c>
      <c r="AK26" s="13">
        <v>120</v>
      </c>
      <c r="AL26" s="15">
        <v>102</v>
      </c>
      <c r="AM26" s="14">
        <v>582</v>
      </c>
      <c r="AN26" s="15">
        <v>0</v>
      </c>
    </row>
    <row r="27" spans="1:40" ht="15" customHeight="1" x14ac:dyDescent="0.3">
      <c r="A27" s="2" t="s">
        <v>329</v>
      </c>
      <c r="B27" s="9"/>
      <c r="C27" s="16">
        <v>0.67</v>
      </c>
      <c r="D27" s="17">
        <v>0.69</v>
      </c>
      <c r="E27" s="18">
        <v>0.65</v>
      </c>
      <c r="F27" s="17">
        <v>0.73</v>
      </c>
      <c r="G27" s="16">
        <v>0.64</v>
      </c>
      <c r="H27" s="16">
        <v>0.61</v>
      </c>
      <c r="I27" s="16">
        <v>0.69</v>
      </c>
      <c r="J27" s="16">
        <v>0.67</v>
      </c>
      <c r="K27" s="16">
        <v>0.69</v>
      </c>
      <c r="L27" s="16">
        <v>0.67</v>
      </c>
      <c r="M27" s="16">
        <v>0.66</v>
      </c>
      <c r="N27" s="18">
        <v>0.68</v>
      </c>
      <c r="O27" s="17">
        <v>0.68</v>
      </c>
      <c r="P27" s="16">
        <v>0.69</v>
      </c>
      <c r="Q27" s="16">
        <v>0.67</v>
      </c>
      <c r="R27" s="16">
        <v>0.62</v>
      </c>
      <c r="S27" s="16">
        <v>0.74</v>
      </c>
      <c r="T27" s="16">
        <v>0.62</v>
      </c>
      <c r="U27" s="16">
        <v>0.72</v>
      </c>
      <c r="V27" s="16">
        <v>1</v>
      </c>
      <c r="W27" s="16">
        <v>0.52</v>
      </c>
      <c r="X27" s="16">
        <v>0.63</v>
      </c>
      <c r="Y27" s="16">
        <v>0.76</v>
      </c>
      <c r="Z27" s="18">
        <v>0.66</v>
      </c>
      <c r="AA27" s="17">
        <v>0.67</v>
      </c>
      <c r="AB27" s="16">
        <v>0.67</v>
      </c>
      <c r="AC27" s="16">
        <v>0.69</v>
      </c>
      <c r="AD27" s="16">
        <v>0.7</v>
      </c>
      <c r="AE27" s="16">
        <v>0.68</v>
      </c>
      <c r="AF27" s="18">
        <v>0.39</v>
      </c>
      <c r="AG27" s="17">
        <v>0.68</v>
      </c>
      <c r="AH27" s="16">
        <v>0.66</v>
      </c>
      <c r="AI27" s="16">
        <v>0.68</v>
      </c>
      <c r="AJ27" s="16">
        <v>0.68</v>
      </c>
      <c r="AK27" s="16">
        <v>0.65</v>
      </c>
      <c r="AL27" s="18">
        <v>0.66</v>
      </c>
      <c r="AM27" s="17">
        <v>0.67</v>
      </c>
      <c r="AN27" s="18">
        <v>0</v>
      </c>
    </row>
    <row r="28" spans="1:40" ht="15" customHeight="1" x14ac:dyDescent="0.3">
      <c r="A28" s="2" t="s">
        <v>329</v>
      </c>
      <c r="B28" s="9"/>
      <c r="D28" s="22"/>
      <c r="E28" s="9"/>
      <c r="F28" s="22"/>
      <c r="N28" s="9"/>
      <c r="O28" s="22"/>
      <c r="Y28" s="12" t="s">
        <v>382</v>
      </c>
      <c r="Z28" s="9"/>
      <c r="AA28" s="22"/>
      <c r="AF28" s="9"/>
      <c r="AG28" s="22"/>
      <c r="AL28" s="9"/>
      <c r="AM28" s="22"/>
      <c r="AN28" s="9"/>
    </row>
    <row r="29" spans="1:40" ht="15" customHeight="1" x14ac:dyDescent="0.3">
      <c r="A29" s="2" t="s">
        <v>329</v>
      </c>
      <c r="B29" s="9" t="s">
        <v>970</v>
      </c>
      <c r="C29" s="13">
        <v>61</v>
      </c>
      <c r="D29" s="14">
        <v>36</v>
      </c>
      <c r="E29" s="15">
        <v>25</v>
      </c>
      <c r="F29" s="14">
        <v>5</v>
      </c>
      <c r="G29" s="13">
        <v>8</v>
      </c>
      <c r="H29" s="13">
        <v>9</v>
      </c>
      <c r="I29" s="13">
        <v>14</v>
      </c>
      <c r="J29" s="13">
        <v>9</v>
      </c>
      <c r="K29" s="13">
        <v>16</v>
      </c>
      <c r="L29" s="13">
        <v>13</v>
      </c>
      <c r="M29" s="13">
        <v>23</v>
      </c>
      <c r="N29" s="15">
        <v>25</v>
      </c>
      <c r="O29" s="14">
        <v>40</v>
      </c>
      <c r="P29" s="13">
        <v>10</v>
      </c>
      <c r="Q29" s="13">
        <v>5</v>
      </c>
      <c r="R29" s="13">
        <v>2</v>
      </c>
      <c r="S29" s="13">
        <v>5</v>
      </c>
      <c r="T29" s="13">
        <v>11</v>
      </c>
      <c r="U29" s="13">
        <v>4</v>
      </c>
      <c r="V29" s="13">
        <v>0</v>
      </c>
      <c r="W29" s="13">
        <v>1</v>
      </c>
      <c r="X29" s="13">
        <v>8</v>
      </c>
      <c r="Y29" s="13">
        <v>3</v>
      </c>
      <c r="Z29" s="15">
        <v>13</v>
      </c>
      <c r="AA29" s="14">
        <v>55</v>
      </c>
      <c r="AB29" s="13">
        <v>6</v>
      </c>
      <c r="AC29" s="13">
        <v>1</v>
      </c>
      <c r="AD29" s="13">
        <v>2</v>
      </c>
      <c r="AE29" s="13">
        <v>4</v>
      </c>
      <c r="AF29" s="15">
        <v>0</v>
      </c>
      <c r="AG29" s="14">
        <v>32</v>
      </c>
      <c r="AH29" s="13">
        <v>29</v>
      </c>
      <c r="AI29" s="13">
        <v>13</v>
      </c>
      <c r="AJ29" s="13">
        <v>19</v>
      </c>
      <c r="AK29" s="13">
        <v>16</v>
      </c>
      <c r="AL29" s="15">
        <v>12</v>
      </c>
      <c r="AM29" s="14">
        <v>61</v>
      </c>
      <c r="AN29" s="15">
        <v>0</v>
      </c>
    </row>
    <row r="30" spans="1:40" ht="15" customHeight="1" x14ac:dyDescent="0.3">
      <c r="A30" s="2" t="s">
        <v>329</v>
      </c>
      <c r="B30" s="9"/>
      <c r="C30" s="16">
        <v>7.0000000000000007E-2</v>
      </c>
      <c r="D30" s="17">
        <v>0.08</v>
      </c>
      <c r="E30" s="18">
        <v>0.06</v>
      </c>
      <c r="F30" s="17">
        <v>0.12</v>
      </c>
      <c r="G30" s="16">
        <v>0.09</v>
      </c>
      <c r="H30" s="16">
        <v>0.1</v>
      </c>
      <c r="I30" s="16">
        <v>0.1</v>
      </c>
      <c r="J30" s="16">
        <v>0.05</v>
      </c>
      <c r="K30" s="16">
        <v>0.05</v>
      </c>
      <c r="L30" s="16">
        <v>0.1</v>
      </c>
      <c r="M30" s="20">
        <v>0.1</v>
      </c>
      <c r="N30" s="21">
        <v>0.05</v>
      </c>
      <c r="O30" s="17">
        <v>0.06</v>
      </c>
      <c r="P30" s="16">
        <v>0.09</v>
      </c>
      <c r="Q30" s="16">
        <v>0.05</v>
      </c>
      <c r="R30" s="16">
        <v>7.0000000000000007E-2</v>
      </c>
      <c r="S30" s="16">
        <v>0.06</v>
      </c>
      <c r="T30" s="16">
        <v>0.1</v>
      </c>
      <c r="U30" s="16">
        <v>0.05</v>
      </c>
      <c r="V30" s="16">
        <v>0</v>
      </c>
      <c r="W30" s="16">
        <v>0.04</v>
      </c>
      <c r="X30" s="16">
        <v>0.08</v>
      </c>
      <c r="Y30" s="16">
        <v>0.04</v>
      </c>
      <c r="Z30" s="18">
        <v>0.08</v>
      </c>
      <c r="AA30" s="17">
        <v>7.0000000000000007E-2</v>
      </c>
      <c r="AB30" s="16">
        <v>0.05</v>
      </c>
      <c r="AC30" s="16">
        <v>0.04</v>
      </c>
      <c r="AD30" s="16">
        <v>0.03</v>
      </c>
      <c r="AE30" s="16">
        <v>0.09</v>
      </c>
      <c r="AF30" s="18">
        <v>0</v>
      </c>
      <c r="AG30" s="17">
        <v>0.06</v>
      </c>
      <c r="AH30" s="16">
        <v>0.09</v>
      </c>
      <c r="AI30" s="16">
        <v>0.05</v>
      </c>
      <c r="AJ30" s="16">
        <v>7.0000000000000007E-2</v>
      </c>
      <c r="AK30" s="16">
        <v>0.09</v>
      </c>
      <c r="AL30" s="18">
        <v>0.08</v>
      </c>
      <c r="AM30" s="17">
        <v>7.0000000000000007E-2</v>
      </c>
      <c r="AN30" s="18">
        <v>0</v>
      </c>
    </row>
    <row r="31" spans="1:40" ht="15" customHeight="1" x14ac:dyDescent="0.3">
      <c r="A31" s="2" t="s">
        <v>329</v>
      </c>
      <c r="B31" s="9"/>
      <c r="C31" s="28"/>
      <c r="D31" s="29"/>
      <c r="E31" s="30"/>
      <c r="F31" s="29"/>
      <c r="G31" s="28"/>
      <c r="H31" s="28"/>
      <c r="I31" s="47" t="s">
        <v>448</v>
      </c>
      <c r="J31" s="28"/>
      <c r="K31" s="28"/>
      <c r="L31" s="47" t="s">
        <v>448</v>
      </c>
      <c r="M31" s="47" t="s">
        <v>448</v>
      </c>
      <c r="N31" s="30"/>
      <c r="O31" s="29"/>
      <c r="P31" s="28"/>
      <c r="Q31" s="28"/>
      <c r="R31" s="28"/>
      <c r="S31" s="28"/>
      <c r="T31" s="28"/>
      <c r="U31" s="28"/>
      <c r="V31" s="28"/>
      <c r="W31" s="28"/>
      <c r="X31" s="28"/>
      <c r="Y31" s="28"/>
      <c r="Z31" s="30"/>
      <c r="AA31" s="29"/>
      <c r="AB31" s="28"/>
      <c r="AC31" s="28"/>
      <c r="AD31" s="28"/>
      <c r="AE31" s="28"/>
      <c r="AF31" s="30"/>
      <c r="AG31" s="29"/>
      <c r="AH31" s="28"/>
      <c r="AI31" s="28"/>
      <c r="AJ31" s="28"/>
      <c r="AK31" s="28"/>
      <c r="AL31" s="30"/>
      <c r="AM31" s="29"/>
      <c r="AN31" s="30"/>
    </row>
    <row r="32" spans="1:40" x14ac:dyDescent="0.3">
      <c r="A32" s="2" t="s">
        <v>329</v>
      </c>
      <c r="B32" s="2" t="s">
        <v>457</v>
      </c>
    </row>
    <row r="33" spans="1:2" x14ac:dyDescent="0.3">
      <c r="A33" s="2" t="s">
        <v>329</v>
      </c>
      <c r="B33" s="2" t="s">
        <v>458</v>
      </c>
    </row>
    <row r="34" spans="1:2" ht="15" customHeight="1" x14ac:dyDescent="0.3">
      <c r="A34" s="2" t="s">
        <v>329</v>
      </c>
    </row>
    <row r="35" spans="1:2" ht="15" customHeight="1" x14ac:dyDescent="0.3">
      <c r="A35" s="2" t="s">
        <v>329</v>
      </c>
      <c r="B35" s="2" t="s">
        <v>459</v>
      </c>
    </row>
  </sheetData>
  <mergeCells count="6">
    <mergeCell ref="AM6:AN6"/>
    <mergeCell ref="D6:E6"/>
    <mergeCell ref="F6:N6"/>
    <mergeCell ref="O6:Z6"/>
    <mergeCell ref="AA6:AF6"/>
    <mergeCell ref="AG6:AL6"/>
  </mergeCells>
  <hyperlinks>
    <hyperlink ref="B1" location="'Contents'!E1" display="&lt;&lt; Contents" xr:uid="{00000000-0004-0000-3E00-000000000000}"/>
  </hyperlinks>
  <pageMargins left="0.7" right="0.7" top="0.75" bottom="0.75" header="0.3" footer="0.3"/>
  <headerFooter>
    <oddHeader>&amp;L&amp;"Aptos"&amp;12&amp;K000000 Classification: CONFIDENTIAL&amp;1#_x000D_</oddHeader>
  </headerFooter>
</worksheet>
</file>

<file path=xl/worksheets/sheet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F00-000000000000}">
  <dimension ref="A1:AN37"/>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1183</v>
      </c>
    </row>
    <row r="4" spans="1:40" x14ac:dyDescent="0.3">
      <c r="A4" s="2" t="s">
        <v>329</v>
      </c>
      <c r="B4" s="2" t="s">
        <v>1184</v>
      </c>
    </row>
    <row r="5" spans="1:40" x14ac:dyDescent="0.3">
      <c r="A5" s="2" t="s">
        <v>329</v>
      </c>
      <c r="B5" s="2" t="s">
        <v>39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372</v>
      </c>
      <c r="D9" s="14">
        <v>196</v>
      </c>
      <c r="E9" s="15">
        <v>176</v>
      </c>
      <c r="F9" s="14">
        <v>17</v>
      </c>
      <c r="G9" s="13">
        <v>43</v>
      </c>
      <c r="H9" s="13">
        <v>52</v>
      </c>
      <c r="I9" s="13">
        <v>58</v>
      </c>
      <c r="J9" s="13">
        <v>69</v>
      </c>
      <c r="K9" s="13">
        <v>133</v>
      </c>
      <c r="L9" s="13">
        <v>60</v>
      </c>
      <c r="M9" s="13">
        <v>110</v>
      </c>
      <c r="N9" s="15">
        <v>202</v>
      </c>
      <c r="O9" s="14">
        <v>303</v>
      </c>
      <c r="P9" s="13">
        <v>34</v>
      </c>
      <c r="Q9" s="13">
        <v>53</v>
      </c>
      <c r="R9" s="13">
        <v>11</v>
      </c>
      <c r="S9" s="13">
        <v>38</v>
      </c>
      <c r="T9" s="13">
        <v>35</v>
      </c>
      <c r="U9" s="13">
        <v>33</v>
      </c>
      <c r="V9" s="13">
        <v>2</v>
      </c>
      <c r="W9" s="13">
        <v>7</v>
      </c>
      <c r="X9" s="13">
        <v>44</v>
      </c>
      <c r="Y9" s="13">
        <v>56</v>
      </c>
      <c r="Z9" s="15">
        <v>59</v>
      </c>
      <c r="AA9" s="14">
        <v>321</v>
      </c>
      <c r="AB9" s="13">
        <v>51</v>
      </c>
      <c r="AC9" s="13">
        <v>6</v>
      </c>
      <c r="AD9" s="13">
        <v>27</v>
      </c>
      <c r="AE9" s="13">
        <v>18</v>
      </c>
      <c r="AF9" s="15">
        <v>0</v>
      </c>
      <c r="AG9" s="14">
        <v>220</v>
      </c>
      <c r="AH9" s="13">
        <v>152</v>
      </c>
      <c r="AI9" s="13">
        <v>118</v>
      </c>
      <c r="AJ9" s="13">
        <v>102</v>
      </c>
      <c r="AK9" s="13">
        <v>78</v>
      </c>
      <c r="AL9" s="15">
        <v>74</v>
      </c>
      <c r="AM9" s="14">
        <v>372</v>
      </c>
      <c r="AN9" s="15">
        <v>0</v>
      </c>
    </row>
    <row r="10" spans="1:40" ht="15" customHeight="1" x14ac:dyDescent="0.3">
      <c r="A10" s="2" t="s">
        <v>329</v>
      </c>
      <c r="B10" s="9" t="s">
        <v>338</v>
      </c>
      <c r="C10" s="13">
        <v>360</v>
      </c>
      <c r="D10" s="14">
        <v>192</v>
      </c>
      <c r="E10" s="15">
        <v>168</v>
      </c>
      <c r="F10" s="14">
        <v>15</v>
      </c>
      <c r="G10" s="13">
        <v>40</v>
      </c>
      <c r="H10" s="13">
        <v>50</v>
      </c>
      <c r="I10" s="13">
        <v>55</v>
      </c>
      <c r="J10" s="13">
        <v>66</v>
      </c>
      <c r="K10" s="13">
        <v>133</v>
      </c>
      <c r="L10" s="13">
        <v>55</v>
      </c>
      <c r="M10" s="13">
        <v>106</v>
      </c>
      <c r="N10" s="15">
        <v>199</v>
      </c>
      <c r="O10" s="14">
        <v>293</v>
      </c>
      <c r="P10" s="13">
        <v>33</v>
      </c>
      <c r="Q10" s="13">
        <v>50</v>
      </c>
      <c r="R10" s="13">
        <v>10</v>
      </c>
      <c r="S10" s="13">
        <v>37</v>
      </c>
      <c r="T10" s="13">
        <v>34</v>
      </c>
      <c r="U10" s="13">
        <v>32</v>
      </c>
      <c r="V10" s="13">
        <v>2</v>
      </c>
      <c r="W10" s="13">
        <v>6</v>
      </c>
      <c r="X10" s="13">
        <v>44</v>
      </c>
      <c r="Y10" s="13">
        <v>51</v>
      </c>
      <c r="Z10" s="15">
        <v>62</v>
      </c>
      <c r="AA10" s="14">
        <v>314</v>
      </c>
      <c r="AB10" s="13">
        <v>46</v>
      </c>
      <c r="AC10" s="13">
        <v>5</v>
      </c>
      <c r="AD10" s="13">
        <v>25</v>
      </c>
      <c r="AE10" s="13">
        <v>16</v>
      </c>
      <c r="AF10" s="15">
        <v>0</v>
      </c>
      <c r="AG10" s="14">
        <v>212</v>
      </c>
      <c r="AH10" s="13">
        <v>148</v>
      </c>
      <c r="AI10" s="13">
        <v>104</v>
      </c>
      <c r="AJ10" s="13">
        <v>108</v>
      </c>
      <c r="AK10" s="13">
        <v>80</v>
      </c>
      <c r="AL10" s="15">
        <v>68</v>
      </c>
      <c r="AM10" s="14">
        <v>360</v>
      </c>
      <c r="AN10" s="15">
        <v>0</v>
      </c>
    </row>
    <row r="11" spans="1:40" ht="15" customHeight="1" x14ac:dyDescent="0.3">
      <c r="A11" s="2" t="s">
        <v>329</v>
      </c>
      <c r="B11" s="9" t="s">
        <v>909</v>
      </c>
      <c r="C11" s="13">
        <v>109</v>
      </c>
      <c r="D11" s="14">
        <v>54</v>
      </c>
      <c r="E11" s="15">
        <v>55</v>
      </c>
      <c r="F11" s="14">
        <v>6</v>
      </c>
      <c r="G11" s="13">
        <v>19</v>
      </c>
      <c r="H11" s="13">
        <v>13</v>
      </c>
      <c r="I11" s="13">
        <v>16</v>
      </c>
      <c r="J11" s="13">
        <v>22</v>
      </c>
      <c r="K11" s="13">
        <v>32</v>
      </c>
      <c r="L11" s="13">
        <v>25</v>
      </c>
      <c r="M11" s="13">
        <v>30</v>
      </c>
      <c r="N11" s="15">
        <v>54</v>
      </c>
      <c r="O11" s="14">
        <v>95</v>
      </c>
      <c r="P11" s="13">
        <v>7</v>
      </c>
      <c r="Q11" s="13">
        <v>17</v>
      </c>
      <c r="R11" s="13">
        <v>3</v>
      </c>
      <c r="S11" s="13">
        <v>13</v>
      </c>
      <c r="T11" s="13">
        <v>7</v>
      </c>
      <c r="U11" s="13">
        <v>11</v>
      </c>
      <c r="V11" s="13">
        <v>1</v>
      </c>
      <c r="W11" s="13">
        <v>2</v>
      </c>
      <c r="X11" s="13">
        <v>10</v>
      </c>
      <c r="Y11" s="13">
        <v>10</v>
      </c>
      <c r="Z11" s="15">
        <v>28</v>
      </c>
      <c r="AA11" s="14">
        <v>91</v>
      </c>
      <c r="AB11" s="13">
        <v>18</v>
      </c>
      <c r="AC11" s="13">
        <v>2</v>
      </c>
      <c r="AD11" s="13">
        <v>7</v>
      </c>
      <c r="AE11" s="13">
        <v>9</v>
      </c>
      <c r="AF11" s="15">
        <v>0</v>
      </c>
      <c r="AG11" s="14">
        <v>75</v>
      </c>
      <c r="AH11" s="13">
        <v>34</v>
      </c>
      <c r="AI11" s="13">
        <v>41</v>
      </c>
      <c r="AJ11" s="13">
        <v>34</v>
      </c>
      <c r="AK11" s="13">
        <v>16</v>
      </c>
      <c r="AL11" s="15">
        <v>18</v>
      </c>
      <c r="AM11" s="14">
        <v>109</v>
      </c>
      <c r="AN11" s="15">
        <v>0</v>
      </c>
    </row>
    <row r="12" spans="1:40" ht="15" customHeight="1" x14ac:dyDescent="0.3">
      <c r="A12" s="2" t="s">
        <v>329</v>
      </c>
      <c r="B12" s="9"/>
      <c r="C12" s="16">
        <v>0.3</v>
      </c>
      <c r="D12" s="17">
        <v>0.28000000000000003</v>
      </c>
      <c r="E12" s="18">
        <v>0.33</v>
      </c>
      <c r="F12" s="17">
        <v>0.4</v>
      </c>
      <c r="G12" s="20">
        <v>0.48</v>
      </c>
      <c r="H12" s="16">
        <v>0.27</v>
      </c>
      <c r="I12" s="16">
        <v>0.28999999999999998</v>
      </c>
      <c r="J12" s="16">
        <v>0.33</v>
      </c>
      <c r="K12" s="16">
        <v>0.24</v>
      </c>
      <c r="L12" s="20">
        <v>0.46</v>
      </c>
      <c r="M12" s="16">
        <v>0.28000000000000003</v>
      </c>
      <c r="N12" s="18">
        <v>0.27</v>
      </c>
      <c r="O12" s="17">
        <v>0.32</v>
      </c>
      <c r="P12" s="16">
        <v>0.2</v>
      </c>
      <c r="Q12" s="16">
        <v>0.35</v>
      </c>
      <c r="R12" s="16">
        <v>0.35</v>
      </c>
      <c r="S12" s="16">
        <v>0.36</v>
      </c>
      <c r="T12" s="16">
        <v>0.22</v>
      </c>
      <c r="U12" s="16">
        <v>0.34</v>
      </c>
      <c r="V12" s="16">
        <v>0.49</v>
      </c>
      <c r="W12" s="16">
        <v>0.28000000000000003</v>
      </c>
      <c r="X12" s="16">
        <v>0.22</v>
      </c>
      <c r="Y12" s="16">
        <v>0.2</v>
      </c>
      <c r="Z12" s="21">
        <v>0.45</v>
      </c>
      <c r="AA12" s="17">
        <v>0.28999999999999998</v>
      </c>
      <c r="AB12" s="16">
        <v>0.38</v>
      </c>
      <c r="AC12" s="16">
        <v>0.33</v>
      </c>
      <c r="AD12" s="16">
        <v>0.28000000000000003</v>
      </c>
      <c r="AE12" s="16">
        <v>0.56000000000000005</v>
      </c>
      <c r="AF12" s="18">
        <v>0</v>
      </c>
      <c r="AG12" s="19">
        <v>0.35</v>
      </c>
      <c r="AH12" s="20">
        <v>0.23</v>
      </c>
      <c r="AI12" s="20">
        <v>0.4</v>
      </c>
      <c r="AJ12" s="16">
        <v>0.31</v>
      </c>
      <c r="AK12" s="20">
        <v>0.2</v>
      </c>
      <c r="AL12" s="18">
        <v>0.27</v>
      </c>
      <c r="AM12" s="17">
        <v>0.3</v>
      </c>
      <c r="AN12" s="18">
        <v>0</v>
      </c>
    </row>
    <row r="13" spans="1:40" ht="15" customHeight="1" x14ac:dyDescent="0.3">
      <c r="A13" s="2" t="s">
        <v>329</v>
      </c>
      <c r="B13" s="9"/>
      <c r="D13" s="22"/>
      <c r="E13" s="9"/>
      <c r="F13" s="22"/>
      <c r="G13" s="12" t="s">
        <v>591</v>
      </c>
      <c r="L13" s="12" t="s">
        <v>591</v>
      </c>
      <c r="N13" s="9"/>
      <c r="O13" s="22"/>
      <c r="Z13" s="11" t="s">
        <v>516</v>
      </c>
      <c r="AA13" s="22"/>
      <c r="AF13" s="9"/>
      <c r="AG13" s="10" t="s">
        <v>454</v>
      </c>
      <c r="AI13" s="12" t="s">
        <v>454</v>
      </c>
      <c r="AL13" s="9"/>
      <c r="AM13" s="22"/>
      <c r="AN13" s="9"/>
    </row>
    <row r="14" spans="1:40" ht="15" customHeight="1" x14ac:dyDescent="0.3">
      <c r="A14" s="2" t="s">
        <v>329</v>
      </c>
      <c r="B14" s="9" t="s">
        <v>922</v>
      </c>
      <c r="C14" s="13">
        <v>146</v>
      </c>
      <c r="D14" s="14">
        <v>84</v>
      </c>
      <c r="E14" s="15">
        <v>62</v>
      </c>
      <c r="F14" s="14">
        <v>3</v>
      </c>
      <c r="G14" s="13">
        <v>9</v>
      </c>
      <c r="H14" s="13">
        <v>22</v>
      </c>
      <c r="I14" s="13">
        <v>21</v>
      </c>
      <c r="J14" s="13">
        <v>30</v>
      </c>
      <c r="K14" s="13">
        <v>61</v>
      </c>
      <c r="L14" s="13">
        <v>12</v>
      </c>
      <c r="M14" s="13">
        <v>44</v>
      </c>
      <c r="N14" s="15">
        <v>91</v>
      </c>
      <c r="O14" s="14">
        <v>113</v>
      </c>
      <c r="P14" s="13">
        <v>16</v>
      </c>
      <c r="Q14" s="13">
        <v>19</v>
      </c>
      <c r="R14" s="13">
        <v>4</v>
      </c>
      <c r="S14" s="13">
        <v>13</v>
      </c>
      <c r="T14" s="13">
        <v>18</v>
      </c>
      <c r="U14" s="13">
        <v>11</v>
      </c>
      <c r="V14" s="13">
        <v>0</v>
      </c>
      <c r="W14" s="13">
        <v>3</v>
      </c>
      <c r="X14" s="13">
        <v>15</v>
      </c>
      <c r="Y14" s="13">
        <v>28</v>
      </c>
      <c r="Z14" s="15">
        <v>20</v>
      </c>
      <c r="AA14" s="14">
        <v>129</v>
      </c>
      <c r="AB14" s="13">
        <v>17</v>
      </c>
      <c r="AC14" s="13">
        <v>2</v>
      </c>
      <c r="AD14" s="13">
        <v>9</v>
      </c>
      <c r="AE14" s="13">
        <v>6</v>
      </c>
      <c r="AF14" s="15">
        <v>0</v>
      </c>
      <c r="AG14" s="14">
        <v>77</v>
      </c>
      <c r="AH14" s="13">
        <v>70</v>
      </c>
      <c r="AI14" s="13">
        <v>28</v>
      </c>
      <c r="AJ14" s="13">
        <v>48</v>
      </c>
      <c r="AK14" s="13">
        <v>37</v>
      </c>
      <c r="AL14" s="15">
        <v>32</v>
      </c>
      <c r="AM14" s="14">
        <v>146</v>
      </c>
      <c r="AN14" s="15">
        <v>0</v>
      </c>
    </row>
    <row r="15" spans="1:40" ht="15" customHeight="1" x14ac:dyDescent="0.3">
      <c r="A15" s="2" t="s">
        <v>329</v>
      </c>
      <c r="B15" s="9"/>
      <c r="C15" s="16">
        <v>0.41</v>
      </c>
      <c r="D15" s="17">
        <v>0.44</v>
      </c>
      <c r="E15" s="18">
        <v>0.37</v>
      </c>
      <c r="F15" s="17">
        <v>0.2</v>
      </c>
      <c r="G15" s="20">
        <v>0.23</v>
      </c>
      <c r="H15" s="16">
        <v>0.44</v>
      </c>
      <c r="I15" s="16">
        <v>0.39</v>
      </c>
      <c r="J15" s="16">
        <v>0.45</v>
      </c>
      <c r="K15" s="16">
        <v>0.46</v>
      </c>
      <c r="L15" s="20">
        <v>0.22</v>
      </c>
      <c r="M15" s="16">
        <v>0.41</v>
      </c>
      <c r="N15" s="21">
        <v>0.46</v>
      </c>
      <c r="O15" s="17">
        <v>0.39</v>
      </c>
      <c r="P15" s="16">
        <v>0.48</v>
      </c>
      <c r="Q15" s="16">
        <v>0.39</v>
      </c>
      <c r="R15" s="16">
        <v>0.44</v>
      </c>
      <c r="S15" s="16">
        <v>0.34</v>
      </c>
      <c r="T15" s="16">
        <v>0.53</v>
      </c>
      <c r="U15" s="16">
        <v>0.33</v>
      </c>
      <c r="V15" s="16">
        <v>0</v>
      </c>
      <c r="W15" s="16">
        <v>0.44</v>
      </c>
      <c r="X15" s="16">
        <v>0.35</v>
      </c>
      <c r="Y15" s="20">
        <v>0.56000000000000005</v>
      </c>
      <c r="Z15" s="18">
        <v>0.31</v>
      </c>
      <c r="AA15" s="17">
        <v>0.41</v>
      </c>
      <c r="AB15" s="16">
        <v>0.37</v>
      </c>
      <c r="AC15" s="16">
        <v>0.34</v>
      </c>
      <c r="AD15" s="16">
        <v>0.37</v>
      </c>
      <c r="AE15" s="16">
        <v>0.38</v>
      </c>
      <c r="AF15" s="18">
        <v>0</v>
      </c>
      <c r="AG15" s="19">
        <v>0.36</v>
      </c>
      <c r="AH15" s="20">
        <v>0.47</v>
      </c>
      <c r="AI15" s="20">
        <v>0.27</v>
      </c>
      <c r="AJ15" s="16">
        <v>0.45</v>
      </c>
      <c r="AK15" s="16">
        <v>0.47</v>
      </c>
      <c r="AL15" s="18">
        <v>0.48</v>
      </c>
      <c r="AM15" s="17">
        <v>0.41</v>
      </c>
      <c r="AN15" s="18">
        <v>0</v>
      </c>
    </row>
    <row r="16" spans="1:40" ht="15" customHeight="1" x14ac:dyDescent="0.3">
      <c r="A16" s="2" t="s">
        <v>329</v>
      </c>
      <c r="B16" s="9"/>
      <c r="D16" s="22"/>
      <c r="E16" s="9"/>
      <c r="F16" s="22"/>
      <c r="H16" s="12" t="s">
        <v>666</v>
      </c>
      <c r="J16" s="12" t="s">
        <v>666</v>
      </c>
      <c r="K16" s="12" t="s">
        <v>666</v>
      </c>
      <c r="M16" s="12" t="s">
        <v>666</v>
      </c>
      <c r="N16" s="11" t="s">
        <v>666</v>
      </c>
      <c r="O16" s="22"/>
      <c r="T16" s="12" t="s">
        <v>389</v>
      </c>
      <c r="Y16" s="12" t="s">
        <v>1185</v>
      </c>
      <c r="Z16" s="9"/>
      <c r="AA16" s="22"/>
      <c r="AF16" s="9"/>
      <c r="AG16" s="22"/>
      <c r="AH16" s="12" t="s">
        <v>413</v>
      </c>
      <c r="AJ16" s="12" t="s">
        <v>379</v>
      </c>
      <c r="AK16" s="12" t="s">
        <v>379</v>
      </c>
      <c r="AL16" s="11" t="s">
        <v>379</v>
      </c>
      <c r="AM16" s="22"/>
      <c r="AN16" s="9"/>
    </row>
    <row r="17" spans="1:40" ht="15" customHeight="1" x14ac:dyDescent="0.3">
      <c r="A17" s="2" t="s">
        <v>329</v>
      </c>
      <c r="B17" s="9" t="s">
        <v>930</v>
      </c>
      <c r="C17" s="13">
        <v>70</v>
      </c>
      <c r="D17" s="14">
        <v>39</v>
      </c>
      <c r="E17" s="15">
        <v>32</v>
      </c>
      <c r="F17" s="14">
        <v>3</v>
      </c>
      <c r="G17" s="13">
        <v>6</v>
      </c>
      <c r="H17" s="13">
        <v>12</v>
      </c>
      <c r="I17" s="13">
        <v>9</v>
      </c>
      <c r="J17" s="13">
        <v>9</v>
      </c>
      <c r="K17" s="13">
        <v>31</v>
      </c>
      <c r="L17" s="13">
        <v>9</v>
      </c>
      <c r="M17" s="13">
        <v>21</v>
      </c>
      <c r="N17" s="15">
        <v>40</v>
      </c>
      <c r="O17" s="14">
        <v>57</v>
      </c>
      <c r="P17" s="13">
        <v>8</v>
      </c>
      <c r="Q17" s="13">
        <v>8</v>
      </c>
      <c r="R17" s="13">
        <v>2</v>
      </c>
      <c r="S17" s="13">
        <v>7</v>
      </c>
      <c r="T17" s="13">
        <v>6</v>
      </c>
      <c r="U17" s="13">
        <v>7</v>
      </c>
      <c r="V17" s="13">
        <v>1</v>
      </c>
      <c r="W17" s="13">
        <v>2</v>
      </c>
      <c r="X17" s="13">
        <v>10</v>
      </c>
      <c r="Y17" s="13">
        <v>9</v>
      </c>
      <c r="Z17" s="15">
        <v>11</v>
      </c>
      <c r="AA17" s="14">
        <v>65</v>
      </c>
      <c r="AB17" s="13">
        <v>5</v>
      </c>
      <c r="AC17" s="13">
        <v>1</v>
      </c>
      <c r="AD17" s="13">
        <v>4</v>
      </c>
      <c r="AE17" s="13">
        <v>1</v>
      </c>
      <c r="AF17" s="15">
        <v>0</v>
      </c>
      <c r="AG17" s="14">
        <v>42</v>
      </c>
      <c r="AH17" s="13">
        <v>28</v>
      </c>
      <c r="AI17" s="13">
        <v>23</v>
      </c>
      <c r="AJ17" s="13">
        <v>20</v>
      </c>
      <c r="AK17" s="13">
        <v>19</v>
      </c>
      <c r="AL17" s="15">
        <v>9</v>
      </c>
      <c r="AM17" s="14">
        <v>70</v>
      </c>
      <c r="AN17" s="15">
        <v>0</v>
      </c>
    </row>
    <row r="18" spans="1:40" ht="15" customHeight="1" x14ac:dyDescent="0.3">
      <c r="A18" s="2" t="s">
        <v>329</v>
      </c>
      <c r="B18" s="9"/>
      <c r="C18" s="16">
        <v>0.2</v>
      </c>
      <c r="D18" s="17">
        <v>0.2</v>
      </c>
      <c r="E18" s="18">
        <v>0.19</v>
      </c>
      <c r="F18" s="17">
        <v>0.18</v>
      </c>
      <c r="G18" s="16">
        <v>0.16</v>
      </c>
      <c r="H18" s="16">
        <v>0.23</v>
      </c>
      <c r="I18" s="16">
        <v>0.16</v>
      </c>
      <c r="J18" s="16">
        <v>0.14000000000000001</v>
      </c>
      <c r="K18" s="16">
        <v>0.24</v>
      </c>
      <c r="L18" s="16">
        <v>0.17</v>
      </c>
      <c r="M18" s="16">
        <v>0.2</v>
      </c>
      <c r="N18" s="18">
        <v>0.2</v>
      </c>
      <c r="O18" s="17">
        <v>0.19</v>
      </c>
      <c r="P18" s="16">
        <v>0.23</v>
      </c>
      <c r="Q18" s="16">
        <v>0.17</v>
      </c>
      <c r="R18" s="16">
        <v>0.21</v>
      </c>
      <c r="S18" s="16">
        <v>0.19</v>
      </c>
      <c r="T18" s="16">
        <v>0.17</v>
      </c>
      <c r="U18" s="16">
        <v>0.22</v>
      </c>
      <c r="V18" s="16">
        <v>0.51</v>
      </c>
      <c r="W18" s="16">
        <v>0.28000000000000003</v>
      </c>
      <c r="X18" s="16">
        <v>0.23</v>
      </c>
      <c r="Y18" s="16">
        <v>0.18</v>
      </c>
      <c r="Z18" s="18">
        <v>0.18</v>
      </c>
      <c r="AA18" s="17">
        <v>0.21</v>
      </c>
      <c r="AB18" s="16">
        <v>0.12</v>
      </c>
      <c r="AC18" s="16">
        <v>0.16</v>
      </c>
      <c r="AD18" s="16">
        <v>0.15</v>
      </c>
      <c r="AE18" s="16">
        <v>0.05</v>
      </c>
      <c r="AF18" s="18">
        <v>0</v>
      </c>
      <c r="AG18" s="17">
        <v>0.2</v>
      </c>
      <c r="AH18" s="16">
        <v>0.19</v>
      </c>
      <c r="AI18" s="16">
        <v>0.22</v>
      </c>
      <c r="AJ18" s="16">
        <v>0.18</v>
      </c>
      <c r="AK18" s="16">
        <v>0.23</v>
      </c>
      <c r="AL18" s="18">
        <v>0.14000000000000001</v>
      </c>
      <c r="AM18" s="17">
        <v>0.2</v>
      </c>
      <c r="AN18" s="18">
        <v>0</v>
      </c>
    </row>
    <row r="19" spans="1:40" ht="15" customHeight="1" x14ac:dyDescent="0.3">
      <c r="A19" s="2" t="s">
        <v>329</v>
      </c>
      <c r="B19" s="9" t="s">
        <v>940</v>
      </c>
      <c r="C19" s="13">
        <v>25</v>
      </c>
      <c r="D19" s="14">
        <v>11</v>
      </c>
      <c r="E19" s="15">
        <v>14</v>
      </c>
      <c r="F19" s="14">
        <v>3</v>
      </c>
      <c r="G19" s="13">
        <v>4</v>
      </c>
      <c r="H19" s="13">
        <v>2</v>
      </c>
      <c r="I19" s="13">
        <v>7</v>
      </c>
      <c r="J19" s="13">
        <v>3</v>
      </c>
      <c r="K19" s="13">
        <v>6</v>
      </c>
      <c r="L19" s="13">
        <v>8</v>
      </c>
      <c r="M19" s="13">
        <v>9</v>
      </c>
      <c r="N19" s="15">
        <v>9</v>
      </c>
      <c r="O19" s="14">
        <v>22</v>
      </c>
      <c r="P19" s="13">
        <v>3</v>
      </c>
      <c r="Q19" s="13">
        <v>3</v>
      </c>
      <c r="R19" s="13">
        <v>0</v>
      </c>
      <c r="S19" s="13">
        <v>4</v>
      </c>
      <c r="T19" s="13">
        <v>0</v>
      </c>
      <c r="U19" s="13">
        <v>3</v>
      </c>
      <c r="V19" s="13">
        <v>0</v>
      </c>
      <c r="W19" s="13">
        <v>0</v>
      </c>
      <c r="X19" s="13">
        <v>4</v>
      </c>
      <c r="Y19" s="13">
        <v>4</v>
      </c>
      <c r="Z19" s="15">
        <v>4</v>
      </c>
      <c r="AA19" s="14">
        <v>19</v>
      </c>
      <c r="AB19" s="13">
        <v>6</v>
      </c>
      <c r="AC19" s="13">
        <v>1</v>
      </c>
      <c r="AD19" s="13">
        <v>5</v>
      </c>
      <c r="AE19" s="13">
        <v>0</v>
      </c>
      <c r="AF19" s="15">
        <v>0</v>
      </c>
      <c r="AG19" s="14">
        <v>13</v>
      </c>
      <c r="AH19" s="13">
        <v>12</v>
      </c>
      <c r="AI19" s="13">
        <v>10</v>
      </c>
      <c r="AJ19" s="13">
        <v>3</v>
      </c>
      <c r="AK19" s="13">
        <v>7</v>
      </c>
      <c r="AL19" s="15">
        <v>5</v>
      </c>
      <c r="AM19" s="14">
        <v>25</v>
      </c>
      <c r="AN19" s="15">
        <v>0</v>
      </c>
    </row>
    <row r="20" spans="1:40" ht="15" customHeight="1" x14ac:dyDescent="0.3">
      <c r="A20" s="2" t="s">
        <v>329</v>
      </c>
      <c r="B20" s="9"/>
      <c r="C20" s="16">
        <v>7.0000000000000007E-2</v>
      </c>
      <c r="D20" s="17">
        <v>0.06</v>
      </c>
      <c r="E20" s="18">
        <v>0.08</v>
      </c>
      <c r="F20" s="17">
        <v>0.23</v>
      </c>
      <c r="G20" s="16">
        <v>0.11</v>
      </c>
      <c r="H20" s="16">
        <v>0.04</v>
      </c>
      <c r="I20" s="16">
        <v>0.12</v>
      </c>
      <c r="J20" s="16">
        <v>0.04</v>
      </c>
      <c r="K20" s="16">
        <v>0.05</v>
      </c>
      <c r="L20" s="20">
        <v>0.14000000000000001</v>
      </c>
      <c r="M20" s="16">
        <v>0.08</v>
      </c>
      <c r="N20" s="21">
        <v>0.04</v>
      </c>
      <c r="O20" s="17">
        <v>0.08</v>
      </c>
      <c r="P20" s="16">
        <v>0.09</v>
      </c>
      <c r="Q20" s="16">
        <v>7.0000000000000007E-2</v>
      </c>
      <c r="R20" s="16">
        <v>0</v>
      </c>
      <c r="S20" s="16">
        <v>0.1</v>
      </c>
      <c r="T20" s="16">
        <v>0</v>
      </c>
      <c r="U20" s="16">
        <v>0.11</v>
      </c>
      <c r="V20" s="16">
        <v>0</v>
      </c>
      <c r="W20" s="16">
        <v>0</v>
      </c>
      <c r="X20" s="16">
        <v>0.09</v>
      </c>
      <c r="Y20" s="16">
        <v>7.0000000000000007E-2</v>
      </c>
      <c r="Z20" s="18">
        <v>0.06</v>
      </c>
      <c r="AA20" s="17">
        <v>0.06</v>
      </c>
      <c r="AB20" s="16">
        <v>0.13</v>
      </c>
      <c r="AC20" s="16">
        <v>0.17</v>
      </c>
      <c r="AD20" s="16">
        <v>0.2</v>
      </c>
      <c r="AE20" s="16">
        <v>0</v>
      </c>
      <c r="AF20" s="18">
        <v>0</v>
      </c>
      <c r="AG20" s="17">
        <v>0.06</v>
      </c>
      <c r="AH20" s="16">
        <v>0.08</v>
      </c>
      <c r="AI20" s="16">
        <v>0.1</v>
      </c>
      <c r="AJ20" s="16">
        <v>0.03</v>
      </c>
      <c r="AK20" s="16">
        <v>0.09</v>
      </c>
      <c r="AL20" s="18">
        <v>0.08</v>
      </c>
      <c r="AM20" s="17">
        <v>7.0000000000000007E-2</v>
      </c>
      <c r="AN20" s="18">
        <v>0</v>
      </c>
    </row>
    <row r="21" spans="1:40" ht="15" customHeight="1" x14ac:dyDescent="0.3">
      <c r="A21" s="2" t="s">
        <v>329</v>
      </c>
      <c r="B21" s="9"/>
      <c r="D21" s="22"/>
      <c r="E21" s="9"/>
      <c r="F21" s="22"/>
      <c r="I21" s="12" t="s">
        <v>385</v>
      </c>
      <c r="L21" s="12" t="s">
        <v>416</v>
      </c>
      <c r="N21" s="9"/>
      <c r="O21" s="22"/>
      <c r="Z21" s="9"/>
      <c r="AA21" s="22"/>
      <c r="AF21" s="9"/>
      <c r="AG21" s="22"/>
      <c r="AI21" s="12" t="s">
        <v>380</v>
      </c>
      <c r="AL21" s="9"/>
      <c r="AM21" s="22"/>
      <c r="AN21" s="9"/>
    </row>
    <row r="22" spans="1:40" ht="15" customHeight="1" x14ac:dyDescent="0.3">
      <c r="A22" s="2" t="s">
        <v>329</v>
      </c>
      <c r="B22" s="9" t="s">
        <v>950</v>
      </c>
      <c r="C22" s="13">
        <v>4</v>
      </c>
      <c r="D22" s="14">
        <v>3</v>
      </c>
      <c r="E22" s="15">
        <v>1</v>
      </c>
      <c r="F22" s="14">
        <v>0</v>
      </c>
      <c r="G22" s="13">
        <v>0</v>
      </c>
      <c r="H22" s="13">
        <v>1</v>
      </c>
      <c r="I22" s="13">
        <v>0</v>
      </c>
      <c r="J22" s="13">
        <v>1</v>
      </c>
      <c r="K22" s="13">
        <v>2</v>
      </c>
      <c r="L22" s="13">
        <v>0</v>
      </c>
      <c r="M22" s="13">
        <v>1</v>
      </c>
      <c r="N22" s="15">
        <v>3</v>
      </c>
      <c r="O22" s="14">
        <v>2</v>
      </c>
      <c r="P22" s="13">
        <v>0</v>
      </c>
      <c r="Q22" s="13">
        <v>0</v>
      </c>
      <c r="R22" s="13">
        <v>0</v>
      </c>
      <c r="S22" s="13">
        <v>0</v>
      </c>
      <c r="T22" s="13">
        <v>2</v>
      </c>
      <c r="U22" s="13">
        <v>0</v>
      </c>
      <c r="V22" s="13">
        <v>0</v>
      </c>
      <c r="W22" s="13">
        <v>0</v>
      </c>
      <c r="X22" s="13">
        <v>2</v>
      </c>
      <c r="Y22" s="13">
        <v>0</v>
      </c>
      <c r="Z22" s="15">
        <v>0</v>
      </c>
      <c r="AA22" s="14">
        <v>4</v>
      </c>
      <c r="AB22" s="13">
        <v>0</v>
      </c>
      <c r="AC22" s="13">
        <v>0</v>
      </c>
      <c r="AD22" s="13">
        <v>0</v>
      </c>
      <c r="AE22" s="13">
        <v>0</v>
      </c>
      <c r="AF22" s="15">
        <v>0</v>
      </c>
      <c r="AG22" s="14">
        <v>2</v>
      </c>
      <c r="AH22" s="13">
        <v>2</v>
      </c>
      <c r="AI22" s="13">
        <v>1</v>
      </c>
      <c r="AJ22" s="13">
        <v>1</v>
      </c>
      <c r="AK22" s="13">
        <v>1</v>
      </c>
      <c r="AL22" s="15">
        <v>1</v>
      </c>
      <c r="AM22" s="14">
        <v>4</v>
      </c>
      <c r="AN22" s="15">
        <v>0</v>
      </c>
    </row>
    <row r="23" spans="1:40" ht="15" customHeight="1" x14ac:dyDescent="0.3">
      <c r="A23" s="2" t="s">
        <v>329</v>
      </c>
      <c r="B23" s="9"/>
      <c r="C23" s="16">
        <v>0.01</v>
      </c>
      <c r="D23" s="17">
        <v>0.02</v>
      </c>
      <c r="E23" s="18">
        <v>0.01</v>
      </c>
      <c r="F23" s="17">
        <v>0</v>
      </c>
      <c r="G23" s="16">
        <v>0</v>
      </c>
      <c r="H23" s="16">
        <v>0.02</v>
      </c>
      <c r="I23" s="16">
        <v>0</v>
      </c>
      <c r="J23" s="16">
        <v>0.01</v>
      </c>
      <c r="K23" s="16">
        <v>0.02</v>
      </c>
      <c r="L23" s="16">
        <v>0</v>
      </c>
      <c r="M23" s="16">
        <v>0.01</v>
      </c>
      <c r="N23" s="18">
        <v>0.01</v>
      </c>
      <c r="O23" s="17">
        <v>0.01</v>
      </c>
      <c r="P23" s="16">
        <v>0</v>
      </c>
      <c r="Q23" s="16">
        <v>0</v>
      </c>
      <c r="R23" s="16">
        <v>0</v>
      </c>
      <c r="S23" s="16">
        <v>0</v>
      </c>
      <c r="T23" s="20">
        <v>0.05</v>
      </c>
      <c r="U23" s="16">
        <v>0</v>
      </c>
      <c r="V23" s="16">
        <v>0</v>
      </c>
      <c r="W23" s="16">
        <v>0</v>
      </c>
      <c r="X23" s="20">
        <v>0.05</v>
      </c>
      <c r="Y23" s="16">
        <v>0</v>
      </c>
      <c r="Z23" s="18">
        <v>0</v>
      </c>
      <c r="AA23" s="17">
        <v>0.01</v>
      </c>
      <c r="AB23" s="16">
        <v>0</v>
      </c>
      <c r="AC23" s="16">
        <v>0</v>
      </c>
      <c r="AD23" s="16">
        <v>0</v>
      </c>
      <c r="AE23" s="16">
        <v>0</v>
      </c>
      <c r="AF23" s="18">
        <v>0</v>
      </c>
      <c r="AG23" s="17">
        <v>0.01</v>
      </c>
      <c r="AH23" s="16">
        <v>0.01</v>
      </c>
      <c r="AI23" s="16">
        <v>0.01</v>
      </c>
      <c r="AJ23" s="16">
        <v>0.01</v>
      </c>
      <c r="AK23" s="16">
        <v>0.01</v>
      </c>
      <c r="AL23" s="18">
        <v>0.01</v>
      </c>
      <c r="AM23" s="17">
        <v>0.01</v>
      </c>
      <c r="AN23" s="18">
        <v>0</v>
      </c>
    </row>
    <row r="24" spans="1:40" ht="15" customHeight="1" x14ac:dyDescent="0.3">
      <c r="A24" s="2" t="s">
        <v>329</v>
      </c>
      <c r="B24" s="9"/>
      <c r="D24" s="22"/>
      <c r="E24" s="9"/>
      <c r="F24" s="22"/>
      <c r="N24" s="9"/>
      <c r="O24" s="22"/>
      <c r="T24" s="12" t="s">
        <v>377</v>
      </c>
      <c r="X24" s="12" t="s">
        <v>377</v>
      </c>
      <c r="Z24" s="9"/>
      <c r="AA24" s="22"/>
      <c r="AF24" s="9"/>
      <c r="AG24" s="22"/>
      <c r="AL24" s="9"/>
      <c r="AM24" s="22"/>
      <c r="AN24" s="9"/>
    </row>
    <row r="25" spans="1:40" ht="15" customHeight="1" x14ac:dyDescent="0.3">
      <c r="A25" s="2" t="s">
        <v>329</v>
      </c>
      <c r="B25" s="9" t="s">
        <v>774</v>
      </c>
      <c r="C25" s="13">
        <v>5</v>
      </c>
      <c r="D25" s="14">
        <v>1</v>
      </c>
      <c r="E25" s="15">
        <v>4</v>
      </c>
      <c r="F25" s="14">
        <v>0</v>
      </c>
      <c r="G25" s="13">
        <v>1</v>
      </c>
      <c r="H25" s="13">
        <v>0</v>
      </c>
      <c r="I25" s="13">
        <v>2</v>
      </c>
      <c r="J25" s="13">
        <v>2</v>
      </c>
      <c r="K25" s="13">
        <v>0</v>
      </c>
      <c r="L25" s="13">
        <v>1</v>
      </c>
      <c r="M25" s="13">
        <v>2</v>
      </c>
      <c r="N25" s="15">
        <v>2</v>
      </c>
      <c r="O25" s="14">
        <v>4</v>
      </c>
      <c r="P25" s="13">
        <v>0</v>
      </c>
      <c r="Q25" s="13">
        <v>1</v>
      </c>
      <c r="R25" s="13">
        <v>0</v>
      </c>
      <c r="S25" s="13">
        <v>0</v>
      </c>
      <c r="T25" s="13">
        <v>1</v>
      </c>
      <c r="U25" s="13">
        <v>0</v>
      </c>
      <c r="V25" s="13">
        <v>0</v>
      </c>
      <c r="W25" s="13">
        <v>0</v>
      </c>
      <c r="X25" s="13">
        <v>3</v>
      </c>
      <c r="Y25" s="13">
        <v>0</v>
      </c>
      <c r="Z25" s="15">
        <v>0</v>
      </c>
      <c r="AA25" s="14">
        <v>5</v>
      </c>
      <c r="AB25" s="13">
        <v>0</v>
      </c>
      <c r="AC25" s="13">
        <v>0</v>
      </c>
      <c r="AD25" s="13">
        <v>0</v>
      </c>
      <c r="AE25" s="13">
        <v>0</v>
      </c>
      <c r="AF25" s="15">
        <v>0</v>
      </c>
      <c r="AG25" s="14">
        <v>3</v>
      </c>
      <c r="AH25" s="13">
        <v>2</v>
      </c>
      <c r="AI25" s="13">
        <v>1</v>
      </c>
      <c r="AJ25" s="13">
        <v>2</v>
      </c>
      <c r="AK25" s="13">
        <v>0</v>
      </c>
      <c r="AL25" s="15">
        <v>2</v>
      </c>
      <c r="AM25" s="14">
        <v>5</v>
      </c>
      <c r="AN25" s="15">
        <v>0</v>
      </c>
    </row>
    <row r="26" spans="1:40" ht="15" customHeight="1" x14ac:dyDescent="0.3">
      <c r="A26" s="2" t="s">
        <v>329</v>
      </c>
      <c r="B26" s="9"/>
      <c r="C26" s="16">
        <v>0.01</v>
      </c>
      <c r="D26" s="23" t="s">
        <v>422</v>
      </c>
      <c r="E26" s="18">
        <v>0.02</v>
      </c>
      <c r="F26" s="17">
        <v>0</v>
      </c>
      <c r="G26" s="16">
        <v>0.02</v>
      </c>
      <c r="H26" s="16">
        <v>0</v>
      </c>
      <c r="I26" s="16">
        <v>0.04</v>
      </c>
      <c r="J26" s="16">
        <v>0.03</v>
      </c>
      <c r="K26" s="16">
        <v>0</v>
      </c>
      <c r="L26" s="16">
        <v>0.02</v>
      </c>
      <c r="M26" s="16">
        <v>0.02</v>
      </c>
      <c r="N26" s="18">
        <v>0.01</v>
      </c>
      <c r="O26" s="17">
        <v>0.01</v>
      </c>
      <c r="P26" s="16">
        <v>0</v>
      </c>
      <c r="Q26" s="16">
        <v>0.02</v>
      </c>
      <c r="R26" s="16">
        <v>0</v>
      </c>
      <c r="S26" s="16">
        <v>0</v>
      </c>
      <c r="T26" s="16">
        <v>0.03</v>
      </c>
      <c r="U26" s="16">
        <v>0</v>
      </c>
      <c r="V26" s="16">
        <v>0</v>
      </c>
      <c r="W26" s="16">
        <v>0</v>
      </c>
      <c r="X26" s="20">
        <v>7.0000000000000007E-2</v>
      </c>
      <c r="Y26" s="16">
        <v>0</v>
      </c>
      <c r="Z26" s="18">
        <v>0</v>
      </c>
      <c r="AA26" s="17">
        <v>0.02</v>
      </c>
      <c r="AB26" s="16">
        <v>0</v>
      </c>
      <c r="AC26" s="16">
        <v>0</v>
      </c>
      <c r="AD26" s="16">
        <v>0</v>
      </c>
      <c r="AE26" s="16">
        <v>0</v>
      </c>
      <c r="AF26" s="18">
        <v>0</v>
      </c>
      <c r="AG26" s="17">
        <v>0.01</v>
      </c>
      <c r="AH26" s="16">
        <v>0.01</v>
      </c>
      <c r="AI26" s="16">
        <v>0.01</v>
      </c>
      <c r="AJ26" s="16">
        <v>0.02</v>
      </c>
      <c r="AK26" s="16">
        <v>0</v>
      </c>
      <c r="AL26" s="18">
        <v>0.03</v>
      </c>
      <c r="AM26" s="17">
        <v>0.01</v>
      </c>
      <c r="AN26" s="18">
        <v>0</v>
      </c>
    </row>
    <row r="27" spans="1:40" ht="15" customHeight="1" x14ac:dyDescent="0.3">
      <c r="A27" s="2" t="s">
        <v>329</v>
      </c>
      <c r="B27" s="9"/>
      <c r="D27" s="22"/>
      <c r="E27" s="9"/>
      <c r="F27" s="22"/>
      <c r="I27" s="12" t="s">
        <v>382</v>
      </c>
      <c r="J27" s="12" t="s">
        <v>382</v>
      </c>
      <c r="N27" s="9"/>
      <c r="O27" s="22"/>
      <c r="X27" s="12" t="s">
        <v>377</v>
      </c>
      <c r="Z27" s="9"/>
      <c r="AA27" s="22"/>
      <c r="AF27" s="9"/>
      <c r="AG27" s="22"/>
      <c r="AL27" s="9"/>
      <c r="AM27" s="22"/>
      <c r="AN27" s="9"/>
    </row>
    <row r="28" spans="1:40" ht="15" customHeight="1" x14ac:dyDescent="0.3">
      <c r="A28" s="2" t="s">
        <v>329</v>
      </c>
      <c r="B28" s="9" t="s">
        <v>960</v>
      </c>
      <c r="C28" s="13">
        <v>255</v>
      </c>
      <c r="D28" s="14">
        <v>138</v>
      </c>
      <c r="E28" s="15">
        <v>117</v>
      </c>
      <c r="F28" s="14">
        <v>9</v>
      </c>
      <c r="G28" s="13">
        <v>29</v>
      </c>
      <c r="H28" s="13">
        <v>36</v>
      </c>
      <c r="I28" s="13">
        <v>37</v>
      </c>
      <c r="J28" s="13">
        <v>52</v>
      </c>
      <c r="K28" s="13">
        <v>93</v>
      </c>
      <c r="L28" s="13">
        <v>38</v>
      </c>
      <c r="M28" s="13">
        <v>73</v>
      </c>
      <c r="N28" s="15">
        <v>145</v>
      </c>
      <c r="O28" s="14">
        <v>208</v>
      </c>
      <c r="P28" s="13">
        <v>22</v>
      </c>
      <c r="Q28" s="13">
        <v>37</v>
      </c>
      <c r="R28" s="13">
        <v>8</v>
      </c>
      <c r="S28" s="13">
        <v>26</v>
      </c>
      <c r="T28" s="13">
        <v>25</v>
      </c>
      <c r="U28" s="13">
        <v>21</v>
      </c>
      <c r="V28" s="13">
        <v>1</v>
      </c>
      <c r="W28" s="13">
        <v>5</v>
      </c>
      <c r="X28" s="13">
        <v>25</v>
      </c>
      <c r="Y28" s="13">
        <v>38</v>
      </c>
      <c r="Z28" s="15">
        <v>47</v>
      </c>
      <c r="AA28" s="14">
        <v>221</v>
      </c>
      <c r="AB28" s="13">
        <v>35</v>
      </c>
      <c r="AC28" s="13">
        <v>3</v>
      </c>
      <c r="AD28" s="13">
        <v>16</v>
      </c>
      <c r="AE28" s="13">
        <v>15</v>
      </c>
      <c r="AF28" s="15">
        <v>0</v>
      </c>
      <c r="AG28" s="14">
        <v>152</v>
      </c>
      <c r="AH28" s="13">
        <v>104</v>
      </c>
      <c r="AI28" s="13">
        <v>70</v>
      </c>
      <c r="AJ28" s="13">
        <v>82</v>
      </c>
      <c r="AK28" s="13">
        <v>53</v>
      </c>
      <c r="AL28" s="15">
        <v>51</v>
      </c>
      <c r="AM28" s="14">
        <v>255</v>
      </c>
      <c r="AN28" s="15">
        <v>0</v>
      </c>
    </row>
    <row r="29" spans="1:40" ht="15" customHeight="1" x14ac:dyDescent="0.3">
      <c r="A29" s="2" t="s">
        <v>329</v>
      </c>
      <c r="B29" s="9"/>
      <c r="C29" s="16">
        <v>0.71</v>
      </c>
      <c r="D29" s="17">
        <v>0.72</v>
      </c>
      <c r="E29" s="18">
        <v>0.7</v>
      </c>
      <c r="F29" s="17">
        <v>0.59</v>
      </c>
      <c r="G29" s="16">
        <v>0.71</v>
      </c>
      <c r="H29" s="16">
        <v>0.71</v>
      </c>
      <c r="I29" s="16">
        <v>0.68</v>
      </c>
      <c r="J29" s="16">
        <v>0.78</v>
      </c>
      <c r="K29" s="16">
        <v>0.7</v>
      </c>
      <c r="L29" s="16">
        <v>0.68</v>
      </c>
      <c r="M29" s="16">
        <v>0.69</v>
      </c>
      <c r="N29" s="18">
        <v>0.73</v>
      </c>
      <c r="O29" s="17">
        <v>0.71</v>
      </c>
      <c r="P29" s="16">
        <v>0.68</v>
      </c>
      <c r="Q29" s="16">
        <v>0.74</v>
      </c>
      <c r="R29" s="16">
        <v>0.79</v>
      </c>
      <c r="S29" s="16">
        <v>0.71</v>
      </c>
      <c r="T29" s="16">
        <v>0.75</v>
      </c>
      <c r="U29" s="16">
        <v>0.67</v>
      </c>
      <c r="V29" s="16">
        <v>0.49</v>
      </c>
      <c r="W29" s="16">
        <v>0.72</v>
      </c>
      <c r="X29" s="20">
        <v>0.56999999999999995</v>
      </c>
      <c r="Y29" s="16">
        <v>0.75</v>
      </c>
      <c r="Z29" s="18">
        <v>0.76</v>
      </c>
      <c r="AA29" s="17">
        <v>0.7</v>
      </c>
      <c r="AB29" s="16">
        <v>0.76</v>
      </c>
      <c r="AC29" s="16">
        <v>0.68</v>
      </c>
      <c r="AD29" s="16">
        <v>0.65</v>
      </c>
      <c r="AE29" s="16">
        <v>0.95</v>
      </c>
      <c r="AF29" s="18">
        <v>0</v>
      </c>
      <c r="AG29" s="17">
        <v>0.71</v>
      </c>
      <c r="AH29" s="16">
        <v>0.7</v>
      </c>
      <c r="AI29" s="16">
        <v>0.67</v>
      </c>
      <c r="AJ29" s="16">
        <v>0.76</v>
      </c>
      <c r="AK29" s="16">
        <v>0.67</v>
      </c>
      <c r="AL29" s="18">
        <v>0.75</v>
      </c>
      <c r="AM29" s="17">
        <v>0.71</v>
      </c>
      <c r="AN29" s="18">
        <v>0</v>
      </c>
    </row>
    <row r="30" spans="1:40" ht="15" customHeight="1" x14ac:dyDescent="0.3">
      <c r="A30" s="2" t="s">
        <v>329</v>
      </c>
      <c r="B30" s="9"/>
      <c r="D30" s="22"/>
      <c r="E30" s="9"/>
      <c r="F30" s="22"/>
      <c r="N30" s="9"/>
      <c r="O30" s="22"/>
      <c r="Z30" s="11" t="s">
        <v>387</v>
      </c>
      <c r="AA30" s="22"/>
      <c r="AF30" s="9"/>
      <c r="AG30" s="22"/>
      <c r="AL30" s="9"/>
      <c r="AM30" s="22"/>
      <c r="AN30" s="9"/>
    </row>
    <row r="31" spans="1:40" ht="15" customHeight="1" x14ac:dyDescent="0.3">
      <c r="A31" s="2" t="s">
        <v>329</v>
      </c>
      <c r="B31" s="9" t="s">
        <v>970</v>
      </c>
      <c r="C31" s="13">
        <v>29</v>
      </c>
      <c r="D31" s="14">
        <v>14</v>
      </c>
      <c r="E31" s="15">
        <v>15</v>
      </c>
      <c r="F31" s="14">
        <v>3</v>
      </c>
      <c r="G31" s="13">
        <v>4</v>
      </c>
      <c r="H31" s="13">
        <v>3</v>
      </c>
      <c r="I31" s="13">
        <v>7</v>
      </c>
      <c r="J31" s="13">
        <v>3</v>
      </c>
      <c r="K31" s="13">
        <v>8</v>
      </c>
      <c r="L31" s="13">
        <v>8</v>
      </c>
      <c r="M31" s="13">
        <v>10</v>
      </c>
      <c r="N31" s="15">
        <v>12</v>
      </c>
      <c r="O31" s="14">
        <v>24</v>
      </c>
      <c r="P31" s="13">
        <v>3</v>
      </c>
      <c r="Q31" s="13">
        <v>3</v>
      </c>
      <c r="R31" s="13">
        <v>0</v>
      </c>
      <c r="S31" s="13">
        <v>4</v>
      </c>
      <c r="T31" s="13">
        <v>2</v>
      </c>
      <c r="U31" s="13">
        <v>3</v>
      </c>
      <c r="V31" s="13">
        <v>0</v>
      </c>
      <c r="W31" s="13">
        <v>0</v>
      </c>
      <c r="X31" s="13">
        <v>6</v>
      </c>
      <c r="Y31" s="13">
        <v>4</v>
      </c>
      <c r="Z31" s="15">
        <v>4</v>
      </c>
      <c r="AA31" s="14">
        <v>23</v>
      </c>
      <c r="AB31" s="13">
        <v>6</v>
      </c>
      <c r="AC31" s="13">
        <v>1</v>
      </c>
      <c r="AD31" s="13">
        <v>5</v>
      </c>
      <c r="AE31" s="13">
        <v>0</v>
      </c>
      <c r="AF31" s="15">
        <v>0</v>
      </c>
      <c r="AG31" s="14">
        <v>15</v>
      </c>
      <c r="AH31" s="13">
        <v>14</v>
      </c>
      <c r="AI31" s="13">
        <v>11</v>
      </c>
      <c r="AJ31" s="13">
        <v>4</v>
      </c>
      <c r="AK31" s="13">
        <v>8</v>
      </c>
      <c r="AL31" s="15">
        <v>6</v>
      </c>
      <c r="AM31" s="14">
        <v>29</v>
      </c>
      <c r="AN31" s="15">
        <v>0</v>
      </c>
    </row>
    <row r="32" spans="1:40" ht="15" customHeight="1" x14ac:dyDescent="0.3">
      <c r="A32" s="2" t="s">
        <v>329</v>
      </c>
      <c r="B32" s="9"/>
      <c r="C32" s="16">
        <v>0.08</v>
      </c>
      <c r="D32" s="17">
        <v>7.0000000000000007E-2</v>
      </c>
      <c r="E32" s="18">
        <v>0.09</v>
      </c>
      <c r="F32" s="17">
        <v>0.23</v>
      </c>
      <c r="G32" s="16">
        <v>0.11</v>
      </c>
      <c r="H32" s="16">
        <v>0.06</v>
      </c>
      <c r="I32" s="16">
        <v>0.12</v>
      </c>
      <c r="J32" s="16">
        <v>0.05</v>
      </c>
      <c r="K32" s="16">
        <v>0.06</v>
      </c>
      <c r="L32" s="16">
        <v>0.14000000000000001</v>
      </c>
      <c r="M32" s="16">
        <v>0.09</v>
      </c>
      <c r="N32" s="18">
        <v>0.06</v>
      </c>
      <c r="O32" s="17">
        <v>0.08</v>
      </c>
      <c r="P32" s="16">
        <v>0.09</v>
      </c>
      <c r="Q32" s="16">
        <v>7.0000000000000007E-2</v>
      </c>
      <c r="R32" s="16">
        <v>0</v>
      </c>
      <c r="S32" s="16">
        <v>0.1</v>
      </c>
      <c r="T32" s="16">
        <v>0.05</v>
      </c>
      <c r="U32" s="16">
        <v>0.11</v>
      </c>
      <c r="V32" s="16">
        <v>0</v>
      </c>
      <c r="W32" s="16">
        <v>0</v>
      </c>
      <c r="X32" s="16">
        <v>0.14000000000000001</v>
      </c>
      <c r="Y32" s="16">
        <v>7.0000000000000007E-2</v>
      </c>
      <c r="Z32" s="18">
        <v>0.06</v>
      </c>
      <c r="AA32" s="17">
        <v>7.0000000000000007E-2</v>
      </c>
      <c r="AB32" s="16">
        <v>0.13</v>
      </c>
      <c r="AC32" s="16">
        <v>0.17</v>
      </c>
      <c r="AD32" s="16">
        <v>0.2</v>
      </c>
      <c r="AE32" s="16">
        <v>0</v>
      </c>
      <c r="AF32" s="18">
        <v>0</v>
      </c>
      <c r="AG32" s="17">
        <v>7.0000000000000007E-2</v>
      </c>
      <c r="AH32" s="16">
        <v>0.09</v>
      </c>
      <c r="AI32" s="16">
        <v>0.1</v>
      </c>
      <c r="AJ32" s="16">
        <v>0.04</v>
      </c>
      <c r="AK32" s="16">
        <v>0.1</v>
      </c>
      <c r="AL32" s="18">
        <v>0.09</v>
      </c>
      <c r="AM32" s="17">
        <v>0.08</v>
      </c>
      <c r="AN32" s="18">
        <v>0</v>
      </c>
    </row>
    <row r="33" spans="1:40" ht="15" customHeight="1" x14ac:dyDescent="0.3">
      <c r="A33" s="2" t="s">
        <v>329</v>
      </c>
      <c r="B33" s="9"/>
      <c r="C33" s="28"/>
      <c r="D33" s="29"/>
      <c r="E33" s="30"/>
      <c r="F33" s="29"/>
      <c r="G33" s="28"/>
      <c r="H33" s="28"/>
      <c r="I33" s="28"/>
      <c r="J33" s="28"/>
      <c r="K33" s="28"/>
      <c r="L33" s="47" t="s">
        <v>385</v>
      </c>
      <c r="M33" s="28"/>
      <c r="N33" s="30"/>
      <c r="O33" s="29"/>
      <c r="P33" s="28"/>
      <c r="Q33" s="28"/>
      <c r="R33" s="28"/>
      <c r="S33" s="28"/>
      <c r="T33" s="28"/>
      <c r="U33" s="28"/>
      <c r="V33" s="28"/>
      <c r="W33" s="28"/>
      <c r="X33" s="28"/>
      <c r="Y33" s="28"/>
      <c r="Z33" s="30"/>
      <c r="AA33" s="29"/>
      <c r="AB33" s="28"/>
      <c r="AC33" s="28"/>
      <c r="AD33" s="28"/>
      <c r="AE33" s="28"/>
      <c r="AF33" s="30"/>
      <c r="AG33" s="29"/>
      <c r="AH33" s="28"/>
      <c r="AI33" s="28"/>
      <c r="AJ33" s="28"/>
      <c r="AK33" s="28"/>
      <c r="AL33" s="30"/>
      <c r="AM33" s="29"/>
      <c r="AN33" s="30"/>
    </row>
    <row r="34" spans="1:40" x14ac:dyDescent="0.3">
      <c r="A34" s="2" t="s">
        <v>329</v>
      </c>
      <c r="B34" s="2" t="s">
        <v>457</v>
      </c>
    </row>
    <row r="35" spans="1:40" x14ac:dyDescent="0.3">
      <c r="A35" s="2" t="s">
        <v>329</v>
      </c>
      <c r="B35" s="2" t="s">
        <v>458</v>
      </c>
    </row>
    <row r="36" spans="1:40" ht="15" customHeight="1" x14ac:dyDescent="0.3">
      <c r="A36" s="2" t="s">
        <v>329</v>
      </c>
    </row>
    <row r="37" spans="1:40" ht="15" customHeight="1" x14ac:dyDescent="0.3">
      <c r="A37" s="2" t="s">
        <v>329</v>
      </c>
      <c r="B37" s="2" t="s">
        <v>459</v>
      </c>
    </row>
  </sheetData>
  <mergeCells count="6">
    <mergeCell ref="AM6:AN6"/>
    <mergeCell ref="D6:E6"/>
    <mergeCell ref="F6:N6"/>
    <mergeCell ref="O6:Z6"/>
    <mergeCell ref="AA6:AF6"/>
    <mergeCell ref="AG6:AL6"/>
  </mergeCells>
  <hyperlinks>
    <hyperlink ref="B1" location="'Contents'!E1" display="&lt;&lt; Contents" xr:uid="{00000000-0004-0000-3F00-000000000000}"/>
  </hyperlinks>
  <pageMargins left="0.7" right="0.7" top="0.75" bottom="0.75" header="0.3" footer="0.3"/>
  <headerFooter>
    <oddHeader>&amp;L&amp;"Aptos"&amp;12&amp;K000000 Classification: CONFIDENTIAL&amp;1#_x000D_</oddHeader>
  </headerFooter>
</worksheet>
</file>

<file path=xl/worksheets/sheet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0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1186</v>
      </c>
    </row>
    <row r="4" spans="1:40" x14ac:dyDescent="0.3">
      <c r="A4" s="2" t="s">
        <v>329</v>
      </c>
      <c r="B4" s="2" t="s">
        <v>1187</v>
      </c>
    </row>
    <row r="5" spans="1:40" x14ac:dyDescent="0.3">
      <c r="A5" s="2" t="s">
        <v>329</v>
      </c>
      <c r="B5" s="2" t="s">
        <v>41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382</v>
      </c>
      <c r="U8" s="12" t="s">
        <v>467</v>
      </c>
      <c r="V8" s="12" t="s">
        <v>386</v>
      </c>
      <c r="W8" s="12" t="s">
        <v>468</v>
      </c>
      <c r="X8" s="12" t="s">
        <v>469</v>
      </c>
      <c r="Y8" s="12" t="s">
        <v>470</v>
      </c>
      <c r="Z8" s="11" t="s">
        <v>471</v>
      </c>
      <c r="AA8" s="10" t="s">
        <v>377</v>
      </c>
      <c r="AB8" s="12" t="s">
        <v>463</v>
      </c>
      <c r="AC8" s="12" t="s">
        <v>464</v>
      </c>
      <c r="AD8" s="12" t="s">
        <v>465</v>
      </c>
      <c r="AE8" s="12" t="s">
        <v>466</v>
      </c>
      <c r="AF8" s="11" t="s">
        <v>390</v>
      </c>
      <c r="AG8" s="10" t="s">
        <v>462</v>
      </c>
      <c r="AH8" s="12" t="s">
        <v>463</v>
      </c>
      <c r="AI8" s="12" t="s">
        <v>464</v>
      </c>
      <c r="AJ8" s="12" t="s">
        <v>465</v>
      </c>
      <c r="AK8" s="12" t="s">
        <v>466</v>
      </c>
      <c r="AL8" s="11" t="s">
        <v>390</v>
      </c>
      <c r="AM8" s="10" t="s">
        <v>377</v>
      </c>
      <c r="AN8" s="11" t="s">
        <v>463</v>
      </c>
    </row>
    <row r="9" spans="1:40" ht="15" customHeight="1" x14ac:dyDescent="0.3">
      <c r="A9" s="2" t="s">
        <v>329</v>
      </c>
      <c r="B9" s="9" t="s">
        <v>391</v>
      </c>
      <c r="C9" s="13">
        <v>143</v>
      </c>
      <c r="D9" s="14">
        <v>76</v>
      </c>
      <c r="E9" s="15">
        <v>67</v>
      </c>
      <c r="F9" s="14">
        <v>7</v>
      </c>
      <c r="G9" s="13">
        <v>16</v>
      </c>
      <c r="H9" s="13">
        <v>22</v>
      </c>
      <c r="I9" s="13">
        <v>21</v>
      </c>
      <c r="J9" s="13">
        <v>33</v>
      </c>
      <c r="K9" s="13">
        <v>44</v>
      </c>
      <c r="L9" s="13">
        <v>23</v>
      </c>
      <c r="M9" s="13">
        <v>43</v>
      </c>
      <c r="N9" s="15">
        <v>77</v>
      </c>
      <c r="O9" s="14">
        <v>0</v>
      </c>
      <c r="P9" s="13">
        <v>0</v>
      </c>
      <c r="Q9" s="13">
        <v>0</v>
      </c>
      <c r="R9" s="13">
        <v>0</v>
      </c>
      <c r="S9" s="13">
        <v>0</v>
      </c>
      <c r="T9" s="13">
        <v>143</v>
      </c>
      <c r="U9" s="13">
        <v>0</v>
      </c>
      <c r="V9" s="13">
        <v>0</v>
      </c>
      <c r="W9" s="13">
        <v>0</v>
      </c>
      <c r="X9" s="13">
        <v>0</v>
      </c>
      <c r="Y9" s="13">
        <v>0</v>
      </c>
      <c r="Z9" s="15">
        <v>0</v>
      </c>
      <c r="AA9" s="14">
        <v>138</v>
      </c>
      <c r="AB9" s="13">
        <v>5</v>
      </c>
      <c r="AC9" s="13">
        <v>2</v>
      </c>
      <c r="AD9" s="13">
        <v>0</v>
      </c>
      <c r="AE9" s="13">
        <v>1</v>
      </c>
      <c r="AF9" s="15">
        <v>2</v>
      </c>
      <c r="AG9" s="14">
        <v>64</v>
      </c>
      <c r="AH9" s="13">
        <v>79</v>
      </c>
      <c r="AI9" s="13">
        <v>35</v>
      </c>
      <c r="AJ9" s="13">
        <v>29</v>
      </c>
      <c r="AK9" s="13">
        <v>34</v>
      </c>
      <c r="AL9" s="15">
        <v>45</v>
      </c>
      <c r="AM9" s="14">
        <v>143</v>
      </c>
      <c r="AN9" s="15">
        <v>0</v>
      </c>
    </row>
    <row r="10" spans="1:40" ht="15" customHeight="1" x14ac:dyDescent="0.3">
      <c r="A10" s="2" t="s">
        <v>329</v>
      </c>
      <c r="B10" s="9" t="s">
        <v>338</v>
      </c>
      <c r="C10" s="13">
        <v>139</v>
      </c>
      <c r="D10" s="14">
        <v>72</v>
      </c>
      <c r="E10" s="15">
        <v>67</v>
      </c>
      <c r="F10" s="14">
        <v>7</v>
      </c>
      <c r="G10" s="13">
        <v>15</v>
      </c>
      <c r="H10" s="13">
        <v>19</v>
      </c>
      <c r="I10" s="13">
        <v>22</v>
      </c>
      <c r="J10" s="13">
        <v>33</v>
      </c>
      <c r="K10" s="13">
        <v>43</v>
      </c>
      <c r="L10" s="13">
        <v>22</v>
      </c>
      <c r="M10" s="13">
        <v>41</v>
      </c>
      <c r="N10" s="15">
        <v>76</v>
      </c>
      <c r="O10" s="14">
        <v>0</v>
      </c>
      <c r="P10" s="13">
        <v>0</v>
      </c>
      <c r="Q10" s="13">
        <v>0</v>
      </c>
      <c r="R10" s="13">
        <v>0</v>
      </c>
      <c r="S10" s="13">
        <v>0</v>
      </c>
      <c r="T10" s="13">
        <v>139</v>
      </c>
      <c r="U10" s="13">
        <v>0</v>
      </c>
      <c r="V10" s="13">
        <v>0</v>
      </c>
      <c r="W10" s="13">
        <v>0</v>
      </c>
      <c r="X10" s="13">
        <v>0</v>
      </c>
      <c r="Y10" s="13">
        <v>0</v>
      </c>
      <c r="Z10" s="15">
        <v>0</v>
      </c>
      <c r="AA10" s="14">
        <v>133</v>
      </c>
      <c r="AB10" s="13">
        <v>6</v>
      </c>
      <c r="AC10" s="13">
        <v>2</v>
      </c>
      <c r="AD10" s="13">
        <v>0</v>
      </c>
      <c r="AE10" s="13">
        <v>1</v>
      </c>
      <c r="AF10" s="15">
        <v>3</v>
      </c>
      <c r="AG10" s="14">
        <v>60</v>
      </c>
      <c r="AH10" s="13">
        <v>79</v>
      </c>
      <c r="AI10" s="13">
        <v>30</v>
      </c>
      <c r="AJ10" s="13">
        <v>29</v>
      </c>
      <c r="AK10" s="13">
        <v>35</v>
      </c>
      <c r="AL10" s="15">
        <v>44</v>
      </c>
      <c r="AM10" s="14">
        <v>139</v>
      </c>
      <c r="AN10" s="15">
        <v>0</v>
      </c>
    </row>
    <row r="11" spans="1:40" ht="15" customHeight="1" x14ac:dyDescent="0.3">
      <c r="A11" s="2" t="s">
        <v>329</v>
      </c>
      <c r="B11" s="9" t="s">
        <v>909</v>
      </c>
      <c r="C11" s="13">
        <v>38</v>
      </c>
      <c r="D11" s="14">
        <v>17</v>
      </c>
      <c r="E11" s="15">
        <v>21</v>
      </c>
      <c r="F11" s="14">
        <v>4</v>
      </c>
      <c r="G11" s="13">
        <v>5</v>
      </c>
      <c r="H11" s="13">
        <v>4</v>
      </c>
      <c r="I11" s="13">
        <v>7</v>
      </c>
      <c r="J11" s="13">
        <v>7</v>
      </c>
      <c r="K11" s="13">
        <v>11</v>
      </c>
      <c r="L11" s="13">
        <v>9</v>
      </c>
      <c r="M11" s="13">
        <v>11</v>
      </c>
      <c r="N11" s="15">
        <v>19</v>
      </c>
      <c r="O11" s="14">
        <v>0</v>
      </c>
      <c r="P11" s="13">
        <v>0</v>
      </c>
      <c r="Q11" s="13">
        <v>0</v>
      </c>
      <c r="R11" s="13">
        <v>0</v>
      </c>
      <c r="S11" s="13">
        <v>0</v>
      </c>
      <c r="T11" s="13">
        <v>38</v>
      </c>
      <c r="U11" s="13">
        <v>0</v>
      </c>
      <c r="V11" s="13">
        <v>0</v>
      </c>
      <c r="W11" s="13">
        <v>0</v>
      </c>
      <c r="X11" s="13">
        <v>0</v>
      </c>
      <c r="Y11" s="13">
        <v>0</v>
      </c>
      <c r="Z11" s="15">
        <v>0</v>
      </c>
      <c r="AA11" s="14">
        <v>37</v>
      </c>
      <c r="AB11" s="13">
        <v>1</v>
      </c>
      <c r="AC11" s="13">
        <v>1</v>
      </c>
      <c r="AD11" s="13">
        <v>0</v>
      </c>
      <c r="AE11" s="13">
        <v>0</v>
      </c>
      <c r="AF11" s="15">
        <v>0</v>
      </c>
      <c r="AG11" s="14">
        <v>15</v>
      </c>
      <c r="AH11" s="13">
        <v>23</v>
      </c>
      <c r="AI11" s="13">
        <v>10</v>
      </c>
      <c r="AJ11" s="13">
        <v>5</v>
      </c>
      <c r="AK11" s="13">
        <v>10</v>
      </c>
      <c r="AL11" s="15">
        <v>12</v>
      </c>
      <c r="AM11" s="14">
        <v>38</v>
      </c>
      <c r="AN11" s="15">
        <v>0</v>
      </c>
    </row>
    <row r="12" spans="1:40" ht="15" customHeight="1" x14ac:dyDescent="0.3">
      <c r="A12" s="2" t="s">
        <v>329</v>
      </c>
      <c r="B12" s="9"/>
      <c r="C12" s="16">
        <v>0.27</v>
      </c>
      <c r="D12" s="17">
        <v>0.24</v>
      </c>
      <c r="E12" s="18">
        <v>0.31</v>
      </c>
      <c r="F12" s="17">
        <v>0.54</v>
      </c>
      <c r="G12" s="16">
        <v>0.32</v>
      </c>
      <c r="H12" s="16">
        <v>0.22</v>
      </c>
      <c r="I12" s="16">
        <v>0.31</v>
      </c>
      <c r="J12" s="16">
        <v>0.22</v>
      </c>
      <c r="K12" s="16">
        <v>0.26</v>
      </c>
      <c r="L12" s="16">
        <v>0.39</v>
      </c>
      <c r="M12" s="16">
        <v>0.27</v>
      </c>
      <c r="N12" s="18">
        <v>0.24</v>
      </c>
      <c r="O12" s="17">
        <v>0</v>
      </c>
      <c r="P12" s="16">
        <v>0</v>
      </c>
      <c r="Q12" s="16">
        <v>0</v>
      </c>
      <c r="R12" s="16">
        <v>0</v>
      </c>
      <c r="S12" s="16">
        <v>0</v>
      </c>
      <c r="T12" s="16">
        <v>0.27</v>
      </c>
      <c r="U12" s="16">
        <v>0</v>
      </c>
      <c r="V12" s="16">
        <v>0</v>
      </c>
      <c r="W12" s="16">
        <v>0</v>
      </c>
      <c r="X12" s="16">
        <v>0</v>
      </c>
      <c r="Y12" s="16">
        <v>0</v>
      </c>
      <c r="Z12" s="18">
        <v>0</v>
      </c>
      <c r="AA12" s="17">
        <v>0.28000000000000003</v>
      </c>
      <c r="AB12" s="16">
        <v>0.18</v>
      </c>
      <c r="AC12" s="16">
        <v>0.55000000000000004</v>
      </c>
      <c r="AD12" s="16">
        <v>0</v>
      </c>
      <c r="AE12" s="16">
        <v>0</v>
      </c>
      <c r="AF12" s="18">
        <v>0</v>
      </c>
      <c r="AG12" s="17">
        <v>0.26</v>
      </c>
      <c r="AH12" s="16">
        <v>0.28999999999999998</v>
      </c>
      <c r="AI12" s="16">
        <v>0.34</v>
      </c>
      <c r="AJ12" s="16">
        <v>0.17</v>
      </c>
      <c r="AK12" s="16">
        <v>0.3</v>
      </c>
      <c r="AL12" s="18">
        <v>0.28000000000000003</v>
      </c>
      <c r="AM12" s="17">
        <v>0.27</v>
      </c>
      <c r="AN12" s="18">
        <v>0</v>
      </c>
    </row>
    <row r="13" spans="1:40" ht="15" customHeight="1" x14ac:dyDescent="0.3">
      <c r="A13" s="2" t="s">
        <v>329</v>
      </c>
      <c r="B13" s="9" t="s">
        <v>922</v>
      </c>
      <c r="C13" s="13">
        <v>57</v>
      </c>
      <c r="D13" s="14">
        <v>30</v>
      </c>
      <c r="E13" s="15">
        <v>27</v>
      </c>
      <c r="F13" s="14">
        <v>1</v>
      </c>
      <c r="G13" s="13">
        <v>8</v>
      </c>
      <c r="H13" s="13">
        <v>11</v>
      </c>
      <c r="I13" s="13">
        <v>10</v>
      </c>
      <c r="J13" s="13">
        <v>14</v>
      </c>
      <c r="K13" s="13">
        <v>14</v>
      </c>
      <c r="L13" s="13">
        <v>9</v>
      </c>
      <c r="M13" s="13">
        <v>20</v>
      </c>
      <c r="N13" s="15">
        <v>28</v>
      </c>
      <c r="O13" s="14">
        <v>0</v>
      </c>
      <c r="P13" s="13">
        <v>0</v>
      </c>
      <c r="Q13" s="13">
        <v>0</v>
      </c>
      <c r="R13" s="13">
        <v>0</v>
      </c>
      <c r="S13" s="13">
        <v>0</v>
      </c>
      <c r="T13" s="13">
        <v>57</v>
      </c>
      <c r="U13" s="13">
        <v>0</v>
      </c>
      <c r="V13" s="13">
        <v>0</v>
      </c>
      <c r="W13" s="13">
        <v>0</v>
      </c>
      <c r="X13" s="13">
        <v>0</v>
      </c>
      <c r="Y13" s="13">
        <v>0</v>
      </c>
      <c r="Z13" s="15">
        <v>0</v>
      </c>
      <c r="AA13" s="14">
        <v>54</v>
      </c>
      <c r="AB13" s="13">
        <v>3</v>
      </c>
      <c r="AC13" s="13">
        <v>0</v>
      </c>
      <c r="AD13" s="13">
        <v>0</v>
      </c>
      <c r="AE13" s="13">
        <v>0</v>
      </c>
      <c r="AF13" s="15">
        <v>3</v>
      </c>
      <c r="AG13" s="14">
        <v>25</v>
      </c>
      <c r="AH13" s="13">
        <v>32</v>
      </c>
      <c r="AI13" s="13">
        <v>12</v>
      </c>
      <c r="AJ13" s="13">
        <v>14</v>
      </c>
      <c r="AK13" s="13">
        <v>14</v>
      </c>
      <c r="AL13" s="15">
        <v>17</v>
      </c>
      <c r="AM13" s="14">
        <v>57</v>
      </c>
      <c r="AN13" s="15">
        <v>0</v>
      </c>
    </row>
    <row r="14" spans="1:40" ht="15" customHeight="1" x14ac:dyDescent="0.3">
      <c r="A14" s="2" t="s">
        <v>329</v>
      </c>
      <c r="B14" s="9"/>
      <c r="C14" s="16">
        <v>0.41</v>
      </c>
      <c r="D14" s="17">
        <v>0.42</v>
      </c>
      <c r="E14" s="18">
        <v>0.4</v>
      </c>
      <c r="F14" s="17">
        <v>0.15</v>
      </c>
      <c r="G14" s="16">
        <v>0.5</v>
      </c>
      <c r="H14" s="16">
        <v>0.55000000000000004</v>
      </c>
      <c r="I14" s="16">
        <v>0.45</v>
      </c>
      <c r="J14" s="16">
        <v>0.43</v>
      </c>
      <c r="K14" s="16">
        <v>0.33</v>
      </c>
      <c r="L14" s="16">
        <v>0.39</v>
      </c>
      <c r="M14" s="16">
        <v>0.5</v>
      </c>
      <c r="N14" s="18">
        <v>0.37</v>
      </c>
      <c r="O14" s="17">
        <v>0</v>
      </c>
      <c r="P14" s="16">
        <v>0</v>
      </c>
      <c r="Q14" s="16">
        <v>0</v>
      </c>
      <c r="R14" s="16">
        <v>0</v>
      </c>
      <c r="S14" s="16">
        <v>0</v>
      </c>
      <c r="T14" s="16">
        <v>0.41</v>
      </c>
      <c r="U14" s="16">
        <v>0</v>
      </c>
      <c r="V14" s="16">
        <v>0</v>
      </c>
      <c r="W14" s="16">
        <v>0</v>
      </c>
      <c r="X14" s="16">
        <v>0</v>
      </c>
      <c r="Y14" s="16">
        <v>0</v>
      </c>
      <c r="Z14" s="18">
        <v>0</v>
      </c>
      <c r="AA14" s="17">
        <v>0.4</v>
      </c>
      <c r="AB14" s="16">
        <v>0.53</v>
      </c>
      <c r="AC14" s="16">
        <v>0</v>
      </c>
      <c r="AD14" s="16">
        <v>0</v>
      </c>
      <c r="AE14" s="16">
        <v>0</v>
      </c>
      <c r="AF14" s="18">
        <v>1</v>
      </c>
      <c r="AG14" s="17">
        <v>0.42</v>
      </c>
      <c r="AH14" s="16">
        <v>0.4</v>
      </c>
      <c r="AI14" s="16">
        <v>0.38</v>
      </c>
      <c r="AJ14" s="16">
        <v>0.47</v>
      </c>
      <c r="AK14" s="16">
        <v>0.41</v>
      </c>
      <c r="AL14" s="18">
        <v>0.4</v>
      </c>
      <c r="AM14" s="17">
        <v>0.41</v>
      </c>
      <c r="AN14" s="18">
        <v>0</v>
      </c>
    </row>
    <row r="15" spans="1:40" ht="15" customHeight="1" x14ac:dyDescent="0.3">
      <c r="A15" s="2" t="s">
        <v>329</v>
      </c>
      <c r="B15" s="9" t="s">
        <v>930</v>
      </c>
      <c r="C15" s="13">
        <v>29</v>
      </c>
      <c r="D15" s="14">
        <v>16</v>
      </c>
      <c r="E15" s="15">
        <v>13</v>
      </c>
      <c r="F15" s="14">
        <v>1</v>
      </c>
      <c r="G15" s="13">
        <v>2</v>
      </c>
      <c r="H15" s="13">
        <v>3</v>
      </c>
      <c r="I15" s="13">
        <v>5</v>
      </c>
      <c r="J15" s="13">
        <v>7</v>
      </c>
      <c r="K15" s="13">
        <v>12</v>
      </c>
      <c r="L15" s="13">
        <v>3</v>
      </c>
      <c r="M15" s="13">
        <v>8</v>
      </c>
      <c r="N15" s="15">
        <v>19</v>
      </c>
      <c r="O15" s="14">
        <v>0</v>
      </c>
      <c r="P15" s="13">
        <v>0</v>
      </c>
      <c r="Q15" s="13">
        <v>0</v>
      </c>
      <c r="R15" s="13">
        <v>0</v>
      </c>
      <c r="S15" s="13">
        <v>0</v>
      </c>
      <c r="T15" s="13">
        <v>29</v>
      </c>
      <c r="U15" s="13">
        <v>0</v>
      </c>
      <c r="V15" s="13">
        <v>0</v>
      </c>
      <c r="W15" s="13">
        <v>0</v>
      </c>
      <c r="X15" s="13">
        <v>0</v>
      </c>
      <c r="Y15" s="13">
        <v>0</v>
      </c>
      <c r="Z15" s="15">
        <v>0</v>
      </c>
      <c r="AA15" s="14">
        <v>28</v>
      </c>
      <c r="AB15" s="13">
        <v>2</v>
      </c>
      <c r="AC15" s="13">
        <v>1</v>
      </c>
      <c r="AD15" s="13">
        <v>0</v>
      </c>
      <c r="AE15" s="13">
        <v>1</v>
      </c>
      <c r="AF15" s="15">
        <v>0</v>
      </c>
      <c r="AG15" s="14">
        <v>13</v>
      </c>
      <c r="AH15" s="13">
        <v>17</v>
      </c>
      <c r="AI15" s="13">
        <v>6</v>
      </c>
      <c r="AJ15" s="13">
        <v>7</v>
      </c>
      <c r="AK15" s="13">
        <v>6</v>
      </c>
      <c r="AL15" s="15">
        <v>10</v>
      </c>
      <c r="AM15" s="14">
        <v>29</v>
      </c>
      <c r="AN15" s="15">
        <v>0</v>
      </c>
    </row>
    <row r="16" spans="1:40" ht="15" customHeight="1" x14ac:dyDescent="0.3">
      <c r="A16" s="2" t="s">
        <v>329</v>
      </c>
      <c r="B16" s="9"/>
      <c r="C16" s="16">
        <v>0.21</v>
      </c>
      <c r="D16" s="17">
        <v>0.22</v>
      </c>
      <c r="E16" s="18">
        <v>0.2</v>
      </c>
      <c r="F16" s="17">
        <v>0.15</v>
      </c>
      <c r="G16" s="16">
        <v>0.12</v>
      </c>
      <c r="H16" s="16">
        <v>0.14000000000000001</v>
      </c>
      <c r="I16" s="16">
        <v>0.23</v>
      </c>
      <c r="J16" s="16">
        <v>0.21</v>
      </c>
      <c r="K16" s="16">
        <v>0.27</v>
      </c>
      <c r="L16" s="16">
        <v>0.13</v>
      </c>
      <c r="M16" s="16">
        <v>0.19</v>
      </c>
      <c r="N16" s="18">
        <v>0.25</v>
      </c>
      <c r="O16" s="17">
        <v>0</v>
      </c>
      <c r="P16" s="16">
        <v>0</v>
      </c>
      <c r="Q16" s="16">
        <v>0</v>
      </c>
      <c r="R16" s="16">
        <v>0</v>
      </c>
      <c r="S16" s="16">
        <v>0</v>
      </c>
      <c r="T16" s="16">
        <v>0.21</v>
      </c>
      <c r="U16" s="16">
        <v>0</v>
      </c>
      <c r="V16" s="16">
        <v>0</v>
      </c>
      <c r="W16" s="16">
        <v>0</v>
      </c>
      <c r="X16" s="16">
        <v>0</v>
      </c>
      <c r="Y16" s="16">
        <v>0</v>
      </c>
      <c r="Z16" s="18">
        <v>0</v>
      </c>
      <c r="AA16" s="17">
        <v>0.21</v>
      </c>
      <c r="AB16" s="16">
        <v>0.28999999999999998</v>
      </c>
      <c r="AC16" s="16">
        <v>0.45</v>
      </c>
      <c r="AD16" s="16">
        <v>0</v>
      </c>
      <c r="AE16" s="16">
        <v>1</v>
      </c>
      <c r="AF16" s="18">
        <v>0</v>
      </c>
      <c r="AG16" s="17">
        <v>0.21</v>
      </c>
      <c r="AH16" s="16">
        <v>0.21</v>
      </c>
      <c r="AI16" s="16">
        <v>0.2</v>
      </c>
      <c r="AJ16" s="16">
        <v>0.23</v>
      </c>
      <c r="AK16" s="16">
        <v>0.18</v>
      </c>
      <c r="AL16" s="18">
        <v>0.23</v>
      </c>
      <c r="AM16" s="17">
        <v>0.21</v>
      </c>
      <c r="AN16" s="18">
        <v>0</v>
      </c>
    </row>
    <row r="17" spans="1:40" ht="15" customHeight="1" x14ac:dyDescent="0.3">
      <c r="A17" s="2" t="s">
        <v>329</v>
      </c>
      <c r="B17" s="9" t="s">
        <v>940</v>
      </c>
      <c r="C17" s="13">
        <v>10</v>
      </c>
      <c r="D17" s="14">
        <v>5</v>
      </c>
      <c r="E17" s="15">
        <v>5</v>
      </c>
      <c r="F17" s="14">
        <v>1</v>
      </c>
      <c r="G17" s="13">
        <v>1</v>
      </c>
      <c r="H17" s="13">
        <v>1</v>
      </c>
      <c r="I17" s="13">
        <v>0</v>
      </c>
      <c r="J17" s="13">
        <v>3</v>
      </c>
      <c r="K17" s="13">
        <v>4</v>
      </c>
      <c r="L17" s="13">
        <v>2</v>
      </c>
      <c r="M17" s="13">
        <v>1</v>
      </c>
      <c r="N17" s="15">
        <v>7</v>
      </c>
      <c r="O17" s="14">
        <v>0</v>
      </c>
      <c r="P17" s="13">
        <v>0</v>
      </c>
      <c r="Q17" s="13">
        <v>0</v>
      </c>
      <c r="R17" s="13">
        <v>0</v>
      </c>
      <c r="S17" s="13">
        <v>0</v>
      </c>
      <c r="T17" s="13">
        <v>10</v>
      </c>
      <c r="U17" s="13">
        <v>0</v>
      </c>
      <c r="V17" s="13">
        <v>0</v>
      </c>
      <c r="W17" s="13">
        <v>0</v>
      </c>
      <c r="X17" s="13">
        <v>0</v>
      </c>
      <c r="Y17" s="13">
        <v>0</v>
      </c>
      <c r="Z17" s="15">
        <v>0</v>
      </c>
      <c r="AA17" s="14">
        <v>10</v>
      </c>
      <c r="AB17" s="13">
        <v>0</v>
      </c>
      <c r="AC17" s="13">
        <v>0</v>
      </c>
      <c r="AD17" s="13">
        <v>0</v>
      </c>
      <c r="AE17" s="13">
        <v>0</v>
      </c>
      <c r="AF17" s="15">
        <v>0</v>
      </c>
      <c r="AG17" s="14">
        <v>5</v>
      </c>
      <c r="AH17" s="13">
        <v>5</v>
      </c>
      <c r="AI17" s="13">
        <v>1</v>
      </c>
      <c r="AJ17" s="13">
        <v>4</v>
      </c>
      <c r="AK17" s="13">
        <v>3</v>
      </c>
      <c r="AL17" s="15">
        <v>2</v>
      </c>
      <c r="AM17" s="14">
        <v>10</v>
      </c>
      <c r="AN17" s="15">
        <v>0</v>
      </c>
    </row>
    <row r="18" spans="1:40" ht="15" customHeight="1" x14ac:dyDescent="0.3">
      <c r="A18" s="2" t="s">
        <v>329</v>
      </c>
      <c r="B18" s="9"/>
      <c r="C18" s="16">
        <v>7.0000000000000007E-2</v>
      </c>
      <c r="D18" s="17">
        <v>7.0000000000000007E-2</v>
      </c>
      <c r="E18" s="18">
        <v>0.08</v>
      </c>
      <c r="F18" s="17">
        <v>0.16</v>
      </c>
      <c r="G18" s="16">
        <v>7.0000000000000007E-2</v>
      </c>
      <c r="H18" s="16">
        <v>0.04</v>
      </c>
      <c r="I18" s="16">
        <v>0</v>
      </c>
      <c r="J18" s="16">
        <v>0.09</v>
      </c>
      <c r="K18" s="16">
        <v>0.1</v>
      </c>
      <c r="L18" s="16">
        <v>0.09</v>
      </c>
      <c r="M18" s="16">
        <v>0.02</v>
      </c>
      <c r="N18" s="18">
        <v>0.09</v>
      </c>
      <c r="O18" s="17">
        <v>0</v>
      </c>
      <c r="P18" s="16">
        <v>0</v>
      </c>
      <c r="Q18" s="16">
        <v>0</v>
      </c>
      <c r="R18" s="16">
        <v>0</v>
      </c>
      <c r="S18" s="16">
        <v>0</v>
      </c>
      <c r="T18" s="16">
        <v>7.0000000000000007E-2</v>
      </c>
      <c r="U18" s="16">
        <v>0</v>
      </c>
      <c r="V18" s="16">
        <v>0</v>
      </c>
      <c r="W18" s="16">
        <v>0</v>
      </c>
      <c r="X18" s="16">
        <v>0</v>
      </c>
      <c r="Y18" s="16">
        <v>0</v>
      </c>
      <c r="Z18" s="18">
        <v>0</v>
      </c>
      <c r="AA18" s="17">
        <v>7.0000000000000007E-2</v>
      </c>
      <c r="AB18" s="16">
        <v>0</v>
      </c>
      <c r="AC18" s="16">
        <v>0</v>
      </c>
      <c r="AD18" s="16">
        <v>0</v>
      </c>
      <c r="AE18" s="16">
        <v>0</v>
      </c>
      <c r="AF18" s="18">
        <v>0</v>
      </c>
      <c r="AG18" s="17">
        <v>0.08</v>
      </c>
      <c r="AH18" s="16">
        <v>7.0000000000000007E-2</v>
      </c>
      <c r="AI18" s="16">
        <v>0.03</v>
      </c>
      <c r="AJ18" s="16">
        <v>0.14000000000000001</v>
      </c>
      <c r="AK18" s="16">
        <v>0.09</v>
      </c>
      <c r="AL18" s="18">
        <v>0.05</v>
      </c>
      <c r="AM18" s="17">
        <v>7.0000000000000007E-2</v>
      </c>
      <c r="AN18" s="18">
        <v>0</v>
      </c>
    </row>
    <row r="19" spans="1:40" ht="15" customHeight="1" x14ac:dyDescent="0.3">
      <c r="A19" s="2" t="s">
        <v>329</v>
      </c>
      <c r="B19" s="9" t="s">
        <v>950</v>
      </c>
      <c r="C19" s="13">
        <v>3</v>
      </c>
      <c r="D19" s="14">
        <v>3</v>
      </c>
      <c r="E19" s="15">
        <v>0</v>
      </c>
      <c r="F19" s="14">
        <v>0</v>
      </c>
      <c r="G19" s="13">
        <v>0</v>
      </c>
      <c r="H19" s="13">
        <v>1</v>
      </c>
      <c r="I19" s="13">
        <v>0</v>
      </c>
      <c r="J19" s="13">
        <v>2</v>
      </c>
      <c r="K19" s="13">
        <v>0</v>
      </c>
      <c r="L19" s="13">
        <v>0</v>
      </c>
      <c r="M19" s="13">
        <v>1</v>
      </c>
      <c r="N19" s="15">
        <v>2</v>
      </c>
      <c r="O19" s="14">
        <v>0</v>
      </c>
      <c r="P19" s="13">
        <v>0</v>
      </c>
      <c r="Q19" s="13">
        <v>0</v>
      </c>
      <c r="R19" s="13">
        <v>0</v>
      </c>
      <c r="S19" s="13">
        <v>0</v>
      </c>
      <c r="T19" s="13">
        <v>3</v>
      </c>
      <c r="U19" s="13">
        <v>0</v>
      </c>
      <c r="V19" s="13">
        <v>0</v>
      </c>
      <c r="W19" s="13">
        <v>0</v>
      </c>
      <c r="X19" s="13">
        <v>0</v>
      </c>
      <c r="Y19" s="13">
        <v>0</v>
      </c>
      <c r="Z19" s="15">
        <v>0</v>
      </c>
      <c r="AA19" s="14">
        <v>3</v>
      </c>
      <c r="AB19" s="13">
        <v>0</v>
      </c>
      <c r="AC19" s="13">
        <v>0</v>
      </c>
      <c r="AD19" s="13">
        <v>0</v>
      </c>
      <c r="AE19" s="13">
        <v>0</v>
      </c>
      <c r="AF19" s="15">
        <v>0</v>
      </c>
      <c r="AG19" s="14">
        <v>1</v>
      </c>
      <c r="AH19" s="13">
        <v>2</v>
      </c>
      <c r="AI19" s="13">
        <v>1</v>
      </c>
      <c r="AJ19" s="13">
        <v>0</v>
      </c>
      <c r="AK19" s="13">
        <v>1</v>
      </c>
      <c r="AL19" s="15">
        <v>1</v>
      </c>
      <c r="AM19" s="14">
        <v>3</v>
      </c>
      <c r="AN19" s="15">
        <v>0</v>
      </c>
    </row>
    <row r="20" spans="1:40" ht="15" customHeight="1" x14ac:dyDescent="0.3">
      <c r="A20" s="2" t="s">
        <v>329</v>
      </c>
      <c r="B20" s="9"/>
      <c r="C20" s="16">
        <v>0.02</v>
      </c>
      <c r="D20" s="17">
        <v>0.04</v>
      </c>
      <c r="E20" s="18">
        <v>0</v>
      </c>
      <c r="F20" s="17">
        <v>0</v>
      </c>
      <c r="G20" s="16">
        <v>0</v>
      </c>
      <c r="H20" s="16">
        <v>0.05</v>
      </c>
      <c r="I20" s="16">
        <v>0</v>
      </c>
      <c r="J20" s="16">
        <v>0.05</v>
      </c>
      <c r="K20" s="16">
        <v>0</v>
      </c>
      <c r="L20" s="16">
        <v>0</v>
      </c>
      <c r="M20" s="16">
        <v>0.02</v>
      </c>
      <c r="N20" s="18">
        <v>0.02</v>
      </c>
      <c r="O20" s="17">
        <v>0</v>
      </c>
      <c r="P20" s="16">
        <v>0</v>
      </c>
      <c r="Q20" s="16">
        <v>0</v>
      </c>
      <c r="R20" s="16">
        <v>0</v>
      </c>
      <c r="S20" s="16">
        <v>0</v>
      </c>
      <c r="T20" s="16">
        <v>0.02</v>
      </c>
      <c r="U20" s="16">
        <v>0</v>
      </c>
      <c r="V20" s="16">
        <v>0</v>
      </c>
      <c r="W20" s="16">
        <v>0</v>
      </c>
      <c r="X20" s="16">
        <v>0</v>
      </c>
      <c r="Y20" s="16">
        <v>0</v>
      </c>
      <c r="Z20" s="18">
        <v>0</v>
      </c>
      <c r="AA20" s="17">
        <v>0.02</v>
      </c>
      <c r="AB20" s="16">
        <v>0</v>
      </c>
      <c r="AC20" s="16">
        <v>0</v>
      </c>
      <c r="AD20" s="16">
        <v>0</v>
      </c>
      <c r="AE20" s="16">
        <v>0</v>
      </c>
      <c r="AF20" s="18">
        <v>0</v>
      </c>
      <c r="AG20" s="17">
        <v>0.01</v>
      </c>
      <c r="AH20" s="16">
        <v>0.02</v>
      </c>
      <c r="AI20" s="16">
        <v>0.03</v>
      </c>
      <c r="AJ20" s="16">
        <v>0</v>
      </c>
      <c r="AK20" s="16">
        <v>0.03</v>
      </c>
      <c r="AL20" s="18">
        <v>0.02</v>
      </c>
      <c r="AM20" s="17">
        <v>0.02</v>
      </c>
      <c r="AN20" s="18">
        <v>0</v>
      </c>
    </row>
    <row r="21" spans="1:40" ht="15" customHeight="1" x14ac:dyDescent="0.3">
      <c r="A21" s="2" t="s">
        <v>329</v>
      </c>
      <c r="B21" s="9" t="s">
        <v>774</v>
      </c>
      <c r="C21" s="13">
        <v>2</v>
      </c>
      <c r="D21" s="14">
        <v>1</v>
      </c>
      <c r="E21" s="15">
        <v>1</v>
      </c>
      <c r="F21" s="14">
        <v>0</v>
      </c>
      <c r="G21" s="13">
        <v>0</v>
      </c>
      <c r="H21" s="13">
        <v>0</v>
      </c>
      <c r="I21" s="13">
        <v>0</v>
      </c>
      <c r="J21" s="13">
        <v>0</v>
      </c>
      <c r="K21" s="13">
        <v>2</v>
      </c>
      <c r="L21" s="13">
        <v>0</v>
      </c>
      <c r="M21" s="13">
        <v>0</v>
      </c>
      <c r="N21" s="15">
        <v>2</v>
      </c>
      <c r="O21" s="14">
        <v>0</v>
      </c>
      <c r="P21" s="13">
        <v>0</v>
      </c>
      <c r="Q21" s="13">
        <v>0</v>
      </c>
      <c r="R21" s="13">
        <v>0</v>
      </c>
      <c r="S21" s="13">
        <v>0</v>
      </c>
      <c r="T21" s="13">
        <v>2</v>
      </c>
      <c r="U21" s="13">
        <v>0</v>
      </c>
      <c r="V21" s="13">
        <v>0</v>
      </c>
      <c r="W21" s="13">
        <v>0</v>
      </c>
      <c r="X21" s="13">
        <v>0</v>
      </c>
      <c r="Y21" s="13">
        <v>0</v>
      </c>
      <c r="Z21" s="15">
        <v>0</v>
      </c>
      <c r="AA21" s="14">
        <v>2</v>
      </c>
      <c r="AB21" s="13">
        <v>0</v>
      </c>
      <c r="AC21" s="13">
        <v>0</v>
      </c>
      <c r="AD21" s="13">
        <v>0</v>
      </c>
      <c r="AE21" s="13">
        <v>0</v>
      </c>
      <c r="AF21" s="15">
        <v>0</v>
      </c>
      <c r="AG21" s="14">
        <v>1</v>
      </c>
      <c r="AH21" s="13">
        <v>1</v>
      </c>
      <c r="AI21" s="13">
        <v>1</v>
      </c>
      <c r="AJ21" s="13">
        <v>0</v>
      </c>
      <c r="AK21" s="13">
        <v>0</v>
      </c>
      <c r="AL21" s="15">
        <v>1</v>
      </c>
      <c r="AM21" s="14">
        <v>2</v>
      </c>
      <c r="AN21" s="15">
        <v>0</v>
      </c>
    </row>
    <row r="22" spans="1:40" ht="15" customHeight="1" x14ac:dyDescent="0.3">
      <c r="A22" s="2" t="s">
        <v>329</v>
      </c>
      <c r="B22" s="9"/>
      <c r="C22" s="16">
        <v>0.01</v>
      </c>
      <c r="D22" s="17">
        <v>0.01</v>
      </c>
      <c r="E22" s="18">
        <v>0.01</v>
      </c>
      <c r="F22" s="17">
        <v>0</v>
      </c>
      <c r="G22" s="16">
        <v>0</v>
      </c>
      <c r="H22" s="16">
        <v>0</v>
      </c>
      <c r="I22" s="16">
        <v>0</v>
      </c>
      <c r="J22" s="16">
        <v>0</v>
      </c>
      <c r="K22" s="20">
        <v>0.04</v>
      </c>
      <c r="L22" s="16">
        <v>0</v>
      </c>
      <c r="M22" s="16">
        <v>0</v>
      </c>
      <c r="N22" s="18">
        <v>0.02</v>
      </c>
      <c r="O22" s="17">
        <v>0</v>
      </c>
      <c r="P22" s="16">
        <v>0</v>
      </c>
      <c r="Q22" s="16">
        <v>0</v>
      </c>
      <c r="R22" s="16">
        <v>0</v>
      </c>
      <c r="S22" s="16">
        <v>0</v>
      </c>
      <c r="T22" s="16">
        <v>0.01</v>
      </c>
      <c r="U22" s="16">
        <v>0</v>
      </c>
      <c r="V22" s="16">
        <v>0</v>
      </c>
      <c r="W22" s="16">
        <v>0</v>
      </c>
      <c r="X22" s="16">
        <v>0</v>
      </c>
      <c r="Y22" s="16">
        <v>0</v>
      </c>
      <c r="Z22" s="18">
        <v>0</v>
      </c>
      <c r="AA22" s="17">
        <v>0.01</v>
      </c>
      <c r="AB22" s="16">
        <v>0</v>
      </c>
      <c r="AC22" s="16">
        <v>0</v>
      </c>
      <c r="AD22" s="16">
        <v>0</v>
      </c>
      <c r="AE22" s="16">
        <v>0</v>
      </c>
      <c r="AF22" s="18">
        <v>0</v>
      </c>
      <c r="AG22" s="17">
        <v>0.01</v>
      </c>
      <c r="AH22" s="16">
        <v>0.01</v>
      </c>
      <c r="AI22" s="16">
        <v>0.03</v>
      </c>
      <c r="AJ22" s="16">
        <v>0</v>
      </c>
      <c r="AK22" s="16">
        <v>0</v>
      </c>
      <c r="AL22" s="18">
        <v>0.02</v>
      </c>
      <c r="AM22" s="17">
        <v>0.01</v>
      </c>
      <c r="AN22" s="18">
        <v>0</v>
      </c>
    </row>
    <row r="23" spans="1:40" ht="15" customHeight="1" x14ac:dyDescent="0.3">
      <c r="A23" s="2" t="s">
        <v>329</v>
      </c>
      <c r="B23" s="9" t="s">
        <v>960</v>
      </c>
      <c r="C23" s="13">
        <v>95</v>
      </c>
      <c r="D23" s="14">
        <v>47</v>
      </c>
      <c r="E23" s="15">
        <v>48</v>
      </c>
      <c r="F23" s="14">
        <v>5</v>
      </c>
      <c r="G23" s="13">
        <v>13</v>
      </c>
      <c r="H23" s="13">
        <v>15</v>
      </c>
      <c r="I23" s="13">
        <v>16</v>
      </c>
      <c r="J23" s="13">
        <v>21</v>
      </c>
      <c r="K23" s="13">
        <v>26</v>
      </c>
      <c r="L23" s="13">
        <v>17</v>
      </c>
      <c r="M23" s="13">
        <v>31</v>
      </c>
      <c r="N23" s="15">
        <v>47</v>
      </c>
      <c r="O23" s="14">
        <v>0</v>
      </c>
      <c r="P23" s="13">
        <v>0</v>
      </c>
      <c r="Q23" s="13">
        <v>0</v>
      </c>
      <c r="R23" s="13">
        <v>0</v>
      </c>
      <c r="S23" s="13">
        <v>0</v>
      </c>
      <c r="T23" s="13">
        <v>95</v>
      </c>
      <c r="U23" s="13">
        <v>0</v>
      </c>
      <c r="V23" s="13">
        <v>0</v>
      </c>
      <c r="W23" s="13">
        <v>0</v>
      </c>
      <c r="X23" s="13">
        <v>0</v>
      </c>
      <c r="Y23" s="13">
        <v>0</v>
      </c>
      <c r="Z23" s="15">
        <v>0</v>
      </c>
      <c r="AA23" s="14">
        <v>91</v>
      </c>
      <c r="AB23" s="13">
        <v>4</v>
      </c>
      <c r="AC23" s="13">
        <v>1</v>
      </c>
      <c r="AD23" s="13">
        <v>0</v>
      </c>
      <c r="AE23" s="13">
        <v>0</v>
      </c>
      <c r="AF23" s="15">
        <v>3</v>
      </c>
      <c r="AG23" s="14">
        <v>41</v>
      </c>
      <c r="AH23" s="13">
        <v>55</v>
      </c>
      <c r="AI23" s="13">
        <v>22</v>
      </c>
      <c r="AJ23" s="13">
        <v>19</v>
      </c>
      <c r="AK23" s="13">
        <v>25</v>
      </c>
      <c r="AL23" s="15">
        <v>30</v>
      </c>
      <c r="AM23" s="14">
        <v>95</v>
      </c>
      <c r="AN23" s="15">
        <v>0</v>
      </c>
    </row>
    <row r="24" spans="1:40" ht="15" customHeight="1" x14ac:dyDescent="0.3">
      <c r="A24" s="2" t="s">
        <v>329</v>
      </c>
      <c r="B24" s="9"/>
      <c r="C24" s="16">
        <v>0.68</v>
      </c>
      <c r="D24" s="17">
        <v>0.66</v>
      </c>
      <c r="E24" s="18">
        <v>0.71</v>
      </c>
      <c r="F24" s="17">
        <v>0.69</v>
      </c>
      <c r="G24" s="16">
        <v>0.82</v>
      </c>
      <c r="H24" s="16">
        <v>0.77</v>
      </c>
      <c r="I24" s="16">
        <v>0.77</v>
      </c>
      <c r="J24" s="16">
        <v>0.65</v>
      </c>
      <c r="K24" s="16">
        <v>0.59</v>
      </c>
      <c r="L24" s="16">
        <v>0.78</v>
      </c>
      <c r="M24" s="16">
        <v>0.77</v>
      </c>
      <c r="N24" s="21">
        <v>0.61</v>
      </c>
      <c r="O24" s="17">
        <v>0</v>
      </c>
      <c r="P24" s="16">
        <v>0</v>
      </c>
      <c r="Q24" s="16">
        <v>0</v>
      </c>
      <c r="R24" s="16">
        <v>0</v>
      </c>
      <c r="S24" s="16">
        <v>0</v>
      </c>
      <c r="T24" s="16">
        <v>0.68</v>
      </c>
      <c r="U24" s="16">
        <v>0</v>
      </c>
      <c r="V24" s="16">
        <v>0</v>
      </c>
      <c r="W24" s="16">
        <v>0</v>
      </c>
      <c r="X24" s="16">
        <v>0</v>
      </c>
      <c r="Y24" s="16">
        <v>0</v>
      </c>
      <c r="Z24" s="18">
        <v>0</v>
      </c>
      <c r="AA24" s="17">
        <v>0.68</v>
      </c>
      <c r="AB24" s="16">
        <v>0.71</v>
      </c>
      <c r="AC24" s="16">
        <v>0.55000000000000004</v>
      </c>
      <c r="AD24" s="16">
        <v>0</v>
      </c>
      <c r="AE24" s="16">
        <v>0</v>
      </c>
      <c r="AF24" s="18">
        <v>1</v>
      </c>
      <c r="AG24" s="17">
        <v>0.68</v>
      </c>
      <c r="AH24" s="16">
        <v>0.69</v>
      </c>
      <c r="AI24" s="16">
        <v>0.72</v>
      </c>
      <c r="AJ24" s="16">
        <v>0.63</v>
      </c>
      <c r="AK24" s="16">
        <v>0.7</v>
      </c>
      <c r="AL24" s="18">
        <v>0.68</v>
      </c>
      <c r="AM24" s="17">
        <v>0.68</v>
      </c>
      <c r="AN24" s="18">
        <v>0</v>
      </c>
    </row>
    <row r="25" spans="1:40" ht="15" customHeight="1" x14ac:dyDescent="0.3">
      <c r="A25" s="2" t="s">
        <v>329</v>
      </c>
      <c r="B25" s="9" t="s">
        <v>970</v>
      </c>
      <c r="C25" s="13">
        <v>13</v>
      </c>
      <c r="D25" s="14">
        <v>7</v>
      </c>
      <c r="E25" s="15">
        <v>5</v>
      </c>
      <c r="F25" s="14">
        <v>1</v>
      </c>
      <c r="G25" s="13">
        <v>1</v>
      </c>
      <c r="H25" s="13">
        <v>2</v>
      </c>
      <c r="I25" s="13">
        <v>0</v>
      </c>
      <c r="J25" s="13">
        <v>5</v>
      </c>
      <c r="K25" s="13">
        <v>4</v>
      </c>
      <c r="L25" s="13">
        <v>2</v>
      </c>
      <c r="M25" s="13">
        <v>2</v>
      </c>
      <c r="N25" s="15">
        <v>9</v>
      </c>
      <c r="O25" s="14">
        <v>0</v>
      </c>
      <c r="P25" s="13">
        <v>0</v>
      </c>
      <c r="Q25" s="13">
        <v>0</v>
      </c>
      <c r="R25" s="13">
        <v>0</v>
      </c>
      <c r="S25" s="13">
        <v>0</v>
      </c>
      <c r="T25" s="13">
        <v>13</v>
      </c>
      <c r="U25" s="13">
        <v>0</v>
      </c>
      <c r="V25" s="13">
        <v>0</v>
      </c>
      <c r="W25" s="13">
        <v>0</v>
      </c>
      <c r="X25" s="13">
        <v>0</v>
      </c>
      <c r="Y25" s="13">
        <v>0</v>
      </c>
      <c r="Z25" s="15">
        <v>0</v>
      </c>
      <c r="AA25" s="14">
        <v>13</v>
      </c>
      <c r="AB25" s="13">
        <v>0</v>
      </c>
      <c r="AC25" s="13">
        <v>0</v>
      </c>
      <c r="AD25" s="13">
        <v>0</v>
      </c>
      <c r="AE25" s="13">
        <v>0</v>
      </c>
      <c r="AF25" s="15">
        <v>0</v>
      </c>
      <c r="AG25" s="14">
        <v>6</v>
      </c>
      <c r="AH25" s="13">
        <v>7</v>
      </c>
      <c r="AI25" s="13">
        <v>2</v>
      </c>
      <c r="AJ25" s="13">
        <v>4</v>
      </c>
      <c r="AK25" s="13">
        <v>4</v>
      </c>
      <c r="AL25" s="15">
        <v>3</v>
      </c>
      <c r="AM25" s="14">
        <v>13</v>
      </c>
      <c r="AN25" s="15">
        <v>0</v>
      </c>
    </row>
    <row r="26" spans="1:40" ht="15" customHeight="1" x14ac:dyDescent="0.3">
      <c r="A26" s="2" t="s">
        <v>329</v>
      </c>
      <c r="B26" s="9"/>
      <c r="C26" s="25">
        <v>0.09</v>
      </c>
      <c r="D26" s="26">
        <v>0.1</v>
      </c>
      <c r="E26" s="27">
        <v>0.08</v>
      </c>
      <c r="F26" s="26">
        <v>0.16</v>
      </c>
      <c r="G26" s="25">
        <v>7.0000000000000007E-2</v>
      </c>
      <c r="H26" s="25">
        <v>0.09</v>
      </c>
      <c r="I26" s="25">
        <v>0</v>
      </c>
      <c r="J26" s="25">
        <v>0.14000000000000001</v>
      </c>
      <c r="K26" s="25">
        <v>0.1</v>
      </c>
      <c r="L26" s="25">
        <v>0.09</v>
      </c>
      <c r="M26" s="25">
        <v>0.04</v>
      </c>
      <c r="N26" s="27">
        <v>0.12</v>
      </c>
      <c r="O26" s="26">
        <v>0</v>
      </c>
      <c r="P26" s="25">
        <v>0</v>
      </c>
      <c r="Q26" s="25">
        <v>0</v>
      </c>
      <c r="R26" s="25">
        <v>0</v>
      </c>
      <c r="S26" s="25">
        <v>0</v>
      </c>
      <c r="T26" s="25">
        <v>0.09</v>
      </c>
      <c r="U26" s="25">
        <v>0</v>
      </c>
      <c r="V26" s="25">
        <v>0</v>
      </c>
      <c r="W26" s="25">
        <v>0</v>
      </c>
      <c r="X26" s="25">
        <v>0</v>
      </c>
      <c r="Y26" s="25">
        <v>0</v>
      </c>
      <c r="Z26" s="27">
        <v>0</v>
      </c>
      <c r="AA26" s="26">
        <v>0.1</v>
      </c>
      <c r="AB26" s="25">
        <v>0</v>
      </c>
      <c r="AC26" s="25">
        <v>0</v>
      </c>
      <c r="AD26" s="25">
        <v>0</v>
      </c>
      <c r="AE26" s="25">
        <v>0</v>
      </c>
      <c r="AF26" s="27">
        <v>0</v>
      </c>
      <c r="AG26" s="26">
        <v>0.09</v>
      </c>
      <c r="AH26" s="25">
        <v>0.09</v>
      </c>
      <c r="AI26" s="25">
        <v>0.05</v>
      </c>
      <c r="AJ26" s="25">
        <v>0.14000000000000001</v>
      </c>
      <c r="AK26" s="25">
        <v>0.12</v>
      </c>
      <c r="AL26" s="27">
        <v>7.0000000000000007E-2</v>
      </c>
      <c r="AM26" s="26">
        <v>0.09</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4000-000000000000}"/>
  </hyperlinks>
  <pageMargins left="0.7" right="0.7" top="0.75" bottom="0.75" header="0.3" footer="0.3"/>
  <headerFooter>
    <oddHeader>&amp;L&amp;"Aptos"&amp;12&amp;K000000 Classification: CONFIDENTIAL&amp;1#_x000D_</oddHeader>
  </headerFooter>
</worksheet>
</file>

<file path=xl/worksheets/sheet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100-000000000000}">
  <dimension ref="A1:AN32"/>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1188</v>
      </c>
    </row>
    <row r="4" spans="1:40" x14ac:dyDescent="0.3">
      <c r="A4" s="2" t="s">
        <v>329</v>
      </c>
      <c r="B4" s="2" t="s">
        <v>1189</v>
      </c>
    </row>
    <row r="5" spans="1:40" x14ac:dyDescent="0.3">
      <c r="A5" s="2" t="s">
        <v>329</v>
      </c>
      <c r="B5" s="2" t="s">
        <v>43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467</v>
      </c>
      <c r="M8" s="12" t="s">
        <v>386</v>
      </c>
      <c r="N8" s="11" t="s">
        <v>385</v>
      </c>
      <c r="O8" s="10" t="s">
        <v>462</v>
      </c>
      <c r="P8" s="12" t="s">
        <v>378</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464</v>
      </c>
      <c r="AJ8" s="12" t="s">
        <v>465</v>
      </c>
      <c r="AK8" s="12" t="s">
        <v>466</v>
      </c>
      <c r="AL8" s="11" t="s">
        <v>390</v>
      </c>
      <c r="AM8" s="10" t="s">
        <v>377</v>
      </c>
      <c r="AN8" s="11" t="s">
        <v>463</v>
      </c>
    </row>
    <row r="9" spans="1:40" ht="15" customHeight="1" x14ac:dyDescent="0.3">
      <c r="A9" s="2" t="s">
        <v>329</v>
      </c>
      <c r="B9" s="9" t="s">
        <v>391</v>
      </c>
      <c r="C9" s="13">
        <v>311</v>
      </c>
      <c r="D9" s="14">
        <v>156</v>
      </c>
      <c r="E9" s="15">
        <v>154</v>
      </c>
      <c r="F9" s="14">
        <v>32</v>
      </c>
      <c r="G9" s="13">
        <v>29</v>
      </c>
      <c r="H9" s="13">
        <v>32</v>
      </c>
      <c r="I9" s="13">
        <v>46</v>
      </c>
      <c r="J9" s="13">
        <v>75</v>
      </c>
      <c r="K9" s="13">
        <v>97</v>
      </c>
      <c r="L9" s="13">
        <v>61</v>
      </c>
      <c r="M9" s="13">
        <v>78</v>
      </c>
      <c r="N9" s="15">
        <v>172</v>
      </c>
      <c r="O9" s="14">
        <v>0</v>
      </c>
      <c r="P9" s="13">
        <v>311</v>
      </c>
      <c r="Q9" s="13">
        <v>0</v>
      </c>
      <c r="R9" s="13">
        <v>0</v>
      </c>
      <c r="S9" s="13">
        <v>0</v>
      </c>
      <c r="T9" s="13">
        <v>0</v>
      </c>
      <c r="U9" s="13">
        <v>0</v>
      </c>
      <c r="V9" s="13">
        <v>0</v>
      </c>
      <c r="W9" s="13">
        <v>0</v>
      </c>
      <c r="X9" s="13">
        <v>0</v>
      </c>
      <c r="Y9" s="13">
        <v>0</v>
      </c>
      <c r="Z9" s="15">
        <v>0</v>
      </c>
      <c r="AA9" s="14">
        <v>305</v>
      </c>
      <c r="AB9" s="13">
        <v>6</v>
      </c>
      <c r="AC9" s="13">
        <v>1</v>
      </c>
      <c r="AD9" s="13">
        <v>5</v>
      </c>
      <c r="AE9" s="13">
        <v>0</v>
      </c>
      <c r="AF9" s="15">
        <v>0</v>
      </c>
      <c r="AG9" s="14">
        <v>162</v>
      </c>
      <c r="AH9" s="13">
        <v>149</v>
      </c>
      <c r="AI9" s="13">
        <v>73</v>
      </c>
      <c r="AJ9" s="13">
        <v>89</v>
      </c>
      <c r="AK9" s="13">
        <v>80</v>
      </c>
      <c r="AL9" s="15">
        <v>69</v>
      </c>
      <c r="AM9" s="14">
        <v>311</v>
      </c>
      <c r="AN9" s="15">
        <v>0</v>
      </c>
    </row>
    <row r="10" spans="1:40" ht="15" customHeight="1" x14ac:dyDescent="0.3">
      <c r="A10" s="2" t="s">
        <v>329</v>
      </c>
      <c r="B10" s="9" t="s">
        <v>338</v>
      </c>
      <c r="C10" s="13">
        <v>303</v>
      </c>
      <c r="D10" s="14">
        <v>160</v>
      </c>
      <c r="E10" s="15">
        <v>143</v>
      </c>
      <c r="F10" s="14">
        <v>30</v>
      </c>
      <c r="G10" s="13">
        <v>29</v>
      </c>
      <c r="H10" s="13">
        <v>30</v>
      </c>
      <c r="I10" s="13">
        <v>44</v>
      </c>
      <c r="J10" s="13">
        <v>74</v>
      </c>
      <c r="K10" s="13">
        <v>97</v>
      </c>
      <c r="L10" s="13">
        <v>59</v>
      </c>
      <c r="M10" s="13">
        <v>73</v>
      </c>
      <c r="N10" s="15">
        <v>171</v>
      </c>
      <c r="O10" s="14">
        <v>0</v>
      </c>
      <c r="P10" s="13">
        <v>303</v>
      </c>
      <c r="Q10" s="13">
        <v>0</v>
      </c>
      <c r="R10" s="13">
        <v>0</v>
      </c>
      <c r="S10" s="13">
        <v>0</v>
      </c>
      <c r="T10" s="13">
        <v>0</v>
      </c>
      <c r="U10" s="13">
        <v>0</v>
      </c>
      <c r="V10" s="13">
        <v>0</v>
      </c>
      <c r="W10" s="13">
        <v>0</v>
      </c>
      <c r="X10" s="13">
        <v>0</v>
      </c>
      <c r="Y10" s="13">
        <v>0</v>
      </c>
      <c r="Z10" s="15">
        <v>0</v>
      </c>
      <c r="AA10" s="14">
        <v>297</v>
      </c>
      <c r="AB10" s="13">
        <v>6</v>
      </c>
      <c r="AC10" s="13">
        <v>1</v>
      </c>
      <c r="AD10" s="13">
        <v>5</v>
      </c>
      <c r="AE10" s="13">
        <v>0</v>
      </c>
      <c r="AF10" s="15">
        <v>0</v>
      </c>
      <c r="AG10" s="14">
        <v>161</v>
      </c>
      <c r="AH10" s="13">
        <v>142</v>
      </c>
      <c r="AI10" s="13">
        <v>67</v>
      </c>
      <c r="AJ10" s="13">
        <v>93</v>
      </c>
      <c r="AK10" s="13">
        <v>76</v>
      </c>
      <c r="AL10" s="15">
        <v>66</v>
      </c>
      <c r="AM10" s="14">
        <v>303</v>
      </c>
      <c r="AN10" s="15">
        <v>0</v>
      </c>
    </row>
    <row r="11" spans="1:40" ht="15" customHeight="1" x14ac:dyDescent="0.3">
      <c r="A11" s="2" t="s">
        <v>329</v>
      </c>
      <c r="B11" s="9" t="s">
        <v>909</v>
      </c>
      <c r="C11" s="13">
        <v>86</v>
      </c>
      <c r="D11" s="14">
        <v>51</v>
      </c>
      <c r="E11" s="15">
        <v>36</v>
      </c>
      <c r="F11" s="14">
        <v>11</v>
      </c>
      <c r="G11" s="13">
        <v>6</v>
      </c>
      <c r="H11" s="13">
        <v>5</v>
      </c>
      <c r="I11" s="13">
        <v>13</v>
      </c>
      <c r="J11" s="13">
        <v>18</v>
      </c>
      <c r="K11" s="13">
        <v>33</v>
      </c>
      <c r="L11" s="13">
        <v>17</v>
      </c>
      <c r="M11" s="13">
        <v>18</v>
      </c>
      <c r="N11" s="15">
        <v>51</v>
      </c>
      <c r="O11" s="14">
        <v>0</v>
      </c>
      <c r="P11" s="13">
        <v>86</v>
      </c>
      <c r="Q11" s="13">
        <v>0</v>
      </c>
      <c r="R11" s="13">
        <v>0</v>
      </c>
      <c r="S11" s="13">
        <v>0</v>
      </c>
      <c r="T11" s="13">
        <v>0</v>
      </c>
      <c r="U11" s="13">
        <v>0</v>
      </c>
      <c r="V11" s="13">
        <v>0</v>
      </c>
      <c r="W11" s="13">
        <v>0</v>
      </c>
      <c r="X11" s="13">
        <v>0</v>
      </c>
      <c r="Y11" s="13">
        <v>0</v>
      </c>
      <c r="Z11" s="15">
        <v>0</v>
      </c>
      <c r="AA11" s="14">
        <v>84</v>
      </c>
      <c r="AB11" s="13">
        <v>3</v>
      </c>
      <c r="AC11" s="13">
        <v>1</v>
      </c>
      <c r="AD11" s="13">
        <v>2</v>
      </c>
      <c r="AE11" s="13">
        <v>0</v>
      </c>
      <c r="AF11" s="15">
        <v>0</v>
      </c>
      <c r="AG11" s="14">
        <v>41</v>
      </c>
      <c r="AH11" s="13">
        <v>45</v>
      </c>
      <c r="AI11" s="13">
        <v>18</v>
      </c>
      <c r="AJ11" s="13">
        <v>24</v>
      </c>
      <c r="AK11" s="13">
        <v>27</v>
      </c>
      <c r="AL11" s="15">
        <v>18</v>
      </c>
      <c r="AM11" s="14">
        <v>86</v>
      </c>
      <c r="AN11" s="15">
        <v>0</v>
      </c>
    </row>
    <row r="12" spans="1:40" ht="15" customHeight="1" x14ac:dyDescent="0.3">
      <c r="A12" s="2" t="s">
        <v>329</v>
      </c>
      <c r="B12" s="9"/>
      <c r="C12" s="16">
        <v>0.28999999999999998</v>
      </c>
      <c r="D12" s="17">
        <v>0.32</v>
      </c>
      <c r="E12" s="18">
        <v>0.25</v>
      </c>
      <c r="F12" s="17">
        <v>0.36</v>
      </c>
      <c r="G12" s="16">
        <v>0.21</v>
      </c>
      <c r="H12" s="16">
        <v>0.16</v>
      </c>
      <c r="I12" s="16">
        <v>0.3</v>
      </c>
      <c r="J12" s="16">
        <v>0.25</v>
      </c>
      <c r="K12" s="16">
        <v>0.34</v>
      </c>
      <c r="L12" s="16">
        <v>0.28999999999999998</v>
      </c>
      <c r="M12" s="16">
        <v>0.25</v>
      </c>
      <c r="N12" s="18">
        <v>0.3</v>
      </c>
      <c r="O12" s="17">
        <v>0</v>
      </c>
      <c r="P12" s="16">
        <v>0.28999999999999998</v>
      </c>
      <c r="Q12" s="16">
        <v>0</v>
      </c>
      <c r="R12" s="16">
        <v>0</v>
      </c>
      <c r="S12" s="16">
        <v>0</v>
      </c>
      <c r="T12" s="16">
        <v>0</v>
      </c>
      <c r="U12" s="16">
        <v>0</v>
      </c>
      <c r="V12" s="16">
        <v>0</v>
      </c>
      <c r="W12" s="16">
        <v>0</v>
      </c>
      <c r="X12" s="16">
        <v>0</v>
      </c>
      <c r="Y12" s="16">
        <v>0</v>
      </c>
      <c r="Z12" s="18">
        <v>0</v>
      </c>
      <c r="AA12" s="17">
        <v>0.28000000000000003</v>
      </c>
      <c r="AB12" s="16">
        <v>0.5</v>
      </c>
      <c r="AC12" s="16">
        <v>1</v>
      </c>
      <c r="AD12" s="16">
        <v>0.4</v>
      </c>
      <c r="AE12" s="16">
        <v>0</v>
      </c>
      <c r="AF12" s="18">
        <v>0</v>
      </c>
      <c r="AG12" s="17">
        <v>0.26</v>
      </c>
      <c r="AH12" s="16">
        <v>0.32</v>
      </c>
      <c r="AI12" s="16">
        <v>0.26</v>
      </c>
      <c r="AJ12" s="16">
        <v>0.25</v>
      </c>
      <c r="AK12" s="16">
        <v>0.35</v>
      </c>
      <c r="AL12" s="18">
        <v>0.27</v>
      </c>
      <c r="AM12" s="17">
        <v>0.28999999999999998</v>
      </c>
      <c r="AN12" s="18">
        <v>0</v>
      </c>
    </row>
    <row r="13" spans="1:40" ht="15" customHeight="1" x14ac:dyDescent="0.3">
      <c r="A13" s="2" t="s">
        <v>329</v>
      </c>
      <c r="B13" s="9" t="s">
        <v>922</v>
      </c>
      <c r="C13" s="13">
        <v>109</v>
      </c>
      <c r="D13" s="14">
        <v>59</v>
      </c>
      <c r="E13" s="15">
        <v>50</v>
      </c>
      <c r="F13" s="14">
        <v>11</v>
      </c>
      <c r="G13" s="13">
        <v>6</v>
      </c>
      <c r="H13" s="13">
        <v>9</v>
      </c>
      <c r="I13" s="13">
        <v>15</v>
      </c>
      <c r="J13" s="13">
        <v>33</v>
      </c>
      <c r="K13" s="13">
        <v>36</v>
      </c>
      <c r="L13" s="13">
        <v>16</v>
      </c>
      <c r="M13" s="13">
        <v>24</v>
      </c>
      <c r="N13" s="15">
        <v>68</v>
      </c>
      <c r="O13" s="14">
        <v>0</v>
      </c>
      <c r="P13" s="13">
        <v>109</v>
      </c>
      <c r="Q13" s="13">
        <v>0</v>
      </c>
      <c r="R13" s="13">
        <v>0</v>
      </c>
      <c r="S13" s="13">
        <v>0</v>
      </c>
      <c r="T13" s="13">
        <v>0</v>
      </c>
      <c r="U13" s="13">
        <v>0</v>
      </c>
      <c r="V13" s="13">
        <v>0</v>
      </c>
      <c r="W13" s="13">
        <v>0</v>
      </c>
      <c r="X13" s="13">
        <v>0</v>
      </c>
      <c r="Y13" s="13">
        <v>0</v>
      </c>
      <c r="Z13" s="15">
        <v>0</v>
      </c>
      <c r="AA13" s="14">
        <v>109</v>
      </c>
      <c r="AB13" s="13">
        <v>0</v>
      </c>
      <c r="AC13" s="13">
        <v>0</v>
      </c>
      <c r="AD13" s="13">
        <v>0</v>
      </c>
      <c r="AE13" s="13">
        <v>0</v>
      </c>
      <c r="AF13" s="15">
        <v>0</v>
      </c>
      <c r="AG13" s="14">
        <v>61</v>
      </c>
      <c r="AH13" s="13">
        <v>48</v>
      </c>
      <c r="AI13" s="13">
        <v>23</v>
      </c>
      <c r="AJ13" s="13">
        <v>38</v>
      </c>
      <c r="AK13" s="13">
        <v>25</v>
      </c>
      <c r="AL13" s="15">
        <v>23</v>
      </c>
      <c r="AM13" s="14">
        <v>109</v>
      </c>
      <c r="AN13" s="15">
        <v>0</v>
      </c>
    </row>
    <row r="14" spans="1:40" ht="15" customHeight="1" x14ac:dyDescent="0.3">
      <c r="A14" s="2" t="s">
        <v>329</v>
      </c>
      <c r="B14" s="9"/>
      <c r="C14" s="16">
        <v>0.36</v>
      </c>
      <c r="D14" s="17">
        <v>0.37</v>
      </c>
      <c r="E14" s="18">
        <v>0.35</v>
      </c>
      <c r="F14" s="17">
        <v>0.35</v>
      </c>
      <c r="G14" s="16">
        <v>0.2</v>
      </c>
      <c r="H14" s="16">
        <v>0.3</v>
      </c>
      <c r="I14" s="16">
        <v>0.35</v>
      </c>
      <c r="J14" s="16">
        <v>0.44</v>
      </c>
      <c r="K14" s="16">
        <v>0.37</v>
      </c>
      <c r="L14" s="16">
        <v>0.28000000000000003</v>
      </c>
      <c r="M14" s="16">
        <v>0.33</v>
      </c>
      <c r="N14" s="18">
        <v>0.4</v>
      </c>
      <c r="O14" s="17">
        <v>0</v>
      </c>
      <c r="P14" s="16">
        <v>0.36</v>
      </c>
      <c r="Q14" s="16">
        <v>0</v>
      </c>
      <c r="R14" s="16">
        <v>0</v>
      </c>
      <c r="S14" s="16">
        <v>0</v>
      </c>
      <c r="T14" s="16">
        <v>0</v>
      </c>
      <c r="U14" s="16">
        <v>0</v>
      </c>
      <c r="V14" s="16">
        <v>0</v>
      </c>
      <c r="W14" s="16">
        <v>0</v>
      </c>
      <c r="X14" s="16">
        <v>0</v>
      </c>
      <c r="Y14" s="16">
        <v>0</v>
      </c>
      <c r="Z14" s="18">
        <v>0</v>
      </c>
      <c r="AA14" s="17">
        <v>0.37</v>
      </c>
      <c r="AB14" s="16">
        <v>0</v>
      </c>
      <c r="AC14" s="16">
        <v>0</v>
      </c>
      <c r="AD14" s="16">
        <v>0</v>
      </c>
      <c r="AE14" s="16">
        <v>0</v>
      </c>
      <c r="AF14" s="18">
        <v>0</v>
      </c>
      <c r="AG14" s="17">
        <v>0.38</v>
      </c>
      <c r="AH14" s="16">
        <v>0.34</v>
      </c>
      <c r="AI14" s="16">
        <v>0.34</v>
      </c>
      <c r="AJ14" s="16">
        <v>0.41</v>
      </c>
      <c r="AK14" s="16">
        <v>0.32</v>
      </c>
      <c r="AL14" s="18">
        <v>0.35</v>
      </c>
      <c r="AM14" s="17">
        <v>0.36</v>
      </c>
      <c r="AN14" s="18">
        <v>0</v>
      </c>
    </row>
    <row r="15" spans="1:40" ht="15" customHeight="1" x14ac:dyDescent="0.3">
      <c r="A15" s="2" t="s">
        <v>329</v>
      </c>
      <c r="B15" s="9" t="s">
        <v>930</v>
      </c>
      <c r="C15" s="13">
        <v>82</v>
      </c>
      <c r="D15" s="14">
        <v>36</v>
      </c>
      <c r="E15" s="15">
        <v>46</v>
      </c>
      <c r="F15" s="14">
        <v>7</v>
      </c>
      <c r="G15" s="13">
        <v>14</v>
      </c>
      <c r="H15" s="13">
        <v>14</v>
      </c>
      <c r="I15" s="13">
        <v>9</v>
      </c>
      <c r="J15" s="13">
        <v>16</v>
      </c>
      <c r="K15" s="13">
        <v>23</v>
      </c>
      <c r="L15" s="13">
        <v>21</v>
      </c>
      <c r="M15" s="13">
        <v>22</v>
      </c>
      <c r="N15" s="15">
        <v>39</v>
      </c>
      <c r="O15" s="14">
        <v>0</v>
      </c>
      <c r="P15" s="13">
        <v>82</v>
      </c>
      <c r="Q15" s="13">
        <v>0</v>
      </c>
      <c r="R15" s="13">
        <v>0</v>
      </c>
      <c r="S15" s="13">
        <v>0</v>
      </c>
      <c r="T15" s="13">
        <v>0</v>
      </c>
      <c r="U15" s="13">
        <v>0</v>
      </c>
      <c r="V15" s="13">
        <v>0</v>
      </c>
      <c r="W15" s="13">
        <v>0</v>
      </c>
      <c r="X15" s="13">
        <v>0</v>
      </c>
      <c r="Y15" s="13">
        <v>0</v>
      </c>
      <c r="Z15" s="15">
        <v>0</v>
      </c>
      <c r="AA15" s="14">
        <v>79</v>
      </c>
      <c r="AB15" s="13">
        <v>3</v>
      </c>
      <c r="AC15" s="13">
        <v>0</v>
      </c>
      <c r="AD15" s="13">
        <v>3</v>
      </c>
      <c r="AE15" s="13">
        <v>0</v>
      </c>
      <c r="AF15" s="15">
        <v>0</v>
      </c>
      <c r="AG15" s="14">
        <v>45</v>
      </c>
      <c r="AH15" s="13">
        <v>37</v>
      </c>
      <c r="AI15" s="13">
        <v>19</v>
      </c>
      <c r="AJ15" s="13">
        <v>26</v>
      </c>
      <c r="AK15" s="13">
        <v>19</v>
      </c>
      <c r="AL15" s="15">
        <v>18</v>
      </c>
      <c r="AM15" s="14">
        <v>82</v>
      </c>
      <c r="AN15" s="15">
        <v>0</v>
      </c>
    </row>
    <row r="16" spans="1:40" ht="15" customHeight="1" x14ac:dyDescent="0.3">
      <c r="A16" s="2" t="s">
        <v>329</v>
      </c>
      <c r="B16" s="9"/>
      <c r="C16" s="16">
        <v>0.27</v>
      </c>
      <c r="D16" s="17">
        <v>0.22</v>
      </c>
      <c r="E16" s="18">
        <v>0.32</v>
      </c>
      <c r="F16" s="17">
        <v>0.23</v>
      </c>
      <c r="G16" s="16">
        <v>0.49</v>
      </c>
      <c r="H16" s="20">
        <v>0.47</v>
      </c>
      <c r="I16" s="16">
        <v>0.2</v>
      </c>
      <c r="J16" s="16">
        <v>0.22</v>
      </c>
      <c r="K16" s="16">
        <v>0.23</v>
      </c>
      <c r="L16" s="16">
        <v>0.35</v>
      </c>
      <c r="M16" s="16">
        <v>0.31</v>
      </c>
      <c r="N16" s="21">
        <v>0.23</v>
      </c>
      <c r="O16" s="17">
        <v>0</v>
      </c>
      <c r="P16" s="16">
        <v>0.27</v>
      </c>
      <c r="Q16" s="16">
        <v>0</v>
      </c>
      <c r="R16" s="16">
        <v>0</v>
      </c>
      <c r="S16" s="16">
        <v>0</v>
      </c>
      <c r="T16" s="16">
        <v>0</v>
      </c>
      <c r="U16" s="16">
        <v>0</v>
      </c>
      <c r="V16" s="16">
        <v>0</v>
      </c>
      <c r="W16" s="16">
        <v>0</v>
      </c>
      <c r="X16" s="16">
        <v>0</v>
      </c>
      <c r="Y16" s="16">
        <v>0</v>
      </c>
      <c r="Z16" s="18">
        <v>0</v>
      </c>
      <c r="AA16" s="17">
        <v>0.27</v>
      </c>
      <c r="AB16" s="16">
        <v>0.5</v>
      </c>
      <c r="AC16" s="16">
        <v>0</v>
      </c>
      <c r="AD16" s="16">
        <v>0.6</v>
      </c>
      <c r="AE16" s="16">
        <v>0</v>
      </c>
      <c r="AF16" s="18">
        <v>0</v>
      </c>
      <c r="AG16" s="17">
        <v>0.28000000000000003</v>
      </c>
      <c r="AH16" s="16">
        <v>0.26</v>
      </c>
      <c r="AI16" s="16">
        <v>0.28999999999999998</v>
      </c>
      <c r="AJ16" s="16">
        <v>0.27</v>
      </c>
      <c r="AK16" s="16">
        <v>0.25</v>
      </c>
      <c r="AL16" s="18">
        <v>0.27</v>
      </c>
      <c r="AM16" s="17">
        <v>0.27</v>
      </c>
      <c r="AN16" s="18">
        <v>0</v>
      </c>
    </row>
    <row r="17" spans="1:40" ht="15" customHeight="1" x14ac:dyDescent="0.3">
      <c r="A17" s="2" t="s">
        <v>329</v>
      </c>
      <c r="B17" s="9"/>
      <c r="D17" s="22"/>
      <c r="E17" s="9"/>
      <c r="F17" s="22"/>
      <c r="H17" s="12" t="s">
        <v>608</v>
      </c>
      <c r="N17" s="9"/>
      <c r="O17" s="22"/>
      <c r="Z17" s="9"/>
      <c r="AA17" s="22"/>
      <c r="AF17" s="9"/>
      <c r="AG17" s="22"/>
      <c r="AL17" s="9"/>
      <c r="AM17" s="22"/>
      <c r="AN17" s="9"/>
    </row>
    <row r="18" spans="1:40" ht="15" customHeight="1" x14ac:dyDescent="0.3">
      <c r="A18" s="2" t="s">
        <v>329</v>
      </c>
      <c r="B18" s="9" t="s">
        <v>940</v>
      </c>
      <c r="C18" s="13">
        <v>18</v>
      </c>
      <c r="D18" s="14">
        <v>10</v>
      </c>
      <c r="E18" s="15">
        <v>7</v>
      </c>
      <c r="F18" s="14">
        <v>0</v>
      </c>
      <c r="G18" s="13">
        <v>3</v>
      </c>
      <c r="H18" s="13">
        <v>2</v>
      </c>
      <c r="I18" s="13">
        <v>5</v>
      </c>
      <c r="J18" s="13">
        <v>3</v>
      </c>
      <c r="K18" s="13">
        <v>5</v>
      </c>
      <c r="L18" s="13">
        <v>3</v>
      </c>
      <c r="M18" s="13">
        <v>6</v>
      </c>
      <c r="N18" s="15">
        <v>8</v>
      </c>
      <c r="O18" s="14">
        <v>0</v>
      </c>
      <c r="P18" s="13">
        <v>18</v>
      </c>
      <c r="Q18" s="13">
        <v>0</v>
      </c>
      <c r="R18" s="13">
        <v>0</v>
      </c>
      <c r="S18" s="13">
        <v>0</v>
      </c>
      <c r="T18" s="13">
        <v>0</v>
      </c>
      <c r="U18" s="13">
        <v>0</v>
      </c>
      <c r="V18" s="13">
        <v>0</v>
      </c>
      <c r="W18" s="13">
        <v>0</v>
      </c>
      <c r="X18" s="13">
        <v>0</v>
      </c>
      <c r="Y18" s="13">
        <v>0</v>
      </c>
      <c r="Z18" s="15">
        <v>0</v>
      </c>
      <c r="AA18" s="14">
        <v>18</v>
      </c>
      <c r="AB18" s="13">
        <v>0</v>
      </c>
      <c r="AC18" s="13">
        <v>0</v>
      </c>
      <c r="AD18" s="13">
        <v>0</v>
      </c>
      <c r="AE18" s="13">
        <v>0</v>
      </c>
      <c r="AF18" s="15">
        <v>0</v>
      </c>
      <c r="AG18" s="14">
        <v>9</v>
      </c>
      <c r="AH18" s="13">
        <v>9</v>
      </c>
      <c r="AI18" s="13">
        <v>5</v>
      </c>
      <c r="AJ18" s="13">
        <v>4</v>
      </c>
      <c r="AK18" s="13">
        <v>4</v>
      </c>
      <c r="AL18" s="15">
        <v>5</v>
      </c>
      <c r="AM18" s="14">
        <v>18</v>
      </c>
      <c r="AN18" s="15">
        <v>0</v>
      </c>
    </row>
    <row r="19" spans="1:40" ht="15" customHeight="1" x14ac:dyDescent="0.3">
      <c r="A19" s="2" t="s">
        <v>329</v>
      </c>
      <c r="B19" s="9"/>
      <c r="C19" s="16">
        <v>0.06</v>
      </c>
      <c r="D19" s="17">
        <v>7.0000000000000007E-2</v>
      </c>
      <c r="E19" s="18">
        <v>0.05</v>
      </c>
      <c r="F19" s="17">
        <v>0</v>
      </c>
      <c r="G19" s="16">
        <v>0.11</v>
      </c>
      <c r="H19" s="16">
        <v>0.06</v>
      </c>
      <c r="I19" s="16">
        <v>0.11</v>
      </c>
      <c r="J19" s="16">
        <v>0.04</v>
      </c>
      <c r="K19" s="16">
        <v>0.05</v>
      </c>
      <c r="L19" s="16">
        <v>0.05</v>
      </c>
      <c r="M19" s="16">
        <v>0.09</v>
      </c>
      <c r="N19" s="18">
        <v>0.05</v>
      </c>
      <c r="O19" s="17">
        <v>0</v>
      </c>
      <c r="P19" s="16">
        <v>0.06</v>
      </c>
      <c r="Q19" s="16">
        <v>0</v>
      </c>
      <c r="R19" s="16">
        <v>0</v>
      </c>
      <c r="S19" s="16">
        <v>0</v>
      </c>
      <c r="T19" s="16">
        <v>0</v>
      </c>
      <c r="U19" s="16">
        <v>0</v>
      </c>
      <c r="V19" s="16">
        <v>0</v>
      </c>
      <c r="W19" s="16">
        <v>0</v>
      </c>
      <c r="X19" s="16">
        <v>0</v>
      </c>
      <c r="Y19" s="16">
        <v>0</v>
      </c>
      <c r="Z19" s="18">
        <v>0</v>
      </c>
      <c r="AA19" s="17">
        <v>0.06</v>
      </c>
      <c r="AB19" s="16">
        <v>0</v>
      </c>
      <c r="AC19" s="16">
        <v>0</v>
      </c>
      <c r="AD19" s="16">
        <v>0</v>
      </c>
      <c r="AE19" s="16">
        <v>0</v>
      </c>
      <c r="AF19" s="18">
        <v>0</v>
      </c>
      <c r="AG19" s="17">
        <v>0.06</v>
      </c>
      <c r="AH19" s="16">
        <v>0.06</v>
      </c>
      <c r="AI19" s="16">
        <v>7.0000000000000007E-2</v>
      </c>
      <c r="AJ19" s="16">
        <v>0.05</v>
      </c>
      <c r="AK19" s="16">
        <v>0.05</v>
      </c>
      <c r="AL19" s="18">
        <v>7.0000000000000007E-2</v>
      </c>
      <c r="AM19" s="17">
        <v>0.06</v>
      </c>
      <c r="AN19" s="18">
        <v>0</v>
      </c>
    </row>
    <row r="20" spans="1:40" ht="15" customHeight="1" x14ac:dyDescent="0.3">
      <c r="A20" s="2" t="s">
        <v>329</v>
      </c>
      <c r="B20" s="9" t="s">
        <v>950</v>
      </c>
      <c r="C20" s="13">
        <v>8</v>
      </c>
      <c r="D20" s="14">
        <v>4</v>
      </c>
      <c r="E20" s="15">
        <v>5</v>
      </c>
      <c r="F20" s="14">
        <v>2</v>
      </c>
      <c r="G20" s="13">
        <v>0</v>
      </c>
      <c r="H20" s="13">
        <v>0</v>
      </c>
      <c r="I20" s="13">
        <v>2</v>
      </c>
      <c r="J20" s="13">
        <v>4</v>
      </c>
      <c r="K20" s="13">
        <v>1</v>
      </c>
      <c r="L20" s="13">
        <v>2</v>
      </c>
      <c r="M20" s="13">
        <v>2</v>
      </c>
      <c r="N20" s="15">
        <v>5</v>
      </c>
      <c r="O20" s="14">
        <v>0</v>
      </c>
      <c r="P20" s="13">
        <v>8</v>
      </c>
      <c r="Q20" s="13">
        <v>0</v>
      </c>
      <c r="R20" s="13">
        <v>0</v>
      </c>
      <c r="S20" s="13">
        <v>0</v>
      </c>
      <c r="T20" s="13">
        <v>0</v>
      </c>
      <c r="U20" s="13">
        <v>0</v>
      </c>
      <c r="V20" s="13">
        <v>0</v>
      </c>
      <c r="W20" s="13">
        <v>0</v>
      </c>
      <c r="X20" s="13">
        <v>0</v>
      </c>
      <c r="Y20" s="13">
        <v>0</v>
      </c>
      <c r="Z20" s="15">
        <v>0</v>
      </c>
      <c r="AA20" s="14">
        <v>8</v>
      </c>
      <c r="AB20" s="13">
        <v>0</v>
      </c>
      <c r="AC20" s="13">
        <v>0</v>
      </c>
      <c r="AD20" s="13">
        <v>0</v>
      </c>
      <c r="AE20" s="13">
        <v>0</v>
      </c>
      <c r="AF20" s="15">
        <v>0</v>
      </c>
      <c r="AG20" s="14">
        <v>5</v>
      </c>
      <c r="AH20" s="13">
        <v>4</v>
      </c>
      <c r="AI20" s="13">
        <v>3</v>
      </c>
      <c r="AJ20" s="13">
        <v>2</v>
      </c>
      <c r="AK20" s="13">
        <v>2</v>
      </c>
      <c r="AL20" s="15">
        <v>2</v>
      </c>
      <c r="AM20" s="14">
        <v>8</v>
      </c>
      <c r="AN20" s="15">
        <v>0</v>
      </c>
    </row>
    <row r="21" spans="1:40" ht="15" customHeight="1" x14ac:dyDescent="0.3">
      <c r="A21" s="2" t="s">
        <v>329</v>
      </c>
      <c r="B21" s="9"/>
      <c r="C21" s="16">
        <v>0.03</v>
      </c>
      <c r="D21" s="17">
        <v>0.02</v>
      </c>
      <c r="E21" s="18">
        <v>0.03</v>
      </c>
      <c r="F21" s="17">
        <v>0.06</v>
      </c>
      <c r="G21" s="16">
        <v>0</v>
      </c>
      <c r="H21" s="16">
        <v>0</v>
      </c>
      <c r="I21" s="16">
        <v>0.04</v>
      </c>
      <c r="J21" s="16">
        <v>0.05</v>
      </c>
      <c r="K21" s="16">
        <v>0.01</v>
      </c>
      <c r="L21" s="16">
        <v>0.03</v>
      </c>
      <c r="M21" s="16">
        <v>0.02</v>
      </c>
      <c r="N21" s="18">
        <v>0.03</v>
      </c>
      <c r="O21" s="17">
        <v>0</v>
      </c>
      <c r="P21" s="16">
        <v>0.03</v>
      </c>
      <c r="Q21" s="16">
        <v>0</v>
      </c>
      <c r="R21" s="16">
        <v>0</v>
      </c>
      <c r="S21" s="16">
        <v>0</v>
      </c>
      <c r="T21" s="16">
        <v>0</v>
      </c>
      <c r="U21" s="16">
        <v>0</v>
      </c>
      <c r="V21" s="16">
        <v>0</v>
      </c>
      <c r="W21" s="16">
        <v>0</v>
      </c>
      <c r="X21" s="16">
        <v>0</v>
      </c>
      <c r="Y21" s="16">
        <v>0</v>
      </c>
      <c r="Z21" s="18">
        <v>0</v>
      </c>
      <c r="AA21" s="17">
        <v>0.03</v>
      </c>
      <c r="AB21" s="16">
        <v>0</v>
      </c>
      <c r="AC21" s="16">
        <v>0</v>
      </c>
      <c r="AD21" s="16">
        <v>0</v>
      </c>
      <c r="AE21" s="16">
        <v>0</v>
      </c>
      <c r="AF21" s="18">
        <v>0</v>
      </c>
      <c r="AG21" s="17">
        <v>0.03</v>
      </c>
      <c r="AH21" s="16">
        <v>0.03</v>
      </c>
      <c r="AI21" s="16">
        <v>0.04</v>
      </c>
      <c r="AJ21" s="16">
        <v>0.02</v>
      </c>
      <c r="AK21" s="16">
        <v>0.02</v>
      </c>
      <c r="AL21" s="18">
        <v>0.03</v>
      </c>
      <c r="AM21" s="17">
        <v>0.03</v>
      </c>
      <c r="AN21" s="18">
        <v>0</v>
      </c>
    </row>
    <row r="22" spans="1:40" ht="15" customHeight="1" x14ac:dyDescent="0.3">
      <c r="A22" s="2" t="s">
        <v>329</v>
      </c>
      <c r="B22" s="9" t="s">
        <v>774</v>
      </c>
      <c r="C22" s="13">
        <v>0</v>
      </c>
      <c r="D22" s="14">
        <v>0</v>
      </c>
      <c r="E22" s="15">
        <v>0</v>
      </c>
      <c r="F22" s="14">
        <v>0</v>
      </c>
      <c r="G22" s="13">
        <v>0</v>
      </c>
      <c r="H22" s="13">
        <v>0</v>
      </c>
      <c r="I22" s="13">
        <v>0</v>
      </c>
      <c r="J22" s="13">
        <v>0</v>
      </c>
      <c r="K22" s="13">
        <v>0</v>
      </c>
      <c r="L22" s="13">
        <v>0</v>
      </c>
      <c r="M22" s="13">
        <v>0</v>
      </c>
      <c r="N22" s="15">
        <v>0</v>
      </c>
      <c r="O22" s="14">
        <v>0</v>
      </c>
      <c r="P22" s="13">
        <v>0</v>
      </c>
      <c r="Q22" s="13">
        <v>0</v>
      </c>
      <c r="R22" s="13">
        <v>0</v>
      </c>
      <c r="S22" s="13">
        <v>0</v>
      </c>
      <c r="T22" s="13">
        <v>0</v>
      </c>
      <c r="U22" s="13">
        <v>0</v>
      </c>
      <c r="V22" s="13">
        <v>0</v>
      </c>
      <c r="W22" s="13">
        <v>0</v>
      </c>
      <c r="X22" s="13">
        <v>0</v>
      </c>
      <c r="Y22" s="13">
        <v>0</v>
      </c>
      <c r="Z22" s="15">
        <v>0</v>
      </c>
      <c r="AA22" s="14">
        <v>0</v>
      </c>
      <c r="AB22" s="13">
        <v>0</v>
      </c>
      <c r="AC22" s="13">
        <v>0</v>
      </c>
      <c r="AD22" s="13">
        <v>0</v>
      </c>
      <c r="AE22" s="13">
        <v>0</v>
      </c>
      <c r="AF22" s="15">
        <v>0</v>
      </c>
      <c r="AG22" s="14">
        <v>0</v>
      </c>
      <c r="AH22" s="13">
        <v>0</v>
      </c>
      <c r="AI22" s="13">
        <v>0</v>
      </c>
      <c r="AJ22" s="13">
        <v>0</v>
      </c>
      <c r="AK22" s="13">
        <v>0</v>
      </c>
      <c r="AL22" s="15">
        <v>0</v>
      </c>
      <c r="AM22" s="14">
        <v>0</v>
      </c>
      <c r="AN22" s="15">
        <v>0</v>
      </c>
    </row>
    <row r="23" spans="1:40" ht="15" customHeight="1" x14ac:dyDescent="0.3">
      <c r="A23" s="2" t="s">
        <v>329</v>
      </c>
      <c r="B23" s="9"/>
      <c r="C23" s="16">
        <v>0</v>
      </c>
      <c r="D23" s="17">
        <v>0</v>
      </c>
      <c r="E23" s="18">
        <v>0</v>
      </c>
      <c r="F23" s="17">
        <v>0</v>
      </c>
      <c r="G23" s="16">
        <v>0</v>
      </c>
      <c r="H23" s="16">
        <v>0</v>
      </c>
      <c r="I23" s="16">
        <v>0</v>
      </c>
      <c r="J23" s="16">
        <v>0</v>
      </c>
      <c r="K23" s="16">
        <v>0</v>
      </c>
      <c r="L23" s="16">
        <v>0</v>
      </c>
      <c r="M23" s="16">
        <v>0</v>
      </c>
      <c r="N23" s="18">
        <v>0</v>
      </c>
      <c r="O23" s="17">
        <v>0</v>
      </c>
      <c r="P23" s="16">
        <v>0</v>
      </c>
      <c r="Q23" s="16">
        <v>0</v>
      </c>
      <c r="R23" s="16">
        <v>0</v>
      </c>
      <c r="S23" s="16">
        <v>0</v>
      </c>
      <c r="T23" s="16">
        <v>0</v>
      </c>
      <c r="U23" s="16">
        <v>0</v>
      </c>
      <c r="V23" s="16">
        <v>0</v>
      </c>
      <c r="W23" s="16">
        <v>0</v>
      </c>
      <c r="X23" s="16">
        <v>0</v>
      </c>
      <c r="Y23" s="16">
        <v>0</v>
      </c>
      <c r="Z23" s="18">
        <v>0</v>
      </c>
      <c r="AA23" s="17">
        <v>0</v>
      </c>
      <c r="AB23" s="16">
        <v>0</v>
      </c>
      <c r="AC23" s="16">
        <v>0</v>
      </c>
      <c r="AD23" s="16">
        <v>0</v>
      </c>
      <c r="AE23" s="16">
        <v>0</v>
      </c>
      <c r="AF23" s="18">
        <v>0</v>
      </c>
      <c r="AG23" s="17">
        <v>0</v>
      </c>
      <c r="AH23" s="16">
        <v>0</v>
      </c>
      <c r="AI23" s="16">
        <v>0</v>
      </c>
      <c r="AJ23" s="16">
        <v>0</v>
      </c>
      <c r="AK23" s="16">
        <v>0</v>
      </c>
      <c r="AL23" s="18">
        <v>0</v>
      </c>
      <c r="AM23" s="17">
        <v>0</v>
      </c>
      <c r="AN23" s="18">
        <v>0</v>
      </c>
    </row>
    <row r="24" spans="1:40" ht="15" customHeight="1" x14ac:dyDescent="0.3">
      <c r="A24" s="2" t="s">
        <v>329</v>
      </c>
      <c r="B24" s="9" t="s">
        <v>960</v>
      </c>
      <c r="C24" s="13">
        <v>195</v>
      </c>
      <c r="D24" s="14">
        <v>109</v>
      </c>
      <c r="E24" s="15">
        <v>86</v>
      </c>
      <c r="F24" s="14">
        <v>22</v>
      </c>
      <c r="G24" s="13">
        <v>12</v>
      </c>
      <c r="H24" s="13">
        <v>14</v>
      </c>
      <c r="I24" s="13">
        <v>29</v>
      </c>
      <c r="J24" s="13">
        <v>51</v>
      </c>
      <c r="K24" s="13">
        <v>68</v>
      </c>
      <c r="L24" s="13">
        <v>33</v>
      </c>
      <c r="M24" s="13">
        <v>42</v>
      </c>
      <c r="N24" s="15">
        <v>119</v>
      </c>
      <c r="O24" s="14">
        <v>0</v>
      </c>
      <c r="P24" s="13">
        <v>195</v>
      </c>
      <c r="Q24" s="13">
        <v>0</v>
      </c>
      <c r="R24" s="13">
        <v>0</v>
      </c>
      <c r="S24" s="13">
        <v>0</v>
      </c>
      <c r="T24" s="13">
        <v>0</v>
      </c>
      <c r="U24" s="13">
        <v>0</v>
      </c>
      <c r="V24" s="13">
        <v>0</v>
      </c>
      <c r="W24" s="13">
        <v>0</v>
      </c>
      <c r="X24" s="13">
        <v>0</v>
      </c>
      <c r="Y24" s="13">
        <v>0</v>
      </c>
      <c r="Z24" s="15">
        <v>0</v>
      </c>
      <c r="AA24" s="14">
        <v>192</v>
      </c>
      <c r="AB24" s="13">
        <v>3</v>
      </c>
      <c r="AC24" s="13">
        <v>1</v>
      </c>
      <c r="AD24" s="13">
        <v>2</v>
      </c>
      <c r="AE24" s="13">
        <v>0</v>
      </c>
      <c r="AF24" s="15">
        <v>0</v>
      </c>
      <c r="AG24" s="14">
        <v>102</v>
      </c>
      <c r="AH24" s="13">
        <v>93</v>
      </c>
      <c r="AI24" s="13">
        <v>41</v>
      </c>
      <c r="AJ24" s="13">
        <v>62</v>
      </c>
      <c r="AK24" s="13">
        <v>52</v>
      </c>
      <c r="AL24" s="15">
        <v>41</v>
      </c>
      <c r="AM24" s="14">
        <v>195</v>
      </c>
      <c r="AN24" s="15">
        <v>0</v>
      </c>
    </row>
    <row r="25" spans="1:40" ht="15" customHeight="1" x14ac:dyDescent="0.3">
      <c r="A25" s="2" t="s">
        <v>329</v>
      </c>
      <c r="B25" s="9"/>
      <c r="C25" s="16">
        <v>0.64</v>
      </c>
      <c r="D25" s="17">
        <v>0.68</v>
      </c>
      <c r="E25" s="18">
        <v>0.6</v>
      </c>
      <c r="F25" s="17">
        <v>0.71</v>
      </c>
      <c r="G25" s="16">
        <v>0.41</v>
      </c>
      <c r="H25" s="20">
        <v>0.47</v>
      </c>
      <c r="I25" s="16">
        <v>0.66</v>
      </c>
      <c r="J25" s="16">
        <v>0.69</v>
      </c>
      <c r="K25" s="16">
        <v>0.7</v>
      </c>
      <c r="L25" s="16">
        <v>0.56000000000000005</v>
      </c>
      <c r="M25" s="16">
        <v>0.57999999999999996</v>
      </c>
      <c r="N25" s="21">
        <v>0.7</v>
      </c>
      <c r="O25" s="17">
        <v>0</v>
      </c>
      <c r="P25" s="16">
        <v>0.64</v>
      </c>
      <c r="Q25" s="16">
        <v>0</v>
      </c>
      <c r="R25" s="16">
        <v>0</v>
      </c>
      <c r="S25" s="16">
        <v>0</v>
      </c>
      <c r="T25" s="16">
        <v>0</v>
      </c>
      <c r="U25" s="16">
        <v>0</v>
      </c>
      <c r="V25" s="16">
        <v>0</v>
      </c>
      <c r="W25" s="16">
        <v>0</v>
      </c>
      <c r="X25" s="16">
        <v>0</v>
      </c>
      <c r="Y25" s="16">
        <v>0</v>
      </c>
      <c r="Z25" s="18">
        <v>0</v>
      </c>
      <c r="AA25" s="17">
        <v>0.65</v>
      </c>
      <c r="AB25" s="16">
        <v>0.5</v>
      </c>
      <c r="AC25" s="16">
        <v>1</v>
      </c>
      <c r="AD25" s="16">
        <v>0.4</v>
      </c>
      <c r="AE25" s="16">
        <v>0</v>
      </c>
      <c r="AF25" s="18">
        <v>0</v>
      </c>
      <c r="AG25" s="17">
        <v>0.64</v>
      </c>
      <c r="AH25" s="16">
        <v>0.65</v>
      </c>
      <c r="AI25" s="16">
        <v>0.6</v>
      </c>
      <c r="AJ25" s="16">
        <v>0.66</v>
      </c>
      <c r="AK25" s="16">
        <v>0.67</v>
      </c>
      <c r="AL25" s="18">
        <v>0.63</v>
      </c>
      <c r="AM25" s="17">
        <v>0.64</v>
      </c>
      <c r="AN25" s="18">
        <v>0</v>
      </c>
    </row>
    <row r="26" spans="1:40" ht="15" customHeight="1" x14ac:dyDescent="0.3">
      <c r="A26" s="2" t="s">
        <v>329</v>
      </c>
      <c r="B26" s="9"/>
      <c r="D26" s="22"/>
      <c r="E26" s="9"/>
      <c r="F26" s="22"/>
      <c r="J26" s="12" t="s">
        <v>379</v>
      </c>
      <c r="K26" s="12" t="s">
        <v>379</v>
      </c>
      <c r="N26" s="11" t="s">
        <v>379</v>
      </c>
      <c r="O26" s="22"/>
      <c r="Z26" s="9"/>
      <c r="AA26" s="22"/>
      <c r="AF26" s="9"/>
      <c r="AG26" s="22"/>
      <c r="AL26" s="9"/>
      <c r="AM26" s="22"/>
      <c r="AN26" s="9"/>
    </row>
    <row r="27" spans="1:40" ht="15" customHeight="1" x14ac:dyDescent="0.3">
      <c r="A27" s="2" t="s">
        <v>329</v>
      </c>
      <c r="B27" s="9" t="s">
        <v>970</v>
      </c>
      <c r="C27" s="13">
        <v>26</v>
      </c>
      <c r="D27" s="14">
        <v>14</v>
      </c>
      <c r="E27" s="15">
        <v>12</v>
      </c>
      <c r="F27" s="14">
        <v>2</v>
      </c>
      <c r="G27" s="13">
        <v>3</v>
      </c>
      <c r="H27" s="13">
        <v>2</v>
      </c>
      <c r="I27" s="13">
        <v>6</v>
      </c>
      <c r="J27" s="13">
        <v>7</v>
      </c>
      <c r="K27" s="13">
        <v>6</v>
      </c>
      <c r="L27" s="13">
        <v>5</v>
      </c>
      <c r="M27" s="13">
        <v>8</v>
      </c>
      <c r="N27" s="15">
        <v>13</v>
      </c>
      <c r="O27" s="14">
        <v>0</v>
      </c>
      <c r="P27" s="13">
        <v>26</v>
      </c>
      <c r="Q27" s="13">
        <v>0</v>
      </c>
      <c r="R27" s="13">
        <v>0</v>
      </c>
      <c r="S27" s="13">
        <v>0</v>
      </c>
      <c r="T27" s="13">
        <v>0</v>
      </c>
      <c r="U27" s="13">
        <v>0</v>
      </c>
      <c r="V27" s="13">
        <v>0</v>
      </c>
      <c r="W27" s="13">
        <v>0</v>
      </c>
      <c r="X27" s="13">
        <v>0</v>
      </c>
      <c r="Y27" s="13">
        <v>0</v>
      </c>
      <c r="Z27" s="15">
        <v>0</v>
      </c>
      <c r="AA27" s="14">
        <v>26</v>
      </c>
      <c r="AB27" s="13">
        <v>0</v>
      </c>
      <c r="AC27" s="13">
        <v>0</v>
      </c>
      <c r="AD27" s="13">
        <v>0</v>
      </c>
      <c r="AE27" s="13">
        <v>0</v>
      </c>
      <c r="AF27" s="15">
        <v>0</v>
      </c>
      <c r="AG27" s="14">
        <v>14</v>
      </c>
      <c r="AH27" s="13">
        <v>13</v>
      </c>
      <c r="AI27" s="13">
        <v>7</v>
      </c>
      <c r="AJ27" s="13">
        <v>6</v>
      </c>
      <c r="AK27" s="13">
        <v>6</v>
      </c>
      <c r="AL27" s="15">
        <v>7</v>
      </c>
      <c r="AM27" s="14">
        <v>26</v>
      </c>
      <c r="AN27" s="15">
        <v>0</v>
      </c>
    </row>
    <row r="28" spans="1:40" ht="15" customHeight="1" x14ac:dyDescent="0.3">
      <c r="A28" s="2" t="s">
        <v>329</v>
      </c>
      <c r="B28" s="9"/>
      <c r="C28" s="25">
        <v>0.09</v>
      </c>
      <c r="D28" s="26">
        <v>0.09</v>
      </c>
      <c r="E28" s="27">
        <v>0.08</v>
      </c>
      <c r="F28" s="26">
        <v>0.06</v>
      </c>
      <c r="G28" s="25">
        <v>0.11</v>
      </c>
      <c r="H28" s="25">
        <v>0.06</v>
      </c>
      <c r="I28" s="25">
        <v>0.15</v>
      </c>
      <c r="J28" s="25">
        <v>0.09</v>
      </c>
      <c r="K28" s="25">
        <v>0.06</v>
      </c>
      <c r="L28" s="25">
        <v>0.08</v>
      </c>
      <c r="M28" s="25">
        <v>0.11</v>
      </c>
      <c r="N28" s="27">
        <v>0.08</v>
      </c>
      <c r="O28" s="26">
        <v>0</v>
      </c>
      <c r="P28" s="25">
        <v>0.09</v>
      </c>
      <c r="Q28" s="25">
        <v>0</v>
      </c>
      <c r="R28" s="25">
        <v>0</v>
      </c>
      <c r="S28" s="25">
        <v>0</v>
      </c>
      <c r="T28" s="25">
        <v>0</v>
      </c>
      <c r="U28" s="25">
        <v>0</v>
      </c>
      <c r="V28" s="25">
        <v>0</v>
      </c>
      <c r="W28" s="25">
        <v>0</v>
      </c>
      <c r="X28" s="25">
        <v>0</v>
      </c>
      <c r="Y28" s="25">
        <v>0</v>
      </c>
      <c r="Z28" s="27">
        <v>0</v>
      </c>
      <c r="AA28" s="26">
        <v>0.09</v>
      </c>
      <c r="AB28" s="25">
        <v>0</v>
      </c>
      <c r="AC28" s="25">
        <v>0</v>
      </c>
      <c r="AD28" s="25">
        <v>0</v>
      </c>
      <c r="AE28" s="25">
        <v>0</v>
      </c>
      <c r="AF28" s="27">
        <v>0</v>
      </c>
      <c r="AG28" s="26">
        <v>0.08</v>
      </c>
      <c r="AH28" s="25">
        <v>0.09</v>
      </c>
      <c r="AI28" s="25">
        <v>0.11</v>
      </c>
      <c r="AJ28" s="25">
        <v>7.0000000000000007E-2</v>
      </c>
      <c r="AK28" s="25">
        <v>0.08</v>
      </c>
      <c r="AL28" s="27">
        <v>0.1</v>
      </c>
      <c r="AM28" s="26">
        <v>0.09</v>
      </c>
      <c r="AN28" s="27">
        <v>0</v>
      </c>
    </row>
    <row r="29" spans="1:40" x14ac:dyDescent="0.3">
      <c r="A29" s="2" t="s">
        <v>329</v>
      </c>
      <c r="B29" s="2" t="s">
        <v>457</v>
      </c>
    </row>
    <row r="30" spans="1:40" x14ac:dyDescent="0.3">
      <c r="A30" s="2" t="s">
        <v>329</v>
      </c>
      <c r="B30" s="2" t="s">
        <v>458</v>
      </c>
    </row>
    <row r="31" spans="1:40" ht="15" customHeight="1" x14ac:dyDescent="0.3">
      <c r="A31" s="2" t="s">
        <v>329</v>
      </c>
    </row>
    <row r="32" spans="1:40" ht="15" customHeight="1" x14ac:dyDescent="0.3">
      <c r="A32" s="2" t="s">
        <v>329</v>
      </c>
      <c r="B32" s="2" t="s">
        <v>459</v>
      </c>
    </row>
  </sheetData>
  <mergeCells count="6">
    <mergeCell ref="AM6:AN6"/>
    <mergeCell ref="D6:E6"/>
    <mergeCell ref="F6:N6"/>
    <mergeCell ref="O6:Z6"/>
    <mergeCell ref="AA6:AF6"/>
    <mergeCell ref="AG6:AL6"/>
  </mergeCells>
  <hyperlinks>
    <hyperlink ref="B1" location="'Contents'!E1" display="&lt;&lt; Contents" xr:uid="{00000000-0004-0000-4100-000000000000}"/>
  </hyperlinks>
  <pageMargins left="0.7" right="0.7" top="0.75" bottom="0.75" header="0.3" footer="0.3"/>
  <headerFooter>
    <oddHeader>&amp;L&amp;"Aptos"&amp;12&amp;K000000 Classification: CONFIDENTIAL&amp;1#_x000D_</oddHeader>
  </headerFooter>
</worksheet>
</file>

<file path=xl/worksheets/sheet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2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1190</v>
      </c>
    </row>
    <row r="4" spans="1:40" x14ac:dyDescent="0.3">
      <c r="A4" s="2" t="s">
        <v>329</v>
      </c>
      <c r="B4" s="2" t="s">
        <v>1191</v>
      </c>
    </row>
    <row r="5" spans="1:40" x14ac:dyDescent="0.3">
      <c r="A5" s="2" t="s">
        <v>329</v>
      </c>
      <c r="B5" s="2" t="s">
        <v>45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383</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389</v>
      </c>
      <c r="AA8" s="10" t="s">
        <v>377</v>
      </c>
      <c r="AB8" s="12" t="s">
        <v>378</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462</v>
      </c>
      <c r="D9" s="14">
        <v>266</v>
      </c>
      <c r="E9" s="15">
        <v>194</v>
      </c>
      <c r="F9" s="14">
        <v>45</v>
      </c>
      <c r="G9" s="13">
        <v>87</v>
      </c>
      <c r="H9" s="13">
        <v>75</v>
      </c>
      <c r="I9" s="13">
        <v>72</v>
      </c>
      <c r="J9" s="13">
        <v>86</v>
      </c>
      <c r="K9" s="13">
        <v>97</v>
      </c>
      <c r="L9" s="13">
        <v>132</v>
      </c>
      <c r="M9" s="13">
        <v>147</v>
      </c>
      <c r="N9" s="15">
        <v>183</v>
      </c>
      <c r="O9" s="14">
        <v>328</v>
      </c>
      <c r="P9" s="13">
        <v>80</v>
      </c>
      <c r="Q9" s="13">
        <v>54</v>
      </c>
      <c r="R9" s="13">
        <v>7</v>
      </c>
      <c r="S9" s="13">
        <v>35</v>
      </c>
      <c r="T9" s="13">
        <v>54</v>
      </c>
      <c r="U9" s="13">
        <v>32</v>
      </c>
      <c r="V9" s="13">
        <v>0</v>
      </c>
      <c r="W9" s="13">
        <v>13</v>
      </c>
      <c r="X9" s="13">
        <v>50</v>
      </c>
      <c r="Y9" s="13">
        <v>29</v>
      </c>
      <c r="Z9" s="15">
        <v>108</v>
      </c>
      <c r="AA9" s="14">
        <v>342</v>
      </c>
      <c r="AB9" s="13">
        <v>118</v>
      </c>
      <c r="AC9" s="13">
        <v>12</v>
      </c>
      <c r="AD9" s="13">
        <v>62</v>
      </c>
      <c r="AE9" s="13">
        <v>40</v>
      </c>
      <c r="AF9" s="15">
        <v>4</v>
      </c>
      <c r="AG9" s="14">
        <v>303</v>
      </c>
      <c r="AH9" s="13">
        <v>159</v>
      </c>
      <c r="AI9" s="13">
        <v>180</v>
      </c>
      <c r="AJ9" s="13">
        <v>123</v>
      </c>
      <c r="AK9" s="13">
        <v>80</v>
      </c>
      <c r="AL9" s="15">
        <v>79</v>
      </c>
      <c r="AM9" s="14">
        <v>462</v>
      </c>
      <c r="AN9" s="15">
        <v>0</v>
      </c>
    </row>
    <row r="10" spans="1:40" ht="15" customHeight="1" x14ac:dyDescent="0.3">
      <c r="A10" s="2" t="s">
        <v>329</v>
      </c>
      <c r="B10" s="9" t="s">
        <v>338</v>
      </c>
      <c r="C10" s="13">
        <v>445</v>
      </c>
      <c r="D10" s="14">
        <v>261</v>
      </c>
      <c r="E10" s="15">
        <v>184</v>
      </c>
      <c r="F10" s="14">
        <v>41</v>
      </c>
      <c r="G10" s="13">
        <v>80</v>
      </c>
      <c r="H10" s="13">
        <v>73</v>
      </c>
      <c r="I10" s="13">
        <v>69</v>
      </c>
      <c r="J10" s="13">
        <v>85</v>
      </c>
      <c r="K10" s="13">
        <v>96</v>
      </c>
      <c r="L10" s="13">
        <v>121</v>
      </c>
      <c r="M10" s="13">
        <v>142</v>
      </c>
      <c r="N10" s="15">
        <v>181</v>
      </c>
      <c r="O10" s="14">
        <v>315</v>
      </c>
      <c r="P10" s="13">
        <v>78</v>
      </c>
      <c r="Q10" s="13">
        <v>48</v>
      </c>
      <c r="R10" s="13">
        <v>6</v>
      </c>
      <c r="S10" s="13">
        <v>33</v>
      </c>
      <c r="T10" s="13">
        <v>52</v>
      </c>
      <c r="U10" s="13">
        <v>29</v>
      </c>
      <c r="V10" s="13">
        <v>0</v>
      </c>
      <c r="W10" s="13">
        <v>11</v>
      </c>
      <c r="X10" s="13">
        <v>48</v>
      </c>
      <c r="Y10" s="13">
        <v>27</v>
      </c>
      <c r="Z10" s="15">
        <v>112</v>
      </c>
      <c r="AA10" s="14">
        <v>331</v>
      </c>
      <c r="AB10" s="13">
        <v>114</v>
      </c>
      <c r="AC10" s="13">
        <v>11</v>
      </c>
      <c r="AD10" s="13">
        <v>60</v>
      </c>
      <c r="AE10" s="13">
        <v>35</v>
      </c>
      <c r="AF10" s="15">
        <v>8</v>
      </c>
      <c r="AG10" s="14">
        <v>290</v>
      </c>
      <c r="AH10" s="13">
        <v>154</v>
      </c>
      <c r="AI10" s="13">
        <v>159</v>
      </c>
      <c r="AJ10" s="13">
        <v>131</v>
      </c>
      <c r="AK10" s="13">
        <v>81</v>
      </c>
      <c r="AL10" s="15">
        <v>73</v>
      </c>
      <c r="AM10" s="14">
        <v>445</v>
      </c>
      <c r="AN10" s="15">
        <v>0</v>
      </c>
    </row>
    <row r="11" spans="1:40" ht="15" customHeight="1" x14ac:dyDescent="0.3">
      <c r="A11" s="2" t="s">
        <v>329</v>
      </c>
      <c r="B11" s="9" t="s">
        <v>909</v>
      </c>
      <c r="C11" s="13">
        <v>139</v>
      </c>
      <c r="D11" s="14">
        <v>83</v>
      </c>
      <c r="E11" s="15">
        <v>57</v>
      </c>
      <c r="F11" s="14">
        <v>16</v>
      </c>
      <c r="G11" s="13">
        <v>30</v>
      </c>
      <c r="H11" s="13">
        <v>20</v>
      </c>
      <c r="I11" s="13">
        <v>27</v>
      </c>
      <c r="J11" s="13">
        <v>17</v>
      </c>
      <c r="K11" s="13">
        <v>30</v>
      </c>
      <c r="L11" s="13">
        <v>46</v>
      </c>
      <c r="M11" s="13">
        <v>47</v>
      </c>
      <c r="N11" s="15">
        <v>46</v>
      </c>
      <c r="O11" s="14">
        <v>97</v>
      </c>
      <c r="P11" s="13">
        <v>26</v>
      </c>
      <c r="Q11" s="13">
        <v>17</v>
      </c>
      <c r="R11" s="13">
        <v>1</v>
      </c>
      <c r="S11" s="13">
        <v>15</v>
      </c>
      <c r="T11" s="13">
        <v>16</v>
      </c>
      <c r="U11" s="13">
        <v>3</v>
      </c>
      <c r="V11" s="13">
        <v>0</v>
      </c>
      <c r="W11" s="13">
        <v>2</v>
      </c>
      <c r="X11" s="13">
        <v>14</v>
      </c>
      <c r="Y11" s="13">
        <v>5</v>
      </c>
      <c r="Z11" s="15">
        <v>39</v>
      </c>
      <c r="AA11" s="14">
        <v>110</v>
      </c>
      <c r="AB11" s="13">
        <v>30</v>
      </c>
      <c r="AC11" s="13">
        <v>4</v>
      </c>
      <c r="AD11" s="13">
        <v>10</v>
      </c>
      <c r="AE11" s="13">
        <v>15</v>
      </c>
      <c r="AF11" s="15">
        <v>2</v>
      </c>
      <c r="AG11" s="14">
        <v>89</v>
      </c>
      <c r="AH11" s="13">
        <v>51</v>
      </c>
      <c r="AI11" s="13">
        <v>52</v>
      </c>
      <c r="AJ11" s="13">
        <v>37</v>
      </c>
      <c r="AK11" s="13">
        <v>30</v>
      </c>
      <c r="AL11" s="15">
        <v>21</v>
      </c>
      <c r="AM11" s="14">
        <v>139</v>
      </c>
      <c r="AN11" s="15">
        <v>0</v>
      </c>
    </row>
    <row r="12" spans="1:40" ht="15" customHeight="1" x14ac:dyDescent="0.3">
      <c r="A12" s="2" t="s">
        <v>329</v>
      </c>
      <c r="B12" s="9"/>
      <c r="C12" s="16">
        <v>0.31</v>
      </c>
      <c r="D12" s="17">
        <v>0.32</v>
      </c>
      <c r="E12" s="18">
        <v>0.31</v>
      </c>
      <c r="F12" s="17">
        <v>0.4</v>
      </c>
      <c r="G12" s="16">
        <v>0.37</v>
      </c>
      <c r="H12" s="16">
        <v>0.28000000000000003</v>
      </c>
      <c r="I12" s="16">
        <v>0.39</v>
      </c>
      <c r="J12" s="20">
        <v>0.19</v>
      </c>
      <c r="K12" s="16">
        <v>0.31</v>
      </c>
      <c r="L12" s="16">
        <v>0.38</v>
      </c>
      <c r="M12" s="16">
        <v>0.33</v>
      </c>
      <c r="N12" s="21">
        <v>0.26</v>
      </c>
      <c r="O12" s="17">
        <v>0.31</v>
      </c>
      <c r="P12" s="16">
        <v>0.34</v>
      </c>
      <c r="Q12" s="16">
        <v>0.35</v>
      </c>
      <c r="R12" s="16">
        <v>0.14000000000000001</v>
      </c>
      <c r="S12" s="20">
        <v>0.47</v>
      </c>
      <c r="T12" s="16">
        <v>0.31</v>
      </c>
      <c r="U12" s="20">
        <v>0.09</v>
      </c>
      <c r="V12" s="16">
        <v>0</v>
      </c>
      <c r="W12" s="16">
        <v>0.22</v>
      </c>
      <c r="X12" s="16">
        <v>0.28999999999999998</v>
      </c>
      <c r="Y12" s="16">
        <v>0.2</v>
      </c>
      <c r="Z12" s="18">
        <v>0.35</v>
      </c>
      <c r="AA12" s="17">
        <v>0.33</v>
      </c>
      <c r="AB12" s="16">
        <v>0.26</v>
      </c>
      <c r="AC12" s="16">
        <v>0.32</v>
      </c>
      <c r="AD12" s="20">
        <v>0.17</v>
      </c>
      <c r="AE12" s="16">
        <v>0.42</v>
      </c>
      <c r="AF12" s="18">
        <v>0.24</v>
      </c>
      <c r="AG12" s="17">
        <v>0.31</v>
      </c>
      <c r="AH12" s="16">
        <v>0.33</v>
      </c>
      <c r="AI12" s="16">
        <v>0.33</v>
      </c>
      <c r="AJ12" s="16">
        <v>0.28000000000000003</v>
      </c>
      <c r="AK12" s="16">
        <v>0.37</v>
      </c>
      <c r="AL12" s="18">
        <v>0.28000000000000003</v>
      </c>
      <c r="AM12" s="17">
        <v>0.31</v>
      </c>
      <c r="AN12" s="18">
        <v>0</v>
      </c>
    </row>
    <row r="13" spans="1:40" ht="15" customHeight="1" x14ac:dyDescent="0.3">
      <c r="A13" s="2" t="s">
        <v>329</v>
      </c>
      <c r="B13" s="9"/>
      <c r="D13" s="22"/>
      <c r="E13" s="9"/>
      <c r="F13" s="10" t="s">
        <v>381</v>
      </c>
      <c r="G13" s="12" t="s">
        <v>381</v>
      </c>
      <c r="I13" s="12" t="s">
        <v>415</v>
      </c>
      <c r="L13" s="12" t="s">
        <v>415</v>
      </c>
      <c r="M13" s="12" t="s">
        <v>381</v>
      </c>
      <c r="N13" s="9"/>
      <c r="O13" s="10" t="s">
        <v>383</v>
      </c>
      <c r="P13" s="12" t="s">
        <v>383</v>
      </c>
      <c r="Q13" s="12" t="s">
        <v>383</v>
      </c>
      <c r="S13" s="12" t="s">
        <v>383</v>
      </c>
      <c r="T13" s="12" t="s">
        <v>383</v>
      </c>
      <c r="X13" s="12" t="s">
        <v>383</v>
      </c>
      <c r="Z13" s="11" t="s">
        <v>383</v>
      </c>
      <c r="AA13" s="10" t="s">
        <v>380</v>
      </c>
      <c r="AE13" s="12" t="s">
        <v>380</v>
      </c>
      <c r="AF13" s="9"/>
      <c r="AG13" s="22"/>
      <c r="AL13" s="9"/>
      <c r="AM13" s="22"/>
      <c r="AN13" s="9"/>
    </row>
    <row r="14" spans="1:40" ht="15" customHeight="1" x14ac:dyDescent="0.3">
      <c r="A14" s="2" t="s">
        <v>329</v>
      </c>
      <c r="B14" s="9" t="s">
        <v>922</v>
      </c>
      <c r="C14" s="13">
        <v>187</v>
      </c>
      <c r="D14" s="14">
        <v>109</v>
      </c>
      <c r="E14" s="15">
        <v>78</v>
      </c>
      <c r="F14" s="14">
        <v>14</v>
      </c>
      <c r="G14" s="13">
        <v>25</v>
      </c>
      <c r="H14" s="13">
        <v>34</v>
      </c>
      <c r="I14" s="13">
        <v>31</v>
      </c>
      <c r="J14" s="13">
        <v>42</v>
      </c>
      <c r="K14" s="13">
        <v>41</v>
      </c>
      <c r="L14" s="13">
        <v>40</v>
      </c>
      <c r="M14" s="13">
        <v>65</v>
      </c>
      <c r="N14" s="15">
        <v>82</v>
      </c>
      <c r="O14" s="14">
        <v>131</v>
      </c>
      <c r="P14" s="13">
        <v>31</v>
      </c>
      <c r="Q14" s="13">
        <v>22</v>
      </c>
      <c r="R14" s="13">
        <v>3</v>
      </c>
      <c r="S14" s="13">
        <v>10</v>
      </c>
      <c r="T14" s="13">
        <v>24</v>
      </c>
      <c r="U14" s="13">
        <v>14</v>
      </c>
      <c r="V14" s="13">
        <v>0</v>
      </c>
      <c r="W14" s="13">
        <v>4</v>
      </c>
      <c r="X14" s="13">
        <v>16</v>
      </c>
      <c r="Y14" s="13">
        <v>16</v>
      </c>
      <c r="Z14" s="15">
        <v>46</v>
      </c>
      <c r="AA14" s="14">
        <v>136</v>
      </c>
      <c r="AB14" s="13">
        <v>50</v>
      </c>
      <c r="AC14" s="13">
        <v>3</v>
      </c>
      <c r="AD14" s="13">
        <v>35</v>
      </c>
      <c r="AE14" s="13">
        <v>12</v>
      </c>
      <c r="AF14" s="15">
        <v>0</v>
      </c>
      <c r="AG14" s="14">
        <v>127</v>
      </c>
      <c r="AH14" s="13">
        <v>60</v>
      </c>
      <c r="AI14" s="13">
        <v>71</v>
      </c>
      <c r="AJ14" s="13">
        <v>56</v>
      </c>
      <c r="AK14" s="13">
        <v>31</v>
      </c>
      <c r="AL14" s="15">
        <v>29</v>
      </c>
      <c r="AM14" s="14">
        <v>187</v>
      </c>
      <c r="AN14" s="15">
        <v>0</v>
      </c>
    </row>
    <row r="15" spans="1:40" ht="15" customHeight="1" x14ac:dyDescent="0.3">
      <c r="A15" s="2" t="s">
        <v>329</v>
      </c>
      <c r="B15" s="9"/>
      <c r="C15" s="16">
        <v>0.42</v>
      </c>
      <c r="D15" s="17">
        <v>0.42</v>
      </c>
      <c r="E15" s="18">
        <v>0.42</v>
      </c>
      <c r="F15" s="17">
        <v>0.35</v>
      </c>
      <c r="G15" s="20">
        <v>0.31</v>
      </c>
      <c r="H15" s="16">
        <v>0.47</v>
      </c>
      <c r="I15" s="16">
        <v>0.45</v>
      </c>
      <c r="J15" s="16">
        <v>0.49</v>
      </c>
      <c r="K15" s="16">
        <v>0.42</v>
      </c>
      <c r="L15" s="20">
        <v>0.33</v>
      </c>
      <c r="M15" s="16">
        <v>0.46</v>
      </c>
      <c r="N15" s="18">
        <v>0.45</v>
      </c>
      <c r="O15" s="17">
        <v>0.42</v>
      </c>
      <c r="P15" s="16">
        <v>0.4</v>
      </c>
      <c r="Q15" s="16">
        <v>0.46</v>
      </c>
      <c r="R15" s="16">
        <v>0.42</v>
      </c>
      <c r="S15" s="16">
        <v>0.3</v>
      </c>
      <c r="T15" s="16">
        <v>0.47</v>
      </c>
      <c r="U15" s="16">
        <v>0.47</v>
      </c>
      <c r="V15" s="16">
        <v>0</v>
      </c>
      <c r="W15" s="16">
        <v>0.4</v>
      </c>
      <c r="X15" s="16">
        <v>0.34</v>
      </c>
      <c r="Y15" s="16">
        <v>0.6</v>
      </c>
      <c r="Z15" s="18">
        <v>0.41</v>
      </c>
      <c r="AA15" s="17">
        <v>0.41</v>
      </c>
      <c r="AB15" s="16">
        <v>0.44</v>
      </c>
      <c r="AC15" s="16">
        <v>0.28999999999999998</v>
      </c>
      <c r="AD15" s="20">
        <v>0.57999999999999996</v>
      </c>
      <c r="AE15" s="16">
        <v>0.36</v>
      </c>
      <c r="AF15" s="18">
        <v>0</v>
      </c>
      <c r="AG15" s="17">
        <v>0.44</v>
      </c>
      <c r="AH15" s="16">
        <v>0.39</v>
      </c>
      <c r="AI15" s="16">
        <v>0.44</v>
      </c>
      <c r="AJ15" s="16">
        <v>0.43</v>
      </c>
      <c r="AK15" s="16">
        <v>0.38</v>
      </c>
      <c r="AL15" s="18">
        <v>0.4</v>
      </c>
      <c r="AM15" s="17">
        <v>0.42</v>
      </c>
      <c r="AN15" s="18">
        <v>0</v>
      </c>
    </row>
    <row r="16" spans="1:40" ht="15" customHeight="1" x14ac:dyDescent="0.3">
      <c r="A16" s="2" t="s">
        <v>329</v>
      </c>
      <c r="B16" s="9"/>
      <c r="D16" s="22"/>
      <c r="E16" s="9"/>
      <c r="F16" s="22"/>
      <c r="H16" s="12" t="s">
        <v>666</v>
      </c>
      <c r="J16" s="12" t="s">
        <v>666</v>
      </c>
      <c r="M16" s="12" t="s">
        <v>666</v>
      </c>
      <c r="N16" s="11" t="s">
        <v>666</v>
      </c>
      <c r="O16" s="22"/>
      <c r="Z16" s="9"/>
      <c r="AA16" s="22"/>
      <c r="AD16" s="12" t="s">
        <v>499</v>
      </c>
      <c r="AF16" s="9"/>
      <c r="AG16" s="22"/>
      <c r="AL16" s="9"/>
      <c r="AM16" s="22"/>
      <c r="AN16" s="9"/>
    </row>
    <row r="17" spans="1:40" ht="15" customHeight="1" x14ac:dyDescent="0.3">
      <c r="A17" s="2" t="s">
        <v>329</v>
      </c>
      <c r="B17" s="9" t="s">
        <v>930</v>
      </c>
      <c r="C17" s="13">
        <v>95</v>
      </c>
      <c r="D17" s="14">
        <v>57</v>
      </c>
      <c r="E17" s="15">
        <v>38</v>
      </c>
      <c r="F17" s="14">
        <v>7</v>
      </c>
      <c r="G17" s="13">
        <v>19</v>
      </c>
      <c r="H17" s="13">
        <v>14</v>
      </c>
      <c r="I17" s="13">
        <v>10</v>
      </c>
      <c r="J17" s="13">
        <v>24</v>
      </c>
      <c r="K17" s="13">
        <v>22</v>
      </c>
      <c r="L17" s="13">
        <v>26</v>
      </c>
      <c r="M17" s="13">
        <v>23</v>
      </c>
      <c r="N17" s="15">
        <v>45</v>
      </c>
      <c r="O17" s="14">
        <v>67</v>
      </c>
      <c r="P17" s="13">
        <v>18</v>
      </c>
      <c r="Q17" s="13">
        <v>6</v>
      </c>
      <c r="R17" s="13">
        <v>2</v>
      </c>
      <c r="S17" s="13">
        <v>6</v>
      </c>
      <c r="T17" s="13">
        <v>10</v>
      </c>
      <c r="U17" s="13">
        <v>8</v>
      </c>
      <c r="V17" s="13">
        <v>0</v>
      </c>
      <c r="W17" s="13">
        <v>3</v>
      </c>
      <c r="X17" s="13">
        <v>13</v>
      </c>
      <c r="Y17" s="13">
        <v>5</v>
      </c>
      <c r="Z17" s="15">
        <v>23</v>
      </c>
      <c r="AA17" s="14">
        <v>73</v>
      </c>
      <c r="AB17" s="13">
        <v>21</v>
      </c>
      <c r="AC17" s="13">
        <v>3</v>
      </c>
      <c r="AD17" s="13">
        <v>8</v>
      </c>
      <c r="AE17" s="13">
        <v>5</v>
      </c>
      <c r="AF17" s="15">
        <v>6</v>
      </c>
      <c r="AG17" s="14">
        <v>61</v>
      </c>
      <c r="AH17" s="13">
        <v>34</v>
      </c>
      <c r="AI17" s="13">
        <v>28</v>
      </c>
      <c r="AJ17" s="13">
        <v>33</v>
      </c>
      <c r="AK17" s="13">
        <v>18</v>
      </c>
      <c r="AL17" s="15">
        <v>16</v>
      </c>
      <c r="AM17" s="14">
        <v>95</v>
      </c>
      <c r="AN17" s="15">
        <v>0</v>
      </c>
    </row>
    <row r="18" spans="1:40" ht="15" customHeight="1" x14ac:dyDescent="0.3">
      <c r="A18" s="2" t="s">
        <v>329</v>
      </c>
      <c r="B18" s="9"/>
      <c r="C18" s="16">
        <v>0.21</v>
      </c>
      <c r="D18" s="17">
        <v>0.22</v>
      </c>
      <c r="E18" s="18">
        <v>0.2</v>
      </c>
      <c r="F18" s="17">
        <v>0.16</v>
      </c>
      <c r="G18" s="16">
        <v>0.24</v>
      </c>
      <c r="H18" s="16">
        <v>0.19</v>
      </c>
      <c r="I18" s="16">
        <v>0.14000000000000001</v>
      </c>
      <c r="J18" s="16">
        <v>0.28000000000000003</v>
      </c>
      <c r="K18" s="16">
        <v>0.23</v>
      </c>
      <c r="L18" s="16">
        <v>0.21</v>
      </c>
      <c r="M18" s="16">
        <v>0.16</v>
      </c>
      <c r="N18" s="18">
        <v>0.25</v>
      </c>
      <c r="O18" s="17">
        <v>0.21</v>
      </c>
      <c r="P18" s="16">
        <v>0.23</v>
      </c>
      <c r="Q18" s="16">
        <v>0.13</v>
      </c>
      <c r="R18" s="16">
        <v>0.3</v>
      </c>
      <c r="S18" s="16">
        <v>0.18</v>
      </c>
      <c r="T18" s="16">
        <v>0.18</v>
      </c>
      <c r="U18" s="16">
        <v>0.28999999999999998</v>
      </c>
      <c r="V18" s="16">
        <v>0</v>
      </c>
      <c r="W18" s="16">
        <v>0.31</v>
      </c>
      <c r="X18" s="16">
        <v>0.27</v>
      </c>
      <c r="Y18" s="16">
        <v>0.2</v>
      </c>
      <c r="Z18" s="18">
        <v>0.2</v>
      </c>
      <c r="AA18" s="17">
        <v>0.22</v>
      </c>
      <c r="AB18" s="16">
        <v>0.19</v>
      </c>
      <c r="AC18" s="16">
        <v>0.23</v>
      </c>
      <c r="AD18" s="16">
        <v>0.13</v>
      </c>
      <c r="AE18" s="16">
        <v>0.15</v>
      </c>
      <c r="AF18" s="18">
        <v>0.76</v>
      </c>
      <c r="AG18" s="17">
        <v>0.21</v>
      </c>
      <c r="AH18" s="16">
        <v>0.22</v>
      </c>
      <c r="AI18" s="16">
        <v>0.17</v>
      </c>
      <c r="AJ18" s="16">
        <v>0.25</v>
      </c>
      <c r="AK18" s="16">
        <v>0.22</v>
      </c>
      <c r="AL18" s="18">
        <v>0.22</v>
      </c>
      <c r="AM18" s="17">
        <v>0.21</v>
      </c>
      <c r="AN18" s="18">
        <v>0</v>
      </c>
    </row>
    <row r="19" spans="1:40" ht="15" customHeight="1" x14ac:dyDescent="0.3">
      <c r="A19" s="2" t="s">
        <v>329</v>
      </c>
      <c r="B19" s="9"/>
      <c r="D19" s="22"/>
      <c r="E19" s="9"/>
      <c r="F19" s="22"/>
      <c r="J19" s="12" t="s">
        <v>380</v>
      </c>
      <c r="N19" s="9"/>
      <c r="O19" s="22"/>
      <c r="Z19" s="9"/>
      <c r="AA19" s="22"/>
      <c r="AF19" s="9"/>
      <c r="AG19" s="22"/>
      <c r="AL19" s="9"/>
      <c r="AM19" s="22"/>
      <c r="AN19" s="9"/>
    </row>
    <row r="20" spans="1:40" ht="15" customHeight="1" x14ac:dyDescent="0.3">
      <c r="A20" s="2" t="s">
        <v>329</v>
      </c>
      <c r="B20" s="9" t="s">
        <v>940</v>
      </c>
      <c r="C20" s="13">
        <v>16</v>
      </c>
      <c r="D20" s="14">
        <v>8</v>
      </c>
      <c r="E20" s="15">
        <v>7</v>
      </c>
      <c r="F20" s="14">
        <v>4</v>
      </c>
      <c r="G20" s="13">
        <v>3</v>
      </c>
      <c r="H20" s="13">
        <v>4</v>
      </c>
      <c r="I20" s="13">
        <v>1</v>
      </c>
      <c r="J20" s="13">
        <v>2</v>
      </c>
      <c r="K20" s="13">
        <v>2</v>
      </c>
      <c r="L20" s="13">
        <v>7</v>
      </c>
      <c r="M20" s="13">
        <v>5</v>
      </c>
      <c r="N20" s="15">
        <v>4</v>
      </c>
      <c r="O20" s="14">
        <v>13</v>
      </c>
      <c r="P20" s="13">
        <v>2</v>
      </c>
      <c r="Q20" s="13">
        <v>2</v>
      </c>
      <c r="R20" s="13">
        <v>0</v>
      </c>
      <c r="S20" s="13">
        <v>1</v>
      </c>
      <c r="T20" s="13">
        <v>1</v>
      </c>
      <c r="U20" s="13">
        <v>4</v>
      </c>
      <c r="V20" s="13">
        <v>0</v>
      </c>
      <c r="W20" s="13">
        <v>0</v>
      </c>
      <c r="X20" s="13">
        <v>2</v>
      </c>
      <c r="Y20" s="13">
        <v>0</v>
      </c>
      <c r="Z20" s="15">
        <v>3</v>
      </c>
      <c r="AA20" s="14">
        <v>8</v>
      </c>
      <c r="AB20" s="13">
        <v>8</v>
      </c>
      <c r="AC20" s="13">
        <v>2</v>
      </c>
      <c r="AD20" s="13">
        <v>5</v>
      </c>
      <c r="AE20" s="13">
        <v>1</v>
      </c>
      <c r="AF20" s="15">
        <v>0</v>
      </c>
      <c r="AG20" s="14">
        <v>9</v>
      </c>
      <c r="AH20" s="13">
        <v>7</v>
      </c>
      <c r="AI20" s="13">
        <v>5</v>
      </c>
      <c r="AJ20" s="13">
        <v>4</v>
      </c>
      <c r="AK20" s="13">
        <v>3</v>
      </c>
      <c r="AL20" s="15">
        <v>4</v>
      </c>
      <c r="AM20" s="14">
        <v>16</v>
      </c>
      <c r="AN20" s="15">
        <v>0</v>
      </c>
    </row>
    <row r="21" spans="1:40" ht="15" customHeight="1" x14ac:dyDescent="0.3">
      <c r="A21" s="2" t="s">
        <v>329</v>
      </c>
      <c r="B21" s="9"/>
      <c r="C21" s="16">
        <v>0.04</v>
      </c>
      <c r="D21" s="17">
        <v>0.03</v>
      </c>
      <c r="E21" s="18">
        <v>0.04</v>
      </c>
      <c r="F21" s="17">
        <v>0.09</v>
      </c>
      <c r="G21" s="16">
        <v>0.04</v>
      </c>
      <c r="H21" s="16">
        <v>0.05</v>
      </c>
      <c r="I21" s="16">
        <v>0.01</v>
      </c>
      <c r="J21" s="16">
        <v>0.02</v>
      </c>
      <c r="K21" s="16">
        <v>0.02</v>
      </c>
      <c r="L21" s="16">
        <v>0.06</v>
      </c>
      <c r="M21" s="16">
        <v>0.03</v>
      </c>
      <c r="N21" s="18">
        <v>0.02</v>
      </c>
      <c r="O21" s="17">
        <v>0.04</v>
      </c>
      <c r="P21" s="16">
        <v>0.03</v>
      </c>
      <c r="Q21" s="16">
        <v>0.05</v>
      </c>
      <c r="R21" s="16">
        <v>0</v>
      </c>
      <c r="S21" s="16">
        <v>0.03</v>
      </c>
      <c r="T21" s="16">
        <v>0.02</v>
      </c>
      <c r="U21" s="20">
        <v>0.15</v>
      </c>
      <c r="V21" s="16">
        <v>0</v>
      </c>
      <c r="W21" s="16">
        <v>0</v>
      </c>
      <c r="X21" s="16">
        <v>0.04</v>
      </c>
      <c r="Y21" s="16">
        <v>0</v>
      </c>
      <c r="Z21" s="18">
        <v>0.03</v>
      </c>
      <c r="AA21" s="19">
        <v>0.02</v>
      </c>
      <c r="AB21" s="20">
        <v>7.0000000000000007E-2</v>
      </c>
      <c r="AC21" s="16">
        <v>0.16</v>
      </c>
      <c r="AD21" s="20">
        <v>0.09</v>
      </c>
      <c r="AE21" s="16">
        <v>0.03</v>
      </c>
      <c r="AF21" s="18">
        <v>0</v>
      </c>
      <c r="AG21" s="17">
        <v>0.03</v>
      </c>
      <c r="AH21" s="16">
        <v>0.04</v>
      </c>
      <c r="AI21" s="16">
        <v>0.03</v>
      </c>
      <c r="AJ21" s="16">
        <v>0.03</v>
      </c>
      <c r="AK21" s="16">
        <v>0.04</v>
      </c>
      <c r="AL21" s="18">
        <v>0.05</v>
      </c>
      <c r="AM21" s="17">
        <v>0.04</v>
      </c>
      <c r="AN21" s="18">
        <v>0</v>
      </c>
    </row>
    <row r="22" spans="1:40" ht="15" customHeight="1" x14ac:dyDescent="0.3">
      <c r="A22" s="2" t="s">
        <v>329</v>
      </c>
      <c r="B22" s="9"/>
      <c r="D22" s="22"/>
      <c r="E22" s="9"/>
      <c r="F22" s="10" t="s">
        <v>385</v>
      </c>
      <c r="N22" s="9"/>
      <c r="O22" s="22"/>
      <c r="U22" s="12" t="s">
        <v>1192</v>
      </c>
      <c r="Z22" s="9"/>
      <c r="AA22" s="22"/>
      <c r="AB22" s="12" t="s">
        <v>377</v>
      </c>
      <c r="AD22" s="12" t="s">
        <v>377</v>
      </c>
      <c r="AF22" s="9"/>
      <c r="AG22" s="22"/>
      <c r="AL22" s="9"/>
      <c r="AM22" s="22"/>
      <c r="AN22" s="9"/>
    </row>
    <row r="23" spans="1:40" ht="15" customHeight="1" x14ac:dyDescent="0.3">
      <c r="A23" s="2" t="s">
        <v>329</v>
      </c>
      <c r="B23" s="9" t="s">
        <v>950</v>
      </c>
      <c r="C23" s="13">
        <v>4</v>
      </c>
      <c r="D23" s="14">
        <v>2</v>
      </c>
      <c r="E23" s="15">
        <v>3</v>
      </c>
      <c r="F23" s="14">
        <v>0</v>
      </c>
      <c r="G23" s="13">
        <v>1</v>
      </c>
      <c r="H23" s="13">
        <v>0</v>
      </c>
      <c r="I23" s="13">
        <v>1</v>
      </c>
      <c r="J23" s="13">
        <v>1</v>
      </c>
      <c r="K23" s="13">
        <v>2</v>
      </c>
      <c r="L23" s="13">
        <v>1</v>
      </c>
      <c r="M23" s="13">
        <v>1</v>
      </c>
      <c r="N23" s="15">
        <v>3</v>
      </c>
      <c r="O23" s="14">
        <v>3</v>
      </c>
      <c r="P23" s="13">
        <v>0</v>
      </c>
      <c r="Q23" s="13">
        <v>0</v>
      </c>
      <c r="R23" s="13">
        <v>1</v>
      </c>
      <c r="S23" s="13">
        <v>0</v>
      </c>
      <c r="T23" s="13">
        <v>1</v>
      </c>
      <c r="U23" s="13">
        <v>0</v>
      </c>
      <c r="V23" s="13">
        <v>0</v>
      </c>
      <c r="W23" s="13">
        <v>0</v>
      </c>
      <c r="X23" s="13">
        <v>2</v>
      </c>
      <c r="Y23" s="13">
        <v>0</v>
      </c>
      <c r="Z23" s="15">
        <v>1</v>
      </c>
      <c r="AA23" s="14">
        <v>3</v>
      </c>
      <c r="AB23" s="13">
        <v>2</v>
      </c>
      <c r="AC23" s="13">
        <v>0</v>
      </c>
      <c r="AD23" s="13">
        <v>1</v>
      </c>
      <c r="AE23" s="13">
        <v>1</v>
      </c>
      <c r="AF23" s="15">
        <v>0</v>
      </c>
      <c r="AG23" s="14">
        <v>2</v>
      </c>
      <c r="AH23" s="13">
        <v>3</v>
      </c>
      <c r="AI23" s="13">
        <v>2</v>
      </c>
      <c r="AJ23" s="13">
        <v>0</v>
      </c>
      <c r="AK23" s="13">
        <v>0</v>
      </c>
      <c r="AL23" s="15">
        <v>3</v>
      </c>
      <c r="AM23" s="14">
        <v>4</v>
      </c>
      <c r="AN23" s="15">
        <v>0</v>
      </c>
    </row>
    <row r="24" spans="1:40" ht="15" customHeight="1" x14ac:dyDescent="0.3">
      <c r="A24" s="2" t="s">
        <v>329</v>
      </c>
      <c r="B24" s="9"/>
      <c r="C24" s="16">
        <v>0.01</v>
      </c>
      <c r="D24" s="17">
        <v>0.01</v>
      </c>
      <c r="E24" s="18">
        <v>0.01</v>
      </c>
      <c r="F24" s="17">
        <v>0</v>
      </c>
      <c r="G24" s="16">
        <v>0.01</v>
      </c>
      <c r="H24" s="16">
        <v>0</v>
      </c>
      <c r="I24" s="16">
        <v>0.01</v>
      </c>
      <c r="J24" s="16">
        <v>0.01</v>
      </c>
      <c r="K24" s="16">
        <v>0.02</v>
      </c>
      <c r="L24" s="16">
        <v>0.01</v>
      </c>
      <c r="M24" s="16">
        <v>0.01</v>
      </c>
      <c r="N24" s="18">
        <v>0.02</v>
      </c>
      <c r="O24" s="17">
        <v>0.01</v>
      </c>
      <c r="P24" s="16">
        <v>0</v>
      </c>
      <c r="Q24" s="16">
        <v>0</v>
      </c>
      <c r="R24" s="16">
        <v>0.13</v>
      </c>
      <c r="S24" s="16">
        <v>0</v>
      </c>
      <c r="T24" s="16">
        <v>0.02</v>
      </c>
      <c r="U24" s="16">
        <v>0</v>
      </c>
      <c r="V24" s="16">
        <v>0</v>
      </c>
      <c r="W24" s="16">
        <v>0</v>
      </c>
      <c r="X24" s="20">
        <v>0.04</v>
      </c>
      <c r="Y24" s="16">
        <v>0</v>
      </c>
      <c r="Z24" s="18">
        <v>0.01</v>
      </c>
      <c r="AA24" s="17">
        <v>0.01</v>
      </c>
      <c r="AB24" s="16">
        <v>0.01</v>
      </c>
      <c r="AC24" s="16">
        <v>0</v>
      </c>
      <c r="AD24" s="16">
        <v>0.01</v>
      </c>
      <c r="AE24" s="16">
        <v>0.02</v>
      </c>
      <c r="AF24" s="18">
        <v>0</v>
      </c>
      <c r="AG24" s="17">
        <v>0.01</v>
      </c>
      <c r="AH24" s="16">
        <v>0.02</v>
      </c>
      <c r="AI24" s="16">
        <v>0.01</v>
      </c>
      <c r="AJ24" s="16">
        <v>0</v>
      </c>
      <c r="AK24" s="16">
        <v>0</v>
      </c>
      <c r="AL24" s="21">
        <v>0.04</v>
      </c>
      <c r="AM24" s="17">
        <v>0.01</v>
      </c>
      <c r="AN24" s="18">
        <v>0</v>
      </c>
    </row>
    <row r="25" spans="1:40" ht="15" customHeight="1" x14ac:dyDescent="0.3">
      <c r="A25" s="2" t="s">
        <v>329</v>
      </c>
      <c r="B25" s="9"/>
      <c r="D25" s="22"/>
      <c r="E25" s="9"/>
      <c r="F25" s="22"/>
      <c r="N25" s="9"/>
      <c r="O25" s="22"/>
      <c r="Z25" s="9"/>
      <c r="AA25" s="22"/>
      <c r="AF25" s="9"/>
      <c r="AG25" s="22"/>
      <c r="AL25" s="11" t="s">
        <v>405</v>
      </c>
      <c r="AM25" s="22"/>
      <c r="AN25" s="9"/>
    </row>
    <row r="26" spans="1:40" ht="15" customHeight="1" x14ac:dyDescent="0.3">
      <c r="A26" s="2" t="s">
        <v>329</v>
      </c>
      <c r="B26" s="9" t="s">
        <v>774</v>
      </c>
      <c r="C26" s="13">
        <v>3</v>
      </c>
      <c r="D26" s="14">
        <v>2</v>
      </c>
      <c r="E26" s="15">
        <v>2</v>
      </c>
      <c r="F26" s="14">
        <v>0</v>
      </c>
      <c r="G26" s="13">
        <v>2</v>
      </c>
      <c r="H26" s="13">
        <v>1</v>
      </c>
      <c r="I26" s="13">
        <v>0</v>
      </c>
      <c r="J26" s="13">
        <v>1</v>
      </c>
      <c r="K26" s="13">
        <v>0</v>
      </c>
      <c r="L26" s="13">
        <v>2</v>
      </c>
      <c r="M26" s="13">
        <v>1</v>
      </c>
      <c r="N26" s="15">
        <v>1</v>
      </c>
      <c r="O26" s="14">
        <v>3</v>
      </c>
      <c r="P26" s="13">
        <v>0</v>
      </c>
      <c r="Q26" s="13">
        <v>0</v>
      </c>
      <c r="R26" s="13">
        <v>0</v>
      </c>
      <c r="S26" s="13">
        <v>1</v>
      </c>
      <c r="T26" s="13">
        <v>0</v>
      </c>
      <c r="U26" s="13">
        <v>0</v>
      </c>
      <c r="V26" s="13">
        <v>0</v>
      </c>
      <c r="W26" s="13">
        <v>1</v>
      </c>
      <c r="X26" s="13">
        <v>1</v>
      </c>
      <c r="Y26" s="13">
        <v>0</v>
      </c>
      <c r="Z26" s="15">
        <v>1</v>
      </c>
      <c r="AA26" s="14">
        <v>1</v>
      </c>
      <c r="AB26" s="13">
        <v>3</v>
      </c>
      <c r="AC26" s="13">
        <v>0</v>
      </c>
      <c r="AD26" s="13">
        <v>2</v>
      </c>
      <c r="AE26" s="13">
        <v>1</v>
      </c>
      <c r="AF26" s="15">
        <v>0</v>
      </c>
      <c r="AG26" s="14">
        <v>3</v>
      </c>
      <c r="AH26" s="13">
        <v>1</v>
      </c>
      <c r="AI26" s="13">
        <v>2</v>
      </c>
      <c r="AJ26" s="13">
        <v>1</v>
      </c>
      <c r="AK26" s="13">
        <v>0</v>
      </c>
      <c r="AL26" s="15">
        <v>1</v>
      </c>
      <c r="AM26" s="14">
        <v>3</v>
      </c>
      <c r="AN26" s="15">
        <v>0</v>
      </c>
    </row>
    <row r="27" spans="1:40" ht="15" customHeight="1" x14ac:dyDescent="0.3">
      <c r="A27" s="2" t="s">
        <v>329</v>
      </c>
      <c r="B27" s="9"/>
      <c r="C27" s="16">
        <v>0.01</v>
      </c>
      <c r="D27" s="17">
        <v>0.01</v>
      </c>
      <c r="E27" s="18">
        <v>0.01</v>
      </c>
      <c r="F27" s="17">
        <v>0</v>
      </c>
      <c r="G27" s="16">
        <v>0.02</v>
      </c>
      <c r="H27" s="16">
        <v>0.01</v>
      </c>
      <c r="I27" s="16">
        <v>0</v>
      </c>
      <c r="J27" s="16">
        <v>0.01</v>
      </c>
      <c r="K27" s="16">
        <v>0</v>
      </c>
      <c r="L27" s="16">
        <v>0.02</v>
      </c>
      <c r="M27" s="16">
        <v>0.01</v>
      </c>
      <c r="N27" s="24" t="s">
        <v>422</v>
      </c>
      <c r="O27" s="17">
        <v>0.01</v>
      </c>
      <c r="P27" s="16">
        <v>0</v>
      </c>
      <c r="Q27" s="16">
        <v>0</v>
      </c>
      <c r="R27" s="16">
        <v>0</v>
      </c>
      <c r="S27" s="16">
        <v>0.02</v>
      </c>
      <c r="T27" s="16">
        <v>0</v>
      </c>
      <c r="U27" s="16">
        <v>0</v>
      </c>
      <c r="V27" s="16">
        <v>0</v>
      </c>
      <c r="W27" s="16">
        <v>7.0000000000000007E-2</v>
      </c>
      <c r="X27" s="16">
        <v>0.02</v>
      </c>
      <c r="Y27" s="16">
        <v>0</v>
      </c>
      <c r="Z27" s="18">
        <v>0.01</v>
      </c>
      <c r="AA27" s="23" t="s">
        <v>423</v>
      </c>
      <c r="AB27" s="20">
        <v>0.02</v>
      </c>
      <c r="AC27" s="16">
        <v>0</v>
      </c>
      <c r="AD27" s="16">
        <v>0.03</v>
      </c>
      <c r="AE27" s="16">
        <v>0.03</v>
      </c>
      <c r="AF27" s="18">
        <v>0</v>
      </c>
      <c r="AG27" s="17">
        <v>0.01</v>
      </c>
      <c r="AH27" s="16">
        <v>0.01</v>
      </c>
      <c r="AI27" s="16">
        <v>0.01</v>
      </c>
      <c r="AJ27" s="16">
        <v>0.01</v>
      </c>
      <c r="AK27" s="16">
        <v>0</v>
      </c>
      <c r="AL27" s="18">
        <v>0.01</v>
      </c>
      <c r="AM27" s="17">
        <v>0.01</v>
      </c>
      <c r="AN27" s="18">
        <v>0</v>
      </c>
    </row>
    <row r="28" spans="1:40" ht="15" customHeight="1" x14ac:dyDescent="0.3">
      <c r="A28" s="2" t="s">
        <v>329</v>
      </c>
      <c r="B28" s="9"/>
      <c r="D28" s="22"/>
      <c r="E28" s="9"/>
      <c r="F28" s="22"/>
      <c r="N28" s="9"/>
      <c r="O28" s="22"/>
      <c r="Z28" s="9"/>
      <c r="AA28" s="22"/>
      <c r="AB28" s="12" t="s">
        <v>377</v>
      </c>
      <c r="AD28" s="12" t="s">
        <v>377</v>
      </c>
      <c r="AE28" s="12" t="s">
        <v>377</v>
      </c>
      <c r="AF28" s="9"/>
      <c r="AG28" s="22"/>
      <c r="AL28" s="9"/>
      <c r="AM28" s="22"/>
      <c r="AN28" s="9"/>
    </row>
    <row r="29" spans="1:40" ht="15" customHeight="1" x14ac:dyDescent="0.3">
      <c r="A29" s="2" t="s">
        <v>329</v>
      </c>
      <c r="B29" s="9" t="s">
        <v>960</v>
      </c>
      <c r="C29" s="13">
        <v>326</v>
      </c>
      <c r="D29" s="14">
        <v>192</v>
      </c>
      <c r="E29" s="15">
        <v>134</v>
      </c>
      <c r="F29" s="14">
        <v>31</v>
      </c>
      <c r="G29" s="13">
        <v>55</v>
      </c>
      <c r="H29" s="13">
        <v>54</v>
      </c>
      <c r="I29" s="13">
        <v>58</v>
      </c>
      <c r="J29" s="13">
        <v>58</v>
      </c>
      <c r="K29" s="13">
        <v>70</v>
      </c>
      <c r="L29" s="13">
        <v>86</v>
      </c>
      <c r="M29" s="13">
        <v>112</v>
      </c>
      <c r="N29" s="15">
        <v>128</v>
      </c>
      <c r="O29" s="14">
        <v>228</v>
      </c>
      <c r="P29" s="13">
        <v>58</v>
      </c>
      <c r="Q29" s="13">
        <v>39</v>
      </c>
      <c r="R29" s="13">
        <v>3</v>
      </c>
      <c r="S29" s="13">
        <v>25</v>
      </c>
      <c r="T29" s="13">
        <v>40</v>
      </c>
      <c r="U29" s="13">
        <v>16</v>
      </c>
      <c r="V29" s="13">
        <v>0</v>
      </c>
      <c r="W29" s="13">
        <v>7</v>
      </c>
      <c r="X29" s="13">
        <v>30</v>
      </c>
      <c r="Y29" s="13">
        <v>22</v>
      </c>
      <c r="Z29" s="15">
        <v>85</v>
      </c>
      <c r="AA29" s="14">
        <v>246</v>
      </c>
      <c r="AB29" s="13">
        <v>80</v>
      </c>
      <c r="AC29" s="13">
        <v>7</v>
      </c>
      <c r="AD29" s="13">
        <v>45</v>
      </c>
      <c r="AE29" s="13">
        <v>27</v>
      </c>
      <c r="AF29" s="15">
        <v>2</v>
      </c>
      <c r="AG29" s="14">
        <v>216</v>
      </c>
      <c r="AH29" s="13">
        <v>110</v>
      </c>
      <c r="AI29" s="13">
        <v>123</v>
      </c>
      <c r="AJ29" s="13">
        <v>93</v>
      </c>
      <c r="AK29" s="13">
        <v>60</v>
      </c>
      <c r="AL29" s="15">
        <v>50</v>
      </c>
      <c r="AM29" s="14">
        <v>326</v>
      </c>
      <c r="AN29" s="15">
        <v>0</v>
      </c>
    </row>
    <row r="30" spans="1:40" ht="15" customHeight="1" x14ac:dyDescent="0.3">
      <c r="A30" s="2" t="s">
        <v>329</v>
      </c>
      <c r="B30" s="9"/>
      <c r="C30" s="16">
        <v>0.73</v>
      </c>
      <c r="D30" s="17">
        <v>0.74</v>
      </c>
      <c r="E30" s="18">
        <v>0.73</v>
      </c>
      <c r="F30" s="17">
        <v>0.75</v>
      </c>
      <c r="G30" s="16">
        <v>0.68</v>
      </c>
      <c r="H30" s="16">
        <v>0.75</v>
      </c>
      <c r="I30" s="20">
        <v>0.84</v>
      </c>
      <c r="J30" s="16">
        <v>0.68</v>
      </c>
      <c r="K30" s="16">
        <v>0.73</v>
      </c>
      <c r="L30" s="16">
        <v>0.71</v>
      </c>
      <c r="M30" s="16">
        <v>0.79</v>
      </c>
      <c r="N30" s="18">
        <v>0.71</v>
      </c>
      <c r="O30" s="17">
        <v>0.72</v>
      </c>
      <c r="P30" s="16">
        <v>0.74</v>
      </c>
      <c r="Q30" s="16">
        <v>0.82</v>
      </c>
      <c r="R30" s="16">
        <v>0.56000000000000005</v>
      </c>
      <c r="S30" s="16">
        <v>0.77</v>
      </c>
      <c r="T30" s="16">
        <v>0.78</v>
      </c>
      <c r="U30" s="20">
        <v>0.56000000000000005</v>
      </c>
      <c r="V30" s="16">
        <v>0</v>
      </c>
      <c r="W30" s="16">
        <v>0.62</v>
      </c>
      <c r="X30" s="16">
        <v>0.63</v>
      </c>
      <c r="Y30" s="16">
        <v>0.8</v>
      </c>
      <c r="Z30" s="18">
        <v>0.75</v>
      </c>
      <c r="AA30" s="17">
        <v>0.74</v>
      </c>
      <c r="AB30" s="16">
        <v>0.71</v>
      </c>
      <c r="AC30" s="16">
        <v>0.61</v>
      </c>
      <c r="AD30" s="16">
        <v>0.74</v>
      </c>
      <c r="AE30" s="16">
        <v>0.77</v>
      </c>
      <c r="AF30" s="18">
        <v>0.24</v>
      </c>
      <c r="AG30" s="17">
        <v>0.74</v>
      </c>
      <c r="AH30" s="16">
        <v>0.72</v>
      </c>
      <c r="AI30" s="16">
        <v>0.77</v>
      </c>
      <c r="AJ30" s="16">
        <v>0.71</v>
      </c>
      <c r="AK30" s="16">
        <v>0.75</v>
      </c>
      <c r="AL30" s="18">
        <v>0.68</v>
      </c>
      <c r="AM30" s="17">
        <v>0.73</v>
      </c>
      <c r="AN30" s="18">
        <v>0</v>
      </c>
    </row>
    <row r="31" spans="1:40" ht="15" customHeight="1" x14ac:dyDescent="0.3">
      <c r="A31" s="2" t="s">
        <v>329</v>
      </c>
      <c r="B31" s="9"/>
      <c r="D31" s="22"/>
      <c r="E31" s="9"/>
      <c r="F31" s="22"/>
      <c r="I31" s="12" t="s">
        <v>1193</v>
      </c>
      <c r="N31" s="9"/>
      <c r="O31" s="22"/>
      <c r="Q31" s="12" t="s">
        <v>1009</v>
      </c>
      <c r="T31" s="12" t="s">
        <v>383</v>
      </c>
      <c r="Z31" s="11" t="s">
        <v>383</v>
      </c>
      <c r="AA31" s="22"/>
      <c r="AF31" s="9"/>
      <c r="AG31" s="22"/>
      <c r="AL31" s="9"/>
      <c r="AM31" s="22"/>
      <c r="AN31" s="9"/>
    </row>
    <row r="32" spans="1:40" ht="15" customHeight="1" x14ac:dyDescent="0.3">
      <c r="A32" s="2" t="s">
        <v>329</v>
      </c>
      <c r="B32" s="9" t="s">
        <v>970</v>
      </c>
      <c r="C32" s="13">
        <v>20</v>
      </c>
      <c r="D32" s="14">
        <v>10</v>
      </c>
      <c r="E32" s="15">
        <v>10</v>
      </c>
      <c r="F32" s="14">
        <v>4</v>
      </c>
      <c r="G32" s="13">
        <v>4</v>
      </c>
      <c r="H32" s="13">
        <v>4</v>
      </c>
      <c r="I32" s="13">
        <v>2</v>
      </c>
      <c r="J32" s="13">
        <v>3</v>
      </c>
      <c r="K32" s="13">
        <v>4</v>
      </c>
      <c r="L32" s="13">
        <v>8</v>
      </c>
      <c r="M32" s="13">
        <v>6</v>
      </c>
      <c r="N32" s="15">
        <v>7</v>
      </c>
      <c r="O32" s="14">
        <v>16</v>
      </c>
      <c r="P32" s="13">
        <v>2</v>
      </c>
      <c r="Q32" s="13">
        <v>2</v>
      </c>
      <c r="R32" s="13">
        <v>1</v>
      </c>
      <c r="S32" s="13">
        <v>1</v>
      </c>
      <c r="T32" s="13">
        <v>2</v>
      </c>
      <c r="U32" s="13">
        <v>4</v>
      </c>
      <c r="V32" s="13">
        <v>0</v>
      </c>
      <c r="W32" s="13">
        <v>0</v>
      </c>
      <c r="X32" s="13">
        <v>4</v>
      </c>
      <c r="Y32" s="13">
        <v>0</v>
      </c>
      <c r="Z32" s="15">
        <v>4</v>
      </c>
      <c r="AA32" s="14">
        <v>10</v>
      </c>
      <c r="AB32" s="13">
        <v>9</v>
      </c>
      <c r="AC32" s="13">
        <v>2</v>
      </c>
      <c r="AD32" s="13">
        <v>6</v>
      </c>
      <c r="AE32" s="13">
        <v>2</v>
      </c>
      <c r="AF32" s="15">
        <v>0</v>
      </c>
      <c r="AG32" s="14">
        <v>11</v>
      </c>
      <c r="AH32" s="13">
        <v>9</v>
      </c>
      <c r="AI32" s="13">
        <v>7</v>
      </c>
      <c r="AJ32" s="13">
        <v>4</v>
      </c>
      <c r="AK32" s="13">
        <v>3</v>
      </c>
      <c r="AL32" s="15">
        <v>6</v>
      </c>
      <c r="AM32" s="14">
        <v>20</v>
      </c>
      <c r="AN32" s="15">
        <v>0</v>
      </c>
    </row>
    <row r="33" spans="1:40" ht="15" customHeight="1" x14ac:dyDescent="0.3">
      <c r="A33" s="2" t="s">
        <v>329</v>
      </c>
      <c r="B33" s="9"/>
      <c r="C33" s="16">
        <v>0.04</v>
      </c>
      <c r="D33" s="17">
        <v>0.04</v>
      </c>
      <c r="E33" s="18">
        <v>0.05</v>
      </c>
      <c r="F33" s="17">
        <v>0.09</v>
      </c>
      <c r="G33" s="16">
        <v>0.05</v>
      </c>
      <c r="H33" s="16">
        <v>0.05</v>
      </c>
      <c r="I33" s="16">
        <v>0.03</v>
      </c>
      <c r="J33" s="16">
        <v>0.03</v>
      </c>
      <c r="K33" s="16">
        <v>0.04</v>
      </c>
      <c r="L33" s="16">
        <v>0.06</v>
      </c>
      <c r="M33" s="16">
        <v>0.04</v>
      </c>
      <c r="N33" s="18">
        <v>0.04</v>
      </c>
      <c r="O33" s="17">
        <v>0.05</v>
      </c>
      <c r="P33" s="16">
        <v>0.03</v>
      </c>
      <c r="Q33" s="16">
        <v>0.05</v>
      </c>
      <c r="R33" s="16">
        <v>0.13</v>
      </c>
      <c r="S33" s="16">
        <v>0.03</v>
      </c>
      <c r="T33" s="16">
        <v>0.04</v>
      </c>
      <c r="U33" s="20">
        <v>0.15</v>
      </c>
      <c r="V33" s="16">
        <v>0</v>
      </c>
      <c r="W33" s="16">
        <v>0</v>
      </c>
      <c r="X33" s="16">
        <v>0.08</v>
      </c>
      <c r="Y33" s="16">
        <v>0</v>
      </c>
      <c r="Z33" s="18">
        <v>0.03</v>
      </c>
      <c r="AA33" s="19">
        <v>0.03</v>
      </c>
      <c r="AB33" s="20">
        <v>0.08</v>
      </c>
      <c r="AC33" s="16">
        <v>0.16</v>
      </c>
      <c r="AD33" s="20">
        <v>0.1</v>
      </c>
      <c r="AE33" s="16">
        <v>0.05</v>
      </c>
      <c r="AF33" s="18">
        <v>0</v>
      </c>
      <c r="AG33" s="17">
        <v>0.04</v>
      </c>
      <c r="AH33" s="16">
        <v>0.06</v>
      </c>
      <c r="AI33" s="16">
        <v>0.04</v>
      </c>
      <c r="AJ33" s="16">
        <v>0.03</v>
      </c>
      <c r="AK33" s="16">
        <v>0.04</v>
      </c>
      <c r="AL33" s="18">
        <v>0.09</v>
      </c>
      <c r="AM33" s="17">
        <v>0.04</v>
      </c>
      <c r="AN33" s="18">
        <v>0</v>
      </c>
    </row>
    <row r="34" spans="1:40" ht="15" customHeight="1" x14ac:dyDescent="0.3">
      <c r="A34" s="2" t="s">
        <v>329</v>
      </c>
      <c r="B34" s="9"/>
      <c r="C34" s="28"/>
      <c r="D34" s="29"/>
      <c r="E34" s="30"/>
      <c r="F34" s="29"/>
      <c r="G34" s="28"/>
      <c r="H34" s="28"/>
      <c r="I34" s="28"/>
      <c r="J34" s="28"/>
      <c r="K34" s="28"/>
      <c r="L34" s="28"/>
      <c r="M34" s="28"/>
      <c r="N34" s="30"/>
      <c r="O34" s="29"/>
      <c r="P34" s="28"/>
      <c r="Q34" s="28"/>
      <c r="R34" s="28"/>
      <c r="S34" s="28"/>
      <c r="T34" s="28"/>
      <c r="U34" s="47" t="s">
        <v>836</v>
      </c>
      <c r="V34" s="28"/>
      <c r="W34" s="28"/>
      <c r="X34" s="28"/>
      <c r="Y34" s="28"/>
      <c r="Z34" s="30"/>
      <c r="AA34" s="29"/>
      <c r="AB34" s="47" t="s">
        <v>377</v>
      </c>
      <c r="AC34" s="28"/>
      <c r="AD34" s="47" t="s">
        <v>377</v>
      </c>
      <c r="AE34" s="28"/>
      <c r="AF34" s="30"/>
      <c r="AG34" s="29"/>
      <c r="AH34" s="28"/>
      <c r="AI34" s="28"/>
      <c r="AJ34" s="28"/>
      <c r="AK34" s="28"/>
      <c r="AL34" s="30"/>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4200-000000000000}"/>
  </hyperlinks>
  <pageMargins left="0.7" right="0.7" top="0.75" bottom="0.75" header="0.3" footer="0.3"/>
  <headerFooter>
    <oddHeader>&amp;L&amp;"Aptos"&amp;12&amp;K000000 Classification: CONFIDENTIAL&amp;1#_x000D_</oddHeader>
  </headerFooter>
</worksheet>
</file>

<file path=xl/worksheets/sheet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300-000000000000}">
  <dimension ref="A1:AN37"/>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1194</v>
      </c>
    </row>
    <row r="4" spans="1:40" x14ac:dyDescent="0.3">
      <c r="A4" s="2" t="s">
        <v>329</v>
      </c>
      <c r="B4" s="2" t="s">
        <v>1195</v>
      </c>
    </row>
    <row r="5" spans="1:40" x14ac:dyDescent="0.3">
      <c r="A5" s="2" t="s">
        <v>329</v>
      </c>
      <c r="B5" s="2" t="s">
        <v>47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467</v>
      </c>
      <c r="M8" s="12" t="s">
        <v>386</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205</v>
      </c>
      <c r="D9" s="14">
        <v>104</v>
      </c>
      <c r="E9" s="15">
        <v>100</v>
      </c>
      <c r="F9" s="14">
        <v>25</v>
      </c>
      <c r="G9" s="13">
        <v>46</v>
      </c>
      <c r="H9" s="13">
        <v>30</v>
      </c>
      <c r="I9" s="13">
        <v>25</v>
      </c>
      <c r="J9" s="13">
        <v>33</v>
      </c>
      <c r="K9" s="13">
        <v>46</v>
      </c>
      <c r="L9" s="13">
        <v>71</v>
      </c>
      <c r="M9" s="13">
        <v>55</v>
      </c>
      <c r="N9" s="15">
        <v>79</v>
      </c>
      <c r="O9" s="14">
        <v>154</v>
      </c>
      <c r="P9" s="13">
        <v>29</v>
      </c>
      <c r="Q9" s="13">
        <v>18</v>
      </c>
      <c r="R9" s="13">
        <v>8</v>
      </c>
      <c r="S9" s="13">
        <v>19</v>
      </c>
      <c r="T9" s="13">
        <v>22</v>
      </c>
      <c r="U9" s="13">
        <v>21</v>
      </c>
      <c r="V9" s="13">
        <v>0</v>
      </c>
      <c r="W9" s="13">
        <v>2</v>
      </c>
      <c r="X9" s="13">
        <v>26</v>
      </c>
      <c r="Y9" s="13">
        <v>14</v>
      </c>
      <c r="Z9" s="15">
        <v>46</v>
      </c>
      <c r="AA9" s="14">
        <v>149</v>
      </c>
      <c r="AB9" s="13">
        <v>56</v>
      </c>
      <c r="AC9" s="13">
        <v>8</v>
      </c>
      <c r="AD9" s="13">
        <v>27</v>
      </c>
      <c r="AE9" s="13">
        <v>19</v>
      </c>
      <c r="AF9" s="15">
        <v>2</v>
      </c>
      <c r="AG9" s="14">
        <v>135</v>
      </c>
      <c r="AH9" s="13">
        <v>70</v>
      </c>
      <c r="AI9" s="13">
        <v>81</v>
      </c>
      <c r="AJ9" s="13">
        <v>54</v>
      </c>
      <c r="AK9" s="13">
        <v>33</v>
      </c>
      <c r="AL9" s="15">
        <v>37</v>
      </c>
      <c r="AM9" s="14">
        <v>205</v>
      </c>
      <c r="AN9" s="15">
        <v>0</v>
      </c>
    </row>
    <row r="10" spans="1:40" ht="15" customHeight="1" x14ac:dyDescent="0.3">
      <c r="A10" s="2" t="s">
        <v>329</v>
      </c>
      <c r="B10" s="9" t="s">
        <v>338</v>
      </c>
      <c r="C10" s="13">
        <v>195</v>
      </c>
      <c r="D10" s="14">
        <v>100</v>
      </c>
      <c r="E10" s="15">
        <v>95</v>
      </c>
      <c r="F10" s="14">
        <v>23</v>
      </c>
      <c r="G10" s="13">
        <v>43</v>
      </c>
      <c r="H10" s="13">
        <v>28</v>
      </c>
      <c r="I10" s="13">
        <v>24</v>
      </c>
      <c r="J10" s="13">
        <v>32</v>
      </c>
      <c r="K10" s="13">
        <v>46</v>
      </c>
      <c r="L10" s="13">
        <v>65</v>
      </c>
      <c r="M10" s="13">
        <v>51</v>
      </c>
      <c r="N10" s="15">
        <v>78</v>
      </c>
      <c r="O10" s="14">
        <v>147</v>
      </c>
      <c r="P10" s="13">
        <v>28</v>
      </c>
      <c r="Q10" s="13">
        <v>15</v>
      </c>
      <c r="R10" s="13">
        <v>7</v>
      </c>
      <c r="S10" s="13">
        <v>18</v>
      </c>
      <c r="T10" s="13">
        <v>21</v>
      </c>
      <c r="U10" s="13">
        <v>19</v>
      </c>
      <c r="V10" s="13">
        <v>0</v>
      </c>
      <c r="W10" s="13">
        <v>2</v>
      </c>
      <c r="X10" s="13">
        <v>26</v>
      </c>
      <c r="Y10" s="13">
        <v>12</v>
      </c>
      <c r="Z10" s="15">
        <v>48</v>
      </c>
      <c r="AA10" s="14">
        <v>143</v>
      </c>
      <c r="AB10" s="13">
        <v>53</v>
      </c>
      <c r="AC10" s="13">
        <v>7</v>
      </c>
      <c r="AD10" s="13">
        <v>25</v>
      </c>
      <c r="AE10" s="13">
        <v>17</v>
      </c>
      <c r="AF10" s="15">
        <v>4</v>
      </c>
      <c r="AG10" s="14">
        <v>127</v>
      </c>
      <c r="AH10" s="13">
        <v>68</v>
      </c>
      <c r="AI10" s="13">
        <v>71</v>
      </c>
      <c r="AJ10" s="13">
        <v>57</v>
      </c>
      <c r="AK10" s="13">
        <v>33</v>
      </c>
      <c r="AL10" s="15">
        <v>34</v>
      </c>
      <c r="AM10" s="14">
        <v>195</v>
      </c>
      <c r="AN10" s="15">
        <v>0</v>
      </c>
    </row>
    <row r="11" spans="1:40" ht="15" customHeight="1" x14ac:dyDescent="0.3">
      <c r="A11" s="2" t="s">
        <v>329</v>
      </c>
      <c r="B11" s="9" t="s">
        <v>909</v>
      </c>
      <c r="C11" s="13">
        <v>73</v>
      </c>
      <c r="D11" s="14">
        <v>34</v>
      </c>
      <c r="E11" s="15">
        <v>39</v>
      </c>
      <c r="F11" s="14">
        <v>10</v>
      </c>
      <c r="G11" s="13">
        <v>19</v>
      </c>
      <c r="H11" s="13">
        <v>13</v>
      </c>
      <c r="I11" s="13">
        <v>11</v>
      </c>
      <c r="J11" s="13">
        <v>8</v>
      </c>
      <c r="K11" s="13">
        <v>12</v>
      </c>
      <c r="L11" s="13">
        <v>28</v>
      </c>
      <c r="M11" s="13">
        <v>24</v>
      </c>
      <c r="N11" s="15">
        <v>20</v>
      </c>
      <c r="O11" s="14">
        <v>55</v>
      </c>
      <c r="P11" s="13">
        <v>10</v>
      </c>
      <c r="Q11" s="13">
        <v>5</v>
      </c>
      <c r="R11" s="13">
        <v>3</v>
      </c>
      <c r="S11" s="13">
        <v>8</v>
      </c>
      <c r="T11" s="13">
        <v>7</v>
      </c>
      <c r="U11" s="13">
        <v>5</v>
      </c>
      <c r="V11" s="13">
        <v>0</v>
      </c>
      <c r="W11" s="13">
        <v>1</v>
      </c>
      <c r="X11" s="13">
        <v>10</v>
      </c>
      <c r="Y11" s="13">
        <v>5</v>
      </c>
      <c r="Z11" s="15">
        <v>19</v>
      </c>
      <c r="AA11" s="14">
        <v>56</v>
      </c>
      <c r="AB11" s="13">
        <v>17</v>
      </c>
      <c r="AC11" s="13">
        <v>3</v>
      </c>
      <c r="AD11" s="13">
        <v>7</v>
      </c>
      <c r="AE11" s="13">
        <v>5</v>
      </c>
      <c r="AF11" s="15">
        <v>2</v>
      </c>
      <c r="AG11" s="14">
        <v>52</v>
      </c>
      <c r="AH11" s="13">
        <v>21</v>
      </c>
      <c r="AI11" s="13">
        <v>31</v>
      </c>
      <c r="AJ11" s="13">
        <v>21</v>
      </c>
      <c r="AK11" s="13">
        <v>6</v>
      </c>
      <c r="AL11" s="15">
        <v>15</v>
      </c>
      <c r="AM11" s="14">
        <v>73</v>
      </c>
      <c r="AN11" s="15">
        <v>0</v>
      </c>
    </row>
    <row r="12" spans="1:40" ht="15" customHeight="1" x14ac:dyDescent="0.3">
      <c r="A12" s="2" t="s">
        <v>329</v>
      </c>
      <c r="B12" s="9"/>
      <c r="C12" s="16">
        <v>0.37</v>
      </c>
      <c r="D12" s="17">
        <v>0.34</v>
      </c>
      <c r="E12" s="18">
        <v>0.41</v>
      </c>
      <c r="F12" s="17">
        <v>0.42</v>
      </c>
      <c r="G12" s="16">
        <v>0.44</v>
      </c>
      <c r="H12" s="16">
        <v>0.46</v>
      </c>
      <c r="I12" s="16">
        <v>0.48</v>
      </c>
      <c r="J12" s="16">
        <v>0.24</v>
      </c>
      <c r="K12" s="16">
        <v>0.27</v>
      </c>
      <c r="L12" s="16">
        <v>0.43</v>
      </c>
      <c r="M12" s="16">
        <v>0.47</v>
      </c>
      <c r="N12" s="21">
        <v>0.26</v>
      </c>
      <c r="O12" s="17">
        <v>0.37</v>
      </c>
      <c r="P12" s="16">
        <v>0.38</v>
      </c>
      <c r="Q12" s="16">
        <v>0.35</v>
      </c>
      <c r="R12" s="16">
        <v>0.38</v>
      </c>
      <c r="S12" s="16">
        <v>0.44</v>
      </c>
      <c r="T12" s="16">
        <v>0.36</v>
      </c>
      <c r="U12" s="16">
        <v>0.24</v>
      </c>
      <c r="V12" s="16">
        <v>0</v>
      </c>
      <c r="W12" s="16">
        <v>0.5</v>
      </c>
      <c r="X12" s="16">
        <v>0.36</v>
      </c>
      <c r="Y12" s="16">
        <v>0.42</v>
      </c>
      <c r="Z12" s="18">
        <v>0.4</v>
      </c>
      <c r="AA12" s="17">
        <v>0.39</v>
      </c>
      <c r="AB12" s="16">
        <v>0.33</v>
      </c>
      <c r="AC12" s="16">
        <v>0.5</v>
      </c>
      <c r="AD12" s="16">
        <v>0.27</v>
      </c>
      <c r="AE12" s="16">
        <v>0.3</v>
      </c>
      <c r="AF12" s="18">
        <v>0.49</v>
      </c>
      <c r="AG12" s="17">
        <v>0.41</v>
      </c>
      <c r="AH12" s="16">
        <v>0.31</v>
      </c>
      <c r="AI12" s="16">
        <v>0.44</v>
      </c>
      <c r="AJ12" s="16">
        <v>0.36</v>
      </c>
      <c r="AK12" s="20">
        <v>0.17</v>
      </c>
      <c r="AL12" s="18">
        <v>0.44</v>
      </c>
      <c r="AM12" s="17">
        <v>0.37</v>
      </c>
      <c r="AN12" s="18">
        <v>0</v>
      </c>
    </row>
    <row r="13" spans="1:40" ht="15" customHeight="1" x14ac:dyDescent="0.3">
      <c r="A13" s="2" t="s">
        <v>329</v>
      </c>
      <c r="B13" s="9"/>
      <c r="D13" s="22"/>
      <c r="E13" s="9"/>
      <c r="F13" s="22"/>
      <c r="G13" s="12" t="s">
        <v>385</v>
      </c>
      <c r="H13" s="12" t="s">
        <v>385</v>
      </c>
      <c r="L13" s="12" t="s">
        <v>385</v>
      </c>
      <c r="M13" s="12" t="s">
        <v>416</v>
      </c>
      <c r="N13" s="9"/>
      <c r="O13" s="22"/>
      <c r="Z13" s="9"/>
      <c r="AA13" s="22"/>
      <c r="AF13" s="9"/>
      <c r="AG13" s="10" t="s">
        <v>381</v>
      </c>
      <c r="AI13" s="12" t="s">
        <v>381</v>
      </c>
      <c r="AL13" s="11" t="s">
        <v>381</v>
      </c>
      <c r="AM13" s="22"/>
      <c r="AN13" s="9"/>
    </row>
    <row r="14" spans="1:40" ht="15" customHeight="1" x14ac:dyDescent="0.3">
      <c r="A14" s="2" t="s">
        <v>329</v>
      </c>
      <c r="B14" s="9" t="s">
        <v>922</v>
      </c>
      <c r="C14" s="13">
        <v>61</v>
      </c>
      <c r="D14" s="14">
        <v>33</v>
      </c>
      <c r="E14" s="15">
        <v>28</v>
      </c>
      <c r="F14" s="14">
        <v>5</v>
      </c>
      <c r="G14" s="13">
        <v>11</v>
      </c>
      <c r="H14" s="13">
        <v>7</v>
      </c>
      <c r="I14" s="13">
        <v>6</v>
      </c>
      <c r="J14" s="13">
        <v>13</v>
      </c>
      <c r="K14" s="13">
        <v>19</v>
      </c>
      <c r="L14" s="13">
        <v>16</v>
      </c>
      <c r="M14" s="13">
        <v>13</v>
      </c>
      <c r="N14" s="15">
        <v>32</v>
      </c>
      <c r="O14" s="14">
        <v>50</v>
      </c>
      <c r="P14" s="13">
        <v>7</v>
      </c>
      <c r="Q14" s="13">
        <v>7</v>
      </c>
      <c r="R14" s="13">
        <v>3</v>
      </c>
      <c r="S14" s="13">
        <v>4</v>
      </c>
      <c r="T14" s="13">
        <v>5</v>
      </c>
      <c r="U14" s="13">
        <v>6</v>
      </c>
      <c r="V14" s="13">
        <v>0</v>
      </c>
      <c r="W14" s="13">
        <v>0</v>
      </c>
      <c r="X14" s="13">
        <v>9</v>
      </c>
      <c r="Y14" s="13">
        <v>6</v>
      </c>
      <c r="Z14" s="15">
        <v>15</v>
      </c>
      <c r="AA14" s="14">
        <v>44</v>
      </c>
      <c r="AB14" s="13">
        <v>17</v>
      </c>
      <c r="AC14" s="13">
        <v>2</v>
      </c>
      <c r="AD14" s="13">
        <v>9</v>
      </c>
      <c r="AE14" s="13">
        <v>6</v>
      </c>
      <c r="AF14" s="15">
        <v>0</v>
      </c>
      <c r="AG14" s="14">
        <v>34</v>
      </c>
      <c r="AH14" s="13">
        <v>27</v>
      </c>
      <c r="AI14" s="13">
        <v>20</v>
      </c>
      <c r="AJ14" s="13">
        <v>14</v>
      </c>
      <c r="AK14" s="13">
        <v>15</v>
      </c>
      <c r="AL14" s="15">
        <v>11</v>
      </c>
      <c r="AM14" s="14">
        <v>61</v>
      </c>
      <c r="AN14" s="15">
        <v>0</v>
      </c>
    </row>
    <row r="15" spans="1:40" ht="15" customHeight="1" x14ac:dyDescent="0.3">
      <c r="A15" s="2" t="s">
        <v>329</v>
      </c>
      <c r="B15" s="9"/>
      <c r="C15" s="16">
        <v>0.31</v>
      </c>
      <c r="D15" s="17">
        <v>0.33</v>
      </c>
      <c r="E15" s="18">
        <v>0.3</v>
      </c>
      <c r="F15" s="17">
        <v>0.2</v>
      </c>
      <c r="G15" s="16">
        <v>0.26</v>
      </c>
      <c r="H15" s="16">
        <v>0.27</v>
      </c>
      <c r="I15" s="16">
        <v>0.25</v>
      </c>
      <c r="J15" s="16">
        <v>0.41</v>
      </c>
      <c r="K15" s="16">
        <v>0.41</v>
      </c>
      <c r="L15" s="16">
        <v>0.24</v>
      </c>
      <c r="M15" s="16">
        <v>0.26</v>
      </c>
      <c r="N15" s="21">
        <v>0.41</v>
      </c>
      <c r="O15" s="17">
        <v>0.34</v>
      </c>
      <c r="P15" s="16">
        <v>0.24</v>
      </c>
      <c r="Q15" s="16">
        <v>0.46</v>
      </c>
      <c r="R15" s="16">
        <v>0.38</v>
      </c>
      <c r="S15" s="16">
        <v>0.24</v>
      </c>
      <c r="T15" s="16">
        <v>0.23</v>
      </c>
      <c r="U15" s="16">
        <v>0.3</v>
      </c>
      <c r="V15" s="16">
        <v>0</v>
      </c>
      <c r="W15" s="16">
        <v>0</v>
      </c>
      <c r="X15" s="16">
        <v>0.33</v>
      </c>
      <c r="Y15" s="16">
        <v>0.51</v>
      </c>
      <c r="Z15" s="18">
        <v>0.31</v>
      </c>
      <c r="AA15" s="17">
        <v>0.31</v>
      </c>
      <c r="AB15" s="16">
        <v>0.33</v>
      </c>
      <c r="AC15" s="16">
        <v>0.26</v>
      </c>
      <c r="AD15" s="16">
        <v>0.38</v>
      </c>
      <c r="AE15" s="16">
        <v>0.37</v>
      </c>
      <c r="AF15" s="18">
        <v>0</v>
      </c>
      <c r="AG15" s="17">
        <v>0.27</v>
      </c>
      <c r="AH15" s="16">
        <v>0.39</v>
      </c>
      <c r="AI15" s="16">
        <v>0.28000000000000003</v>
      </c>
      <c r="AJ15" s="16">
        <v>0.25</v>
      </c>
      <c r="AK15" s="16">
        <v>0.45</v>
      </c>
      <c r="AL15" s="18">
        <v>0.33</v>
      </c>
      <c r="AM15" s="17">
        <v>0.31</v>
      </c>
      <c r="AN15" s="18">
        <v>0</v>
      </c>
    </row>
    <row r="16" spans="1:40" ht="15" customHeight="1" x14ac:dyDescent="0.3">
      <c r="A16" s="2" t="s">
        <v>329</v>
      </c>
      <c r="B16" s="9"/>
      <c r="D16" s="22"/>
      <c r="E16" s="9"/>
      <c r="F16" s="22"/>
      <c r="N16" s="11" t="s">
        <v>383</v>
      </c>
      <c r="O16" s="22"/>
      <c r="Z16" s="9"/>
      <c r="AA16" s="22"/>
      <c r="AF16" s="9"/>
      <c r="AG16" s="22"/>
      <c r="AK16" s="12" t="s">
        <v>377</v>
      </c>
      <c r="AL16" s="9"/>
      <c r="AM16" s="22"/>
      <c r="AN16" s="9"/>
    </row>
    <row r="17" spans="1:40" ht="15" customHeight="1" x14ac:dyDescent="0.3">
      <c r="A17" s="2" t="s">
        <v>329</v>
      </c>
      <c r="B17" s="9" t="s">
        <v>930</v>
      </c>
      <c r="C17" s="13">
        <v>47</v>
      </c>
      <c r="D17" s="14">
        <v>23</v>
      </c>
      <c r="E17" s="15">
        <v>23</v>
      </c>
      <c r="F17" s="14">
        <v>8</v>
      </c>
      <c r="G17" s="13">
        <v>9</v>
      </c>
      <c r="H17" s="13">
        <v>7</v>
      </c>
      <c r="I17" s="13">
        <v>5</v>
      </c>
      <c r="J17" s="13">
        <v>8</v>
      </c>
      <c r="K17" s="13">
        <v>10</v>
      </c>
      <c r="L17" s="13">
        <v>17</v>
      </c>
      <c r="M17" s="13">
        <v>11</v>
      </c>
      <c r="N17" s="15">
        <v>19</v>
      </c>
      <c r="O17" s="14">
        <v>30</v>
      </c>
      <c r="P17" s="13">
        <v>9</v>
      </c>
      <c r="Q17" s="13">
        <v>3</v>
      </c>
      <c r="R17" s="13">
        <v>1</v>
      </c>
      <c r="S17" s="13">
        <v>3</v>
      </c>
      <c r="T17" s="13">
        <v>8</v>
      </c>
      <c r="U17" s="13">
        <v>7</v>
      </c>
      <c r="V17" s="13">
        <v>0</v>
      </c>
      <c r="W17" s="13">
        <v>0</v>
      </c>
      <c r="X17" s="13">
        <v>4</v>
      </c>
      <c r="Y17" s="13">
        <v>0</v>
      </c>
      <c r="Z17" s="15">
        <v>12</v>
      </c>
      <c r="AA17" s="14">
        <v>34</v>
      </c>
      <c r="AB17" s="13">
        <v>13</v>
      </c>
      <c r="AC17" s="13">
        <v>1</v>
      </c>
      <c r="AD17" s="13">
        <v>7</v>
      </c>
      <c r="AE17" s="13">
        <v>3</v>
      </c>
      <c r="AF17" s="15">
        <v>2</v>
      </c>
      <c r="AG17" s="14">
        <v>33</v>
      </c>
      <c r="AH17" s="13">
        <v>14</v>
      </c>
      <c r="AI17" s="13">
        <v>13</v>
      </c>
      <c r="AJ17" s="13">
        <v>20</v>
      </c>
      <c r="AK17" s="13">
        <v>10</v>
      </c>
      <c r="AL17" s="15">
        <v>4</v>
      </c>
      <c r="AM17" s="14">
        <v>47</v>
      </c>
      <c r="AN17" s="15">
        <v>0</v>
      </c>
    </row>
    <row r="18" spans="1:40" ht="15" customHeight="1" x14ac:dyDescent="0.3">
      <c r="A18" s="2" t="s">
        <v>329</v>
      </c>
      <c r="B18" s="9"/>
      <c r="C18" s="16">
        <v>0.24</v>
      </c>
      <c r="D18" s="17">
        <v>0.23</v>
      </c>
      <c r="E18" s="18">
        <v>0.24</v>
      </c>
      <c r="F18" s="17">
        <v>0.33</v>
      </c>
      <c r="G18" s="16">
        <v>0.21</v>
      </c>
      <c r="H18" s="16">
        <v>0.24</v>
      </c>
      <c r="I18" s="16">
        <v>0.19</v>
      </c>
      <c r="J18" s="16">
        <v>0.26</v>
      </c>
      <c r="K18" s="16">
        <v>0.23</v>
      </c>
      <c r="L18" s="16">
        <v>0.25</v>
      </c>
      <c r="M18" s="16">
        <v>0.22</v>
      </c>
      <c r="N18" s="18">
        <v>0.24</v>
      </c>
      <c r="O18" s="19">
        <v>0.2</v>
      </c>
      <c r="P18" s="16">
        <v>0.31</v>
      </c>
      <c r="Q18" s="16">
        <v>0.19</v>
      </c>
      <c r="R18" s="16">
        <v>0.12</v>
      </c>
      <c r="S18" s="16">
        <v>0.16</v>
      </c>
      <c r="T18" s="16">
        <v>0.41</v>
      </c>
      <c r="U18" s="16">
        <v>0.37</v>
      </c>
      <c r="V18" s="16">
        <v>0</v>
      </c>
      <c r="W18" s="16">
        <v>0</v>
      </c>
      <c r="X18" s="16">
        <v>0.16</v>
      </c>
      <c r="Y18" s="16">
        <v>0</v>
      </c>
      <c r="Z18" s="18">
        <v>0.25</v>
      </c>
      <c r="AA18" s="17">
        <v>0.24</v>
      </c>
      <c r="AB18" s="16">
        <v>0.24</v>
      </c>
      <c r="AC18" s="16">
        <v>0.12</v>
      </c>
      <c r="AD18" s="16">
        <v>0.28000000000000003</v>
      </c>
      <c r="AE18" s="16">
        <v>0.16</v>
      </c>
      <c r="AF18" s="18">
        <v>0.51</v>
      </c>
      <c r="AG18" s="17">
        <v>0.26</v>
      </c>
      <c r="AH18" s="16">
        <v>0.2</v>
      </c>
      <c r="AI18" s="16">
        <v>0.19</v>
      </c>
      <c r="AJ18" s="20">
        <v>0.35</v>
      </c>
      <c r="AK18" s="16">
        <v>0.28999999999999998</v>
      </c>
      <c r="AL18" s="18">
        <v>0.13</v>
      </c>
      <c r="AM18" s="17">
        <v>0.24</v>
      </c>
      <c r="AN18" s="18">
        <v>0</v>
      </c>
    </row>
    <row r="19" spans="1:40" ht="15" customHeight="1" x14ac:dyDescent="0.3">
      <c r="A19" s="2" t="s">
        <v>329</v>
      </c>
      <c r="B19" s="9"/>
      <c r="D19" s="22"/>
      <c r="E19" s="9"/>
      <c r="F19" s="22"/>
      <c r="N19" s="9"/>
      <c r="O19" s="22"/>
      <c r="Z19" s="9"/>
      <c r="AA19" s="22"/>
      <c r="AF19" s="9"/>
      <c r="AG19" s="22"/>
      <c r="AJ19" s="12" t="s">
        <v>656</v>
      </c>
      <c r="AL19" s="9"/>
      <c r="AM19" s="22"/>
      <c r="AN19" s="9"/>
    </row>
    <row r="20" spans="1:40" ht="15" customHeight="1" x14ac:dyDescent="0.3">
      <c r="A20" s="2" t="s">
        <v>329</v>
      </c>
      <c r="B20" s="9" t="s">
        <v>940</v>
      </c>
      <c r="C20" s="13">
        <v>9</v>
      </c>
      <c r="D20" s="14">
        <v>7</v>
      </c>
      <c r="E20" s="15">
        <v>2</v>
      </c>
      <c r="F20" s="14">
        <v>0</v>
      </c>
      <c r="G20" s="13">
        <v>2</v>
      </c>
      <c r="H20" s="13">
        <v>1</v>
      </c>
      <c r="I20" s="13">
        <v>2</v>
      </c>
      <c r="J20" s="13">
        <v>1</v>
      </c>
      <c r="K20" s="13">
        <v>4</v>
      </c>
      <c r="L20" s="13">
        <v>2</v>
      </c>
      <c r="M20" s="13">
        <v>3</v>
      </c>
      <c r="N20" s="15">
        <v>4</v>
      </c>
      <c r="O20" s="14">
        <v>8</v>
      </c>
      <c r="P20" s="13">
        <v>1</v>
      </c>
      <c r="Q20" s="13">
        <v>0</v>
      </c>
      <c r="R20" s="13">
        <v>1</v>
      </c>
      <c r="S20" s="13">
        <v>2</v>
      </c>
      <c r="T20" s="13">
        <v>0</v>
      </c>
      <c r="U20" s="13">
        <v>2</v>
      </c>
      <c r="V20" s="13">
        <v>0</v>
      </c>
      <c r="W20" s="13">
        <v>1</v>
      </c>
      <c r="X20" s="13">
        <v>2</v>
      </c>
      <c r="Y20" s="13">
        <v>1</v>
      </c>
      <c r="Z20" s="15">
        <v>0</v>
      </c>
      <c r="AA20" s="14">
        <v>6</v>
      </c>
      <c r="AB20" s="13">
        <v>2</v>
      </c>
      <c r="AC20" s="13">
        <v>1</v>
      </c>
      <c r="AD20" s="13">
        <v>1</v>
      </c>
      <c r="AE20" s="13">
        <v>1</v>
      </c>
      <c r="AF20" s="15">
        <v>0</v>
      </c>
      <c r="AG20" s="14">
        <v>5</v>
      </c>
      <c r="AH20" s="13">
        <v>4</v>
      </c>
      <c r="AI20" s="13">
        <v>5</v>
      </c>
      <c r="AJ20" s="13">
        <v>0</v>
      </c>
      <c r="AK20" s="13">
        <v>2</v>
      </c>
      <c r="AL20" s="15">
        <v>2</v>
      </c>
      <c r="AM20" s="14">
        <v>9</v>
      </c>
      <c r="AN20" s="15">
        <v>0</v>
      </c>
    </row>
    <row r="21" spans="1:40" ht="15" customHeight="1" x14ac:dyDescent="0.3">
      <c r="A21" s="2" t="s">
        <v>329</v>
      </c>
      <c r="B21" s="9"/>
      <c r="C21" s="16">
        <v>0.05</v>
      </c>
      <c r="D21" s="17">
        <v>7.0000000000000007E-2</v>
      </c>
      <c r="E21" s="18">
        <v>0.02</v>
      </c>
      <c r="F21" s="17">
        <v>0</v>
      </c>
      <c r="G21" s="16">
        <v>0.04</v>
      </c>
      <c r="H21" s="16">
        <v>0.03</v>
      </c>
      <c r="I21" s="16">
        <v>0.08</v>
      </c>
      <c r="J21" s="16">
        <v>0.02</v>
      </c>
      <c r="K21" s="16">
        <v>0.08</v>
      </c>
      <c r="L21" s="16">
        <v>0.03</v>
      </c>
      <c r="M21" s="16">
        <v>0.05</v>
      </c>
      <c r="N21" s="18">
        <v>0.06</v>
      </c>
      <c r="O21" s="17">
        <v>0.05</v>
      </c>
      <c r="P21" s="16">
        <v>0.04</v>
      </c>
      <c r="Q21" s="16">
        <v>0</v>
      </c>
      <c r="R21" s="16">
        <v>0.12</v>
      </c>
      <c r="S21" s="16">
        <v>0.11</v>
      </c>
      <c r="T21" s="16">
        <v>0</v>
      </c>
      <c r="U21" s="16">
        <v>0.09</v>
      </c>
      <c r="V21" s="16">
        <v>0</v>
      </c>
      <c r="W21" s="16">
        <v>0.5</v>
      </c>
      <c r="X21" s="16">
        <v>7.0000000000000007E-2</v>
      </c>
      <c r="Y21" s="16">
        <v>7.0000000000000007E-2</v>
      </c>
      <c r="Z21" s="18">
        <v>0</v>
      </c>
      <c r="AA21" s="17">
        <v>0.05</v>
      </c>
      <c r="AB21" s="16">
        <v>0.05</v>
      </c>
      <c r="AC21" s="16">
        <v>0.12</v>
      </c>
      <c r="AD21" s="16">
        <v>0.03</v>
      </c>
      <c r="AE21" s="16">
        <v>0.05</v>
      </c>
      <c r="AF21" s="18">
        <v>0</v>
      </c>
      <c r="AG21" s="17">
        <v>0.04</v>
      </c>
      <c r="AH21" s="16">
        <v>0.05</v>
      </c>
      <c r="AI21" s="16">
        <v>7.0000000000000007E-2</v>
      </c>
      <c r="AJ21" s="16">
        <v>0</v>
      </c>
      <c r="AK21" s="16">
        <v>0.06</v>
      </c>
      <c r="AL21" s="18">
        <v>0.05</v>
      </c>
      <c r="AM21" s="17">
        <v>0.05</v>
      </c>
      <c r="AN21" s="18">
        <v>0</v>
      </c>
    </row>
    <row r="22" spans="1:40" ht="15" customHeight="1" x14ac:dyDescent="0.3">
      <c r="A22" s="2" t="s">
        <v>329</v>
      </c>
      <c r="B22" s="9"/>
      <c r="D22" s="22"/>
      <c r="E22" s="9"/>
      <c r="F22" s="22"/>
      <c r="N22" s="9"/>
      <c r="O22" s="22"/>
      <c r="Z22" s="9"/>
      <c r="AA22" s="22"/>
      <c r="AF22" s="9"/>
      <c r="AG22" s="22"/>
      <c r="AI22" s="12" t="s">
        <v>380</v>
      </c>
      <c r="AL22" s="9"/>
      <c r="AM22" s="22"/>
      <c r="AN22" s="9"/>
    </row>
    <row r="23" spans="1:40" ht="15" customHeight="1" x14ac:dyDescent="0.3">
      <c r="A23" s="2" t="s">
        <v>329</v>
      </c>
      <c r="B23" s="9" t="s">
        <v>950</v>
      </c>
      <c r="C23" s="13">
        <v>2</v>
      </c>
      <c r="D23" s="14">
        <v>1</v>
      </c>
      <c r="E23" s="15">
        <v>1</v>
      </c>
      <c r="F23" s="14">
        <v>0</v>
      </c>
      <c r="G23" s="13">
        <v>0</v>
      </c>
      <c r="H23" s="13">
        <v>0</v>
      </c>
      <c r="I23" s="13">
        <v>0</v>
      </c>
      <c r="J23" s="13">
        <v>1</v>
      </c>
      <c r="K23" s="13">
        <v>1</v>
      </c>
      <c r="L23" s="13">
        <v>0</v>
      </c>
      <c r="M23" s="13">
        <v>0</v>
      </c>
      <c r="N23" s="15">
        <v>2</v>
      </c>
      <c r="O23" s="14">
        <v>1</v>
      </c>
      <c r="P23" s="13">
        <v>1</v>
      </c>
      <c r="Q23" s="13">
        <v>0</v>
      </c>
      <c r="R23" s="13">
        <v>0</v>
      </c>
      <c r="S23" s="13">
        <v>0</v>
      </c>
      <c r="T23" s="13">
        <v>0</v>
      </c>
      <c r="U23" s="13">
        <v>0</v>
      </c>
      <c r="V23" s="13">
        <v>0</v>
      </c>
      <c r="W23" s="13">
        <v>0</v>
      </c>
      <c r="X23" s="13">
        <v>1</v>
      </c>
      <c r="Y23" s="13">
        <v>0</v>
      </c>
      <c r="Z23" s="15">
        <v>0</v>
      </c>
      <c r="AA23" s="14">
        <v>2</v>
      </c>
      <c r="AB23" s="13">
        <v>0</v>
      </c>
      <c r="AC23" s="13">
        <v>0</v>
      </c>
      <c r="AD23" s="13">
        <v>0</v>
      </c>
      <c r="AE23" s="13">
        <v>0</v>
      </c>
      <c r="AF23" s="15">
        <v>0</v>
      </c>
      <c r="AG23" s="14">
        <v>0</v>
      </c>
      <c r="AH23" s="13">
        <v>2</v>
      </c>
      <c r="AI23" s="13">
        <v>0</v>
      </c>
      <c r="AJ23" s="13">
        <v>0</v>
      </c>
      <c r="AK23" s="13">
        <v>0</v>
      </c>
      <c r="AL23" s="15">
        <v>2</v>
      </c>
      <c r="AM23" s="14">
        <v>2</v>
      </c>
      <c r="AN23" s="15">
        <v>0</v>
      </c>
    </row>
    <row r="24" spans="1:40" ht="15" customHeight="1" x14ac:dyDescent="0.3">
      <c r="A24" s="2" t="s">
        <v>329</v>
      </c>
      <c r="B24" s="9"/>
      <c r="C24" s="16">
        <v>0.01</v>
      </c>
      <c r="D24" s="17">
        <v>0.01</v>
      </c>
      <c r="E24" s="18">
        <v>0.01</v>
      </c>
      <c r="F24" s="17">
        <v>0</v>
      </c>
      <c r="G24" s="16">
        <v>0</v>
      </c>
      <c r="H24" s="16">
        <v>0</v>
      </c>
      <c r="I24" s="16">
        <v>0</v>
      </c>
      <c r="J24" s="16">
        <v>0.03</v>
      </c>
      <c r="K24" s="16">
        <v>0.02</v>
      </c>
      <c r="L24" s="16">
        <v>0</v>
      </c>
      <c r="M24" s="16">
        <v>0</v>
      </c>
      <c r="N24" s="18">
        <v>0.02</v>
      </c>
      <c r="O24" s="17">
        <v>0.01</v>
      </c>
      <c r="P24" s="16">
        <v>0.03</v>
      </c>
      <c r="Q24" s="16">
        <v>0</v>
      </c>
      <c r="R24" s="16">
        <v>0</v>
      </c>
      <c r="S24" s="16">
        <v>0</v>
      </c>
      <c r="T24" s="16">
        <v>0</v>
      </c>
      <c r="U24" s="16">
        <v>0</v>
      </c>
      <c r="V24" s="16">
        <v>0</v>
      </c>
      <c r="W24" s="16">
        <v>0</v>
      </c>
      <c r="X24" s="16">
        <v>0.04</v>
      </c>
      <c r="Y24" s="16">
        <v>0</v>
      </c>
      <c r="Z24" s="18">
        <v>0</v>
      </c>
      <c r="AA24" s="17">
        <v>0.01</v>
      </c>
      <c r="AB24" s="16">
        <v>0</v>
      </c>
      <c r="AC24" s="16">
        <v>0</v>
      </c>
      <c r="AD24" s="16">
        <v>0</v>
      </c>
      <c r="AE24" s="16">
        <v>0</v>
      </c>
      <c r="AF24" s="18">
        <v>0</v>
      </c>
      <c r="AG24" s="17">
        <v>0</v>
      </c>
      <c r="AH24" s="16">
        <v>0.03</v>
      </c>
      <c r="AI24" s="16">
        <v>0</v>
      </c>
      <c r="AJ24" s="16">
        <v>0</v>
      </c>
      <c r="AK24" s="16">
        <v>0</v>
      </c>
      <c r="AL24" s="21">
        <v>0.06</v>
      </c>
      <c r="AM24" s="17">
        <v>0.01</v>
      </c>
      <c r="AN24" s="18">
        <v>0</v>
      </c>
    </row>
    <row r="25" spans="1:40" ht="15" customHeight="1" x14ac:dyDescent="0.3">
      <c r="A25" s="2" t="s">
        <v>329</v>
      </c>
      <c r="B25" s="9"/>
      <c r="D25" s="22"/>
      <c r="E25" s="9"/>
      <c r="F25" s="22"/>
      <c r="N25" s="9"/>
      <c r="O25" s="22"/>
      <c r="Z25" s="9"/>
      <c r="AA25" s="22"/>
      <c r="AF25" s="9"/>
      <c r="AG25" s="22"/>
      <c r="AL25" s="11" t="s">
        <v>413</v>
      </c>
      <c r="AM25" s="22"/>
      <c r="AN25" s="9"/>
    </row>
    <row r="26" spans="1:40" ht="15" customHeight="1" x14ac:dyDescent="0.3">
      <c r="A26" s="2" t="s">
        <v>329</v>
      </c>
      <c r="B26" s="9" t="s">
        <v>774</v>
      </c>
      <c r="C26" s="13">
        <v>4</v>
      </c>
      <c r="D26" s="14">
        <v>2</v>
      </c>
      <c r="E26" s="15">
        <v>2</v>
      </c>
      <c r="F26" s="14">
        <v>1</v>
      </c>
      <c r="G26" s="13">
        <v>2</v>
      </c>
      <c r="H26" s="13">
        <v>0</v>
      </c>
      <c r="I26" s="13">
        <v>0</v>
      </c>
      <c r="J26" s="13">
        <v>1</v>
      </c>
      <c r="K26" s="13">
        <v>0</v>
      </c>
      <c r="L26" s="13">
        <v>3</v>
      </c>
      <c r="M26" s="13">
        <v>0</v>
      </c>
      <c r="N26" s="15">
        <v>1</v>
      </c>
      <c r="O26" s="14">
        <v>4</v>
      </c>
      <c r="P26" s="13">
        <v>0</v>
      </c>
      <c r="Q26" s="13">
        <v>0</v>
      </c>
      <c r="R26" s="13">
        <v>0</v>
      </c>
      <c r="S26" s="13">
        <v>1</v>
      </c>
      <c r="T26" s="13">
        <v>0</v>
      </c>
      <c r="U26" s="13">
        <v>0</v>
      </c>
      <c r="V26" s="13">
        <v>0</v>
      </c>
      <c r="W26" s="13">
        <v>0</v>
      </c>
      <c r="X26" s="13">
        <v>1</v>
      </c>
      <c r="Y26" s="13">
        <v>0</v>
      </c>
      <c r="Z26" s="15">
        <v>2</v>
      </c>
      <c r="AA26" s="14">
        <v>1</v>
      </c>
      <c r="AB26" s="13">
        <v>3</v>
      </c>
      <c r="AC26" s="13">
        <v>0</v>
      </c>
      <c r="AD26" s="13">
        <v>1</v>
      </c>
      <c r="AE26" s="13">
        <v>2</v>
      </c>
      <c r="AF26" s="15">
        <v>0</v>
      </c>
      <c r="AG26" s="14">
        <v>3</v>
      </c>
      <c r="AH26" s="13">
        <v>1</v>
      </c>
      <c r="AI26" s="13">
        <v>1</v>
      </c>
      <c r="AJ26" s="13">
        <v>2</v>
      </c>
      <c r="AK26" s="13">
        <v>1</v>
      </c>
      <c r="AL26" s="15">
        <v>0</v>
      </c>
      <c r="AM26" s="14">
        <v>4</v>
      </c>
      <c r="AN26" s="15">
        <v>0</v>
      </c>
    </row>
    <row r="27" spans="1:40" ht="15" customHeight="1" x14ac:dyDescent="0.3">
      <c r="A27" s="2" t="s">
        <v>329</v>
      </c>
      <c r="B27" s="9"/>
      <c r="C27" s="16">
        <v>0.02</v>
      </c>
      <c r="D27" s="17">
        <v>0.02</v>
      </c>
      <c r="E27" s="18">
        <v>0.02</v>
      </c>
      <c r="F27" s="17">
        <v>0.04</v>
      </c>
      <c r="G27" s="16">
        <v>0.04</v>
      </c>
      <c r="H27" s="16">
        <v>0</v>
      </c>
      <c r="I27" s="16">
        <v>0</v>
      </c>
      <c r="J27" s="16">
        <v>0.03</v>
      </c>
      <c r="K27" s="16">
        <v>0</v>
      </c>
      <c r="L27" s="16">
        <v>0.04</v>
      </c>
      <c r="M27" s="16">
        <v>0</v>
      </c>
      <c r="N27" s="18">
        <v>0.01</v>
      </c>
      <c r="O27" s="17">
        <v>0.03</v>
      </c>
      <c r="P27" s="16">
        <v>0</v>
      </c>
      <c r="Q27" s="16">
        <v>0</v>
      </c>
      <c r="R27" s="16">
        <v>0</v>
      </c>
      <c r="S27" s="16">
        <v>0.05</v>
      </c>
      <c r="T27" s="16">
        <v>0</v>
      </c>
      <c r="U27" s="16">
        <v>0</v>
      </c>
      <c r="V27" s="16">
        <v>0</v>
      </c>
      <c r="W27" s="16">
        <v>0</v>
      </c>
      <c r="X27" s="16">
        <v>0.03</v>
      </c>
      <c r="Y27" s="16">
        <v>0</v>
      </c>
      <c r="Z27" s="18">
        <v>0.04</v>
      </c>
      <c r="AA27" s="19">
        <v>0.01</v>
      </c>
      <c r="AB27" s="20">
        <v>0.06</v>
      </c>
      <c r="AC27" s="16">
        <v>0</v>
      </c>
      <c r="AD27" s="16">
        <v>0.04</v>
      </c>
      <c r="AE27" s="16">
        <v>0.12</v>
      </c>
      <c r="AF27" s="18">
        <v>0</v>
      </c>
      <c r="AG27" s="17">
        <v>0.02</v>
      </c>
      <c r="AH27" s="16">
        <v>0.01</v>
      </c>
      <c r="AI27" s="16">
        <v>0.01</v>
      </c>
      <c r="AJ27" s="16">
        <v>0.03</v>
      </c>
      <c r="AK27" s="16">
        <v>0.03</v>
      </c>
      <c r="AL27" s="18">
        <v>0</v>
      </c>
      <c r="AM27" s="17">
        <v>0.02</v>
      </c>
      <c r="AN27" s="18">
        <v>0</v>
      </c>
    </row>
    <row r="28" spans="1:40" ht="15" customHeight="1" x14ac:dyDescent="0.3">
      <c r="A28" s="2" t="s">
        <v>329</v>
      </c>
      <c r="B28" s="9"/>
      <c r="D28" s="22"/>
      <c r="E28" s="9"/>
      <c r="F28" s="22"/>
      <c r="N28" s="9"/>
      <c r="O28" s="22"/>
      <c r="Z28" s="9"/>
      <c r="AA28" s="22"/>
      <c r="AB28" s="12" t="s">
        <v>377</v>
      </c>
      <c r="AF28" s="9"/>
      <c r="AG28" s="22"/>
      <c r="AL28" s="9"/>
      <c r="AM28" s="22"/>
      <c r="AN28" s="9"/>
    </row>
    <row r="29" spans="1:40" ht="15" customHeight="1" x14ac:dyDescent="0.3">
      <c r="A29" s="2" t="s">
        <v>329</v>
      </c>
      <c r="B29" s="9" t="s">
        <v>960</v>
      </c>
      <c r="C29" s="13">
        <v>134</v>
      </c>
      <c r="D29" s="14">
        <v>66</v>
      </c>
      <c r="E29" s="15">
        <v>68</v>
      </c>
      <c r="F29" s="14">
        <v>14</v>
      </c>
      <c r="G29" s="13">
        <v>30</v>
      </c>
      <c r="H29" s="13">
        <v>20</v>
      </c>
      <c r="I29" s="13">
        <v>17</v>
      </c>
      <c r="J29" s="13">
        <v>21</v>
      </c>
      <c r="K29" s="13">
        <v>31</v>
      </c>
      <c r="L29" s="13">
        <v>44</v>
      </c>
      <c r="M29" s="13">
        <v>38</v>
      </c>
      <c r="N29" s="15">
        <v>52</v>
      </c>
      <c r="O29" s="14">
        <v>105</v>
      </c>
      <c r="P29" s="13">
        <v>17</v>
      </c>
      <c r="Q29" s="13">
        <v>13</v>
      </c>
      <c r="R29" s="13">
        <v>5</v>
      </c>
      <c r="S29" s="13">
        <v>12</v>
      </c>
      <c r="T29" s="13">
        <v>12</v>
      </c>
      <c r="U29" s="13">
        <v>10</v>
      </c>
      <c r="V29" s="13">
        <v>0</v>
      </c>
      <c r="W29" s="13">
        <v>1</v>
      </c>
      <c r="X29" s="13">
        <v>18</v>
      </c>
      <c r="Y29" s="13">
        <v>11</v>
      </c>
      <c r="Z29" s="15">
        <v>34</v>
      </c>
      <c r="AA29" s="14">
        <v>99</v>
      </c>
      <c r="AB29" s="13">
        <v>35</v>
      </c>
      <c r="AC29" s="13">
        <v>5</v>
      </c>
      <c r="AD29" s="13">
        <v>16</v>
      </c>
      <c r="AE29" s="13">
        <v>11</v>
      </c>
      <c r="AF29" s="15">
        <v>2</v>
      </c>
      <c r="AG29" s="14">
        <v>87</v>
      </c>
      <c r="AH29" s="13">
        <v>47</v>
      </c>
      <c r="AI29" s="13">
        <v>51</v>
      </c>
      <c r="AJ29" s="13">
        <v>35</v>
      </c>
      <c r="AK29" s="13">
        <v>21</v>
      </c>
      <c r="AL29" s="15">
        <v>26</v>
      </c>
      <c r="AM29" s="14">
        <v>134</v>
      </c>
      <c r="AN29" s="15">
        <v>0</v>
      </c>
    </row>
    <row r="30" spans="1:40" ht="15" customHeight="1" x14ac:dyDescent="0.3">
      <c r="A30" s="2" t="s">
        <v>329</v>
      </c>
      <c r="B30" s="9"/>
      <c r="C30" s="16">
        <v>0.69</v>
      </c>
      <c r="D30" s="17">
        <v>0.66</v>
      </c>
      <c r="E30" s="18">
        <v>0.71</v>
      </c>
      <c r="F30" s="17">
        <v>0.62</v>
      </c>
      <c r="G30" s="16">
        <v>0.7</v>
      </c>
      <c r="H30" s="16">
        <v>0.73</v>
      </c>
      <c r="I30" s="16">
        <v>0.73</v>
      </c>
      <c r="J30" s="16">
        <v>0.65</v>
      </c>
      <c r="K30" s="16">
        <v>0.68</v>
      </c>
      <c r="L30" s="16">
        <v>0.67</v>
      </c>
      <c r="M30" s="16">
        <v>0.73</v>
      </c>
      <c r="N30" s="18">
        <v>0.67</v>
      </c>
      <c r="O30" s="17">
        <v>0.71</v>
      </c>
      <c r="P30" s="16">
        <v>0.62</v>
      </c>
      <c r="Q30" s="16">
        <v>0.81</v>
      </c>
      <c r="R30" s="16">
        <v>0.76</v>
      </c>
      <c r="S30" s="16">
        <v>0.68</v>
      </c>
      <c r="T30" s="16">
        <v>0.59</v>
      </c>
      <c r="U30" s="16">
        <v>0.54</v>
      </c>
      <c r="V30" s="16">
        <v>0</v>
      </c>
      <c r="W30" s="16">
        <v>0.5</v>
      </c>
      <c r="X30" s="16">
        <v>0.7</v>
      </c>
      <c r="Y30" s="16">
        <v>0.93</v>
      </c>
      <c r="Z30" s="18">
        <v>0.71</v>
      </c>
      <c r="AA30" s="17">
        <v>0.7</v>
      </c>
      <c r="AB30" s="16">
        <v>0.66</v>
      </c>
      <c r="AC30" s="16">
        <v>0.76</v>
      </c>
      <c r="AD30" s="16">
        <v>0.65</v>
      </c>
      <c r="AE30" s="16">
        <v>0.67</v>
      </c>
      <c r="AF30" s="18">
        <v>0.49</v>
      </c>
      <c r="AG30" s="17">
        <v>0.68</v>
      </c>
      <c r="AH30" s="16">
        <v>0.7</v>
      </c>
      <c r="AI30" s="16">
        <v>0.73</v>
      </c>
      <c r="AJ30" s="16">
        <v>0.62</v>
      </c>
      <c r="AK30" s="16">
        <v>0.62</v>
      </c>
      <c r="AL30" s="18">
        <v>0.77</v>
      </c>
      <c r="AM30" s="17">
        <v>0.69</v>
      </c>
      <c r="AN30" s="18">
        <v>0</v>
      </c>
    </row>
    <row r="31" spans="1:40" ht="15" customHeight="1" x14ac:dyDescent="0.3">
      <c r="A31" s="2" t="s">
        <v>329</v>
      </c>
      <c r="B31" s="9" t="s">
        <v>970</v>
      </c>
      <c r="C31" s="13">
        <v>11</v>
      </c>
      <c r="D31" s="14">
        <v>8</v>
      </c>
      <c r="E31" s="15">
        <v>3</v>
      </c>
      <c r="F31" s="14">
        <v>0</v>
      </c>
      <c r="G31" s="13">
        <v>2</v>
      </c>
      <c r="H31" s="13">
        <v>1</v>
      </c>
      <c r="I31" s="13">
        <v>2</v>
      </c>
      <c r="J31" s="13">
        <v>2</v>
      </c>
      <c r="K31" s="13">
        <v>4</v>
      </c>
      <c r="L31" s="13">
        <v>2</v>
      </c>
      <c r="M31" s="13">
        <v>3</v>
      </c>
      <c r="N31" s="15">
        <v>6</v>
      </c>
      <c r="O31" s="14">
        <v>9</v>
      </c>
      <c r="P31" s="13">
        <v>2</v>
      </c>
      <c r="Q31" s="13">
        <v>0</v>
      </c>
      <c r="R31" s="13">
        <v>1</v>
      </c>
      <c r="S31" s="13">
        <v>2</v>
      </c>
      <c r="T31" s="13">
        <v>0</v>
      </c>
      <c r="U31" s="13">
        <v>2</v>
      </c>
      <c r="V31" s="13">
        <v>0</v>
      </c>
      <c r="W31" s="13">
        <v>1</v>
      </c>
      <c r="X31" s="13">
        <v>3</v>
      </c>
      <c r="Y31" s="13">
        <v>1</v>
      </c>
      <c r="Z31" s="15">
        <v>0</v>
      </c>
      <c r="AA31" s="14">
        <v>8</v>
      </c>
      <c r="AB31" s="13">
        <v>2</v>
      </c>
      <c r="AC31" s="13">
        <v>1</v>
      </c>
      <c r="AD31" s="13">
        <v>1</v>
      </c>
      <c r="AE31" s="13">
        <v>1</v>
      </c>
      <c r="AF31" s="15">
        <v>0</v>
      </c>
      <c r="AG31" s="14">
        <v>5</v>
      </c>
      <c r="AH31" s="13">
        <v>6</v>
      </c>
      <c r="AI31" s="13">
        <v>5</v>
      </c>
      <c r="AJ31" s="13">
        <v>0</v>
      </c>
      <c r="AK31" s="13">
        <v>2</v>
      </c>
      <c r="AL31" s="15">
        <v>4</v>
      </c>
      <c r="AM31" s="14">
        <v>11</v>
      </c>
      <c r="AN31" s="15">
        <v>0</v>
      </c>
    </row>
    <row r="32" spans="1:40" ht="15" customHeight="1" x14ac:dyDescent="0.3">
      <c r="A32" s="2" t="s">
        <v>329</v>
      </c>
      <c r="B32" s="9"/>
      <c r="C32" s="16">
        <v>0.06</v>
      </c>
      <c r="D32" s="17">
        <v>0.08</v>
      </c>
      <c r="E32" s="18">
        <v>0.03</v>
      </c>
      <c r="F32" s="17">
        <v>0</v>
      </c>
      <c r="G32" s="16">
        <v>0.04</v>
      </c>
      <c r="H32" s="16">
        <v>0.03</v>
      </c>
      <c r="I32" s="16">
        <v>0.08</v>
      </c>
      <c r="J32" s="16">
        <v>0.05</v>
      </c>
      <c r="K32" s="16">
        <v>0.1</v>
      </c>
      <c r="L32" s="16">
        <v>0.03</v>
      </c>
      <c r="M32" s="16">
        <v>0.05</v>
      </c>
      <c r="N32" s="18">
        <v>0.08</v>
      </c>
      <c r="O32" s="17">
        <v>0.06</v>
      </c>
      <c r="P32" s="16">
        <v>7.0000000000000007E-2</v>
      </c>
      <c r="Q32" s="16">
        <v>0</v>
      </c>
      <c r="R32" s="16">
        <v>0.12</v>
      </c>
      <c r="S32" s="16">
        <v>0.11</v>
      </c>
      <c r="T32" s="16">
        <v>0</v>
      </c>
      <c r="U32" s="16">
        <v>0.09</v>
      </c>
      <c r="V32" s="16">
        <v>0</v>
      </c>
      <c r="W32" s="16">
        <v>0.5</v>
      </c>
      <c r="X32" s="16">
        <v>0.11</v>
      </c>
      <c r="Y32" s="16">
        <v>7.0000000000000007E-2</v>
      </c>
      <c r="Z32" s="18">
        <v>0</v>
      </c>
      <c r="AA32" s="17">
        <v>0.06</v>
      </c>
      <c r="AB32" s="16">
        <v>0.05</v>
      </c>
      <c r="AC32" s="16">
        <v>0.12</v>
      </c>
      <c r="AD32" s="16">
        <v>0.03</v>
      </c>
      <c r="AE32" s="16">
        <v>0.05</v>
      </c>
      <c r="AF32" s="18">
        <v>0</v>
      </c>
      <c r="AG32" s="17">
        <v>0.04</v>
      </c>
      <c r="AH32" s="16">
        <v>0.08</v>
      </c>
      <c r="AI32" s="16">
        <v>7.0000000000000007E-2</v>
      </c>
      <c r="AJ32" s="20">
        <v>0</v>
      </c>
      <c r="AK32" s="16">
        <v>0.06</v>
      </c>
      <c r="AL32" s="18">
        <v>0.1</v>
      </c>
      <c r="AM32" s="17">
        <v>0.06</v>
      </c>
      <c r="AN32" s="18">
        <v>0</v>
      </c>
    </row>
    <row r="33" spans="1:40" ht="15" customHeight="1" x14ac:dyDescent="0.3">
      <c r="A33" s="2" t="s">
        <v>329</v>
      </c>
      <c r="B33" s="9"/>
      <c r="C33" s="28"/>
      <c r="D33" s="29"/>
      <c r="E33" s="30"/>
      <c r="F33" s="29"/>
      <c r="G33" s="28"/>
      <c r="H33" s="28"/>
      <c r="I33" s="28"/>
      <c r="J33" s="28"/>
      <c r="K33" s="28"/>
      <c r="L33" s="28"/>
      <c r="M33" s="28"/>
      <c r="N33" s="30"/>
      <c r="O33" s="29"/>
      <c r="P33" s="28"/>
      <c r="Q33" s="28"/>
      <c r="R33" s="28"/>
      <c r="S33" s="28"/>
      <c r="T33" s="28"/>
      <c r="U33" s="28"/>
      <c r="V33" s="28"/>
      <c r="W33" s="28"/>
      <c r="X33" s="28"/>
      <c r="Y33" s="28"/>
      <c r="Z33" s="30"/>
      <c r="AA33" s="29"/>
      <c r="AB33" s="28"/>
      <c r="AC33" s="28"/>
      <c r="AD33" s="28"/>
      <c r="AE33" s="28"/>
      <c r="AF33" s="30"/>
      <c r="AG33" s="29"/>
      <c r="AH33" s="47" t="s">
        <v>380</v>
      </c>
      <c r="AI33" s="47" t="s">
        <v>380</v>
      </c>
      <c r="AJ33" s="28"/>
      <c r="AK33" s="28"/>
      <c r="AL33" s="48" t="s">
        <v>380</v>
      </c>
      <c r="AM33" s="29"/>
      <c r="AN33" s="30"/>
    </row>
    <row r="34" spans="1:40" x14ac:dyDescent="0.3">
      <c r="A34" s="2" t="s">
        <v>329</v>
      </c>
      <c r="B34" s="2" t="s">
        <v>457</v>
      </c>
    </row>
    <row r="35" spans="1:40" x14ac:dyDescent="0.3">
      <c r="A35" s="2" t="s">
        <v>329</v>
      </c>
      <c r="B35" s="2" t="s">
        <v>458</v>
      </c>
    </row>
    <row r="36" spans="1:40" ht="15" customHeight="1" x14ac:dyDescent="0.3">
      <c r="A36" s="2" t="s">
        <v>329</v>
      </c>
    </row>
    <row r="37" spans="1:40" ht="15" customHeight="1" x14ac:dyDescent="0.3">
      <c r="A37" s="2" t="s">
        <v>329</v>
      </c>
      <c r="B37" s="2" t="s">
        <v>459</v>
      </c>
    </row>
  </sheetData>
  <mergeCells count="6">
    <mergeCell ref="AM6:AN6"/>
    <mergeCell ref="D6:E6"/>
    <mergeCell ref="F6:N6"/>
    <mergeCell ref="O6:Z6"/>
    <mergeCell ref="AA6:AF6"/>
    <mergeCell ref="AG6:AL6"/>
  </mergeCells>
  <hyperlinks>
    <hyperlink ref="B1" location="'Contents'!E1" display="&lt;&lt; Contents" xr:uid="{00000000-0004-0000-4300-000000000000}"/>
  </hyperlinks>
  <pageMargins left="0.7" right="0.7" top="0.75" bottom="0.75" header="0.3" footer="0.3"/>
  <headerFooter>
    <oddHeader>&amp;L&amp;"Aptos"&amp;12&amp;K000000 Classification: CONFIDENTIAL&amp;1#_x000D_</oddHeader>
  </headerFooter>
</worksheet>
</file>

<file path=xl/worksheets/sheet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4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1196</v>
      </c>
    </row>
    <row r="4" spans="1:40" x14ac:dyDescent="0.3">
      <c r="A4" s="2" t="s">
        <v>329</v>
      </c>
      <c r="B4" s="2" t="s">
        <v>1197</v>
      </c>
    </row>
    <row r="5" spans="1:40" x14ac:dyDescent="0.3">
      <c r="A5" s="2" t="s">
        <v>329</v>
      </c>
      <c r="B5" s="2" t="s">
        <v>49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27</v>
      </c>
      <c r="D9" s="14">
        <v>16</v>
      </c>
      <c r="E9" s="15">
        <v>11</v>
      </c>
      <c r="F9" s="14">
        <v>3</v>
      </c>
      <c r="G9" s="13">
        <v>2</v>
      </c>
      <c r="H9" s="13">
        <v>6</v>
      </c>
      <c r="I9" s="13">
        <v>1</v>
      </c>
      <c r="J9" s="13">
        <v>3</v>
      </c>
      <c r="K9" s="13">
        <v>12</v>
      </c>
      <c r="L9" s="13">
        <v>5</v>
      </c>
      <c r="M9" s="13">
        <v>7</v>
      </c>
      <c r="N9" s="15">
        <v>15</v>
      </c>
      <c r="O9" s="14">
        <v>0</v>
      </c>
      <c r="P9" s="13">
        <v>0</v>
      </c>
      <c r="Q9" s="13">
        <v>0</v>
      </c>
      <c r="R9" s="13">
        <v>0</v>
      </c>
      <c r="S9" s="13">
        <v>0</v>
      </c>
      <c r="T9" s="13">
        <v>27</v>
      </c>
      <c r="U9" s="13">
        <v>0</v>
      </c>
      <c r="V9" s="13">
        <v>0</v>
      </c>
      <c r="W9" s="13">
        <v>0</v>
      </c>
      <c r="X9" s="13">
        <v>0</v>
      </c>
      <c r="Y9" s="13">
        <v>0</v>
      </c>
      <c r="Z9" s="15">
        <v>0</v>
      </c>
      <c r="AA9" s="14">
        <v>27</v>
      </c>
      <c r="AB9" s="13">
        <v>0</v>
      </c>
      <c r="AC9" s="13">
        <v>0</v>
      </c>
      <c r="AD9" s="13">
        <v>0</v>
      </c>
      <c r="AE9" s="13">
        <v>0</v>
      </c>
      <c r="AF9" s="15">
        <v>0</v>
      </c>
      <c r="AG9" s="14">
        <v>22</v>
      </c>
      <c r="AH9" s="13">
        <v>5</v>
      </c>
      <c r="AI9" s="13">
        <v>9</v>
      </c>
      <c r="AJ9" s="13">
        <v>13</v>
      </c>
      <c r="AK9" s="13">
        <v>1</v>
      </c>
      <c r="AL9" s="15">
        <v>4</v>
      </c>
      <c r="AM9" s="14">
        <v>27</v>
      </c>
      <c r="AN9" s="15">
        <v>0</v>
      </c>
    </row>
    <row r="10" spans="1:40" ht="15" customHeight="1" x14ac:dyDescent="0.3">
      <c r="A10" s="2" t="s">
        <v>329</v>
      </c>
      <c r="B10" s="9" t="s">
        <v>338</v>
      </c>
      <c r="C10" s="13">
        <v>26</v>
      </c>
      <c r="D10" s="14">
        <v>15</v>
      </c>
      <c r="E10" s="15">
        <v>11</v>
      </c>
      <c r="F10" s="14">
        <v>3</v>
      </c>
      <c r="G10" s="13">
        <v>2</v>
      </c>
      <c r="H10" s="13">
        <v>5</v>
      </c>
      <c r="I10" s="13">
        <v>1</v>
      </c>
      <c r="J10" s="13">
        <v>3</v>
      </c>
      <c r="K10" s="13">
        <v>12</v>
      </c>
      <c r="L10" s="13">
        <v>4</v>
      </c>
      <c r="M10" s="13">
        <v>6</v>
      </c>
      <c r="N10" s="15">
        <v>15</v>
      </c>
      <c r="O10" s="14">
        <v>0</v>
      </c>
      <c r="P10" s="13">
        <v>0</v>
      </c>
      <c r="Q10" s="13">
        <v>0</v>
      </c>
      <c r="R10" s="13">
        <v>0</v>
      </c>
      <c r="S10" s="13">
        <v>0</v>
      </c>
      <c r="T10" s="13">
        <v>26</v>
      </c>
      <c r="U10" s="13">
        <v>0</v>
      </c>
      <c r="V10" s="13">
        <v>0</v>
      </c>
      <c r="W10" s="13">
        <v>0</v>
      </c>
      <c r="X10" s="13">
        <v>0</v>
      </c>
      <c r="Y10" s="13">
        <v>0</v>
      </c>
      <c r="Z10" s="15">
        <v>0</v>
      </c>
      <c r="AA10" s="14">
        <v>26</v>
      </c>
      <c r="AB10" s="13">
        <v>0</v>
      </c>
      <c r="AC10" s="13">
        <v>0</v>
      </c>
      <c r="AD10" s="13">
        <v>0</v>
      </c>
      <c r="AE10" s="13">
        <v>0</v>
      </c>
      <c r="AF10" s="15">
        <v>0</v>
      </c>
      <c r="AG10" s="14">
        <v>21</v>
      </c>
      <c r="AH10" s="13">
        <v>5</v>
      </c>
      <c r="AI10" s="13">
        <v>7</v>
      </c>
      <c r="AJ10" s="13">
        <v>13</v>
      </c>
      <c r="AK10" s="13">
        <v>1</v>
      </c>
      <c r="AL10" s="15">
        <v>4</v>
      </c>
      <c r="AM10" s="14">
        <v>26</v>
      </c>
      <c r="AN10" s="15">
        <v>0</v>
      </c>
    </row>
    <row r="11" spans="1:40" ht="15" customHeight="1" x14ac:dyDescent="0.3">
      <c r="A11" s="2" t="s">
        <v>329</v>
      </c>
      <c r="B11" s="9" t="s">
        <v>909</v>
      </c>
      <c r="C11" s="13">
        <v>11</v>
      </c>
      <c r="D11" s="14">
        <v>7</v>
      </c>
      <c r="E11" s="15">
        <v>5</v>
      </c>
      <c r="F11" s="14">
        <v>2</v>
      </c>
      <c r="G11" s="13">
        <v>0</v>
      </c>
      <c r="H11" s="13">
        <v>3</v>
      </c>
      <c r="I11" s="13">
        <v>1</v>
      </c>
      <c r="J11" s="13">
        <v>0</v>
      </c>
      <c r="K11" s="13">
        <v>6</v>
      </c>
      <c r="L11" s="13">
        <v>2</v>
      </c>
      <c r="M11" s="13">
        <v>4</v>
      </c>
      <c r="N11" s="15">
        <v>6</v>
      </c>
      <c r="O11" s="14">
        <v>0</v>
      </c>
      <c r="P11" s="13">
        <v>0</v>
      </c>
      <c r="Q11" s="13">
        <v>0</v>
      </c>
      <c r="R11" s="13">
        <v>0</v>
      </c>
      <c r="S11" s="13">
        <v>0</v>
      </c>
      <c r="T11" s="13">
        <v>11</v>
      </c>
      <c r="U11" s="13">
        <v>0</v>
      </c>
      <c r="V11" s="13">
        <v>0</v>
      </c>
      <c r="W11" s="13">
        <v>0</v>
      </c>
      <c r="X11" s="13">
        <v>0</v>
      </c>
      <c r="Y11" s="13">
        <v>0</v>
      </c>
      <c r="Z11" s="15">
        <v>0</v>
      </c>
      <c r="AA11" s="14">
        <v>11</v>
      </c>
      <c r="AB11" s="13">
        <v>0</v>
      </c>
      <c r="AC11" s="13">
        <v>0</v>
      </c>
      <c r="AD11" s="13">
        <v>0</v>
      </c>
      <c r="AE11" s="13">
        <v>0</v>
      </c>
      <c r="AF11" s="15">
        <v>0</v>
      </c>
      <c r="AG11" s="14">
        <v>10</v>
      </c>
      <c r="AH11" s="13">
        <v>1</v>
      </c>
      <c r="AI11" s="13">
        <v>4</v>
      </c>
      <c r="AJ11" s="13">
        <v>6</v>
      </c>
      <c r="AK11" s="13">
        <v>0</v>
      </c>
      <c r="AL11" s="15">
        <v>1</v>
      </c>
      <c r="AM11" s="14">
        <v>11</v>
      </c>
      <c r="AN11" s="15">
        <v>0</v>
      </c>
    </row>
    <row r="12" spans="1:40" ht="15" customHeight="1" x14ac:dyDescent="0.3">
      <c r="A12" s="2" t="s">
        <v>329</v>
      </c>
      <c r="B12" s="9"/>
      <c r="C12" s="16">
        <v>0.45</v>
      </c>
      <c r="D12" s="17">
        <v>0.44</v>
      </c>
      <c r="E12" s="18">
        <v>0.45</v>
      </c>
      <c r="F12" s="17">
        <v>0.69</v>
      </c>
      <c r="G12" s="16">
        <v>0</v>
      </c>
      <c r="H12" s="16">
        <v>0.5</v>
      </c>
      <c r="I12" s="16">
        <v>1</v>
      </c>
      <c r="J12" s="16">
        <v>0</v>
      </c>
      <c r="K12" s="16">
        <v>0.49</v>
      </c>
      <c r="L12" s="16">
        <v>0.41</v>
      </c>
      <c r="M12" s="16">
        <v>0.59</v>
      </c>
      <c r="N12" s="18">
        <v>0.4</v>
      </c>
      <c r="O12" s="17">
        <v>0</v>
      </c>
      <c r="P12" s="16">
        <v>0</v>
      </c>
      <c r="Q12" s="16">
        <v>0</v>
      </c>
      <c r="R12" s="16">
        <v>0</v>
      </c>
      <c r="S12" s="16">
        <v>0</v>
      </c>
      <c r="T12" s="16">
        <v>0.45</v>
      </c>
      <c r="U12" s="16">
        <v>0</v>
      </c>
      <c r="V12" s="16">
        <v>0</v>
      </c>
      <c r="W12" s="16">
        <v>0</v>
      </c>
      <c r="X12" s="16">
        <v>0</v>
      </c>
      <c r="Y12" s="16">
        <v>0</v>
      </c>
      <c r="Z12" s="18">
        <v>0</v>
      </c>
      <c r="AA12" s="17">
        <v>0.45</v>
      </c>
      <c r="AB12" s="16">
        <v>0</v>
      </c>
      <c r="AC12" s="16">
        <v>0</v>
      </c>
      <c r="AD12" s="16">
        <v>0</v>
      </c>
      <c r="AE12" s="16">
        <v>0</v>
      </c>
      <c r="AF12" s="18">
        <v>0</v>
      </c>
      <c r="AG12" s="17">
        <v>0.5</v>
      </c>
      <c r="AH12" s="16">
        <v>0.21</v>
      </c>
      <c r="AI12" s="16">
        <v>0.56000000000000005</v>
      </c>
      <c r="AJ12" s="16">
        <v>0.47</v>
      </c>
      <c r="AK12" s="16">
        <v>0</v>
      </c>
      <c r="AL12" s="18">
        <v>0.26</v>
      </c>
      <c r="AM12" s="17">
        <v>0.45</v>
      </c>
      <c r="AN12" s="18">
        <v>0</v>
      </c>
    </row>
    <row r="13" spans="1:40" ht="15" customHeight="1" x14ac:dyDescent="0.3">
      <c r="A13" s="2" t="s">
        <v>329</v>
      </c>
      <c r="B13" s="9" t="s">
        <v>922</v>
      </c>
      <c r="C13" s="13">
        <v>10</v>
      </c>
      <c r="D13" s="14">
        <v>7</v>
      </c>
      <c r="E13" s="15">
        <v>4</v>
      </c>
      <c r="F13" s="14">
        <v>1</v>
      </c>
      <c r="G13" s="13">
        <v>2</v>
      </c>
      <c r="H13" s="13">
        <v>1</v>
      </c>
      <c r="I13" s="13">
        <v>0</v>
      </c>
      <c r="J13" s="13">
        <v>2</v>
      </c>
      <c r="K13" s="13">
        <v>5</v>
      </c>
      <c r="L13" s="13">
        <v>3</v>
      </c>
      <c r="M13" s="13">
        <v>1</v>
      </c>
      <c r="N13" s="15">
        <v>7</v>
      </c>
      <c r="O13" s="14">
        <v>0</v>
      </c>
      <c r="P13" s="13">
        <v>0</v>
      </c>
      <c r="Q13" s="13">
        <v>0</v>
      </c>
      <c r="R13" s="13">
        <v>0</v>
      </c>
      <c r="S13" s="13">
        <v>0</v>
      </c>
      <c r="T13" s="13">
        <v>10</v>
      </c>
      <c r="U13" s="13">
        <v>0</v>
      </c>
      <c r="V13" s="13">
        <v>0</v>
      </c>
      <c r="W13" s="13">
        <v>0</v>
      </c>
      <c r="X13" s="13">
        <v>0</v>
      </c>
      <c r="Y13" s="13">
        <v>0</v>
      </c>
      <c r="Z13" s="15">
        <v>0</v>
      </c>
      <c r="AA13" s="14">
        <v>10</v>
      </c>
      <c r="AB13" s="13">
        <v>0</v>
      </c>
      <c r="AC13" s="13">
        <v>0</v>
      </c>
      <c r="AD13" s="13">
        <v>0</v>
      </c>
      <c r="AE13" s="13">
        <v>0</v>
      </c>
      <c r="AF13" s="15">
        <v>0</v>
      </c>
      <c r="AG13" s="14">
        <v>8</v>
      </c>
      <c r="AH13" s="13">
        <v>3</v>
      </c>
      <c r="AI13" s="13">
        <v>2</v>
      </c>
      <c r="AJ13" s="13">
        <v>6</v>
      </c>
      <c r="AK13" s="13">
        <v>1</v>
      </c>
      <c r="AL13" s="15">
        <v>2</v>
      </c>
      <c r="AM13" s="14">
        <v>10</v>
      </c>
      <c r="AN13" s="15">
        <v>0</v>
      </c>
    </row>
    <row r="14" spans="1:40" ht="15" customHeight="1" x14ac:dyDescent="0.3">
      <c r="A14" s="2" t="s">
        <v>329</v>
      </c>
      <c r="B14" s="9"/>
      <c r="C14" s="16">
        <v>0.41</v>
      </c>
      <c r="D14" s="17">
        <v>0.45</v>
      </c>
      <c r="E14" s="18">
        <v>0.35</v>
      </c>
      <c r="F14" s="17">
        <v>0.31</v>
      </c>
      <c r="G14" s="16">
        <v>1</v>
      </c>
      <c r="H14" s="16">
        <v>0.18</v>
      </c>
      <c r="I14" s="16">
        <v>0</v>
      </c>
      <c r="J14" s="16">
        <v>0.64</v>
      </c>
      <c r="K14" s="16">
        <v>0.42</v>
      </c>
      <c r="L14" s="16">
        <v>0.59</v>
      </c>
      <c r="M14" s="16">
        <v>0.15</v>
      </c>
      <c r="N14" s="18">
        <v>0.46</v>
      </c>
      <c r="O14" s="17">
        <v>0</v>
      </c>
      <c r="P14" s="16">
        <v>0</v>
      </c>
      <c r="Q14" s="16">
        <v>0</v>
      </c>
      <c r="R14" s="16">
        <v>0</v>
      </c>
      <c r="S14" s="16">
        <v>0</v>
      </c>
      <c r="T14" s="16">
        <v>0.41</v>
      </c>
      <c r="U14" s="16">
        <v>0</v>
      </c>
      <c r="V14" s="16">
        <v>0</v>
      </c>
      <c r="W14" s="16">
        <v>0</v>
      </c>
      <c r="X14" s="16">
        <v>0</v>
      </c>
      <c r="Y14" s="16">
        <v>0</v>
      </c>
      <c r="Z14" s="18">
        <v>0</v>
      </c>
      <c r="AA14" s="17">
        <v>0.41</v>
      </c>
      <c r="AB14" s="16">
        <v>0</v>
      </c>
      <c r="AC14" s="16">
        <v>0</v>
      </c>
      <c r="AD14" s="16">
        <v>0</v>
      </c>
      <c r="AE14" s="16">
        <v>0</v>
      </c>
      <c r="AF14" s="18">
        <v>0</v>
      </c>
      <c r="AG14" s="17">
        <v>0.37</v>
      </c>
      <c r="AH14" s="16">
        <v>0.56999999999999995</v>
      </c>
      <c r="AI14" s="16">
        <v>0.22</v>
      </c>
      <c r="AJ14" s="16">
        <v>0.45</v>
      </c>
      <c r="AK14" s="16">
        <v>1</v>
      </c>
      <c r="AL14" s="18">
        <v>0.48</v>
      </c>
      <c r="AM14" s="17">
        <v>0.41</v>
      </c>
      <c r="AN14" s="18">
        <v>0</v>
      </c>
    </row>
    <row r="15" spans="1:40" ht="15" customHeight="1" x14ac:dyDescent="0.3">
      <c r="A15" s="2" t="s">
        <v>329</v>
      </c>
      <c r="B15" s="9" t="s">
        <v>930</v>
      </c>
      <c r="C15" s="13">
        <v>3</v>
      </c>
      <c r="D15" s="14">
        <v>2</v>
      </c>
      <c r="E15" s="15">
        <v>1</v>
      </c>
      <c r="F15" s="14">
        <v>0</v>
      </c>
      <c r="G15" s="13">
        <v>0</v>
      </c>
      <c r="H15" s="13">
        <v>2</v>
      </c>
      <c r="I15" s="13">
        <v>0</v>
      </c>
      <c r="J15" s="13">
        <v>0</v>
      </c>
      <c r="K15" s="13">
        <v>1</v>
      </c>
      <c r="L15" s="13">
        <v>0</v>
      </c>
      <c r="M15" s="13">
        <v>2</v>
      </c>
      <c r="N15" s="15">
        <v>1</v>
      </c>
      <c r="O15" s="14">
        <v>0</v>
      </c>
      <c r="P15" s="13">
        <v>0</v>
      </c>
      <c r="Q15" s="13">
        <v>0</v>
      </c>
      <c r="R15" s="13">
        <v>0</v>
      </c>
      <c r="S15" s="13">
        <v>0</v>
      </c>
      <c r="T15" s="13">
        <v>3</v>
      </c>
      <c r="U15" s="13">
        <v>0</v>
      </c>
      <c r="V15" s="13">
        <v>0</v>
      </c>
      <c r="W15" s="13">
        <v>0</v>
      </c>
      <c r="X15" s="13">
        <v>0</v>
      </c>
      <c r="Y15" s="13">
        <v>0</v>
      </c>
      <c r="Z15" s="15">
        <v>0</v>
      </c>
      <c r="AA15" s="14">
        <v>3</v>
      </c>
      <c r="AB15" s="13">
        <v>0</v>
      </c>
      <c r="AC15" s="13">
        <v>0</v>
      </c>
      <c r="AD15" s="13">
        <v>0</v>
      </c>
      <c r="AE15" s="13">
        <v>0</v>
      </c>
      <c r="AF15" s="15">
        <v>0</v>
      </c>
      <c r="AG15" s="14">
        <v>2</v>
      </c>
      <c r="AH15" s="13">
        <v>1</v>
      </c>
      <c r="AI15" s="13">
        <v>2</v>
      </c>
      <c r="AJ15" s="13">
        <v>0</v>
      </c>
      <c r="AK15" s="13">
        <v>0</v>
      </c>
      <c r="AL15" s="15">
        <v>1</v>
      </c>
      <c r="AM15" s="14">
        <v>3</v>
      </c>
      <c r="AN15" s="15">
        <v>0</v>
      </c>
    </row>
    <row r="16" spans="1:40" ht="15" customHeight="1" x14ac:dyDescent="0.3">
      <c r="A16" s="2" t="s">
        <v>329</v>
      </c>
      <c r="B16" s="9"/>
      <c r="C16" s="16">
        <v>0.11</v>
      </c>
      <c r="D16" s="17">
        <v>0.11</v>
      </c>
      <c r="E16" s="18">
        <v>0.1</v>
      </c>
      <c r="F16" s="17">
        <v>0</v>
      </c>
      <c r="G16" s="16">
        <v>0</v>
      </c>
      <c r="H16" s="16">
        <v>0.32</v>
      </c>
      <c r="I16" s="16">
        <v>0</v>
      </c>
      <c r="J16" s="16">
        <v>0</v>
      </c>
      <c r="K16" s="16">
        <v>0.09</v>
      </c>
      <c r="L16" s="16">
        <v>0</v>
      </c>
      <c r="M16" s="16">
        <v>0.26</v>
      </c>
      <c r="N16" s="18">
        <v>7.0000000000000007E-2</v>
      </c>
      <c r="O16" s="17">
        <v>0</v>
      </c>
      <c r="P16" s="16">
        <v>0</v>
      </c>
      <c r="Q16" s="16">
        <v>0</v>
      </c>
      <c r="R16" s="16">
        <v>0</v>
      </c>
      <c r="S16" s="16">
        <v>0</v>
      </c>
      <c r="T16" s="16">
        <v>0.11</v>
      </c>
      <c r="U16" s="16">
        <v>0</v>
      </c>
      <c r="V16" s="16">
        <v>0</v>
      </c>
      <c r="W16" s="16">
        <v>0</v>
      </c>
      <c r="X16" s="16">
        <v>0</v>
      </c>
      <c r="Y16" s="16">
        <v>0</v>
      </c>
      <c r="Z16" s="18">
        <v>0</v>
      </c>
      <c r="AA16" s="17">
        <v>0.11</v>
      </c>
      <c r="AB16" s="16">
        <v>0</v>
      </c>
      <c r="AC16" s="16">
        <v>0</v>
      </c>
      <c r="AD16" s="16">
        <v>0</v>
      </c>
      <c r="AE16" s="16">
        <v>0</v>
      </c>
      <c r="AF16" s="18">
        <v>0</v>
      </c>
      <c r="AG16" s="17">
        <v>0.08</v>
      </c>
      <c r="AH16" s="16">
        <v>0.22</v>
      </c>
      <c r="AI16" s="16">
        <v>0.22</v>
      </c>
      <c r="AJ16" s="16">
        <v>0</v>
      </c>
      <c r="AK16" s="16">
        <v>0</v>
      </c>
      <c r="AL16" s="18">
        <v>0.27</v>
      </c>
      <c r="AM16" s="17">
        <v>0.11</v>
      </c>
      <c r="AN16" s="18">
        <v>0</v>
      </c>
    </row>
    <row r="17" spans="1:40" ht="15" customHeight="1" x14ac:dyDescent="0.3">
      <c r="A17" s="2" t="s">
        <v>329</v>
      </c>
      <c r="B17" s="9" t="s">
        <v>940</v>
      </c>
      <c r="C17" s="13">
        <v>0</v>
      </c>
      <c r="D17" s="14">
        <v>0</v>
      </c>
      <c r="E17" s="15">
        <v>0</v>
      </c>
      <c r="F17" s="14">
        <v>0</v>
      </c>
      <c r="G17" s="13">
        <v>0</v>
      </c>
      <c r="H17" s="13">
        <v>0</v>
      </c>
      <c r="I17" s="13">
        <v>0</v>
      </c>
      <c r="J17" s="13">
        <v>0</v>
      </c>
      <c r="K17" s="13">
        <v>0</v>
      </c>
      <c r="L17" s="13">
        <v>0</v>
      </c>
      <c r="M17" s="13">
        <v>0</v>
      </c>
      <c r="N17" s="15">
        <v>0</v>
      </c>
      <c r="O17" s="14">
        <v>0</v>
      </c>
      <c r="P17" s="13">
        <v>0</v>
      </c>
      <c r="Q17" s="13">
        <v>0</v>
      </c>
      <c r="R17" s="13">
        <v>0</v>
      </c>
      <c r="S17" s="13">
        <v>0</v>
      </c>
      <c r="T17" s="13">
        <v>0</v>
      </c>
      <c r="U17" s="13">
        <v>0</v>
      </c>
      <c r="V17" s="13">
        <v>0</v>
      </c>
      <c r="W17" s="13">
        <v>0</v>
      </c>
      <c r="X17" s="13">
        <v>0</v>
      </c>
      <c r="Y17" s="13">
        <v>0</v>
      </c>
      <c r="Z17" s="15">
        <v>0</v>
      </c>
      <c r="AA17" s="14">
        <v>0</v>
      </c>
      <c r="AB17" s="13">
        <v>0</v>
      </c>
      <c r="AC17" s="13">
        <v>0</v>
      </c>
      <c r="AD17" s="13">
        <v>0</v>
      </c>
      <c r="AE17" s="13">
        <v>0</v>
      </c>
      <c r="AF17" s="15">
        <v>0</v>
      </c>
      <c r="AG17" s="14">
        <v>0</v>
      </c>
      <c r="AH17" s="13">
        <v>0</v>
      </c>
      <c r="AI17" s="13">
        <v>0</v>
      </c>
      <c r="AJ17" s="13">
        <v>0</v>
      </c>
      <c r="AK17" s="13">
        <v>0</v>
      </c>
      <c r="AL17" s="15">
        <v>0</v>
      </c>
      <c r="AM17" s="14">
        <v>0</v>
      </c>
      <c r="AN17" s="15">
        <v>0</v>
      </c>
    </row>
    <row r="18" spans="1:40" ht="15" customHeight="1" x14ac:dyDescent="0.3">
      <c r="A18" s="2" t="s">
        <v>329</v>
      </c>
      <c r="B18" s="9"/>
      <c r="C18" s="16">
        <v>0</v>
      </c>
      <c r="D18" s="17">
        <v>0</v>
      </c>
      <c r="E18" s="18">
        <v>0</v>
      </c>
      <c r="F18" s="17">
        <v>0</v>
      </c>
      <c r="G18" s="16">
        <v>0</v>
      </c>
      <c r="H18" s="16">
        <v>0</v>
      </c>
      <c r="I18" s="16">
        <v>0</v>
      </c>
      <c r="J18" s="16">
        <v>0</v>
      </c>
      <c r="K18" s="16">
        <v>0</v>
      </c>
      <c r="L18" s="16">
        <v>0</v>
      </c>
      <c r="M18" s="16">
        <v>0</v>
      </c>
      <c r="N18" s="18">
        <v>0</v>
      </c>
      <c r="O18" s="17">
        <v>0</v>
      </c>
      <c r="P18" s="16">
        <v>0</v>
      </c>
      <c r="Q18" s="16">
        <v>0</v>
      </c>
      <c r="R18" s="16">
        <v>0</v>
      </c>
      <c r="S18" s="16">
        <v>0</v>
      </c>
      <c r="T18" s="16">
        <v>0</v>
      </c>
      <c r="U18" s="16">
        <v>0</v>
      </c>
      <c r="V18" s="16">
        <v>0</v>
      </c>
      <c r="W18" s="16">
        <v>0</v>
      </c>
      <c r="X18" s="16">
        <v>0</v>
      </c>
      <c r="Y18" s="16">
        <v>0</v>
      </c>
      <c r="Z18" s="18">
        <v>0</v>
      </c>
      <c r="AA18" s="17">
        <v>0</v>
      </c>
      <c r="AB18" s="16">
        <v>0</v>
      </c>
      <c r="AC18" s="16">
        <v>0</v>
      </c>
      <c r="AD18" s="16">
        <v>0</v>
      </c>
      <c r="AE18" s="16">
        <v>0</v>
      </c>
      <c r="AF18" s="18">
        <v>0</v>
      </c>
      <c r="AG18" s="17">
        <v>0</v>
      </c>
      <c r="AH18" s="16">
        <v>0</v>
      </c>
      <c r="AI18" s="16">
        <v>0</v>
      </c>
      <c r="AJ18" s="16">
        <v>0</v>
      </c>
      <c r="AK18" s="16">
        <v>0</v>
      </c>
      <c r="AL18" s="18">
        <v>0</v>
      </c>
      <c r="AM18" s="17">
        <v>0</v>
      </c>
      <c r="AN18" s="18">
        <v>0</v>
      </c>
    </row>
    <row r="19" spans="1:40" ht="15" customHeight="1" x14ac:dyDescent="0.3">
      <c r="A19" s="2" t="s">
        <v>329</v>
      </c>
      <c r="B19" s="9" t="s">
        <v>950</v>
      </c>
      <c r="C19" s="13">
        <v>1</v>
      </c>
      <c r="D19" s="14">
        <v>0</v>
      </c>
      <c r="E19" s="15">
        <v>1</v>
      </c>
      <c r="F19" s="14">
        <v>0</v>
      </c>
      <c r="G19" s="13">
        <v>0</v>
      </c>
      <c r="H19" s="13">
        <v>0</v>
      </c>
      <c r="I19" s="13">
        <v>0</v>
      </c>
      <c r="J19" s="13">
        <v>1</v>
      </c>
      <c r="K19" s="13">
        <v>0</v>
      </c>
      <c r="L19" s="13">
        <v>0</v>
      </c>
      <c r="M19" s="13">
        <v>0</v>
      </c>
      <c r="N19" s="15">
        <v>1</v>
      </c>
      <c r="O19" s="14">
        <v>0</v>
      </c>
      <c r="P19" s="13">
        <v>0</v>
      </c>
      <c r="Q19" s="13">
        <v>0</v>
      </c>
      <c r="R19" s="13">
        <v>0</v>
      </c>
      <c r="S19" s="13">
        <v>0</v>
      </c>
      <c r="T19" s="13">
        <v>1</v>
      </c>
      <c r="U19" s="13">
        <v>0</v>
      </c>
      <c r="V19" s="13">
        <v>0</v>
      </c>
      <c r="W19" s="13">
        <v>0</v>
      </c>
      <c r="X19" s="13">
        <v>0</v>
      </c>
      <c r="Y19" s="13">
        <v>0</v>
      </c>
      <c r="Z19" s="15">
        <v>0</v>
      </c>
      <c r="AA19" s="14">
        <v>1</v>
      </c>
      <c r="AB19" s="13">
        <v>0</v>
      </c>
      <c r="AC19" s="13">
        <v>0</v>
      </c>
      <c r="AD19" s="13">
        <v>0</v>
      </c>
      <c r="AE19" s="13">
        <v>0</v>
      </c>
      <c r="AF19" s="15">
        <v>0</v>
      </c>
      <c r="AG19" s="14">
        <v>1</v>
      </c>
      <c r="AH19" s="13">
        <v>0</v>
      </c>
      <c r="AI19" s="13">
        <v>0</v>
      </c>
      <c r="AJ19" s="13">
        <v>1</v>
      </c>
      <c r="AK19" s="13">
        <v>0</v>
      </c>
      <c r="AL19" s="15">
        <v>0</v>
      </c>
      <c r="AM19" s="14">
        <v>1</v>
      </c>
      <c r="AN19" s="15">
        <v>0</v>
      </c>
    </row>
    <row r="20" spans="1:40" ht="15" customHeight="1" x14ac:dyDescent="0.3">
      <c r="A20" s="2" t="s">
        <v>329</v>
      </c>
      <c r="B20" s="9"/>
      <c r="C20" s="16">
        <v>0.04</v>
      </c>
      <c r="D20" s="17">
        <v>0</v>
      </c>
      <c r="E20" s="18">
        <v>0.1</v>
      </c>
      <c r="F20" s="17">
        <v>0</v>
      </c>
      <c r="G20" s="16">
        <v>0</v>
      </c>
      <c r="H20" s="16">
        <v>0</v>
      </c>
      <c r="I20" s="16">
        <v>0</v>
      </c>
      <c r="J20" s="16">
        <v>0.36</v>
      </c>
      <c r="K20" s="16">
        <v>0</v>
      </c>
      <c r="L20" s="16">
        <v>0</v>
      </c>
      <c r="M20" s="16">
        <v>0</v>
      </c>
      <c r="N20" s="18">
        <v>7.0000000000000007E-2</v>
      </c>
      <c r="O20" s="17">
        <v>0</v>
      </c>
      <c r="P20" s="16">
        <v>0</v>
      </c>
      <c r="Q20" s="16">
        <v>0</v>
      </c>
      <c r="R20" s="16">
        <v>0</v>
      </c>
      <c r="S20" s="16">
        <v>0</v>
      </c>
      <c r="T20" s="16">
        <v>0.04</v>
      </c>
      <c r="U20" s="16">
        <v>0</v>
      </c>
      <c r="V20" s="16">
        <v>0</v>
      </c>
      <c r="W20" s="16">
        <v>0</v>
      </c>
      <c r="X20" s="16">
        <v>0</v>
      </c>
      <c r="Y20" s="16">
        <v>0</v>
      </c>
      <c r="Z20" s="18">
        <v>0</v>
      </c>
      <c r="AA20" s="17">
        <v>0.04</v>
      </c>
      <c r="AB20" s="16">
        <v>0</v>
      </c>
      <c r="AC20" s="16">
        <v>0</v>
      </c>
      <c r="AD20" s="16">
        <v>0</v>
      </c>
      <c r="AE20" s="16">
        <v>0</v>
      </c>
      <c r="AF20" s="18">
        <v>0</v>
      </c>
      <c r="AG20" s="17">
        <v>0.05</v>
      </c>
      <c r="AH20" s="16">
        <v>0</v>
      </c>
      <c r="AI20" s="16">
        <v>0</v>
      </c>
      <c r="AJ20" s="16">
        <v>0.08</v>
      </c>
      <c r="AK20" s="16">
        <v>0</v>
      </c>
      <c r="AL20" s="18">
        <v>0</v>
      </c>
      <c r="AM20" s="17">
        <v>0.04</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16">
        <v>0</v>
      </c>
      <c r="D22" s="17">
        <v>0</v>
      </c>
      <c r="E22" s="18">
        <v>0</v>
      </c>
      <c r="F22" s="17">
        <v>0</v>
      </c>
      <c r="G22" s="16">
        <v>0</v>
      </c>
      <c r="H22" s="16">
        <v>0</v>
      </c>
      <c r="I22" s="16">
        <v>0</v>
      </c>
      <c r="J22" s="16">
        <v>0</v>
      </c>
      <c r="K22" s="16">
        <v>0</v>
      </c>
      <c r="L22" s="16">
        <v>0</v>
      </c>
      <c r="M22" s="16">
        <v>0</v>
      </c>
      <c r="N22" s="18">
        <v>0</v>
      </c>
      <c r="O22" s="17">
        <v>0</v>
      </c>
      <c r="P22" s="16">
        <v>0</v>
      </c>
      <c r="Q22" s="16">
        <v>0</v>
      </c>
      <c r="R22" s="16">
        <v>0</v>
      </c>
      <c r="S22" s="16">
        <v>0</v>
      </c>
      <c r="T22" s="16">
        <v>0</v>
      </c>
      <c r="U22" s="16">
        <v>0</v>
      </c>
      <c r="V22" s="16">
        <v>0</v>
      </c>
      <c r="W22" s="16">
        <v>0</v>
      </c>
      <c r="X22" s="16">
        <v>0</v>
      </c>
      <c r="Y22" s="16">
        <v>0</v>
      </c>
      <c r="Z22" s="18">
        <v>0</v>
      </c>
      <c r="AA22" s="17">
        <v>0</v>
      </c>
      <c r="AB22" s="16">
        <v>0</v>
      </c>
      <c r="AC22" s="16">
        <v>0</v>
      </c>
      <c r="AD22" s="16">
        <v>0</v>
      </c>
      <c r="AE22" s="16">
        <v>0</v>
      </c>
      <c r="AF22" s="18">
        <v>0</v>
      </c>
      <c r="AG22" s="17">
        <v>0</v>
      </c>
      <c r="AH22" s="16">
        <v>0</v>
      </c>
      <c r="AI22" s="16">
        <v>0</v>
      </c>
      <c r="AJ22" s="16">
        <v>0</v>
      </c>
      <c r="AK22" s="16">
        <v>0</v>
      </c>
      <c r="AL22" s="18">
        <v>0</v>
      </c>
      <c r="AM22" s="17">
        <v>0</v>
      </c>
      <c r="AN22" s="18">
        <v>0</v>
      </c>
    </row>
    <row r="23" spans="1:40" ht="15" customHeight="1" x14ac:dyDescent="0.3">
      <c r="A23" s="2" t="s">
        <v>329</v>
      </c>
      <c r="B23" s="9" t="s">
        <v>960</v>
      </c>
      <c r="C23" s="13">
        <v>22</v>
      </c>
      <c r="D23" s="14">
        <v>13</v>
      </c>
      <c r="E23" s="15">
        <v>9</v>
      </c>
      <c r="F23" s="14">
        <v>3</v>
      </c>
      <c r="G23" s="13">
        <v>2</v>
      </c>
      <c r="H23" s="13">
        <v>3</v>
      </c>
      <c r="I23" s="13">
        <v>1</v>
      </c>
      <c r="J23" s="13">
        <v>2</v>
      </c>
      <c r="K23" s="13">
        <v>11</v>
      </c>
      <c r="L23" s="13">
        <v>4</v>
      </c>
      <c r="M23" s="13">
        <v>5</v>
      </c>
      <c r="N23" s="15">
        <v>13</v>
      </c>
      <c r="O23" s="14">
        <v>0</v>
      </c>
      <c r="P23" s="13">
        <v>0</v>
      </c>
      <c r="Q23" s="13">
        <v>0</v>
      </c>
      <c r="R23" s="13">
        <v>0</v>
      </c>
      <c r="S23" s="13">
        <v>0</v>
      </c>
      <c r="T23" s="13">
        <v>22</v>
      </c>
      <c r="U23" s="13">
        <v>0</v>
      </c>
      <c r="V23" s="13">
        <v>0</v>
      </c>
      <c r="W23" s="13">
        <v>0</v>
      </c>
      <c r="X23" s="13">
        <v>0</v>
      </c>
      <c r="Y23" s="13">
        <v>0</v>
      </c>
      <c r="Z23" s="15">
        <v>0</v>
      </c>
      <c r="AA23" s="14">
        <v>22</v>
      </c>
      <c r="AB23" s="13">
        <v>0</v>
      </c>
      <c r="AC23" s="13">
        <v>0</v>
      </c>
      <c r="AD23" s="13">
        <v>0</v>
      </c>
      <c r="AE23" s="13">
        <v>0</v>
      </c>
      <c r="AF23" s="15">
        <v>0</v>
      </c>
      <c r="AG23" s="14">
        <v>18</v>
      </c>
      <c r="AH23" s="13">
        <v>4</v>
      </c>
      <c r="AI23" s="13">
        <v>6</v>
      </c>
      <c r="AJ23" s="13">
        <v>12</v>
      </c>
      <c r="AK23" s="13">
        <v>1</v>
      </c>
      <c r="AL23" s="15">
        <v>3</v>
      </c>
      <c r="AM23" s="14">
        <v>22</v>
      </c>
      <c r="AN23" s="15">
        <v>0</v>
      </c>
    </row>
    <row r="24" spans="1:40" ht="15" customHeight="1" x14ac:dyDescent="0.3">
      <c r="A24" s="2" t="s">
        <v>329</v>
      </c>
      <c r="B24" s="9"/>
      <c r="C24" s="16">
        <v>0.85</v>
      </c>
      <c r="D24" s="17">
        <v>0.89</v>
      </c>
      <c r="E24" s="18">
        <v>0.8</v>
      </c>
      <c r="F24" s="17">
        <v>1</v>
      </c>
      <c r="G24" s="16">
        <v>1</v>
      </c>
      <c r="H24" s="16">
        <v>0.68</v>
      </c>
      <c r="I24" s="16">
        <v>1</v>
      </c>
      <c r="J24" s="16">
        <v>0.64</v>
      </c>
      <c r="K24" s="16">
        <v>0.91</v>
      </c>
      <c r="L24" s="16">
        <v>1</v>
      </c>
      <c r="M24" s="16">
        <v>0.74</v>
      </c>
      <c r="N24" s="18">
        <v>0.86</v>
      </c>
      <c r="O24" s="17">
        <v>0</v>
      </c>
      <c r="P24" s="16">
        <v>0</v>
      </c>
      <c r="Q24" s="16">
        <v>0</v>
      </c>
      <c r="R24" s="16">
        <v>0</v>
      </c>
      <c r="S24" s="16">
        <v>0</v>
      </c>
      <c r="T24" s="16">
        <v>0.85</v>
      </c>
      <c r="U24" s="16">
        <v>0</v>
      </c>
      <c r="V24" s="16">
        <v>0</v>
      </c>
      <c r="W24" s="16">
        <v>0</v>
      </c>
      <c r="X24" s="16">
        <v>0</v>
      </c>
      <c r="Y24" s="16">
        <v>0</v>
      </c>
      <c r="Z24" s="18">
        <v>0</v>
      </c>
      <c r="AA24" s="17">
        <v>0.85</v>
      </c>
      <c r="AB24" s="16">
        <v>0</v>
      </c>
      <c r="AC24" s="16">
        <v>0</v>
      </c>
      <c r="AD24" s="16">
        <v>0</v>
      </c>
      <c r="AE24" s="16">
        <v>0</v>
      </c>
      <c r="AF24" s="18">
        <v>0</v>
      </c>
      <c r="AG24" s="17">
        <v>0.87</v>
      </c>
      <c r="AH24" s="16">
        <v>0.78</v>
      </c>
      <c r="AI24" s="16">
        <v>0.78</v>
      </c>
      <c r="AJ24" s="16">
        <v>0.92</v>
      </c>
      <c r="AK24" s="16">
        <v>1</v>
      </c>
      <c r="AL24" s="18">
        <v>0.73</v>
      </c>
      <c r="AM24" s="17">
        <v>0.85</v>
      </c>
      <c r="AN24" s="18">
        <v>0</v>
      </c>
    </row>
    <row r="25" spans="1:40" ht="15" customHeight="1" x14ac:dyDescent="0.3">
      <c r="A25" s="2" t="s">
        <v>329</v>
      </c>
      <c r="B25" s="9" t="s">
        <v>970</v>
      </c>
      <c r="C25" s="13">
        <v>1</v>
      </c>
      <c r="D25" s="14">
        <v>0</v>
      </c>
      <c r="E25" s="15">
        <v>1</v>
      </c>
      <c r="F25" s="14">
        <v>0</v>
      </c>
      <c r="G25" s="13">
        <v>0</v>
      </c>
      <c r="H25" s="13">
        <v>0</v>
      </c>
      <c r="I25" s="13">
        <v>0</v>
      </c>
      <c r="J25" s="13">
        <v>1</v>
      </c>
      <c r="K25" s="13">
        <v>0</v>
      </c>
      <c r="L25" s="13">
        <v>0</v>
      </c>
      <c r="M25" s="13">
        <v>0</v>
      </c>
      <c r="N25" s="15">
        <v>1</v>
      </c>
      <c r="O25" s="14">
        <v>0</v>
      </c>
      <c r="P25" s="13">
        <v>0</v>
      </c>
      <c r="Q25" s="13">
        <v>0</v>
      </c>
      <c r="R25" s="13">
        <v>0</v>
      </c>
      <c r="S25" s="13">
        <v>0</v>
      </c>
      <c r="T25" s="13">
        <v>1</v>
      </c>
      <c r="U25" s="13">
        <v>0</v>
      </c>
      <c r="V25" s="13">
        <v>0</v>
      </c>
      <c r="W25" s="13">
        <v>0</v>
      </c>
      <c r="X25" s="13">
        <v>0</v>
      </c>
      <c r="Y25" s="13">
        <v>0</v>
      </c>
      <c r="Z25" s="15">
        <v>0</v>
      </c>
      <c r="AA25" s="14">
        <v>1</v>
      </c>
      <c r="AB25" s="13">
        <v>0</v>
      </c>
      <c r="AC25" s="13">
        <v>0</v>
      </c>
      <c r="AD25" s="13">
        <v>0</v>
      </c>
      <c r="AE25" s="13">
        <v>0</v>
      </c>
      <c r="AF25" s="15">
        <v>0</v>
      </c>
      <c r="AG25" s="14">
        <v>1</v>
      </c>
      <c r="AH25" s="13">
        <v>0</v>
      </c>
      <c r="AI25" s="13">
        <v>0</v>
      </c>
      <c r="AJ25" s="13">
        <v>1</v>
      </c>
      <c r="AK25" s="13">
        <v>0</v>
      </c>
      <c r="AL25" s="15">
        <v>0</v>
      </c>
      <c r="AM25" s="14">
        <v>1</v>
      </c>
      <c r="AN25" s="15">
        <v>0</v>
      </c>
    </row>
    <row r="26" spans="1:40" ht="15" customHeight="1" x14ac:dyDescent="0.3">
      <c r="A26" s="2" t="s">
        <v>329</v>
      </c>
      <c r="B26" s="9"/>
      <c r="C26" s="25">
        <v>0.04</v>
      </c>
      <c r="D26" s="26">
        <v>0</v>
      </c>
      <c r="E26" s="27">
        <v>0.1</v>
      </c>
      <c r="F26" s="26">
        <v>0</v>
      </c>
      <c r="G26" s="25">
        <v>0</v>
      </c>
      <c r="H26" s="25">
        <v>0</v>
      </c>
      <c r="I26" s="25">
        <v>0</v>
      </c>
      <c r="J26" s="25">
        <v>0.36</v>
      </c>
      <c r="K26" s="25">
        <v>0</v>
      </c>
      <c r="L26" s="25">
        <v>0</v>
      </c>
      <c r="M26" s="25">
        <v>0</v>
      </c>
      <c r="N26" s="27">
        <v>7.0000000000000007E-2</v>
      </c>
      <c r="O26" s="26">
        <v>0</v>
      </c>
      <c r="P26" s="25">
        <v>0</v>
      </c>
      <c r="Q26" s="25">
        <v>0</v>
      </c>
      <c r="R26" s="25">
        <v>0</v>
      </c>
      <c r="S26" s="25">
        <v>0</v>
      </c>
      <c r="T26" s="25">
        <v>0.04</v>
      </c>
      <c r="U26" s="25">
        <v>0</v>
      </c>
      <c r="V26" s="25">
        <v>0</v>
      </c>
      <c r="W26" s="25">
        <v>0</v>
      </c>
      <c r="X26" s="25">
        <v>0</v>
      </c>
      <c r="Y26" s="25">
        <v>0</v>
      </c>
      <c r="Z26" s="27">
        <v>0</v>
      </c>
      <c r="AA26" s="26">
        <v>0.04</v>
      </c>
      <c r="AB26" s="25">
        <v>0</v>
      </c>
      <c r="AC26" s="25">
        <v>0</v>
      </c>
      <c r="AD26" s="25">
        <v>0</v>
      </c>
      <c r="AE26" s="25">
        <v>0</v>
      </c>
      <c r="AF26" s="27">
        <v>0</v>
      </c>
      <c r="AG26" s="26">
        <v>0.05</v>
      </c>
      <c r="AH26" s="25">
        <v>0</v>
      </c>
      <c r="AI26" s="25">
        <v>0</v>
      </c>
      <c r="AJ26" s="25">
        <v>0.08</v>
      </c>
      <c r="AK26" s="25">
        <v>0</v>
      </c>
      <c r="AL26" s="27">
        <v>0</v>
      </c>
      <c r="AM26" s="26">
        <v>0.04</v>
      </c>
      <c r="AN26" s="27">
        <v>0</v>
      </c>
    </row>
    <row r="27" spans="1:40" x14ac:dyDescent="0.3">
      <c r="A27" s="2" t="s">
        <v>329</v>
      </c>
      <c r="B27" s="2" t="s">
        <v>1039</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4400-000000000000}"/>
  </hyperlinks>
  <pageMargins left="0.7" right="0.7" top="0.75" bottom="0.75" header="0.3" footer="0.3"/>
  <headerFooter>
    <oddHeader>&amp;L&amp;"Aptos"&amp;12&amp;K000000 Classification: CONFIDENTIAL&amp;1#_x000D_</oddHeader>
  </headerFooter>
</worksheet>
</file>

<file path=xl/worksheets/sheet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5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1198</v>
      </c>
    </row>
    <row r="4" spans="1:40" x14ac:dyDescent="0.3">
      <c r="A4" s="2" t="s">
        <v>329</v>
      </c>
      <c r="B4" s="2" t="s">
        <v>1199</v>
      </c>
    </row>
    <row r="5" spans="1:40" x14ac:dyDescent="0.3">
      <c r="A5" s="2" t="s">
        <v>329</v>
      </c>
      <c r="B5" s="2" t="s">
        <v>51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378</v>
      </c>
      <c r="H8" s="12" t="s">
        <v>379</v>
      </c>
      <c r="I8" s="12" t="s">
        <v>380</v>
      </c>
      <c r="J8" s="12" t="s">
        <v>381</v>
      </c>
      <c r="K8" s="12" t="s">
        <v>382</v>
      </c>
      <c r="L8" s="12" t="s">
        <v>383</v>
      </c>
      <c r="M8" s="12" t="s">
        <v>384</v>
      </c>
      <c r="N8" s="11" t="s">
        <v>385</v>
      </c>
      <c r="O8" s="10" t="s">
        <v>377</v>
      </c>
      <c r="P8" s="12" t="s">
        <v>378</v>
      </c>
      <c r="Q8" s="12" t="s">
        <v>464</v>
      </c>
      <c r="R8" s="12" t="s">
        <v>465</v>
      </c>
      <c r="S8" s="12" t="s">
        <v>466</v>
      </c>
      <c r="T8" s="12" t="s">
        <v>382</v>
      </c>
      <c r="U8" s="12" t="s">
        <v>467</v>
      </c>
      <c r="V8" s="12" t="s">
        <v>386</v>
      </c>
      <c r="W8" s="12" t="s">
        <v>468</v>
      </c>
      <c r="X8" s="12" t="s">
        <v>469</v>
      </c>
      <c r="Y8" s="12" t="s">
        <v>470</v>
      </c>
      <c r="Z8" s="11" t="s">
        <v>389</v>
      </c>
      <c r="AA8" s="10" t="s">
        <v>377</v>
      </c>
      <c r="AB8" s="12" t="s">
        <v>378</v>
      </c>
      <c r="AC8" s="12" t="s">
        <v>464</v>
      </c>
      <c r="AD8" s="12" t="s">
        <v>380</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926</v>
      </c>
      <c r="D9" s="14">
        <v>540</v>
      </c>
      <c r="E9" s="15">
        <v>384</v>
      </c>
      <c r="F9" s="14">
        <v>84</v>
      </c>
      <c r="G9" s="13">
        <v>184</v>
      </c>
      <c r="H9" s="13">
        <v>186</v>
      </c>
      <c r="I9" s="13">
        <v>148</v>
      </c>
      <c r="J9" s="13">
        <v>134</v>
      </c>
      <c r="K9" s="13">
        <v>190</v>
      </c>
      <c r="L9" s="13">
        <v>268</v>
      </c>
      <c r="M9" s="13">
        <v>334</v>
      </c>
      <c r="N9" s="15">
        <v>324</v>
      </c>
      <c r="O9" s="14">
        <v>684</v>
      </c>
      <c r="P9" s="13">
        <v>140</v>
      </c>
      <c r="Q9" s="13">
        <v>97</v>
      </c>
      <c r="R9" s="13">
        <v>32</v>
      </c>
      <c r="S9" s="13">
        <v>79</v>
      </c>
      <c r="T9" s="13">
        <v>102</v>
      </c>
      <c r="U9" s="13">
        <v>95</v>
      </c>
      <c r="V9" s="13">
        <v>1</v>
      </c>
      <c r="W9" s="13">
        <v>18</v>
      </c>
      <c r="X9" s="13">
        <v>79</v>
      </c>
      <c r="Y9" s="13">
        <v>64</v>
      </c>
      <c r="Z9" s="15">
        <v>219</v>
      </c>
      <c r="AA9" s="14">
        <v>675</v>
      </c>
      <c r="AB9" s="13">
        <v>247</v>
      </c>
      <c r="AC9" s="13">
        <v>30</v>
      </c>
      <c r="AD9" s="13">
        <v>126</v>
      </c>
      <c r="AE9" s="13">
        <v>83</v>
      </c>
      <c r="AF9" s="15">
        <v>8</v>
      </c>
      <c r="AG9" s="14">
        <v>607</v>
      </c>
      <c r="AH9" s="13">
        <v>319</v>
      </c>
      <c r="AI9" s="13">
        <v>361</v>
      </c>
      <c r="AJ9" s="13">
        <v>246</v>
      </c>
      <c r="AK9" s="13">
        <v>167</v>
      </c>
      <c r="AL9" s="15">
        <v>152</v>
      </c>
      <c r="AM9" s="14">
        <v>926</v>
      </c>
      <c r="AN9" s="15">
        <v>0</v>
      </c>
    </row>
    <row r="10" spans="1:40" ht="15" customHeight="1" x14ac:dyDescent="0.3">
      <c r="A10" s="2" t="s">
        <v>329</v>
      </c>
      <c r="B10" s="9" t="s">
        <v>338</v>
      </c>
      <c r="C10" s="13">
        <v>894</v>
      </c>
      <c r="D10" s="14">
        <v>526</v>
      </c>
      <c r="E10" s="15">
        <v>368</v>
      </c>
      <c r="F10" s="14">
        <v>77</v>
      </c>
      <c r="G10" s="13">
        <v>178</v>
      </c>
      <c r="H10" s="13">
        <v>178</v>
      </c>
      <c r="I10" s="13">
        <v>143</v>
      </c>
      <c r="J10" s="13">
        <v>130</v>
      </c>
      <c r="K10" s="13">
        <v>188</v>
      </c>
      <c r="L10" s="13">
        <v>254</v>
      </c>
      <c r="M10" s="13">
        <v>321</v>
      </c>
      <c r="N10" s="15">
        <v>319</v>
      </c>
      <c r="O10" s="14">
        <v>658</v>
      </c>
      <c r="P10" s="13">
        <v>134</v>
      </c>
      <c r="Q10" s="13">
        <v>88</v>
      </c>
      <c r="R10" s="13">
        <v>28</v>
      </c>
      <c r="S10" s="13">
        <v>74</v>
      </c>
      <c r="T10" s="13">
        <v>101</v>
      </c>
      <c r="U10" s="13">
        <v>88</v>
      </c>
      <c r="V10" s="13">
        <v>1</v>
      </c>
      <c r="W10" s="13">
        <v>17</v>
      </c>
      <c r="X10" s="13">
        <v>78</v>
      </c>
      <c r="Y10" s="13">
        <v>57</v>
      </c>
      <c r="Z10" s="15">
        <v>227</v>
      </c>
      <c r="AA10" s="14">
        <v>657</v>
      </c>
      <c r="AB10" s="13">
        <v>236</v>
      </c>
      <c r="AC10" s="13">
        <v>28</v>
      </c>
      <c r="AD10" s="13">
        <v>121</v>
      </c>
      <c r="AE10" s="13">
        <v>73</v>
      </c>
      <c r="AF10" s="15">
        <v>15</v>
      </c>
      <c r="AG10" s="14">
        <v>584</v>
      </c>
      <c r="AH10" s="13">
        <v>310</v>
      </c>
      <c r="AI10" s="13">
        <v>321</v>
      </c>
      <c r="AJ10" s="13">
        <v>263</v>
      </c>
      <c r="AK10" s="13">
        <v>173</v>
      </c>
      <c r="AL10" s="15">
        <v>136</v>
      </c>
      <c r="AM10" s="14">
        <v>894</v>
      </c>
      <c r="AN10" s="15">
        <v>0</v>
      </c>
    </row>
    <row r="11" spans="1:40" ht="15" customHeight="1" x14ac:dyDescent="0.3">
      <c r="A11" s="2" t="s">
        <v>329</v>
      </c>
      <c r="B11" s="9" t="s">
        <v>909</v>
      </c>
      <c r="C11" s="13">
        <v>280</v>
      </c>
      <c r="D11" s="14">
        <v>155</v>
      </c>
      <c r="E11" s="15">
        <v>125</v>
      </c>
      <c r="F11" s="14">
        <v>29</v>
      </c>
      <c r="G11" s="13">
        <v>72</v>
      </c>
      <c r="H11" s="13">
        <v>58</v>
      </c>
      <c r="I11" s="13">
        <v>35</v>
      </c>
      <c r="J11" s="13">
        <v>37</v>
      </c>
      <c r="K11" s="13">
        <v>49</v>
      </c>
      <c r="L11" s="13">
        <v>101</v>
      </c>
      <c r="M11" s="13">
        <v>93</v>
      </c>
      <c r="N11" s="15">
        <v>86</v>
      </c>
      <c r="O11" s="14">
        <v>204</v>
      </c>
      <c r="P11" s="13">
        <v>44</v>
      </c>
      <c r="Q11" s="13">
        <v>28</v>
      </c>
      <c r="R11" s="13">
        <v>10</v>
      </c>
      <c r="S11" s="13">
        <v>17</v>
      </c>
      <c r="T11" s="13">
        <v>31</v>
      </c>
      <c r="U11" s="13">
        <v>26</v>
      </c>
      <c r="V11" s="13">
        <v>1</v>
      </c>
      <c r="W11" s="13">
        <v>5</v>
      </c>
      <c r="X11" s="13">
        <v>24</v>
      </c>
      <c r="Y11" s="13">
        <v>13</v>
      </c>
      <c r="Z11" s="15">
        <v>80</v>
      </c>
      <c r="AA11" s="14">
        <v>193</v>
      </c>
      <c r="AB11" s="13">
        <v>87</v>
      </c>
      <c r="AC11" s="13">
        <v>10</v>
      </c>
      <c r="AD11" s="13">
        <v>44</v>
      </c>
      <c r="AE11" s="13">
        <v>30</v>
      </c>
      <c r="AF11" s="15">
        <v>4</v>
      </c>
      <c r="AG11" s="14">
        <v>176</v>
      </c>
      <c r="AH11" s="13">
        <v>104</v>
      </c>
      <c r="AI11" s="13">
        <v>112</v>
      </c>
      <c r="AJ11" s="13">
        <v>64</v>
      </c>
      <c r="AK11" s="13">
        <v>60</v>
      </c>
      <c r="AL11" s="15">
        <v>43</v>
      </c>
      <c r="AM11" s="14">
        <v>280</v>
      </c>
      <c r="AN11" s="15">
        <v>0</v>
      </c>
    </row>
    <row r="12" spans="1:40" ht="15" customHeight="1" x14ac:dyDescent="0.3">
      <c r="A12" s="2" t="s">
        <v>329</v>
      </c>
      <c r="B12" s="9"/>
      <c r="C12" s="16">
        <v>0.31</v>
      </c>
      <c r="D12" s="17">
        <v>0.28999999999999998</v>
      </c>
      <c r="E12" s="18">
        <v>0.34</v>
      </c>
      <c r="F12" s="17">
        <v>0.38</v>
      </c>
      <c r="G12" s="20">
        <v>0.4</v>
      </c>
      <c r="H12" s="16">
        <v>0.33</v>
      </c>
      <c r="I12" s="20">
        <v>0.24</v>
      </c>
      <c r="J12" s="16">
        <v>0.28000000000000003</v>
      </c>
      <c r="K12" s="16">
        <v>0.26</v>
      </c>
      <c r="L12" s="20">
        <v>0.4</v>
      </c>
      <c r="M12" s="16">
        <v>0.28999999999999998</v>
      </c>
      <c r="N12" s="21">
        <v>0.27</v>
      </c>
      <c r="O12" s="17">
        <v>0.31</v>
      </c>
      <c r="P12" s="16">
        <v>0.33</v>
      </c>
      <c r="Q12" s="16">
        <v>0.32</v>
      </c>
      <c r="R12" s="16">
        <v>0.34</v>
      </c>
      <c r="S12" s="16">
        <v>0.23</v>
      </c>
      <c r="T12" s="16">
        <v>0.31</v>
      </c>
      <c r="U12" s="16">
        <v>0.28999999999999998</v>
      </c>
      <c r="V12" s="16">
        <v>1</v>
      </c>
      <c r="W12" s="16">
        <v>0.31</v>
      </c>
      <c r="X12" s="16">
        <v>0.31</v>
      </c>
      <c r="Y12" s="16">
        <v>0.24</v>
      </c>
      <c r="Z12" s="18">
        <v>0.35</v>
      </c>
      <c r="AA12" s="19">
        <v>0.28999999999999998</v>
      </c>
      <c r="AB12" s="20">
        <v>0.37</v>
      </c>
      <c r="AC12" s="16">
        <v>0.38</v>
      </c>
      <c r="AD12" s="16">
        <v>0.36</v>
      </c>
      <c r="AE12" s="16">
        <v>0.41</v>
      </c>
      <c r="AF12" s="18">
        <v>0.24</v>
      </c>
      <c r="AG12" s="17">
        <v>0.3</v>
      </c>
      <c r="AH12" s="16">
        <v>0.34</v>
      </c>
      <c r="AI12" s="16">
        <v>0.35</v>
      </c>
      <c r="AJ12" s="20">
        <v>0.24</v>
      </c>
      <c r="AK12" s="16">
        <v>0.35</v>
      </c>
      <c r="AL12" s="18">
        <v>0.32</v>
      </c>
      <c r="AM12" s="17">
        <v>0.31</v>
      </c>
      <c r="AN12" s="18">
        <v>0</v>
      </c>
    </row>
    <row r="13" spans="1:40" ht="15" customHeight="1" x14ac:dyDescent="0.3">
      <c r="A13" s="2" t="s">
        <v>329</v>
      </c>
      <c r="B13" s="9"/>
      <c r="D13" s="22"/>
      <c r="E13" s="9"/>
      <c r="F13" s="10" t="s">
        <v>380</v>
      </c>
      <c r="G13" s="12" t="s">
        <v>447</v>
      </c>
      <c r="L13" s="12" t="s">
        <v>447</v>
      </c>
      <c r="N13" s="9"/>
      <c r="O13" s="22"/>
      <c r="Z13" s="11" t="s">
        <v>381</v>
      </c>
      <c r="AA13" s="22"/>
      <c r="AB13" s="12" t="s">
        <v>377</v>
      </c>
      <c r="AE13" s="12" t="s">
        <v>377</v>
      </c>
      <c r="AF13" s="9"/>
      <c r="AG13" s="22"/>
      <c r="AH13" s="12" t="s">
        <v>380</v>
      </c>
      <c r="AI13" s="12" t="s">
        <v>380</v>
      </c>
      <c r="AK13" s="12" t="s">
        <v>380</v>
      </c>
      <c r="AL13" s="9"/>
      <c r="AM13" s="22"/>
      <c r="AN13" s="9"/>
    </row>
    <row r="14" spans="1:40" ht="15" customHeight="1" x14ac:dyDescent="0.3">
      <c r="A14" s="2" t="s">
        <v>329</v>
      </c>
      <c r="B14" s="9" t="s">
        <v>922</v>
      </c>
      <c r="C14" s="13">
        <v>353</v>
      </c>
      <c r="D14" s="14">
        <v>215</v>
      </c>
      <c r="E14" s="15">
        <v>138</v>
      </c>
      <c r="F14" s="14">
        <v>20</v>
      </c>
      <c r="G14" s="13">
        <v>62</v>
      </c>
      <c r="H14" s="13">
        <v>68</v>
      </c>
      <c r="I14" s="13">
        <v>65</v>
      </c>
      <c r="J14" s="13">
        <v>51</v>
      </c>
      <c r="K14" s="13">
        <v>86</v>
      </c>
      <c r="L14" s="13">
        <v>82</v>
      </c>
      <c r="M14" s="13">
        <v>133</v>
      </c>
      <c r="N14" s="15">
        <v>138</v>
      </c>
      <c r="O14" s="14">
        <v>264</v>
      </c>
      <c r="P14" s="13">
        <v>45</v>
      </c>
      <c r="Q14" s="13">
        <v>33</v>
      </c>
      <c r="R14" s="13">
        <v>12</v>
      </c>
      <c r="S14" s="13">
        <v>26</v>
      </c>
      <c r="T14" s="13">
        <v>43</v>
      </c>
      <c r="U14" s="13">
        <v>40</v>
      </c>
      <c r="V14" s="13">
        <v>0</v>
      </c>
      <c r="W14" s="13">
        <v>8</v>
      </c>
      <c r="X14" s="13">
        <v>29</v>
      </c>
      <c r="Y14" s="13">
        <v>30</v>
      </c>
      <c r="Z14" s="15">
        <v>86</v>
      </c>
      <c r="AA14" s="14">
        <v>264</v>
      </c>
      <c r="AB14" s="13">
        <v>89</v>
      </c>
      <c r="AC14" s="13">
        <v>10</v>
      </c>
      <c r="AD14" s="13">
        <v>47</v>
      </c>
      <c r="AE14" s="13">
        <v>25</v>
      </c>
      <c r="AF14" s="15">
        <v>7</v>
      </c>
      <c r="AG14" s="14">
        <v>238</v>
      </c>
      <c r="AH14" s="13">
        <v>115</v>
      </c>
      <c r="AI14" s="13">
        <v>132</v>
      </c>
      <c r="AJ14" s="13">
        <v>106</v>
      </c>
      <c r="AK14" s="13">
        <v>59</v>
      </c>
      <c r="AL14" s="15">
        <v>56</v>
      </c>
      <c r="AM14" s="14">
        <v>353</v>
      </c>
      <c r="AN14" s="15">
        <v>0</v>
      </c>
    </row>
    <row r="15" spans="1:40" ht="15" customHeight="1" x14ac:dyDescent="0.3">
      <c r="A15" s="2" t="s">
        <v>329</v>
      </c>
      <c r="B15" s="9"/>
      <c r="C15" s="16">
        <v>0.39</v>
      </c>
      <c r="D15" s="17">
        <v>0.41</v>
      </c>
      <c r="E15" s="18">
        <v>0.37</v>
      </c>
      <c r="F15" s="19">
        <v>0.26</v>
      </c>
      <c r="G15" s="16">
        <v>0.35</v>
      </c>
      <c r="H15" s="16">
        <v>0.39</v>
      </c>
      <c r="I15" s="16">
        <v>0.45</v>
      </c>
      <c r="J15" s="16">
        <v>0.39</v>
      </c>
      <c r="K15" s="20">
        <v>0.46</v>
      </c>
      <c r="L15" s="20">
        <v>0.32</v>
      </c>
      <c r="M15" s="16">
        <v>0.42</v>
      </c>
      <c r="N15" s="18">
        <v>0.43</v>
      </c>
      <c r="O15" s="17">
        <v>0.4</v>
      </c>
      <c r="P15" s="16">
        <v>0.34</v>
      </c>
      <c r="Q15" s="16">
        <v>0.38</v>
      </c>
      <c r="R15" s="16">
        <v>0.43</v>
      </c>
      <c r="S15" s="16">
        <v>0.36</v>
      </c>
      <c r="T15" s="16">
        <v>0.43</v>
      </c>
      <c r="U15" s="16">
        <v>0.46</v>
      </c>
      <c r="V15" s="16">
        <v>0</v>
      </c>
      <c r="W15" s="16">
        <v>0.48</v>
      </c>
      <c r="X15" s="16">
        <v>0.37</v>
      </c>
      <c r="Y15" s="20">
        <v>0.52</v>
      </c>
      <c r="Z15" s="18">
        <v>0.38</v>
      </c>
      <c r="AA15" s="17">
        <v>0.4</v>
      </c>
      <c r="AB15" s="16">
        <v>0.38</v>
      </c>
      <c r="AC15" s="16">
        <v>0.35</v>
      </c>
      <c r="AD15" s="16">
        <v>0.39</v>
      </c>
      <c r="AE15" s="16">
        <v>0.34</v>
      </c>
      <c r="AF15" s="18">
        <v>0.5</v>
      </c>
      <c r="AG15" s="17">
        <v>0.41</v>
      </c>
      <c r="AH15" s="16">
        <v>0.37</v>
      </c>
      <c r="AI15" s="16">
        <v>0.41</v>
      </c>
      <c r="AJ15" s="16">
        <v>0.4</v>
      </c>
      <c r="AK15" s="16">
        <v>0.34</v>
      </c>
      <c r="AL15" s="18">
        <v>0.41</v>
      </c>
      <c r="AM15" s="17">
        <v>0.39</v>
      </c>
      <c r="AN15" s="18">
        <v>0</v>
      </c>
    </row>
    <row r="16" spans="1:40" ht="15" customHeight="1" x14ac:dyDescent="0.3">
      <c r="A16" s="2" t="s">
        <v>329</v>
      </c>
      <c r="B16" s="9"/>
      <c r="D16" s="22"/>
      <c r="E16" s="9"/>
      <c r="F16" s="22"/>
      <c r="H16" s="12" t="s">
        <v>377</v>
      </c>
      <c r="I16" s="12" t="s">
        <v>432</v>
      </c>
      <c r="J16" s="12" t="s">
        <v>377</v>
      </c>
      <c r="K16" s="12" t="s">
        <v>433</v>
      </c>
      <c r="M16" s="12" t="s">
        <v>432</v>
      </c>
      <c r="N16" s="11" t="s">
        <v>432</v>
      </c>
      <c r="O16" s="22"/>
      <c r="Y16" s="12" t="s">
        <v>1200</v>
      </c>
      <c r="Z16" s="9"/>
      <c r="AA16" s="22"/>
      <c r="AF16" s="9"/>
      <c r="AG16" s="22"/>
      <c r="AL16" s="9"/>
      <c r="AM16" s="22"/>
      <c r="AN16" s="9"/>
    </row>
    <row r="17" spans="1:40" ht="15" customHeight="1" x14ac:dyDescent="0.3">
      <c r="A17" s="2" t="s">
        <v>329</v>
      </c>
      <c r="B17" s="9" t="s">
        <v>930</v>
      </c>
      <c r="C17" s="13">
        <v>203</v>
      </c>
      <c r="D17" s="14">
        <v>123</v>
      </c>
      <c r="E17" s="15">
        <v>80</v>
      </c>
      <c r="F17" s="14">
        <v>19</v>
      </c>
      <c r="G17" s="13">
        <v>38</v>
      </c>
      <c r="H17" s="13">
        <v>33</v>
      </c>
      <c r="I17" s="13">
        <v>34</v>
      </c>
      <c r="J17" s="13">
        <v>33</v>
      </c>
      <c r="K17" s="13">
        <v>47</v>
      </c>
      <c r="L17" s="13">
        <v>57</v>
      </c>
      <c r="M17" s="13">
        <v>67</v>
      </c>
      <c r="N17" s="15">
        <v>80</v>
      </c>
      <c r="O17" s="14">
        <v>149</v>
      </c>
      <c r="P17" s="13">
        <v>35</v>
      </c>
      <c r="Q17" s="13">
        <v>23</v>
      </c>
      <c r="R17" s="13">
        <v>4</v>
      </c>
      <c r="S17" s="13">
        <v>24</v>
      </c>
      <c r="T17" s="13">
        <v>19</v>
      </c>
      <c r="U17" s="13">
        <v>18</v>
      </c>
      <c r="V17" s="13">
        <v>0</v>
      </c>
      <c r="W17" s="13">
        <v>3</v>
      </c>
      <c r="X17" s="13">
        <v>21</v>
      </c>
      <c r="Y17" s="13">
        <v>9</v>
      </c>
      <c r="Z17" s="15">
        <v>47</v>
      </c>
      <c r="AA17" s="14">
        <v>162</v>
      </c>
      <c r="AB17" s="13">
        <v>41</v>
      </c>
      <c r="AC17" s="13">
        <v>5</v>
      </c>
      <c r="AD17" s="13">
        <v>21</v>
      </c>
      <c r="AE17" s="13">
        <v>12</v>
      </c>
      <c r="AF17" s="15">
        <v>4</v>
      </c>
      <c r="AG17" s="14">
        <v>132</v>
      </c>
      <c r="AH17" s="13">
        <v>71</v>
      </c>
      <c r="AI17" s="13">
        <v>61</v>
      </c>
      <c r="AJ17" s="13">
        <v>71</v>
      </c>
      <c r="AK17" s="13">
        <v>45</v>
      </c>
      <c r="AL17" s="15">
        <v>26</v>
      </c>
      <c r="AM17" s="14">
        <v>203</v>
      </c>
      <c r="AN17" s="15">
        <v>0</v>
      </c>
    </row>
    <row r="18" spans="1:40" ht="15" customHeight="1" x14ac:dyDescent="0.3">
      <c r="A18" s="2" t="s">
        <v>329</v>
      </c>
      <c r="B18" s="9"/>
      <c r="C18" s="16">
        <v>0.23</v>
      </c>
      <c r="D18" s="17">
        <v>0.23</v>
      </c>
      <c r="E18" s="18">
        <v>0.22</v>
      </c>
      <c r="F18" s="17">
        <v>0.25</v>
      </c>
      <c r="G18" s="16">
        <v>0.21</v>
      </c>
      <c r="H18" s="16">
        <v>0.19</v>
      </c>
      <c r="I18" s="16">
        <v>0.24</v>
      </c>
      <c r="J18" s="16">
        <v>0.25</v>
      </c>
      <c r="K18" s="16">
        <v>0.25</v>
      </c>
      <c r="L18" s="16">
        <v>0.22</v>
      </c>
      <c r="M18" s="16">
        <v>0.21</v>
      </c>
      <c r="N18" s="18">
        <v>0.25</v>
      </c>
      <c r="O18" s="17">
        <v>0.23</v>
      </c>
      <c r="P18" s="16">
        <v>0.26</v>
      </c>
      <c r="Q18" s="16">
        <v>0.26</v>
      </c>
      <c r="R18" s="16">
        <v>0.13</v>
      </c>
      <c r="S18" s="20">
        <v>0.32</v>
      </c>
      <c r="T18" s="16">
        <v>0.19</v>
      </c>
      <c r="U18" s="16">
        <v>0.2</v>
      </c>
      <c r="V18" s="16">
        <v>0</v>
      </c>
      <c r="W18" s="16">
        <v>0.17</v>
      </c>
      <c r="X18" s="16">
        <v>0.27</v>
      </c>
      <c r="Y18" s="16">
        <v>0.16</v>
      </c>
      <c r="Z18" s="18">
        <v>0.21</v>
      </c>
      <c r="AA18" s="19">
        <v>0.25</v>
      </c>
      <c r="AB18" s="20">
        <v>0.17</v>
      </c>
      <c r="AC18" s="16">
        <v>0.17</v>
      </c>
      <c r="AD18" s="16">
        <v>0.17</v>
      </c>
      <c r="AE18" s="16">
        <v>0.16</v>
      </c>
      <c r="AF18" s="18">
        <v>0.26</v>
      </c>
      <c r="AG18" s="17">
        <v>0.23</v>
      </c>
      <c r="AH18" s="16">
        <v>0.23</v>
      </c>
      <c r="AI18" s="20">
        <v>0.19</v>
      </c>
      <c r="AJ18" s="16">
        <v>0.27</v>
      </c>
      <c r="AK18" s="16">
        <v>0.26</v>
      </c>
      <c r="AL18" s="18">
        <v>0.19</v>
      </c>
      <c r="AM18" s="17">
        <v>0.23</v>
      </c>
      <c r="AN18" s="18">
        <v>0</v>
      </c>
    </row>
    <row r="19" spans="1:40" ht="15" customHeight="1" x14ac:dyDescent="0.3">
      <c r="A19" s="2" t="s">
        <v>329</v>
      </c>
      <c r="B19" s="9"/>
      <c r="D19" s="22"/>
      <c r="E19" s="9"/>
      <c r="F19" s="22"/>
      <c r="N19" s="9"/>
      <c r="O19" s="22"/>
      <c r="S19" s="12" t="s">
        <v>644</v>
      </c>
      <c r="Z19" s="9"/>
      <c r="AA19" s="10" t="s">
        <v>378</v>
      </c>
      <c r="AF19" s="9"/>
      <c r="AG19" s="22"/>
      <c r="AJ19" s="12" t="s">
        <v>379</v>
      </c>
      <c r="AL19" s="9"/>
      <c r="AM19" s="22"/>
      <c r="AN19" s="9"/>
    </row>
    <row r="20" spans="1:40" ht="15" customHeight="1" x14ac:dyDescent="0.3">
      <c r="A20" s="2" t="s">
        <v>329</v>
      </c>
      <c r="B20" s="9" t="s">
        <v>940</v>
      </c>
      <c r="C20" s="13">
        <v>40</v>
      </c>
      <c r="D20" s="14">
        <v>22</v>
      </c>
      <c r="E20" s="15">
        <v>18</v>
      </c>
      <c r="F20" s="14">
        <v>5</v>
      </c>
      <c r="G20" s="13">
        <v>4</v>
      </c>
      <c r="H20" s="13">
        <v>12</v>
      </c>
      <c r="I20" s="13">
        <v>8</v>
      </c>
      <c r="J20" s="13">
        <v>7</v>
      </c>
      <c r="K20" s="13">
        <v>4</v>
      </c>
      <c r="L20" s="13">
        <v>9</v>
      </c>
      <c r="M20" s="13">
        <v>20</v>
      </c>
      <c r="N20" s="15">
        <v>11</v>
      </c>
      <c r="O20" s="14">
        <v>28</v>
      </c>
      <c r="P20" s="13">
        <v>6</v>
      </c>
      <c r="Q20" s="13">
        <v>2</v>
      </c>
      <c r="R20" s="13">
        <v>3</v>
      </c>
      <c r="S20" s="13">
        <v>6</v>
      </c>
      <c r="T20" s="13">
        <v>6</v>
      </c>
      <c r="U20" s="13">
        <v>3</v>
      </c>
      <c r="V20" s="13">
        <v>0</v>
      </c>
      <c r="W20" s="13">
        <v>1</v>
      </c>
      <c r="X20" s="13">
        <v>3</v>
      </c>
      <c r="Y20" s="13">
        <v>4</v>
      </c>
      <c r="Z20" s="15">
        <v>6</v>
      </c>
      <c r="AA20" s="14">
        <v>28</v>
      </c>
      <c r="AB20" s="13">
        <v>12</v>
      </c>
      <c r="AC20" s="13">
        <v>1</v>
      </c>
      <c r="AD20" s="13">
        <v>7</v>
      </c>
      <c r="AE20" s="13">
        <v>4</v>
      </c>
      <c r="AF20" s="15">
        <v>0</v>
      </c>
      <c r="AG20" s="14">
        <v>26</v>
      </c>
      <c r="AH20" s="13">
        <v>13</v>
      </c>
      <c r="AI20" s="13">
        <v>12</v>
      </c>
      <c r="AJ20" s="13">
        <v>14</v>
      </c>
      <c r="AK20" s="13">
        <v>8</v>
      </c>
      <c r="AL20" s="15">
        <v>5</v>
      </c>
      <c r="AM20" s="14">
        <v>40</v>
      </c>
      <c r="AN20" s="15">
        <v>0</v>
      </c>
    </row>
    <row r="21" spans="1:40" ht="15" customHeight="1" x14ac:dyDescent="0.3">
      <c r="A21" s="2" t="s">
        <v>329</v>
      </c>
      <c r="B21" s="9"/>
      <c r="C21" s="16">
        <v>0.04</v>
      </c>
      <c r="D21" s="17">
        <v>0.04</v>
      </c>
      <c r="E21" s="18">
        <v>0.05</v>
      </c>
      <c r="F21" s="17">
        <v>0.06</v>
      </c>
      <c r="G21" s="16">
        <v>0.02</v>
      </c>
      <c r="H21" s="16">
        <v>7.0000000000000007E-2</v>
      </c>
      <c r="I21" s="16">
        <v>0.05</v>
      </c>
      <c r="J21" s="16">
        <v>0.05</v>
      </c>
      <c r="K21" s="16">
        <v>0.02</v>
      </c>
      <c r="L21" s="16">
        <v>0.03</v>
      </c>
      <c r="M21" s="20">
        <v>0.06</v>
      </c>
      <c r="N21" s="18">
        <v>0.03</v>
      </c>
      <c r="O21" s="17">
        <v>0.04</v>
      </c>
      <c r="P21" s="16">
        <v>0.04</v>
      </c>
      <c r="Q21" s="16">
        <v>0.02</v>
      </c>
      <c r="R21" s="16">
        <v>0.1</v>
      </c>
      <c r="S21" s="16">
        <v>0.09</v>
      </c>
      <c r="T21" s="16">
        <v>0.06</v>
      </c>
      <c r="U21" s="16">
        <v>0.03</v>
      </c>
      <c r="V21" s="16">
        <v>0</v>
      </c>
      <c r="W21" s="16">
        <v>0.05</v>
      </c>
      <c r="X21" s="16">
        <v>0.04</v>
      </c>
      <c r="Y21" s="16">
        <v>7.0000000000000007E-2</v>
      </c>
      <c r="Z21" s="18">
        <v>0.03</v>
      </c>
      <c r="AA21" s="17">
        <v>0.04</v>
      </c>
      <c r="AB21" s="16">
        <v>0.05</v>
      </c>
      <c r="AC21" s="16">
        <v>0.03</v>
      </c>
      <c r="AD21" s="16">
        <v>0.06</v>
      </c>
      <c r="AE21" s="16">
        <v>0.05</v>
      </c>
      <c r="AF21" s="18">
        <v>0</v>
      </c>
      <c r="AG21" s="17">
        <v>0.05</v>
      </c>
      <c r="AH21" s="16">
        <v>0.04</v>
      </c>
      <c r="AI21" s="16">
        <v>0.04</v>
      </c>
      <c r="AJ21" s="16">
        <v>0.05</v>
      </c>
      <c r="AK21" s="16">
        <v>0.05</v>
      </c>
      <c r="AL21" s="18">
        <v>0.04</v>
      </c>
      <c r="AM21" s="17">
        <v>0.04</v>
      </c>
      <c r="AN21" s="18">
        <v>0</v>
      </c>
    </row>
    <row r="22" spans="1:40" ht="15" customHeight="1" x14ac:dyDescent="0.3">
      <c r="A22" s="2" t="s">
        <v>329</v>
      </c>
      <c r="B22" s="9"/>
      <c r="D22" s="22"/>
      <c r="E22" s="9"/>
      <c r="F22" s="22"/>
      <c r="H22" s="12" t="s">
        <v>437</v>
      </c>
      <c r="M22" s="12" t="s">
        <v>437</v>
      </c>
      <c r="N22" s="9"/>
      <c r="O22" s="22"/>
      <c r="R22" s="12" t="s">
        <v>389</v>
      </c>
      <c r="S22" s="12" t="s">
        <v>389</v>
      </c>
      <c r="Z22" s="9"/>
      <c r="AA22" s="22"/>
      <c r="AF22" s="9"/>
      <c r="AG22" s="22"/>
      <c r="AL22" s="9"/>
      <c r="AM22" s="22"/>
      <c r="AN22" s="9"/>
    </row>
    <row r="23" spans="1:40" ht="15" customHeight="1" x14ac:dyDescent="0.3">
      <c r="A23" s="2" t="s">
        <v>329</v>
      </c>
      <c r="B23" s="9" t="s">
        <v>950</v>
      </c>
      <c r="C23" s="13">
        <v>12</v>
      </c>
      <c r="D23" s="14">
        <v>8</v>
      </c>
      <c r="E23" s="15">
        <v>4</v>
      </c>
      <c r="F23" s="14">
        <v>2</v>
      </c>
      <c r="G23" s="13">
        <v>1</v>
      </c>
      <c r="H23" s="13">
        <v>4</v>
      </c>
      <c r="I23" s="13">
        <v>2</v>
      </c>
      <c r="J23" s="13">
        <v>2</v>
      </c>
      <c r="K23" s="13">
        <v>2</v>
      </c>
      <c r="L23" s="13">
        <v>3</v>
      </c>
      <c r="M23" s="13">
        <v>6</v>
      </c>
      <c r="N23" s="15">
        <v>4</v>
      </c>
      <c r="O23" s="14">
        <v>9</v>
      </c>
      <c r="P23" s="13">
        <v>2</v>
      </c>
      <c r="Q23" s="13">
        <v>2</v>
      </c>
      <c r="R23" s="13">
        <v>0</v>
      </c>
      <c r="S23" s="13">
        <v>1</v>
      </c>
      <c r="T23" s="13">
        <v>1</v>
      </c>
      <c r="U23" s="13">
        <v>2</v>
      </c>
      <c r="V23" s="13">
        <v>0</v>
      </c>
      <c r="W23" s="13">
        <v>0</v>
      </c>
      <c r="X23" s="13">
        <v>0</v>
      </c>
      <c r="Y23" s="13">
        <v>1</v>
      </c>
      <c r="Z23" s="15">
        <v>4</v>
      </c>
      <c r="AA23" s="14">
        <v>9</v>
      </c>
      <c r="AB23" s="13">
        <v>4</v>
      </c>
      <c r="AC23" s="13">
        <v>1</v>
      </c>
      <c r="AD23" s="13">
        <v>1</v>
      </c>
      <c r="AE23" s="13">
        <v>2</v>
      </c>
      <c r="AF23" s="15">
        <v>0</v>
      </c>
      <c r="AG23" s="14">
        <v>8</v>
      </c>
      <c r="AH23" s="13">
        <v>5</v>
      </c>
      <c r="AI23" s="13">
        <v>4</v>
      </c>
      <c r="AJ23" s="13">
        <v>4</v>
      </c>
      <c r="AK23" s="13">
        <v>0</v>
      </c>
      <c r="AL23" s="15">
        <v>5</v>
      </c>
      <c r="AM23" s="14">
        <v>12</v>
      </c>
      <c r="AN23" s="15">
        <v>0</v>
      </c>
    </row>
    <row r="24" spans="1:40" ht="15" customHeight="1" x14ac:dyDescent="0.3">
      <c r="A24" s="2" t="s">
        <v>329</v>
      </c>
      <c r="B24" s="9"/>
      <c r="C24" s="16">
        <v>0.01</v>
      </c>
      <c r="D24" s="17">
        <v>0.01</v>
      </c>
      <c r="E24" s="18">
        <v>0.01</v>
      </c>
      <c r="F24" s="17">
        <v>0.02</v>
      </c>
      <c r="G24" s="3" t="s">
        <v>422</v>
      </c>
      <c r="H24" s="16">
        <v>0.02</v>
      </c>
      <c r="I24" s="16">
        <v>0.01</v>
      </c>
      <c r="J24" s="16">
        <v>0.01</v>
      </c>
      <c r="K24" s="16">
        <v>0.01</v>
      </c>
      <c r="L24" s="16">
        <v>0.01</v>
      </c>
      <c r="M24" s="16">
        <v>0.02</v>
      </c>
      <c r="N24" s="18">
        <v>0.01</v>
      </c>
      <c r="O24" s="17">
        <v>0.01</v>
      </c>
      <c r="P24" s="16">
        <v>0.01</v>
      </c>
      <c r="Q24" s="16">
        <v>0.02</v>
      </c>
      <c r="R24" s="16">
        <v>0</v>
      </c>
      <c r="S24" s="16">
        <v>0.01</v>
      </c>
      <c r="T24" s="16">
        <v>0.01</v>
      </c>
      <c r="U24" s="16">
        <v>0.02</v>
      </c>
      <c r="V24" s="16">
        <v>0</v>
      </c>
      <c r="W24" s="16">
        <v>0</v>
      </c>
      <c r="X24" s="16">
        <v>0</v>
      </c>
      <c r="Y24" s="16">
        <v>0.02</v>
      </c>
      <c r="Z24" s="18">
        <v>0.02</v>
      </c>
      <c r="AA24" s="17">
        <v>0.01</v>
      </c>
      <c r="AB24" s="16">
        <v>0.01</v>
      </c>
      <c r="AC24" s="16">
        <v>0.03</v>
      </c>
      <c r="AD24" s="16">
        <v>0.01</v>
      </c>
      <c r="AE24" s="16">
        <v>0.03</v>
      </c>
      <c r="AF24" s="18">
        <v>0</v>
      </c>
      <c r="AG24" s="17">
        <v>0.01</v>
      </c>
      <c r="AH24" s="16">
        <v>0.01</v>
      </c>
      <c r="AI24" s="16">
        <v>0.01</v>
      </c>
      <c r="AJ24" s="16">
        <v>0.02</v>
      </c>
      <c r="AK24" s="16">
        <v>0</v>
      </c>
      <c r="AL24" s="21">
        <v>0.03</v>
      </c>
      <c r="AM24" s="17">
        <v>0.01</v>
      </c>
      <c r="AN24" s="18">
        <v>0</v>
      </c>
    </row>
    <row r="25" spans="1:40" ht="15" customHeight="1" x14ac:dyDescent="0.3">
      <c r="A25" s="2" t="s">
        <v>329</v>
      </c>
      <c r="B25" s="9"/>
      <c r="D25" s="22"/>
      <c r="E25" s="9"/>
      <c r="F25" s="22"/>
      <c r="N25" s="9"/>
      <c r="O25" s="22"/>
      <c r="Z25" s="9"/>
      <c r="AA25" s="22"/>
      <c r="AF25" s="9"/>
      <c r="AG25" s="22"/>
      <c r="AL25" s="11" t="s">
        <v>381</v>
      </c>
      <c r="AM25" s="22"/>
      <c r="AN25" s="9"/>
    </row>
    <row r="26" spans="1:40" ht="15" customHeight="1" x14ac:dyDescent="0.3">
      <c r="A26" s="2" t="s">
        <v>329</v>
      </c>
      <c r="B26" s="9" t="s">
        <v>774</v>
      </c>
      <c r="C26" s="13">
        <v>6</v>
      </c>
      <c r="D26" s="14">
        <v>3</v>
      </c>
      <c r="E26" s="15">
        <v>3</v>
      </c>
      <c r="F26" s="14">
        <v>2</v>
      </c>
      <c r="G26" s="13">
        <v>2</v>
      </c>
      <c r="H26" s="13">
        <v>2</v>
      </c>
      <c r="I26" s="13">
        <v>0</v>
      </c>
      <c r="J26" s="13">
        <v>0</v>
      </c>
      <c r="K26" s="13">
        <v>0</v>
      </c>
      <c r="L26" s="13">
        <v>4</v>
      </c>
      <c r="M26" s="13">
        <v>2</v>
      </c>
      <c r="N26" s="15">
        <v>0</v>
      </c>
      <c r="O26" s="14">
        <v>4</v>
      </c>
      <c r="P26" s="13">
        <v>2</v>
      </c>
      <c r="Q26" s="13">
        <v>0</v>
      </c>
      <c r="R26" s="13">
        <v>0</v>
      </c>
      <c r="S26" s="13">
        <v>0</v>
      </c>
      <c r="T26" s="13">
        <v>0</v>
      </c>
      <c r="U26" s="13">
        <v>0</v>
      </c>
      <c r="V26" s="13">
        <v>0</v>
      </c>
      <c r="W26" s="13">
        <v>0</v>
      </c>
      <c r="X26" s="13">
        <v>1</v>
      </c>
      <c r="Y26" s="13">
        <v>0</v>
      </c>
      <c r="Z26" s="15">
        <v>3</v>
      </c>
      <c r="AA26" s="14">
        <v>3</v>
      </c>
      <c r="AB26" s="13">
        <v>3</v>
      </c>
      <c r="AC26" s="13">
        <v>1</v>
      </c>
      <c r="AD26" s="13">
        <v>1</v>
      </c>
      <c r="AE26" s="13">
        <v>1</v>
      </c>
      <c r="AF26" s="15">
        <v>0</v>
      </c>
      <c r="AG26" s="14">
        <v>4</v>
      </c>
      <c r="AH26" s="13">
        <v>2</v>
      </c>
      <c r="AI26" s="13">
        <v>1</v>
      </c>
      <c r="AJ26" s="13">
        <v>3</v>
      </c>
      <c r="AK26" s="13">
        <v>1</v>
      </c>
      <c r="AL26" s="15">
        <v>1</v>
      </c>
      <c r="AM26" s="14">
        <v>6</v>
      </c>
      <c r="AN26" s="15">
        <v>0</v>
      </c>
    </row>
    <row r="27" spans="1:40" ht="15" customHeight="1" x14ac:dyDescent="0.3">
      <c r="A27" s="2" t="s">
        <v>329</v>
      </c>
      <c r="B27" s="9"/>
      <c r="C27" s="16">
        <v>0.01</v>
      </c>
      <c r="D27" s="17">
        <v>0.01</v>
      </c>
      <c r="E27" s="18">
        <v>0.01</v>
      </c>
      <c r="F27" s="19">
        <v>0.03</v>
      </c>
      <c r="G27" s="16">
        <v>0.01</v>
      </c>
      <c r="H27" s="16">
        <v>0.01</v>
      </c>
      <c r="I27" s="16">
        <v>0</v>
      </c>
      <c r="J27" s="16">
        <v>0</v>
      </c>
      <c r="K27" s="16">
        <v>0</v>
      </c>
      <c r="L27" s="20">
        <v>0.02</v>
      </c>
      <c r="M27" s="16">
        <v>0.01</v>
      </c>
      <c r="N27" s="18">
        <v>0</v>
      </c>
      <c r="O27" s="17">
        <v>0.01</v>
      </c>
      <c r="P27" s="16">
        <v>0.01</v>
      </c>
      <c r="Q27" s="16">
        <v>0</v>
      </c>
      <c r="R27" s="16">
        <v>0</v>
      </c>
      <c r="S27" s="16">
        <v>0</v>
      </c>
      <c r="T27" s="16">
        <v>0</v>
      </c>
      <c r="U27" s="16">
        <v>0</v>
      </c>
      <c r="V27" s="16">
        <v>0</v>
      </c>
      <c r="W27" s="16">
        <v>0</v>
      </c>
      <c r="X27" s="16">
        <v>0.01</v>
      </c>
      <c r="Y27" s="16">
        <v>0</v>
      </c>
      <c r="Z27" s="18">
        <v>0.01</v>
      </c>
      <c r="AA27" s="23" t="s">
        <v>422</v>
      </c>
      <c r="AB27" s="16">
        <v>0.01</v>
      </c>
      <c r="AC27" s="16">
        <v>0.03</v>
      </c>
      <c r="AD27" s="16">
        <v>0.01</v>
      </c>
      <c r="AE27" s="16">
        <v>0.01</v>
      </c>
      <c r="AF27" s="18">
        <v>0</v>
      </c>
      <c r="AG27" s="17">
        <v>0.01</v>
      </c>
      <c r="AH27" s="16">
        <v>0.01</v>
      </c>
      <c r="AI27" s="3" t="s">
        <v>422</v>
      </c>
      <c r="AJ27" s="16">
        <v>0.01</v>
      </c>
      <c r="AK27" s="16">
        <v>0.01</v>
      </c>
      <c r="AL27" s="18">
        <v>0.01</v>
      </c>
      <c r="AM27" s="17">
        <v>0.01</v>
      </c>
      <c r="AN27" s="18">
        <v>0</v>
      </c>
    </row>
    <row r="28" spans="1:40" ht="15" customHeight="1" x14ac:dyDescent="0.3">
      <c r="A28" s="2" t="s">
        <v>329</v>
      </c>
      <c r="B28" s="9"/>
      <c r="D28" s="22"/>
      <c r="E28" s="9"/>
      <c r="F28" s="10" t="s">
        <v>448</v>
      </c>
      <c r="L28" s="12" t="s">
        <v>385</v>
      </c>
      <c r="N28" s="9"/>
      <c r="O28" s="22"/>
      <c r="Z28" s="9"/>
      <c r="AA28" s="22"/>
      <c r="AC28" s="12" t="s">
        <v>377</v>
      </c>
      <c r="AF28" s="9"/>
      <c r="AG28" s="22"/>
      <c r="AL28" s="9"/>
      <c r="AM28" s="22"/>
      <c r="AN28" s="9"/>
    </row>
    <row r="29" spans="1:40" ht="15" customHeight="1" x14ac:dyDescent="0.3">
      <c r="A29" s="2" t="s">
        <v>329</v>
      </c>
      <c r="B29" s="9" t="s">
        <v>960</v>
      </c>
      <c r="C29" s="13">
        <v>633</v>
      </c>
      <c r="D29" s="14">
        <v>370</v>
      </c>
      <c r="E29" s="15">
        <v>262</v>
      </c>
      <c r="F29" s="14">
        <v>49</v>
      </c>
      <c r="G29" s="13">
        <v>134</v>
      </c>
      <c r="H29" s="13">
        <v>126</v>
      </c>
      <c r="I29" s="13">
        <v>99</v>
      </c>
      <c r="J29" s="13">
        <v>88</v>
      </c>
      <c r="K29" s="13">
        <v>136</v>
      </c>
      <c r="L29" s="13">
        <v>183</v>
      </c>
      <c r="M29" s="13">
        <v>226</v>
      </c>
      <c r="N29" s="15">
        <v>224</v>
      </c>
      <c r="O29" s="14">
        <v>468</v>
      </c>
      <c r="P29" s="13">
        <v>89</v>
      </c>
      <c r="Q29" s="13">
        <v>61</v>
      </c>
      <c r="R29" s="13">
        <v>22</v>
      </c>
      <c r="S29" s="13">
        <v>43</v>
      </c>
      <c r="T29" s="13">
        <v>75</v>
      </c>
      <c r="U29" s="13">
        <v>66</v>
      </c>
      <c r="V29" s="13">
        <v>1</v>
      </c>
      <c r="W29" s="13">
        <v>13</v>
      </c>
      <c r="X29" s="13">
        <v>53</v>
      </c>
      <c r="Y29" s="13">
        <v>43</v>
      </c>
      <c r="Z29" s="15">
        <v>166</v>
      </c>
      <c r="AA29" s="14">
        <v>456</v>
      </c>
      <c r="AB29" s="13">
        <v>176</v>
      </c>
      <c r="AC29" s="13">
        <v>20</v>
      </c>
      <c r="AD29" s="13">
        <v>91</v>
      </c>
      <c r="AE29" s="13">
        <v>54</v>
      </c>
      <c r="AF29" s="15">
        <v>11</v>
      </c>
      <c r="AG29" s="14">
        <v>414</v>
      </c>
      <c r="AH29" s="13">
        <v>219</v>
      </c>
      <c r="AI29" s="13">
        <v>244</v>
      </c>
      <c r="AJ29" s="13">
        <v>170</v>
      </c>
      <c r="AK29" s="13">
        <v>119</v>
      </c>
      <c r="AL29" s="15">
        <v>100</v>
      </c>
      <c r="AM29" s="14">
        <v>633</v>
      </c>
      <c r="AN29" s="15">
        <v>0</v>
      </c>
    </row>
    <row r="30" spans="1:40" ht="15" customHeight="1" x14ac:dyDescent="0.3">
      <c r="A30" s="2" t="s">
        <v>329</v>
      </c>
      <c r="B30" s="9"/>
      <c r="C30" s="16">
        <v>0.71</v>
      </c>
      <c r="D30" s="17">
        <v>0.7</v>
      </c>
      <c r="E30" s="18">
        <v>0.71</v>
      </c>
      <c r="F30" s="17">
        <v>0.64</v>
      </c>
      <c r="G30" s="16">
        <v>0.75</v>
      </c>
      <c r="H30" s="16">
        <v>0.71</v>
      </c>
      <c r="I30" s="16">
        <v>0.7</v>
      </c>
      <c r="J30" s="16">
        <v>0.68</v>
      </c>
      <c r="K30" s="16">
        <v>0.72</v>
      </c>
      <c r="L30" s="16">
        <v>0.72</v>
      </c>
      <c r="M30" s="16">
        <v>0.7</v>
      </c>
      <c r="N30" s="18">
        <v>0.7</v>
      </c>
      <c r="O30" s="17">
        <v>0.71</v>
      </c>
      <c r="P30" s="16">
        <v>0.67</v>
      </c>
      <c r="Q30" s="16">
        <v>0.69</v>
      </c>
      <c r="R30" s="16">
        <v>0.77</v>
      </c>
      <c r="S30" s="20">
        <v>0.57999999999999996</v>
      </c>
      <c r="T30" s="16">
        <v>0.74</v>
      </c>
      <c r="U30" s="16">
        <v>0.75</v>
      </c>
      <c r="V30" s="16">
        <v>1</v>
      </c>
      <c r="W30" s="16">
        <v>0.78</v>
      </c>
      <c r="X30" s="16">
        <v>0.68</v>
      </c>
      <c r="Y30" s="16">
        <v>0.76</v>
      </c>
      <c r="Z30" s="18">
        <v>0.73</v>
      </c>
      <c r="AA30" s="17">
        <v>0.69</v>
      </c>
      <c r="AB30" s="16">
        <v>0.75</v>
      </c>
      <c r="AC30" s="16">
        <v>0.73</v>
      </c>
      <c r="AD30" s="16">
        <v>0.75</v>
      </c>
      <c r="AE30" s="16">
        <v>0.75</v>
      </c>
      <c r="AF30" s="18">
        <v>0.74</v>
      </c>
      <c r="AG30" s="17">
        <v>0.71</v>
      </c>
      <c r="AH30" s="16">
        <v>0.71</v>
      </c>
      <c r="AI30" s="20">
        <v>0.76</v>
      </c>
      <c r="AJ30" s="20">
        <v>0.65</v>
      </c>
      <c r="AK30" s="16">
        <v>0.69</v>
      </c>
      <c r="AL30" s="18">
        <v>0.73</v>
      </c>
      <c r="AM30" s="17">
        <v>0.71</v>
      </c>
      <c r="AN30" s="18">
        <v>0</v>
      </c>
    </row>
    <row r="31" spans="1:40" ht="15" customHeight="1" x14ac:dyDescent="0.3">
      <c r="A31" s="2" t="s">
        <v>329</v>
      </c>
      <c r="B31" s="9"/>
      <c r="D31" s="22"/>
      <c r="E31" s="9"/>
      <c r="F31" s="22"/>
      <c r="N31" s="9"/>
      <c r="O31" s="10" t="s">
        <v>381</v>
      </c>
      <c r="T31" s="12" t="s">
        <v>381</v>
      </c>
      <c r="U31" s="12" t="s">
        <v>381</v>
      </c>
      <c r="Y31" s="12" t="s">
        <v>381</v>
      </c>
      <c r="Z31" s="11" t="s">
        <v>381</v>
      </c>
      <c r="AA31" s="22"/>
      <c r="AF31" s="9"/>
      <c r="AG31" s="22"/>
      <c r="AI31" s="12" t="s">
        <v>380</v>
      </c>
      <c r="AL31" s="9"/>
      <c r="AM31" s="22"/>
      <c r="AN31" s="9"/>
    </row>
    <row r="32" spans="1:40" ht="15" customHeight="1" x14ac:dyDescent="0.3">
      <c r="A32" s="2" t="s">
        <v>329</v>
      </c>
      <c r="B32" s="9" t="s">
        <v>970</v>
      </c>
      <c r="C32" s="13">
        <v>52</v>
      </c>
      <c r="D32" s="14">
        <v>29</v>
      </c>
      <c r="E32" s="15">
        <v>22</v>
      </c>
      <c r="F32" s="14">
        <v>7</v>
      </c>
      <c r="G32" s="13">
        <v>5</v>
      </c>
      <c r="H32" s="13">
        <v>16</v>
      </c>
      <c r="I32" s="13">
        <v>10</v>
      </c>
      <c r="J32" s="13">
        <v>9</v>
      </c>
      <c r="K32" s="13">
        <v>6</v>
      </c>
      <c r="L32" s="13">
        <v>11</v>
      </c>
      <c r="M32" s="13">
        <v>26</v>
      </c>
      <c r="N32" s="15">
        <v>15</v>
      </c>
      <c r="O32" s="14">
        <v>37</v>
      </c>
      <c r="P32" s="13">
        <v>8</v>
      </c>
      <c r="Q32" s="13">
        <v>4</v>
      </c>
      <c r="R32" s="13">
        <v>3</v>
      </c>
      <c r="S32" s="13">
        <v>7</v>
      </c>
      <c r="T32" s="13">
        <v>7</v>
      </c>
      <c r="U32" s="13">
        <v>4</v>
      </c>
      <c r="V32" s="13">
        <v>0</v>
      </c>
      <c r="W32" s="13">
        <v>1</v>
      </c>
      <c r="X32" s="13">
        <v>3</v>
      </c>
      <c r="Y32" s="13">
        <v>5</v>
      </c>
      <c r="Z32" s="15">
        <v>11</v>
      </c>
      <c r="AA32" s="14">
        <v>36</v>
      </c>
      <c r="AB32" s="13">
        <v>15</v>
      </c>
      <c r="AC32" s="13">
        <v>2</v>
      </c>
      <c r="AD32" s="13">
        <v>8</v>
      </c>
      <c r="AE32" s="13">
        <v>6</v>
      </c>
      <c r="AF32" s="15">
        <v>0</v>
      </c>
      <c r="AG32" s="14">
        <v>34</v>
      </c>
      <c r="AH32" s="13">
        <v>18</v>
      </c>
      <c r="AI32" s="13">
        <v>16</v>
      </c>
      <c r="AJ32" s="13">
        <v>18</v>
      </c>
      <c r="AK32" s="13">
        <v>8</v>
      </c>
      <c r="AL32" s="15">
        <v>10</v>
      </c>
      <c r="AM32" s="14">
        <v>52</v>
      </c>
      <c r="AN32" s="15">
        <v>0</v>
      </c>
    </row>
    <row r="33" spans="1:40" ht="15" customHeight="1" x14ac:dyDescent="0.3">
      <c r="A33" s="2" t="s">
        <v>329</v>
      </c>
      <c r="B33" s="9"/>
      <c r="C33" s="16">
        <v>0.06</v>
      </c>
      <c r="D33" s="17">
        <v>0.06</v>
      </c>
      <c r="E33" s="18">
        <v>0.06</v>
      </c>
      <c r="F33" s="17">
        <v>0.09</v>
      </c>
      <c r="G33" s="20">
        <v>0.03</v>
      </c>
      <c r="H33" s="20">
        <v>0.09</v>
      </c>
      <c r="I33" s="16">
        <v>7.0000000000000007E-2</v>
      </c>
      <c r="J33" s="16">
        <v>7.0000000000000007E-2</v>
      </c>
      <c r="K33" s="16">
        <v>0.03</v>
      </c>
      <c r="L33" s="16">
        <v>0.04</v>
      </c>
      <c r="M33" s="20">
        <v>0.08</v>
      </c>
      <c r="N33" s="18">
        <v>0.05</v>
      </c>
      <c r="O33" s="17">
        <v>0.06</v>
      </c>
      <c r="P33" s="16">
        <v>0.06</v>
      </c>
      <c r="Q33" s="16">
        <v>0.04</v>
      </c>
      <c r="R33" s="16">
        <v>0.1</v>
      </c>
      <c r="S33" s="16">
        <v>0.1</v>
      </c>
      <c r="T33" s="16">
        <v>7.0000000000000007E-2</v>
      </c>
      <c r="U33" s="16">
        <v>0.05</v>
      </c>
      <c r="V33" s="16">
        <v>0</v>
      </c>
      <c r="W33" s="16">
        <v>0.05</v>
      </c>
      <c r="X33" s="16">
        <v>0.04</v>
      </c>
      <c r="Y33" s="16">
        <v>0.08</v>
      </c>
      <c r="Z33" s="18">
        <v>0.05</v>
      </c>
      <c r="AA33" s="17">
        <v>0.06</v>
      </c>
      <c r="AB33" s="16">
        <v>7.0000000000000007E-2</v>
      </c>
      <c r="AC33" s="16">
        <v>0.06</v>
      </c>
      <c r="AD33" s="16">
        <v>7.0000000000000007E-2</v>
      </c>
      <c r="AE33" s="16">
        <v>0.08</v>
      </c>
      <c r="AF33" s="18">
        <v>0</v>
      </c>
      <c r="AG33" s="17">
        <v>0.06</v>
      </c>
      <c r="AH33" s="16">
        <v>0.06</v>
      </c>
      <c r="AI33" s="16">
        <v>0.05</v>
      </c>
      <c r="AJ33" s="16">
        <v>7.0000000000000007E-2</v>
      </c>
      <c r="AK33" s="16">
        <v>0.05</v>
      </c>
      <c r="AL33" s="18">
        <v>7.0000000000000007E-2</v>
      </c>
      <c r="AM33" s="17">
        <v>0.06</v>
      </c>
      <c r="AN33" s="18">
        <v>0</v>
      </c>
    </row>
    <row r="34" spans="1:40" ht="15" customHeight="1" x14ac:dyDescent="0.3">
      <c r="A34" s="2" t="s">
        <v>329</v>
      </c>
      <c r="B34" s="9"/>
      <c r="C34" s="28"/>
      <c r="D34" s="29"/>
      <c r="E34" s="30"/>
      <c r="F34" s="49" t="s">
        <v>378</v>
      </c>
      <c r="G34" s="28"/>
      <c r="H34" s="47" t="s">
        <v>641</v>
      </c>
      <c r="I34" s="28"/>
      <c r="J34" s="28"/>
      <c r="K34" s="28"/>
      <c r="L34" s="28"/>
      <c r="M34" s="47" t="s">
        <v>437</v>
      </c>
      <c r="N34" s="30"/>
      <c r="O34" s="29"/>
      <c r="P34" s="28"/>
      <c r="Q34" s="28"/>
      <c r="R34" s="28"/>
      <c r="S34" s="28"/>
      <c r="T34" s="28"/>
      <c r="U34" s="28"/>
      <c r="V34" s="28"/>
      <c r="W34" s="28"/>
      <c r="X34" s="28"/>
      <c r="Y34" s="28"/>
      <c r="Z34" s="30"/>
      <c r="AA34" s="29"/>
      <c r="AB34" s="28"/>
      <c r="AC34" s="28"/>
      <c r="AD34" s="28"/>
      <c r="AE34" s="28"/>
      <c r="AF34" s="30"/>
      <c r="AG34" s="29"/>
      <c r="AH34" s="28"/>
      <c r="AI34" s="28"/>
      <c r="AJ34" s="28"/>
      <c r="AK34" s="28"/>
      <c r="AL34" s="30"/>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4500-000000000000}"/>
  </hyperlinks>
  <pageMargins left="0.7" right="0.7" top="0.75" bottom="0.75" header="0.3" footer="0.3"/>
  <headerFooter>
    <oddHeader>&amp;L&amp;"Aptos"&amp;12&amp;K000000 Classification: CONFIDENTIAL&amp;1#_x000D_</oddHeader>
  </headerFooter>
</worksheet>
</file>

<file path=xl/worksheets/sheet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600-000000000000}">
  <dimension ref="A1:AN34"/>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1201</v>
      </c>
    </row>
    <row r="4" spans="1:40" x14ac:dyDescent="0.3">
      <c r="A4" s="2" t="s">
        <v>329</v>
      </c>
      <c r="B4" s="2" t="s">
        <v>1202</v>
      </c>
    </row>
    <row r="5" spans="1:40" x14ac:dyDescent="0.3">
      <c r="A5" s="2" t="s">
        <v>329</v>
      </c>
      <c r="B5" s="2" t="s">
        <v>53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425</v>
      </c>
      <c r="D9" s="14">
        <v>264</v>
      </c>
      <c r="E9" s="15">
        <v>160</v>
      </c>
      <c r="F9" s="14">
        <v>18</v>
      </c>
      <c r="G9" s="13">
        <v>62</v>
      </c>
      <c r="H9" s="13">
        <v>58</v>
      </c>
      <c r="I9" s="13">
        <v>82</v>
      </c>
      <c r="J9" s="13">
        <v>69</v>
      </c>
      <c r="K9" s="13">
        <v>136</v>
      </c>
      <c r="L9" s="13">
        <v>80</v>
      </c>
      <c r="M9" s="13">
        <v>140</v>
      </c>
      <c r="N9" s="15">
        <v>205</v>
      </c>
      <c r="O9" s="14">
        <v>312</v>
      </c>
      <c r="P9" s="13">
        <v>57</v>
      </c>
      <c r="Q9" s="13">
        <v>48</v>
      </c>
      <c r="R9" s="13">
        <v>12</v>
      </c>
      <c r="S9" s="13">
        <v>43</v>
      </c>
      <c r="T9" s="13">
        <v>56</v>
      </c>
      <c r="U9" s="13">
        <v>36</v>
      </c>
      <c r="V9" s="13">
        <v>1</v>
      </c>
      <c r="W9" s="13">
        <v>14</v>
      </c>
      <c r="X9" s="13">
        <v>42</v>
      </c>
      <c r="Y9" s="13">
        <v>46</v>
      </c>
      <c r="Z9" s="15">
        <v>70</v>
      </c>
      <c r="AA9" s="14">
        <v>369</v>
      </c>
      <c r="AB9" s="13">
        <v>56</v>
      </c>
      <c r="AC9" s="13">
        <v>4</v>
      </c>
      <c r="AD9" s="13">
        <v>24</v>
      </c>
      <c r="AE9" s="13">
        <v>24</v>
      </c>
      <c r="AF9" s="15">
        <v>4</v>
      </c>
      <c r="AG9" s="14">
        <v>262</v>
      </c>
      <c r="AH9" s="13">
        <v>163</v>
      </c>
      <c r="AI9" s="13">
        <v>134</v>
      </c>
      <c r="AJ9" s="13">
        <v>128</v>
      </c>
      <c r="AK9" s="13">
        <v>90</v>
      </c>
      <c r="AL9" s="15">
        <v>73</v>
      </c>
      <c r="AM9" s="14">
        <v>425</v>
      </c>
      <c r="AN9" s="15">
        <v>0</v>
      </c>
    </row>
    <row r="10" spans="1:40" ht="15" customHeight="1" x14ac:dyDescent="0.3">
      <c r="A10" s="2" t="s">
        <v>329</v>
      </c>
      <c r="B10" s="9" t="s">
        <v>338</v>
      </c>
      <c r="C10" s="13">
        <v>419</v>
      </c>
      <c r="D10" s="14">
        <v>264</v>
      </c>
      <c r="E10" s="15">
        <v>156</v>
      </c>
      <c r="F10" s="14">
        <v>17</v>
      </c>
      <c r="G10" s="13">
        <v>61</v>
      </c>
      <c r="H10" s="13">
        <v>56</v>
      </c>
      <c r="I10" s="13">
        <v>81</v>
      </c>
      <c r="J10" s="13">
        <v>68</v>
      </c>
      <c r="K10" s="13">
        <v>137</v>
      </c>
      <c r="L10" s="13">
        <v>78</v>
      </c>
      <c r="M10" s="13">
        <v>137</v>
      </c>
      <c r="N10" s="15">
        <v>204</v>
      </c>
      <c r="O10" s="14">
        <v>309</v>
      </c>
      <c r="P10" s="13">
        <v>55</v>
      </c>
      <c r="Q10" s="13">
        <v>47</v>
      </c>
      <c r="R10" s="13">
        <v>11</v>
      </c>
      <c r="S10" s="13">
        <v>42</v>
      </c>
      <c r="T10" s="13">
        <v>55</v>
      </c>
      <c r="U10" s="13">
        <v>36</v>
      </c>
      <c r="V10" s="13">
        <v>1</v>
      </c>
      <c r="W10" s="13">
        <v>13</v>
      </c>
      <c r="X10" s="13">
        <v>43</v>
      </c>
      <c r="Y10" s="13">
        <v>41</v>
      </c>
      <c r="Z10" s="15">
        <v>75</v>
      </c>
      <c r="AA10" s="14">
        <v>365</v>
      </c>
      <c r="AB10" s="13">
        <v>54</v>
      </c>
      <c r="AC10" s="13">
        <v>4</v>
      </c>
      <c r="AD10" s="13">
        <v>22</v>
      </c>
      <c r="AE10" s="13">
        <v>21</v>
      </c>
      <c r="AF10" s="15">
        <v>7</v>
      </c>
      <c r="AG10" s="14">
        <v>256</v>
      </c>
      <c r="AH10" s="13">
        <v>163</v>
      </c>
      <c r="AI10" s="13">
        <v>120</v>
      </c>
      <c r="AJ10" s="13">
        <v>136</v>
      </c>
      <c r="AK10" s="13">
        <v>94</v>
      </c>
      <c r="AL10" s="15">
        <v>69</v>
      </c>
      <c r="AM10" s="14">
        <v>419</v>
      </c>
      <c r="AN10" s="15">
        <v>0</v>
      </c>
    </row>
    <row r="11" spans="1:40" ht="15" customHeight="1" x14ac:dyDescent="0.3">
      <c r="A11" s="2" t="s">
        <v>329</v>
      </c>
      <c r="B11" s="9" t="s">
        <v>909</v>
      </c>
      <c r="C11" s="13">
        <v>146</v>
      </c>
      <c r="D11" s="14">
        <v>89</v>
      </c>
      <c r="E11" s="15">
        <v>57</v>
      </c>
      <c r="F11" s="14">
        <v>7</v>
      </c>
      <c r="G11" s="13">
        <v>20</v>
      </c>
      <c r="H11" s="13">
        <v>12</v>
      </c>
      <c r="I11" s="13">
        <v>28</v>
      </c>
      <c r="J11" s="13">
        <v>29</v>
      </c>
      <c r="K11" s="13">
        <v>49</v>
      </c>
      <c r="L11" s="13">
        <v>27</v>
      </c>
      <c r="M11" s="13">
        <v>40</v>
      </c>
      <c r="N11" s="15">
        <v>78</v>
      </c>
      <c r="O11" s="14">
        <v>105</v>
      </c>
      <c r="P11" s="13">
        <v>20</v>
      </c>
      <c r="Q11" s="13">
        <v>14</v>
      </c>
      <c r="R11" s="13">
        <v>5</v>
      </c>
      <c r="S11" s="13">
        <v>18</v>
      </c>
      <c r="T11" s="13">
        <v>20</v>
      </c>
      <c r="U11" s="13">
        <v>14</v>
      </c>
      <c r="V11" s="13">
        <v>0</v>
      </c>
      <c r="W11" s="13">
        <v>6</v>
      </c>
      <c r="X11" s="13">
        <v>12</v>
      </c>
      <c r="Y11" s="13">
        <v>12</v>
      </c>
      <c r="Z11" s="15">
        <v>24</v>
      </c>
      <c r="AA11" s="14">
        <v>129</v>
      </c>
      <c r="AB11" s="13">
        <v>16</v>
      </c>
      <c r="AC11" s="13">
        <v>1</v>
      </c>
      <c r="AD11" s="13">
        <v>5</v>
      </c>
      <c r="AE11" s="13">
        <v>8</v>
      </c>
      <c r="AF11" s="15">
        <v>2</v>
      </c>
      <c r="AG11" s="14">
        <v>83</v>
      </c>
      <c r="AH11" s="13">
        <v>63</v>
      </c>
      <c r="AI11" s="13">
        <v>40</v>
      </c>
      <c r="AJ11" s="13">
        <v>43</v>
      </c>
      <c r="AK11" s="13">
        <v>36</v>
      </c>
      <c r="AL11" s="15">
        <v>27</v>
      </c>
      <c r="AM11" s="14">
        <v>146</v>
      </c>
      <c r="AN11" s="15">
        <v>0</v>
      </c>
    </row>
    <row r="12" spans="1:40" ht="15" customHeight="1" x14ac:dyDescent="0.3">
      <c r="A12" s="2" t="s">
        <v>329</v>
      </c>
      <c r="B12" s="9"/>
      <c r="C12" s="16">
        <v>0.35</v>
      </c>
      <c r="D12" s="17">
        <v>0.34</v>
      </c>
      <c r="E12" s="18">
        <v>0.36</v>
      </c>
      <c r="F12" s="17">
        <v>0.43</v>
      </c>
      <c r="G12" s="16">
        <v>0.33</v>
      </c>
      <c r="H12" s="20">
        <v>0.22</v>
      </c>
      <c r="I12" s="16">
        <v>0.35</v>
      </c>
      <c r="J12" s="16">
        <v>0.43</v>
      </c>
      <c r="K12" s="16">
        <v>0.36</v>
      </c>
      <c r="L12" s="16">
        <v>0.35</v>
      </c>
      <c r="M12" s="16">
        <v>0.28999999999999998</v>
      </c>
      <c r="N12" s="18">
        <v>0.38</v>
      </c>
      <c r="O12" s="17">
        <v>0.34</v>
      </c>
      <c r="P12" s="16">
        <v>0.36</v>
      </c>
      <c r="Q12" s="16">
        <v>0.31</v>
      </c>
      <c r="R12" s="16">
        <v>0.42</v>
      </c>
      <c r="S12" s="16">
        <v>0.42</v>
      </c>
      <c r="T12" s="16">
        <v>0.37</v>
      </c>
      <c r="U12" s="16">
        <v>0.39</v>
      </c>
      <c r="V12" s="16">
        <v>0</v>
      </c>
      <c r="W12" s="16">
        <v>0.47</v>
      </c>
      <c r="X12" s="16">
        <v>0.28000000000000003</v>
      </c>
      <c r="Y12" s="16">
        <v>0.3</v>
      </c>
      <c r="Z12" s="18">
        <v>0.32</v>
      </c>
      <c r="AA12" s="17">
        <v>0.35</v>
      </c>
      <c r="AB12" s="16">
        <v>0.3</v>
      </c>
      <c r="AC12" s="16">
        <v>0.23</v>
      </c>
      <c r="AD12" s="16">
        <v>0.24</v>
      </c>
      <c r="AE12" s="16">
        <v>0.4</v>
      </c>
      <c r="AF12" s="18">
        <v>0.27</v>
      </c>
      <c r="AG12" s="17">
        <v>0.32</v>
      </c>
      <c r="AH12" s="16">
        <v>0.39</v>
      </c>
      <c r="AI12" s="16">
        <v>0.33</v>
      </c>
      <c r="AJ12" s="16">
        <v>0.32</v>
      </c>
      <c r="AK12" s="16">
        <v>0.38</v>
      </c>
      <c r="AL12" s="18">
        <v>0.39</v>
      </c>
      <c r="AM12" s="17">
        <v>0.35</v>
      </c>
      <c r="AN12" s="18">
        <v>0</v>
      </c>
    </row>
    <row r="13" spans="1:40" ht="15" customHeight="1" x14ac:dyDescent="0.3">
      <c r="A13" s="2" t="s">
        <v>329</v>
      </c>
      <c r="B13" s="9"/>
      <c r="D13" s="22"/>
      <c r="E13" s="9"/>
      <c r="F13" s="22"/>
      <c r="J13" s="12" t="s">
        <v>379</v>
      </c>
      <c r="N13" s="11" t="s">
        <v>379</v>
      </c>
      <c r="O13" s="22"/>
      <c r="Z13" s="9"/>
      <c r="AA13" s="22"/>
      <c r="AF13" s="9"/>
      <c r="AG13" s="22"/>
      <c r="AL13" s="9"/>
      <c r="AM13" s="22"/>
      <c r="AN13" s="9"/>
    </row>
    <row r="14" spans="1:40" ht="15" customHeight="1" x14ac:dyDescent="0.3">
      <c r="A14" s="2" t="s">
        <v>329</v>
      </c>
      <c r="B14" s="9" t="s">
        <v>922</v>
      </c>
      <c r="C14" s="13">
        <v>160</v>
      </c>
      <c r="D14" s="14">
        <v>100</v>
      </c>
      <c r="E14" s="15">
        <v>60</v>
      </c>
      <c r="F14" s="14">
        <v>4</v>
      </c>
      <c r="G14" s="13">
        <v>21</v>
      </c>
      <c r="H14" s="13">
        <v>26</v>
      </c>
      <c r="I14" s="13">
        <v>31</v>
      </c>
      <c r="J14" s="13">
        <v>22</v>
      </c>
      <c r="K14" s="13">
        <v>57</v>
      </c>
      <c r="L14" s="13">
        <v>24</v>
      </c>
      <c r="M14" s="13">
        <v>57</v>
      </c>
      <c r="N14" s="15">
        <v>78</v>
      </c>
      <c r="O14" s="14">
        <v>117</v>
      </c>
      <c r="P14" s="13">
        <v>19</v>
      </c>
      <c r="Q14" s="13">
        <v>22</v>
      </c>
      <c r="R14" s="13">
        <v>2</v>
      </c>
      <c r="S14" s="13">
        <v>14</v>
      </c>
      <c r="T14" s="13">
        <v>24</v>
      </c>
      <c r="U14" s="13">
        <v>10</v>
      </c>
      <c r="V14" s="13">
        <v>1</v>
      </c>
      <c r="W14" s="13">
        <v>3</v>
      </c>
      <c r="X14" s="13">
        <v>16</v>
      </c>
      <c r="Y14" s="13">
        <v>18</v>
      </c>
      <c r="Z14" s="15">
        <v>32</v>
      </c>
      <c r="AA14" s="14">
        <v>139</v>
      </c>
      <c r="AB14" s="13">
        <v>20</v>
      </c>
      <c r="AC14" s="13">
        <v>3</v>
      </c>
      <c r="AD14" s="13">
        <v>9</v>
      </c>
      <c r="AE14" s="13">
        <v>7</v>
      </c>
      <c r="AF14" s="15">
        <v>2</v>
      </c>
      <c r="AG14" s="14">
        <v>101</v>
      </c>
      <c r="AH14" s="13">
        <v>59</v>
      </c>
      <c r="AI14" s="13">
        <v>45</v>
      </c>
      <c r="AJ14" s="13">
        <v>56</v>
      </c>
      <c r="AK14" s="13">
        <v>32</v>
      </c>
      <c r="AL14" s="15">
        <v>27</v>
      </c>
      <c r="AM14" s="14">
        <v>160</v>
      </c>
      <c r="AN14" s="15">
        <v>0</v>
      </c>
    </row>
    <row r="15" spans="1:40" ht="15" customHeight="1" x14ac:dyDescent="0.3">
      <c r="A15" s="2" t="s">
        <v>329</v>
      </c>
      <c r="B15" s="9"/>
      <c r="C15" s="16">
        <v>0.38</v>
      </c>
      <c r="D15" s="17">
        <v>0.38</v>
      </c>
      <c r="E15" s="18">
        <v>0.38</v>
      </c>
      <c r="F15" s="17">
        <v>0.23</v>
      </c>
      <c r="G15" s="16">
        <v>0.34</v>
      </c>
      <c r="H15" s="16">
        <v>0.46</v>
      </c>
      <c r="I15" s="16">
        <v>0.38</v>
      </c>
      <c r="J15" s="16">
        <v>0.32</v>
      </c>
      <c r="K15" s="16">
        <v>0.42</v>
      </c>
      <c r="L15" s="16">
        <v>0.31</v>
      </c>
      <c r="M15" s="16">
        <v>0.42</v>
      </c>
      <c r="N15" s="18">
        <v>0.38</v>
      </c>
      <c r="O15" s="17">
        <v>0.38</v>
      </c>
      <c r="P15" s="16">
        <v>0.34</v>
      </c>
      <c r="Q15" s="16">
        <v>0.46</v>
      </c>
      <c r="R15" s="16">
        <v>0.16</v>
      </c>
      <c r="S15" s="16">
        <v>0.33</v>
      </c>
      <c r="T15" s="16">
        <v>0.44</v>
      </c>
      <c r="U15" s="16">
        <v>0.28000000000000003</v>
      </c>
      <c r="V15" s="16">
        <v>1</v>
      </c>
      <c r="W15" s="16">
        <v>0.19</v>
      </c>
      <c r="X15" s="16">
        <v>0.37</v>
      </c>
      <c r="Y15" s="16">
        <v>0.44</v>
      </c>
      <c r="Z15" s="18">
        <v>0.43</v>
      </c>
      <c r="AA15" s="17">
        <v>0.38</v>
      </c>
      <c r="AB15" s="16">
        <v>0.38</v>
      </c>
      <c r="AC15" s="16">
        <v>0.77</v>
      </c>
      <c r="AD15" s="16">
        <v>0.41</v>
      </c>
      <c r="AE15" s="16">
        <v>0.33</v>
      </c>
      <c r="AF15" s="18">
        <v>0.22</v>
      </c>
      <c r="AG15" s="17">
        <v>0.39</v>
      </c>
      <c r="AH15" s="16">
        <v>0.36</v>
      </c>
      <c r="AI15" s="16">
        <v>0.37</v>
      </c>
      <c r="AJ15" s="16">
        <v>0.41</v>
      </c>
      <c r="AK15" s="16">
        <v>0.34</v>
      </c>
      <c r="AL15" s="18">
        <v>0.4</v>
      </c>
      <c r="AM15" s="17">
        <v>0.38</v>
      </c>
      <c r="AN15" s="18">
        <v>0</v>
      </c>
    </row>
    <row r="16" spans="1:40" ht="15" customHeight="1" x14ac:dyDescent="0.3">
      <c r="A16" s="2" t="s">
        <v>329</v>
      </c>
      <c r="B16" s="9" t="s">
        <v>930</v>
      </c>
      <c r="C16" s="13">
        <v>91</v>
      </c>
      <c r="D16" s="14">
        <v>61</v>
      </c>
      <c r="E16" s="15">
        <v>30</v>
      </c>
      <c r="F16" s="14">
        <v>5</v>
      </c>
      <c r="G16" s="13">
        <v>13</v>
      </c>
      <c r="H16" s="13">
        <v>13</v>
      </c>
      <c r="I16" s="13">
        <v>17</v>
      </c>
      <c r="J16" s="13">
        <v>15</v>
      </c>
      <c r="K16" s="13">
        <v>28</v>
      </c>
      <c r="L16" s="13">
        <v>18</v>
      </c>
      <c r="M16" s="13">
        <v>30</v>
      </c>
      <c r="N16" s="15">
        <v>43</v>
      </c>
      <c r="O16" s="14">
        <v>66</v>
      </c>
      <c r="P16" s="13">
        <v>16</v>
      </c>
      <c r="Q16" s="13">
        <v>10</v>
      </c>
      <c r="R16" s="13">
        <v>3</v>
      </c>
      <c r="S16" s="13">
        <v>9</v>
      </c>
      <c r="T16" s="13">
        <v>9</v>
      </c>
      <c r="U16" s="13">
        <v>7</v>
      </c>
      <c r="V16" s="13">
        <v>0</v>
      </c>
      <c r="W16" s="13">
        <v>4</v>
      </c>
      <c r="X16" s="13">
        <v>14</v>
      </c>
      <c r="Y16" s="13">
        <v>6</v>
      </c>
      <c r="Z16" s="15">
        <v>14</v>
      </c>
      <c r="AA16" s="14">
        <v>78</v>
      </c>
      <c r="AB16" s="13">
        <v>13</v>
      </c>
      <c r="AC16" s="13">
        <v>0</v>
      </c>
      <c r="AD16" s="13">
        <v>6</v>
      </c>
      <c r="AE16" s="13">
        <v>3</v>
      </c>
      <c r="AF16" s="15">
        <v>4</v>
      </c>
      <c r="AG16" s="14">
        <v>59</v>
      </c>
      <c r="AH16" s="13">
        <v>32</v>
      </c>
      <c r="AI16" s="13">
        <v>27</v>
      </c>
      <c r="AJ16" s="13">
        <v>31</v>
      </c>
      <c r="AK16" s="13">
        <v>21</v>
      </c>
      <c r="AL16" s="15">
        <v>11</v>
      </c>
      <c r="AM16" s="14">
        <v>91</v>
      </c>
      <c r="AN16" s="15">
        <v>0</v>
      </c>
    </row>
    <row r="17" spans="1:40" ht="15" customHeight="1" x14ac:dyDescent="0.3">
      <c r="A17" s="2" t="s">
        <v>329</v>
      </c>
      <c r="B17" s="9"/>
      <c r="C17" s="16">
        <v>0.22</v>
      </c>
      <c r="D17" s="17">
        <v>0.23</v>
      </c>
      <c r="E17" s="18">
        <v>0.19</v>
      </c>
      <c r="F17" s="17">
        <v>0.28000000000000003</v>
      </c>
      <c r="G17" s="16">
        <v>0.21</v>
      </c>
      <c r="H17" s="16">
        <v>0.24</v>
      </c>
      <c r="I17" s="16">
        <v>0.21</v>
      </c>
      <c r="J17" s="16">
        <v>0.22</v>
      </c>
      <c r="K17" s="16">
        <v>0.2</v>
      </c>
      <c r="L17" s="16">
        <v>0.23</v>
      </c>
      <c r="M17" s="16">
        <v>0.22</v>
      </c>
      <c r="N17" s="18">
        <v>0.21</v>
      </c>
      <c r="O17" s="17">
        <v>0.21</v>
      </c>
      <c r="P17" s="16">
        <v>0.28999999999999998</v>
      </c>
      <c r="Q17" s="16">
        <v>0.21</v>
      </c>
      <c r="R17" s="16">
        <v>0.26</v>
      </c>
      <c r="S17" s="16">
        <v>0.21</v>
      </c>
      <c r="T17" s="16">
        <v>0.17</v>
      </c>
      <c r="U17" s="16">
        <v>0.19</v>
      </c>
      <c r="V17" s="16">
        <v>0</v>
      </c>
      <c r="W17" s="16">
        <v>0.28000000000000003</v>
      </c>
      <c r="X17" s="16">
        <v>0.32</v>
      </c>
      <c r="Y17" s="16">
        <v>0.15</v>
      </c>
      <c r="Z17" s="18">
        <v>0.19</v>
      </c>
      <c r="AA17" s="17">
        <v>0.21</v>
      </c>
      <c r="AB17" s="16">
        <v>0.24</v>
      </c>
      <c r="AC17" s="16">
        <v>0</v>
      </c>
      <c r="AD17" s="16">
        <v>0.27</v>
      </c>
      <c r="AE17" s="16">
        <v>0.15</v>
      </c>
      <c r="AF17" s="18">
        <v>0.51</v>
      </c>
      <c r="AG17" s="17">
        <v>0.23</v>
      </c>
      <c r="AH17" s="16">
        <v>0.2</v>
      </c>
      <c r="AI17" s="16">
        <v>0.23</v>
      </c>
      <c r="AJ17" s="16">
        <v>0.23</v>
      </c>
      <c r="AK17" s="16">
        <v>0.23</v>
      </c>
      <c r="AL17" s="18">
        <v>0.16</v>
      </c>
      <c r="AM17" s="17">
        <v>0.22</v>
      </c>
      <c r="AN17" s="18">
        <v>0</v>
      </c>
    </row>
    <row r="18" spans="1:40" ht="15" customHeight="1" x14ac:dyDescent="0.3">
      <c r="A18" s="2" t="s">
        <v>329</v>
      </c>
      <c r="B18" s="9" t="s">
        <v>940</v>
      </c>
      <c r="C18" s="13">
        <v>15</v>
      </c>
      <c r="D18" s="14">
        <v>7</v>
      </c>
      <c r="E18" s="15">
        <v>8</v>
      </c>
      <c r="F18" s="14">
        <v>0</v>
      </c>
      <c r="G18" s="13">
        <v>4</v>
      </c>
      <c r="H18" s="13">
        <v>2</v>
      </c>
      <c r="I18" s="13">
        <v>5</v>
      </c>
      <c r="J18" s="13">
        <v>1</v>
      </c>
      <c r="K18" s="13">
        <v>3</v>
      </c>
      <c r="L18" s="13">
        <v>4</v>
      </c>
      <c r="M18" s="13">
        <v>7</v>
      </c>
      <c r="N18" s="15">
        <v>4</v>
      </c>
      <c r="O18" s="14">
        <v>13</v>
      </c>
      <c r="P18" s="13">
        <v>1</v>
      </c>
      <c r="Q18" s="13">
        <v>1</v>
      </c>
      <c r="R18" s="13">
        <v>2</v>
      </c>
      <c r="S18" s="13">
        <v>1</v>
      </c>
      <c r="T18" s="13">
        <v>1</v>
      </c>
      <c r="U18" s="13">
        <v>4</v>
      </c>
      <c r="V18" s="13">
        <v>0</v>
      </c>
      <c r="W18" s="13">
        <v>0</v>
      </c>
      <c r="X18" s="13">
        <v>0</v>
      </c>
      <c r="Y18" s="13">
        <v>3</v>
      </c>
      <c r="Z18" s="15">
        <v>3</v>
      </c>
      <c r="AA18" s="14">
        <v>12</v>
      </c>
      <c r="AB18" s="13">
        <v>3</v>
      </c>
      <c r="AC18" s="13">
        <v>0</v>
      </c>
      <c r="AD18" s="13">
        <v>1</v>
      </c>
      <c r="AE18" s="13">
        <v>2</v>
      </c>
      <c r="AF18" s="15">
        <v>0</v>
      </c>
      <c r="AG18" s="14">
        <v>9</v>
      </c>
      <c r="AH18" s="13">
        <v>6</v>
      </c>
      <c r="AI18" s="13">
        <v>6</v>
      </c>
      <c r="AJ18" s="13">
        <v>3</v>
      </c>
      <c r="AK18" s="13">
        <v>3</v>
      </c>
      <c r="AL18" s="15">
        <v>3</v>
      </c>
      <c r="AM18" s="14">
        <v>15</v>
      </c>
      <c r="AN18" s="15">
        <v>0</v>
      </c>
    </row>
    <row r="19" spans="1:40" ht="15" customHeight="1" x14ac:dyDescent="0.3">
      <c r="A19" s="2" t="s">
        <v>329</v>
      </c>
      <c r="B19" s="9"/>
      <c r="C19" s="16">
        <v>0.04</v>
      </c>
      <c r="D19" s="17">
        <v>0.03</v>
      </c>
      <c r="E19" s="18">
        <v>0.05</v>
      </c>
      <c r="F19" s="17">
        <v>0</v>
      </c>
      <c r="G19" s="16">
        <v>7.0000000000000007E-2</v>
      </c>
      <c r="H19" s="16">
        <v>0.04</v>
      </c>
      <c r="I19" s="16">
        <v>0.06</v>
      </c>
      <c r="J19" s="16">
        <v>0.02</v>
      </c>
      <c r="K19" s="16">
        <v>0.02</v>
      </c>
      <c r="L19" s="16">
        <v>0.06</v>
      </c>
      <c r="M19" s="16">
        <v>0.05</v>
      </c>
      <c r="N19" s="18">
        <v>0.02</v>
      </c>
      <c r="O19" s="17">
        <v>0.04</v>
      </c>
      <c r="P19" s="16">
        <v>0.02</v>
      </c>
      <c r="Q19" s="16">
        <v>0.02</v>
      </c>
      <c r="R19" s="16">
        <v>0.17</v>
      </c>
      <c r="S19" s="16">
        <v>0.02</v>
      </c>
      <c r="T19" s="16">
        <v>0.02</v>
      </c>
      <c r="U19" s="20">
        <v>0.1</v>
      </c>
      <c r="V19" s="16">
        <v>0</v>
      </c>
      <c r="W19" s="16">
        <v>0</v>
      </c>
      <c r="X19" s="16">
        <v>0</v>
      </c>
      <c r="Y19" s="16">
        <v>7.0000000000000007E-2</v>
      </c>
      <c r="Z19" s="18">
        <v>0.04</v>
      </c>
      <c r="AA19" s="17">
        <v>0.03</v>
      </c>
      <c r="AB19" s="16">
        <v>0.06</v>
      </c>
      <c r="AC19" s="16">
        <v>0</v>
      </c>
      <c r="AD19" s="16">
        <v>0.04</v>
      </c>
      <c r="AE19" s="16">
        <v>0.12</v>
      </c>
      <c r="AF19" s="18">
        <v>0</v>
      </c>
      <c r="AG19" s="17">
        <v>0.04</v>
      </c>
      <c r="AH19" s="16">
        <v>0.04</v>
      </c>
      <c r="AI19" s="16">
        <v>0.05</v>
      </c>
      <c r="AJ19" s="16">
        <v>0.02</v>
      </c>
      <c r="AK19" s="16">
        <v>0.03</v>
      </c>
      <c r="AL19" s="18">
        <v>0.04</v>
      </c>
      <c r="AM19" s="17">
        <v>0.04</v>
      </c>
      <c r="AN19" s="18">
        <v>0</v>
      </c>
    </row>
    <row r="20" spans="1:40" ht="15" customHeight="1" x14ac:dyDescent="0.3">
      <c r="A20" s="2" t="s">
        <v>329</v>
      </c>
      <c r="B20" s="9"/>
      <c r="D20" s="22"/>
      <c r="E20" s="9"/>
      <c r="F20" s="22"/>
      <c r="G20" s="12" t="s">
        <v>385</v>
      </c>
      <c r="N20" s="9"/>
      <c r="O20" s="22"/>
      <c r="U20" s="12" t="s">
        <v>387</v>
      </c>
      <c r="Z20" s="9"/>
      <c r="AA20" s="22"/>
      <c r="AF20" s="9"/>
      <c r="AG20" s="22"/>
      <c r="AL20" s="9"/>
      <c r="AM20" s="22"/>
      <c r="AN20" s="9"/>
    </row>
    <row r="21" spans="1:40" ht="15" customHeight="1" x14ac:dyDescent="0.3">
      <c r="A21" s="2" t="s">
        <v>329</v>
      </c>
      <c r="B21" s="9" t="s">
        <v>950</v>
      </c>
      <c r="C21" s="13">
        <v>6</v>
      </c>
      <c r="D21" s="14">
        <v>5</v>
      </c>
      <c r="E21" s="15">
        <v>1</v>
      </c>
      <c r="F21" s="14">
        <v>1</v>
      </c>
      <c r="G21" s="13">
        <v>2</v>
      </c>
      <c r="H21" s="13">
        <v>2</v>
      </c>
      <c r="I21" s="13">
        <v>0</v>
      </c>
      <c r="J21" s="13">
        <v>1</v>
      </c>
      <c r="K21" s="13">
        <v>0</v>
      </c>
      <c r="L21" s="13">
        <v>3</v>
      </c>
      <c r="M21" s="13">
        <v>2</v>
      </c>
      <c r="N21" s="15">
        <v>1</v>
      </c>
      <c r="O21" s="14">
        <v>6</v>
      </c>
      <c r="P21" s="13">
        <v>0</v>
      </c>
      <c r="Q21" s="13">
        <v>0</v>
      </c>
      <c r="R21" s="13">
        <v>0</v>
      </c>
      <c r="S21" s="13">
        <v>1</v>
      </c>
      <c r="T21" s="13">
        <v>0</v>
      </c>
      <c r="U21" s="13">
        <v>1</v>
      </c>
      <c r="V21" s="13">
        <v>0</v>
      </c>
      <c r="W21" s="13">
        <v>0</v>
      </c>
      <c r="X21" s="13">
        <v>1</v>
      </c>
      <c r="Y21" s="13">
        <v>2</v>
      </c>
      <c r="Z21" s="15">
        <v>1</v>
      </c>
      <c r="AA21" s="14">
        <v>5</v>
      </c>
      <c r="AB21" s="13">
        <v>1</v>
      </c>
      <c r="AC21" s="13">
        <v>0</v>
      </c>
      <c r="AD21" s="13">
        <v>1</v>
      </c>
      <c r="AE21" s="13">
        <v>0</v>
      </c>
      <c r="AF21" s="15">
        <v>0</v>
      </c>
      <c r="AG21" s="14">
        <v>4</v>
      </c>
      <c r="AH21" s="13">
        <v>2</v>
      </c>
      <c r="AI21" s="13">
        <v>1</v>
      </c>
      <c r="AJ21" s="13">
        <v>3</v>
      </c>
      <c r="AK21" s="13">
        <v>1</v>
      </c>
      <c r="AL21" s="15">
        <v>1</v>
      </c>
      <c r="AM21" s="14">
        <v>6</v>
      </c>
      <c r="AN21" s="15">
        <v>0</v>
      </c>
    </row>
    <row r="22" spans="1:40" ht="15" customHeight="1" x14ac:dyDescent="0.3">
      <c r="A22" s="2" t="s">
        <v>329</v>
      </c>
      <c r="B22" s="9"/>
      <c r="C22" s="16">
        <v>0.01</v>
      </c>
      <c r="D22" s="17">
        <v>0.02</v>
      </c>
      <c r="E22" s="18">
        <v>0.01</v>
      </c>
      <c r="F22" s="17">
        <v>0.06</v>
      </c>
      <c r="G22" s="16">
        <v>0.04</v>
      </c>
      <c r="H22" s="16">
        <v>0.03</v>
      </c>
      <c r="I22" s="16">
        <v>0</v>
      </c>
      <c r="J22" s="16">
        <v>0.01</v>
      </c>
      <c r="K22" s="16">
        <v>0</v>
      </c>
      <c r="L22" s="20">
        <v>0.04</v>
      </c>
      <c r="M22" s="16">
        <v>0.01</v>
      </c>
      <c r="N22" s="24" t="s">
        <v>422</v>
      </c>
      <c r="O22" s="17">
        <v>0.02</v>
      </c>
      <c r="P22" s="16">
        <v>0</v>
      </c>
      <c r="Q22" s="16">
        <v>0</v>
      </c>
      <c r="R22" s="16">
        <v>0</v>
      </c>
      <c r="S22" s="16">
        <v>0.02</v>
      </c>
      <c r="T22" s="16">
        <v>0</v>
      </c>
      <c r="U22" s="16">
        <v>0.03</v>
      </c>
      <c r="V22" s="16">
        <v>0</v>
      </c>
      <c r="W22" s="16">
        <v>0</v>
      </c>
      <c r="X22" s="16">
        <v>0.02</v>
      </c>
      <c r="Y22" s="16">
        <v>0.04</v>
      </c>
      <c r="Z22" s="18">
        <v>0.01</v>
      </c>
      <c r="AA22" s="17">
        <v>0.01</v>
      </c>
      <c r="AB22" s="16">
        <v>0.02</v>
      </c>
      <c r="AC22" s="16">
        <v>0</v>
      </c>
      <c r="AD22" s="16">
        <v>0.04</v>
      </c>
      <c r="AE22" s="16">
        <v>0</v>
      </c>
      <c r="AF22" s="18">
        <v>0</v>
      </c>
      <c r="AG22" s="17">
        <v>0.01</v>
      </c>
      <c r="AH22" s="16">
        <v>0.01</v>
      </c>
      <c r="AI22" s="16">
        <v>0.01</v>
      </c>
      <c r="AJ22" s="16">
        <v>0.02</v>
      </c>
      <c r="AK22" s="16">
        <v>0.01</v>
      </c>
      <c r="AL22" s="18">
        <v>0.02</v>
      </c>
      <c r="AM22" s="17">
        <v>0.01</v>
      </c>
      <c r="AN22" s="18">
        <v>0</v>
      </c>
    </row>
    <row r="23" spans="1:40" ht="15" customHeight="1" x14ac:dyDescent="0.3">
      <c r="A23" s="2" t="s">
        <v>329</v>
      </c>
      <c r="B23" s="9"/>
      <c r="D23" s="22"/>
      <c r="E23" s="9"/>
      <c r="F23" s="22"/>
      <c r="G23" s="12" t="s">
        <v>448</v>
      </c>
      <c r="H23" s="12" t="s">
        <v>382</v>
      </c>
      <c r="L23" s="12" t="s">
        <v>448</v>
      </c>
      <c r="N23" s="9"/>
      <c r="O23" s="22"/>
      <c r="Z23" s="9"/>
      <c r="AA23" s="22"/>
      <c r="AF23" s="9"/>
      <c r="AG23" s="22"/>
      <c r="AL23" s="9"/>
      <c r="AM23" s="22"/>
      <c r="AN23" s="9"/>
    </row>
    <row r="24" spans="1:40" ht="15" customHeight="1" x14ac:dyDescent="0.3">
      <c r="A24" s="2" t="s">
        <v>329</v>
      </c>
      <c r="B24" s="9" t="s">
        <v>774</v>
      </c>
      <c r="C24" s="13">
        <v>2</v>
      </c>
      <c r="D24" s="14">
        <v>2</v>
      </c>
      <c r="E24" s="15">
        <v>0</v>
      </c>
      <c r="F24" s="14">
        <v>0</v>
      </c>
      <c r="G24" s="13">
        <v>1</v>
      </c>
      <c r="H24" s="13">
        <v>1</v>
      </c>
      <c r="I24" s="13">
        <v>0</v>
      </c>
      <c r="J24" s="13">
        <v>0</v>
      </c>
      <c r="K24" s="13">
        <v>0</v>
      </c>
      <c r="L24" s="13">
        <v>1</v>
      </c>
      <c r="M24" s="13">
        <v>1</v>
      </c>
      <c r="N24" s="15">
        <v>0</v>
      </c>
      <c r="O24" s="14">
        <v>2</v>
      </c>
      <c r="P24" s="13">
        <v>0</v>
      </c>
      <c r="Q24" s="13">
        <v>0</v>
      </c>
      <c r="R24" s="13">
        <v>0</v>
      </c>
      <c r="S24" s="13">
        <v>0</v>
      </c>
      <c r="T24" s="13">
        <v>0</v>
      </c>
      <c r="U24" s="13">
        <v>0</v>
      </c>
      <c r="V24" s="13">
        <v>0</v>
      </c>
      <c r="W24" s="13">
        <v>1</v>
      </c>
      <c r="X24" s="13">
        <v>1</v>
      </c>
      <c r="Y24" s="13">
        <v>0</v>
      </c>
      <c r="Z24" s="15">
        <v>0</v>
      </c>
      <c r="AA24" s="14">
        <v>2</v>
      </c>
      <c r="AB24" s="13">
        <v>0</v>
      </c>
      <c r="AC24" s="13">
        <v>0</v>
      </c>
      <c r="AD24" s="13">
        <v>0</v>
      </c>
      <c r="AE24" s="13">
        <v>0</v>
      </c>
      <c r="AF24" s="15">
        <v>0</v>
      </c>
      <c r="AG24" s="14">
        <v>1</v>
      </c>
      <c r="AH24" s="13">
        <v>1</v>
      </c>
      <c r="AI24" s="13">
        <v>1</v>
      </c>
      <c r="AJ24" s="13">
        <v>0</v>
      </c>
      <c r="AK24" s="13">
        <v>1</v>
      </c>
      <c r="AL24" s="15">
        <v>0</v>
      </c>
      <c r="AM24" s="14">
        <v>2</v>
      </c>
      <c r="AN24" s="15">
        <v>0</v>
      </c>
    </row>
    <row r="25" spans="1:40" ht="15" customHeight="1" x14ac:dyDescent="0.3">
      <c r="A25" s="2" t="s">
        <v>329</v>
      </c>
      <c r="B25" s="9"/>
      <c r="C25" s="3" t="s">
        <v>422</v>
      </c>
      <c r="D25" s="17">
        <v>0.01</v>
      </c>
      <c r="E25" s="18">
        <v>0</v>
      </c>
      <c r="F25" s="17">
        <v>0</v>
      </c>
      <c r="G25" s="16">
        <v>0.01</v>
      </c>
      <c r="H25" s="16">
        <v>0.02</v>
      </c>
      <c r="I25" s="16">
        <v>0</v>
      </c>
      <c r="J25" s="16">
        <v>0</v>
      </c>
      <c r="K25" s="16">
        <v>0</v>
      </c>
      <c r="L25" s="16">
        <v>0.01</v>
      </c>
      <c r="M25" s="16">
        <v>0.01</v>
      </c>
      <c r="N25" s="18">
        <v>0</v>
      </c>
      <c r="O25" s="17">
        <v>0.01</v>
      </c>
      <c r="P25" s="16">
        <v>0</v>
      </c>
      <c r="Q25" s="16">
        <v>0</v>
      </c>
      <c r="R25" s="16">
        <v>0</v>
      </c>
      <c r="S25" s="16">
        <v>0</v>
      </c>
      <c r="T25" s="16">
        <v>0</v>
      </c>
      <c r="U25" s="16">
        <v>0</v>
      </c>
      <c r="V25" s="16">
        <v>0</v>
      </c>
      <c r="W25" s="16">
        <v>7.0000000000000007E-2</v>
      </c>
      <c r="X25" s="16">
        <v>0.02</v>
      </c>
      <c r="Y25" s="16">
        <v>0</v>
      </c>
      <c r="Z25" s="18">
        <v>0</v>
      </c>
      <c r="AA25" s="23" t="s">
        <v>422</v>
      </c>
      <c r="AB25" s="16">
        <v>0</v>
      </c>
      <c r="AC25" s="16">
        <v>0</v>
      </c>
      <c r="AD25" s="16">
        <v>0</v>
      </c>
      <c r="AE25" s="16">
        <v>0</v>
      </c>
      <c r="AF25" s="18">
        <v>0</v>
      </c>
      <c r="AG25" s="23" t="s">
        <v>422</v>
      </c>
      <c r="AH25" s="16">
        <v>0.01</v>
      </c>
      <c r="AI25" s="16">
        <v>0.01</v>
      </c>
      <c r="AJ25" s="16">
        <v>0</v>
      </c>
      <c r="AK25" s="16">
        <v>0.01</v>
      </c>
      <c r="AL25" s="18">
        <v>0</v>
      </c>
      <c r="AM25" s="23" t="s">
        <v>422</v>
      </c>
      <c r="AN25" s="18">
        <v>0</v>
      </c>
    </row>
    <row r="26" spans="1:40" ht="15" customHeight="1" x14ac:dyDescent="0.3">
      <c r="A26" s="2" t="s">
        <v>329</v>
      </c>
      <c r="B26" s="9" t="s">
        <v>960</v>
      </c>
      <c r="C26" s="13">
        <v>306</v>
      </c>
      <c r="D26" s="14">
        <v>189</v>
      </c>
      <c r="E26" s="15">
        <v>116</v>
      </c>
      <c r="F26" s="14">
        <v>11</v>
      </c>
      <c r="G26" s="13">
        <v>41</v>
      </c>
      <c r="H26" s="13">
        <v>38</v>
      </c>
      <c r="I26" s="13">
        <v>59</v>
      </c>
      <c r="J26" s="13">
        <v>51</v>
      </c>
      <c r="K26" s="13">
        <v>106</v>
      </c>
      <c r="L26" s="13">
        <v>52</v>
      </c>
      <c r="M26" s="13">
        <v>97</v>
      </c>
      <c r="N26" s="15">
        <v>157</v>
      </c>
      <c r="O26" s="14">
        <v>223</v>
      </c>
      <c r="P26" s="13">
        <v>39</v>
      </c>
      <c r="Q26" s="13">
        <v>36</v>
      </c>
      <c r="R26" s="13">
        <v>6</v>
      </c>
      <c r="S26" s="13">
        <v>31</v>
      </c>
      <c r="T26" s="13">
        <v>44</v>
      </c>
      <c r="U26" s="13">
        <v>24</v>
      </c>
      <c r="V26" s="13">
        <v>1</v>
      </c>
      <c r="W26" s="13">
        <v>9</v>
      </c>
      <c r="X26" s="13">
        <v>28</v>
      </c>
      <c r="Y26" s="13">
        <v>31</v>
      </c>
      <c r="Z26" s="15">
        <v>56</v>
      </c>
      <c r="AA26" s="14">
        <v>269</v>
      </c>
      <c r="AB26" s="13">
        <v>37</v>
      </c>
      <c r="AC26" s="13">
        <v>4</v>
      </c>
      <c r="AD26" s="13">
        <v>14</v>
      </c>
      <c r="AE26" s="13">
        <v>15</v>
      </c>
      <c r="AF26" s="15">
        <v>4</v>
      </c>
      <c r="AG26" s="14">
        <v>184</v>
      </c>
      <c r="AH26" s="13">
        <v>122</v>
      </c>
      <c r="AI26" s="13">
        <v>85</v>
      </c>
      <c r="AJ26" s="13">
        <v>99</v>
      </c>
      <c r="AK26" s="13">
        <v>68</v>
      </c>
      <c r="AL26" s="15">
        <v>54</v>
      </c>
      <c r="AM26" s="14">
        <v>306</v>
      </c>
      <c r="AN26" s="15">
        <v>0</v>
      </c>
    </row>
    <row r="27" spans="1:40" ht="15" customHeight="1" x14ac:dyDescent="0.3">
      <c r="A27" s="2" t="s">
        <v>329</v>
      </c>
      <c r="B27" s="9"/>
      <c r="C27" s="16">
        <v>0.73</v>
      </c>
      <c r="D27" s="17">
        <v>0.72</v>
      </c>
      <c r="E27" s="18">
        <v>0.75</v>
      </c>
      <c r="F27" s="17">
        <v>0.66</v>
      </c>
      <c r="G27" s="16">
        <v>0.66</v>
      </c>
      <c r="H27" s="16">
        <v>0.68</v>
      </c>
      <c r="I27" s="16">
        <v>0.73</v>
      </c>
      <c r="J27" s="16">
        <v>0.75</v>
      </c>
      <c r="K27" s="16">
        <v>0.78</v>
      </c>
      <c r="L27" s="16">
        <v>0.66</v>
      </c>
      <c r="M27" s="16">
        <v>0.71</v>
      </c>
      <c r="N27" s="18">
        <v>0.77</v>
      </c>
      <c r="O27" s="17">
        <v>0.72</v>
      </c>
      <c r="P27" s="16">
        <v>0.7</v>
      </c>
      <c r="Q27" s="16">
        <v>0.77</v>
      </c>
      <c r="R27" s="16">
        <v>0.57999999999999996</v>
      </c>
      <c r="S27" s="16">
        <v>0.74</v>
      </c>
      <c r="T27" s="16">
        <v>0.81</v>
      </c>
      <c r="U27" s="16">
        <v>0.67</v>
      </c>
      <c r="V27" s="16">
        <v>1</v>
      </c>
      <c r="W27" s="16">
        <v>0.66</v>
      </c>
      <c r="X27" s="16">
        <v>0.65</v>
      </c>
      <c r="Y27" s="16">
        <v>0.74</v>
      </c>
      <c r="Z27" s="18">
        <v>0.76</v>
      </c>
      <c r="AA27" s="17">
        <v>0.74</v>
      </c>
      <c r="AB27" s="16">
        <v>0.68</v>
      </c>
      <c r="AC27" s="16">
        <v>1</v>
      </c>
      <c r="AD27" s="16">
        <v>0.65</v>
      </c>
      <c r="AE27" s="16">
        <v>0.73</v>
      </c>
      <c r="AF27" s="18">
        <v>0.49</v>
      </c>
      <c r="AG27" s="17">
        <v>0.72</v>
      </c>
      <c r="AH27" s="16">
        <v>0.75</v>
      </c>
      <c r="AI27" s="16">
        <v>0.71</v>
      </c>
      <c r="AJ27" s="16">
        <v>0.73</v>
      </c>
      <c r="AK27" s="16">
        <v>0.72</v>
      </c>
      <c r="AL27" s="18">
        <v>0.79</v>
      </c>
      <c r="AM27" s="17">
        <v>0.73</v>
      </c>
      <c r="AN27" s="18">
        <v>0</v>
      </c>
    </row>
    <row r="28" spans="1:40" ht="15" customHeight="1" x14ac:dyDescent="0.3">
      <c r="A28" s="2" t="s">
        <v>329</v>
      </c>
      <c r="B28" s="9" t="s">
        <v>970</v>
      </c>
      <c r="C28" s="13">
        <v>21</v>
      </c>
      <c r="D28" s="14">
        <v>12</v>
      </c>
      <c r="E28" s="15">
        <v>9</v>
      </c>
      <c r="F28" s="14">
        <v>1</v>
      </c>
      <c r="G28" s="13">
        <v>7</v>
      </c>
      <c r="H28" s="13">
        <v>4</v>
      </c>
      <c r="I28" s="13">
        <v>5</v>
      </c>
      <c r="J28" s="13">
        <v>2</v>
      </c>
      <c r="K28" s="13">
        <v>3</v>
      </c>
      <c r="L28" s="13">
        <v>8</v>
      </c>
      <c r="M28" s="13">
        <v>9</v>
      </c>
      <c r="N28" s="15">
        <v>5</v>
      </c>
      <c r="O28" s="14">
        <v>19</v>
      </c>
      <c r="P28" s="13">
        <v>1</v>
      </c>
      <c r="Q28" s="13">
        <v>1</v>
      </c>
      <c r="R28" s="13">
        <v>2</v>
      </c>
      <c r="S28" s="13">
        <v>2</v>
      </c>
      <c r="T28" s="13">
        <v>1</v>
      </c>
      <c r="U28" s="13">
        <v>5</v>
      </c>
      <c r="V28" s="13">
        <v>0</v>
      </c>
      <c r="W28" s="13">
        <v>0</v>
      </c>
      <c r="X28" s="13">
        <v>1</v>
      </c>
      <c r="Y28" s="13">
        <v>5</v>
      </c>
      <c r="Z28" s="15">
        <v>4</v>
      </c>
      <c r="AA28" s="14">
        <v>17</v>
      </c>
      <c r="AB28" s="13">
        <v>4</v>
      </c>
      <c r="AC28" s="13">
        <v>0</v>
      </c>
      <c r="AD28" s="13">
        <v>2</v>
      </c>
      <c r="AE28" s="13">
        <v>2</v>
      </c>
      <c r="AF28" s="15">
        <v>0</v>
      </c>
      <c r="AG28" s="14">
        <v>13</v>
      </c>
      <c r="AH28" s="13">
        <v>8</v>
      </c>
      <c r="AI28" s="13">
        <v>7</v>
      </c>
      <c r="AJ28" s="13">
        <v>6</v>
      </c>
      <c r="AK28" s="13">
        <v>4</v>
      </c>
      <c r="AL28" s="15">
        <v>4</v>
      </c>
      <c r="AM28" s="14">
        <v>21</v>
      </c>
      <c r="AN28" s="15">
        <v>0</v>
      </c>
    </row>
    <row r="29" spans="1:40" ht="15" customHeight="1" x14ac:dyDescent="0.3">
      <c r="A29" s="2" t="s">
        <v>329</v>
      </c>
      <c r="B29" s="9"/>
      <c r="C29" s="16">
        <v>0.05</v>
      </c>
      <c r="D29" s="17">
        <v>0.04</v>
      </c>
      <c r="E29" s="18">
        <v>0.06</v>
      </c>
      <c r="F29" s="17">
        <v>0.06</v>
      </c>
      <c r="G29" s="20">
        <v>0.11</v>
      </c>
      <c r="H29" s="16">
        <v>7.0000000000000007E-2</v>
      </c>
      <c r="I29" s="16">
        <v>0.06</v>
      </c>
      <c r="J29" s="16">
        <v>0.03</v>
      </c>
      <c r="K29" s="16">
        <v>0.02</v>
      </c>
      <c r="L29" s="20">
        <v>0.1</v>
      </c>
      <c r="M29" s="16">
        <v>0.06</v>
      </c>
      <c r="N29" s="21">
        <v>0.02</v>
      </c>
      <c r="O29" s="17">
        <v>0.06</v>
      </c>
      <c r="P29" s="16">
        <v>0.02</v>
      </c>
      <c r="Q29" s="16">
        <v>0.02</v>
      </c>
      <c r="R29" s="16">
        <v>0.17</v>
      </c>
      <c r="S29" s="16">
        <v>0.05</v>
      </c>
      <c r="T29" s="16">
        <v>0.02</v>
      </c>
      <c r="U29" s="20">
        <v>0.13</v>
      </c>
      <c r="V29" s="16">
        <v>0</v>
      </c>
      <c r="W29" s="16">
        <v>0</v>
      </c>
      <c r="X29" s="16">
        <v>0.02</v>
      </c>
      <c r="Y29" s="16">
        <v>0.11</v>
      </c>
      <c r="Z29" s="18">
        <v>0.05</v>
      </c>
      <c r="AA29" s="17">
        <v>0.05</v>
      </c>
      <c r="AB29" s="16">
        <v>0.08</v>
      </c>
      <c r="AC29" s="16">
        <v>0</v>
      </c>
      <c r="AD29" s="16">
        <v>0.08</v>
      </c>
      <c r="AE29" s="16">
        <v>0.12</v>
      </c>
      <c r="AF29" s="18">
        <v>0</v>
      </c>
      <c r="AG29" s="17">
        <v>0.05</v>
      </c>
      <c r="AH29" s="16">
        <v>0.05</v>
      </c>
      <c r="AI29" s="16">
        <v>0.06</v>
      </c>
      <c r="AJ29" s="16">
        <v>0.04</v>
      </c>
      <c r="AK29" s="16">
        <v>0.05</v>
      </c>
      <c r="AL29" s="18">
        <v>0.05</v>
      </c>
      <c r="AM29" s="17">
        <v>0.05</v>
      </c>
      <c r="AN29" s="18">
        <v>0</v>
      </c>
    </row>
    <row r="30" spans="1:40" ht="15" customHeight="1" x14ac:dyDescent="0.3">
      <c r="A30" s="2" t="s">
        <v>329</v>
      </c>
      <c r="B30" s="9"/>
      <c r="C30" s="28"/>
      <c r="D30" s="29"/>
      <c r="E30" s="30"/>
      <c r="F30" s="29"/>
      <c r="G30" s="47" t="s">
        <v>448</v>
      </c>
      <c r="H30" s="28"/>
      <c r="I30" s="28"/>
      <c r="J30" s="28"/>
      <c r="K30" s="28"/>
      <c r="L30" s="47" t="s">
        <v>448</v>
      </c>
      <c r="M30" s="28"/>
      <c r="N30" s="30"/>
      <c r="O30" s="29"/>
      <c r="P30" s="28"/>
      <c r="Q30" s="28"/>
      <c r="R30" s="28"/>
      <c r="S30" s="28"/>
      <c r="T30" s="28"/>
      <c r="U30" s="47" t="s">
        <v>437</v>
      </c>
      <c r="V30" s="28"/>
      <c r="W30" s="28"/>
      <c r="X30" s="28"/>
      <c r="Y30" s="47" t="s">
        <v>378</v>
      </c>
      <c r="Z30" s="30"/>
      <c r="AA30" s="29"/>
      <c r="AB30" s="28"/>
      <c r="AC30" s="28"/>
      <c r="AD30" s="28"/>
      <c r="AE30" s="28"/>
      <c r="AF30" s="30"/>
      <c r="AG30" s="29"/>
      <c r="AH30" s="28"/>
      <c r="AI30" s="28"/>
      <c r="AJ30" s="28"/>
      <c r="AK30" s="28"/>
      <c r="AL30" s="30"/>
      <c r="AM30" s="29"/>
      <c r="AN30" s="30"/>
    </row>
    <row r="31" spans="1:40" x14ac:dyDescent="0.3">
      <c r="A31" s="2" t="s">
        <v>329</v>
      </c>
      <c r="B31" s="2" t="s">
        <v>457</v>
      </c>
    </row>
    <row r="32" spans="1:40" x14ac:dyDescent="0.3">
      <c r="A32" s="2" t="s">
        <v>329</v>
      </c>
      <c r="B32" s="2" t="s">
        <v>458</v>
      </c>
    </row>
    <row r="33" spans="1:2" ht="15" customHeight="1" x14ac:dyDescent="0.3">
      <c r="A33" s="2" t="s">
        <v>329</v>
      </c>
    </row>
    <row r="34" spans="1:2" ht="15" customHeight="1" x14ac:dyDescent="0.3">
      <c r="A34" s="2" t="s">
        <v>329</v>
      </c>
      <c r="B34" s="2" t="s">
        <v>459</v>
      </c>
    </row>
  </sheetData>
  <mergeCells count="6">
    <mergeCell ref="AM6:AN6"/>
    <mergeCell ref="D6:E6"/>
    <mergeCell ref="F6:N6"/>
    <mergeCell ref="O6:Z6"/>
    <mergeCell ref="AA6:AF6"/>
    <mergeCell ref="AG6:AL6"/>
  </mergeCells>
  <hyperlinks>
    <hyperlink ref="B1" location="'Contents'!E1" display="&lt;&lt; Contents" xr:uid="{00000000-0004-0000-4600-000000000000}"/>
  </hyperlinks>
  <pageMargins left="0.7" right="0.7" top="0.75" bottom="0.75" header="0.3" footer="0.3"/>
  <headerFooter>
    <oddHeader>&amp;L&amp;"Aptos"&amp;12&amp;K000000 Classification: CONFIDENTIAL&amp;1#_x000D_</oddHeader>
  </headerFooter>
</worksheet>
</file>

<file path=xl/worksheets/sheet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7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1203</v>
      </c>
    </row>
    <row r="4" spans="1:40" x14ac:dyDescent="0.3">
      <c r="A4" s="2" t="s">
        <v>329</v>
      </c>
      <c r="B4" s="2" t="s">
        <v>1204</v>
      </c>
    </row>
    <row r="5" spans="1:40" x14ac:dyDescent="0.3">
      <c r="A5" s="2" t="s">
        <v>329</v>
      </c>
      <c r="B5" s="2" t="s">
        <v>55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71</v>
      </c>
      <c r="D9" s="14">
        <v>43</v>
      </c>
      <c r="E9" s="15">
        <v>28</v>
      </c>
      <c r="F9" s="14">
        <v>9</v>
      </c>
      <c r="G9" s="13">
        <v>28</v>
      </c>
      <c r="H9" s="13">
        <v>14</v>
      </c>
      <c r="I9" s="13">
        <v>7</v>
      </c>
      <c r="J9" s="13">
        <v>7</v>
      </c>
      <c r="K9" s="13">
        <v>6</v>
      </c>
      <c r="L9" s="13">
        <v>37</v>
      </c>
      <c r="M9" s="13">
        <v>21</v>
      </c>
      <c r="N9" s="15">
        <v>13</v>
      </c>
      <c r="O9" s="14">
        <v>59</v>
      </c>
      <c r="P9" s="13">
        <v>4</v>
      </c>
      <c r="Q9" s="13">
        <v>6</v>
      </c>
      <c r="R9" s="13">
        <v>5</v>
      </c>
      <c r="S9" s="13">
        <v>3</v>
      </c>
      <c r="T9" s="13">
        <v>8</v>
      </c>
      <c r="U9" s="13">
        <v>11</v>
      </c>
      <c r="V9" s="13">
        <v>0</v>
      </c>
      <c r="W9" s="13">
        <v>0</v>
      </c>
      <c r="X9" s="13">
        <v>5</v>
      </c>
      <c r="Y9" s="13">
        <v>4</v>
      </c>
      <c r="Z9" s="15">
        <v>25</v>
      </c>
      <c r="AA9" s="14">
        <v>33</v>
      </c>
      <c r="AB9" s="13">
        <v>38</v>
      </c>
      <c r="AC9" s="13">
        <v>6</v>
      </c>
      <c r="AD9" s="13">
        <v>13</v>
      </c>
      <c r="AE9" s="13">
        <v>18</v>
      </c>
      <c r="AF9" s="15">
        <v>1</v>
      </c>
      <c r="AG9" s="14">
        <v>53</v>
      </c>
      <c r="AH9" s="13">
        <v>18</v>
      </c>
      <c r="AI9" s="13">
        <v>41</v>
      </c>
      <c r="AJ9" s="13">
        <v>12</v>
      </c>
      <c r="AK9" s="13">
        <v>9</v>
      </c>
      <c r="AL9" s="15">
        <v>9</v>
      </c>
      <c r="AM9" s="14">
        <v>71</v>
      </c>
      <c r="AN9" s="15">
        <v>0</v>
      </c>
    </row>
    <row r="10" spans="1:40" ht="15" customHeight="1" x14ac:dyDescent="0.3">
      <c r="A10" s="2" t="s">
        <v>329</v>
      </c>
      <c r="B10" s="9" t="s">
        <v>338</v>
      </c>
      <c r="C10" s="13">
        <v>66</v>
      </c>
      <c r="D10" s="14">
        <v>41</v>
      </c>
      <c r="E10" s="15">
        <v>25</v>
      </c>
      <c r="F10" s="14">
        <v>9</v>
      </c>
      <c r="G10" s="13">
        <v>25</v>
      </c>
      <c r="H10" s="13">
        <v>12</v>
      </c>
      <c r="I10" s="13">
        <v>7</v>
      </c>
      <c r="J10" s="13">
        <v>7</v>
      </c>
      <c r="K10" s="13">
        <v>6</v>
      </c>
      <c r="L10" s="13">
        <v>34</v>
      </c>
      <c r="M10" s="13">
        <v>19</v>
      </c>
      <c r="N10" s="15">
        <v>13</v>
      </c>
      <c r="O10" s="14">
        <v>54</v>
      </c>
      <c r="P10" s="13">
        <v>4</v>
      </c>
      <c r="Q10" s="13">
        <v>5</v>
      </c>
      <c r="R10" s="13">
        <v>4</v>
      </c>
      <c r="S10" s="13">
        <v>3</v>
      </c>
      <c r="T10" s="13">
        <v>7</v>
      </c>
      <c r="U10" s="13">
        <v>10</v>
      </c>
      <c r="V10" s="13">
        <v>0</v>
      </c>
      <c r="W10" s="13">
        <v>0</v>
      </c>
      <c r="X10" s="13">
        <v>5</v>
      </c>
      <c r="Y10" s="13">
        <v>4</v>
      </c>
      <c r="Z10" s="15">
        <v>25</v>
      </c>
      <c r="AA10" s="14">
        <v>32</v>
      </c>
      <c r="AB10" s="13">
        <v>34</v>
      </c>
      <c r="AC10" s="13">
        <v>5</v>
      </c>
      <c r="AD10" s="13">
        <v>11</v>
      </c>
      <c r="AE10" s="13">
        <v>15</v>
      </c>
      <c r="AF10" s="15">
        <v>2</v>
      </c>
      <c r="AG10" s="14">
        <v>49</v>
      </c>
      <c r="AH10" s="13">
        <v>17</v>
      </c>
      <c r="AI10" s="13">
        <v>37</v>
      </c>
      <c r="AJ10" s="13">
        <v>12</v>
      </c>
      <c r="AK10" s="13">
        <v>9</v>
      </c>
      <c r="AL10" s="15">
        <v>8</v>
      </c>
      <c r="AM10" s="14">
        <v>66</v>
      </c>
      <c r="AN10" s="15">
        <v>0</v>
      </c>
    </row>
    <row r="11" spans="1:40" ht="15" customHeight="1" x14ac:dyDescent="0.3">
      <c r="A11" s="2" t="s">
        <v>329</v>
      </c>
      <c r="B11" s="9" t="s">
        <v>909</v>
      </c>
      <c r="C11" s="13">
        <v>22</v>
      </c>
      <c r="D11" s="14">
        <v>10</v>
      </c>
      <c r="E11" s="15">
        <v>13</v>
      </c>
      <c r="F11" s="14">
        <v>2</v>
      </c>
      <c r="G11" s="13">
        <v>11</v>
      </c>
      <c r="H11" s="13">
        <v>3</v>
      </c>
      <c r="I11" s="13">
        <v>3</v>
      </c>
      <c r="J11" s="13">
        <v>2</v>
      </c>
      <c r="K11" s="13">
        <v>1</v>
      </c>
      <c r="L11" s="13">
        <v>13</v>
      </c>
      <c r="M11" s="13">
        <v>6</v>
      </c>
      <c r="N11" s="15">
        <v>3</v>
      </c>
      <c r="O11" s="14">
        <v>19</v>
      </c>
      <c r="P11" s="13">
        <v>1</v>
      </c>
      <c r="Q11" s="13">
        <v>4</v>
      </c>
      <c r="R11" s="13">
        <v>2</v>
      </c>
      <c r="S11" s="13">
        <v>2</v>
      </c>
      <c r="T11" s="13">
        <v>2</v>
      </c>
      <c r="U11" s="13">
        <v>4</v>
      </c>
      <c r="V11" s="13">
        <v>0</v>
      </c>
      <c r="W11" s="13">
        <v>0</v>
      </c>
      <c r="X11" s="13">
        <v>1</v>
      </c>
      <c r="Y11" s="13">
        <v>0</v>
      </c>
      <c r="Z11" s="15">
        <v>6</v>
      </c>
      <c r="AA11" s="14">
        <v>11</v>
      </c>
      <c r="AB11" s="13">
        <v>11</v>
      </c>
      <c r="AC11" s="13">
        <v>2</v>
      </c>
      <c r="AD11" s="13">
        <v>4</v>
      </c>
      <c r="AE11" s="13">
        <v>4</v>
      </c>
      <c r="AF11" s="15">
        <v>0</v>
      </c>
      <c r="AG11" s="14">
        <v>16</v>
      </c>
      <c r="AH11" s="13">
        <v>6</v>
      </c>
      <c r="AI11" s="13">
        <v>12</v>
      </c>
      <c r="AJ11" s="13">
        <v>4</v>
      </c>
      <c r="AK11" s="13">
        <v>4</v>
      </c>
      <c r="AL11" s="15">
        <v>3</v>
      </c>
      <c r="AM11" s="14">
        <v>22</v>
      </c>
      <c r="AN11" s="15">
        <v>0</v>
      </c>
    </row>
    <row r="12" spans="1:40" ht="15" customHeight="1" x14ac:dyDescent="0.3">
      <c r="A12" s="2" t="s">
        <v>329</v>
      </c>
      <c r="B12" s="9"/>
      <c r="C12" s="16">
        <v>0.34</v>
      </c>
      <c r="D12" s="17">
        <v>0.24</v>
      </c>
      <c r="E12" s="18">
        <v>0.5</v>
      </c>
      <c r="F12" s="17">
        <v>0.19</v>
      </c>
      <c r="G12" s="16">
        <v>0.46</v>
      </c>
      <c r="H12" s="16">
        <v>0.28000000000000003</v>
      </c>
      <c r="I12" s="16">
        <v>0.42</v>
      </c>
      <c r="J12" s="16">
        <v>0.33</v>
      </c>
      <c r="K12" s="16">
        <v>0.14000000000000001</v>
      </c>
      <c r="L12" s="16">
        <v>0.38</v>
      </c>
      <c r="M12" s="16">
        <v>0.33</v>
      </c>
      <c r="N12" s="18">
        <v>0.23</v>
      </c>
      <c r="O12" s="17">
        <v>0.35</v>
      </c>
      <c r="P12" s="16">
        <v>0.27</v>
      </c>
      <c r="Q12" s="16">
        <v>0.7</v>
      </c>
      <c r="R12" s="16">
        <v>0.57999999999999996</v>
      </c>
      <c r="S12" s="16">
        <v>0.7</v>
      </c>
      <c r="T12" s="16">
        <v>0.27</v>
      </c>
      <c r="U12" s="16">
        <v>0.44</v>
      </c>
      <c r="V12" s="16">
        <v>0</v>
      </c>
      <c r="W12" s="16">
        <v>0</v>
      </c>
      <c r="X12" s="16">
        <v>0.18</v>
      </c>
      <c r="Y12" s="16">
        <v>0</v>
      </c>
      <c r="Z12" s="18">
        <v>0.26</v>
      </c>
      <c r="AA12" s="17">
        <v>0.35</v>
      </c>
      <c r="AB12" s="16">
        <v>0.33</v>
      </c>
      <c r="AC12" s="16">
        <v>0.46</v>
      </c>
      <c r="AD12" s="16">
        <v>0.38</v>
      </c>
      <c r="AE12" s="16">
        <v>0.28000000000000003</v>
      </c>
      <c r="AF12" s="18">
        <v>0</v>
      </c>
      <c r="AG12" s="17">
        <v>0.33</v>
      </c>
      <c r="AH12" s="16">
        <v>0.37</v>
      </c>
      <c r="AI12" s="16">
        <v>0.33</v>
      </c>
      <c r="AJ12" s="16">
        <v>0.33</v>
      </c>
      <c r="AK12" s="16">
        <v>0.41</v>
      </c>
      <c r="AL12" s="18">
        <v>0.34</v>
      </c>
      <c r="AM12" s="17">
        <v>0.34</v>
      </c>
      <c r="AN12" s="18">
        <v>0</v>
      </c>
    </row>
    <row r="13" spans="1:40" ht="15" customHeight="1" x14ac:dyDescent="0.3">
      <c r="A13" s="2" t="s">
        <v>329</v>
      </c>
      <c r="B13" s="9" t="s">
        <v>922</v>
      </c>
      <c r="C13" s="13">
        <v>24</v>
      </c>
      <c r="D13" s="14">
        <v>17</v>
      </c>
      <c r="E13" s="15">
        <v>7</v>
      </c>
      <c r="F13" s="14">
        <v>6</v>
      </c>
      <c r="G13" s="13">
        <v>8</v>
      </c>
      <c r="H13" s="13">
        <v>6</v>
      </c>
      <c r="I13" s="13">
        <v>2</v>
      </c>
      <c r="J13" s="13">
        <v>3</v>
      </c>
      <c r="K13" s="13">
        <v>0</v>
      </c>
      <c r="L13" s="13">
        <v>13</v>
      </c>
      <c r="M13" s="13">
        <v>8</v>
      </c>
      <c r="N13" s="15">
        <v>3</v>
      </c>
      <c r="O13" s="14">
        <v>19</v>
      </c>
      <c r="P13" s="13">
        <v>3</v>
      </c>
      <c r="Q13" s="13">
        <v>1</v>
      </c>
      <c r="R13" s="13">
        <v>0</v>
      </c>
      <c r="S13" s="13">
        <v>1</v>
      </c>
      <c r="T13" s="13">
        <v>3</v>
      </c>
      <c r="U13" s="13">
        <v>2</v>
      </c>
      <c r="V13" s="13">
        <v>0</v>
      </c>
      <c r="W13" s="13">
        <v>0</v>
      </c>
      <c r="X13" s="13">
        <v>1</v>
      </c>
      <c r="Y13" s="13">
        <v>4</v>
      </c>
      <c r="Z13" s="15">
        <v>11</v>
      </c>
      <c r="AA13" s="14">
        <v>10</v>
      </c>
      <c r="AB13" s="13">
        <v>14</v>
      </c>
      <c r="AC13" s="13">
        <v>2</v>
      </c>
      <c r="AD13" s="13">
        <v>5</v>
      </c>
      <c r="AE13" s="13">
        <v>5</v>
      </c>
      <c r="AF13" s="15">
        <v>2</v>
      </c>
      <c r="AG13" s="14">
        <v>20</v>
      </c>
      <c r="AH13" s="13">
        <v>5</v>
      </c>
      <c r="AI13" s="13">
        <v>17</v>
      </c>
      <c r="AJ13" s="13">
        <v>3</v>
      </c>
      <c r="AK13" s="13">
        <v>3</v>
      </c>
      <c r="AL13" s="15">
        <v>2</v>
      </c>
      <c r="AM13" s="14">
        <v>24</v>
      </c>
      <c r="AN13" s="15">
        <v>0</v>
      </c>
    </row>
    <row r="14" spans="1:40" ht="15" customHeight="1" x14ac:dyDescent="0.3">
      <c r="A14" s="2" t="s">
        <v>329</v>
      </c>
      <c r="B14" s="9"/>
      <c r="C14" s="16">
        <v>0.37</v>
      </c>
      <c r="D14" s="17">
        <v>0.43</v>
      </c>
      <c r="E14" s="18">
        <v>0.28000000000000003</v>
      </c>
      <c r="F14" s="17">
        <v>0.6</v>
      </c>
      <c r="G14" s="16">
        <v>0.32</v>
      </c>
      <c r="H14" s="16">
        <v>0.51</v>
      </c>
      <c r="I14" s="16">
        <v>0.33</v>
      </c>
      <c r="J14" s="16">
        <v>0.41</v>
      </c>
      <c r="K14" s="16">
        <v>0</v>
      </c>
      <c r="L14" s="16">
        <v>0.39</v>
      </c>
      <c r="M14" s="16">
        <v>0.44</v>
      </c>
      <c r="N14" s="18">
        <v>0.21</v>
      </c>
      <c r="O14" s="17">
        <v>0.34</v>
      </c>
      <c r="P14" s="16">
        <v>0.73</v>
      </c>
      <c r="Q14" s="16">
        <v>0.15</v>
      </c>
      <c r="R14" s="16">
        <v>0</v>
      </c>
      <c r="S14" s="16">
        <v>0.3</v>
      </c>
      <c r="T14" s="16">
        <v>0.37</v>
      </c>
      <c r="U14" s="16">
        <v>0.18</v>
      </c>
      <c r="V14" s="16">
        <v>0</v>
      </c>
      <c r="W14" s="16">
        <v>0</v>
      </c>
      <c r="X14" s="16">
        <v>0.22</v>
      </c>
      <c r="Y14" s="16">
        <v>1</v>
      </c>
      <c r="Z14" s="18">
        <v>0.45</v>
      </c>
      <c r="AA14" s="17">
        <v>0.33</v>
      </c>
      <c r="AB14" s="16">
        <v>0.41</v>
      </c>
      <c r="AC14" s="16">
        <v>0.37</v>
      </c>
      <c r="AD14" s="16">
        <v>0.46</v>
      </c>
      <c r="AE14" s="16">
        <v>0.32</v>
      </c>
      <c r="AF14" s="18">
        <v>1</v>
      </c>
      <c r="AG14" s="17">
        <v>0.4</v>
      </c>
      <c r="AH14" s="16">
        <v>0.28000000000000003</v>
      </c>
      <c r="AI14" s="16">
        <v>0.46</v>
      </c>
      <c r="AJ14" s="16">
        <v>0.25</v>
      </c>
      <c r="AK14" s="16">
        <v>0.35</v>
      </c>
      <c r="AL14" s="18">
        <v>0.21</v>
      </c>
      <c r="AM14" s="17">
        <v>0.37</v>
      </c>
      <c r="AN14" s="18">
        <v>0</v>
      </c>
    </row>
    <row r="15" spans="1:40" ht="15" customHeight="1" x14ac:dyDescent="0.3">
      <c r="A15" s="2" t="s">
        <v>329</v>
      </c>
      <c r="B15" s="9" t="s">
        <v>930</v>
      </c>
      <c r="C15" s="13">
        <v>11</v>
      </c>
      <c r="D15" s="14">
        <v>7</v>
      </c>
      <c r="E15" s="15">
        <v>4</v>
      </c>
      <c r="F15" s="14">
        <v>1</v>
      </c>
      <c r="G15" s="13">
        <v>2</v>
      </c>
      <c r="H15" s="13">
        <v>2</v>
      </c>
      <c r="I15" s="13">
        <v>0</v>
      </c>
      <c r="J15" s="13">
        <v>1</v>
      </c>
      <c r="K15" s="13">
        <v>5</v>
      </c>
      <c r="L15" s="13">
        <v>3</v>
      </c>
      <c r="M15" s="13">
        <v>2</v>
      </c>
      <c r="N15" s="15">
        <v>6</v>
      </c>
      <c r="O15" s="14">
        <v>9</v>
      </c>
      <c r="P15" s="13">
        <v>0</v>
      </c>
      <c r="Q15" s="13">
        <v>0</v>
      </c>
      <c r="R15" s="13">
        <v>1</v>
      </c>
      <c r="S15" s="13">
        <v>0</v>
      </c>
      <c r="T15" s="13">
        <v>2</v>
      </c>
      <c r="U15" s="13">
        <v>3</v>
      </c>
      <c r="V15" s="13">
        <v>0</v>
      </c>
      <c r="W15" s="13">
        <v>0</v>
      </c>
      <c r="X15" s="13">
        <v>1</v>
      </c>
      <c r="Y15" s="13">
        <v>0</v>
      </c>
      <c r="Z15" s="15">
        <v>4</v>
      </c>
      <c r="AA15" s="14">
        <v>5</v>
      </c>
      <c r="AB15" s="13">
        <v>5</v>
      </c>
      <c r="AC15" s="13">
        <v>0</v>
      </c>
      <c r="AD15" s="13">
        <v>1</v>
      </c>
      <c r="AE15" s="13">
        <v>5</v>
      </c>
      <c r="AF15" s="15">
        <v>0</v>
      </c>
      <c r="AG15" s="14">
        <v>9</v>
      </c>
      <c r="AH15" s="13">
        <v>2</v>
      </c>
      <c r="AI15" s="13">
        <v>4</v>
      </c>
      <c r="AJ15" s="13">
        <v>5</v>
      </c>
      <c r="AK15" s="13">
        <v>2</v>
      </c>
      <c r="AL15" s="15">
        <v>0</v>
      </c>
      <c r="AM15" s="14">
        <v>11</v>
      </c>
      <c r="AN15" s="15">
        <v>0</v>
      </c>
    </row>
    <row r="16" spans="1:40" ht="15" customHeight="1" x14ac:dyDescent="0.3">
      <c r="A16" s="2" t="s">
        <v>329</v>
      </c>
      <c r="B16" s="9"/>
      <c r="C16" s="16">
        <v>0.16</v>
      </c>
      <c r="D16" s="17">
        <v>0.17</v>
      </c>
      <c r="E16" s="18">
        <v>0.15</v>
      </c>
      <c r="F16" s="17">
        <v>0.1</v>
      </c>
      <c r="G16" s="16">
        <v>7.0000000000000007E-2</v>
      </c>
      <c r="H16" s="16">
        <v>0.14000000000000001</v>
      </c>
      <c r="I16" s="16">
        <v>0</v>
      </c>
      <c r="J16" s="16">
        <v>0.13</v>
      </c>
      <c r="K16" s="16">
        <v>0.86</v>
      </c>
      <c r="L16" s="16">
        <v>0.08</v>
      </c>
      <c r="M16" s="16">
        <v>0.09</v>
      </c>
      <c r="N16" s="18">
        <v>0.49</v>
      </c>
      <c r="O16" s="17">
        <v>0.17</v>
      </c>
      <c r="P16" s="16">
        <v>0</v>
      </c>
      <c r="Q16" s="16">
        <v>0</v>
      </c>
      <c r="R16" s="16">
        <v>0.23</v>
      </c>
      <c r="S16" s="16">
        <v>0</v>
      </c>
      <c r="T16" s="16">
        <v>0.23</v>
      </c>
      <c r="U16" s="16">
        <v>0.3</v>
      </c>
      <c r="V16" s="16">
        <v>0</v>
      </c>
      <c r="W16" s="16">
        <v>0</v>
      </c>
      <c r="X16" s="16">
        <v>0.24</v>
      </c>
      <c r="Y16" s="16">
        <v>0</v>
      </c>
      <c r="Z16" s="18">
        <v>0.16</v>
      </c>
      <c r="AA16" s="17">
        <v>0.17</v>
      </c>
      <c r="AB16" s="16">
        <v>0.16</v>
      </c>
      <c r="AC16" s="16">
        <v>0</v>
      </c>
      <c r="AD16" s="16">
        <v>0.08</v>
      </c>
      <c r="AE16" s="16">
        <v>0.3</v>
      </c>
      <c r="AF16" s="18">
        <v>0</v>
      </c>
      <c r="AG16" s="17">
        <v>0.18</v>
      </c>
      <c r="AH16" s="16">
        <v>0.12</v>
      </c>
      <c r="AI16" s="16">
        <v>0.1</v>
      </c>
      <c r="AJ16" s="16">
        <v>0.42</v>
      </c>
      <c r="AK16" s="16">
        <v>0.24</v>
      </c>
      <c r="AL16" s="18">
        <v>0</v>
      </c>
      <c r="AM16" s="17">
        <v>0.16</v>
      </c>
      <c r="AN16" s="18">
        <v>0</v>
      </c>
    </row>
    <row r="17" spans="1:40" ht="15" customHeight="1" x14ac:dyDescent="0.3">
      <c r="A17" s="2" t="s">
        <v>329</v>
      </c>
      <c r="B17" s="9" t="s">
        <v>940</v>
      </c>
      <c r="C17" s="13">
        <v>5</v>
      </c>
      <c r="D17" s="14">
        <v>4</v>
      </c>
      <c r="E17" s="15">
        <v>1</v>
      </c>
      <c r="F17" s="14">
        <v>1</v>
      </c>
      <c r="G17" s="13">
        <v>2</v>
      </c>
      <c r="H17" s="13">
        <v>1</v>
      </c>
      <c r="I17" s="13">
        <v>1</v>
      </c>
      <c r="J17" s="13">
        <v>0</v>
      </c>
      <c r="K17" s="13">
        <v>0</v>
      </c>
      <c r="L17" s="13">
        <v>3</v>
      </c>
      <c r="M17" s="13">
        <v>2</v>
      </c>
      <c r="N17" s="15">
        <v>0</v>
      </c>
      <c r="O17" s="14">
        <v>4</v>
      </c>
      <c r="P17" s="13">
        <v>0</v>
      </c>
      <c r="Q17" s="13">
        <v>1</v>
      </c>
      <c r="R17" s="13">
        <v>0</v>
      </c>
      <c r="S17" s="13">
        <v>0</v>
      </c>
      <c r="T17" s="13">
        <v>1</v>
      </c>
      <c r="U17" s="13">
        <v>0</v>
      </c>
      <c r="V17" s="13">
        <v>0</v>
      </c>
      <c r="W17" s="13">
        <v>0</v>
      </c>
      <c r="X17" s="13">
        <v>1</v>
      </c>
      <c r="Y17" s="13">
        <v>0</v>
      </c>
      <c r="Z17" s="15">
        <v>2</v>
      </c>
      <c r="AA17" s="14">
        <v>3</v>
      </c>
      <c r="AB17" s="13">
        <v>2</v>
      </c>
      <c r="AC17" s="13">
        <v>1</v>
      </c>
      <c r="AD17" s="13">
        <v>0</v>
      </c>
      <c r="AE17" s="13">
        <v>1</v>
      </c>
      <c r="AF17" s="15">
        <v>0</v>
      </c>
      <c r="AG17" s="14">
        <v>4</v>
      </c>
      <c r="AH17" s="13">
        <v>1</v>
      </c>
      <c r="AI17" s="13">
        <v>4</v>
      </c>
      <c r="AJ17" s="13">
        <v>0</v>
      </c>
      <c r="AK17" s="13">
        <v>0</v>
      </c>
      <c r="AL17" s="15">
        <v>1</v>
      </c>
      <c r="AM17" s="14">
        <v>5</v>
      </c>
      <c r="AN17" s="15">
        <v>0</v>
      </c>
    </row>
    <row r="18" spans="1:40" ht="15" customHeight="1" x14ac:dyDescent="0.3">
      <c r="A18" s="2" t="s">
        <v>329</v>
      </c>
      <c r="B18" s="9"/>
      <c r="C18" s="16">
        <v>7.0000000000000007E-2</v>
      </c>
      <c r="D18" s="17">
        <v>0.09</v>
      </c>
      <c r="E18" s="18">
        <v>0.03</v>
      </c>
      <c r="F18" s="17">
        <v>0.11</v>
      </c>
      <c r="G18" s="16">
        <v>7.0000000000000007E-2</v>
      </c>
      <c r="H18" s="16">
        <v>7.0000000000000007E-2</v>
      </c>
      <c r="I18" s="16">
        <v>0.14000000000000001</v>
      </c>
      <c r="J18" s="16">
        <v>0</v>
      </c>
      <c r="K18" s="16">
        <v>0</v>
      </c>
      <c r="L18" s="16">
        <v>0.08</v>
      </c>
      <c r="M18" s="16">
        <v>0.1</v>
      </c>
      <c r="N18" s="18">
        <v>0</v>
      </c>
      <c r="O18" s="17">
        <v>7.0000000000000007E-2</v>
      </c>
      <c r="P18" s="16">
        <v>0</v>
      </c>
      <c r="Q18" s="16">
        <v>0.15</v>
      </c>
      <c r="R18" s="16">
        <v>0</v>
      </c>
      <c r="S18" s="16">
        <v>0</v>
      </c>
      <c r="T18" s="16">
        <v>0.13</v>
      </c>
      <c r="U18" s="16">
        <v>0</v>
      </c>
      <c r="V18" s="16">
        <v>0</v>
      </c>
      <c r="W18" s="16">
        <v>0</v>
      </c>
      <c r="X18" s="16">
        <v>0.18</v>
      </c>
      <c r="Y18" s="16">
        <v>0</v>
      </c>
      <c r="Z18" s="18">
        <v>0.08</v>
      </c>
      <c r="AA18" s="17">
        <v>0.09</v>
      </c>
      <c r="AB18" s="16">
        <v>0.05</v>
      </c>
      <c r="AC18" s="16">
        <v>0.17</v>
      </c>
      <c r="AD18" s="16">
        <v>0</v>
      </c>
      <c r="AE18" s="16">
        <v>0.05</v>
      </c>
      <c r="AF18" s="18">
        <v>0</v>
      </c>
      <c r="AG18" s="17">
        <v>7.0000000000000007E-2</v>
      </c>
      <c r="AH18" s="16">
        <v>0.06</v>
      </c>
      <c r="AI18" s="16">
        <v>0.1</v>
      </c>
      <c r="AJ18" s="16">
        <v>0</v>
      </c>
      <c r="AK18" s="16">
        <v>0</v>
      </c>
      <c r="AL18" s="18">
        <v>0.13</v>
      </c>
      <c r="AM18" s="17">
        <v>7.0000000000000007E-2</v>
      </c>
      <c r="AN18" s="18">
        <v>0</v>
      </c>
    </row>
    <row r="19" spans="1:40" ht="15" customHeight="1" x14ac:dyDescent="0.3">
      <c r="A19" s="2" t="s">
        <v>329</v>
      </c>
      <c r="B19" s="9" t="s">
        <v>950</v>
      </c>
      <c r="C19" s="13">
        <v>3</v>
      </c>
      <c r="D19" s="14">
        <v>2</v>
      </c>
      <c r="E19" s="15">
        <v>1</v>
      </c>
      <c r="F19" s="14">
        <v>0</v>
      </c>
      <c r="G19" s="13">
        <v>2</v>
      </c>
      <c r="H19" s="13">
        <v>0</v>
      </c>
      <c r="I19" s="13">
        <v>1</v>
      </c>
      <c r="J19" s="13">
        <v>0</v>
      </c>
      <c r="K19" s="13">
        <v>0</v>
      </c>
      <c r="L19" s="13">
        <v>2</v>
      </c>
      <c r="M19" s="13">
        <v>1</v>
      </c>
      <c r="N19" s="15">
        <v>0</v>
      </c>
      <c r="O19" s="14">
        <v>3</v>
      </c>
      <c r="P19" s="13">
        <v>0</v>
      </c>
      <c r="Q19" s="13">
        <v>0</v>
      </c>
      <c r="R19" s="13">
        <v>1</v>
      </c>
      <c r="S19" s="13">
        <v>0</v>
      </c>
      <c r="T19" s="13">
        <v>0</v>
      </c>
      <c r="U19" s="13">
        <v>1</v>
      </c>
      <c r="V19" s="13">
        <v>0</v>
      </c>
      <c r="W19" s="13">
        <v>0</v>
      </c>
      <c r="X19" s="13">
        <v>0</v>
      </c>
      <c r="Y19" s="13">
        <v>0</v>
      </c>
      <c r="Z19" s="15">
        <v>1</v>
      </c>
      <c r="AA19" s="14">
        <v>1</v>
      </c>
      <c r="AB19" s="13">
        <v>2</v>
      </c>
      <c r="AC19" s="13">
        <v>0</v>
      </c>
      <c r="AD19" s="13">
        <v>1</v>
      </c>
      <c r="AE19" s="13">
        <v>1</v>
      </c>
      <c r="AF19" s="15">
        <v>0</v>
      </c>
      <c r="AG19" s="14">
        <v>0</v>
      </c>
      <c r="AH19" s="13">
        <v>3</v>
      </c>
      <c r="AI19" s="13">
        <v>0</v>
      </c>
      <c r="AJ19" s="13">
        <v>0</v>
      </c>
      <c r="AK19" s="13">
        <v>0</v>
      </c>
      <c r="AL19" s="15">
        <v>3</v>
      </c>
      <c r="AM19" s="14">
        <v>3</v>
      </c>
      <c r="AN19" s="15">
        <v>0</v>
      </c>
    </row>
    <row r="20" spans="1:40" ht="15" customHeight="1" x14ac:dyDescent="0.3">
      <c r="A20" s="2" t="s">
        <v>329</v>
      </c>
      <c r="B20" s="9"/>
      <c r="C20" s="16">
        <v>0.04</v>
      </c>
      <c r="D20" s="17">
        <v>0.05</v>
      </c>
      <c r="E20" s="18">
        <v>0.03</v>
      </c>
      <c r="F20" s="17">
        <v>0</v>
      </c>
      <c r="G20" s="16">
        <v>0.08</v>
      </c>
      <c r="H20" s="16">
        <v>0</v>
      </c>
      <c r="I20" s="16">
        <v>0.12</v>
      </c>
      <c r="J20" s="16">
        <v>0</v>
      </c>
      <c r="K20" s="16">
        <v>0</v>
      </c>
      <c r="L20" s="16">
        <v>0.06</v>
      </c>
      <c r="M20" s="16">
        <v>0.04</v>
      </c>
      <c r="N20" s="18">
        <v>0</v>
      </c>
      <c r="O20" s="17">
        <v>0.05</v>
      </c>
      <c r="P20" s="16">
        <v>0</v>
      </c>
      <c r="Q20" s="16">
        <v>0</v>
      </c>
      <c r="R20" s="16">
        <v>0.19</v>
      </c>
      <c r="S20" s="16">
        <v>0</v>
      </c>
      <c r="T20" s="16">
        <v>0</v>
      </c>
      <c r="U20" s="16">
        <v>0.09</v>
      </c>
      <c r="V20" s="16">
        <v>0</v>
      </c>
      <c r="W20" s="16">
        <v>0</v>
      </c>
      <c r="X20" s="16">
        <v>0</v>
      </c>
      <c r="Y20" s="16">
        <v>0</v>
      </c>
      <c r="Z20" s="18">
        <v>0.04</v>
      </c>
      <c r="AA20" s="17">
        <v>0.03</v>
      </c>
      <c r="AB20" s="16">
        <v>0.05</v>
      </c>
      <c r="AC20" s="16">
        <v>0</v>
      </c>
      <c r="AD20" s="16">
        <v>7.0000000000000007E-2</v>
      </c>
      <c r="AE20" s="16">
        <v>0.05</v>
      </c>
      <c r="AF20" s="18">
        <v>0</v>
      </c>
      <c r="AG20" s="17">
        <v>0</v>
      </c>
      <c r="AH20" s="16">
        <v>0.16</v>
      </c>
      <c r="AI20" s="16">
        <v>0</v>
      </c>
      <c r="AJ20" s="16">
        <v>0</v>
      </c>
      <c r="AK20" s="16">
        <v>0</v>
      </c>
      <c r="AL20" s="18">
        <v>0.33</v>
      </c>
      <c r="AM20" s="17">
        <v>0.04</v>
      </c>
      <c r="AN20" s="18">
        <v>0</v>
      </c>
    </row>
    <row r="21" spans="1:40" ht="15" customHeight="1" x14ac:dyDescent="0.3">
      <c r="A21" s="2" t="s">
        <v>329</v>
      </c>
      <c r="B21" s="9" t="s">
        <v>774</v>
      </c>
      <c r="C21" s="13">
        <v>1</v>
      </c>
      <c r="D21" s="14">
        <v>1</v>
      </c>
      <c r="E21" s="15">
        <v>0</v>
      </c>
      <c r="F21" s="14">
        <v>0</v>
      </c>
      <c r="G21" s="13">
        <v>0</v>
      </c>
      <c r="H21" s="13">
        <v>0</v>
      </c>
      <c r="I21" s="13">
        <v>0</v>
      </c>
      <c r="J21" s="13">
        <v>1</v>
      </c>
      <c r="K21" s="13">
        <v>0</v>
      </c>
      <c r="L21" s="13">
        <v>0</v>
      </c>
      <c r="M21" s="13">
        <v>0</v>
      </c>
      <c r="N21" s="15">
        <v>1</v>
      </c>
      <c r="O21" s="14">
        <v>1</v>
      </c>
      <c r="P21" s="13">
        <v>0</v>
      </c>
      <c r="Q21" s="13">
        <v>0</v>
      </c>
      <c r="R21" s="13">
        <v>0</v>
      </c>
      <c r="S21" s="13">
        <v>0</v>
      </c>
      <c r="T21" s="13">
        <v>0</v>
      </c>
      <c r="U21" s="13">
        <v>0</v>
      </c>
      <c r="V21" s="13">
        <v>0</v>
      </c>
      <c r="W21" s="13">
        <v>0</v>
      </c>
      <c r="X21" s="13">
        <v>1</v>
      </c>
      <c r="Y21" s="13">
        <v>0</v>
      </c>
      <c r="Z21" s="15">
        <v>0</v>
      </c>
      <c r="AA21" s="14">
        <v>1</v>
      </c>
      <c r="AB21" s="13">
        <v>0</v>
      </c>
      <c r="AC21" s="13">
        <v>0</v>
      </c>
      <c r="AD21" s="13">
        <v>0</v>
      </c>
      <c r="AE21" s="13">
        <v>0</v>
      </c>
      <c r="AF21" s="15">
        <v>0</v>
      </c>
      <c r="AG21" s="14">
        <v>1</v>
      </c>
      <c r="AH21" s="13">
        <v>0</v>
      </c>
      <c r="AI21" s="13">
        <v>1</v>
      </c>
      <c r="AJ21" s="13">
        <v>0</v>
      </c>
      <c r="AK21" s="13">
        <v>0</v>
      </c>
      <c r="AL21" s="15">
        <v>0</v>
      </c>
      <c r="AM21" s="14">
        <v>1</v>
      </c>
      <c r="AN21" s="15">
        <v>0</v>
      </c>
    </row>
    <row r="22" spans="1:40" ht="15" customHeight="1" x14ac:dyDescent="0.3">
      <c r="A22" s="2" t="s">
        <v>329</v>
      </c>
      <c r="B22" s="9"/>
      <c r="C22" s="16">
        <v>0.01</v>
      </c>
      <c r="D22" s="17">
        <v>0.02</v>
      </c>
      <c r="E22" s="18">
        <v>0</v>
      </c>
      <c r="F22" s="17">
        <v>0</v>
      </c>
      <c r="G22" s="16">
        <v>0</v>
      </c>
      <c r="H22" s="16">
        <v>0</v>
      </c>
      <c r="I22" s="16">
        <v>0</v>
      </c>
      <c r="J22" s="16">
        <v>0.13</v>
      </c>
      <c r="K22" s="16">
        <v>0</v>
      </c>
      <c r="L22" s="16">
        <v>0</v>
      </c>
      <c r="M22" s="16">
        <v>0</v>
      </c>
      <c r="N22" s="18">
        <v>7.0000000000000007E-2</v>
      </c>
      <c r="O22" s="17">
        <v>0.02</v>
      </c>
      <c r="P22" s="16">
        <v>0</v>
      </c>
      <c r="Q22" s="16">
        <v>0</v>
      </c>
      <c r="R22" s="16">
        <v>0</v>
      </c>
      <c r="S22" s="16">
        <v>0</v>
      </c>
      <c r="T22" s="16">
        <v>0</v>
      </c>
      <c r="U22" s="16">
        <v>0</v>
      </c>
      <c r="V22" s="16">
        <v>0</v>
      </c>
      <c r="W22" s="16">
        <v>0</v>
      </c>
      <c r="X22" s="16">
        <v>0.18</v>
      </c>
      <c r="Y22" s="16">
        <v>0</v>
      </c>
      <c r="Z22" s="18">
        <v>0</v>
      </c>
      <c r="AA22" s="17">
        <v>0.03</v>
      </c>
      <c r="AB22" s="16">
        <v>0</v>
      </c>
      <c r="AC22" s="16">
        <v>0</v>
      </c>
      <c r="AD22" s="16">
        <v>0</v>
      </c>
      <c r="AE22" s="16">
        <v>0</v>
      </c>
      <c r="AF22" s="18">
        <v>0</v>
      </c>
      <c r="AG22" s="17">
        <v>0.02</v>
      </c>
      <c r="AH22" s="16">
        <v>0</v>
      </c>
      <c r="AI22" s="16">
        <v>0.02</v>
      </c>
      <c r="AJ22" s="16">
        <v>0</v>
      </c>
      <c r="AK22" s="16">
        <v>0</v>
      </c>
      <c r="AL22" s="18">
        <v>0</v>
      </c>
      <c r="AM22" s="17">
        <v>0.01</v>
      </c>
      <c r="AN22" s="18">
        <v>0</v>
      </c>
    </row>
    <row r="23" spans="1:40" ht="15" customHeight="1" x14ac:dyDescent="0.3">
      <c r="A23" s="2" t="s">
        <v>329</v>
      </c>
      <c r="B23" s="9" t="s">
        <v>960</v>
      </c>
      <c r="C23" s="13">
        <v>47</v>
      </c>
      <c r="D23" s="14">
        <v>27</v>
      </c>
      <c r="E23" s="15">
        <v>19</v>
      </c>
      <c r="F23" s="14">
        <v>7</v>
      </c>
      <c r="G23" s="13">
        <v>19</v>
      </c>
      <c r="H23" s="13">
        <v>9</v>
      </c>
      <c r="I23" s="13">
        <v>5</v>
      </c>
      <c r="J23" s="13">
        <v>5</v>
      </c>
      <c r="K23" s="13">
        <v>1</v>
      </c>
      <c r="L23" s="13">
        <v>26</v>
      </c>
      <c r="M23" s="13">
        <v>14</v>
      </c>
      <c r="N23" s="15">
        <v>6</v>
      </c>
      <c r="O23" s="14">
        <v>38</v>
      </c>
      <c r="P23" s="13">
        <v>4</v>
      </c>
      <c r="Q23" s="13">
        <v>4</v>
      </c>
      <c r="R23" s="13">
        <v>2</v>
      </c>
      <c r="S23" s="13">
        <v>3</v>
      </c>
      <c r="T23" s="13">
        <v>5</v>
      </c>
      <c r="U23" s="13">
        <v>6</v>
      </c>
      <c r="V23" s="13">
        <v>0</v>
      </c>
      <c r="W23" s="13">
        <v>0</v>
      </c>
      <c r="X23" s="13">
        <v>2</v>
      </c>
      <c r="Y23" s="13">
        <v>4</v>
      </c>
      <c r="Z23" s="15">
        <v>17</v>
      </c>
      <c r="AA23" s="14">
        <v>22</v>
      </c>
      <c r="AB23" s="13">
        <v>25</v>
      </c>
      <c r="AC23" s="13">
        <v>4</v>
      </c>
      <c r="AD23" s="13">
        <v>10</v>
      </c>
      <c r="AE23" s="13">
        <v>9</v>
      </c>
      <c r="AF23" s="15">
        <v>2</v>
      </c>
      <c r="AG23" s="14">
        <v>36</v>
      </c>
      <c r="AH23" s="13">
        <v>11</v>
      </c>
      <c r="AI23" s="13">
        <v>29</v>
      </c>
      <c r="AJ23" s="13">
        <v>7</v>
      </c>
      <c r="AK23" s="13">
        <v>6</v>
      </c>
      <c r="AL23" s="15">
        <v>4</v>
      </c>
      <c r="AM23" s="14">
        <v>47</v>
      </c>
      <c r="AN23" s="15">
        <v>0</v>
      </c>
    </row>
    <row r="24" spans="1:40" ht="15" customHeight="1" x14ac:dyDescent="0.3">
      <c r="A24" s="2" t="s">
        <v>329</v>
      </c>
      <c r="B24" s="9"/>
      <c r="C24" s="16">
        <v>0.71</v>
      </c>
      <c r="D24" s="17">
        <v>0.67</v>
      </c>
      <c r="E24" s="18">
        <v>0.78</v>
      </c>
      <c r="F24" s="17">
        <v>0.79</v>
      </c>
      <c r="G24" s="16">
        <v>0.78</v>
      </c>
      <c r="H24" s="16">
        <v>0.79</v>
      </c>
      <c r="I24" s="16">
        <v>0.74</v>
      </c>
      <c r="J24" s="16">
        <v>0.74</v>
      </c>
      <c r="K24" s="16">
        <v>0.14000000000000001</v>
      </c>
      <c r="L24" s="16">
        <v>0.78</v>
      </c>
      <c r="M24" s="16">
        <v>0.77</v>
      </c>
      <c r="N24" s="18">
        <v>0.45</v>
      </c>
      <c r="O24" s="17">
        <v>0.7</v>
      </c>
      <c r="P24" s="16">
        <v>1</v>
      </c>
      <c r="Q24" s="16">
        <v>0.85</v>
      </c>
      <c r="R24" s="16">
        <v>0.57999999999999996</v>
      </c>
      <c r="S24" s="16">
        <v>1</v>
      </c>
      <c r="T24" s="16">
        <v>0.64</v>
      </c>
      <c r="U24" s="16">
        <v>0.62</v>
      </c>
      <c r="V24" s="16">
        <v>0</v>
      </c>
      <c r="W24" s="16">
        <v>0</v>
      </c>
      <c r="X24" s="16">
        <v>0.4</v>
      </c>
      <c r="Y24" s="16">
        <v>1</v>
      </c>
      <c r="Z24" s="18">
        <v>0.71</v>
      </c>
      <c r="AA24" s="17">
        <v>0.68</v>
      </c>
      <c r="AB24" s="16">
        <v>0.74</v>
      </c>
      <c r="AC24" s="16">
        <v>0.83</v>
      </c>
      <c r="AD24" s="16">
        <v>0.85</v>
      </c>
      <c r="AE24" s="16">
        <v>0.6</v>
      </c>
      <c r="AF24" s="18">
        <v>1</v>
      </c>
      <c r="AG24" s="17">
        <v>0.73</v>
      </c>
      <c r="AH24" s="16">
        <v>0.65</v>
      </c>
      <c r="AI24" s="16">
        <v>0.78</v>
      </c>
      <c r="AJ24" s="16">
        <v>0.57999999999999996</v>
      </c>
      <c r="AK24" s="16">
        <v>0.76</v>
      </c>
      <c r="AL24" s="18">
        <v>0.54</v>
      </c>
      <c r="AM24" s="17">
        <v>0.71</v>
      </c>
      <c r="AN24" s="18">
        <v>0</v>
      </c>
    </row>
    <row r="25" spans="1:40" ht="15" customHeight="1" x14ac:dyDescent="0.3">
      <c r="A25" s="2" t="s">
        <v>329</v>
      </c>
      <c r="B25" s="9" t="s">
        <v>970</v>
      </c>
      <c r="C25" s="13">
        <v>7</v>
      </c>
      <c r="D25" s="14">
        <v>6</v>
      </c>
      <c r="E25" s="15">
        <v>2</v>
      </c>
      <c r="F25" s="14">
        <v>1</v>
      </c>
      <c r="G25" s="13">
        <v>4</v>
      </c>
      <c r="H25" s="13">
        <v>1</v>
      </c>
      <c r="I25" s="13">
        <v>2</v>
      </c>
      <c r="J25" s="13">
        <v>0</v>
      </c>
      <c r="K25" s="13">
        <v>0</v>
      </c>
      <c r="L25" s="13">
        <v>5</v>
      </c>
      <c r="M25" s="13">
        <v>3</v>
      </c>
      <c r="N25" s="15">
        <v>0</v>
      </c>
      <c r="O25" s="14">
        <v>6</v>
      </c>
      <c r="P25" s="13">
        <v>0</v>
      </c>
      <c r="Q25" s="13">
        <v>1</v>
      </c>
      <c r="R25" s="13">
        <v>1</v>
      </c>
      <c r="S25" s="13">
        <v>0</v>
      </c>
      <c r="T25" s="13">
        <v>1</v>
      </c>
      <c r="U25" s="13">
        <v>1</v>
      </c>
      <c r="V25" s="13">
        <v>0</v>
      </c>
      <c r="W25" s="13">
        <v>0</v>
      </c>
      <c r="X25" s="13">
        <v>1</v>
      </c>
      <c r="Y25" s="13">
        <v>0</v>
      </c>
      <c r="Z25" s="15">
        <v>3</v>
      </c>
      <c r="AA25" s="14">
        <v>4</v>
      </c>
      <c r="AB25" s="13">
        <v>3</v>
      </c>
      <c r="AC25" s="13">
        <v>1</v>
      </c>
      <c r="AD25" s="13">
        <v>1</v>
      </c>
      <c r="AE25" s="13">
        <v>2</v>
      </c>
      <c r="AF25" s="15">
        <v>0</v>
      </c>
      <c r="AG25" s="14">
        <v>4</v>
      </c>
      <c r="AH25" s="13">
        <v>4</v>
      </c>
      <c r="AI25" s="13">
        <v>4</v>
      </c>
      <c r="AJ25" s="13">
        <v>0</v>
      </c>
      <c r="AK25" s="13">
        <v>0</v>
      </c>
      <c r="AL25" s="15">
        <v>4</v>
      </c>
      <c r="AM25" s="14">
        <v>7</v>
      </c>
      <c r="AN25" s="15">
        <v>0</v>
      </c>
    </row>
    <row r="26" spans="1:40" ht="15" customHeight="1" x14ac:dyDescent="0.3">
      <c r="A26" s="2" t="s">
        <v>329</v>
      </c>
      <c r="B26" s="9"/>
      <c r="C26" s="25">
        <v>0.11</v>
      </c>
      <c r="D26" s="26">
        <v>0.14000000000000001</v>
      </c>
      <c r="E26" s="27">
        <v>0.06</v>
      </c>
      <c r="F26" s="26">
        <v>0.11</v>
      </c>
      <c r="G26" s="25">
        <v>0.15</v>
      </c>
      <c r="H26" s="25">
        <v>7.0000000000000007E-2</v>
      </c>
      <c r="I26" s="25">
        <v>0.26</v>
      </c>
      <c r="J26" s="25">
        <v>0</v>
      </c>
      <c r="K26" s="25">
        <v>0</v>
      </c>
      <c r="L26" s="25">
        <v>0.14000000000000001</v>
      </c>
      <c r="M26" s="25">
        <v>0.14000000000000001</v>
      </c>
      <c r="N26" s="27">
        <v>0</v>
      </c>
      <c r="O26" s="26">
        <v>0.12</v>
      </c>
      <c r="P26" s="25">
        <v>0</v>
      </c>
      <c r="Q26" s="25">
        <v>0.15</v>
      </c>
      <c r="R26" s="25">
        <v>0.19</v>
      </c>
      <c r="S26" s="25">
        <v>0</v>
      </c>
      <c r="T26" s="25">
        <v>0.13</v>
      </c>
      <c r="U26" s="25">
        <v>0.09</v>
      </c>
      <c r="V26" s="25">
        <v>0</v>
      </c>
      <c r="W26" s="25">
        <v>0</v>
      </c>
      <c r="X26" s="25">
        <v>0.18</v>
      </c>
      <c r="Y26" s="25">
        <v>0</v>
      </c>
      <c r="Z26" s="27">
        <v>0.13</v>
      </c>
      <c r="AA26" s="26">
        <v>0.13</v>
      </c>
      <c r="AB26" s="25">
        <v>0.1</v>
      </c>
      <c r="AC26" s="25">
        <v>0.17</v>
      </c>
      <c r="AD26" s="25">
        <v>7.0000000000000007E-2</v>
      </c>
      <c r="AE26" s="25">
        <v>0.1</v>
      </c>
      <c r="AF26" s="27">
        <v>0</v>
      </c>
      <c r="AG26" s="26">
        <v>7.0000000000000007E-2</v>
      </c>
      <c r="AH26" s="25">
        <v>0.23</v>
      </c>
      <c r="AI26" s="25">
        <v>0.1</v>
      </c>
      <c r="AJ26" s="25">
        <v>0</v>
      </c>
      <c r="AK26" s="25">
        <v>0</v>
      </c>
      <c r="AL26" s="27">
        <v>0.46</v>
      </c>
      <c r="AM26" s="26">
        <v>0.11</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4700-000000000000}"/>
  </hyperlinks>
  <pageMargins left="0.7" right="0.7" top="0.75" bottom="0.75" header="0.3" footer="0.3"/>
  <headerFooter>
    <oddHeader>&amp;L&amp;"Aptos"&amp;12&amp;K000000 Classification: CONFIDENTIAL&amp;1#_x000D_</oddHeader>
  </headerFooter>
</worksheet>
</file>

<file path=xl/worksheets/sheet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800-000000000000}">
  <dimension ref="A1:AN35"/>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1205</v>
      </c>
    </row>
    <row r="4" spans="1:40" x14ac:dyDescent="0.3">
      <c r="A4" s="2" t="s">
        <v>329</v>
      </c>
      <c r="B4" s="2" t="s">
        <v>1206</v>
      </c>
    </row>
    <row r="5" spans="1:40" x14ac:dyDescent="0.3">
      <c r="A5" s="2" t="s">
        <v>329</v>
      </c>
      <c r="B5" s="2" t="s">
        <v>57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463</v>
      </c>
      <c r="F8" s="10" t="s">
        <v>462</v>
      </c>
      <c r="G8" s="12" t="s">
        <v>463</v>
      </c>
      <c r="H8" s="12" t="s">
        <v>464</v>
      </c>
      <c r="I8" s="12" t="s">
        <v>465</v>
      </c>
      <c r="J8" s="12" t="s">
        <v>466</v>
      </c>
      <c r="K8" s="12" t="s">
        <v>390</v>
      </c>
      <c r="L8" s="12" t="s">
        <v>467</v>
      </c>
      <c r="M8" s="12" t="s">
        <v>386</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379</v>
      </c>
      <c r="AJ8" s="12" t="s">
        <v>465</v>
      </c>
      <c r="AK8" s="12" t="s">
        <v>466</v>
      </c>
      <c r="AL8" s="11" t="s">
        <v>390</v>
      </c>
      <c r="AM8" s="10" t="s">
        <v>377</v>
      </c>
      <c r="AN8" s="11" t="s">
        <v>463</v>
      </c>
    </row>
    <row r="9" spans="1:40" ht="15" customHeight="1" x14ac:dyDescent="0.3">
      <c r="A9" s="2" t="s">
        <v>329</v>
      </c>
      <c r="B9" s="9" t="s">
        <v>391</v>
      </c>
      <c r="C9" s="13">
        <v>244</v>
      </c>
      <c r="D9" s="14">
        <v>167</v>
      </c>
      <c r="E9" s="15">
        <v>76</v>
      </c>
      <c r="F9" s="14">
        <v>11</v>
      </c>
      <c r="G9" s="13">
        <v>28</v>
      </c>
      <c r="H9" s="13">
        <v>30</v>
      </c>
      <c r="I9" s="13">
        <v>48</v>
      </c>
      <c r="J9" s="13">
        <v>43</v>
      </c>
      <c r="K9" s="13">
        <v>84</v>
      </c>
      <c r="L9" s="13">
        <v>39</v>
      </c>
      <c r="M9" s="13">
        <v>78</v>
      </c>
      <c r="N9" s="15">
        <v>127</v>
      </c>
      <c r="O9" s="14">
        <v>158</v>
      </c>
      <c r="P9" s="13">
        <v>42</v>
      </c>
      <c r="Q9" s="13">
        <v>18</v>
      </c>
      <c r="R9" s="13">
        <v>7</v>
      </c>
      <c r="S9" s="13">
        <v>17</v>
      </c>
      <c r="T9" s="13">
        <v>44</v>
      </c>
      <c r="U9" s="13">
        <v>21</v>
      </c>
      <c r="V9" s="13">
        <v>0</v>
      </c>
      <c r="W9" s="13">
        <v>8</v>
      </c>
      <c r="X9" s="13">
        <v>23</v>
      </c>
      <c r="Y9" s="13">
        <v>21</v>
      </c>
      <c r="Z9" s="15">
        <v>43</v>
      </c>
      <c r="AA9" s="14">
        <v>209</v>
      </c>
      <c r="AB9" s="13">
        <v>34</v>
      </c>
      <c r="AC9" s="13">
        <v>6</v>
      </c>
      <c r="AD9" s="13">
        <v>14</v>
      </c>
      <c r="AE9" s="13">
        <v>14</v>
      </c>
      <c r="AF9" s="15">
        <v>0</v>
      </c>
      <c r="AG9" s="14">
        <v>189</v>
      </c>
      <c r="AH9" s="13">
        <v>55</v>
      </c>
      <c r="AI9" s="13">
        <v>114</v>
      </c>
      <c r="AJ9" s="13">
        <v>75</v>
      </c>
      <c r="AK9" s="13">
        <v>25</v>
      </c>
      <c r="AL9" s="15">
        <v>30</v>
      </c>
      <c r="AM9" s="14">
        <v>244</v>
      </c>
      <c r="AN9" s="15">
        <v>0</v>
      </c>
    </row>
    <row r="10" spans="1:40" ht="15" customHeight="1" x14ac:dyDescent="0.3">
      <c r="A10" s="2" t="s">
        <v>329</v>
      </c>
      <c r="B10" s="9" t="s">
        <v>338</v>
      </c>
      <c r="C10" s="13">
        <v>236</v>
      </c>
      <c r="D10" s="14">
        <v>163</v>
      </c>
      <c r="E10" s="15">
        <v>73</v>
      </c>
      <c r="F10" s="14">
        <v>11</v>
      </c>
      <c r="G10" s="13">
        <v>25</v>
      </c>
      <c r="H10" s="13">
        <v>28</v>
      </c>
      <c r="I10" s="13">
        <v>46</v>
      </c>
      <c r="J10" s="13">
        <v>43</v>
      </c>
      <c r="K10" s="13">
        <v>82</v>
      </c>
      <c r="L10" s="13">
        <v>36</v>
      </c>
      <c r="M10" s="13">
        <v>74</v>
      </c>
      <c r="N10" s="15">
        <v>126</v>
      </c>
      <c r="O10" s="14">
        <v>153</v>
      </c>
      <c r="P10" s="13">
        <v>41</v>
      </c>
      <c r="Q10" s="13">
        <v>16</v>
      </c>
      <c r="R10" s="13">
        <v>6</v>
      </c>
      <c r="S10" s="13">
        <v>17</v>
      </c>
      <c r="T10" s="13">
        <v>42</v>
      </c>
      <c r="U10" s="13">
        <v>19</v>
      </c>
      <c r="V10" s="13">
        <v>0</v>
      </c>
      <c r="W10" s="13">
        <v>7</v>
      </c>
      <c r="X10" s="13">
        <v>24</v>
      </c>
      <c r="Y10" s="13">
        <v>19</v>
      </c>
      <c r="Z10" s="15">
        <v>46</v>
      </c>
      <c r="AA10" s="14">
        <v>204</v>
      </c>
      <c r="AB10" s="13">
        <v>32</v>
      </c>
      <c r="AC10" s="13">
        <v>5</v>
      </c>
      <c r="AD10" s="13">
        <v>15</v>
      </c>
      <c r="AE10" s="13">
        <v>12</v>
      </c>
      <c r="AF10" s="15">
        <v>0</v>
      </c>
      <c r="AG10" s="14">
        <v>184</v>
      </c>
      <c r="AH10" s="13">
        <v>52</v>
      </c>
      <c r="AI10" s="13">
        <v>102</v>
      </c>
      <c r="AJ10" s="13">
        <v>82</v>
      </c>
      <c r="AK10" s="13">
        <v>25</v>
      </c>
      <c r="AL10" s="15">
        <v>27</v>
      </c>
      <c r="AM10" s="14">
        <v>236</v>
      </c>
      <c r="AN10" s="15">
        <v>0</v>
      </c>
    </row>
    <row r="11" spans="1:40" ht="15" customHeight="1" x14ac:dyDescent="0.3">
      <c r="A11" s="2" t="s">
        <v>329</v>
      </c>
      <c r="B11" s="9" t="s">
        <v>909</v>
      </c>
      <c r="C11" s="13">
        <v>84</v>
      </c>
      <c r="D11" s="14">
        <v>60</v>
      </c>
      <c r="E11" s="15">
        <v>24</v>
      </c>
      <c r="F11" s="14">
        <v>4</v>
      </c>
      <c r="G11" s="13">
        <v>14</v>
      </c>
      <c r="H11" s="13">
        <v>14</v>
      </c>
      <c r="I11" s="13">
        <v>12</v>
      </c>
      <c r="J11" s="13">
        <v>8</v>
      </c>
      <c r="K11" s="13">
        <v>33</v>
      </c>
      <c r="L11" s="13">
        <v>18</v>
      </c>
      <c r="M11" s="13">
        <v>25</v>
      </c>
      <c r="N11" s="15">
        <v>41</v>
      </c>
      <c r="O11" s="14">
        <v>57</v>
      </c>
      <c r="P11" s="13">
        <v>17</v>
      </c>
      <c r="Q11" s="13">
        <v>6</v>
      </c>
      <c r="R11" s="13">
        <v>0</v>
      </c>
      <c r="S11" s="13">
        <v>6</v>
      </c>
      <c r="T11" s="13">
        <v>10</v>
      </c>
      <c r="U11" s="13">
        <v>5</v>
      </c>
      <c r="V11" s="13">
        <v>0</v>
      </c>
      <c r="W11" s="13">
        <v>2</v>
      </c>
      <c r="X11" s="13">
        <v>8</v>
      </c>
      <c r="Y11" s="13">
        <v>9</v>
      </c>
      <c r="Z11" s="15">
        <v>20</v>
      </c>
      <c r="AA11" s="14">
        <v>72</v>
      </c>
      <c r="AB11" s="13">
        <v>11</v>
      </c>
      <c r="AC11" s="13">
        <v>2</v>
      </c>
      <c r="AD11" s="13">
        <v>4</v>
      </c>
      <c r="AE11" s="13">
        <v>5</v>
      </c>
      <c r="AF11" s="15">
        <v>0</v>
      </c>
      <c r="AG11" s="14">
        <v>72</v>
      </c>
      <c r="AH11" s="13">
        <v>12</v>
      </c>
      <c r="AI11" s="13">
        <v>42</v>
      </c>
      <c r="AJ11" s="13">
        <v>31</v>
      </c>
      <c r="AK11" s="13">
        <v>7</v>
      </c>
      <c r="AL11" s="15">
        <v>5</v>
      </c>
      <c r="AM11" s="14">
        <v>84</v>
      </c>
      <c r="AN11" s="15">
        <v>0</v>
      </c>
    </row>
    <row r="12" spans="1:40" ht="15" customHeight="1" x14ac:dyDescent="0.3">
      <c r="A12" s="2" t="s">
        <v>329</v>
      </c>
      <c r="B12" s="9"/>
      <c r="C12" s="16">
        <v>0.36</v>
      </c>
      <c r="D12" s="17">
        <v>0.37</v>
      </c>
      <c r="E12" s="18">
        <v>0.33</v>
      </c>
      <c r="F12" s="17">
        <v>0.36</v>
      </c>
      <c r="G12" s="16">
        <v>0.55000000000000004</v>
      </c>
      <c r="H12" s="16">
        <v>0.48</v>
      </c>
      <c r="I12" s="16">
        <v>0.26</v>
      </c>
      <c r="J12" s="20">
        <v>0.18</v>
      </c>
      <c r="K12" s="16">
        <v>0.4</v>
      </c>
      <c r="L12" s="16">
        <v>0.49</v>
      </c>
      <c r="M12" s="16">
        <v>0.34</v>
      </c>
      <c r="N12" s="18">
        <v>0.33</v>
      </c>
      <c r="O12" s="17">
        <v>0.37</v>
      </c>
      <c r="P12" s="16">
        <v>0.42</v>
      </c>
      <c r="Q12" s="16">
        <v>0.37</v>
      </c>
      <c r="R12" s="16">
        <v>0</v>
      </c>
      <c r="S12" s="16">
        <v>0.39</v>
      </c>
      <c r="T12" s="16">
        <v>0.23</v>
      </c>
      <c r="U12" s="16">
        <v>0.28999999999999998</v>
      </c>
      <c r="V12" s="16">
        <v>0</v>
      </c>
      <c r="W12" s="16">
        <v>0.27</v>
      </c>
      <c r="X12" s="16">
        <v>0.34</v>
      </c>
      <c r="Y12" s="16">
        <v>0.48</v>
      </c>
      <c r="Z12" s="18">
        <v>0.43</v>
      </c>
      <c r="AA12" s="17">
        <v>0.36</v>
      </c>
      <c r="AB12" s="16">
        <v>0.35</v>
      </c>
      <c r="AC12" s="16">
        <v>0.33</v>
      </c>
      <c r="AD12" s="16">
        <v>0.28999999999999998</v>
      </c>
      <c r="AE12" s="16">
        <v>0.44</v>
      </c>
      <c r="AF12" s="18">
        <v>0</v>
      </c>
      <c r="AG12" s="19">
        <v>0.39</v>
      </c>
      <c r="AH12" s="20">
        <v>0.22</v>
      </c>
      <c r="AI12" s="16">
        <v>0.41</v>
      </c>
      <c r="AJ12" s="16">
        <v>0.38</v>
      </c>
      <c r="AK12" s="16">
        <v>0.27</v>
      </c>
      <c r="AL12" s="21">
        <v>0.18</v>
      </c>
      <c r="AM12" s="17">
        <v>0.36</v>
      </c>
      <c r="AN12" s="18">
        <v>0</v>
      </c>
    </row>
    <row r="13" spans="1:40" ht="15" customHeight="1" x14ac:dyDescent="0.3">
      <c r="A13" s="2" t="s">
        <v>329</v>
      </c>
      <c r="B13" s="9"/>
      <c r="D13" s="22"/>
      <c r="E13" s="9"/>
      <c r="F13" s="22"/>
      <c r="H13" s="12" t="s">
        <v>381</v>
      </c>
      <c r="K13" s="12" t="s">
        <v>381</v>
      </c>
      <c r="L13" s="12" t="s">
        <v>560</v>
      </c>
      <c r="N13" s="9"/>
      <c r="O13" s="22"/>
      <c r="Z13" s="9"/>
      <c r="AA13" s="22"/>
      <c r="AF13" s="9"/>
      <c r="AG13" s="10" t="s">
        <v>437</v>
      </c>
      <c r="AI13" s="12" t="s">
        <v>437</v>
      </c>
      <c r="AL13" s="9"/>
      <c r="AM13" s="22"/>
      <c r="AN13" s="9"/>
    </row>
    <row r="14" spans="1:40" ht="15" customHeight="1" x14ac:dyDescent="0.3">
      <c r="A14" s="2" t="s">
        <v>329</v>
      </c>
      <c r="B14" s="9" t="s">
        <v>922</v>
      </c>
      <c r="C14" s="13">
        <v>90</v>
      </c>
      <c r="D14" s="14">
        <v>62</v>
      </c>
      <c r="E14" s="15">
        <v>28</v>
      </c>
      <c r="F14" s="14">
        <v>2</v>
      </c>
      <c r="G14" s="13">
        <v>6</v>
      </c>
      <c r="H14" s="13">
        <v>8</v>
      </c>
      <c r="I14" s="13">
        <v>20</v>
      </c>
      <c r="J14" s="13">
        <v>23</v>
      </c>
      <c r="K14" s="13">
        <v>31</v>
      </c>
      <c r="L14" s="13">
        <v>8</v>
      </c>
      <c r="M14" s="13">
        <v>28</v>
      </c>
      <c r="N14" s="15">
        <v>55</v>
      </c>
      <c r="O14" s="14">
        <v>55</v>
      </c>
      <c r="P14" s="13">
        <v>14</v>
      </c>
      <c r="Q14" s="13">
        <v>4</v>
      </c>
      <c r="R14" s="13">
        <v>5</v>
      </c>
      <c r="S14" s="13">
        <v>4</v>
      </c>
      <c r="T14" s="13">
        <v>21</v>
      </c>
      <c r="U14" s="13">
        <v>10</v>
      </c>
      <c r="V14" s="13">
        <v>0</v>
      </c>
      <c r="W14" s="13">
        <v>3</v>
      </c>
      <c r="X14" s="13">
        <v>7</v>
      </c>
      <c r="Y14" s="13">
        <v>4</v>
      </c>
      <c r="Z14" s="15">
        <v>18</v>
      </c>
      <c r="AA14" s="14">
        <v>80</v>
      </c>
      <c r="AB14" s="13">
        <v>10</v>
      </c>
      <c r="AC14" s="13">
        <v>2</v>
      </c>
      <c r="AD14" s="13">
        <v>3</v>
      </c>
      <c r="AE14" s="13">
        <v>5</v>
      </c>
      <c r="AF14" s="15">
        <v>0</v>
      </c>
      <c r="AG14" s="14">
        <v>66</v>
      </c>
      <c r="AH14" s="13">
        <v>24</v>
      </c>
      <c r="AI14" s="13">
        <v>37</v>
      </c>
      <c r="AJ14" s="13">
        <v>29</v>
      </c>
      <c r="AK14" s="13">
        <v>11</v>
      </c>
      <c r="AL14" s="15">
        <v>13</v>
      </c>
      <c r="AM14" s="14">
        <v>90</v>
      </c>
      <c r="AN14" s="15">
        <v>0</v>
      </c>
    </row>
    <row r="15" spans="1:40" ht="15" customHeight="1" x14ac:dyDescent="0.3">
      <c r="A15" s="2" t="s">
        <v>329</v>
      </c>
      <c r="B15" s="9"/>
      <c r="C15" s="16">
        <v>0.38</v>
      </c>
      <c r="D15" s="17">
        <v>0.38</v>
      </c>
      <c r="E15" s="18">
        <v>0.38</v>
      </c>
      <c r="F15" s="17">
        <v>0.18</v>
      </c>
      <c r="G15" s="16">
        <v>0.22</v>
      </c>
      <c r="H15" s="16">
        <v>0.28000000000000003</v>
      </c>
      <c r="I15" s="16">
        <v>0.43</v>
      </c>
      <c r="J15" s="20">
        <v>0.54</v>
      </c>
      <c r="K15" s="16">
        <v>0.38</v>
      </c>
      <c r="L15" s="20">
        <v>0.21</v>
      </c>
      <c r="M15" s="16">
        <v>0.37</v>
      </c>
      <c r="N15" s="18">
        <v>0.44</v>
      </c>
      <c r="O15" s="17">
        <v>0.36</v>
      </c>
      <c r="P15" s="16">
        <v>0.34</v>
      </c>
      <c r="Q15" s="16">
        <v>0.23</v>
      </c>
      <c r="R15" s="16">
        <v>0.87</v>
      </c>
      <c r="S15" s="16">
        <v>0.24</v>
      </c>
      <c r="T15" s="16">
        <v>0.5</v>
      </c>
      <c r="U15" s="16">
        <v>0.52</v>
      </c>
      <c r="V15" s="16">
        <v>0</v>
      </c>
      <c r="W15" s="16">
        <v>0.5</v>
      </c>
      <c r="X15" s="16">
        <v>0.3</v>
      </c>
      <c r="Y15" s="16">
        <v>0.24</v>
      </c>
      <c r="Z15" s="18">
        <v>0.38</v>
      </c>
      <c r="AA15" s="17">
        <v>0.39</v>
      </c>
      <c r="AB15" s="16">
        <v>0.31</v>
      </c>
      <c r="AC15" s="16">
        <v>0.34</v>
      </c>
      <c r="AD15" s="16">
        <v>0.21</v>
      </c>
      <c r="AE15" s="16">
        <v>0.42</v>
      </c>
      <c r="AF15" s="18">
        <v>0</v>
      </c>
      <c r="AG15" s="17">
        <v>0.36</v>
      </c>
      <c r="AH15" s="16">
        <v>0.46</v>
      </c>
      <c r="AI15" s="16">
        <v>0.36</v>
      </c>
      <c r="AJ15" s="16">
        <v>0.35</v>
      </c>
      <c r="AK15" s="16">
        <v>0.44</v>
      </c>
      <c r="AL15" s="18">
        <v>0.48</v>
      </c>
      <c r="AM15" s="17">
        <v>0.38</v>
      </c>
      <c r="AN15" s="18">
        <v>0</v>
      </c>
    </row>
    <row r="16" spans="1:40" ht="15" customHeight="1" x14ac:dyDescent="0.3">
      <c r="A16" s="2" t="s">
        <v>329</v>
      </c>
      <c r="B16" s="9"/>
      <c r="D16" s="22"/>
      <c r="E16" s="9"/>
      <c r="F16" s="22"/>
      <c r="I16" s="12" t="s">
        <v>383</v>
      </c>
      <c r="J16" s="12" t="s">
        <v>858</v>
      </c>
      <c r="N16" s="11" t="s">
        <v>383</v>
      </c>
      <c r="O16" s="22"/>
      <c r="Z16" s="9"/>
      <c r="AA16" s="22"/>
      <c r="AF16" s="9"/>
      <c r="AG16" s="22"/>
      <c r="AL16" s="9"/>
      <c r="AM16" s="22"/>
      <c r="AN16" s="9"/>
    </row>
    <row r="17" spans="1:40" ht="15" customHeight="1" x14ac:dyDescent="0.3">
      <c r="A17" s="2" t="s">
        <v>329</v>
      </c>
      <c r="B17" s="9" t="s">
        <v>930</v>
      </c>
      <c r="C17" s="13">
        <v>39</v>
      </c>
      <c r="D17" s="14">
        <v>24</v>
      </c>
      <c r="E17" s="15">
        <v>15</v>
      </c>
      <c r="F17" s="14">
        <v>1</v>
      </c>
      <c r="G17" s="13">
        <v>2</v>
      </c>
      <c r="H17" s="13">
        <v>6</v>
      </c>
      <c r="I17" s="13">
        <v>9</v>
      </c>
      <c r="J17" s="13">
        <v>7</v>
      </c>
      <c r="K17" s="13">
        <v>14</v>
      </c>
      <c r="L17" s="13">
        <v>3</v>
      </c>
      <c r="M17" s="13">
        <v>15</v>
      </c>
      <c r="N17" s="15">
        <v>21</v>
      </c>
      <c r="O17" s="14">
        <v>27</v>
      </c>
      <c r="P17" s="13">
        <v>8</v>
      </c>
      <c r="Q17" s="13">
        <v>4</v>
      </c>
      <c r="R17" s="13">
        <v>1</v>
      </c>
      <c r="S17" s="13">
        <v>4</v>
      </c>
      <c r="T17" s="13">
        <v>4</v>
      </c>
      <c r="U17" s="13">
        <v>3</v>
      </c>
      <c r="V17" s="13">
        <v>0</v>
      </c>
      <c r="W17" s="13">
        <v>0</v>
      </c>
      <c r="X17" s="13">
        <v>6</v>
      </c>
      <c r="Y17" s="13">
        <v>3</v>
      </c>
      <c r="Z17" s="15">
        <v>6</v>
      </c>
      <c r="AA17" s="14">
        <v>35</v>
      </c>
      <c r="AB17" s="13">
        <v>4</v>
      </c>
      <c r="AC17" s="13">
        <v>1</v>
      </c>
      <c r="AD17" s="13">
        <v>2</v>
      </c>
      <c r="AE17" s="13">
        <v>2</v>
      </c>
      <c r="AF17" s="15">
        <v>0</v>
      </c>
      <c r="AG17" s="14">
        <v>28</v>
      </c>
      <c r="AH17" s="13">
        <v>11</v>
      </c>
      <c r="AI17" s="13">
        <v>17</v>
      </c>
      <c r="AJ17" s="13">
        <v>12</v>
      </c>
      <c r="AK17" s="13">
        <v>4</v>
      </c>
      <c r="AL17" s="15">
        <v>6</v>
      </c>
      <c r="AM17" s="14">
        <v>39</v>
      </c>
      <c r="AN17" s="15">
        <v>0</v>
      </c>
    </row>
    <row r="18" spans="1:40" ht="15" customHeight="1" x14ac:dyDescent="0.3">
      <c r="A18" s="2" t="s">
        <v>329</v>
      </c>
      <c r="B18" s="9"/>
      <c r="C18" s="16">
        <v>0.17</v>
      </c>
      <c r="D18" s="17">
        <v>0.14000000000000001</v>
      </c>
      <c r="E18" s="18">
        <v>0.21</v>
      </c>
      <c r="F18" s="17">
        <v>0.09</v>
      </c>
      <c r="G18" s="16">
        <v>7.0000000000000007E-2</v>
      </c>
      <c r="H18" s="16">
        <v>0.21</v>
      </c>
      <c r="I18" s="16">
        <v>0.2</v>
      </c>
      <c r="J18" s="16">
        <v>0.16</v>
      </c>
      <c r="K18" s="16">
        <v>0.17</v>
      </c>
      <c r="L18" s="16">
        <v>0.08</v>
      </c>
      <c r="M18" s="16">
        <v>0.21</v>
      </c>
      <c r="N18" s="18">
        <v>0.17</v>
      </c>
      <c r="O18" s="17">
        <v>0.18</v>
      </c>
      <c r="P18" s="16">
        <v>0.19</v>
      </c>
      <c r="Q18" s="16">
        <v>0.23</v>
      </c>
      <c r="R18" s="16">
        <v>0.13</v>
      </c>
      <c r="S18" s="16">
        <v>0.25</v>
      </c>
      <c r="T18" s="16">
        <v>0.1</v>
      </c>
      <c r="U18" s="16">
        <v>0.15</v>
      </c>
      <c r="V18" s="16">
        <v>0</v>
      </c>
      <c r="W18" s="16">
        <v>0</v>
      </c>
      <c r="X18" s="16">
        <v>0.27</v>
      </c>
      <c r="Y18" s="16">
        <v>0.14000000000000001</v>
      </c>
      <c r="Z18" s="18">
        <v>0.14000000000000001</v>
      </c>
      <c r="AA18" s="17">
        <v>0.17</v>
      </c>
      <c r="AB18" s="16">
        <v>0.14000000000000001</v>
      </c>
      <c r="AC18" s="16">
        <v>0.17</v>
      </c>
      <c r="AD18" s="16">
        <v>0.12</v>
      </c>
      <c r="AE18" s="16">
        <v>0.14000000000000001</v>
      </c>
      <c r="AF18" s="18">
        <v>0</v>
      </c>
      <c r="AG18" s="17">
        <v>0.15</v>
      </c>
      <c r="AH18" s="16">
        <v>0.2</v>
      </c>
      <c r="AI18" s="16">
        <v>0.16</v>
      </c>
      <c r="AJ18" s="16">
        <v>0.14000000000000001</v>
      </c>
      <c r="AK18" s="16">
        <v>0.17</v>
      </c>
      <c r="AL18" s="18">
        <v>0.23</v>
      </c>
      <c r="AM18" s="17">
        <v>0.17</v>
      </c>
      <c r="AN18" s="18">
        <v>0</v>
      </c>
    </row>
    <row r="19" spans="1:40" ht="15" customHeight="1" x14ac:dyDescent="0.3">
      <c r="A19" s="2" t="s">
        <v>329</v>
      </c>
      <c r="B19" s="9" t="s">
        <v>940</v>
      </c>
      <c r="C19" s="13">
        <v>14</v>
      </c>
      <c r="D19" s="14">
        <v>11</v>
      </c>
      <c r="E19" s="15">
        <v>3</v>
      </c>
      <c r="F19" s="14">
        <v>3</v>
      </c>
      <c r="G19" s="13">
        <v>1</v>
      </c>
      <c r="H19" s="13">
        <v>1</v>
      </c>
      <c r="I19" s="13">
        <v>3</v>
      </c>
      <c r="J19" s="13">
        <v>4</v>
      </c>
      <c r="K19" s="13">
        <v>2</v>
      </c>
      <c r="L19" s="13">
        <v>4</v>
      </c>
      <c r="M19" s="13">
        <v>4</v>
      </c>
      <c r="N19" s="15">
        <v>6</v>
      </c>
      <c r="O19" s="14">
        <v>7</v>
      </c>
      <c r="P19" s="13">
        <v>1</v>
      </c>
      <c r="Q19" s="13">
        <v>3</v>
      </c>
      <c r="R19" s="13">
        <v>0</v>
      </c>
      <c r="S19" s="13">
        <v>0</v>
      </c>
      <c r="T19" s="13">
        <v>6</v>
      </c>
      <c r="U19" s="13">
        <v>0</v>
      </c>
      <c r="V19" s="13">
        <v>0</v>
      </c>
      <c r="W19" s="13">
        <v>0</v>
      </c>
      <c r="X19" s="13">
        <v>1</v>
      </c>
      <c r="Y19" s="13">
        <v>2</v>
      </c>
      <c r="Z19" s="15">
        <v>1</v>
      </c>
      <c r="AA19" s="14">
        <v>9</v>
      </c>
      <c r="AB19" s="13">
        <v>5</v>
      </c>
      <c r="AC19" s="13">
        <v>1</v>
      </c>
      <c r="AD19" s="13">
        <v>4</v>
      </c>
      <c r="AE19" s="13">
        <v>0</v>
      </c>
      <c r="AF19" s="15">
        <v>0</v>
      </c>
      <c r="AG19" s="14">
        <v>11</v>
      </c>
      <c r="AH19" s="13">
        <v>3</v>
      </c>
      <c r="AI19" s="13">
        <v>3</v>
      </c>
      <c r="AJ19" s="13">
        <v>7</v>
      </c>
      <c r="AK19" s="13">
        <v>3</v>
      </c>
      <c r="AL19" s="15">
        <v>0</v>
      </c>
      <c r="AM19" s="14">
        <v>14</v>
      </c>
      <c r="AN19" s="15">
        <v>0</v>
      </c>
    </row>
    <row r="20" spans="1:40" ht="15" customHeight="1" x14ac:dyDescent="0.3">
      <c r="A20" s="2" t="s">
        <v>329</v>
      </c>
      <c r="B20" s="9"/>
      <c r="C20" s="16">
        <v>0.06</v>
      </c>
      <c r="D20" s="17">
        <v>7.0000000000000007E-2</v>
      </c>
      <c r="E20" s="18">
        <v>0.04</v>
      </c>
      <c r="F20" s="17">
        <v>0.28000000000000003</v>
      </c>
      <c r="G20" s="16">
        <v>0.03</v>
      </c>
      <c r="H20" s="16">
        <v>0.03</v>
      </c>
      <c r="I20" s="16">
        <v>7.0000000000000007E-2</v>
      </c>
      <c r="J20" s="16">
        <v>0.09</v>
      </c>
      <c r="K20" s="16">
        <v>0.02</v>
      </c>
      <c r="L20" s="16">
        <v>0.11</v>
      </c>
      <c r="M20" s="16">
        <v>0.05</v>
      </c>
      <c r="N20" s="18">
        <v>0.05</v>
      </c>
      <c r="O20" s="17">
        <v>0.04</v>
      </c>
      <c r="P20" s="16">
        <v>0.02</v>
      </c>
      <c r="Q20" s="16">
        <v>0.17</v>
      </c>
      <c r="R20" s="16">
        <v>0</v>
      </c>
      <c r="S20" s="16">
        <v>0</v>
      </c>
      <c r="T20" s="20">
        <v>0.14000000000000001</v>
      </c>
      <c r="U20" s="16">
        <v>0</v>
      </c>
      <c r="V20" s="16">
        <v>0</v>
      </c>
      <c r="W20" s="16">
        <v>0</v>
      </c>
      <c r="X20" s="16">
        <v>0.05</v>
      </c>
      <c r="Y20" s="16">
        <v>0.09</v>
      </c>
      <c r="Z20" s="18">
        <v>0.02</v>
      </c>
      <c r="AA20" s="19">
        <v>0.04</v>
      </c>
      <c r="AB20" s="20">
        <v>0.15</v>
      </c>
      <c r="AC20" s="16">
        <v>0.16</v>
      </c>
      <c r="AD20" s="16">
        <v>0.27</v>
      </c>
      <c r="AE20" s="16">
        <v>0</v>
      </c>
      <c r="AF20" s="18">
        <v>0</v>
      </c>
      <c r="AG20" s="17">
        <v>0.06</v>
      </c>
      <c r="AH20" s="16">
        <v>0.06</v>
      </c>
      <c r="AI20" s="16">
        <v>0.03</v>
      </c>
      <c r="AJ20" s="16">
        <v>0.09</v>
      </c>
      <c r="AK20" s="16">
        <v>0.12</v>
      </c>
      <c r="AL20" s="18">
        <v>0</v>
      </c>
      <c r="AM20" s="17">
        <v>0.06</v>
      </c>
      <c r="AN20" s="18">
        <v>0</v>
      </c>
    </row>
    <row r="21" spans="1:40" ht="15" customHeight="1" x14ac:dyDescent="0.3">
      <c r="A21" s="2" t="s">
        <v>329</v>
      </c>
      <c r="B21" s="9"/>
      <c r="D21" s="22"/>
      <c r="E21" s="9"/>
      <c r="F21" s="22"/>
      <c r="L21" s="12" t="s">
        <v>382</v>
      </c>
      <c r="N21" s="9"/>
      <c r="O21" s="22"/>
      <c r="T21" s="12" t="s">
        <v>377</v>
      </c>
      <c r="Z21" s="9"/>
      <c r="AA21" s="22"/>
      <c r="AB21" s="12" t="s">
        <v>377</v>
      </c>
      <c r="AF21" s="9"/>
      <c r="AG21" s="22"/>
      <c r="AL21" s="9"/>
      <c r="AM21" s="22"/>
      <c r="AN21" s="9"/>
    </row>
    <row r="22" spans="1:40" ht="15" customHeight="1" x14ac:dyDescent="0.3">
      <c r="A22" s="2" t="s">
        <v>329</v>
      </c>
      <c r="B22" s="9" t="s">
        <v>950</v>
      </c>
      <c r="C22" s="13">
        <v>7</v>
      </c>
      <c r="D22" s="14">
        <v>5</v>
      </c>
      <c r="E22" s="15">
        <v>2</v>
      </c>
      <c r="F22" s="14">
        <v>1</v>
      </c>
      <c r="G22" s="13">
        <v>2</v>
      </c>
      <c r="H22" s="13">
        <v>0</v>
      </c>
      <c r="I22" s="13">
        <v>2</v>
      </c>
      <c r="J22" s="13">
        <v>1</v>
      </c>
      <c r="K22" s="13">
        <v>1</v>
      </c>
      <c r="L22" s="13">
        <v>3</v>
      </c>
      <c r="M22" s="13">
        <v>2</v>
      </c>
      <c r="N22" s="15">
        <v>2</v>
      </c>
      <c r="O22" s="14">
        <v>5</v>
      </c>
      <c r="P22" s="13">
        <v>1</v>
      </c>
      <c r="Q22" s="13">
        <v>0</v>
      </c>
      <c r="R22" s="13">
        <v>0</v>
      </c>
      <c r="S22" s="13">
        <v>1</v>
      </c>
      <c r="T22" s="13">
        <v>1</v>
      </c>
      <c r="U22" s="13">
        <v>1</v>
      </c>
      <c r="V22" s="13">
        <v>0</v>
      </c>
      <c r="W22" s="13">
        <v>0</v>
      </c>
      <c r="X22" s="13">
        <v>1</v>
      </c>
      <c r="Y22" s="13">
        <v>1</v>
      </c>
      <c r="Z22" s="15">
        <v>1</v>
      </c>
      <c r="AA22" s="14">
        <v>5</v>
      </c>
      <c r="AB22" s="13">
        <v>2</v>
      </c>
      <c r="AC22" s="13">
        <v>0</v>
      </c>
      <c r="AD22" s="13">
        <v>2</v>
      </c>
      <c r="AE22" s="13">
        <v>0</v>
      </c>
      <c r="AF22" s="15">
        <v>0</v>
      </c>
      <c r="AG22" s="14">
        <v>4</v>
      </c>
      <c r="AH22" s="13">
        <v>3</v>
      </c>
      <c r="AI22" s="13">
        <v>2</v>
      </c>
      <c r="AJ22" s="13">
        <v>2</v>
      </c>
      <c r="AK22" s="13">
        <v>0</v>
      </c>
      <c r="AL22" s="15">
        <v>3</v>
      </c>
      <c r="AM22" s="14">
        <v>7</v>
      </c>
      <c r="AN22" s="15">
        <v>0</v>
      </c>
    </row>
    <row r="23" spans="1:40" ht="15" customHeight="1" x14ac:dyDescent="0.3">
      <c r="A23" s="2" t="s">
        <v>329</v>
      </c>
      <c r="B23" s="9"/>
      <c r="C23" s="16">
        <v>0.03</v>
      </c>
      <c r="D23" s="17">
        <v>0.03</v>
      </c>
      <c r="E23" s="18">
        <v>0.02</v>
      </c>
      <c r="F23" s="17">
        <v>0.09</v>
      </c>
      <c r="G23" s="16">
        <v>0.08</v>
      </c>
      <c r="H23" s="16">
        <v>0</v>
      </c>
      <c r="I23" s="16">
        <v>0.04</v>
      </c>
      <c r="J23" s="16">
        <v>0.02</v>
      </c>
      <c r="K23" s="16">
        <v>0.01</v>
      </c>
      <c r="L23" s="20">
        <v>0.08</v>
      </c>
      <c r="M23" s="16">
        <v>0.03</v>
      </c>
      <c r="N23" s="18">
        <v>0.01</v>
      </c>
      <c r="O23" s="17">
        <v>0.03</v>
      </c>
      <c r="P23" s="16">
        <v>0.02</v>
      </c>
      <c r="Q23" s="16">
        <v>0</v>
      </c>
      <c r="R23" s="16">
        <v>0</v>
      </c>
      <c r="S23" s="16">
        <v>0.06</v>
      </c>
      <c r="T23" s="16">
        <v>0.02</v>
      </c>
      <c r="U23" s="16">
        <v>0.04</v>
      </c>
      <c r="V23" s="16">
        <v>0</v>
      </c>
      <c r="W23" s="16">
        <v>0</v>
      </c>
      <c r="X23" s="16">
        <v>0.04</v>
      </c>
      <c r="Y23" s="16">
        <v>0.04</v>
      </c>
      <c r="Z23" s="18">
        <v>0.02</v>
      </c>
      <c r="AA23" s="17">
        <v>0.03</v>
      </c>
      <c r="AB23" s="16">
        <v>0.05</v>
      </c>
      <c r="AC23" s="16">
        <v>0</v>
      </c>
      <c r="AD23" s="16">
        <v>0.11</v>
      </c>
      <c r="AE23" s="16">
        <v>0</v>
      </c>
      <c r="AF23" s="18">
        <v>0</v>
      </c>
      <c r="AG23" s="17">
        <v>0.02</v>
      </c>
      <c r="AH23" s="16">
        <v>0.06</v>
      </c>
      <c r="AI23" s="16">
        <v>0.02</v>
      </c>
      <c r="AJ23" s="16">
        <v>0.03</v>
      </c>
      <c r="AK23" s="16">
        <v>0</v>
      </c>
      <c r="AL23" s="21">
        <v>0.11</v>
      </c>
      <c r="AM23" s="17">
        <v>0.03</v>
      </c>
      <c r="AN23" s="18">
        <v>0</v>
      </c>
    </row>
    <row r="24" spans="1:40" ht="15" customHeight="1" x14ac:dyDescent="0.3">
      <c r="A24" s="2" t="s">
        <v>329</v>
      </c>
      <c r="B24" s="9"/>
      <c r="D24" s="22"/>
      <c r="E24" s="9"/>
      <c r="F24" s="22"/>
      <c r="L24" s="12" t="s">
        <v>448</v>
      </c>
      <c r="N24" s="9"/>
      <c r="O24" s="22"/>
      <c r="Z24" s="9"/>
      <c r="AA24" s="22"/>
      <c r="AF24" s="9"/>
      <c r="AG24" s="22"/>
      <c r="AL24" s="11" t="s">
        <v>413</v>
      </c>
      <c r="AM24" s="22"/>
      <c r="AN24" s="9"/>
    </row>
    <row r="25" spans="1:40" ht="15" customHeight="1" x14ac:dyDescent="0.3">
      <c r="A25" s="2" t="s">
        <v>329</v>
      </c>
      <c r="B25" s="9" t="s">
        <v>774</v>
      </c>
      <c r="C25" s="13">
        <v>3</v>
      </c>
      <c r="D25" s="14">
        <v>2</v>
      </c>
      <c r="E25" s="15">
        <v>1</v>
      </c>
      <c r="F25" s="14">
        <v>0</v>
      </c>
      <c r="G25" s="13">
        <v>1</v>
      </c>
      <c r="H25" s="13">
        <v>0</v>
      </c>
      <c r="I25" s="13">
        <v>0</v>
      </c>
      <c r="J25" s="13">
        <v>0</v>
      </c>
      <c r="K25" s="13">
        <v>2</v>
      </c>
      <c r="L25" s="13">
        <v>1</v>
      </c>
      <c r="M25" s="13">
        <v>0</v>
      </c>
      <c r="N25" s="15">
        <v>2</v>
      </c>
      <c r="O25" s="14">
        <v>3</v>
      </c>
      <c r="P25" s="13">
        <v>0</v>
      </c>
      <c r="Q25" s="13">
        <v>0</v>
      </c>
      <c r="R25" s="13">
        <v>0</v>
      </c>
      <c r="S25" s="13">
        <v>1</v>
      </c>
      <c r="T25" s="13">
        <v>0</v>
      </c>
      <c r="U25" s="13">
        <v>0</v>
      </c>
      <c r="V25" s="13">
        <v>0</v>
      </c>
      <c r="W25" s="13">
        <v>2</v>
      </c>
      <c r="X25" s="13">
        <v>0</v>
      </c>
      <c r="Y25" s="13">
        <v>0</v>
      </c>
      <c r="Z25" s="15">
        <v>0</v>
      </c>
      <c r="AA25" s="14">
        <v>3</v>
      </c>
      <c r="AB25" s="13">
        <v>0</v>
      </c>
      <c r="AC25" s="13">
        <v>0</v>
      </c>
      <c r="AD25" s="13">
        <v>0</v>
      </c>
      <c r="AE25" s="13">
        <v>0</v>
      </c>
      <c r="AF25" s="15">
        <v>0</v>
      </c>
      <c r="AG25" s="14">
        <v>3</v>
      </c>
      <c r="AH25" s="13">
        <v>0</v>
      </c>
      <c r="AI25" s="13">
        <v>2</v>
      </c>
      <c r="AJ25" s="13">
        <v>1</v>
      </c>
      <c r="AK25" s="13">
        <v>0</v>
      </c>
      <c r="AL25" s="15">
        <v>0</v>
      </c>
      <c r="AM25" s="14">
        <v>3</v>
      </c>
      <c r="AN25" s="15">
        <v>0</v>
      </c>
    </row>
    <row r="26" spans="1:40" ht="15" customHeight="1" x14ac:dyDescent="0.3">
      <c r="A26" s="2" t="s">
        <v>329</v>
      </c>
      <c r="B26" s="9"/>
      <c r="C26" s="16">
        <v>0.01</v>
      </c>
      <c r="D26" s="17">
        <v>0.01</v>
      </c>
      <c r="E26" s="18">
        <v>0.01</v>
      </c>
      <c r="F26" s="17">
        <v>0</v>
      </c>
      <c r="G26" s="16">
        <v>0.04</v>
      </c>
      <c r="H26" s="16">
        <v>0</v>
      </c>
      <c r="I26" s="16">
        <v>0</v>
      </c>
      <c r="J26" s="16">
        <v>0</v>
      </c>
      <c r="K26" s="16">
        <v>0.02</v>
      </c>
      <c r="L26" s="16">
        <v>0.03</v>
      </c>
      <c r="M26" s="16">
        <v>0</v>
      </c>
      <c r="N26" s="18">
        <v>0.01</v>
      </c>
      <c r="O26" s="17">
        <v>0.02</v>
      </c>
      <c r="P26" s="16">
        <v>0</v>
      </c>
      <c r="Q26" s="16">
        <v>0</v>
      </c>
      <c r="R26" s="16">
        <v>0</v>
      </c>
      <c r="S26" s="16">
        <v>7.0000000000000007E-2</v>
      </c>
      <c r="T26" s="16">
        <v>0</v>
      </c>
      <c r="U26" s="16">
        <v>0</v>
      </c>
      <c r="V26" s="16">
        <v>0</v>
      </c>
      <c r="W26" s="16">
        <v>0.23</v>
      </c>
      <c r="X26" s="16">
        <v>0</v>
      </c>
      <c r="Y26" s="16">
        <v>0</v>
      </c>
      <c r="Z26" s="18">
        <v>0</v>
      </c>
      <c r="AA26" s="17">
        <v>0.01</v>
      </c>
      <c r="AB26" s="16">
        <v>0</v>
      </c>
      <c r="AC26" s="16">
        <v>0</v>
      </c>
      <c r="AD26" s="16">
        <v>0</v>
      </c>
      <c r="AE26" s="16">
        <v>0</v>
      </c>
      <c r="AF26" s="18">
        <v>0</v>
      </c>
      <c r="AG26" s="17">
        <v>0.01</v>
      </c>
      <c r="AH26" s="16">
        <v>0</v>
      </c>
      <c r="AI26" s="16">
        <v>0.02</v>
      </c>
      <c r="AJ26" s="16">
        <v>0.01</v>
      </c>
      <c r="AK26" s="16">
        <v>0</v>
      </c>
      <c r="AL26" s="18">
        <v>0</v>
      </c>
      <c r="AM26" s="17">
        <v>0.01</v>
      </c>
      <c r="AN26" s="18">
        <v>0</v>
      </c>
    </row>
    <row r="27" spans="1:40" ht="15" customHeight="1" x14ac:dyDescent="0.3">
      <c r="A27" s="2" t="s">
        <v>329</v>
      </c>
      <c r="B27" s="9" t="s">
        <v>960</v>
      </c>
      <c r="C27" s="13">
        <v>174</v>
      </c>
      <c r="D27" s="14">
        <v>122</v>
      </c>
      <c r="E27" s="15">
        <v>52</v>
      </c>
      <c r="F27" s="14">
        <v>6</v>
      </c>
      <c r="G27" s="13">
        <v>19</v>
      </c>
      <c r="H27" s="13">
        <v>22</v>
      </c>
      <c r="I27" s="13">
        <v>31</v>
      </c>
      <c r="J27" s="13">
        <v>31</v>
      </c>
      <c r="K27" s="13">
        <v>64</v>
      </c>
      <c r="L27" s="13">
        <v>25</v>
      </c>
      <c r="M27" s="13">
        <v>53</v>
      </c>
      <c r="N27" s="15">
        <v>96</v>
      </c>
      <c r="O27" s="14">
        <v>112</v>
      </c>
      <c r="P27" s="13">
        <v>31</v>
      </c>
      <c r="Q27" s="13">
        <v>10</v>
      </c>
      <c r="R27" s="13">
        <v>5</v>
      </c>
      <c r="S27" s="13">
        <v>10</v>
      </c>
      <c r="T27" s="13">
        <v>31</v>
      </c>
      <c r="U27" s="13">
        <v>15</v>
      </c>
      <c r="V27" s="13">
        <v>0</v>
      </c>
      <c r="W27" s="13">
        <v>5</v>
      </c>
      <c r="X27" s="13">
        <v>15</v>
      </c>
      <c r="Y27" s="13">
        <v>14</v>
      </c>
      <c r="Z27" s="15">
        <v>37</v>
      </c>
      <c r="AA27" s="14">
        <v>153</v>
      </c>
      <c r="AB27" s="13">
        <v>21</v>
      </c>
      <c r="AC27" s="13">
        <v>3</v>
      </c>
      <c r="AD27" s="13">
        <v>8</v>
      </c>
      <c r="AE27" s="13">
        <v>10</v>
      </c>
      <c r="AF27" s="15">
        <v>0</v>
      </c>
      <c r="AG27" s="14">
        <v>138</v>
      </c>
      <c r="AH27" s="13">
        <v>36</v>
      </c>
      <c r="AI27" s="13">
        <v>79</v>
      </c>
      <c r="AJ27" s="13">
        <v>60</v>
      </c>
      <c r="AK27" s="13">
        <v>18</v>
      </c>
      <c r="AL27" s="15">
        <v>18</v>
      </c>
      <c r="AM27" s="14">
        <v>174</v>
      </c>
      <c r="AN27" s="15">
        <v>0</v>
      </c>
    </row>
    <row r="28" spans="1:40" ht="15" customHeight="1" x14ac:dyDescent="0.3">
      <c r="A28" s="2" t="s">
        <v>329</v>
      </c>
      <c r="B28" s="9"/>
      <c r="C28" s="16">
        <v>0.74</v>
      </c>
      <c r="D28" s="17">
        <v>0.75</v>
      </c>
      <c r="E28" s="18">
        <v>0.71</v>
      </c>
      <c r="F28" s="17">
        <v>0.54</v>
      </c>
      <c r="G28" s="16">
        <v>0.77</v>
      </c>
      <c r="H28" s="16">
        <v>0.76</v>
      </c>
      <c r="I28" s="16">
        <v>0.69</v>
      </c>
      <c r="J28" s="16">
        <v>0.73</v>
      </c>
      <c r="K28" s="16">
        <v>0.78</v>
      </c>
      <c r="L28" s="16">
        <v>0.7</v>
      </c>
      <c r="M28" s="16">
        <v>0.71</v>
      </c>
      <c r="N28" s="18">
        <v>0.76</v>
      </c>
      <c r="O28" s="17">
        <v>0.73</v>
      </c>
      <c r="P28" s="16">
        <v>0.76</v>
      </c>
      <c r="Q28" s="16">
        <v>0.61</v>
      </c>
      <c r="R28" s="16">
        <v>0.87</v>
      </c>
      <c r="S28" s="16">
        <v>0.63</v>
      </c>
      <c r="T28" s="16">
        <v>0.73</v>
      </c>
      <c r="U28" s="16">
        <v>0.81</v>
      </c>
      <c r="V28" s="16">
        <v>0</v>
      </c>
      <c r="W28" s="16">
        <v>0.77</v>
      </c>
      <c r="X28" s="16">
        <v>0.64</v>
      </c>
      <c r="Y28" s="16">
        <v>0.72</v>
      </c>
      <c r="Z28" s="18">
        <v>0.81</v>
      </c>
      <c r="AA28" s="17">
        <v>0.75</v>
      </c>
      <c r="AB28" s="16">
        <v>0.66</v>
      </c>
      <c r="AC28" s="16">
        <v>0.67</v>
      </c>
      <c r="AD28" s="16">
        <v>0.5</v>
      </c>
      <c r="AE28" s="16">
        <v>0.86</v>
      </c>
      <c r="AF28" s="18">
        <v>0</v>
      </c>
      <c r="AG28" s="17">
        <v>0.75</v>
      </c>
      <c r="AH28" s="16">
        <v>0.68</v>
      </c>
      <c r="AI28" s="16">
        <v>0.77</v>
      </c>
      <c r="AJ28" s="16">
        <v>0.73</v>
      </c>
      <c r="AK28" s="16">
        <v>0.71</v>
      </c>
      <c r="AL28" s="18">
        <v>0.66</v>
      </c>
      <c r="AM28" s="17">
        <v>0.74</v>
      </c>
      <c r="AN28" s="18">
        <v>0</v>
      </c>
    </row>
    <row r="29" spans="1:40" ht="15" customHeight="1" x14ac:dyDescent="0.3">
      <c r="A29" s="2" t="s">
        <v>329</v>
      </c>
      <c r="B29" s="9" t="s">
        <v>970</v>
      </c>
      <c r="C29" s="13">
        <v>20</v>
      </c>
      <c r="D29" s="14">
        <v>16</v>
      </c>
      <c r="E29" s="15">
        <v>4</v>
      </c>
      <c r="F29" s="14">
        <v>4</v>
      </c>
      <c r="G29" s="13">
        <v>3</v>
      </c>
      <c r="H29" s="13">
        <v>1</v>
      </c>
      <c r="I29" s="13">
        <v>5</v>
      </c>
      <c r="J29" s="13">
        <v>5</v>
      </c>
      <c r="K29" s="13">
        <v>3</v>
      </c>
      <c r="L29" s="13">
        <v>7</v>
      </c>
      <c r="M29" s="13">
        <v>6</v>
      </c>
      <c r="N29" s="15">
        <v>8</v>
      </c>
      <c r="O29" s="14">
        <v>11</v>
      </c>
      <c r="P29" s="13">
        <v>2</v>
      </c>
      <c r="Q29" s="13">
        <v>3</v>
      </c>
      <c r="R29" s="13">
        <v>0</v>
      </c>
      <c r="S29" s="13">
        <v>1</v>
      </c>
      <c r="T29" s="13">
        <v>7</v>
      </c>
      <c r="U29" s="13">
        <v>1</v>
      </c>
      <c r="V29" s="13">
        <v>0</v>
      </c>
      <c r="W29" s="13">
        <v>0</v>
      </c>
      <c r="X29" s="13">
        <v>2</v>
      </c>
      <c r="Y29" s="13">
        <v>3</v>
      </c>
      <c r="Z29" s="15">
        <v>2</v>
      </c>
      <c r="AA29" s="14">
        <v>14</v>
      </c>
      <c r="AB29" s="13">
        <v>7</v>
      </c>
      <c r="AC29" s="13">
        <v>1</v>
      </c>
      <c r="AD29" s="13">
        <v>6</v>
      </c>
      <c r="AE29" s="13">
        <v>0</v>
      </c>
      <c r="AF29" s="15">
        <v>0</v>
      </c>
      <c r="AG29" s="14">
        <v>14</v>
      </c>
      <c r="AH29" s="13">
        <v>6</v>
      </c>
      <c r="AI29" s="13">
        <v>5</v>
      </c>
      <c r="AJ29" s="13">
        <v>9</v>
      </c>
      <c r="AK29" s="13">
        <v>3</v>
      </c>
      <c r="AL29" s="15">
        <v>3</v>
      </c>
      <c r="AM29" s="14">
        <v>20</v>
      </c>
      <c r="AN29" s="15">
        <v>0</v>
      </c>
    </row>
    <row r="30" spans="1:40" ht="15" customHeight="1" x14ac:dyDescent="0.3">
      <c r="A30" s="2" t="s">
        <v>329</v>
      </c>
      <c r="B30" s="9"/>
      <c r="C30" s="16">
        <v>0.09</v>
      </c>
      <c r="D30" s="17">
        <v>0.1</v>
      </c>
      <c r="E30" s="18">
        <v>0.06</v>
      </c>
      <c r="F30" s="17">
        <v>0.38</v>
      </c>
      <c r="G30" s="16">
        <v>0.11</v>
      </c>
      <c r="H30" s="16">
        <v>0.03</v>
      </c>
      <c r="I30" s="16">
        <v>0.11</v>
      </c>
      <c r="J30" s="16">
        <v>0.11</v>
      </c>
      <c r="K30" s="20">
        <v>0.03</v>
      </c>
      <c r="L30" s="20">
        <v>0.19</v>
      </c>
      <c r="M30" s="16">
        <v>0.08</v>
      </c>
      <c r="N30" s="18">
        <v>0.06</v>
      </c>
      <c r="O30" s="17">
        <v>7.0000000000000007E-2</v>
      </c>
      <c r="P30" s="16">
        <v>0.05</v>
      </c>
      <c r="Q30" s="16">
        <v>0.17</v>
      </c>
      <c r="R30" s="16">
        <v>0</v>
      </c>
      <c r="S30" s="16">
        <v>0.06</v>
      </c>
      <c r="T30" s="16">
        <v>0.17</v>
      </c>
      <c r="U30" s="16">
        <v>0.04</v>
      </c>
      <c r="V30" s="16">
        <v>0</v>
      </c>
      <c r="W30" s="16">
        <v>0</v>
      </c>
      <c r="X30" s="16">
        <v>0.09</v>
      </c>
      <c r="Y30" s="16">
        <v>0.13</v>
      </c>
      <c r="Z30" s="18">
        <v>0.05</v>
      </c>
      <c r="AA30" s="19">
        <v>7.0000000000000007E-2</v>
      </c>
      <c r="AB30" s="20">
        <v>0.2</v>
      </c>
      <c r="AC30" s="16">
        <v>0.16</v>
      </c>
      <c r="AD30" s="16">
        <v>0.38</v>
      </c>
      <c r="AE30" s="16">
        <v>0</v>
      </c>
      <c r="AF30" s="18">
        <v>0</v>
      </c>
      <c r="AG30" s="17">
        <v>0.08</v>
      </c>
      <c r="AH30" s="16">
        <v>0.11</v>
      </c>
      <c r="AI30" s="16">
        <v>0.05</v>
      </c>
      <c r="AJ30" s="16">
        <v>0.11</v>
      </c>
      <c r="AK30" s="16">
        <v>0.12</v>
      </c>
      <c r="AL30" s="18">
        <v>0.11</v>
      </c>
      <c r="AM30" s="17">
        <v>0.09</v>
      </c>
      <c r="AN30" s="18">
        <v>0</v>
      </c>
    </row>
    <row r="31" spans="1:40" ht="15" customHeight="1" x14ac:dyDescent="0.3">
      <c r="A31" s="2" t="s">
        <v>329</v>
      </c>
      <c r="B31" s="9"/>
      <c r="C31" s="28"/>
      <c r="D31" s="29"/>
      <c r="E31" s="30"/>
      <c r="F31" s="29"/>
      <c r="G31" s="28"/>
      <c r="H31" s="28"/>
      <c r="I31" s="28"/>
      <c r="J31" s="28"/>
      <c r="K31" s="28"/>
      <c r="L31" s="47" t="s">
        <v>448</v>
      </c>
      <c r="M31" s="28"/>
      <c r="N31" s="30"/>
      <c r="O31" s="29"/>
      <c r="P31" s="28"/>
      <c r="Q31" s="28"/>
      <c r="R31" s="28"/>
      <c r="S31" s="28"/>
      <c r="T31" s="28"/>
      <c r="U31" s="28"/>
      <c r="V31" s="28"/>
      <c r="W31" s="28"/>
      <c r="X31" s="28"/>
      <c r="Y31" s="28"/>
      <c r="Z31" s="30"/>
      <c r="AA31" s="29"/>
      <c r="AB31" s="47" t="s">
        <v>377</v>
      </c>
      <c r="AC31" s="28"/>
      <c r="AD31" s="28"/>
      <c r="AE31" s="28"/>
      <c r="AF31" s="30"/>
      <c r="AG31" s="29"/>
      <c r="AH31" s="28"/>
      <c r="AI31" s="28"/>
      <c r="AJ31" s="28"/>
      <c r="AK31" s="28"/>
      <c r="AL31" s="30"/>
      <c r="AM31" s="29"/>
      <c r="AN31" s="30"/>
    </row>
    <row r="32" spans="1:40" x14ac:dyDescent="0.3">
      <c r="A32" s="2" t="s">
        <v>329</v>
      </c>
      <c r="B32" s="2" t="s">
        <v>457</v>
      </c>
    </row>
    <row r="33" spans="1:2" x14ac:dyDescent="0.3">
      <c r="A33" s="2" t="s">
        <v>329</v>
      </c>
      <c r="B33" s="2" t="s">
        <v>458</v>
      </c>
    </row>
    <row r="34" spans="1:2" ht="15" customHeight="1" x14ac:dyDescent="0.3">
      <c r="A34" s="2" t="s">
        <v>329</v>
      </c>
    </row>
    <row r="35" spans="1:2" ht="15" customHeight="1" x14ac:dyDescent="0.3">
      <c r="A35" s="2" t="s">
        <v>329</v>
      </c>
      <c r="B35" s="2" t="s">
        <v>459</v>
      </c>
    </row>
  </sheetData>
  <mergeCells count="6">
    <mergeCell ref="AM6:AN6"/>
    <mergeCell ref="D6:E6"/>
    <mergeCell ref="F6:N6"/>
    <mergeCell ref="O6:Z6"/>
    <mergeCell ref="AA6:AF6"/>
    <mergeCell ref="AG6:AL6"/>
  </mergeCells>
  <hyperlinks>
    <hyperlink ref="B1" location="'Contents'!E1" display="&lt;&lt; Contents" xr:uid="{00000000-0004-0000-4800-000000000000}"/>
  </hyperlinks>
  <pageMargins left="0.7" right="0.7" top="0.75" bottom="0.75" header="0.3" footer="0.3"/>
  <headerFooter>
    <oddHeader>&amp;L&amp;"Aptos"&amp;12&amp;K000000 Classification: CONFIDENTIAL&amp;1#_x000D_</oddHeader>
  </headerFooter>
</worksheet>
</file>

<file path=xl/worksheets/sheet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900-000000000000}">
  <dimension ref="A1:AN33"/>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1207</v>
      </c>
    </row>
    <row r="4" spans="1:40" x14ac:dyDescent="0.3">
      <c r="A4" s="2" t="s">
        <v>329</v>
      </c>
      <c r="B4" s="2" t="s">
        <v>1208</v>
      </c>
    </row>
    <row r="5" spans="1:40" x14ac:dyDescent="0.3">
      <c r="A5" s="2" t="s">
        <v>329</v>
      </c>
      <c r="B5" s="2" t="s">
        <v>59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377</v>
      </c>
      <c r="AN8" s="11" t="s">
        <v>463</v>
      </c>
    </row>
    <row r="9" spans="1:40" ht="15" customHeight="1" x14ac:dyDescent="0.3">
      <c r="A9" s="2" t="s">
        <v>329</v>
      </c>
      <c r="B9" s="9" t="s">
        <v>391</v>
      </c>
      <c r="C9" s="13">
        <v>104</v>
      </c>
      <c r="D9" s="14">
        <v>65</v>
      </c>
      <c r="E9" s="15">
        <v>39</v>
      </c>
      <c r="F9" s="14">
        <v>5</v>
      </c>
      <c r="G9" s="13">
        <v>26</v>
      </c>
      <c r="H9" s="13">
        <v>21</v>
      </c>
      <c r="I9" s="13">
        <v>12</v>
      </c>
      <c r="J9" s="13">
        <v>10</v>
      </c>
      <c r="K9" s="13">
        <v>30</v>
      </c>
      <c r="L9" s="13">
        <v>31</v>
      </c>
      <c r="M9" s="13">
        <v>33</v>
      </c>
      <c r="N9" s="15">
        <v>40</v>
      </c>
      <c r="O9" s="14">
        <v>104</v>
      </c>
      <c r="P9" s="13">
        <v>0</v>
      </c>
      <c r="Q9" s="13">
        <v>14</v>
      </c>
      <c r="R9" s="13">
        <v>4</v>
      </c>
      <c r="S9" s="13">
        <v>15</v>
      </c>
      <c r="T9" s="13">
        <v>0</v>
      </c>
      <c r="U9" s="13">
        <v>11</v>
      </c>
      <c r="V9" s="13">
        <v>0</v>
      </c>
      <c r="W9" s="13">
        <v>2</v>
      </c>
      <c r="X9" s="13">
        <v>12</v>
      </c>
      <c r="Y9" s="13">
        <v>15</v>
      </c>
      <c r="Z9" s="15">
        <v>31</v>
      </c>
      <c r="AA9" s="14">
        <v>75</v>
      </c>
      <c r="AB9" s="13">
        <v>28</v>
      </c>
      <c r="AC9" s="13">
        <v>6</v>
      </c>
      <c r="AD9" s="13">
        <v>10</v>
      </c>
      <c r="AE9" s="13">
        <v>12</v>
      </c>
      <c r="AF9" s="15">
        <v>0</v>
      </c>
      <c r="AG9" s="14">
        <v>67</v>
      </c>
      <c r="AH9" s="13">
        <v>37</v>
      </c>
      <c r="AI9" s="13">
        <v>40</v>
      </c>
      <c r="AJ9" s="13">
        <v>27</v>
      </c>
      <c r="AK9" s="13">
        <v>22</v>
      </c>
      <c r="AL9" s="15">
        <v>15</v>
      </c>
      <c r="AM9" s="14">
        <v>104</v>
      </c>
      <c r="AN9" s="15">
        <v>0</v>
      </c>
    </row>
    <row r="10" spans="1:40" ht="15" customHeight="1" x14ac:dyDescent="0.3">
      <c r="A10" s="2" t="s">
        <v>329</v>
      </c>
      <c r="B10" s="9" t="s">
        <v>338</v>
      </c>
      <c r="C10" s="13">
        <v>100</v>
      </c>
      <c r="D10" s="14">
        <v>63</v>
      </c>
      <c r="E10" s="15">
        <v>37</v>
      </c>
      <c r="F10" s="14">
        <v>5</v>
      </c>
      <c r="G10" s="13">
        <v>24</v>
      </c>
      <c r="H10" s="13">
        <v>20</v>
      </c>
      <c r="I10" s="13">
        <v>11</v>
      </c>
      <c r="J10" s="13">
        <v>10</v>
      </c>
      <c r="K10" s="13">
        <v>31</v>
      </c>
      <c r="L10" s="13">
        <v>28</v>
      </c>
      <c r="M10" s="13">
        <v>31</v>
      </c>
      <c r="N10" s="15">
        <v>41</v>
      </c>
      <c r="O10" s="14">
        <v>100</v>
      </c>
      <c r="P10" s="13">
        <v>0</v>
      </c>
      <c r="Q10" s="13">
        <v>12</v>
      </c>
      <c r="R10" s="13">
        <v>3</v>
      </c>
      <c r="S10" s="13">
        <v>14</v>
      </c>
      <c r="T10" s="13">
        <v>0</v>
      </c>
      <c r="U10" s="13">
        <v>10</v>
      </c>
      <c r="V10" s="13">
        <v>0</v>
      </c>
      <c r="W10" s="13">
        <v>2</v>
      </c>
      <c r="X10" s="13">
        <v>12</v>
      </c>
      <c r="Y10" s="13">
        <v>13</v>
      </c>
      <c r="Z10" s="15">
        <v>32</v>
      </c>
      <c r="AA10" s="14">
        <v>75</v>
      </c>
      <c r="AB10" s="13">
        <v>25</v>
      </c>
      <c r="AC10" s="13">
        <v>6</v>
      </c>
      <c r="AD10" s="13">
        <v>9</v>
      </c>
      <c r="AE10" s="13">
        <v>10</v>
      </c>
      <c r="AF10" s="15">
        <v>0</v>
      </c>
      <c r="AG10" s="14">
        <v>64</v>
      </c>
      <c r="AH10" s="13">
        <v>36</v>
      </c>
      <c r="AI10" s="13">
        <v>35</v>
      </c>
      <c r="AJ10" s="13">
        <v>29</v>
      </c>
      <c r="AK10" s="13">
        <v>23</v>
      </c>
      <c r="AL10" s="15">
        <v>13</v>
      </c>
      <c r="AM10" s="14">
        <v>100</v>
      </c>
      <c r="AN10" s="15">
        <v>0</v>
      </c>
    </row>
    <row r="11" spans="1:40" ht="15" customHeight="1" x14ac:dyDescent="0.3">
      <c r="A11" s="2" t="s">
        <v>329</v>
      </c>
      <c r="B11" s="9" t="s">
        <v>909</v>
      </c>
      <c r="C11" s="13">
        <v>34</v>
      </c>
      <c r="D11" s="14">
        <v>20</v>
      </c>
      <c r="E11" s="15">
        <v>14</v>
      </c>
      <c r="F11" s="14">
        <v>2</v>
      </c>
      <c r="G11" s="13">
        <v>7</v>
      </c>
      <c r="H11" s="13">
        <v>7</v>
      </c>
      <c r="I11" s="13">
        <v>5</v>
      </c>
      <c r="J11" s="13">
        <v>4</v>
      </c>
      <c r="K11" s="13">
        <v>10</v>
      </c>
      <c r="L11" s="13">
        <v>9</v>
      </c>
      <c r="M11" s="13">
        <v>11</v>
      </c>
      <c r="N11" s="15">
        <v>13</v>
      </c>
      <c r="O11" s="14">
        <v>34</v>
      </c>
      <c r="P11" s="13">
        <v>0</v>
      </c>
      <c r="Q11" s="13">
        <v>3</v>
      </c>
      <c r="R11" s="13">
        <v>1</v>
      </c>
      <c r="S11" s="13">
        <v>3</v>
      </c>
      <c r="T11" s="13">
        <v>0</v>
      </c>
      <c r="U11" s="13">
        <v>4</v>
      </c>
      <c r="V11" s="13">
        <v>0</v>
      </c>
      <c r="W11" s="13">
        <v>1</v>
      </c>
      <c r="X11" s="13">
        <v>2</v>
      </c>
      <c r="Y11" s="13">
        <v>5</v>
      </c>
      <c r="Z11" s="15">
        <v>14</v>
      </c>
      <c r="AA11" s="14">
        <v>24</v>
      </c>
      <c r="AB11" s="13">
        <v>10</v>
      </c>
      <c r="AC11" s="13">
        <v>2</v>
      </c>
      <c r="AD11" s="13">
        <v>4</v>
      </c>
      <c r="AE11" s="13">
        <v>3</v>
      </c>
      <c r="AF11" s="15">
        <v>0</v>
      </c>
      <c r="AG11" s="14">
        <v>23</v>
      </c>
      <c r="AH11" s="13">
        <v>10</v>
      </c>
      <c r="AI11" s="13">
        <v>14</v>
      </c>
      <c r="AJ11" s="13">
        <v>10</v>
      </c>
      <c r="AK11" s="13">
        <v>7</v>
      </c>
      <c r="AL11" s="15">
        <v>4</v>
      </c>
      <c r="AM11" s="14">
        <v>34</v>
      </c>
      <c r="AN11" s="15">
        <v>0</v>
      </c>
    </row>
    <row r="12" spans="1:40" ht="15" customHeight="1" x14ac:dyDescent="0.3">
      <c r="A12" s="2" t="s">
        <v>329</v>
      </c>
      <c r="B12" s="9"/>
      <c r="C12" s="16">
        <v>0.34</v>
      </c>
      <c r="D12" s="17">
        <v>0.31</v>
      </c>
      <c r="E12" s="18">
        <v>0.38</v>
      </c>
      <c r="F12" s="17">
        <v>0.45</v>
      </c>
      <c r="G12" s="16">
        <v>0.3</v>
      </c>
      <c r="H12" s="16">
        <v>0.34</v>
      </c>
      <c r="I12" s="16">
        <v>0.42</v>
      </c>
      <c r="J12" s="16">
        <v>0.38</v>
      </c>
      <c r="K12" s="16">
        <v>0.31</v>
      </c>
      <c r="L12" s="16">
        <v>0.32</v>
      </c>
      <c r="M12" s="16">
        <v>0.37</v>
      </c>
      <c r="N12" s="18">
        <v>0.33</v>
      </c>
      <c r="O12" s="17">
        <v>0.34</v>
      </c>
      <c r="P12" s="16">
        <v>0</v>
      </c>
      <c r="Q12" s="16">
        <v>0.28999999999999998</v>
      </c>
      <c r="R12" s="16">
        <v>0.23</v>
      </c>
      <c r="S12" s="16">
        <v>0.24</v>
      </c>
      <c r="T12" s="16">
        <v>0</v>
      </c>
      <c r="U12" s="16">
        <v>0.37</v>
      </c>
      <c r="V12" s="16">
        <v>0</v>
      </c>
      <c r="W12" s="16">
        <v>0.55000000000000004</v>
      </c>
      <c r="X12" s="16">
        <v>0.19</v>
      </c>
      <c r="Y12" s="16">
        <v>0.34</v>
      </c>
      <c r="Z12" s="18">
        <v>0.45</v>
      </c>
      <c r="AA12" s="17">
        <v>0.33</v>
      </c>
      <c r="AB12" s="16">
        <v>0.38</v>
      </c>
      <c r="AC12" s="16">
        <v>0.31</v>
      </c>
      <c r="AD12" s="16">
        <v>0.47</v>
      </c>
      <c r="AE12" s="16">
        <v>0.33</v>
      </c>
      <c r="AF12" s="18">
        <v>0</v>
      </c>
      <c r="AG12" s="17">
        <v>0.36</v>
      </c>
      <c r="AH12" s="16">
        <v>0.28999999999999998</v>
      </c>
      <c r="AI12" s="16">
        <v>0.39</v>
      </c>
      <c r="AJ12" s="16">
        <v>0.33</v>
      </c>
      <c r="AK12" s="16">
        <v>0.28000000000000003</v>
      </c>
      <c r="AL12" s="18">
        <v>0.31</v>
      </c>
      <c r="AM12" s="17">
        <v>0.34</v>
      </c>
      <c r="AN12" s="18">
        <v>0</v>
      </c>
    </row>
    <row r="13" spans="1:40" ht="15" customHeight="1" x14ac:dyDescent="0.3">
      <c r="A13" s="2" t="s">
        <v>329</v>
      </c>
      <c r="B13" s="9" t="s">
        <v>922</v>
      </c>
      <c r="C13" s="13">
        <v>46</v>
      </c>
      <c r="D13" s="14">
        <v>30</v>
      </c>
      <c r="E13" s="15">
        <v>17</v>
      </c>
      <c r="F13" s="14">
        <v>2</v>
      </c>
      <c r="G13" s="13">
        <v>13</v>
      </c>
      <c r="H13" s="13">
        <v>8</v>
      </c>
      <c r="I13" s="13">
        <v>2</v>
      </c>
      <c r="J13" s="13">
        <v>4</v>
      </c>
      <c r="K13" s="13">
        <v>18</v>
      </c>
      <c r="L13" s="13">
        <v>15</v>
      </c>
      <c r="M13" s="13">
        <v>10</v>
      </c>
      <c r="N13" s="15">
        <v>22</v>
      </c>
      <c r="O13" s="14">
        <v>46</v>
      </c>
      <c r="P13" s="13">
        <v>0</v>
      </c>
      <c r="Q13" s="13">
        <v>6</v>
      </c>
      <c r="R13" s="13">
        <v>1</v>
      </c>
      <c r="S13" s="13">
        <v>8</v>
      </c>
      <c r="T13" s="13">
        <v>0</v>
      </c>
      <c r="U13" s="13">
        <v>5</v>
      </c>
      <c r="V13" s="13">
        <v>0</v>
      </c>
      <c r="W13" s="13">
        <v>1</v>
      </c>
      <c r="X13" s="13">
        <v>6</v>
      </c>
      <c r="Y13" s="13">
        <v>8</v>
      </c>
      <c r="Z13" s="15">
        <v>11</v>
      </c>
      <c r="AA13" s="14">
        <v>39</v>
      </c>
      <c r="AB13" s="13">
        <v>8</v>
      </c>
      <c r="AC13" s="13">
        <v>2</v>
      </c>
      <c r="AD13" s="13">
        <v>3</v>
      </c>
      <c r="AE13" s="13">
        <v>2</v>
      </c>
      <c r="AF13" s="15">
        <v>0</v>
      </c>
      <c r="AG13" s="14">
        <v>30</v>
      </c>
      <c r="AH13" s="13">
        <v>17</v>
      </c>
      <c r="AI13" s="13">
        <v>17</v>
      </c>
      <c r="AJ13" s="13">
        <v>12</v>
      </c>
      <c r="AK13" s="13">
        <v>10</v>
      </c>
      <c r="AL13" s="15">
        <v>6</v>
      </c>
      <c r="AM13" s="14">
        <v>46</v>
      </c>
      <c r="AN13" s="15">
        <v>0</v>
      </c>
    </row>
    <row r="14" spans="1:40" ht="15" customHeight="1" x14ac:dyDescent="0.3">
      <c r="A14" s="2" t="s">
        <v>329</v>
      </c>
      <c r="B14" s="9"/>
      <c r="C14" s="16">
        <v>0.46</v>
      </c>
      <c r="D14" s="17">
        <v>0.47</v>
      </c>
      <c r="E14" s="18">
        <v>0.44</v>
      </c>
      <c r="F14" s="17">
        <v>0.39</v>
      </c>
      <c r="G14" s="16">
        <v>0.54</v>
      </c>
      <c r="H14" s="16">
        <v>0.38</v>
      </c>
      <c r="I14" s="16">
        <v>0.2</v>
      </c>
      <c r="J14" s="16">
        <v>0.39</v>
      </c>
      <c r="K14" s="16">
        <v>0.59</v>
      </c>
      <c r="L14" s="16">
        <v>0.52</v>
      </c>
      <c r="M14" s="20">
        <v>0.31</v>
      </c>
      <c r="N14" s="18">
        <v>0.54</v>
      </c>
      <c r="O14" s="17">
        <v>0.46</v>
      </c>
      <c r="P14" s="16">
        <v>0</v>
      </c>
      <c r="Q14" s="16">
        <v>0.5</v>
      </c>
      <c r="R14" s="16">
        <v>0.24</v>
      </c>
      <c r="S14" s="16">
        <v>0.55000000000000004</v>
      </c>
      <c r="T14" s="16">
        <v>0</v>
      </c>
      <c r="U14" s="16">
        <v>0.46</v>
      </c>
      <c r="V14" s="16">
        <v>0</v>
      </c>
      <c r="W14" s="16">
        <v>0.45</v>
      </c>
      <c r="X14" s="16">
        <v>0.53</v>
      </c>
      <c r="Y14" s="16">
        <v>0.59</v>
      </c>
      <c r="Z14" s="18">
        <v>0.35</v>
      </c>
      <c r="AA14" s="17">
        <v>0.52</v>
      </c>
      <c r="AB14" s="16">
        <v>0.3</v>
      </c>
      <c r="AC14" s="16">
        <v>0.33</v>
      </c>
      <c r="AD14" s="16">
        <v>0.34</v>
      </c>
      <c r="AE14" s="16">
        <v>0.23</v>
      </c>
      <c r="AF14" s="18">
        <v>0</v>
      </c>
      <c r="AG14" s="17">
        <v>0.46</v>
      </c>
      <c r="AH14" s="16">
        <v>0.47</v>
      </c>
      <c r="AI14" s="16">
        <v>0.5</v>
      </c>
      <c r="AJ14" s="16">
        <v>0.41</v>
      </c>
      <c r="AK14" s="16">
        <v>0.45</v>
      </c>
      <c r="AL14" s="18">
        <v>0.5</v>
      </c>
      <c r="AM14" s="17">
        <v>0.46</v>
      </c>
      <c r="AN14" s="18">
        <v>0</v>
      </c>
    </row>
    <row r="15" spans="1:40" ht="15" customHeight="1" x14ac:dyDescent="0.3">
      <c r="A15" s="2" t="s">
        <v>329</v>
      </c>
      <c r="B15" s="9"/>
      <c r="D15" s="22"/>
      <c r="E15" s="9"/>
      <c r="F15" s="22"/>
      <c r="K15" s="12" t="s">
        <v>384</v>
      </c>
      <c r="N15" s="9"/>
      <c r="O15" s="22"/>
      <c r="Z15" s="9"/>
      <c r="AA15" s="22"/>
      <c r="AF15" s="9"/>
      <c r="AG15" s="22"/>
      <c r="AL15" s="9"/>
      <c r="AM15" s="22"/>
      <c r="AN15" s="9"/>
    </row>
    <row r="16" spans="1:40" ht="15" customHeight="1" x14ac:dyDescent="0.3">
      <c r="A16" s="2" t="s">
        <v>329</v>
      </c>
      <c r="B16" s="9" t="s">
        <v>930</v>
      </c>
      <c r="C16" s="13">
        <v>12</v>
      </c>
      <c r="D16" s="14">
        <v>7</v>
      </c>
      <c r="E16" s="15">
        <v>5</v>
      </c>
      <c r="F16" s="14">
        <v>1</v>
      </c>
      <c r="G16" s="13">
        <v>3</v>
      </c>
      <c r="H16" s="13">
        <v>3</v>
      </c>
      <c r="I16" s="13">
        <v>2</v>
      </c>
      <c r="J16" s="13">
        <v>2</v>
      </c>
      <c r="K16" s="13">
        <v>1</v>
      </c>
      <c r="L16" s="13">
        <v>4</v>
      </c>
      <c r="M16" s="13">
        <v>5</v>
      </c>
      <c r="N16" s="15">
        <v>3</v>
      </c>
      <c r="O16" s="14">
        <v>12</v>
      </c>
      <c r="P16" s="13">
        <v>0</v>
      </c>
      <c r="Q16" s="13">
        <v>2</v>
      </c>
      <c r="R16" s="13">
        <v>1</v>
      </c>
      <c r="S16" s="13">
        <v>3</v>
      </c>
      <c r="T16" s="13">
        <v>0</v>
      </c>
      <c r="U16" s="13">
        <v>0</v>
      </c>
      <c r="V16" s="13">
        <v>0</v>
      </c>
      <c r="W16" s="13">
        <v>0</v>
      </c>
      <c r="X16" s="13">
        <v>2</v>
      </c>
      <c r="Y16" s="13">
        <v>1</v>
      </c>
      <c r="Z16" s="15">
        <v>2</v>
      </c>
      <c r="AA16" s="14">
        <v>7</v>
      </c>
      <c r="AB16" s="13">
        <v>4</v>
      </c>
      <c r="AC16" s="13">
        <v>2</v>
      </c>
      <c r="AD16" s="13">
        <v>1</v>
      </c>
      <c r="AE16" s="13">
        <v>2</v>
      </c>
      <c r="AF16" s="15">
        <v>0</v>
      </c>
      <c r="AG16" s="14">
        <v>7</v>
      </c>
      <c r="AH16" s="13">
        <v>5</v>
      </c>
      <c r="AI16" s="13">
        <v>3</v>
      </c>
      <c r="AJ16" s="13">
        <v>4</v>
      </c>
      <c r="AK16" s="13">
        <v>3</v>
      </c>
      <c r="AL16" s="15">
        <v>2</v>
      </c>
      <c r="AM16" s="14">
        <v>12</v>
      </c>
      <c r="AN16" s="15">
        <v>0</v>
      </c>
    </row>
    <row r="17" spans="1:40" ht="15" customHeight="1" x14ac:dyDescent="0.3">
      <c r="A17" s="2" t="s">
        <v>329</v>
      </c>
      <c r="B17" s="9"/>
      <c r="C17" s="16">
        <v>0.12</v>
      </c>
      <c r="D17" s="17">
        <v>0.11</v>
      </c>
      <c r="E17" s="18">
        <v>0.13</v>
      </c>
      <c r="F17" s="17">
        <v>0.16</v>
      </c>
      <c r="G17" s="16">
        <v>0.13</v>
      </c>
      <c r="H17" s="16">
        <v>0.14000000000000001</v>
      </c>
      <c r="I17" s="16">
        <v>0.17</v>
      </c>
      <c r="J17" s="16">
        <v>0.23</v>
      </c>
      <c r="K17" s="16">
        <v>0.03</v>
      </c>
      <c r="L17" s="16">
        <v>0.13</v>
      </c>
      <c r="M17" s="16">
        <v>0.15</v>
      </c>
      <c r="N17" s="18">
        <v>0.08</v>
      </c>
      <c r="O17" s="17">
        <v>0.12</v>
      </c>
      <c r="P17" s="16">
        <v>0</v>
      </c>
      <c r="Q17" s="16">
        <v>0.21</v>
      </c>
      <c r="R17" s="16">
        <v>0.23</v>
      </c>
      <c r="S17" s="16">
        <v>0.21</v>
      </c>
      <c r="T17" s="16">
        <v>0</v>
      </c>
      <c r="U17" s="16">
        <v>0</v>
      </c>
      <c r="V17" s="16">
        <v>0</v>
      </c>
      <c r="W17" s="16">
        <v>0</v>
      </c>
      <c r="X17" s="16">
        <v>0.18</v>
      </c>
      <c r="Y17" s="16">
        <v>0.06</v>
      </c>
      <c r="Z17" s="18">
        <v>7.0000000000000007E-2</v>
      </c>
      <c r="AA17" s="17">
        <v>0.1</v>
      </c>
      <c r="AB17" s="16">
        <v>0.18</v>
      </c>
      <c r="AC17" s="16">
        <v>0.36</v>
      </c>
      <c r="AD17" s="16">
        <v>0.09</v>
      </c>
      <c r="AE17" s="16">
        <v>0.15</v>
      </c>
      <c r="AF17" s="18">
        <v>0</v>
      </c>
      <c r="AG17" s="17">
        <v>0.11</v>
      </c>
      <c r="AH17" s="16">
        <v>0.13</v>
      </c>
      <c r="AI17" s="16">
        <v>0.08</v>
      </c>
      <c r="AJ17" s="16">
        <v>0.14000000000000001</v>
      </c>
      <c r="AK17" s="16">
        <v>0.13</v>
      </c>
      <c r="AL17" s="18">
        <v>0.13</v>
      </c>
      <c r="AM17" s="17">
        <v>0.12</v>
      </c>
      <c r="AN17" s="18">
        <v>0</v>
      </c>
    </row>
    <row r="18" spans="1:40" ht="15" customHeight="1" x14ac:dyDescent="0.3">
      <c r="A18" s="2" t="s">
        <v>329</v>
      </c>
      <c r="B18" s="9" t="s">
        <v>940</v>
      </c>
      <c r="C18" s="13">
        <v>5</v>
      </c>
      <c r="D18" s="14">
        <v>4</v>
      </c>
      <c r="E18" s="15">
        <v>1</v>
      </c>
      <c r="F18" s="14">
        <v>0</v>
      </c>
      <c r="G18" s="13">
        <v>0</v>
      </c>
      <c r="H18" s="13">
        <v>3</v>
      </c>
      <c r="I18" s="13">
        <v>1</v>
      </c>
      <c r="J18" s="13">
        <v>0</v>
      </c>
      <c r="K18" s="13">
        <v>1</v>
      </c>
      <c r="L18" s="13">
        <v>0</v>
      </c>
      <c r="M18" s="13">
        <v>4</v>
      </c>
      <c r="N18" s="15">
        <v>1</v>
      </c>
      <c r="O18" s="14">
        <v>5</v>
      </c>
      <c r="P18" s="13">
        <v>0</v>
      </c>
      <c r="Q18" s="13">
        <v>0</v>
      </c>
      <c r="R18" s="13">
        <v>1</v>
      </c>
      <c r="S18" s="13">
        <v>0</v>
      </c>
      <c r="T18" s="13">
        <v>0</v>
      </c>
      <c r="U18" s="13">
        <v>1</v>
      </c>
      <c r="V18" s="13">
        <v>0</v>
      </c>
      <c r="W18" s="13">
        <v>0</v>
      </c>
      <c r="X18" s="13">
        <v>0</v>
      </c>
      <c r="Y18" s="13">
        <v>0</v>
      </c>
      <c r="Z18" s="15">
        <v>3</v>
      </c>
      <c r="AA18" s="14">
        <v>2</v>
      </c>
      <c r="AB18" s="13">
        <v>3</v>
      </c>
      <c r="AC18" s="13">
        <v>0</v>
      </c>
      <c r="AD18" s="13">
        <v>0</v>
      </c>
      <c r="AE18" s="13">
        <v>3</v>
      </c>
      <c r="AF18" s="15">
        <v>0</v>
      </c>
      <c r="AG18" s="14">
        <v>2</v>
      </c>
      <c r="AH18" s="13">
        <v>3</v>
      </c>
      <c r="AI18" s="13">
        <v>1</v>
      </c>
      <c r="AJ18" s="13">
        <v>1</v>
      </c>
      <c r="AK18" s="13">
        <v>3</v>
      </c>
      <c r="AL18" s="15">
        <v>0</v>
      </c>
      <c r="AM18" s="14">
        <v>5</v>
      </c>
      <c r="AN18" s="15">
        <v>0</v>
      </c>
    </row>
    <row r="19" spans="1:40" ht="15" customHeight="1" x14ac:dyDescent="0.3">
      <c r="A19" s="2" t="s">
        <v>329</v>
      </c>
      <c r="B19" s="9"/>
      <c r="C19" s="16">
        <v>0.05</v>
      </c>
      <c r="D19" s="17">
        <v>7.0000000000000007E-2</v>
      </c>
      <c r="E19" s="18">
        <v>0.03</v>
      </c>
      <c r="F19" s="17">
        <v>0</v>
      </c>
      <c r="G19" s="16">
        <v>0</v>
      </c>
      <c r="H19" s="16">
        <v>0.15</v>
      </c>
      <c r="I19" s="16">
        <v>0.1</v>
      </c>
      <c r="J19" s="16">
        <v>0</v>
      </c>
      <c r="K19" s="16">
        <v>0.03</v>
      </c>
      <c r="L19" s="16">
        <v>0</v>
      </c>
      <c r="M19" s="20">
        <v>0.13</v>
      </c>
      <c r="N19" s="18">
        <v>0.03</v>
      </c>
      <c r="O19" s="17">
        <v>0.05</v>
      </c>
      <c r="P19" s="16">
        <v>0</v>
      </c>
      <c r="Q19" s="16">
        <v>0</v>
      </c>
      <c r="R19" s="16">
        <v>0.3</v>
      </c>
      <c r="S19" s="16">
        <v>0</v>
      </c>
      <c r="T19" s="16">
        <v>0</v>
      </c>
      <c r="U19" s="16">
        <v>0.08</v>
      </c>
      <c r="V19" s="16">
        <v>0</v>
      </c>
      <c r="W19" s="16">
        <v>0</v>
      </c>
      <c r="X19" s="16">
        <v>0</v>
      </c>
      <c r="Y19" s="16">
        <v>0</v>
      </c>
      <c r="Z19" s="18">
        <v>0.1</v>
      </c>
      <c r="AA19" s="17">
        <v>0.03</v>
      </c>
      <c r="AB19" s="16">
        <v>0.12</v>
      </c>
      <c r="AC19" s="16">
        <v>0</v>
      </c>
      <c r="AD19" s="16">
        <v>0</v>
      </c>
      <c r="AE19" s="16">
        <v>0.28999999999999998</v>
      </c>
      <c r="AF19" s="18">
        <v>0</v>
      </c>
      <c r="AG19" s="17">
        <v>0.03</v>
      </c>
      <c r="AH19" s="16">
        <v>0.09</v>
      </c>
      <c r="AI19" s="16">
        <v>0.03</v>
      </c>
      <c r="AJ19" s="16">
        <v>0.04</v>
      </c>
      <c r="AK19" s="16">
        <v>0.13</v>
      </c>
      <c r="AL19" s="18">
        <v>0</v>
      </c>
      <c r="AM19" s="17">
        <v>0.05</v>
      </c>
      <c r="AN19" s="18">
        <v>0</v>
      </c>
    </row>
    <row r="20" spans="1:40" ht="15" customHeight="1" x14ac:dyDescent="0.3">
      <c r="A20" s="2" t="s">
        <v>329</v>
      </c>
      <c r="B20" s="9"/>
      <c r="D20" s="22"/>
      <c r="E20" s="9"/>
      <c r="F20" s="22"/>
      <c r="M20" s="12" t="s">
        <v>383</v>
      </c>
      <c r="N20" s="9"/>
      <c r="O20" s="22"/>
      <c r="Z20" s="9"/>
      <c r="AA20" s="22"/>
      <c r="AF20" s="9"/>
      <c r="AG20" s="22"/>
      <c r="AL20" s="9"/>
      <c r="AM20" s="22"/>
      <c r="AN20" s="9"/>
    </row>
    <row r="21" spans="1:40" ht="15" customHeight="1" x14ac:dyDescent="0.3">
      <c r="A21" s="2" t="s">
        <v>329</v>
      </c>
      <c r="B21" s="9" t="s">
        <v>950</v>
      </c>
      <c r="C21" s="13">
        <v>3</v>
      </c>
      <c r="D21" s="14">
        <v>2</v>
      </c>
      <c r="E21" s="15">
        <v>1</v>
      </c>
      <c r="F21" s="14">
        <v>0</v>
      </c>
      <c r="G21" s="13">
        <v>1</v>
      </c>
      <c r="H21" s="13">
        <v>0</v>
      </c>
      <c r="I21" s="13">
        <v>1</v>
      </c>
      <c r="J21" s="13">
        <v>0</v>
      </c>
      <c r="K21" s="13">
        <v>1</v>
      </c>
      <c r="L21" s="13">
        <v>1</v>
      </c>
      <c r="M21" s="13">
        <v>1</v>
      </c>
      <c r="N21" s="15">
        <v>1</v>
      </c>
      <c r="O21" s="14">
        <v>3</v>
      </c>
      <c r="P21" s="13">
        <v>0</v>
      </c>
      <c r="Q21" s="13">
        <v>0</v>
      </c>
      <c r="R21" s="13">
        <v>0</v>
      </c>
      <c r="S21" s="13">
        <v>0</v>
      </c>
      <c r="T21" s="13">
        <v>0</v>
      </c>
      <c r="U21" s="13">
        <v>1</v>
      </c>
      <c r="V21" s="13">
        <v>0</v>
      </c>
      <c r="W21" s="13">
        <v>0</v>
      </c>
      <c r="X21" s="13">
        <v>1</v>
      </c>
      <c r="Y21" s="13">
        <v>0</v>
      </c>
      <c r="Z21" s="15">
        <v>1</v>
      </c>
      <c r="AA21" s="14">
        <v>2</v>
      </c>
      <c r="AB21" s="13">
        <v>1</v>
      </c>
      <c r="AC21" s="13">
        <v>0</v>
      </c>
      <c r="AD21" s="13">
        <v>1</v>
      </c>
      <c r="AE21" s="13">
        <v>0</v>
      </c>
      <c r="AF21" s="15">
        <v>0</v>
      </c>
      <c r="AG21" s="14">
        <v>2</v>
      </c>
      <c r="AH21" s="13">
        <v>1</v>
      </c>
      <c r="AI21" s="13">
        <v>0</v>
      </c>
      <c r="AJ21" s="13">
        <v>2</v>
      </c>
      <c r="AK21" s="13">
        <v>0</v>
      </c>
      <c r="AL21" s="15">
        <v>1</v>
      </c>
      <c r="AM21" s="14">
        <v>3</v>
      </c>
      <c r="AN21" s="15">
        <v>0</v>
      </c>
    </row>
    <row r="22" spans="1:40" ht="15" customHeight="1" x14ac:dyDescent="0.3">
      <c r="A22" s="2" t="s">
        <v>329</v>
      </c>
      <c r="B22" s="9"/>
      <c r="C22" s="16">
        <v>0.03</v>
      </c>
      <c r="D22" s="17">
        <v>0.04</v>
      </c>
      <c r="E22" s="18">
        <v>0.02</v>
      </c>
      <c r="F22" s="17">
        <v>0</v>
      </c>
      <c r="G22" s="16">
        <v>0.04</v>
      </c>
      <c r="H22" s="16">
        <v>0</v>
      </c>
      <c r="I22" s="16">
        <v>0.11</v>
      </c>
      <c r="J22" s="16">
        <v>0</v>
      </c>
      <c r="K22" s="16">
        <v>0.04</v>
      </c>
      <c r="L22" s="16">
        <v>0.03</v>
      </c>
      <c r="M22" s="16">
        <v>0.04</v>
      </c>
      <c r="N22" s="18">
        <v>0.03</v>
      </c>
      <c r="O22" s="17">
        <v>0.03</v>
      </c>
      <c r="P22" s="16">
        <v>0</v>
      </c>
      <c r="Q22" s="16">
        <v>0</v>
      </c>
      <c r="R22" s="16">
        <v>0</v>
      </c>
      <c r="S22" s="16">
        <v>0</v>
      </c>
      <c r="T22" s="16">
        <v>0</v>
      </c>
      <c r="U22" s="16">
        <v>0.08</v>
      </c>
      <c r="V22" s="16">
        <v>0</v>
      </c>
      <c r="W22" s="16">
        <v>0</v>
      </c>
      <c r="X22" s="16">
        <v>0.1</v>
      </c>
      <c r="Y22" s="16">
        <v>0</v>
      </c>
      <c r="Z22" s="18">
        <v>0.04</v>
      </c>
      <c r="AA22" s="17">
        <v>0.03</v>
      </c>
      <c r="AB22" s="16">
        <v>0.03</v>
      </c>
      <c r="AC22" s="16">
        <v>0</v>
      </c>
      <c r="AD22" s="16">
        <v>0.09</v>
      </c>
      <c r="AE22" s="16">
        <v>0</v>
      </c>
      <c r="AF22" s="18">
        <v>0</v>
      </c>
      <c r="AG22" s="17">
        <v>0.04</v>
      </c>
      <c r="AH22" s="16">
        <v>0.02</v>
      </c>
      <c r="AI22" s="16">
        <v>0</v>
      </c>
      <c r="AJ22" s="16">
        <v>0.08</v>
      </c>
      <c r="AK22" s="16">
        <v>0</v>
      </c>
      <c r="AL22" s="18">
        <v>0.06</v>
      </c>
      <c r="AM22" s="17">
        <v>0.03</v>
      </c>
      <c r="AN22" s="18">
        <v>0</v>
      </c>
    </row>
    <row r="23" spans="1:40" ht="15" customHeight="1" x14ac:dyDescent="0.3">
      <c r="A23" s="2" t="s">
        <v>329</v>
      </c>
      <c r="B23" s="9" t="s">
        <v>774</v>
      </c>
      <c r="C23" s="13">
        <v>0</v>
      </c>
      <c r="D23" s="14">
        <v>0</v>
      </c>
      <c r="E23" s="15">
        <v>0</v>
      </c>
      <c r="F23" s="14">
        <v>0</v>
      </c>
      <c r="G23" s="13">
        <v>0</v>
      </c>
      <c r="H23" s="13">
        <v>0</v>
      </c>
      <c r="I23" s="13">
        <v>0</v>
      </c>
      <c r="J23" s="13">
        <v>0</v>
      </c>
      <c r="K23" s="13">
        <v>0</v>
      </c>
      <c r="L23" s="13">
        <v>0</v>
      </c>
      <c r="M23" s="13">
        <v>0</v>
      </c>
      <c r="N23" s="15">
        <v>0</v>
      </c>
      <c r="O23" s="14">
        <v>0</v>
      </c>
      <c r="P23" s="13">
        <v>0</v>
      </c>
      <c r="Q23" s="13">
        <v>0</v>
      </c>
      <c r="R23" s="13">
        <v>0</v>
      </c>
      <c r="S23" s="13">
        <v>0</v>
      </c>
      <c r="T23" s="13">
        <v>0</v>
      </c>
      <c r="U23" s="13">
        <v>0</v>
      </c>
      <c r="V23" s="13">
        <v>0</v>
      </c>
      <c r="W23" s="13">
        <v>0</v>
      </c>
      <c r="X23" s="13">
        <v>0</v>
      </c>
      <c r="Y23" s="13">
        <v>0</v>
      </c>
      <c r="Z23" s="15">
        <v>0</v>
      </c>
      <c r="AA23" s="14">
        <v>0</v>
      </c>
      <c r="AB23" s="13">
        <v>0</v>
      </c>
      <c r="AC23" s="13">
        <v>0</v>
      </c>
      <c r="AD23" s="13">
        <v>0</v>
      </c>
      <c r="AE23" s="13">
        <v>0</v>
      </c>
      <c r="AF23" s="15">
        <v>0</v>
      </c>
      <c r="AG23" s="14">
        <v>0</v>
      </c>
      <c r="AH23" s="13">
        <v>0</v>
      </c>
      <c r="AI23" s="13">
        <v>0</v>
      </c>
      <c r="AJ23" s="13">
        <v>0</v>
      </c>
      <c r="AK23" s="13">
        <v>0</v>
      </c>
      <c r="AL23" s="15">
        <v>0</v>
      </c>
      <c r="AM23" s="14">
        <v>0</v>
      </c>
      <c r="AN23" s="15">
        <v>0</v>
      </c>
    </row>
    <row r="24" spans="1:40" ht="15" customHeight="1" x14ac:dyDescent="0.3">
      <c r="A24" s="2" t="s">
        <v>329</v>
      </c>
      <c r="B24" s="9"/>
      <c r="C24" s="16">
        <v>0</v>
      </c>
      <c r="D24" s="17">
        <v>0</v>
      </c>
      <c r="E24" s="18">
        <v>0</v>
      </c>
      <c r="F24" s="17">
        <v>0</v>
      </c>
      <c r="G24" s="16">
        <v>0</v>
      </c>
      <c r="H24" s="16">
        <v>0</v>
      </c>
      <c r="I24" s="16">
        <v>0</v>
      </c>
      <c r="J24" s="16">
        <v>0</v>
      </c>
      <c r="K24" s="16">
        <v>0</v>
      </c>
      <c r="L24" s="16">
        <v>0</v>
      </c>
      <c r="M24" s="16">
        <v>0</v>
      </c>
      <c r="N24" s="18">
        <v>0</v>
      </c>
      <c r="O24" s="17">
        <v>0</v>
      </c>
      <c r="P24" s="16">
        <v>0</v>
      </c>
      <c r="Q24" s="16">
        <v>0</v>
      </c>
      <c r="R24" s="16">
        <v>0</v>
      </c>
      <c r="S24" s="16">
        <v>0</v>
      </c>
      <c r="T24" s="16">
        <v>0</v>
      </c>
      <c r="U24" s="16">
        <v>0</v>
      </c>
      <c r="V24" s="16">
        <v>0</v>
      </c>
      <c r="W24" s="16">
        <v>0</v>
      </c>
      <c r="X24" s="16">
        <v>0</v>
      </c>
      <c r="Y24" s="16">
        <v>0</v>
      </c>
      <c r="Z24" s="18">
        <v>0</v>
      </c>
      <c r="AA24" s="17">
        <v>0</v>
      </c>
      <c r="AB24" s="16">
        <v>0</v>
      </c>
      <c r="AC24" s="16">
        <v>0</v>
      </c>
      <c r="AD24" s="16">
        <v>0</v>
      </c>
      <c r="AE24" s="16">
        <v>0</v>
      </c>
      <c r="AF24" s="18">
        <v>0</v>
      </c>
      <c r="AG24" s="17">
        <v>0</v>
      </c>
      <c r="AH24" s="16">
        <v>0</v>
      </c>
      <c r="AI24" s="16">
        <v>0</v>
      </c>
      <c r="AJ24" s="16">
        <v>0</v>
      </c>
      <c r="AK24" s="16">
        <v>0</v>
      </c>
      <c r="AL24" s="18">
        <v>0</v>
      </c>
      <c r="AM24" s="17">
        <v>0</v>
      </c>
      <c r="AN24" s="18">
        <v>0</v>
      </c>
    </row>
    <row r="25" spans="1:40" ht="15" customHeight="1" x14ac:dyDescent="0.3">
      <c r="A25" s="2" t="s">
        <v>329</v>
      </c>
      <c r="B25" s="9" t="s">
        <v>960</v>
      </c>
      <c r="C25" s="13">
        <v>80</v>
      </c>
      <c r="D25" s="14">
        <v>49</v>
      </c>
      <c r="E25" s="15">
        <v>31</v>
      </c>
      <c r="F25" s="14">
        <v>4</v>
      </c>
      <c r="G25" s="13">
        <v>20</v>
      </c>
      <c r="H25" s="13">
        <v>14</v>
      </c>
      <c r="I25" s="13">
        <v>7</v>
      </c>
      <c r="J25" s="13">
        <v>8</v>
      </c>
      <c r="K25" s="13">
        <v>28</v>
      </c>
      <c r="L25" s="13">
        <v>24</v>
      </c>
      <c r="M25" s="13">
        <v>21</v>
      </c>
      <c r="N25" s="15">
        <v>35</v>
      </c>
      <c r="O25" s="14">
        <v>80</v>
      </c>
      <c r="P25" s="13">
        <v>0</v>
      </c>
      <c r="Q25" s="13">
        <v>9</v>
      </c>
      <c r="R25" s="13">
        <v>2</v>
      </c>
      <c r="S25" s="13">
        <v>11</v>
      </c>
      <c r="T25" s="13">
        <v>0</v>
      </c>
      <c r="U25" s="13">
        <v>9</v>
      </c>
      <c r="V25" s="13">
        <v>0</v>
      </c>
      <c r="W25" s="13">
        <v>2</v>
      </c>
      <c r="X25" s="13">
        <v>9</v>
      </c>
      <c r="Y25" s="13">
        <v>13</v>
      </c>
      <c r="Z25" s="15">
        <v>26</v>
      </c>
      <c r="AA25" s="14">
        <v>63</v>
      </c>
      <c r="AB25" s="13">
        <v>17</v>
      </c>
      <c r="AC25" s="13">
        <v>4</v>
      </c>
      <c r="AD25" s="13">
        <v>8</v>
      </c>
      <c r="AE25" s="13">
        <v>6</v>
      </c>
      <c r="AF25" s="15">
        <v>0</v>
      </c>
      <c r="AG25" s="14">
        <v>53</v>
      </c>
      <c r="AH25" s="13">
        <v>27</v>
      </c>
      <c r="AI25" s="13">
        <v>31</v>
      </c>
      <c r="AJ25" s="13">
        <v>22</v>
      </c>
      <c r="AK25" s="13">
        <v>17</v>
      </c>
      <c r="AL25" s="15">
        <v>10</v>
      </c>
      <c r="AM25" s="14">
        <v>80</v>
      </c>
      <c r="AN25" s="15">
        <v>0</v>
      </c>
    </row>
    <row r="26" spans="1:40" ht="15" customHeight="1" x14ac:dyDescent="0.3">
      <c r="A26" s="2" t="s">
        <v>329</v>
      </c>
      <c r="B26" s="9"/>
      <c r="C26" s="16">
        <v>0.8</v>
      </c>
      <c r="D26" s="17">
        <v>0.79</v>
      </c>
      <c r="E26" s="18">
        <v>0.83</v>
      </c>
      <c r="F26" s="17">
        <v>0.84</v>
      </c>
      <c r="G26" s="16">
        <v>0.84</v>
      </c>
      <c r="H26" s="16">
        <v>0.72</v>
      </c>
      <c r="I26" s="16">
        <v>0.62</v>
      </c>
      <c r="J26" s="16">
        <v>0.77</v>
      </c>
      <c r="K26" s="16">
        <v>0.9</v>
      </c>
      <c r="L26" s="16">
        <v>0.84</v>
      </c>
      <c r="M26" s="20">
        <v>0.68</v>
      </c>
      <c r="N26" s="18">
        <v>0.87</v>
      </c>
      <c r="O26" s="17">
        <v>0.8</v>
      </c>
      <c r="P26" s="16">
        <v>0</v>
      </c>
      <c r="Q26" s="16">
        <v>0.79</v>
      </c>
      <c r="R26" s="16">
        <v>0.46</v>
      </c>
      <c r="S26" s="16">
        <v>0.79</v>
      </c>
      <c r="T26" s="16">
        <v>0</v>
      </c>
      <c r="U26" s="16">
        <v>0.84</v>
      </c>
      <c r="V26" s="16">
        <v>0</v>
      </c>
      <c r="W26" s="16">
        <v>1</v>
      </c>
      <c r="X26" s="16">
        <v>0.72</v>
      </c>
      <c r="Y26" s="16">
        <v>0.94</v>
      </c>
      <c r="Z26" s="18">
        <v>0.8</v>
      </c>
      <c r="AA26" s="17">
        <v>0.85</v>
      </c>
      <c r="AB26" s="16">
        <v>0.67</v>
      </c>
      <c r="AC26" s="16">
        <v>0.64</v>
      </c>
      <c r="AD26" s="16">
        <v>0.82</v>
      </c>
      <c r="AE26" s="16">
        <v>0.56000000000000005</v>
      </c>
      <c r="AF26" s="18">
        <v>0</v>
      </c>
      <c r="AG26" s="17">
        <v>0.82</v>
      </c>
      <c r="AH26" s="16">
        <v>0.76</v>
      </c>
      <c r="AI26" s="16">
        <v>0.9</v>
      </c>
      <c r="AJ26" s="16">
        <v>0.74</v>
      </c>
      <c r="AK26" s="16">
        <v>0.73</v>
      </c>
      <c r="AL26" s="18">
        <v>0.81</v>
      </c>
      <c r="AM26" s="17">
        <v>0.8</v>
      </c>
      <c r="AN26" s="18">
        <v>0</v>
      </c>
    </row>
    <row r="27" spans="1:40" ht="15" customHeight="1" x14ac:dyDescent="0.3">
      <c r="A27" s="2" t="s">
        <v>329</v>
      </c>
      <c r="B27" s="9"/>
      <c r="D27" s="22"/>
      <c r="E27" s="9"/>
      <c r="F27" s="22"/>
      <c r="K27" s="12" t="s">
        <v>384</v>
      </c>
      <c r="N27" s="9"/>
      <c r="O27" s="22"/>
      <c r="Z27" s="9"/>
      <c r="AA27" s="22"/>
      <c r="AF27" s="9"/>
      <c r="AG27" s="22"/>
      <c r="AL27" s="9"/>
      <c r="AM27" s="22"/>
      <c r="AN27" s="9"/>
    </row>
    <row r="28" spans="1:40" ht="15" customHeight="1" x14ac:dyDescent="0.3">
      <c r="A28" s="2" t="s">
        <v>329</v>
      </c>
      <c r="B28" s="9" t="s">
        <v>970</v>
      </c>
      <c r="C28" s="13">
        <v>8</v>
      </c>
      <c r="D28" s="14">
        <v>7</v>
      </c>
      <c r="E28" s="15">
        <v>2</v>
      </c>
      <c r="F28" s="14">
        <v>0</v>
      </c>
      <c r="G28" s="13">
        <v>1</v>
      </c>
      <c r="H28" s="13">
        <v>3</v>
      </c>
      <c r="I28" s="13">
        <v>2</v>
      </c>
      <c r="J28" s="13">
        <v>0</v>
      </c>
      <c r="K28" s="13">
        <v>2</v>
      </c>
      <c r="L28" s="13">
        <v>1</v>
      </c>
      <c r="M28" s="13">
        <v>5</v>
      </c>
      <c r="N28" s="15">
        <v>2</v>
      </c>
      <c r="O28" s="14">
        <v>8</v>
      </c>
      <c r="P28" s="13">
        <v>0</v>
      </c>
      <c r="Q28" s="13">
        <v>0</v>
      </c>
      <c r="R28" s="13">
        <v>1</v>
      </c>
      <c r="S28" s="13">
        <v>0</v>
      </c>
      <c r="T28" s="13">
        <v>0</v>
      </c>
      <c r="U28" s="13">
        <v>2</v>
      </c>
      <c r="V28" s="13">
        <v>0</v>
      </c>
      <c r="W28" s="13">
        <v>0</v>
      </c>
      <c r="X28" s="13">
        <v>1</v>
      </c>
      <c r="Y28" s="13">
        <v>0</v>
      </c>
      <c r="Z28" s="15">
        <v>4</v>
      </c>
      <c r="AA28" s="14">
        <v>4</v>
      </c>
      <c r="AB28" s="13">
        <v>4</v>
      </c>
      <c r="AC28" s="13">
        <v>0</v>
      </c>
      <c r="AD28" s="13">
        <v>1</v>
      </c>
      <c r="AE28" s="13">
        <v>3</v>
      </c>
      <c r="AF28" s="15">
        <v>0</v>
      </c>
      <c r="AG28" s="14">
        <v>4</v>
      </c>
      <c r="AH28" s="13">
        <v>4</v>
      </c>
      <c r="AI28" s="13">
        <v>1</v>
      </c>
      <c r="AJ28" s="13">
        <v>3</v>
      </c>
      <c r="AK28" s="13">
        <v>3</v>
      </c>
      <c r="AL28" s="15">
        <v>1</v>
      </c>
      <c r="AM28" s="14">
        <v>8</v>
      </c>
      <c r="AN28" s="15">
        <v>0</v>
      </c>
    </row>
    <row r="29" spans="1:40" ht="15" customHeight="1" x14ac:dyDescent="0.3">
      <c r="A29" s="2" t="s">
        <v>329</v>
      </c>
      <c r="B29" s="9"/>
      <c r="C29" s="25">
        <v>0.08</v>
      </c>
      <c r="D29" s="26">
        <v>0.1</v>
      </c>
      <c r="E29" s="27">
        <v>0.05</v>
      </c>
      <c r="F29" s="26">
        <v>0</v>
      </c>
      <c r="G29" s="25">
        <v>0.04</v>
      </c>
      <c r="H29" s="25">
        <v>0.15</v>
      </c>
      <c r="I29" s="25">
        <v>0.21</v>
      </c>
      <c r="J29" s="25">
        <v>0</v>
      </c>
      <c r="K29" s="25">
        <v>7.0000000000000007E-2</v>
      </c>
      <c r="L29" s="25">
        <v>0.03</v>
      </c>
      <c r="M29" s="43">
        <v>0.17</v>
      </c>
      <c r="N29" s="27">
        <v>0.05</v>
      </c>
      <c r="O29" s="26">
        <v>0.08</v>
      </c>
      <c r="P29" s="25">
        <v>0</v>
      </c>
      <c r="Q29" s="25">
        <v>0</v>
      </c>
      <c r="R29" s="25">
        <v>0.3</v>
      </c>
      <c r="S29" s="25">
        <v>0</v>
      </c>
      <c r="T29" s="25">
        <v>0</v>
      </c>
      <c r="U29" s="25">
        <v>0.16</v>
      </c>
      <c r="V29" s="25">
        <v>0</v>
      </c>
      <c r="W29" s="25">
        <v>0</v>
      </c>
      <c r="X29" s="25">
        <v>0.1</v>
      </c>
      <c r="Y29" s="25">
        <v>0</v>
      </c>
      <c r="Z29" s="27">
        <v>0.14000000000000001</v>
      </c>
      <c r="AA29" s="26">
        <v>0.06</v>
      </c>
      <c r="AB29" s="25">
        <v>0.15</v>
      </c>
      <c r="AC29" s="25">
        <v>0</v>
      </c>
      <c r="AD29" s="25">
        <v>0.09</v>
      </c>
      <c r="AE29" s="25">
        <v>0.28999999999999998</v>
      </c>
      <c r="AF29" s="27">
        <v>0</v>
      </c>
      <c r="AG29" s="26">
        <v>7.0000000000000007E-2</v>
      </c>
      <c r="AH29" s="25">
        <v>0.11</v>
      </c>
      <c r="AI29" s="25">
        <v>0.03</v>
      </c>
      <c r="AJ29" s="25">
        <v>0.12</v>
      </c>
      <c r="AK29" s="25">
        <v>0.13</v>
      </c>
      <c r="AL29" s="27">
        <v>0.06</v>
      </c>
      <c r="AM29" s="26">
        <v>0.08</v>
      </c>
      <c r="AN29" s="27">
        <v>0</v>
      </c>
    </row>
    <row r="30" spans="1:40" x14ac:dyDescent="0.3">
      <c r="A30" s="2" t="s">
        <v>329</v>
      </c>
      <c r="B30" s="2" t="s">
        <v>457</v>
      </c>
    </row>
    <row r="31" spans="1:40" x14ac:dyDescent="0.3">
      <c r="A31" s="2" t="s">
        <v>329</v>
      </c>
      <c r="B31" s="2" t="s">
        <v>458</v>
      </c>
    </row>
    <row r="32" spans="1:40" ht="15" customHeight="1" x14ac:dyDescent="0.3">
      <c r="A32" s="2" t="s">
        <v>329</v>
      </c>
    </row>
    <row r="33" spans="1:2" ht="15" customHeight="1" x14ac:dyDescent="0.3">
      <c r="A33" s="2" t="s">
        <v>329</v>
      </c>
      <c r="B33" s="2" t="s">
        <v>459</v>
      </c>
    </row>
  </sheetData>
  <mergeCells count="6">
    <mergeCell ref="AM6:AN6"/>
    <mergeCell ref="D6:E6"/>
    <mergeCell ref="F6:N6"/>
    <mergeCell ref="O6:Z6"/>
    <mergeCell ref="AA6:AF6"/>
    <mergeCell ref="AG6:AL6"/>
  </mergeCells>
  <hyperlinks>
    <hyperlink ref="B1" location="'Contents'!E1" display="&lt;&lt; Contents" xr:uid="{00000000-0004-0000-4900-000000000000}"/>
  </hyperlinks>
  <pageMargins left="0.7" right="0.7" top="0.75" bottom="0.75" header="0.3" footer="0.3"/>
  <headerFooter>
    <oddHeader>&amp;L&amp;"Aptos"&amp;12&amp;K000000 Classification: CONFIDENTIAL&amp;1#_x000D_</oddHeader>
  </headerFooter>
</worksheet>
</file>

<file path=xl/worksheets/sheet7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A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1209</v>
      </c>
    </row>
    <row r="4" spans="1:40" x14ac:dyDescent="0.3">
      <c r="A4" s="2" t="s">
        <v>329</v>
      </c>
      <c r="B4" s="2" t="s">
        <v>1210</v>
      </c>
    </row>
    <row r="5" spans="1:40" x14ac:dyDescent="0.3">
      <c r="A5" s="2" t="s">
        <v>329</v>
      </c>
      <c r="B5" s="2" t="s">
        <v>61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71</v>
      </c>
      <c r="D9" s="14">
        <v>49</v>
      </c>
      <c r="E9" s="15">
        <v>22</v>
      </c>
      <c r="F9" s="14">
        <v>17</v>
      </c>
      <c r="G9" s="13">
        <v>7</v>
      </c>
      <c r="H9" s="13">
        <v>10</v>
      </c>
      <c r="I9" s="13">
        <v>9</v>
      </c>
      <c r="J9" s="13">
        <v>7</v>
      </c>
      <c r="K9" s="13">
        <v>21</v>
      </c>
      <c r="L9" s="13">
        <v>24</v>
      </c>
      <c r="M9" s="13">
        <v>19</v>
      </c>
      <c r="N9" s="15">
        <v>28</v>
      </c>
      <c r="O9" s="14">
        <v>0</v>
      </c>
      <c r="P9" s="13">
        <v>0</v>
      </c>
      <c r="Q9" s="13">
        <v>0</v>
      </c>
      <c r="R9" s="13">
        <v>0</v>
      </c>
      <c r="S9" s="13">
        <v>0</v>
      </c>
      <c r="T9" s="13">
        <v>71</v>
      </c>
      <c r="U9" s="13">
        <v>0</v>
      </c>
      <c r="V9" s="13">
        <v>0</v>
      </c>
      <c r="W9" s="13">
        <v>0</v>
      </c>
      <c r="X9" s="13">
        <v>0</v>
      </c>
      <c r="Y9" s="13">
        <v>0</v>
      </c>
      <c r="Z9" s="15">
        <v>0</v>
      </c>
      <c r="AA9" s="14">
        <v>67</v>
      </c>
      <c r="AB9" s="13">
        <v>4</v>
      </c>
      <c r="AC9" s="13">
        <v>0</v>
      </c>
      <c r="AD9" s="13">
        <v>1</v>
      </c>
      <c r="AE9" s="13">
        <v>3</v>
      </c>
      <c r="AF9" s="15">
        <v>0</v>
      </c>
      <c r="AG9" s="14">
        <v>46</v>
      </c>
      <c r="AH9" s="13">
        <v>25</v>
      </c>
      <c r="AI9" s="13">
        <v>27</v>
      </c>
      <c r="AJ9" s="13">
        <v>19</v>
      </c>
      <c r="AK9" s="13">
        <v>15</v>
      </c>
      <c r="AL9" s="15">
        <v>10</v>
      </c>
      <c r="AM9" s="14">
        <v>71</v>
      </c>
      <c r="AN9" s="15">
        <v>0</v>
      </c>
    </row>
    <row r="10" spans="1:40" ht="15" customHeight="1" x14ac:dyDescent="0.3">
      <c r="A10" s="2" t="s">
        <v>329</v>
      </c>
      <c r="B10" s="9" t="s">
        <v>338</v>
      </c>
      <c r="C10" s="13">
        <v>67</v>
      </c>
      <c r="D10" s="14">
        <v>44</v>
      </c>
      <c r="E10" s="15">
        <v>23</v>
      </c>
      <c r="F10" s="14">
        <v>18</v>
      </c>
      <c r="G10" s="13">
        <v>6</v>
      </c>
      <c r="H10" s="13">
        <v>8</v>
      </c>
      <c r="I10" s="13">
        <v>8</v>
      </c>
      <c r="J10" s="13">
        <v>7</v>
      </c>
      <c r="K10" s="13">
        <v>20</v>
      </c>
      <c r="L10" s="13">
        <v>25</v>
      </c>
      <c r="M10" s="13">
        <v>17</v>
      </c>
      <c r="N10" s="15">
        <v>26</v>
      </c>
      <c r="O10" s="14">
        <v>0</v>
      </c>
      <c r="P10" s="13">
        <v>0</v>
      </c>
      <c r="Q10" s="13">
        <v>0</v>
      </c>
      <c r="R10" s="13">
        <v>0</v>
      </c>
      <c r="S10" s="13">
        <v>0</v>
      </c>
      <c r="T10" s="13">
        <v>67</v>
      </c>
      <c r="U10" s="13">
        <v>0</v>
      </c>
      <c r="V10" s="13">
        <v>0</v>
      </c>
      <c r="W10" s="13">
        <v>0</v>
      </c>
      <c r="X10" s="13">
        <v>0</v>
      </c>
      <c r="Y10" s="13">
        <v>0</v>
      </c>
      <c r="Z10" s="15">
        <v>0</v>
      </c>
      <c r="AA10" s="14">
        <v>62</v>
      </c>
      <c r="AB10" s="13">
        <v>6</v>
      </c>
      <c r="AC10" s="13">
        <v>0</v>
      </c>
      <c r="AD10" s="13">
        <v>3</v>
      </c>
      <c r="AE10" s="13">
        <v>3</v>
      </c>
      <c r="AF10" s="15">
        <v>0</v>
      </c>
      <c r="AG10" s="14">
        <v>43</v>
      </c>
      <c r="AH10" s="13">
        <v>25</v>
      </c>
      <c r="AI10" s="13">
        <v>23</v>
      </c>
      <c r="AJ10" s="13">
        <v>20</v>
      </c>
      <c r="AK10" s="13">
        <v>15</v>
      </c>
      <c r="AL10" s="15">
        <v>10</v>
      </c>
      <c r="AM10" s="14">
        <v>67</v>
      </c>
      <c r="AN10" s="15">
        <v>0</v>
      </c>
    </row>
    <row r="11" spans="1:40" ht="15" customHeight="1" x14ac:dyDescent="0.3">
      <c r="A11" s="2" t="s">
        <v>329</v>
      </c>
      <c r="B11" s="9" t="s">
        <v>909</v>
      </c>
      <c r="C11" s="13">
        <v>19</v>
      </c>
      <c r="D11" s="14">
        <v>17</v>
      </c>
      <c r="E11" s="15">
        <v>2</v>
      </c>
      <c r="F11" s="14">
        <v>8</v>
      </c>
      <c r="G11" s="13">
        <v>2</v>
      </c>
      <c r="H11" s="13">
        <v>2</v>
      </c>
      <c r="I11" s="13">
        <v>2</v>
      </c>
      <c r="J11" s="13">
        <v>1</v>
      </c>
      <c r="K11" s="13">
        <v>5</v>
      </c>
      <c r="L11" s="13">
        <v>10</v>
      </c>
      <c r="M11" s="13">
        <v>3</v>
      </c>
      <c r="N11" s="15">
        <v>6</v>
      </c>
      <c r="O11" s="14">
        <v>0</v>
      </c>
      <c r="P11" s="13">
        <v>0</v>
      </c>
      <c r="Q11" s="13">
        <v>0</v>
      </c>
      <c r="R11" s="13">
        <v>0</v>
      </c>
      <c r="S11" s="13">
        <v>0</v>
      </c>
      <c r="T11" s="13">
        <v>19</v>
      </c>
      <c r="U11" s="13">
        <v>0</v>
      </c>
      <c r="V11" s="13">
        <v>0</v>
      </c>
      <c r="W11" s="13">
        <v>0</v>
      </c>
      <c r="X11" s="13">
        <v>0</v>
      </c>
      <c r="Y11" s="13">
        <v>0</v>
      </c>
      <c r="Z11" s="15">
        <v>0</v>
      </c>
      <c r="AA11" s="14">
        <v>19</v>
      </c>
      <c r="AB11" s="13">
        <v>0</v>
      </c>
      <c r="AC11" s="13">
        <v>0</v>
      </c>
      <c r="AD11" s="13">
        <v>0</v>
      </c>
      <c r="AE11" s="13">
        <v>0</v>
      </c>
      <c r="AF11" s="15">
        <v>0</v>
      </c>
      <c r="AG11" s="14">
        <v>9</v>
      </c>
      <c r="AH11" s="13">
        <v>11</v>
      </c>
      <c r="AI11" s="13">
        <v>7</v>
      </c>
      <c r="AJ11" s="13">
        <v>2</v>
      </c>
      <c r="AK11" s="13">
        <v>9</v>
      </c>
      <c r="AL11" s="15">
        <v>2</v>
      </c>
      <c r="AM11" s="14">
        <v>19</v>
      </c>
      <c r="AN11" s="15">
        <v>0</v>
      </c>
    </row>
    <row r="12" spans="1:40" ht="15" customHeight="1" x14ac:dyDescent="0.3">
      <c r="A12" s="2" t="s">
        <v>329</v>
      </c>
      <c r="B12" s="9"/>
      <c r="C12" s="16">
        <v>0.28000000000000003</v>
      </c>
      <c r="D12" s="17">
        <v>0.39</v>
      </c>
      <c r="E12" s="18">
        <v>0.09</v>
      </c>
      <c r="F12" s="17">
        <v>0.43</v>
      </c>
      <c r="G12" s="16">
        <v>0.27</v>
      </c>
      <c r="H12" s="16">
        <v>0.19</v>
      </c>
      <c r="I12" s="16">
        <v>0.22</v>
      </c>
      <c r="J12" s="16">
        <v>0.15</v>
      </c>
      <c r="K12" s="16">
        <v>0.28000000000000003</v>
      </c>
      <c r="L12" s="16">
        <v>0.38</v>
      </c>
      <c r="M12" s="16">
        <v>0.2</v>
      </c>
      <c r="N12" s="18">
        <v>0.24</v>
      </c>
      <c r="O12" s="17">
        <v>0</v>
      </c>
      <c r="P12" s="16">
        <v>0</v>
      </c>
      <c r="Q12" s="16">
        <v>0</v>
      </c>
      <c r="R12" s="16">
        <v>0</v>
      </c>
      <c r="S12" s="16">
        <v>0</v>
      </c>
      <c r="T12" s="16">
        <v>0.28000000000000003</v>
      </c>
      <c r="U12" s="16">
        <v>0</v>
      </c>
      <c r="V12" s="16">
        <v>0</v>
      </c>
      <c r="W12" s="16">
        <v>0</v>
      </c>
      <c r="X12" s="16">
        <v>0</v>
      </c>
      <c r="Y12" s="16">
        <v>0</v>
      </c>
      <c r="Z12" s="18">
        <v>0</v>
      </c>
      <c r="AA12" s="17">
        <v>0.31</v>
      </c>
      <c r="AB12" s="16">
        <v>0</v>
      </c>
      <c r="AC12" s="16">
        <v>0</v>
      </c>
      <c r="AD12" s="16">
        <v>0</v>
      </c>
      <c r="AE12" s="16">
        <v>0</v>
      </c>
      <c r="AF12" s="18">
        <v>0</v>
      </c>
      <c r="AG12" s="17">
        <v>0.2</v>
      </c>
      <c r="AH12" s="16">
        <v>0.44</v>
      </c>
      <c r="AI12" s="16">
        <v>0.28999999999999998</v>
      </c>
      <c r="AJ12" s="16">
        <v>0.09</v>
      </c>
      <c r="AK12" s="16">
        <v>0.59</v>
      </c>
      <c r="AL12" s="18">
        <v>0.19</v>
      </c>
      <c r="AM12" s="17">
        <v>0.28000000000000003</v>
      </c>
      <c r="AN12" s="18">
        <v>0</v>
      </c>
    </row>
    <row r="13" spans="1:40" ht="15" customHeight="1" x14ac:dyDescent="0.3">
      <c r="A13" s="2" t="s">
        <v>329</v>
      </c>
      <c r="B13" s="9" t="s">
        <v>922</v>
      </c>
      <c r="C13" s="13">
        <v>30</v>
      </c>
      <c r="D13" s="14">
        <v>21</v>
      </c>
      <c r="E13" s="15">
        <v>9</v>
      </c>
      <c r="F13" s="14">
        <v>6</v>
      </c>
      <c r="G13" s="13">
        <v>4</v>
      </c>
      <c r="H13" s="13">
        <v>6</v>
      </c>
      <c r="I13" s="13">
        <v>5</v>
      </c>
      <c r="J13" s="13">
        <v>3</v>
      </c>
      <c r="K13" s="13">
        <v>6</v>
      </c>
      <c r="L13" s="13">
        <v>10</v>
      </c>
      <c r="M13" s="13">
        <v>12</v>
      </c>
      <c r="N13" s="15">
        <v>8</v>
      </c>
      <c r="O13" s="14">
        <v>0</v>
      </c>
      <c r="P13" s="13">
        <v>0</v>
      </c>
      <c r="Q13" s="13">
        <v>0</v>
      </c>
      <c r="R13" s="13">
        <v>0</v>
      </c>
      <c r="S13" s="13">
        <v>0</v>
      </c>
      <c r="T13" s="13">
        <v>30</v>
      </c>
      <c r="U13" s="13">
        <v>0</v>
      </c>
      <c r="V13" s="13">
        <v>0</v>
      </c>
      <c r="W13" s="13">
        <v>0</v>
      </c>
      <c r="X13" s="13">
        <v>0</v>
      </c>
      <c r="Y13" s="13">
        <v>0</v>
      </c>
      <c r="Z13" s="15">
        <v>0</v>
      </c>
      <c r="AA13" s="14">
        <v>27</v>
      </c>
      <c r="AB13" s="13">
        <v>3</v>
      </c>
      <c r="AC13" s="13">
        <v>0</v>
      </c>
      <c r="AD13" s="13">
        <v>0</v>
      </c>
      <c r="AE13" s="13">
        <v>3</v>
      </c>
      <c r="AF13" s="15">
        <v>0</v>
      </c>
      <c r="AG13" s="14">
        <v>21</v>
      </c>
      <c r="AH13" s="13">
        <v>9</v>
      </c>
      <c r="AI13" s="13">
        <v>9</v>
      </c>
      <c r="AJ13" s="13">
        <v>11</v>
      </c>
      <c r="AK13" s="13">
        <v>4</v>
      </c>
      <c r="AL13" s="15">
        <v>5</v>
      </c>
      <c r="AM13" s="14">
        <v>30</v>
      </c>
      <c r="AN13" s="15">
        <v>0</v>
      </c>
    </row>
    <row r="14" spans="1:40" ht="15" customHeight="1" x14ac:dyDescent="0.3">
      <c r="A14" s="2" t="s">
        <v>329</v>
      </c>
      <c r="B14" s="9"/>
      <c r="C14" s="16">
        <v>0.44</v>
      </c>
      <c r="D14" s="17">
        <v>0.47</v>
      </c>
      <c r="E14" s="18">
        <v>0.38</v>
      </c>
      <c r="F14" s="17">
        <v>0.32</v>
      </c>
      <c r="G14" s="16">
        <v>0.6</v>
      </c>
      <c r="H14" s="16">
        <v>0.72</v>
      </c>
      <c r="I14" s="16">
        <v>0.68</v>
      </c>
      <c r="J14" s="16">
        <v>0.42</v>
      </c>
      <c r="K14" s="16">
        <v>0.28999999999999998</v>
      </c>
      <c r="L14" s="16">
        <v>0.39</v>
      </c>
      <c r="M14" s="16">
        <v>0.7</v>
      </c>
      <c r="N14" s="18">
        <v>0.32</v>
      </c>
      <c r="O14" s="17">
        <v>0</v>
      </c>
      <c r="P14" s="16">
        <v>0</v>
      </c>
      <c r="Q14" s="16">
        <v>0</v>
      </c>
      <c r="R14" s="16">
        <v>0</v>
      </c>
      <c r="S14" s="16">
        <v>0</v>
      </c>
      <c r="T14" s="16">
        <v>0.44</v>
      </c>
      <c r="U14" s="16">
        <v>0</v>
      </c>
      <c r="V14" s="16">
        <v>0</v>
      </c>
      <c r="W14" s="16">
        <v>0</v>
      </c>
      <c r="X14" s="16">
        <v>0</v>
      </c>
      <c r="Y14" s="16">
        <v>0</v>
      </c>
      <c r="Z14" s="18">
        <v>0</v>
      </c>
      <c r="AA14" s="17">
        <v>0.44</v>
      </c>
      <c r="AB14" s="16">
        <v>0.46</v>
      </c>
      <c r="AC14" s="16">
        <v>0</v>
      </c>
      <c r="AD14" s="16">
        <v>0</v>
      </c>
      <c r="AE14" s="16">
        <v>1</v>
      </c>
      <c r="AF14" s="18">
        <v>0</v>
      </c>
      <c r="AG14" s="17">
        <v>0.48</v>
      </c>
      <c r="AH14" s="16">
        <v>0.36</v>
      </c>
      <c r="AI14" s="16">
        <v>0.41</v>
      </c>
      <c r="AJ14" s="16">
        <v>0.56000000000000005</v>
      </c>
      <c r="AK14" s="16">
        <v>0.27</v>
      </c>
      <c r="AL14" s="18">
        <v>0.5</v>
      </c>
      <c r="AM14" s="17">
        <v>0.44</v>
      </c>
      <c r="AN14" s="18">
        <v>0</v>
      </c>
    </row>
    <row r="15" spans="1:40" ht="15" customHeight="1" x14ac:dyDescent="0.3">
      <c r="A15" s="2" t="s">
        <v>329</v>
      </c>
      <c r="B15" s="9" t="s">
        <v>930</v>
      </c>
      <c r="C15" s="13">
        <v>13</v>
      </c>
      <c r="D15" s="14">
        <v>3</v>
      </c>
      <c r="E15" s="15">
        <v>10</v>
      </c>
      <c r="F15" s="14">
        <v>5</v>
      </c>
      <c r="G15" s="13">
        <v>1</v>
      </c>
      <c r="H15" s="13">
        <v>0</v>
      </c>
      <c r="I15" s="13">
        <v>1</v>
      </c>
      <c r="J15" s="13">
        <v>2</v>
      </c>
      <c r="K15" s="13">
        <v>5</v>
      </c>
      <c r="L15" s="13">
        <v>6</v>
      </c>
      <c r="M15" s="13">
        <v>1</v>
      </c>
      <c r="N15" s="15">
        <v>7</v>
      </c>
      <c r="O15" s="14">
        <v>0</v>
      </c>
      <c r="P15" s="13">
        <v>0</v>
      </c>
      <c r="Q15" s="13">
        <v>0</v>
      </c>
      <c r="R15" s="13">
        <v>0</v>
      </c>
      <c r="S15" s="13">
        <v>0</v>
      </c>
      <c r="T15" s="13">
        <v>13</v>
      </c>
      <c r="U15" s="13">
        <v>0</v>
      </c>
      <c r="V15" s="13">
        <v>0</v>
      </c>
      <c r="W15" s="13">
        <v>0</v>
      </c>
      <c r="X15" s="13">
        <v>0</v>
      </c>
      <c r="Y15" s="13">
        <v>0</v>
      </c>
      <c r="Z15" s="15">
        <v>0</v>
      </c>
      <c r="AA15" s="14">
        <v>10</v>
      </c>
      <c r="AB15" s="13">
        <v>3</v>
      </c>
      <c r="AC15" s="13">
        <v>0</v>
      </c>
      <c r="AD15" s="13">
        <v>3</v>
      </c>
      <c r="AE15" s="13">
        <v>0</v>
      </c>
      <c r="AF15" s="15">
        <v>0</v>
      </c>
      <c r="AG15" s="14">
        <v>9</v>
      </c>
      <c r="AH15" s="13">
        <v>4</v>
      </c>
      <c r="AI15" s="13">
        <v>4</v>
      </c>
      <c r="AJ15" s="13">
        <v>5</v>
      </c>
      <c r="AK15" s="13">
        <v>2</v>
      </c>
      <c r="AL15" s="15">
        <v>2</v>
      </c>
      <c r="AM15" s="14">
        <v>13</v>
      </c>
      <c r="AN15" s="15">
        <v>0</v>
      </c>
    </row>
    <row r="16" spans="1:40" ht="15" customHeight="1" x14ac:dyDescent="0.3">
      <c r="A16" s="2" t="s">
        <v>329</v>
      </c>
      <c r="B16" s="9"/>
      <c r="C16" s="16">
        <v>0.19</v>
      </c>
      <c r="D16" s="17">
        <v>0.08</v>
      </c>
      <c r="E16" s="18">
        <v>0.42</v>
      </c>
      <c r="F16" s="17">
        <v>0.26</v>
      </c>
      <c r="G16" s="16">
        <v>0.13</v>
      </c>
      <c r="H16" s="16">
        <v>0</v>
      </c>
      <c r="I16" s="16">
        <v>0.1</v>
      </c>
      <c r="J16" s="16">
        <v>0.3</v>
      </c>
      <c r="K16" s="16">
        <v>0.24</v>
      </c>
      <c r="L16" s="16">
        <v>0.23</v>
      </c>
      <c r="M16" s="16">
        <v>0.05</v>
      </c>
      <c r="N16" s="18">
        <v>0.26</v>
      </c>
      <c r="O16" s="17">
        <v>0</v>
      </c>
      <c r="P16" s="16">
        <v>0</v>
      </c>
      <c r="Q16" s="16">
        <v>0</v>
      </c>
      <c r="R16" s="16">
        <v>0</v>
      </c>
      <c r="S16" s="16">
        <v>0</v>
      </c>
      <c r="T16" s="16">
        <v>0.19</v>
      </c>
      <c r="U16" s="16">
        <v>0</v>
      </c>
      <c r="V16" s="16">
        <v>0</v>
      </c>
      <c r="W16" s="16">
        <v>0</v>
      </c>
      <c r="X16" s="16">
        <v>0</v>
      </c>
      <c r="Y16" s="16">
        <v>0</v>
      </c>
      <c r="Z16" s="18">
        <v>0</v>
      </c>
      <c r="AA16" s="17">
        <v>0.16</v>
      </c>
      <c r="AB16" s="16">
        <v>0.54</v>
      </c>
      <c r="AC16" s="16">
        <v>0</v>
      </c>
      <c r="AD16" s="16">
        <v>1</v>
      </c>
      <c r="AE16" s="16">
        <v>0</v>
      </c>
      <c r="AF16" s="18">
        <v>0</v>
      </c>
      <c r="AG16" s="17">
        <v>0.22</v>
      </c>
      <c r="AH16" s="16">
        <v>0.16</v>
      </c>
      <c r="AI16" s="16">
        <v>0.19</v>
      </c>
      <c r="AJ16" s="16">
        <v>0.25</v>
      </c>
      <c r="AK16" s="16">
        <v>0.14000000000000001</v>
      </c>
      <c r="AL16" s="18">
        <v>0.2</v>
      </c>
      <c r="AM16" s="17">
        <v>0.19</v>
      </c>
      <c r="AN16" s="18">
        <v>0</v>
      </c>
    </row>
    <row r="17" spans="1:40" ht="15" customHeight="1" x14ac:dyDescent="0.3">
      <c r="A17" s="2" t="s">
        <v>329</v>
      </c>
      <c r="B17" s="9" t="s">
        <v>940</v>
      </c>
      <c r="C17" s="13">
        <v>3</v>
      </c>
      <c r="D17" s="14">
        <v>1</v>
      </c>
      <c r="E17" s="15">
        <v>2</v>
      </c>
      <c r="F17" s="14">
        <v>0</v>
      </c>
      <c r="G17" s="13">
        <v>0</v>
      </c>
      <c r="H17" s="13">
        <v>1</v>
      </c>
      <c r="I17" s="13">
        <v>0</v>
      </c>
      <c r="J17" s="13">
        <v>0</v>
      </c>
      <c r="K17" s="13">
        <v>2</v>
      </c>
      <c r="L17" s="13">
        <v>0</v>
      </c>
      <c r="M17" s="13">
        <v>1</v>
      </c>
      <c r="N17" s="15">
        <v>2</v>
      </c>
      <c r="O17" s="14">
        <v>0</v>
      </c>
      <c r="P17" s="13">
        <v>0</v>
      </c>
      <c r="Q17" s="13">
        <v>0</v>
      </c>
      <c r="R17" s="13">
        <v>0</v>
      </c>
      <c r="S17" s="13">
        <v>0</v>
      </c>
      <c r="T17" s="13">
        <v>3</v>
      </c>
      <c r="U17" s="13">
        <v>0</v>
      </c>
      <c r="V17" s="13">
        <v>0</v>
      </c>
      <c r="W17" s="13">
        <v>0</v>
      </c>
      <c r="X17" s="13">
        <v>0</v>
      </c>
      <c r="Y17" s="13">
        <v>0</v>
      </c>
      <c r="Z17" s="15">
        <v>0</v>
      </c>
      <c r="AA17" s="14">
        <v>3</v>
      </c>
      <c r="AB17" s="13">
        <v>0</v>
      </c>
      <c r="AC17" s="13">
        <v>0</v>
      </c>
      <c r="AD17" s="13">
        <v>0</v>
      </c>
      <c r="AE17" s="13">
        <v>0</v>
      </c>
      <c r="AF17" s="15">
        <v>0</v>
      </c>
      <c r="AG17" s="14">
        <v>3</v>
      </c>
      <c r="AH17" s="13">
        <v>0</v>
      </c>
      <c r="AI17" s="13">
        <v>1</v>
      </c>
      <c r="AJ17" s="13">
        <v>2</v>
      </c>
      <c r="AK17" s="13">
        <v>0</v>
      </c>
      <c r="AL17" s="15">
        <v>0</v>
      </c>
      <c r="AM17" s="14">
        <v>3</v>
      </c>
      <c r="AN17" s="15">
        <v>0</v>
      </c>
    </row>
    <row r="18" spans="1:40" ht="15" customHeight="1" x14ac:dyDescent="0.3">
      <c r="A18" s="2" t="s">
        <v>329</v>
      </c>
      <c r="B18" s="9"/>
      <c r="C18" s="16">
        <v>0.04</v>
      </c>
      <c r="D18" s="17">
        <v>0.02</v>
      </c>
      <c r="E18" s="18">
        <v>0.08</v>
      </c>
      <c r="F18" s="17">
        <v>0</v>
      </c>
      <c r="G18" s="16">
        <v>0</v>
      </c>
      <c r="H18" s="16">
        <v>0.1</v>
      </c>
      <c r="I18" s="16">
        <v>0</v>
      </c>
      <c r="J18" s="16">
        <v>0</v>
      </c>
      <c r="K18" s="16">
        <v>0.1</v>
      </c>
      <c r="L18" s="16">
        <v>0</v>
      </c>
      <c r="M18" s="16">
        <v>0.05</v>
      </c>
      <c r="N18" s="18">
        <v>7.0000000000000007E-2</v>
      </c>
      <c r="O18" s="17">
        <v>0</v>
      </c>
      <c r="P18" s="16">
        <v>0</v>
      </c>
      <c r="Q18" s="16">
        <v>0</v>
      </c>
      <c r="R18" s="16">
        <v>0</v>
      </c>
      <c r="S18" s="16">
        <v>0</v>
      </c>
      <c r="T18" s="16">
        <v>0.04</v>
      </c>
      <c r="U18" s="16">
        <v>0</v>
      </c>
      <c r="V18" s="16">
        <v>0</v>
      </c>
      <c r="W18" s="16">
        <v>0</v>
      </c>
      <c r="X18" s="16">
        <v>0</v>
      </c>
      <c r="Y18" s="16">
        <v>0</v>
      </c>
      <c r="Z18" s="18">
        <v>0</v>
      </c>
      <c r="AA18" s="17">
        <v>0.04</v>
      </c>
      <c r="AB18" s="16">
        <v>0</v>
      </c>
      <c r="AC18" s="16">
        <v>0</v>
      </c>
      <c r="AD18" s="16">
        <v>0</v>
      </c>
      <c r="AE18" s="16">
        <v>0</v>
      </c>
      <c r="AF18" s="18">
        <v>0</v>
      </c>
      <c r="AG18" s="17">
        <v>0.06</v>
      </c>
      <c r="AH18" s="16">
        <v>0</v>
      </c>
      <c r="AI18" s="16">
        <v>0.04</v>
      </c>
      <c r="AJ18" s="16">
        <v>0.09</v>
      </c>
      <c r="AK18" s="16">
        <v>0</v>
      </c>
      <c r="AL18" s="18">
        <v>0</v>
      </c>
      <c r="AM18" s="17">
        <v>0.04</v>
      </c>
      <c r="AN18" s="18">
        <v>0</v>
      </c>
    </row>
    <row r="19" spans="1:40" ht="15" customHeight="1" x14ac:dyDescent="0.3">
      <c r="A19" s="2" t="s">
        <v>329</v>
      </c>
      <c r="B19" s="9" t="s">
        <v>950</v>
      </c>
      <c r="C19" s="13">
        <v>3</v>
      </c>
      <c r="D19" s="14">
        <v>2</v>
      </c>
      <c r="E19" s="15">
        <v>1</v>
      </c>
      <c r="F19" s="14">
        <v>0</v>
      </c>
      <c r="G19" s="13">
        <v>0</v>
      </c>
      <c r="H19" s="13">
        <v>0</v>
      </c>
      <c r="I19" s="13">
        <v>0</v>
      </c>
      <c r="J19" s="13">
        <v>1</v>
      </c>
      <c r="K19" s="13">
        <v>2</v>
      </c>
      <c r="L19" s="13">
        <v>0</v>
      </c>
      <c r="M19" s="13">
        <v>0</v>
      </c>
      <c r="N19" s="15">
        <v>3</v>
      </c>
      <c r="O19" s="14">
        <v>0</v>
      </c>
      <c r="P19" s="13">
        <v>0</v>
      </c>
      <c r="Q19" s="13">
        <v>0</v>
      </c>
      <c r="R19" s="13">
        <v>0</v>
      </c>
      <c r="S19" s="13">
        <v>0</v>
      </c>
      <c r="T19" s="13">
        <v>3</v>
      </c>
      <c r="U19" s="13">
        <v>0</v>
      </c>
      <c r="V19" s="13">
        <v>0</v>
      </c>
      <c r="W19" s="13">
        <v>0</v>
      </c>
      <c r="X19" s="13">
        <v>0</v>
      </c>
      <c r="Y19" s="13">
        <v>0</v>
      </c>
      <c r="Z19" s="15">
        <v>0</v>
      </c>
      <c r="AA19" s="14">
        <v>3</v>
      </c>
      <c r="AB19" s="13">
        <v>0</v>
      </c>
      <c r="AC19" s="13">
        <v>0</v>
      </c>
      <c r="AD19" s="13">
        <v>0</v>
      </c>
      <c r="AE19" s="13">
        <v>0</v>
      </c>
      <c r="AF19" s="15">
        <v>0</v>
      </c>
      <c r="AG19" s="14">
        <v>2</v>
      </c>
      <c r="AH19" s="13">
        <v>1</v>
      </c>
      <c r="AI19" s="13">
        <v>2</v>
      </c>
      <c r="AJ19" s="13">
        <v>0</v>
      </c>
      <c r="AK19" s="13">
        <v>0</v>
      </c>
      <c r="AL19" s="15">
        <v>1</v>
      </c>
      <c r="AM19" s="14">
        <v>3</v>
      </c>
      <c r="AN19" s="15">
        <v>0</v>
      </c>
    </row>
    <row r="20" spans="1:40" ht="15" customHeight="1" x14ac:dyDescent="0.3">
      <c r="A20" s="2" t="s">
        <v>329</v>
      </c>
      <c r="B20" s="9"/>
      <c r="C20" s="16">
        <v>0.04</v>
      </c>
      <c r="D20" s="17">
        <v>0.04</v>
      </c>
      <c r="E20" s="18">
        <v>0.04</v>
      </c>
      <c r="F20" s="17">
        <v>0</v>
      </c>
      <c r="G20" s="16">
        <v>0</v>
      </c>
      <c r="H20" s="16">
        <v>0</v>
      </c>
      <c r="I20" s="16">
        <v>0</v>
      </c>
      <c r="J20" s="16">
        <v>0.13</v>
      </c>
      <c r="K20" s="16">
        <v>0.1</v>
      </c>
      <c r="L20" s="16">
        <v>0</v>
      </c>
      <c r="M20" s="16">
        <v>0</v>
      </c>
      <c r="N20" s="18">
        <v>0.11</v>
      </c>
      <c r="O20" s="17">
        <v>0</v>
      </c>
      <c r="P20" s="16">
        <v>0</v>
      </c>
      <c r="Q20" s="16">
        <v>0</v>
      </c>
      <c r="R20" s="16">
        <v>0</v>
      </c>
      <c r="S20" s="16">
        <v>0</v>
      </c>
      <c r="T20" s="16">
        <v>0.04</v>
      </c>
      <c r="U20" s="16">
        <v>0</v>
      </c>
      <c r="V20" s="16">
        <v>0</v>
      </c>
      <c r="W20" s="16">
        <v>0</v>
      </c>
      <c r="X20" s="16">
        <v>0</v>
      </c>
      <c r="Y20" s="16">
        <v>0</v>
      </c>
      <c r="Z20" s="18">
        <v>0</v>
      </c>
      <c r="AA20" s="17">
        <v>0.04</v>
      </c>
      <c r="AB20" s="16">
        <v>0</v>
      </c>
      <c r="AC20" s="16">
        <v>0</v>
      </c>
      <c r="AD20" s="16">
        <v>0</v>
      </c>
      <c r="AE20" s="16">
        <v>0</v>
      </c>
      <c r="AF20" s="18">
        <v>0</v>
      </c>
      <c r="AG20" s="17">
        <v>0.04</v>
      </c>
      <c r="AH20" s="16">
        <v>0.04</v>
      </c>
      <c r="AI20" s="16">
        <v>7.0000000000000007E-2</v>
      </c>
      <c r="AJ20" s="16">
        <v>0</v>
      </c>
      <c r="AK20" s="16">
        <v>0</v>
      </c>
      <c r="AL20" s="18">
        <v>0.11</v>
      </c>
      <c r="AM20" s="17">
        <v>0.04</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16">
        <v>0</v>
      </c>
      <c r="D22" s="17">
        <v>0</v>
      </c>
      <c r="E22" s="18">
        <v>0</v>
      </c>
      <c r="F22" s="17">
        <v>0</v>
      </c>
      <c r="G22" s="16">
        <v>0</v>
      </c>
      <c r="H22" s="16">
        <v>0</v>
      </c>
      <c r="I22" s="16">
        <v>0</v>
      </c>
      <c r="J22" s="16">
        <v>0</v>
      </c>
      <c r="K22" s="16">
        <v>0</v>
      </c>
      <c r="L22" s="16">
        <v>0</v>
      </c>
      <c r="M22" s="16">
        <v>0</v>
      </c>
      <c r="N22" s="18">
        <v>0</v>
      </c>
      <c r="O22" s="17">
        <v>0</v>
      </c>
      <c r="P22" s="16">
        <v>0</v>
      </c>
      <c r="Q22" s="16">
        <v>0</v>
      </c>
      <c r="R22" s="16">
        <v>0</v>
      </c>
      <c r="S22" s="16">
        <v>0</v>
      </c>
      <c r="T22" s="16">
        <v>0</v>
      </c>
      <c r="U22" s="16">
        <v>0</v>
      </c>
      <c r="V22" s="16">
        <v>0</v>
      </c>
      <c r="W22" s="16">
        <v>0</v>
      </c>
      <c r="X22" s="16">
        <v>0</v>
      </c>
      <c r="Y22" s="16">
        <v>0</v>
      </c>
      <c r="Z22" s="18">
        <v>0</v>
      </c>
      <c r="AA22" s="17">
        <v>0</v>
      </c>
      <c r="AB22" s="16">
        <v>0</v>
      </c>
      <c r="AC22" s="16">
        <v>0</v>
      </c>
      <c r="AD22" s="16">
        <v>0</v>
      </c>
      <c r="AE22" s="16">
        <v>0</v>
      </c>
      <c r="AF22" s="18">
        <v>0</v>
      </c>
      <c r="AG22" s="17">
        <v>0</v>
      </c>
      <c r="AH22" s="16">
        <v>0</v>
      </c>
      <c r="AI22" s="16">
        <v>0</v>
      </c>
      <c r="AJ22" s="16">
        <v>0</v>
      </c>
      <c r="AK22" s="16">
        <v>0</v>
      </c>
      <c r="AL22" s="18">
        <v>0</v>
      </c>
      <c r="AM22" s="17">
        <v>0</v>
      </c>
      <c r="AN22" s="18">
        <v>0</v>
      </c>
    </row>
    <row r="23" spans="1:40" ht="15" customHeight="1" x14ac:dyDescent="0.3">
      <c r="A23" s="2" t="s">
        <v>329</v>
      </c>
      <c r="B23" s="9" t="s">
        <v>960</v>
      </c>
      <c r="C23" s="13">
        <v>49</v>
      </c>
      <c r="D23" s="14">
        <v>38</v>
      </c>
      <c r="E23" s="15">
        <v>11</v>
      </c>
      <c r="F23" s="14">
        <v>14</v>
      </c>
      <c r="G23" s="13">
        <v>6</v>
      </c>
      <c r="H23" s="13">
        <v>8</v>
      </c>
      <c r="I23" s="13">
        <v>7</v>
      </c>
      <c r="J23" s="13">
        <v>4</v>
      </c>
      <c r="K23" s="13">
        <v>11</v>
      </c>
      <c r="L23" s="13">
        <v>19</v>
      </c>
      <c r="M23" s="13">
        <v>15</v>
      </c>
      <c r="N23" s="15">
        <v>15</v>
      </c>
      <c r="O23" s="14">
        <v>0</v>
      </c>
      <c r="P23" s="13">
        <v>0</v>
      </c>
      <c r="Q23" s="13">
        <v>0</v>
      </c>
      <c r="R23" s="13">
        <v>0</v>
      </c>
      <c r="S23" s="13">
        <v>0</v>
      </c>
      <c r="T23" s="13">
        <v>49</v>
      </c>
      <c r="U23" s="13">
        <v>0</v>
      </c>
      <c r="V23" s="13">
        <v>0</v>
      </c>
      <c r="W23" s="13">
        <v>0</v>
      </c>
      <c r="X23" s="13">
        <v>0</v>
      </c>
      <c r="Y23" s="13">
        <v>0</v>
      </c>
      <c r="Z23" s="15">
        <v>0</v>
      </c>
      <c r="AA23" s="14">
        <v>46</v>
      </c>
      <c r="AB23" s="13">
        <v>3</v>
      </c>
      <c r="AC23" s="13">
        <v>0</v>
      </c>
      <c r="AD23" s="13">
        <v>0</v>
      </c>
      <c r="AE23" s="13">
        <v>3</v>
      </c>
      <c r="AF23" s="15">
        <v>0</v>
      </c>
      <c r="AG23" s="14">
        <v>29</v>
      </c>
      <c r="AH23" s="13">
        <v>20</v>
      </c>
      <c r="AI23" s="13">
        <v>16</v>
      </c>
      <c r="AJ23" s="13">
        <v>13</v>
      </c>
      <c r="AK23" s="13">
        <v>13</v>
      </c>
      <c r="AL23" s="15">
        <v>7</v>
      </c>
      <c r="AM23" s="14">
        <v>49</v>
      </c>
      <c r="AN23" s="15">
        <v>0</v>
      </c>
    </row>
    <row r="24" spans="1:40" ht="15" customHeight="1" x14ac:dyDescent="0.3">
      <c r="A24" s="2" t="s">
        <v>329</v>
      </c>
      <c r="B24" s="9"/>
      <c r="C24" s="16">
        <v>0.72</v>
      </c>
      <c r="D24" s="17">
        <v>0.86</v>
      </c>
      <c r="E24" s="18">
        <v>0.46</v>
      </c>
      <c r="F24" s="17">
        <v>0.74</v>
      </c>
      <c r="G24" s="16">
        <v>0.87</v>
      </c>
      <c r="H24" s="16">
        <v>0.9</v>
      </c>
      <c r="I24" s="16">
        <v>0.9</v>
      </c>
      <c r="J24" s="16">
        <v>0.56999999999999995</v>
      </c>
      <c r="K24" s="16">
        <v>0.56000000000000005</v>
      </c>
      <c r="L24" s="16">
        <v>0.77</v>
      </c>
      <c r="M24" s="16">
        <v>0.9</v>
      </c>
      <c r="N24" s="18">
        <v>0.56000000000000005</v>
      </c>
      <c r="O24" s="17">
        <v>0</v>
      </c>
      <c r="P24" s="16">
        <v>0</v>
      </c>
      <c r="Q24" s="16">
        <v>0</v>
      </c>
      <c r="R24" s="16">
        <v>0</v>
      </c>
      <c r="S24" s="16">
        <v>0</v>
      </c>
      <c r="T24" s="16">
        <v>0.72</v>
      </c>
      <c r="U24" s="16">
        <v>0</v>
      </c>
      <c r="V24" s="16">
        <v>0</v>
      </c>
      <c r="W24" s="16">
        <v>0</v>
      </c>
      <c r="X24" s="16">
        <v>0</v>
      </c>
      <c r="Y24" s="16">
        <v>0</v>
      </c>
      <c r="Z24" s="18">
        <v>0</v>
      </c>
      <c r="AA24" s="17">
        <v>0.75</v>
      </c>
      <c r="AB24" s="16">
        <v>0.46</v>
      </c>
      <c r="AC24" s="16">
        <v>0</v>
      </c>
      <c r="AD24" s="16">
        <v>0</v>
      </c>
      <c r="AE24" s="16">
        <v>1</v>
      </c>
      <c r="AF24" s="18">
        <v>0</v>
      </c>
      <c r="AG24" s="17">
        <v>0.68</v>
      </c>
      <c r="AH24" s="16">
        <v>0.8</v>
      </c>
      <c r="AI24" s="16">
        <v>0.7</v>
      </c>
      <c r="AJ24" s="16">
        <v>0.66</v>
      </c>
      <c r="AK24" s="16">
        <v>0.86</v>
      </c>
      <c r="AL24" s="18">
        <v>0.69</v>
      </c>
      <c r="AM24" s="17">
        <v>0.72</v>
      </c>
      <c r="AN24" s="18">
        <v>0</v>
      </c>
    </row>
    <row r="25" spans="1:40" ht="15" customHeight="1" x14ac:dyDescent="0.3">
      <c r="A25" s="2" t="s">
        <v>329</v>
      </c>
      <c r="B25" s="9" t="s">
        <v>970</v>
      </c>
      <c r="C25" s="13">
        <v>6</v>
      </c>
      <c r="D25" s="14">
        <v>3</v>
      </c>
      <c r="E25" s="15">
        <v>3</v>
      </c>
      <c r="F25" s="14">
        <v>0</v>
      </c>
      <c r="G25" s="13">
        <v>0</v>
      </c>
      <c r="H25" s="13">
        <v>1</v>
      </c>
      <c r="I25" s="13">
        <v>0</v>
      </c>
      <c r="J25" s="13">
        <v>1</v>
      </c>
      <c r="K25" s="13">
        <v>4</v>
      </c>
      <c r="L25" s="13">
        <v>0</v>
      </c>
      <c r="M25" s="13">
        <v>1</v>
      </c>
      <c r="N25" s="15">
        <v>5</v>
      </c>
      <c r="O25" s="14">
        <v>0</v>
      </c>
      <c r="P25" s="13">
        <v>0</v>
      </c>
      <c r="Q25" s="13">
        <v>0</v>
      </c>
      <c r="R25" s="13">
        <v>0</v>
      </c>
      <c r="S25" s="13">
        <v>0</v>
      </c>
      <c r="T25" s="13">
        <v>6</v>
      </c>
      <c r="U25" s="13">
        <v>0</v>
      </c>
      <c r="V25" s="13">
        <v>0</v>
      </c>
      <c r="W25" s="13">
        <v>0</v>
      </c>
      <c r="X25" s="13">
        <v>0</v>
      </c>
      <c r="Y25" s="13">
        <v>0</v>
      </c>
      <c r="Z25" s="15">
        <v>0</v>
      </c>
      <c r="AA25" s="14">
        <v>6</v>
      </c>
      <c r="AB25" s="13">
        <v>0</v>
      </c>
      <c r="AC25" s="13">
        <v>0</v>
      </c>
      <c r="AD25" s="13">
        <v>0</v>
      </c>
      <c r="AE25" s="13">
        <v>0</v>
      </c>
      <c r="AF25" s="15">
        <v>0</v>
      </c>
      <c r="AG25" s="14">
        <v>4</v>
      </c>
      <c r="AH25" s="13">
        <v>1</v>
      </c>
      <c r="AI25" s="13">
        <v>3</v>
      </c>
      <c r="AJ25" s="13">
        <v>2</v>
      </c>
      <c r="AK25" s="13">
        <v>0</v>
      </c>
      <c r="AL25" s="15">
        <v>1</v>
      </c>
      <c r="AM25" s="14">
        <v>6</v>
      </c>
      <c r="AN25" s="15">
        <v>0</v>
      </c>
    </row>
    <row r="26" spans="1:40" ht="15" customHeight="1" x14ac:dyDescent="0.3">
      <c r="A26" s="2" t="s">
        <v>329</v>
      </c>
      <c r="B26" s="9"/>
      <c r="C26" s="25">
        <v>0.08</v>
      </c>
      <c r="D26" s="26">
        <v>0.06</v>
      </c>
      <c r="E26" s="27">
        <v>0.12</v>
      </c>
      <c r="F26" s="26">
        <v>0</v>
      </c>
      <c r="G26" s="25">
        <v>0</v>
      </c>
      <c r="H26" s="25">
        <v>0.1</v>
      </c>
      <c r="I26" s="25">
        <v>0</v>
      </c>
      <c r="J26" s="25">
        <v>0.13</v>
      </c>
      <c r="K26" s="25">
        <v>0.2</v>
      </c>
      <c r="L26" s="25">
        <v>0</v>
      </c>
      <c r="M26" s="25">
        <v>0.05</v>
      </c>
      <c r="N26" s="27">
        <v>0.18</v>
      </c>
      <c r="O26" s="26">
        <v>0</v>
      </c>
      <c r="P26" s="25">
        <v>0</v>
      </c>
      <c r="Q26" s="25">
        <v>0</v>
      </c>
      <c r="R26" s="25">
        <v>0</v>
      </c>
      <c r="S26" s="25">
        <v>0</v>
      </c>
      <c r="T26" s="25">
        <v>0.08</v>
      </c>
      <c r="U26" s="25">
        <v>0</v>
      </c>
      <c r="V26" s="25">
        <v>0</v>
      </c>
      <c r="W26" s="25">
        <v>0</v>
      </c>
      <c r="X26" s="25">
        <v>0</v>
      </c>
      <c r="Y26" s="25">
        <v>0</v>
      </c>
      <c r="Z26" s="27">
        <v>0</v>
      </c>
      <c r="AA26" s="26">
        <v>0.09</v>
      </c>
      <c r="AB26" s="25">
        <v>0</v>
      </c>
      <c r="AC26" s="25">
        <v>0</v>
      </c>
      <c r="AD26" s="25">
        <v>0</v>
      </c>
      <c r="AE26" s="25">
        <v>0</v>
      </c>
      <c r="AF26" s="27">
        <v>0</v>
      </c>
      <c r="AG26" s="26">
        <v>0.1</v>
      </c>
      <c r="AH26" s="25">
        <v>0.04</v>
      </c>
      <c r="AI26" s="25">
        <v>0.11</v>
      </c>
      <c r="AJ26" s="25">
        <v>0.09</v>
      </c>
      <c r="AK26" s="25">
        <v>0</v>
      </c>
      <c r="AL26" s="27">
        <v>0.11</v>
      </c>
      <c r="AM26" s="26">
        <v>0.08</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4A00-000000000000}"/>
  </hyperlinks>
  <pageMargins left="0.7" right="0.7" top="0.75" bottom="0.75" header="0.3" footer="0.3"/>
  <headerFooter>
    <oddHeader>&amp;L&amp;"Aptos"&amp;12&amp;K000000 Classification: CONFIDENTIAL&amp;1#_x000D_</oddHeader>
  </headerFooter>
</worksheet>
</file>

<file path=xl/worksheets/sheet7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B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1211</v>
      </c>
    </row>
    <row r="4" spans="1:40" x14ac:dyDescent="0.3">
      <c r="A4" s="2" t="s">
        <v>329</v>
      </c>
      <c r="B4" s="2" t="s">
        <v>1212</v>
      </c>
    </row>
    <row r="5" spans="1:40" x14ac:dyDescent="0.3">
      <c r="A5" s="2" t="s">
        <v>329</v>
      </c>
      <c r="B5" s="2" t="s">
        <v>63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24</v>
      </c>
      <c r="D9" s="14">
        <v>15</v>
      </c>
      <c r="E9" s="15">
        <v>9</v>
      </c>
      <c r="F9" s="14">
        <v>12</v>
      </c>
      <c r="G9" s="13">
        <v>4</v>
      </c>
      <c r="H9" s="13">
        <v>0</v>
      </c>
      <c r="I9" s="13">
        <v>4</v>
      </c>
      <c r="J9" s="13">
        <v>0</v>
      </c>
      <c r="K9" s="13">
        <v>4</v>
      </c>
      <c r="L9" s="13">
        <v>16</v>
      </c>
      <c r="M9" s="13">
        <v>4</v>
      </c>
      <c r="N9" s="15">
        <v>4</v>
      </c>
      <c r="O9" s="14">
        <v>0</v>
      </c>
      <c r="P9" s="13">
        <v>0</v>
      </c>
      <c r="Q9" s="13">
        <v>0</v>
      </c>
      <c r="R9" s="13">
        <v>0</v>
      </c>
      <c r="S9" s="13">
        <v>0</v>
      </c>
      <c r="T9" s="13">
        <v>24</v>
      </c>
      <c r="U9" s="13">
        <v>0</v>
      </c>
      <c r="V9" s="13">
        <v>0</v>
      </c>
      <c r="W9" s="13">
        <v>0</v>
      </c>
      <c r="X9" s="13">
        <v>0</v>
      </c>
      <c r="Y9" s="13">
        <v>0</v>
      </c>
      <c r="Z9" s="15">
        <v>0</v>
      </c>
      <c r="AA9" s="14">
        <v>22</v>
      </c>
      <c r="AB9" s="13">
        <v>2</v>
      </c>
      <c r="AC9" s="13">
        <v>0</v>
      </c>
      <c r="AD9" s="13">
        <v>1</v>
      </c>
      <c r="AE9" s="13">
        <v>1</v>
      </c>
      <c r="AF9" s="15">
        <v>0</v>
      </c>
      <c r="AG9" s="14">
        <v>11</v>
      </c>
      <c r="AH9" s="13">
        <v>13</v>
      </c>
      <c r="AI9" s="13">
        <v>9</v>
      </c>
      <c r="AJ9" s="13">
        <v>2</v>
      </c>
      <c r="AK9" s="13">
        <v>10</v>
      </c>
      <c r="AL9" s="15">
        <v>3</v>
      </c>
      <c r="AM9" s="14">
        <v>24</v>
      </c>
      <c r="AN9" s="15">
        <v>0</v>
      </c>
    </row>
    <row r="10" spans="1:40" ht="15" customHeight="1" x14ac:dyDescent="0.3">
      <c r="A10" s="2" t="s">
        <v>329</v>
      </c>
      <c r="B10" s="9" t="s">
        <v>338</v>
      </c>
      <c r="C10" s="13">
        <v>24</v>
      </c>
      <c r="D10" s="14">
        <v>14</v>
      </c>
      <c r="E10" s="15">
        <v>10</v>
      </c>
      <c r="F10" s="14">
        <v>12</v>
      </c>
      <c r="G10" s="13">
        <v>6</v>
      </c>
      <c r="H10" s="13">
        <v>0</v>
      </c>
      <c r="I10" s="13">
        <v>4</v>
      </c>
      <c r="J10" s="13">
        <v>0</v>
      </c>
      <c r="K10" s="13">
        <v>3</v>
      </c>
      <c r="L10" s="13">
        <v>17</v>
      </c>
      <c r="M10" s="13">
        <v>4</v>
      </c>
      <c r="N10" s="15">
        <v>3</v>
      </c>
      <c r="O10" s="14">
        <v>0</v>
      </c>
      <c r="P10" s="13">
        <v>0</v>
      </c>
      <c r="Q10" s="13">
        <v>0</v>
      </c>
      <c r="R10" s="13">
        <v>0</v>
      </c>
      <c r="S10" s="13">
        <v>0</v>
      </c>
      <c r="T10" s="13">
        <v>24</v>
      </c>
      <c r="U10" s="13">
        <v>0</v>
      </c>
      <c r="V10" s="13">
        <v>0</v>
      </c>
      <c r="W10" s="13">
        <v>0</v>
      </c>
      <c r="X10" s="13">
        <v>0</v>
      </c>
      <c r="Y10" s="13">
        <v>0</v>
      </c>
      <c r="Z10" s="15">
        <v>0</v>
      </c>
      <c r="AA10" s="14">
        <v>21</v>
      </c>
      <c r="AB10" s="13">
        <v>4</v>
      </c>
      <c r="AC10" s="13">
        <v>0</v>
      </c>
      <c r="AD10" s="13">
        <v>3</v>
      </c>
      <c r="AE10" s="13">
        <v>1</v>
      </c>
      <c r="AF10" s="15">
        <v>0</v>
      </c>
      <c r="AG10" s="14">
        <v>12</v>
      </c>
      <c r="AH10" s="13">
        <v>13</v>
      </c>
      <c r="AI10" s="13">
        <v>10</v>
      </c>
      <c r="AJ10" s="13">
        <v>2</v>
      </c>
      <c r="AK10" s="13">
        <v>10</v>
      </c>
      <c r="AL10" s="15">
        <v>3</v>
      </c>
      <c r="AM10" s="14">
        <v>24</v>
      </c>
      <c r="AN10" s="15">
        <v>0</v>
      </c>
    </row>
    <row r="11" spans="1:40" ht="15" customHeight="1" x14ac:dyDescent="0.3">
      <c r="A11" s="2" t="s">
        <v>329</v>
      </c>
      <c r="B11" s="9" t="s">
        <v>909</v>
      </c>
      <c r="C11" s="13">
        <v>8</v>
      </c>
      <c r="D11" s="14">
        <v>5</v>
      </c>
      <c r="E11" s="15">
        <v>3</v>
      </c>
      <c r="F11" s="14">
        <v>5</v>
      </c>
      <c r="G11" s="13">
        <v>1</v>
      </c>
      <c r="H11" s="13">
        <v>0</v>
      </c>
      <c r="I11" s="13">
        <v>2</v>
      </c>
      <c r="J11" s="13">
        <v>0</v>
      </c>
      <c r="K11" s="13">
        <v>0</v>
      </c>
      <c r="L11" s="13">
        <v>6</v>
      </c>
      <c r="M11" s="13">
        <v>2</v>
      </c>
      <c r="N11" s="15">
        <v>0</v>
      </c>
      <c r="O11" s="14">
        <v>0</v>
      </c>
      <c r="P11" s="13">
        <v>0</v>
      </c>
      <c r="Q11" s="13">
        <v>0</v>
      </c>
      <c r="R11" s="13">
        <v>0</v>
      </c>
      <c r="S11" s="13">
        <v>0</v>
      </c>
      <c r="T11" s="13">
        <v>8</v>
      </c>
      <c r="U11" s="13">
        <v>0</v>
      </c>
      <c r="V11" s="13">
        <v>0</v>
      </c>
      <c r="W11" s="13">
        <v>0</v>
      </c>
      <c r="X11" s="13">
        <v>0</v>
      </c>
      <c r="Y11" s="13">
        <v>0</v>
      </c>
      <c r="Z11" s="15">
        <v>0</v>
      </c>
      <c r="AA11" s="14">
        <v>8</v>
      </c>
      <c r="AB11" s="13">
        <v>0</v>
      </c>
      <c r="AC11" s="13">
        <v>0</v>
      </c>
      <c r="AD11" s="13">
        <v>0</v>
      </c>
      <c r="AE11" s="13">
        <v>0</v>
      </c>
      <c r="AF11" s="15">
        <v>0</v>
      </c>
      <c r="AG11" s="14">
        <v>3</v>
      </c>
      <c r="AH11" s="13">
        <v>5</v>
      </c>
      <c r="AI11" s="13">
        <v>1</v>
      </c>
      <c r="AJ11" s="13">
        <v>2</v>
      </c>
      <c r="AK11" s="13">
        <v>4</v>
      </c>
      <c r="AL11" s="15">
        <v>1</v>
      </c>
      <c r="AM11" s="14">
        <v>8</v>
      </c>
      <c r="AN11" s="15">
        <v>0</v>
      </c>
    </row>
    <row r="12" spans="1:40" ht="15" customHeight="1" x14ac:dyDescent="0.3">
      <c r="A12" s="2" t="s">
        <v>329</v>
      </c>
      <c r="B12" s="9"/>
      <c r="C12" s="16">
        <v>0.31</v>
      </c>
      <c r="D12" s="17">
        <v>0.33</v>
      </c>
      <c r="E12" s="18">
        <v>0.3</v>
      </c>
      <c r="F12" s="17">
        <v>0.41</v>
      </c>
      <c r="G12" s="16">
        <v>0.18</v>
      </c>
      <c r="H12" s="16">
        <v>0</v>
      </c>
      <c r="I12" s="16">
        <v>0.53</v>
      </c>
      <c r="J12" s="16">
        <v>0</v>
      </c>
      <c r="K12" s="16">
        <v>0</v>
      </c>
      <c r="L12" s="16">
        <v>0.33</v>
      </c>
      <c r="M12" s="16">
        <v>0.53</v>
      </c>
      <c r="N12" s="18">
        <v>0</v>
      </c>
      <c r="O12" s="17">
        <v>0</v>
      </c>
      <c r="P12" s="16">
        <v>0</v>
      </c>
      <c r="Q12" s="16">
        <v>0</v>
      </c>
      <c r="R12" s="16">
        <v>0</v>
      </c>
      <c r="S12" s="16">
        <v>0</v>
      </c>
      <c r="T12" s="16">
        <v>0.31</v>
      </c>
      <c r="U12" s="16">
        <v>0</v>
      </c>
      <c r="V12" s="16">
        <v>0</v>
      </c>
      <c r="W12" s="16">
        <v>0</v>
      </c>
      <c r="X12" s="16">
        <v>0</v>
      </c>
      <c r="Y12" s="16">
        <v>0</v>
      </c>
      <c r="Z12" s="18">
        <v>0</v>
      </c>
      <c r="AA12" s="17">
        <v>0.37</v>
      </c>
      <c r="AB12" s="16">
        <v>0</v>
      </c>
      <c r="AC12" s="16">
        <v>0</v>
      </c>
      <c r="AD12" s="16">
        <v>0</v>
      </c>
      <c r="AE12" s="16">
        <v>0</v>
      </c>
      <c r="AF12" s="18">
        <v>0</v>
      </c>
      <c r="AG12" s="17">
        <v>0.24</v>
      </c>
      <c r="AH12" s="16">
        <v>0.38</v>
      </c>
      <c r="AI12" s="16">
        <v>0.09</v>
      </c>
      <c r="AJ12" s="16">
        <v>1</v>
      </c>
      <c r="AK12" s="16">
        <v>0.39</v>
      </c>
      <c r="AL12" s="18">
        <v>0.37</v>
      </c>
      <c r="AM12" s="17">
        <v>0.31</v>
      </c>
      <c r="AN12" s="18">
        <v>0</v>
      </c>
    </row>
    <row r="13" spans="1:40" ht="15" customHeight="1" x14ac:dyDescent="0.3">
      <c r="A13" s="2" t="s">
        <v>329</v>
      </c>
      <c r="B13" s="9" t="s">
        <v>922</v>
      </c>
      <c r="C13" s="13">
        <v>12</v>
      </c>
      <c r="D13" s="14">
        <v>9</v>
      </c>
      <c r="E13" s="15">
        <v>3</v>
      </c>
      <c r="F13" s="14">
        <v>7</v>
      </c>
      <c r="G13" s="13">
        <v>0</v>
      </c>
      <c r="H13" s="13">
        <v>0</v>
      </c>
      <c r="I13" s="13">
        <v>2</v>
      </c>
      <c r="J13" s="13">
        <v>0</v>
      </c>
      <c r="K13" s="13">
        <v>3</v>
      </c>
      <c r="L13" s="13">
        <v>7</v>
      </c>
      <c r="M13" s="13">
        <v>2</v>
      </c>
      <c r="N13" s="15">
        <v>3</v>
      </c>
      <c r="O13" s="14">
        <v>0</v>
      </c>
      <c r="P13" s="13">
        <v>0</v>
      </c>
      <c r="Q13" s="13">
        <v>0</v>
      </c>
      <c r="R13" s="13">
        <v>0</v>
      </c>
      <c r="S13" s="13">
        <v>0</v>
      </c>
      <c r="T13" s="13">
        <v>12</v>
      </c>
      <c r="U13" s="13">
        <v>0</v>
      </c>
      <c r="V13" s="13">
        <v>0</v>
      </c>
      <c r="W13" s="13">
        <v>0</v>
      </c>
      <c r="X13" s="13">
        <v>0</v>
      </c>
      <c r="Y13" s="13">
        <v>0</v>
      </c>
      <c r="Z13" s="15">
        <v>0</v>
      </c>
      <c r="AA13" s="14">
        <v>11</v>
      </c>
      <c r="AB13" s="13">
        <v>1</v>
      </c>
      <c r="AC13" s="13">
        <v>0</v>
      </c>
      <c r="AD13" s="13">
        <v>0</v>
      </c>
      <c r="AE13" s="13">
        <v>1</v>
      </c>
      <c r="AF13" s="15">
        <v>0</v>
      </c>
      <c r="AG13" s="14">
        <v>6</v>
      </c>
      <c r="AH13" s="13">
        <v>6</v>
      </c>
      <c r="AI13" s="13">
        <v>6</v>
      </c>
      <c r="AJ13" s="13">
        <v>0</v>
      </c>
      <c r="AK13" s="13">
        <v>6</v>
      </c>
      <c r="AL13" s="15">
        <v>0</v>
      </c>
      <c r="AM13" s="14">
        <v>12</v>
      </c>
      <c r="AN13" s="15">
        <v>0</v>
      </c>
    </row>
    <row r="14" spans="1:40" ht="15" customHeight="1" x14ac:dyDescent="0.3">
      <c r="A14" s="2" t="s">
        <v>329</v>
      </c>
      <c r="B14" s="9"/>
      <c r="C14" s="16">
        <v>0.49</v>
      </c>
      <c r="D14" s="17">
        <v>0.67</v>
      </c>
      <c r="E14" s="18">
        <v>0.25</v>
      </c>
      <c r="F14" s="17">
        <v>0.59</v>
      </c>
      <c r="G14" s="16">
        <v>0</v>
      </c>
      <c r="H14" s="16">
        <v>0</v>
      </c>
      <c r="I14" s="16">
        <v>0.47</v>
      </c>
      <c r="J14" s="16">
        <v>0</v>
      </c>
      <c r="K14" s="16">
        <v>1</v>
      </c>
      <c r="L14" s="16">
        <v>0.39</v>
      </c>
      <c r="M14" s="16">
        <v>0.47</v>
      </c>
      <c r="N14" s="18">
        <v>1</v>
      </c>
      <c r="O14" s="17">
        <v>0</v>
      </c>
      <c r="P14" s="16">
        <v>0</v>
      </c>
      <c r="Q14" s="16">
        <v>0</v>
      </c>
      <c r="R14" s="16">
        <v>0</v>
      </c>
      <c r="S14" s="16">
        <v>0</v>
      </c>
      <c r="T14" s="16">
        <v>0.49</v>
      </c>
      <c r="U14" s="16">
        <v>0</v>
      </c>
      <c r="V14" s="16">
        <v>0</v>
      </c>
      <c r="W14" s="16">
        <v>0</v>
      </c>
      <c r="X14" s="16">
        <v>0</v>
      </c>
      <c r="Y14" s="16">
        <v>0</v>
      </c>
      <c r="Z14" s="18">
        <v>0</v>
      </c>
      <c r="AA14" s="17">
        <v>0.54</v>
      </c>
      <c r="AB14" s="16">
        <v>0.22</v>
      </c>
      <c r="AC14" s="16">
        <v>0</v>
      </c>
      <c r="AD14" s="16">
        <v>0</v>
      </c>
      <c r="AE14" s="16">
        <v>1</v>
      </c>
      <c r="AF14" s="18">
        <v>0</v>
      </c>
      <c r="AG14" s="17">
        <v>0.51</v>
      </c>
      <c r="AH14" s="16">
        <v>0.48</v>
      </c>
      <c r="AI14" s="16">
        <v>0.61</v>
      </c>
      <c r="AJ14" s="16">
        <v>0</v>
      </c>
      <c r="AK14" s="16">
        <v>0.61</v>
      </c>
      <c r="AL14" s="18">
        <v>0</v>
      </c>
      <c r="AM14" s="17">
        <v>0.49</v>
      </c>
      <c r="AN14" s="18">
        <v>0</v>
      </c>
    </row>
    <row r="15" spans="1:40" ht="15" customHeight="1" x14ac:dyDescent="0.3">
      <c r="A15" s="2" t="s">
        <v>329</v>
      </c>
      <c r="B15" s="9" t="s">
        <v>930</v>
      </c>
      <c r="C15" s="13">
        <v>4</v>
      </c>
      <c r="D15" s="14">
        <v>0</v>
      </c>
      <c r="E15" s="15">
        <v>4</v>
      </c>
      <c r="F15" s="14">
        <v>0</v>
      </c>
      <c r="G15" s="13">
        <v>4</v>
      </c>
      <c r="H15" s="13">
        <v>0</v>
      </c>
      <c r="I15" s="13">
        <v>0</v>
      </c>
      <c r="J15" s="13">
        <v>0</v>
      </c>
      <c r="K15" s="13">
        <v>0</v>
      </c>
      <c r="L15" s="13">
        <v>4</v>
      </c>
      <c r="M15" s="13">
        <v>0</v>
      </c>
      <c r="N15" s="15">
        <v>0</v>
      </c>
      <c r="O15" s="14">
        <v>0</v>
      </c>
      <c r="P15" s="13">
        <v>0</v>
      </c>
      <c r="Q15" s="13">
        <v>0</v>
      </c>
      <c r="R15" s="13">
        <v>0</v>
      </c>
      <c r="S15" s="13">
        <v>0</v>
      </c>
      <c r="T15" s="13">
        <v>4</v>
      </c>
      <c r="U15" s="13">
        <v>0</v>
      </c>
      <c r="V15" s="13">
        <v>0</v>
      </c>
      <c r="W15" s="13">
        <v>0</v>
      </c>
      <c r="X15" s="13">
        <v>0</v>
      </c>
      <c r="Y15" s="13">
        <v>0</v>
      </c>
      <c r="Z15" s="15">
        <v>0</v>
      </c>
      <c r="AA15" s="14">
        <v>1</v>
      </c>
      <c r="AB15" s="13">
        <v>3</v>
      </c>
      <c r="AC15" s="13">
        <v>0</v>
      </c>
      <c r="AD15" s="13">
        <v>3</v>
      </c>
      <c r="AE15" s="13">
        <v>0</v>
      </c>
      <c r="AF15" s="15">
        <v>0</v>
      </c>
      <c r="AG15" s="14">
        <v>3</v>
      </c>
      <c r="AH15" s="13">
        <v>1</v>
      </c>
      <c r="AI15" s="13">
        <v>3</v>
      </c>
      <c r="AJ15" s="13">
        <v>0</v>
      </c>
      <c r="AK15" s="13">
        <v>0</v>
      </c>
      <c r="AL15" s="15">
        <v>1</v>
      </c>
      <c r="AM15" s="14">
        <v>4</v>
      </c>
      <c r="AN15" s="15">
        <v>0</v>
      </c>
    </row>
    <row r="16" spans="1:40" ht="15" customHeight="1" x14ac:dyDescent="0.3">
      <c r="A16" s="2" t="s">
        <v>329</v>
      </c>
      <c r="B16" s="9"/>
      <c r="C16" s="16">
        <v>0.16</v>
      </c>
      <c r="D16" s="17">
        <v>0</v>
      </c>
      <c r="E16" s="18">
        <v>0.38</v>
      </c>
      <c r="F16" s="17">
        <v>0</v>
      </c>
      <c r="G16" s="16">
        <v>0.67</v>
      </c>
      <c r="H16" s="16">
        <v>0</v>
      </c>
      <c r="I16" s="16">
        <v>0</v>
      </c>
      <c r="J16" s="16">
        <v>0</v>
      </c>
      <c r="K16" s="16">
        <v>0</v>
      </c>
      <c r="L16" s="16">
        <v>0.22</v>
      </c>
      <c r="M16" s="16">
        <v>0</v>
      </c>
      <c r="N16" s="18">
        <v>0</v>
      </c>
      <c r="O16" s="17">
        <v>0</v>
      </c>
      <c r="P16" s="16">
        <v>0</v>
      </c>
      <c r="Q16" s="16">
        <v>0</v>
      </c>
      <c r="R16" s="16">
        <v>0</v>
      </c>
      <c r="S16" s="16">
        <v>0</v>
      </c>
      <c r="T16" s="16">
        <v>0.16</v>
      </c>
      <c r="U16" s="16">
        <v>0</v>
      </c>
      <c r="V16" s="16">
        <v>0</v>
      </c>
      <c r="W16" s="16">
        <v>0</v>
      </c>
      <c r="X16" s="16">
        <v>0</v>
      </c>
      <c r="Y16" s="16">
        <v>0</v>
      </c>
      <c r="Z16" s="18">
        <v>0</v>
      </c>
      <c r="AA16" s="17">
        <v>0.04</v>
      </c>
      <c r="AB16" s="16">
        <v>0.78</v>
      </c>
      <c r="AC16" s="16">
        <v>0</v>
      </c>
      <c r="AD16" s="16">
        <v>1</v>
      </c>
      <c r="AE16" s="16">
        <v>0</v>
      </c>
      <c r="AF16" s="18">
        <v>0</v>
      </c>
      <c r="AG16" s="17">
        <v>0.25</v>
      </c>
      <c r="AH16" s="16">
        <v>7.0000000000000007E-2</v>
      </c>
      <c r="AI16" s="16">
        <v>0.31</v>
      </c>
      <c r="AJ16" s="16">
        <v>0</v>
      </c>
      <c r="AK16" s="16">
        <v>0</v>
      </c>
      <c r="AL16" s="18">
        <v>0.32</v>
      </c>
      <c r="AM16" s="17">
        <v>0.16</v>
      </c>
      <c r="AN16" s="18">
        <v>0</v>
      </c>
    </row>
    <row r="17" spans="1:40" ht="15" customHeight="1" x14ac:dyDescent="0.3">
      <c r="A17" s="2" t="s">
        <v>329</v>
      </c>
      <c r="B17" s="9" t="s">
        <v>940</v>
      </c>
      <c r="C17" s="13">
        <v>1</v>
      </c>
      <c r="D17" s="14">
        <v>0</v>
      </c>
      <c r="E17" s="15">
        <v>1</v>
      </c>
      <c r="F17" s="14">
        <v>0</v>
      </c>
      <c r="G17" s="13">
        <v>1</v>
      </c>
      <c r="H17" s="13">
        <v>0</v>
      </c>
      <c r="I17" s="13">
        <v>0</v>
      </c>
      <c r="J17" s="13">
        <v>0</v>
      </c>
      <c r="K17" s="13">
        <v>0</v>
      </c>
      <c r="L17" s="13">
        <v>1</v>
      </c>
      <c r="M17" s="13">
        <v>0</v>
      </c>
      <c r="N17" s="15">
        <v>0</v>
      </c>
      <c r="O17" s="14">
        <v>0</v>
      </c>
      <c r="P17" s="13">
        <v>0</v>
      </c>
      <c r="Q17" s="13">
        <v>0</v>
      </c>
      <c r="R17" s="13">
        <v>0</v>
      </c>
      <c r="S17" s="13">
        <v>0</v>
      </c>
      <c r="T17" s="13">
        <v>1</v>
      </c>
      <c r="U17" s="13">
        <v>0</v>
      </c>
      <c r="V17" s="13">
        <v>0</v>
      </c>
      <c r="W17" s="13">
        <v>0</v>
      </c>
      <c r="X17" s="13">
        <v>0</v>
      </c>
      <c r="Y17" s="13">
        <v>0</v>
      </c>
      <c r="Z17" s="15">
        <v>0</v>
      </c>
      <c r="AA17" s="14">
        <v>1</v>
      </c>
      <c r="AB17" s="13">
        <v>0</v>
      </c>
      <c r="AC17" s="13">
        <v>0</v>
      </c>
      <c r="AD17" s="13">
        <v>0</v>
      </c>
      <c r="AE17" s="13">
        <v>0</v>
      </c>
      <c r="AF17" s="15">
        <v>0</v>
      </c>
      <c r="AG17" s="14">
        <v>0</v>
      </c>
      <c r="AH17" s="13">
        <v>1</v>
      </c>
      <c r="AI17" s="13">
        <v>0</v>
      </c>
      <c r="AJ17" s="13">
        <v>0</v>
      </c>
      <c r="AK17" s="13">
        <v>0</v>
      </c>
      <c r="AL17" s="15">
        <v>1</v>
      </c>
      <c r="AM17" s="14">
        <v>1</v>
      </c>
      <c r="AN17" s="15">
        <v>0</v>
      </c>
    </row>
    <row r="18" spans="1:40" ht="15" customHeight="1" x14ac:dyDescent="0.3">
      <c r="A18" s="2" t="s">
        <v>329</v>
      </c>
      <c r="B18" s="9"/>
      <c r="C18" s="16">
        <v>0.04</v>
      </c>
      <c r="D18" s="17">
        <v>0</v>
      </c>
      <c r="E18" s="18">
        <v>0.08</v>
      </c>
      <c r="F18" s="17">
        <v>0</v>
      </c>
      <c r="G18" s="16">
        <v>0.15</v>
      </c>
      <c r="H18" s="16">
        <v>0</v>
      </c>
      <c r="I18" s="16">
        <v>0</v>
      </c>
      <c r="J18" s="16">
        <v>0</v>
      </c>
      <c r="K18" s="16">
        <v>0</v>
      </c>
      <c r="L18" s="16">
        <v>0.05</v>
      </c>
      <c r="M18" s="16">
        <v>0</v>
      </c>
      <c r="N18" s="18">
        <v>0</v>
      </c>
      <c r="O18" s="17">
        <v>0</v>
      </c>
      <c r="P18" s="16">
        <v>0</v>
      </c>
      <c r="Q18" s="16">
        <v>0</v>
      </c>
      <c r="R18" s="16">
        <v>0</v>
      </c>
      <c r="S18" s="16">
        <v>0</v>
      </c>
      <c r="T18" s="16">
        <v>0.04</v>
      </c>
      <c r="U18" s="16">
        <v>0</v>
      </c>
      <c r="V18" s="16">
        <v>0</v>
      </c>
      <c r="W18" s="16">
        <v>0</v>
      </c>
      <c r="X18" s="16">
        <v>0</v>
      </c>
      <c r="Y18" s="16">
        <v>0</v>
      </c>
      <c r="Z18" s="18">
        <v>0</v>
      </c>
      <c r="AA18" s="17">
        <v>0.04</v>
      </c>
      <c r="AB18" s="16">
        <v>0</v>
      </c>
      <c r="AC18" s="16">
        <v>0</v>
      </c>
      <c r="AD18" s="16">
        <v>0</v>
      </c>
      <c r="AE18" s="16">
        <v>0</v>
      </c>
      <c r="AF18" s="18">
        <v>0</v>
      </c>
      <c r="AG18" s="17">
        <v>0</v>
      </c>
      <c r="AH18" s="16">
        <v>7.0000000000000007E-2</v>
      </c>
      <c r="AI18" s="16">
        <v>0</v>
      </c>
      <c r="AJ18" s="16">
        <v>0</v>
      </c>
      <c r="AK18" s="16">
        <v>0</v>
      </c>
      <c r="AL18" s="18">
        <v>0.32</v>
      </c>
      <c r="AM18" s="17">
        <v>0.04</v>
      </c>
      <c r="AN18" s="18">
        <v>0</v>
      </c>
    </row>
    <row r="19" spans="1:40" ht="15" customHeight="1" x14ac:dyDescent="0.3">
      <c r="A19" s="2" t="s">
        <v>329</v>
      </c>
      <c r="B19" s="9" t="s">
        <v>950</v>
      </c>
      <c r="C19" s="13">
        <v>0</v>
      </c>
      <c r="D19" s="14">
        <v>0</v>
      </c>
      <c r="E19" s="15">
        <v>0</v>
      </c>
      <c r="F19" s="14">
        <v>0</v>
      </c>
      <c r="G19" s="13">
        <v>0</v>
      </c>
      <c r="H19" s="13">
        <v>0</v>
      </c>
      <c r="I19" s="13">
        <v>0</v>
      </c>
      <c r="J19" s="13">
        <v>0</v>
      </c>
      <c r="K19" s="13">
        <v>0</v>
      </c>
      <c r="L19" s="13">
        <v>0</v>
      </c>
      <c r="M19" s="13">
        <v>0</v>
      </c>
      <c r="N19" s="15">
        <v>0</v>
      </c>
      <c r="O19" s="14">
        <v>0</v>
      </c>
      <c r="P19" s="13">
        <v>0</v>
      </c>
      <c r="Q19" s="13">
        <v>0</v>
      </c>
      <c r="R19" s="13">
        <v>0</v>
      </c>
      <c r="S19" s="13">
        <v>0</v>
      </c>
      <c r="T19" s="13">
        <v>0</v>
      </c>
      <c r="U19" s="13">
        <v>0</v>
      </c>
      <c r="V19" s="13">
        <v>0</v>
      </c>
      <c r="W19" s="13">
        <v>0</v>
      </c>
      <c r="X19" s="13">
        <v>0</v>
      </c>
      <c r="Y19" s="13">
        <v>0</v>
      </c>
      <c r="Z19" s="15">
        <v>0</v>
      </c>
      <c r="AA19" s="14">
        <v>0</v>
      </c>
      <c r="AB19" s="13">
        <v>0</v>
      </c>
      <c r="AC19" s="13">
        <v>0</v>
      </c>
      <c r="AD19" s="13">
        <v>0</v>
      </c>
      <c r="AE19" s="13">
        <v>0</v>
      </c>
      <c r="AF19" s="15">
        <v>0</v>
      </c>
      <c r="AG19" s="14">
        <v>0</v>
      </c>
      <c r="AH19" s="13">
        <v>0</v>
      </c>
      <c r="AI19" s="13">
        <v>0</v>
      </c>
      <c r="AJ19" s="13">
        <v>0</v>
      </c>
      <c r="AK19" s="13">
        <v>0</v>
      </c>
      <c r="AL19" s="15">
        <v>0</v>
      </c>
      <c r="AM19" s="14">
        <v>0</v>
      </c>
      <c r="AN19" s="15">
        <v>0</v>
      </c>
    </row>
    <row r="20" spans="1:40" ht="15" customHeight="1" x14ac:dyDescent="0.3">
      <c r="A20" s="2" t="s">
        <v>329</v>
      </c>
      <c r="B20" s="9"/>
      <c r="C20" s="16">
        <v>0</v>
      </c>
      <c r="D20" s="17">
        <v>0</v>
      </c>
      <c r="E20" s="18">
        <v>0</v>
      </c>
      <c r="F20" s="17">
        <v>0</v>
      </c>
      <c r="G20" s="16">
        <v>0</v>
      </c>
      <c r="H20" s="16">
        <v>0</v>
      </c>
      <c r="I20" s="16">
        <v>0</v>
      </c>
      <c r="J20" s="16">
        <v>0</v>
      </c>
      <c r="K20" s="16">
        <v>0</v>
      </c>
      <c r="L20" s="16">
        <v>0</v>
      </c>
      <c r="M20" s="16">
        <v>0</v>
      </c>
      <c r="N20" s="18">
        <v>0</v>
      </c>
      <c r="O20" s="17">
        <v>0</v>
      </c>
      <c r="P20" s="16">
        <v>0</v>
      </c>
      <c r="Q20" s="16">
        <v>0</v>
      </c>
      <c r="R20" s="16">
        <v>0</v>
      </c>
      <c r="S20" s="16">
        <v>0</v>
      </c>
      <c r="T20" s="16">
        <v>0</v>
      </c>
      <c r="U20" s="16">
        <v>0</v>
      </c>
      <c r="V20" s="16">
        <v>0</v>
      </c>
      <c r="W20" s="16">
        <v>0</v>
      </c>
      <c r="X20" s="16">
        <v>0</v>
      </c>
      <c r="Y20" s="16">
        <v>0</v>
      </c>
      <c r="Z20" s="18">
        <v>0</v>
      </c>
      <c r="AA20" s="17">
        <v>0</v>
      </c>
      <c r="AB20" s="16">
        <v>0</v>
      </c>
      <c r="AC20" s="16">
        <v>0</v>
      </c>
      <c r="AD20" s="16">
        <v>0</v>
      </c>
      <c r="AE20" s="16">
        <v>0</v>
      </c>
      <c r="AF20" s="18">
        <v>0</v>
      </c>
      <c r="AG20" s="17">
        <v>0</v>
      </c>
      <c r="AH20" s="16">
        <v>0</v>
      </c>
      <c r="AI20" s="16">
        <v>0</v>
      </c>
      <c r="AJ20" s="16">
        <v>0</v>
      </c>
      <c r="AK20" s="16">
        <v>0</v>
      </c>
      <c r="AL20" s="18">
        <v>0</v>
      </c>
      <c r="AM20" s="17">
        <v>0</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16">
        <v>0</v>
      </c>
      <c r="D22" s="17">
        <v>0</v>
      </c>
      <c r="E22" s="18">
        <v>0</v>
      </c>
      <c r="F22" s="17">
        <v>0</v>
      </c>
      <c r="G22" s="16">
        <v>0</v>
      </c>
      <c r="H22" s="16">
        <v>0</v>
      </c>
      <c r="I22" s="16">
        <v>0</v>
      </c>
      <c r="J22" s="16">
        <v>0</v>
      </c>
      <c r="K22" s="16">
        <v>0</v>
      </c>
      <c r="L22" s="16">
        <v>0</v>
      </c>
      <c r="M22" s="16">
        <v>0</v>
      </c>
      <c r="N22" s="18">
        <v>0</v>
      </c>
      <c r="O22" s="17">
        <v>0</v>
      </c>
      <c r="P22" s="16">
        <v>0</v>
      </c>
      <c r="Q22" s="16">
        <v>0</v>
      </c>
      <c r="R22" s="16">
        <v>0</v>
      </c>
      <c r="S22" s="16">
        <v>0</v>
      </c>
      <c r="T22" s="16">
        <v>0</v>
      </c>
      <c r="U22" s="16">
        <v>0</v>
      </c>
      <c r="V22" s="16">
        <v>0</v>
      </c>
      <c r="W22" s="16">
        <v>0</v>
      </c>
      <c r="X22" s="16">
        <v>0</v>
      </c>
      <c r="Y22" s="16">
        <v>0</v>
      </c>
      <c r="Z22" s="18">
        <v>0</v>
      </c>
      <c r="AA22" s="17">
        <v>0</v>
      </c>
      <c r="AB22" s="16">
        <v>0</v>
      </c>
      <c r="AC22" s="16">
        <v>0</v>
      </c>
      <c r="AD22" s="16">
        <v>0</v>
      </c>
      <c r="AE22" s="16">
        <v>0</v>
      </c>
      <c r="AF22" s="18">
        <v>0</v>
      </c>
      <c r="AG22" s="17">
        <v>0</v>
      </c>
      <c r="AH22" s="16">
        <v>0</v>
      </c>
      <c r="AI22" s="16">
        <v>0</v>
      </c>
      <c r="AJ22" s="16">
        <v>0</v>
      </c>
      <c r="AK22" s="16">
        <v>0</v>
      </c>
      <c r="AL22" s="18">
        <v>0</v>
      </c>
      <c r="AM22" s="17">
        <v>0</v>
      </c>
      <c r="AN22" s="18">
        <v>0</v>
      </c>
    </row>
    <row r="23" spans="1:40" ht="15" customHeight="1" x14ac:dyDescent="0.3">
      <c r="A23" s="2" t="s">
        <v>329</v>
      </c>
      <c r="B23" s="9" t="s">
        <v>960</v>
      </c>
      <c r="C23" s="13">
        <v>20</v>
      </c>
      <c r="D23" s="14">
        <v>14</v>
      </c>
      <c r="E23" s="15">
        <v>6</v>
      </c>
      <c r="F23" s="14">
        <v>12</v>
      </c>
      <c r="G23" s="13">
        <v>1</v>
      </c>
      <c r="H23" s="13">
        <v>0</v>
      </c>
      <c r="I23" s="13">
        <v>4</v>
      </c>
      <c r="J23" s="13">
        <v>0</v>
      </c>
      <c r="K23" s="13">
        <v>3</v>
      </c>
      <c r="L23" s="13">
        <v>13</v>
      </c>
      <c r="M23" s="13">
        <v>4</v>
      </c>
      <c r="N23" s="15">
        <v>3</v>
      </c>
      <c r="O23" s="14">
        <v>0</v>
      </c>
      <c r="P23" s="13">
        <v>0</v>
      </c>
      <c r="Q23" s="13">
        <v>0</v>
      </c>
      <c r="R23" s="13">
        <v>0</v>
      </c>
      <c r="S23" s="13">
        <v>0</v>
      </c>
      <c r="T23" s="13">
        <v>20</v>
      </c>
      <c r="U23" s="13">
        <v>0</v>
      </c>
      <c r="V23" s="13">
        <v>0</v>
      </c>
      <c r="W23" s="13">
        <v>0</v>
      </c>
      <c r="X23" s="13">
        <v>0</v>
      </c>
      <c r="Y23" s="13">
        <v>0</v>
      </c>
      <c r="Z23" s="15">
        <v>0</v>
      </c>
      <c r="AA23" s="14">
        <v>19</v>
      </c>
      <c r="AB23" s="13">
        <v>1</v>
      </c>
      <c r="AC23" s="13">
        <v>0</v>
      </c>
      <c r="AD23" s="13">
        <v>0</v>
      </c>
      <c r="AE23" s="13">
        <v>1</v>
      </c>
      <c r="AF23" s="15">
        <v>0</v>
      </c>
      <c r="AG23" s="14">
        <v>9</v>
      </c>
      <c r="AH23" s="13">
        <v>11</v>
      </c>
      <c r="AI23" s="13">
        <v>7</v>
      </c>
      <c r="AJ23" s="13">
        <v>2</v>
      </c>
      <c r="AK23" s="13">
        <v>10</v>
      </c>
      <c r="AL23" s="15">
        <v>1</v>
      </c>
      <c r="AM23" s="14">
        <v>20</v>
      </c>
      <c r="AN23" s="15">
        <v>0</v>
      </c>
    </row>
    <row r="24" spans="1:40" ht="15" customHeight="1" x14ac:dyDescent="0.3">
      <c r="A24" s="2" t="s">
        <v>329</v>
      </c>
      <c r="B24" s="9"/>
      <c r="C24" s="16">
        <v>0.81</v>
      </c>
      <c r="D24" s="17">
        <v>1</v>
      </c>
      <c r="E24" s="18">
        <v>0.54</v>
      </c>
      <c r="F24" s="17">
        <v>1</v>
      </c>
      <c r="G24" s="16">
        <v>0.18</v>
      </c>
      <c r="H24" s="16">
        <v>0</v>
      </c>
      <c r="I24" s="16">
        <v>1</v>
      </c>
      <c r="J24" s="16">
        <v>0</v>
      </c>
      <c r="K24" s="16">
        <v>1</v>
      </c>
      <c r="L24" s="16">
        <v>0.73</v>
      </c>
      <c r="M24" s="16">
        <v>1</v>
      </c>
      <c r="N24" s="18">
        <v>1</v>
      </c>
      <c r="O24" s="17">
        <v>0</v>
      </c>
      <c r="P24" s="16">
        <v>0</v>
      </c>
      <c r="Q24" s="16">
        <v>0</v>
      </c>
      <c r="R24" s="16">
        <v>0</v>
      </c>
      <c r="S24" s="16">
        <v>0</v>
      </c>
      <c r="T24" s="16">
        <v>0.81</v>
      </c>
      <c r="U24" s="16">
        <v>0</v>
      </c>
      <c r="V24" s="16">
        <v>0</v>
      </c>
      <c r="W24" s="16">
        <v>0</v>
      </c>
      <c r="X24" s="16">
        <v>0</v>
      </c>
      <c r="Y24" s="16">
        <v>0</v>
      </c>
      <c r="Z24" s="18">
        <v>0</v>
      </c>
      <c r="AA24" s="17">
        <v>0.92</v>
      </c>
      <c r="AB24" s="16">
        <v>0.22</v>
      </c>
      <c r="AC24" s="16">
        <v>0</v>
      </c>
      <c r="AD24" s="16">
        <v>0</v>
      </c>
      <c r="AE24" s="16">
        <v>1</v>
      </c>
      <c r="AF24" s="18">
        <v>0</v>
      </c>
      <c r="AG24" s="17">
        <v>0.75</v>
      </c>
      <c r="AH24" s="16">
        <v>0.86</v>
      </c>
      <c r="AI24" s="16">
        <v>0.69</v>
      </c>
      <c r="AJ24" s="16">
        <v>1</v>
      </c>
      <c r="AK24" s="16">
        <v>1</v>
      </c>
      <c r="AL24" s="18">
        <v>0.37</v>
      </c>
      <c r="AM24" s="17">
        <v>0.81</v>
      </c>
      <c r="AN24" s="18">
        <v>0</v>
      </c>
    </row>
    <row r="25" spans="1:40" ht="15" customHeight="1" x14ac:dyDescent="0.3">
      <c r="A25" s="2" t="s">
        <v>329</v>
      </c>
      <c r="B25" s="9" t="s">
        <v>970</v>
      </c>
      <c r="C25" s="13">
        <v>1</v>
      </c>
      <c r="D25" s="14">
        <v>0</v>
      </c>
      <c r="E25" s="15">
        <v>1</v>
      </c>
      <c r="F25" s="14">
        <v>0</v>
      </c>
      <c r="G25" s="13">
        <v>1</v>
      </c>
      <c r="H25" s="13">
        <v>0</v>
      </c>
      <c r="I25" s="13">
        <v>0</v>
      </c>
      <c r="J25" s="13">
        <v>0</v>
      </c>
      <c r="K25" s="13">
        <v>0</v>
      </c>
      <c r="L25" s="13">
        <v>1</v>
      </c>
      <c r="M25" s="13">
        <v>0</v>
      </c>
      <c r="N25" s="15">
        <v>0</v>
      </c>
      <c r="O25" s="14">
        <v>0</v>
      </c>
      <c r="P25" s="13">
        <v>0</v>
      </c>
      <c r="Q25" s="13">
        <v>0</v>
      </c>
      <c r="R25" s="13">
        <v>0</v>
      </c>
      <c r="S25" s="13">
        <v>0</v>
      </c>
      <c r="T25" s="13">
        <v>1</v>
      </c>
      <c r="U25" s="13">
        <v>0</v>
      </c>
      <c r="V25" s="13">
        <v>0</v>
      </c>
      <c r="W25" s="13">
        <v>0</v>
      </c>
      <c r="X25" s="13">
        <v>0</v>
      </c>
      <c r="Y25" s="13">
        <v>0</v>
      </c>
      <c r="Z25" s="15">
        <v>0</v>
      </c>
      <c r="AA25" s="14">
        <v>1</v>
      </c>
      <c r="AB25" s="13">
        <v>0</v>
      </c>
      <c r="AC25" s="13">
        <v>0</v>
      </c>
      <c r="AD25" s="13">
        <v>0</v>
      </c>
      <c r="AE25" s="13">
        <v>0</v>
      </c>
      <c r="AF25" s="15">
        <v>0</v>
      </c>
      <c r="AG25" s="14">
        <v>0</v>
      </c>
      <c r="AH25" s="13">
        <v>1</v>
      </c>
      <c r="AI25" s="13">
        <v>0</v>
      </c>
      <c r="AJ25" s="13">
        <v>0</v>
      </c>
      <c r="AK25" s="13">
        <v>0</v>
      </c>
      <c r="AL25" s="15">
        <v>1</v>
      </c>
      <c r="AM25" s="14">
        <v>1</v>
      </c>
      <c r="AN25" s="15">
        <v>0</v>
      </c>
    </row>
    <row r="26" spans="1:40" ht="15" customHeight="1" x14ac:dyDescent="0.3">
      <c r="A26" s="2" t="s">
        <v>329</v>
      </c>
      <c r="B26" s="9"/>
      <c r="C26" s="25">
        <v>0.04</v>
      </c>
      <c r="D26" s="26">
        <v>0</v>
      </c>
      <c r="E26" s="27">
        <v>0.08</v>
      </c>
      <c r="F26" s="26">
        <v>0</v>
      </c>
      <c r="G26" s="25">
        <v>0.15</v>
      </c>
      <c r="H26" s="25">
        <v>0</v>
      </c>
      <c r="I26" s="25">
        <v>0</v>
      </c>
      <c r="J26" s="25">
        <v>0</v>
      </c>
      <c r="K26" s="25">
        <v>0</v>
      </c>
      <c r="L26" s="25">
        <v>0.05</v>
      </c>
      <c r="M26" s="25">
        <v>0</v>
      </c>
      <c r="N26" s="27">
        <v>0</v>
      </c>
      <c r="O26" s="26">
        <v>0</v>
      </c>
      <c r="P26" s="25">
        <v>0</v>
      </c>
      <c r="Q26" s="25">
        <v>0</v>
      </c>
      <c r="R26" s="25">
        <v>0</v>
      </c>
      <c r="S26" s="25">
        <v>0</v>
      </c>
      <c r="T26" s="25">
        <v>0.04</v>
      </c>
      <c r="U26" s="25">
        <v>0</v>
      </c>
      <c r="V26" s="25">
        <v>0</v>
      </c>
      <c r="W26" s="25">
        <v>0</v>
      </c>
      <c r="X26" s="25">
        <v>0</v>
      </c>
      <c r="Y26" s="25">
        <v>0</v>
      </c>
      <c r="Z26" s="27">
        <v>0</v>
      </c>
      <c r="AA26" s="26">
        <v>0.04</v>
      </c>
      <c r="AB26" s="25">
        <v>0</v>
      </c>
      <c r="AC26" s="25">
        <v>0</v>
      </c>
      <c r="AD26" s="25">
        <v>0</v>
      </c>
      <c r="AE26" s="25">
        <v>0</v>
      </c>
      <c r="AF26" s="27">
        <v>0</v>
      </c>
      <c r="AG26" s="26">
        <v>0</v>
      </c>
      <c r="AH26" s="25">
        <v>7.0000000000000007E-2</v>
      </c>
      <c r="AI26" s="25">
        <v>0</v>
      </c>
      <c r="AJ26" s="25">
        <v>0</v>
      </c>
      <c r="AK26" s="25">
        <v>0</v>
      </c>
      <c r="AL26" s="27">
        <v>0.32</v>
      </c>
      <c r="AM26" s="26">
        <v>0.04</v>
      </c>
      <c r="AN26" s="27">
        <v>0</v>
      </c>
    </row>
    <row r="27" spans="1:40" x14ac:dyDescent="0.3">
      <c r="A27" s="2" t="s">
        <v>329</v>
      </c>
      <c r="B27" s="2" t="s">
        <v>1039</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4B00-000000000000}"/>
  </hyperlinks>
  <pageMargins left="0.7" right="0.7" top="0.75" bottom="0.75" header="0.3" footer="0.3"/>
  <headerFooter>
    <oddHeader>&amp;L&amp;"Aptos"&amp;12&amp;K000000 Classification: CONFIDENTIAL&amp;1#_x000D_</oddHeader>
  </headerFooter>
</worksheet>
</file>

<file path=xl/worksheets/sheet7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C00-000000000000}">
  <dimension ref="A1:AN35"/>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1213</v>
      </c>
    </row>
    <row r="4" spans="1:40" x14ac:dyDescent="0.3">
      <c r="A4" s="2" t="s">
        <v>329</v>
      </c>
      <c r="B4" s="2" t="s">
        <v>1214</v>
      </c>
    </row>
    <row r="5" spans="1:40" x14ac:dyDescent="0.3">
      <c r="A5" s="2" t="s">
        <v>329</v>
      </c>
      <c r="B5" s="2" t="s">
        <v>65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463</v>
      </c>
      <c r="F8" s="10" t="s">
        <v>462</v>
      </c>
      <c r="G8" s="12" t="s">
        <v>463</v>
      </c>
      <c r="H8" s="12" t="s">
        <v>464</v>
      </c>
      <c r="I8" s="12" t="s">
        <v>465</v>
      </c>
      <c r="J8" s="12" t="s">
        <v>466</v>
      </c>
      <c r="K8" s="12" t="s">
        <v>390</v>
      </c>
      <c r="L8" s="12" t="s">
        <v>467</v>
      </c>
      <c r="M8" s="12" t="s">
        <v>386</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197</v>
      </c>
      <c r="D9" s="14">
        <v>128</v>
      </c>
      <c r="E9" s="15">
        <v>69</v>
      </c>
      <c r="F9" s="14">
        <v>16</v>
      </c>
      <c r="G9" s="13">
        <v>36</v>
      </c>
      <c r="H9" s="13">
        <v>26</v>
      </c>
      <c r="I9" s="13">
        <v>40</v>
      </c>
      <c r="J9" s="13">
        <v>27</v>
      </c>
      <c r="K9" s="13">
        <v>52</v>
      </c>
      <c r="L9" s="13">
        <v>52</v>
      </c>
      <c r="M9" s="13">
        <v>66</v>
      </c>
      <c r="N9" s="15">
        <v>79</v>
      </c>
      <c r="O9" s="14">
        <v>137</v>
      </c>
      <c r="P9" s="13">
        <v>28</v>
      </c>
      <c r="Q9" s="13">
        <v>20</v>
      </c>
      <c r="R9" s="13">
        <v>3</v>
      </c>
      <c r="S9" s="13">
        <v>10</v>
      </c>
      <c r="T9" s="13">
        <v>32</v>
      </c>
      <c r="U9" s="13">
        <v>16</v>
      </c>
      <c r="V9" s="13">
        <v>0</v>
      </c>
      <c r="W9" s="13">
        <v>5</v>
      </c>
      <c r="X9" s="13">
        <v>17</v>
      </c>
      <c r="Y9" s="13">
        <v>25</v>
      </c>
      <c r="Z9" s="15">
        <v>41</v>
      </c>
      <c r="AA9" s="14">
        <v>176</v>
      </c>
      <c r="AB9" s="13">
        <v>21</v>
      </c>
      <c r="AC9" s="13">
        <v>1</v>
      </c>
      <c r="AD9" s="13">
        <v>11</v>
      </c>
      <c r="AE9" s="13">
        <v>8</v>
      </c>
      <c r="AF9" s="15">
        <v>1</v>
      </c>
      <c r="AG9" s="14">
        <v>134</v>
      </c>
      <c r="AH9" s="13">
        <v>63</v>
      </c>
      <c r="AI9" s="13">
        <v>82</v>
      </c>
      <c r="AJ9" s="13">
        <v>52</v>
      </c>
      <c r="AK9" s="13">
        <v>42</v>
      </c>
      <c r="AL9" s="15">
        <v>21</v>
      </c>
      <c r="AM9" s="14">
        <v>197</v>
      </c>
      <c r="AN9" s="15">
        <v>0</v>
      </c>
    </row>
    <row r="10" spans="1:40" ht="15" customHeight="1" x14ac:dyDescent="0.3">
      <c r="A10" s="2" t="s">
        <v>329</v>
      </c>
      <c r="B10" s="9" t="s">
        <v>338</v>
      </c>
      <c r="C10" s="13">
        <v>192</v>
      </c>
      <c r="D10" s="14">
        <v>126</v>
      </c>
      <c r="E10" s="15">
        <v>67</v>
      </c>
      <c r="F10" s="14">
        <v>16</v>
      </c>
      <c r="G10" s="13">
        <v>34</v>
      </c>
      <c r="H10" s="13">
        <v>25</v>
      </c>
      <c r="I10" s="13">
        <v>39</v>
      </c>
      <c r="J10" s="13">
        <v>27</v>
      </c>
      <c r="K10" s="13">
        <v>51</v>
      </c>
      <c r="L10" s="13">
        <v>50</v>
      </c>
      <c r="M10" s="13">
        <v>65</v>
      </c>
      <c r="N10" s="15">
        <v>78</v>
      </c>
      <c r="O10" s="14">
        <v>134</v>
      </c>
      <c r="P10" s="13">
        <v>27</v>
      </c>
      <c r="Q10" s="13">
        <v>18</v>
      </c>
      <c r="R10" s="13">
        <v>3</v>
      </c>
      <c r="S10" s="13">
        <v>10</v>
      </c>
      <c r="T10" s="13">
        <v>32</v>
      </c>
      <c r="U10" s="13">
        <v>16</v>
      </c>
      <c r="V10" s="13">
        <v>0</v>
      </c>
      <c r="W10" s="13">
        <v>4</v>
      </c>
      <c r="X10" s="13">
        <v>17</v>
      </c>
      <c r="Y10" s="13">
        <v>22</v>
      </c>
      <c r="Z10" s="15">
        <v>44</v>
      </c>
      <c r="AA10" s="14">
        <v>172</v>
      </c>
      <c r="AB10" s="13">
        <v>20</v>
      </c>
      <c r="AC10" s="13">
        <v>1</v>
      </c>
      <c r="AD10" s="13">
        <v>11</v>
      </c>
      <c r="AE10" s="13">
        <v>7</v>
      </c>
      <c r="AF10" s="15">
        <v>2</v>
      </c>
      <c r="AG10" s="14">
        <v>129</v>
      </c>
      <c r="AH10" s="13">
        <v>64</v>
      </c>
      <c r="AI10" s="13">
        <v>73</v>
      </c>
      <c r="AJ10" s="13">
        <v>56</v>
      </c>
      <c r="AK10" s="13">
        <v>44</v>
      </c>
      <c r="AL10" s="15">
        <v>20</v>
      </c>
      <c r="AM10" s="14">
        <v>192</v>
      </c>
      <c r="AN10" s="15">
        <v>0</v>
      </c>
    </row>
    <row r="11" spans="1:40" ht="15" customHeight="1" x14ac:dyDescent="0.3">
      <c r="A11" s="2" t="s">
        <v>329</v>
      </c>
      <c r="B11" s="9" t="s">
        <v>909</v>
      </c>
      <c r="C11" s="13">
        <v>48</v>
      </c>
      <c r="D11" s="14">
        <v>32</v>
      </c>
      <c r="E11" s="15">
        <v>16</v>
      </c>
      <c r="F11" s="14">
        <v>7</v>
      </c>
      <c r="G11" s="13">
        <v>12</v>
      </c>
      <c r="H11" s="13">
        <v>6</v>
      </c>
      <c r="I11" s="13">
        <v>10</v>
      </c>
      <c r="J11" s="13">
        <v>8</v>
      </c>
      <c r="K11" s="13">
        <v>6</v>
      </c>
      <c r="L11" s="13">
        <v>20</v>
      </c>
      <c r="M11" s="13">
        <v>15</v>
      </c>
      <c r="N11" s="15">
        <v>13</v>
      </c>
      <c r="O11" s="14">
        <v>31</v>
      </c>
      <c r="P11" s="13">
        <v>9</v>
      </c>
      <c r="Q11" s="13">
        <v>3</v>
      </c>
      <c r="R11" s="13">
        <v>1</v>
      </c>
      <c r="S11" s="13">
        <v>4</v>
      </c>
      <c r="T11" s="13">
        <v>8</v>
      </c>
      <c r="U11" s="13">
        <v>2</v>
      </c>
      <c r="V11" s="13">
        <v>0</v>
      </c>
      <c r="W11" s="13">
        <v>0</v>
      </c>
      <c r="X11" s="13">
        <v>5</v>
      </c>
      <c r="Y11" s="13">
        <v>4</v>
      </c>
      <c r="Z11" s="15">
        <v>13</v>
      </c>
      <c r="AA11" s="14">
        <v>40</v>
      </c>
      <c r="AB11" s="13">
        <v>8</v>
      </c>
      <c r="AC11" s="13">
        <v>0</v>
      </c>
      <c r="AD11" s="13">
        <v>5</v>
      </c>
      <c r="AE11" s="13">
        <v>3</v>
      </c>
      <c r="AF11" s="15">
        <v>0</v>
      </c>
      <c r="AG11" s="14">
        <v>31</v>
      </c>
      <c r="AH11" s="13">
        <v>17</v>
      </c>
      <c r="AI11" s="13">
        <v>17</v>
      </c>
      <c r="AJ11" s="13">
        <v>14</v>
      </c>
      <c r="AK11" s="13">
        <v>14</v>
      </c>
      <c r="AL11" s="15">
        <v>3</v>
      </c>
      <c r="AM11" s="14">
        <v>48</v>
      </c>
      <c r="AN11" s="15">
        <v>0</v>
      </c>
    </row>
    <row r="12" spans="1:40" ht="15" customHeight="1" x14ac:dyDescent="0.3">
      <c r="A12" s="2" t="s">
        <v>329</v>
      </c>
      <c r="B12" s="9"/>
      <c r="C12" s="16">
        <v>0.25</v>
      </c>
      <c r="D12" s="17">
        <v>0.25</v>
      </c>
      <c r="E12" s="18">
        <v>0.24</v>
      </c>
      <c r="F12" s="17">
        <v>0.47</v>
      </c>
      <c r="G12" s="16">
        <v>0.36</v>
      </c>
      <c r="H12" s="16">
        <v>0.22</v>
      </c>
      <c r="I12" s="16">
        <v>0.25</v>
      </c>
      <c r="J12" s="16">
        <v>0.28000000000000003</v>
      </c>
      <c r="K12" s="20">
        <v>0.11</v>
      </c>
      <c r="L12" s="20">
        <v>0.39</v>
      </c>
      <c r="M12" s="16">
        <v>0.24</v>
      </c>
      <c r="N12" s="21">
        <v>0.17</v>
      </c>
      <c r="O12" s="17">
        <v>0.23</v>
      </c>
      <c r="P12" s="16">
        <v>0.35</v>
      </c>
      <c r="Q12" s="16">
        <v>0.15</v>
      </c>
      <c r="R12" s="16">
        <v>0.33</v>
      </c>
      <c r="S12" s="16">
        <v>0.41</v>
      </c>
      <c r="T12" s="16">
        <v>0.25</v>
      </c>
      <c r="U12" s="16">
        <v>0.13</v>
      </c>
      <c r="V12" s="16">
        <v>0</v>
      </c>
      <c r="W12" s="16">
        <v>0</v>
      </c>
      <c r="X12" s="16">
        <v>0.28000000000000003</v>
      </c>
      <c r="Y12" s="16">
        <v>0.16</v>
      </c>
      <c r="Z12" s="18">
        <v>0.28999999999999998</v>
      </c>
      <c r="AA12" s="17">
        <v>0.24</v>
      </c>
      <c r="AB12" s="16">
        <v>0.37</v>
      </c>
      <c r="AC12" s="16">
        <v>0</v>
      </c>
      <c r="AD12" s="16">
        <v>0.48</v>
      </c>
      <c r="AE12" s="16">
        <v>0.37</v>
      </c>
      <c r="AF12" s="18">
        <v>0</v>
      </c>
      <c r="AG12" s="17">
        <v>0.24</v>
      </c>
      <c r="AH12" s="16">
        <v>0.27</v>
      </c>
      <c r="AI12" s="16">
        <v>0.23</v>
      </c>
      <c r="AJ12" s="16">
        <v>0.25</v>
      </c>
      <c r="AK12" s="16">
        <v>0.33</v>
      </c>
      <c r="AL12" s="18">
        <v>0.16</v>
      </c>
      <c r="AM12" s="17">
        <v>0.25</v>
      </c>
      <c r="AN12" s="18">
        <v>0</v>
      </c>
    </row>
    <row r="13" spans="1:40" ht="15" customHeight="1" x14ac:dyDescent="0.3">
      <c r="A13" s="2" t="s">
        <v>329</v>
      </c>
      <c r="B13" s="9"/>
      <c r="D13" s="22"/>
      <c r="E13" s="9"/>
      <c r="F13" s="22"/>
      <c r="G13" s="12" t="s">
        <v>448</v>
      </c>
      <c r="L13" s="12" t="s">
        <v>448</v>
      </c>
      <c r="N13" s="9"/>
      <c r="O13" s="22"/>
      <c r="Z13" s="9"/>
      <c r="AA13" s="22"/>
      <c r="AF13" s="9"/>
      <c r="AG13" s="22"/>
      <c r="AL13" s="9"/>
      <c r="AM13" s="22"/>
      <c r="AN13" s="9"/>
    </row>
    <row r="14" spans="1:40" ht="15" customHeight="1" x14ac:dyDescent="0.3">
      <c r="A14" s="2" t="s">
        <v>329</v>
      </c>
      <c r="B14" s="9" t="s">
        <v>922</v>
      </c>
      <c r="C14" s="13">
        <v>84</v>
      </c>
      <c r="D14" s="14">
        <v>52</v>
      </c>
      <c r="E14" s="15">
        <v>32</v>
      </c>
      <c r="F14" s="14">
        <v>5</v>
      </c>
      <c r="G14" s="13">
        <v>11</v>
      </c>
      <c r="H14" s="13">
        <v>10</v>
      </c>
      <c r="I14" s="13">
        <v>16</v>
      </c>
      <c r="J14" s="13">
        <v>12</v>
      </c>
      <c r="K14" s="13">
        <v>28</v>
      </c>
      <c r="L14" s="13">
        <v>16</v>
      </c>
      <c r="M14" s="13">
        <v>27</v>
      </c>
      <c r="N14" s="15">
        <v>40</v>
      </c>
      <c r="O14" s="14">
        <v>62</v>
      </c>
      <c r="P14" s="13">
        <v>9</v>
      </c>
      <c r="Q14" s="13">
        <v>14</v>
      </c>
      <c r="R14" s="13">
        <v>1</v>
      </c>
      <c r="S14" s="13">
        <v>1</v>
      </c>
      <c r="T14" s="13">
        <v>12</v>
      </c>
      <c r="U14" s="13">
        <v>5</v>
      </c>
      <c r="V14" s="13">
        <v>0</v>
      </c>
      <c r="W14" s="13">
        <v>3</v>
      </c>
      <c r="X14" s="13">
        <v>5</v>
      </c>
      <c r="Y14" s="13">
        <v>12</v>
      </c>
      <c r="Z14" s="15">
        <v>23</v>
      </c>
      <c r="AA14" s="14">
        <v>75</v>
      </c>
      <c r="AB14" s="13">
        <v>8</v>
      </c>
      <c r="AC14" s="13">
        <v>1</v>
      </c>
      <c r="AD14" s="13">
        <v>4</v>
      </c>
      <c r="AE14" s="13">
        <v>4</v>
      </c>
      <c r="AF14" s="15">
        <v>0</v>
      </c>
      <c r="AG14" s="14">
        <v>63</v>
      </c>
      <c r="AH14" s="13">
        <v>21</v>
      </c>
      <c r="AI14" s="13">
        <v>40</v>
      </c>
      <c r="AJ14" s="13">
        <v>23</v>
      </c>
      <c r="AK14" s="13">
        <v>13</v>
      </c>
      <c r="AL14" s="15">
        <v>7</v>
      </c>
      <c r="AM14" s="14">
        <v>84</v>
      </c>
      <c r="AN14" s="15">
        <v>0</v>
      </c>
    </row>
    <row r="15" spans="1:40" ht="15" customHeight="1" x14ac:dyDescent="0.3">
      <c r="A15" s="2" t="s">
        <v>329</v>
      </c>
      <c r="B15" s="9"/>
      <c r="C15" s="16">
        <v>0.43</v>
      </c>
      <c r="D15" s="17">
        <v>0.41</v>
      </c>
      <c r="E15" s="18">
        <v>0.47</v>
      </c>
      <c r="F15" s="17">
        <v>0.34</v>
      </c>
      <c r="G15" s="16">
        <v>0.33</v>
      </c>
      <c r="H15" s="16">
        <v>0.4</v>
      </c>
      <c r="I15" s="16">
        <v>0.42</v>
      </c>
      <c r="J15" s="16">
        <v>0.46</v>
      </c>
      <c r="K15" s="16">
        <v>0.55000000000000004</v>
      </c>
      <c r="L15" s="16">
        <v>0.33</v>
      </c>
      <c r="M15" s="16">
        <v>0.41</v>
      </c>
      <c r="N15" s="18">
        <v>0.52</v>
      </c>
      <c r="O15" s="17">
        <v>0.47</v>
      </c>
      <c r="P15" s="16">
        <v>0.33</v>
      </c>
      <c r="Q15" s="16">
        <v>0.75</v>
      </c>
      <c r="R15" s="16">
        <v>0.33</v>
      </c>
      <c r="S15" s="16">
        <v>0.08</v>
      </c>
      <c r="T15" s="16">
        <v>0.39</v>
      </c>
      <c r="U15" s="16">
        <v>0.3</v>
      </c>
      <c r="V15" s="16">
        <v>0</v>
      </c>
      <c r="W15" s="16">
        <v>0.62</v>
      </c>
      <c r="X15" s="16">
        <v>0.28000000000000003</v>
      </c>
      <c r="Y15" s="16">
        <v>0.55000000000000004</v>
      </c>
      <c r="Z15" s="18">
        <v>0.51</v>
      </c>
      <c r="AA15" s="17">
        <v>0.44</v>
      </c>
      <c r="AB15" s="16">
        <v>0.41</v>
      </c>
      <c r="AC15" s="16">
        <v>1</v>
      </c>
      <c r="AD15" s="16">
        <v>0.33</v>
      </c>
      <c r="AE15" s="16">
        <v>0.51</v>
      </c>
      <c r="AF15" s="18">
        <v>0</v>
      </c>
      <c r="AG15" s="19">
        <v>0.49</v>
      </c>
      <c r="AH15" s="20">
        <v>0.33</v>
      </c>
      <c r="AI15" s="20">
        <v>0.55000000000000004</v>
      </c>
      <c r="AJ15" s="16">
        <v>0.4</v>
      </c>
      <c r="AK15" s="16">
        <v>0.3</v>
      </c>
      <c r="AL15" s="18">
        <v>0.38</v>
      </c>
      <c r="AM15" s="17">
        <v>0.43</v>
      </c>
      <c r="AN15" s="18">
        <v>0</v>
      </c>
    </row>
    <row r="16" spans="1:40" ht="15" customHeight="1" x14ac:dyDescent="0.3">
      <c r="A16" s="2" t="s">
        <v>329</v>
      </c>
      <c r="B16" s="9"/>
      <c r="D16" s="22"/>
      <c r="E16" s="9"/>
      <c r="F16" s="22"/>
      <c r="K16" s="12" t="s">
        <v>666</v>
      </c>
      <c r="N16" s="11" t="s">
        <v>383</v>
      </c>
      <c r="O16" s="22"/>
      <c r="Z16" s="9"/>
      <c r="AA16" s="22"/>
      <c r="AF16" s="9"/>
      <c r="AG16" s="10" t="s">
        <v>454</v>
      </c>
      <c r="AI16" s="12" t="s">
        <v>454</v>
      </c>
      <c r="AL16" s="9"/>
      <c r="AM16" s="22"/>
      <c r="AN16" s="9"/>
    </row>
    <row r="17" spans="1:40" ht="15" customHeight="1" x14ac:dyDescent="0.3">
      <c r="A17" s="2" t="s">
        <v>329</v>
      </c>
      <c r="B17" s="9" t="s">
        <v>930</v>
      </c>
      <c r="C17" s="13">
        <v>41</v>
      </c>
      <c r="D17" s="14">
        <v>29</v>
      </c>
      <c r="E17" s="15">
        <v>12</v>
      </c>
      <c r="F17" s="14">
        <v>2</v>
      </c>
      <c r="G17" s="13">
        <v>6</v>
      </c>
      <c r="H17" s="13">
        <v>7</v>
      </c>
      <c r="I17" s="13">
        <v>10</v>
      </c>
      <c r="J17" s="13">
        <v>5</v>
      </c>
      <c r="K17" s="13">
        <v>12</v>
      </c>
      <c r="L17" s="13">
        <v>8</v>
      </c>
      <c r="M17" s="13">
        <v>16</v>
      </c>
      <c r="N17" s="15">
        <v>17</v>
      </c>
      <c r="O17" s="14">
        <v>29</v>
      </c>
      <c r="P17" s="13">
        <v>6</v>
      </c>
      <c r="Q17" s="13">
        <v>0</v>
      </c>
      <c r="R17" s="13">
        <v>1</v>
      </c>
      <c r="S17" s="13">
        <v>4</v>
      </c>
      <c r="T17" s="13">
        <v>7</v>
      </c>
      <c r="U17" s="13">
        <v>7</v>
      </c>
      <c r="V17" s="13">
        <v>0</v>
      </c>
      <c r="W17" s="13">
        <v>1</v>
      </c>
      <c r="X17" s="13">
        <v>6</v>
      </c>
      <c r="Y17" s="13">
        <v>6</v>
      </c>
      <c r="Z17" s="15">
        <v>4</v>
      </c>
      <c r="AA17" s="14">
        <v>40</v>
      </c>
      <c r="AB17" s="13">
        <v>1</v>
      </c>
      <c r="AC17" s="13">
        <v>0</v>
      </c>
      <c r="AD17" s="13">
        <v>0</v>
      </c>
      <c r="AE17" s="13">
        <v>1</v>
      </c>
      <c r="AF17" s="15">
        <v>0</v>
      </c>
      <c r="AG17" s="14">
        <v>23</v>
      </c>
      <c r="AH17" s="13">
        <v>18</v>
      </c>
      <c r="AI17" s="13">
        <v>10</v>
      </c>
      <c r="AJ17" s="13">
        <v>14</v>
      </c>
      <c r="AK17" s="13">
        <v>12</v>
      </c>
      <c r="AL17" s="15">
        <v>6</v>
      </c>
      <c r="AM17" s="14">
        <v>41</v>
      </c>
      <c r="AN17" s="15">
        <v>0</v>
      </c>
    </row>
    <row r="18" spans="1:40" ht="15" customHeight="1" x14ac:dyDescent="0.3">
      <c r="A18" s="2" t="s">
        <v>329</v>
      </c>
      <c r="B18" s="9"/>
      <c r="C18" s="16">
        <v>0.21</v>
      </c>
      <c r="D18" s="17">
        <v>0.23</v>
      </c>
      <c r="E18" s="18">
        <v>0.19</v>
      </c>
      <c r="F18" s="17">
        <v>0.12</v>
      </c>
      <c r="G18" s="16">
        <v>0.17</v>
      </c>
      <c r="H18" s="16">
        <v>0.26</v>
      </c>
      <c r="I18" s="16">
        <v>0.25</v>
      </c>
      <c r="J18" s="16">
        <v>0.18</v>
      </c>
      <c r="K18" s="16">
        <v>0.24</v>
      </c>
      <c r="L18" s="16">
        <v>0.15</v>
      </c>
      <c r="M18" s="16">
        <v>0.25</v>
      </c>
      <c r="N18" s="18">
        <v>0.22</v>
      </c>
      <c r="O18" s="17">
        <v>0.22</v>
      </c>
      <c r="P18" s="16">
        <v>0.21</v>
      </c>
      <c r="Q18" s="16">
        <v>0</v>
      </c>
      <c r="R18" s="16">
        <v>0.35</v>
      </c>
      <c r="S18" s="16">
        <v>0.4</v>
      </c>
      <c r="T18" s="16">
        <v>0.21</v>
      </c>
      <c r="U18" s="16">
        <v>0.45</v>
      </c>
      <c r="V18" s="16">
        <v>0</v>
      </c>
      <c r="W18" s="16">
        <v>0.19</v>
      </c>
      <c r="X18" s="16">
        <v>0.37</v>
      </c>
      <c r="Y18" s="16">
        <v>0.26</v>
      </c>
      <c r="Z18" s="21">
        <v>0.1</v>
      </c>
      <c r="AA18" s="17">
        <v>0.24</v>
      </c>
      <c r="AB18" s="16">
        <v>0.04</v>
      </c>
      <c r="AC18" s="16">
        <v>0</v>
      </c>
      <c r="AD18" s="16">
        <v>0</v>
      </c>
      <c r="AE18" s="16">
        <v>0.12</v>
      </c>
      <c r="AF18" s="18">
        <v>0</v>
      </c>
      <c r="AG18" s="17">
        <v>0.18</v>
      </c>
      <c r="AH18" s="16">
        <v>0.28000000000000003</v>
      </c>
      <c r="AI18" s="20">
        <v>0.13</v>
      </c>
      <c r="AJ18" s="16">
        <v>0.24</v>
      </c>
      <c r="AK18" s="16">
        <v>0.27</v>
      </c>
      <c r="AL18" s="18">
        <v>0.32</v>
      </c>
      <c r="AM18" s="17">
        <v>0.21</v>
      </c>
      <c r="AN18" s="18">
        <v>0</v>
      </c>
    </row>
    <row r="19" spans="1:40" ht="15" customHeight="1" x14ac:dyDescent="0.3">
      <c r="A19" s="2" t="s">
        <v>329</v>
      </c>
      <c r="B19" s="9"/>
      <c r="D19" s="22"/>
      <c r="E19" s="9"/>
      <c r="F19" s="22"/>
      <c r="N19" s="9"/>
      <c r="O19" s="22"/>
      <c r="Z19" s="9"/>
      <c r="AA19" s="22"/>
      <c r="AF19" s="9"/>
      <c r="AG19" s="22"/>
      <c r="AH19" s="12" t="s">
        <v>379</v>
      </c>
      <c r="AL19" s="9"/>
      <c r="AM19" s="22"/>
      <c r="AN19" s="9"/>
    </row>
    <row r="20" spans="1:40" ht="15" customHeight="1" x14ac:dyDescent="0.3">
      <c r="A20" s="2" t="s">
        <v>329</v>
      </c>
      <c r="B20" s="9" t="s">
        <v>940</v>
      </c>
      <c r="C20" s="13">
        <v>14</v>
      </c>
      <c r="D20" s="14">
        <v>9</v>
      </c>
      <c r="E20" s="15">
        <v>5</v>
      </c>
      <c r="F20" s="14">
        <v>1</v>
      </c>
      <c r="G20" s="13">
        <v>3</v>
      </c>
      <c r="H20" s="13">
        <v>2</v>
      </c>
      <c r="I20" s="13">
        <v>3</v>
      </c>
      <c r="J20" s="13">
        <v>1</v>
      </c>
      <c r="K20" s="13">
        <v>3</v>
      </c>
      <c r="L20" s="13">
        <v>4</v>
      </c>
      <c r="M20" s="13">
        <v>5</v>
      </c>
      <c r="N20" s="15">
        <v>4</v>
      </c>
      <c r="O20" s="14">
        <v>11</v>
      </c>
      <c r="P20" s="13">
        <v>3</v>
      </c>
      <c r="Q20" s="13">
        <v>1</v>
      </c>
      <c r="R20" s="13">
        <v>0</v>
      </c>
      <c r="S20" s="13">
        <v>1</v>
      </c>
      <c r="T20" s="13">
        <v>0</v>
      </c>
      <c r="U20" s="13">
        <v>2</v>
      </c>
      <c r="V20" s="13">
        <v>0</v>
      </c>
      <c r="W20" s="13">
        <v>1</v>
      </c>
      <c r="X20" s="13">
        <v>1</v>
      </c>
      <c r="Y20" s="13">
        <v>1</v>
      </c>
      <c r="Z20" s="15">
        <v>4</v>
      </c>
      <c r="AA20" s="14">
        <v>12</v>
      </c>
      <c r="AB20" s="13">
        <v>2</v>
      </c>
      <c r="AC20" s="13">
        <v>0</v>
      </c>
      <c r="AD20" s="13">
        <v>2</v>
      </c>
      <c r="AE20" s="13">
        <v>0</v>
      </c>
      <c r="AF20" s="15">
        <v>0</v>
      </c>
      <c r="AG20" s="14">
        <v>9</v>
      </c>
      <c r="AH20" s="13">
        <v>5</v>
      </c>
      <c r="AI20" s="13">
        <v>5</v>
      </c>
      <c r="AJ20" s="13">
        <v>5</v>
      </c>
      <c r="AK20" s="13">
        <v>3</v>
      </c>
      <c r="AL20" s="15">
        <v>2</v>
      </c>
      <c r="AM20" s="14">
        <v>14</v>
      </c>
      <c r="AN20" s="15">
        <v>0</v>
      </c>
    </row>
    <row r="21" spans="1:40" ht="15" customHeight="1" x14ac:dyDescent="0.3">
      <c r="A21" s="2" t="s">
        <v>329</v>
      </c>
      <c r="B21" s="9"/>
      <c r="C21" s="16">
        <v>7.0000000000000007E-2</v>
      </c>
      <c r="D21" s="17">
        <v>7.0000000000000007E-2</v>
      </c>
      <c r="E21" s="18">
        <v>7.0000000000000007E-2</v>
      </c>
      <c r="F21" s="17">
        <v>0.06</v>
      </c>
      <c r="G21" s="16">
        <v>0.1</v>
      </c>
      <c r="H21" s="16">
        <v>0.08</v>
      </c>
      <c r="I21" s="16">
        <v>0.09</v>
      </c>
      <c r="J21" s="16">
        <v>0.04</v>
      </c>
      <c r="K21" s="16">
        <v>0.06</v>
      </c>
      <c r="L21" s="16">
        <v>0.09</v>
      </c>
      <c r="M21" s="16">
        <v>0.08</v>
      </c>
      <c r="N21" s="18">
        <v>0.05</v>
      </c>
      <c r="O21" s="17">
        <v>0.08</v>
      </c>
      <c r="P21" s="16">
        <v>0.11</v>
      </c>
      <c r="Q21" s="16">
        <v>0.05</v>
      </c>
      <c r="R21" s="16">
        <v>0</v>
      </c>
      <c r="S21" s="16">
        <v>0.1</v>
      </c>
      <c r="T21" s="16">
        <v>0</v>
      </c>
      <c r="U21" s="16">
        <v>0.12</v>
      </c>
      <c r="V21" s="16">
        <v>0</v>
      </c>
      <c r="W21" s="16">
        <v>0.19</v>
      </c>
      <c r="X21" s="16">
        <v>7.0000000000000007E-2</v>
      </c>
      <c r="Y21" s="16">
        <v>0.04</v>
      </c>
      <c r="Z21" s="18">
        <v>0.1</v>
      </c>
      <c r="AA21" s="17">
        <v>7.0000000000000007E-2</v>
      </c>
      <c r="AB21" s="16">
        <v>0.1</v>
      </c>
      <c r="AC21" s="16">
        <v>0</v>
      </c>
      <c r="AD21" s="16">
        <v>0.19</v>
      </c>
      <c r="AE21" s="16">
        <v>0</v>
      </c>
      <c r="AF21" s="18">
        <v>0</v>
      </c>
      <c r="AG21" s="17">
        <v>7.0000000000000007E-2</v>
      </c>
      <c r="AH21" s="16">
        <v>0.08</v>
      </c>
      <c r="AI21" s="16">
        <v>0.06</v>
      </c>
      <c r="AJ21" s="16">
        <v>0.08</v>
      </c>
      <c r="AK21" s="16">
        <v>7.0000000000000007E-2</v>
      </c>
      <c r="AL21" s="18">
        <v>0.1</v>
      </c>
      <c r="AM21" s="17">
        <v>7.0000000000000007E-2</v>
      </c>
      <c r="AN21" s="18">
        <v>0</v>
      </c>
    </row>
    <row r="22" spans="1:40" ht="15" customHeight="1" x14ac:dyDescent="0.3">
      <c r="A22" s="2" t="s">
        <v>329</v>
      </c>
      <c r="B22" s="9" t="s">
        <v>950</v>
      </c>
      <c r="C22" s="13">
        <v>4</v>
      </c>
      <c r="D22" s="14">
        <v>4</v>
      </c>
      <c r="E22" s="15">
        <v>0</v>
      </c>
      <c r="F22" s="14">
        <v>0</v>
      </c>
      <c r="G22" s="13">
        <v>2</v>
      </c>
      <c r="H22" s="13">
        <v>0</v>
      </c>
      <c r="I22" s="13">
        <v>0</v>
      </c>
      <c r="J22" s="13">
        <v>1</v>
      </c>
      <c r="K22" s="13">
        <v>1</v>
      </c>
      <c r="L22" s="13">
        <v>2</v>
      </c>
      <c r="M22" s="13">
        <v>0</v>
      </c>
      <c r="N22" s="15">
        <v>2</v>
      </c>
      <c r="O22" s="14">
        <v>0</v>
      </c>
      <c r="P22" s="13">
        <v>0</v>
      </c>
      <c r="Q22" s="13">
        <v>0</v>
      </c>
      <c r="R22" s="13">
        <v>0</v>
      </c>
      <c r="S22" s="13">
        <v>0</v>
      </c>
      <c r="T22" s="13">
        <v>4</v>
      </c>
      <c r="U22" s="13">
        <v>0</v>
      </c>
      <c r="V22" s="13">
        <v>0</v>
      </c>
      <c r="W22" s="13">
        <v>0</v>
      </c>
      <c r="X22" s="13">
        <v>0</v>
      </c>
      <c r="Y22" s="13">
        <v>0</v>
      </c>
      <c r="Z22" s="15">
        <v>0</v>
      </c>
      <c r="AA22" s="14">
        <v>2</v>
      </c>
      <c r="AB22" s="13">
        <v>2</v>
      </c>
      <c r="AC22" s="13">
        <v>0</v>
      </c>
      <c r="AD22" s="13">
        <v>0</v>
      </c>
      <c r="AE22" s="13">
        <v>0</v>
      </c>
      <c r="AF22" s="15">
        <v>2</v>
      </c>
      <c r="AG22" s="14">
        <v>1</v>
      </c>
      <c r="AH22" s="13">
        <v>3</v>
      </c>
      <c r="AI22" s="13">
        <v>1</v>
      </c>
      <c r="AJ22" s="13">
        <v>0</v>
      </c>
      <c r="AK22" s="13">
        <v>2</v>
      </c>
      <c r="AL22" s="15">
        <v>1</v>
      </c>
      <c r="AM22" s="14">
        <v>4</v>
      </c>
      <c r="AN22" s="15">
        <v>0</v>
      </c>
    </row>
    <row r="23" spans="1:40" ht="15" customHeight="1" x14ac:dyDescent="0.3">
      <c r="A23" s="2" t="s">
        <v>329</v>
      </c>
      <c r="B23" s="9"/>
      <c r="C23" s="16">
        <v>0.02</v>
      </c>
      <c r="D23" s="17">
        <v>0.03</v>
      </c>
      <c r="E23" s="18">
        <v>0</v>
      </c>
      <c r="F23" s="17">
        <v>0</v>
      </c>
      <c r="G23" s="16">
        <v>0.05</v>
      </c>
      <c r="H23" s="16">
        <v>0</v>
      </c>
      <c r="I23" s="16">
        <v>0</v>
      </c>
      <c r="J23" s="16">
        <v>0.03</v>
      </c>
      <c r="K23" s="16">
        <v>0.02</v>
      </c>
      <c r="L23" s="16">
        <v>0.03</v>
      </c>
      <c r="M23" s="16">
        <v>0</v>
      </c>
      <c r="N23" s="18">
        <v>0.02</v>
      </c>
      <c r="O23" s="19">
        <v>0</v>
      </c>
      <c r="P23" s="16">
        <v>0</v>
      </c>
      <c r="Q23" s="16">
        <v>0</v>
      </c>
      <c r="R23" s="16">
        <v>0</v>
      </c>
      <c r="S23" s="16">
        <v>0</v>
      </c>
      <c r="T23" s="20">
        <v>0.11</v>
      </c>
      <c r="U23" s="16">
        <v>0</v>
      </c>
      <c r="V23" s="16">
        <v>0</v>
      </c>
      <c r="W23" s="16">
        <v>0</v>
      </c>
      <c r="X23" s="16">
        <v>0</v>
      </c>
      <c r="Y23" s="16">
        <v>0</v>
      </c>
      <c r="Z23" s="18">
        <v>0</v>
      </c>
      <c r="AA23" s="17">
        <v>0.01</v>
      </c>
      <c r="AB23" s="16">
        <v>0.08</v>
      </c>
      <c r="AC23" s="16">
        <v>0</v>
      </c>
      <c r="AD23" s="16">
        <v>0</v>
      </c>
      <c r="AE23" s="16">
        <v>0</v>
      </c>
      <c r="AF23" s="18">
        <v>1</v>
      </c>
      <c r="AG23" s="17">
        <v>0.01</v>
      </c>
      <c r="AH23" s="16">
        <v>0.04</v>
      </c>
      <c r="AI23" s="16">
        <v>0.01</v>
      </c>
      <c r="AJ23" s="16">
        <v>0</v>
      </c>
      <c r="AK23" s="16">
        <v>0.04</v>
      </c>
      <c r="AL23" s="18">
        <v>0.05</v>
      </c>
      <c r="AM23" s="17">
        <v>0.02</v>
      </c>
      <c r="AN23" s="18">
        <v>0</v>
      </c>
    </row>
    <row r="24" spans="1:40" ht="15" customHeight="1" x14ac:dyDescent="0.3">
      <c r="A24" s="2" t="s">
        <v>329</v>
      </c>
      <c r="B24" s="9"/>
      <c r="D24" s="22"/>
      <c r="E24" s="9"/>
      <c r="F24" s="22"/>
      <c r="N24" s="9"/>
      <c r="O24" s="22"/>
      <c r="T24" s="12" t="s">
        <v>653</v>
      </c>
      <c r="Z24" s="9"/>
      <c r="AA24" s="22"/>
      <c r="AF24" s="9"/>
      <c r="AG24" s="22"/>
      <c r="AL24" s="9"/>
      <c r="AM24" s="22"/>
      <c r="AN24" s="9"/>
    </row>
    <row r="25" spans="1:40" ht="15" customHeight="1" x14ac:dyDescent="0.3">
      <c r="A25" s="2" t="s">
        <v>329</v>
      </c>
      <c r="B25" s="9" t="s">
        <v>774</v>
      </c>
      <c r="C25" s="13">
        <v>2</v>
      </c>
      <c r="D25" s="14">
        <v>0</v>
      </c>
      <c r="E25" s="15">
        <v>2</v>
      </c>
      <c r="F25" s="14">
        <v>0</v>
      </c>
      <c r="G25" s="13">
        <v>0</v>
      </c>
      <c r="H25" s="13">
        <v>1</v>
      </c>
      <c r="I25" s="13">
        <v>0</v>
      </c>
      <c r="J25" s="13">
        <v>0</v>
      </c>
      <c r="K25" s="13">
        <v>1</v>
      </c>
      <c r="L25" s="13">
        <v>0</v>
      </c>
      <c r="M25" s="13">
        <v>1</v>
      </c>
      <c r="N25" s="15">
        <v>1</v>
      </c>
      <c r="O25" s="14">
        <v>1</v>
      </c>
      <c r="P25" s="13">
        <v>0</v>
      </c>
      <c r="Q25" s="13">
        <v>1</v>
      </c>
      <c r="R25" s="13">
        <v>0</v>
      </c>
      <c r="S25" s="13">
        <v>0</v>
      </c>
      <c r="T25" s="13">
        <v>1</v>
      </c>
      <c r="U25" s="13">
        <v>0</v>
      </c>
      <c r="V25" s="13">
        <v>0</v>
      </c>
      <c r="W25" s="13">
        <v>0</v>
      </c>
      <c r="X25" s="13">
        <v>0</v>
      </c>
      <c r="Y25" s="13">
        <v>0</v>
      </c>
      <c r="Z25" s="15">
        <v>0</v>
      </c>
      <c r="AA25" s="14">
        <v>2</v>
      </c>
      <c r="AB25" s="13">
        <v>0</v>
      </c>
      <c r="AC25" s="13">
        <v>0</v>
      </c>
      <c r="AD25" s="13">
        <v>0</v>
      </c>
      <c r="AE25" s="13">
        <v>0</v>
      </c>
      <c r="AF25" s="15">
        <v>0</v>
      </c>
      <c r="AG25" s="14">
        <v>2</v>
      </c>
      <c r="AH25" s="13">
        <v>0</v>
      </c>
      <c r="AI25" s="13">
        <v>1</v>
      </c>
      <c r="AJ25" s="13">
        <v>1</v>
      </c>
      <c r="AK25" s="13">
        <v>0</v>
      </c>
      <c r="AL25" s="15">
        <v>0</v>
      </c>
      <c r="AM25" s="14">
        <v>2</v>
      </c>
      <c r="AN25" s="15">
        <v>0</v>
      </c>
    </row>
    <row r="26" spans="1:40" ht="15" customHeight="1" x14ac:dyDescent="0.3">
      <c r="A26" s="2" t="s">
        <v>329</v>
      </c>
      <c r="B26" s="9"/>
      <c r="C26" s="16">
        <v>0.01</v>
      </c>
      <c r="D26" s="17">
        <v>0</v>
      </c>
      <c r="E26" s="18">
        <v>0.03</v>
      </c>
      <c r="F26" s="17">
        <v>0</v>
      </c>
      <c r="G26" s="16">
        <v>0</v>
      </c>
      <c r="H26" s="16">
        <v>0.04</v>
      </c>
      <c r="I26" s="16">
        <v>0</v>
      </c>
      <c r="J26" s="16">
        <v>0</v>
      </c>
      <c r="K26" s="16">
        <v>0.02</v>
      </c>
      <c r="L26" s="16">
        <v>0</v>
      </c>
      <c r="M26" s="16">
        <v>0.02</v>
      </c>
      <c r="N26" s="18">
        <v>0.01</v>
      </c>
      <c r="O26" s="17">
        <v>0.01</v>
      </c>
      <c r="P26" s="16">
        <v>0</v>
      </c>
      <c r="Q26" s="16">
        <v>0.05</v>
      </c>
      <c r="R26" s="16">
        <v>0</v>
      </c>
      <c r="S26" s="16">
        <v>0</v>
      </c>
      <c r="T26" s="16">
        <v>0.03</v>
      </c>
      <c r="U26" s="16">
        <v>0</v>
      </c>
      <c r="V26" s="16">
        <v>0</v>
      </c>
      <c r="W26" s="16">
        <v>0</v>
      </c>
      <c r="X26" s="16">
        <v>0</v>
      </c>
      <c r="Y26" s="16">
        <v>0</v>
      </c>
      <c r="Z26" s="18">
        <v>0</v>
      </c>
      <c r="AA26" s="17">
        <v>0.01</v>
      </c>
      <c r="AB26" s="16">
        <v>0</v>
      </c>
      <c r="AC26" s="16">
        <v>0</v>
      </c>
      <c r="AD26" s="16">
        <v>0</v>
      </c>
      <c r="AE26" s="16">
        <v>0</v>
      </c>
      <c r="AF26" s="18">
        <v>0</v>
      </c>
      <c r="AG26" s="17">
        <v>0.01</v>
      </c>
      <c r="AH26" s="16">
        <v>0</v>
      </c>
      <c r="AI26" s="16">
        <v>0.01</v>
      </c>
      <c r="AJ26" s="16">
        <v>0.02</v>
      </c>
      <c r="AK26" s="16">
        <v>0</v>
      </c>
      <c r="AL26" s="18">
        <v>0</v>
      </c>
      <c r="AM26" s="17">
        <v>0.01</v>
      </c>
      <c r="AN26" s="18">
        <v>0</v>
      </c>
    </row>
    <row r="27" spans="1:40" ht="15" customHeight="1" x14ac:dyDescent="0.3">
      <c r="A27" s="2" t="s">
        <v>329</v>
      </c>
      <c r="B27" s="9" t="s">
        <v>960</v>
      </c>
      <c r="C27" s="13">
        <v>132</v>
      </c>
      <c r="D27" s="14">
        <v>84</v>
      </c>
      <c r="E27" s="15">
        <v>48</v>
      </c>
      <c r="F27" s="14">
        <v>13</v>
      </c>
      <c r="G27" s="13">
        <v>23</v>
      </c>
      <c r="H27" s="13">
        <v>16</v>
      </c>
      <c r="I27" s="13">
        <v>26</v>
      </c>
      <c r="J27" s="13">
        <v>20</v>
      </c>
      <c r="K27" s="13">
        <v>34</v>
      </c>
      <c r="L27" s="13">
        <v>36</v>
      </c>
      <c r="M27" s="13">
        <v>42</v>
      </c>
      <c r="N27" s="15">
        <v>54</v>
      </c>
      <c r="O27" s="14">
        <v>93</v>
      </c>
      <c r="P27" s="13">
        <v>18</v>
      </c>
      <c r="Q27" s="13">
        <v>17</v>
      </c>
      <c r="R27" s="13">
        <v>2</v>
      </c>
      <c r="S27" s="13">
        <v>5</v>
      </c>
      <c r="T27" s="13">
        <v>20</v>
      </c>
      <c r="U27" s="13">
        <v>7</v>
      </c>
      <c r="V27" s="13">
        <v>0</v>
      </c>
      <c r="W27" s="13">
        <v>3</v>
      </c>
      <c r="X27" s="13">
        <v>9</v>
      </c>
      <c r="Y27" s="13">
        <v>16</v>
      </c>
      <c r="Z27" s="15">
        <v>35</v>
      </c>
      <c r="AA27" s="14">
        <v>116</v>
      </c>
      <c r="AB27" s="13">
        <v>16</v>
      </c>
      <c r="AC27" s="13">
        <v>1</v>
      </c>
      <c r="AD27" s="13">
        <v>9</v>
      </c>
      <c r="AE27" s="13">
        <v>6</v>
      </c>
      <c r="AF27" s="15">
        <v>0</v>
      </c>
      <c r="AG27" s="14">
        <v>93</v>
      </c>
      <c r="AH27" s="13">
        <v>38</v>
      </c>
      <c r="AI27" s="13">
        <v>57</v>
      </c>
      <c r="AJ27" s="13">
        <v>37</v>
      </c>
      <c r="AK27" s="13">
        <v>28</v>
      </c>
      <c r="AL27" s="15">
        <v>10</v>
      </c>
      <c r="AM27" s="14">
        <v>132</v>
      </c>
      <c r="AN27" s="15">
        <v>0</v>
      </c>
    </row>
    <row r="28" spans="1:40" ht="15" customHeight="1" x14ac:dyDescent="0.3">
      <c r="A28" s="2" t="s">
        <v>329</v>
      </c>
      <c r="B28" s="9"/>
      <c r="C28" s="16">
        <v>0.68</v>
      </c>
      <c r="D28" s="17">
        <v>0.67</v>
      </c>
      <c r="E28" s="18">
        <v>0.72</v>
      </c>
      <c r="F28" s="17">
        <v>0.81</v>
      </c>
      <c r="G28" s="16">
        <v>0.69</v>
      </c>
      <c r="H28" s="16">
        <v>0.62</v>
      </c>
      <c r="I28" s="16">
        <v>0.67</v>
      </c>
      <c r="J28" s="16">
        <v>0.75</v>
      </c>
      <c r="K28" s="16">
        <v>0.66</v>
      </c>
      <c r="L28" s="16">
        <v>0.73</v>
      </c>
      <c r="M28" s="16">
        <v>0.65</v>
      </c>
      <c r="N28" s="18">
        <v>0.69</v>
      </c>
      <c r="O28" s="17">
        <v>0.69</v>
      </c>
      <c r="P28" s="16">
        <v>0.68</v>
      </c>
      <c r="Q28" s="16">
        <v>0.9</v>
      </c>
      <c r="R28" s="16">
        <v>0.65</v>
      </c>
      <c r="S28" s="16">
        <v>0.5</v>
      </c>
      <c r="T28" s="16">
        <v>0.64</v>
      </c>
      <c r="U28" s="16">
        <v>0.43</v>
      </c>
      <c r="V28" s="16">
        <v>0</v>
      </c>
      <c r="W28" s="16">
        <v>0.62</v>
      </c>
      <c r="X28" s="16">
        <v>0.56000000000000005</v>
      </c>
      <c r="Y28" s="16">
        <v>0.71</v>
      </c>
      <c r="Z28" s="18">
        <v>0.8</v>
      </c>
      <c r="AA28" s="17">
        <v>0.67</v>
      </c>
      <c r="AB28" s="16">
        <v>0.78</v>
      </c>
      <c r="AC28" s="16">
        <v>1</v>
      </c>
      <c r="AD28" s="16">
        <v>0.81</v>
      </c>
      <c r="AE28" s="16">
        <v>0.88</v>
      </c>
      <c r="AF28" s="18">
        <v>0</v>
      </c>
      <c r="AG28" s="17">
        <v>0.73</v>
      </c>
      <c r="AH28" s="16">
        <v>0.6</v>
      </c>
      <c r="AI28" s="20">
        <v>0.78</v>
      </c>
      <c r="AJ28" s="16">
        <v>0.65</v>
      </c>
      <c r="AK28" s="16">
        <v>0.63</v>
      </c>
      <c r="AL28" s="18">
        <v>0.53</v>
      </c>
      <c r="AM28" s="17">
        <v>0.68</v>
      </c>
      <c r="AN28" s="18">
        <v>0</v>
      </c>
    </row>
    <row r="29" spans="1:40" ht="15" customHeight="1" x14ac:dyDescent="0.3">
      <c r="A29" s="2" t="s">
        <v>329</v>
      </c>
      <c r="B29" s="9"/>
      <c r="D29" s="22"/>
      <c r="E29" s="9"/>
      <c r="F29" s="22"/>
      <c r="N29" s="9"/>
      <c r="O29" s="22"/>
      <c r="Z29" s="9"/>
      <c r="AA29" s="22"/>
      <c r="AF29" s="9"/>
      <c r="AG29" s="22"/>
      <c r="AI29" s="12" t="s">
        <v>378</v>
      </c>
      <c r="AL29" s="9"/>
      <c r="AM29" s="22"/>
      <c r="AN29" s="9"/>
    </row>
    <row r="30" spans="1:40" ht="15" customHeight="1" x14ac:dyDescent="0.3">
      <c r="A30" s="2" t="s">
        <v>329</v>
      </c>
      <c r="B30" s="9" t="s">
        <v>970</v>
      </c>
      <c r="C30" s="13">
        <v>18</v>
      </c>
      <c r="D30" s="14">
        <v>13</v>
      </c>
      <c r="E30" s="15">
        <v>5</v>
      </c>
      <c r="F30" s="14">
        <v>1</v>
      </c>
      <c r="G30" s="13">
        <v>5</v>
      </c>
      <c r="H30" s="13">
        <v>2</v>
      </c>
      <c r="I30" s="13">
        <v>3</v>
      </c>
      <c r="J30" s="13">
        <v>2</v>
      </c>
      <c r="K30" s="13">
        <v>4</v>
      </c>
      <c r="L30" s="13">
        <v>6</v>
      </c>
      <c r="M30" s="13">
        <v>5</v>
      </c>
      <c r="N30" s="15">
        <v>6</v>
      </c>
      <c r="O30" s="14">
        <v>11</v>
      </c>
      <c r="P30" s="13">
        <v>3</v>
      </c>
      <c r="Q30" s="13">
        <v>1</v>
      </c>
      <c r="R30" s="13">
        <v>0</v>
      </c>
      <c r="S30" s="13">
        <v>1</v>
      </c>
      <c r="T30" s="13">
        <v>4</v>
      </c>
      <c r="U30" s="13">
        <v>2</v>
      </c>
      <c r="V30" s="13">
        <v>0</v>
      </c>
      <c r="W30" s="13">
        <v>1</v>
      </c>
      <c r="X30" s="13">
        <v>1</v>
      </c>
      <c r="Y30" s="13">
        <v>1</v>
      </c>
      <c r="Z30" s="15">
        <v>4</v>
      </c>
      <c r="AA30" s="14">
        <v>14</v>
      </c>
      <c r="AB30" s="13">
        <v>4</v>
      </c>
      <c r="AC30" s="13">
        <v>0</v>
      </c>
      <c r="AD30" s="13">
        <v>2</v>
      </c>
      <c r="AE30" s="13">
        <v>0</v>
      </c>
      <c r="AF30" s="15">
        <v>2</v>
      </c>
      <c r="AG30" s="14">
        <v>10</v>
      </c>
      <c r="AH30" s="13">
        <v>7</v>
      </c>
      <c r="AI30" s="13">
        <v>6</v>
      </c>
      <c r="AJ30" s="13">
        <v>5</v>
      </c>
      <c r="AK30" s="13">
        <v>4</v>
      </c>
      <c r="AL30" s="15">
        <v>3</v>
      </c>
      <c r="AM30" s="14">
        <v>18</v>
      </c>
      <c r="AN30" s="15">
        <v>0</v>
      </c>
    </row>
    <row r="31" spans="1:40" ht="15" customHeight="1" x14ac:dyDescent="0.3">
      <c r="A31" s="2" t="s">
        <v>329</v>
      </c>
      <c r="B31" s="9"/>
      <c r="C31" s="25">
        <v>0.09</v>
      </c>
      <c r="D31" s="26">
        <v>0.1</v>
      </c>
      <c r="E31" s="27">
        <v>7.0000000000000007E-2</v>
      </c>
      <c r="F31" s="26">
        <v>0.06</v>
      </c>
      <c r="G31" s="25">
        <v>0.15</v>
      </c>
      <c r="H31" s="25">
        <v>0.08</v>
      </c>
      <c r="I31" s="25">
        <v>0.09</v>
      </c>
      <c r="J31" s="25">
        <v>7.0000000000000007E-2</v>
      </c>
      <c r="K31" s="25">
        <v>0.08</v>
      </c>
      <c r="L31" s="25">
        <v>0.12</v>
      </c>
      <c r="M31" s="25">
        <v>0.08</v>
      </c>
      <c r="N31" s="27">
        <v>0.08</v>
      </c>
      <c r="O31" s="26">
        <v>0.08</v>
      </c>
      <c r="P31" s="25">
        <v>0.11</v>
      </c>
      <c r="Q31" s="25">
        <v>0.05</v>
      </c>
      <c r="R31" s="25">
        <v>0</v>
      </c>
      <c r="S31" s="25">
        <v>0.1</v>
      </c>
      <c r="T31" s="25">
        <v>0.11</v>
      </c>
      <c r="U31" s="25">
        <v>0.12</v>
      </c>
      <c r="V31" s="25">
        <v>0</v>
      </c>
      <c r="W31" s="25">
        <v>0.19</v>
      </c>
      <c r="X31" s="25">
        <v>7.0000000000000007E-2</v>
      </c>
      <c r="Y31" s="25">
        <v>0.04</v>
      </c>
      <c r="Z31" s="27">
        <v>0.1</v>
      </c>
      <c r="AA31" s="26">
        <v>0.08</v>
      </c>
      <c r="AB31" s="25">
        <v>0.18</v>
      </c>
      <c r="AC31" s="25">
        <v>0</v>
      </c>
      <c r="AD31" s="25">
        <v>0.19</v>
      </c>
      <c r="AE31" s="25">
        <v>0</v>
      </c>
      <c r="AF31" s="27">
        <v>1</v>
      </c>
      <c r="AG31" s="26">
        <v>0.08</v>
      </c>
      <c r="AH31" s="25">
        <v>0.12</v>
      </c>
      <c r="AI31" s="25">
        <v>0.08</v>
      </c>
      <c r="AJ31" s="25">
        <v>0.08</v>
      </c>
      <c r="AK31" s="25">
        <v>0.1</v>
      </c>
      <c r="AL31" s="27">
        <v>0.15</v>
      </c>
      <c r="AM31" s="26">
        <v>0.09</v>
      </c>
      <c r="AN31" s="27">
        <v>0</v>
      </c>
    </row>
    <row r="32" spans="1:40" x14ac:dyDescent="0.3">
      <c r="A32" s="2" t="s">
        <v>329</v>
      </c>
      <c r="B32" s="2" t="s">
        <v>457</v>
      </c>
    </row>
    <row r="33" spans="1:2" x14ac:dyDescent="0.3">
      <c r="A33" s="2" t="s">
        <v>329</v>
      </c>
      <c r="B33" s="2" t="s">
        <v>458</v>
      </c>
    </row>
    <row r="34" spans="1:2" ht="15" customHeight="1" x14ac:dyDescent="0.3">
      <c r="A34" s="2" t="s">
        <v>329</v>
      </c>
    </row>
    <row r="35" spans="1:2" ht="15" customHeight="1" x14ac:dyDescent="0.3">
      <c r="A35" s="2" t="s">
        <v>329</v>
      </c>
      <c r="B35" s="2" t="s">
        <v>459</v>
      </c>
    </row>
  </sheetData>
  <mergeCells count="6">
    <mergeCell ref="AM6:AN6"/>
    <mergeCell ref="D6:E6"/>
    <mergeCell ref="F6:N6"/>
    <mergeCell ref="O6:Z6"/>
    <mergeCell ref="AA6:AF6"/>
    <mergeCell ref="AG6:AL6"/>
  </mergeCells>
  <hyperlinks>
    <hyperlink ref="B1" location="'Contents'!E1" display="&lt;&lt; Contents" xr:uid="{00000000-0004-0000-4C00-000000000000}"/>
  </hyperlinks>
  <pageMargins left="0.7" right="0.7" top="0.75" bottom="0.75" header="0.3" footer="0.3"/>
  <headerFooter>
    <oddHeader>&amp;L&amp;"Aptos"&amp;12&amp;K000000 Classification: CONFIDENTIAL&amp;1#_x000D_</oddHeader>
  </headerFooter>
</worksheet>
</file>

<file path=xl/worksheets/sheet7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D00-000000000000}">
  <dimension ref="A1:AN34"/>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1215</v>
      </c>
    </row>
    <row r="4" spans="1:40" x14ac:dyDescent="0.3">
      <c r="A4" s="2" t="s">
        <v>329</v>
      </c>
      <c r="B4" s="2" t="s">
        <v>1216</v>
      </c>
    </row>
    <row r="5" spans="1:40" x14ac:dyDescent="0.3">
      <c r="A5" s="2" t="s">
        <v>329</v>
      </c>
      <c r="B5" s="2" t="s">
        <v>67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462</v>
      </c>
      <c r="AH8" s="12" t="s">
        <v>463</v>
      </c>
      <c r="AI8" s="12" t="s">
        <v>464</v>
      </c>
      <c r="AJ8" s="12" t="s">
        <v>465</v>
      </c>
      <c r="AK8" s="12" t="s">
        <v>466</v>
      </c>
      <c r="AL8" s="11" t="s">
        <v>390</v>
      </c>
      <c r="AM8" s="10" t="s">
        <v>377</v>
      </c>
      <c r="AN8" s="11" t="s">
        <v>463</v>
      </c>
    </row>
    <row r="9" spans="1:40" ht="15" customHeight="1" x14ac:dyDescent="0.3">
      <c r="A9" s="2" t="s">
        <v>329</v>
      </c>
      <c r="B9" s="9" t="s">
        <v>391</v>
      </c>
      <c r="C9" s="13">
        <v>159</v>
      </c>
      <c r="D9" s="14">
        <v>78</v>
      </c>
      <c r="E9" s="15">
        <v>81</v>
      </c>
      <c r="F9" s="14">
        <v>9</v>
      </c>
      <c r="G9" s="13">
        <v>19</v>
      </c>
      <c r="H9" s="13">
        <v>41</v>
      </c>
      <c r="I9" s="13">
        <v>27</v>
      </c>
      <c r="J9" s="13">
        <v>32</v>
      </c>
      <c r="K9" s="13">
        <v>31</v>
      </c>
      <c r="L9" s="13">
        <v>28</v>
      </c>
      <c r="M9" s="13">
        <v>68</v>
      </c>
      <c r="N9" s="15">
        <v>63</v>
      </c>
      <c r="O9" s="14">
        <v>84</v>
      </c>
      <c r="P9" s="13">
        <v>56</v>
      </c>
      <c r="Q9" s="13">
        <v>15</v>
      </c>
      <c r="R9" s="13">
        <v>7</v>
      </c>
      <c r="S9" s="13">
        <v>12</v>
      </c>
      <c r="T9" s="13">
        <v>19</v>
      </c>
      <c r="U9" s="13">
        <v>10</v>
      </c>
      <c r="V9" s="13">
        <v>0</v>
      </c>
      <c r="W9" s="13">
        <v>1</v>
      </c>
      <c r="X9" s="13">
        <v>15</v>
      </c>
      <c r="Y9" s="13">
        <v>6</v>
      </c>
      <c r="Z9" s="15">
        <v>18</v>
      </c>
      <c r="AA9" s="14">
        <v>135</v>
      </c>
      <c r="AB9" s="13">
        <v>24</v>
      </c>
      <c r="AC9" s="13">
        <v>1</v>
      </c>
      <c r="AD9" s="13">
        <v>7</v>
      </c>
      <c r="AE9" s="13">
        <v>16</v>
      </c>
      <c r="AF9" s="15">
        <v>0</v>
      </c>
      <c r="AG9" s="14">
        <v>85</v>
      </c>
      <c r="AH9" s="13">
        <v>74</v>
      </c>
      <c r="AI9" s="13">
        <v>42</v>
      </c>
      <c r="AJ9" s="13">
        <v>43</v>
      </c>
      <c r="AK9" s="13">
        <v>43</v>
      </c>
      <c r="AL9" s="15">
        <v>31</v>
      </c>
      <c r="AM9" s="14">
        <v>159</v>
      </c>
      <c r="AN9" s="15">
        <v>0</v>
      </c>
    </row>
    <row r="10" spans="1:40" ht="15" customHeight="1" x14ac:dyDescent="0.3">
      <c r="A10" s="2" t="s">
        <v>329</v>
      </c>
      <c r="B10" s="9" t="s">
        <v>338</v>
      </c>
      <c r="C10" s="13">
        <v>153</v>
      </c>
      <c r="D10" s="14">
        <v>76</v>
      </c>
      <c r="E10" s="15">
        <v>77</v>
      </c>
      <c r="F10" s="14">
        <v>8</v>
      </c>
      <c r="G10" s="13">
        <v>18</v>
      </c>
      <c r="H10" s="13">
        <v>38</v>
      </c>
      <c r="I10" s="13">
        <v>26</v>
      </c>
      <c r="J10" s="13">
        <v>31</v>
      </c>
      <c r="K10" s="13">
        <v>32</v>
      </c>
      <c r="L10" s="13">
        <v>26</v>
      </c>
      <c r="M10" s="13">
        <v>64</v>
      </c>
      <c r="N10" s="15">
        <v>63</v>
      </c>
      <c r="O10" s="14">
        <v>81</v>
      </c>
      <c r="P10" s="13">
        <v>54</v>
      </c>
      <c r="Q10" s="13">
        <v>14</v>
      </c>
      <c r="R10" s="13">
        <v>6</v>
      </c>
      <c r="S10" s="13">
        <v>12</v>
      </c>
      <c r="T10" s="13">
        <v>19</v>
      </c>
      <c r="U10" s="13">
        <v>10</v>
      </c>
      <c r="V10" s="13">
        <v>0</v>
      </c>
      <c r="W10" s="13">
        <v>1</v>
      </c>
      <c r="X10" s="13">
        <v>14</v>
      </c>
      <c r="Y10" s="13">
        <v>6</v>
      </c>
      <c r="Z10" s="15">
        <v>18</v>
      </c>
      <c r="AA10" s="14">
        <v>132</v>
      </c>
      <c r="AB10" s="13">
        <v>21</v>
      </c>
      <c r="AC10" s="13">
        <v>1</v>
      </c>
      <c r="AD10" s="13">
        <v>7</v>
      </c>
      <c r="AE10" s="13">
        <v>14</v>
      </c>
      <c r="AF10" s="15">
        <v>0</v>
      </c>
      <c r="AG10" s="14">
        <v>81</v>
      </c>
      <c r="AH10" s="13">
        <v>73</v>
      </c>
      <c r="AI10" s="13">
        <v>37</v>
      </c>
      <c r="AJ10" s="13">
        <v>44</v>
      </c>
      <c r="AK10" s="13">
        <v>43</v>
      </c>
      <c r="AL10" s="15">
        <v>29</v>
      </c>
      <c r="AM10" s="14">
        <v>153</v>
      </c>
      <c r="AN10" s="15">
        <v>0</v>
      </c>
    </row>
    <row r="11" spans="1:40" ht="15" customHeight="1" x14ac:dyDescent="0.3">
      <c r="A11" s="2" t="s">
        <v>329</v>
      </c>
      <c r="B11" s="9" t="s">
        <v>909</v>
      </c>
      <c r="C11" s="13">
        <v>35</v>
      </c>
      <c r="D11" s="14">
        <v>21</v>
      </c>
      <c r="E11" s="15">
        <v>14</v>
      </c>
      <c r="F11" s="14">
        <v>2</v>
      </c>
      <c r="G11" s="13">
        <v>9</v>
      </c>
      <c r="H11" s="13">
        <v>12</v>
      </c>
      <c r="I11" s="13">
        <v>4</v>
      </c>
      <c r="J11" s="13">
        <v>3</v>
      </c>
      <c r="K11" s="13">
        <v>5</v>
      </c>
      <c r="L11" s="13">
        <v>11</v>
      </c>
      <c r="M11" s="13">
        <v>16</v>
      </c>
      <c r="N11" s="15">
        <v>8</v>
      </c>
      <c r="O11" s="14">
        <v>27</v>
      </c>
      <c r="P11" s="13">
        <v>5</v>
      </c>
      <c r="Q11" s="13">
        <v>5</v>
      </c>
      <c r="R11" s="13">
        <v>2</v>
      </c>
      <c r="S11" s="13">
        <v>1</v>
      </c>
      <c r="T11" s="13">
        <v>2</v>
      </c>
      <c r="U11" s="13">
        <v>5</v>
      </c>
      <c r="V11" s="13">
        <v>0</v>
      </c>
      <c r="W11" s="13">
        <v>0</v>
      </c>
      <c r="X11" s="13">
        <v>5</v>
      </c>
      <c r="Y11" s="13">
        <v>2</v>
      </c>
      <c r="Z11" s="15">
        <v>8</v>
      </c>
      <c r="AA11" s="14">
        <v>26</v>
      </c>
      <c r="AB11" s="13">
        <v>9</v>
      </c>
      <c r="AC11" s="13">
        <v>0</v>
      </c>
      <c r="AD11" s="13">
        <v>1</v>
      </c>
      <c r="AE11" s="13">
        <v>8</v>
      </c>
      <c r="AF11" s="15">
        <v>0</v>
      </c>
      <c r="AG11" s="14">
        <v>20</v>
      </c>
      <c r="AH11" s="13">
        <v>15</v>
      </c>
      <c r="AI11" s="13">
        <v>16</v>
      </c>
      <c r="AJ11" s="13">
        <v>4</v>
      </c>
      <c r="AK11" s="13">
        <v>12</v>
      </c>
      <c r="AL11" s="15">
        <v>3</v>
      </c>
      <c r="AM11" s="14">
        <v>35</v>
      </c>
      <c r="AN11" s="15">
        <v>0</v>
      </c>
    </row>
    <row r="12" spans="1:40" ht="15" customHeight="1" x14ac:dyDescent="0.3">
      <c r="A12" s="2" t="s">
        <v>329</v>
      </c>
      <c r="B12" s="9"/>
      <c r="C12" s="16">
        <v>0.23</v>
      </c>
      <c r="D12" s="17">
        <v>0.27</v>
      </c>
      <c r="E12" s="18">
        <v>0.18</v>
      </c>
      <c r="F12" s="17">
        <v>0.22</v>
      </c>
      <c r="G12" s="16">
        <v>0.51</v>
      </c>
      <c r="H12" s="16">
        <v>0.31</v>
      </c>
      <c r="I12" s="16">
        <v>0.17</v>
      </c>
      <c r="J12" s="16">
        <v>0.1</v>
      </c>
      <c r="K12" s="16">
        <v>0.16</v>
      </c>
      <c r="L12" s="16">
        <v>0.42</v>
      </c>
      <c r="M12" s="16">
        <v>0.25</v>
      </c>
      <c r="N12" s="21">
        <v>0.13</v>
      </c>
      <c r="O12" s="19">
        <v>0.34</v>
      </c>
      <c r="P12" s="20">
        <v>0.1</v>
      </c>
      <c r="Q12" s="16">
        <v>0.4</v>
      </c>
      <c r="R12" s="16">
        <v>0.27</v>
      </c>
      <c r="S12" s="16">
        <v>0.06</v>
      </c>
      <c r="T12" s="16">
        <v>0.13</v>
      </c>
      <c r="U12" s="16">
        <v>0.49</v>
      </c>
      <c r="V12" s="16">
        <v>0</v>
      </c>
      <c r="W12" s="16">
        <v>0</v>
      </c>
      <c r="X12" s="16">
        <v>0.35</v>
      </c>
      <c r="Y12" s="16">
        <v>0.36</v>
      </c>
      <c r="Z12" s="18">
        <v>0.42</v>
      </c>
      <c r="AA12" s="17">
        <v>0.2</v>
      </c>
      <c r="AB12" s="16">
        <v>0.44</v>
      </c>
      <c r="AC12" s="16">
        <v>0</v>
      </c>
      <c r="AD12" s="16">
        <v>0.13</v>
      </c>
      <c r="AE12" s="16">
        <v>0.62</v>
      </c>
      <c r="AF12" s="18">
        <v>0</v>
      </c>
      <c r="AG12" s="17">
        <v>0.25</v>
      </c>
      <c r="AH12" s="16">
        <v>0.2</v>
      </c>
      <c r="AI12" s="20">
        <v>0.44</v>
      </c>
      <c r="AJ12" s="20">
        <v>0.1</v>
      </c>
      <c r="AK12" s="16">
        <v>0.27</v>
      </c>
      <c r="AL12" s="18">
        <v>0.1</v>
      </c>
      <c r="AM12" s="17">
        <v>0.23</v>
      </c>
      <c r="AN12" s="18">
        <v>0</v>
      </c>
    </row>
    <row r="13" spans="1:40" ht="15" customHeight="1" x14ac:dyDescent="0.3">
      <c r="A13" s="2" t="s">
        <v>329</v>
      </c>
      <c r="B13" s="9"/>
      <c r="D13" s="22"/>
      <c r="E13" s="9"/>
      <c r="F13" s="22"/>
      <c r="H13" s="12" t="s">
        <v>415</v>
      </c>
      <c r="N13" s="9"/>
      <c r="O13" s="10" t="s">
        <v>378</v>
      </c>
      <c r="Z13" s="9"/>
      <c r="AA13" s="22"/>
      <c r="AF13" s="9"/>
      <c r="AG13" s="10" t="s">
        <v>380</v>
      </c>
      <c r="AI13" s="12" t="s">
        <v>686</v>
      </c>
      <c r="AK13" s="12" t="s">
        <v>380</v>
      </c>
      <c r="AL13" s="9"/>
      <c r="AM13" s="22"/>
      <c r="AN13" s="9"/>
    </row>
    <row r="14" spans="1:40" ht="15" customHeight="1" x14ac:dyDescent="0.3">
      <c r="A14" s="2" t="s">
        <v>329</v>
      </c>
      <c r="B14" s="9" t="s">
        <v>922</v>
      </c>
      <c r="C14" s="13">
        <v>58</v>
      </c>
      <c r="D14" s="14">
        <v>28</v>
      </c>
      <c r="E14" s="15">
        <v>31</v>
      </c>
      <c r="F14" s="14">
        <v>2</v>
      </c>
      <c r="G14" s="13">
        <v>6</v>
      </c>
      <c r="H14" s="13">
        <v>6</v>
      </c>
      <c r="I14" s="13">
        <v>9</v>
      </c>
      <c r="J14" s="13">
        <v>18</v>
      </c>
      <c r="K14" s="13">
        <v>17</v>
      </c>
      <c r="L14" s="13">
        <v>8</v>
      </c>
      <c r="M14" s="13">
        <v>15</v>
      </c>
      <c r="N14" s="15">
        <v>35</v>
      </c>
      <c r="O14" s="14">
        <v>27</v>
      </c>
      <c r="P14" s="13">
        <v>24</v>
      </c>
      <c r="Q14" s="13">
        <v>5</v>
      </c>
      <c r="R14" s="13">
        <v>2</v>
      </c>
      <c r="S14" s="13">
        <v>8</v>
      </c>
      <c r="T14" s="13">
        <v>7</v>
      </c>
      <c r="U14" s="13">
        <v>2</v>
      </c>
      <c r="V14" s="13">
        <v>0</v>
      </c>
      <c r="W14" s="13">
        <v>0</v>
      </c>
      <c r="X14" s="13">
        <v>4</v>
      </c>
      <c r="Y14" s="13">
        <v>1</v>
      </c>
      <c r="Z14" s="15">
        <v>6</v>
      </c>
      <c r="AA14" s="14">
        <v>56</v>
      </c>
      <c r="AB14" s="13">
        <v>3</v>
      </c>
      <c r="AC14" s="13">
        <v>1</v>
      </c>
      <c r="AD14" s="13">
        <v>0</v>
      </c>
      <c r="AE14" s="13">
        <v>2</v>
      </c>
      <c r="AF14" s="15">
        <v>0</v>
      </c>
      <c r="AG14" s="14">
        <v>31</v>
      </c>
      <c r="AH14" s="13">
        <v>27</v>
      </c>
      <c r="AI14" s="13">
        <v>11</v>
      </c>
      <c r="AJ14" s="13">
        <v>20</v>
      </c>
      <c r="AK14" s="13">
        <v>18</v>
      </c>
      <c r="AL14" s="15">
        <v>10</v>
      </c>
      <c r="AM14" s="14">
        <v>58</v>
      </c>
      <c r="AN14" s="15">
        <v>0</v>
      </c>
    </row>
    <row r="15" spans="1:40" ht="15" customHeight="1" x14ac:dyDescent="0.3">
      <c r="A15" s="2" t="s">
        <v>329</v>
      </c>
      <c r="B15" s="9"/>
      <c r="C15" s="16">
        <v>0.38</v>
      </c>
      <c r="D15" s="17">
        <v>0.36</v>
      </c>
      <c r="E15" s="18">
        <v>0.4</v>
      </c>
      <c r="F15" s="17">
        <v>0.22</v>
      </c>
      <c r="G15" s="16">
        <v>0.34</v>
      </c>
      <c r="H15" s="20">
        <v>0.17</v>
      </c>
      <c r="I15" s="16">
        <v>0.35</v>
      </c>
      <c r="J15" s="20">
        <v>0.56000000000000005</v>
      </c>
      <c r="K15" s="20">
        <v>0.55000000000000004</v>
      </c>
      <c r="L15" s="16">
        <v>0.3</v>
      </c>
      <c r="M15" s="20">
        <v>0.24</v>
      </c>
      <c r="N15" s="21">
        <v>0.55000000000000004</v>
      </c>
      <c r="O15" s="17">
        <v>0.33</v>
      </c>
      <c r="P15" s="16">
        <v>0.45</v>
      </c>
      <c r="Q15" s="16">
        <v>0.34</v>
      </c>
      <c r="R15" s="16">
        <v>0.3</v>
      </c>
      <c r="S15" s="16">
        <v>0.67</v>
      </c>
      <c r="T15" s="16">
        <v>0.38</v>
      </c>
      <c r="U15" s="16">
        <v>0.22</v>
      </c>
      <c r="V15" s="16">
        <v>0</v>
      </c>
      <c r="W15" s="16">
        <v>0</v>
      </c>
      <c r="X15" s="16">
        <v>0.26</v>
      </c>
      <c r="Y15" s="16">
        <v>0.16</v>
      </c>
      <c r="Z15" s="18">
        <v>0.31</v>
      </c>
      <c r="AA15" s="17">
        <v>0.42</v>
      </c>
      <c r="AB15" s="16">
        <v>0.12</v>
      </c>
      <c r="AC15" s="16">
        <v>1</v>
      </c>
      <c r="AD15" s="16">
        <v>0</v>
      </c>
      <c r="AE15" s="16">
        <v>0.12</v>
      </c>
      <c r="AF15" s="18">
        <v>0</v>
      </c>
      <c r="AG15" s="17">
        <v>0.38</v>
      </c>
      <c r="AH15" s="16">
        <v>0.38</v>
      </c>
      <c r="AI15" s="16">
        <v>0.28999999999999998</v>
      </c>
      <c r="AJ15" s="16">
        <v>0.46</v>
      </c>
      <c r="AK15" s="16">
        <v>0.41</v>
      </c>
      <c r="AL15" s="18">
        <v>0.33</v>
      </c>
      <c r="AM15" s="17">
        <v>0.38</v>
      </c>
      <c r="AN15" s="18">
        <v>0</v>
      </c>
    </row>
    <row r="16" spans="1:40" ht="15" customHeight="1" x14ac:dyDescent="0.3">
      <c r="A16" s="2" t="s">
        <v>329</v>
      </c>
      <c r="B16" s="9"/>
      <c r="D16" s="22"/>
      <c r="E16" s="9"/>
      <c r="F16" s="22"/>
      <c r="J16" s="12" t="s">
        <v>662</v>
      </c>
      <c r="K16" s="12" t="s">
        <v>662</v>
      </c>
      <c r="N16" s="11" t="s">
        <v>662</v>
      </c>
      <c r="O16" s="22"/>
      <c r="Z16" s="9"/>
      <c r="AA16" s="22"/>
      <c r="AF16" s="9"/>
      <c r="AG16" s="22"/>
      <c r="AL16" s="9"/>
      <c r="AM16" s="22"/>
      <c r="AN16" s="9"/>
    </row>
    <row r="17" spans="1:40" ht="15" customHeight="1" x14ac:dyDescent="0.3">
      <c r="A17" s="2" t="s">
        <v>329</v>
      </c>
      <c r="B17" s="9" t="s">
        <v>930</v>
      </c>
      <c r="C17" s="13">
        <v>48</v>
      </c>
      <c r="D17" s="14">
        <v>23</v>
      </c>
      <c r="E17" s="15">
        <v>26</v>
      </c>
      <c r="F17" s="14">
        <v>4</v>
      </c>
      <c r="G17" s="13">
        <v>2</v>
      </c>
      <c r="H17" s="13">
        <v>16</v>
      </c>
      <c r="I17" s="13">
        <v>9</v>
      </c>
      <c r="J17" s="13">
        <v>10</v>
      </c>
      <c r="K17" s="13">
        <v>7</v>
      </c>
      <c r="L17" s="13">
        <v>6</v>
      </c>
      <c r="M17" s="13">
        <v>26</v>
      </c>
      <c r="N17" s="15">
        <v>17</v>
      </c>
      <c r="O17" s="14">
        <v>21</v>
      </c>
      <c r="P17" s="13">
        <v>19</v>
      </c>
      <c r="Q17" s="13">
        <v>3</v>
      </c>
      <c r="R17" s="13">
        <v>3</v>
      </c>
      <c r="S17" s="13">
        <v>2</v>
      </c>
      <c r="T17" s="13">
        <v>8</v>
      </c>
      <c r="U17" s="13">
        <v>2</v>
      </c>
      <c r="V17" s="13">
        <v>0</v>
      </c>
      <c r="W17" s="13">
        <v>1</v>
      </c>
      <c r="X17" s="13">
        <v>4</v>
      </c>
      <c r="Y17" s="13">
        <v>3</v>
      </c>
      <c r="Z17" s="15">
        <v>4</v>
      </c>
      <c r="AA17" s="14">
        <v>41</v>
      </c>
      <c r="AB17" s="13">
        <v>7</v>
      </c>
      <c r="AC17" s="13">
        <v>0</v>
      </c>
      <c r="AD17" s="13">
        <v>5</v>
      </c>
      <c r="AE17" s="13">
        <v>3</v>
      </c>
      <c r="AF17" s="15">
        <v>0</v>
      </c>
      <c r="AG17" s="14">
        <v>24</v>
      </c>
      <c r="AH17" s="13">
        <v>24</v>
      </c>
      <c r="AI17" s="13">
        <v>8</v>
      </c>
      <c r="AJ17" s="13">
        <v>16</v>
      </c>
      <c r="AK17" s="13">
        <v>10</v>
      </c>
      <c r="AL17" s="15">
        <v>14</v>
      </c>
      <c r="AM17" s="14">
        <v>48</v>
      </c>
      <c r="AN17" s="15">
        <v>0</v>
      </c>
    </row>
    <row r="18" spans="1:40" ht="15" customHeight="1" x14ac:dyDescent="0.3">
      <c r="A18" s="2" t="s">
        <v>329</v>
      </c>
      <c r="B18" s="9"/>
      <c r="C18" s="16">
        <v>0.32</v>
      </c>
      <c r="D18" s="17">
        <v>0.3</v>
      </c>
      <c r="E18" s="18">
        <v>0.33</v>
      </c>
      <c r="F18" s="17">
        <v>0.45</v>
      </c>
      <c r="G18" s="16">
        <v>0.1</v>
      </c>
      <c r="H18" s="16">
        <v>0.42</v>
      </c>
      <c r="I18" s="16">
        <v>0.36</v>
      </c>
      <c r="J18" s="16">
        <v>0.32</v>
      </c>
      <c r="K18" s="16">
        <v>0.23</v>
      </c>
      <c r="L18" s="16">
        <v>0.21</v>
      </c>
      <c r="M18" s="16">
        <v>0.4</v>
      </c>
      <c r="N18" s="18">
        <v>0.27</v>
      </c>
      <c r="O18" s="17">
        <v>0.26</v>
      </c>
      <c r="P18" s="16">
        <v>0.36</v>
      </c>
      <c r="Q18" s="16">
        <v>0.2</v>
      </c>
      <c r="R18" s="16">
        <v>0.43</v>
      </c>
      <c r="S18" s="16">
        <v>0.18</v>
      </c>
      <c r="T18" s="16">
        <v>0.43</v>
      </c>
      <c r="U18" s="16">
        <v>0.21</v>
      </c>
      <c r="V18" s="16">
        <v>0</v>
      </c>
      <c r="W18" s="16">
        <v>1</v>
      </c>
      <c r="X18" s="16">
        <v>0.27</v>
      </c>
      <c r="Y18" s="16">
        <v>0.48</v>
      </c>
      <c r="Z18" s="18">
        <v>0.22</v>
      </c>
      <c r="AA18" s="17">
        <v>0.31</v>
      </c>
      <c r="AB18" s="16">
        <v>0.35</v>
      </c>
      <c r="AC18" s="16">
        <v>0</v>
      </c>
      <c r="AD18" s="16">
        <v>0.74</v>
      </c>
      <c r="AE18" s="16">
        <v>0.18</v>
      </c>
      <c r="AF18" s="18">
        <v>0</v>
      </c>
      <c r="AG18" s="17">
        <v>0.3</v>
      </c>
      <c r="AH18" s="16">
        <v>0.33</v>
      </c>
      <c r="AI18" s="16">
        <v>0.22</v>
      </c>
      <c r="AJ18" s="16">
        <v>0.37</v>
      </c>
      <c r="AK18" s="16">
        <v>0.23</v>
      </c>
      <c r="AL18" s="21">
        <v>0.48</v>
      </c>
      <c r="AM18" s="17">
        <v>0.32</v>
      </c>
      <c r="AN18" s="18">
        <v>0</v>
      </c>
    </row>
    <row r="19" spans="1:40" ht="15" customHeight="1" x14ac:dyDescent="0.3">
      <c r="A19" s="2" t="s">
        <v>329</v>
      </c>
      <c r="B19" s="9"/>
      <c r="D19" s="22"/>
      <c r="E19" s="9"/>
      <c r="F19" s="22"/>
      <c r="N19" s="9"/>
      <c r="O19" s="22"/>
      <c r="Z19" s="9"/>
      <c r="AA19" s="22"/>
      <c r="AF19" s="9"/>
      <c r="AG19" s="22"/>
      <c r="AL19" s="11" t="s">
        <v>807</v>
      </c>
      <c r="AM19" s="22"/>
      <c r="AN19" s="9"/>
    </row>
    <row r="20" spans="1:40" ht="15" customHeight="1" x14ac:dyDescent="0.3">
      <c r="A20" s="2" t="s">
        <v>329</v>
      </c>
      <c r="B20" s="9" t="s">
        <v>940</v>
      </c>
      <c r="C20" s="13">
        <v>10</v>
      </c>
      <c r="D20" s="14">
        <v>5</v>
      </c>
      <c r="E20" s="15">
        <v>5</v>
      </c>
      <c r="F20" s="14">
        <v>1</v>
      </c>
      <c r="G20" s="13">
        <v>1</v>
      </c>
      <c r="H20" s="13">
        <v>4</v>
      </c>
      <c r="I20" s="13">
        <v>2</v>
      </c>
      <c r="J20" s="13">
        <v>1</v>
      </c>
      <c r="K20" s="13">
        <v>2</v>
      </c>
      <c r="L20" s="13">
        <v>2</v>
      </c>
      <c r="M20" s="13">
        <v>6</v>
      </c>
      <c r="N20" s="15">
        <v>3</v>
      </c>
      <c r="O20" s="14">
        <v>4</v>
      </c>
      <c r="P20" s="13">
        <v>5</v>
      </c>
      <c r="Q20" s="13">
        <v>1</v>
      </c>
      <c r="R20" s="13">
        <v>0</v>
      </c>
      <c r="S20" s="13">
        <v>0</v>
      </c>
      <c r="T20" s="13">
        <v>1</v>
      </c>
      <c r="U20" s="13">
        <v>1</v>
      </c>
      <c r="V20" s="13">
        <v>0</v>
      </c>
      <c r="W20" s="13">
        <v>0</v>
      </c>
      <c r="X20" s="13">
        <v>2</v>
      </c>
      <c r="Y20" s="13">
        <v>0</v>
      </c>
      <c r="Z20" s="15">
        <v>1</v>
      </c>
      <c r="AA20" s="14">
        <v>9</v>
      </c>
      <c r="AB20" s="13">
        <v>2</v>
      </c>
      <c r="AC20" s="13">
        <v>0</v>
      </c>
      <c r="AD20" s="13">
        <v>1</v>
      </c>
      <c r="AE20" s="13">
        <v>1</v>
      </c>
      <c r="AF20" s="15">
        <v>0</v>
      </c>
      <c r="AG20" s="14">
        <v>4</v>
      </c>
      <c r="AH20" s="13">
        <v>7</v>
      </c>
      <c r="AI20" s="13">
        <v>2</v>
      </c>
      <c r="AJ20" s="13">
        <v>2</v>
      </c>
      <c r="AK20" s="13">
        <v>4</v>
      </c>
      <c r="AL20" s="15">
        <v>3</v>
      </c>
      <c r="AM20" s="14">
        <v>10</v>
      </c>
      <c r="AN20" s="15">
        <v>0</v>
      </c>
    </row>
    <row r="21" spans="1:40" ht="15" customHeight="1" x14ac:dyDescent="0.3">
      <c r="A21" s="2" t="s">
        <v>329</v>
      </c>
      <c r="B21" s="9"/>
      <c r="C21" s="16">
        <v>7.0000000000000007E-2</v>
      </c>
      <c r="D21" s="17">
        <v>7.0000000000000007E-2</v>
      </c>
      <c r="E21" s="18">
        <v>7.0000000000000007E-2</v>
      </c>
      <c r="F21" s="17">
        <v>0.1</v>
      </c>
      <c r="G21" s="16">
        <v>0.05</v>
      </c>
      <c r="H21" s="16">
        <v>0.1</v>
      </c>
      <c r="I21" s="16">
        <v>0.08</v>
      </c>
      <c r="J21" s="16">
        <v>0.03</v>
      </c>
      <c r="K21" s="16">
        <v>0.06</v>
      </c>
      <c r="L21" s="16">
        <v>0.06</v>
      </c>
      <c r="M21" s="16">
        <v>0.09</v>
      </c>
      <c r="N21" s="18">
        <v>0.04</v>
      </c>
      <c r="O21" s="17">
        <v>0.06</v>
      </c>
      <c r="P21" s="16">
        <v>0.09</v>
      </c>
      <c r="Q21" s="16">
        <v>0.06</v>
      </c>
      <c r="R21" s="16">
        <v>0</v>
      </c>
      <c r="S21" s="16">
        <v>0</v>
      </c>
      <c r="T21" s="16">
        <v>0.05</v>
      </c>
      <c r="U21" s="16">
        <v>0.09</v>
      </c>
      <c r="V21" s="16">
        <v>0</v>
      </c>
      <c r="W21" s="16">
        <v>0</v>
      </c>
      <c r="X21" s="16">
        <v>0.12</v>
      </c>
      <c r="Y21" s="16">
        <v>0</v>
      </c>
      <c r="Z21" s="18">
        <v>0.06</v>
      </c>
      <c r="AA21" s="17">
        <v>0.06</v>
      </c>
      <c r="AB21" s="16">
        <v>0.09</v>
      </c>
      <c r="AC21" s="16">
        <v>0</v>
      </c>
      <c r="AD21" s="16">
        <v>0.12</v>
      </c>
      <c r="AE21" s="16">
        <v>0.08</v>
      </c>
      <c r="AF21" s="18">
        <v>0</v>
      </c>
      <c r="AG21" s="17">
        <v>0.05</v>
      </c>
      <c r="AH21" s="16">
        <v>0.09</v>
      </c>
      <c r="AI21" s="16">
        <v>0.05</v>
      </c>
      <c r="AJ21" s="16">
        <v>0.05</v>
      </c>
      <c r="AK21" s="16">
        <v>0.09</v>
      </c>
      <c r="AL21" s="18">
        <v>0.09</v>
      </c>
      <c r="AM21" s="17">
        <v>7.0000000000000007E-2</v>
      </c>
      <c r="AN21" s="18">
        <v>0</v>
      </c>
    </row>
    <row r="22" spans="1:40" ht="15" customHeight="1" x14ac:dyDescent="0.3">
      <c r="A22" s="2" t="s">
        <v>329</v>
      </c>
      <c r="B22" s="9" t="s">
        <v>950</v>
      </c>
      <c r="C22" s="13">
        <v>1</v>
      </c>
      <c r="D22" s="14">
        <v>0</v>
      </c>
      <c r="E22" s="15">
        <v>1</v>
      </c>
      <c r="F22" s="14">
        <v>0</v>
      </c>
      <c r="G22" s="13">
        <v>0</v>
      </c>
      <c r="H22" s="13">
        <v>0</v>
      </c>
      <c r="I22" s="13">
        <v>1</v>
      </c>
      <c r="J22" s="13">
        <v>0</v>
      </c>
      <c r="K22" s="13">
        <v>0</v>
      </c>
      <c r="L22" s="13">
        <v>0</v>
      </c>
      <c r="M22" s="13">
        <v>1</v>
      </c>
      <c r="N22" s="15">
        <v>0</v>
      </c>
      <c r="O22" s="14">
        <v>1</v>
      </c>
      <c r="P22" s="13">
        <v>0</v>
      </c>
      <c r="Q22" s="13">
        <v>0</v>
      </c>
      <c r="R22" s="13">
        <v>0</v>
      </c>
      <c r="S22" s="13">
        <v>1</v>
      </c>
      <c r="T22" s="13">
        <v>0</v>
      </c>
      <c r="U22" s="13">
        <v>0</v>
      </c>
      <c r="V22" s="13">
        <v>0</v>
      </c>
      <c r="W22" s="13">
        <v>0</v>
      </c>
      <c r="X22" s="13">
        <v>0</v>
      </c>
      <c r="Y22" s="13">
        <v>0</v>
      </c>
      <c r="Z22" s="15">
        <v>0</v>
      </c>
      <c r="AA22" s="14">
        <v>1</v>
      </c>
      <c r="AB22" s="13">
        <v>0</v>
      </c>
      <c r="AC22" s="13">
        <v>0</v>
      </c>
      <c r="AD22" s="13">
        <v>0</v>
      </c>
      <c r="AE22" s="13">
        <v>0</v>
      </c>
      <c r="AF22" s="15">
        <v>0</v>
      </c>
      <c r="AG22" s="14">
        <v>1</v>
      </c>
      <c r="AH22" s="13">
        <v>0</v>
      </c>
      <c r="AI22" s="13">
        <v>0</v>
      </c>
      <c r="AJ22" s="13">
        <v>1</v>
      </c>
      <c r="AK22" s="13">
        <v>0</v>
      </c>
      <c r="AL22" s="15">
        <v>0</v>
      </c>
      <c r="AM22" s="14">
        <v>1</v>
      </c>
      <c r="AN22" s="15">
        <v>0</v>
      </c>
    </row>
    <row r="23" spans="1:40" ht="15" customHeight="1" x14ac:dyDescent="0.3">
      <c r="A23" s="2" t="s">
        <v>329</v>
      </c>
      <c r="B23" s="9"/>
      <c r="C23" s="16">
        <v>0.01</v>
      </c>
      <c r="D23" s="17">
        <v>0</v>
      </c>
      <c r="E23" s="18">
        <v>0.01</v>
      </c>
      <c r="F23" s="17">
        <v>0</v>
      </c>
      <c r="G23" s="16">
        <v>0</v>
      </c>
      <c r="H23" s="16">
        <v>0</v>
      </c>
      <c r="I23" s="16">
        <v>0.04</v>
      </c>
      <c r="J23" s="16">
        <v>0</v>
      </c>
      <c r="K23" s="16">
        <v>0</v>
      </c>
      <c r="L23" s="16">
        <v>0</v>
      </c>
      <c r="M23" s="16">
        <v>0.02</v>
      </c>
      <c r="N23" s="18">
        <v>0</v>
      </c>
      <c r="O23" s="17">
        <v>0.01</v>
      </c>
      <c r="P23" s="16">
        <v>0</v>
      </c>
      <c r="Q23" s="16">
        <v>0</v>
      </c>
      <c r="R23" s="16">
        <v>0</v>
      </c>
      <c r="S23" s="16">
        <v>0.09</v>
      </c>
      <c r="T23" s="16">
        <v>0</v>
      </c>
      <c r="U23" s="16">
        <v>0</v>
      </c>
      <c r="V23" s="16">
        <v>0</v>
      </c>
      <c r="W23" s="16">
        <v>0</v>
      </c>
      <c r="X23" s="16">
        <v>0</v>
      </c>
      <c r="Y23" s="16">
        <v>0</v>
      </c>
      <c r="Z23" s="18">
        <v>0</v>
      </c>
      <c r="AA23" s="17">
        <v>0.01</v>
      </c>
      <c r="AB23" s="16">
        <v>0</v>
      </c>
      <c r="AC23" s="16">
        <v>0</v>
      </c>
      <c r="AD23" s="16">
        <v>0</v>
      </c>
      <c r="AE23" s="16">
        <v>0</v>
      </c>
      <c r="AF23" s="18">
        <v>0</v>
      </c>
      <c r="AG23" s="17">
        <v>0.01</v>
      </c>
      <c r="AH23" s="16">
        <v>0</v>
      </c>
      <c r="AI23" s="16">
        <v>0</v>
      </c>
      <c r="AJ23" s="16">
        <v>0.02</v>
      </c>
      <c r="AK23" s="16">
        <v>0</v>
      </c>
      <c r="AL23" s="18">
        <v>0</v>
      </c>
      <c r="AM23" s="17">
        <v>0.01</v>
      </c>
      <c r="AN23" s="18">
        <v>0</v>
      </c>
    </row>
    <row r="24" spans="1:40" ht="15" customHeight="1" x14ac:dyDescent="0.3">
      <c r="A24" s="2" t="s">
        <v>329</v>
      </c>
      <c r="B24" s="9" t="s">
        <v>774</v>
      </c>
      <c r="C24" s="13">
        <v>0</v>
      </c>
      <c r="D24" s="14">
        <v>0</v>
      </c>
      <c r="E24" s="15">
        <v>0</v>
      </c>
      <c r="F24" s="14">
        <v>0</v>
      </c>
      <c r="G24" s="13">
        <v>0</v>
      </c>
      <c r="H24" s="13">
        <v>0</v>
      </c>
      <c r="I24" s="13">
        <v>0</v>
      </c>
      <c r="J24" s="13">
        <v>0</v>
      </c>
      <c r="K24" s="13">
        <v>0</v>
      </c>
      <c r="L24" s="13">
        <v>0</v>
      </c>
      <c r="M24" s="13">
        <v>0</v>
      </c>
      <c r="N24" s="15">
        <v>0</v>
      </c>
      <c r="O24" s="14">
        <v>0</v>
      </c>
      <c r="P24" s="13">
        <v>0</v>
      </c>
      <c r="Q24" s="13">
        <v>0</v>
      </c>
      <c r="R24" s="13">
        <v>0</v>
      </c>
      <c r="S24" s="13">
        <v>0</v>
      </c>
      <c r="T24" s="13">
        <v>0</v>
      </c>
      <c r="U24" s="13">
        <v>0</v>
      </c>
      <c r="V24" s="13">
        <v>0</v>
      </c>
      <c r="W24" s="13">
        <v>0</v>
      </c>
      <c r="X24" s="13">
        <v>0</v>
      </c>
      <c r="Y24" s="13">
        <v>0</v>
      </c>
      <c r="Z24" s="15">
        <v>0</v>
      </c>
      <c r="AA24" s="14">
        <v>0</v>
      </c>
      <c r="AB24" s="13">
        <v>0</v>
      </c>
      <c r="AC24" s="13">
        <v>0</v>
      </c>
      <c r="AD24" s="13">
        <v>0</v>
      </c>
      <c r="AE24" s="13">
        <v>0</v>
      </c>
      <c r="AF24" s="15">
        <v>0</v>
      </c>
      <c r="AG24" s="14">
        <v>0</v>
      </c>
      <c r="AH24" s="13">
        <v>0</v>
      </c>
      <c r="AI24" s="13">
        <v>0</v>
      </c>
      <c r="AJ24" s="13">
        <v>0</v>
      </c>
      <c r="AK24" s="13">
        <v>0</v>
      </c>
      <c r="AL24" s="15">
        <v>0</v>
      </c>
      <c r="AM24" s="14">
        <v>0</v>
      </c>
      <c r="AN24" s="15">
        <v>0</v>
      </c>
    </row>
    <row r="25" spans="1:40" ht="15" customHeight="1" x14ac:dyDescent="0.3">
      <c r="A25" s="2" t="s">
        <v>329</v>
      </c>
      <c r="B25" s="9"/>
      <c r="C25" s="16">
        <v>0</v>
      </c>
      <c r="D25" s="17">
        <v>0</v>
      </c>
      <c r="E25" s="18">
        <v>0</v>
      </c>
      <c r="F25" s="17">
        <v>0</v>
      </c>
      <c r="G25" s="16">
        <v>0</v>
      </c>
      <c r="H25" s="16">
        <v>0</v>
      </c>
      <c r="I25" s="16">
        <v>0</v>
      </c>
      <c r="J25" s="16">
        <v>0</v>
      </c>
      <c r="K25" s="16">
        <v>0</v>
      </c>
      <c r="L25" s="16">
        <v>0</v>
      </c>
      <c r="M25" s="16">
        <v>0</v>
      </c>
      <c r="N25" s="18">
        <v>0</v>
      </c>
      <c r="O25" s="17">
        <v>0</v>
      </c>
      <c r="P25" s="16">
        <v>0</v>
      </c>
      <c r="Q25" s="16">
        <v>0</v>
      </c>
      <c r="R25" s="16">
        <v>0</v>
      </c>
      <c r="S25" s="16">
        <v>0</v>
      </c>
      <c r="T25" s="16">
        <v>0</v>
      </c>
      <c r="U25" s="16">
        <v>0</v>
      </c>
      <c r="V25" s="16">
        <v>0</v>
      </c>
      <c r="W25" s="16">
        <v>0</v>
      </c>
      <c r="X25" s="16">
        <v>0</v>
      </c>
      <c r="Y25" s="16">
        <v>0</v>
      </c>
      <c r="Z25" s="18">
        <v>0</v>
      </c>
      <c r="AA25" s="17">
        <v>0</v>
      </c>
      <c r="AB25" s="16">
        <v>0</v>
      </c>
      <c r="AC25" s="16">
        <v>0</v>
      </c>
      <c r="AD25" s="16">
        <v>0</v>
      </c>
      <c r="AE25" s="16">
        <v>0</v>
      </c>
      <c r="AF25" s="18">
        <v>0</v>
      </c>
      <c r="AG25" s="17">
        <v>0</v>
      </c>
      <c r="AH25" s="16">
        <v>0</v>
      </c>
      <c r="AI25" s="16">
        <v>0</v>
      </c>
      <c r="AJ25" s="16">
        <v>0</v>
      </c>
      <c r="AK25" s="16">
        <v>0</v>
      </c>
      <c r="AL25" s="18">
        <v>0</v>
      </c>
      <c r="AM25" s="17">
        <v>0</v>
      </c>
      <c r="AN25" s="18">
        <v>0</v>
      </c>
    </row>
    <row r="26" spans="1:40" ht="15" customHeight="1" x14ac:dyDescent="0.3">
      <c r="A26" s="2" t="s">
        <v>329</v>
      </c>
      <c r="B26" s="9" t="s">
        <v>960</v>
      </c>
      <c r="C26" s="13">
        <v>93</v>
      </c>
      <c r="D26" s="14">
        <v>49</v>
      </c>
      <c r="E26" s="15">
        <v>45</v>
      </c>
      <c r="F26" s="14">
        <v>4</v>
      </c>
      <c r="G26" s="13">
        <v>15</v>
      </c>
      <c r="H26" s="13">
        <v>18</v>
      </c>
      <c r="I26" s="13">
        <v>14</v>
      </c>
      <c r="J26" s="13">
        <v>21</v>
      </c>
      <c r="K26" s="13">
        <v>22</v>
      </c>
      <c r="L26" s="13">
        <v>19</v>
      </c>
      <c r="M26" s="13">
        <v>32</v>
      </c>
      <c r="N26" s="15">
        <v>43</v>
      </c>
      <c r="O26" s="14">
        <v>54</v>
      </c>
      <c r="P26" s="13">
        <v>30</v>
      </c>
      <c r="Q26" s="13">
        <v>10</v>
      </c>
      <c r="R26" s="13">
        <v>4</v>
      </c>
      <c r="S26" s="13">
        <v>9</v>
      </c>
      <c r="T26" s="13">
        <v>10</v>
      </c>
      <c r="U26" s="13">
        <v>7</v>
      </c>
      <c r="V26" s="13">
        <v>0</v>
      </c>
      <c r="W26" s="13">
        <v>0</v>
      </c>
      <c r="X26" s="13">
        <v>9</v>
      </c>
      <c r="Y26" s="13">
        <v>3</v>
      </c>
      <c r="Z26" s="15">
        <v>13</v>
      </c>
      <c r="AA26" s="14">
        <v>81</v>
      </c>
      <c r="AB26" s="13">
        <v>12</v>
      </c>
      <c r="AC26" s="13">
        <v>1</v>
      </c>
      <c r="AD26" s="13">
        <v>1</v>
      </c>
      <c r="AE26" s="13">
        <v>10</v>
      </c>
      <c r="AF26" s="15">
        <v>0</v>
      </c>
      <c r="AG26" s="14">
        <v>51</v>
      </c>
      <c r="AH26" s="13">
        <v>42</v>
      </c>
      <c r="AI26" s="13">
        <v>27</v>
      </c>
      <c r="AJ26" s="13">
        <v>25</v>
      </c>
      <c r="AK26" s="13">
        <v>29</v>
      </c>
      <c r="AL26" s="15">
        <v>13</v>
      </c>
      <c r="AM26" s="14">
        <v>93</v>
      </c>
      <c r="AN26" s="15">
        <v>0</v>
      </c>
    </row>
    <row r="27" spans="1:40" ht="15" customHeight="1" x14ac:dyDescent="0.3">
      <c r="A27" s="2" t="s">
        <v>329</v>
      </c>
      <c r="B27" s="9"/>
      <c r="C27" s="16">
        <v>0.61</v>
      </c>
      <c r="D27" s="17">
        <v>0.64</v>
      </c>
      <c r="E27" s="18">
        <v>0.57999999999999996</v>
      </c>
      <c r="F27" s="17">
        <v>0.45</v>
      </c>
      <c r="G27" s="16">
        <v>0.85</v>
      </c>
      <c r="H27" s="20">
        <v>0.47</v>
      </c>
      <c r="I27" s="16">
        <v>0.51</v>
      </c>
      <c r="J27" s="16">
        <v>0.66</v>
      </c>
      <c r="K27" s="16">
        <v>0.71</v>
      </c>
      <c r="L27" s="16">
        <v>0.72</v>
      </c>
      <c r="M27" s="20">
        <v>0.49</v>
      </c>
      <c r="N27" s="18">
        <v>0.68</v>
      </c>
      <c r="O27" s="17">
        <v>0.67</v>
      </c>
      <c r="P27" s="16">
        <v>0.55000000000000004</v>
      </c>
      <c r="Q27" s="16">
        <v>0.73</v>
      </c>
      <c r="R27" s="16">
        <v>0.56999999999999995</v>
      </c>
      <c r="S27" s="16">
        <v>0.73</v>
      </c>
      <c r="T27" s="16">
        <v>0.51</v>
      </c>
      <c r="U27" s="16">
        <v>0.71</v>
      </c>
      <c r="V27" s="16">
        <v>0</v>
      </c>
      <c r="W27" s="16">
        <v>0</v>
      </c>
      <c r="X27" s="16">
        <v>0.61</v>
      </c>
      <c r="Y27" s="16">
        <v>0.52</v>
      </c>
      <c r="Z27" s="18">
        <v>0.72</v>
      </c>
      <c r="AA27" s="17">
        <v>0.62</v>
      </c>
      <c r="AB27" s="16">
        <v>0.56000000000000005</v>
      </c>
      <c r="AC27" s="16">
        <v>1</v>
      </c>
      <c r="AD27" s="16">
        <v>0.13</v>
      </c>
      <c r="AE27" s="16">
        <v>0.74</v>
      </c>
      <c r="AF27" s="18">
        <v>0</v>
      </c>
      <c r="AG27" s="17">
        <v>0.64</v>
      </c>
      <c r="AH27" s="16">
        <v>0.57999999999999996</v>
      </c>
      <c r="AI27" s="16">
        <v>0.73</v>
      </c>
      <c r="AJ27" s="16">
        <v>0.56000000000000005</v>
      </c>
      <c r="AK27" s="16">
        <v>0.67</v>
      </c>
      <c r="AL27" s="21">
        <v>0.44</v>
      </c>
      <c r="AM27" s="17">
        <v>0.61</v>
      </c>
      <c r="AN27" s="18">
        <v>0</v>
      </c>
    </row>
    <row r="28" spans="1:40" ht="15" customHeight="1" x14ac:dyDescent="0.3">
      <c r="A28" s="2" t="s">
        <v>329</v>
      </c>
      <c r="B28" s="9"/>
      <c r="D28" s="22"/>
      <c r="E28" s="9"/>
      <c r="F28" s="22"/>
      <c r="K28" s="12" t="s">
        <v>662</v>
      </c>
      <c r="N28" s="11" t="s">
        <v>662</v>
      </c>
      <c r="O28" s="22"/>
      <c r="Z28" s="9"/>
      <c r="AA28" s="22"/>
      <c r="AF28" s="9"/>
      <c r="AG28" s="22"/>
      <c r="AI28" s="12" t="s">
        <v>382</v>
      </c>
      <c r="AK28" s="12" t="s">
        <v>382</v>
      </c>
      <c r="AL28" s="9"/>
      <c r="AM28" s="22"/>
      <c r="AN28" s="9"/>
    </row>
    <row r="29" spans="1:40" ht="15" customHeight="1" x14ac:dyDescent="0.3">
      <c r="A29" s="2" t="s">
        <v>329</v>
      </c>
      <c r="B29" s="9" t="s">
        <v>970</v>
      </c>
      <c r="C29" s="13">
        <v>12</v>
      </c>
      <c r="D29" s="14">
        <v>5</v>
      </c>
      <c r="E29" s="15">
        <v>7</v>
      </c>
      <c r="F29" s="14">
        <v>1</v>
      </c>
      <c r="G29" s="13">
        <v>1</v>
      </c>
      <c r="H29" s="13">
        <v>4</v>
      </c>
      <c r="I29" s="13">
        <v>3</v>
      </c>
      <c r="J29" s="13">
        <v>1</v>
      </c>
      <c r="K29" s="13">
        <v>2</v>
      </c>
      <c r="L29" s="13">
        <v>2</v>
      </c>
      <c r="M29" s="13">
        <v>7</v>
      </c>
      <c r="N29" s="15">
        <v>3</v>
      </c>
      <c r="O29" s="14">
        <v>6</v>
      </c>
      <c r="P29" s="13">
        <v>5</v>
      </c>
      <c r="Q29" s="13">
        <v>1</v>
      </c>
      <c r="R29" s="13">
        <v>0</v>
      </c>
      <c r="S29" s="13">
        <v>1</v>
      </c>
      <c r="T29" s="13">
        <v>1</v>
      </c>
      <c r="U29" s="13">
        <v>1</v>
      </c>
      <c r="V29" s="13">
        <v>0</v>
      </c>
      <c r="W29" s="13">
        <v>0</v>
      </c>
      <c r="X29" s="13">
        <v>2</v>
      </c>
      <c r="Y29" s="13">
        <v>0</v>
      </c>
      <c r="Z29" s="15">
        <v>1</v>
      </c>
      <c r="AA29" s="14">
        <v>10</v>
      </c>
      <c r="AB29" s="13">
        <v>2</v>
      </c>
      <c r="AC29" s="13">
        <v>0</v>
      </c>
      <c r="AD29" s="13">
        <v>1</v>
      </c>
      <c r="AE29" s="13">
        <v>1</v>
      </c>
      <c r="AF29" s="15">
        <v>0</v>
      </c>
      <c r="AG29" s="14">
        <v>5</v>
      </c>
      <c r="AH29" s="13">
        <v>7</v>
      </c>
      <c r="AI29" s="13">
        <v>2</v>
      </c>
      <c r="AJ29" s="13">
        <v>3</v>
      </c>
      <c r="AK29" s="13">
        <v>4</v>
      </c>
      <c r="AL29" s="15">
        <v>3</v>
      </c>
      <c r="AM29" s="14">
        <v>12</v>
      </c>
      <c r="AN29" s="15">
        <v>0</v>
      </c>
    </row>
    <row r="30" spans="1:40" ht="15" customHeight="1" x14ac:dyDescent="0.3">
      <c r="A30" s="2" t="s">
        <v>329</v>
      </c>
      <c r="B30" s="9"/>
      <c r="C30" s="25">
        <v>0.08</v>
      </c>
      <c r="D30" s="26">
        <v>7.0000000000000007E-2</v>
      </c>
      <c r="E30" s="27">
        <v>0.09</v>
      </c>
      <c r="F30" s="26">
        <v>0.1</v>
      </c>
      <c r="G30" s="25">
        <v>0.05</v>
      </c>
      <c r="H30" s="25">
        <v>0.1</v>
      </c>
      <c r="I30" s="25">
        <v>0.12</v>
      </c>
      <c r="J30" s="25">
        <v>0.03</v>
      </c>
      <c r="K30" s="25">
        <v>0.06</v>
      </c>
      <c r="L30" s="25">
        <v>0.06</v>
      </c>
      <c r="M30" s="25">
        <v>0.11</v>
      </c>
      <c r="N30" s="27">
        <v>0.04</v>
      </c>
      <c r="O30" s="26">
        <v>7.0000000000000007E-2</v>
      </c>
      <c r="P30" s="25">
        <v>0.09</v>
      </c>
      <c r="Q30" s="25">
        <v>0.06</v>
      </c>
      <c r="R30" s="25">
        <v>0</v>
      </c>
      <c r="S30" s="25">
        <v>0.09</v>
      </c>
      <c r="T30" s="25">
        <v>0.05</v>
      </c>
      <c r="U30" s="25">
        <v>0.09</v>
      </c>
      <c r="V30" s="25">
        <v>0</v>
      </c>
      <c r="W30" s="25">
        <v>0</v>
      </c>
      <c r="X30" s="25">
        <v>0.12</v>
      </c>
      <c r="Y30" s="25">
        <v>0</v>
      </c>
      <c r="Z30" s="27">
        <v>0.06</v>
      </c>
      <c r="AA30" s="26">
        <v>7.0000000000000007E-2</v>
      </c>
      <c r="AB30" s="25">
        <v>0.09</v>
      </c>
      <c r="AC30" s="25">
        <v>0</v>
      </c>
      <c r="AD30" s="25">
        <v>0.12</v>
      </c>
      <c r="AE30" s="25">
        <v>0.08</v>
      </c>
      <c r="AF30" s="27">
        <v>0</v>
      </c>
      <c r="AG30" s="26">
        <v>0.06</v>
      </c>
      <c r="AH30" s="25">
        <v>0.09</v>
      </c>
      <c r="AI30" s="25">
        <v>0.05</v>
      </c>
      <c r="AJ30" s="25">
        <v>7.0000000000000007E-2</v>
      </c>
      <c r="AK30" s="25">
        <v>0.09</v>
      </c>
      <c r="AL30" s="27">
        <v>0.09</v>
      </c>
      <c r="AM30" s="26">
        <v>0.08</v>
      </c>
      <c r="AN30" s="27">
        <v>0</v>
      </c>
    </row>
    <row r="31" spans="1:40" x14ac:dyDescent="0.3">
      <c r="A31" s="2" t="s">
        <v>329</v>
      </c>
      <c r="B31" s="2" t="s">
        <v>457</v>
      </c>
    </row>
    <row r="32" spans="1:40" x14ac:dyDescent="0.3">
      <c r="A32" s="2" t="s">
        <v>329</v>
      </c>
      <c r="B32" s="2" t="s">
        <v>458</v>
      </c>
    </row>
    <row r="33" spans="1:2" ht="15" customHeight="1" x14ac:dyDescent="0.3">
      <c r="A33" s="2" t="s">
        <v>329</v>
      </c>
    </row>
    <row r="34" spans="1:2" ht="15" customHeight="1" x14ac:dyDescent="0.3">
      <c r="A34" s="2" t="s">
        <v>329</v>
      </c>
      <c r="B34" s="2" t="s">
        <v>459</v>
      </c>
    </row>
  </sheetData>
  <mergeCells count="6">
    <mergeCell ref="AM6:AN6"/>
    <mergeCell ref="D6:E6"/>
    <mergeCell ref="F6:N6"/>
    <mergeCell ref="O6:Z6"/>
    <mergeCell ref="AA6:AF6"/>
    <mergeCell ref="AG6:AL6"/>
  </mergeCells>
  <hyperlinks>
    <hyperlink ref="B1" location="'Contents'!E1" display="&lt;&lt; Contents" xr:uid="{00000000-0004-0000-4D00-000000000000}"/>
  </hyperlinks>
  <pageMargins left="0.7" right="0.7" top="0.75" bottom="0.75" header="0.3" footer="0.3"/>
  <headerFooter>
    <oddHeader>&amp;L&amp;"Aptos"&amp;12&amp;K000000 Classification: CONFIDENTIAL&amp;1#_x000D_</oddHeader>
  </headerFooter>
</worksheet>
</file>

<file path=xl/worksheets/sheet7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E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1217</v>
      </c>
    </row>
    <row r="4" spans="1:40" x14ac:dyDescent="0.3">
      <c r="A4" s="2" t="s">
        <v>329</v>
      </c>
      <c r="B4" s="2" t="s">
        <v>1218</v>
      </c>
    </row>
    <row r="5" spans="1:40" x14ac:dyDescent="0.3">
      <c r="A5" s="2" t="s">
        <v>329</v>
      </c>
      <c r="B5" s="2" t="s">
        <v>69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37</v>
      </c>
      <c r="D9" s="14">
        <v>15</v>
      </c>
      <c r="E9" s="15">
        <v>22</v>
      </c>
      <c r="F9" s="14">
        <v>5</v>
      </c>
      <c r="G9" s="13">
        <v>11</v>
      </c>
      <c r="H9" s="13">
        <v>13</v>
      </c>
      <c r="I9" s="13">
        <v>3</v>
      </c>
      <c r="J9" s="13">
        <v>3</v>
      </c>
      <c r="K9" s="13">
        <v>2</v>
      </c>
      <c r="L9" s="13">
        <v>16</v>
      </c>
      <c r="M9" s="13">
        <v>16</v>
      </c>
      <c r="N9" s="15">
        <v>5</v>
      </c>
      <c r="O9" s="14">
        <v>25</v>
      </c>
      <c r="P9" s="13">
        <v>7</v>
      </c>
      <c r="Q9" s="13">
        <v>3</v>
      </c>
      <c r="R9" s="13">
        <v>2</v>
      </c>
      <c r="S9" s="13">
        <v>2</v>
      </c>
      <c r="T9" s="13">
        <v>5</v>
      </c>
      <c r="U9" s="13">
        <v>6</v>
      </c>
      <c r="V9" s="13">
        <v>0</v>
      </c>
      <c r="W9" s="13">
        <v>0</v>
      </c>
      <c r="X9" s="13">
        <v>4</v>
      </c>
      <c r="Y9" s="13">
        <v>1</v>
      </c>
      <c r="Z9" s="15">
        <v>7</v>
      </c>
      <c r="AA9" s="14">
        <v>21</v>
      </c>
      <c r="AB9" s="13">
        <v>16</v>
      </c>
      <c r="AC9" s="13">
        <v>0</v>
      </c>
      <c r="AD9" s="13">
        <v>9</v>
      </c>
      <c r="AE9" s="13">
        <v>7</v>
      </c>
      <c r="AF9" s="15">
        <v>0</v>
      </c>
      <c r="AG9" s="14">
        <v>21</v>
      </c>
      <c r="AH9" s="13">
        <v>16</v>
      </c>
      <c r="AI9" s="13">
        <v>15</v>
      </c>
      <c r="AJ9" s="13">
        <v>6</v>
      </c>
      <c r="AK9" s="13">
        <v>5</v>
      </c>
      <c r="AL9" s="15">
        <v>11</v>
      </c>
      <c r="AM9" s="14">
        <v>37</v>
      </c>
      <c r="AN9" s="15">
        <v>0</v>
      </c>
    </row>
    <row r="10" spans="1:40" ht="15" customHeight="1" x14ac:dyDescent="0.3">
      <c r="A10" s="2" t="s">
        <v>329</v>
      </c>
      <c r="B10" s="9" t="s">
        <v>338</v>
      </c>
      <c r="C10" s="13">
        <v>34</v>
      </c>
      <c r="D10" s="14">
        <v>13</v>
      </c>
      <c r="E10" s="15">
        <v>20</v>
      </c>
      <c r="F10" s="14">
        <v>5</v>
      </c>
      <c r="G10" s="13">
        <v>10</v>
      </c>
      <c r="H10" s="13">
        <v>12</v>
      </c>
      <c r="I10" s="13">
        <v>3</v>
      </c>
      <c r="J10" s="13">
        <v>3</v>
      </c>
      <c r="K10" s="13">
        <v>2</v>
      </c>
      <c r="L10" s="13">
        <v>14</v>
      </c>
      <c r="M10" s="13">
        <v>15</v>
      </c>
      <c r="N10" s="15">
        <v>5</v>
      </c>
      <c r="O10" s="14">
        <v>23</v>
      </c>
      <c r="P10" s="13">
        <v>7</v>
      </c>
      <c r="Q10" s="13">
        <v>2</v>
      </c>
      <c r="R10" s="13">
        <v>2</v>
      </c>
      <c r="S10" s="13">
        <v>2</v>
      </c>
      <c r="T10" s="13">
        <v>5</v>
      </c>
      <c r="U10" s="13">
        <v>5</v>
      </c>
      <c r="V10" s="13">
        <v>0</v>
      </c>
      <c r="W10" s="13">
        <v>0</v>
      </c>
      <c r="X10" s="13">
        <v>4</v>
      </c>
      <c r="Y10" s="13">
        <v>1</v>
      </c>
      <c r="Z10" s="15">
        <v>7</v>
      </c>
      <c r="AA10" s="14">
        <v>19</v>
      </c>
      <c r="AB10" s="13">
        <v>14</v>
      </c>
      <c r="AC10" s="13">
        <v>0</v>
      </c>
      <c r="AD10" s="13">
        <v>8</v>
      </c>
      <c r="AE10" s="13">
        <v>6</v>
      </c>
      <c r="AF10" s="15">
        <v>0</v>
      </c>
      <c r="AG10" s="14">
        <v>19</v>
      </c>
      <c r="AH10" s="13">
        <v>15</v>
      </c>
      <c r="AI10" s="13">
        <v>13</v>
      </c>
      <c r="AJ10" s="13">
        <v>6</v>
      </c>
      <c r="AK10" s="13">
        <v>5</v>
      </c>
      <c r="AL10" s="15">
        <v>10</v>
      </c>
      <c r="AM10" s="14">
        <v>34</v>
      </c>
      <c r="AN10" s="15">
        <v>0</v>
      </c>
    </row>
    <row r="11" spans="1:40" ht="15" customHeight="1" x14ac:dyDescent="0.3">
      <c r="A11" s="2" t="s">
        <v>329</v>
      </c>
      <c r="B11" s="9" t="s">
        <v>909</v>
      </c>
      <c r="C11" s="13">
        <v>14</v>
      </c>
      <c r="D11" s="14">
        <v>7</v>
      </c>
      <c r="E11" s="15">
        <v>6</v>
      </c>
      <c r="F11" s="14">
        <v>1</v>
      </c>
      <c r="G11" s="13">
        <v>5</v>
      </c>
      <c r="H11" s="13">
        <v>5</v>
      </c>
      <c r="I11" s="13">
        <v>0</v>
      </c>
      <c r="J11" s="13">
        <v>2</v>
      </c>
      <c r="K11" s="13">
        <v>1</v>
      </c>
      <c r="L11" s="13">
        <v>5</v>
      </c>
      <c r="M11" s="13">
        <v>5</v>
      </c>
      <c r="N11" s="15">
        <v>3</v>
      </c>
      <c r="O11" s="14">
        <v>10</v>
      </c>
      <c r="P11" s="13">
        <v>3</v>
      </c>
      <c r="Q11" s="13">
        <v>2</v>
      </c>
      <c r="R11" s="13">
        <v>0</v>
      </c>
      <c r="S11" s="13">
        <v>0</v>
      </c>
      <c r="T11" s="13">
        <v>1</v>
      </c>
      <c r="U11" s="13">
        <v>3</v>
      </c>
      <c r="V11" s="13">
        <v>0</v>
      </c>
      <c r="W11" s="13">
        <v>0</v>
      </c>
      <c r="X11" s="13">
        <v>1</v>
      </c>
      <c r="Y11" s="13">
        <v>0</v>
      </c>
      <c r="Z11" s="15">
        <v>5</v>
      </c>
      <c r="AA11" s="14">
        <v>7</v>
      </c>
      <c r="AB11" s="13">
        <v>6</v>
      </c>
      <c r="AC11" s="13">
        <v>0</v>
      </c>
      <c r="AD11" s="13">
        <v>3</v>
      </c>
      <c r="AE11" s="13">
        <v>4</v>
      </c>
      <c r="AF11" s="15">
        <v>0</v>
      </c>
      <c r="AG11" s="14">
        <v>8</v>
      </c>
      <c r="AH11" s="13">
        <v>6</v>
      </c>
      <c r="AI11" s="13">
        <v>7</v>
      </c>
      <c r="AJ11" s="13">
        <v>1</v>
      </c>
      <c r="AK11" s="13">
        <v>3</v>
      </c>
      <c r="AL11" s="15">
        <v>3</v>
      </c>
      <c r="AM11" s="14">
        <v>14</v>
      </c>
      <c r="AN11" s="15">
        <v>0</v>
      </c>
    </row>
    <row r="12" spans="1:40" ht="15" customHeight="1" x14ac:dyDescent="0.3">
      <c r="A12" s="2" t="s">
        <v>329</v>
      </c>
      <c r="B12" s="9"/>
      <c r="C12" s="16">
        <v>0.4</v>
      </c>
      <c r="D12" s="17">
        <v>0.56000000000000005</v>
      </c>
      <c r="E12" s="18">
        <v>0.3</v>
      </c>
      <c r="F12" s="17">
        <v>0.18</v>
      </c>
      <c r="G12" s="16">
        <v>0.47</v>
      </c>
      <c r="H12" s="16">
        <v>0.45</v>
      </c>
      <c r="I12" s="16">
        <v>0</v>
      </c>
      <c r="J12" s="16">
        <v>0.66</v>
      </c>
      <c r="K12" s="16">
        <v>0.48</v>
      </c>
      <c r="L12" s="16">
        <v>0.38</v>
      </c>
      <c r="M12" s="16">
        <v>0.37</v>
      </c>
      <c r="N12" s="18">
        <v>0.59</v>
      </c>
      <c r="O12" s="17">
        <v>0.45</v>
      </c>
      <c r="P12" s="16">
        <v>0.42</v>
      </c>
      <c r="Q12" s="16">
        <v>0.69</v>
      </c>
      <c r="R12" s="16">
        <v>0</v>
      </c>
      <c r="S12" s="16">
        <v>0</v>
      </c>
      <c r="T12" s="16">
        <v>0.17</v>
      </c>
      <c r="U12" s="16">
        <v>0.5</v>
      </c>
      <c r="V12" s="16">
        <v>0</v>
      </c>
      <c r="W12" s="16">
        <v>0</v>
      </c>
      <c r="X12" s="16">
        <v>0.24</v>
      </c>
      <c r="Y12" s="16">
        <v>0</v>
      </c>
      <c r="Z12" s="18">
        <v>0.69</v>
      </c>
      <c r="AA12" s="17">
        <v>0.37</v>
      </c>
      <c r="AB12" s="16">
        <v>0.45</v>
      </c>
      <c r="AC12" s="16">
        <v>0</v>
      </c>
      <c r="AD12" s="16">
        <v>0.35</v>
      </c>
      <c r="AE12" s="16">
        <v>0.59</v>
      </c>
      <c r="AF12" s="18">
        <v>0</v>
      </c>
      <c r="AG12" s="17">
        <v>0.42</v>
      </c>
      <c r="AH12" s="16">
        <v>0.38</v>
      </c>
      <c r="AI12" s="16">
        <v>0.55000000000000004</v>
      </c>
      <c r="AJ12" s="16">
        <v>0.16</v>
      </c>
      <c r="AK12" s="16">
        <v>0.59</v>
      </c>
      <c r="AL12" s="18">
        <v>0.28000000000000003</v>
      </c>
      <c r="AM12" s="17">
        <v>0.4</v>
      </c>
      <c r="AN12" s="18">
        <v>0</v>
      </c>
    </row>
    <row r="13" spans="1:40" ht="15" customHeight="1" x14ac:dyDescent="0.3">
      <c r="A13" s="2" t="s">
        <v>329</v>
      </c>
      <c r="B13" s="9" t="s">
        <v>922</v>
      </c>
      <c r="C13" s="13">
        <v>5</v>
      </c>
      <c r="D13" s="14">
        <v>2</v>
      </c>
      <c r="E13" s="15">
        <v>3</v>
      </c>
      <c r="F13" s="14">
        <v>3</v>
      </c>
      <c r="G13" s="13">
        <v>1</v>
      </c>
      <c r="H13" s="13">
        <v>2</v>
      </c>
      <c r="I13" s="13">
        <v>0</v>
      </c>
      <c r="J13" s="13">
        <v>0</v>
      </c>
      <c r="K13" s="13">
        <v>0</v>
      </c>
      <c r="L13" s="13">
        <v>4</v>
      </c>
      <c r="M13" s="13">
        <v>2</v>
      </c>
      <c r="N13" s="15">
        <v>0</v>
      </c>
      <c r="O13" s="14">
        <v>4</v>
      </c>
      <c r="P13" s="13">
        <v>0</v>
      </c>
      <c r="Q13" s="13">
        <v>1</v>
      </c>
      <c r="R13" s="13">
        <v>1</v>
      </c>
      <c r="S13" s="13">
        <v>0</v>
      </c>
      <c r="T13" s="13">
        <v>1</v>
      </c>
      <c r="U13" s="13">
        <v>0</v>
      </c>
      <c r="V13" s="13">
        <v>0</v>
      </c>
      <c r="W13" s="13">
        <v>0</v>
      </c>
      <c r="X13" s="13">
        <v>2</v>
      </c>
      <c r="Y13" s="13">
        <v>0</v>
      </c>
      <c r="Z13" s="15">
        <v>1</v>
      </c>
      <c r="AA13" s="14">
        <v>3</v>
      </c>
      <c r="AB13" s="13">
        <v>2</v>
      </c>
      <c r="AC13" s="13">
        <v>0</v>
      </c>
      <c r="AD13" s="13">
        <v>2</v>
      </c>
      <c r="AE13" s="13">
        <v>1</v>
      </c>
      <c r="AF13" s="15">
        <v>0</v>
      </c>
      <c r="AG13" s="14">
        <v>2</v>
      </c>
      <c r="AH13" s="13">
        <v>3</v>
      </c>
      <c r="AI13" s="13">
        <v>2</v>
      </c>
      <c r="AJ13" s="13">
        <v>0</v>
      </c>
      <c r="AK13" s="13">
        <v>1</v>
      </c>
      <c r="AL13" s="15">
        <v>2</v>
      </c>
      <c r="AM13" s="14">
        <v>5</v>
      </c>
      <c r="AN13" s="15">
        <v>0</v>
      </c>
    </row>
    <row r="14" spans="1:40" ht="15" customHeight="1" x14ac:dyDescent="0.3">
      <c r="A14" s="2" t="s">
        <v>329</v>
      </c>
      <c r="B14" s="9"/>
      <c r="C14" s="16">
        <v>0.16</v>
      </c>
      <c r="D14" s="17">
        <v>0.18</v>
      </c>
      <c r="E14" s="18">
        <v>0.14000000000000001</v>
      </c>
      <c r="F14" s="17">
        <v>0.62</v>
      </c>
      <c r="G14" s="16">
        <v>0.08</v>
      </c>
      <c r="H14" s="16">
        <v>0.15</v>
      </c>
      <c r="I14" s="16">
        <v>0</v>
      </c>
      <c r="J14" s="16">
        <v>0</v>
      </c>
      <c r="K14" s="16">
        <v>0</v>
      </c>
      <c r="L14" s="16">
        <v>0.25</v>
      </c>
      <c r="M14" s="16">
        <v>0.12</v>
      </c>
      <c r="N14" s="18">
        <v>0</v>
      </c>
      <c r="O14" s="17">
        <v>0.19</v>
      </c>
      <c r="P14" s="16">
        <v>0</v>
      </c>
      <c r="Q14" s="16">
        <v>0.31</v>
      </c>
      <c r="R14" s="16">
        <v>0.49</v>
      </c>
      <c r="S14" s="16">
        <v>0</v>
      </c>
      <c r="T14" s="16">
        <v>0.22</v>
      </c>
      <c r="U14" s="16">
        <v>0</v>
      </c>
      <c r="V14" s="16">
        <v>0</v>
      </c>
      <c r="W14" s="16">
        <v>0</v>
      </c>
      <c r="X14" s="16">
        <v>0.49</v>
      </c>
      <c r="Y14" s="16">
        <v>0</v>
      </c>
      <c r="Z14" s="18">
        <v>0.16</v>
      </c>
      <c r="AA14" s="17">
        <v>0.15</v>
      </c>
      <c r="AB14" s="16">
        <v>0.17</v>
      </c>
      <c r="AC14" s="16">
        <v>0</v>
      </c>
      <c r="AD14" s="16">
        <v>0.19</v>
      </c>
      <c r="AE14" s="16">
        <v>0.13</v>
      </c>
      <c r="AF14" s="18">
        <v>0</v>
      </c>
      <c r="AG14" s="17">
        <v>0.13</v>
      </c>
      <c r="AH14" s="16">
        <v>0.19</v>
      </c>
      <c r="AI14" s="16">
        <v>0.19</v>
      </c>
      <c r="AJ14" s="16">
        <v>0</v>
      </c>
      <c r="AK14" s="16">
        <v>0.22</v>
      </c>
      <c r="AL14" s="18">
        <v>0.18</v>
      </c>
      <c r="AM14" s="17">
        <v>0.16</v>
      </c>
      <c r="AN14" s="18">
        <v>0</v>
      </c>
    </row>
    <row r="15" spans="1:40" ht="15" customHeight="1" x14ac:dyDescent="0.3">
      <c r="A15" s="2" t="s">
        <v>329</v>
      </c>
      <c r="B15" s="9" t="s">
        <v>930</v>
      </c>
      <c r="C15" s="13">
        <v>9</v>
      </c>
      <c r="D15" s="14">
        <v>2</v>
      </c>
      <c r="E15" s="15">
        <v>7</v>
      </c>
      <c r="F15" s="14">
        <v>1</v>
      </c>
      <c r="G15" s="13">
        <v>3</v>
      </c>
      <c r="H15" s="13">
        <v>3</v>
      </c>
      <c r="I15" s="13">
        <v>3</v>
      </c>
      <c r="J15" s="13">
        <v>0</v>
      </c>
      <c r="K15" s="13">
        <v>0</v>
      </c>
      <c r="L15" s="13">
        <v>4</v>
      </c>
      <c r="M15" s="13">
        <v>5</v>
      </c>
      <c r="N15" s="15">
        <v>0</v>
      </c>
      <c r="O15" s="14">
        <v>5</v>
      </c>
      <c r="P15" s="13">
        <v>3</v>
      </c>
      <c r="Q15" s="13">
        <v>0</v>
      </c>
      <c r="R15" s="13">
        <v>1</v>
      </c>
      <c r="S15" s="13">
        <v>2</v>
      </c>
      <c r="T15" s="13">
        <v>2</v>
      </c>
      <c r="U15" s="13">
        <v>2</v>
      </c>
      <c r="V15" s="13">
        <v>0</v>
      </c>
      <c r="W15" s="13">
        <v>0</v>
      </c>
      <c r="X15" s="13">
        <v>0</v>
      </c>
      <c r="Y15" s="13">
        <v>0</v>
      </c>
      <c r="Z15" s="15">
        <v>0</v>
      </c>
      <c r="AA15" s="14">
        <v>6</v>
      </c>
      <c r="AB15" s="13">
        <v>3</v>
      </c>
      <c r="AC15" s="13">
        <v>0</v>
      </c>
      <c r="AD15" s="13">
        <v>1</v>
      </c>
      <c r="AE15" s="13">
        <v>2</v>
      </c>
      <c r="AF15" s="15">
        <v>0</v>
      </c>
      <c r="AG15" s="14">
        <v>6</v>
      </c>
      <c r="AH15" s="13">
        <v>3</v>
      </c>
      <c r="AI15" s="13">
        <v>3</v>
      </c>
      <c r="AJ15" s="13">
        <v>4</v>
      </c>
      <c r="AK15" s="13">
        <v>1</v>
      </c>
      <c r="AL15" s="15">
        <v>2</v>
      </c>
      <c r="AM15" s="14">
        <v>9</v>
      </c>
      <c r="AN15" s="15">
        <v>0</v>
      </c>
    </row>
    <row r="16" spans="1:40" ht="15" customHeight="1" x14ac:dyDescent="0.3">
      <c r="A16" s="2" t="s">
        <v>329</v>
      </c>
      <c r="B16" s="9"/>
      <c r="C16" s="16">
        <v>0.27</v>
      </c>
      <c r="D16" s="17">
        <v>0.12</v>
      </c>
      <c r="E16" s="18">
        <v>0.36</v>
      </c>
      <c r="F16" s="17">
        <v>0.19</v>
      </c>
      <c r="G16" s="16">
        <v>0.28000000000000003</v>
      </c>
      <c r="H16" s="16">
        <v>0.22</v>
      </c>
      <c r="I16" s="16">
        <v>1</v>
      </c>
      <c r="J16" s="16">
        <v>0</v>
      </c>
      <c r="K16" s="16">
        <v>0</v>
      </c>
      <c r="L16" s="16">
        <v>0.25</v>
      </c>
      <c r="M16" s="16">
        <v>0.37</v>
      </c>
      <c r="N16" s="18">
        <v>0</v>
      </c>
      <c r="O16" s="17">
        <v>0.2</v>
      </c>
      <c r="P16" s="16">
        <v>0.42</v>
      </c>
      <c r="Q16" s="16">
        <v>0</v>
      </c>
      <c r="R16" s="16">
        <v>0.51</v>
      </c>
      <c r="S16" s="16">
        <v>1</v>
      </c>
      <c r="T16" s="16">
        <v>0.38</v>
      </c>
      <c r="U16" s="16">
        <v>0.34</v>
      </c>
      <c r="V16" s="16">
        <v>0</v>
      </c>
      <c r="W16" s="16">
        <v>0</v>
      </c>
      <c r="X16" s="16">
        <v>0</v>
      </c>
      <c r="Y16" s="16">
        <v>0</v>
      </c>
      <c r="Z16" s="18">
        <v>0</v>
      </c>
      <c r="AA16" s="17">
        <v>0.33</v>
      </c>
      <c r="AB16" s="16">
        <v>0.18</v>
      </c>
      <c r="AC16" s="16">
        <v>0</v>
      </c>
      <c r="AD16" s="16">
        <v>0.11</v>
      </c>
      <c r="AE16" s="16">
        <v>0.28000000000000003</v>
      </c>
      <c r="AF16" s="18">
        <v>0</v>
      </c>
      <c r="AG16" s="17">
        <v>0.35</v>
      </c>
      <c r="AH16" s="16">
        <v>0.17</v>
      </c>
      <c r="AI16" s="16">
        <v>0.2</v>
      </c>
      <c r="AJ16" s="16">
        <v>0.65</v>
      </c>
      <c r="AK16" s="16">
        <v>0.18</v>
      </c>
      <c r="AL16" s="18">
        <v>0.16</v>
      </c>
      <c r="AM16" s="17">
        <v>0.27</v>
      </c>
      <c r="AN16" s="18">
        <v>0</v>
      </c>
    </row>
    <row r="17" spans="1:40" ht="15" customHeight="1" x14ac:dyDescent="0.3">
      <c r="A17" s="2" t="s">
        <v>329</v>
      </c>
      <c r="B17" s="9" t="s">
        <v>940</v>
      </c>
      <c r="C17" s="13">
        <v>2</v>
      </c>
      <c r="D17" s="14">
        <v>1</v>
      </c>
      <c r="E17" s="15">
        <v>1</v>
      </c>
      <c r="F17" s="14">
        <v>0</v>
      </c>
      <c r="G17" s="13">
        <v>0</v>
      </c>
      <c r="H17" s="13">
        <v>1</v>
      </c>
      <c r="I17" s="13">
        <v>0</v>
      </c>
      <c r="J17" s="13">
        <v>1</v>
      </c>
      <c r="K17" s="13">
        <v>0</v>
      </c>
      <c r="L17" s="13">
        <v>0</v>
      </c>
      <c r="M17" s="13">
        <v>1</v>
      </c>
      <c r="N17" s="15">
        <v>1</v>
      </c>
      <c r="O17" s="14">
        <v>0</v>
      </c>
      <c r="P17" s="13">
        <v>1</v>
      </c>
      <c r="Q17" s="13">
        <v>0</v>
      </c>
      <c r="R17" s="13">
        <v>0</v>
      </c>
      <c r="S17" s="13">
        <v>0</v>
      </c>
      <c r="T17" s="13">
        <v>1</v>
      </c>
      <c r="U17" s="13">
        <v>0</v>
      </c>
      <c r="V17" s="13">
        <v>0</v>
      </c>
      <c r="W17" s="13">
        <v>0</v>
      </c>
      <c r="X17" s="13">
        <v>0</v>
      </c>
      <c r="Y17" s="13">
        <v>0</v>
      </c>
      <c r="Z17" s="15">
        <v>0</v>
      </c>
      <c r="AA17" s="14">
        <v>1</v>
      </c>
      <c r="AB17" s="13">
        <v>1</v>
      </c>
      <c r="AC17" s="13">
        <v>0</v>
      </c>
      <c r="AD17" s="13">
        <v>1</v>
      </c>
      <c r="AE17" s="13">
        <v>0</v>
      </c>
      <c r="AF17" s="15">
        <v>0</v>
      </c>
      <c r="AG17" s="14">
        <v>0</v>
      </c>
      <c r="AH17" s="13">
        <v>2</v>
      </c>
      <c r="AI17" s="13">
        <v>0</v>
      </c>
      <c r="AJ17" s="13">
        <v>0</v>
      </c>
      <c r="AK17" s="13">
        <v>0</v>
      </c>
      <c r="AL17" s="15">
        <v>2</v>
      </c>
      <c r="AM17" s="14">
        <v>2</v>
      </c>
      <c r="AN17" s="15">
        <v>0</v>
      </c>
    </row>
    <row r="18" spans="1:40" ht="15" customHeight="1" x14ac:dyDescent="0.3">
      <c r="A18" s="2" t="s">
        <v>329</v>
      </c>
      <c r="B18" s="9"/>
      <c r="C18" s="16">
        <v>0.06</v>
      </c>
      <c r="D18" s="17">
        <v>7.0000000000000007E-2</v>
      </c>
      <c r="E18" s="18">
        <v>0.05</v>
      </c>
      <c r="F18" s="17">
        <v>0</v>
      </c>
      <c r="G18" s="16">
        <v>0</v>
      </c>
      <c r="H18" s="16">
        <v>0.08</v>
      </c>
      <c r="I18" s="16">
        <v>0</v>
      </c>
      <c r="J18" s="16">
        <v>0.34</v>
      </c>
      <c r="K18" s="16">
        <v>0</v>
      </c>
      <c r="L18" s="16">
        <v>0</v>
      </c>
      <c r="M18" s="16">
        <v>7.0000000000000007E-2</v>
      </c>
      <c r="N18" s="18">
        <v>0.21</v>
      </c>
      <c r="O18" s="17">
        <v>0</v>
      </c>
      <c r="P18" s="16">
        <v>0.15</v>
      </c>
      <c r="Q18" s="16">
        <v>0</v>
      </c>
      <c r="R18" s="16">
        <v>0</v>
      </c>
      <c r="S18" s="16">
        <v>0</v>
      </c>
      <c r="T18" s="16">
        <v>0.23</v>
      </c>
      <c r="U18" s="16">
        <v>0</v>
      </c>
      <c r="V18" s="16">
        <v>0</v>
      </c>
      <c r="W18" s="16">
        <v>0</v>
      </c>
      <c r="X18" s="16">
        <v>0</v>
      </c>
      <c r="Y18" s="16">
        <v>0</v>
      </c>
      <c r="Z18" s="18">
        <v>0</v>
      </c>
      <c r="AA18" s="17">
        <v>0.05</v>
      </c>
      <c r="AB18" s="16">
        <v>7.0000000000000007E-2</v>
      </c>
      <c r="AC18" s="16">
        <v>0</v>
      </c>
      <c r="AD18" s="16">
        <v>0.12</v>
      </c>
      <c r="AE18" s="16">
        <v>0</v>
      </c>
      <c r="AF18" s="18">
        <v>0</v>
      </c>
      <c r="AG18" s="17">
        <v>0</v>
      </c>
      <c r="AH18" s="16">
        <v>0.13</v>
      </c>
      <c r="AI18" s="16">
        <v>0</v>
      </c>
      <c r="AJ18" s="16">
        <v>0</v>
      </c>
      <c r="AK18" s="16">
        <v>0</v>
      </c>
      <c r="AL18" s="18">
        <v>0.2</v>
      </c>
      <c r="AM18" s="17">
        <v>0.06</v>
      </c>
      <c r="AN18" s="18">
        <v>0</v>
      </c>
    </row>
    <row r="19" spans="1:40" ht="15" customHeight="1" x14ac:dyDescent="0.3">
      <c r="A19" s="2" t="s">
        <v>329</v>
      </c>
      <c r="B19" s="9" t="s">
        <v>950</v>
      </c>
      <c r="C19" s="13">
        <v>3</v>
      </c>
      <c r="D19" s="14">
        <v>1</v>
      </c>
      <c r="E19" s="15">
        <v>2</v>
      </c>
      <c r="F19" s="14">
        <v>0</v>
      </c>
      <c r="G19" s="13">
        <v>2</v>
      </c>
      <c r="H19" s="13">
        <v>0</v>
      </c>
      <c r="I19" s="13">
        <v>0</v>
      </c>
      <c r="J19" s="13">
        <v>0</v>
      </c>
      <c r="K19" s="13">
        <v>1</v>
      </c>
      <c r="L19" s="13">
        <v>2</v>
      </c>
      <c r="M19" s="13">
        <v>0</v>
      </c>
      <c r="N19" s="15">
        <v>1</v>
      </c>
      <c r="O19" s="14">
        <v>3</v>
      </c>
      <c r="P19" s="13">
        <v>0</v>
      </c>
      <c r="Q19" s="13">
        <v>0</v>
      </c>
      <c r="R19" s="13">
        <v>0</v>
      </c>
      <c r="S19" s="13">
        <v>0</v>
      </c>
      <c r="T19" s="13">
        <v>0</v>
      </c>
      <c r="U19" s="13">
        <v>1</v>
      </c>
      <c r="V19" s="13">
        <v>0</v>
      </c>
      <c r="W19" s="13">
        <v>0</v>
      </c>
      <c r="X19" s="13">
        <v>1</v>
      </c>
      <c r="Y19" s="13">
        <v>1</v>
      </c>
      <c r="Z19" s="15">
        <v>0</v>
      </c>
      <c r="AA19" s="14">
        <v>2</v>
      </c>
      <c r="AB19" s="13">
        <v>1</v>
      </c>
      <c r="AC19" s="13">
        <v>0</v>
      </c>
      <c r="AD19" s="13">
        <v>1</v>
      </c>
      <c r="AE19" s="13">
        <v>0</v>
      </c>
      <c r="AF19" s="15">
        <v>0</v>
      </c>
      <c r="AG19" s="14">
        <v>1</v>
      </c>
      <c r="AH19" s="13">
        <v>2</v>
      </c>
      <c r="AI19" s="13">
        <v>1</v>
      </c>
      <c r="AJ19" s="13">
        <v>0</v>
      </c>
      <c r="AK19" s="13">
        <v>0</v>
      </c>
      <c r="AL19" s="15">
        <v>2</v>
      </c>
      <c r="AM19" s="14">
        <v>3</v>
      </c>
      <c r="AN19" s="15">
        <v>0</v>
      </c>
    </row>
    <row r="20" spans="1:40" ht="15" customHeight="1" x14ac:dyDescent="0.3">
      <c r="A20" s="2" t="s">
        <v>329</v>
      </c>
      <c r="B20" s="9"/>
      <c r="C20" s="16">
        <v>0.08</v>
      </c>
      <c r="D20" s="17">
        <v>0.06</v>
      </c>
      <c r="E20" s="18">
        <v>0.09</v>
      </c>
      <c r="F20" s="17">
        <v>0</v>
      </c>
      <c r="G20" s="16">
        <v>0.17</v>
      </c>
      <c r="H20" s="16">
        <v>0</v>
      </c>
      <c r="I20" s="16">
        <v>0</v>
      </c>
      <c r="J20" s="16">
        <v>0</v>
      </c>
      <c r="K20" s="16">
        <v>0.52</v>
      </c>
      <c r="L20" s="16">
        <v>0.11</v>
      </c>
      <c r="M20" s="16">
        <v>0</v>
      </c>
      <c r="N20" s="18">
        <v>0.2</v>
      </c>
      <c r="O20" s="17">
        <v>0.11</v>
      </c>
      <c r="P20" s="16">
        <v>0</v>
      </c>
      <c r="Q20" s="16">
        <v>0</v>
      </c>
      <c r="R20" s="16">
        <v>0</v>
      </c>
      <c r="S20" s="16">
        <v>0</v>
      </c>
      <c r="T20" s="16">
        <v>0</v>
      </c>
      <c r="U20" s="16">
        <v>0.16</v>
      </c>
      <c r="V20" s="16">
        <v>0</v>
      </c>
      <c r="W20" s="16">
        <v>0</v>
      </c>
      <c r="X20" s="16">
        <v>0.27</v>
      </c>
      <c r="Y20" s="16">
        <v>1</v>
      </c>
      <c r="Z20" s="18">
        <v>0</v>
      </c>
      <c r="AA20" s="17">
        <v>0.09</v>
      </c>
      <c r="AB20" s="16">
        <v>0.06</v>
      </c>
      <c r="AC20" s="16">
        <v>0</v>
      </c>
      <c r="AD20" s="16">
        <v>0.1</v>
      </c>
      <c r="AE20" s="16">
        <v>0</v>
      </c>
      <c r="AF20" s="18">
        <v>0</v>
      </c>
      <c r="AG20" s="17">
        <v>0.04</v>
      </c>
      <c r="AH20" s="16">
        <v>0.12</v>
      </c>
      <c r="AI20" s="16">
        <v>0.06</v>
      </c>
      <c r="AJ20" s="16">
        <v>0</v>
      </c>
      <c r="AK20" s="16">
        <v>0</v>
      </c>
      <c r="AL20" s="18">
        <v>0.18</v>
      </c>
      <c r="AM20" s="17">
        <v>0.08</v>
      </c>
      <c r="AN20" s="18">
        <v>0</v>
      </c>
    </row>
    <row r="21" spans="1:40" ht="15" customHeight="1" x14ac:dyDescent="0.3">
      <c r="A21" s="2" t="s">
        <v>329</v>
      </c>
      <c r="B21" s="9" t="s">
        <v>774</v>
      </c>
      <c r="C21" s="13">
        <v>1</v>
      </c>
      <c r="D21" s="14">
        <v>0</v>
      </c>
      <c r="E21" s="15">
        <v>1</v>
      </c>
      <c r="F21" s="14">
        <v>0</v>
      </c>
      <c r="G21" s="13">
        <v>0</v>
      </c>
      <c r="H21" s="13">
        <v>1</v>
      </c>
      <c r="I21" s="13">
        <v>0</v>
      </c>
      <c r="J21" s="13">
        <v>0</v>
      </c>
      <c r="K21" s="13">
        <v>0</v>
      </c>
      <c r="L21" s="13">
        <v>0</v>
      </c>
      <c r="M21" s="13">
        <v>1</v>
      </c>
      <c r="N21" s="15">
        <v>0</v>
      </c>
      <c r="O21" s="14">
        <v>1</v>
      </c>
      <c r="P21" s="13">
        <v>0</v>
      </c>
      <c r="Q21" s="13">
        <v>0</v>
      </c>
      <c r="R21" s="13">
        <v>0</v>
      </c>
      <c r="S21" s="13">
        <v>0</v>
      </c>
      <c r="T21" s="13">
        <v>0</v>
      </c>
      <c r="U21" s="13">
        <v>0</v>
      </c>
      <c r="V21" s="13">
        <v>0</v>
      </c>
      <c r="W21" s="13">
        <v>0</v>
      </c>
      <c r="X21" s="13">
        <v>0</v>
      </c>
      <c r="Y21" s="13">
        <v>0</v>
      </c>
      <c r="Z21" s="15">
        <v>1</v>
      </c>
      <c r="AA21" s="14">
        <v>0</v>
      </c>
      <c r="AB21" s="13">
        <v>1</v>
      </c>
      <c r="AC21" s="13">
        <v>0</v>
      </c>
      <c r="AD21" s="13">
        <v>1</v>
      </c>
      <c r="AE21" s="13">
        <v>0</v>
      </c>
      <c r="AF21" s="15">
        <v>0</v>
      </c>
      <c r="AG21" s="14">
        <v>1</v>
      </c>
      <c r="AH21" s="13">
        <v>0</v>
      </c>
      <c r="AI21" s="13">
        <v>0</v>
      </c>
      <c r="AJ21" s="13">
        <v>1</v>
      </c>
      <c r="AK21" s="13">
        <v>0</v>
      </c>
      <c r="AL21" s="15">
        <v>0</v>
      </c>
      <c r="AM21" s="14">
        <v>1</v>
      </c>
      <c r="AN21" s="15">
        <v>0</v>
      </c>
    </row>
    <row r="22" spans="1:40" ht="15" customHeight="1" x14ac:dyDescent="0.3">
      <c r="A22" s="2" t="s">
        <v>329</v>
      </c>
      <c r="B22" s="9"/>
      <c r="C22" s="16">
        <v>0.03</v>
      </c>
      <c r="D22" s="17">
        <v>0</v>
      </c>
      <c r="E22" s="18">
        <v>0.05</v>
      </c>
      <c r="F22" s="17">
        <v>0</v>
      </c>
      <c r="G22" s="16">
        <v>0</v>
      </c>
      <c r="H22" s="16">
        <v>0.09</v>
      </c>
      <c r="I22" s="16">
        <v>0</v>
      </c>
      <c r="J22" s="16">
        <v>0</v>
      </c>
      <c r="K22" s="16">
        <v>0</v>
      </c>
      <c r="L22" s="16">
        <v>0</v>
      </c>
      <c r="M22" s="16">
        <v>0.08</v>
      </c>
      <c r="N22" s="18">
        <v>0</v>
      </c>
      <c r="O22" s="17">
        <v>0.05</v>
      </c>
      <c r="P22" s="16">
        <v>0</v>
      </c>
      <c r="Q22" s="16">
        <v>0</v>
      </c>
      <c r="R22" s="16">
        <v>0</v>
      </c>
      <c r="S22" s="16">
        <v>0</v>
      </c>
      <c r="T22" s="16">
        <v>0</v>
      </c>
      <c r="U22" s="16">
        <v>0</v>
      </c>
      <c r="V22" s="16">
        <v>0</v>
      </c>
      <c r="W22" s="16">
        <v>0</v>
      </c>
      <c r="X22" s="16">
        <v>0</v>
      </c>
      <c r="Y22" s="16">
        <v>0</v>
      </c>
      <c r="Z22" s="18">
        <v>0.15</v>
      </c>
      <c r="AA22" s="17">
        <v>0</v>
      </c>
      <c r="AB22" s="16">
        <v>0.08</v>
      </c>
      <c r="AC22" s="16">
        <v>0</v>
      </c>
      <c r="AD22" s="16">
        <v>0.13</v>
      </c>
      <c r="AE22" s="16">
        <v>0</v>
      </c>
      <c r="AF22" s="18">
        <v>0</v>
      </c>
      <c r="AG22" s="17">
        <v>0.06</v>
      </c>
      <c r="AH22" s="16">
        <v>0</v>
      </c>
      <c r="AI22" s="16">
        <v>0</v>
      </c>
      <c r="AJ22" s="16">
        <v>0.19</v>
      </c>
      <c r="AK22" s="16">
        <v>0</v>
      </c>
      <c r="AL22" s="18">
        <v>0</v>
      </c>
      <c r="AM22" s="17">
        <v>0.03</v>
      </c>
      <c r="AN22" s="18">
        <v>0</v>
      </c>
    </row>
    <row r="23" spans="1:40" ht="15" customHeight="1" x14ac:dyDescent="0.3">
      <c r="A23" s="2" t="s">
        <v>329</v>
      </c>
      <c r="B23" s="9" t="s">
        <v>960</v>
      </c>
      <c r="C23" s="13">
        <v>19</v>
      </c>
      <c r="D23" s="14">
        <v>10</v>
      </c>
      <c r="E23" s="15">
        <v>9</v>
      </c>
      <c r="F23" s="14">
        <v>4</v>
      </c>
      <c r="G23" s="13">
        <v>5</v>
      </c>
      <c r="H23" s="13">
        <v>7</v>
      </c>
      <c r="I23" s="13">
        <v>0</v>
      </c>
      <c r="J23" s="13">
        <v>2</v>
      </c>
      <c r="K23" s="13">
        <v>1</v>
      </c>
      <c r="L23" s="13">
        <v>9</v>
      </c>
      <c r="M23" s="13">
        <v>7</v>
      </c>
      <c r="N23" s="15">
        <v>3</v>
      </c>
      <c r="O23" s="14">
        <v>14</v>
      </c>
      <c r="P23" s="13">
        <v>3</v>
      </c>
      <c r="Q23" s="13">
        <v>2</v>
      </c>
      <c r="R23" s="13">
        <v>1</v>
      </c>
      <c r="S23" s="13">
        <v>0</v>
      </c>
      <c r="T23" s="13">
        <v>2</v>
      </c>
      <c r="U23" s="13">
        <v>3</v>
      </c>
      <c r="V23" s="13">
        <v>0</v>
      </c>
      <c r="W23" s="13">
        <v>0</v>
      </c>
      <c r="X23" s="13">
        <v>3</v>
      </c>
      <c r="Y23" s="13">
        <v>0</v>
      </c>
      <c r="Z23" s="15">
        <v>6</v>
      </c>
      <c r="AA23" s="14">
        <v>10</v>
      </c>
      <c r="AB23" s="13">
        <v>9</v>
      </c>
      <c r="AC23" s="13">
        <v>0</v>
      </c>
      <c r="AD23" s="13">
        <v>5</v>
      </c>
      <c r="AE23" s="13">
        <v>4</v>
      </c>
      <c r="AF23" s="15">
        <v>0</v>
      </c>
      <c r="AG23" s="14">
        <v>10</v>
      </c>
      <c r="AH23" s="13">
        <v>9</v>
      </c>
      <c r="AI23" s="13">
        <v>9</v>
      </c>
      <c r="AJ23" s="13">
        <v>1</v>
      </c>
      <c r="AK23" s="13">
        <v>4</v>
      </c>
      <c r="AL23" s="15">
        <v>5</v>
      </c>
      <c r="AM23" s="14">
        <v>19</v>
      </c>
      <c r="AN23" s="15">
        <v>0</v>
      </c>
    </row>
    <row r="24" spans="1:40" ht="15" customHeight="1" x14ac:dyDescent="0.3">
      <c r="A24" s="2" t="s">
        <v>329</v>
      </c>
      <c r="B24" s="9"/>
      <c r="C24" s="16">
        <v>0.56000000000000005</v>
      </c>
      <c r="D24" s="17">
        <v>0.74</v>
      </c>
      <c r="E24" s="18">
        <v>0.44</v>
      </c>
      <c r="F24" s="17">
        <v>0.81</v>
      </c>
      <c r="G24" s="16">
        <v>0.55000000000000004</v>
      </c>
      <c r="H24" s="16">
        <v>0.6</v>
      </c>
      <c r="I24" s="16">
        <v>0</v>
      </c>
      <c r="J24" s="16">
        <v>0.66</v>
      </c>
      <c r="K24" s="16">
        <v>0.48</v>
      </c>
      <c r="L24" s="16">
        <v>0.63</v>
      </c>
      <c r="M24" s="16">
        <v>0.48</v>
      </c>
      <c r="N24" s="18">
        <v>0.59</v>
      </c>
      <c r="O24" s="17">
        <v>0.64</v>
      </c>
      <c r="P24" s="16">
        <v>0.42</v>
      </c>
      <c r="Q24" s="16">
        <v>1</v>
      </c>
      <c r="R24" s="16">
        <v>0.49</v>
      </c>
      <c r="S24" s="16">
        <v>0</v>
      </c>
      <c r="T24" s="16">
        <v>0.39</v>
      </c>
      <c r="U24" s="16">
        <v>0.5</v>
      </c>
      <c r="V24" s="16">
        <v>0</v>
      </c>
      <c r="W24" s="16">
        <v>0</v>
      </c>
      <c r="X24" s="16">
        <v>0.73</v>
      </c>
      <c r="Y24" s="16">
        <v>0</v>
      </c>
      <c r="Z24" s="18">
        <v>0.85</v>
      </c>
      <c r="AA24" s="17">
        <v>0.53</v>
      </c>
      <c r="AB24" s="16">
        <v>0.61</v>
      </c>
      <c r="AC24" s="16">
        <v>0</v>
      </c>
      <c r="AD24" s="16">
        <v>0.54</v>
      </c>
      <c r="AE24" s="16">
        <v>0.72</v>
      </c>
      <c r="AF24" s="18">
        <v>0</v>
      </c>
      <c r="AG24" s="17">
        <v>0.55000000000000004</v>
      </c>
      <c r="AH24" s="16">
        <v>0.57999999999999996</v>
      </c>
      <c r="AI24" s="16">
        <v>0.73</v>
      </c>
      <c r="AJ24" s="16">
        <v>0.16</v>
      </c>
      <c r="AK24" s="16">
        <v>0.82</v>
      </c>
      <c r="AL24" s="18">
        <v>0.46</v>
      </c>
      <c r="AM24" s="17">
        <v>0.56000000000000005</v>
      </c>
      <c r="AN24" s="18">
        <v>0</v>
      </c>
    </row>
    <row r="25" spans="1:40" ht="15" customHeight="1" x14ac:dyDescent="0.3">
      <c r="A25" s="2" t="s">
        <v>329</v>
      </c>
      <c r="B25" s="9" t="s">
        <v>970</v>
      </c>
      <c r="C25" s="13">
        <v>5</v>
      </c>
      <c r="D25" s="14">
        <v>2</v>
      </c>
      <c r="E25" s="15">
        <v>3</v>
      </c>
      <c r="F25" s="14">
        <v>0</v>
      </c>
      <c r="G25" s="13">
        <v>2</v>
      </c>
      <c r="H25" s="13">
        <v>1</v>
      </c>
      <c r="I25" s="13">
        <v>0</v>
      </c>
      <c r="J25" s="13">
        <v>1</v>
      </c>
      <c r="K25" s="13">
        <v>1</v>
      </c>
      <c r="L25" s="13">
        <v>2</v>
      </c>
      <c r="M25" s="13">
        <v>1</v>
      </c>
      <c r="N25" s="15">
        <v>2</v>
      </c>
      <c r="O25" s="14">
        <v>3</v>
      </c>
      <c r="P25" s="13">
        <v>1</v>
      </c>
      <c r="Q25" s="13">
        <v>0</v>
      </c>
      <c r="R25" s="13">
        <v>0</v>
      </c>
      <c r="S25" s="13">
        <v>0</v>
      </c>
      <c r="T25" s="13">
        <v>1</v>
      </c>
      <c r="U25" s="13">
        <v>1</v>
      </c>
      <c r="V25" s="13">
        <v>0</v>
      </c>
      <c r="W25" s="13">
        <v>0</v>
      </c>
      <c r="X25" s="13">
        <v>1</v>
      </c>
      <c r="Y25" s="13">
        <v>1</v>
      </c>
      <c r="Z25" s="15">
        <v>0</v>
      </c>
      <c r="AA25" s="14">
        <v>3</v>
      </c>
      <c r="AB25" s="13">
        <v>2</v>
      </c>
      <c r="AC25" s="13">
        <v>0</v>
      </c>
      <c r="AD25" s="13">
        <v>2</v>
      </c>
      <c r="AE25" s="13">
        <v>0</v>
      </c>
      <c r="AF25" s="15">
        <v>0</v>
      </c>
      <c r="AG25" s="14">
        <v>1</v>
      </c>
      <c r="AH25" s="13">
        <v>4</v>
      </c>
      <c r="AI25" s="13">
        <v>1</v>
      </c>
      <c r="AJ25" s="13">
        <v>0</v>
      </c>
      <c r="AK25" s="13">
        <v>0</v>
      </c>
      <c r="AL25" s="15">
        <v>4</v>
      </c>
      <c r="AM25" s="14">
        <v>5</v>
      </c>
      <c r="AN25" s="15">
        <v>0</v>
      </c>
    </row>
    <row r="26" spans="1:40" ht="15" customHeight="1" x14ac:dyDescent="0.3">
      <c r="A26" s="2" t="s">
        <v>329</v>
      </c>
      <c r="B26" s="9"/>
      <c r="C26" s="25">
        <v>0.14000000000000001</v>
      </c>
      <c r="D26" s="26">
        <v>0.13</v>
      </c>
      <c r="E26" s="27">
        <v>0.14000000000000001</v>
      </c>
      <c r="F26" s="26">
        <v>0</v>
      </c>
      <c r="G26" s="25">
        <v>0.17</v>
      </c>
      <c r="H26" s="25">
        <v>0.08</v>
      </c>
      <c r="I26" s="25">
        <v>0</v>
      </c>
      <c r="J26" s="25">
        <v>0.34</v>
      </c>
      <c r="K26" s="25">
        <v>0.52</v>
      </c>
      <c r="L26" s="25">
        <v>0.11</v>
      </c>
      <c r="M26" s="25">
        <v>7.0000000000000007E-2</v>
      </c>
      <c r="N26" s="27">
        <v>0.41</v>
      </c>
      <c r="O26" s="26">
        <v>0.11</v>
      </c>
      <c r="P26" s="25">
        <v>0.15</v>
      </c>
      <c r="Q26" s="25">
        <v>0</v>
      </c>
      <c r="R26" s="25">
        <v>0</v>
      </c>
      <c r="S26" s="25">
        <v>0</v>
      </c>
      <c r="T26" s="25">
        <v>0.23</v>
      </c>
      <c r="U26" s="25">
        <v>0.16</v>
      </c>
      <c r="V26" s="25">
        <v>0</v>
      </c>
      <c r="W26" s="25">
        <v>0</v>
      </c>
      <c r="X26" s="25">
        <v>0.27</v>
      </c>
      <c r="Y26" s="25">
        <v>1</v>
      </c>
      <c r="Z26" s="27">
        <v>0</v>
      </c>
      <c r="AA26" s="26">
        <v>0.14000000000000001</v>
      </c>
      <c r="AB26" s="25">
        <v>0.13</v>
      </c>
      <c r="AC26" s="25">
        <v>0</v>
      </c>
      <c r="AD26" s="25">
        <v>0.22</v>
      </c>
      <c r="AE26" s="25">
        <v>0</v>
      </c>
      <c r="AF26" s="27">
        <v>0</v>
      </c>
      <c r="AG26" s="26">
        <v>0.04</v>
      </c>
      <c r="AH26" s="25">
        <v>0.25</v>
      </c>
      <c r="AI26" s="25">
        <v>0.06</v>
      </c>
      <c r="AJ26" s="25">
        <v>0</v>
      </c>
      <c r="AK26" s="25">
        <v>0</v>
      </c>
      <c r="AL26" s="27">
        <v>0.38</v>
      </c>
      <c r="AM26" s="26">
        <v>0.14000000000000001</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4E00-000000000000}"/>
  </hyperlinks>
  <pageMargins left="0.7" right="0.7" top="0.75" bottom="0.75" header="0.3" footer="0.3"/>
  <headerFooter>
    <oddHeader>&amp;L&amp;"Aptos"&amp;12&amp;K000000 Classification: CONFIDENTIAL&amp;1#_x000D_</oddHeader>
  </headerFooter>
</worksheet>
</file>

<file path=xl/worksheets/sheet8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F00-000000000000}">
  <dimension ref="A1:AN36"/>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1219</v>
      </c>
    </row>
    <row r="4" spans="1:40" x14ac:dyDescent="0.3">
      <c r="A4" s="2" t="s">
        <v>329</v>
      </c>
      <c r="B4" s="2" t="s">
        <v>1220</v>
      </c>
    </row>
    <row r="5" spans="1:40" x14ac:dyDescent="0.3">
      <c r="A5" s="2" t="s">
        <v>329</v>
      </c>
      <c r="B5" s="2" t="s">
        <v>71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463</v>
      </c>
      <c r="F8" s="10" t="s">
        <v>462</v>
      </c>
      <c r="G8" s="12" t="s">
        <v>463</v>
      </c>
      <c r="H8" s="12" t="s">
        <v>464</v>
      </c>
      <c r="I8" s="12" t="s">
        <v>465</v>
      </c>
      <c r="J8" s="12" t="s">
        <v>466</v>
      </c>
      <c r="K8" s="12" t="s">
        <v>390</v>
      </c>
      <c r="L8" s="12" t="s">
        <v>467</v>
      </c>
      <c r="M8" s="12" t="s">
        <v>386</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221</v>
      </c>
      <c r="D9" s="14">
        <v>143</v>
      </c>
      <c r="E9" s="15">
        <v>77</v>
      </c>
      <c r="F9" s="14">
        <v>22</v>
      </c>
      <c r="G9" s="13">
        <v>69</v>
      </c>
      <c r="H9" s="13">
        <v>42</v>
      </c>
      <c r="I9" s="13">
        <v>46</v>
      </c>
      <c r="J9" s="13">
        <v>20</v>
      </c>
      <c r="K9" s="13">
        <v>22</v>
      </c>
      <c r="L9" s="13">
        <v>91</v>
      </c>
      <c r="M9" s="13">
        <v>88</v>
      </c>
      <c r="N9" s="15">
        <v>42</v>
      </c>
      <c r="O9" s="14">
        <v>145</v>
      </c>
      <c r="P9" s="13">
        <v>49</v>
      </c>
      <c r="Q9" s="13">
        <v>16</v>
      </c>
      <c r="R9" s="13">
        <v>4</v>
      </c>
      <c r="S9" s="13">
        <v>17</v>
      </c>
      <c r="T9" s="13">
        <v>27</v>
      </c>
      <c r="U9" s="13">
        <v>12</v>
      </c>
      <c r="V9" s="13">
        <v>0</v>
      </c>
      <c r="W9" s="13">
        <v>3</v>
      </c>
      <c r="X9" s="13">
        <v>15</v>
      </c>
      <c r="Y9" s="13">
        <v>23</v>
      </c>
      <c r="Z9" s="15">
        <v>55</v>
      </c>
      <c r="AA9" s="14">
        <v>171</v>
      </c>
      <c r="AB9" s="13">
        <v>50</v>
      </c>
      <c r="AC9" s="13">
        <v>8</v>
      </c>
      <c r="AD9" s="13">
        <v>19</v>
      </c>
      <c r="AE9" s="13">
        <v>21</v>
      </c>
      <c r="AF9" s="15">
        <v>2</v>
      </c>
      <c r="AG9" s="14">
        <v>141</v>
      </c>
      <c r="AH9" s="13">
        <v>80</v>
      </c>
      <c r="AI9" s="13">
        <v>81</v>
      </c>
      <c r="AJ9" s="13">
        <v>60</v>
      </c>
      <c r="AK9" s="13">
        <v>37</v>
      </c>
      <c r="AL9" s="15">
        <v>43</v>
      </c>
      <c r="AM9" s="14">
        <v>221</v>
      </c>
      <c r="AN9" s="15">
        <v>0</v>
      </c>
    </row>
    <row r="10" spans="1:40" ht="15" customHeight="1" x14ac:dyDescent="0.3">
      <c r="A10" s="2" t="s">
        <v>329</v>
      </c>
      <c r="B10" s="9" t="s">
        <v>338</v>
      </c>
      <c r="C10" s="13">
        <v>213</v>
      </c>
      <c r="D10" s="14">
        <v>138</v>
      </c>
      <c r="E10" s="15">
        <v>75</v>
      </c>
      <c r="F10" s="14">
        <v>20</v>
      </c>
      <c r="G10" s="13">
        <v>64</v>
      </c>
      <c r="H10" s="13">
        <v>40</v>
      </c>
      <c r="I10" s="13">
        <v>47</v>
      </c>
      <c r="J10" s="13">
        <v>19</v>
      </c>
      <c r="K10" s="13">
        <v>22</v>
      </c>
      <c r="L10" s="13">
        <v>84</v>
      </c>
      <c r="M10" s="13">
        <v>87</v>
      </c>
      <c r="N10" s="15">
        <v>42</v>
      </c>
      <c r="O10" s="14">
        <v>142</v>
      </c>
      <c r="P10" s="13">
        <v>47</v>
      </c>
      <c r="Q10" s="13">
        <v>14</v>
      </c>
      <c r="R10" s="13">
        <v>4</v>
      </c>
      <c r="S10" s="13">
        <v>17</v>
      </c>
      <c r="T10" s="13">
        <v>24</v>
      </c>
      <c r="U10" s="13">
        <v>11</v>
      </c>
      <c r="V10" s="13">
        <v>0</v>
      </c>
      <c r="W10" s="13">
        <v>2</v>
      </c>
      <c r="X10" s="13">
        <v>14</v>
      </c>
      <c r="Y10" s="13">
        <v>21</v>
      </c>
      <c r="Z10" s="15">
        <v>58</v>
      </c>
      <c r="AA10" s="14">
        <v>165</v>
      </c>
      <c r="AB10" s="13">
        <v>48</v>
      </c>
      <c r="AC10" s="13">
        <v>8</v>
      </c>
      <c r="AD10" s="13">
        <v>18</v>
      </c>
      <c r="AE10" s="13">
        <v>19</v>
      </c>
      <c r="AF10" s="15">
        <v>3</v>
      </c>
      <c r="AG10" s="14">
        <v>135</v>
      </c>
      <c r="AH10" s="13">
        <v>78</v>
      </c>
      <c r="AI10" s="13">
        <v>71</v>
      </c>
      <c r="AJ10" s="13">
        <v>64</v>
      </c>
      <c r="AK10" s="13">
        <v>38</v>
      </c>
      <c r="AL10" s="15">
        <v>40</v>
      </c>
      <c r="AM10" s="14">
        <v>213</v>
      </c>
      <c r="AN10" s="15">
        <v>0</v>
      </c>
    </row>
    <row r="11" spans="1:40" ht="15" customHeight="1" x14ac:dyDescent="0.3">
      <c r="A11" s="2" t="s">
        <v>329</v>
      </c>
      <c r="B11" s="9" t="s">
        <v>909</v>
      </c>
      <c r="C11" s="13">
        <v>49</v>
      </c>
      <c r="D11" s="14">
        <v>34</v>
      </c>
      <c r="E11" s="15">
        <v>14</v>
      </c>
      <c r="F11" s="14">
        <v>6</v>
      </c>
      <c r="G11" s="13">
        <v>17</v>
      </c>
      <c r="H11" s="13">
        <v>11</v>
      </c>
      <c r="I11" s="13">
        <v>8</v>
      </c>
      <c r="J11" s="13">
        <v>4</v>
      </c>
      <c r="K11" s="13">
        <v>3</v>
      </c>
      <c r="L11" s="13">
        <v>22</v>
      </c>
      <c r="M11" s="13">
        <v>19</v>
      </c>
      <c r="N11" s="15">
        <v>7</v>
      </c>
      <c r="O11" s="14">
        <v>36</v>
      </c>
      <c r="P11" s="13">
        <v>8</v>
      </c>
      <c r="Q11" s="13">
        <v>4</v>
      </c>
      <c r="R11" s="13">
        <v>2</v>
      </c>
      <c r="S11" s="13">
        <v>3</v>
      </c>
      <c r="T11" s="13">
        <v>4</v>
      </c>
      <c r="U11" s="13">
        <v>2</v>
      </c>
      <c r="V11" s="13">
        <v>0</v>
      </c>
      <c r="W11" s="13">
        <v>1</v>
      </c>
      <c r="X11" s="13">
        <v>2</v>
      </c>
      <c r="Y11" s="13">
        <v>3</v>
      </c>
      <c r="Z11" s="15">
        <v>20</v>
      </c>
      <c r="AA11" s="14">
        <v>32</v>
      </c>
      <c r="AB11" s="13">
        <v>16</v>
      </c>
      <c r="AC11" s="13">
        <v>1</v>
      </c>
      <c r="AD11" s="13">
        <v>7</v>
      </c>
      <c r="AE11" s="13">
        <v>6</v>
      </c>
      <c r="AF11" s="15">
        <v>2</v>
      </c>
      <c r="AG11" s="14">
        <v>29</v>
      </c>
      <c r="AH11" s="13">
        <v>20</v>
      </c>
      <c r="AI11" s="13">
        <v>14</v>
      </c>
      <c r="AJ11" s="13">
        <v>15</v>
      </c>
      <c r="AK11" s="13">
        <v>10</v>
      </c>
      <c r="AL11" s="15">
        <v>9</v>
      </c>
      <c r="AM11" s="14">
        <v>49</v>
      </c>
      <c r="AN11" s="15">
        <v>0</v>
      </c>
    </row>
    <row r="12" spans="1:40" ht="15" customHeight="1" x14ac:dyDescent="0.3">
      <c r="A12" s="2" t="s">
        <v>329</v>
      </c>
      <c r="B12" s="9"/>
      <c r="C12" s="16">
        <v>0.23</v>
      </c>
      <c r="D12" s="17">
        <v>0.25</v>
      </c>
      <c r="E12" s="18">
        <v>0.19</v>
      </c>
      <c r="F12" s="17">
        <v>0.28000000000000003</v>
      </c>
      <c r="G12" s="16">
        <v>0.26</v>
      </c>
      <c r="H12" s="16">
        <v>0.27</v>
      </c>
      <c r="I12" s="16">
        <v>0.17</v>
      </c>
      <c r="J12" s="16">
        <v>0.22</v>
      </c>
      <c r="K12" s="16">
        <v>0.13</v>
      </c>
      <c r="L12" s="16">
        <v>0.27</v>
      </c>
      <c r="M12" s="16">
        <v>0.22</v>
      </c>
      <c r="N12" s="18">
        <v>0.17</v>
      </c>
      <c r="O12" s="17">
        <v>0.26</v>
      </c>
      <c r="P12" s="16">
        <v>0.17</v>
      </c>
      <c r="Q12" s="16">
        <v>0.31</v>
      </c>
      <c r="R12" s="16">
        <v>0.47</v>
      </c>
      <c r="S12" s="16">
        <v>0.17</v>
      </c>
      <c r="T12" s="16">
        <v>0.17</v>
      </c>
      <c r="U12" s="16">
        <v>0.17</v>
      </c>
      <c r="V12" s="16">
        <v>0</v>
      </c>
      <c r="W12" s="16">
        <v>0.33</v>
      </c>
      <c r="X12" s="16">
        <v>0.13</v>
      </c>
      <c r="Y12" s="16">
        <v>0.13</v>
      </c>
      <c r="Z12" s="21">
        <v>0.34</v>
      </c>
      <c r="AA12" s="19">
        <v>0.2</v>
      </c>
      <c r="AB12" s="20">
        <v>0.34</v>
      </c>
      <c r="AC12" s="16">
        <v>0.15</v>
      </c>
      <c r="AD12" s="16">
        <v>0.39</v>
      </c>
      <c r="AE12" s="16">
        <v>0.34</v>
      </c>
      <c r="AF12" s="18">
        <v>0.45</v>
      </c>
      <c r="AG12" s="17">
        <v>0.21</v>
      </c>
      <c r="AH12" s="16">
        <v>0.25</v>
      </c>
      <c r="AI12" s="16">
        <v>0.2</v>
      </c>
      <c r="AJ12" s="16">
        <v>0.23</v>
      </c>
      <c r="AK12" s="16">
        <v>0.27</v>
      </c>
      <c r="AL12" s="18">
        <v>0.24</v>
      </c>
      <c r="AM12" s="17">
        <v>0.23</v>
      </c>
      <c r="AN12" s="18">
        <v>0</v>
      </c>
    </row>
    <row r="13" spans="1:40" ht="15" customHeight="1" x14ac:dyDescent="0.3">
      <c r="A13" s="2" t="s">
        <v>329</v>
      </c>
      <c r="B13" s="9"/>
      <c r="D13" s="22"/>
      <c r="E13" s="9"/>
      <c r="F13" s="22"/>
      <c r="N13" s="9"/>
      <c r="O13" s="22"/>
      <c r="Z13" s="9"/>
      <c r="AA13" s="22"/>
      <c r="AB13" s="12" t="s">
        <v>377</v>
      </c>
      <c r="AF13" s="9"/>
      <c r="AG13" s="22"/>
      <c r="AL13" s="9"/>
      <c r="AM13" s="22"/>
      <c r="AN13" s="9"/>
    </row>
    <row r="14" spans="1:40" ht="15" customHeight="1" x14ac:dyDescent="0.3">
      <c r="A14" s="2" t="s">
        <v>329</v>
      </c>
      <c r="B14" s="9" t="s">
        <v>922</v>
      </c>
      <c r="C14" s="13">
        <v>74</v>
      </c>
      <c r="D14" s="14">
        <v>48</v>
      </c>
      <c r="E14" s="15">
        <v>26</v>
      </c>
      <c r="F14" s="14">
        <v>6</v>
      </c>
      <c r="G14" s="13">
        <v>25</v>
      </c>
      <c r="H14" s="13">
        <v>16</v>
      </c>
      <c r="I14" s="13">
        <v>9</v>
      </c>
      <c r="J14" s="13">
        <v>9</v>
      </c>
      <c r="K14" s="13">
        <v>9</v>
      </c>
      <c r="L14" s="13">
        <v>30</v>
      </c>
      <c r="M14" s="13">
        <v>25</v>
      </c>
      <c r="N14" s="15">
        <v>18</v>
      </c>
      <c r="O14" s="14">
        <v>47</v>
      </c>
      <c r="P14" s="13">
        <v>20</v>
      </c>
      <c r="Q14" s="13">
        <v>6</v>
      </c>
      <c r="R14" s="13">
        <v>0</v>
      </c>
      <c r="S14" s="13">
        <v>8</v>
      </c>
      <c r="T14" s="13">
        <v>7</v>
      </c>
      <c r="U14" s="13">
        <v>5</v>
      </c>
      <c r="V14" s="13">
        <v>0</v>
      </c>
      <c r="W14" s="13">
        <v>0</v>
      </c>
      <c r="X14" s="13">
        <v>5</v>
      </c>
      <c r="Y14" s="13">
        <v>7</v>
      </c>
      <c r="Z14" s="15">
        <v>16</v>
      </c>
      <c r="AA14" s="14">
        <v>62</v>
      </c>
      <c r="AB14" s="13">
        <v>12</v>
      </c>
      <c r="AC14" s="13">
        <v>2</v>
      </c>
      <c r="AD14" s="13">
        <v>4</v>
      </c>
      <c r="AE14" s="13">
        <v>6</v>
      </c>
      <c r="AF14" s="15">
        <v>0</v>
      </c>
      <c r="AG14" s="14">
        <v>46</v>
      </c>
      <c r="AH14" s="13">
        <v>28</v>
      </c>
      <c r="AI14" s="13">
        <v>25</v>
      </c>
      <c r="AJ14" s="13">
        <v>21</v>
      </c>
      <c r="AK14" s="13">
        <v>13</v>
      </c>
      <c r="AL14" s="15">
        <v>15</v>
      </c>
      <c r="AM14" s="14">
        <v>74</v>
      </c>
      <c r="AN14" s="15">
        <v>0</v>
      </c>
    </row>
    <row r="15" spans="1:40" ht="15" customHeight="1" x14ac:dyDescent="0.3">
      <c r="A15" s="2" t="s">
        <v>329</v>
      </c>
      <c r="B15" s="9"/>
      <c r="C15" s="16">
        <v>0.35</v>
      </c>
      <c r="D15" s="17">
        <v>0.35</v>
      </c>
      <c r="E15" s="18">
        <v>0.34</v>
      </c>
      <c r="F15" s="17">
        <v>0.28000000000000003</v>
      </c>
      <c r="G15" s="16">
        <v>0.38</v>
      </c>
      <c r="H15" s="16">
        <v>0.4</v>
      </c>
      <c r="I15" s="20">
        <v>0.19</v>
      </c>
      <c r="J15" s="16">
        <v>0.48</v>
      </c>
      <c r="K15" s="16">
        <v>0.41</v>
      </c>
      <c r="L15" s="16">
        <v>0.36</v>
      </c>
      <c r="M15" s="16">
        <v>0.28999999999999998</v>
      </c>
      <c r="N15" s="18">
        <v>0.44</v>
      </c>
      <c r="O15" s="17">
        <v>0.33</v>
      </c>
      <c r="P15" s="16">
        <v>0.43</v>
      </c>
      <c r="Q15" s="16">
        <v>0.43</v>
      </c>
      <c r="R15" s="16">
        <v>0</v>
      </c>
      <c r="S15" s="16">
        <v>0.47</v>
      </c>
      <c r="T15" s="16">
        <v>0.28000000000000003</v>
      </c>
      <c r="U15" s="16">
        <v>0.44</v>
      </c>
      <c r="V15" s="16">
        <v>0</v>
      </c>
      <c r="W15" s="16">
        <v>0</v>
      </c>
      <c r="X15" s="16">
        <v>0.35</v>
      </c>
      <c r="Y15" s="16">
        <v>0.33</v>
      </c>
      <c r="Z15" s="18">
        <v>0.28000000000000003</v>
      </c>
      <c r="AA15" s="17">
        <v>0.38</v>
      </c>
      <c r="AB15" s="16">
        <v>0.24</v>
      </c>
      <c r="AC15" s="16">
        <v>0.26</v>
      </c>
      <c r="AD15" s="16">
        <v>0.2</v>
      </c>
      <c r="AE15" s="16">
        <v>0.31</v>
      </c>
      <c r="AF15" s="18">
        <v>0</v>
      </c>
      <c r="AG15" s="17">
        <v>0.34</v>
      </c>
      <c r="AH15" s="16">
        <v>0.36</v>
      </c>
      <c r="AI15" s="16">
        <v>0.34</v>
      </c>
      <c r="AJ15" s="16">
        <v>0.33</v>
      </c>
      <c r="AK15" s="16">
        <v>0.35</v>
      </c>
      <c r="AL15" s="18">
        <v>0.37</v>
      </c>
      <c r="AM15" s="17">
        <v>0.35</v>
      </c>
      <c r="AN15" s="18">
        <v>0</v>
      </c>
    </row>
    <row r="16" spans="1:40" ht="15" customHeight="1" x14ac:dyDescent="0.3">
      <c r="A16" s="2" t="s">
        <v>329</v>
      </c>
      <c r="B16" s="9"/>
      <c r="D16" s="22"/>
      <c r="E16" s="9"/>
      <c r="F16" s="22"/>
      <c r="G16" s="12" t="s">
        <v>380</v>
      </c>
      <c r="H16" s="12" t="s">
        <v>380</v>
      </c>
      <c r="L16" s="12" t="s">
        <v>380</v>
      </c>
      <c r="N16" s="11" t="s">
        <v>380</v>
      </c>
      <c r="O16" s="22"/>
      <c r="Z16" s="9"/>
      <c r="AA16" s="22"/>
      <c r="AF16" s="9"/>
      <c r="AG16" s="22"/>
      <c r="AL16" s="9"/>
      <c r="AM16" s="22"/>
      <c r="AN16" s="9"/>
    </row>
    <row r="17" spans="1:40" ht="15" customHeight="1" x14ac:dyDescent="0.3">
      <c r="A17" s="2" t="s">
        <v>329</v>
      </c>
      <c r="B17" s="9" t="s">
        <v>930</v>
      </c>
      <c r="C17" s="13">
        <v>70</v>
      </c>
      <c r="D17" s="14">
        <v>44</v>
      </c>
      <c r="E17" s="15">
        <v>26</v>
      </c>
      <c r="F17" s="14">
        <v>6</v>
      </c>
      <c r="G17" s="13">
        <v>13</v>
      </c>
      <c r="H17" s="13">
        <v>11</v>
      </c>
      <c r="I17" s="13">
        <v>27</v>
      </c>
      <c r="J17" s="13">
        <v>4</v>
      </c>
      <c r="K17" s="13">
        <v>9</v>
      </c>
      <c r="L17" s="13">
        <v>19</v>
      </c>
      <c r="M17" s="13">
        <v>38</v>
      </c>
      <c r="N17" s="15">
        <v>13</v>
      </c>
      <c r="O17" s="14">
        <v>44</v>
      </c>
      <c r="P17" s="13">
        <v>14</v>
      </c>
      <c r="Q17" s="13">
        <v>4</v>
      </c>
      <c r="R17" s="13">
        <v>1</v>
      </c>
      <c r="S17" s="13">
        <v>4</v>
      </c>
      <c r="T17" s="13">
        <v>11</v>
      </c>
      <c r="U17" s="13">
        <v>2</v>
      </c>
      <c r="V17" s="13">
        <v>0</v>
      </c>
      <c r="W17" s="13">
        <v>1</v>
      </c>
      <c r="X17" s="13">
        <v>6</v>
      </c>
      <c r="Y17" s="13">
        <v>10</v>
      </c>
      <c r="Z17" s="15">
        <v>17</v>
      </c>
      <c r="AA17" s="14">
        <v>56</v>
      </c>
      <c r="AB17" s="13">
        <v>14</v>
      </c>
      <c r="AC17" s="13">
        <v>4</v>
      </c>
      <c r="AD17" s="13">
        <v>5</v>
      </c>
      <c r="AE17" s="13">
        <v>3</v>
      </c>
      <c r="AF17" s="15">
        <v>2</v>
      </c>
      <c r="AG17" s="14">
        <v>44</v>
      </c>
      <c r="AH17" s="13">
        <v>26</v>
      </c>
      <c r="AI17" s="13">
        <v>21</v>
      </c>
      <c r="AJ17" s="13">
        <v>23</v>
      </c>
      <c r="AK17" s="13">
        <v>13</v>
      </c>
      <c r="AL17" s="15">
        <v>12</v>
      </c>
      <c r="AM17" s="14">
        <v>70</v>
      </c>
      <c r="AN17" s="15">
        <v>0</v>
      </c>
    </row>
    <row r="18" spans="1:40" ht="15" customHeight="1" x14ac:dyDescent="0.3">
      <c r="A18" s="2" t="s">
        <v>329</v>
      </c>
      <c r="B18" s="9"/>
      <c r="C18" s="16">
        <v>0.33</v>
      </c>
      <c r="D18" s="17">
        <v>0.32</v>
      </c>
      <c r="E18" s="18">
        <v>0.35</v>
      </c>
      <c r="F18" s="17">
        <v>0.3</v>
      </c>
      <c r="G18" s="20">
        <v>0.19</v>
      </c>
      <c r="H18" s="16">
        <v>0.28000000000000003</v>
      </c>
      <c r="I18" s="20">
        <v>0.56999999999999995</v>
      </c>
      <c r="J18" s="16">
        <v>0.2</v>
      </c>
      <c r="K18" s="16">
        <v>0.41</v>
      </c>
      <c r="L18" s="20">
        <v>0.22</v>
      </c>
      <c r="M18" s="20">
        <v>0.44</v>
      </c>
      <c r="N18" s="18">
        <v>0.31</v>
      </c>
      <c r="O18" s="17">
        <v>0.31</v>
      </c>
      <c r="P18" s="16">
        <v>0.3</v>
      </c>
      <c r="Q18" s="16">
        <v>0.27</v>
      </c>
      <c r="R18" s="16">
        <v>0.28000000000000003</v>
      </c>
      <c r="S18" s="16">
        <v>0.23</v>
      </c>
      <c r="T18" s="16">
        <v>0.47</v>
      </c>
      <c r="U18" s="16">
        <v>0.17</v>
      </c>
      <c r="V18" s="16">
        <v>0</v>
      </c>
      <c r="W18" s="16">
        <v>0.35</v>
      </c>
      <c r="X18" s="16">
        <v>0.41</v>
      </c>
      <c r="Y18" s="16">
        <v>0.46</v>
      </c>
      <c r="Z18" s="18">
        <v>0.3</v>
      </c>
      <c r="AA18" s="17">
        <v>0.34</v>
      </c>
      <c r="AB18" s="16">
        <v>0.28000000000000003</v>
      </c>
      <c r="AC18" s="16">
        <v>0.48</v>
      </c>
      <c r="AD18" s="16">
        <v>0.27</v>
      </c>
      <c r="AE18" s="16">
        <v>0.16</v>
      </c>
      <c r="AF18" s="18">
        <v>0.55000000000000004</v>
      </c>
      <c r="AG18" s="17">
        <v>0.33</v>
      </c>
      <c r="AH18" s="16">
        <v>0.33</v>
      </c>
      <c r="AI18" s="16">
        <v>0.28999999999999998</v>
      </c>
      <c r="AJ18" s="16">
        <v>0.37</v>
      </c>
      <c r="AK18" s="16">
        <v>0.35</v>
      </c>
      <c r="AL18" s="18">
        <v>0.3</v>
      </c>
      <c r="AM18" s="17">
        <v>0.33</v>
      </c>
      <c r="AN18" s="18">
        <v>0</v>
      </c>
    </row>
    <row r="19" spans="1:40" ht="15" customHeight="1" x14ac:dyDescent="0.3">
      <c r="A19" s="2" t="s">
        <v>329</v>
      </c>
      <c r="B19" s="9"/>
      <c r="D19" s="22"/>
      <c r="E19" s="9"/>
      <c r="F19" s="22"/>
      <c r="I19" s="12" t="s">
        <v>1221</v>
      </c>
      <c r="M19" s="12" t="s">
        <v>666</v>
      </c>
      <c r="N19" s="9"/>
      <c r="O19" s="22"/>
      <c r="Z19" s="9"/>
      <c r="AA19" s="22"/>
      <c r="AF19" s="9"/>
      <c r="AG19" s="22"/>
      <c r="AL19" s="9"/>
      <c r="AM19" s="22"/>
      <c r="AN19" s="9"/>
    </row>
    <row r="20" spans="1:40" ht="15" customHeight="1" x14ac:dyDescent="0.3">
      <c r="A20" s="2" t="s">
        <v>329</v>
      </c>
      <c r="B20" s="9" t="s">
        <v>940</v>
      </c>
      <c r="C20" s="13">
        <v>16</v>
      </c>
      <c r="D20" s="14">
        <v>9</v>
      </c>
      <c r="E20" s="15">
        <v>7</v>
      </c>
      <c r="F20" s="14">
        <v>2</v>
      </c>
      <c r="G20" s="13">
        <v>8</v>
      </c>
      <c r="H20" s="13">
        <v>1</v>
      </c>
      <c r="I20" s="13">
        <v>3</v>
      </c>
      <c r="J20" s="13">
        <v>1</v>
      </c>
      <c r="K20" s="13">
        <v>1</v>
      </c>
      <c r="L20" s="13">
        <v>10</v>
      </c>
      <c r="M20" s="13">
        <v>4</v>
      </c>
      <c r="N20" s="15">
        <v>2</v>
      </c>
      <c r="O20" s="14">
        <v>11</v>
      </c>
      <c r="P20" s="13">
        <v>4</v>
      </c>
      <c r="Q20" s="13">
        <v>0</v>
      </c>
      <c r="R20" s="13">
        <v>1</v>
      </c>
      <c r="S20" s="13">
        <v>2</v>
      </c>
      <c r="T20" s="13">
        <v>1</v>
      </c>
      <c r="U20" s="13">
        <v>2</v>
      </c>
      <c r="V20" s="13">
        <v>0</v>
      </c>
      <c r="W20" s="13">
        <v>1</v>
      </c>
      <c r="X20" s="13">
        <v>1</v>
      </c>
      <c r="Y20" s="13">
        <v>2</v>
      </c>
      <c r="Z20" s="15">
        <v>3</v>
      </c>
      <c r="AA20" s="14">
        <v>11</v>
      </c>
      <c r="AB20" s="13">
        <v>4</v>
      </c>
      <c r="AC20" s="13">
        <v>1</v>
      </c>
      <c r="AD20" s="13">
        <v>2</v>
      </c>
      <c r="AE20" s="13">
        <v>2</v>
      </c>
      <c r="AF20" s="15">
        <v>0</v>
      </c>
      <c r="AG20" s="14">
        <v>13</v>
      </c>
      <c r="AH20" s="13">
        <v>3</v>
      </c>
      <c r="AI20" s="13">
        <v>9</v>
      </c>
      <c r="AJ20" s="13">
        <v>4</v>
      </c>
      <c r="AK20" s="13">
        <v>1</v>
      </c>
      <c r="AL20" s="15">
        <v>2</v>
      </c>
      <c r="AM20" s="14">
        <v>16</v>
      </c>
      <c r="AN20" s="15">
        <v>0</v>
      </c>
    </row>
    <row r="21" spans="1:40" ht="15" customHeight="1" x14ac:dyDescent="0.3">
      <c r="A21" s="2" t="s">
        <v>329</v>
      </c>
      <c r="B21" s="9"/>
      <c r="C21" s="16">
        <v>7.0000000000000007E-2</v>
      </c>
      <c r="D21" s="17">
        <v>0.06</v>
      </c>
      <c r="E21" s="18">
        <v>0.09</v>
      </c>
      <c r="F21" s="17">
        <v>0.09</v>
      </c>
      <c r="G21" s="16">
        <v>0.12</v>
      </c>
      <c r="H21" s="16">
        <v>0.02</v>
      </c>
      <c r="I21" s="16">
        <v>7.0000000000000007E-2</v>
      </c>
      <c r="J21" s="16">
        <v>0.05</v>
      </c>
      <c r="K21" s="16">
        <v>0.05</v>
      </c>
      <c r="L21" s="16">
        <v>0.12</v>
      </c>
      <c r="M21" s="16">
        <v>0.04</v>
      </c>
      <c r="N21" s="18">
        <v>0.05</v>
      </c>
      <c r="O21" s="17">
        <v>0.08</v>
      </c>
      <c r="P21" s="16">
        <v>0.08</v>
      </c>
      <c r="Q21" s="16">
        <v>0</v>
      </c>
      <c r="R21" s="16">
        <v>0.25</v>
      </c>
      <c r="S21" s="16">
        <v>0.13</v>
      </c>
      <c r="T21" s="16">
        <v>0.04</v>
      </c>
      <c r="U21" s="16">
        <v>0.15</v>
      </c>
      <c r="V21" s="16">
        <v>0</v>
      </c>
      <c r="W21" s="16">
        <v>0.32</v>
      </c>
      <c r="X21" s="16">
        <v>0.06</v>
      </c>
      <c r="Y21" s="16">
        <v>0.08</v>
      </c>
      <c r="Z21" s="18">
        <v>0.05</v>
      </c>
      <c r="AA21" s="17">
        <v>7.0000000000000007E-2</v>
      </c>
      <c r="AB21" s="16">
        <v>0.09</v>
      </c>
      <c r="AC21" s="16">
        <v>0.11</v>
      </c>
      <c r="AD21" s="16">
        <v>0.09</v>
      </c>
      <c r="AE21" s="16">
        <v>0.1</v>
      </c>
      <c r="AF21" s="18">
        <v>0</v>
      </c>
      <c r="AG21" s="17">
        <v>0.1</v>
      </c>
      <c r="AH21" s="16">
        <v>0.03</v>
      </c>
      <c r="AI21" s="20">
        <v>0.13</v>
      </c>
      <c r="AJ21" s="16">
        <v>0.06</v>
      </c>
      <c r="AK21" s="16">
        <v>0.03</v>
      </c>
      <c r="AL21" s="18">
        <v>0.04</v>
      </c>
      <c r="AM21" s="17">
        <v>7.0000000000000007E-2</v>
      </c>
      <c r="AN21" s="18">
        <v>0</v>
      </c>
    </row>
    <row r="22" spans="1:40" ht="15" customHeight="1" x14ac:dyDescent="0.3">
      <c r="A22" s="2" t="s">
        <v>329</v>
      </c>
      <c r="B22" s="9"/>
      <c r="D22" s="22"/>
      <c r="E22" s="9"/>
      <c r="F22" s="22"/>
      <c r="N22" s="9"/>
      <c r="O22" s="22"/>
      <c r="Z22" s="9"/>
      <c r="AA22" s="22"/>
      <c r="AF22" s="9"/>
      <c r="AG22" s="22"/>
      <c r="AI22" s="12" t="s">
        <v>378</v>
      </c>
      <c r="AL22" s="9"/>
      <c r="AM22" s="22"/>
      <c r="AN22" s="9"/>
    </row>
    <row r="23" spans="1:40" ht="15" customHeight="1" x14ac:dyDescent="0.3">
      <c r="A23" s="2" t="s">
        <v>329</v>
      </c>
      <c r="B23" s="9" t="s">
        <v>950</v>
      </c>
      <c r="C23" s="13">
        <v>4</v>
      </c>
      <c r="D23" s="14">
        <v>3</v>
      </c>
      <c r="E23" s="15">
        <v>1</v>
      </c>
      <c r="F23" s="14">
        <v>1</v>
      </c>
      <c r="G23" s="13">
        <v>2</v>
      </c>
      <c r="H23" s="13">
        <v>1</v>
      </c>
      <c r="I23" s="13">
        <v>0</v>
      </c>
      <c r="J23" s="13">
        <v>0</v>
      </c>
      <c r="K23" s="13">
        <v>0</v>
      </c>
      <c r="L23" s="13">
        <v>3</v>
      </c>
      <c r="M23" s="13">
        <v>1</v>
      </c>
      <c r="N23" s="15">
        <v>0</v>
      </c>
      <c r="O23" s="14">
        <v>2</v>
      </c>
      <c r="P23" s="13">
        <v>1</v>
      </c>
      <c r="Q23" s="13">
        <v>0</v>
      </c>
      <c r="R23" s="13">
        <v>0</v>
      </c>
      <c r="S23" s="13">
        <v>0</v>
      </c>
      <c r="T23" s="13">
        <v>1</v>
      </c>
      <c r="U23" s="13">
        <v>1</v>
      </c>
      <c r="V23" s="13">
        <v>0</v>
      </c>
      <c r="W23" s="13">
        <v>0</v>
      </c>
      <c r="X23" s="13">
        <v>0</v>
      </c>
      <c r="Y23" s="13">
        <v>0</v>
      </c>
      <c r="Z23" s="15">
        <v>1</v>
      </c>
      <c r="AA23" s="14">
        <v>2</v>
      </c>
      <c r="AB23" s="13">
        <v>2</v>
      </c>
      <c r="AC23" s="13">
        <v>0</v>
      </c>
      <c r="AD23" s="13">
        <v>1</v>
      </c>
      <c r="AE23" s="13">
        <v>1</v>
      </c>
      <c r="AF23" s="15">
        <v>0</v>
      </c>
      <c r="AG23" s="14">
        <v>2</v>
      </c>
      <c r="AH23" s="13">
        <v>2</v>
      </c>
      <c r="AI23" s="13">
        <v>1</v>
      </c>
      <c r="AJ23" s="13">
        <v>1</v>
      </c>
      <c r="AK23" s="13">
        <v>0</v>
      </c>
      <c r="AL23" s="15">
        <v>2</v>
      </c>
      <c r="AM23" s="14">
        <v>4</v>
      </c>
      <c r="AN23" s="15">
        <v>0</v>
      </c>
    </row>
    <row r="24" spans="1:40" ht="15" customHeight="1" x14ac:dyDescent="0.3">
      <c r="A24" s="2" t="s">
        <v>329</v>
      </c>
      <c r="B24" s="9"/>
      <c r="C24" s="16">
        <v>0.02</v>
      </c>
      <c r="D24" s="17">
        <v>0.02</v>
      </c>
      <c r="E24" s="18">
        <v>0.01</v>
      </c>
      <c r="F24" s="17">
        <v>0.04</v>
      </c>
      <c r="G24" s="16">
        <v>0.03</v>
      </c>
      <c r="H24" s="16">
        <v>0.02</v>
      </c>
      <c r="I24" s="16">
        <v>0</v>
      </c>
      <c r="J24" s="16">
        <v>0</v>
      </c>
      <c r="K24" s="16">
        <v>0</v>
      </c>
      <c r="L24" s="16">
        <v>0.03</v>
      </c>
      <c r="M24" s="16">
        <v>0.01</v>
      </c>
      <c r="N24" s="18">
        <v>0</v>
      </c>
      <c r="O24" s="17">
        <v>0.01</v>
      </c>
      <c r="P24" s="16">
        <v>0.02</v>
      </c>
      <c r="Q24" s="16">
        <v>0</v>
      </c>
      <c r="R24" s="16">
        <v>0</v>
      </c>
      <c r="S24" s="16">
        <v>0</v>
      </c>
      <c r="T24" s="16">
        <v>0.04</v>
      </c>
      <c r="U24" s="16">
        <v>0.08</v>
      </c>
      <c r="V24" s="16">
        <v>0</v>
      </c>
      <c r="W24" s="16">
        <v>0</v>
      </c>
      <c r="X24" s="16">
        <v>0</v>
      </c>
      <c r="Y24" s="16">
        <v>0</v>
      </c>
      <c r="Z24" s="18">
        <v>0.01</v>
      </c>
      <c r="AA24" s="17">
        <v>0.01</v>
      </c>
      <c r="AB24" s="16">
        <v>0.03</v>
      </c>
      <c r="AC24" s="16">
        <v>0</v>
      </c>
      <c r="AD24" s="16">
        <v>0.05</v>
      </c>
      <c r="AE24" s="16">
        <v>0.05</v>
      </c>
      <c r="AF24" s="18">
        <v>0</v>
      </c>
      <c r="AG24" s="17">
        <v>0.01</v>
      </c>
      <c r="AH24" s="16">
        <v>0.02</v>
      </c>
      <c r="AI24" s="16">
        <v>0.01</v>
      </c>
      <c r="AJ24" s="16">
        <v>0.01</v>
      </c>
      <c r="AK24" s="16">
        <v>0</v>
      </c>
      <c r="AL24" s="18">
        <v>0.04</v>
      </c>
      <c r="AM24" s="17">
        <v>0.02</v>
      </c>
      <c r="AN24" s="18">
        <v>0</v>
      </c>
    </row>
    <row r="25" spans="1:40" ht="15" customHeight="1" x14ac:dyDescent="0.3">
      <c r="A25" s="2" t="s">
        <v>329</v>
      </c>
      <c r="B25" s="9" t="s">
        <v>774</v>
      </c>
      <c r="C25" s="13">
        <v>2</v>
      </c>
      <c r="D25" s="14">
        <v>1</v>
      </c>
      <c r="E25" s="15">
        <v>1</v>
      </c>
      <c r="F25" s="14">
        <v>0</v>
      </c>
      <c r="G25" s="13">
        <v>1</v>
      </c>
      <c r="H25" s="13">
        <v>0</v>
      </c>
      <c r="I25" s="13">
        <v>0</v>
      </c>
      <c r="J25" s="13">
        <v>1</v>
      </c>
      <c r="K25" s="13">
        <v>0</v>
      </c>
      <c r="L25" s="13">
        <v>1</v>
      </c>
      <c r="M25" s="13">
        <v>0</v>
      </c>
      <c r="N25" s="15">
        <v>1</v>
      </c>
      <c r="O25" s="14">
        <v>2</v>
      </c>
      <c r="P25" s="13">
        <v>0</v>
      </c>
      <c r="Q25" s="13">
        <v>0</v>
      </c>
      <c r="R25" s="13">
        <v>0</v>
      </c>
      <c r="S25" s="13">
        <v>0</v>
      </c>
      <c r="T25" s="13">
        <v>0</v>
      </c>
      <c r="U25" s="13">
        <v>0</v>
      </c>
      <c r="V25" s="13">
        <v>0</v>
      </c>
      <c r="W25" s="13">
        <v>0</v>
      </c>
      <c r="X25" s="13">
        <v>1</v>
      </c>
      <c r="Y25" s="13">
        <v>0</v>
      </c>
      <c r="Z25" s="15">
        <v>1</v>
      </c>
      <c r="AA25" s="14">
        <v>1</v>
      </c>
      <c r="AB25" s="13">
        <v>1</v>
      </c>
      <c r="AC25" s="13">
        <v>0</v>
      </c>
      <c r="AD25" s="13">
        <v>0</v>
      </c>
      <c r="AE25" s="13">
        <v>1</v>
      </c>
      <c r="AF25" s="15">
        <v>0</v>
      </c>
      <c r="AG25" s="14">
        <v>2</v>
      </c>
      <c r="AH25" s="13">
        <v>0</v>
      </c>
      <c r="AI25" s="13">
        <v>2</v>
      </c>
      <c r="AJ25" s="13">
        <v>0</v>
      </c>
      <c r="AK25" s="13">
        <v>0</v>
      </c>
      <c r="AL25" s="15">
        <v>0</v>
      </c>
      <c r="AM25" s="14">
        <v>2</v>
      </c>
      <c r="AN25" s="15">
        <v>0</v>
      </c>
    </row>
    <row r="26" spans="1:40" ht="15" customHeight="1" x14ac:dyDescent="0.3">
      <c r="A26" s="2" t="s">
        <v>329</v>
      </c>
      <c r="B26" s="9"/>
      <c r="C26" s="16">
        <v>0.01</v>
      </c>
      <c r="D26" s="17">
        <v>0.01</v>
      </c>
      <c r="E26" s="18">
        <v>0.01</v>
      </c>
      <c r="F26" s="17">
        <v>0</v>
      </c>
      <c r="G26" s="16">
        <v>0.01</v>
      </c>
      <c r="H26" s="16">
        <v>0</v>
      </c>
      <c r="I26" s="16">
        <v>0</v>
      </c>
      <c r="J26" s="16">
        <v>0.05</v>
      </c>
      <c r="K26" s="16">
        <v>0</v>
      </c>
      <c r="L26" s="16">
        <v>0.01</v>
      </c>
      <c r="M26" s="16">
        <v>0</v>
      </c>
      <c r="N26" s="18">
        <v>0.02</v>
      </c>
      <c r="O26" s="17">
        <v>0.01</v>
      </c>
      <c r="P26" s="16">
        <v>0</v>
      </c>
      <c r="Q26" s="16">
        <v>0</v>
      </c>
      <c r="R26" s="16">
        <v>0</v>
      </c>
      <c r="S26" s="16">
        <v>0</v>
      </c>
      <c r="T26" s="16">
        <v>0</v>
      </c>
      <c r="U26" s="16">
        <v>0</v>
      </c>
      <c r="V26" s="16">
        <v>0</v>
      </c>
      <c r="W26" s="16">
        <v>0</v>
      </c>
      <c r="X26" s="16">
        <v>0.06</v>
      </c>
      <c r="Y26" s="16">
        <v>0</v>
      </c>
      <c r="Z26" s="18">
        <v>0.01</v>
      </c>
      <c r="AA26" s="17">
        <v>0.01</v>
      </c>
      <c r="AB26" s="16">
        <v>0.02</v>
      </c>
      <c r="AC26" s="16">
        <v>0</v>
      </c>
      <c r="AD26" s="16">
        <v>0</v>
      </c>
      <c r="AE26" s="16">
        <v>0.04</v>
      </c>
      <c r="AF26" s="18">
        <v>0</v>
      </c>
      <c r="AG26" s="17">
        <v>0.01</v>
      </c>
      <c r="AH26" s="16">
        <v>0</v>
      </c>
      <c r="AI26" s="16">
        <v>0.02</v>
      </c>
      <c r="AJ26" s="16">
        <v>0</v>
      </c>
      <c r="AK26" s="16">
        <v>0</v>
      </c>
      <c r="AL26" s="18">
        <v>0</v>
      </c>
      <c r="AM26" s="17">
        <v>0.01</v>
      </c>
      <c r="AN26" s="18">
        <v>0</v>
      </c>
    </row>
    <row r="27" spans="1:40" ht="15" customHeight="1" x14ac:dyDescent="0.3">
      <c r="A27" s="2" t="s">
        <v>329</v>
      </c>
      <c r="B27" s="9" t="s">
        <v>960</v>
      </c>
      <c r="C27" s="13">
        <v>122</v>
      </c>
      <c r="D27" s="14">
        <v>82</v>
      </c>
      <c r="E27" s="15">
        <v>40</v>
      </c>
      <c r="F27" s="14">
        <v>11</v>
      </c>
      <c r="G27" s="13">
        <v>41</v>
      </c>
      <c r="H27" s="13">
        <v>27</v>
      </c>
      <c r="I27" s="13">
        <v>17</v>
      </c>
      <c r="J27" s="13">
        <v>14</v>
      </c>
      <c r="K27" s="13">
        <v>12</v>
      </c>
      <c r="L27" s="13">
        <v>53</v>
      </c>
      <c r="M27" s="13">
        <v>44</v>
      </c>
      <c r="N27" s="15">
        <v>26</v>
      </c>
      <c r="O27" s="14">
        <v>83</v>
      </c>
      <c r="P27" s="13">
        <v>28</v>
      </c>
      <c r="Q27" s="13">
        <v>11</v>
      </c>
      <c r="R27" s="13">
        <v>2</v>
      </c>
      <c r="S27" s="13">
        <v>11</v>
      </c>
      <c r="T27" s="13">
        <v>11</v>
      </c>
      <c r="U27" s="13">
        <v>7</v>
      </c>
      <c r="V27" s="13">
        <v>0</v>
      </c>
      <c r="W27" s="13">
        <v>1</v>
      </c>
      <c r="X27" s="13">
        <v>7</v>
      </c>
      <c r="Y27" s="13">
        <v>10</v>
      </c>
      <c r="Z27" s="15">
        <v>36</v>
      </c>
      <c r="AA27" s="14">
        <v>95</v>
      </c>
      <c r="AB27" s="13">
        <v>28</v>
      </c>
      <c r="AC27" s="13">
        <v>3</v>
      </c>
      <c r="AD27" s="13">
        <v>11</v>
      </c>
      <c r="AE27" s="13">
        <v>12</v>
      </c>
      <c r="AF27" s="15">
        <v>2</v>
      </c>
      <c r="AG27" s="14">
        <v>74</v>
      </c>
      <c r="AH27" s="13">
        <v>48</v>
      </c>
      <c r="AI27" s="13">
        <v>39</v>
      </c>
      <c r="AJ27" s="13">
        <v>36</v>
      </c>
      <c r="AK27" s="13">
        <v>24</v>
      </c>
      <c r="AL27" s="15">
        <v>24</v>
      </c>
      <c r="AM27" s="14">
        <v>122</v>
      </c>
      <c r="AN27" s="15">
        <v>0</v>
      </c>
    </row>
    <row r="28" spans="1:40" ht="15" customHeight="1" x14ac:dyDescent="0.3">
      <c r="A28" s="2" t="s">
        <v>329</v>
      </c>
      <c r="B28" s="9"/>
      <c r="C28" s="16">
        <v>0.56999999999999995</v>
      </c>
      <c r="D28" s="17">
        <v>0.59</v>
      </c>
      <c r="E28" s="18">
        <v>0.53</v>
      </c>
      <c r="F28" s="17">
        <v>0.56000000000000005</v>
      </c>
      <c r="G28" s="16">
        <v>0.64</v>
      </c>
      <c r="H28" s="16">
        <v>0.67</v>
      </c>
      <c r="I28" s="20">
        <v>0.36</v>
      </c>
      <c r="J28" s="16">
        <v>0.7</v>
      </c>
      <c r="K28" s="16">
        <v>0.54</v>
      </c>
      <c r="L28" s="16">
        <v>0.62</v>
      </c>
      <c r="M28" s="16">
        <v>0.51</v>
      </c>
      <c r="N28" s="18">
        <v>0.61</v>
      </c>
      <c r="O28" s="17">
        <v>0.59</v>
      </c>
      <c r="P28" s="16">
        <v>0.6</v>
      </c>
      <c r="Q28" s="16">
        <v>0.73</v>
      </c>
      <c r="R28" s="16">
        <v>0.47</v>
      </c>
      <c r="S28" s="16">
        <v>0.65</v>
      </c>
      <c r="T28" s="16">
        <v>0.45</v>
      </c>
      <c r="U28" s="16">
        <v>0.61</v>
      </c>
      <c r="V28" s="16">
        <v>0</v>
      </c>
      <c r="W28" s="16">
        <v>0.33</v>
      </c>
      <c r="X28" s="16">
        <v>0.48</v>
      </c>
      <c r="Y28" s="16">
        <v>0.46</v>
      </c>
      <c r="Z28" s="18">
        <v>0.62</v>
      </c>
      <c r="AA28" s="17">
        <v>0.56999999999999995</v>
      </c>
      <c r="AB28" s="16">
        <v>0.57999999999999996</v>
      </c>
      <c r="AC28" s="16">
        <v>0.41</v>
      </c>
      <c r="AD28" s="16">
        <v>0.59</v>
      </c>
      <c r="AE28" s="16">
        <v>0.65</v>
      </c>
      <c r="AF28" s="18">
        <v>0.45</v>
      </c>
      <c r="AG28" s="17">
        <v>0.55000000000000004</v>
      </c>
      <c r="AH28" s="16">
        <v>0.62</v>
      </c>
      <c r="AI28" s="16">
        <v>0.54</v>
      </c>
      <c r="AJ28" s="16">
        <v>0.56000000000000005</v>
      </c>
      <c r="AK28" s="16">
        <v>0.62</v>
      </c>
      <c r="AL28" s="18">
        <v>0.61</v>
      </c>
      <c r="AM28" s="17">
        <v>0.56999999999999995</v>
      </c>
      <c r="AN28" s="18">
        <v>0</v>
      </c>
    </row>
    <row r="29" spans="1:40" ht="15" customHeight="1" x14ac:dyDescent="0.3">
      <c r="A29" s="2" t="s">
        <v>329</v>
      </c>
      <c r="B29" s="9"/>
      <c r="D29" s="22"/>
      <c r="E29" s="9"/>
      <c r="F29" s="22"/>
      <c r="G29" s="12" t="s">
        <v>380</v>
      </c>
      <c r="H29" s="12" t="s">
        <v>380</v>
      </c>
      <c r="L29" s="12" t="s">
        <v>380</v>
      </c>
      <c r="N29" s="11" t="s">
        <v>380</v>
      </c>
      <c r="O29" s="22"/>
      <c r="Z29" s="9"/>
      <c r="AA29" s="22"/>
      <c r="AF29" s="9"/>
      <c r="AG29" s="22"/>
      <c r="AL29" s="9"/>
      <c r="AM29" s="22"/>
      <c r="AN29" s="9"/>
    </row>
    <row r="30" spans="1:40" ht="15" customHeight="1" x14ac:dyDescent="0.3">
      <c r="A30" s="2" t="s">
        <v>329</v>
      </c>
      <c r="B30" s="9" t="s">
        <v>970</v>
      </c>
      <c r="C30" s="13">
        <v>19</v>
      </c>
      <c r="D30" s="14">
        <v>11</v>
      </c>
      <c r="E30" s="15">
        <v>8</v>
      </c>
      <c r="F30" s="14">
        <v>3</v>
      </c>
      <c r="G30" s="13">
        <v>10</v>
      </c>
      <c r="H30" s="13">
        <v>2</v>
      </c>
      <c r="I30" s="13">
        <v>3</v>
      </c>
      <c r="J30" s="13">
        <v>1</v>
      </c>
      <c r="K30" s="13">
        <v>1</v>
      </c>
      <c r="L30" s="13">
        <v>12</v>
      </c>
      <c r="M30" s="13">
        <v>5</v>
      </c>
      <c r="N30" s="15">
        <v>2</v>
      </c>
      <c r="O30" s="14">
        <v>13</v>
      </c>
      <c r="P30" s="13">
        <v>5</v>
      </c>
      <c r="Q30" s="13">
        <v>0</v>
      </c>
      <c r="R30" s="13">
        <v>1</v>
      </c>
      <c r="S30" s="13">
        <v>2</v>
      </c>
      <c r="T30" s="13">
        <v>2</v>
      </c>
      <c r="U30" s="13">
        <v>2</v>
      </c>
      <c r="V30" s="13">
        <v>0</v>
      </c>
      <c r="W30" s="13">
        <v>1</v>
      </c>
      <c r="X30" s="13">
        <v>1</v>
      </c>
      <c r="Y30" s="13">
        <v>2</v>
      </c>
      <c r="Z30" s="15">
        <v>4</v>
      </c>
      <c r="AA30" s="14">
        <v>13</v>
      </c>
      <c r="AB30" s="13">
        <v>6</v>
      </c>
      <c r="AC30" s="13">
        <v>1</v>
      </c>
      <c r="AD30" s="13">
        <v>3</v>
      </c>
      <c r="AE30" s="13">
        <v>3</v>
      </c>
      <c r="AF30" s="15">
        <v>0</v>
      </c>
      <c r="AG30" s="14">
        <v>15</v>
      </c>
      <c r="AH30" s="13">
        <v>4</v>
      </c>
      <c r="AI30" s="13">
        <v>10</v>
      </c>
      <c r="AJ30" s="13">
        <v>5</v>
      </c>
      <c r="AK30" s="13">
        <v>1</v>
      </c>
      <c r="AL30" s="15">
        <v>3</v>
      </c>
      <c r="AM30" s="14">
        <v>19</v>
      </c>
      <c r="AN30" s="15">
        <v>0</v>
      </c>
    </row>
    <row r="31" spans="1:40" ht="15" customHeight="1" x14ac:dyDescent="0.3">
      <c r="A31" s="2" t="s">
        <v>329</v>
      </c>
      <c r="B31" s="9"/>
      <c r="C31" s="16">
        <v>0.09</v>
      </c>
      <c r="D31" s="17">
        <v>0.08</v>
      </c>
      <c r="E31" s="18">
        <v>0.1</v>
      </c>
      <c r="F31" s="17">
        <v>0.14000000000000001</v>
      </c>
      <c r="G31" s="20">
        <v>0.15</v>
      </c>
      <c r="H31" s="16">
        <v>0.04</v>
      </c>
      <c r="I31" s="16">
        <v>7.0000000000000007E-2</v>
      </c>
      <c r="J31" s="16">
        <v>0.05</v>
      </c>
      <c r="K31" s="16">
        <v>0.05</v>
      </c>
      <c r="L31" s="20">
        <v>0.15</v>
      </c>
      <c r="M31" s="16">
        <v>0.05</v>
      </c>
      <c r="N31" s="18">
        <v>0.05</v>
      </c>
      <c r="O31" s="17">
        <v>0.09</v>
      </c>
      <c r="P31" s="16">
        <v>0.1</v>
      </c>
      <c r="Q31" s="16">
        <v>0</v>
      </c>
      <c r="R31" s="16">
        <v>0.25</v>
      </c>
      <c r="S31" s="16">
        <v>0.13</v>
      </c>
      <c r="T31" s="16">
        <v>0.08</v>
      </c>
      <c r="U31" s="16">
        <v>0.22</v>
      </c>
      <c r="V31" s="16">
        <v>0</v>
      </c>
      <c r="W31" s="16">
        <v>0.32</v>
      </c>
      <c r="X31" s="16">
        <v>0.06</v>
      </c>
      <c r="Y31" s="16">
        <v>0.08</v>
      </c>
      <c r="Z31" s="18">
        <v>7.0000000000000007E-2</v>
      </c>
      <c r="AA31" s="17">
        <v>0.08</v>
      </c>
      <c r="AB31" s="16">
        <v>0.12</v>
      </c>
      <c r="AC31" s="16">
        <v>0.11</v>
      </c>
      <c r="AD31" s="16">
        <v>0.14000000000000001</v>
      </c>
      <c r="AE31" s="16">
        <v>0.14000000000000001</v>
      </c>
      <c r="AF31" s="18">
        <v>0</v>
      </c>
      <c r="AG31" s="17">
        <v>0.11</v>
      </c>
      <c r="AH31" s="16">
        <v>0.06</v>
      </c>
      <c r="AI31" s="16">
        <v>0.14000000000000001</v>
      </c>
      <c r="AJ31" s="16">
        <v>0.08</v>
      </c>
      <c r="AK31" s="16">
        <v>0.03</v>
      </c>
      <c r="AL31" s="18">
        <v>0.08</v>
      </c>
      <c r="AM31" s="17">
        <v>0.09</v>
      </c>
      <c r="AN31" s="18">
        <v>0</v>
      </c>
    </row>
    <row r="32" spans="1:40" ht="15" customHeight="1" x14ac:dyDescent="0.3">
      <c r="A32" s="2" t="s">
        <v>329</v>
      </c>
      <c r="B32" s="9"/>
      <c r="C32" s="28"/>
      <c r="D32" s="29"/>
      <c r="E32" s="30"/>
      <c r="F32" s="29"/>
      <c r="G32" s="28"/>
      <c r="H32" s="28"/>
      <c r="I32" s="28"/>
      <c r="J32" s="28"/>
      <c r="K32" s="28"/>
      <c r="L32" s="47" t="s">
        <v>384</v>
      </c>
      <c r="M32" s="28"/>
      <c r="N32" s="30"/>
      <c r="O32" s="29"/>
      <c r="P32" s="28"/>
      <c r="Q32" s="28"/>
      <c r="R32" s="28"/>
      <c r="S32" s="28"/>
      <c r="T32" s="28"/>
      <c r="U32" s="28"/>
      <c r="V32" s="28"/>
      <c r="W32" s="28"/>
      <c r="X32" s="28"/>
      <c r="Y32" s="28"/>
      <c r="Z32" s="30"/>
      <c r="AA32" s="29"/>
      <c r="AB32" s="28"/>
      <c r="AC32" s="28"/>
      <c r="AD32" s="28"/>
      <c r="AE32" s="28"/>
      <c r="AF32" s="30"/>
      <c r="AG32" s="29"/>
      <c r="AH32" s="28"/>
      <c r="AI32" s="28"/>
      <c r="AJ32" s="28"/>
      <c r="AK32" s="28"/>
      <c r="AL32" s="30"/>
      <c r="AM32" s="29"/>
      <c r="AN32" s="30"/>
    </row>
    <row r="33" spans="1:2" x14ac:dyDescent="0.3">
      <c r="A33" s="2" t="s">
        <v>329</v>
      </c>
      <c r="B33" s="2" t="s">
        <v>457</v>
      </c>
    </row>
    <row r="34" spans="1:2" x14ac:dyDescent="0.3">
      <c r="A34" s="2" t="s">
        <v>329</v>
      </c>
      <c r="B34" s="2" t="s">
        <v>458</v>
      </c>
    </row>
    <row r="35" spans="1:2" ht="15" customHeight="1" x14ac:dyDescent="0.3">
      <c r="A35" s="2" t="s">
        <v>329</v>
      </c>
    </row>
    <row r="36" spans="1:2" ht="15" customHeight="1" x14ac:dyDescent="0.3">
      <c r="A36" s="2" t="s">
        <v>329</v>
      </c>
      <c r="B36" s="2" t="s">
        <v>459</v>
      </c>
    </row>
  </sheetData>
  <mergeCells count="6">
    <mergeCell ref="AM6:AN6"/>
    <mergeCell ref="D6:E6"/>
    <mergeCell ref="F6:N6"/>
    <mergeCell ref="O6:Z6"/>
    <mergeCell ref="AA6:AF6"/>
    <mergeCell ref="AG6:AL6"/>
  </mergeCells>
  <hyperlinks>
    <hyperlink ref="B1" location="'Contents'!E1" display="&lt;&lt; Contents" xr:uid="{00000000-0004-0000-4F00-000000000000}"/>
  </hyperlinks>
  <pageMargins left="0.7" right="0.7" top="0.75" bottom="0.75" header="0.3" footer="0.3"/>
  <headerFooter>
    <oddHeader>&amp;L&amp;"Aptos"&amp;12&amp;K000000 Classification: CONFIDENTIAL&amp;1#_x000D_</oddHeader>
  </headerFooter>
</worksheet>
</file>

<file path=xl/worksheets/sheet8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000-000000000000}">
  <dimension ref="A1:AN33"/>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1222</v>
      </c>
    </row>
    <row r="4" spans="1:40" x14ac:dyDescent="0.3">
      <c r="A4" s="2" t="s">
        <v>329</v>
      </c>
      <c r="B4" s="2" t="s">
        <v>1223</v>
      </c>
    </row>
    <row r="5" spans="1:40" x14ac:dyDescent="0.3">
      <c r="A5" s="2" t="s">
        <v>329</v>
      </c>
      <c r="B5" s="2" t="s">
        <v>73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467</v>
      </c>
      <c r="D9" s="14">
        <v>268</v>
      </c>
      <c r="E9" s="15">
        <v>197</v>
      </c>
      <c r="F9" s="14">
        <v>10</v>
      </c>
      <c r="G9" s="13">
        <v>47</v>
      </c>
      <c r="H9" s="13">
        <v>41</v>
      </c>
      <c r="I9" s="13">
        <v>75</v>
      </c>
      <c r="J9" s="13">
        <v>72</v>
      </c>
      <c r="K9" s="13">
        <v>222</v>
      </c>
      <c r="L9" s="13">
        <v>57</v>
      </c>
      <c r="M9" s="13">
        <v>116</v>
      </c>
      <c r="N9" s="15">
        <v>294</v>
      </c>
      <c r="O9" s="14">
        <v>335</v>
      </c>
      <c r="P9" s="13">
        <v>70</v>
      </c>
      <c r="Q9" s="13">
        <v>40</v>
      </c>
      <c r="R9" s="13">
        <v>20</v>
      </c>
      <c r="S9" s="13">
        <v>39</v>
      </c>
      <c r="T9" s="13">
        <v>62</v>
      </c>
      <c r="U9" s="13">
        <v>26</v>
      </c>
      <c r="V9" s="13">
        <v>1</v>
      </c>
      <c r="W9" s="13">
        <v>14</v>
      </c>
      <c r="X9" s="13">
        <v>52</v>
      </c>
      <c r="Y9" s="13">
        <v>44</v>
      </c>
      <c r="Z9" s="15">
        <v>99</v>
      </c>
      <c r="AA9" s="14">
        <v>416</v>
      </c>
      <c r="AB9" s="13">
        <v>51</v>
      </c>
      <c r="AC9" s="13">
        <v>6</v>
      </c>
      <c r="AD9" s="13">
        <v>21</v>
      </c>
      <c r="AE9" s="13">
        <v>22</v>
      </c>
      <c r="AF9" s="15">
        <v>2</v>
      </c>
      <c r="AG9" s="14">
        <v>347</v>
      </c>
      <c r="AH9" s="13">
        <v>120</v>
      </c>
      <c r="AI9" s="13">
        <v>194</v>
      </c>
      <c r="AJ9" s="13">
        <v>153</v>
      </c>
      <c r="AK9" s="13">
        <v>67</v>
      </c>
      <c r="AL9" s="15">
        <v>53</v>
      </c>
      <c r="AM9" s="14">
        <v>467</v>
      </c>
      <c r="AN9" s="15">
        <v>0</v>
      </c>
    </row>
    <row r="10" spans="1:40" ht="15" customHeight="1" x14ac:dyDescent="0.3">
      <c r="A10" s="2" t="s">
        <v>329</v>
      </c>
      <c r="B10" s="9" t="s">
        <v>338</v>
      </c>
      <c r="C10" s="13">
        <v>462</v>
      </c>
      <c r="D10" s="14">
        <v>266</v>
      </c>
      <c r="E10" s="15">
        <v>197</v>
      </c>
      <c r="F10" s="14">
        <v>9</v>
      </c>
      <c r="G10" s="13">
        <v>44</v>
      </c>
      <c r="H10" s="13">
        <v>41</v>
      </c>
      <c r="I10" s="13">
        <v>75</v>
      </c>
      <c r="J10" s="13">
        <v>69</v>
      </c>
      <c r="K10" s="13">
        <v>224</v>
      </c>
      <c r="L10" s="13">
        <v>54</v>
      </c>
      <c r="M10" s="13">
        <v>116</v>
      </c>
      <c r="N10" s="15">
        <v>292</v>
      </c>
      <c r="O10" s="14">
        <v>336</v>
      </c>
      <c r="P10" s="13">
        <v>67</v>
      </c>
      <c r="Q10" s="13">
        <v>38</v>
      </c>
      <c r="R10" s="13">
        <v>18</v>
      </c>
      <c r="S10" s="13">
        <v>38</v>
      </c>
      <c r="T10" s="13">
        <v>60</v>
      </c>
      <c r="U10" s="13">
        <v>25</v>
      </c>
      <c r="V10" s="13">
        <v>1</v>
      </c>
      <c r="W10" s="13">
        <v>12</v>
      </c>
      <c r="X10" s="13">
        <v>53</v>
      </c>
      <c r="Y10" s="13">
        <v>41</v>
      </c>
      <c r="Z10" s="15">
        <v>109</v>
      </c>
      <c r="AA10" s="14">
        <v>411</v>
      </c>
      <c r="AB10" s="13">
        <v>51</v>
      </c>
      <c r="AC10" s="13">
        <v>6</v>
      </c>
      <c r="AD10" s="13">
        <v>22</v>
      </c>
      <c r="AE10" s="13">
        <v>19</v>
      </c>
      <c r="AF10" s="15">
        <v>4</v>
      </c>
      <c r="AG10" s="14">
        <v>342</v>
      </c>
      <c r="AH10" s="13">
        <v>121</v>
      </c>
      <c r="AI10" s="13">
        <v>177</v>
      </c>
      <c r="AJ10" s="13">
        <v>165</v>
      </c>
      <c r="AK10" s="13">
        <v>70</v>
      </c>
      <c r="AL10" s="15">
        <v>51</v>
      </c>
      <c r="AM10" s="14">
        <v>462</v>
      </c>
      <c r="AN10" s="15">
        <v>0</v>
      </c>
    </row>
    <row r="11" spans="1:40" ht="15" customHeight="1" x14ac:dyDescent="0.3">
      <c r="A11" s="2" t="s">
        <v>329</v>
      </c>
      <c r="B11" s="9" t="s">
        <v>909</v>
      </c>
      <c r="C11" s="13">
        <v>74</v>
      </c>
      <c r="D11" s="14">
        <v>38</v>
      </c>
      <c r="E11" s="15">
        <v>36</v>
      </c>
      <c r="F11" s="14">
        <v>3</v>
      </c>
      <c r="G11" s="13">
        <v>9</v>
      </c>
      <c r="H11" s="13">
        <v>12</v>
      </c>
      <c r="I11" s="13">
        <v>8</v>
      </c>
      <c r="J11" s="13">
        <v>7</v>
      </c>
      <c r="K11" s="13">
        <v>35</v>
      </c>
      <c r="L11" s="13">
        <v>12</v>
      </c>
      <c r="M11" s="13">
        <v>20</v>
      </c>
      <c r="N11" s="15">
        <v>42</v>
      </c>
      <c r="O11" s="14">
        <v>56</v>
      </c>
      <c r="P11" s="13">
        <v>11</v>
      </c>
      <c r="Q11" s="13">
        <v>7</v>
      </c>
      <c r="R11" s="13">
        <v>2</v>
      </c>
      <c r="S11" s="13">
        <v>5</v>
      </c>
      <c r="T11" s="13">
        <v>7</v>
      </c>
      <c r="U11" s="13">
        <v>5</v>
      </c>
      <c r="V11" s="13">
        <v>0</v>
      </c>
      <c r="W11" s="13">
        <v>1</v>
      </c>
      <c r="X11" s="13">
        <v>5</v>
      </c>
      <c r="Y11" s="13">
        <v>5</v>
      </c>
      <c r="Z11" s="15">
        <v>27</v>
      </c>
      <c r="AA11" s="14">
        <v>63</v>
      </c>
      <c r="AB11" s="13">
        <v>11</v>
      </c>
      <c r="AC11" s="13">
        <v>1</v>
      </c>
      <c r="AD11" s="13">
        <v>4</v>
      </c>
      <c r="AE11" s="13">
        <v>4</v>
      </c>
      <c r="AF11" s="15">
        <v>2</v>
      </c>
      <c r="AG11" s="14">
        <v>50</v>
      </c>
      <c r="AH11" s="13">
        <v>25</v>
      </c>
      <c r="AI11" s="13">
        <v>26</v>
      </c>
      <c r="AJ11" s="13">
        <v>23</v>
      </c>
      <c r="AK11" s="13">
        <v>12</v>
      </c>
      <c r="AL11" s="15">
        <v>12</v>
      </c>
      <c r="AM11" s="14">
        <v>74</v>
      </c>
      <c r="AN11" s="15">
        <v>0</v>
      </c>
    </row>
    <row r="12" spans="1:40" ht="15" customHeight="1" x14ac:dyDescent="0.3">
      <c r="A12" s="2" t="s">
        <v>329</v>
      </c>
      <c r="B12" s="9"/>
      <c r="C12" s="16">
        <v>0.16</v>
      </c>
      <c r="D12" s="17">
        <v>0.14000000000000001</v>
      </c>
      <c r="E12" s="18">
        <v>0.18</v>
      </c>
      <c r="F12" s="17">
        <v>0.3</v>
      </c>
      <c r="G12" s="16">
        <v>0.21</v>
      </c>
      <c r="H12" s="20">
        <v>0.28999999999999998</v>
      </c>
      <c r="I12" s="16">
        <v>0.1</v>
      </c>
      <c r="J12" s="16">
        <v>0.11</v>
      </c>
      <c r="K12" s="16">
        <v>0.16</v>
      </c>
      <c r="L12" s="16">
        <v>0.22</v>
      </c>
      <c r="M12" s="16">
        <v>0.17</v>
      </c>
      <c r="N12" s="18">
        <v>0.14000000000000001</v>
      </c>
      <c r="O12" s="17">
        <v>0.17</v>
      </c>
      <c r="P12" s="16">
        <v>0.16</v>
      </c>
      <c r="Q12" s="16">
        <v>0.19</v>
      </c>
      <c r="R12" s="16">
        <v>0.1</v>
      </c>
      <c r="S12" s="16">
        <v>0.13</v>
      </c>
      <c r="T12" s="16">
        <v>0.12</v>
      </c>
      <c r="U12" s="16">
        <v>0.18</v>
      </c>
      <c r="V12" s="16">
        <v>0</v>
      </c>
      <c r="W12" s="16">
        <v>0.08</v>
      </c>
      <c r="X12" s="16">
        <v>0.09</v>
      </c>
      <c r="Y12" s="16">
        <v>0.12</v>
      </c>
      <c r="Z12" s="21">
        <v>0.24</v>
      </c>
      <c r="AA12" s="17">
        <v>0.15</v>
      </c>
      <c r="AB12" s="16">
        <v>0.22</v>
      </c>
      <c r="AC12" s="16">
        <v>0.14000000000000001</v>
      </c>
      <c r="AD12" s="16">
        <v>0.18</v>
      </c>
      <c r="AE12" s="16">
        <v>0.23</v>
      </c>
      <c r="AF12" s="18">
        <v>0.5</v>
      </c>
      <c r="AG12" s="17">
        <v>0.14000000000000001</v>
      </c>
      <c r="AH12" s="16">
        <v>0.2</v>
      </c>
      <c r="AI12" s="16">
        <v>0.15</v>
      </c>
      <c r="AJ12" s="16">
        <v>0.14000000000000001</v>
      </c>
      <c r="AK12" s="16">
        <v>0.17</v>
      </c>
      <c r="AL12" s="18">
        <v>0.25</v>
      </c>
      <c r="AM12" s="17">
        <v>0.16</v>
      </c>
      <c r="AN12" s="18">
        <v>0</v>
      </c>
    </row>
    <row r="13" spans="1:40" ht="15" customHeight="1" x14ac:dyDescent="0.3">
      <c r="A13" s="2" t="s">
        <v>329</v>
      </c>
      <c r="B13" s="9"/>
      <c r="D13" s="22"/>
      <c r="E13" s="9"/>
      <c r="F13" s="22"/>
      <c r="H13" s="12" t="s">
        <v>445</v>
      </c>
      <c r="N13" s="9"/>
      <c r="O13" s="22"/>
      <c r="Z13" s="11" t="s">
        <v>387</v>
      </c>
      <c r="AA13" s="22"/>
      <c r="AF13" s="9"/>
      <c r="AG13" s="22"/>
      <c r="AL13" s="9"/>
      <c r="AM13" s="22"/>
      <c r="AN13" s="9"/>
    </row>
    <row r="14" spans="1:40" ht="15" customHeight="1" x14ac:dyDescent="0.3">
      <c r="A14" s="2" t="s">
        <v>329</v>
      </c>
      <c r="B14" s="9" t="s">
        <v>922</v>
      </c>
      <c r="C14" s="13">
        <v>202</v>
      </c>
      <c r="D14" s="14">
        <v>124</v>
      </c>
      <c r="E14" s="15">
        <v>77</v>
      </c>
      <c r="F14" s="14">
        <v>4</v>
      </c>
      <c r="G14" s="13">
        <v>18</v>
      </c>
      <c r="H14" s="13">
        <v>17</v>
      </c>
      <c r="I14" s="13">
        <v>30</v>
      </c>
      <c r="J14" s="13">
        <v>36</v>
      </c>
      <c r="K14" s="13">
        <v>97</v>
      </c>
      <c r="L14" s="13">
        <v>22</v>
      </c>
      <c r="M14" s="13">
        <v>47</v>
      </c>
      <c r="N14" s="15">
        <v>132</v>
      </c>
      <c r="O14" s="14">
        <v>143</v>
      </c>
      <c r="P14" s="13">
        <v>28</v>
      </c>
      <c r="Q14" s="13">
        <v>13</v>
      </c>
      <c r="R14" s="13">
        <v>8</v>
      </c>
      <c r="S14" s="13">
        <v>17</v>
      </c>
      <c r="T14" s="13">
        <v>31</v>
      </c>
      <c r="U14" s="13">
        <v>12</v>
      </c>
      <c r="V14" s="13">
        <v>1</v>
      </c>
      <c r="W14" s="13">
        <v>4</v>
      </c>
      <c r="X14" s="13">
        <v>22</v>
      </c>
      <c r="Y14" s="13">
        <v>17</v>
      </c>
      <c r="Z14" s="15">
        <v>48</v>
      </c>
      <c r="AA14" s="14">
        <v>179</v>
      </c>
      <c r="AB14" s="13">
        <v>23</v>
      </c>
      <c r="AC14" s="13">
        <v>1</v>
      </c>
      <c r="AD14" s="13">
        <v>9</v>
      </c>
      <c r="AE14" s="13">
        <v>12</v>
      </c>
      <c r="AF14" s="15">
        <v>0</v>
      </c>
      <c r="AG14" s="14">
        <v>155</v>
      </c>
      <c r="AH14" s="13">
        <v>47</v>
      </c>
      <c r="AI14" s="13">
        <v>82</v>
      </c>
      <c r="AJ14" s="13">
        <v>72</v>
      </c>
      <c r="AK14" s="13">
        <v>30</v>
      </c>
      <c r="AL14" s="15">
        <v>17</v>
      </c>
      <c r="AM14" s="14">
        <v>202</v>
      </c>
      <c r="AN14" s="15">
        <v>0</v>
      </c>
    </row>
    <row r="15" spans="1:40" ht="15" customHeight="1" x14ac:dyDescent="0.3">
      <c r="A15" s="2" t="s">
        <v>329</v>
      </c>
      <c r="B15" s="9"/>
      <c r="C15" s="16">
        <v>0.44</v>
      </c>
      <c r="D15" s="17">
        <v>0.47</v>
      </c>
      <c r="E15" s="18">
        <v>0.39</v>
      </c>
      <c r="F15" s="17">
        <v>0.4</v>
      </c>
      <c r="G15" s="16">
        <v>0.41</v>
      </c>
      <c r="H15" s="16">
        <v>0.42</v>
      </c>
      <c r="I15" s="16">
        <v>0.4</v>
      </c>
      <c r="J15" s="16">
        <v>0.52</v>
      </c>
      <c r="K15" s="16">
        <v>0.43</v>
      </c>
      <c r="L15" s="16">
        <v>0.41</v>
      </c>
      <c r="M15" s="16">
        <v>0.41</v>
      </c>
      <c r="N15" s="18">
        <v>0.45</v>
      </c>
      <c r="O15" s="17">
        <v>0.43</v>
      </c>
      <c r="P15" s="16">
        <v>0.41</v>
      </c>
      <c r="Q15" s="16">
        <v>0.33</v>
      </c>
      <c r="R15" s="16">
        <v>0.43</v>
      </c>
      <c r="S15" s="16">
        <v>0.45</v>
      </c>
      <c r="T15" s="16">
        <v>0.52</v>
      </c>
      <c r="U15" s="16">
        <v>0.49</v>
      </c>
      <c r="V15" s="16">
        <v>1</v>
      </c>
      <c r="W15" s="16">
        <v>0.36</v>
      </c>
      <c r="X15" s="16">
        <v>0.41</v>
      </c>
      <c r="Y15" s="16">
        <v>0.43</v>
      </c>
      <c r="Z15" s="18">
        <v>0.44</v>
      </c>
      <c r="AA15" s="17">
        <v>0.44</v>
      </c>
      <c r="AB15" s="16">
        <v>0.44</v>
      </c>
      <c r="AC15" s="16">
        <v>0.19</v>
      </c>
      <c r="AD15" s="16">
        <v>0.42</v>
      </c>
      <c r="AE15" s="16">
        <v>0.64</v>
      </c>
      <c r="AF15" s="18">
        <v>0</v>
      </c>
      <c r="AG15" s="17">
        <v>0.45</v>
      </c>
      <c r="AH15" s="16">
        <v>0.39</v>
      </c>
      <c r="AI15" s="16">
        <v>0.47</v>
      </c>
      <c r="AJ15" s="16">
        <v>0.44</v>
      </c>
      <c r="AK15" s="16">
        <v>0.43</v>
      </c>
      <c r="AL15" s="18">
        <v>0.34</v>
      </c>
      <c r="AM15" s="17">
        <v>0.44</v>
      </c>
      <c r="AN15" s="18">
        <v>0</v>
      </c>
    </row>
    <row r="16" spans="1:40" ht="15" customHeight="1" x14ac:dyDescent="0.3">
      <c r="A16" s="2" t="s">
        <v>329</v>
      </c>
      <c r="B16" s="9" t="s">
        <v>930</v>
      </c>
      <c r="C16" s="13">
        <v>144</v>
      </c>
      <c r="D16" s="14">
        <v>79</v>
      </c>
      <c r="E16" s="15">
        <v>64</v>
      </c>
      <c r="F16" s="14">
        <v>1</v>
      </c>
      <c r="G16" s="13">
        <v>12</v>
      </c>
      <c r="H16" s="13">
        <v>11</v>
      </c>
      <c r="I16" s="13">
        <v>29</v>
      </c>
      <c r="J16" s="13">
        <v>20</v>
      </c>
      <c r="K16" s="13">
        <v>71</v>
      </c>
      <c r="L16" s="13">
        <v>13</v>
      </c>
      <c r="M16" s="13">
        <v>40</v>
      </c>
      <c r="N16" s="15">
        <v>91</v>
      </c>
      <c r="O16" s="14">
        <v>101</v>
      </c>
      <c r="P16" s="13">
        <v>24</v>
      </c>
      <c r="Q16" s="13">
        <v>13</v>
      </c>
      <c r="R16" s="13">
        <v>6</v>
      </c>
      <c r="S16" s="13">
        <v>11</v>
      </c>
      <c r="T16" s="13">
        <v>19</v>
      </c>
      <c r="U16" s="13">
        <v>7</v>
      </c>
      <c r="V16" s="13">
        <v>0</v>
      </c>
      <c r="W16" s="13">
        <v>5</v>
      </c>
      <c r="X16" s="13">
        <v>18</v>
      </c>
      <c r="Y16" s="13">
        <v>16</v>
      </c>
      <c r="Z16" s="15">
        <v>25</v>
      </c>
      <c r="AA16" s="14">
        <v>132</v>
      </c>
      <c r="AB16" s="13">
        <v>11</v>
      </c>
      <c r="AC16" s="13">
        <v>2</v>
      </c>
      <c r="AD16" s="13">
        <v>5</v>
      </c>
      <c r="AE16" s="13">
        <v>2</v>
      </c>
      <c r="AF16" s="15">
        <v>2</v>
      </c>
      <c r="AG16" s="14">
        <v>106</v>
      </c>
      <c r="AH16" s="13">
        <v>38</v>
      </c>
      <c r="AI16" s="13">
        <v>55</v>
      </c>
      <c r="AJ16" s="13">
        <v>51</v>
      </c>
      <c r="AK16" s="13">
        <v>22</v>
      </c>
      <c r="AL16" s="15">
        <v>16</v>
      </c>
      <c r="AM16" s="14">
        <v>144</v>
      </c>
      <c r="AN16" s="15">
        <v>0</v>
      </c>
    </row>
    <row r="17" spans="1:40" ht="15" customHeight="1" x14ac:dyDescent="0.3">
      <c r="A17" s="2" t="s">
        <v>329</v>
      </c>
      <c r="B17" s="9"/>
      <c r="C17" s="16">
        <v>0.31</v>
      </c>
      <c r="D17" s="17">
        <v>0.3</v>
      </c>
      <c r="E17" s="18">
        <v>0.33</v>
      </c>
      <c r="F17" s="17">
        <v>0.11</v>
      </c>
      <c r="G17" s="16">
        <v>0.27</v>
      </c>
      <c r="H17" s="16">
        <v>0.26</v>
      </c>
      <c r="I17" s="16">
        <v>0.39</v>
      </c>
      <c r="J17" s="16">
        <v>0.28999999999999998</v>
      </c>
      <c r="K17" s="16">
        <v>0.32</v>
      </c>
      <c r="L17" s="16">
        <v>0.24</v>
      </c>
      <c r="M17" s="16">
        <v>0.34</v>
      </c>
      <c r="N17" s="18">
        <v>0.31</v>
      </c>
      <c r="O17" s="17">
        <v>0.3</v>
      </c>
      <c r="P17" s="16">
        <v>0.35</v>
      </c>
      <c r="Q17" s="16">
        <v>0.35</v>
      </c>
      <c r="R17" s="16">
        <v>0.31</v>
      </c>
      <c r="S17" s="16">
        <v>0.28999999999999998</v>
      </c>
      <c r="T17" s="16">
        <v>0.31</v>
      </c>
      <c r="U17" s="16">
        <v>0.28999999999999998</v>
      </c>
      <c r="V17" s="16">
        <v>0</v>
      </c>
      <c r="W17" s="16">
        <v>0.42</v>
      </c>
      <c r="X17" s="16">
        <v>0.33</v>
      </c>
      <c r="Y17" s="16">
        <v>0.39</v>
      </c>
      <c r="Z17" s="18">
        <v>0.23</v>
      </c>
      <c r="AA17" s="17">
        <v>0.32</v>
      </c>
      <c r="AB17" s="16">
        <v>0.22</v>
      </c>
      <c r="AC17" s="16">
        <v>0.32</v>
      </c>
      <c r="AD17" s="16">
        <v>0.22</v>
      </c>
      <c r="AE17" s="16">
        <v>0.13</v>
      </c>
      <c r="AF17" s="18">
        <v>0.5</v>
      </c>
      <c r="AG17" s="17">
        <v>0.31</v>
      </c>
      <c r="AH17" s="16">
        <v>0.32</v>
      </c>
      <c r="AI17" s="16">
        <v>0.31</v>
      </c>
      <c r="AJ17" s="16">
        <v>0.31</v>
      </c>
      <c r="AK17" s="16">
        <v>0.32</v>
      </c>
      <c r="AL17" s="18">
        <v>0.31</v>
      </c>
      <c r="AM17" s="17">
        <v>0.31</v>
      </c>
      <c r="AN17" s="18">
        <v>0</v>
      </c>
    </row>
    <row r="18" spans="1:40" ht="15" customHeight="1" x14ac:dyDescent="0.3">
      <c r="A18" s="2" t="s">
        <v>329</v>
      </c>
      <c r="B18" s="9" t="s">
        <v>940</v>
      </c>
      <c r="C18" s="13">
        <v>26</v>
      </c>
      <c r="D18" s="14">
        <v>17</v>
      </c>
      <c r="E18" s="15">
        <v>10</v>
      </c>
      <c r="F18" s="14">
        <v>1</v>
      </c>
      <c r="G18" s="13">
        <v>3</v>
      </c>
      <c r="H18" s="13">
        <v>1</v>
      </c>
      <c r="I18" s="13">
        <v>5</v>
      </c>
      <c r="J18" s="13">
        <v>3</v>
      </c>
      <c r="K18" s="13">
        <v>14</v>
      </c>
      <c r="L18" s="13">
        <v>4</v>
      </c>
      <c r="M18" s="13">
        <v>6</v>
      </c>
      <c r="N18" s="15">
        <v>17</v>
      </c>
      <c r="O18" s="14">
        <v>22</v>
      </c>
      <c r="P18" s="13">
        <v>3</v>
      </c>
      <c r="Q18" s="13">
        <v>5</v>
      </c>
      <c r="R18" s="13">
        <v>2</v>
      </c>
      <c r="S18" s="13">
        <v>2</v>
      </c>
      <c r="T18" s="13">
        <v>2</v>
      </c>
      <c r="U18" s="13">
        <v>0</v>
      </c>
      <c r="V18" s="13">
        <v>0</v>
      </c>
      <c r="W18" s="13">
        <v>2</v>
      </c>
      <c r="X18" s="13">
        <v>5</v>
      </c>
      <c r="Y18" s="13">
        <v>3</v>
      </c>
      <c r="Z18" s="15">
        <v>4</v>
      </c>
      <c r="AA18" s="14">
        <v>23</v>
      </c>
      <c r="AB18" s="13">
        <v>3</v>
      </c>
      <c r="AC18" s="13">
        <v>2</v>
      </c>
      <c r="AD18" s="13">
        <v>1</v>
      </c>
      <c r="AE18" s="13">
        <v>0</v>
      </c>
      <c r="AF18" s="15">
        <v>0</v>
      </c>
      <c r="AG18" s="14">
        <v>21</v>
      </c>
      <c r="AH18" s="13">
        <v>6</v>
      </c>
      <c r="AI18" s="13">
        <v>9</v>
      </c>
      <c r="AJ18" s="13">
        <v>12</v>
      </c>
      <c r="AK18" s="13">
        <v>2</v>
      </c>
      <c r="AL18" s="15">
        <v>4</v>
      </c>
      <c r="AM18" s="14">
        <v>26</v>
      </c>
      <c r="AN18" s="15">
        <v>0</v>
      </c>
    </row>
    <row r="19" spans="1:40" ht="15" customHeight="1" x14ac:dyDescent="0.3">
      <c r="A19" s="2" t="s">
        <v>329</v>
      </c>
      <c r="B19" s="9"/>
      <c r="C19" s="16">
        <v>0.06</v>
      </c>
      <c r="D19" s="17">
        <v>0.06</v>
      </c>
      <c r="E19" s="18">
        <v>0.05</v>
      </c>
      <c r="F19" s="17">
        <v>0.09</v>
      </c>
      <c r="G19" s="16">
        <v>7.0000000000000007E-2</v>
      </c>
      <c r="H19" s="16">
        <v>0.03</v>
      </c>
      <c r="I19" s="16">
        <v>0.06</v>
      </c>
      <c r="J19" s="16">
        <v>0.04</v>
      </c>
      <c r="K19" s="16">
        <v>0.06</v>
      </c>
      <c r="L19" s="16">
        <v>7.0000000000000007E-2</v>
      </c>
      <c r="M19" s="16">
        <v>0.05</v>
      </c>
      <c r="N19" s="18">
        <v>0.06</v>
      </c>
      <c r="O19" s="17">
        <v>0.06</v>
      </c>
      <c r="P19" s="16">
        <v>0.04</v>
      </c>
      <c r="Q19" s="16">
        <v>0.12</v>
      </c>
      <c r="R19" s="16">
        <v>0.11</v>
      </c>
      <c r="S19" s="16">
        <v>0.05</v>
      </c>
      <c r="T19" s="16">
        <v>0.03</v>
      </c>
      <c r="U19" s="16">
        <v>0</v>
      </c>
      <c r="V19" s="16">
        <v>0</v>
      </c>
      <c r="W19" s="16">
        <v>0.15</v>
      </c>
      <c r="X19" s="16">
        <v>0.09</v>
      </c>
      <c r="Y19" s="16">
        <v>7.0000000000000007E-2</v>
      </c>
      <c r="Z19" s="18">
        <v>0.04</v>
      </c>
      <c r="AA19" s="17">
        <v>0.06</v>
      </c>
      <c r="AB19" s="16">
        <v>0.06</v>
      </c>
      <c r="AC19" s="16">
        <v>0.35</v>
      </c>
      <c r="AD19" s="16">
        <v>0.04</v>
      </c>
      <c r="AE19" s="16">
        <v>0</v>
      </c>
      <c r="AF19" s="18">
        <v>0</v>
      </c>
      <c r="AG19" s="17">
        <v>0.06</v>
      </c>
      <c r="AH19" s="16">
        <v>0.05</v>
      </c>
      <c r="AI19" s="16">
        <v>0.05</v>
      </c>
      <c r="AJ19" s="16">
        <v>7.0000000000000007E-2</v>
      </c>
      <c r="AK19" s="16">
        <v>0.03</v>
      </c>
      <c r="AL19" s="18">
        <v>7.0000000000000007E-2</v>
      </c>
      <c r="AM19" s="17">
        <v>0.06</v>
      </c>
      <c r="AN19" s="18">
        <v>0</v>
      </c>
    </row>
    <row r="20" spans="1:40" ht="15" customHeight="1" x14ac:dyDescent="0.3">
      <c r="A20" s="2" t="s">
        <v>329</v>
      </c>
      <c r="B20" s="9" t="s">
        <v>950</v>
      </c>
      <c r="C20" s="13">
        <v>9</v>
      </c>
      <c r="D20" s="14">
        <v>3</v>
      </c>
      <c r="E20" s="15">
        <v>6</v>
      </c>
      <c r="F20" s="14">
        <v>1</v>
      </c>
      <c r="G20" s="13">
        <v>1</v>
      </c>
      <c r="H20" s="13">
        <v>0</v>
      </c>
      <c r="I20" s="13">
        <v>2</v>
      </c>
      <c r="J20" s="13">
        <v>1</v>
      </c>
      <c r="K20" s="13">
        <v>4</v>
      </c>
      <c r="L20" s="13">
        <v>2</v>
      </c>
      <c r="M20" s="13">
        <v>2</v>
      </c>
      <c r="N20" s="15">
        <v>5</v>
      </c>
      <c r="O20" s="14">
        <v>6</v>
      </c>
      <c r="P20" s="13">
        <v>2</v>
      </c>
      <c r="Q20" s="13">
        <v>0</v>
      </c>
      <c r="R20" s="13">
        <v>1</v>
      </c>
      <c r="S20" s="13">
        <v>1</v>
      </c>
      <c r="T20" s="13">
        <v>1</v>
      </c>
      <c r="U20" s="13">
        <v>1</v>
      </c>
      <c r="V20" s="13">
        <v>0</v>
      </c>
      <c r="W20" s="13">
        <v>0</v>
      </c>
      <c r="X20" s="13">
        <v>1</v>
      </c>
      <c r="Y20" s="13">
        <v>0</v>
      </c>
      <c r="Z20" s="15">
        <v>2</v>
      </c>
      <c r="AA20" s="14">
        <v>8</v>
      </c>
      <c r="AB20" s="13">
        <v>1</v>
      </c>
      <c r="AC20" s="13">
        <v>0</v>
      </c>
      <c r="AD20" s="13">
        <v>1</v>
      </c>
      <c r="AE20" s="13">
        <v>0</v>
      </c>
      <c r="AF20" s="15">
        <v>0</v>
      </c>
      <c r="AG20" s="14">
        <v>7</v>
      </c>
      <c r="AH20" s="13">
        <v>2</v>
      </c>
      <c r="AI20" s="13">
        <v>4</v>
      </c>
      <c r="AJ20" s="13">
        <v>3</v>
      </c>
      <c r="AK20" s="13">
        <v>0</v>
      </c>
      <c r="AL20" s="15">
        <v>2</v>
      </c>
      <c r="AM20" s="14">
        <v>9</v>
      </c>
      <c r="AN20" s="15">
        <v>0</v>
      </c>
    </row>
    <row r="21" spans="1:40" ht="15" customHeight="1" x14ac:dyDescent="0.3">
      <c r="A21" s="2" t="s">
        <v>329</v>
      </c>
      <c r="B21" s="9"/>
      <c r="C21" s="16">
        <v>0.02</v>
      </c>
      <c r="D21" s="17">
        <v>0.01</v>
      </c>
      <c r="E21" s="18">
        <v>0.03</v>
      </c>
      <c r="F21" s="17">
        <v>0.11</v>
      </c>
      <c r="G21" s="16">
        <v>0.02</v>
      </c>
      <c r="H21" s="16">
        <v>0</v>
      </c>
      <c r="I21" s="16">
        <v>0.03</v>
      </c>
      <c r="J21" s="16">
        <v>0.01</v>
      </c>
      <c r="K21" s="16">
        <v>0.02</v>
      </c>
      <c r="L21" s="16">
        <v>0.03</v>
      </c>
      <c r="M21" s="16">
        <v>0.02</v>
      </c>
      <c r="N21" s="18">
        <v>0.02</v>
      </c>
      <c r="O21" s="17">
        <v>0.02</v>
      </c>
      <c r="P21" s="16">
        <v>0.03</v>
      </c>
      <c r="Q21" s="16">
        <v>0</v>
      </c>
      <c r="R21" s="16">
        <v>0.06</v>
      </c>
      <c r="S21" s="16">
        <v>0.02</v>
      </c>
      <c r="T21" s="16">
        <v>0.01</v>
      </c>
      <c r="U21" s="16">
        <v>0.03</v>
      </c>
      <c r="V21" s="16">
        <v>0</v>
      </c>
      <c r="W21" s="16">
        <v>0</v>
      </c>
      <c r="X21" s="16">
        <v>0.02</v>
      </c>
      <c r="Y21" s="16">
        <v>0</v>
      </c>
      <c r="Z21" s="18">
        <v>0.02</v>
      </c>
      <c r="AA21" s="17">
        <v>0.02</v>
      </c>
      <c r="AB21" s="16">
        <v>0.02</v>
      </c>
      <c r="AC21" s="16">
        <v>0</v>
      </c>
      <c r="AD21" s="16">
        <v>0.04</v>
      </c>
      <c r="AE21" s="16">
        <v>0</v>
      </c>
      <c r="AF21" s="18">
        <v>0</v>
      </c>
      <c r="AG21" s="17">
        <v>0.02</v>
      </c>
      <c r="AH21" s="16">
        <v>0.01</v>
      </c>
      <c r="AI21" s="16">
        <v>0.02</v>
      </c>
      <c r="AJ21" s="16">
        <v>0.02</v>
      </c>
      <c r="AK21" s="16">
        <v>0</v>
      </c>
      <c r="AL21" s="18">
        <v>0.03</v>
      </c>
      <c r="AM21" s="17">
        <v>0.02</v>
      </c>
      <c r="AN21" s="18">
        <v>0</v>
      </c>
    </row>
    <row r="22" spans="1:40" ht="15" customHeight="1" x14ac:dyDescent="0.3">
      <c r="A22" s="2" t="s">
        <v>329</v>
      </c>
      <c r="B22" s="9" t="s">
        <v>774</v>
      </c>
      <c r="C22" s="13">
        <v>8</v>
      </c>
      <c r="D22" s="14">
        <v>4</v>
      </c>
      <c r="E22" s="15">
        <v>3</v>
      </c>
      <c r="F22" s="14">
        <v>0</v>
      </c>
      <c r="G22" s="13">
        <v>1</v>
      </c>
      <c r="H22" s="13">
        <v>0</v>
      </c>
      <c r="I22" s="13">
        <v>1</v>
      </c>
      <c r="J22" s="13">
        <v>2</v>
      </c>
      <c r="K22" s="13">
        <v>3</v>
      </c>
      <c r="L22" s="13">
        <v>1</v>
      </c>
      <c r="M22" s="13">
        <v>1</v>
      </c>
      <c r="N22" s="15">
        <v>5</v>
      </c>
      <c r="O22" s="14">
        <v>8</v>
      </c>
      <c r="P22" s="13">
        <v>0</v>
      </c>
      <c r="Q22" s="13">
        <v>0</v>
      </c>
      <c r="R22" s="13">
        <v>0</v>
      </c>
      <c r="S22" s="13">
        <v>2</v>
      </c>
      <c r="T22" s="13">
        <v>0</v>
      </c>
      <c r="U22" s="13">
        <v>0</v>
      </c>
      <c r="V22" s="13">
        <v>0</v>
      </c>
      <c r="W22" s="13">
        <v>0</v>
      </c>
      <c r="X22" s="13">
        <v>3</v>
      </c>
      <c r="Y22" s="13">
        <v>0</v>
      </c>
      <c r="Z22" s="15">
        <v>2</v>
      </c>
      <c r="AA22" s="14">
        <v>5</v>
      </c>
      <c r="AB22" s="13">
        <v>2</v>
      </c>
      <c r="AC22" s="13">
        <v>0</v>
      </c>
      <c r="AD22" s="13">
        <v>2</v>
      </c>
      <c r="AE22" s="13">
        <v>0</v>
      </c>
      <c r="AF22" s="15">
        <v>0</v>
      </c>
      <c r="AG22" s="14">
        <v>4</v>
      </c>
      <c r="AH22" s="13">
        <v>3</v>
      </c>
      <c r="AI22" s="13">
        <v>1</v>
      </c>
      <c r="AJ22" s="13">
        <v>3</v>
      </c>
      <c r="AK22" s="13">
        <v>3</v>
      </c>
      <c r="AL22" s="15">
        <v>0</v>
      </c>
      <c r="AM22" s="14">
        <v>8</v>
      </c>
      <c r="AN22" s="15">
        <v>0</v>
      </c>
    </row>
    <row r="23" spans="1:40" ht="15" customHeight="1" x14ac:dyDescent="0.3">
      <c r="A23" s="2" t="s">
        <v>329</v>
      </c>
      <c r="B23" s="9"/>
      <c r="C23" s="16">
        <v>0.02</v>
      </c>
      <c r="D23" s="17">
        <v>0.02</v>
      </c>
      <c r="E23" s="18">
        <v>0.02</v>
      </c>
      <c r="F23" s="17">
        <v>0</v>
      </c>
      <c r="G23" s="16">
        <v>0.02</v>
      </c>
      <c r="H23" s="16">
        <v>0</v>
      </c>
      <c r="I23" s="16">
        <v>0.02</v>
      </c>
      <c r="J23" s="16">
        <v>0.03</v>
      </c>
      <c r="K23" s="16">
        <v>0.02</v>
      </c>
      <c r="L23" s="16">
        <v>0.02</v>
      </c>
      <c r="M23" s="16">
        <v>0.01</v>
      </c>
      <c r="N23" s="18">
        <v>0.02</v>
      </c>
      <c r="O23" s="17">
        <v>0.02</v>
      </c>
      <c r="P23" s="16">
        <v>0</v>
      </c>
      <c r="Q23" s="16">
        <v>0</v>
      </c>
      <c r="R23" s="16">
        <v>0</v>
      </c>
      <c r="S23" s="20">
        <v>0.06</v>
      </c>
      <c r="T23" s="16">
        <v>0</v>
      </c>
      <c r="U23" s="16">
        <v>0</v>
      </c>
      <c r="V23" s="16">
        <v>0</v>
      </c>
      <c r="W23" s="16">
        <v>0</v>
      </c>
      <c r="X23" s="20">
        <v>0.06</v>
      </c>
      <c r="Y23" s="16">
        <v>0</v>
      </c>
      <c r="Z23" s="18">
        <v>0.02</v>
      </c>
      <c r="AA23" s="17">
        <v>0.01</v>
      </c>
      <c r="AB23" s="16">
        <v>0.04</v>
      </c>
      <c r="AC23" s="16">
        <v>0</v>
      </c>
      <c r="AD23" s="16">
        <v>0.1</v>
      </c>
      <c r="AE23" s="16">
        <v>0</v>
      </c>
      <c r="AF23" s="18">
        <v>0</v>
      </c>
      <c r="AG23" s="17">
        <v>0.01</v>
      </c>
      <c r="AH23" s="16">
        <v>0.03</v>
      </c>
      <c r="AI23" s="16">
        <v>0.01</v>
      </c>
      <c r="AJ23" s="16">
        <v>0.02</v>
      </c>
      <c r="AK23" s="20">
        <v>0.05</v>
      </c>
      <c r="AL23" s="18">
        <v>0</v>
      </c>
      <c r="AM23" s="17">
        <v>0.02</v>
      </c>
      <c r="AN23" s="18">
        <v>0</v>
      </c>
    </row>
    <row r="24" spans="1:40" ht="15" customHeight="1" x14ac:dyDescent="0.3">
      <c r="A24" s="2" t="s">
        <v>329</v>
      </c>
      <c r="B24" s="9"/>
      <c r="D24" s="22"/>
      <c r="E24" s="9"/>
      <c r="F24" s="22"/>
      <c r="N24" s="9"/>
      <c r="O24" s="22"/>
      <c r="S24" s="12" t="s">
        <v>378</v>
      </c>
      <c r="X24" s="12" t="s">
        <v>378</v>
      </c>
      <c r="Z24" s="9"/>
      <c r="AA24" s="22"/>
      <c r="AF24" s="9"/>
      <c r="AG24" s="22"/>
      <c r="AK24" s="12" t="s">
        <v>413</v>
      </c>
      <c r="AL24" s="9"/>
      <c r="AM24" s="22"/>
      <c r="AN24" s="9"/>
    </row>
    <row r="25" spans="1:40" ht="15" customHeight="1" x14ac:dyDescent="0.3">
      <c r="A25" s="2" t="s">
        <v>329</v>
      </c>
      <c r="B25" s="9" t="s">
        <v>960</v>
      </c>
      <c r="C25" s="13">
        <v>276</v>
      </c>
      <c r="D25" s="14">
        <v>163</v>
      </c>
      <c r="E25" s="15">
        <v>113</v>
      </c>
      <c r="F25" s="14">
        <v>6</v>
      </c>
      <c r="G25" s="13">
        <v>28</v>
      </c>
      <c r="H25" s="13">
        <v>29</v>
      </c>
      <c r="I25" s="13">
        <v>38</v>
      </c>
      <c r="J25" s="13">
        <v>43</v>
      </c>
      <c r="K25" s="13">
        <v>132</v>
      </c>
      <c r="L25" s="13">
        <v>34</v>
      </c>
      <c r="M25" s="13">
        <v>67</v>
      </c>
      <c r="N25" s="15">
        <v>175</v>
      </c>
      <c r="O25" s="14">
        <v>199</v>
      </c>
      <c r="P25" s="13">
        <v>38</v>
      </c>
      <c r="Q25" s="13">
        <v>20</v>
      </c>
      <c r="R25" s="13">
        <v>9</v>
      </c>
      <c r="S25" s="13">
        <v>22</v>
      </c>
      <c r="T25" s="13">
        <v>38</v>
      </c>
      <c r="U25" s="13">
        <v>17</v>
      </c>
      <c r="V25" s="13">
        <v>1</v>
      </c>
      <c r="W25" s="13">
        <v>5</v>
      </c>
      <c r="X25" s="13">
        <v>27</v>
      </c>
      <c r="Y25" s="13">
        <v>22</v>
      </c>
      <c r="Z25" s="15">
        <v>75</v>
      </c>
      <c r="AA25" s="14">
        <v>242</v>
      </c>
      <c r="AB25" s="13">
        <v>34</v>
      </c>
      <c r="AC25" s="13">
        <v>2</v>
      </c>
      <c r="AD25" s="13">
        <v>13</v>
      </c>
      <c r="AE25" s="13">
        <v>17</v>
      </c>
      <c r="AF25" s="15">
        <v>2</v>
      </c>
      <c r="AG25" s="14">
        <v>204</v>
      </c>
      <c r="AH25" s="13">
        <v>72</v>
      </c>
      <c r="AI25" s="13">
        <v>109</v>
      </c>
      <c r="AJ25" s="13">
        <v>95</v>
      </c>
      <c r="AK25" s="13">
        <v>42</v>
      </c>
      <c r="AL25" s="15">
        <v>29</v>
      </c>
      <c r="AM25" s="14">
        <v>276</v>
      </c>
      <c r="AN25" s="15">
        <v>0</v>
      </c>
    </row>
    <row r="26" spans="1:40" ht="15" customHeight="1" x14ac:dyDescent="0.3">
      <c r="A26" s="2" t="s">
        <v>329</v>
      </c>
      <c r="B26" s="9"/>
      <c r="C26" s="16">
        <v>0.6</v>
      </c>
      <c r="D26" s="17">
        <v>0.61</v>
      </c>
      <c r="E26" s="18">
        <v>0.57999999999999996</v>
      </c>
      <c r="F26" s="17">
        <v>0.7</v>
      </c>
      <c r="G26" s="16">
        <v>0.62</v>
      </c>
      <c r="H26" s="16">
        <v>0.71</v>
      </c>
      <c r="I26" s="16">
        <v>0.5</v>
      </c>
      <c r="J26" s="16">
        <v>0.62</v>
      </c>
      <c r="K26" s="16">
        <v>0.59</v>
      </c>
      <c r="L26" s="16">
        <v>0.63</v>
      </c>
      <c r="M26" s="16">
        <v>0.57999999999999996</v>
      </c>
      <c r="N26" s="18">
        <v>0.6</v>
      </c>
      <c r="O26" s="17">
        <v>0.59</v>
      </c>
      <c r="P26" s="16">
        <v>0.56999999999999995</v>
      </c>
      <c r="Q26" s="16">
        <v>0.53</v>
      </c>
      <c r="R26" s="16">
        <v>0.53</v>
      </c>
      <c r="S26" s="16">
        <v>0.57999999999999996</v>
      </c>
      <c r="T26" s="16">
        <v>0.64</v>
      </c>
      <c r="U26" s="16">
        <v>0.68</v>
      </c>
      <c r="V26" s="16">
        <v>1</v>
      </c>
      <c r="W26" s="16">
        <v>0.43</v>
      </c>
      <c r="X26" s="16">
        <v>0.51</v>
      </c>
      <c r="Y26" s="16">
        <v>0.55000000000000004</v>
      </c>
      <c r="Z26" s="21">
        <v>0.69</v>
      </c>
      <c r="AA26" s="17">
        <v>0.59</v>
      </c>
      <c r="AB26" s="16">
        <v>0.66</v>
      </c>
      <c r="AC26" s="16">
        <v>0.33</v>
      </c>
      <c r="AD26" s="16">
        <v>0.6</v>
      </c>
      <c r="AE26" s="16">
        <v>0.87</v>
      </c>
      <c r="AF26" s="18">
        <v>0.5</v>
      </c>
      <c r="AG26" s="17">
        <v>0.6</v>
      </c>
      <c r="AH26" s="16">
        <v>0.59</v>
      </c>
      <c r="AI26" s="16">
        <v>0.61</v>
      </c>
      <c r="AJ26" s="16">
        <v>0.57999999999999996</v>
      </c>
      <c r="AK26" s="16">
        <v>0.6</v>
      </c>
      <c r="AL26" s="18">
        <v>0.57999999999999996</v>
      </c>
      <c r="AM26" s="17">
        <v>0.6</v>
      </c>
      <c r="AN26" s="18">
        <v>0</v>
      </c>
    </row>
    <row r="27" spans="1:40" ht="15" customHeight="1" x14ac:dyDescent="0.3">
      <c r="A27" s="2" t="s">
        <v>329</v>
      </c>
      <c r="B27" s="9"/>
      <c r="D27" s="22"/>
      <c r="E27" s="9"/>
      <c r="F27" s="22"/>
      <c r="H27" s="12" t="s">
        <v>380</v>
      </c>
      <c r="N27" s="9"/>
      <c r="O27" s="22"/>
      <c r="Z27" s="11" t="s">
        <v>387</v>
      </c>
      <c r="AA27" s="22"/>
      <c r="AF27" s="9"/>
      <c r="AG27" s="22"/>
      <c r="AL27" s="9"/>
      <c r="AM27" s="22"/>
      <c r="AN27" s="9"/>
    </row>
    <row r="28" spans="1:40" ht="15" customHeight="1" x14ac:dyDescent="0.3">
      <c r="A28" s="2" t="s">
        <v>329</v>
      </c>
      <c r="B28" s="9" t="s">
        <v>970</v>
      </c>
      <c r="C28" s="13">
        <v>35</v>
      </c>
      <c r="D28" s="14">
        <v>20</v>
      </c>
      <c r="E28" s="15">
        <v>16</v>
      </c>
      <c r="F28" s="14">
        <v>2</v>
      </c>
      <c r="G28" s="13">
        <v>4</v>
      </c>
      <c r="H28" s="13">
        <v>1</v>
      </c>
      <c r="I28" s="13">
        <v>7</v>
      </c>
      <c r="J28" s="13">
        <v>4</v>
      </c>
      <c r="K28" s="13">
        <v>18</v>
      </c>
      <c r="L28" s="13">
        <v>6</v>
      </c>
      <c r="M28" s="13">
        <v>8</v>
      </c>
      <c r="N28" s="15">
        <v>22</v>
      </c>
      <c r="O28" s="14">
        <v>28</v>
      </c>
      <c r="P28" s="13">
        <v>5</v>
      </c>
      <c r="Q28" s="13">
        <v>5</v>
      </c>
      <c r="R28" s="13">
        <v>3</v>
      </c>
      <c r="S28" s="13">
        <v>3</v>
      </c>
      <c r="T28" s="13">
        <v>3</v>
      </c>
      <c r="U28" s="13">
        <v>1</v>
      </c>
      <c r="V28" s="13">
        <v>0</v>
      </c>
      <c r="W28" s="13">
        <v>2</v>
      </c>
      <c r="X28" s="13">
        <v>5</v>
      </c>
      <c r="Y28" s="13">
        <v>3</v>
      </c>
      <c r="Z28" s="15">
        <v>7</v>
      </c>
      <c r="AA28" s="14">
        <v>31</v>
      </c>
      <c r="AB28" s="13">
        <v>4</v>
      </c>
      <c r="AC28" s="13">
        <v>2</v>
      </c>
      <c r="AD28" s="13">
        <v>2</v>
      </c>
      <c r="AE28" s="13">
        <v>0</v>
      </c>
      <c r="AF28" s="15">
        <v>0</v>
      </c>
      <c r="AG28" s="14">
        <v>28</v>
      </c>
      <c r="AH28" s="13">
        <v>7</v>
      </c>
      <c r="AI28" s="13">
        <v>13</v>
      </c>
      <c r="AJ28" s="13">
        <v>15</v>
      </c>
      <c r="AK28" s="13">
        <v>2</v>
      </c>
      <c r="AL28" s="15">
        <v>5</v>
      </c>
      <c r="AM28" s="14">
        <v>35</v>
      </c>
      <c r="AN28" s="15">
        <v>0</v>
      </c>
    </row>
    <row r="29" spans="1:40" ht="15" customHeight="1" x14ac:dyDescent="0.3">
      <c r="A29" s="2" t="s">
        <v>329</v>
      </c>
      <c r="B29" s="9"/>
      <c r="C29" s="25">
        <v>0.08</v>
      </c>
      <c r="D29" s="26">
        <v>7.0000000000000007E-2</v>
      </c>
      <c r="E29" s="27">
        <v>0.08</v>
      </c>
      <c r="F29" s="26">
        <v>0.19</v>
      </c>
      <c r="G29" s="25">
        <v>0.08</v>
      </c>
      <c r="H29" s="25">
        <v>0.03</v>
      </c>
      <c r="I29" s="25">
        <v>0.09</v>
      </c>
      <c r="J29" s="25">
        <v>0.06</v>
      </c>
      <c r="K29" s="25">
        <v>0.08</v>
      </c>
      <c r="L29" s="25">
        <v>0.1</v>
      </c>
      <c r="M29" s="25">
        <v>7.0000000000000007E-2</v>
      </c>
      <c r="N29" s="27">
        <v>7.0000000000000007E-2</v>
      </c>
      <c r="O29" s="26">
        <v>0.08</v>
      </c>
      <c r="P29" s="25">
        <v>7.0000000000000007E-2</v>
      </c>
      <c r="Q29" s="25">
        <v>0.12</v>
      </c>
      <c r="R29" s="25">
        <v>0.16</v>
      </c>
      <c r="S29" s="25">
        <v>7.0000000000000007E-2</v>
      </c>
      <c r="T29" s="25">
        <v>0.05</v>
      </c>
      <c r="U29" s="25">
        <v>0.03</v>
      </c>
      <c r="V29" s="25">
        <v>0</v>
      </c>
      <c r="W29" s="25">
        <v>0.15</v>
      </c>
      <c r="X29" s="25">
        <v>0.1</v>
      </c>
      <c r="Y29" s="25">
        <v>7.0000000000000007E-2</v>
      </c>
      <c r="Z29" s="27">
        <v>0.06</v>
      </c>
      <c r="AA29" s="26">
        <v>0.08</v>
      </c>
      <c r="AB29" s="25">
        <v>0.08</v>
      </c>
      <c r="AC29" s="25">
        <v>0.35</v>
      </c>
      <c r="AD29" s="25">
        <v>0.08</v>
      </c>
      <c r="AE29" s="25">
        <v>0</v>
      </c>
      <c r="AF29" s="27">
        <v>0</v>
      </c>
      <c r="AG29" s="26">
        <v>0.08</v>
      </c>
      <c r="AH29" s="25">
        <v>0.06</v>
      </c>
      <c r="AI29" s="25">
        <v>7.0000000000000007E-2</v>
      </c>
      <c r="AJ29" s="25">
        <v>0.09</v>
      </c>
      <c r="AK29" s="25">
        <v>0.03</v>
      </c>
      <c r="AL29" s="27">
        <v>0.11</v>
      </c>
      <c r="AM29" s="26">
        <v>0.08</v>
      </c>
      <c r="AN29" s="27">
        <v>0</v>
      </c>
    </row>
    <row r="30" spans="1:40" x14ac:dyDescent="0.3">
      <c r="A30" s="2" t="s">
        <v>329</v>
      </c>
      <c r="B30" s="2" t="s">
        <v>457</v>
      </c>
    </row>
    <row r="31" spans="1:40" x14ac:dyDescent="0.3">
      <c r="A31" s="2" t="s">
        <v>329</v>
      </c>
      <c r="B31" s="2" t="s">
        <v>458</v>
      </c>
    </row>
    <row r="32" spans="1:40" ht="15" customHeight="1" x14ac:dyDescent="0.3">
      <c r="A32" s="2" t="s">
        <v>329</v>
      </c>
    </row>
    <row r="33" spans="1:2" ht="15" customHeight="1" x14ac:dyDescent="0.3">
      <c r="A33" s="2" t="s">
        <v>329</v>
      </c>
      <c r="B33" s="2" t="s">
        <v>459</v>
      </c>
    </row>
  </sheetData>
  <mergeCells count="6">
    <mergeCell ref="AM6:AN6"/>
    <mergeCell ref="D6:E6"/>
    <mergeCell ref="F6:N6"/>
    <mergeCell ref="O6:Z6"/>
    <mergeCell ref="AA6:AF6"/>
    <mergeCell ref="AG6:AL6"/>
  </mergeCells>
  <hyperlinks>
    <hyperlink ref="B1" location="'Contents'!E1" display="&lt;&lt; Contents" xr:uid="{00000000-0004-0000-5000-000000000000}"/>
  </hyperlinks>
  <pageMargins left="0.7" right="0.7" top="0.75" bottom="0.75" header="0.3" footer="0.3"/>
  <headerFooter>
    <oddHeader>&amp;L&amp;"Aptos"&amp;12&amp;K000000 Classification: CONFIDENTIAL&amp;1#_x000D_</oddHeader>
  </headerFooter>
</worksheet>
</file>

<file path=xl/worksheets/sheet8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100-000000000000}">
  <dimension ref="A1:AN37"/>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1224</v>
      </c>
    </row>
    <row r="4" spans="1:40" x14ac:dyDescent="0.3">
      <c r="A4" s="2" t="s">
        <v>329</v>
      </c>
      <c r="B4" s="2" t="s">
        <v>1225</v>
      </c>
    </row>
    <row r="5" spans="1:40" x14ac:dyDescent="0.3">
      <c r="A5" s="2" t="s">
        <v>329</v>
      </c>
      <c r="B5" s="2" t="s">
        <v>75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386</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254</v>
      </c>
      <c r="D9" s="14">
        <v>139</v>
      </c>
      <c r="E9" s="15">
        <v>113</v>
      </c>
      <c r="F9" s="14">
        <v>9</v>
      </c>
      <c r="G9" s="13">
        <v>33</v>
      </c>
      <c r="H9" s="13">
        <v>30</v>
      </c>
      <c r="I9" s="13">
        <v>31</v>
      </c>
      <c r="J9" s="13">
        <v>44</v>
      </c>
      <c r="K9" s="13">
        <v>107</v>
      </c>
      <c r="L9" s="13">
        <v>42</v>
      </c>
      <c r="M9" s="13">
        <v>61</v>
      </c>
      <c r="N9" s="15">
        <v>151</v>
      </c>
      <c r="O9" s="14">
        <v>147</v>
      </c>
      <c r="P9" s="13">
        <v>52</v>
      </c>
      <c r="Q9" s="13">
        <v>23</v>
      </c>
      <c r="R9" s="13">
        <v>3</v>
      </c>
      <c r="S9" s="13">
        <v>24</v>
      </c>
      <c r="T9" s="13">
        <v>55</v>
      </c>
      <c r="U9" s="13">
        <v>11</v>
      </c>
      <c r="V9" s="13">
        <v>0</v>
      </c>
      <c r="W9" s="13">
        <v>6</v>
      </c>
      <c r="X9" s="13">
        <v>17</v>
      </c>
      <c r="Y9" s="13">
        <v>25</v>
      </c>
      <c r="Z9" s="15">
        <v>38</v>
      </c>
      <c r="AA9" s="14">
        <v>225</v>
      </c>
      <c r="AB9" s="13">
        <v>29</v>
      </c>
      <c r="AC9" s="13">
        <v>4</v>
      </c>
      <c r="AD9" s="13">
        <v>12</v>
      </c>
      <c r="AE9" s="13">
        <v>11</v>
      </c>
      <c r="AF9" s="15">
        <v>2</v>
      </c>
      <c r="AG9" s="14">
        <v>179</v>
      </c>
      <c r="AH9" s="13">
        <v>75</v>
      </c>
      <c r="AI9" s="13">
        <v>82</v>
      </c>
      <c r="AJ9" s="13">
        <v>97</v>
      </c>
      <c r="AK9" s="13">
        <v>39</v>
      </c>
      <c r="AL9" s="15">
        <v>36</v>
      </c>
      <c r="AM9" s="14">
        <v>254</v>
      </c>
      <c r="AN9" s="15">
        <v>0</v>
      </c>
    </row>
    <row r="10" spans="1:40" ht="15" customHeight="1" x14ac:dyDescent="0.3">
      <c r="A10" s="2" t="s">
        <v>329</v>
      </c>
      <c r="B10" s="9" t="s">
        <v>338</v>
      </c>
      <c r="C10" s="13">
        <v>248</v>
      </c>
      <c r="D10" s="14">
        <v>137</v>
      </c>
      <c r="E10" s="15">
        <v>111</v>
      </c>
      <c r="F10" s="14">
        <v>9</v>
      </c>
      <c r="G10" s="13">
        <v>29</v>
      </c>
      <c r="H10" s="13">
        <v>29</v>
      </c>
      <c r="I10" s="13">
        <v>32</v>
      </c>
      <c r="J10" s="13">
        <v>42</v>
      </c>
      <c r="K10" s="13">
        <v>107</v>
      </c>
      <c r="L10" s="13">
        <v>38</v>
      </c>
      <c r="M10" s="13">
        <v>61</v>
      </c>
      <c r="N10" s="15">
        <v>150</v>
      </c>
      <c r="O10" s="14">
        <v>145</v>
      </c>
      <c r="P10" s="13">
        <v>49</v>
      </c>
      <c r="Q10" s="13">
        <v>21</v>
      </c>
      <c r="R10" s="13">
        <v>2</v>
      </c>
      <c r="S10" s="13">
        <v>23</v>
      </c>
      <c r="T10" s="13">
        <v>54</v>
      </c>
      <c r="U10" s="13">
        <v>11</v>
      </c>
      <c r="V10" s="13">
        <v>0</v>
      </c>
      <c r="W10" s="13">
        <v>6</v>
      </c>
      <c r="X10" s="13">
        <v>17</v>
      </c>
      <c r="Y10" s="13">
        <v>24</v>
      </c>
      <c r="Z10" s="15">
        <v>41</v>
      </c>
      <c r="AA10" s="14">
        <v>221</v>
      </c>
      <c r="AB10" s="13">
        <v>27</v>
      </c>
      <c r="AC10" s="13">
        <v>3</v>
      </c>
      <c r="AD10" s="13">
        <v>11</v>
      </c>
      <c r="AE10" s="13">
        <v>10</v>
      </c>
      <c r="AF10" s="15">
        <v>3</v>
      </c>
      <c r="AG10" s="14">
        <v>175</v>
      </c>
      <c r="AH10" s="13">
        <v>73</v>
      </c>
      <c r="AI10" s="13">
        <v>73</v>
      </c>
      <c r="AJ10" s="13">
        <v>102</v>
      </c>
      <c r="AK10" s="13">
        <v>39</v>
      </c>
      <c r="AL10" s="15">
        <v>34</v>
      </c>
      <c r="AM10" s="14">
        <v>248</v>
      </c>
      <c r="AN10" s="15">
        <v>0</v>
      </c>
    </row>
    <row r="11" spans="1:40" ht="15" customHeight="1" x14ac:dyDescent="0.3">
      <c r="A11" s="2" t="s">
        <v>329</v>
      </c>
      <c r="B11" s="9" t="s">
        <v>909</v>
      </c>
      <c r="C11" s="13">
        <v>52</v>
      </c>
      <c r="D11" s="14">
        <v>28</v>
      </c>
      <c r="E11" s="15">
        <v>24</v>
      </c>
      <c r="F11" s="14">
        <v>2</v>
      </c>
      <c r="G11" s="13">
        <v>11</v>
      </c>
      <c r="H11" s="13">
        <v>9</v>
      </c>
      <c r="I11" s="13">
        <v>7</v>
      </c>
      <c r="J11" s="13">
        <v>5</v>
      </c>
      <c r="K11" s="13">
        <v>19</v>
      </c>
      <c r="L11" s="13">
        <v>13</v>
      </c>
      <c r="M11" s="13">
        <v>16</v>
      </c>
      <c r="N11" s="15">
        <v>24</v>
      </c>
      <c r="O11" s="14">
        <v>37</v>
      </c>
      <c r="P11" s="13">
        <v>12</v>
      </c>
      <c r="Q11" s="13">
        <v>7</v>
      </c>
      <c r="R11" s="13">
        <v>1</v>
      </c>
      <c r="S11" s="13">
        <v>9</v>
      </c>
      <c r="T11" s="13">
        <v>3</v>
      </c>
      <c r="U11" s="13">
        <v>1</v>
      </c>
      <c r="V11" s="13">
        <v>0</v>
      </c>
      <c r="W11" s="13">
        <v>0</v>
      </c>
      <c r="X11" s="13">
        <v>4</v>
      </c>
      <c r="Y11" s="13">
        <v>3</v>
      </c>
      <c r="Z11" s="15">
        <v>14</v>
      </c>
      <c r="AA11" s="14">
        <v>41</v>
      </c>
      <c r="AB11" s="13">
        <v>11</v>
      </c>
      <c r="AC11" s="13">
        <v>0</v>
      </c>
      <c r="AD11" s="13">
        <v>5</v>
      </c>
      <c r="AE11" s="13">
        <v>6</v>
      </c>
      <c r="AF11" s="15">
        <v>0</v>
      </c>
      <c r="AG11" s="14">
        <v>40</v>
      </c>
      <c r="AH11" s="13">
        <v>12</v>
      </c>
      <c r="AI11" s="13">
        <v>18</v>
      </c>
      <c r="AJ11" s="13">
        <v>22</v>
      </c>
      <c r="AK11" s="13">
        <v>6</v>
      </c>
      <c r="AL11" s="15">
        <v>6</v>
      </c>
      <c r="AM11" s="14">
        <v>52</v>
      </c>
      <c r="AN11" s="15">
        <v>0</v>
      </c>
    </row>
    <row r="12" spans="1:40" ht="15" customHeight="1" x14ac:dyDescent="0.3">
      <c r="A12" s="2" t="s">
        <v>329</v>
      </c>
      <c r="B12" s="9"/>
      <c r="C12" s="16">
        <v>0.21</v>
      </c>
      <c r="D12" s="17">
        <v>0.21</v>
      </c>
      <c r="E12" s="18">
        <v>0.21</v>
      </c>
      <c r="F12" s="17">
        <v>0.21</v>
      </c>
      <c r="G12" s="20">
        <v>0.37</v>
      </c>
      <c r="H12" s="16">
        <v>0.3</v>
      </c>
      <c r="I12" s="16">
        <v>0.21</v>
      </c>
      <c r="J12" s="16">
        <v>0.11</v>
      </c>
      <c r="K12" s="16">
        <v>0.18</v>
      </c>
      <c r="L12" s="20">
        <v>0.33</v>
      </c>
      <c r="M12" s="16">
        <v>0.26</v>
      </c>
      <c r="N12" s="21">
        <v>0.16</v>
      </c>
      <c r="O12" s="19">
        <v>0.26</v>
      </c>
      <c r="P12" s="16">
        <v>0.24</v>
      </c>
      <c r="Q12" s="16">
        <v>0.33</v>
      </c>
      <c r="R12" s="16">
        <v>0.33</v>
      </c>
      <c r="S12" s="16">
        <v>0.37</v>
      </c>
      <c r="T12" s="20">
        <v>0.05</v>
      </c>
      <c r="U12" s="16">
        <v>7.0000000000000007E-2</v>
      </c>
      <c r="V12" s="16">
        <v>0</v>
      </c>
      <c r="W12" s="16">
        <v>0</v>
      </c>
      <c r="X12" s="16">
        <v>0.22</v>
      </c>
      <c r="Y12" s="16">
        <v>0.11</v>
      </c>
      <c r="Z12" s="21">
        <v>0.33</v>
      </c>
      <c r="AA12" s="17">
        <v>0.19</v>
      </c>
      <c r="AB12" s="16">
        <v>0.4</v>
      </c>
      <c r="AC12" s="16">
        <v>0</v>
      </c>
      <c r="AD12" s="16">
        <v>0.42</v>
      </c>
      <c r="AE12" s="16">
        <v>0.65</v>
      </c>
      <c r="AF12" s="18">
        <v>0</v>
      </c>
      <c r="AG12" s="17">
        <v>0.23</v>
      </c>
      <c r="AH12" s="16">
        <v>0.16</v>
      </c>
      <c r="AI12" s="16">
        <v>0.25</v>
      </c>
      <c r="AJ12" s="16">
        <v>0.21</v>
      </c>
      <c r="AK12" s="16">
        <v>0.15</v>
      </c>
      <c r="AL12" s="18">
        <v>0.17</v>
      </c>
      <c r="AM12" s="17">
        <v>0.21</v>
      </c>
      <c r="AN12" s="18">
        <v>0</v>
      </c>
    </row>
    <row r="13" spans="1:40" ht="15" customHeight="1" x14ac:dyDescent="0.3">
      <c r="A13" s="2" t="s">
        <v>329</v>
      </c>
      <c r="B13" s="9"/>
      <c r="D13" s="22"/>
      <c r="E13" s="9"/>
      <c r="F13" s="22"/>
      <c r="G13" s="12" t="s">
        <v>416</v>
      </c>
      <c r="H13" s="12" t="s">
        <v>381</v>
      </c>
      <c r="L13" s="12" t="s">
        <v>416</v>
      </c>
      <c r="N13" s="9"/>
      <c r="O13" s="10" t="s">
        <v>382</v>
      </c>
      <c r="P13" s="12" t="s">
        <v>382</v>
      </c>
      <c r="Z13" s="11" t="s">
        <v>382</v>
      </c>
      <c r="AA13" s="22"/>
      <c r="AF13" s="9"/>
      <c r="AG13" s="22"/>
      <c r="AL13" s="9"/>
      <c r="AM13" s="22"/>
      <c r="AN13" s="9"/>
    </row>
    <row r="14" spans="1:40" ht="15" customHeight="1" x14ac:dyDescent="0.3">
      <c r="A14" s="2" t="s">
        <v>329</v>
      </c>
      <c r="B14" s="9" t="s">
        <v>922</v>
      </c>
      <c r="C14" s="13">
        <v>105</v>
      </c>
      <c r="D14" s="14">
        <v>63</v>
      </c>
      <c r="E14" s="15">
        <v>42</v>
      </c>
      <c r="F14" s="14">
        <v>3</v>
      </c>
      <c r="G14" s="13">
        <v>8</v>
      </c>
      <c r="H14" s="13">
        <v>9</v>
      </c>
      <c r="I14" s="13">
        <v>13</v>
      </c>
      <c r="J14" s="13">
        <v>19</v>
      </c>
      <c r="K14" s="13">
        <v>53</v>
      </c>
      <c r="L14" s="13">
        <v>11</v>
      </c>
      <c r="M14" s="13">
        <v>22</v>
      </c>
      <c r="N14" s="15">
        <v>71</v>
      </c>
      <c r="O14" s="14">
        <v>67</v>
      </c>
      <c r="P14" s="13">
        <v>17</v>
      </c>
      <c r="Q14" s="13">
        <v>9</v>
      </c>
      <c r="R14" s="13">
        <v>0</v>
      </c>
      <c r="S14" s="13">
        <v>8</v>
      </c>
      <c r="T14" s="13">
        <v>21</v>
      </c>
      <c r="U14" s="13">
        <v>4</v>
      </c>
      <c r="V14" s="13">
        <v>0</v>
      </c>
      <c r="W14" s="13">
        <v>4</v>
      </c>
      <c r="X14" s="13">
        <v>8</v>
      </c>
      <c r="Y14" s="13">
        <v>12</v>
      </c>
      <c r="Z14" s="15">
        <v>23</v>
      </c>
      <c r="AA14" s="14">
        <v>97</v>
      </c>
      <c r="AB14" s="13">
        <v>8</v>
      </c>
      <c r="AC14" s="13">
        <v>1</v>
      </c>
      <c r="AD14" s="13">
        <v>3</v>
      </c>
      <c r="AE14" s="13">
        <v>3</v>
      </c>
      <c r="AF14" s="15">
        <v>2</v>
      </c>
      <c r="AG14" s="14">
        <v>74</v>
      </c>
      <c r="AH14" s="13">
        <v>31</v>
      </c>
      <c r="AI14" s="13">
        <v>30</v>
      </c>
      <c r="AJ14" s="13">
        <v>44</v>
      </c>
      <c r="AK14" s="13">
        <v>16</v>
      </c>
      <c r="AL14" s="15">
        <v>14</v>
      </c>
      <c r="AM14" s="14">
        <v>105</v>
      </c>
      <c r="AN14" s="15">
        <v>0</v>
      </c>
    </row>
    <row r="15" spans="1:40" ht="15" customHeight="1" x14ac:dyDescent="0.3">
      <c r="A15" s="2" t="s">
        <v>329</v>
      </c>
      <c r="B15" s="9"/>
      <c r="C15" s="16">
        <v>0.42</v>
      </c>
      <c r="D15" s="17">
        <v>0.46</v>
      </c>
      <c r="E15" s="18">
        <v>0.38</v>
      </c>
      <c r="F15" s="17">
        <v>0.35</v>
      </c>
      <c r="G15" s="16">
        <v>0.28000000000000003</v>
      </c>
      <c r="H15" s="16">
        <v>0.32</v>
      </c>
      <c r="I15" s="16">
        <v>0.41</v>
      </c>
      <c r="J15" s="16">
        <v>0.44</v>
      </c>
      <c r="K15" s="16">
        <v>0.49</v>
      </c>
      <c r="L15" s="16">
        <v>0.3</v>
      </c>
      <c r="M15" s="16">
        <v>0.37</v>
      </c>
      <c r="N15" s="21">
        <v>0.48</v>
      </c>
      <c r="O15" s="17">
        <v>0.46</v>
      </c>
      <c r="P15" s="16">
        <v>0.35</v>
      </c>
      <c r="Q15" s="16">
        <v>0.42</v>
      </c>
      <c r="R15" s="16">
        <v>0</v>
      </c>
      <c r="S15" s="16">
        <v>0.33</v>
      </c>
      <c r="T15" s="16">
        <v>0.4</v>
      </c>
      <c r="U15" s="16">
        <v>0.39</v>
      </c>
      <c r="V15" s="16">
        <v>0</v>
      </c>
      <c r="W15" s="16">
        <v>0.67</v>
      </c>
      <c r="X15" s="16">
        <v>0.46</v>
      </c>
      <c r="Y15" s="16">
        <v>0.48</v>
      </c>
      <c r="Z15" s="18">
        <v>0.56000000000000005</v>
      </c>
      <c r="AA15" s="17">
        <v>0.44</v>
      </c>
      <c r="AB15" s="16">
        <v>0.28999999999999998</v>
      </c>
      <c r="AC15" s="16">
        <v>0.35</v>
      </c>
      <c r="AD15" s="16">
        <v>0.25</v>
      </c>
      <c r="AE15" s="16">
        <v>0.26</v>
      </c>
      <c r="AF15" s="18">
        <v>0.45</v>
      </c>
      <c r="AG15" s="17">
        <v>0.42</v>
      </c>
      <c r="AH15" s="16">
        <v>0.42</v>
      </c>
      <c r="AI15" s="16">
        <v>0.42</v>
      </c>
      <c r="AJ15" s="16">
        <v>0.43</v>
      </c>
      <c r="AK15" s="16">
        <v>0.42</v>
      </c>
      <c r="AL15" s="18">
        <v>0.42</v>
      </c>
      <c r="AM15" s="17">
        <v>0.42</v>
      </c>
      <c r="AN15" s="18">
        <v>0</v>
      </c>
    </row>
    <row r="16" spans="1:40" ht="15" customHeight="1" x14ac:dyDescent="0.3">
      <c r="A16" s="2" t="s">
        <v>329</v>
      </c>
      <c r="B16" s="9"/>
      <c r="D16" s="22"/>
      <c r="E16" s="9"/>
      <c r="F16" s="22"/>
      <c r="K16" s="12" t="s">
        <v>666</v>
      </c>
      <c r="N16" s="11" t="s">
        <v>383</v>
      </c>
      <c r="O16" s="22"/>
      <c r="Z16" s="11" t="s">
        <v>378</v>
      </c>
      <c r="AA16" s="22"/>
      <c r="AF16" s="9"/>
      <c r="AG16" s="22"/>
      <c r="AL16" s="9"/>
      <c r="AM16" s="22"/>
      <c r="AN16" s="9"/>
    </row>
    <row r="17" spans="1:40" ht="15" customHeight="1" x14ac:dyDescent="0.3">
      <c r="A17" s="2" t="s">
        <v>329</v>
      </c>
      <c r="B17" s="9" t="s">
        <v>930</v>
      </c>
      <c r="C17" s="13">
        <v>77</v>
      </c>
      <c r="D17" s="14">
        <v>41</v>
      </c>
      <c r="E17" s="15">
        <v>37</v>
      </c>
      <c r="F17" s="14">
        <v>2</v>
      </c>
      <c r="G17" s="13">
        <v>7</v>
      </c>
      <c r="H17" s="13">
        <v>10</v>
      </c>
      <c r="I17" s="13">
        <v>10</v>
      </c>
      <c r="J17" s="13">
        <v>15</v>
      </c>
      <c r="K17" s="13">
        <v>33</v>
      </c>
      <c r="L17" s="13">
        <v>9</v>
      </c>
      <c r="M17" s="13">
        <v>20</v>
      </c>
      <c r="N17" s="15">
        <v>48</v>
      </c>
      <c r="O17" s="14">
        <v>34</v>
      </c>
      <c r="P17" s="13">
        <v>18</v>
      </c>
      <c r="Q17" s="13">
        <v>4</v>
      </c>
      <c r="R17" s="13">
        <v>2</v>
      </c>
      <c r="S17" s="13">
        <v>5</v>
      </c>
      <c r="T17" s="13">
        <v>26</v>
      </c>
      <c r="U17" s="13">
        <v>4</v>
      </c>
      <c r="V17" s="13">
        <v>0</v>
      </c>
      <c r="W17" s="13">
        <v>2</v>
      </c>
      <c r="X17" s="13">
        <v>5</v>
      </c>
      <c r="Y17" s="13">
        <v>9</v>
      </c>
      <c r="Z17" s="15">
        <v>3</v>
      </c>
      <c r="AA17" s="14">
        <v>73</v>
      </c>
      <c r="AB17" s="13">
        <v>5</v>
      </c>
      <c r="AC17" s="13">
        <v>0</v>
      </c>
      <c r="AD17" s="13">
        <v>2</v>
      </c>
      <c r="AE17" s="13">
        <v>1</v>
      </c>
      <c r="AF17" s="15">
        <v>2</v>
      </c>
      <c r="AG17" s="14">
        <v>53</v>
      </c>
      <c r="AH17" s="13">
        <v>24</v>
      </c>
      <c r="AI17" s="13">
        <v>21</v>
      </c>
      <c r="AJ17" s="13">
        <v>33</v>
      </c>
      <c r="AK17" s="13">
        <v>15</v>
      </c>
      <c r="AL17" s="15">
        <v>9</v>
      </c>
      <c r="AM17" s="14">
        <v>77</v>
      </c>
      <c r="AN17" s="15">
        <v>0</v>
      </c>
    </row>
    <row r="18" spans="1:40" ht="15" customHeight="1" x14ac:dyDescent="0.3">
      <c r="A18" s="2" t="s">
        <v>329</v>
      </c>
      <c r="B18" s="9"/>
      <c r="C18" s="16">
        <v>0.31</v>
      </c>
      <c r="D18" s="17">
        <v>0.3</v>
      </c>
      <c r="E18" s="18">
        <v>0.33</v>
      </c>
      <c r="F18" s="17">
        <v>0.2</v>
      </c>
      <c r="G18" s="16">
        <v>0.26</v>
      </c>
      <c r="H18" s="16">
        <v>0.35</v>
      </c>
      <c r="I18" s="16">
        <v>0.31</v>
      </c>
      <c r="J18" s="16">
        <v>0.35</v>
      </c>
      <c r="K18" s="16">
        <v>0.31</v>
      </c>
      <c r="L18" s="16">
        <v>0.24</v>
      </c>
      <c r="M18" s="16">
        <v>0.33</v>
      </c>
      <c r="N18" s="18">
        <v>0.32</v>
      </c>
      <c r="O18" s="19">
        <v>0.23</v>
      </c>
      <c r="P18" s="16">
        <v>0.36</v>
      </c>
      <c r="Q18" s="16">
        <v>0.2</v>
      </c>
      <c r="R18" s="16">
        <v>0.67</v>
      </c>
      <c r="S18" s="16">
        <v>0.22</v>
      </c>
      <c r="T18" s="20">
        <v>0.48</v>
      </c>
      <c r="U18" s="16">
        <v>0.36</v>
      </c>
      <c r="V18" s="16">
        <v>0</v>
      </c>
      <c r="W18" s="16">
        <v>0.33</v>
      </c>
      <c r="X18" s="16">
        <v>0.27</v>
      </c>
      <c r="Y18" s="16">
        <v>0.38</v>
      </c>
      <c r="Z18" s="21">
        <v>0.08</v>
      </c>
      <c r="AA18" s="17">
        <v>0.33</v>
      </c>
      <c r="AB18" s="16">
        <v>0.17</v>
      </c>
      <c r="AC18" s="16">
        <v>0</v>
      </c>
      <c r="AD18" s="16">
        <v>0.18</v>
      </c>
      <c r="AE18" s="16">
        <v>0.08</v>
      </c>
      <c r="AF18" s="18">
        <v>0.55000000000000004</v>
      </c>
      <c r="AG18" s="17">
        <v>0.3</v>
      </c>
      <c r="AH18" s="16">
        <v>0.33</v>
      </c>
      <c r="AI18" s="16">
        <v>0.28000000000000003</v>
      </c>
      <c r="AJ18" s="16">
        <v>0.32</v>
      </c>
      <c r="AK18" s="16">
        <v>0.38</v>
      </c>
      <c r="AL18" s="18">
        <v>0.27</v>
      </c>
      <c r="AM18" s="17">
        <v>0.31</v>
      </c>
      <c r="AN18" s="18">
        <v>0</v>
      </c>
    </row>
    <row r="19" spans="1:40" ht="15" customHeight="1" x14ac:dyDescent="0.3">
      <c r="A19" s="2" t="s">
        <v>329</v>
      </c>
      <c r="B19" s="9"/>
      <c r="D19" s="22"/>
      <c r="E19" s="9"/>
      <c r="F19" s="22"/>
      <c r="N19" s="9"/>
      <c r="O19" s="10" t="s">
        <v>389</v>
      </c>
      <c r="P19" s="12" t="s">
        <v>389</v>
      </c>
      <c r="T19" s="12" t="s">
        <v>653</v>
      </c>
      <c r="Z19" s="9"/>
      <c r="AA19" s="22"/>
      <c r="AF19" s="9"/>
      <c r="AG19" s="22"/>
      <c r="AL19" s="9"/>
      <c r="AM19" s="22"/>
      <c r="AN19" s="9"/>
    </row>
    <row r="20" spans="1:40" ht="15" customHeight="1" x14ac:dyDescent="0.3">
      <c r="A20" s="2" t="s">
        <v>329</v>
      </c>
      <c r="B20" s="9" t="s">
        <v>940</v>
      </c>
      <c r="C20" s="13">
        <v>10</v>
      </c>
      <c r="D20" s="14">
        <v>4</v>
      </c>
      <c r="E20" s="15">
        <v>6</v>
      </c>
      <c r="F20" s="14">
        <v>1</v>
      </c>
      <c r="G20" s="13">
        <v>2</v>
      </c>
      <c r="H20" s="13">
        <v>1</v>
      </c>
      <c r="I20" s="13">
        <v>2</v>
      </c>
      <c r="J20" s="13">
        <v>2</v>
      </c>
      <c r="K20" s="13">
        <v>2</v>
      </c>
      <c r="L20" s="13">
        <v>3</v>
      </c>
      <c r="M20" s="13">
        <v>3</v>
      </c>
      <c r="N20" s="15">
        <v>4</v>
      </c>
      <c r="O20" s="14">
        <v>5</v>
      </c>
      <c r="P20" s="13">
        <v>2</v>
      </c>
      <c r="Q20" s="13">
        <v>1</v>
      </c>
      <c r="R20" s="13">
        <v>0</v>
      </c>
      <c r="S20" s="13">
        <v>1</v>
      </c>
      <c r="T20" s="13">
        <v>3</v>
      </c>
      <c r="U20" s="13">
        <v>1</v>
      </c>
      <c r="V20" s="13">
        <v>0</v>
      </c>
      <c r="W20" s="13">
        <v>0</v>
      </c>
      <c r="X20" s="13">
        <v>1</v>
      </c>
      <c r="Y20" s="13">
        <v>0</v>
      </c>
      <c r="Z20" s="15">
        <v>1</v>
      </c>
      <c r="AA20" s="14">
        <v>8</v>
      </c>
      <c r="AB20" s="13">
        <v>2</v>
      </c>
      <c r="AC20" s="13">
        <v>2</v>
      </c>
      <c r="AD20" s="13">
        <v>0</v>
      </c>
      <c r="AE20" s="13">
        <v>0</v>
      </c>
      <c r="AF20" s="15">
        <v>0</v>
      </c>
      <c r="AG20" s="14">
        <v>4</v>
      </c>
      <c r="AH20" s="13">
        <v>6</v>
      </c>
      <c r="AI20" s="13">
        <v>2</v>
      </c>
      <c r="AJ20" s="13">
        <v>2</v>
      </c>
      <c r="AK20" s="13">
        <v>2</v>
      </c>
      <c r="AL20" s="15">
        <v>4</v>
      </c>
      <c r="AM20" s="14">
        <v>10</v>
      </c>
      <c r="AN20" s="15">
        <v>0</v>
      </c>
    </row>
    <row r="21" spans="1:40" ht="15" customHeight="1" x14ac:dyDescent="0.3">
      <c r="A21" s="2" t="s">
        <v>329</v>
      </c>
      <c r="B21" s="9"/>
      <c r="C21" s="16">
        <v>0.04</v>
      </c>
      <c r="D21" s="17">
        <v>0.03</v>
      </c>
      <c r="E21" s="18">
        <v>0.05</v>
      </c>
      <c r="F21" s="17">
        <v>0.11</v>
      </c>
      <c r="G21" s="16">
        <v>0.06</v>
      </c>
      <c r="H21" s="16">
        <v>0.03</v>
      </c>
      <c r="I21" s="16">
        <v>0.06</v>
      </c>
      <c r="J21" s="16">
        <v>0.04</v>
      </c>
      <c r="K21" s="16">
        <v>0.02</v>
      </c>
      <c r="L21" s="16">
        <v>7.0000000000000007E-2</v>
      </c>
      <c r="M21" s="16">
        <v>0.05</v>
      </c>
      <c r="N21" s="18">
        <v>0.03</v>
      </c>
      <c r="O21" s="17">
        <v>0.03</v>
      </c>
      <c r="P21" s="16">
        <v>0.03</v>
      </c>
      <c r="Q21" s="16">
        <v>0.05</v>
      </c>
      <c r="R21" s="16">
        <v>0</v>
      </c>
      <c r="S21" s="16">
        <v>0.04</v>
      </c>
      <c r="T21" s="16">
        <v>0.05</v>
      </c>
      <c r="U21" s="16">
        <v>0.1</v>
      </c>
      <c r="V21" s="16">
        <v>0</v>
      </c>
      <c r="W21" s="16">
        <v>0</v>
      </c>
      <c r="X21" s="16">
        <v>0.05</v>
      </c>
      <c r="Y21" s="16">
        <v>0</v>
      </c>
      <c r="Z21" s="18">
        <v>0.02</v>
      </c>
      <c r="AA21" s="17">
        <v>0.03</v>
      </c>
      <c r="AB21" s="16">
        <v>7.0000000000000007E-2</v>
      </c>
      <c r="AC21" s="16">
        <v>0.65</v>
      </c>
      <c r="AD21" s="16">
        <v>0</v>
      </c>
      <c r="AE21" s="16">
        <v>0</v>
      </c>
      <c r="AF21" s="18">
        <v>0</v>
      </c>
      <c r="AG21" s="19">
        <v>0.02</v>
      </c>
      <c r="AH21" s="20">
        <v>0.08</v>
      </c>
      <c r="AI21" s="16">
        <v>0.02</v>
      </c>
      <c r="AJ21" s="16">
        <v>0.02</v>
      </c>
      <c r="AK21" s="16">
        <v>0.05</v>
      </c>
      <c r="AL21" s="21">
        <v>0.11</v>
      </c>
      <c r="AM21" s="17">
        <v>0.04</v>
      </c>
      <c r="AN21" s="18">
        <v>0</v>
      </c>
    </row>
    <row r="22" spans="1:40" ht="15" customHeight="1" x14ac:dyDescent="0.3">
      <c r="A22" s="2" t="s">
        <v>329</v>
      </c>
      <c r="B22" s="9"/>
      <c r="D22" s="22"/>
      <c r="E22" s="9"/>
      <c r="F22" s="22"/>
      <c r="N22" s="9"/>
      <c r="O22" s="22"/>
      <c r="Z22" s="9"/>
      <c r="AA22" s="22"/>
      <c r="AF22" s="9"/>
      <c r="AG22" s="22"/>
      <c r="AH22" s="12" t="s">
        <v>377</v>
      </c>
      <c r="AL22" s="11" t="s">
        <v>420</v>
      </c>
      <c r="AM22" s="22"/>
      <c r="AN22" s="9"/>
    </row>
    <row r="23" spans="1:40" ht="15" customHeight="1" x14ac:dyDescent="0.3">
      <c r="A23" s="2" t="s">
        <v>329</v>
      </c>
      <c r="B23" s="9" t="s">
        <v>950</v>
      </c>
      <c r="C23" s="13">
        <v>2</v>
      </c>
      <c r="D23" s="14">
        <v>1</v>
      </c>
      <c r="E23" s="15">
        <v>2</v>
      </c>
      <c r="F23" s="14">
        <v>0</v>
      </c>
      <c r="G23" s="13">
        <v>1</v>
      </c>
      <c r="H23" s="13">
        <v>0</v>
      </c>
      <c r="I23" s="13">
        <v>0</v>
      </c>
      <c r="J23" s="13">
        <v>2</v>
      </c>
      <c r="K23" s="13">
        <v>0</v>
      </c>
      <c r="L23" s="13">
        <v>1</v>
      </c>
      <c r="M23" s="13">
        <v>0</v>
      </c>
      <c r="N23" s="15">
        <v>2</v>
      </c>
      <c r="O23" s="14">
        <v>2</v>
      </c>
      <c r="P23" s="13">
        <v>0</v>
      </c>
      <c r="Q23" s="13">
        <v>0</v>
      </c>
      <c r="R23" s="13">
        <v>0</v>
      </c>
      <c r="S23" s="13">
        <v>0</v>
      </c>
      <c r="T23" s="13">
        <v>1</v>
      </c>
      <c r="U23" s="13">
        <v>1</v>
      </c>
      <c r="V23" s="13">
        <v>0</v>
      </c>
      <c r="W23" s="13">
        <v>0</v>
      </c>
      <c r="X23" s="13">
        <v>0</v>
      </c>
      <c r="Y23" s="13">
        <v>1</v>
      </c>
      <c r="Z23" s="15">
        <v>0</v>
      </c>
      <c r="AA23" s="14">
        <v>2</v>
      </c>
      <c r="AB23" s="13">
        <v>1</v>
      </c>
      <c r="AC23" s="13">
        <v>0</v>
      </c>
      <c r="AD23" s="13">
        <v>1</v>
      </c>
      <c r="AE23" s="13">
        <v>0</v>
      </c>
      <c r="AF23" s="15">
        <v>0</v>
      </c>
      <c r="AG23" s="14">
        <v>2</v>
      </c>
      <c r="AH23" s="13">
        <v>1</v>
      </c>
      <c r="AI23" s="13">
        <v>2</v>
      </c>
      <c r="AJ23" s="13">
        <v>0</v>
      </c>
      <c r="AK23" s="13">
        <v>0</v>
      </c>
      <c r="AL23" s="15">
        <v>1</v>
      </c>
      <c r="AM23" s="14">
        <v>2</v>
      </c>
      <c r="AN23" s="15">
        <v>0</v>
      </c>
    </row>
    <row r="24" spans="1:40" ht="15" customHeight="1" x14ac:dyDescent="0.3">
      <c r="A24" s="2" t="s">
        <v>329</v>
      </c>
      <c r="B24" s="9"/>
      <c r="C24" s="16">
        <v>0.01</v>
      </c>
      <c r="D24" s="17">
        <v>0.01</v>
      </c>
      <c r="E24" s="18">
        <v>0.01</v>
      </c>
      <c r="F24" s="17">
        <v>0</v>
      </c>
      <c r="G24" s="16">
        <v>0.03</v>
      </c>
      <c r="H24" s="16">
        <v>0</v>
      </c>
      <c r="I24" s="16">
        <v>0</v>
      </c>
      <c r="J24" s="20">
        <v>0.04</v>
      </c>
      <c r="K24" s="16">
        <v>0</v>
      </c>
      <c r="L24" s="16">
        <v>0.02</v>
      </c>
      <c r="M24" s="16">
        <v>0</v>
      </c>
      <c r="N24" s="18">
        <v>0.01</v>
      </c>
      <c r="O24" s="17">
        <v>0.01</v>
      </c>
      <c r="P24" s="16">
        <v>0</v>
      </c>
      <c r="Q24" s="16">
        <v>0</v>
      </c>
      <c r="R24" s="16">
        <v>0</v>
      </c>
      <c r="S24" s="16">
        <v>0</v>
      </c>
      <c r="T24" s="16">
        <v>0.02</v>
      </c>
      <c r="U24" s="16">
        <v>0.08</v>
      </c>
      <c r="V24" s="16">
        <v>0</v>
      </c>
      <c r="W24" s="16">
        <v>0</v>
      </c>
      <c r="X24" s="16">
        <v>0</v>
      </c>
      <c r="Y24" s="16">
        <v>0.03</v>
      </c>
      <c r="Z24" s="18">
        <v>0</v>
      </c>
      <c r="AA24" s="17">
        <v>0.01</v>
      </c>
      <c r="AB24" s="16">
        <v>0.03</v>
      </c>
      <c r="AC24" s="16">
        <v>0</v>
      </c>
      <c r="AD24" s="16">
        <v>7.0000000000000007E-2</v>
      </c>
      <c r="AE24" s="16">
        <v>0</v>
      </c>
      <c r="AF24" s="18">
        <v>0</v>
      </c>
      <c r="AG24" s="17">
        <v>0.01</v>
      </c>
      <c r="AH24" s="16">
        <v>0.01</v>
      </c>
      <c r="AI24" s="16">
        <v>0.02</v>
      </c>
      <c r="AJ24" s="16">
        <v>0</v>
      </c>
      <c r="AK24" s="16">
        <v>0</v>
      </c>
      <c r="AL24" s="18">
        <v>0.02</v>
      </c>
      <c r="AM24" s="17">
        <v>0.01</v>
      </c>
      <c r="AN24" s="18">
        <v>0</v>
      </c>
    </row>
    <row r="25" spans="1:40" ht="15" customHeight="1" x14ac:dyDescent="0.3">
      <c r="A25" s="2" t="s">
        <v>329</v>
      </c>
      <c r="B25" s="9"/>
      <c r="D25" s="22"/>
      <c r="E25" s="9"/>
      <c r="F25" s="22"/>
      <c r="J25" s="12" t="s">
        <v>382</v>
      </c>
      <c r="N25" s="9"/>
      <c r="O25" s="22"/>
      <c r="Z25" s="9"/>
      <c r="AA25" s="22"/>
      <c r="AF25" s="9"/>
      <c r="AG25" s="22"/>
      <c r="AL25" s="9"/>
      <c r="AM25" s="22"/>
      <c r="AN25" s="9"/>
    </row>
    <row r="26" spans="1:40" ht="15" customHeight="1" x14ac:dyDescent="0.3">
      <c r="A26" s="2" t="s">
        <v>329</v>
      </c>
      <c r="B26" s="9" t="s">
        <v>774</v>
      </c>
      <c r="C26" s="13">
        <v>2</v>
      </c>
      <c r="D26" s="14">
        <v>1</v>
      </c>
      <c r="E26" s="15">
        <v>1</v>
      </c>
      <c r="F26" s="14">
        <v>1</v>
      </c>
      <c r="G26" s="13">
        <v>0</v>
      </c>
      <c r="H26" s="13">
        <v>0</v>
      </c>
      <c r="I26" s="13">
        <v>0</v>
      </c>
      <c r="J26" s="13">
        <v>1</v>
      </c>
      <c r="K26" s="13">
        <v>0</v>
      </c>
      <c r="L26" s="13">
        <v>1</v>
      </c>
      <c r="M26" s="13">
        <v>0</v>
      </c>
      <c r="N26" s="15">
        <v>1</v>
      </c>
      <c r="O26" s="14">
        <v>1</v>
      </c>
      <c r="P26" s="13">
        <v>1</v>
      </c>
      <c r="Q26" s="13">
        <v>0</v>
      </c>
      <c r="R26" s="13">
        <v>0</v>
      </c>
      <c r="S26" s="13">
        <v>1</v>
      </c>
      <c r="T26" s="13">
        <v>0</v>
      </c>
      <c r="U26" s="13">
        <v>0</v>
      </c>
      <c r="V26" s="13">
        <v>0</v>
      </c>
      <c r="W26" s="13">
        <v>0</v>
      </c>
      <c r="X26" s="13">
        <v>0</v>
      </c>
      <c r="Y26" s="13">
        <v>0</v>
      </c>
      <c r="Z26" s="15">
        <v>0</v>
      </c>
      <c r="AA26" s="14">
        <v>1</v>
      </c>
      <c r="AB26" s="13">
        <v>1</v>
      </c>
      <c r="AC26" s="13">
        <v>0</v>
      </c>
      <c r="AD26" s="13">
        <v>1</v>
      </c>
      <c r="AE26" s="13">
        <v>0</v>
      </c>
      <c r="AF26" s="15">
        <v>0</v>
      </c>
      <c r="AG26" s="14">
        <v>2</v>
      </c>
      <c r="AH26" s="13">
        <v>0</v>
      </c>
      <c r="AI26" s="13">
        <v>0</v>
      </c>
      <c r="AJ26" s="13">
        <v>2</v>
      </c>
      <c r="AK26" s="13">
        <v>0</v>
      </c>
      <c r="AL26" s="15">
        <v>0</v>
      </c>
      <c r="AM26" s="14">
        <v>2</v>
      </c>
      <c r="AN26" s="15">
        <v>0</v>
      </c>
    </row>
    <row r="27" spans="1:40" ht="15" customHeight="1" x14ac:dyDescent="0.3">
      <c r="A27" s="2" t="s">
        <v>329</v>
      </c>
      <c r="B27" s="9"/>
      <c r="C27" s="16">
        <v>0.01</v>
      </c>
      <c r="D27" s="17">
        <v>0.01</v>
      </c>
      <c r="E27" s="18">
        <v>0.01</v>
      </c>
      <c r="F27" s="17">
        <v>0.12</v>
      </c>
      <c r="G27" s="16">
        <v>0</v>
      </c>
      <c r="H27" s="16">
        <v>0</v>
      </c>
      <c r="I27" s="16">
        <v>0</v>
      </c>
      <c r="J27" s="16">
        <v>0.02</v>
      </c>
      <c r="K27" s="16">
        <v>0</v>
      </c>
      <c r="L27" s="16">
        <v>0.03</v>
      </c>
      <c r="M27" s="16">
        <v>0</v>
      </c>
      <c r="N27" s="18">
        <v>0.01</v>
      </c>
      <c r="O27" s="17">
        <v>0.01</v>
      </c>
      <c r="P27" s="16">
        <v>0.02</v>
      </c>
      <c r="Q27" s="16">
        <v>0</v>
      </c>
      <c r="R27" s="16">
        <v>0</v>
      </c>
      <c r="S27" s="16">
        <v>0.04</v>
      </c>
      <c r="T27" s="16">
        <v>0</v>
      </c>
      <c r="U27" s="16">
        <v>0</v>
      </c>
      <c r="V27" s="16">
        <v>0</v>
      </c>
      <c r="W27" s="16">
        <v>0</v>
      </c>
      <c r="X27" s="16">
        <v>0</v>
      </c>
      <c r="Y27" s="16">
        <v>0</v>
      </c>
      <c r="Z27" s="18">
        <v>0</v>
      </c>
      <c r="AA27" s="23" t="s">
        <v>422</v>
      </c>
      <c r="AB27" s="16">
        <v>0.03</v>
      </c>
      <c r="AC27" s="16">
        <v>0</v>
      </c>
      <c r="AD27" s="16">
        <v>0.08</v>
      </c>
      <c r="AE27" s="16">
        <v>0</v>
      </c>
      <c r="AF27" s="18">
        <v>0</v>
      </c>
      <c r="AG27" s="17">
        <v>0.01</v>
      </c>
      <c r="AH27" s="16">
        <v>0</v>
      </c>
      <c r="AI27" s="16">
        <v>0</v>
      </c>
      <c r="AJ27" s="16">
        <v>0.02</v>
      </c>
      <c r="AK27" s="16">
        <v>0</v>
      </c>
      <c r="AL27" s="18">
        <v>0</v>
      </c>
      <c r="AM27" s="17">
        <v>0.01</v>
      </c>
      <c r="AN27" s="18">
        <v>0</v>
      </c>
    </row>
    <row r="28" spans="1:40" ht="15" customHeight="1" x14ac:dyDescent="0.3">
      <c r="A28" s="2" t="s">
        <v>329</v>
      </c>
      <c r="B28" s="9" t="s">
        <v>960</v>
      </c>
      <c r="C28" s="13">
        <v>157</v>
      </c>
      <c r="D28" s="14">
        <v>91</v>
      </c>
      <c r="E28" s="15">
        <v>66</v>
      </c>
      <c r="F28" s="14">
        <v>5</v>
      </c>
      <c r="G28" s="13">
        <v>19</v>
      </c>
      <c r="H28" s="13">
        <v>18</v>
      </c>
      <c r="I28" s="13">
        <v>20</v>
      </c>
      <c r="J28" s="13">
        <v>23</v>
      </c>
      <c r="K28" s="13">
        <v>72</v>
      </c>
      <c r="L28" s="13">
        <v>24</v>
      </c>
      <c r="M28" s="13">
        <v>38</v>
      </c>
      <c r="N28" s="15">
        <v>95</v>
      </c>
      <c r="O28" s="14">
        <v>104</v>
      </c>
      <c r="P28" s="13">
        <v>29</v>
      </c>
      <c r="Q28" s="13">
        <v>16</v>
      </c>
      <c r="R28" s="13">
        <v>1</v>
      </c>
      <c r="S28" s="13">
        <v>16</v>
      </c>
      <c r="T28" s="13">
        <v>24</v>
      </c>
      <c r="U28" s="13">
        <v>5</v>
      </c>
      <c r="V28" s="13">
        <v>0</v>
      </c>
      <c r="W28" s="13">
        <v>4</v>
      </c>
      <c r="X28" s="13">
        <v>11</v>
      </c>
      <c r="Y28" s="13">
        <v>14</v>
      </c>
      <c r="Z28" s="15">
        <v>37</v>
      </c>
      <c r="AA28" s="14">
        <v>138</v>
      </c>
      <c r="AB28" s="13">
        <v>19</v>
      </c>
      <c r="AC28" s="13">
        <v>1</v>
      </c>
      <c r="AD28" s="13">
        <v>8</v>
      </c>
      <c r="AE28" s="13">
        <v>9</v>
      </c>
      <c r="AF28" s="15">
        <v>2</v>
      </c>
      <c r="AG28" s="14">
        <v>114</v>
      </c>
      <c r="AH28" s="13">
        <v>42</v>
      </c>
      <c r="AI28" s="13">
        <v>49</v>
      </c>
      <c r="AJ28" s="13">
        <v>65</v>
      </c>
      <c r="AK28" s="13">
        <v>22</v>
      </c>
      <c r="AL28" s="15">
        <v>20</v>
      </c>
      <c r="AM28" s="14">
        <v>157</v>
      </c>
      <c r="AN28" s="15">
        <v>0</v>
      </c>
    </row>
    <row r="29" spans="1:40" ht="15" customHeight="1" x14ac:dyDescent="0.3">
      <c r="A29" s="2" t="s">
        <v>329</v>
      </c>
      <c r="B29" s="9"/>
      <c r="C29" s="16">
        <v>0.63</v>
      </c>
      <c r="D29" s="17">
        <v>0.66</v>
      </c>
      <c r="E29" s="18">
        <v>0.59</v>
      </c>
      <c r="F29" s="17">
        <v>0.56000000000000005</v>
      </c>
      <c r="G29" s="16">
        <v>0.65</v>
      </c>
      <c r="H29" s="16">
        <v>0.62</v>
      </c>
      <c r="I29" s="16">
        <v>0.63</v>
      </c>
      <c r="J29" s="16">
        <v>0.54</v>
      </c>
      <c r="K29" s="16">
        <v>0.67</v>
      </c>
      <c r="L29" s="16">
        <v>0.63</v>
      </c>
      <c r="M29" s="16">
        <v>0.63</v>
      </c>
      <c r="N29" s="18">
        <v>0.63</v>
      </c>
      <c r="O29" s="19">
        <v>0.71</v>
      </c>
      <c r="P29" s="16">
        <v>0.57999999999999996</v>
      </c>
      <c r="Q29" s="16">
        <v>0.75</v>
      </c>
      <c r="R29" s="16">
        <v>0.33</v>
      </c>
      <c r="S29" s="16">
        <v>0.7</v>
      </c>
      <c r="T29" s="20">
        <v>0.45</v>
      </c>
      <c r="U29" s="16">
        <v>0.46</v>
      </c>
      <c r="V29" s="16">
        <v>0</v>
      </c>
      <c r="W29" s="16">
        <v>0.67</v>
      </c>
      <c r="X29" s="16">
        <v>0.68</v>
      </c>
      <c r="Y29" s="16">
        <v>0.59</v>
      </c>
      <c r="Z29" s="21">
        <v>0.89</v>
      </c>
      <c r="AA29" s="17">
        <v>0.62</v>
      </c>
      <c r="AB29" s="16">
        <v>0.69</v>
      </c>
      <c r="AC29" s="16">
        <v>0.35</v>
      </c>
      <c r="AD29" s="16">
        <v>0.67</v>
      </c>
      <c r="AE29" s="16">
        <v>0.92</v>
      </c>
      <c r="AF29" s="18">
        <v>0.45</v>
      </c>
      <c r="AG29" s="17">
        <v>0.65</v>
      </c>
      <c r="AH29" s="16">
        <v>0.57999999999999996</v>
      </c>
      <c r="AI29" s="16">
        <v>0.67</v>
      </c>
      <c r="AJ29" s="16">
        <v>0.64</v>
      </c>
      <c r="AK29" s="16">
        <v>0.56999999999999995</v>
      </c>
      <c r="AL29" s="18">
        <v>0.59</v>
      </c>
      <c r="AM29" s="17">
        <v>0.63</v>
      </c>
      <c r="AN29" s="18">
        <v>0</v>
      </c>
    </row>
    <row r="30" spans="1:40" ht="15" customHeight="1" x14ac:dyDescent="0.3">
      <c r="A30" s="2" t="s">
        <v>329</v>
      </c>
      <c r="B30" s="9"/>
      <c r="D30" s="22"/>
      <c r="E30" s="9"/>
      <c r="F30" s="22"/>
      <c r="N30" s="9"/>
      <c r="O30" s="10" t="s">
        <v>382</v>
      </c>
      <c r="Z30" s="11" t="s">
        <v>1226</v>
      </c>
      <c r="AA30" s="22"/>
      <c r="AF30" s="9"/>
      <c r="AG30" s="22"/>
      <c r="AL30" s="9"/>
      <c r="AM30" s="22"/>
      <c r="AN30" s="9"/>
    </row>
    <row r="31" spans="1:40" ht="15" customHeight="1" x14ac:dyDescent="0.3">
      <c r="A31" s="2" t="s">
        <v>329</v>
      </c>
      <c r="B31" s="9" t="s">
        <v>970</v>
      </c>
      <c r="C31" s="13">
        <v>12</v>
      </c>
      <c r="D31" s="14">
        <v>5</v>
      </c>
      <c r="E31" s="15">
        <v>8</v>
      </c>
      <c r="F31" s="14">
        <v>1</v>
      </c>
      <c r="G31" s="13">
        <v>3</v>
      </c>
      <c r="H31" s="13">
        <v>1</v>
      </c>
      <c r="I31" s="13">
        <v>2</v>
      </c>
      <c r="J31" s="13">
        <v>4</v>
      </c>
      <c r="K31" s="13">
        <v>2</v>
      </c>
      <c r="L31" s="13">
        <v>4</v>
      </c>
      <c r="M31" s="13">
        <v>3</v>
      </c>
      <c r="N31" s="15">
        <v>6</v>
      </c>
      <c r="O31" s="14">
        <v>7</v>
      </c>
      <c r="P31" s="13">
        <v>2</v>
      </c>
      <c r="Q31" s="13">
        <v>1</v>
      </c>
      <c r="R31" s="13">
        <v>0</v>
      </c>
      <c r="S31" s="13">
        <v>1</v>
      </c>
      <c r="T31" s="13">
        <v>4</v>
      </c>
      <c r="U31" s="13">
        <v>2</v>
      </c>
      <c r="V31" s="13">
        <v>0</v>
      </c>
      <c r="W31" s="13">
        <v>0</v>
      </c>
      <c r="X31" s="13">
        <v>1</v>
      </c>
      <c r="Y31" s="13">
        <v>1</v>
      </c>
      <c r="Z31" s="15">
        <v>1</v>
      </c>
      <c r="AA31" s="14">
        <v>9</v>
      </c>
      <c r="AB31" s="13">
        <v>3</v>
      </c>
      <c r="AC31" s="13">
        <v>2</v>
      </c>
      <c r="AD31" s="13">
        <v>1</v>
      </c>
      <c r="AE31" s="13">
        <v>0</v>
      </c>
      <c r="AF31" s="15">
        <v>0</v>
      </c>
      <c r="AG31" s="14">
        <v>5</v>
      </c>
      <c r="AH31" s="13">
        <v>7</v>
      </c>
      <c r="AI31" s="13">
        <v>3</v>
      </c>
      <c r="AJ31" s="13">
        <v>2</v>
      </c>
      <c r="AK31" s="13">
        <v>2</v>
      </c>
      <c r="AL31" s="15">
        <v>5</v>
      </c>
      <c r="AM31" s="14">
        <v>12</v>
      </c>
      <c r="AN31" s="15">
        <v>0</v>
      </c>
    </row>
    <row r="32" spans="1:40" ht="15" customHeight="1" x14ac:dyDescent="0.3">
      <c r="A32" s="2" t="s">
        <v>329</v>
      </c>
      <c r="B32" s="9"/>
      <c r="C32" s="16">
        <v>0.05</v>
      </c>
      <c r="D32" s="17">
        <v>0.03</v>
      </c>
      <c r="E32" s="18">
        <v>7.0000000000000007E-2</v>
      </c>
      <c r="F32" s="17">
        <v>0.11</v>
      </c>
      <c r="G32" s="16">
        <v>0.09</v>
      </c>
      <c r="H32" s="16">
        <v>0.03</v>
      </c>
      <c r="I32" s="16">
        <v>0.06</v>
      </c>
      <c r="J32" s="16">
        <v>0.08</v>
      </c>
      <c r="K32" s="16">
        <v>0.02</v>
      </c>
      <c r="L32" s="16">
        <v>0.1</v>
      </c>
      <c r="M32" s="16">
        <v>0.05</v>
      </c>
      <c r="N32" s="18">
        <v>0.04</v>
      </c>
      <c r="O32" s="17">
        <v>0.05</v>
      </c>
      <c r="P32" s="16">
        <v>0.03</v>
      </c>
      <c r="Q32" s="16">
        <v>0.05</v>
      </c>
      <c r="R32" s="16">
        <v>0</v>
      </c>
      <c r="S32" s="16">
        <v>0.04</v>
      </c>
      <c r="T32" s="16">
        <v>7.0000000000000007E-2</v>
      </c>
      <c r="U32" s="16">
        <v>0.18</v>
      </c>
      <c r="V32" s="16">
        <v>0</v>
      </c>
      <c r="W32" s="16">
        <v>0</v>
      </c>
      <c r="X32" s="16">
        <v>0.05</v>
      </c>
      <c r="Y32" s="16">
        <v>0.03</v>
      </c>
      <c r="Z32" s="18">
        <v>0.02</v>
      </c>
      <c r="AA32" s="17">
        <v>0.04</v>
      </c>
      <c r="AB32" s="16">
        <v>0.1</v>
      </c>
      <c r="AC32" s="16">
        <v>0.65</v>
      </c>
      <c r="AD32" s="16">
        <v>7.0000000000000007E-2</v>
      </c>
      <c r="AE32" s="16">
        <v>0</v>
      </c>
      <c r="AF32" s="18">
        <v>0</v>
      </c>
      <c r="AG32" s="19">
        <v>0.03</v>
      </c>
      <c r="AH32" s="20">
        <v>0.09</v>
      </c>
      <c r="AI32" s="16">
        <v>0.05</v>
      </c>
      <c r="AJ32" s="16">
        <v>0.02</v>
      </c>
      <c r="AK32" s="16">
        <v>0.05</v>
      </c>
      <c r="AL32" s="21">
        <v>0.13</v>
      </c>
      <c r="AM32" s="17">
        <v>0.05</v>
      </c>
      <c r="AN32" s="18">
        <v>0</v>
      </c>
    </row>
    <row r="33" spans="1:40" ht="15" customHeight="1" x14ac:dyDescent="0.3">
      <c r="A33" s="2" t="s">
        <v>329</v>
      </c>
      <c r="B33" s="9"/>
      <c r="C33" s="28"/>
      <c r="D33" s="29"/>
      <c r="E33" s="30"/>
      <c r="F33" s="29"/>
      <c r="G33" s="28"/>
      <c r="H33" s="28"/>
      <c r="I33" s="28"/>
      <c r="J33" s="28"/>
      <c r="K33" s="28"/>
      <c r="L33" s="47" t="s">
        <v>382</v>
      </c>
      <c r="M33" s="28"/>
      <c r="N33" s="30"/>
      <c r="O33" s="29"/>
      <c r="P33" s="28"/>
      <c r="Q33" s="28"/>
      <c r="R33" s="28"/>
      <c r="S33" s="28"/>
      <c r="T33" s="28"/>
      <c r="U33" s="28"/>
      <c r="V33" s="28"/>
      <c r="W33" s="28"/>
      <c r="X33" s="28"/>
      <c r="Y33" s="28"/>
      <c r="Z33" s="30"/>
      <c r="AA33" s="29"/>
      <c r="AB33" s="28"/>
      <c r="AC33" s="28"/>
      <c r="AD33" s="28"/>
      <c r="AE33" s="28"/>
      <c r="AF33" s="30"/>
      <c r="AG33" s="29"/>
      <c r="AH33" s="47" t="s">
        <v>405</v>
      </c>
      <c r="AI33" s="28"/>
      <c r="AJ33" s="28"/>
      <c r="AK33" s="28"/>
      <c r="AL33" s="48" t="s">
        <v>405</v>
      </c>
      <c r="AM33" s="29"/>
      <c r="AN33" s="30"/>
    </row>
    <row r="34" spans="1:40" x14ac:dyDescent="0.3">
      <c r="A34" s="2" t="s">
        <v>329</v>
      </c>
      <c r="B34" s="2" t="s">
        <v>457</v>
      </c>
    </row>
    <row r="35" spans="1:40" x14ac:dyDescent="0.3">
      <c r="A35" s="2" t="s">
        <v>329</v>
      </c>
      <c r="B35" s="2" t="s">
        <v>458</v>
      </c>
    </row>
    <row r="36" spans="1:40" ht="15" customHeight="1" x14ac:dyDescent="0.3">
      <c r="A36" s="2" t="s">
        <v>329</v>
      </c>
    </row>
    <row r="37" spans="1:40" ht="15" customHeight="1" x14ac:dyDescent="0.3">
      <c r="A37" s="2" t="s">
        <v>329</v>
      </c>
      <c r="B37" s="2" t="s">
        <v>459</v>
      </c>
    </row>
  </sheetData>
  <mergeCells count="6">
    <mergeCell ref="AM6:AN6"/>
    <mergeCell ref="D6:E6"/>
    <mergeCell ref="F6:N6"/>
    <mergeCell ref="O6:Z6"/>
    <mergeCell ref="AA6:AF6"/>
    <mergeCell ref="AG6:AL6"/>
  </mergeCells>
  <hyperlinks>
    <hyperlink ref="B1" location="'Contents'!E1" display="&lt;&lt; Contents" xr:uid="{00000000-0004-0000-5100-000000000000}"/>
  </hyperlinks>
  <pageMargins left="0.7" right="0.7" top="0.75" bottom="0.75" header="0.3" footer="0.3"/>
  <headerFooter>
    <oddHeader>&amp;L&amp;"Aptos"&amp;12&amp;K000000 Classification: CONFIDENTIAL&amp;1#_x000D_</oddHeader>
  </headerFooter>
</worksheet>
</file>

<file path=xl/worksheets/sheet8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200-000000000000}">
  <dimension ref="A1:AN32"/>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1227</v>
      </c>
    </row>
    <row r="4" spans="1:40" x14ac:dyDescent="0.3">
      <c r="A4" s="2" t="s">
        <v>329</v>
      </c>
      <c r="B4" s="2" t="s">
        <v>1228</v>
      </c>
    </row>
    <row r="5" spans="1:40" x14ac:dyDescent="0.3">
      <c r="A5" s="2" t="s">
        <v>329</v>
      </c>
      <c r="B5" s="2" t="s">
        <v>77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378</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462</v>
      </c>
      <c r="AH8" s="12" t="s">
        <v>463</v>
      </c>
      <c r="AI8" s="12" t="s">
        <v>464</v>
      </c>
      <c r="AJ8" s="12" t="s">
        <v>465</v>
      </c>
      <c r="AK8" s="12" t="s">
        <v>466</v>
      </c>
      <c r="AL8" s="11" t="s">
        <v>390</v>
      </c>
      <c r="AM8" s="10" t="s">
        <v>377</v>
      </c>
      <c r="AN8" s="11" t="s">
        <v>463</v>
      </c>
    </row>
    <row r="9" spans="1:40" ht="15" customHeight="1" x14ac:dyDescent="0.3">
      <c r="A9" s="2" t="s">
        <v>329</v>
      </c>
      <c r="B9" s="9" t="s">
        <v>391</v>
      </c>
      <c r="C9" s="13">
        <v>104</v>
      </c>
      <c r="D9" s="14">
        <v>60</v>
      </c>
      <c r="E9" s="15">
        <v>43</v>
      </c>
      <c r="F9" s="14">
        <v>3</v>
      </c>
      <c r="G9" s="13">
        <v>7</v>
      </c>
      <c r="H9" s="13">
        <v>13</v>
      </c>
      <c r="I9" s="13">
        <v>20</v>
      </c>
      <c r="J9" s="13">
        <v>24</v>
      </c>
      <c r="K9" s="13">
        <v>37</v>
      </c>
      <c r="L9" s="13">
        <v>10</v>
      </c>
      <c r="M9" s="13">
        <v>33</v>
      </c>
      <c r="N9" s="15">
        <v>61</v>
      </c>
      <c r="O9" s="14">
        <v>0</v>
      </c>
      <c r="P9" s="13">
        <v>104</v>
      </c>
      <c r="Q9" s="13">
        <v>0</v>
      </c>
      <c r="R9" s="13">
        <v>0</v>
      </c>
      <c r="S9" s="13">
        <v>0</v>
      </c>
      <c r="T9" s="13">
        <v>0</v>
      </c>
      <c r="U9" s="13">
        <v>0</v>
      </c>
      <c r="V9" s="13">
        <v>0</v>
      </c>
      <c r="W9" s="13">
        <v>0</v>
      </c>
      <c r="X9" s="13">
        <v>0</v>
      </c>
      <c r="Y9" s="13">
        <v>0</v>
      </c>
      <c r="Z9" s="15">
        <v>0</v>
      </c>
      <c r="AA9" s="14">
        <v>101</v>
      </c>
      <c r="AB9" s="13">
        <v>3</v>
      </c>
      <c r="AC9" s="13">
        <v>1</v>
      </c>
      <c r="AD9" s="13">
        <v>2</v>
      </c>
      <c r="AE9" s="13">
        <v>0</v>
      </c>
      <c r="AF9" s="15">
        <v>0</v>
      </c>
      <c r="AG9" s="14">
        <v>70</v>
      </c>
      <c r="AH9" s="13">
        <v>34</v>
      </c>
      <c r="AI9" s="13">
        <v>36</v>
      </c>
      <c r="AJ9" s="13">
        <v>34</v>
      </c>
      <c r="AK9" s="13">
        <v>22</v>
      </c>
      <c r="AL9" s="15">
        <v>12</v>
      </c>
      <c r="AM9" s="14">
        <v>104</v>
      </c>
      <c r="AN9" s="15">
        <v>0</v>
      </c>
    </row>
    <row r="10" spans="1:40" ht="15" customHeight="1" x14ac:dyDescent="0.3">
      <c r="A10" s="2" t="s">
        <v>329</v>
      </c>
      <c r="B10" s="9" t="s">
        <v>338</v>
      </c>
      <c r="C10" s="13">
        <v>102</v>
      </c>
      <c r="D10" s="14">
        <v>62</v>
      </c>
      <c r="E10" s="15">
        <v>40</v>
      </c>
      <c r="F10" s="14">
        <v>3</v>
      </c>
      <c r="G10" s="13">
        <v>6</v>
      </c>
      <c r="H10" s="13">
        <v>13</v>
      </c>
      <c r="I10" s="13">
        <v>20</v>
      </c>
      <c r="J10" s="13">
        <v>23</v>
      </c>
      <c r="K10" s="13">
        <v>38</v>
      </c>
      <c r="L10" s="13">
        <v>9</v>
      </c>
      <c r="M10" s="13">
        <v>32</v>
      </c>
      <c r="N10" s="15">
        <v>61</v>
      </c>
      <c r="O10" s="14">
        <v>0</v>
      </c>
      <c r="P10" s="13">
        <v>102</v>
      </c>
      <c r="Q10" s="13">
        <v>0</v>
      </c>
      <c r="R10" s="13">
        <v>0</v>
      </c>
      <c r="S10" s="13">
        <v>0</v>
      </c>
      <c r="T10" s="13">
        <v>0</v>
      </c>
      <c r="U10" s="13">
        <v>0</v>
      </c>
      <c r="V10" s="13">
        <v>0</v>
      </c>
      <c r="W10" s="13">
        <v>0</v>
      </c>
      <c r="X10" s="13">
        <v>0</v>
      </c>
      <c r="Y10" s="13">
        <v>0</v>
      </c>
      <c r="Z10" s="15">
        <v>0</v>
      </c>
      <c r="AA10" s="14">
        <v>99</v>
      </c>
      <c r="AB10" s="13">
        <v>3</v>
      </c>
      <c r="AC10" s="13">
        <v>1</v>
      </c>
      <c r="AD10" s="13">
        <v>2</v>
      </c>
      <c r="AE10" s="13">
        <v>0</v>
      </c>
      <c r="AF10" s="15">
        <v>0</v>
      </c>
      <c r="AG10" s="14">
        <v>69</v>
      </c>
      <c r="AH10" s="13">
        <v>33</v>
      </c>
      <c r="AI10" s="13">
        <v>33</v>
      </c>
      <c r="AJ10" s="13">
        <v>35</v>
      </c>
      <c r="AK10" s="13">
        <v>22</v>
      </c>
      <c r="AL10" s="15">
        <v>11</v>
      </c>
      <c r="AM10" s="14">
        <v>102</v>
      </c>
      <c r="AN10" s="15">
        <v>0</v>
      </c>
    </row>
    <row r="11" spans="1:40" ht="15" customHeight="1" x14ac:dyDescent="0.3">
      <c r="A11" s="2" t="s">
        <v>329</v>
      </c>
      <c r="B11" s="9" t="s">
        <v>909</v>
      </c>
      <c r="C11" s="13">
        <v>17</v>
      </c>
      <c r="D11" s="14">
        <v>5</v>
      </c>
      <c r="E11" s="15">
        <v>11</v>
      </c>
      <c r="F11" s="14">
        <v>0</v>
      </c>
      <c r="G11" s="13">
        <v>5</v>
      </c>
      <c r="H11" s="13">
        <v>1</v>
      </c>
      <c r="I11" s="13">
        <v>3</v>
      </c>
      <c r="J11" s="13">
        <v>2</v>
      </c>
      <c r="K11" s="13">
        <v>6</v>
      </c>
      <c r="L11" s="13">
        <v>5</v>
      </c>
      <c r="M11" s="13">
        <v>4</v>
      </c>
      <c r="N11" s="15">
        <v>8</v>
      </c>
      <c r="O11" s="14">
        <v>0</v>
      </c>
      <c r="P11" s="13">
        <v>17</v>
      </c>
      <c r="Q11" s="13">
        <v>0</v>
      </c>
      <c r="R11" s="13">
        <v>0</v>
      </c>
      <c r="S11" s="13">
        <v>0</v>
      </c>
      <c r="T11" s="13">
        <v>0</v>
      </c>
      <c r="U11" s="13">
        <v>0</v>
      </c>
      <c r="V11" s="13">
        <v>0</v>
      </c>
      <c r="W11" s="13">
        <v>0</v>
      </c>
      <c r="X11" s="13">
        <v>0</v>
      </c>
      <c r="Y11" s="13">
        <v>0</v>
      </c>
      <c r="Z11" s="15">
        <v>0</v>
      </c>
      <c r="AA11" s="14">
        <v>16</v>
      </c>
      <c r="AB11" s="13">
        <v>1</v>
      </c>
      <c r="AC11" s="13">
        <v>0</v>
      </c>
      <c r="AD11" s="13">
        <v>1</v>
      </c>
      <c r="AE11" s="13">
        <v>0</v>
      </c>
      <c r="AF11" s="15">
        <v>0</v>
      </c>
      <c r="AG11" s="14">
        <v>7</v>
      </c>
      <c r="AH11" s="13">
        <v>9</v>
      </c>
      <c r="AI11" s="13">
        <v>1</v>
      </c>
      <c r="AJ11" s="13">
        <v>6</v>
      </c>
      <c r="AK11" s="13">
        <v>7</v>
      </c>
      <c r="AL11" s="15">
        <v>3</v>
      </c>
      <c r="AM11" s="14">
        <v>17</v>
      </c>
      <c r="AN11" s="15">
        <v>0</v>
      </c>
    </row>
    <row r="12" spans="1:40" ht="15" customHeight="1" x14ac:dyDescent="0.3">
      <c r="A12" s="2" t="s">
        <v>329</v>
      </c>
      <c r="B12" s="9"/>
      <c r="C12" s="16">
        <v>0.16</v>
      </c>
      <c r="D12" s="19">
        <v>0.09</v>
      </c>
      <c r="E12" s="21">
        <v>0.28000000000000003</v>
      </c>
      <c r="F12" s="17">
        <v>0</v>
      </c>
      <c r="G12" s="16">
        <v>0.85</v>
      </c>
      <c r="H12" s="16">
        <v>7.0000000000000007E-2</v>
      </c>
      <c r="I12" s="16">
        <v>0.14000000000000001</v>
      </c>
      <c r="J12" s="16">
        <v>0.08</v>
      </c>
      <c r="K12" s="16">
        <v>0.17</v>
      </c>
      <c r="L12" s="16">
        <v>0.55000000000000004</v>
      </c>
      <c r="M12" s="16">
        <v>0.11</v>
      </c>
      <c r="N12" s="18">
        <v>0.13</v>
      </c>
      <c r="O12" s="17">
        <v>0</v>
      </c>
      <c r="P12" s="16">
        <v>0.16</v>
      </c>
      <c r="Q12" s="16">
        <v>0</v>
      </c>
      <c r="R12" s="16">
        <v>0</v>
      </c>
      <c r="S12" s="16">
        <v>0</v>
      </c>
      <c r="T12" s="16">
        <v>0</v>
      </c>
      <c r="U12" s="16">
        <v>0</v>
      </c>
      <c r="V12" s="16">
        <v>0</v>
      </c>
      <c r="W12" s="16">
        <v>0</v>
      </c>
      <c r="X12" s="16">
        <v>0</v>
      </c>
      <c r="Y12" s="16">
        <v>0</v>
      </c>
      <c r="Z12" s="18">
        <v>0</v>
      </c>
      <c r="AA12" s="17">
        <v>0.16</v>
      </c>
      <c r="AB12" s="16">
        <v>0.32</v>
      </c>
      <c r="AC12" s="16">
        <v>0</v>
      </c>
      <c r="AD12" s="16">
        <v>0.49</v>
      </c>
      <c r="AE12" s="16">
        <v>0</v>
      </c>
      <c r="AF12" s="18">
        <v>0</v>
      </c>
      <c r="AG12" s="19">
        <v>0.11</v>
      </c>
      <c r="AH12" s="20">
        <v>0.28000000000000003</v>
      </c>
      <c r="AI12" s="20">
        <v>0.03</v>
      </c>
      <c r="AJ12" s="16">
        <v>0.18</v>
      </c>
      <c r="AK12" s="16">
        <v>0.3</v>
      </c>
      <c r="AL12" s="18">
        <v>0.24</v>
      </c>
      <c r="AM12" s="17">
        <v>0.16</v>
      </c>
      <c r="AN12" s="18">
        <v>0</v>
      </c>
    </row>
    <row r="13" spans="1:40" ht="15" customHeight="1" x14ac:dyDescent="0.3">
      <c r="A13" s="2" t="s">
        <v>329</v>
      </c>
      <c r="B13" s="9"/>
      <c r="D13" s="22"/>
      <c r="E13" s="11" t="s">
        <v>377</v>
      </c>
      <c r="F13" s="22"/>
      <c r="N13" s="9"/>
      <c r="O13" s="22"/>
      <c r="Z13" s="9"/>
      <c r="AA13" s="22"/>
      <c r="AF13" s="9"/>
      <c r="AG13" s="22"/>
      <c r="AH13" s="12" t="s">
        <v>413</v>
      </c>
      <c r="AJ13" s="12" t="s">
        <v>379</v>
      </c>
      <c r="AL13" s="9"/>
      <c r="AM13" s="22"/>
      <c r="AN13" s="9"/>
    </row>
    <row r="14" spans="1:40" ht="15" customHeight="1" x14ac:dyDescent="0.3">
      <c r="A14" s="2" t="s">
        <v>329</v>
      </c>
      <c r="B14" s="9" t="s">
        <v>922</v>
      </c>
      <c r="C14" s="13">
        <v>34</v>
      </c>
      <c r="D14" s="14">
        <v>23</v>
      </c>
      <c r="E14" s="15">
        <v>10</v>
      </c>
      <c r="F14" s="14">
        <v>2</v>
      </c>
      <c r="G14" s="13">
        <v>0</v>
      </c>
      <c r="H14" s="13">
        <v>3</v>
      </c>
      <c r="I14" s="13">
        <v>5</v>
      </c>
      <c r="J14" s="13">
        <v>10</v>
      </c>
      <c r="K14" s="13">
        <v>14</v>
      </c>
      <c r="L14" s="13">
        <v>2</v>
      </c>
      <c r="M14" s="13">
        <v>8</v>
      </c>
      <c r="N14" s="15">
        <v>24</v>
      </c>
      <c r="O14" s="14">
        <v>0</v>
      </c>
      <c r="P14" s="13">
        <v>34</v>
      </c>
      <c r="Q14" s="13">
        <v>0</v>
      </c>
      <c r="R14" s="13">
        <v>0</v>
      </c>
      <c r="S14" s="13">
        <v>0</v>
      </c>
      <c r="T14" s="13">
        <v>0</v>
      </c>
      <c r="U14" s="13">
        <v>0</v>
      </c>
      <c r="V14" s="13">
        <v>0</v>
      </c>
      <c r="W14" s="13">
        <v>0</v>
      </c>
      <c r="X14" s="13">
        <v>0</v>
      </c>
      <c r="Y14" s="13">
        <v>0</v>
      </c>
      <c r="Z14" s="15">
        <v>0</v>
      </c>
      <c r="AA14" s="14">
        <v>34</v>
      </c>
      <c r="AB14" s="13">
        <v>0</v>
      </c>
      <c r="AC14" s="13">
        <v>0</v>
      </c>
      <c r="AD14" s="13">
        <v>0</v>
      </c>
      <c r="AE14" s="13">
        <v>0</v>
      </c>
      <c r="AF14" s="15">
        <v>0</v>
      </c>
      <c r="AG14" s="14">
        <v>22</v>
      </c>
      <c r="AH14" s="13">
        <v>12</v>
      </c>
      <c r="AI14" s="13">
        <v>11</v>
      </c>
      <c r="AJ14" s="13">
        <v>11</v>
      </c>
      <c r="AK14" s="13">
        <v>8</v>
      </c>
      <c r="AL14" s="15">
        <v>4</v>
      </c>
      <c r="AM14" s="14">
        <v>34</v>
      </c>
      <c r="AN14" s="15">
        <v>0</v>
      </c>
    </row>
    <row r="15" spans="1:40" ht="15" customHeight="1" x14ac:dyDescent="0.3">
      <c r="A15" s="2" t="s">
        <v>329</v>
      </c>
      <c r="B15" s="9"/>
      <c r="C15" s="16">
        <v>0.33</v>
      </c>
      <c r="D15" s="17">
        <v>0.38</v>
      </c>
      <c r="E15" s="18">
        <v>0.26</v>
      </c>
      <c r="F15" s="17">
        <v>0.69</v>
      </c>
      <c r="G15" s="16">
        <v>0</v>
      </c>
      <c r="H15" s="16">
        <v>0.23</v>
      </c>
      <c r="I15" s="16">
        <v>0.26</v>
      </c>
      <c r="J15" s="16">
        <v>0.42</v>
      </c>
      <c r="K15" s="16">
        <v>0.37</v>
      </c>
      <c r="L15" s="16">
        <v>0.24</v>
      </c>
      <c r="M15" s="16">
        <v>0.25</v>
      </c>
      <c r="N15" s="18">
        <v>0.39</v>
      </c>
      <c r="O15" s="17">
        <v>0</v>
      </c>
      <c r="P15" s="16">
        <v>0.33</v>
      </c>
      <c r="Q15" s="16">
        <v>0</v>
      </c>
      <c r="R15" s="16">
        <v>0</v>
      </c>
      <c r="S15" s="16">
        <v>0</v>
      </c>
      <c r="T15" s="16">
        <v>0</v>
      </c>
      <c r="U15" s="16">
        <v>0</v>
      </c>
      <c r="V15" s="16">
        <v>0</v>
      </c>
      <c r="W15" s="16">
        <v>0</v>
      </c>
      <c r="X15" s="16">
        <v>0</v>
      </c>
      <c r="Y15" s="16">
        <v>0</v>
      </c>
      <c r="Z15" s="18">
        <v>0</v>
      </c>
      <c r="AA15" s="17">
        <v>0.34</v>
      </c>
      <c r="AB15" s="16">
        <v>0</v>
      </c>
      <c r="AC15" s="16">
        <v>0</v>
      </c>
      <c r="AD15" s="16">
        <v>0</v>
      </c>
      <c r="AE15" s="16">
        <v>0</v>
      </c>
      <c r="AF15" s="18">
        <v>0</v>
      </c>
      <c r="AG15" s="17">
        <v>0.32</v>
      </c>
      <c r="AH15" s="16">
        <v>0.36</v>
      </c>
      <c r="AI15" s="16">
        <v>0.33</v>
      </c>
      <c r="AJ15" s="16">
        <v>0.3</v>
      </c>
      <c r="AK15" s="16">
        <v>0.37</v>
      </c>
      <c r="AL15" s="18">
        <v>0.34</v>
      </c>
      <c r="AM15" s="17">
        <v>0.33</v>
      </c>
      <c r="AN15" s="18">
        <v>0</v>
      </c>
    </row>
    <row r="16" spans="1:40" ht="15" customHeight="1" x14ac:dyDescent="0.3">
      <c r="A16" s="2" t="s">
        <v>329</v>
      </c>
      <c r="B16" s="9" t="s">
        <v>930</v>
      </c>
      <c r="C16" s="13">
        <v>38</v>
      </c>
      <c r="D16" s="14">
        <v>25</v>
      </c>
      <c r="E16" s="15">
        <v>13</v>
      </c>
      <c r="F16" s="14">
        <v>1</v>
      </c>
      <c r="G16" s="13">
        <v>1</v>
      </c>
      <c r="H16" s="13">
        <v>6</v>
      </c>
      <c r="I16" s="13">
        <v>9</v>
      </c>
      <c r="J16" s="13">
        <v>10</v>
      </c>
      <c r="K16" s="13">
        <v>11</v>
      </c>
      <c r="L16" s="13">
        <v>2</v>
      </c>
      <c r="M16" s="13">
        <v>15</v>
      </c>
      <c r="N16" s="15">
        <v>21</v>
      </c>
      <c r="O16" s="14">
        <v>0</v>
      </c>
      <c r="P16" s="13">
        <v>38</v>
      </c>
      <c r="Q16" s="13">
        <v>0</v>
      </c>
      <c r="R16" s="13">
        <v>0</v>
      </c>
      <c r="S16" s="13">
        <v>0</v>
      </c>
      <c r="T16" s="13">
        <v>0</v>
      </c>
      <c r="U16" s="13">
        <v>0</v>
      </c>
      <c r="V16" s="13">
        <v>0</v>
      </c>
      <c r="W16" s="13">
        <v>0</v>
      </c>
      <c r="X16" s="13">
        <v>0</v>
      </c>
      <c r="Y16" s="13">
        <v>0</v>
      </c>
      <c r="Z16" s="15">
        <v>0</v>
      </c>
      <c r="AA16" s="14">
        <v>37</v>
      </c>
      <c r="AB16" s="13">
        <v>1</v>
      </c>
      <c r="AC16" s="13">
        <v>1</v>
      </c>
      <c r="AD16" s="13">
        <v>0</v>
      </c>
      <c r="AE16" s="13">
        <v>0</v>
      </c>
      <c r="AF16" s="15">
        <v>0</v>
      </c>
      <c r="AG16" s="14">
        <v>29</v>
      </c>
      <c r="AH16" s="13">
        <v>9</v>
      </c>
      <c r="AI16" s="13">
        <v>14</v>
      </c>
      <c r="AJ16" s="13">
        <v>15</v>
      </c>
      <c r="AK16" s="13">
        <v>5</v>
      </c>
      <c r="AL16" s="15">
        <v>4</v>
      </c>
      <c r="AM16" s="14">
        <v>38</v>
      </c>
      <c r="AN16" s="15">
        <v>0</v>
      </c>
    </row>
    <row r="17" spans="1:40" ht="15" customHeight="1" x14ac:dyDescent="0.3">
      <c r="A17" s="2" t="s">
        <v>329</v>
      </c>
      <c r="B17" s="9"/>
      <c r="C17" s="16">
        <v>0.37</v>
      </c>
      <c r="D17" s="17">
        <v>0.4</v>
      </c>
      <c r="E17" s="18">
        <v>0.33</v>
      </c>
      <c r="F17" s="17">
        <v>0.31</v>
      </c>
      <c r="G17" s="16">
        <v>0.15</v>
      </c>
      <c r="H17" s="16">
        <v>0.49</v>
      </c>
      <c r="I17" s="16">
        <v>0.45</v>
      </c>
      <c r="J17" s="16">
        <v>0.43</v>
      </c>
      <c r="K17" s="16">
        <v>0.3</v>
      </c>
      <c r="L17" s="16">
        <v>0.2</v>
      </c>
      <c r="M17" s="16">
        <v>0.46</v>
      </c>
      <c r="N17" s="18">
        <v>0.35</v>
      </c>
      <c r="O17" s="17">
        <v>0</v>
      </c>
      <c r="P17" s="16">
        <v>0.37</v>
      </c>
      <c r="Q17" s="16">
        <v>0</v>
      </c>
      <c r="R17" s="16">
        <v>0</v>
      </c>
      <c r="S17" s="16">
        <v>0</v>
      </c>
      <c r="T17" s="16">
        <v>0</v>
      </c>
      <c r="U17" s="16">
        <v>0</v>
      </c>
      <c r="V17" s="16">
        <v>0</v>
      </c>
      <c r="W17" s="16">
        <v>0</v>
      </c>
      <c r="X17" s="16">
        <v>0</v>
      </c>
      <c r="Y17" s="16">
        <v>0</v>
      </c>
      <c r="Z17" s="18">
        <v>0</v>
      </c>
      <c r="AA17" s="17">
        <v>0.37</v>
      </c>
      <c r="AB17" s="16">
        <v>0.35</v>
      </c>
      <c r="AC17" s="16">
        <v>1</v>
      </c>
      <c r="AD17" s="16">
        <v>0</v>
      </c>
      <c r="AE17" s="16">
        <v>0</v>
      </c>
      <c r="AF17" s="18">
        <v>0</v>
      </c>
      <c r="AG17" s="17">
        <v>0.42</v>
      </c>
      <c r="AH17" s="16">
        <v>0.27</v>
      </c>
      <c r="AI17" s="16">
        <v>0.41</v>
      </c>
      <c r="AJ17" s="16">
        <v>0.43</v>
      </c>
      <c r="AK17" s="16">
        <v>0.23</v>
      </c>
      <c r="AL17" s="18">
        <v>0.34</v>
      </c>
      <c r="AM17" s="17">
        <v>0.37</v>
      </c>
      <c r="AN17" s="18">
        <v>0</v>
      </c>
    </row>
    <row r="18" spans="1:40" ht="15" customHeight="1" x14ac:dyDescent="0.3">
      <c r="A18" s="2" t="s">
        <v>329</v>
      </c>
      <c r="B18" s="9" t="s">
        <v>940</v>
      </c>
      <c r="C18" s="13">
        <v>10</v>
      </c>
      <c r="D18" s="14">
        <v>6</v>
      </c>
      <c r="E18" s="15">
        <v>3</v>
      </c>
      <c r="F18" s="14">
        <v>0</v>
      </c>
      <c r="G18" s="13">
        <v>0</v>
      </c>
      <c r="H18" s="13">
        <v>3</v>
      </c>
      <c r="I18" s="13">
        <v>1</v>
      </c>
      <c r="J18" s="13">
        <v>2</v>
      </c>
      <c r="K18" s="13">
        <v>4</v>
      </c>
      <c r="L18" s="13">
        <v>0</v>
      </c>
      <c r="M18" s="13">
        <v>4</v>
      </c>
      <c r="N18" s="15">
        <v>6</v>
      </c>
      <c r="O18" s="14">
        <v>0</v>
      </c>
      <c r="P18" s="13">
        <v>10</v>
      </c>
      <c r="Q18" s="13">
        <v>0</v>
      </c>
      <c r="R18" s="13">
        <v>0</v>
      </c>
      <c r="S18" s="13">
        <v>0</v>
      </c>
      <c r="T18" s="13">
        <v>0</v>
      </c>
      <c r="U18" s="13">
        <v>0</v>
      </c>
      <c r="V18" s="13">
        <v>0</v>
      </c>
      <c r="W18" s="13">
        <v>0</v>
      </c>
      <c r="X18" s="13">
        <v>0</v>
      </c>
      <c r="Y18" s="13">
        <v>0</v>
      </c>
      <c r="Z18" s="15">
        <v>0</v>
      </c>
      <c r="AA18" s="14">
        <v>9</v>
      </c>
      <c r="AB18" s="13">
        <v>1</v>
      </c>
      <c r="AC18" s="13">
        <v>0</v>
      </c>
      <c r="AD18" s="13">
        <v>1</v>
      </c>
      <c r="AE18" s="13">
        <v>0</v>
      </c>
      <c r="AF18" s="15">
        <v>0</v>
      </c>
      <c r="AG18" s="14">
        <v>7</v>
      </c>
      <c r="AH18" s="13">
        <v>3</v>
      </c>
      <c r="AI18" s="13">
        <v>6</v>
      </c>
      <c r="AJ18" s="13">
        <v>1</v>
      </c>
      <c r="AK18" s="13">
        <v>2</v>
      </c>
      <c r="AL18" s="15">
        <v>1</v>
      </c>
      <c r="AM18" s="14">
        <v>10</v>
      </c>
      <c r="AN18" s="15">
        <v>0</v>
      </c>
    </row>
    <row r="19" spans="1:40" ht="15" customHeight="1" x14ac:dyDescent="0.3">
      <c r="A19" s="2" t="s">
        <v>329</v>
      </c>
      <c r="B19" s="9"/>
      <c r="C19" s="16">
        <v>0.09</v>
      </c>
      <c r="D19" s="17">
        <v>0.1</v>
      </c>
      <c r="E19" s="18">
        <v>0.09</v>
      </c>
      <c r="F19" s="17">
        <v>0</v>
      </c>
      <c r="G19" s="16">
        <v>0</v>
      </c>
      <c r="H19" s="16">
        <v>0.22</v>
      </c>
      <c r="I19" s="16">
        <v>0.05</v>
      </c>
      <c r="J19" s="16">
        <v>0.08</v>
      </c>
      <c r="K19" s="16">
        <v>0.11</v>
      </c>
      <c r="L19" s="16">
        <v>0</v>
      </c>
      <c r="M19" s="16">
        <v>0.12</v>
      </c>
      <c r="N19" s="18">
        <v>0.1</v>
      </c>
      <c r="O19" s="17">
        <v>0</v>
      </c>
      <c r="P19" s="16">
        <v>0.09</v>
      </c>
      <c r="Q19" s="16">
        <v>0</v>
      </c>
      <c r="R19" s="16">
        <v>0</v>
      </c>
      <c r="S19" s="16">
        <v>0</v>
      </c>
      <c r="T19" s="16">
        <v>0</v>
      </c>
      <c r="U19" s="16">
        <v>0</v>
      </c>
      <c r="V19" s="16">
        <v>0</v>
      </c>
      <c r="W19" s="16">
        <v>0</v>
      </c>
      <c r="X19" s="16">
        <v>0</v>
      </c>
      <c r="Y19" s="16">
        <v>0</v>
      </c>
      <c r="Z19" s="18">
        <v>0</v>
      </c>
      <c r="AA19" s="17">
        <v>0.09</v>
      </c>
      <c r="AB19" s="16">
        <v>0.33</v>
      </c>
      <c r="AC19" s="16">
        <v>0</v>
      </c>
      <c r="AD19" s="16">
        <v>0.51</v>
      </c>
      <c r="AE19" s="16">
        <v>0</v>
      </c>
      <c r="AF19" s="18">
        <v>0</v>
      </c>
      <c r="AG19" s="17">
        <v>0.1</v>
      </c>
      <c r="AH19" s="16">
        <v>0.09</v>
      </c>
      <c r="AI19" s="16">
        <v>0.17</v>
      </c>
      <c r="AJ19" s="16">
        <v>0.03</v>
      </c>
      <c r="AK19" s="16">
        <v>0.09</v>
      </c>
      <c r="AL19" s="18">
        <v>0.08</v>
      </c>
      <c r="AM19" s="17">
        <v>0.09</v>
      </c>
      <c r="AN19" s="18">
        <v>0</v>
      </c>
    </row>
    <row r="20" spans="1:40" ht="15" customHeight="1" x14ac:dyDescent="0.3">
      <c r="A20" s="2" t="s">
        <v>329</v>
      </c>
      <c r="B20" s="9" t="s">
        <v>950</v>
      </c>
      <c r="C20" s="13">
        <v>4</v>
      </c>
      <c r="D20" s="14">
        <v>2</v>
      </c>
      <c r="E20" s="15">
        <v>2</v>
      </c>
      <c r="F20" s="14">
        <v>0</v>
      </c>
      <c r="G20" s="13">
        <v>0</v>
      </c>
      <c r="H20" s="13">
        <v>0</v>
      </c>
      <c r="I20" s="13">
        <v>2</v>
      </c>
      <c r="J20" s="13">
        <v>0</v>
      </c>
      <c r="K20" s="13">
        <v>2</v>
      </c>
      <c r="L20" s="13">
        <v>0</v>
      </c>
      <c r="M20" s="13">
        <v>2</v>
      </c>
      <c r="N20" s="15">
        <v>2</v>
      </c>
      <c r="O20" s="14">
        <v>0</v>
      </c>
      <c r="P20" s="13">
        <v>4</v>
      </c>
      <c r="Q20" s="13">
        <v>0</v>
      </c>
      <c r="R20" s="13">
        <v>0</v>
      </c>
      <c r="S20" s="13">
        <v>0</v>
      </c>
      <c r="T20" s="13">
        <v>0</v>
      </c>
      <c r="U20" s="13">
        <v>0</v>
      </c>
      <c r="V20" s="13">
        <v>0</v>
      </c>
      <c r="W20" s="13">
        <v>0</v>
      </c>
      <c r="X20" s="13">
        <v>0</v>
      </c>
      <c r="Y20" s="13">
        <v>0</v>
      </c>
      <c r="Z20" s="15">
        <v>0</v>
      </c>
      <c r="AA20" s="14">
        <v>4</v>
      </c>
      <c r="AB20" s="13">
        <v>0</v>
      </c>
      <c r="AC20" s="13">
        <v>0</v>
      </c>
      <c r="AD20" s="13">
        <v>0</v>
      </c>
      <c r="AE20" s="13">
        <v>0</v>
      </c>
      <c r="AF20" s="15">
        <v>0</v>
      </c>
      <c r="AG20" s="14">
        <v>4</v>
      </c>
      <c r="AH20" s="13">
        <v>0</v>
      </c>
      <c r="AI20" s="13">
        <v>2</v>
      </c>
      <c r="AJ20" s="13">
        <v>2</v>
      </c>
      <c r="AK20" s="13">
        <v>0</v>
      </c>
      <c r="AL20" s="15">
        <v>0</v>
      </c>
      <c r="AM20" s="14">
        <v>4</v>
      </c>
      <c r="AN20" s="15">
        <v>0</v>
      </c>
    </row>
    <row r="21" spans="1:40" ht="15" customHeight="1" x14ac:dyDescent="0.3">
      <c r="A21" s="2" t="s">
        <v>329</v>
      </c>
      <c r="B21" s="9"/>
      <c r="C21" s="16">
        <v>0.04</v>
      </c>
      <c r="D21" s="17">
        <v>0.03</v>
      </c>
      <c r="E21" s="18">
        <v>0.05</v>
      </c>
      <c r="F21" s="17">
        <v>0</v>
      </c>
      <c r="G21" s="16">
        <v>0</v>
      </c>
      <c r="H21" s="16">
        <v>0</v>
      </c>
      <c r="I21" s="16">
        <v>0.1</v>
      </c>
      <c r="J21" s="16">
        <v>0</v>
      </c>
      <c r="K21" s="16">
        <v>0.06</v>
      </c>
      <c r="L21" s="16">
        <v>0</v>
      </c>
      <c r="M21" s="16">
        <v>0.06</v>
      </c>
      <c r="N21" s="18">
        <v>0.04</v>
      </c>
      <c r="O21" s="17">
        <v>0</v>
      </c>
      <c r="P21" s="16">
        <v>0.04</v>
      </c>
      <c r="Q21" s="16">
        <v>0</v>
      </c>
      <c r="R21" s="16">
        <v>0</v>
      </c>
      <c r="S21" s="16">
        <v>0</v>
      </c>
      <c r="T21" s="16">
        <v>0</v>
      </c>
      <c r="U21" s="16">
        <v>0</v>
      </c>
      <c r="V21" s="16">
        <v>0</v>
      </c>
      <c r="W21" s="16">
        <v>0</v>
      </c>
      <c r="X21" s="16">
        <v>0</v>
      </c>
      <c r="Y21" s="16">
        <v>0</v>
      </c>
      <c r="Z21" s="18">
        <v>0</v>
      </c>
      <c r="AA21" s="17">
        <v>0.04</v>
      </c>
      <c r="AB21" s="16">
        <v>0</v>
      </c>
      <c r="AC21" s="16">
        <v>0</v>
      </c>
      <c r="AD21" s="16">
        <v>0</v>
      </c>
      <c r="AE21" s="16">
        <v>0</v>
      </c>
      <c r="AF21" s="18">
        <v>0</v>
      </c>
      <c r="AG21" s="17">
        <v>0.06</v>
      </c>
      <c r="AH21" s="16">
        <v>0</v>
      </c>
      <c r="AI21" s="16">
        <v>0.06</v>
      </c>
      <c r="AJ21" s="16">
        <v>0.06</v>
      </c>
      <c r="AK21" s="16">
        <v>0</v>
      </c>
      <c r="AL21" s="18">
        <v>0</v>
      </c>
      <c r="AM21" s="17">
        <v>0.04</v>
      </c>
      <c r="AN21" s="18">
        <v>0</v>
      </c>
    </row>
    <row r="22" spans="1:40" ht="15" customHeight="1" x14ac:dyDescent="0.3">
      <c r="A22" s="2" t="s">
        <v>329</v>
      </c>
      <c r="B22" s="9" t="s">
        <v>774</v>
      </c>
      <c r="C22" s="13">
        <v>0</v>
      </c>
      <c r="D22" s="14">
        <v>0</v>
      </c>
      <c r="E22" s="15">
        <v>0</v>
      </c>
      <c r="F22" s="14">
        <v>0</v>
      </c>
      <c r="G22" s="13">
        <v>0</v>
      </c>
      <c r="H22" s="13">
        <v>0</v>
      </c>
      <c r="I22" s="13">
        <v>0</v>
      </c>
      <c r="J22" s="13">
        <v>0</v>
      </c>
      <c r="K22" s="13">
        <v>0</v>
      </c>
      <c r="L22" s="13">
        <v>0</v>
      </c>
      <c r="M22" s="13">
        <v>0</v>
      </c>
      <c r="N22" s="15">
        <v>0</v>
      </c>
      <c r="O22" s="14">
        <v>0</v>
      </c>
      <c r="P22" s="13">
        <v>0</v>
      </c>
      <c r="Q22" s="13">
        <v>0</v>
      </c>
      <c r="R22" s="13">
        <v>0</v>
      </c>
      <c r="S22" s="13">
        <v>0</v>
      </c>
      <c r="T22" s="13">
        <v>0</v>
      </c>
      <c r="U22" s="13">
        <v>0</v>
      </c>
      <c r="V22" s="13">
        <v>0</v>
      </c>
      <c r="W22" s="13">
        <v>0</v>
      </c>
      <c r="X22" s="13">
        <v>0</v>
      </c>
      <c r="Y22" s="13">
        <v>0</v>
      </c>
      <c r="Z22" s="15">
        <v>0</v>
      </c>
      <c r="AA22" s="14">
        <v>0</v>
      </c>
      <c r="AB22" s="13">
        <v>0</v>
      </c>
      <c r="AC22" s="13">
        <v>0</v>
      </c>
      <c r="AD22" s="13">
        <v>0</v>
      </c>
      <c r="AE22" s="13">
        <v>0</v>
      </c>
      <c r="AF22" s="15">
        <v>0</v>
      </c>
      <c r="AG22" s="14">
        <v>0</v>
      </c>
      <c r="AH22" s="13">
        <v>0</v>
      </c>
      <c r="AI22" s="13">
        <v>0</v>
      </c>
      <c r="AJ22" s="13">
        <v>0</v>
      </c>
      <c r="AK22" s="13">
        <v>0</v>
      </c>
      <c r="AL22" s="15">
        <v>0</v>
      </c>
      <c r="AM22" s="14">
        <v>0</v>
      </c>
      <c r="AN22" s="15">
        <v>0</v>
      </c>
    </row>
    <row r="23" spans="1:40" ht="15" customHeight="1" x14ac:dyDescent="0.3">
      <c r="A23" s="2" t="s">
        <v>329</v>
      </c>
      <c r="B23" s="9"/>
      <c r="C23" s="16">
        <v>0</v>
      </c>
      <c r="D23" s="17">
        <v>0</v>
      </c>
      <c r="E23" s="18">
        <v>0</v>
      </c>
      <c r="F23" s="17">
        <v>0</v>
      </c>
      <c r="G23" s="16">
        <v>0</v>
      </c>
      <c r="H23" s="16">
        <v>0</v>
      </c>
      <c r="I23" s="16">
        <v>0</v>
      </c>
      <c r="J23" s="16">
        <v>0</v>
      </c>
      <c r="K23" s="16">
        <v>0</v>
      </c>
      <c r="L23" s="16">
        <v>0</v>
      </c>
      <c r="M23" s="16">
        <v>0</v>
      </c>
      <c r="N23" s="18">
        <v>0</v>
      </c>
      <c r="O23" s="17">
        <v>0</v>
      </c>
      <c r="P23" s="16">
        <v>0</v>
      </c>
      <c r="Q23" s="16">
        <v>0</v>
      </c>
      <c r="R23" s="16">
        <v>0</v>
      </c>
      <c r="S23" s="16">
        <v>0</v>
      </c>
      <c r="T23" s="16">
        <v>0</v>
      </c>
      <c r="U23" s="16">
        <v>0</v>
      </c>
      <c r="V23" s="16">
        <v>0</v>
      </c>
      <c r="W23" s="16">
        <v>0</v>
      </c>
      <c r="X23" s="16">
        <v>0</v>
      </c>
      <c r="Y23" s="16">
        <v>0</v>
      </c>
      <c r="Z23" s="18">
        <v>0</v>
      </c>
      <c r="AA23" s="17">
        <v>0</v>
      </c>
      <c r="AB23" s="16">
        <v>0</v>
      </c>
      <c r="AC23" s="16">
        <v>0</v>
      </c>
      <c r="AD23" s="16">
        <v>0</v>
      </c>
      <c r="AE23" s="16">
        <v>0</v>
      </c>
      <c r="AF23" s="18">
        <v>0</v>
      </c>
      <c r="AG23" s="17">
        <v>0</v>
      </c>
      <c r="AH23" s="16">
        <v>0</v>
      </c>
      <c r="AI23" s="16">
        <v>0</v>
      </c>
      <c r="AJ23" s="16">
        <v>0</v>
      </c>
      <c r="AK23" s="16">
        <v>0</v>
      </c>
      <c r="AL23" s="18">
        <v>0</v>
      </c>
      <c r="AM23" s="17">
        <v>0</v>
      </c>
      <c r="AN23" s="18">
        <v>0</v>
      </c>
    </row>
    <row r="24" spans="1:40" ht="15" customHeight="1" x14ac:dyDescent="0.3">
      <c r="A24" s="2" t="s">
        <v>329</v>
      </c>
      <c r="B24" s="9" t="s">
        <v>960</v>
      </c>
      <c r="C24" s="13">
        <v>50</v>
      </c>
      <c r="D24" s="14">
        <v>29</v>
      </c>
      <c r="E24" s="15">
        <v>22</v>
      </c>
      <c r="F24" s="14">
        <v>2</v>
      </c>
      <c r="G24" s="13">
        <v>5</v>
      </c>
      <c r="H24" s="13">
        <v>4</v>
      </c>
      <c r="I24" s="13">
        <v>8</v>
      </c>
      <c r="J24" s="13">
        <v>11</v>
      </c>
      <c r="K24" s="13">
        <v>20</v>
      </c>
      <c r="L24" s="13">
        <v>7</v>
      </c>
      <c r="M24" s="13">
        <v>12</v>
      </c>
      <c r="N24" s="15">
        <v>32</v>
      </c>
      <c r="O24" s="14">
        <v>0</v>
      </c>
      <c r="P24" s="13">
        <v>50</v>
      </c>
      <c r="Q24" s="13">
        <v>0</v>
      </c>
      <c r="R24" s="13">
        <v>0</v>
      </c>
      <c r="S24" s="13">
        <v>0</v>
      </c>
      <c r="T24" s="13">
        <v>0</v>
      </c>
      <c r="U24" s="13">
        <v>0</v>
      </c>
      <c r="V24" s="13">
        <v>0</v>
      </c>
      <c r="W24" s="13">
        <v>0</v>
      </c>
      <c r="X24" s="13">
        <v>0</v>
      </c>
      <c r="Y24" s="13">
        <v>0</v>
      </c>
      <c r="Z24" s="15">
        <v>0</v>
      </c>
      <c r="AA24" s="14">
        <v>49</v>
      </c>
      <c r="AB24" s="13">
        <v>1</v>
      </c>
      <c r="AC24" s="13">
        <v>0</v>
      </c>
      <c r="AD24" s="13">
        <v>1</v>
      </c>
      <c r="AE24" s="13">
        <v>0</v>
      </c>
      <c r="AF24" s="15">
        <v>0</v>
      </c>
      <c r="AG24" s="14">
        <v>29</v>
      </c>
      <c r="AH24" s="13">
        <v>21</v>
      </c>
      <c r="AI24" s="13">
        <v>12</v>
      </c>
      <c r="AJ24" s="13">
        <v>17</v>
      </c>
      <c r="AK24" s="13">
        <v>15</v>
      </c>
      <c r="AL24" s="15">
        <v>7</v>
      </c>
      <c r="AM24" s="14">
        <v>50</v>
      </c>
      <c r="AN24" s="15">
        <v>0</v>
      </c>
    </row>
    <row r="25" spans="1:40" ht="15" customHeight="1" x14ac:dyDescent="0.3">
      <c r="A25" s="2" t="s">
        <v>329</v>
      </c>
      <c r="B25" s="9"/>
      <c r="C25" s="16">
        <v>0.49</v>
      </c>
      <c r="D25" s="17">
        <v>0.47</v>
      </c>
      <c r="E25" s="18">
        <v>0.53</v>
      </c>
      <c r="F25" s="17">
        <v>0.69</v>
      </c>
      <c r="G25" s="16">
        <v>0.85</v>
      </c>
      <c r="H25" s="16">
        <v>0.28999999999999998</v>
      </c>
      <c r="I25" s="16">
        <v>0.4</v>
      </c>
      <c r="J25" s="16">
        <v>0.49</v>
      </c>
      <c r="K25" s="16">
        <v>0.54</v>
      </c>
      <c r="L25" s="16">
        <v>0.8</v>
      </c>
      <c r="M25" s="16">
        <v>0.36</v>
      </c>
      <c r="N25" s="18">
        <v>0.52</v>
      </c>
      <c r="O25" s="17">
        <v>0</v>
      </c>
      <c r="P25" s="16">
        <v>0.49</v>
      </c>
      <c r="Q25" s="16">
        <v>0</v>
      </c>
      <c r="R25" s="16">
        <v>0</v>
      </c>
      <c r="S25" s="16">
        <v>0</v>
      </c>
      <c r="T25" s="16">
        <v>0</v>
      </c>
      <c r="U25" s="16">
        <v>0</v>
      </c>
      <c r="V25" s="16">
        <v>0</v>
      </c>
      <c r="W25" s="16">
        <v>0</v>
      </c>
      <c r="X25" s="16">
        <v>0</v>
      </c>
      <c r="Y25" s="16">
        <v>0</v>
      </c>
      <c r="Z25" s="18">
        <v>0</v>
      </c>
      <c r="AA25" s="17">
        <v>0.5</v>
      </c>
      <c r="AB25" s="16">
        <v>0.32</v>
      </c>
      <c r="AC25" s="16">
        <v>0</v>
      </c>
      <c r="AD25" s="16">
        <v>0.49</v>
      </c>
      <c r="AE25" s="16">
        <v>0</v>
      </c>
      <c r="AF25" s="18">
        <v>0</v>
      </c>
      <c r="AG25" s="19">
        <v>0.42</v>
      </c>
      <c r="AH25" s="20">
        <v>0.64</v>
      </c>
      <c r="AI25" s="16">
        <v>0.36</v>
      </c>
      <c r="AJ25" s="16">
        <v>0.48</v>
      </c>
      <c r="AK25" s="16">
        <v>0.68</v>
      </c>
      <c r="AL25" s="18">
        <v>0.57999999999999996</v>
      </c>
      <c r="AM25" s="17">
        <v>0.49</v>
      </c>
      <c r="AN25" s="18">
        <v>0</v>
      </c>
    </row>
    <row r="26" spans="1:40" ht="15" customHeight="1" x14ac:dyDescent="0.3">
      <c r="A26" s="2" t="s">
        <v>329</v>
      </c>
      <c r="B26" s="9"/>
      <c r="D26" s="22"/>
      <c r="E26" s="9"/>
      <c r="F26" s="22"/>
      <c r="N26" s="9"/>
      <c r="O26" s="22"/>
      <c r="Z26" s="9"/>
      <c r="AA26" s="22"/>
      <c r="AF26" s="9"/>
      <c r="AG26" s="22"/>
      <c r="AH26" s="12" t="s">
        <v>413</v>
      </c>
      <c r="AL26" s="9"/>
      <c r="AM26" s="22"/>
      <c r="AN26" s="9"/>
    </row>
    <row r="27" spans="1:40" ht="15" customHeight="1" x14ac:dyDescent="0.3">
      <c r="A27" s="2" t="s">
        <v>329</v>
      </c>
      <c r="B27" s="9" t="s">
        <v>970</v>
      </c>
      <c r="C27" s="13">
        <v>14</v>
      </c>
      <c r="D27" s="14">
        <v>8</v>
      </c>
      <c r="E27" s="15">
        <v>6</v>
      </c>
      <c r="F27" s="14">
        <v>0</v>
      </c>
      <c r="G27" s="13">
        <v>0</v>
      </c>
      <c r="H27" s="13">
        <v>3</v>
      </c>
      <c r="I27" s="13">
        <v>3</v>
      </c>
      <c r="J27" s="13">
        <v>2</v>
      </c>
      <c r="K27" s="13">
        <v>6</v>
      </c>
      <c r="L27" s="13">
        <v>0</v>
      </c>
      <c r="M27" s="13">
        <v>6</v>
      </c>
      <c r="N27" s="15">
        <v>8</v>
      </c>
      <c r="O27" s="14">
        <v>0</v>
      </c>
      <c r="P27" s="13">
        <v>14</v>
      </c>
      <c r="Q27" s="13">
        <v>0</v>
      </c>
      <c r="R27" s="13">
        <v>0</v>
      </c>
      <c r="S27" s="13">
        <v>0</v>
      </c>
      <c r="T27" s="13">
        <v>0</v>
      </c>
      <c r="U27" s="13">
        <v>0</v>
      </c>
      <c r="V27" s="13">
        <v>0</v>
      </c>
      <c r="W27" s="13">
        <v>0</v>
      </c>
      <c r="X27" s="13">
        <v>0</v>
      </c>
      <c r="Y27" s="13">
        <v>0</v>
      </c>
      <c r="Z27" s="15">
        <v>0</v>
      </c>
      <c r="AA27" s="14">
        <v>13</v>
      </c>
      <c r="AB27" s="13">
        <v>1</v>
      </c>
      <c r="AC27" s="13">
        <v>0</v>
      </c>
      <c r="AD27" s="13">
        <v>1</v>
      </c>
      <c r="AE27" s="13">
        <v>0</v>
      </c>
      <c r="AF27" s="15">
        <v>0</v>
      </c>
      <c r="AG27" s="14">
        <v>11</v>
      </c>
      <c r="AH27" s="13">
        <v>3</v>
      </c>
      <c r="AI27" s="13">
        <v>8</v>
      </c>
      <c r="AJ27" s="13">
        <v>3</v>
      </c>
      <c r="AK27" s="13">
        <v>2</v>
      </c>
      <c r="AL27" s="15">
        <v>1</v>
      </c>
      <c r="AM27" s="14">
        <v>14</v>
      </c>
      <c r="AN27" s="15">
        <v>0</v>
      </c>
    </row>
    <row r="28" spans="1:40" ht="15" customHeight="1" x14ac:dyDescent="0.3">
      <c r="A28" s="2" t="s">
        <v>329</v>
      </c>
      <c r="B28" s="9"/>
      <c r="C28" s="25">
        <v>0.13</v>
      </c>
      <c r="D28" s="26">
        <v>0.13</v>
      </c>
      <c r="E28" s="27">
        <v>0.14000000000000001</v>
      </c>
      <c r="F28" s="26">
        <v>0</v>
      </c>
      <c r="G28" s="25">
        <v>0</v>
      </c>
      <c r="H28" s="25">
        <v>0.22</v>
      </c>
      <c r="I28" s="25">
        <v>0.15</v>
      </c>
      <c r="J28" s="25">
        <v>0.08</v>
      </c>
      <c r="K28" s="25">
        <v>0.17</v>
      </c>
      <c r="L28" s="25">
        <v>0</v>
      </c>
      <c r="M28" s="25">
        <v>0.18</v>
      </c>
      <c r="N28" s="27">
        <v>0.13</v>
      </c>
      <c r="O28" s="26">
        <v>0</v>
      </c>
      <c r="P28" s="25">
        <v>0.13</v>
      </c>
      <c r="Q28" s="25">
        <v>0</v>
      </c>
      <c r="R28" s="25">
        <v>0</v>
      </c>
      <c r="S28" s="25">
        <v>0</v>
      </c>
      <c r="T28" s="25">
        <v>0</v>
      </c>
      <c r="U28" s="25">
        <v>0</v>
      </c>
      <c r="V28" s="25">
        <v>0</v>
      </c>
      <c r="W28" s="25">
        <v>0</v>
      </c>
      <c r="X28" s="25">
        <v>0</v>
      </c>
      <c r="Y28" s="25">
        <v>0</v>
      </c>
      <c r="Z28" s="27">
        <v>0</v>
      </c>
      <c r="AA28" s="26">
        <v>0.13</v>
      </c>
      <c r="AB28" s="25">
        <v>0.33</v>
      </c>
      <c r="AC28" s="25">
        <v>0</v>
      </c>
      <c r="AD28" s="25">
        <v>0.51</v>
      </c>
      <c r="AE28" s="25">
        <v>0</v>
      </c>
      <c r="AF28" s="27">
        <v>0</v>
      </c>
      <c r="AG28" s="26">
        <v>0.16</v>
      </c>
      <c r="AH28" s="25">
        <v>0.09</v>
      </c>
      <c r="AI28" s="25">
        <v>0.23</v>
      </c>
      <c r="AJ28" s="25">
        <v>0.09</v>
      </c>
      <c r="AK28" s="25">
        <v>0.09</v>
      </c>
      <c r="AL28" s="27">
        <v>0.08</v>
      </c>
      <c r="AM28" s="26">
        <v>0.13</v>
      </c>
      <c r="AN28" s="27">
        <v>0</v>
      </c>
    </row>
    <row r="29" spans="1:40" x14ac:dyDescent="0.3">
      <c r="A29" s="2" t="s">
        <v>329</v>
      </c>
      <c r="B29" s="2" t="s">
        <v>457</v>
      </c>
    </row>
    <row r="30" spans="1:40" x14ac:dyDescent="0.3">
      <c r="A30" s="2" t="s">
        <v>329</v>
      </c>
      <c r="B30" s="2" t="s">
        <v>458</v>
      </c>
    </row>
    <row r="31" spans="1:40" ht="15" customHeight="1" x14ac:dyDescent="0.3">
      <c r="A31" s="2" t="s">
        <v>329</v>
      </c>
    </row>
    <row r="32" spans="1:40" ht="15" customHeight="1" x14ac:dyDescent="0.3">
      <c r="A32" s="2" t="s">
        <v>329</v>
      </c>
      <c r="B32" s="2" t="s">
        <v>459</v>
      </c>
    </row>
  </sheetData>
  <mergeCells count="6">
    <mergeCell ref="AM6:AN6"/>
    <mergeCell ref="D6:E6"/>
    <mergeCell ref="F6:N6"/>
    <mergeCell ref="O6:Z6"/>
    <mergeCell ref="AA6:AF6"/>
    <mergeCell ref="AG6:AL6"/>
  </mergeCells>
  <hyperlinks>
    <hyperlink ref="B1" location="'Contents'!E1" display="&lt;&lt; Contents" xr:uid="{00000000-0004-0000-5200-000000000000}"/>
  </hyperlinks>
  <pageMargins left="0.7" right="0.7" top="0.75" bottom="0.75" header="0.3" footer="0.3"/>
  <headerFooter>
    <oddHeader>&amp;L&amp;"Aptos"&amp;12&amp;K000000 Classification: CONFIDENTIAL&amp;1#_x000D_</oddHeader>
  </headerFooter>
</worksheet>
</file>

<file path=xl/worksheets/sheet8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3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1229</v>
      </c>
    </row>
    <row r="4" spans="1:40" x14ac:dyDescent="0.3">
      <c r="A4" s="2" t="s">
        <v>329</v>
      </c>
      <c r="B4" s="2" t="s">
        <v>1230</v>
      </c>
    </row>
    <row r="5" spans="1:40" x14ac:dyDescent="0.3">
      <c r="A5" s="2" t="s">
        <v>329</v>
      </c>
      <c r="B5" s="2" t="s">
        <v>79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39</v>
      </c>
      <c r="D9" s="14">
        <v>21</v>
      </c>
      <c r="E9" s="15">
        <v>16</v>
      </c>
      <c r="F9" s="14">
        <v>2</v>
      </c>
      <c r="G9" s="13">
        <v>6</v>
      </c>
      <c r="H9" s="13">
        <v>11</v>
      </c>
      <c r="I9" s="13">
        <v>5</v>
      </c>
      <c r="J9" s="13">
        <v>7</v>
      </c>
      <c r="K9" s="13">
        <v>8</v>
      </c>
      <c r="L9" s="13">
        <v>8</v>
      </c>
      <c r="M9" s="13">
        <v>16</v>
      </c>
      <c r="N9" s="15">
        <v>15</v>
      </c>
      <c r="O9" s="14">
        <v>0</v>
      </c>
      <c r="P9" s="13">
        <v>0</v>
      </c>
      <c r="Q9" s="13">
        <v>0</v>
      </c>
      <c r="R9" s="13">
        <v>0</v>
      </c>
      <c r="S9" s="13">
        <v>0</v>
      </c>
      <c r="T9" s="13">
        <v>39</v>
      </c>
      <c r="U9" s="13">
        <v>0</v>
      </c>
      <c r="V9" s="13">
        <v>0</v>
      </c>
      <c r="W9" s="13">
        <v>0</v>
      </c>
      <c r="X9" s="13">
        <v>0</v>
      </c>
      <c r="Y9" s="13">
        <v>0</v>
      </c>
      <c r="Z9" s="15">
        <v>0</v>
      </c>
      <c r="AA9" s="14">
        <v>38</v>
      </c>
      <c r="AB9" s="13">
        <v>1</v>
      </c>
      <c r="AC9" s="13">
        <v>0</v>
      </c>
      <c r="AD9" s="13">
        <v>0</v>
      </c>
      <c r="AE9" s="13">
        <v>0</v>
      </c>
      <c r="AF9" s="15">
        <v>1</v>
      </c>
      <c r="AG9" s="14">
        <v>25</v>
      </c>
      <c r="AH9" s="13">
        <v>14</v>
      </c>
      <c r="AI9" s="13">
        <v>9</v>
      </c>
      <c r="AJ9" s="13">
        <v>16</v>
      </c>
      <c r="AK9" s="13">
        <v>7</v>
      </c>
      <c r="AL9" s="15">
        <v>7</v>
      </c>
      <c r="AM9" s="14">
        <v>39</v>
      </c>
      <c r="AN9" s="15">
        <v>0</v>
      </c>
    </row>
    <row r="10" spans="1:40" ht="15" customHeight="1" x14ac:dyDescent="0.3">
      <c r="A10" s="2" t="s">
        <v>329</v>
      </c>
      <c r="B10" s="9" t="s">
        <v>338</v>
      </c>
      <c r="C10" s="13">
        <v>36</v>
      </c>
      <c r="D10" s="14">
        <v>21</v>
      </c>
      <c r="E10" s="15">
        <v>15</v>
      </c>
      <c r="F10" s="14">
        <v>2</v>
      </c>
      <c r="G10" s="13">
        <v>4</v>
      </c>
      <c r="H10" s="13">
        <v>10</v>
      </c>
      <c r="I10" s="13">
        <v>5</v>
      </c>
      <c r="J10" s="13">
        <v>7</v>
      </c>
      <c r="K10" s="13">
        <v>8</v>
      </c>
      <c r="L10" s="13">
        <v>6</v>
      </c>
      <c r="M10" s="13">
        <v>15</v>
      </c>
      <c r="N10" s="15">
        <v>15</v>
      </c>
      <c r="O10" s="14">
        <v>0</v>
      </c>
      <c r="P10" s="13">
        <v>0</v>
      </c>
      <c r="Q10" s="13">
        <v>0</v>
      </c>
      <c r="R10" s="13">
        <v>0</v>
      </c>
      <c r="S10" s="13">
        <v>0</v>
      </c>
      <c r="T10" s="13">
        <v>36</v>
      </c>
      <c r="U10" s="13">
        <v>0</v>
      </c>
      <c r="V10" s="13">
        <v>0</v>
      </c>
      <c r="W10" s="13">
        <v>0</v>
      </c>
      <c r="X10" s="13">
        <v>0</v>
      </c>
      <c r="Y10" s="13">
        <v>0</v>
      </c>
      <c r="Z10" s="15">
        <v>0</v>
      </c>
      <c r="AA10" s="14">
        <v>34</v>
      </c>
      <c r="AB10" s="13">
        <v>2</v>
      </c>
      <c r="AC10" s="13">
        <v>0</v>
      </c>
      <c r="AD10" s="13">
        <v>0</v>
      </c>
      <c r="AE10" s="13">
        <v>0</v>
      </c>
      <c r="AF10" s="15">
        <v>2</v>
      </c>
      <c r="AG10" s="14">
        <v>22</v>
      </c>
      <c r="AH10" s="13">
        <v>14</v>
      </c>
      <c r="AI10" s="13">
        <v>7</v>
      </c>
      <c r="AJ10" s="13">
        <v>15</v>
      </c>
      <c r="AK10" s="13">
        <v>8</v>
      </c>
      <c r="AL10" s="15">
        <v>7</v>
      </c>
      <c r="AM10" s="14">
        <v>36</v>
      </c>
      <c r="AN10" s="15">
        <v>0</v>
      </c>
    </row>
    <row r="11" spans="1:40" ht="15" customHeight="1" x14ac:dyDescent="0.3">
      <c r="A11" s="2" t="s">
        <v>329</v>
      </c>
      <c r="B11" s="9" t="s">
        <v>909</v>
      </c>
      <c r="C11" s="13">
        <v>9</v>
      </c>
      <c r="D11" s="14">
        <v>6</v>
      </c>
      <c r="E11" s="15">
        <v>3</v>
      </c>
      <c r="F11" s="14">
        <v>0</v>
      </c>
      <c r="G11" s="13">
        <v>0</v>
      </c>
      <c r="H11" s="13">
        <v>3</v>
      </c>
      <c r="I11" s="13">
        <v>1</v>
      </c>
      <c r="J11" s="13">
        <v>2</v>
      </c>
      <c r="K11" s="13">
        <v>3</v>
      </c>
      <c r="L11" s="13">
        <v>0</v>
      </c>
      <c r="M11" s="13">
        <v>4</v>
      </c>
      <c r="N11" s="15">
        <v>5</v>
      </c>
      <c r="O11" s="14">
        <v>0</v>
      </c>
      <c r="P11" s="13">
        <v>0</v>
      </c>
      <c r="Q11" s="13">
        <v>0</v>
      </c>
      <c r="R11" s="13">
        <v>0</v>
      </c>
      <c r="S11" s="13">
        <v>0</v>
      </c>
      <c r="T11" s="13">
        <v>9</v>
      </c>
      <c r="U11" s="13">
        <v>0</v>
      </c>
      <c r="V11" s="13">
        <v>0</v>
      </c>
      <c r="W11" s="13">
        <v>0</v>
      </c>
      <c r="X11" s="13">
        <v>0</v>
      </c>
      <c r="Y11" s="13">
        <v>0</v>
      </c>
      <c r="Z11" s="15">
        <v>0</v>
      </c>
      <c r="AA11" s="14">
        <v>7</v>
      </c>
      <c r="AB11" s="13">
        <v>2</v>
      </c>
      <c r="AC11" s="13">
        <v>0</v>
      </c>
      <c r="AD11" s="13">
        <v>0</v>
      </c>
      <c r="AE11" s="13">
        <v>0</v>
      </c>
      <c r="AF11" s="15">
        <v>2</v>
      </c>
      <c r="AG11" s="14">
        <v>6</v>
      </c>
      <c r="AH11" s="13">
        <v>3</v>
      </c>
      <c r="AI11" s="13">
        <v>3</v>
      </c>
      <c r="AJ11" s="13">
        <v>4</v>
      </c>
      <c r="AK11" s="13">
        <v>0</v>
      </c>
      <c r="AL11" s="15">
        <v>3</v>
      </c>
      <c r="AM11" s="14">
        <v>9</v>
      </c>
      <c r="AN11" s="15">
        <v>0</v>
      </c>
    </row>
    <row r="12" spans="1:40" ht="15" customHeight="1" x14ac:dyDescent="0.3">
      <c r="A12" s="2" t="s">
        <v>329</v>
      </c>
      <c r="B12" s="9"/>
      <c r="C12" s="16">
        <v>0.25</v>
      </c>
      <c r="D12" s="17">
        <v>0.3</v>
      </c>
      <c r="E12" s="18">
        <v>0.18</v>
      </c>
      <c r="F12" s="17">
        <v>0</v>
      </c>
      <c r="G12" s="16">
        <v>0</v>
      </c>
      <c r="H12" s="16">
        <v>0.33</v>
      </c>
      <c r="I12" s="16">
        <v>0.18</v>
      </c>
      <c r="J12" s="16">
        <v>0.27</v>
      </c>
      <c r="K12" s="16">
        <v>0.35</v>
      </c>
      <c r="L12" s="16">
        <v>0</v>
      </c>
      <c r="M12" s="16">
        <v>0.28000000000000003</v>
      </c>
      <c r="N12" s="18">
        <v>0.32</v>
      </c>
      <c r="O12" s="17">
        <v>0</v>
      </c>
      <c r="P12" s="16">
        <v>0</v>
      </c>
      <c r="Q12" s="16">
        <v>0</v>
      </c>
      <c r="R12" s="16">
        <v>0</v>
      </c>
      <c r="S12" s="16">
        <v>0</v>
      </c>
      <c r="T12" s="16">
        <v>0.25</v>
      </c>
      <c r="U12" s="16">
        <v>0</v>
      </c>
      <c r="V12" s="16">
        <v>0</v>
      </c>
      <c r="W12" s="16">
        <v>0</v>
      </c>
      <c r="X12" s="16">
        <v>0</v>
      </c>
      <c r="Y12" s="16">
        <v>0</v>
      </c>
      <c r="Z12" s="18">
        <v>0</v>
      </c>
      <c r="AA12" s="17">
        <v>0.22</v>
      </c>
      <c r="AB12" s="16">
        <v>1</v>
      </c>
      <c r="AC12" s="16">
        <v>0</v>
      </c>
      <c r="AD12" s="16">
        <v>0</v>
      </c>
      <c r="AE12" s="16">
        <v>0</v>
      </c>
      <c r="AF12" s="18">
        <v>1</v>
      </c>
      <c r="AG12" s="17">
        <v>0.28000000000000003</v>
      </c>
      <c r="AH12" s="16">
        <v>0.2</v>
      </c>
      <c r="AI12" s="16">
        <v>0.39</v>
      </c>
      <c r="AJ12" s="16">
        <v>0.23</v>
      </c>
      <c r="AK12" s="16">
        <v>0</v>
      </c>
      <c r="AL12" s="18">
        <v>0.44</v>
      </c>
      <c r="AM12" s="17">
        <v>0.25</v>
      </c>
      <c r="AN12" s="18">
        <v>0</v>
      </c>
    </row>
    <row r="13" spans="1:40" ht="15" customHeight="1" x14ac:dyDescent="0.3">
      <c r="A13" s="2" t="s">
        <v>329</v>
      </c>
      <c r="B13" s="9" t="s">
        <v>922</v>
      </c>
      <c r="C13" s="13">
        <v>15</v>
      </c>
      <c r="D13" s="14">
        <v>11</v>
      </c>
      <c r="E13" s="15">
        <v>4</v>
      </c>
      <c r="F13" s="14">
        <v>1</v>
      </c>
      <c r="G13" s="13">
        <v>4</v>
      </c>
      <c r="H13" s="13">
        <v>2</v>
      </c>
      <c r="I13" s="13">
        <v>1</v>
      </c>
      <c r="J13" s="13">
        <v>3</v>
      </c>
      <c r="K13" s="13">
        <v>4</v>
      </c>
      <c r="L13" s="13">
        <v>5</v>
      </c>
      <c r="M13" s="13">
        <v>3</v>
      </c>
      <c r="N13" s="15">
        <v>7</v>
      </c>
      <c r="O13" s="14">
        <v>0</v>
      </c>
      <c r="P13" s="13">
        <v>0</v>
      </c>
      <c r="Q13" s="13">
        <v>0</v>
      </c>
      <c r="R13" s="13">
        <v>0</v>
      </c>
      <c r="S13" s="13">
        <v>0</v>
      </c>
      <c r="T13" s="13">
        <v>15</v>
      </c>
      <c r="U13" s="13">
        <v>0</v>
      </c>
      <c r="V13" s="13">
        <v>0</v>
      </c>
      <c r="W13" s="13">
        <v>0</v>
      </c>
      <c r="X13" s="13">
        <v>0</v>
      </c>
      <c r="Y13" s="13">
        <v>0</v>
      </c>
      <c r="Z13" s="15">
        <v>0</v>
      </c>
      <c r="AA13" s="14">
        <v>15</v>
      </c>
      <c r="AB13" s="13">
        <v>0</v>
      </c>
      <c r="AC13" s="13">
        <v>0</v>
      </c>
      <c r="AD13" s="13">
        <v>0</v>
      </c>
      <c r="AE13" s="13">
        <v>0</v>
      </c>
      <c r="AF13" s="15">
        <v>0</v>
      </c>
      <c r="AG13" s="14">
        <v>11</v>
      </c>
      <c r="AH13" s="13">
        <v>4</v>
      </c>
      <c r="AI13" s="13">
        <v>3</v>
      </c>
      <c r="AJ13" s="13">
        <v>8</v>
      </c>
      <c r="AK13" s="13">
        <v>3</v>
      </c>
      <c r="AL13" s="15">
        <v>1</v>
      </c>
      <c r="AM13" s="14">
        <v>15</v>
      </c>
      <c r="AN13" s="15">
        <v>0</v>
      </c>
    </row>
    <row r="14" spans="1:40" ht="15" customHeight="1" x14ac:dyDescent="0.3">
      <c r="A14" s="2" t="s">
        <v>329</v>
      </c>
      <c r="B14" s="9"/>
      <c r="C14" s="16">
        <v>0.42</v>
      </c>
      <c r="D14" s="17">
        <v>0.54</v>
      </c>
      <c r="E14" s="18">
        <v>0.26</v>
      </c>
      <c r="F14" s="17">
        <v>0.49</v>
      </c>
      <c r="G14" s="16">
        <v>1</v>
      </c>
      <c r="H14" s="16">
        <v>0.24</v>
      </c>
      <c r="I14" s="16">
        <v>0.16</v>
      </c>
      <c r="J14" s="16">
        <v>0.42</v>
      </c>
      <c r="K14" s="16">
        <v>0.51</v>
      </c>
      <c r="L14" s="16">
        <v>0.83</v>
      </c>
      <c r="M14" s="16">
        <v>0.21</v>
      </c>
      <c r="N14" s="18">
        <v>0.47</v>
      </c>
      <c r="O14" s="17">
        <v>0</v>
      </c>
      <c r="P14" s="16">
        <v>0</v>
      </c>
      <c r="Q14" s="16">
        <v>0</v>
      </c>
      <c r="R14" s="16">
        <v>0</v>
      </c>
      <c r="S14" s="16">
        <v>0</v>
      </c>
      <c r="T14" s="16">
        <v>0.42</v>
      </c>
      <c r="U14" s="16">
        <v>0</v>
      </c>
      <c r="V14" s="16">
        <v>0</v>
      </c>
      <c r="W14" s="16">
        <v>0</v>
      </c>
      <c r="X14" s="16">
        <v>0</v>
      </c>
      <c r="Y14" s="16">
        <v>0</v>
      </c>
      <c r="Z14" s="18">
        <v>0</v>
      </c>
      <c r="AA14" s="17">
        <v>0.44</v>
      </c>
      <c r="AB14" s="16">
        <v>0</v>
      </c>
      <c r="AC14" s="16">
        <v>0</v>
      </c>
      <c r="AD14" s="16">
        <v>0</v>
      </c>
      <c r="AE14" s="16">
        <v>0</v>
      </c>
      <c r="AF14" s="18">
        <v>0</v>
      </c>
      <c r="AG14" s="17">
        <v>0.5</v>
      </c>
      <c r="AH14" s="16">
        <v>0.28999999999999998</v>
      </c>
      <c r="AI14" s="16">
        <v>0.49</v>
      </c>
      <c r="AJ14" s="16">
        <v>0.51</v>
      </c>
      <c r="AK14" s="16">
        <v>0.43</v>
      </c>
      <c r="AL14" s="18">
        <v>0.14000000000000001</v>
      </c>
      <c r="AM14" s="17">
        <v>0.42</v>
      </c>
      <c r="AN14" s="18">
        <v>0</v>
      </c>
    </row>
    <row r="15" spans="1:40" ht="15" customHeight="1" x14ac:dyDescent="0.3">
      <c r="A15" s="2" t="s">
        <v>329</v>
      </c>
      <c r="B15" s="9" t="s">
        <v>930</v>
      </c>
      <c r="C15" s="13">
        <v>10</v>
      </c>
      <c r="D15" s="14">
        <v>3</v>
      </c>
      <c r="E15" s="15">
        <v>7</v>
      </c>
      <c r="F15" s="14">
        <v>1</v>
      </c>
      <c r="G15" s="13">
        <v>0</v>
      </c>
      <c r="H15" s="13">
        <v>4</v>
      </c>
      <c r="I15" s="13">
        <v>3</v>
      </c>
      <c r="J15" s="13">
        <v>1</v>
      </c>
      <c r="K15" s="13">
        <v>1</v>
      </c>
      <c r="L15" s="13">
        <v>1</v>
      </c>
      <c r="M15" s="13">
        <v>7</v>
      </c>
      <c r="N15" s="15">
        <v>2</v>
      </c>
      <c r="O15" s="14">
        <v>0</v>
      </c>
      <c r="P15" s="13">
        <v>0</v>
      </c>
      <c r="Q15" s="13">
        <v>0</v>
      </c>
      <c r="R15" s="13">
        <v>0</v>
      </c>
      <c r="S15" s="13">
        <v>0</v>
      </c>
      <c r="T15" s="13">
        <v>10</v>
      </c>
      <c r="U15" s="13">
        <v>0</v>
      </c>
      <c r="V15" s="13">
        <v>0</v>
      </c>
      <c r="W15" s="13">
        <v>0</v>
      </c>
      <c r="X15" s="13">
        <v>0</v>
      </c>
      <c r="Y15" s="13">
        <v>0</v>
      </c>
      <c r="Z15" s="15">
        <v>0</v>
      </c>
      <c r="AA15" s="14">
        <v>10</v>
      </c>
      <c r="AB15" s="13">
        <v>0</v>
      </c>
      <c r="AC15" s="13">
        <v>0</v>
      </c>
      <c r="AD15" s="13">
        <v>0</v>
      </c>
      <c r="AE15" s="13">
        <v>0</v>
      </c>
      <c r="AF15" s="15">
        <v>0</v>
      </c>
      <c r="AG15" s="14">
        <v>4</v>
      </c>
      <c r="AH15" s="13">
        <v>6</v>
      </c>
      <c r="AI15" s="13">
        <v>1</v>
      </c>
      <c r="AJ15" s="13">
        <v>3</v>
      </c>
      <c r="AK15" s="13">
        <v>4</v>
      </c>
      <c r="AL15" s="15">
        <v>2</v>
      </c>
      <c r="AM15" s="14">
        <v>10</v>
      </c>
      <c r="AN15" s="15">
        <v>0</v>
      </c>
    </row>
    <row r="16" spans="1:40" ht="15" customHeight="1" x14ac:dyDescent="0.3">
      <c r="A16" s="2" t="s">
        <v>329</v>
      </c>
      <c r="B16" s="9"/>
      <c r="C16" s="16">
        <v>0.28000000000000003</v>
      </c>
      <c r="D16" s="17">
        <v>0.16</v>
      </c>
      <c r="E16" s="18">
        <v>0.44</v>
      </c>
      <c r="F16" s="17">
        <v>0.51</v>
      </c>
      <c r="G16" s="16">
        <v>0</v>
      </c>
      <c r="H16" s="16">
        <v>0.35</v>
      </c>
      <c r="I16" s="16">
        <v>0.66</v>
      </c>
      <c r="J16" s="16">
        <v>0.15</v>
      </c>
      <c r="K16" s="16">
        <v>0.13</v>
      </c>
      <c r="L16" s="16">
        <v>0.17</v>
      </c>
      <c r="M16" s="16">
        <v>0.45</v>
      </c>
      <c r="N16" s="18">
        <v>0.14000000000000001</v>
      </c>
      <c r="O16" s="17">
        <v>0</v>
      </c>
      <c r="P16" s="16">
        <v>0</v>
      </c>
      <c r="Q16" s="16">
        <v>0</v>
      </c>
      <c r="R16" s="16">
        <v>0</v>
      </c>
      <c r="S16" s="16">
        <v>0</v>
      </c>
      <c r="T16" s="16">
        <v>0.28000000000000003</v>
      </c>
      <c r="U16" s="16">
        <v>0</v>
      </c>
      <c r="V16" s="16">
        <v>0</v>
      </c>
      <c r="W16" s="16">
        <v>0</v>
      </c>
      <c r="X16" s="16">
        <v>0</v>
      </c>
      <c r="Y16" s="16">
        <v>0</v>
      </c>
      <c r="Z16" s="18">
        <v>0</v>
      </c>
      <c r="AA16" s="17">
        <v>0.28999999999999998</v>
      </c>
      <c r="AB16" s="16">
        <v>0</v>
      </c>
      <c r="AC16" s="16">
        <v>0</v>
      </c>
      <c r="AD16" s="16">
        <v>0</v>
      </c>
      <c r="AE16" s="16">
        <v>0</v>
      </c>
      <c r="AF16" s="18">
        <v>0</v>
      </c>
      <c r="AG16" s="17">
        <v>0.18</v>
      </c>
      <c r="AH16" s="16">
        <v>0.43</v>
      </c>
      <c r="AI16" s="16">
        <v>0.12</v>
      </c>
      <c r="AJ16" s="16">
        <v>0.2</v>
      </c>
      <c r="AK16" s="16">
        <v>0.56999999999999995</v>
      </c>
      <c r="AL16" s="18">
        <v>0.27</v>
      </c>
      <c r="AM16" s="17">
        <v>0.28000000000000003</v>
      </c>
      <c r="AN16" s="18">
        <v>0</v>
      </c>
    </row>
    <row r="17" spans="1:40" ht="15" customHeight="1" x14ac:dyDescent="0.3">
      <c r="A17" s="2" t="s">
        <v>329</v>
      </c>
      <c r="B17" s="9" t="s">
        <v>940</v>
      </c>
      <c r="C17" s="13">
        <v>2</v>
      </c>
      <c r="D17" s="14">
        <v>0</v>
      </c>
      <c r="E17" s="15">
        <v>2</v>
      </c>
      <c r="F17" s="14">
        <v>0</v>
      </c>
      <c r="G17" s="13">
        <v>0</v>
      </c>
      <c r="H17" s="13">
        <v>1</v>
      </c>
      <c r="I17" s="13">
        <v>0</v>
      </c>
      <c r="J17" s="13">
        <v>1</v>
      </c>
      <c r="K17" s="13">
        <v>0</v>
      </c>
      <c r="L17" s="13">
        <v>0</v>
      </c>
      <c r="M17" s="13">
        <v>1</v>
      </c>
      <c r="N17" s="15">
        <v>1</v>
      </c>
      <c r="O17" s="14">
        <v>0</v>
      </c>
      <c r="P17" s="13">
        <v>0</v>
      </c>
      <c r="Q17" s="13">
        <v>0</v>
      </c>
      <c r="R17" s="13">
        <v>0</v>
      </c>
      <c r="S17" s="13">
        <v>0</v>
      </c>
      <c r="T17" s="13">
        <v>2</v>
      </c>
      <c r="U17" s="13">
        <v>0</v>
      </c>
      <c r="V17" s="13">
        <v>0</v>
      </c>
      <c r="W17" s="13">
        <v>0</v>
      </c>
      <c r="X17" s="13">
        <v>0</v>
      </c>
      <c r="Y17" s="13">
        <v>0</v>
      </c>
      <c r="Z17" s="15">
        <v>0</v>
      </c>
      <c r="AA17" s="14">
        <v>2</v>
      </c>
      <c r="AB17" s="13">
        <v>0</v>
      </c>
      <c r="AC17" s="13">
        <v>0</v>
      </c>
      <c r="AD17" s="13">
        <v>0</v>
      </c>
      <c r="AE17" s="13">
        <v>0</v>
      </c>
      <c r="AF17" s="15">
        <v>0</v>
      </c>
      <c r="AG17" s="14">
        <v>1</v>
      </c>
      <c r="AH17" s="13">
        <v>1</v>
      </c>
      <c r="AI17" s="13">
        <v>0</v>
      </c>
      <c r="AJ17" s="13">
        <v>1</v>
      </c>
      <c r="AK17" s="13">
        <v>0</v>
      </c>
      <c r="AL17" s="15">
        <v>1</v>
      </c>
      <c r="AM17" s="14">
        <v>2</v>
      </c>
      <c r="AN17" s="15">
        <v>0</v>
      </c>
    </row>
    <row r="18" spans="1:40" ht="15" customHeight="1" x14ac:dyDescent="0.3">
      <c r="A18" s="2" t="s">
        <v>329</v>
      </c>
      <c r="B18" s="9"/>
      <c r="C18" s="16">
        <v>0.05</v>
      </c>
      <c r="D18" s="17">
        <v>0</v>
      </c>
      <c r="E18" s="18">
        <v>0.12</v>
      </c>
      <c r="F18" s="17">
        <v>0</v>
      </c>
      <c r="G18" s="16">
        <v>0</v>
      </c>
      <c r="H18" s="16">
        <v>0.08</v>
      </c>
      <c r="I18" s="16">
        <v>0</v>
      </c>
      <c r="J18" s="16">
        <v>0.15</v>
      </c>
      <c r="K18" s="16">
        <v>0</v>
      </c>
      <c r="L18" s="16">
        <v>0</v>
      </c>
      <c r="M18" s="16">
        <v>0.06</v>
      </c>
      <c r="N18" s="18">
        <v>7.0000000000000007E-2</v>
      </c>
      <c r="O18" s="17">
        <v>0</v>
      </c>
      <c r="P18" s="16">
        <v>0</v>
      </c>
      <c r="Q18" s="16">
        <v>0</v>
      </c>
      <c r="R18" s="16">
        <v>0</v>
      </c>
      <c r="S18" s="16">
        <v>0</v>
      </c>
      <c r="T18" s="16">
        <v>0.05</v>
      </c>
      <c r="U18" s="16">
        <v>0</v>
      </c>
      <c r="V18" s="16">
        <v>0</v>
      </c>
      <c r="W18" s="16">
        <v>0</v>
      </c>
      <c r="X18" s="16">
        <v>0</v>
      </c>
      <c r="Y18" s="16">
        <v>0</v>
      </c>
      <c r="Z18" s="18">
        <v>0</v>
      </c>
      <c r="AA18" s="17">
        <v>0.05</v>
      </c>
      <c r="AB18" s="16">
        <v>0</v>
      </c>
      <c r="AC18" s="16">
        <v>0</v>
      </c>
      <c r="AD18" s="16">
        <v>0</v>
      </c>
      <c r="AE18" s="16">
        <v>0</v>
      </c>
      <c r="AF18" s="18">
        <v>0</v>
      </c>
      <c r="AG18" s="17">
        <v>0.04</v>
      </c>
      <c r="AH18" s="16">
        <v>7.0000000000000007E-2</v>
      </c>
      <c r="AI18" s="16">
        <v>0</v>
      </c>
      <c r="AJ18" s="16">
        <v>0.06</v>
      </c>
      <c r="AK18" s="16">
        <v>0</v>
      </c>
      <c r="AL18" s="18">
        <v>0.16</v>
      </c>
      <c r="AM18" s="17">
        <v>0.05</v>
      </c>
      <c r="AN18" s="18">
        <v>0</v>
      </c>
    </row>
    <row r="19" spans="1:40" ht="15" customHeight="1" x14ac:dyDescent="0.3">
      <c r="A19" s="2" t="s">
        <v>329</v>
      </c>
      <c r="B19" s="9" t="s">
        <v>950</v>
      </c>
      <c r="C19" s="13">
        <v>0</v>
      </c>
      <c r="D19" s="14">
        <v>0</v>
      </c>
      <c r="E19" s="15">
        <v>0</v>
      </c>
      <c r="F19" s="14">
        <v>0</v>
      </c>
      <c r="G19" s="13">
        <v>0</v>
      </c>
      <c r="H19" s="13">
        <v>0</v>
      </c>
      <c r="I19" s="13">
        <v>0</v>
      </c>
      <c r="J19" s="13">
        <v>0</v>
      </c>
      <c r="K19" s="13">
        <v>0</v>
      </c>
      <c r="L19" s="13">
        <v>0</v>
      </c>
      <c r="M19" s="13">
        <v>0</v>
      </c>
      <c r="N19" s="15">
        <v>0</v>
      </c>
      <c r="O19" s="14">
        <v>0</v>
      </c>
      <c r="P19" s="13">
        <v>0</v>
      </c>
      <c r="Q19" s="13">
        <v>0</v>
      </c>
      <c r="R19" s="13">
        <v>0</v>
      </c>
      <c r="S19" s="13">
        <v>0</v>
      </c>
      <c r="T19" s="13">
        <v>0</v>
      </c>
      <c r="U19" s="13">
        <v>0</v>
      </c>
      <c r="V19" s="13">
        <v>0</v>
      </c>
      <c r="W19" s="13">
        <v>0</v>
      </c>
      <c r="X19" s="13">
        <v>0</v>
      </c>
      <c r="Y19" s="13">
        <v>0</v>
      </c>
      <c r="Z19" s="15">
        <v>0</v>
      </c>
      <c r="AA19" s="14">
        <v>0</v>
      </c>
      <c r="AB19" s="13">
        <v>0</v>
      </c>
      <c r="AC19" s="13">
        <v>0</v>
      </c>
      <c r="AD19" s="13">
        <v>0</v>
      </c>
      <c r="AE19" s="13">
        <v>0</v>
      </c>
      <c r="AF19" s="15">
        <v>0</v>
      </c>
      <c r="AG19" s="14">
        <v>0</v>
      </c>
      <c r="AH19" s="13">
        <v>0</v>
      </c>
      <c r="AI19" s="13">
        <v>0</v>
      </c>
      <c r="AJ19" s="13">
        <v>0</v>
      </c>
      <c r="AK19" s="13">
        <v>0</v>
      </c>
      <c r="AL19" s="15">
        <v>0</v>
      </c>
      <c r="AM19" s="14">
        <v>0</v>
      </c>
      <c r="AN19" s="15">
        <v>0</v>
      </c>
    </row>
    <row r="20" spans="1:40" ht="15" customHeight="1" x14ac:dyDescent="0.3">
      <c r="A20" s="2" t="s">
        <v>329</v>
      </c>
      <c r="B20" s="9"/>
      <c r="C20" s="16">
        <v>0</v>
      </c>
      <c r="D20" s="17">
        <v>0</v>
      </c>
      <c r="E20" s="18">
        <v>0</v>
      </c>
      <c r="F20" s="17">
        <v>0</v>
      </c>
      <c r="G20" s="16">
        <v>0</v>
      </c>
      <c r="H20" s="16">
        <v>0</v>
      </c>
      <c r="I20" s="16">
        <v>0</v>
      </c>
      <c r="J20" s="16">
        <v>0</v>
      </c>
      <c r="K20" s="16">
        <v>0</v>
      </c>
      <c r="L20" s="16">
        <v>0</v>
      </c>
      <c r="M20" s="16">
        <v>0</v>
      </c>
      <c r="N20" s="18">
        <v>0</v>
      </c>
      <c r="O20" s="17">
        <v>0</v>
      </c>
      <c r="P20" s="16">
        <v>0</v>
      </c>
      <c r="Q20" s="16">
        <v>0</v>
      </c>
      <c r="R20" s="16">
        <v>0</v>
      </c>
      <c r="S20" s="16">
        <v>0</v>
      </c>
      <c r="T20" s="16">
        <v>0</v>
      </c>
      <c r="U20" s="16">
        <v>0</v>
      </c>
      <c r="V20" s="16">
        <v>0</v>
      </c>
      <c r="W20" s="16">
        <v>0</v>
      </c>
      <c r="X20" s="16">
        <v>0</v>
      </c>
      <c r="Y20" s="16">
        <v>0</v>
      </c>
      <c r="Z20" s="18">
        <v>0</v>
      </c>
      <c r="AA20" s="17">
        <v>0</v>
      </c>
      <c r="AB20" s="16">
        <v>0</v>
      </c>
      <c r="AC20" s="16">
        <v>0</v>
      </c>
      <c r="AD20" s="16">
        <v>0</v>
      </c>
      <c r="AE20" s="16">
        <v>0</v>
      </c>
      <c r="AF20" s="18">
        <v>0</v>
      </c>
      <c r="AG20" s="17">
        <v>0</v>
      </c>
      <c r="AH20" s="16">
        <v>0</v>
      </c>
      <c r="AI20" s="16">
        <v>0</v>
      </c>
      <c r="AJ20" s="16">
        <v>0</v>
      </c>
      <c r="AK20" s="16">
        <v>0</v>
      </c>
      <c r="AL20" s="18">
        <v>0</v>
      </c>
      <c r="AM20" s="17">
        <v>0</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16">
        <v>0</v>
      </c>
      <c r="D22" s="17">
        <v>0</v>
      </c>
      <c r="E22" s="18">
        <v>0</v>
      </c>
      <c r="F22" s="17">
        <v>0</v>
      </c>
      <c r="G22" s="16">
        <v>0</v>
      </c>
      <c r="H22" s="16">
        <v>0</v>
      </c>
      <c r="I22" s="16">
        <v>0</v>
      </c>
      <c r="J22" s="16">
        <v>0</v>
      </c>
      <c r="K22" s="16">
        <v>0</v>
      </c>
      <c r="L22" s="16">
        <v>0</v>
      </c>
      <c r="M22" s="16">
        <v>0</v>
      </c>
      <c r="N22" s="18">
        <v>0</v>
      </c>
      <c r="O22" s="17">
        <v>0</v>
      </c>
      <c r="P22" s="16">
        <v>0</v>
      </c>
      <c r="Q22" s="16">
        <v>0</v>
      </c>
      <c r="R22" s="16">
        <v>0</v>
      </c>
      <c r="S22" s="16">
        <v>0</v>
      </c>
      <c r="T22" s="16">
        <v>0</v>
      </c>
      <c r="U22" s="16">
        <v>0</v>
      </c>
      <c r="V22" s="16">
        <v>0</v>
      </c>
      <c r="W22" s="16">
        <v>0</v>
      </c>
      <c r="X22" s="16">
        <v>0</v>
      </c>
      <c r="Y22" s="16">
        <v>0</v>
      </c>
      <c r="Z22" s="18">
        <v>0</v>
      </c>
      <c r="AA22" s="17">
        <v>0</v>
      </c>
      <c r="AB22" s="16">
        <v>0</v>
      </c>
      <c r="AC22" s="16">
        <v>0</v>
      </c>
      <c r="AD22" s="16">
        <v>0</v>
      </c>
      <c r="AE22" s="16">
        <v>0</v>
      </c>
      <c r="AF22" s="18">
        <v>0</v>
      </c>
      <c r="AG22" s="17">
        <v>0</v>
      </c>
      <c r="AH22" s="16">
        <v>0</v>
      </c>
      <c r="AI22" s="16">
        <v>0</v>
      </c>
      <c r="AJ22" s="16">
        <v>0</v>
      </c>
      <c r="AK22" s="16">
        <v>0</v>
      </c>
      <c r="AL22" s="18">
        <v>0</v>
      </c>
      <c r="AM22" s="17">
        <v>0</v>
      </c>
      <c r="AN22" s="18">
        <v>0</v>
      </c>
    </row>
    <row r="23" spans="1:40" ht="15" customHeight="1" x14ac:dyDescent="0.3">
      <c r="A23" s="2" t="s">
        <v>329</v>
      </c>
      <c r="B23" s="9" t="s">
        <v>960</v>
      </c>
      <c r="C23" s="13">
        <v>24</v>
      </c>
      <c r="D23" s="14">
        <v>17</v>
      </c>
      <c r="E23" s="15">
        <v>7</v>
      </c>
      <c r="F23" s="14">
        <v>1</v>
      </c>
      <c r="G23" s="13">
        <v>4</v>
      </c>
      <c r="H23" s="13">
        <v>6</v>
      </c>
      <c r="I23" s="13">
        <v>2</v>
      </c>
      <c r="J23" s="13">
        <v>5</v>
      </c>
      <c r="K23" s="13">
        <v>7</v>
      </c>
      <c r="L23" s="13">
        <v>5</v>
      </c>
      <c r="M23" s="13">
        <v>7</v>
      </c>
      <c r="N23" s="15">
        <v>12</v>
      </c>
      <c r="O23" s="14">
        <v>0</v>
      </c>
      <c r="P23" s="13">
        <v>0</v>
      </c>
      <c r="Q23" s="13">
        <v>0</v>
      </c>
      <c r="R23" s="13">
        <v>0</v>
      </c>
      <c r="S23" s="13">
        <v>0</v>
      </c>
      <c r="T23" s="13">
        <v>24</v>
      </c>
      <c r="U23" s="13">
        <v>0</v>
      </c>
      <c r="V23" s="13">
        <v>0</v>
      </c>
      <c r="W23" s="13">
        <v>0</v>
      </c>
      <c r="X23" s="13">
        <v>0</v>
      </c>
      <c r="Y23" s="13">
        <v>0</v>
      </c>
      <c r="Z23" s="15">
        <v>0</v>
      </c>
      <c r="AA23" s="14">
        <v>23</v>
      </c>
      <c r="AB23" s="13">
        <v>2</v>
      </c>
      <c r="AC23" s="13">
        <v>0</v>
      </c>
      <c r="AD23" s="13">
        <v>0</v>
      </c>
      <c r="AE23" s="13">
        <v>0</v>
      </c>
      <c r="AF23" s="15">
        <v>2</v>
      </c>
      <c r="AG23" s="14">
        <v>17</v>
      </c>
      <c r="AH23" s="13">
        <v>7</v>
      </c>
      <c r="AI23" s="13">
        <v>6</v>
      </c>
      <c r="AJ23" s="13">
        <v>11</v>
      </c>
      <c r="AK23" s="13">
        <v>3</v>
      </c>
      <c r="AL23" s="15">
        <v>4</v>
      </c>
      <c r="AM23" s="14">
        <v>24</v>
      </c>
      <c r="AN23" s="15">
        <v>0</v>
      </c>
    </row>
    <row r="24" spans="1:40" ht="15" customHeight="1" x14ac:dyDescent="0.3">
      <c r="A24" s="2" t="s">
        <v>329</v>
      </c>
      <c r="B24" s="9"/>
      <c r="C24" s="16">
        <v>0.67</v>
      </c>
      <c r="D24" s="17">
        <v>0.84</v>
      </c>
      <c r="E24" s="18">
        <v>0.44</v>
      </c>
      <c r="F24" s="17">
        <v>0.49</v>
      </c>
      <c r="G24" s="16">
        <v>1</v>
      </c>
      <c r="H24" s="16">
        <v>0.56000000000000005</v>
      </c>
      <c r="I24" s="16">
        <v>0.34</v>
      </c>
      <c r="J24" s="16">
        <v>0.69</v>
      </c>
      <c r="K24" s="16">
        <v>0.87</v>
      </c>
      <c r="L24" s="16">
        <v>0.83</v>
      </c>
      <c r="M24" s="16">
        <v>0.49</v>
      </c>
      <c r="N24" s="18">
        <v>0.79</v>
      </c>
      <c r="O24" s="17">
        <v>0</v>
      </c>
      <c r="P24" s="16">
        <v>0</v>
      </c>
      <c r="Q24" s="16">
        <v>0</v>
      </c>
      <c r="R24" s="16">
        <v>0</v>
      </c>
      <c r="S24" s="16">
        <v>0</v>
      </c>
      <c r="T24" s="16">
        <v>0.67</v>
      </c>
      <c r="U24" s="16">
        <v>0</v>
      </c>
      <c r="V24" s="16">
        <v>0</v>
      </c>
      <c r="W24" s="16">
        <v>0</v>
      </c>
      <c r="X24" s="16">
        <v>0</v>
      </c>
      <c r="Y24" s="16">
        <v>0</v>
      </c>
      <c r="Z24" s="18">
        <v>0</v>
      </c>
      <c r="AA24" s="17">
        <v>0.66</v>
      </c>
      <c r="AB24" s="16">
        <v>1</v>
      </c>
      <c r="AC24" s="16">
        <v>0</v>
      </c>
      <c r="AD24" s="16">
        <v>0</v>
      </c>
      <c r="AE24" s="16">
        <v>0</v>
      </c>
      <c r="AF24" s="18">
        <v>1</v>
      </c>
      <c r="AG24" s="17">
        <v>0.79</v>
      </c>
      <c r="AH24" s="16">
        <v>0.5</v>
      </c>
      <c r="AI24" s="16">
        <v>0.88</v>
      </c>
      <c r="AJ24" s="16">
        <v>0.74</v>
      </c>
      <c r="AK24" s="16">
        <v>0.43</v>
      </c>
      <c r="AL24" s="18">
        <v>0.57999999999999996</v>
      </c>
      <c r="AM24" s="17">
        <v>0.67</v>
      </c>
      <c r="AN24" s="18">
        <v>0</v>
      </c>
    </row>
    <row r="25" spans="1:40" ht="15" customHeight="1" x14ac:dyDescent="0.3">
      <c r="A25" s="2" t="s">
        <v>329</v>
      </c>
      <c r="B25" s="9" t="s">
        <v>970</v>
      </c>
      <c r="C25" s="13">
        <v>2</v>
      </c>
      <c r="D25" s="14">
        <v>0</v>
      </c>
      <c r="E25" s="15">
        <v>2</v>
      </c>
      <c r="F25" s="14">
        <v>0</v>
      </c>
      <c r="G25" s="13">
        <v>0</v>
      </c>
      <c r="H25" s="13">
        <v>1</v>
      </c>
      <c r="I25" s="13">
        <v>0</v>
      </c>
      <c r="J25" s="13">
        <v>1</v>
      </c>
      <c r="K25" s="13">
        <v>0</v>
      </c>
      <c r="L25" s="13">
        <v>0</v>
      </c>
      <c r="M25" s="13">
        <v>1</v>
      </c>
      <c r="N25" s="15">
        <v>1</v>
      </c>
      <c r="O25" s="14">
        <v>0</v>
      </c>
      <c r="P25" s="13">
        <v>0</v>
      </c>
      <c r="Q25" s="13">
        <v>0</v>
      </c>
      <c r="R25" s="13">
        <v>0</v>
      </c>
      <c r="S25" s="13">
        <v>0</v>
      </c>
      <c r="T25" s="13">
        <v>2</v>
      </c>
      <c r="U25" s="13">
        <v>0</v>
      </c>
      <c r="V25" s="13">
        <v>0</v>
      </c>
      <c r="W25" s="13">
        <v>0</v>
      </c>
      <c r="X25" s="13">
        <v>0</v>
      </c>
      <c r="Y25" s="13">
        <v>0</v>
      </c>
      <c r="Z25" s="15">
        <v>0</v>
      </c>
      <c r="AA25" s="14">
        <v>2</v>
      </c>
      <c r="AB25" s="13">
        <v>0</v>
      </c>
      <c r="AC25" s="13">
        <v>0</v>
      </c>
      <c r="AD25" s="13">
        <v>0</v>
      </c>
      <c r="AE25" s="13">
        <v>0</v>
      </c>
      <c r="AF25" s="15">
        <v>0</v>
      </c>
      <c r="AG25" s="14">
        <v>1</v>
      </c>
      <c r="AH25" s="13">
        <v>1</v>
      </c>
      <c r="AI25" s="13">
        <v>0</v>
      </c>
      <c r="AJ25" s="13">
        <v>1</v>
      </c>
      <c r="AK25" s="13">
        <v>0</v>
      </c>
      <c r="AL25" s="15">
        <v>1</v>
      </c>
      <c r="AM25" s="14">
        <v>2</v>
      </c>
      <c r="AN25" s="15">
        <v>0</v>
      </c>
    </row>
    <row r="26" spans="1:40" ht="15" customHeight="1" x14ac:dyDescent="0.3">
      <c r="A26" s="2" t="s">
        <v>329</v>
      </c>
      <c r="B26" s="9"/>
      <c r="C26" s="25">
        <v>0.05</v>
      </c>
      <c r="D26" s="26">
        <v>0</v>
      </c>
      <c r="E26" s="27">
        <v>0.12</v>
      </c>
      <c r="F26" s="26">
        <v>0</v>
      </c>
      <c r="G26" s="25">
        <v>0</v>
      </c>
      <c r="H26" s="25">
        <v>0.08</v>
      </c>
      <c r="I26" s="25">
        <v>0</v>
      </c>
      <c r="J26" s="25">
        <v>0.15</v>
      </c>
      <c r="K26" s="25">
        <v>0</v>
      </c>
      <c r="L26" s="25">
        <v>0</v>
      </c>
      <c r="M26" s="25">
        <v>0.06</v>
      </c>
      <c r="N26" s="27">
        <v>7.0000000000000007E-2</v>
      </c>
      <c r="O26" s="26">
        <v>0</v>
      </c>
      <c r="P26" s="25">
        <v>0</v>
      </c>
      <c r="Q26" s="25">
        <v>0</v>
      </c>
      <c r="R26" s="25">
        <v>0</v>
      </c>
      <c r="S26" s="25">
        <v>0</v>
      </c>
      <c r="T26" s="25">
        <v>0.05</v>
      </c>
      <c r="U26" s="25">
        <v>0</v>
      </c>
      <c r="V26" s="25">
        <v>0</v>
      </c>
      <c r="W26" s="25">
        <v>0</v>
      </c>
      <c r="X26" s="25">
        <v>0</v>
      </c>
      <c r="Y26" s="25">
        <v>0</v>
      </c>
      <c r="Z26" s="27">
        <v>0</v>
      </c>
      <c r="AA26" s="26">
        <v>0.05</v>
      </c>
      <c r="AB26" s="25">
        <v>0</v>
      </c>
      <c r="AC26" s="25">
        <v>0</v>
      </c>
      <c r="AD26" s="25">
        <v>0</v>
      </c>
      <c r="AE26" s="25">
        <v>0</v>
      </c>
      <c r="AF26" s="27">
        <v>0</v>
      </c>
      <c r="AG26" s="26">
        <v>0.04</v>
      </c>
      <c r="AH26" s="25">
        <v>7.0000000000000007E-2</v>
      </c>
      <c r="AI26" s="25">
        <v>0</v>
      </c>
      <c r="AJ26" s="25">
        <v>0.06</v>
      </c>
      <c r="AK26" s="25">
        <v>0</v>
      </c>
      <c r="AL26" s="27">
        <v>0.16</v>
      </c>
      <c r="AM26" s="26">
        <v>0.05</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5300-000000000000}"/>
  </hyperlinks>
  <pageMargins left="0.7" right="0.7" top="0.75" bottom="0.75" header="0.3" footer="0.3"/>
  <headerFooter>
    <oddHeader>&amp;L&amp;"Aptos"&amp;12&amp;K000000 Classification: CONFIDENTIAL&amp;1#_x000D_</oddHeader>
  </headerFooter>
</worksheet>
</file>

<file path=xl/worksheets/sheet8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400-000000000000}">
  <dimension ref="A1:AN37"/>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1231</v>
      </c>
    </row>
    <row r="4" spans="1:40" x14ac:dyDescent="0.3">
      <c r="A4" s="2" t="s">
        <v>329</v>
      </c>
      <c r="B4" s="2" t="s">
        <v>1232</v>
      </c>
    </row>
    <row r="5" spans="1:40" x14ac:dyDescent="0.3">
      <c r="A5" s="2" t="s">
        <v>329</v>
      </c>
      <c r="B5" s="2" t="s">
        <v>81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378</v>
      </c>
      <c r="H8" s="12" t="s">
        <v>379</v>
      </c>
      <c r="I8" s="12" t="s">
        <v>380</v>
      </c>
      <c r="J8" s="12" t="s">
        <v>381</v>
      </c>
      <c r="K8" s="12" t="s">
        <v>382</v>
      </c>
      <c r="L8" s="12" t="s">
        <v>383</v>
      </c>
      <c r="M8" s="12" t="s">
        <v>384</v>
      </c>
      <c r="N8" s="11" t="s">
        <v>385</v>
      </c>
      <c r="O8" s="10" t="s">
        <v>377</v>
      </c>
      <c r="P8" s="12" t="s">
        <v>378</v>
      </c>
      <c r="Q8" s="12" t="s">
        <v>464</v>
      </c>
      <c r="R8" s="12" t="s">
        <v>465</v>
      </c>
      <c r="S8" s="12" t="s">
        <v>466</v>
      </c>
      <c r="T8" s="12" t="s">
        <v>382</v>
      </c>
      <c r="U8" s="12" t="s">
        <v>467</v>
      </c>
      <c r="V8" s="12" t="s">
        <v>386</v>
      </c>
      <c r="W8" s="12" t="s">
        <v>468</v>
      </c>
      <c r="X8" s="12" t="s">
        <v>469</v>
      </c>
      <c r="Y8" s="12" t="s">
        <v>470</v>
      </c>
      <c r="Z8" s="11" t="s">
        <v>389</v>
      </c>
      <c r="AA8" s="10" t="s">
        <v>377</v>
      </c>
      <c r="AB8" s="12" t="s">
        <v>378</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772</v>
      </c>
      <c r="D9" s="14">
        <v>486</v>
      </c>
      <c r="E9" s="15">
        <v>282</v>
      </c>
      <c r="F9" s="14">
        <v>43</v>
      </c>
      <c r="G9" s="13">
        <v>125</v>
      </c>
      <c r="H9" s="13">
        <v>110</v>
      </c>
      <c r="I9" s="13">
        <v>145</v>
      </c>
      <c r="J9" s="13">
        <v>116</v>
      </c>
      <c r="K9" s="13">
        <v>233</v>
      </c>
      <c r="L9" s="13">
        <v>168</v>
      </c>
      <c r="M9" s="13">
        <v>255</v>
      </c>
      <c r="N9" s="15">
        <v>349</v>
      </c>
      <c r="O9" s="14">
        <v>485</v>
      </c>
      <c r="P9" s="13">
        <v>157</v>
      </c>
      <c r="Q9" s="13">
        <v>55</v>
      </c>
      <c r="R9" s="13">
        <v>13</v>
      </c>
      <c r="S9" s="13">
        <v>47</v>
      </c>
      <c r="T9" s="13">
        <v>130</v>
      </c>
      <c r="U9" s="13">
        <v>48</v>
      </c>
      <c r="V9" s="13">
        <v>0</v>
      </c>
      <c r="W9" s="13">
        <v>23</v>
      </c>
      <c r="X9" s="13">
        <v>78</v>
      </c>
      <c r="Y9" s="13">
        <v>81</v>
      </c>
      <c r="Z9" s="15">
        <v>140</v>
      </c>
      <c r="AA9" s="14">
        <v>661</v>
      </c>
      <c r="AB9" s="13">
        <v>109</v>
      </c>
      <c r="AC9" s="13">
        <v>17</v>
      </c>
      <c r="AD9" s="13">
        <v>56</v>
      </c>
      <c r="AE9" s="13">
        <v>31</v>
      </c>
      <c r="AF9" s="15">
        <v>5</v>
      </c>
      <c r="AG9" s="14">
        <v>590</v>
      </c>
      <c r="AH9" s="13">
        <v>182</v>
      </c>
      <c r="AI9" s="13">
        <v>312</v>
      </c>
      <c r="AJ9" s="13">
        <v>278</v>
      </c>
      <c r="AK9" s="13">
        <v>90</v>
      </c>
      <c r="AL9" s="15">
        <v>92</v>
      </c>
      <c r="AM9" s="14">
        <v>772</v>
      </c>
      <c r="AN9" s="15">
        <v>0</v>
      </c>
    </row>
    <row r="10" spans="1:40" ht="15" customHeight="1" x14ac:dyDescent="0.3">
      <c r="A10" s="2" t="s">
        <v>329</v>
      </c>
      <c r="B10" s="9" t="s">
        <v>338</v>
      </c>
      <c r="C10" s="13">
        <v>752</v>
      </c>
      <c r="D10" s="14">
        <v>477</v>
      </c>
      <c r="E10" s="15">
        <v>275</v>
      </c>
      <c r="F10" s="14">
        <v>39</v>
      </c>
      <c r="G10" s="13">
        <v>120</v>
      </c>
      <c r="H10" s="13">
        <v>104</v>
      </c>
      <c r="I10" s="13">
        <v>144</v>
      </c>
      <c r="J10" s="13">
        <v>111</v>
      </c>
      <c r="K10" s="13">
        <v>233</v>
      </c>
      <c r="L10" s="13">
        <v>159</v>
      </c>
      <c r="M10" s="13">
        <v>248</v>
      </c>
      <c r="N10" s="15">
        <v>345</v>
      </c>
      <c r="O10" s="14">
        <v>476</v>
      </c>
      <c r="P10" s="13">
        <v>152</v>
      </c>
      <c r="Q10" s="13">
        <v>52</v>
      </c>
      <c r="R10" s="13">
        <v>12</v>
      </c>
      <c r="S10" s="13">
        <v>45</v>
      </c>
      <c r="T10" s="13">
        <v>123</v>
      </c>
      <c r="U10" s="13">
        <v>45</v>
      </c>
      <c r="V10" s="13">
        <v>0</v>
      </c>
      <c r="W10" s="13">
        <v>21</v>
      </c>
      <c r="X10" s="13">
        <v>77</v>
      </c>
      <c r="Y10" s="13">
        <v>74</v>
      </c>
      <c r="Z10" s="15">
        <v>150</v>
      </c>
      <c r="AA10" s="14">
        <v>645</v>
      </c>
      <c r="AB10" s="13">
        <v>107</v>
      </c>
      <c r="AC10" s="13">
        <v>15</v>
      </c>
      <c r="AD10" s="13">
        <v>54</v>
      </c>
      <c r="AE10" s="13">
        <v>27</v>
      </c>
      <c r="AF10" s="15">
        <v>10</v>
      </c>
      <c r="AG10" s="14">
        <v>570</v>
      </c>
      <c r="AH10" s="13">
        <v>181</v>
      </c>
      <c r="AI10" s="13">
        <v>281</v>
      </c>
      <c r="AJ10" s="13">
        <v>289</v>
      </c>
      <c r="AK10" s="13">
        <v>96</v>
      </c>
      <c r="AL10" s="15">
        <v>86</v>
      </c>
      <c r="AM10" s="14">
        <v>752</v>
      </c>
      <c r="AN10" s="15">
        <v>0</v>
      </c>
    </row>
    <row r="11" spans="1:40" ht="15" customHeight="1" x14ac:dyDescent="0.3">
      <c r="A11" s="2" t="s">
        <v>329</v>
      </c>
      <c r="B11" s="9" t="s">
        <v>909</v>
      </c>
      <c r="C11" s="13">
        <v>205</v>
      </c>
      <c r="D11" s="14">
        <v>140</v>
      </c>
      <c r="E11" s="15">
        <v>65</v>
      </c>
      <c r="F11" s="14">
        <v>18</v>
      </c>
      <c r="G11" s="13">
        <v>28</v>
      </c>
      <c r="H11" s="13">
        <v>26</v>
      </c>
      <c r="I11" s="13">
        <v>36</v>
      </c>
      <c r="J11" s="13">
        <v>22</v>
      </c>
      <c r="K11" s="13">
        <v>75</v>
      </c>
      <c r="L11" s="13">
        <v>46</v>
      </c>
      <c r="M11" s="13">
        <v>62</v>
      </c>
      <c r="N11" s="15">
        <v>97</v>
      </c>
      <c r="O11" s="14">
        <v>129</v>
      </c>
      <c r="P11" s="13">
        <v>37</v>
      </c>
      <c r="Q11" s="13">
        <v>10</v>
      </c>
      <c r="R11" s="13">
        <v>4</v>
      </c>
      <c r="S11" s="13">
        <v>16</v>
      </c>
      <c r="T11" s="13">
        <v>39</v>
      </c>
      <c r="U11" s="13">
        <v>9</v>
      </c>
      <c r="V11" s="13">
        <v>0</v>
      </c>
      <c r="W11" s="13">
        <v>4</v>
      </c>
      <c r="X11" s="13">
        <v>18</v>
      </c>
      <c r="Y11" s="13">
        <v>18</v>
      </c>
      <c r="Z11" s="15">
        <v>49</v>
      </c>
      <c r="AA11" s="14">
        <v>175</v>
      </c>
      <c r="AB11" s="13">
        <v>30</v>
      </c>
      <c r="AC11" s="13">
        <v>3</v>
      </c>
      <c r="AD11" s="13">
        <v>17</v>
      </c>
      <c r="AE11" s="13">
        <v>10</v>
      </c>
      <c r="AF11" s="15">
        <v>0</v>
      </c>
      <c r="AG11" s="14">
        <v>150</v>
      </c>
      <c r="AH11" s="13">
        <v>55</v>
      </c>
      <c r="AI11" s="13">
        <v>81</v>
      </c>
      <c r="AJ11" s="13">
        <v>69</v>
      </c>
      <c r="AK11" s="13">
        <v>29</v>
      </c>
      <c r="AL11" s="15">
        <v>27</v>
      </c>
      <c r="AM11" s="14">
        <v>205</v>
      </c>
      <c r="AN11" s="15">
        <v>0</v>
      </c>
    </row>
    <row r="12" spans="1:40" ht="15" customHeight="1" x14ac:dyDescent="0.3">
      <c r="A12" s="2" t="s">
        <v>329</v>
      </c>
      <c r="B12" s="9"/>
      <c r="C12" s="16">
        <v>0.27</v>
      </c>
      <c r="D12" s="17">
        <v>0.28999999999999998</v>
      </c>
      <c r="E12" s="18">
        <v>0.24</v>
      </c>
      <c r="F12" s="19">
        <v>0.45</v>
      </c>
      <c r="G12" s="16">
        <v>0.23</v>
      </c>
      <c r="H12" s="16">
        <v>0.25</v>
      </c>
      <c r="I12" s="16">
        <v>0.25</v>
      </c>
      <c r="J12" s="16">
        <v>0.2</v>
      </c>
      <c r="K12" s="20">
        <v>0.32</v>
      </c>
      <c r="L12" s="16">
        <v>0.28999999999999998</v>
      </c>
      <c r="M12" s="16">
        <v>0.25</v>
      </c>
      <c r="N12" s="18">
        <v>0.28000000000000003</v>
      </c>
      <c r="O12" s="17">
        <v>0.27</v>
      </c>
      <c r="P12" s="16">
        <v>0.24</v>
      </c>
      <c r="Q12" s="16">
        <v>0.19</v>
      </c>
      <c r="R12" s="16">
        <v>0.3</v>
      </c>
      <c r="S12" s="16">
        <v>0.36</v>
      </c>
      <c r="T12" s="16">
        <v>0.32</v>
      </c>
      <c r="U12" s="16">
        <v>0.2</v>
      </c>
      <c r="V12" s="16">
        <v>0</v>
      </c>
      <c r="W12" s="16">
        <v>0.21</v>
      </c>
      <c r="X12" s="16">
        <v>0.24</v>
      </c>
      <c r="Y12" s="16">
        <v>0.25</v>
      </c>
      <c r="Z12" s="18">
        <v>0.33</v>
      </c>
      <c r="AA12" s="17">
        <v>0.27</v>
      </c>
      <c r="AB12" s="16">
        <v>0.28000000000000003</v>
      </c>
      <c r="AC12" s="16">
        <v>0.19</v>
      </c>
      <c r="AD12" s="16">
        <v>0.31</v>
      </c>
      <c r="AE12" s="16">
        <v>0.35</v>
      </c>
      <c r="AF12" s="18">
        <v>0</v>
      </c>
      <c r="AG12" s="17">
        <v>0.26</v>
      </c>
      <c r="AH12" s="16">
        <v>0.31</v>
      </c>
      <c r="AI12" s="16">
        <v>0.28999999999999998</v>
      </c>
      <c r="AJ12" s="16">
        <v>0.24</v>
      </c>
      <c r="AK12" s="16">
        <v>0.3</v>
      </c>
      <c r="AL12" s="18">
        <v>0.31</v>
      </c>
      <c r="AM12" s="17">
        <v>0.27</v>
      </c>
      <c r="AN12" s="18">
        <v>0</v>
      </c>
    </row>
    <row r="13" spans="1:40" ht="15" customHeight="1" x14ac:dyDescent="0.3">
      <c r="A13" s="2" t="s">
        <v>329</v>
      </c>
      <c r="B13" s="9"/>
      <c r="D13" s="22"/>
      <c r="E13" s="9"/>
      <c r="F13" s="10" t="s">
        <v>777</v>
      </c>
      <c r="K13" s="12" t="s">
        <v>381</v>
      </c>
      <c r="N13" s="9"/>
      <c r="O13" s="22"/>
      <c r="Z13" s="9"/>
      <c r="AA13" s="22"/>
      <c r="AF13" s="9"/>
      <c r="AG13" s="22"/>
      <c r="AL13" s="9"/>
      <c r="AM13" s="22"/>
      <c r="AN13" s="9"/>
    </row>
    <row r="14" spans="1:40" ht="15" customHeight="1" x14ac:dyDescent="0.3">
      <c r="A14" s="2" t="s">
        <v>329</v>
      </c>
      <c r="B14" s="9" t="s">
        <v>922</v>
      </c>
      <c r="C14" s="13">
        <v>330</v>
      </c>
      <c r="D14" s="14">
        <v>220</v>
      </c>
      <c r="E14" s="15">
        <v>110</v>
      </c>
      <c r="F14" s="14">
        <v>9</v>
      </c>
      <c r="G14" s="13">
        <v>54</v>
      </c>
      <c r="H14" s="13">
        <v>42</v>
      </c>
      <c r="I14" s="13">
        <v>68</v>
      </c>
      <c r="J14" s="13">
        <v>58</v>
      </c>
      <c r="K14" s="13">
        <v>100</v>
      </c>
      <c r="L14" s="13">
        <v>63</v>
      </c>
      <c r="M14" s="13">
        <v>109</v>
      </c>
      <c r="N14" s="15">
        <v>158</v>
      </c>
      <c r="O14" s="14">
        <v>217</v>
      </c>
      <c r="P14" s="13">
        <v>62</v>
      </c>
      <c r="Q14" s="13">
        <v>30</v>
      </c>
      <c r="R14" s="13">
        <v>6</v>
      </c>
      <c r="S14" s="13">
        <v>14</v>
      </c>
      <c r="T14" s="13">
        <v>52</v>
      </c>
      <c r="U14" s="13">
        <v>24</v>
      </c>
      <c r="V14" s="13">
        <v>0</v>
      </c>
      <c r="W14" s="13">
        <v>8</v>
      </c>
      <c r="X14" s="13">
        <v>37</v>
      </c>
      <c r="Y14" s="13">
        <v>32</v>
      </c>
      <c r="Z14" s="15">
        <v>66</v>
      </c>
      <c r="AA14" s="14">
        <v>278</v>
      </c>
      <c r="AB14" s="13">
        <v>52</v>
      </c>
      <c r="AC14" s="13">
        <v>11</v>
      </c>
      <c r="AD14" s="13">
        <v>22</v>
      </c>
      <c r="AE14" s="13">
        <v>14</v>
      </c>
      <c r="AF14" s="15">
        <v>4</v>
      </c>
      <c r="AG14" s="14">
        <v>245</v>
      </c>
      <c r="AH14" s="13">
        <v>86</v>
      </c>
      <c r="AI14" s="13">
        <v>122</v>
      </c>
      <c r="AJ14" s="13">
        <v>122</v>
      </c>
      <c r="AK14" s="13">
        <v>50</v>
      </c>
      <c r="AL14" s="15">
        <v>36</v>
      </c>
      <c r="AM14" s="14">
        <v>330</v>
      </c>
      <c r="AN14" s="15">
        <v>0</v>
      </c>
    </row>
    <row r="15" spans="1:40" ht="15" customHeight="1" x14ac:dyDescent="0.3">
      <c r="A15" s="2" t="s">
        <v>329</v>
      </c>
      <c r="B15" s="9"/>
      <c r="C15" s="16">
        <v>0.44</v>
      </c>
      <c r="D15" s="17">
        <v>0.46</v>
      </c>
      <c r="E15" s="18">
        <v>0.4</v>
      </c>
      <c r="F15" s="19">
        <v>0.23</v>
      </c>
      <c r="G15" s="16">
        <v>0.45</v>
      </c>
      <c r="H15" s="16">
        <v>0.4</v>
      </c>
      <c r="I15" s="16">
        <v>0.47</v>
      </c>
      <c r="J15" s="16">
        <v>0.52</v>
      </c>
      <c r="K15" s="16">
        <v>0.43</v>
      </c>
      <c r="L15" s="16">
        <v>0.4</v>
      </c>
      <c r="M15" s="16">
        <v>0.44</v>
      </c>
      <c r="N15" s="18">
        <v>0.46</v>
      </c>
      <c r="O15" s="17">
        <v>0.46</v>
      </c>
      <c r="P15" s="16">
        <v>0.41</v>
      </c>
      <c r="Q15" s="20">
        <v>0.57999999999999996</v>
      </c>
      <c r="R15" s="16">
        <v>0.53</v>
      </c>
      <c r="S15" s="16">
        <v>0.3</v>
      </c>
      <c r="T15" s="16">
        <v>0.42</v>
      </c>
      <c r="U15" s="16">
        <v>0.54</v>
      </c>
      <c r="V15" s="16">
        <v>0</v>
      </c>
      <c r="W15" s="16">
        <v>0.36</v>
      </c>
      <c r="X15" s="16">
        <v>0.48</v>
      </c>
      <c r="Y15" s="16">
        <v>0.43</v>
      </c>
      <c r="Z15" s="18">
        <v>0.44</v>
      </c>
      <c r="AA15" s="17">
        <v>0.43</v>
      </c>
      <c r="AB15" s="16">
        <v>0.49</v>
      </c>
      <c r="AC15" s="16">
        <v>0.73</v>
      </c>
      <c r="AD15" s="16">
        <v>0.41</v>
      </c>
      <c r="AE15" s="16">
        <v>0.52</v>
      </c>
      <c r="AF15" s="18">
        <v>0.41</v>
      </c>
      <c r="AG15" s="17">
        <v>0.43</v>
      </c>
      <c r="AH15" s="16">
        <v>0.47</v>
      </c>
      <c r="AI15" s="16">
        <v>0.44</v>
      </c>
      <c r="AJ15" s="16">
        <v>0.42</v>
      </c>
      <c r="AK15" s="16">
        <v>0.52</v>
      </c>
      <c r="AL15" s="18">
        <v>0.41</v>
      </c>
      <c r="AM15" s="17">
        <v>0.44</v>
      </c>
      <c r="AN15" s="18">
        <v>0</v>
      </c>
    </row>
    <row r="16" spans="1:40" ht="15" customHeight="1" x14ac:dyDescent="0.3">
      <c r="A16" s="2" t="s">
        <v>329</v>
      </c>
      <c r="B16" s="9"/>
      <c r="D16" s="22"/>
      <c r="E16" s="9"/>
      <c r="F16" s="22"/>
      <c r="G16" s="12" t="s">
        <v>377</v>
      </c>
      <c r="I16" s="12" t="s">
        <v>377</v>
      </c>
      <c r="J16" s="12" t="s">
        <v>432</v>
      </c>
      <c r="K16" s="12" t="s">
        <v>377</v>
      </c>
      <c r="M16" s="12" t="s">
        <v>377</v>
      </c>
      <c r="N16" s="11" t="s">
        <v>377</v>
      </c>
      <c r="O16" s="10" t="s">
        <v>381</v>
      </c>
      <c r="Q16" s="12" t="s">
        <v>454</v>
      </c>
      <c r="U16" s="12" t="s">
        <v>381</v>
      </c>
      <c r="Z16" s="9"/>
      <c r="AA16" s="22"/>
      <c r="AF16" s="9"/>
      <c r="AG16" s="22"/>
      <c r="AL16" s="9"/>
      <c r="AM16" s="22"/>
      <c r="AN16" s="9"/>
    </row>
    <row r="17" spans="1:40" ht="15" customHeight="1" x14ac:dyDescent="0.3">
      <c r="A17" s="2" t="s">
        <v>329</v>
      </c>
      <c r="B17" s="9" t="s">
        <v>930</v>
      </c>
      <c r="C17" s="13">
        <v>158</v>
      </c>
      <c r="D17" s="14">
        <v>87</v>
      </c>
      <c r="E17" s="15">
        <v>71</v>
      </c>
      <c r="F17" s="14">
        <v>9</v>
      </c>
      <c r="G17" s="13">
        <v>27</v>
      </c>
      <c r="H17" s="13">
        <v>27</v>
      </c>
      <c r="I17" s="13">
        <v>31</v>
      </c>
      <c r="J17" s="13">
        <v>24</v>
      </c>
      <c r="K17" s="13">
        <v>41</v>
      </c>
      <c r="L17" s="13">
        <v>36</v>
      </c>
      <c r="M17" s="13">
        <v>57</v>
      </c>
      <c r="N17" s="15">
        <v>64</v>
      </c>
      <c r="O17" s="14">
        <v>97</v>
      </c>
      <c r="P17" s="13">
        <v>36</v>
      </c>
      <c r="Q17" s="13">
        <v>11</v>
      </c>
      <c r="R17" s="13">
        <v>1</v>
      </c>
      <c r="S17" s="13">
        <v>11</v>
      </c>
      <c r="T17" s="13">
        <v>25</v>
      </c>
      <c r="U17" s="13">
        <v>7</v>
      </c>
      <c r="V17" s="13">
        <v>0</v>
      </c>
      <c r="W17" s="13">
        <v>5</v>
      </c>
      <c r="X17" s="13">
        <v>16</v>
      </c>
      <c r="Y17" s="13">
        <v>20</v>
      </c>
      <c r="Z17" s="15">
        <v>27</v>
      </c>
      <c r="AA17" s="14">
        <v>141</v>
      </c>
      <c r="AB17" s="13">
        <v>17</v>
      </c>
      <c r="AC17" s="13">
        <v>1</v>
      </c>
      <c r="AD17" s="13">
        <v>10</v>
      </c>
      <c r="AE17" s="13">
        <v>2</v>
      </c>
      <c r="AF17" s="15">
        <v>4</v>
      </c>
      <c r="AG17" s="14">
        <v>133</v>
      </c>
      <c r="AH17" s="13">
        <v>25</v>
      </c>
      <c r="AI17" s="13">
        <v>57</v>
      </c>
      <c r="AJ17" s="13">
        <v>76</v>
      </c>
      <c r="AK17" s="13">
        <v>11</v>
      </c>
      <c r="AL17" s="15">
        <v>14</v>
      </c>
      <c r="AM17" s="14">
        <v>158</v>
      </c>
      <c r="AN17" s="15">
        <v>0</v>
      </c>
    </row>
    <row r="18" spans="1:40" ht="15" customHeight="1" x14ac:dyDescent="0.3">
      <c r="A18" s="2" t="s">
        <v>329</v>
      </c>
      <c r="B18" s="9"/>
      <c r="C18" s="16">
        <v>0.21</v>
      </c>
      <c r="D18" s="19">
        <v>0.18</v>
      </c>
      <c r="E18" s="21">
        <v>0.26</v>
      </c>
      <c r="F18" s="17">
        <v>0.23</v>
      </c>
      <c r="G18" s="16">
        <v>0.23</v>
      </c>
      <c r="H18" s="16">
        <v>0.26</v>
      </c>
      <c r="I18" s="16">
        <v>0.21</v>
      </c>
      <c r="J18" s="16">
        <v>0.21</v>
      </c>
      <c r="K18" s="16">
        <v>0.17</v>
      </c>
      <c r="L18" s="16">
        <v>0.23</v>
      </c>
      <c r="M18" s="16">
        <v>0.23</v>
      </c>
      <c r="N18" s="18">
        <v>0.19</v>
      </c>
      <c r="O18" s="17">
        <v>0.2</v>
      </c>
      <c r="P18" s="16">
        <v>0.23</v>
      </c>
      <c r="Q18" s="16">
        <v>0.22</v>
      </c>
      <c r="R18" s="16">
        <v>0.08</v>
      </c>
      <c r="S18" s="16">
        <v>0.23</v>
      </c>
      <c r="T18" s="16">
        <v>0.2</v>
      </c>
      <c r="U18" s="16">
        <v>0.15</v>
      </c>
      <c r="V18" s="16">
        <v>0</v>
      </c>
      <c r="W18" s="16">
        <v>0.26</v>
      </c>
      <c r="X18" s="16">
        <v>0.2</v>
      </c>
      <c r="Y18" s="16">
        <v>0.27</v>
      </c>
      <c r="Z18" s="18">
        <v>0.18</v>
      </c>
      <c r="AA18" s="17">
        <v>0.22</v>
      </c>
      <c r="AB18" s="16">
        <v>0.16</v>
      </c>
      <c r="AC18" s="16">
        <v>0.08</v>
      </c>
      <c r="AD18" s="16">
        <v>0.18</v>
      </c>
      <c r="AE18" s="16">
        <v>0.09</v>
      </c>
      <c r="AF18" s="18">
        <v>0.39</v>
      </c>
      <c r="AG18" s="19">
        <v>0.23</v>
      </c>
      <c r="AH18" s="20">
        <v>0.14000000000000001</v>
      </c>
      <c r="AI18" s="16">
        <v>0.2</v>
      </c>
      <c r="AJ18" s="20">
        <v>0.26</v>
      </c>
      <c r="AK18" s="20">
        <v>0.11</v>
      </c>
      <c r="AL18" s="18">
        <v>0.17</v>
      </c>
      <c r="AM18" s="17">
        <v>0.21</v>
      </c>
      <c r="AN18" s="18">
        <v>0</v>
      </c>
    </row>
    <row r="19" spans="1:40" ht="15" customHeight="1" x14ac:dyDescent="0.3">
      <c r="A19" s="2" t="s">
        <v>329</v>
      </c>
      <c r="B19" s="9"/>
      <c r="D19" s="22"/>
      <c r="E19" s="11" t="s">
        <v>377</v>
      </c>
      <c r="F19" s="22"/>
      <c r="N19" s="9"/>
      <c r="O19" s="22"/>
      <c r="Z19" s="9"/>
      <c r="AA19" s="22"/>
      <c r="AF19" s="9"/>
      <c r="AG19" s="10" t="s">
        <v>454</v>
      </c>
      <c r="AJ19" s="12" t="s">
        <v>454</v>
      </c>
      <c r="AL19" s="9"/>
      <c r="AM19" s="22"/>
      <c r="AN19" s="9"/>
    </row>
    <row r="20" spans="1:40" ht="15" customHeight="1" x14ac:dyDescent="0.3">
      <c r="A20" s="2" t="s">
        <v>329</v>
      </c>
      <c r="B20" s="9" t="s">
        <v>940</v>
      </c>
      <c r="C20" s="13">
        <v>43</v>
      </c>
      <c r="D20" s="14">
        <v>22</v>
      </c>
      <c r="E20" s="15">
        <v>20</v>
      </c>
      <c r="F20" s="14">
        <v>3</v>
      </c>
      <c r="G20" s="13">
        <v>7</v>
      </c>
      <c r="H20" s="13">
        <v>9</v>
      </c>
      <c r="I20" s="13">
        <v>5</v>
      </c>
      <c r="J20" s="13">
        <v>6</v>
      </c>
      <c r="K20" s="13">
        <v>13</v>
      </c>
      <c r="L20" s="13">
        <v>11</v>
      </c>
      <c r="M20" s="13">
        <v>14</v>
      </c>
      <c r="N20" s="15">
        <v>18</v>
      </c>
      <c r="O20" s="14">
        <v>21</v>
      </c>
      <c r="P20" s="13">
        <v>14</v>
      </c>
      <c r="Q20" s="13">
        <v>1</v>
      </c>
      <c r="R20" s="13">
        <v>1</v>
      </c>
      <c r="S20" s="13">
        <v>4</v>
      </c>
      <c r="T20" s="13">
        <v>8</v>
      </c>
      <c r="U20" s="13">
        <v>3</v>
      </c>
      <c r="V20" s="13">
        <v>0</v>
      </c>
      <c r="W20" s="13">
        <v>3</v>
      </c>
      <c r="X20" s="13">
        <v>3</v>
      </c>
      <c r="Y20" s="13">
        <v>2</v>
      </c>
      <c r="Z20" s="15">
        <v>5</v>
      </c>
      <c r="AA20" s="14">
        <v>37</v>
      </c>
      <c r="AB20" s="13">
        <v>6</v>
      </c>
      <c r="AC20" s="13">
        <v>0</v>
      </c>
      <c r="AD20" s="13">
        <v>3</v>
      </c>
      <c r="AE20" s="13">
        <v>1</v>
      </c>
      <c r="AF20" s="15">
        <v>2</v>
      </c>
      <c r="AG20" s="14">
        <v>31</v>
      </c>
      <c r="AH20" s="13">
        <v>12</v>
      </c>
      <c r="AI20" s="13">
        <v>14</v>
      </c>
      <c r="AJ20" s="13">
        <v>17</v>
      </c>
      <c r="AK20" s="13">
        <v>6</v>
      </c>
      <c r="AL20" s="15">
        <v>6</v>
      </c>
      <c r="AM20" s="14">
        <v>43</v>
      </c>
      <c r="AN20" s="15">
        <v>0</v>
      </c>
    </row>
    <row r="21" spans="1:40" ht="15" customHeight="1" x14ac:dyDescent="0.3">
      <c r="A21" s="2" t="s">
        <v>329</v>
      </c>
      <c r="B21" s="9"/>
      <c r="C21" s="16">
        <v>0.06</v>
      </c>
      <c r="D21" s="17">
        <v>0.05</v>
      </c>
      <c r="E21" s="18">
        <v>7.0000000000000007E-2</v>
      </c>
      <c r="F21" s="17">
        <v>0.08</v>
      </c>
      <c r="G21" s="16">
        <v>0.06</v>
      </c>
      <c r="H21" s="16">
        <v>0.08</v>
      </c>
      <c r="I21" s="16">
        <v>0.03</v>
      </c>
      <c r="J21" s="16">
        <v>0.05</v>
      </c>
      <c r="K21" s="16">
        <v>0.05</v>
      </c>
      <c r="L21" s="16">
        <v>7.0000000000000007E-2</v>
      </c>
      <c r="M21" s="16">
        <v>0.05</v>
      </c>
      <c r="N21" s="18">
        <v>0.05</v>
      </c>
      <c r="O21" s="17">
        <v>0.04</v>
      </c>
      <c r="P21" s="16">
        <v>0.09</v>
      </c>
      <c r="Q21" s="16">
        <v>0.02</v>
      </c>
      <c r="R21" s="16">
        <v>0.09</v>
      </c>
      <c r="S21" s="16">
        <v>0.08</v>
      </c>
      <c r="T21" s="16">
        <v>0.06</v>
      </c>
      <c r="U21" s="16">
        <v>0.06</v>
      </c>
      <c r="V21" s="16">
        <v>0</v>
      </c>
      <c r="W21" s="16">
        <v>0.13</v>
      </c>
      <c r="X21" s="16">
        <v>0.04</v>
      </c>
      <c r="Y21" s="16">
        <v>0.03</v>
      </c>
      <c r="Z21" s="18">
        <v>0.04</v>
      </c>
      <c r="AA21" s="17">
        <v>0.06</v>
      </c>
      <c r="AB21" s="16">
        <v>0.05</v>
      </c>
      <c r="AC21" s="16">
        <v>0</v>
      </c>
      <c r="AD21" s="16">
        <v>0.05</v>
      </c>
      <c r="AE21" s="16">
        <v>0.03</v>
      </c>
      <c r="AF21" s="18">
        <v>0.2</v>
      </c>
      <c r="AG21" s="17">
        <v>0.05</v>
      </c>
      <c r="AH21" s="16">
        <v>0.06</v>
      </c>
      <c r="AI21" s="16">
        <v>0.05</v>
      </c>
      <c r="AJ21" s="16">
        <v>0.06</v>
      </c>
      <c r="AK21" s="16">
        <v>0.06</v>
      </c>
      <c r="AL21" s="18">
        <v>7.0000000000000007E-2</v>
      </c>
      <c r="AM21" s="17">
        <v>0.06</v>
      </c>
      <c r="AN21" s="18">
        <v>0</v>
      </c>
    </row>
    <row r="22" spans="1:40" ht="15" customHeight="1" x14ac:dyDescent="0.3">
      <c r="A22" s="2" t="s">
        <v>329</v>
      </c>
      <c r="B22" s="9"/>
      <c r="D22" s="22"/>
      <c r="E22" s="9"/>
      <c r="F22" s="22"/>
      <c r="N22" s="9"/>
      <c r="O22" s="22"/>
      <c r="P22" s="12" t="s">
        <v>377</v>
      </c>
      <c r="Z22" s="9"/>
      <c r="AA22" s="22"/>
      <c r="AF22" s="9"/>
      <c r="AG22" s="22"/>
      <c r="AL22" s="9"/>
      <c r="AM22" s="22"/>
      <c r="AN22" s="9"/>
    </row>
    <row r="23" spans="1:40" ht="15" customHeight="1" x14ac:dyDescent="0.3">
      <c r="A23" s="2" t="s">
        <v>329</v>
      </c>
      <c r="B23" s="9" t="s">
        <v>950</v>
      </c>
      <c r="C23" s="13">
        <v>15</v>
      </c>
      <c r="D23" s="14">
        <v>7</v>
      </c>
      <c r="E23" s="15">
        <v>9</v>
      </c>
      <c r="F23" s="14">
        <v>0</v>
      </c>
      <c r="G23" s="13">
        <v>3</v>
      </c>
      <c r="H23" s="13">
        <v>1</v>
      </c>
      <c r="I23" s="13">
        <v>5</v>
      </c>
      <c r="J23" s="13">
        <v>1</v>
      </c>
      <c r="K23" s="13">
        <v>5</v>
      </c>
      <c r="L23" s="13">
        <v>3</v>
      </c>
      <c r="M23" s="13">
        <v>6</v>
      </c>
      <c r="N23" s="15">
        <v>6</v>
      </c>
      <c r="O23" s="14">
        <v>11</v>
      </c>
      <c r="P23" s="13">
        <v>4</v>
      </c>
      <c r="Q23" s="13">
        <v>0</v>
      </c>
      <c r="R23" s="13">
        <v>0</v>
      </c>
      <c r="S23" s="13">
        <v>1</v>
      </c>
      <c r="T23" s="13">
        <v>0</v>
      </c>
      <c r="U23" s="13">
        <v>2</v>
      </c>
      <c r="V23" s="13">
        <v>0</v>
      </c>
      <c r="W23" s="13">
        <v>1</v>
      </c>
      <c r="X23" s="13">
        <v>3</v>
      </c>
      <c r="Y23" s="13">
        <v>3</v>
      </c>
      <c r="Z23" s="15">
        <v>2</v>
      </c>
      <c r="AA23" s="14">
        <v>13</v>
      </c>
      <c r="AB23" s="13">
        <v>3</v>
      </c>
      <c r="AC23" s="13">
        <v>0</v>
      </c>
      <c r="AD23" s="13">
        <v>3</v>
      </c>
      <c r="AE23" s="13">
        <v>0</v>
      </c>
      <c r="AF23" s="15">
        <v>0</v>
      </c>
      <c r="AG23" s="14">
        <v>12</v>
      </c>
      <c r="AH23" s="13">
        <v>4</v>
      </c>
      <c r="AI23" s="13">
        <v>6</v>
      </c>
      <c r="AJ23" s="13">
        <v>5</v>
      </c>
      <c r="AK23" s="13">
        <v>0</v>
      </c>
      <c r="AL23" s="15">
        <v>4</v>
      </c>
      <c r="AM23" s="14">
        <v>15</v>
      </c>
      <c r="AN23" s="15">
        <v>0</v>
      </c>
    </row>
    <row r="24" spans="1:40" ht="15" customHeight="1" x14ac:dyDescent="0.3">
      <c r="A24" s="2" t="s">
        <v>329</v>
      </c>
      <c r="B24" s="9"/>
      <c r="C24" s="16">
        <v>0.02</v>
      </c>
      <c r="D24" s="17">
        <v>0.01</v>
      </c>
      <c r="E24" s="18">
        <v>0.03</v>
      </c>
      <c r="F24" s="17">
        <v>0</v>
      </c>
      <c r="G24" s="16">
        <v>0.03</v>
      </c>
      <c r="H24" s="16">
        <v>0.01</v>
      </c>
      <c r="I24" s="16">
        <v>0.03</v>
      </c>
      <c r="J24" s="16">
        <v>0.01</v>
      </c>
      <c r="K24" s="16">
        <v>0.02</v>
      </c>
      <c r="L24" s="16">
        <v>0.02</v>
      </c>
      <c r="M24" s="16">
        <v>0.02</v>
      </c>
      <c r="N24" s="18">
        <v>0.02</v>
      </c>
      <c r="O24" s="17">
        <v>0.02</v>
      </c>
      <c r="P24" s="16">
        <v>0.03</v>
      </c>
      <c r="Q24" s="16">
        <v>0</v>
      </c>
      <c r="R24" s="16">
        <v>0</v>
      </c>
      <c r="S24" s="16">
        <v>0.02</v>
      </c>
      <c r="T24" s="16">
        <v>0</v>
      </c>
      <c r="U24" s="16">
        <v>0.04</v>
      </c>
      <c r="V24" s="16">
        <v>0</v>
      </c>
      <c r="W24" s="16">
        <v>0.04</v>
      </c>
      <c r="X24" s="16">
        <v>0.04</v>
      </c>
      <c r="Y24" s="16">
        <v>0.03</v>
      </c>
      <c r="Z24" s="18">
        <v>0.01</v>
      </c>
      <c r="AA24" s="17">
        <v>0.02</v>
      </c>
      <c r="AB24" s="16">
        <v>0.02</v>
      </c>
      <c r="AC24" s="16">
        <v>0</v>
      </c>
      <c r="AD24" s="16">
        <v>0.05</v>
      </c>
      <c r="AE24" s="16">
        <v>0</v>
      </c>
      <c r="AF24" s="18">
        <v>0</v>
      </c>
      <c r="AG24" s="17">
        <v>0.02</v>
      </c>
      <c r="AH24" s="16">
        <v>0.02</v>
      </c>
      <c r="AI24" s="16">
        <v>0.02</v>
      </c>
      <c r="AJ24" s="16">
        <v>0.02</v>
      </c>
      <c r="AK24" s="16">
        <v>0</v>
      </c>
      <c r="AL24" s="18">
        <v>0.04</v>
      </c>
      <c r="AM24" s="17">
        <v>0.02</v>
      </c>
      <c r="AN24" s="18">
        <v>0</v>
      </c>
    </row>
    <row r="25" spans="1:40" ht="15" customHeight="1" x14ac:dyDescent="0.3">
      <c r="A25" s="2" t="s">
        <v>329</v>
      </c>
      <c r="B25" s="9"/>
      <c r="D25" s="22"/>
      <c r="E25" s="9"/>
      <c r="F25" s="22"/>
      <c r="N25" s="9"/>
      <c r="O25" s="22"/>
      <c r="U25" s="12" t="s">
        <v>382</v>
      </c>
      <c r="X25" s="12" t="s">
        <v>382</v>
      </c>
      <c r="Y25" s="12" t="s">
        <v>382</v>
      </c>
      <c r="Z25" s="9"/>
      <c r="AA25" s="22"/>
      <c r="AF25" s="9"/>
      <c r="AG25" s="22"/>
      <c r="AL25" s="9"/>
      <c r="AM25" s="22"/>
      <c r="AN25" s="9"/>
    </row>
    <row r="26" spans="1:40" ht="15" customHeight="1" x14ac:dyDescent="0.3">
      <c r="A26" s="2" t="s">
        <v>329</v>
      </c>
      <c r="B26" s="9" t="s">
        <v>774</v>
      </c>
      <c r="C26" s="13">
        <v>1</v>
      </c>
      <c r="D26" s="14">
        <v>1</v>
      </c>
      <c r="E26" s="15">
        <v>0</v>
      </c>
      <c r="F26" s="14">
        <v>0</v>
      </c>
      <c r="G26" s="13">
        <v>0</v>
      </c>
      <c r="H26" s="13">
        <v>0</v>
      </c>
      <c r="I26" s="13">
        <v>0</v>
      </c>
      <c r="J26" s="13">
        <v>1</v>
      </c>
      <c r="K26" s="13">
        <v>0</v>
      </c>
      <c r="L26" s="13">
        <v>0</v>
      </c>
      <c r="M26" s="13">
        <v>0</v>
      </c>
      <c r="N26" s="15">
        <v>1</v>
      </c>
      <c r="O26" s="14">
        <v>0</v>
      </c>
      <c r="P26" s="13">
        <v>1</v>
      </c>
      <c r="Q26" s="13">
        <v>0</v>
      </c>
      <c r="R26" s="13">
        <v>0</v>
      </c>
      <c r="S26" s="13">
        <v>0</v>
      </c>
      <c r="T26" s="13">
        <v>0</v>
      </c>
      <c r="U26" s="13">
        <v>0</v>
      </c>
      <c r="V26" s="13">
        <v>0</v>
      </c>
      <c r="W26" s="13">
        <v>0</v>
      </c>
      <c r="X26" s="13">
        <v>0</v>
      </c>
      <c r="Y26" s="13">
        <v>0</v>
      </c>
      <c r="Z26" s="15">
        <v>0</v>
      </c>
      <c r="AA26" s="14">
        <v>1</v>
      </c>
      <c r="AB26" s="13">
        <v>0</v>
      </c>
      <c r="AC26" s="13">
        <v>0</v>
      </c>
      <c r="AD26" s="13">
        <v>0</v>
      </c>
      <c r="AE26" s="13">
        <v>0</v>
      </c>
      <c r="AF26" s="15">
        <v>0</v>
      </c>
      <c r="AG26" s="14">
        <v>1</v>
      </c>
      <c r="AH26" s="13">
        <v>0</v>
      </c>
      <c r="AI26" s="13">
        <v>1</v>
      </c>
      <c r="AJ26" s="13">
        <v>0</v>
      </c>
      <c r="AK26" s="13">
        <v>0</v>
      </c>
      <c r="AL26" s="15">
        <v>0</v>
      </c>
      <c r="AM26" s="14">
        <v>1</v>
      </c>
      <c r="AN26" s="15">
        <v>0</v>
      </c>
    </row>
    <row r="27" spans="1:40" ht="15" customHeight="1" x14ac:dyDescent="0.3">
      <c r="A27" s="2" t="s">
        <v>329</v>
      </c>
      <c r="B27" s="9"/>
      <c r="C27" s="3" t="s">
        <v>422</v>
      </c>
      <c r="D27" s="23" t="s">
        <v>422</v>
      </c>
      <c r="E27" s="18">
        <v>0</v>
      </c>
      <c r="F27" s="17">
        <v>0</v>
      </c>
      <c r="G27" s="16">
        <v>0</v>
      </c>
      <c r="H27" s="16">
        <v>0</v>
      </c>
      <c r="I27" s="16">
        <v>0</v>
      </c>
      <c r="J27" s="20">
        <v>0.01</v>
      </c>
      <c r="K27" s="16">
        <v>0</v>
      </c>
      <c r="L27" s="16">
        <v>0</v>
      </c>
      <c r="M27" s="16">
        <v>0</v>
      </c>
      <c r="N27" s="24" t="s">
        <v>422</v>
      </c>
      <c r="O27" s="17">
        <v>0</v>
      </c>
      <c r="P27" s="16">
        <v>0.01</v>
      </c>
      <c r="Q27" s="16">
        <v>0</v>
      </c>
      <c r="R27" s="16">
        <v>0</v>
      </c>
      <c r="S27" s="16">
        <v>0</v>
      </c>
      <c r="T27" s="16">
        <v>0</v>
      </c>
      <c r="U27" s="16">
        <v>0</v>
      </c>
      <c r="V27" s="16">
        <v>0</v>
      </c>
      <c r="W27" s="16">
        <v>0</v>
      </c>
      <c r="X27" s="16">
        <v>0</v>
      </c>
      <c r="Y27" s="16">
        <v>0</v>
      </c>
      <c r="Z27" s="18">
        <v>0</v>
      </c>
      <c r="AA27" s="23" t="s">
        <v>422</v>
      </c>
      <c r="AB27" s="16">
        <v>0</v>
      </c>
      <c r="AC27" s="16">
        <v>0</v>
      </c>
      <c r="AD27" s="16">
        <v>0</v>
      </c>
      <c r="AE27" s="16">
        <v>0</v>
      </c>
      <c r="AF27" s="18">
        <v>0</v>
      </c>
      <c r="AG27" s="23" t="s">
        <v>422</v>
      </c>
      <c r="AH27" s="16">
        <v>0</v>
      </c>
      <c r="AI27" s="3" t="s">
        <v>422</v>
      </c>
      <c r="AJ27" s="16">
        <v>0</v>
      </c>
      <c r="AK27" s="16">
        <v>0</v>
      </c>
      <c r="AL27" s="18">
        <v>0</v>
      </c>
      <c r="AM27" s="23" t="s">
        <v>422</v>
      </c>
      <c r="AN27" s="18">
        <v>0</v>
      </c>
    </row>
    <row r="28" spans="1:40" ht="15" customHeight="1" x14ac:dyDescent="0.3">
      <c r="A28" s="2" t="s">
        <v>329</v>
      </c>
      <c r="B28" s="9" t="s">
        <v>960</v>
      </c>
      <c r="C28" s="13">
        <v>535</v>
      </c>
      <c r="D28" s="14">
        <v>360</v>
      </c>
      <c r="E28" s="15">
        <v>175</v>
      </c>
      <c r="F28" s="14">
        <v>27</v>
      </c>
      <c r="G28" s="13">
        <v>82</v>
      </c>
      <c r="H28" s="13">
        <v>68</v>
      </c>
      <c r="I28" s="13">
        <v>103</v>
      </c>
      <c r="J28" s="13">
        <v>80</v>
      </c>
      <c r="K28" s="13">
        <v>175</v>
      </c>
      <c r="L28" s="13">
        <v>109</v>
      </c>
      <c r="M28" s="13">
        <v>171</v>
      </c>
      <c r="N28" s="15">
        <v>255</v>
      </c>
      <c r="O28" s="14">
        <v>346</v>
      </c>
      <c r="P28" s="13">
        <v>98</v>
      </c>
      <c r="Q28" s="13">
        <v>40</v>
      </c>
      <c r="R28" s="13">
        <v>10</v>
      </c>
      <c r="S28" s="13">
        <v>30</v>
      </c>
      <c r="T28" s="13">
        <v>91</v>
      </c>
      <c r="U28" s="13">
        <v>34</v>
      </c>
      <c r="V28" s="13">
        <v>0</v>
      </c>
      <c r="W28" s="13">
        <v>12</v>
      </c>
      <c r="X28" s="13">
        <v>55</v>
      </c>
      <c r="Y28" s="13">
        <v>50</v>
      </c>
      <c r="Z28" s="15">
        <v>116</v>
      </c>
      <c r="AA28" s="14">
        <v>454</v>
      </c>
      <c r="AB28" s="13">
        <v>81</v>
      </c>
      <c r="AC28" s="13">
        <v>14</v>
      </c>
      <c r="AD28" s="13">
        <v>40</v>
      </c>
      <c r="AE28" s="13">
        <v>24</v>
      </c>
      <c r="AF28" s="15">
        <v>4</v>
      </c>
      <c r="AG28" s="14">
        <v>394</v>
      </c>
      <c r="AH28" s="13">
        <v>141</v>
      </c>
      <c r="AI28" s="13">
        <v>203</v>
      </c>
      <c r="AJ28" s="13">
        <v>191</v>
      </c>
      <c r="AK28" s="13">
        <v>79</v>
      </c>
      <c r="AL28" s="15">
        <v>62</v>
      </c>
      <c r="AM28" s="14">
        <v>535</v>
      </c>
      <c r="AN28" s="15">
        <v>0</v>
      </c>
    </row>
    <row r="29" spans="1:40" ht="15" customHeight="1" x14ac:dyDescent="0.3">
      <c r="A29" s="2" t="s">
        <v>329</v>
      </c>
      <c r="B29" s="9"/>
      <c r="C29" s="16">
        <v>0.71</v>
      </c>
      <c r="D29" s="19">
        <v>0.75</v>
      </c>
      <c r="E29" s="21">
        <v>0.64</v>
      </c>
      <c r="F29" s="17">
        <v>0.69</v>
      </c>
      <c r="G29" s="16">
        <v>0.68</v>
      </c>
      <c r="H29" s="16">
        <v>0.65</v>
      </c>
      <c r="I29" s="16">
        <v>0.72</v>
      </c>
      <c r="J29" s="16">
        <v>0.72</v>
      </c>
      <c r="K29" s="16">
        <v>0.75</v>
      </c>
      <c r="L29" s="16">
        <v>0.68</v>
      </c>
      <c r="M29" s="16">
        <v>0.69</v>
      </c>
      <c r="N29" s="18">
        <v>0.74</v>
      </c>
      <c r="O29" s="17">
        <v>0.73</v>
      </c>
      <c r="P29" s="20">
        <v>0.65</v>
      </c>
      <c r="Q29" s="16">
        <v>0.77</v>
      </c>
      <c r="R29" s="16">
        <v>0.83</v>
      </c>
      <c r="S29" s="16">
        <v>0.66</v>
      </c>
      <c r="T29" s="16">
        <v>0.74</v>
      </c>
      <c r="U29" s="16">
        <v>0.74</v>
      </c>
      <c r="V29" s="16">
        <v>0</v>
      </c>
      <c r="W29" s="16">
        <v>0.56999999999999995</v>
      </c>
      <c r="X29" s="16">
        <v>0.72</v>
      </c>
      <c r="Y29" s="16">
        <v>0.67</v>
      </c>
      <c r="Z29" s="18">
        <v>0.77</v>
      </c>
      <c r="AA29" s="17">
        <v>0.7</v>
      </c>
      <c r="AB29" s="16">
        <v>0.76</v>
      </c>
      <c r="AC29" s="16">
        <v>0.92</v>
      </c>
      <c r="AD29" s="16">
        <v>0.73</v>
      </c>
      <c r="AE29" s="20">
        <v>0.88</v>
      </c>
      <c r="AF29" s="18">
        <v>0.41</v>
      </c>
      <c r="AG29" s="19">
        <v>0.69</v>
      </c>
      <c r="AH29" s="20">
        <v>0.78</v>
      </c>
      <c r="AI29" s="16">
        <v>0.72</v>
      </c>
      <c r="AJ29" s="20">
        <v>0.66</v>
      </c>
      <c r="AK29" s="20">
        <v>0.82</v>
      </c>
      <c r="AL29" s="18">
        <v>0.73</v>
      </c>
      <c r="AM29" s="17">
        <v>0.71</v>
      </c>
      <c r="AN29" s="18">
        <v>0</v>
      </c>
    </row>
    <row r="30" spans="1:40" ht="15" customHeight="1" x14ac:dyDescent="0.3">
      <c r="A30" s="2" t="s">
        <v>329</v>
      </c>
      <c r="B30" s="9"/>
      <c r="D30" s="10" t="s">
        <v>378</v>
      </c>
      <c r="E30" s="9"/>
      <c r="F30" s="22"/>
      <c r="N30" s="9"/>
      <c r="O30" s="22"/>
      <c r="Z30" s="11" t="s">
        <v>378</v>
      </c>
      <c r="AA30" s="22"/>
      <c r="AE30" s="12" t="s">
        <v>377</v>
      </c>
      <c r="AF30" s="9"/>
      <c r="AG30" s="22"/>
      <c r="AH30" s="12" t="s">
        <v>405</v>
      </c>
      <c r="AK30" s="12" t="s">
        <v>405</v>
      </c>
      <c r="AL30" s="9"/>
      <c r="AM30" s="22"/>
      <c r="AN30" s="9"/>
    </row>
    <row r="31" spans="1:40" ht="15" customHeight="1" x14ac:dyDescent="0.3">
      <c r="A31" s="2" t="s">
        <v>329</v>
      </c>
      <c r="B31" s="9" t="s">
        <v>970</v>
      </c>
      <c r="C31" s="13">
        <v>58</v>
      </c>
      <c r="D31" s="14">
        <v>29</v>
      </c>
      <c r="E31" s="15">
        <v>29</v>
      </c>
      <c r="F31" s="14">
        <v>3</v>
      </c>
      <c r="G31" s="13">
        <v>11</v>
      </c>
      <c r="H31" s="13">
        <v>10</v>
      </c>
      <c r="I31" s="13">
        <v>10</v>
      </c>
      <c r="J31" s="13">
        <v>7</v>
      </c>
      <c r="K31" s="13">
        <v>18</v>
      </c>
      <c r="L31" s="13">
        <v>14</v>
      </c>
      <c r="M31" s="13">
        <v>19</v>
      </c>
      <c r="N31" s="15">
        <v>24</v>
      </c>
      <c r="O31" s="14">
        <v>33</v>
      </c>
      <c r="P31" s="13">
        <v>18</v>
      </c>
      <c r="Q31" s="13">
        <v>1</v>
      </c>
      <c r="R31" s="13">
        <v>1</v>
      </c>
      <c r="S31" s="13">
        <v>5</v>
      </c>
      <c r="T31" s="13">
        <v>8</v>
      </c>
      <c r="U31" s="13">
        <v>5</v>
      </c>
      <c r="V31" s="13">
        <v>0</v>
      </c>
      <c r="W31" s="13">
        <v>3</v>
      </c>
      <c r="X31" s="13">
        <v>6</v>
      </c>
      <c r="Y31" s="13">
        <v>4</v>
      </c>
      <c r="Z31" s="15">
        <v>7</v>
      </c>
      <c r="AA31" s="14">
        <v>50</v>
      </c>
      <c r="AB31" s="13">
        <v>8</v>
      </c>
      <c r="AC31" s="13">
        <v>0</v>
      </c>
      <c r="AD31" s="13">
        <v>5</v>
      </c>
      <c r="AE31" s="13">
        <v>1</v>
      </c>
      <c r="AF31" s="15">
        <v>2</v>
      </c>
      <c r="AG31" s="14">
        <v>43</v>
      </c>
      <c r="AH31" s="13">
        <v>15</v>
      </c>
      <c r="AI31" s="13">
        <v>20</v>
      </c>
      <c r="AJ31" s="13">
        <v>23</v>
      </c>
      <c r="AK31" s="13">
        <v>6</v>
      </c>
      <c r="AL31" s="15">
        <v>9</v>
      </c>
      <c r="AM31" s="14">
        <v>58</v>
      </c>
      <c r="AN31" s="15">
        <v>0</v>
      </c>
    </row>
    <row r="32" spans="1:40" ht="15" customHeight="1" x14ac:dyDescent="0.3">
      <c r="A32" s="2" t="s">
        <v>329</v>
      </c>
      <c r="B32" s="9"/>
      <c r="C32" s="16">
        <v>0.08</v>
      </c>
      <c r="D32" s="19">
        <v>0.06</v>
      </c>
      <c r="E32" s="21">
        <v>0.11</v>
      </c>
      <c r="F32" s="17">
        <v>0.08</v>
      </c>
      <c r="G32" s="16">
        <v>0.09</v>
      </c>
      <c r="H32" s="16">
        <v>0.09</v>
      </c>
      <c r="I32" s="16">
        <v>7.0000000000000007E-2</v>
      </c>
      <c r="J32" s="16">
        <v>0.06</v>
      </c>
      <c r="K32" s="16">
        <v>0.08</v>
      </c>
      <c r="L32" s="16">
        <v>0.09</v>
      </c>
      <c r="M32" s="16">
        <v>0.08</v>
      </c>
      <c r="N32" s="18">
        <v>7.0000000000000007E-2</v>
      </c>
      <c r="O32" s="17">
        <v>7.0000000000000007E-2</v>
      </c>
      <c r="P32" s="20">
        <v>0.12</v>
      </c>
      <c r="Q32" s="16">
        <v>0.02</v>
      </c>
      <c r="R32" s="16">
        <v>0.09</v>
      </c>
      <c r="S32" s="16">
        <v>0.1</v>
      </c>
      <c r="T32" s="16">
        <v>0.06</v>
      </c>
      <c r="U32" s="16">
        <v>0.1</v>
      </c>
      <c r="V32" s="16">
        <v>0</v>
      </c>
      <c r="W32" s="16">
        <v>0.17</v>
      </c>
      <c r="X32" s="16">
        <v>0.08</v>
      </c>
      <c r="Y32" s="16">
        <v>0.06</v>
      </c>
      <c r="Z32" s="18">
        <v>0.05</v>
      </c>
      <c r="AA32" s="17">
        <v>0.08</v>
      </c>
      <c r="AB32" s="16">
        <v>0.08</v>
      </c>
      <c r="AC32" s="16">
        <v>0</v>
      </c>
      <c r="AD32" s="16">
        <v>0.1</v>
      </c>
      <c r="AE32" s="16">
        <v>0.03</v>
      </c>
      <c r="AF32" s="18">
        <v>0.2</v>
      </c>
      <c r="AG32" s="17">
        <v>7.0000000000000007E-2</v>
      </c>
      <c r="AH32" s="16">
        <v>0.08</v>
      </c>
      <c r="AI32" s="16">
        <v>7.0000000000000007E-2</v>
      </c>
      <c r="AJ32" s="16">
        <v>0.08</v>
      </c>
      <c r="AK32" s="16">
        <v>0.06</v>
      </c>
      <c r="AL32" s="18">
        <v>0.11</v>
      </c>
      <c r="AM32" s="17">
        <v>0.08</v>
      </c>
      <c r="AN32" s="18">
        <v>0</v>
      </c>
    </row>
    <row r="33" spans="1:40" ht="15" customHeight="1" x14ac:dyDescent="0.3">
      <c r="A33" s="2" t="s">
        <v>329</v>
      </c>
      <c r="B33" s="9"/>
      <c r="C33" s="28"/>
      <c r="D33" s="29"/>
      <c r="E33" s="48" t="s">
        <v>377</v>
      </c>
      <c r="F33" s="29"/>
      <c r="G33" s="28"/>
      <c r="H33" s="28"/>
      <c r="I33" s="28"/>
      <c r="J33" s="28"/>
      <c r="K33" s="28"/>
      <c r="L33" s="28"/>
      <c r="M33" s="28"/>
      <c r="N33" s="30"/>
      <c r="O33" s="29"/>
      <c r="P33" s="47" t="s">
        <v>799</v>
      </c>
      <c r="Q33" s="28"/>
      <c r="R33" s="28"/>
      <c r="S33" s="28"/>
      <c r="T33" s="28"/>
      <c r="U33" s="28"/>
      <c r="V33" s="28"/>
      <c r="W33" s="28"/>
      <c r="X33" s="28"/>
      <c r="Y33" s="28"/>
      <c r="Z33" s="30"/>
      <c r="AA33" s="29"/>
      <c r="AB33" s="28"/>
      <c r="AC33" s="28"/>
      <c r="AD33" s="28"/>
      <c r="AE33" s="28"/>
      <c r="AF33" s="30"/>
      <c r="AG33" s="29"/>
      <c r="AH33" s="28"/>
      <c r="AI33" s="28"/>
      <c r="AJ33" s="28"/>
      <c r="AK33" s="28"/>
      <c r="AL33" s="30"/>
      <c r="AM33" s="29"/>
      <c r="AN33" s="30"/>
    </row>
    <row r="34" spans="1:40" x14ac:dyDescent="0.3">
      <c r="A34" s="2" t="s">
        <v>329</v>
      </c>
      <c r="B34" s="2" t="s">
        <v>457</v>
      </c>
    </row>
    <row r="35" spans="1:40" x14ac:dyDescent="0.3">
      <c r="A35" s="2" t="s">
        <v>329</v>
      </c>
      <c r="B35" s="2" t="s">
        <v>458</v>
      </c>
    </row>
    <row r="36" spans="1:40" ht="15" customHeight="1" x14ac:dyDescent="0.3">
      <c r="A36" s="2" t="s">
        <v>329</v>
      </c>
    </row>
    <row r="37" spans="1:40" ht="15" customHeight="1" x14ac:dyDescent="0.3">
      <c r="A37" s="2" t="s">
        <v>329</v>
      </c>
      <c r="B37" s="2" t="s">
        <v>459</v>
      </c>
    </row>
  </sheetData>
  <mergeCells count="6">
    <mergeCell ref="AM6:AN6"/>
    <mergeCell ref="D6:E6"/>
    <mergeCell ref="F6:N6"/>
    <mergeCell ref="O6:Z6"/>
    <mergeCell ref="AA6:AF6"/>
    <mergeCell ref="AG6:AL6"/>
  </mergeCells>
  <hyperlinks>
    <hyperlink ref="B1" location="'Contents'!E1" display="&lt;&lt; Contents" xr:uid="{00000000-0004-0000-5400-000000000000}"/>
  </hyperlinks>
  <pageMargins left="0.7" right="0.7" top="0.75" bottom="0.75" header="0.3" footer="0.3"/>
  <headerFooter>
    <oddHeader>&amp;L&amp;"Aptos"&amp;12&amp;K000000 Classification: CONFIDENTIAL&amp;1#_x000D_</oddHeader>
  </headerFooter>
</worksheet>
</file>

<file path=xl/worksheets/sheet8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5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1233</v>
      </c>
    </row>
    <row r="4" spans="1:40" x14ac:dyDescent="0.3">
      <c r="A4" s="2" t="s">
        <v>329</v>
      </c>
      <c r="B4" s="2" t="s">
        <v>1234</v>
      </c>
    </row>
    <row r="5" spans="1:40" x14ac:dyDescent="0.3">
      <c r="A5" s="2" t="s">
        <v>329</v>
      </c>
      <c r="B5" s="2" t="s">
        <v>83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466</v>
      </c>
      <c r="K8" s="12" t="s">
        <v>390</v>
      </c>
      <c r="L8" s="12" t="s">
        <v>383</v>
      </c>
      <c r="M8" s="12" t="s">
        <v>384</v>
      </c>
      <c r="N8" s="11" t="s">
        <v>385</v>
      </c>
      <c r="O8" s="10" t="s">
        <v>377</v>
      </c>
      <c r="P8" s="12" t="s">
        <v>378</v>
      </c>
      <c r="Q8" s="12" t="s">
        <v>464</v>
      </c>
      <c r="R8" s="12" t="s">
        <v>465</v>
      </c>
      <c r="S8" s="12" t="s">
        <v>466</v>
      </c>
      <c r="T8" s="12" t="s">
        <v>382</v>
      </c>
      <c r="U8" s="12" t="s">
        <v>467</v>
      </c>
      <c r="V8" s="12" t="s">
        <v>386</v>
      </c>
      <c r="W8" s="12" t="s">
        <v>468</v>
      </c>
      <c r="X8" s="12" t="s">
        <v>469</v>
      </c>
      <c r="Y8" s="12" t="s">
        <v>470</v>
      </c>
      <c r="Z8" s="11" t="s">
        <v>389</v>
      </c>
      <c r="AA8" s="10" t="s">
        <v>377</v>
      </c>
      <c r="AB8" s="12" t="s">
        <v>378</v>
      </c>
      <c r="AC8" s="12" t="s">
        <v>464</v>
      </c>
      <c r="AD8" s="12" t="s">
        <v>380</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812</v>
      </c>
      <c r="D9" s="14">
        <v>387</v>
      </c>
      <c r="E9" s="15">
        <v>419</v>
      </c>
      <c r="F9" s="14">
        <v>127</v>
      </c>
      <c r="G9" s="13">
        <v>218</v>
      </c>
      <c r="H9" s="13">
        <v>169</v>
      </c>
      <c r="I9" s="13">
        <v>148</v>
      </c>
      <c r="J9" s="13">
        <v>80</v>
      </c>
      <c r="K9" s="13">
        <v>70</v>
      </c>
      <c r="L9" s="13">
        <v>345</v>
      </c>
      <c r="M9" s="13">
        <v>317</v>
      </c>
      <c r="N9" s="15">
        <v>150</v>
      </c>
      <c r="O9" s="14">
        <v>498</v>
      </c>
      <c r="P9" s="13">
        <v>174</v>
      </c>
      <c r="Q9" s="13">
        <v>65</v>
      </c>
      <c r="R9" s="13">
        <v>26</v>
      </c>
      <c r="S9" s="13">
        <v>62</v>
      </c>
      <c r="T9" s="13">
        <v>140</v>
      </c>
      <c r="U9" s="13">
        <v>64</v>
      </c>
      <c r="V9" s="13">
        <v>0</v>
      </c>
      <c r="W9" s="13">
        <v>11</v>
      </c>
      <c r="X9" s="13">
        <v>54</v>
      </c>
      <c r="Y9" s="13">
        <v>57</v>
      </c>
      <c r="Z9" s="15">
        <v>159</v>
      </c>
      <c r="AA9" s="14">
        <v>610</v>
      </c>
      <c r="AB9" s="13">
        <v>198</v>
      </c>
      <c r="AC9" s="13">
        <v>28</v>
      </c>
      <c r="AD9" s="13">
        <v>104</v>
      </c>
      <c r="AE9" s="13">
        <v>60</v>
      </c>
      <c r="AF9" s="15">
        <v>6</v>
      </c>
      <c r="AG9" s="14">
        <v>468</v>
      </c>
      <c r="AH9" s="13">
        <v>344</v>
      </c>
      <c r="AI9" s="13">
        <v>222</v>
      </c>
      <c r="AJ9" s="13">
        <v>246</v>
      </c>
      <c r="AK9" s="13">
        <v>153</v>
      </c>
      <c r="AL9" s="15">
        <v>191</v>
      </c>
      <c r="AM9" s="14">
        <v>812</v>
      </c>
      <c r="AN9" s="15">
        <v>0</v>
      </c>
    </row>
    <row r="10" spans="1:40" ht="15" customHeight="1" x14ac:dyDescent="0.3">
      <c r="A10" s="2" t="s">
        <v>329</v>
      </c>
      <c r="B10" s="9" t="s">
        <v>338</v>
      </c>
      <c r="C10" s="13">
        <v>776</v>
      </c>
      <c r="D10" s="14">
        <v>374</v>
      </c>
      <c r="E10" s="15">
        <v>402</v>
      </c>
      <c r="F10" s="14">
        <v>116</v>
      </c>
      <c r="G10" s="13">
        <v>208</v>
      </c>
      <c r="H10" s="13">
        <v>160</v>
      </c>
      <c r="I10" s="13">
        <v>146</v>
      </c>
      <c r="J10" s="13">
        <v>76</v>
      </c>
      <c r="K10" s="13">
        <v>70</v>
      </c>
      <c r="L10" s="13">
        <v>324</v>
      </c>
      <c r="M10" s="13">
        <v>306</v>
      </c>
      <c r="N10" s="15">
        <v>147</v>
      </c>
      <c r="O10" s="14">
        <v>478</v>
      </c>
      <c r="P10" s="13">
        <v>166</v>
      </c>
      <c r="Q10" s="13">
        <v>59</v>
      </c>
      <c r="R10" s="13">
        <v>23</v>
      </c>
      <c r="S10" s="13">
        <v>61</v>
      </c>
      <c r="T10" s="13">
        <v>133</v>
      </c>
      <c r="U10" s="13">
        <v>61</v>
      </c>
      <c r="V10" s="13">
        <v>0</v>
      </c>
      <c r="W10" s="13">
        <v>9</v>
      </c>
      <c r="X10" s="13">
        <v>52</v>
      </c>
      <c r="Y10" s="13">
        <v>51</v>
      </c>
      <c r="Z10" s="15">
        <v>163</v>
      </c>
      <c r="AA10" s="14">
        <v>585</v>
      </c>
      <c r="AB10" s="13">
        <v>191</v>
      </c>
      <c r="AC10" s="13">
        <v>25</v>
      </c>
      <c r="AD10" s="13">
        <v>102</v>
      </c>
      <c r="AE10" s="13">
        <v>53</v>
      </c>
      <c r="AF10" s="15">
        <v>11</v>
      </c>
      <c r="AG10" s="14">
        <v>445</v>
      </c>
      <c r="AH10" s="13">
        <v>331</v>
      </c>
      <c r="AI10" s="13">
        <v>196</v>
      </c>
      <c r="AJ10" s="13">
        <v>249</v>
      </c>
      <c r="AK10" s="13">
        <v>158</v>
      </c>
      <c r="AL10" s="15">
        <v>173</v>
      </c>
      <c r="AM10" s="14">
        <v>776</v>
      </c>
      <c r="AN10" s="15">
        <v>0</v>
      </c>
    </row>
    <row r="11" spans="1:40" ht="15" customHeight="1" x14ac:dyDescent="0.3">
      <c r="A11" s="2" t="s">
        <v>329</v>
      </c>
      <c r="B11" s="9" t="s">
        <v>909</v>
      </c>
      <c r="C11" s="13">
        <v>94</v>
      </c>
      <c r="D11" s="14">
        <v>54</v>
      </c>
      <c r="E11" s="15">
        <v>40</v>
      </c>
      <c r="F11" s="14">
        <v>15</v>
      </c>
      <c r="G11" s="13">
        <v>33</v>
      </c>
      <c r="H11" s="13">
        <v>17</v>
      </c>
      <c r="I11" s="13">
        <v>13</v>
      </c>
      <c r="J11" s="13">
        <v>8</v>
      </c>
      <c r="K11" s="13">
        <v>6</v>
      </c>
      <c r="L11" s="13">
        <v>49</v>
      </c>
      <c r="M11" s="13">
        <v>31</v>
      </c>
      <c r="N11" s="15">
        <v>15</v>
      </c>
      <c r="O11" s="14">
        <v>66</v>
      </c>
      <c r="P11" s="13">
        <v>18</v>
      </c>
      <c r="Q11" s="13">
        <v>8</v>
      </c>
      <c r="R11" s="13">
        <v>5</v>
      </c>
      <c r="S11" s="13">
        <v>9</v>
      </c>
      <c r="T11" s="13">
        <v>10</v>
      </c>
      <c r="U11" s="13">
        <v>8</v>
      </c>
      <c r="V11" s="13">
        <v>0</v>
      </c>
      <c r="W11" s="13">
        <v>0</v>
      </c>
      <c r="X11" s="13">
        <v>3</v>
      </c>
      <c r="Y11" s="13">
        <v>4</v>
      </c>
      <c r="Z11" s="15">
        <v>30</v>
      </c>
      <c r="AA11" s="14">
        <v>59</v>
      </c>
      <c r="AB11" s="13">
        <v>35</v>
      </c>
      <c r="AC11" s="13">
        <v>2</v>
      </c>
      <c r="AD11" s="13">
        <v>17</v>
      </c>
      <c r="AE11" s="13">
        <v>14</v>
      </c>
      <c r="AF11" s="15">
        <v>2</v>
      </c>
      <c r="AG11" s="14">
        <v>48</v>
      </c>
      <c r="AH11" s="13">
        <v>46</v>
      </c>
      <c r="AI11" s="13">
        <v>30</v>
      </c>
      <c r="AJ11" s="13">
        <v>18</v>
      </c>
      <c r="AK11" s="13">
        <v>24</v>
      </c>
      <c r="AL11" s="15">
        <v>22</v>
      </c>
      <c r="AM11" s="14">
        <v>94</v>
      </c>
      <c r="AN11" s="15">
        <v>0</v>
      </c>
    </row>
    <row r="12" spans="1:40" ht="15" customHeight="1" x14ac:dyDescent="0.3">
      <c r="A12" s="2" t="s">
        <v>329</v>
      </c>
      <c r="B12" s="9"/>
      <c r="C12" s="16">
        <v>0.12</v>
      </c>
      <c r="D12" s="17">
        <v>0.14000000000000001</v>
      </c>
      <c r="E12" s="18">
        <v>0.1</v>
      </c>
      <c r="F12" s="17">
        <v>0.13</v>
      </c>
      <c r="G12" s="20">
        <v>0.16</v>
      </c>
      <c r="H12" s="16">
        <v>0.11</v>
      </c>
      <c r="I12" s="16">
        <v>0.09</v>
      </c>
      <c r="J12" s="16">
        <v>0.11</v>
      </c>
      <c r="K12" s="16">
        <v>0.09</v>
      </c>
      <c r="L12" s="20">
        <v>0.15</v>
      </c>
      <c r="M12" s="16">
        <v>0.1</v>
      </c>
      <c r="N12" s="18">
        <v>0.1</v>
      </c>
      <c r="O12" s="17">
        <v>0.14000000000000001</v>
      </c>
      <c r="P12" s="16">
        <v>0.11</v>
      </c>
      <c r="Q12" s="16">
        <v>0.14000000000000001</v>
      </c>
      <c r="R12" s="16">
        <v>0.22</v>
      </c>
      <c r="S12" s="16">
        <v>0.15</v>
      </c>
      <c r="T12" s="16">
        <v>0.08</v>
      </c>
      <c r="U12" s="16">
        <v>0.13</v>
      </c>
      <c r="V12" s="16">
        <v>0</v>
      </c>
      <c r="W12" s="16">
        <v>0</v>
      </c>
      <c r="X12" s="16">
        <v>0.06</v>
      </c>
      <c r="Y12" s="16">
        <v>0.08</v>
      </c>
      <c r="Z12" s="21">
        <v>0.18</v>
      </c>
      <c r="AA12" s="19">
        <v>0.1</v>
      </c>
      <c r="AB12" s="20">
        <v>0.18</v>
      </c>
      <c r="AC12" s="16">
        <v>0.1</v>
      </c>
      <c r="AD12" s="16">
        <v>0.16</v>
      </c>
      <c r="AE12" s="20">
        <v>0.26</v>
      </c>
      <c r="AF12" s="18">
        <v>0.17</v>
      </c>
      <c r="AG12" s="17">
        <v>0.11</v>
      </c>
      <c r="AH12" s="16">
        <v>0.14000000000000001</v>
      </c>
      <c r="AI12" s="16">
        <v>0.15</v>
      </c>
      <c r="AJ12" s="20">
        <v>7.0000000000000007E-2</v>
      </c>
      <c r="AK12" s="16">
        <v>0.15</v>
      </c>
      <c r="AL12" s="18">
        <v>0.13</v>
      </c>
      <c r="AM12" s="17">
        <v>0.12</v>
      </c>
      <c r="AN12" s="18">
        <v>0</v>
      </c>
    </row>
    <row r="13" spans="1:40" ht="15" customHeight="1" x14ac:dyDescent="0.3">
      <c r="A13" s="2" t="s">
        <v>329</v>
      </c>
      <c r="B13" s="9"/>
      <c r="D13" s="22"/>
      <c r="E13" s="9"/>
      <c r="F13" s="22"/>
      <c r="G13" s="12" t="s">
        <v>384</v>
      </c>
      <c r="N13" s="9"/>
      <c r="O13" s="22"/>
      <c r="Z13" s="11" t="s">
        <v>723</v>
      </c>
      <c r="AA13" s="22"/>
      <c r="AB13" s="12" t="s">
        <v>377</v>
      </c>
      <c r="AE13" s="12" t="s">
        <v>377</v>
      </c>
      <c r="AF13" s="9"/>
      <c r="AG13" s="22"/>
      <c r="AH13" s="12" t="s">
        <v>380</v>
      </c>
      <c r="AI13" s="12" t="s">
        <v>380</v>
      </c>
      <c r="AK13" s="12" t="s">
        <v>380</v>
      </c>
      <c r="AL13" s="9"/>
      <c r="AM13" s="22"/>
      <c r="AN13" s="9"/>
    </row>
    <row r="14" spans="1:40" ht="15" customHeight="1" x14ac:dyDescent="0.3">
      <c r="A14" s="2" t="s">
        <v>329</v>
      </c>
      <c r="B14" s="9" t="s">
        <v>922</v>
      </c>
      <c r="C14" s="13">
        <v>157</v>
      </c>
      <c r="D14" s="14">
        <v>83</v>
      </c>
      <c r="E14" s="15">
        <v>74</v>
      </c>
      <c r="F14" s="14">
        <v>22</v>
      </c>
      <c r="G14" s="13">
        <v>43</v>
      </c>
      <c r="H14" s="13">
        <v>41</v>
      </c>
      <c r="I14" s="13">
        <v>24</v>
      </c>
      <c r="J14" s="13">
        <v>16</v>
      </c>
      <c r="K14" s="13">
        <v>13</v>
      </c>
      <c r="L14" s="13">
        <v>65</v>
      </c>
      <c r="M14" s="13">
        <v>64</v>
      </c>
      <c r="N14" s="15">
        <v>28</v>
      </c>
      <c r="O14" s="14">
        <v>103</v>
      </c>
      <c r="P14" s="13">
        <v>32</v>
      </c>
      <c r="Q14" s="13">
        <v>14</v>
      </c>
      <c r="R14" s="13">
        <v>5</v>
      </c>
      <c r="S14" s="13">
        <v>9</v>
      </c>
      <c r="T14" s="13">
        <v>22</v>
      </c>
      <c r="U14" s="13">
        <v>12</v>
      </c>
      <c r="V14" s="13">
        <v>0</v>
      </c>
      <c r="W14" s="13">
        <v>3</v>
      </c>
      <c r="X14" s="13">
        <v>7</v>
      </c>
      <c r="Y14" s="13">
        <v>11</v>
      </c>
      <c r="Z14" s="15">
        <v>42</v>
      </c>
      <c r="AA14" s="14">
        <v>112</v>
      </c>
      <c r="AB14" s="13">
        <v>45</v>
      </c>
      <c r="AC14" s="13">
        <v>3</v>
      </c>
      <c r="AD14" s="13">
        <v>28</v>
      </c>
      <c r="AE14" s="13">
        <v>14</v>
      </c>
      <c r="AF14" s="15">
        <v>0</v>
      </c>
      <c r="AG14" s="14">
        <v>102</v>
      </c>
      <c r="AH14" s="13">
        <v>56</v>
      </c>
      <c r="AI14" s="13">
        <v>38</v>
      </c>
      <c r="AJ14" s="13">
        <v>63</v>
      </c>
      <c r="AK14" s="13">
        <v>25</v>
      </c>
      <c r="AL14" s="15">
        <v>30</v>
      </c>
      <c r="AM14" s="14">
        <v>157</v>
      </c>
      <c r="AN14" s="15">
        <v>0</v>
      </c>
    </row>
    <row r="15" spans="1:40" ht="15" customHeight="1" x14ac:dyDescent="0.3">
      <c r="A15" s="2" t="s">
        <v>329</v>
      </c>
      <c r="B15" s="9"/>
      <c r="C15" s="16">
        <v>0.2</v>
      </c>
      <c r="D15" s="17">
        <v>0.22</v>
      </c>
      <c r="E15" s="18">
        <v>0.18</v>
      </c>
      <c r="F15" s="17">
        <v>0.19</v>
      </c>
      <c r="G15" s="16">
        <v>0.2</v>
      </c>
      <c r="H15" s="16">
        <v>0.25</v>
      </c>
      <c r="I15" s="16">
        <v>0.16</v>
      </c>
      <c r="J15" s="16">
        <v>0.2</v>
      </c>
      <c r="K15" s="16">
        <v>0.18</v>
      </c>
      <c r="L15" s="16">
        <v>0.2</v>
      </c>
      <c r="M15" s="16">
        <v>0.21</v>
      </c>
      <c r="N15" s="18">
        <v>0.19</v>
      </c>
      <c r="O15" s="17">
        <v>0.22</v>
      </c>
      <c r="P15" s="16">
        <v>0.2</v>
      </c>
      <c r="Q15" s="16">
        <v>0.23</v>
      </c>
      <c r="R15" s="16">
        <v>0.24</v>
      </c>
      <c r="S15" s="16">
        <v>0.15</v>
      </c>
      <c r="T15" s="16">
        <v>0.16</v>
      </c>
      <c r="U15" s="16">
        <v>0.2</v>
      </c>
      <c r="V15" s="16">
        <v>0</v>
      </c>
      <c r="W15" s="16">
        <v>0.36</v>
      </c>
      <c r="X15" s="16">
        <v>0.13</v>
      </c>
      <c r="Y15" s="16">
        <v>0.22</v>
      </c>
      <c r="Z15" s="18">
        <v>0.26</v>
      </c>
      <c r="AA15" s="17">
        <v>0.19</v>
      </c>
      <c r="AB15" s="16">
        <v>0.24</v>
      </c>
      <c r="AC15" s="16">
        <v>0.11</v>
      </c>
      <c r="AD15" s="16">
        <v>0.27</v>
      </c>
      <c r="AE15" s="16">
        <v>0.27</v>
      </c>
      <c r="AF15" s="18">
        <v>0</v>
      </c>
      <c r="AG15" s="19">
        <v>0.23</v>
      </c>
      <c r="AH15" s="20">
        <v>0.17</v>
      </c>
      <c r="AI15" s="16">
        <v>0.2</v>
      </c>
      <c r="AJ15" s="20">
        <v>0.25</v>
      </c>
      <c r="AK15" s="16">
        <v>0.16</v>
      </c>
      <c r="AL15" s="18">
        <v>0.18</v>
      </c>
      <c r="AM15" s="17">
        <v>0.2</v>
      </c>
      <c r="AN15" s="18">
        <v>0</v>
      </c>
    </row>
    <row r="16" spans="1:40" ht="15" customHeight="1" x14ac:dyDescent="0.3">
      <c r="A16" s="2" t="s">
        <v>329</v>
      </c>
      <c r="B16" s="9"/>
      <c r="D16" s="22"/>
      <c r="E16" s="9"/>
      <c r="F16" s="22"/>
      <c r="H16" s="12" t="s">
        <v>380</v>
      </c>
      <c r="N16" s="9"/>
      <c r="O16" s="22"/>
      <c r="Z16" s="9"/>
      <c r="AA16" s="22"/>
      <c r="AF16" s="9"/>
      <c r="AG16" s="10" t="s">
        <v>378</v>
      </c>
      <c r="AJ16" s="12" t="s">
        <v>454</v>
      </c>
      <c r="AL16" s="9"/>
      <c r="AM16" s="22"/>
      <c r="AN16" s="9"/>
    </row>
    <row r="17" spans="1:40" ht="15" customHeight="1" x14ac:dyDescent="0.3">
      <c r="A17" s="2" t="s">
        <v>329</v>
      </c>
      <c r="B17" s="9" t="s">
        <v>930</v>
      </c>
      <c r="C17" s="13">
        <v>293</v>
      </c>
      <c r="D17" s="14">
        <v>128</v>
      </c>
      <c r="E17" s="15">
        <v>166</v>
      </c>
      <c r="F17" s="14">
        <v>35</v>
      </c>
      <c r="G17" s="13">
        <v>70</v>
      </c>
      <c r="H17" s="13">
        <v>58</v>
      </c>
      <c r="I17" s="13">
        <v>77</v>
      </c>
      <c r="J17" s="13">
        <v>26</v>
      </c>
      <c r="K17" s="13">
        <v>27</v>
      </c>
      <c r="L17" s="13">
        <v>105</v>
      </c>
      <c r="M17" s="13">
        <v>135</v>
      </c>
      <c r="N17" s="15">
        <v>53</v>
      </c>
      <c r="O17" s="14">
        <v>172</v>
      </c>
      <c r="P17" s="13">
        <v>66</v>
      </c>
      <c r="Q17" s="13">
        <v>20</v>
      </c>
      <c r="R17" s="13">
        <v>4</v>
      </c>
      <c r="S17" s="13">
        <v>25</v>
      </c>
      <c r="T17" s="13">
        <v>55</v>
      </c>
      <c r="U17" s="13">
        <v>23</v>
      </c>
      <c r="V17" s="13">
        <v>0</v>
      </c>
      <c r="W17" s="13">
        <v>3</v>
      </c>
      <c r="X17" s="13">
        <v>25</v>
      </c>
      <c r="Y17" s="13">
        <v>16</v>
      </c>
      <c r="Z17" s="15">
        <v>55</v>
      </c>
      <c r="AA17" s="14">
        <v>223</v>
      </c>
      <c r="AB17" s="13">
        <v>70</v>
      </c>
      <c r="AC17" s="13">
        <v>8</v>
      </c>
      <c r="AD17" s="13">
        <v>38</v>
      </c>
      <c r="AE17" s="13">
        <v>19</v>
      </c>
      <c r="AF17" s="15">
        <v>6</v>
      </c>
      <c r="AG17" s="14">
        <v>155</v>
      </c>
      <c r="AH17" s="13">
        <v>139</v>
      </c>
      <c r="AI17" s="13">
        <v>65</v>
      </c>
      <c r="AJ17" s="13">
        <v>90</v>
      </c>
      <c r="AK17" s="13">
        <v>66</v>
      </c>
      <c r="AL17" s="15">
        <v>73</v>
      </c>
      <c r="AM17" s="14">
        <v>293</v>
      </c>
      <c r="AN17" s="15">
        <v>0</v>
      </c>
    </row>
    <row r="18" spans="1:40" ht="15" customHeight="1" x14ac:dyDescent="0.3">
      <c r="A18" s="2" t="s">
        <v>329</v>
      </c>
      <c r="B18" s="9"/>
      <c r="C18" s="16">
        <v>0.38</v>
      </c>
      <c r="D18" s="19">
        <v>0.34</v>
      </c>
      <c r="E18" s="21">
        <v>0.41</v>
      </c>
      <c r="F18" s="17">
        <v>0.3</v>
      </c>
      <c r="G18" s="16">
        <v>0.34</v>
      </c>
      <c r="H18" s="16">
        <v>0.36</v>
      </c>
      <c r="I18" s="20">
        <v>0.53</v>
      </c>
      <c r="J18" s="16">
        <v>0.35</v>
      </c>
      <c r="K18" s="16">
        <v>0.39</v>
      </c>
      <c r="L18" s="20">
        <v>0.32</v>
      </c>
      <c r="M18" s="20">
        <v>0.44</v>
      </c>
      <c r="N18" s="18">
        <v>0.36</v>
      </c>
      <c r="O18" s="17">
        <v>0.36</v>
      </c>
      <c r="P18" s="16">
        <v>0.4</v>
      </c>
      <c r="Q18" s="16">
        <v>0.34</v>
      </c>
      <c r="R18" s="16">
        <v>0.19</v>
      </c>
      <c r="S18" s="16">
        <v>0.41</v>
      </c>
      <c r="T18" s="16">
        <v>0.41</v>
      </c>
      <c r="U18" s="16">
        <v>0.37</v>
      </c>
      <c r="V18" s="16">
        <v>0</v>
      </c>
      <c r="W18" s="16">
        <v>0.37</v>
      </c>
      <c r="X18" s="16">
        <v>0.49</v>
      </c>
      <c r="Y18" s="16">
        <v>0.33</v>
      </c>
      <c r="Z18" s="18">
        <v>0.34</v>
      </c>
      <c r="AA18" s="17">
        <v>0.38</v>
      </c>
      <c r="AB18" s="16">
        <v>0.37</v>
      </c>
      <c r="AC18" s="16">
        <v>0.34</v>
      </c>
      <c r="AD18" s="16">
        <v>0.37</v>
      </c>
      <c r="AE18" s="16">
        <v>0.35</v>
      </c>
      <c r="AF18" s="18">
        <v>0.52</v>
      </c>
      <c r="AG18" s="19">
        <v>0.35</v>
      </c>
      <c r="AH18" s="20">
        <v>0.42</v>
      </c>
      <c r="AI18" s="16">
        <v>0.33</v>
      </c>
      <c r="AJ18" s="16">
        <v>0.36</v>
      </c>
      <c r="AK18" s="16">
        <v>0.42</v>
      </c>
      <c r="AL18" s="18">
        <v>0.42</v>
      </c>
      <c r="AM18" s="17">
        <v>0.38</v>
      </c>
      <c r="AN18" s="18">
        <v>0</v>
      </c>
    </row>
    <row r="19" spans="1:40" ht="15" customHeight="1" x14ac:dyDescent="0.3">
      <c r="A19" s="2" t="s">
        <v>329</v>
      </c>
      <c r="B19" s="9"/>
      <c r="D19" s="22"/>
      <c r="E19" s="11" t="s">
        <v>377</v>
      </c>
      <c r="F19" s="22"/>
      <c r="I19" s="12" t="s">
        <v>1235</v>
      </c>
      <c r="M19" s="12" t="s">
        <v>433</v>
      </c>
      <c r="N19" s="9"/>
      <c r="O19" s="22"/>
      <c r="Z19" s="9"/>
      <c r="AA19" s="22"/>
      <c r="AF19" s="9"/>
      <c r="AG19" s="22"/>
      <c r="AH19" s="12" t="s">
        <v>413</v>
      </c>
      <c r="AL19" s="9"/>
      <c r="AM19" s="22"/>
      <c r="AN19" s="9"/>
    </row>
    <row r="20" spans="1:40" ht="15" customHeight="1" x14ac:dyDescent="0.3">
      <c r="A20" s="2" t="s">
        <v>329</v>
      </c>
      <c r="B20" s="9" t="s">
        <v>940</v>
      </c>
      <c r="C20" s="13">
        <v>176</v>
      </c>
      <c r="D20" s="14">
        <v>83</v>
      </c>
      <c r="E20" s="15">
        <v>93</v>
      </c>
      <c r="F20" s="14">
        <v>36</v>
      </c>
      <c r="G20" s="13">
        <v>49</v>
      </c>
      <c r="H20" s="13">
        <v>33</v>
      </c>
      <c r="I20" s="13">
        <v>19</v>
      </c>
      <c r="J20" s="13">
        <v>23</v>
      </c>
      <c r="K20" s="13">
        <v>17</v>
      </c>
      <c r="L20" s="13">
        <v>84</v>
      </c>
      <c r="M20" s="13">
        <v>52</v>
      </c>
      <c r="N20" s="15">
        <v>40</v>
      </c>
      <c r="O20" s="14">
        <v>112</v>
      </c>
      <c r="P20" s="13">
        <v>33</v>
      </c>
      <c r="Q20" s="13">
        <v>14</v>
      </c>
      <c r="R20" s="13">
        <v>6</v>
      </c>
      <c r="S20" s="13">
        <v>14</v>
      </c>
      <c r="T20" s="13">
        <v>31</v>
      </c>
      <c r="U20" s="13">
        <v>18</v>
      </c>
      <c r="V20" s="13">
        <v>0</v>
      </c>
      <c r="W20" s="13">
        <v>3</v>
      </c>
      <c r="X20" s="13">
        <v>14</v>
      </c>
      <c r="Y20" s="13">
        <v>15</v>
      </c>
      <c r="Z20" s="15">
        <v>28</v>
      </c>
      <c r="AA20" s="14">
        <v>150</v>
      </c>
      <c r="AB20" s="13">
        <v>26</v>
      </c>
      <c r="AC20" s="13">
        <v>8</v>
      </c>
      <c r="AD20" s="13">
        <v>12</v>
      </c>
      <c r="AE20" s="13">
        <v>5</v>
      </c>
      <c r="AF20" s="15">
        <v>2</v>
      </c>
      <c r="AG20" s="14">
        <v>112</v>
      </c>
      <c r="AH20" s="13">
        <v>64</v>
      </c>
      <c r="AI20" s="13">
        <v>49</v>
      </c>
      <c r="AJ20" s="13">
        <v>63</v>
      </c>
      <c r="AK20" s="13">
        <v>31</v>
      </c>
      <c r="AL20" s="15">
        <v>33</v>
      </c>
      <c r="AM20" s="14">
        <v>176</v>
      </c>
      <c r="AN20" s="15">
        <v>0</v>
      </c>
    </row>
    <row r="21" spans="1:40" ht="15" customHeight="1" x14ac:dyDescent="0.3">
      <c r="A21" s="2" t="s">
        <v>329</v>
      </c>
      <c r="B21" s="9"/>
      <c r="C21" s="16">
        <v>0.23</v>
      </c>
      <c r="D21" s="17">
        <v>0.22</v>
      </c>
      <c r="E21" s="18">
        <v>0.23</v>
      </c>
      <c r="F21" s="19">
        <v>0.31</v>
      </c>
      <c r="G21" s="16">
        <v>0.23</v>
      </c>
      <c r="H21" s="16">
        <v>0.21</v>
      </c>
      <c r="I21" s="20">
        <v>0.13</v>
      </c>
      <c r="J21" s="16">
        <v>0.3</v>
      </c>
      <c r="K21" s="16">
        <v>0.24</v>
      </c>
      <c r="L21" s="16">
        <v>0.26</v>
      </c>
      <c r="M21" s="20">
        <v>0.17</v>
      </c>
      <c r="N21" s="18">
        <v>0.27</v>
      </c>
      <c r="O21" s="17">
        <v>0.23</v>
      </c>
      <c r="P21" s="16">
        <v>0.2</v>
      </c>
      <c r="Q21" s="16">
        <v>0.24</v>
      </c>
      <c r="R21" s="16">
        <v>0.27</v>
      </c>
      <c r="S21" s="16">
        <v>0.23</v>
      </c>
      <c r="T21" s="16">
        <v>0.24</v>
      </c>
      <c r="U21" s="16">
        <v>0.28999999999999998</v>
      </c>
      <c r="V21" s="16">
        <v>0</v>
      </c>
      <c r="W21" s="16">
        <v>0.28000000000000003</v>
      </c>
      <c r="X21" s="16">
        <v>0.28000000000000003</v>
      </c>
      <c r="Y21" s="16">
        <v>0.3</v>
      </c>
      <c r="Z21" s="18">
        <v>0.17</v>
      </c>
      <c r="AA21" s="19">
        <v>0.26</v>
      </c>
      <c r="AB21" s="20">
        <v>0.14000000000000001</v>
      </c>
      <c r="AC21" s="16">
        <v>0.31</v>
      </c>
      <c r="AD21" s="20">
        <v>0.11</v>
      </c>
      <c r="AE21" s="20">
        <v>0.09</v>
      </c>
      <c r="AF21" s="18">
        <v>0.17</v>
      </c>
      <c r="AG21" s="19">
        <v>0.25</v>
      </c>
      <c r="AH21" s="20">
        <v>0.19</v>
      </c>
      <c r="AI21" s="16">
        <v>0.25</v>
      </c>
      <c r="AJ21" s="16">
        <v>0.25</v>
      </c>
      <c r="AK21" s="16">
        <v>0.2</v>
      </c>
      <c r="AL21" s="18">
        <v>0.19</v>
      </c>
      <c r="AM21" s="17">
        <v>0.23</v>
      </c>
      <c r="AN21" s="18">
        <v>0</v>
      </c>
    </row>
    <row r="22" spans="1:40" ht="15" customHeight="1" x14ac:dyDescent="0.3">
      <c r="A22" s="2" t="s">
        <v>329</v>
      </c>
      <c r="B22" s="9"/>
      <c r="D22" s="22"/>
      <c r="E22" s="9"/>
      <c r="F22" s="10" t="s">
        <v>696</v>
      </c>
      <c r="G22" s="12" t="s">
        <v>380</v>
      </c>
      <c r="J22" s="12" t="s">
        <v>674</v>
      </c>
      <c r="K22" s="12" t="s">
        <v>380</v>
      </c>
      <c r="L22" s="12" t="s">
        <v>674</v>
      </c>
      <c r="N22" s="11" t="s">
        <v>674</v>
      </c>
      <c r="O22" s="22"/>
      <c r="U22" s="12" t="s">
        <v>389</v>
      </c>
      <c r="Y22" s="12" t="s">
        <v>389</v>
      </c>
      <c r="Z22" s="9"/>
      <c r="AA22" s="10" t="s">
        <v>436</v>
      </c>
      <c r="AF22" s="9"/>
      <c r="AG22" s="10" t="s">
        <v>378</v>
      </c>
      <c r="AL22" s="9"/>
      <c r="AM22" s="22"/>
      <c r="AN22" s="9"/>
    </row>
    <row r="23" spans="1:40" ht="15" customHeight="1" x14ac:dyDescent="0.3">
      <c r="A23" s="2" t="s">
        <v>329</v>
      </c>
      <c r="B23" s="9" t="s">
        <v>950</v>
      </c>
      <c r="C23" s="13">
        <v>46</v>
      </c>
      <c r="D23" s="14">
        <v>24</v>
      </c>
      <c r="E23" s="15">
        <v>22</v>
      </c>
      <c r="F23" s="14">
        <v>5</v>
      </c>
      <c r="G23" s="13">
        <v>13</v>
      </c>
      <c r="H23" s="13">
        <v>10</v>
      </c>
      <c r="I23" s="13">
        <v>10</v>
      </c>
      <c r="J23" s="13">
        <v>3</v>
      </c>
      <c r="K23" s="13">
        <v>5</v>
      </c>
      <c r="L23" s="13">
        <v>18</v>
      </c>
      <c r="M23" s="13">
        <v>20</v>
      </c>
      <c r="N23" s="15">
        <v>8</v>
      </c>
      <c r="O23" s="14">
        <v>20</v>
      </c>
      <c r="P23" s="13">
        <v>13</v>
      </c>
      <c r="Q23" s="13">
        <v>3</v>
      </c>
      <c r="R23" s="13">
        <v>2</v>
      </c>
      <c r="S23" s="13">
        <v>4</v>
      </c>
      <c r="T23" s="13">
        <v>13</v>
      </c>
      <c r="U23" s="13">
        <v>1</v>
      </c>
      <c r="V23" s="13">
        <v>0</v>
      </c>
      <c r="W23" s="13">
        <v>0</v>
      </c>
      <c r="X23" s="13">
        <v>3</v>
      </c>
      <c r="Y23" s="13">
        <v>3</v>
      </c>
      <c r="Z23" s="15">
        <v>5</v>
      </c>
      <c r="AA23" s="14">
        <v>36</v>
      </c>
      <c r="AB23" s="13">
        <v>10</v>
      </c>
      <c r="AC23" s="13">
        <v>3</v>
      </c>
      <c r="AD23" s="13">
        <v>5</v>
      </c>
      <c r="AE23" s="13">
        <v>2</v>
      </c>
      <c r="AF23" s="15">
        <v>2</v>
      </c>
      <c r="AG23" s="14">
        <v>24</v>
      </c>
      <c r="AH23" s="13">
        <v>22</v>
      </c>
      <c r="AI23" s="13">
        <v>13</v>
      </c>
      <c r="AJ23" s="13">
        <v>12</v>
      </c>
      <c r="AK23" s="13">
        <v>10</v>
      </c>
      <c r="AL23" s="15">
        <v>12</v>
      </c>
      <c r="AM23" s="14">
        <v>46</v>
      </c>
      <c r="AN23" s="15">
        <v>0</v>
      </c>
    </row>
    <row r="24" spans="1:40" ht="15" customHeight="1" x14ac:dyDescent="0.3">
      <c r="A24" s="2" t="s">
        <v>329</v>
      </c>
      <c r="B24" s="9"/>
      <c r="C24" s="16">
        <v>0.06</v>
      </c>
      <c r="D24" s="17">
        <v>0.06</v>
      </c>
      <c r="E24" s="18">
        <v>0.06</v>
      </c>
      <c r="F24" s="17">
        <v>0.05</v>
      </c>
      <c r="G24" s="16">
        <v>0.06</v>
      </c>
      <c r="H24" s="16">
        <v>0.06</v>
      </c>
      <c r="I24" s="16">
        <v>7.0000000000000007E-2</v>
      </c>
      <c r="J24" s="16">
        <v>0.04</v>
      </c>
      <c r="K24" s="16">
        <v>7.0000000000000007E-2</v>
      </c>
      <c r="L24" s="16">
        <v>0.06</v>
      </c>
      <c r="M24" s="16">
        <v>7.0000000000000007E-2</v>
      </c>
      <c r="N24" s="18">
        <v>0.05</v>
      </c>
      <c r="O24" s="19">
        <v>0.04</v>
      </c>
      <c r="P24" s="16">
        <v>0.08</v>
      </c>
      <c r="Q24" s="16">
        <v>0.05</v>
      </c>
      <c r="R24" s="16">
        <v>0.08</v>
      </c>
      <c r="S24" s="16">
        <v>7.0000000000000007E-2</v>
      </c>
      <c r="T24" s="16">
        <v>0.09</v>
      </c>
      <c r="U24" s="16">
        <v>0.01</v>
      </c>
      <c r="V24" s="16">
        <v>0</v>
      </c>
      <c r="W24" s="16">
        <v>0</v>
      </c>
      <c r="X24" s="16">
        <v>0.05</v>
      </c>
      <c r="Y24" s="16">
        <v>0.05</v>
      </c>
      <c r="Z24" s="18">
        <v>0.03</v>
      </c>
      <c r="AA24" s="17">
        <v>0.06</v>
      </c>
      <c r="AB24" s="16">
        <v>0.05</v>
      </c>
      <c r="AC24" s="16">
        <v>0.1</v>
      </c>
      <c r="AD24" s="16">
        <v>0.04</v>
      </c>
      <c r="AE24" s="16">
        <v>0.03</v>
      </c>
      <c r="AF24" s="18">
        <v>0.15</v>
      </c>
      <c r="AG24" s="17">
        <v>0.05</v>
      </c>
      <c r="AH24" s="16">
        <v>7.0000000000000007E-2</v>
      </c>
      <c r="AI24" s="16">
        <v>7.0000000000000007E-2</v>
      </c>
      <c r="AJ24" s="16">
        <v>0.05</v>
      </c>
      <c r="AK24" s="16">
        <v>0.06</v>
      </c>
      <c r="AL24" s="18">
        <v>7.0000000000000007E-2</v>
      </c>
      <c r="AM24" s="17">
        <v>0.06</v>
      </c>
      <c r="AN24" s="18">
        <v>0</v>
      </c>
    </row>
    <row r="25" spans="1:40" ht="15" customHeight="1" x14ac:dyDescent="0.3">
      <c r="A25" s="2" t="s">
        <v>329</v>
      </c>
      <c r="B25" s="9"/>
      <c r="D25" s="22"/>
      <c r="E25" s="9"/>
      <c r="F25" s="22"/>
      <c r="N25" s="9"/>
      <c r="O25" s="22"/>
      <c r="T25" s="12" t="s">
        <v>531</v>
      </c>
      <c r="Z25" s="9"/>
      <c r="AA25" s="22"/>
      <c r="AF25" s="9"/>
      <c r="AG25" s="22"/>
      <c r="AL25" s="9"/>
      <c r="AM25" s="22"/>
      <c r="AN25" s="9"/>
    </row>
    <row r="26" spans="1:40" ht="15" customHeight="1" x14ac:dyDescent="0.3">
      <c r="A26" s="2" t="s">
        <v>329</v>
      </c>
      <c r="B26" s="9" t="s">
        <v>774</v>
      </c>
      <c r="C26" s="13">
        <v>9</v>
      </c>
      <c r="D26" s="14">
        <v>2</v>
      </c>
      <c r="E26" s="15">
        <v>7</v>
      </c>
      <c r="F26" s="14">
        <v>2</v>
      </c>
      <c r="G26" s="13">
        <v>1</v>
      </c>
      <c r="H26" s="13">
        <v>1</v>
      </c>
      <c r="I26" s="13">
        <v>3</v>
      </c>
      <c r="J26" s="13">
        <v>0</v>
      </c>
      <c r="K26" s="13">
        <v>2</v>
      </c>
      <c r="L26" s="13">
        <v>3</v>
      </c>
      <c r="M26" s="13">
        <v>4</v>
      </c>
      <c r="N26" s="15">
        <v>2</v>
      </c>
      <c r="O26" s="14">
        <v>4</v>
      </c>
      <c r="P26" s="13">
        <v>3</v>
      </c>
      <c r="Q26" s="13">
        <v>0</v>
      </c>
      <c r="R26" s="13">
        <v>0</v>
      </c>
      <c r="S26" s="13">
        <v>0</v>
      </c>
      <c r="T26" s="13">
        <v>2</v>
      </c>
      <c r="U26" s="13">
        <v>0</v>
      </c>
      <c r="V26" s="13">
        <v>0</v>
      </c>
      <c r="W26" s="13">
        <v>0</v>
      </c>
      <c r="X26" s="13">
        <v>0</v>
      </c>
      <c r="Y26" s="13">
        <v>1</v>
      </c>
      <c r="Z26" s="15">
        <v>3</v>
      </c>
      <c r="AA26" s="14">
        <v>4</v>
      </c>
      <c r="AB26" s="13">
        <v>5</v>
      </c>
      <c r="AC26" s="13">
        <v>1</v>
      </c>
      <c r="AD26" s="13">
        <v>4</v>
      </c>
      <c r="AE26" s="13">
        <v>0</v>
      </c>
      <c r="AF26" s="15">
        <v>0</v>
      </c>
      <c r="AG26" s="14">
        <v>4</v>
      </c>
      <c r="AH26" s="13">
        <v>5</v>
      </c>
      <c r="AI26" s="13">
        <v>0</v>
      </c>
      <c r="AJ26" s="13">
        <v>4</v>
      </c>
      <c r="AK26" s="13">
        <v>2</v>
      </c>
      <c r="AL26" s="15">
        <v>3</v>
      </c>
      <c r="AM26" s="14">
        <v>9</v>
      </c>
      <c r="AN26" s="15">
        <v>0</v>
      </c>
    </row>
    <row r="27" spans="1:40" ht="15" customHeight="1" x14ac:dyDescent="0.3">
      <c r="A27" s="2" t="s">
        <v>329</v>
      </c>
      <c r="B27" s="9"/>
      <c r="C27" s="16">
        <v>0.01</v>
      </c>
      <c r="D27" s="17">
        <v>0.01</v>
      </c>
      <c r="E27" s="18">
        <v>0.02</v>
      </c>
      <c r="F27" s="17">
        <v>0.02</v>
      </c>
      <c r="G27" s="16">
        <v>0.01</v>
      </c>
      <c r="H27" s="16">
        <v>0.01</v>
      </c>
      <c r="I27" s="16">
        <v>0.02</v>
      </c>
      <c r="J27" s="16">
        <v>0</v>
      </c>
      <c r="K27" s="16">
        <v>0.03</v>
      </c>
      <c r="L27" s="16">
        <v>0.01</v>
      </c>
      <c r="M27" s="16">
        <v>0.01</v>
      </c>
      <c r="N27" s="18">
        <v>0.02</v>
      </c>
      <c r="O27" s="17">
        <v>0.01</v>
      </c>
      <c r="P27" s="16">
        <v>0.02</v>
      </c>
      <c r="Q27" s="16">
        <v>0</v>
      </c>
      <c r="R27" s="16">
        <v>0</v>
      </c>
      <c r="S27" s="16">
        <v>0</v>
      </c>
      <c r="T27" s="16">
        <v>0.02</v>
      </c>
      <c r="U27" s="16">
        <v>0</v>
      </c>
      <c r="V27" s="16">
        <v>0</v>
      </c>
      <c r="W27" s="16">
        <v>0</v>
      </c>
      <c r="X27" s="16">
        <v>0</v>
      </c>
      <c r="Y27" s="16">
        <v>0.02</v>
      </c>
      <c r="Z27" s="18">
        <v>0.02</v>
      </c>
      <c r="AA27" s="19">
        <v>0.01</v>
      </c>
      <c r="AB27" s="20">
        <v>0.03</v>
      </c>
      <c r="AC27" s="16">
        <v>0.04</v>
      </c>
      <c r="AD27" s="20">
        <v>0.04</v>
      </c>
      <c r="AE27" s="16">
        <v>0</v>
      </c>
      <c r="AF27" s="18">
        <v>0</v>
      </c>
      <c r="AG27" s="17">
        <v>0.01</v>
      </c>
      <c r="AH27" s="16">
        <v>0.02</v>
      </c>
      <c r="AI27" s="16">
        <v>0</v>
      </c>
      <c r="AJ27" s="16">
        <v>0.02</v>
      </c>
      <c r="AK27" s="16">
        <v>0.01</v>
      </c>
      <c r="AL27" s="18">
        <v>0.02</v>
      </c>
      <c r="AM27" s="17">
        <v>0.01</v>
      </c>
      <c r="AN27" s="18">
        <v>0</v>
      </c>
    </row>
    <row r="28" spans="1:40" ht="15" customHeight="1" x14ac:dyDescent="0.3">
      <c r="A28" s="2" t="s">
        <v>329</v>
      </c>
      <c r="B28" s="9"/>
      <c r="D28" s="22"/>
      <c r="E28" s="9"/>
      <c r="F28" s="22"/>
      <c r="N28" s="9"/>
      <c r="O28" s="22"/>
      <c r="Z28" s="9"/>
      <c r="AA28" s="22"/>
      <c r="AB28" s="12" t="s">
        <v>377</v>
      </c>
      <c r="AD28" s="12" t="s">
        <v>377</v>
      </c>
      <c r="AF28" s="9"/>
      <c r="AG28" s="22"/>
      <c r="AL28" s="9"/>
      <c r="AM28" s="22"/>
      <c r="AN28" s="9"/>
    </row>
    <row r="29" spans="1:40" ht="15" customHeight="1" x14ac:dyDescent="0.3">
      <c r="A29" s="2" t="s">
        <v>329</v>
      </c>
      <c r="B29" s="9" t="s">
        <v>960</v>
      </c>
      <c r="C29" s="13">
        <v>251</v>
      </c>
      <c r="D29" s="14">
        <v>137</v>
      </c>
      <c r="E29" s="15">
        <v>114</v>
      </c>
      <c r="F29" s="14">
        <v>38</v>
      </c>
      <c r="G29" s="13">
        <v>76</v>
      </c>
      <c r="H29" s="13">
        <v>58</v>
      </c>
      <c r="I29" s="13">
        <v>37</v>
      </c>
      <c r="J29" s="13">
        <v>24</v>
      </c>
      <c r="K29" s="13">
        <v>19</v>
      </c>
      <c r="L29" s="13">
        <v>113</v>
      </c>
      <c r="M29" s="13">
        <v>95</v>
      </c>
      <c r="N29" s="15">
        <v>43</v>
      </c>
      <c r="O29" s="14">
        <v>169</v>
      </c>
      <c r="P29" s="13">
        <v>50</v>
      </c>
      <c r="Q29" s="13">
        <v>22</v>
      </c>
      <c r="R29" s="13">
        <v>10</v>
      </c>
      <c r="S29" s="13">
        <v>18</v>
      </c>
      <c r="T29" s="13">
        <v>32</v>
      </c>
      <c r="U29" s="13">
        <v>20</v>
      </c>
      <c r="V29" s="13">
        <v>0</v>
      </c>
      <c r="W29" s="13">
        <v>3</v>
      </c>
      <c r="X29" s="13">
        <v>9</v>
      </c>
      <c r="Y29" s="13">
        <v>15</v>
      </c>
      <c r="Z29" s="15">
        <v>71</v>
      </c>
      <c r="AA29" s="14">
        <v>171</v>
      </c>
      <c r="AB29" s="13">
        <v>80</v>
      </c>
      <c r="AC29" s="13">
        <v>5</v>
      </c>
      <c r="AD29" s="13">
        <v>45</v>
      </c>
      <c r="AE29" s="13">
        <v>28</v>
      </c>
      <c r="AF29" s="15">
        <v>2</v>
      </c>
      <c r="AG29" s="14">
        <v>149</v>
      </c>
      <c r="AH29" s="13">
        <v>102</v>
      </c>
      <c r="AI29" s="13">
        <v>68</v>
      </c>
      <c r="AJ29" s="13">
        <v>81</v>
      </c>
      <c r="AK29" s="13">
        <v>49</v>
      </c>
      <c r="AL29" s="15">
        <v>52</v>
      </c>
      <c r="AM29" s="14">
        <v>251</v>
      </c>
      <c r="AN29" s="15">
        <v>0</v>
      </c>
    </row>
    <row r="30" spans="1:40" ht="15" customHeight="1" x14ac:dyDescent="0.3">
      <c r="A30" s="2" t="s">
        <v>329</v>
      </c>
      <c r="B30" s="9"/>
      <c r="C30" s="16">
        <v>0.32</v>
      </c>
      <c r="D30" s="19">
        <v>0.37</v>
      </c>
      <c r="E30" s="21">
        <v>0.28000000000000003</v>
      </c>
      <c r="F30" s="17">
        <v>0.33</v>
      </c>
      <c r="G30" s="16">
        <v>0.36</v>
      </c>
      <c r="H30" s="16">
        <v>0.36</v>
      </c>
      <c r="I30" s="20">
        <v>0.25</v>
      </c>
      <c r="J30" s="16">
        <v>0.31</v>
      </c>
      <c r="K30" s="16">
        <v>0.27</v>
      </c>
      <c r="L30" s="16">
        <v>0.35</v>
      </c>
      <c r="M30" s="16">
        <v>0.31</v>
      </c>
      <c r="N30" s="18">
        <v>0.28999999999999998</v>
      </c>
      <c r="O30" s="19">
        <v>0.35</v>
      </c>
      <c r="P30" s="16">
        <v>0.3</v>
      </c>
      <c r="Q30" s="16">
        <v>0.37</v>
      </c>
      <c r="R30" s="16">
        <v>0.46</v>
      </c>
      <c r="S30" s="16">
        <v>0.28999999999999998</v>
      </c>
      <c r="T30" s="20">
        <v>0.24</v>
      </c>
      <c r="U30" s="16">
        <v>0.32</v>
      </c>
      <c r="V30" s="16">
        <v>0</v>
      </c>
      <c r="W30" s="16">
        <v>0.36</v>
      </c>
      <c r="X30" s="20">
        <v>0.18</v>
      </c>
      <c r="Y30" s="16">
        <v>0.3</v>
      </c>
      <c r="Z30" s="21">
        <v>0.44</v>
      </c>
      <c r="AA30" s="19">
        <v>0.28999999999999998</v>
      </c>
      <c r="AB30" s="20">
        <v>0.42</v>
      </c>
      <c r="AC30" s="16">
        <v>0.21</v>
      </c>
      <c r="AD30" s="20">
        <v>0.43</v>
      </c>
      <c r="AE30" s="20">
        <v>0.53</v>
      </c>
      <c r="AF30" s="18">
        <v>0.17</v>
      </c>
      <c r="AG30" s="17">
        <v>0.34</v>
      </c>
      <c r="AH30" s="16">
        <v>0.31</v>
      </c>
      <c r="AI30" s="16">
        <v>0.35</v>
      </c>
      <c r="AJ30" s="16">
        <v>0.33</v>
      </c>
      <c r="AK30" s="16">
        <v>0.31</v>
      </c>
      <c r="AL30" s="18">
        <v>0.3</v>
      </c>
      <c r="AM30" s="17">
        <v>0.32</v>
      </c>
      <c r="AN30" s="18">
        <v>0</v>
      </c>
    </row>
    <row r="31" spans="1:40" ht="15" customHeight="1" x14ac:dyDescent="0.3">
      <c r="A31" s="2" t="s">
        <v>329</v>
      </c>
      <c r="B31" s="9"/>
      <c r="D31" s="10" t="s">
        <v>378</v>
      </c>
      <c r="E31" s="9"/>
      <c r="F31" s="22"/>
      <c r="G31" s="12" t="s">
        <v>380</v>
      </c>
      <c r="H31" s="12" t="s">
        <v>380</v>
      </c>
      <c r="L31" s="12" t="s">
        <v>380</v>
      </c>
      <c r="N31" s="9"/>
      <c r="O31" s="10" t="s">
        <v>723</v>
      </c>
      <c r="Q31" s="12" t="s">
        <v>387</v>
      </c>
      <c r="Z31" s="11" t="s">
        <v>825</v>
      </c>
      <c r="AA31" s="22"/>
      <c r="AB31" s="12" t="s">
        <v>377</v>
      </c>
      <c r="AD31" s="12" t="s">
        <v>377</v>
      </c>
      <c r="AE31" s="12" t="s">
        <v>377</v>
      </c>
      <c r="AF31" s="9"/>
      <c r="AG31" s="22"/>
      <c r="AL31" s="9"/>
      <c r="AM31" s="22"/>
      <c r="AN31" s="9"/>
    </row>
    <row r="32" spans="1:40" ht="15" customHeight="1" x14ac:dyDescent="0.3">
      <c r="A32" s="2" t="s">
        <v>329</v>
      </c>
      <c r="B32" s="9" t="s">
        <v>970</v>
      </c>
      <c r="C32" s="13">
        <v>222</v>
      </c>
      <c r="D32" s="14">
        <v>107</v>
      </c>
      <c r="E32" s="15">
        <v>115</v>
      </c>
      <c r="F32" s="14">
        <v>41</v>
      </c>
      <c r="G32" s="13">
        <v>61</v>
      </c>
      <c r="H32" s="13">
        <v>43</v>
      </c>
      <c r="I32" s="13">
        <v>29</v>
      </c>
      <c r="J32" s="13">
        <v>26</v>
      </c>
      <c r="K32" s="13">
        <v>22</v>
      </c>
      <c r="L32" s="13">
        <v>103</v>
      </c>
      <c r="M32" s="13">
        <v>72</v>
      </c>
      <c r="N32" s="15">
        <v>48</v>
      </c>
      <c r="O32" s="14">
        <v>132</v>
      </c>
      <c r="P32" s="13">
        <v>46</v>
      </c>
      <c r="Q32" s="13">
        <v>17</v>
      </c>
      <c r="R32" s="13">
        <v>8</v>
      </c>
      <c r="S32" s="13">
        <v>18</v>
      </c>
      <c r="T32" s="13">
        <v>44</v>
      </c>
      <c r="U32" s="13">
        <v>19</v>
      </c>
      <c r="V32" s="13">
        <v>0</v>
      </c>
      <c r="W32" s="13">
        <v>3</v>
      </c>
      <c r="X32" s="13">
        <v>17</v>
      </c>
      <c r="Y32" s="13">
        <v>18</v>
      </c>
      <c r="Z32" s="15">
        <v>33</v>
      </c>
      <c r="AA32" s="14">
        <v>186</v>
      </c>
      <c r="AB32" s="13">
        <v>36</v>
      </c>
      <c r="AC32" s="13">
        <v>10</v>
      </c>
      <c r="AD32" s="13">
        <v>16</v>
      </c>
      <c r="AE32" s="13">
        <v>6</v>
      </c>
      <c r="AF32" s="15">
        <v>3</v>
      </c>
      <c r="AG32" s="14">
        <v>137</v>
      </c>
      <c r="AH32" s="13">
        <v>86</v>
      </c>
      <c r="AI32" s="13">
        <v>62</v>
      </c>
      <c r="AJ32" s="13">
        <v>75</v>
      </c>
      <c r="AK32" s="13">
        <v>41</v>
      </c>
      <c r="AL32" s="15">
        <v>45</v>
      </c>
      <c r="AM32" s="14">
        <v>222</v>
      </c>
      <c r="AN32" s="15">
        <v>0</v>
      </c>
    </row>
    <row r="33" spans="1:40" ht="15" customHeight="1" x14ac:dyDescent="0.3">
      <c r="A33" s="2" t="s">
        <v>329</v>
      </c>
      <c r="B33" s="9"/>
      <c r="C33" s="16">
        <v>0.28999999999999998</v>
      </c>
      <c r="D33" s="17">
        <v>0.28999999999999998</v>
      </c>
      <c r="E33" s="18">
        <v>0.28999999999999998</v>
      </c>
      <c r="F33" s="17">
        <v>0.36</v>
      </c>
      <c r="G33" s="16">
        <v>0.3</v>
      </c>
      <c r="H33" s="16">
        <v>0.27</v>
      </c>
      <c r="I33" s="20">
        <v>0.2</v>
      </c>
      <c r="J33" s="16">
        <v>0.34</v>
      </c>
      <c r="K33" s="16">
        <v>0.31</v>
      </c>
      <c r="L33" s="16">
        <v>0.32</v>
      </c>
      <c r="M33" s="20">
        <v>0.23</v>
      </c>
      <c r="N33" s="18">
        <v>0.33</v>
      </c>
      <c r="O33" s="17">
        <v>0.28000000000000003</v>
      </c>
      <c r="P33" s="16">
        <v>0.28000000000000003</v>
      </c>
      <c r="Q33" s="16">
        <v>0.28999999999999998</v>
      </c>
      <c r="R33" s="16">
        <v>0.35</v>
      </c>
      <c r="S33" s="16">
        <v>0.3</v>
      </c>
      <c r="T33" s="16">
        <v>0.33</v>
      </c>
      <c r="U33" s="16">
        <v>0.3</v>
      </c>
      <c r="V33" s="16">
        <v>0</v>
      </c>
      <c r="W33" s="16">
        <v>0.28000000000000003</v>
      </c>
      <c r="X33" s="16">
        <v>0.33</v>
      </c>
      <c r="Y33" s="16">
        <v>0.35</v>
      </c>
      <c r="Z33" s="21">
        <v>0.2</v>
      </c>
      <c r="AA33" s="19">
        <v>0.32</v>
      </c>
      <c r="AB33" s="20">
        <v>0.19</v>
      </c>
      <c r="AC33" s="16">
        <v>0.41</v>
      </c>
      <c r="AD33" s="20">
        <v>0.16</v>
      </c>
      <c r="AE33" s="20">
        <v>0.12</v>
      </c>
      <c r="AF33" s="18">
        <v>0.32</v>
      </c>
      <c r="AG33" s="17">
        <v>0.31</v>
      </c>
      <c r="AH33" s="16">
        <v>0.26</v>
      </c>
      <c r="AI33" s="16">
        <v>0.32</v>
      </c>
      <c r="AJ33" s="16">
        <v>0.3</v>
      </c>
      <c r="AK33" s="16">
        <v>0.26</v>
      </c>
      <c r="AL33" s="18">
        <v>0.26</v>
      </c>
      <c r="AM33" s="17">
        <v>0.28999999999999998</v>
      </c>
      <c r="AN33" s="18">
        <v>0</v>
      </c>
    </row>
    <row r="34" spans="1:40" ht="15" customHeight="1" x14ac:dyDescent="0.3">
      <c r="A34" s="2" t="s">
        <v>329</v>
      </c>
      <c r="B34" s="9"/>
      <c r="C34" s="28"/>
      <c r="D34" s="29"/>
      <c r="E34" s="30"/>
      <c r="F34" s="49" t="s">
        <v>674</v>
      </c>
      <c r="G34" s="47" t="s">
        <v>380</v>
      </c>
      <c r="H34" s="28"/>
      <c r="I34" s="28"/>
      <c r="J34" s="47" t="s">
        <v>380</v>
      </c>
      <c r="K34" s="28"/>
      <c r="L34" s="47" t="s">
        <v>674</v>
      </c>
      <c r="M34" s="28"/>
      <c r="N34" s="48" t="s">
        <v>674</v>
      </c>
      <c r="O34" s="29"/>
      <c r="P34" s="28"/>
      <c r="Q34" s="28"/>
      <c r="R34" s="28"/>
      <c r="S34" s="28"/>
      <c r="T34" s="47" t="s">
        <v>389</v>
      </c>
      <c r="U34" s="28"/>
      <c r="V34" s="28"/>
      <c r="W34" s="28"/>
      <c r="X34" s="28"/>
      <c r="Y34" s="47" t="s">
        <v>389</v>
      </c>
      <c r="Z34" s="30"/>
      <c r="AA34" s="49" t="s">
        <v>436</v>
      </c>
      <c r="AB34" s="28"/>
      <c r="AC34" s="28"/>
      <c r="AD34" s="28"/>
      <c r="AE34" s="28"/>
      <c r="AF34" s="30"/>
      <c r="AG34" s="29"/>
      <c r="AH34" s="28"/>
      <c r="AI34" s="28"/>
      <c r="AJ34" s="28"/>
      <c r="AK34" s="28"/>
      <c r="AL34" s="30"/>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5500-000000000000}"/>
  </hyperlinks>
  <pageMargins left="0.7" right="0.7" top="0.75" bottom="0.75" header="0.3" footer="0.3"/>
  <headerFooter>
    <oddHeader>&amp;L&amp;"Aptos"&amp;12&amp;K000000 Classification: CONFIDENTIAL&amp;1#_x000D_</oddHeader>
  </headerFooter>
</worksheet>
</file>

<file path=xl/worksheets/sheet8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600-000000000000}">
  <dimension ref="A1:AN36"/>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1236</v>
      </c>
    </row>
    <row r="4" spans="1:40" x14ac:dyDescent="0.3">
      <c r="A4" s="2" t="s">
        <v>329</v>
      </c>
      <c r="B4" s="2" t="s">
        <v>1237</v>
      </c>
    </row>
    <row r="5" spans="1:40" x14ac:dyDescent="0.3">
      <c r="A5" s="2" t="s">
        <v>329</v>
      </c>
      <c r="B5" s="2" t="s">
        <v>85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383</v>
      </c>
      <c r="M8" s="12" t="s">
        <v>384</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465</v>
      </c>
      <c r="AK8" s="12" t="s">
        <v>466</v>
      </c>
      <c r="AL8" s="11" t="s">
        <v>390</v>
      </c>
      <c r="AM8" s="10" t="s">
        <v>377</v>
      </c>
      <c r="AN8" s="11" t="s">
        <v>463</v>
      </c>
    </row>
    <row r="9" spans="1:40" ht="15" customHeight="1" x14ac:dyDescent="0.3">
      <c r="A9" s="2" t="s">
        <v>329</v>
      </c>
      <c r="B9" s="9" t="s">
        <v>391</v>
      </c>
      <c r="C9" s="13">
        <v>336</v>
      </c>
      <c r="D9" s="14">
        <v>179</v>
      </c>
      <c r="E9" s="15">
        <v>156</v>
      </c>
      <c r="F9" s="14">
        <v>33</v>
      </c>
      <c r="G9" s="13">
        <v>82</v>
      </c>
      <c r="H9" s="13">
        <v>79</v>
      </c>
      <c r="I9" s="13">
        <v>54</v>
      </c>
      <c r="J9" s="13">
        <v>44</v>
      </c>
      <c r="K9" s="13">
        <v>44</v>
      </c>
      <c r="L9" s="13">
        <v>115</v>
      </c>
      <c r="M9" s="13">
        <v>133</v>
      </c>
      <c r="N9" s="15">
        <v>88</v>
      </c>
      <c r="O9" s="14">
        <v>213</v>
      </c>
      <c r="P9" s="13">
        <v>69</v>
      </c>
      <c r="Q9" s="13">
        <v>35</v>
      </c>
      <c r="R9" s="13">
        <v>8</v>
      </c>
      <c r="S9" s="13">
        <v>21</v>
      </c>
      <c r="T9" s="13">
        <v>54</v>
      </c>
      <c r="U9" s="13">
        <v>30</v>
      </c>
      <c r="V9" s="13">
        <v>0</v>
      </c>
      <c r="W9" s="13">
        <v>7</v>
      </c>
      <c r="X9" s="13">
        <v>23</v>
      </c>
      <c r="Y9" s="13">
        <v>20</v>
      </c>
      <c r="Z9" s="15">
        <v>69</v>
      </c>
      <c r="AA9" s="14">
        <v>252</v>
      </c>
      <c r="AB9" s="13">
        <v>81</v>
      </c>
      <c r="AC9" s="13">
        <v>9</v>
      </c>
      <c r="AD9" s="13">
        <v>45</v>
      </c>
      <c r="AE9" s="13">
        <v>24</v>
      </c>
      <c r="AF9" s="15">
        <v>3</v>
      </c>
      <c r="AG9" s="14">
        <v>198</v>
      </c>
      <c r="AH9" s="13">
        <v>138</v>
      </c>
      <c r="AI9" s="13">
        <v>100</v>
      </c>
      <c r="AJ9" s="13">
        <v>98</v>
      </c>
      <c r="AK9" s="13">
        <v>62</v>
      </c>
      <c r="AL9" s="15">
        <v>76</v>
      </c>
      <c r="AM9" s="14">
        <v>336</v>
      </c>
      <c r="AN9" s="15">
        <v>0</v>
      </c>
    </row>
    <row r="10" spans="1:40" ht="15" customHeight="1" x14ac:dyDescent="0.3">
      <c r="A10" s="2" t="s">
        <v>329</v>
      </c>
      <c r="B10" s="9" t="s">
        <v>338</v>
      </c>
      <c r="C10" s="13">
        <v>321</v>
      </c>
      <c r="D10" s="14">
        <v>173</v>
      </c>
      <c r="E10" s="15">
        <v>148</v>
      </c>
      <c r="F10" s="14">
        <v>31</v>
      </c>
      <c r="G10" s="13">
        <v>77</v>
      </c>
      <c r="H10" s="13">
        <v>76</v>
      </c>
      <c r="I10" s="13">
        <v>52</v>
      </c>
      <c r="J10" s="13">
        <v>41</v>
      </c>
      <c r="K10" s="13">
        <v>43</v>
      </c>
      <c r="L10" s="13">
        <v>108</v>
      </c>
      <c r="M10" s="13">
        <v>128</v>
      </c>
      <c r="N10" s="15">
        <v>84</v>
      </c>
      <c r="O10" s="14">
        <v>206</v>
      </c>
      <c r="P10" s="13">
        <v>64</v>
      </c>
      <c r="Q10" s="13">
        <v>30</v>
      </c>
      <c r="R10" s="13">
        <v>7</v>
      </c>
      <c r="S10" s="13">
        <v>22</v>
      </c>
      <c r="T10" s="13">
        <v>51</v>
      </c>
      <c r="U10" s="13">
        <v>28</v>
      </c>
      <c r="V10" s="13">
        <v>0</v>
      </c>
      <c r="W10" s="13">
        <v>6</v>
      </c>
      <c r="X10" s="13">
        <v>22</v>
      </c>
      <c r="Y10" s="13">
        <v>19</v>
      </c>
      <c r="Z10" s="15">
        <v>72</v>
      </c>
      <c r="AA10" s="14">
        <v>243</v>
      </c>
      <c r="AB10" s="13">
        <v>78</v>
      </c>
      <c r="AC10" s="13">
        <v>9</v>
      </c>
      <c r="AD10" s="13">
        <v>42</v>
      </c>
      <c r="AE10" s="13">
        <v>21</v>
      </c>
      <c r="AF10" s="15">
        <v>6</v>
      </c>
      <c r="AG10" s="14">
        <v>188</v>
      </c>
      <c r="AH10" s="13">
        <v>132</v>
      </c>
      <c r="AI10" s="13">
        <v>89</v>
      </c>
      <c r="AJ10" s="13">
        <v>99</v>
      </c>
      <c r="AK10" s="13">
        <v>63</v>
      </c>
      <c r="AL10" s="15">
        <v>69</v>
      </c>
      <c r="AM10" s="14">
        <v>321</v>
      </c>
      <c r="AN10" s="15">
        <v>0</v>
      </c>
    </row>
    <row r="11" spans="1:40" ht="15" customHeight="1" x14ac:dyDescent="0.3">
      <c r="A11" s="2" t="s">
        <v>329</v>
      </c>
      <c r="B11" s="9" t="s">
        <v>909</v>
      </c>
      <c r="C11" s="13">
        <v>56</v>
      </c>
      <c r="D11" s="14">
        <v>31</v>
      </c>
      <c r="E11" s="15">
        <v>25</v>
      </c>
      <c r="F11" s="14">
        <v>5</v>
      </c>
      <c r="G11" s="13">
        <v>17</v>
      </c>
      <c r="H11" s="13">
        <v>13</v>
      </c>
      <c r="I11" s="13">
        <v>7</v>
      </c>
      <c r="J11" s="13">
        <v>9</v>
      </c>
      <c r="K11" s="13">
        <v>5</v>
      </c>
      <c r="L11" s="13">
        <v>23</v>
      </c>
      <c r="M11" s="13">
        <v>20</v>
      </c>
      <c r="N11" s="15">
        <v>14</v>
      </c>
      <c r="O11" s="14">
        <v>39</v>
      </c>
      <c r="P11" s="13">
        <v>9</v>
      </c>
      <c r="Q11" s="13">
        <v>4</v>
      </c>
      <c r="R11" s="13">
        <v>0</v>
      </c>
      <c r="S11" s="13">
        <v>3</v>
      </c>
      <c r="T11" s="13">
        <v>8</v>
      </c>
      <c r="U11" s="13">
        <v>8</v>
      </c>
      <c r="V11" s="13">
        <v>0</v>
      </c>
      <c r="W11" s="13">
        <v>1</v>
      </c>
      <c r="X11" s="13">
        <v>5</v>
      </c>
      <c r="Y11" s="13">
        <v>1</v>
      </c>
      <c r="Z11" s="15">
        <v>18</v>
      </c>
      <c r="AA11" s="14">
        <v>37</v>
      </c>
      <c r="AB11" s="13">
        <v>18</v>
      </c>
      <c r="AC11" s="13">
        <v>2</v>
      </c>
      <c r="AD11" s="13">
        <v>12</v>
      </c>
      <c r="AE11" s="13">
        <v>5</v>
      </c>
      <c r="AF11" s="15">
        <v>0</v>
      </c>
      <c r="AG11" s="14">
        <v>32</v>
      </c>
      <c r="AH11" s="13">
        <v>24</v>
      </c>
      <c r="AI11" s="13">
        <v>12</v>
      </c>
      <c r="AJ11" s="13">
        <v>20</v>
      </c>
      <c r="AK11" s="13">
        <v>12</v>
      </c>
      <c r="AL11" s="15">
        <v>12</v>
      </c>
      <c r="AM11" s="14">
        <v>56</v>
      </c>
      <c r="AN11" s="15">
        <v>0</v>
      </c>
    </row>
    <row r="12" spans="1:40" ht="15" customHeight="1" x14ac:dyDescent="0.3">
      <c r="A12" s="2" t="s">
        <v>329</v>
      </c>
      <c r="B12" s="9"/>
      <c r="C12" s="16">
        <v>0.17</v>
      </c>
      <c r="D12" s="17">
        <v>0.18</v>
      </c>
      <c r="E12" s="18">
        <v>0.17</v>
      </c>
      <c r="F12" s="17">
        <v>0.18</v>
      </c>
      <c r="G12" s="16">
        <v>0.22</v>
      </c>
      <c r="H12" s="16">
        <v>0.17</v>
      </c>
      <c r="I12" s="16">
        <v>0.13</v>
      </c>
      <c r="J12" s="16">
        <v>0.21</v>
      </c>
      <c r="K12" s="16">
        <v>0.11</v>
      </c>
      <c r="L12" s="16">
        <v>0.21</v>
      </c>
      <c r="M12" s="16">
        <v>0.15</v>
      </c>
      <c r="N12" s="18">
        <v>0.16</v>
      </c>
      <c r="O12" s="17">
        <v>0.19</v>
      </c>
      <c r="P12" s="16">
        <v>0.14000000000000001</v>
      </c>
      <c r="Q12" s="16">
        <v>0.12</v>
      </c>
      <c r="R12" s="16">
        <v>0</v>
      </c>
      <c r="S12" s="16">
        <v>0.14000000000000001</v>
      </c>
      <c r="T12" s="16">
        <v>0.16</v>
      </c>
      <c r="U12" s="16">
        <v>0.27</v>
      </c>
      <c r="V12" s="16">
        <v>0</v>
      </c>
      <c r="W12" s="16">
        <v>0.13</v>
      </c>
      <c r="X12" s="16">
        <v>0.21</v>
      </c>
      <c r="Y12" s="16">
        <v>0.05</v>
      </c>
      <c r="Z12" s="18">
        <v>0.25</v>
      </c>
      <c r="AA12" s="17">
        <v>0.15</v>
      </c>
      <c r="AB12" s="16">
        <v>0.24</v>
      </c>
      <c r="AC12" s="16">
        <v>0.21</v>
      </c>
      <c r="AD12" s="20">
        <v>0.28000000000000003</v>
      </c>
      <c r="AE12" s="16">
        <v>0.22</v>
      </c>
      <c r="AF12" s="18">
        <v>0</v>
      </c>
      <c r="AG12" s="17">
        <v>0.17</v>
      </c>
      <c r="AH12" s="16">
        <v>0.18</v>
      </c>
      <c r="AI12" s="16">
        <v>0.13</v>
      </c>
      <c r="AJ12" s="16">
        <v>0.2</v>
      </c>
      <c r="AK12" s="16">
        <v>0.19</v>
      </c>
      <c r="AL12" s="18">
        <v>0.17</v>
      </c>
      <c r="AM12" s="17">
        <v>0.17</v>
      </c>
      <c r="AN12" s="18">
        <v>0</v>
      </c>
    </row>
    <row r="13" spans="1:40" ht="15" customHeight="1" x14ac:dyDescent="0.3">
      <c r="A13" s="2" t="s">
        <v>329</v>
      </c>
      <c r="B13" s="9"/>
      <c r="D13" s="22"/>
      <c r="E13" s="9"/>
      <c r="F13" s="22"/>
      <c r="N13" s="9"/>
      <c r="O13" s="22"/>
      <c r="Z13" s="9"/>
      <c r="AA13" s="22"/>
      <c r="AD13" s="12" t="s">
        <v>377</v>
      </c>
      <c r="AF13" s="9"/>
      <c r="AG13" s="22"/>
      <c r="AL13" s="9"/>
      <c r="AM13" s="22"/>
      <c r="AN13" s="9"/>
    </row>
    <row r="14" spans="1:40" ht="15" customHeight="1" x14ac:dyDescent="0.3">
      <c r="A14" s="2" t="s">
        <v>329</v>
      </c>
      <c r="B14" s="9" t="s">
        <v>922</v>
      </c>
      <c r="C14" s="13">
        <v>117</v>
      </c>
      <c r="D14" s="14">
        <v>68</v>
      </c>
      <c r="E14" s="15">
        <v>49</v>
      </c>
      <c r="F14" s="14">
        <v>14</v>
      </c>
      <c r="G14" s="13">
        <v>26</v>
      </c>
      <c r="H14" s="13">
        <v>33</v>
      </c>
      <c r="I14" s="13">
        <v>21</v>
      </c>
      <c r="J14" s="13">
        <v>10</v>
      </c>
      <c r="K14" s="13">
        <v>13</v>
      </c>
      <c r="L14" s="13">
        <v>40</v>
      </c>
      <c r="M14" s="13">
        <v>54</v>
      </c>
      <c r="N14" s="15">
        <v>24</v>
      </c>
      <c r="O14" s="14">
        <v>81</v>
      </c>
      <c r="P14" s="13">
        <v>21</v>
      </c>
      <c r="Q14" s="13">
        <v>14</v>
      </c>
      <c r="R14" s="13">
        <v>3</v>
      </c>
      <c r="S14" s="13">
        <v>8</v>
      </c>
      <c r="T14" s="13">
        <v>16</v>
      </c>
      <c r="U14" s="13">
        <v>10</v>
      </c>
      <c r="V14" s="13">
        <v>0</v>
      </c>
      <c r="W14" s="13">
        <v>2</v>
      </c>
      <c r="X14" s="13">
        <v>6</v>
      </c>
      <c r="Y14" s="13">
        <v>10</v>
      </c>
      <c r="Z14" s="15">
        <v>28</v>
      </c>
      <c r="AA14" s="14">
        <v>82</v>
      </c>
      <c r="AB14" s="13">
        <v>36</v>
      </c>
      <c r="AC14" s="13">
        <v>5</v>
      </c>
      <c r="AD14" s="13">
        <v>18</v>
      </c>
      <c r="AE14" s="13">
        <v>8</v>
      </c>
      <c r="AF14" s="15">
        <v>4</v>
      </c>
      <c r="AG14" s="14">
        <v>65</v>
      </c>
      <c r="AH14" s="13">
        <v>52</v>
      </c>
      <c r="AI14" s="13">
        <v>32</v>
      </c>
      <c r="AJ14" s="13">
        <v>33</v>
      </c>
      <c r="AK14" s="13">
        <v>25</v>
      </c>
      <c r="AL14" s="15">
        <v>27</v>
      </c>
      <c r="AM14" s="14">
        <v>117</v>
      </c>
      <c r="AN14" s="15">
        <v>0</v>
      </c>
    </row>
    <row r="15" spans="1:40" ht="15" customHeight="1" x14ac:dyDescent="0.3">
      <c r="A15" s="2" t="s">
        <v>329</v>
      </c>
      <c r="B15" s="9"/>
      <c r="C15" s="16">
        <v>0.37</v>
      </c>
      <c r="D15" s="17">
        <v>0.4</v>
      </c>
      <c r="E15" s="18">
        <v>0.33</v>
      </c>
      <c r="F15" s="17">
        <v>0.44</v>
      </c>
      <c r="G15" s="16">
        <v>0.34</v>
      </c>
      <c r="H15" s="16">
        <v>0.43</v>
      </c>
      <c r="I15" s="16">
        <v>0.4</v>
      </c>
      <c r="J15" s="16">
        <v>0.25</v>
      </c>
      <c r="K15" s="16">
        <v>0.31</v>
      </c>
      <c r="L15" s="16">
        <v>0.37</v>
      </c>
      <c r="M15" s="16">
        <v>0.42</v>
      </c>
      <c r="N15" s="18">
        <v>0.28000000000000003</v>
      </c>
      <c r="O15" s="17">
        <v>0.39</v>
      </c>
      <c r="P15" s="16">
        <v>0.32</v>
      </c>
      <c r="Q15" s="16">
        <v>0.45</v>
      </c>
      <c r="R15" s="16">
        <v>0.48</v>
      </c>
      <c r="S15" s="16">
        <v>0.37</v>
      </c>
      <c r="T15" s="16">
        <v>0.32</v>
      </c>
      <c r="U15" s="16">
        <v>0.34</v>
      </c>
      <c r="V15" s="16">
        <v>0</v>
      </c>
      <c r="W15" s="16">
        <v>0.27</v>
      </c>
      <c r="X15" s="16">
        <v>0.28999999999999998</v>
      </c>
      <c r="Y15" s="16">
        <v>0.53</v>
      </c>
      <c r="Z15" s="18">
        <v>0.39</v>
      </c>
      <c r="AA15" s="17">
        <v>0.34</v>
      </c>
      <c r="AB15" s="16">
        <v>0.46</v>
      </c>
      <c r="AC15" s="16">
        <v>0.55000000000000004</v>
      </c>
      <c r="AD15" s="16">
        <v>0.44</v>
      </c>
      <c r="AE15" s="16">
        <v>0.39</v>
      </c>
      <c r="AF15" s="18">
        <v>0.66</v>
      </c>
      <c r="AG15" s="17">
        <v>0.35</v>
      </c>
      <c r="AH15" s="16">
        <v>0.39</v>
      </c>
      <c r="AI15" s="16">
        <v>0.36</v>
      </c>
      <c r="AJ15" s="16">
        <v>0.33</v>
      </c>
      <c r="AK15" s="16">
        <v>0.39</v>
      </c>
      <c r="AL15" s="18">
        <v>0.4</v>
      </c>
      <c r="AM15" s="17">
        <v>0.37</v>
      </c>
      <c r="AN15" s="18">
        <v>0</v>
      </c>
    </row>
    <row r="16" spans="1:40" ht="15" customHeight="1" x14ac:dyDescent="0.3">
      <c r="A16" s="2" t="s">
        <v>329</v>
      </c>
      <c r="B16" s="9"/>
      <c r="D16" s="22"/>
      <c r="E16" s="9"/>
      <c r="F16" s="22"/>
      <c r="H16" s="12" t="s">
        <v>385</v>
      </c>
      <c r="M16" s="12" t="s">
        <v>385</v>
      </c>
      <c r="N16" s="9"/>
      <c r="O16" s="22"/>
      <c r="Z16" s="9"/>
      <c r="AA16" s="22"/>
      <c r="AF16" s="9"/>
      <c r="AG16" s="22"/>
      <c r="AL16" s="9"/>
      <c r="AM16" s="22"/>
      <c r="AN16" s="9"/>
    </row>
    <row r="17" spans="1:40" ht="15" customHeight="1" x14ac:dyDescent="0.3">
      <c r="A17" s="2" t="s">
        <v>329</v>
      </c>
      <c r="B17" s="9" t="s">
        <v>930</v>
      </c>
      <c r="C17" s="13">
        <v>109</v>
      </c>
      <c r="D17" s="14">
        <v>52</v>
      </c>
      <c r="E17" s="15">
        <v>56</v>
      </c>
      <c r="F17" s="14">
        <v>9</v>
      </c>
      <c r="G17" s="13">
        <v>23</v>
      </c>
      <c r="H17" s="13">
        <v>25</v>
      </c>
      <c r="I17" s="13">
        <v>17</v>
      </c>
      <c r="J17" s="13">
        <v>15</v>
      </c>
      <c r="K17" s="13">
        <v>20</v>
      </c>
      <c r="L17" s="13">
        <v>31</v>
      </c>
      <c r="M17" s="13">
        <v>42</v>
      </c>
      <c r="N17" s="15">
        <v>35</v>
      </c>
      <c r="O17" s="14">
        <v>63</v>
      </c>
      <c r="P17" s="13">
        <v>27</v>
      </c>
      <c r="Q17" s="13">
        <v>11</v>
      </c>
      <c r="R17" s="13">
        <v>1</v>
      </c>
      <c r="S17" s="13">
        <v>7</v>
      </c>
      <c r="T17" s="13">
        <v>19</v>
      </c>
      <c r="U17" s="13">
        <v>6</v>
      </c>
      <c r="V17" s="13">
        <v>0</v>
      </c>
      <c r="W17" s="13">
        <v>4</v>
      </c>
      <c r="X17" s="13">
        <v>9</v>
      </c>
      <c r="Y17" s="13">
        <v>6</v>
      </c>
      <c r="Z17" s="15">
        <v>19</v>
      </c>
      <c r="AA17" s="14">
        <v>89</v>
      </c>
      <c r="AB17" s="13">
        <v>20</v>
      </c>
      <c r="AC17" s="13">
        <v>2</v>
      </c>
      <c r="AD17" s="13">
        <v>10</v>
      </c>
      <c r="AE17" s="13">
        <v>5</v>
      </c>
      <c r="AF17" s="15">
        <v>2</v>
      </c>
      <c r="AG17" s="14">
        <v>72</v>
      </c>
      <c r="AH17" s="13">
        <v>37</v>
      </c>
      <c r="AI17" s="13">
        <v>36</v>
      </c>
      <c r="AJ17" s="13">
        <v>36</v>
      </c>
      <c r="AK17" s="13">
        <v>18</v>
      </c>
      <c r="AL17" s="15">
        <v>18</v>
      </c>
      <c r="AM17" s="14">
        <v>109</v>
      </c>
      <c r="AN17" s="15">
        <v>0</v>
      </c>
    </row>
    <row r="18" spans="1:40" ht="15" customHeight="1" x14ac:dyDescent="0.3">
      <c r="A18" s="2" t="s">
        <v>329</v>
      </c>
      <c r="B18" s="9"/>
      <c r="C18" s="16">
        <v>0.34</v>
      </c>
      <c r="D18" s="17">
        <v>0.3</v>
      </c>
      <c r="E18" s="18">
        <v>0.38</v>
      </c>
      <c r="F18" s="17">
        <v>0.28000000000000003</v>
      </c>
      <c r="G18" s="16">
        <v>0.28999999999999998</v>
      </c>
      <c r="H18" s="16">
        <v>0.32</v>
      </c>
      <c r="I18" s="16">
        <v>0.33</v>
      </c>
      <c r="J18" s="16">
        <v>0.38</v>
      </c>
      <c r="K18" s="16">
        <v>0.46</v>
      </c>
      <c r="L18" s="16">
        <v>0.28999999999999998</v>
      </c>
      <c r="M18" s="16">
        <v>0.33</v>
      </c>
      <c r="N18" s="18">
        <v>0.42</v>
      </c>
      <c r="O18" s="17">
        <v>0.3</v>
      </c>
      <c r="P18" s="16">
        <v>0.42</v>
      </c>
      <c r="Q18" s="16">
        <v>0.36</v>
      </c>
      <c r="R18" s="16">
        <v>0.12</v>
      </c>
      <c r="S18" s="16">
        <v>0.3</v>
      </c>
      <c r="T18" s="16">
        <v>0.37</v>
      </c>
      <c r="U18" s="16">
        <v>0.21</v>
      </c>
      <c r="V18" s="16">
        <v>0</v>
      </c>
      <c r="W18" s="16">
        <v>0.59</v>
      </c>
      <c r="X18" s="16">
        <v>0.4</v>
      </c>
      <c r="Y18" s="16">
        <v>0.34</v>
      </c>
      <c r="Z18" s="18">
        <v>0.27</v>
      </c>
      <c r="AA18" s="17">
        <v>0.37</v>
      </c>
      <c r="AB18" s="16">
        <v>0.25</v>
      </c>
      <c r="AC18" s="16">
        <v>0.24</v>
      </c>
      <c r="AD18" s="16">
        <v>0.24</v>
      </c>
      <c r="AE18" s="16">
        <v>0.26</v>
      </c>
      <c r="AF18" s="18">
        <v>0.34</v>
      </c>
      <c r="AG18" s="17">
        <v>0.38</v>
      </c>
      <c r="AH18" s="16">
        <v>0.28000000000000003</v>
      </c>
      <c r="AI18" s="16">
        <v>0.41</v>
      </c>
      <c r="AJ18" s="16">
        <v>0.36</v>
      </c>
      <c r="AK18" s="16">
        <v>0.28999999999999998</v>
      </c>
      <c r="AL18" s="18">
        <v>0.27</v>
      </c>
      <c r="AM18" s="17">
        <v>0.34</v>
      </c>
      <c r="AN18" s="18">
        <v>0</v>
      </c>
    </row>
    <row r="19" spans="1:40" ht="15" customHeight="1" x14ac:dyDescent="0.3">
      <c r="A19" s="2" t="s">
        <v>329</v>
      </c>
      <c r="B19" s="9"/>
      <c r="D19" s="22"/>
      <c r="E19" s="9"/>
      <c r="F19" s="22"/>
      <c r="K19" s="12" t="s">
        <v>383</v>
      </c>
      <c r="N19" s="9"/>
      <c r="O19" s="22"/>
      <c r="P19" s="12" t="s">
        <v>383</v>
      </c>
      <c r="Z19" s="9"/>
      <c r="AA19" s="22"/>
      <c r="AF19" s="9"/>
      <c r="AG19" s="22"/>
      <c r="AI19" s="12" t="s">
        <v>378</v>
      </c>
      <c r="AL19" s="9"/>
      <c r="AM19" s="22"/>
      <c r="AN19" s="9"/>
    </row>
    <row r="20" spans="1:40" ht="15" customHeight="1" x14ac:dyDescent="0.3">
      <c r="A20" s="2" t="s">
        <v>329</v>
      </c>
      <c r="B20" s="9" t="s">
        <v>940</v>
      </c>
      <c r="C20" s="13">
        <v>32</v>
      </c>
      <c r="D20" s="14">
        <v>17</v>
      </c>
      <c r="E20" s="15">
        <v>15</v>
      </c>
      <c r="F20" s="14">
        <v>2</v>
      </c>
      <c r="G20" s="13">
        <v>8</v>
      </c>
      <c r="H20" s="13">
        <v>5</v>
      </c>
      <c r="I20" s="13">
        <v>6</v>
      </c>
      <c r="J20" s="13">
        <v>7</v>
      </c>
      <c r="K20" s="13">
        <v>4</v>
      </c>
      <c r="L20" s="13">
        <v>10</v>
      </c>
      <c r="M20" s="13">
        <v>11</v>
      </c>
      <c r="N20" s="15">
        <v>11</v>
      </c>
      <c r="O20" s="14">
        <v>19</v>
      </c>
      <c r="P20" s="13">
        <v>7</v>
      </c>
      <c r="Q20" s="13">
        <v>1</v>
      </c>
      <c r="R20" s="13">
        <v>2</v>
      </c>
      <c r="S20" s="13">
        <v>4</v>
      </c>
      <c r="T20" s="13">
        <v>6</v>
      </c>
      <c r="U20" s="13">
        <v>4</v>
      </c>
      <c r="V20" s="13">
        <v>0</v>
      </c>
      <c r="W20" s="13">
        <v>0</v>
      </c>
      <c r="X20" s="13">
        <v>2</v>
      </c>
      <c r="Y20" s="13">
        <v>2</v>
      </c>
      <c r="Z20" s="15">
        <v>5</v>
      </c>
      <c r="AA20" s="14">
        <v>27</v>
      </c>
      <c r="AB20" s="13">
        <v>5</v>
      </c>
      <c r="AC20" s="13">
        <v>0</v>
      </c>
      <c r="AD20" s="13">
        <v>2</v>
      </c>
      <c r="AE20" s="13">
        <v>3</v>
      </c>
      <c r="AF20" s="15">
        <v>0</v>
      </c>
      <c r="AG20" s="14">
        <v>18</v>
      </c>
      <c r="AH20" s="13">
        <v>13</v>
      </c>
      <c r="AI20" s="13">
        <v>8</v>
      </c>
      <c r="AJ20" s="13">
        <v>10</v>
      </c>
      <c r="AK20" s="13">
        <v>4</v>
      </c>
      <c r="AL20" s="15">
        <v>9</v>
      </c>
      <c r="AM20" s="14">
        <v>32</v>
      </c>
      <c r="AN20" s="15">
        <v>0</v>
      </c>
    </row>
    <row r="21" spans="1:40" ht="15" customHeight="1" x14ac:dyDescent="0.3">
      <c r="A21" s="2" t="s">
        <v>329</v>
      </c>
      <c r="B21" s="9"/>
      <c r="C21" s="16">
        <v>0.1</v>
      </c>
      <c r="D21" s="17">
        <v>0.1</v>
      </c>
      <c r="E21" s="18">
        <v>0.1</v>
      </c>
      <c r="F21" s="17">
        <v>0.06</v>
      </c>
      <c r="G21" s="16">
        <v>0.11</v>
      </c>
      <c r="H21" s="16">
        <v>0.06</v>
      </c>
      <c r="I21" s="16">
        <v>0.12</v>
      </c>
      <c r="J21" s="16">
        <v>0.16</v>
      </c>
      <c r="K21" s="16">
        <v>0.1</v>
      </c>
      <c r="L21" s="16">
        <v>0.1</v>
      </c>
      <c r="M21" s="16">
        <v>0.08</v>
      </c>
      <c r="N21" s="18">
        <v>0.13</v>
      </c>
      <c r="O21" s="17">
        <v>0.09</v>
      </c>
      <c r="P21" s="16">
        <v>0.11</v>
      </c>
      <c r="Q21" s="16">
        <v>0.03</v>
      </c>
      <c r="R21" s="16">
        <v>0.27</v>
      </c>
      <c r="S21" s="16">
        <v>0.2</v>
      </c>
      <c r="T21" s="16">
        <v>0.11</v>
      </c>
      <c r="U21" s="16">
        <v>0.13</v>
      </c>
      <c r="V21" s="16">
        <v>0</v>
      </c>
      <c r="W21" s="16">
        <v>0</v>
      </c>
      <c r="X21" s="16">
        <v>0.1</v>
      </c>
      <c r="Y21" s="16">
        <v>0.09</v>
      </c>
      <c r="Z21" s="18">
        <v>7.0000000000000007E-2</v>
      </c>
      <c r="AA21" s="17">
        <v>0.11</v>
      </c>
      <c r="AB21" s="16">
        <v>0.06</v>
      </c>
      <c r="AC21" s="16">
        <v>0</v>
      </c>
      <c r="AD21" s="16">
        <v>0.04</v>
      </c>
      <c r="AE21" s="16">
        <v>0.13</v>
      </c>
      <c r="AF21" s="18">
        <v>0</v>
      </c>
      <c r="AG21" s="17">
        <v>0.1</v>
      </c>
      <c r="AH21" s="16">
        <v>0.1</v>
      </c>
      <c r="AI21" s="16">
        <v>0.09</v>
      </c>
      <c r="AJ21" s="16">
        <v>0.1</v>
      </c>
      <c r="AK21" s="16">
        <v>0.06</v>
      </c>
      <c r="AL21" s="18">
        <v>0.14000000000000001</v>
      </c>
      <c r="AM21" s="17">
        <v>0.1</v>
      </c>
      <c r="AN21" s="18">
        <v>0</v>
      </c>
    </row>
    <row r="22" spans="1:40" ht="15" customHeight="1" x14ac:dyDescent="0.3">
      <c r="A22" s="2" t="s">
        <v>329</v>
      </c>
      <c r="B22" s="9" t="s">
        <v>950</v>
      </c>
      <c r="C22" s="13">
        <v>6</v>
      </c>
      <c r="D22" s="14">
        <v>4</v>
      </c>
      <c r="E22" s="15">
        <v>2</v>
      </c>
      <c r="F22" s="14">
        <v>1</v>
      </c>
      <c r="G22" s="13">
        <v>3</v>
      </c>
      <c r="H22" s="13">
        <v>0</v>
      </c>
      <c r="I22" s="13">
        <v>1</v>
      </c>
      <c r="J22" s="13">
        <v>0</v>
      </c>
      <c r="K22" s="13">
        <v>1</v>
      </c>
      <c r="L22" s="13">
        <v>4</v>
      </c>
      <c r="M22" s="13">
        <v>1</v>
      </c>
      <c r="N22" s="15">
        <v>1</v>
      </c>
      <c r="O22" s="14">
        <v>4</v>
      </c>
      <c r="P22" s="13">
        <v>1</v>
      </c>
      <c r="Q22" s="13">
        <v>1</v>
      </c>
      <c r="R22" s="13">
        <v>1</v>
      </c>
      <c r="S22" s="13">
        <v>0</v>
      </c>
      <c r="T22" s="13">
        <v>1</v>
      </c>
      <c r="U22" s="13">
        <v>1</v>
      </c>
      <c r="V22" s="13">
        <v>0</v>
      </c>
      <c r="W22" s="13">
        <v>0</v>
      </c>
      <c r="X22" s="13">
        <v>0</v>
      </c>
      <c r="Y22" s="13">
        <v>0</v>
      </c>
      <c r="Z22" s="15">
        <v>1</v>
      </c>
      <c r="AA22" s="14">
        <v>6</v>
      </c>
      <c r="AB22" s="13">
        <v>0</v>
      </c>
      <c r="AC22" s="13">
        <v>0</v>
      </c>
      <c r="AD22" s="13">
        <v>0</v>
      </c>
      <c r="AE22" s="13">
        <v>0</v>
      </c>
      <c r="AF22" s="15">
        <v>0</v>
      </c>
      <c r="AG22" s="14">
        <v>1</v>
      </c>
      <c r="AH22" s="13">
        <v>5</v>
      </c>
      <c r="AI22" s="13">
        <v>1</v>
      </c>
      <c r="AJ22" s="13">
        <v>0</v>
      </c>
      <c r="AK22" s="13">
        <v>3</v>
      </c>
      <c r="AL22" s="15">
        <v>2</v>
      </c>
      <c r="AM22" s="14">
        <v>6</v>
      </c>
      <c r="AN22" s="15">
        <v>0</v>
      </c>
    </row>
    <row r="23" spans="1:40" ht="15" customHeight="1" x14ac:dyDescent="0.3">
      <c r="A23" s="2" t="s">
        <v>329</v>
      </c>
      <c r="B23" s="9"/>
      <c r="C23" s="16">
        <v>0.02</v>
      </c>
      <c r="D23" s="17">
        <v>0.02</v>
      </c>
      <c r="E23" s="18">
        <v>0.01</v>
      </c>
      <c r="F23" s="17">
        <v>0.03</v>
      </c>
      <c r="G23" s="16">
        <v>0.04</v>
      </c>
      <c r="H23" s="16">
        <v>0</v>
      </c>
      <c r="I23" s="16">
        <v>0.02</v>
      </c>
      <c r="J23" s="16">
        <v>0</v>
      </c>
      <c r="K23" s="16">
        <v>0.02</v>
      </c>
      <c r="L23" s="16">
        <v>0.04</v>
      </c>
      <c r="M23" s="16">
        <v>0.01</v>
      </c>
      <c r="N23" s="18">
        <v>0.01</v>
      </c>
      <c r="O23" s="17">
        <v>0.02</v>
      </c>
      <c r="P23" s="16">
        <v>0.01</v>
      </c>
      <c r="Q23" s="16">
        <v>0.03</v>
      </c>
      <c r="R23" s="16">
        <v>0.13</v>
      </c>
      <c r="S23" s="16">
        <v>0</v>
      </c>
      <c r="T23" s="16">
        <v>0.02</v>
      </c>
      <c r="U23" s="16">
        <v>0.04</v>
      </c>
      <c r="V23" s="16">
        <v>0</v>
      </c>
      <c r="W23" s="16">
        <v>0</v>
      </c>
      <c r="X23" s="16">
        <v>0</v>
      </c>
      <c r="Y23" s="16">
        <v>0</v>
      </c>
      <c r="Z23" s="18">
        <v>0.01</v>
      </c>
      <c r="AA23" s="17">
        <v>0.02</v>
      </c>
      <c r="AB23" s="16">
        <v>0</v>
      </c>
      <c r="AC23" s="16">
        <v>0</v>
      </c>
      <c r="AD23" s="16">
        <v>0</v>
      </c>
      <c r="AE23" s="16">
        <v>0</v>
      </c>
      <c r="AF23" s="18">
        <v>0</v>
      </c>
      <c r="AG23" s="23" t="s">
        <v>423</v>
      </c>
      <c r="AH23" s="20">
        <v>0.04</v>
      </c>
      <c r="AI23" s="16">
        <v>0.01</v>
      </c>
      <c r="AJ23" s="16">
        <v>0</v>
      </c>
      <c r="AK23" s="16">
        <v>0.05</v>
      </c>
      <c r="AL23" s="18">
        <v>0.03</v>
      </c>
      <c r="AM23" s="17">
        <v>0.02</v>
      </c>
      <c r="AN23" s="18">
        <v>0</v>
      </c>
    </row>
    <row r="24" spans="1:40" ht="15" customHeight="1" x14ac:dyDescent="0.3">
      <c r="A24" s="2" t="s">
        <v>329</v>
      </c>
      <c r="B24" s="9"/>
      <c r="D24" s="22"/>
      <c r="E24" s="9"/>
      <c r="F24" s="22"/>
      <c r="N24" s="9"/>
      <c r="O24" s="22"/>
      <c r="Z24" s="9"/>
      <c r="AA24" s="22"/>
      <c r="AF24" s="9"/>
      <c r="AG24" s="22"/>
      <c r="AH24" s="12" t="s">
        <v>377</v>
      </c>
      <c r="AK24" s="12" t="s">
        <v>405</v>
      </c>
      <c r="AL24" s="9"/>
      <c r="AM24" s="22"/>
      <c r="AN24" s="9"/>
    </row>
    <row r="25" spans="1:40" ht="15" customHeight="1" x14ac:dyDescent="0.3">
      <c r="A25" s="2" t="s">
        <v>329</v>
      </c>
      <c r="B25" s="9" t="s">
        <v>774</v>
      </c>
      <c r="C25" s="13">
        <v>1</v>
      </c>
      <c r="D25" s="14">
        <v>0</v>
      </c>
      <c r="E25" s="15">
        <v>1</v>
      </c>
      <c r="F25" s="14">
        <v>0</v>
      </c>
      <c r="G25" s="13">
        <v>0</v>
      </c>
      <c r="H25" s="13">
        <v>1</v>
      </c>
      <c r="I25" s="13">
        <v>0</v>
      </c>
      <c r="J25" s="13">
        <v>0</v>
      </c>
      <c r="K25" s="13">
        <v>0</v>
      </c>
      <c r="L25" s="13">
        <v>0</v>
      </c>
      <c r="M25" s="13">
        <v>1</v>
      </c>
      <c r="N25" s="15">
        <v>0</v>
      </c>
      <c r="O25" s="14">
        <v>0</v>
      </c>
      <c r="P25" s="13">
        <v>0</v>
      </c>
      <c r="Q25" s="13">
        <v>0</v>
      </c>
      <c r="R25" s="13">
        <v>0</v>
      </c>
      <c r="S25" s="13">
        <v>0</v>
      </c>
      <c r="T25" s="13">
        <v>1</v>
      </c>
      <c r="U25" s="13">
        <v>0</v>
      </c>
      <c r="V25" s="13">
        <v>0</v>
      </c>
      <c r="W25" s="13">
        <v>0</v>
      </c>
      <c r="X25" s="13">
        <v>0</v>
      </c>
      <c r="Y25" s="13">
        <v>0</v>
      </c>
      <c r="Z25" s="15">
        <v>0</v>
      </c>
      <c r="AA25" s="14">
        <v>1</v>
      </c>
      <c r="AB25" s="13">
        <v>0</v>
      </c>
      <c r="AC25" s="13">
        <v>0</v>
      </c>
      <c r="AD25" s="13">
        <v>0</v>
      </c>
      <c r="AE25" s="13">
        <v>0</v>
      </c>
      <c r="AF25" s="15">
        <v>0</v>
      </c>
      <c r="AG25" s="14">
        <v>0</v>
      </c>
      <c r="AH25" s="13">
        <v>1</v>
      </c>
      <c r="AI25" s="13">
        <v>0</v>
      </c>
      <c r="AJ25" s="13">
        <v>0</v>
      </c>
      <c r="AK25" s="13">
        <v>1</v>
      </c>
      <c r="AL25" s="15">
        <v>0</v>
      </c>
      <c r="AM25" s="14">
        <v>1</v>
      </c>
      <c r="AN25" s="15">
        <v>0</v>
      </c>
    </row>
    <row r="26" spans="1:40" ht="15" customHeight="1" x14ac:dyDescent="0.3">
      <c r="A26" s="2" t="s">
        <v>329</v>
      </c>
      <c r="B26" s="9"/>
      <c r="C26" s="3" t="s">
        <v>422</v>
      </c>
      <c r="D26" s="17">
        <v>0</v>
      </c>
      <c r="E26" s="18">
        <v>0.01</v>
      </c>
      <c r="F26" s="17">
        <v>0</v>
      </c>
      <c r="G26" s="16">
        <v>0</v>
      </c>
      <c r="H26" s="16">
        <v>0.01</v>
      </c>
      <c r="I26" s="16">
        <v>0</v>
      </c>
      <c r="J26" s="16">
        <v>0</v>
      </c>
      <c r="K26" s="16">
        <v>0</v>
      </c>
      <c r="L26" s="16">
        <v>0</v>
      </c>
      <c r="M26" s="16">
        <v>0.01</v>
      </c>
      <c r="N26" s="18">
        <v>0</v>
      </c>
      <c r="O26" s="17">
        <v>0</v>
      </c>
      <c r="P26" s="16">
        <v>0</v>
      </c>
      <c r="Q26" s="16">
        <v>0</v>
      </c>
      <c r="R26" s="16">
        <v>0</v>
      </c>
      <c r="S26" s="16">
        <v>0</v>
      </c>
      <c r="T26" s="20">
        <v>0.02</v>
      </c>
      <c r="U26" s="16">
        <v>0</v>
      </c>
      <c r="V26" s="16">
        <v>0</v>
      </c>
      <c r="W26" s="16">
        <v>0</v>
      </c>
      <c r="X26" s="16">
        <v>0</v>
      </c>
      <c r="Y26" s="16">
        <v>0</v>
      </c>
      <c r="Z26" s="18">
        <v>0</v>
      </c>
      <c r="AA26" s="23" t="s">
        <v>422</v>
      </c>
      <c r="AB26" s="16">
        <v>0</v>
      </c>
      <c r="AC26" s="16">
        <v>0</v>
      </c>
      <c r="AD26" s="16">
        <v>0</v>
      </c>
      <c r="AE26" s="16">
        <v>0</v>
      </c>
      <c r="AF26" s="18">
        <v>0</v>
      </c>
      <c r="AG26" s="17">
        <v>0</v>
      </c>
      <c r="AH26" s="16">
        <v>0.01</v>
      </c>
      <c r="AI26" s="16">
        <v>0</v>
      </c>
      <c r="AJ26" s="16">
        <v>0</v>
      </c>
      <c r="AK26" s="20">
        <v>0.02</v>
      </c>
      <c r="AL26" s="18">
        <v>0</v>
      </c>
      <c r="AM26" s="23" t="s">
        <v>422</v>
      </c>
      <c r="AN26" s="18">
        <v>0</v>
      </c>
    </row>
    <row r="27" spans="1:40" ht="15" customHeight="1" x14ac:dyDescent="0.3">
      <c r="A27" s="2" t="s">
        <v>329</v>
      </c>
      <c r="B27" s="9"/>
      <c r="D27" s="22"/>
      <c r="E27" s="9"/>
      <c r="F27" s="22"/>
      <c r="N27" s="9"/>
      <c r="O27" s="22"/>
      <c r="T27" s="12" t="s">
        <v>377</v>
      </c>
      <c r="Z27" s="9"/>
      <c r="AA27" s="22"/>
      <c r="AF27" s="9"/>
      <c r="AG27" s="22"/>
      <c r="AL27" s="9"/>
      <c r="AM27" s="22"/>
      <c r="AN27" s="9"/>
    </row>
    <row r="28" spans="1:40" ht="15" customHeight="1" x14ac:dyDescent="0.3">
      <c r="A28" s="2" t="s">
        <v>329</v>
      </c>
      <c r="B28" s="9" t="s">
        <v>960</v>
      </c>
      <c r="C28" s="13">
        <v>173</v>
      </c>
      <c r="D28" s="14">
        <v>100</v>
      </c>
      <c r="E28" s="15">
        <v>74</v>
      </c>
      <c r="F28" s="14">
        <v>19</v>
      </c>
      <c r="G28" s="13">
        <v>43</v>
      </c>
      <c r="H28" s="13">
        <v>46</v>
      </c>
      <c r="I28" s="13">
        <v>28</v>
      </c>
      <c r="J28" s="13">
        <v>19</v>
      </c>
      <c r="K28" s="13">
        <v>18</v>
      </c>
      <c r="L28" s="13">
        <v>63</v>
      </c>
      <c r="M28" s="13">
        <v>73</v>
      </c>
      <c r="N28" s="15">
        <v>37</v>
      </c>
      <c r="O28" s="14">
        <v>120</v>
      </c>
      <c r="P28" s="13">
        <v>29</v>
      </c>
      <c r="Q28" s="13">
        <v>18</v>
      </c>
      <c r="R28" s="13">
        <v>3</v>
      </c>
      <c r="S28" s="13">
        <v>11</v>
      </c>
      <c r="T28" s="13">
        <v>24</v>
      </c>
      <c r="U28" s="13">
        <v>17</v>
      </c>
      <c r="V28" s="13">
        <v>0</v>
      </c>
      <c r="W28" s="13">
        <v>2</v>
      </c>
      <c r="X28" s="13">
        <v>11</v>
      </c>
      <c r="Y28" s="13">
        <v>11</v>
      </c>
      <c r="Z28" s="15">
        <v>46</v>
      </c>
      <c r="AA28" s="14">
        <v>119</v>
      </c>
      <c r="AB28" s="13">
        <v>54</v>
      </c>
      <c r="AC28" s="13">
        <v>7</v>
      </c>
      <c r="AD28" s="13">
        <v>30</v>
      </c>
      <c r="AE28" s="13">
        <v>13</v>
      </c>
      <c r="AF28" s="15">
        <v>4</v>
      </c>
      <c r="AG28" s="14">
        <v>97</v>
      </c>
      <c r="AH28" s="13">
        <v>76</v>
      </c>
      <c r="AI28" s="13">
        <v>44</v>
      </c>
      <c r="AJ28" s="13">
        <v>53</v>
      </c>
      <c r="AK28" s="13">
        <v>37</v>
      </c>
      <c r="AL28" s="15">
        <v>39</v>
      </c>
      <c r="AM28" s="14">
        <v>173</v>
      </c>
      <c r="AN28" s="15">
        <v>0</v>
      </c>
    </row>
    <row r="29" spans="1:40" ht="15" customHeight="1" x14ac:dyDescent="0.3">
      <c r="A29" s="2" t="s">
        <v>329</v>
      </c>
      <c r="B29" s="9"/>
      <c r="C29" s="16">
        <v>0.54</v>
      </c>
      <c r="D29" s="17">
        <v>0.57999999999999996</v>
      </c>
      <c r="E29" s="18">
        <v>0.5</v>
      </c>
      <c r="F29" s="17">
        <v>0.62</v>
      </c>
      <c r="G29" s="16">
        <v>0.56000000000000005</v>
      </c>
      <c r="H29" s="16">
        <v>0.6</v>
      </c>
      <c r="I29" s="16">
        <v>0.53</v>
      </c>
      <c r="J29" s="16">
        <v>0.46</v>
      </c>
      <c r="K29" s="16">
        <v>0.42</v>
      </c>
      <c r="L29" s="16">
        <v>0.57999999999999996</v>
      </c>
      <c r="M29" s="16">
        <v>0.56999999999999995</v>
      </c>
      <c r="N29" s="21">
        <v>0.44</v>
      </c>
      <c r="O29" s="19">
        <v>0.57999999999999996</v>
      </c>
      <c r="P29" s="16">
        <v>0.46</v>
      </c>
      <c r="Q29" s="16">
        <v>0.57999999999999996</v>
      </c>
      <c r="R29" s="16">
        <v>0.48</v>
      </c>
      <c r="S29" s="16">
        <v>0.5</v>
      </c>
      <c r="T29" s="16">
        <v>0.48</v>
      </c>
      <c r="U29" s="16">
        <v>0.62</v>
      </c>
      <c r="V29" s="16">
        <v>0</v>
      </c>
      <c r="W29" s="16">
        <v>0.41</v>
      </c>
      <c r="X29" s="16">
        <v>0.5</v>
      </c>
      <c r="Y29" s="16">
        <v>0.56999999999999995</v>
      </c>
      <c r="Z29" s="18">
        <v>0.64</v>
      </c>
      <c r="AA29" s="19">
        <v>0.49</v>
      </c>
      <c r="AB29" s="20">
        <v>0.69</v>
      </c>
      <c r="AC29" s="16">
        <v>0.76</v>
      </c>
      <c r="AD29" s="20">
        <v>0.72</v>
      </c>
      <c r="AE29" s="16">
        <v>0.61</v>
      </c>
      <c r="AF29" s="18">
        <v>0.66</v>
      </c>
      <c r="AG29" s="17">
        <v>0.52</v>
      </c>
      <c r="AH29" s="16">
        <v>0.57999999999999996</v>
      </c>
      <c r="AI29" s="16">
        <v>0.49</v>
      </c>
      <c r="AJ29" s="16">
        <v>0.54</v>
      </c>
      <c r="AK29" s="16">
        <v>0.57999999999999996</v>
      </c>
      <c r="AL29" s="18">
        <v>0.56999999999999995</v>
      </c>
      <c r="AM29" s="17">
        <v>0.54</v>
      </c>
      <c r="AN29" s="18">
        <v>0</v>
      </c>
    </row>
    <row r="30" spans="1:40" ht="15" customHeight="1" x14ac:dyDescent="0.3">
      <c r="A30" s="2" t="s">
        <v>329</v>
      </c>
      <c r="B30" s="9"/>
      <c r="D30" s="22"/>
      <c r="E30" s="9"/>
      <c r="F30" s="22"/>
      <c r="H30" s="12" t="s">
        <v>385</v>
      </c>
      <c r="N30" s="9"/>
      <c r="O30" s="22"/>
      <c r="Z30" s="11" t="s">
        <v>378</v>
      </c>
      <c r="AA30" s="22"/>
      <c r="AB30" s="12" t="s">
        <v>377</v>
      </c>
      <c r="AD30" s="12" t="s">
        <v>377</v>
      </c>
      <c r="AF30" s="9"/>
      <c r="AG30" s="22"/>
      <c r="AL30" s="9"/>
      <c r="AM30" s="22"/>
      <c r="AN30" s="9"/>
    </row>
    <row r="31" spans="1:40" ht="15" customHeight="1" x14ac:dyDescent="0.3">
      <c r="A31" s="2" t="s">
        <v>329</v>
      </c>
      <c r="B31" s="9" t="s">
        <v>970</v>
      </c>
      <c r="C31" s="13">
        <v>38</v>
      </c>
      <c r="D31" s="14">
        <v>21</v>
      </c>
      <c r="E31" s="15">
        <v>17</v>
      </c>
      <c r="F31" s="14">
        <v>3</v>
      </c>
      <c r="G31" s="13">
        <v>11</v>
      </c>
      <c r="H31" s="13">
        <v>5</v>
      </c>
      <c r="I31" s="13">
        <v>7</v>
      </c>
      <c r="J31" s="13">
        <v>7</v>
      </c>
      <c r="K31" s="13">
        <v>5</v>
      </c>
      <c r="L31" s="13">
        <v>14</v>
      </c>
      <c r="M31" s="13">
        <v>12</v>
      </c>
      <c r="N31" s="15">
        <v>12</v>
      </c>
      <c r="O31" s="14">
        <v>23</v>
      </c>
      <c r="P31" s="13">
        <v>8</v>
      </c>
      <c r="Q31" s="13">
        <v>2</v>
      </c>
      <c r="R31" s="13">
        <v>3</v>
      </c>
      <c r="S31" s="13">
        <v>4</v>
      </c>
      <c r="T31" s="13">
        <v>7</v>
      </c>
      <c r="U31" s="13">
        <v>5</v>
      </c>
      <c r="V31" s="13">
        <v>0</v>
      </c>
      <c r="W31" s="13">
        <v>0</v>
      </c>
      <c r="X31" s="13">
        <v>2</v>
      </c>
      <c r="Y31" s="13">
        <v>2</v>
      </c>
      <c r="Z31" s="15">
        <v>6</v>
      </c>
      <c r="AA31" s="14">
        <v>33</v>
      </c>
      <c r="AB31" s="13">
        <v>5</v>
      </c>
      <c r="AC31" s="13">
        <v>0</v>
      </c>
      <c r="AD31" s="13">
        <v>2</v>
      </c>
      <c r="AE31" s="13">
        <v>3</v>
      </c>
      <c r="AF31" s="15">
        <v>0</v>
      </c>
      <c r="AG31" s="14">
        <v>19</v>
      </c>
      <c r="AH31" s="13">
        <v>18</v>
      </c>
      <c r="AI31" s="13">
        <v>9</v>
      </c>
      <c r="AJ31" s="13">
        <v>10</v>
      </c>
      <c r="AK31" s="13">
        <v>7</v>
      </c>
      <c r="AL31" s="15">
        <v>11</v>
      </c>
      <c r="AM31" s="14">
        <v>38</v>
      </c>
      <c r="AN31" s="15">
        <v>0</v>
      </c>
    </row>
    <row r="32" spans="1:40" ht="15" customHeight="1" x14ac:dyDescent="0.3">
      <c r="A32" s="2" t="s">
        <v>329</v>
      </c>
      <c r="B32" s="9"/>
      <c r="C32" s="25">
        <v>0.12</v>
      </c>
      <c r="D32" s="26">
        <v>0.12</v>
      </c>
      <c r="E32" s="27">
        <v>0.12</v>
      </c>
      <c r="F32" s="26">
        <v>0.09</v>
      </c>
      <c r="G32" s="25">
        <v>0.15</v>
      </c>
      <c r="H32" s="25">
        <v>0.06</v>
      </c>
      <c r="I32" s="25">
        <v>0.14000000000000001</v>
      </c>
      <c r="J32" s="25">
        <v>0.16</v>
      </c>
      <c r="K32" s="25">
        <v>0.12</v>
      </c>
      <c r="L32" s="25">
        <v>0.13</v>
      </c>
      <c r="M32" s="25">
        <v>0.09</v>
      </c>
      <c r="N32" s="27">
        <v>0.14000000000000001</v>
      </c>
      <c r="O32" s="26">
        <v>0.11</v>
      </c>
      <c r="P32" s="25">
        <v>0.12</v>
      </c>
      <c r="Q32" s="25">
        <v>0.06</v>
      </c>
      <c r="R32" s="25">
        <v>0.4</v>
      </c>
      <c r="S32" s="25">
        <v>0.2</v>
      </c>
      <c r="T32" s="25">
        <v>0.13</v>
      </c>
      <c r="U32" s="25">
        <v>0.17</v>
      </c>
      <c r="V32" s="25">
        <v>0</v>
      </c>
      <c r="W32" s="25">
        <v>0</v>
      </c>
      <c r="X32" s="25">
        <v>0.1</v>
      </c>
      <c r="Y32" s="25">
        <v>0.09</v>
      </c>
      <c r="Z32" s="27">
        <v>0.09</v>
      </c>
      <c r="AA32" s="26">
        <v>0.14000000000000001</v>
      </c>
      <c r="AB32" s="25">
        <v>0.06</v>
      </c>
      <c r="AC32" s="25">
        <v>0</v>
      </c>
      <c r="AD32" s="25">
        <v>0.04</v>
      </c>
      <c r="AE32" s="25">
        <v>0.13</v>
      </c>
      <c r="AF32" s="27">
        <v>0</v>
      </c>
      <c r="AG32" s="26">
        <v>0.1</v>
      </c>
      <c r="AH32" s="25">
        <v>0.14000000000000001</v>
      </c>
      <c r="AI32" s="25">
        <v>0.1</v>
      </c>
      <c r="AJ32" s="25">
        <v>0.1</v>
      </c>
      <c r="AK32" s="25">
        <v>0.11</v>
      </c>
      <c r="AL32" s="27">
        <v>0.17</v>
      </c>
      <c r="AM32" s="26">
        <v>0.12</v>
      </c>
      <c r="AN32" s="27">
        <v>0</v>
      </c>
    </row>
    <row r="33" spans="1:2" x14ac:dyDescent="0.3">
      <c r="A33" s="2" t="s">
        <v>329</v>
      </c>
      <c r="B33" s="2" t="s">
        <v>457</v>
      </c>
    </row>
    <row r="34" spans="1:2" x14ac:dyDescent="0.3">
      <c r="A34" s="2" t="s">
        <v>329</v>
      </c>
      <c r="B34" s="2" t="s">
        <v>458</v>
      </c>
    </row>
    <row r="35" spans="1:2" ht="15" customHeight="1" x14ac:dyDescent="0.3">
      <c r="A35" s="2" t="s">
        <v>329</v>
      </c>
    </row>
    <row r="36" spans="1:2" ht="15" customHeight="1" x14ac:dyDescent="0.3">
      <c r="A36" s="2" t="s">
        <v>329</v>
      </c>
      <c r="B36" s="2" t="s">
        <v>459</v>
      </c>
    </row>
  </sheetData>
  <mergeCells count="6">
    <mergeCell ref="AM6:AN6"/>
    <mergeCell ref="D6:E6"/>
    <mergeCell ref="F6:N6"/>
    <mergeCell ref="O6:Z6"/>
    <mergeCell ref="AA6:AF6"/>
    <mergeCell ref="AG6:AL6"/>
  </mergeCells>
  <hyperlinks>
    <hyperlink ref="B1" location="'Contents'!E1" display="&lt;&lt; Contents" xr:uid="{00000000-0004-0000-5600-000000000000}"/>
  </hyperlinks>
  <pageMargins left="0.7" right="0.7" top="0.75" bottom="0.75" header="0.3" footer="0.3"/>
  <headerFooter>
    <oddHeader>&amp;L&amp;"Aptos"&amp;12&amp;K000000 Classification: CONFIDENTIAL&amp;1#_x000D_</oddHeader>
  </headerFooter>
</worksheet>
</file>

<file path=xl/worksheets/sheet8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700-000000000000}">
  <dimension ref="A1:AN36"/>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1238</v>
      </c>
    </row>
    <row r="4" spans="1:40" x14ac:dyDescent="0.3">
      <c r="A4" s="2" t="s">
        <v>329</v>
      </c>
      <c r="B4" s="2" t="s">
        <v>1239</v>
      </c>
    </row>
    <row r="5" spans="1:40" x14ac:dyDescent="0.3">
      <c r="A5" s="2" t="s">
        <v>329</v>
      </c>
      <c r="B5" s="2" t="s">
        <v>87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383</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414</v>
      </c>
      <c r="D9" s="14">
        <v>221</v>
      </c>
      <c r="E9" s="15">
        <v>192</v>
      </c>
      <c r="F9" s="14">
        <v>40</v>
      </c>
      <c r="G9" s="13">
        <v>88</v>
      </c>
      <c r="H9" s="13">
        <v>83</v>
      </c>
      <c r="I9" s="13">
        <v>64</v>
      </c>
      <c r="J9" s="13">
        <v>60</v>
      </c>
      <c r="K9" s="13">
        <v>79</v>
      </c>
      <c r="L9" s="13">
        <v>128</v>
      </c>
      <c r="M9" s="13">
        <v>147</v>
      </c>
      <c r="N9" s="15">
        <v>139</v>
      </c>
      <c r="O9" s="14">
        <v>274</v>
      </c>
      <c r="P9" s="13">
        <v>65</v>
      </c>
      <c r="Q9" s="13">
        <v>51</v>
      </c>
      <c r="R9" s="13">
        <v>11</v>
      </c>
      <c r="S9" s="13">
        <v>29</v>
      </c>
      <c r="T9" s="13">
        <v>75</v>
      </c>
      <c r="U9" s="13">
        <v>30</v>
      </c>
      <c r="V9" s="13">
        <v>0</v>
      </c>
      <c r="W9" s="13">
        <v>8</v>
      </c>
      <c r="X9" s="13">
        <v>35</v>
      </c>
      <c r="Y9" s="13">
        <v>28</v>
      </c>
      <c r="Z9" s="15">
        <v>82</v>
      </c>
      <c r="AA9" s="14">
        <v>317</v>
      </c>
      <c r="AB9" s="13">
        <v>95</v>
      </c>
      <c r="AC9" s="13">
        <v>13</v>
      </c>
      <c r="AD9" s="13">
        <v>54</v>
      </c>
      <c r="AE9" s="13">
        <v>25</v>
      </c>
      <c r="AF9" s="15">
        <v>3</v>
      </c>
      <c r="AG9" s="14">
        <v>277</v>
      </c>
      <c r="AH9" s="13">
        <v>137</v>
      </c>
      <c r="AI9" s="13">
        <v>154</v>
      </c>
      <c r="AJ9" s="13">
        <v>123</v>
      </c>
      <c r="AK9" s="13">
        <v>60</v>
      </c>
      <c r="AL9" s="15">
        <v>77</v>
      </c>
      <c r="AM9" s="14">
        <v>414</v>
      </c>
      <c r="AN9" s="15">
        <v>0</v>
      </c>
    </row>
    <row r="10" spans="1:40" ht="15" customHeight="1" x14ac:dyDescent="0.3">
      <c r="A10" s="2" t="s">
        <v>329</v>
      </c>
      <c r="B10" s="9" t="s">
        <v>338</v>
      </c>
      <c r="C10" s="13">
        <v>395</v>
      </c>
      <c r="D10" s="14">
        <v>212</v>
      </c>
      <c r="E10" s="15">
        <v>183</v>
      </c>
      <c r="F10" s="14">
        <v>39</v>
      </c>
      <c r="G10" s="13">
        <v>81</v>
      </c>
      <c r="H10" s="13">
        <v>79</v>
      </c>
      <c r="I10" s="13">
        <v>62</v>
      </c>
      <c r="J10" s="13">
        <v>57</v>
      </c>
      <c r="K10" s="13">
        <v>77</v>
      </c>
      <c r="L10" s="13">
        <v>120</v>
      </c>
      <c r="M10" s="13">
        <v>141</v>
      </c>
      <c r="N10" s="15">
        <v>134</v>
      </c>
      <c r="O10" s="14">
        <v>262</v>
      </c>
      <c r="P10" s="13">
        <v>61</v>
      </c>
      <c r="Q10" s="13">
        <v>47</v>
      </c>
      <c r="R10" s="13">
        <v>10</v>
      </c>
      <c r="S10" s="13">
        <v>28</v>
      </c>
      <c r="T10" s="13">
        <v>73</v>
      </c>
      <c r="U10" s="13">
        <v>28</v>
      </c>
      <c r="V10" s="13">
        <v>0</v>
      </c>
      <c r="W10" s="13">
        <v>8</v>
      </c>
      <c r="X10" s="13">
        <v>35</v>
      </c>
      <c r="Y10" s="13">
        <v>24</v>
      </c>
      <c r="Z10" s="15">
        <v>83</v>
      </c>
      <c r="AA10" s="14">
        <v>305</v>
      </c>
      <c r="AB10" s="13">
        <v>90</v>
      </c>
      <c r="AC10" s="13">
        <v>12</v>
      </c>
      <c r="AD10" s="13">
        <v>51</v>
      </c>
      <c r="AE10" s="13">
        <v>21</v>
      </c>
      <c r="AF10" s="15">
        <v>6</v>
      </c>
      <c r="AG10" s="14">
        <v>264</v>
      </c>
      <c r="AH10" s="13">
        <v>131</v>
      </c>
      <c r="AI10" s="13">
        <v>136</v>
      </c>
      <c r="AJ10" s="13">
        <v>128</v>
      </c>
      <c r="AK10" s="13">
        <v>61</v>
      </c>
      <c r="AL10" s="15">
        <v>70</v>
      </c>
      <c r="AM10" s="14">
        <v>395</v>
      </c>
      <c r="AN10" s="15">
        <v>0</v>
      </c>
    </row>
    <row r="11" spans="1:40" ht="15" customHeight="1" x14ac:dyDescent="0.3">
      <c r="A11" s="2" t="s">
        <v>329</v>
      </c>
      <c r="B11" s="9" t="s">
        <v>909</v>
      </c>
      <c r="C11" s="13">
        <v>82</v>
      </c>
      <c r="D11" s="14">
        <v>38</v>
      </c>
      <c r="E11" s="15">
        <v>43</v>
      </c>
      <c r="F11" s="14">
        <v>9</v>
      </c>
      <c r="G11" s="13">
        <v>16</v>
      </c>
      <c r="H11" s="13">
        <v>22</v>
      </c>
      <c r="I11" s="13">
        <v>13</v>
      </c>
      <c r="J11" s="13">
        <v>11</v>
      </c>
      <c r="K11" s="13">
        <v>9</v>
      </c>
      <c r="L11" s="13">
        <v>25</v>
      </c>
      <c r="M11" s="13">
        <v>36</v>
      </c>
      <c r="N11" s="15">
        <v>21</v>
      </c>
      <c r="O11" s="14">
        <v>57</v>
      </c>
      <c r="P11" s="13">
        <v>11</v>
      </c>
      <c r="Q11" s="13">
        <v>9</v>
      </c>
      <c r="R11" s="13">
        <v>3</v>
      </c>
      <c r="S11" s="13">
        <v>6</v>
      </c>
      <c r="T11" s="13">
        <v>14</v>
      </c>
      <c r="U11" s="13">
        <v>3</v>
      </c>
      <c r="V11" s="13">
        <v>0</v>
      </c>
      <c r="W11" s="13">
        <v>0</v>
      </c>
      <c r="X11" s="13">
        <v>9</v>
      </c>
      <c r="Y11" s="13">
        <v>7</v>
      </c>
      <c r="Z11" s="15">
        <v>20</v>
      </c>
      <c r="AA11" s="14">
        <v>58</v>
      </c>
      <c r="AB11" s="13">
        <v>24</v>
      </c>
      <c r="AC11" s="13">
        <v>1</v>
      </c>
      <c r="AD11" s="13">
        <v>15</v>
      </c>
      <c r="AE11" s="13">
        <v>7</v>
      </c>
      <c r="AF11" s="15">
        <v>2</v>
      </c>
      <c r="AG11" s="14">
        <v>50</v>
      </c>
      <c r="AH11" s="13">
        <v>32</v>
      </c>
      <c r="AI11" s="13">
        <v>28</v>
      </c>
      <c r="AJ11" s="13">
        <v>22</v>
      </c>
      <c r="AK11" s="13">
        <v>17</v>
      </c>
      <c r="AL11" s="15">
        <v>15</v>
      </c>
      <c r="AM11" s="14">
        <v>82</v>
      </c>
      <c r="AN11" s="15">
        <v>0</v>
      </c>
    </row>
    <row r="12" spans="1:40" ht="15" customHeight="1" x14ac:dyDescent="0.3">
      <c r="A12" s="2" t="s">
        <v>329</v>
      </c>
      <c r="B12" s="9"/>
      <c r="C12" s="16">
        <v>0.21</v>
      </c>
      <c r="D12" s="17">
        <v>0.18</v>
      </c>
      <c r="E12" s="18">
        <v>0.24</v>
      </c>
      <c r="F12" s="17">
        <v>0.23</v>
      </c>
      <c r="G12" s="16">
        <v>0.2</v>
      </c>
      <c r="H12" s="16">
        <v>0.28000000000000003</v>
      </c>
      <c r="I12" s="16">
        <v>0.22</v>
      </c>
      <c r="J12" s="16">
        <v>0.2</v>
      </c>
      <c r="K12" s="20">
        <v>0.12</v>
      </c>
      <c r="L12" s="16">
        <v>0.21</v>
      </c>
      <c r="M12" s="16">
        <v>0.25</v>
      </c>
      <c r="N12" s="18">
        <v>0.15</v>
      </c>
      <c r="O12" s="17">
        <v>0.22</v>
      </c>
      <c r="P12" s="16">
        <v>0.18</v>
      </c>
      <c r="Q12" s="16">
        <v>0.2</v>
      </c>
      <c r="R12" s="16">
        <v>0.35</v>
      </c>
      <c r="S12" s="16">
        <v>0.21</v>
      </c>
      <c r="T12" s="16">
        <v>0.19</v>
      </c>
      <c r="U12" s="16">
        <v>0.1</v>
      </c>
      <c r="V12" s="16">
        <v>0</v>
      </c>
      <c r="W12" s="16">
        <v>0</v>
      </c>
      <c r="X12" s="16">
        <v>0.24</v>
      </c>
      <c r="Y12" s="16">
        <v>0.3</v>
      </c>
      <c r="Z12" s="18">
        <v>0.24</v>
      </c>
      <c r="AA12" s="17">
        <v>0.19</v>
      </c>
      <c r="AB12" s="16">
        <v>0.27</v>
      </c>
      <c r="AC12" s="16">
        <v>7.0000000000000007E-2</v>
      </c>
      <c r="AD12" s="16">
        <v>0.28000000000000003</v>
      </c>
      <c r="AE12" s="16">
        <v>0.31</v>
      </c>
      <c r="AF12" s="18">
        <v>0.34</v>
      </c>
      <c r="AG12" s="17">
        <v>0.19</v>
      </c>
      <c r="AH12" s="16">
        <v>0.24</v>
      </c>
      <c r="AI12" s="16">
        <v>0.2</v>
      </c>
      <c r="AJ12" s="16">
        <v>0.17</v>
      </c>
      <c r="AK12" s="16">
        <v>0.28999999999999998</v>
      </c>
      <c r="AL12" s="18">
        <v>0.21</v>
      </c>
      <c r="AM12" s="17">
        <v>0.21</v>
      </c>
      <c r="AN12" s="18">
        <v>0</v>
      </c>
    </row>
    <row r="13" spans="1:40" ht="15" customHeight="1" x14ac:dyDescent="0.3">
      <c r="A13" s="2" t="s">
        <v>329</v>
      </c>
      <c r="B13" s="9"/>
      <c r="D13" s="22"/>
      <c r="E13" s="9"/>
      <c r="F13" s="22"/>
      <c r="H13" s="12" t="s">
        <v>448</v>
      </c>
      <c r="M13" s="12" t="s">
        <v>448</v>
      </c>
      <c r="N13" s="9"/>
      <c r="O13" s="22"/>
      <c r="Z13" s="9"/>
      <c r="AA13" s="22"/>
      <c r="AF13" s="9"/>
      <c r="AG13" s="22"/>
      <c r="AL13" s="9"/>
      <c r="AM13" s="22"/>
      <c r="AN13" s="9"/>
    </row>
    <row r="14" spans="1:40" ht="15" customHeight="1" x14ac:dyDescent="0.3">
      <c r="A14" s="2" t="s">
        <v>329</v>
      </c>
      <c r="B14" s="9" t="s">
        <v>922</v>
      </c>
      <c r="C14" s="13">
        <v>136</v>
      </c>
      <c r="D14" s="14">
        <v>90</v>
      </c>
      <c r="E14" s="15">
        <v>46</v>
      </c>
      <c r="F14" s="14">
        <v>7</v>
      </c>
      <c r="G14" s="13">
        <v>28</v>
      </c>
      <c r="H14" s="13">
        <v>25</v>
      </c>
      <c r="I14" s="13">
        <v>24</v>
      </c>
      <c r="J14" s="13">
        <v>19</v>
      </c>
      <c r="K14" s="13">
        <v>32</v>
      </c>
      <c r="L14" s="13">
        <v>36</v>
      </c>
      <c r="M14" s="13">
        <v>49</v>
      </c>
      <c r="N14" s="15">
        <v>51</v>
      </c>
      <c r="O14" s="14">
        <v>94</v>
      </c>
      <c r="P14" s="13">
        <v>23</v>
      </c>
      <c r="Q14" s="13">
        <v>16</v>
      </c>
      <c r="R14" s="13">
        <v>2</v>
      </c>
      <c r="S14" s="13">
        <v>9</v>
      </c>
      <c r="T14" s="13">
        <v>19</v>
      </c>
      <c r="U14" s="13">
        <v>11</v>
      </c>
      <c r="V14" s="13">
        <v>0</v>
      </c>
      <c r="W14" s="13">
        <v>4</v>
      </c>
      <c r="X14" s="13">
        <v>8</v>
      </c>
      <c r="Y14" s="13">
        <v>7</v>
      </c>
      <c r="Z14" s="15">
        <v>37</v>
      </c>
      <c r="AA14" s="14">
        <v>108</v>
      </c>
      <c r="AB14" s="13">
        <v>28</v>
      </c>
      <c r="AC14" s="13">
        <v>4</v>
      </c>
      <c r="AD14" s="13">
        <v>18</v>
      </c>
      <c r="AE14" s="13">
        <v>6</v>
      </c>
      <c r="AF14" s="15">
        <v>0</v>
      </c>
      <c r="AG14" s="14">
        <v>99</v>
      </c>
      <c r="AH14" s="13">
        <v>37</v>
      </c>
      <c r="AI14" s="13">
        <v>50</v>
      </c>
      <c r="AJ14" s="13">
        <v>49</v>
      </c>
      <c r="AK14" s="13">
        <v>14</v>
      </c>
      <c r="AL14" s="15">
        <v>23</v>
      </c>
      <c r="AM14" s="14">
        <v>136</v>
      </c>
      <c r="AN14" s="15">
        <v>0</v>
      </c>
    </row>
    <row r="15" spans="1:40" ht="15" customHeight="1" x14ac:dyDescent="0.3">
      <c r="A15" s="2" t="s">
        <v>329</v>
      </c>
      <c r="B15" s="9"/>
      <c r="C15" s="16">
        <v>0.34</v>
      </c>
      <c r="D15" s="19">
        <v>0.42</v>
      </c>
      <c r="E15" s="21">
        <v>0.25</v>
      </c>
      <c r="F15" s="19">
        <v>0.19</v>
      </c>
      <c r="G15" s="16">
        <v>0.35</v>
      </c>
      <c r="H15" s="16">
        <v>0.32</v>
      </c>
      <c r="I15" s="16">
        <v>0.38</v>
      </c>
      <c r="J15" s="16">
        <v>0.33</v>
      </c>
      <c r="K15" s="16">
        <v>0.42</v>
      </c>
      <c r="L15" s="16">
        <v>0.3</v>
      </c>
      <c r="M15" s="16">
        <v>0.35</v>
      </c>
      <c r="N15" s="18">
        <v>0.38</v>
      </c>
      <c r="O15" s="17">
        <v>0.36</v>
      </c>
      <c r="P15" s="16">
        <v>0.37</v>
      </c>
      <c r="Q15" s="16">
        <v>0.34</v>
      </c>
      <c r="R15" s="16">
        <v>0.25</v>
      </c>
      <c r="S15" s="16">
        <v>0.33</v>
      </c>
      <c r="T15" s="16">
        <v>0.26</v>
      </c>
      <c r="U15" s="16">
        <v>0.4</v>
      </c>
      <c r="V15" s="16">
        <v>0</v>
      </c>
      <c r="W15" s="16">
        <v>0.45</v>
      </c>
      <c r="X15" s="16">
        <v>0.21</v>
      </c>
      <c r="Y15" s="16">
        <v>0.28999999999999998</v>
      </c>
      <c r="Z15" s="21">
        <v>0.45</v>
      </c>
      <c r="AA15" s="17">
        <v>0.35</v>
      </c>
      <c r="AB15" s="16">
        <v>0.31</v>
      </c>
      <c r="AC15" s="16">
        <v>0.37</v>
      </c>
      <c r="AD15" s="16">
        <v>0.34</v>
      </c>
      <c r="AE15" s="16">
        <v>0.28000000000000003</v>
      </c>
      <c r="AF15" s="18">
        <v>0</v>
      </c>
      <c r="AG15" s="17">
        <v>0.37</v>
      </c>
      <c r="AH15" s="16">
        <v>0.28000000000000003</v>
      </c>
      <c r="AI15" s="16">
        <v>0.37</v>
      </c>
      <c r="AJ15" s="16">
        <v>0.38</v>
      </c>
      <c r="AK15" s="16">
        <v>0.23</v>
      </c>
      <c r="AL15" s="18">
        <v>0.33</v>
      </c>
      <c r="AM15" s="17">
        <v>0.34</v>
      </c>
      <c r="AN15" s="18">
        <v>0</v>
      </c>
    </row>
    <row r="16" spans="1:40" ht="15" customHeight="1" x14ac:dyDescent="0.3">
      <c r="A16" s="2" t="s">
        <v>329</v>
      </c>
      <c r="B16" s="9"/>
      <c r="D16" s="10" t="s">
        <v>378</v>
      </c>
      <c r="E16" s="9"/>
      <c r="F16" s="22"/>
      <c r="I16" s="12" t="s">
        <v>377</v>
      </c>
      <c r="K16" s="12" t="s">
        <v>377</v>
      </c>
      <c r="N16" s="11" t="s">
        <v>377</v>
      </c>
      <c r="O16" s="22"/>
      <c r="Z16" s="11" t="s">
        <v>723</v>
      </c>
      <c r="AA16" s="22"/>
      <c r="AF16" s="9"/>
      <c r="AG16" s="10" t="s">
        <v>381</v>
      </c>
      <c r="AJ16" s="12" t="s">
        <v>381</v>
      </c>
      <c r="AL16" s="9"/>
      <c r="AM16" s="22"/>
      <c r="AN16" s="9"/>
    </row>
    <row r="17" spans="1:40" ht="15" customHeight="1" x14ac:dyDescent="0.3">
      <c r="A17" s="2" t="s">
        <v>329</v>
      </c>
      <c r="B17" s="9" t="s">
        <v>930</v>
      </c>
      <c r="C17" s="13">
        <v>134</v>
      </c>
      <c r="D17" s="14">
        <v>65</v>
      </c>
      <c r="E17" s="15">
        <v>68</v>
      </c>
      <c r="F17" s="14">
        <v>14</v>
      </c>
      <c r="G17" s="13">
        <v>28</v>
      </c>
      <c r="H17" s="13">
        <v>22</v>
      </c>
      <c r="I17" s="13">
        <v>24</v>
      </c>
      <c r="J17" s="13">
        <v>17</v>
      </c>
      <c r="K17" s="13">
        <v>30</v>
      </c>
      <c r="L17" s="13">
        <v>42</v>
      </c>
      <c r="M17" s="13">
        <v>45</v>
      </c>
      <c r="N17" s="15">
        <v>47</v>
      </c>
      <c r="O17" s="14">
        <v>87</v>
      </c>
      <c r="P17" s="13">
        <v>20</v>
      </c>
      <c r="Q17" s="13">
        <v>17</v>
      </c>
      <c r="R17" s="13">
        <v>3</v>
      </c>
      <c r="S17" s="13">
        <v>10</v>
      </c>
      <c r="T17" s="13">
        <v>27</v>
      </c>
      <c r="U17" s="13">
        <v>9</v>
      </c>
      <c r="V17" s="13">
        <v>0</v>
      </c>
      <c r="W17" s="13">
        <v>3</v>
      </c>
      <c r="X17" s="13">
        <v>14</v>
      </c>
      <c r="Y17" s="13">
        <v>9</v>
      </c>
      <c r="Z17" s="15">
        <v>21</v>
      </c>
      <c r="AA17" s="14">
        <v>107</v>
      </c>
      <c r="AB17" s="13">
        <v>26</v>
      </c>
      <c r="AC17" s="13">
        <v>6</v>
      </c>
      <c r="AD17" s="13">
        <v>16</v>
      </c>
      <c r="AE17" s="13">
        <v>5</v>
      </c>
      <c r="AF17" s="15">
        <v>0</v>
      </c>
      <c r="AG17" s="14">
        <v>92</v>
      </c>
      <c r="AH17" s="13">
        <v>41</v>
      </c>
      <c r="AI17" s="13">
        <v>46</v>
      </c>
      <c r="AJ17" s="13">
        <v>46</v>
      </c>
      <c r="AK17" s="13">
        <v>22</v>
      </c>
      <c r="AL17" s="15">
        <v>19</v>
      </c>
      <c r="AM17" s="14">
        <v>134</v>
      </c>
      <c r="AN17" s="15">
        <v>0</v>
      </c>
    </row>
    <row r="18" spans="1:40" ht="15" customHeight="1" x14ac:dyDescent="0.3">
      <c r="A18" s="2" t="s">
        <v>329</v>
      </c>
      <c r="B18" s="9"/>
      <c r="C18" s="16">
        <v>0.34</v>
      </c>
      <c r="D18" s="17">
        <v>0.31</v>
      </c>
      <c r="E18" s="18">
        <v>0.38</v>
      </c>
      <c r="F18" s="17">
        <v>0.36</v>
      </c>
      <c r="G18" s="16">
        <v>0.34</v>
      </c>
      <c r="H18" s="16">
        <v>0.28000000000000003</v>
      </c>
      <c r="I18" s="16">
        <v>0.38</v>
      </c>
      <c r="J18" s="16">
        <v>0.3</v>
      </c>
      <c r="K18" s="16">
        <v>0.39</v>
      </c>
      <c r="L18" s="16">
        <v>0.35</v>
      </c>
      <c r="M18" s="16">
        <v>0.32</v>
      </c>
      <c r="N18" s="18">
        <v>0.35</v>
      </c>
      <c r="O18" s="17">
        <v>0.33</v>
      </c>
      <c r="P18" s="16">
        <v>0.33</v>
      </c>
      <c r="Q18" s="16">
        <v>0.35</v>
      </c>
      <c r="R18" s="16">
        <v>0.31</v>
      </c>
      <c r="S18" s="16">
        <v>0.38</v>
      </c>
      <c r="T18" s="16">
        <v>0.37</v>
      </c>
      <c r="U18" s="16">
        <v>0.34</v>
      </c>
      <c r="V18" s="16">
        <v>0</v>
      </c>
      <c r="W18" s="16">
        <v>0.32</v>
      </c>
      <c r="X18" s="16">
        <v>0.41</v>
      </c>
      <c r="Y18" s="16">
        <v>0.38</v>
      </c>
      <c r="Z18" s="18">
        <v>0.26</v>
      </c>
      <c r="AA18" s="17">
        <v>0.35</v>
      </c>
      <c r="AB18" s="16">
        <v>0.28999999999999998</v>
      </c>
      <c r="AC18" s="16">
        <v>0.48</v>
      </c>
      <c r="AD18" s="16">
        <v>0.3</v>
      </c>
      <c r="AE18" s="16">
        <v>0.24</v>
      </c>
      <c r="AF18" s="18">
        <v>0</v>
      </c>
      <c r="AG18" s="17">
        <v>0.35</v>
      </c>
      <c r="AH18" s="16">
        <v>0.32</v>
      </c>
      <c r="AI18" s="16">
        <v>0.34</v>
      </c>
      <c r="AJ18" s="16">
        <v>0.36</v>
      </c>
      <c r="AK18" s="16">
        <v>0.36</v>
      </c>
      <c r="AL18" s="18">
        <v>0.28000000000000003</v>
      </c>
      <c r="AM18" s="17">
        <v>0.34</v>
      </c>
      <c r="AN18" s="18">
        <v>0</v>
      </c>
    </row>
    <row r="19" spans="1:40" ht="15" customHeight="1" x14ac:dyDescent="0.3">
      <c r="A19" s="2" t="s">
        <v>329</v>
      </c>
      <c r="B19" s="9" t="s">
        <v>940</v>
      </c>
      <c r="C19" s="13">
        <v>36</v>
      </c>
      <c r="D19" s="14">
        <v>14</v>
      </c>
      <c r="E19" s="15">
        <v>22</v>
      </c>
      <c r="F19" s="14">
        <v>8</v>
      </c>
      <c r="G19" s="13">
        <v>8</v>
      </c>
      <c r="H19" s="13">
        <v>10</v>
      </c>
      <c r="I19" s="13">
        <v>1</v>
      </c>
      <c r="J19" s="13">
        <v>7</v>
      </c>
      <c r="K19" s="13">
        <v>3</v>
      </c>
      <c r="L19" s="13">
        <v>16</v>
      </c>
      <c r="M19" s="13">
        <v>11</v>
      </c>
      <c r="N19" s="15">
        <v>10</v>
      </c>
      <c r="O19" s="14">
        <v>21</v>
      </c>
      <c r="P19" s="13">
        <v>7</v>
      </c>
      <c r="Q19" s="13">
        <v>5</v>
      </c>
      <c r="R19" s="13">
        <v>1</v>
      </c>
      <c r="S19" s="13">
        <v>2</v>
      </c>
      <c r="T19" s="13">
        <v>8</v>
      </c>
      <c r="U19" s="13">
        <v>4</v>
      </c>
      <c r="V19" s="13">
        <v>0</v>
      </c>
      <c r="W19" s="13">
        <v>2</v>
      </c>
      <c r="X19" s="13">
        <v>3</v>
      </c>
      <c r="Y19" s="13">
        <v>1</v>
      </c>
      <c r="Z19" s="15">
        <v>3</v>
      </c>
      <c r="AA19" s="14">
        <v>25</v>
      </c>
      <c r="AB19" s="13">
        <v>11</v>
      </c>
      <c r="AC19" s="13">
        <v>0</v>
      </c>
      <c r="AD19" s="13">
        <v>4</v>
      </c>
      <c r="AE19" s="13">
        <v>4</v>
      </c>
      <c r="AF19" s="15">
        <v>4</v>
      </c>
      <c r="AG19" s="14">
        <v>18</v>
      </c>
      <c r="AH19" s="13">
        <v>19</v>
      </c>
      <c r="AI19" s="13">
        <v>9</v>
      </c>
      <c r="AJ19" s="13">
        <v>9</v>
      </c>
      <c r="AK19" s="13">
        <v>8</v>
      </c>
      <c r="AL19" s="15">
        <v>11</v>
      </c>
      <c r="AM19" s="14">
        <v>36</v>
      </c>
      <c r="AN19" s="15">
        <v>0</v>
      </c>
    </row>
    <row r="20" spans="1:40" ht="15" customHeight="1" x14ac:dyDescent="0.3">
      <c r="A20" s="2" t="s">
        <v>329</v>
      </c>
      <c r="B20" s="9"/>
      <c r="C20" s="16">
        <v>0.09</v>
      </c>
      <c r="D20" s="17">
        <v>7.0000000000000007E-2</v>
      </c>
      <c r="E20" s="18">
        <v>0.12</v>
      </c>
      <c r="F20" s="19">
        <v>0.2</v>
      </c>
      <c r="G20" s="16">
        <v>0.1</v>
      </c>
      <c r="H20" s="16">
        <v>0.12</v>
      </c>
      <c r="I20" s="20">
        <v>0.02</v>
      </c>
      <c r="J20" s="16">
        <v>0.12</v>
      </c>
      <c r="K20" s="16">
        <v>0.04</v>
      </c>
      <c r="L20" s="16">
        <v>0.13</v>
      </c>
      <c r="M20" s="16">
        <v>7.0000000000000007E-2</v>
      </c>
      <c r="N20" s="18">
        <v>7.0000000000000007E-2</v>
      </c>
      <c r="O20" s="17">
        <v>0.08</v>
      </c>
      <c r="P20" s="16">
        <v>0.11</v>
      </c>
      <c r="Q20" s="16">
        <v>0.11</v>
      </c>
      <c r="R20" s="16">
        <v>0.09</v>
      </c>
      <c r="S20" s="16">
        <v>0.08</v>
      </c>
      <c r="T20" s="16">
        <v>0.12</v>
      </c>
      <c r="U20" s="16">
        <v>0.16</v>
      </c>
      <c r="V20" s="16">
        <v>0</v>
      </c>
      <c r="W20" s="16">
        <v>0.23</v>
      </c>
      <c r="X20" s="16">
        <v>0.08</v>
      </c>
      <c r="Y20" s="16">
        <v>0.03</v>
      </c>
      <c r="Z20" s="21">
        <v>0.03</v>
      </c>
      <c r="AA20" s="17">
        <v>0.08</v>
      </c>
      <c r="AB20" s="16">
        <v>0.12</v>
      </c>
      <c r="AC20" s="16">
        <v>0</v>
      </c>
      <c r="AD20" s="16">
        <v>7.0000000000000007E-2</v>
      </c>
      <c r="AE20" s="16">
        <v>0.17</v>
      </c>
      <c r="AF20" s="18">
        <v>0.66</v>
      </c>
      <c r="AG20" s="19">
        <v>7.0000000000000007E-2</v>
      </c>
      <c r="AH20" s="20">
        <v>0.14000000000000001</v>
      </c>
      <c r="AI20" s="16">
        <v>0.06</v>
      </c>
      <c r="AJ20" s="16">
        <v>7.0000000000000007E-2</v>
      </c>
      <c r="AK20" s="16">
        <v>0.12</v>
      </c>
      <c r="AL20" s="21">
        <v>0.16</v>
      </c>
      <c r="AM20" s="17">
        <v>0.09</v>
      </c>
      <c r="AN20" s="18">
        <v>0</v>
      </c>
    </row>
    <row r="21" spans="1:40" ht="15" customHeight="1" x14ac:dyDescent="0.3">
      <c r="A21" s="2" t="s">
        <v>329</v>
      </c>
      <c r="B21" s="9"/>
      <c r="D21" s="22"/>
      <c r="E21" s="9"/>
      <c r="F21" s="10" t="s">
        <v>485</v>
      </c>
      <c r="G21" s="12" t="s">
        <v>380</v>
      </c>
      <c r="H21" s="12" t="s">
        <v>380</v>
      </c>
      <c r="J21" s="12" t="s">
        <v>380</v>
      </c>
      <c r="L21" s="12" t="s">
        <v>495</v>
      </c>
      <c r="N21" s="9"/>
      <c r="O21" s="22"/>
      <c r="U21" s="12" t="s">
        <v>389</v>
      </c>
      <c r="Z21" s="9"/>
      <c r="AA21" s="22"/>
      <c r="AF21" s="9"/>
      <c r="AG21" s="22"/>
      <c r="AH21" s="12" t="s">
        <v>413</v>
      </c>
      <c r="AL21" s="11" t="s">
        <v>413</v>
      </c>
      <c r="AM21" s="22"/>
      <c r="AN21" s="9"/>
    </row>
    <row r="22" spans="1:40" ht="15" customHeight="1" x14ac:dyDescent="0.3">
      <c r="A22" s="2" t="s">
        <v>329</v>
      </c>
      <c r="B22" s="9" t="s">
        <v>950</v>
      </c>
      <c r="C22" s="13">
        <v>5</v>
      </c>
      <c r="D22" s="14">
        <v>4</v>
      </c>
      <c r="E22" s="15">
        <v>1</v>
      </c>
      <c r="F22" s="14">
        <v>0</v>
      </c>
      <c r="G22" s="13">
        <v>1</v>
      </c>
      <c r="H22" s="13">
        <v>0</v>
      </c>
      <c r="I22" s="13">
        <v>0</v>
      </c>
      <c r="J22" s="13">
        <v>2</v>
      </c>
      <c r="K22" s="13">
        <v>2</v>
      </c>
      <c r="L22" s="13">
        <v>1</v>
      </c>
      <c r="M22" s="13">
        <v>0</v>
      </c>
      <c r="N22" s="15">
        <v>4</v>
      </c>
      <c r="O22" s="14">
        <v>2</v>
      </c>
      <c r="P22" s="13">
        <v>0</v>
      </c>
      <c r="Q22" s="13">
        <v>0</v>
      </c>
      <c r="R22" s="13">
        <v>0</v>
      </c>
      <c r="S22" s="13">
        <v>0</v>
      </c>
      <c r="T22" s="13">
        <v>3</v>
      </c>
      <c r="U22" s="13">
        <v>0</v>
      </c>
      <c r="V22" s="13">
        <v>0</v>
      </c>
      <c r="W22" s="13">
        <v>0</v>
      </c>
      <c r="X22" s="13">
        <v>1</v>
      </c>
      <c r="Y22" s="13">
        <v>0</v>
      </c>
      <c r="Z22" s="15">
        <v>1</v>
      </c>
      <c r="AA22" s="14">
        <v>5</v>
      </c>
      <c r="AB22" s="13">
        <v>0</v>
      </c>
      <c r="AC22" s="13">
        <v>0</v>
      </c>
      <c r="AD22" s="13">
        <v>0</v>
      </c>
      <c r="AE22" s="13">
        <v>0</v>
      </c>
      <c r="AF22" s="15">
        <v>0</v>
      </c>
      <c r="AG22" s="14">
        <v>4</v>
      </c>
      <c r="AH22" s="13">
        <v>1</v>
      </c>
      <c r="AI22" s="13">
        <v>3</v>
      </c>
      <c r="AJ22" s="13">
        <v>1</v>
      </c>
      <c r="AK22" s="13">
        <v>0</v>
      </c>
      <c r="AL22" s="15">
        <v>1</v>
      </c>
      <c r="AM22" s="14">
        <v>5</v>
      </c>
      <c r="AN22" s="15">
        <v>0</v>
      </c>
    </row>
    <row r="23" spans="1:40" ht="15" customHeight="1" x14ac:dyDescent="0.3">
      <c r="A23" s="2" t="s">
        <v>329</v>
      </c>
      <c r="B23" s="9"/>
      <c r="C23" s="16">
        <v>0.01</v>
      </c>
      <c r="D23" s="17">
        <v>0.02</v>
      </c>
      <c r="E23" s="24" t="s">
        <v>422</v>
      </c>
      <c r="F23" s="17">
        <v>0</v>
      </c>
      <c r="G23" s="16">
        <v>0.01</v>
      </c>
      <c r="H23" s="16">
        <v>0</v>
      </c>
      <c r="I23" s="16">
        <v>0</v>
      </c>
      <c r="J23" s="16">
        <v>0.03</v>
      </c>
      <c r="K23" s="16">
        <v>0.03</v>
      </c>
      <c r="L23" s="16">
        <v>0.01</v>
      </c>
      <c r="M23" s="16">
        <v>0</v>
      </c>
      <c r="N23" s="21">
        <v>0.03</v>
      </c>
      <c r="O23" s="17">
        <v>0.01</v>
      </c>
      <c r="P23" s="16">
        <v>0</v>
      </c>
      <c r="Q23" s="16">
        <v>0</v>
      </c>
      <c r="R23" s="16">
        <v>0</v>
      </c>
      <c r="S23" s="16">
        <v>0</v>
      </c>
      <c r="T23" s="20">
        <v>0.04</v>
      </c>
      <c r="U23" s="16">
        <v>0</v>
      </c>
      <c r="V23" s="16">
        <v>0</v>
      </c>
      <c r="W23" s="16">
        <v>0</v>
      </c>
      <c r="X23" s="16">
        <v>0.02</v>
      </c>
      <c r="Y23" s="16">
        <v>0</v>
      </c>
      <c r="Z23" s="18">
        <v>0.01</v>
      </c>
      <c r="AA23" s="17">
        <v>0.02</v>
      </c>
      <c r="AB23" s="16">
        <v>0</v>
      </c>
      <c r="AC23" s="16">
        <v>0</v>
      </c>
      <c r="AD23" s="16">
        <v>0</v>
      </c>
      <c r="AE23" s="16">
        <v>0</v>
      </c>
      <c r="AF23" s="18">
        <v>0</v>
      </c>
      <c r="AG23" s="17">
        <v>0.01</v>
      </c>
      <c r="AH23" s="16">
        <v>0.01</v>
      </c>
      <c r="AI23" s="16">
        <v>0.02</v>
      </c>
      <c r="AJ23" s="16">
        <v>0.01</v>
      </c>
      <c r="AK23" s="16">
        <v>0</v>
      </c>
      <c r="AL23" s="18">
        <v>0.01</v>
      </c>
      <c r="AM23" s="17">
        <v>0.01</v>
      </c>
      <c r="AN23" s="18">
        <v>0</v>
      </c>
    </row>
    <row r="24" spans="1:40" ht="15" customHeight="1" x14ac:dyDescent="0.3">
      <c r="A24" s="2" t="s">
        <v>329</v>
      </c>
      <c r="B24" s="9"/>
      <c r="D24" s="22"/>
      <c r="E24" s="9"/>
      <c r="F24" s="22"/>
      <c r="J24" s="12" t="s">
        <v>384</v>
      </c>
      <c r="N24" s="11" t="s">
        <v>384</v>
      </c>
      <c r="O24" s="22"/>
      <c r="Z24" s="9"/>
      <c r="AA24" s="22"/>
      <c r="AF24" s="9"/>
      <c r="AG24" s="22"/>
      <c r="AL24" s="9"/>
      <c r="AM24" s="22"/>
      <c r="AN24" s="9"/>
    </row>
    <row r="25" spans="1:40" ht="15" customHeight="1" x14ac:dyDescent="0.3">
      <c r="A25" s="2" t="s">
        <v>329</v>
      </c>
      <c r="B25" s="9" t="s">
        <v>774</v>
      </c>
      <c r="C25" s="13">
        <v>3</v>
      </c>
      <c r="D25" s="14">
        <v>1</v>
      </c>
      <c r="E25" s="15">
        <v>2</v>
      </c>
      <c r="F25" s="14">
        <v>1</v>
      </c>
      <c r="G25" s="13">
        <v>0</v>
      </c>
      <c r="H25" s="13">
        <v>0</v>
      </c>
      <c r="I25" s="13">
        <v>0</v>
      </c>
      <c r="J25" s="13">
        <v>1</v>
      </c>
      <c r="K25" s="13">
        <v>1</v>
      </c>
      <c r="L25" s="13">
        <v>1</v>
      </c>
      <c r="M25" s="13">
        <v>0</v>
      </c>
      <c r="N25" s="15">
        <v>2</v>
      </c>
      <c r="O25" s="14">
        <v>1</v>
      </c>
      <c r="P25" s="13">
        <v>0</v>
      </c>
      <c r="Q25" s="13">
        <v>0</v>
      </c>
      <c r="R25" s="13">
        <v>0</v>
      </c>
      <c r="S25" s="13">
        <v>0</v>
      </c>
      <c r="T25" s="13">
        <v>2</v>
      </c>
      <c r="U25" s="13">
        <v>0</v>
      </c>
      <c r="V25" s="13">
        <v>0</v>
      </c>
      <c r="W25" s="13">
        <v>0</v>
      </c>
      <c r="X25" s="13">
        <v>1</v>
      </c>
      <c r="Y25" s="13">
        <v>0</v>
      </c>
      <c r="Z25" s="15">
        <v>0</v>
      </c>
      <c r="AA25" s="14">
        <v>2</v>
      </c>
      <c r="AB25" s="13">
        <v>1</v>
      </c>
      <c r="AC25" s="13">
        <v>1</v>
      </c>
      <c r="AD25" s="13">
        <v>0</v>
      </c>
      <c r="AE25" s="13">
        <v>0</v>
      </c>
      <c r="AF25" s="15">
        <v>0</v>
      </c>
      <c r="AG25" s="14">
        <v>2</v>
      </c>
      <c r="AH25" s="13">
        <v>1</v>
      </c>
      <c r="AI25" s="13">
        <v>1</v>
      </c>
      <c r="AJ25" s="13">
        <v>1</v>
      </c>
      <c r="AK25" s="13">
        <v>0</v>
      </c>
      <c r="AL25" s="15">
        <v>1</v>
      </c>
      <c r="AM25" s="14">
        <v>3</v>
      </c>
      <c r="AN25" s="15">
        <v>0</v>
      </c>
    </row>
    <row r="26" spans="1:40" ht="15" customHeight="1" x14ac:dyDescent="0.3">
      <c r="A26" s="2" t="s">
        <v>329</v>
      </c>
      <c r="B26" s="9"/>
      <c r="C26" s="16">
        <v>0.01</v>
      </c>
      <c r="D26" s="23" t="s">
        <v>422</v>
      </c>
      <c r="E26" s="18">
        <v>0.01</v>
      </c>
      <c r="F26" s="17">
        <v>0.02</v>
      </c>
      <c r="G26" s="16">
        <v>0</v>
      </c>
      <c r="H26" s="16">
        <v>0</v>
      </c>
      <c r="I26" s="16">
        <v>0</v>
      </c>
      <c r="J26" s="16">
        <v>0.02</v>
      </c>
      <c r="K26" s="16">
        <v>0.01</v>
      </c>
      <c r="L26" s="16">
        <v>0.01</v>
      </c>
      <c r="M26" s="16">
        <v>0</v>
      </c>
      <c r="N26" s="18">
        <v>0.01</v>
      </c>
      <c r="O26" s="23" t="s">
        <v>422</v>
      </c>
      <c r="P26" s="16">
        <v>0</v>
      </c>
      <c r="Q26" s="16">
        <v>0</v>
      </c>
      <c r="R26" s="16">
        <v>0</v>
      </c>
      <c r="S26" s="16">
        <v>0</v>
      </c>
      <c r="T26" s="20">
        <v>0.03</v>
      </c>
      <c r="U26" s="16">
        <v>0</v>
      </c>
      <c r="V26" s="16">
        <v>0</v>
      </c>
      <c r="W26" s="16">
        <v>0</v>
      </c>
      <c r="X26" s="16">
        <v>0.03</v>
      </c>
      <c r="Y26" s="16">
        <v>0</v>
      </c>
      <c r="Z26" s="18">
        <v>0</v>
      </c>
      <c r="AA26" s="17">
        <v>0.01</v>
      </c>
      <c r="AB26" s="16">
        <v>0.01</v>
      </c>
      <c r="AC26" s="16">
        <v>0.08</v>
      </c>
      <c r="AD26" s="16">
        <v>0</v>
      </c>
      <c r="AE26" s="16">
        <v>0</v>
      </c>
      <c r="AF26" s="18">
        <v>0</v>
      </c>
      <c r="AG26" s="17">
        <v>0.01</v>
      </c>
      <c r="AH26" s="16">
        <v>0.01</v>
      </c>
      <c r="AI26" s="16">
        <v>0.01</v>
      </c>
      <c r="AJ26" s="16">
        <v>0.01</v>
      </c>
      <c r="AK26" s="16">
        <v>0</v>
      </c>
      <c r="AL26" s="18">
        <v>0.01</v>
      </c>
      <c r="AM26" s="17">
        <v>0.01</v>
      </c>
      <c r="AN26" s="18">
        <v>0</v>
      </c>
    </row>
    <row r="27" spans="1:40" ht="15" customHeight="1" x14ac:dyDescent="0.3">
      <c r="A27" s="2" t="s">
        <v>329</v>
      </c>
      <c r="B27" s="9" t="s">
        <v>960</v>
      </c>
      <c r="C27" s="13">
        <v>217</v>
      </c>
      <c r="D27" s="14">
        <v>128</v>
      </c>
      <c r="E27" s="15">
        <v>89</v>
      </c>
      <c r="F27" s="14">
        <v>16</v>
      </c>
      <c r="G27" s="13">
        <v>44</v>
      </c>
      <c r="H27" s="13">
        <v>48</v>
      </c>
      <c r="I27" s="13">
        <v>37</v>
      </c>
      <c r="J27" s="13">
        <v>30</v>
      </c>
      <c r="K27" s="13">
        <v>41</v>
      </c>
      <c r="L27" s="13">
        <v>61</v>
      </c>
      <c r="M27" s="13">
        <v>85</v>
      </c>
      <c r="N27" s="15">
        <v>72</v>
      </c>
      <c r="O27" s="14">
        <v>151</v>
      </c>
      <c r="P27" s="13">
        <v>34</v>
      </c>
      <c r="Q27" s="13">
        <v>25</v>
      </c>
      <c r="R27" s="13">
        <v>6</v>
      </c>
      <c r="S27" s="13">
        <v>15</v>
      </c>
      <c r="T27" s="13">
        <v>33</v>
      </c>
      <c r="U27" s="13">
        <v>14</v>
      </c>
      <c r="V27" s="13">
        <v>0</v>
      </c>
      <c r="W27" s="13">
        <v>4</v>
      </c>
      <c r="X27" s="13">
        <v>16</v>
      </c>
      <c r="Y27" s="13">
        <v>14</v>
      </c>
      <c r="Z27" s="15">
        <v>57</v>
      </c>
      <c r="AA27" s="14">
        <v>165</v>
      </c>
      <c r="AB27" s="13">
        <v>52</v>
      </c>
      <c r="AC27" s="13">
        <v>5</v>
      </c>
      <c r="AD27" s="13">
        <v>32</v>
      </c>
      <c r="AE27" s="13">
        <v>13</v>
      </c>
      <c r="AF27" s="15">
        <v>2</v>
      </c>
      <c r="AG27" s="14">
        <v>148</v>
      </c>
      <c r="AH27" s="13">
        <v>69</v>
      </c>
      <c r="AI27" s="13">
        <v>78</v>
      </c>
      <c r="AJ27" s="13">
        <v>70</v>
      </c>
      <c r="AK27" s="13">
        <v>31</v>
      </c>
      <c r="AL27" s="15">
        <v>38</v>
      </c>
      <c r="AM27" s="14">
        <v>217</v>
      </c>
      <c r="AN27" s="15">
        <v>0</v>
      </c>
    </row>
    <row r="28" spans="1:40" ht="15" customHeight="1" x14ac:dyDescent="0.3">
      <c r="A28" s="2" t="s">
        <v>329</v>
      </c>
      <c r="B28" s="9"/>
      <c r="C28" s="16">
        <v>0.55000000000000004</v>
      </c>
      <c r="D28" s="19">
        <v>0.6</v>
      </c>
      <c r="E28" s="21">
        <v>0.49</v>
      </c>
      <c r="F28" s="17">
        <v>0.42</v>
      </c>
      <c r="G28" s="16">
        <v>0.55000000000000004</v>
      </c>
      <c r="H28" s="16">
        <v>0.6</v>
      </c>
      <c r="I28" s="16">
        <v>0.6</v>
      </c>
      <c r="J28" s="16">
        <v>0.53</v>
      </c>
      <c r="K28" s="16">
        <v>0.54</v>
      </c>
      <c r="L28" s="16">
        <v>0.51</v>
      </c>
      <c r="M28" s="16">
        <v>0.6</v>
      </c>
      <c r="N28" s="18">
        <v>0.53</v>
      </c>
      <c r="O28" s="17">
        <v>0.57999999999999996</v>
      </c>
      <c r="P28" s="16">
        <v>0.55000000000000004</v>
      </c>
      <c r="Q28" s="16">
        <v>0.54</v>
      </c>
      <c r="R28" s="16">
        <v>0.6</v>
      </c>
      <c r="S28" s="16">
        <v>0.54</v>
      </c>
      <c r="T28" s="16">
        <v>0.45</v>
      </c>
      <c r="U28" s="16">
        <v>0.5</v>
      </c>
      <c r="V28" s="16">
        <v>0</v>
      </c>
      <c r="W28" s="16">
        <v>0.45</v>
      </c>
      <c r="X28" s="16">
        <v>0.46</v>
      </c>
      <c r="Y28" s="16">
        <v>0.57999999999999996</v>
      </c>
      <c r="Z28" s="21">
        <v>0.69</v>
      </c>
      <c r="AA28" s="17">
        <v>0.54</v>
      </c>
      <c r="AB28" s="16">
        <v>0.57999999999999996</v>
      </c>
      <c r="AC28" s="16">
        <v>0.44</v>
      </c>
      <c r="AD28" s="16">
        <v>0.63</v>
      </c>
      <c r="AE28" s="16">
        <v>0.59</v>
      </c>
      <c r="AF28" s="18">
        <v>0.34</v>
      </c>
      <c r="AG28" s="17">
        <v>0.56000000000000005</v>
      </c>
      <c r="AH28" s="16">
        <v>0.53</v>
      </c>
      <c r="AI28" s="16">
        <v>0.56999999999999995</v>
      </c>
      <c r="AJ28" s="16">
        <v>0.55000000000000004</v>
      </c>
      <c r="AK28" s="16">
        <v>0.51</v>
      </c>
      <c r="AL28" s="18">
        <v>0.54</v>
      </c>
      <c r="AM28" s="17">
        <v>0.55000000000000004</v>
      </c>
      <c r="AN28" s="18">
        <v>0</v>
      </c>
    </row>
    <row r="29" spans="1:40" ht="15" customHeight="1" x14ac:dyDescent="0.3">
      <c r="A29" s="2" t="s">
        <v>329</v>
      </c>
      <c r="B29" s="9"/>
      <c r="D29" s="10" t="s">
        <v>378</v>
      </c>
      <c r="E29" s="9"/>
      <c r="F29" s="22"/>
      <c r="M29" s="12" t="s">
        <v>377</v>
      </c>
      <c r="N29" s="9"/>
      <c r="O29" s="22"/>
      <c r="Z29" s="11" t="s">
        <v>723</v>
      </c>
      <c r="AA29" s="22"/>
      <c r="AF29" s="9"/>
      <c r="AG29" s="22"/>
      <c r="AL29" s="9"/>
      <c r="AM29" s="22"/>
      <c r="AN29" s="9"/>
    </row>
    <row r="30" spans="1:40" ht="15" customHeight="1" x14ac:dyDescent="0.3">
      <c r="A30" s="2" t="s">
        <v>329</v>
      </c>
      <c r="B30" s="9" t="s">
        <v>970</v>
      </c>
      <c r="C30" s="13">
        <v>41</v>
      </c>
      <c r="D30" s="14">
        <v>18</v>
      </c>
      <c r="E30" s="15">
        <v>23</v>
      </c>
      <c r="F30" s="14">
        <v>8</v>
      </c>
      <c r="G30" s="13">
        <v>9</v>
      </c>
      <c r="H30" s="13">
        <v>10</v>
      </c>
      <c r="I30" s="13">
        <v>1</v>
      </c>
      <c r="J30" s="13">
        <v>9</v>
      </c>
      <c r="K30" s="13">
        <v>5</v>
      </c>
      <c r="L30" s="13">
        <v>17</v>
      </c>
      <c r="M30" s="13">
        <v>11</v>
      </c>
      <c r="N30" s="15">
        <v>14</v>
      </c>
      <c r="O30" s="14">
        <v>23</v>
      </c>
      <c r="P30" s="13">
        <v>7</v>
      </c>
      <c r="Q30" s="13">
        <v>5</v>
      </c>
      <c r="R30" s="13">
        <v>1</v>
      </c>
      <c r="S30" s="13">
        <v>2</v>
      </c>
      <c r="T30" s="13">
        <v>11</v>
      </c>
      <c r="U30" s="13">
        <v>4</v>
      </c>
      <c r="V30" s="13">
        <v>0</v>
      </c>
      <c r="W30" s="13">
        <v>2</v>
      </c>
      <c r="X30" s="13">
        <v>4</v>
      </c>
      <c r="Y30" s="13">
        <v>1</v>
      </c>
      <c r="Z30" s="15">
        <v>4</v>
      </c>
      <c r="AA30" s="14">
        <v>30</v>
      </c>
      <c r="AB30" s="13">
        <v>11</v>
      </c>
      <c r="AC30" s="13">
        <v>0</v>
      </c>
      <c r="AD30" s="13">
        <v>4</v>
      </c>
      <c r="AE30" s="13">
        <v>4</v>
      </c>
      <c r="AF30" s="15">
        <v>4</v>
      </c>
      <c r="AG30" s="14">
        <v>22</v>
      </c>
      <c r="AH30" s="13">
        <v>20</v>
      </c>
      <c r="AI30" s="13">
        <v>11</v>
      </c>
      <c r="AJ30" s="13">
        <v>10</v>
      </c>
      <c r="AK30" s="13">
        <v>8</v>
      </c>
      <c r="AL30" s="15">
        <v>12</v>
      </c>
      <c r="AM30" s="14">
        <v>41</v>
      </c>
      <c r="AN30" s="15">
        <v>0</v>
      </c>
    </row>
    <row r="31" spans="1:40" ht="15" customHeight="1" x14ac:dyDescent="0.3">
      <c r="A31" s="2" t="s">
        <v>329</v>
      </c>
      <c r="B31" s="9"/>
      <c r="C31" s="16">
        <v>0.1</v>
      </c>
      <c r="D31" s="17">
        <v>0.09</v>
      </c>
      <c r="E31" s="18">
        <v>0.13</v>
      </c>
      <c r="F31" s="19">
        <v>0.2</v>
      </c>
      <c r="G31" s="16">
        <v>0.11</v>
      </c>
      <c r="H31" s="16">
        <v>0.12</v>
      </c>
      <c r="I31" s="20">
        <v>0.02</v>
      </c>
      <c r="J31" s="16">
        <v>0.16</v>
      </c>
      <c r="K31" s="16">
        <v>0.06</v>
      </c>
      <c r="L31" s="16">
        <v>0.14000000000000001</v>
      </c>
      <c r="M31" s="16">
        <v>7.0000000000000007E-2</v>
      </c>
      <c r="N31" s="18">
        <v>0.1</v>
      </c>
      <c r="O31" s="17">
        <v>0.09</v>
      </c>
      <c r="P31" s="16">
        <v>0.11</v>
      </c>
      <c r="Q31" s="16">
        <v>0.11</v>
      </c>
      <c r="R31" s="16">
        <v>0.09</v>
      </c>
      <c r="S31" s="16">
        <v>0.08</v>
      </c>
      <c r="T31" s="16">
        <v>0.15</v>
      </c>
      <c r="U31" s="16">
        <v>0.16</v>
      </c>
      <c r="V31" s="16">
        <v>0</v>
      </c>
      <c r="W31" s="16">
        <v>0.23</v>
      </c>
      <c r="X31" s="16">
        <v>0.11</v>
      </c>
      <c r="Y31" s="16">
        <v>0.03</v>
      </c>
      <c r="Z31" s="18">
        <v>0.05</v>
      </c>
      <c r="AA31" s="17">
        <v>0.1</v>
      </c>
      <c r="AB31" s="16">
        <v>0.12</v>
      </c>
      <c r="AC31" s="16">
        <v>0</v>
      </c>
      <c r="AD31" s="16">
        <v>7.0000000000000007E-2</v>
      </c>
      <c r="AE31" s="16">
        <v>0.17</v>
      </c>
      <c r="AF31" s="18">
        <v>0.66</v>
      </c>
      <c r="AG31" s="19">
        <v>0.08</v>
      </c>
      <c r="AH31" s="20">
        <v>0.15</v>
      </c>
      <c r="AI31" s="16">
        <v>0.08</v>
      </c>
      <c r="AJ31" s="16">
        <v>0.08</v>
      </c>
      <c r="AK31" s="16">
        <v>0.12</v>
      </c>
      <c r="AL31" s="21">
        <v>0.17</v>
      </c>
      <c r="AM31" s="17">
        <v>0.1</v>
      </c>
      <c r="AN31" s="18">
        <v>0</v>
      </c>
    </row>
    <row r="32" spans="1:40" ht="15" customHeight="1" x14ac:dyDescent="0.3">
      <c r="A32" s="2" t="s">
        <v>329</v>
      </c>
      <c r="B32" s="9"/>
      <c r="C32" s="28"/>
      <c r="D32" s="29"/>
      <c r="E32" s="30"/>
      <c r="F32" s="49" t="s">
        <v>1240</v>
      </c>
      <c r="G32" s="47" t="s">
        <v>380</v>
      </c>
      <c r="H32" s="47" t="s">
        <v>380</v>
      </c>
      <c r="I32" s="28"/>
      <c r="J32" s="47" t="s">
        <v>380</v>
      </c>
      <c r="K32" s="28"/>
      <c r="L32" s="47" t="s">
        <v>380</v>
      </c>
      <c r="M32" s="28"/>
      <c r="N32" s="48" t="s">
        <v>380</v>
      </c>
      <c r="O32" s="29"/>
      <c r="P32" s="28"/>
      <c r="Q32" s="28"/>
      <c r="R32" s="28"/>
      <c r="S32" s="28"/>
      <c r="T32" s="47" t="s">
        <v>389</v>
      </c>
      <c r="U32" s="28"/>
      <c r="V32" s="28"/>
      <c r="W32" s="28"/>
      <c r="X32" s="28"/>
      <c r="Y32" s="28"/>
      <c r="Z32" s="30"/>
      <c r="AA32" s="29"/>
      <c r="AB32" s="28"/>
      <c r="AC32" s="28"/>
      <c r="AD32" s="28"/>
      <c r="AE32" s="28"/>
      <c r="AF32" s="30"/>
      <c r="AG32" s="29"/>
      <c r="AH32" s="47" t="s">
        <v>377</v>
      </c>
      <c r="AI32" s="28"/>
      <c r="AJ32" s="28"/>
      <c r="AK32" s="28"/>
      <c r="AL32" s="48" t="s">
        <v>413</v>
      </c>
      <c r="AM32" s="29"/>
      <c r="AN32" s="30"/>
    </row>
    <row r="33" spans="1:2" x14ac:dyDescent="0.3">
      <c r="A33" s="2" t="s">
        <v>329</v>
      </c>
      <c r="B33" s="2" t="s">
        <v>457</v>
      </c>
    </row>
    <row r="34" spans="1:2" x14ac:dyDescent="0.3">
      <c r="A34" s="2" t="s">
        <v>329</v>
      </c>
      <c r="B34" s="2" t="s">
        <v>458</v>
      </c>
    </row>
    <row r="35" spans="1:2" ht="15" customHeight="1" x14ac:dyDescent="0.3">
      <c r="A35" s="2" t="s">
        <v>329</v>
      </c>
    </row>
    <row r="36" spans="1:2" ht="15" customHeight="1" x14ac:dyDescent="0.3">
      <c r="A36" s="2" t="s">
        <v>329</v>
      </c>
      <c r="B36" s="2" t="s">
        <v>459</v>
      </c>
    </row>
  </sheetData>
  <mergeCells count="6">
    <mergeCell ref="AM6:AN6"/>
    <mergeCell ref="D6:E6"/>
    <mergeCell ref="F6:N6"/>
    <mergeCell ref="O6:Z6"/>
    <mergeCell ref="AA6:AF6"/>
    <mergeCell ref="AG6:AL6"/>
  </mergeCells>
  <hyperlinks>
    <hyperlink ref="B1" location="'Contents'!E1" display="&lt;&lt; Contents" xr:uid="{00000000-0004-0000-5700-000000000000}"/>
  </hyperlinks>
  <pageMargins left="0.7" right="0.7" top="0.75" bottom="0.75" header="0.3" footer="0.3"/>
  <headerFooter>
    <oddHeader>&amp;L&amp;"Aptos"&amp;12&amp;K000000 Classification: CONFIDENTIAL&amp;1#_x000D_</oddHeader>
  </headerFooter>
</worksheet>
</file>

<file path=xl/worksheets/sheet8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800-000000000000}">
  <dimension ref="A1:AN33"/>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1241</v>
      </c>
    </row>
    <row r="4" spans="1:40" x14ac:dyDescent="0.3">
      <c r="A4" s="2" t="s">
        <v>329</v>
      </c>
      <c r="B4" s="2" t="s">
        <v>1242</v>
      </c>
    </row>
    <row r="5" spans="1:40" x14ac:dyDescent="0.3">
      <c r="A5" s="2" t="s">
        <v>329</v>
      </c>
      <c r="B5" s="2" t="s">
        <v>89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383</v>
      </c>
      <c r="M8" s="12" t="s">
        <v>386</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228</v>
      </c>
      <c r="D9" s="14">
        <v>114</v>
      </c>
      <c r="E9" s="15">
        <v>113</v>
      </c>
      <c r="F9" s="14">
        <v>21</v>
      </c>
      <c r="G9" s="13">
        <v>84</v>
      </c>
      <c r="H9" s="13">
        <v>51</v>
      </c>
      <c r="I9" s="13">
        <v>25</v>
      </c>
      <c r="J9" s="13">
        <v>25</v>
      </c>
      <c r="K9" s="13">
        <v>22</v>
      </c>
      <c r="L9" s="13">
        <v>105</v>
      </c>
      <c r="M9" s="13">
        <v>76</v>
      </c>
      <c r="N9" s="15">
        <v>47</v>
      </c>
      <c r="O9" s="14">
        <v>162</v>
      </c>
      <c r="P9" s="13">
        <v>35</v>
      </c>
      <c r="Q9" s="13">
        <v>23</v>
      </c>
      <c r="R9" s="13">
        <v>7</v>
      </c>
      <c r="S9" s="13">
        <v>12</v>
      </c>
      <c r="T9" s="13">
        <v>31</v>
      </c>
      <c r="U9" s="13">
        <v>23</v>
      </c>
      <c r="V9" s="13">
        <v>0</v>
      </c>
      <c r="W9" s="13">
        <v>3</v>
      </c>
      <c r="X9" s="13">
        <v>15</v>
      </c>
      <c r="Y9" s="13">
        <v>14</v>
      </c>
      <c r="Z9" s="15">
        <v>65</v>
      </c>
      <c r="AA9" s="14">
        <v>141</v>
      </c>
      <c r="AB9" s="13">
        <v>86</v>
      </c>
      <c r="AC9" s="13">
        <v>16</v>
      </c>
      <c r="AD9" s="13">
        <v>43</v>
      </c>
      <c r="AE9" s="13">
        <v>24</v>
      </c>
      <c r="AF9" s="15">
        <v>3</v>
      </c>
      <c r="AG9" s="14">
        <v>148</v>
      </c>
      <c r="AH9" s="13">
        <v>80</v>
      </c>
      <c r="AI9" s="13">
        <v>86</v>
      </c>
      <c r="AJ9" s="13">
        <v>62</v>
      </c>
      <c r="AK9" s="13">
        <v>41</v>
      </c>
      <c r="AL9" s="15">
        <v>39</v>
      </c>
      <c r="AM9" s="14">
        <v>228</v>
      </c>
      <c r="AN9" s="15">
        <v>0</v>
      </c>
    </row>
    <row r="10" spans="1:40" ht="15" customHeight="1" x14ac:dyDescent="0.3">
      <c r="A10" s="2" t="s">
        <v>329</v>
      </c>
      <c r="B10" s="9" t="s">
        <v>338</v>
      </c>
      <c r="C10" s="13">
        <v>217</v>
      </c>
      <c r="D10" s="14">
        <v>112</v>
      </c>
      <c r="E10" s="15">
        <v>105</v>
      </c>
      <c r="F10" s="14">
        <v>19</v>
      </c>
      <c r="G10" s="13">
        <v>79</v>
      </c>
      <c r="H10" s="13">
        <v>49</v>
      </c>
      <c r="I10" s="13">
        <v>24</v>
      </c>
      <c r="J10" s="13">
        <v>24</v>
      </c>
      <c r="K10" s="13">
        <v>23</v>
      </c>
      <c r="L10" s="13">
        <v>98</v>
      </c>
      <c r="M10" s="13">
        <v>72</v>
      </c>
      <c r="N10" s="15">
        <v>47</v>
      </c>
      <c r="O10" s="14">
        <v>155</v>
      </c>
      <c r="P10" s="13">
        <v>33</v>
      </c>
      <c r="Q10" s="13">
        <v>20</v>
      </c>
      <c r="R10" s="13">
        <v>6</v>
      </c>
      <c r="S10" s="13">
        <v>12</v>
      </c>
      <c r="T10" s="13">
        <v>29</v>
      </c>
      <c r="U10" s="13">
        <v>21</v>
      </c>
      <c r="V10" s="13">
        <v>0</v>
      </c>
      <c r="W10" s="13">
        <v>4</v>
      </c>
      <c r="X10" s="13">
        <v>14</v>
      </c>
      <c r="Y10" s="13">
        <v>12</v>
      </c>
      <c r="Z10" s="15">
        <v>67</v>
      </c>
      <c r="AA10" s="14">
        <v>136</v>
      </c>
      <c r="AB10" s="13">
        <v>81</v>
      </c>
      <c r="AC10" s="13">
        <v>15</v>
      </c>
      <c r="AD10" s="13">
        <v>39</v>
      </c>
      <c r="AE10" s="13">
        <v>21</v>
      </c>
      <c r="AF10" s="15">
        <v>5</v>
      </c>
      <c r="AG10" s="14">
        <v>139</v>
      </c>
      <c r="AH10" s="13">
        <v>78</v>
      </c>
      <c r="AI10" s="13">
        <v>75</v>
      </c>
      <c r="AJ10" s="13">
        <v>64</v>
      </c>
      <c r="AK10" s="13">
        <v>43</v>
      </c>
      <c r="AL10" s="15">
        <v>34</v>
      </c>
      <c r="AM10" s="14">
        <v>217</v>
      </c>
      <c r="AN10" s="15">
        <v>0</v>
      </c>
    </row>
    <row r="11" spans="1:40" ht="15" customHeight="1" x14ac:dyDescent="0.3">
      <c r="A11" s="2" t="s">
        <v>329</v>
      </c>
      <c r="B11" s="9" t="s">
        <v>909</v>
      </c>
      <c r="C11" s="13">
        <v>86</v>
      </c>
      <c r="D11" s="14">
        <v>47</v>
      </c>
      <c r="E11" s="15">
        <v>39</v>
      </c>
      <c r="F11" s="14">
        <v>9</v>
      </c>
      <c r="G11" s="13">
        <v>32</v>
      </c>
      <c r="H11" s="13">
        <v>20</v>
      </c>
      <c r="I11" s="13">
        <v>10</v>
      </c>
      <c r="J11" s="13">
        <v>11</v>
      </c>
      <c r="K11" s="13">
        <v>4</v>
      </c>
      <c r="L11" s="13">
        <v>41</v>
      </c>
      <c r="M11" s="13">
        <v>30</v>
      </c>
      <c r="N11" s="15">
        <v>15</v>
      </c>
      <c r="O11" s="14">
        <v>58</v>
      </c>
      <c r="P11" s="13">
        <v>17</v>
      </c>
      <c r="Q11" s="13">
        <v>9</v>
      </c>
      <c r="R11" s="13">
        <v>1</v>
      </c>
      <c r="S11" s="13">
        <v>2</v>
      </c>
      <c r="T11" s="13">
        <v>11</v>
      </c>
      <c r="U11" s="13">
        <v>11</v>
      </c>
      <c r="V11" s="13">
        <v>0</v>
      </c>
      <c r="W11" s="13">
        <v>0</v>
      </c>
      <c r="X11" s="13">
        <v>4</v>
      </c>
      <c r="Y11" s="13">
        <v>7</v>
      </c>
      <c r="Z11" s="15">
        <v>26</v>
      </c>
      <c r="AA11" s="14">
        <v>53</v>
      </c>
      <c r="AB11" s="13">
        <v>33</v>
      </c>
      <c r="AC11" s="13">
        <v>4</v>
      </c>
      <c r="AD11" s="13">
        <v>14</v>
      </c>
      <c r="AE11" s="13">
        <v>11</v>
      </c>
      <c r="AF11" s="15">
        <v>4</v>
      </c>
      <c r="AG11" s="14">
        <v>50</v>
      </c>
      <c r="AH11" s="13">
        <v>36</v>
      </c>
      <c r="AI11" s="13">
        <v>30</v>
      </c>
      <c r="AJ11" s="13">
        <v>20</v>
      </c>
      <c r="AK11" s="13">
        <v>21</v>
      </c>
      <c r="AL11" s="15">
        <v>16</v>
      </c>
      <c r="AM11" s="14">
        <v>86</v>
      </c>
      <c r="AN11" s="15">
        <v>0</v>
      </c>
    </row>
    <row r="12" spans="1:40" ht="15" customHeight="1" x14ac:dyDescent="0.3">
      <c r="A12" s="2" t="s">
        <v>329</v>
      </c>
      <c r="B12" s="9"/>
      <c r="C12" s="16">
        <v>0.4</v>
      </c>
      <c r="D12" s="17">
        <v>0.42</v>
      </c>
      <c r="E12" s="18">
        <v>0.37</v>
      </c>
      <c r="F12" s="17">
        <v>0.47</v>
      </c>
      <c r="G12" s="16">
        <v>0.41</v>
      </c>
      <c r="H12" s="16">
        <v>0.42</v>
      </c>
      <c r="I12" s="16">
        <v>0.4</v>
      </c>
      <c r="J12" s="16">
        <v>0.45</v>
      </c>
      <c r="K12" s="16">
        <v>0.18</v>
      </c>
      <c r="L12" s="16">
        <v>0.42</v>
      </c>
      <c r="M12" s="16">
        <v>0.42</v>
      </c>
      <c r="N12" s="18">
        <v>0.32</v>
      </c>
      <c r="O12" s="17">
        <v>0.38</v>
      </c>
      <c r="P12" s="16">
        <v>0.52</v>
      </c>
      <c r="Q12" s="16">
        <v>0.43</v>
      </c>
      <c r="R12" s="16">
        <v>0.13</v>
      </c>
      <c r="S12" s="16">
        <v>0.15</v>
      </c>
      <c r="T12" s="16">
        <v>0.38</v>
      </c>
      <c r="U12" s="16">
        <v>0.52</v>
      </c>
      <c r="V12" s="16">
        <v>0</v>
      </c>
      <c r="W12" s="16">
        <v>0</v>
      </c>
      <c r="X12" s="16">
        <v>0.26</v>
      </c>
      <c r="Y12" s="16">
        <v>0.56999999999999995</v>
      </c>
      <c r="Z12" s="18">
        <v>0.38</v>
      </c>
      <c r="AA12" s="17">
        <v>0.39</v>
      </c>
      <c r="AB12" s="16">
        <v>0.41</v>
      </c>
      <c r="AC12" s="16">
        <v>0.3</v>
      </c>
      <c r="AD12" s="16">
        <v>0.35</v>
      </c>
      <c r="AE12" s="16">
        <v>0.54</v>
      </c>
      <c r="AF12" s="18">
        <v>0.65</v>
      </c>
      <c r="AG12" s="17">
        <v>0.36</v>
      </c>
      <c r="AH12" s="16">
        <v>0.47</v>
      </c>
      <c r="AI12" s="16">
        <v>0.4</v>
      </c>
      <c r="AJ12" s="16">
        <v>0.31</v>
      </c>
      <c r="AK12" s="16">
        <v>0.48</v>
      </c>
      <c r="AL12" s="18">
        <v>0.45</v>
      </c>
      <c r="AM12" s="17">
        <v>0.4</v>
      </c>
      <c r="AN12" s="18">
        <v>0</v>
      </c>
    </row>
    <row r="13" spans="1:40" ht="15" customHeight="1" x14ac:dyDescent="0.3">
      <c r="A13" s="2" t="s">
        <v>329</v>
      </c>
      <c r="B13" s="9" t="s">
        <v>922</v>
      </c>
      <c r="C13" s="13">
        <v>81</v>
      </c>
      <c r="D13" s="14">
        <v>47</v>
      </c>
      <c r="E13" s="15">
        <v>34</v>
      </c>
      <c r="F13" s="14">
        <v>6</v>
      </c>
      <c r="G13" s="13">
        <v>25</v>
      </c>
      <c r="H13" s="13">
        <v>21</v>
      </c>
      <c r="I13" s="13">
        <v>10</v>
      </c>
      <c r="J13" s="13">
        <v>8</v>
      </c>
      <c r="K13" s="13">
        <v>11</v>
      </c>
      <c r="L13" s="13">
        <v>31</v>
      </c>
      <c r="M13" s="13">
        <v>31</v>
      </c>
      <c r="N13" s="15">
        <v>19</v>
      </c>
      <c r="O13" s="14">
        <v>57</v>
      </c>
      <c r="P13" s="13">
        <v>12</v>
      </c>
      <c r="Q13" s="13">
        <v>6</v>
      </c>
      <c r="R13" s="13">
        <v>3</v>
      </c>
      <c r="S13" s="13">
        <v>4</v>
      </c>
      <c r="T13" s="13">
        <v>12</v>
      </c>
      <c r="U13" s="13">
        <v>4</v>
      </c>
      <c r="V13" s="13">
        <v>0</v>
      </c>
      <c r="W13" s="13">
        <v>2</v>
      </c>
      <c r="X13" s="13">
        <v>5</v>
      </c>
      <c r="Y13" s="13">
        <v>5</v>
      </c>
      <c r="Z13" s="15">
        <v>29</v>
      </c>
      <c r="AA13" s="14">
        <v>52</v>
      </c>
      <c r="AB13" s="13">
        <v>29</v>
      </c>
      <c r="AC13" s="13">
        <v>9</v>
      </c>
      <c r="AD13" s="13">
        <v>14</v>
      </c>
      <c r="AE13" s="13">
        <v>6</v>
      </c>
      <c r="AF13" s="15">
        <v>0</v>
      </c>
      <c r="AG13" s="14">
        <v>55</v>
      </c>
      <c r="AH13" s="13">
        <v>26</v>
      </c>
      <c r="AI13" s="13">
        <v>29</v>
      </c>
      <c r="AJ13" s="13">
        <v>26</v>
      </c>
      <c r="AK13" s="13">
        <v>13</v>
      </c>
      <c r="AL13" s="15">
        <v>12</v>
      </c>
      <c r="AM13" s="14">
        <v>81</v>
      </c>
      <c r="AN13" s="15">
        <v>0</v>
      </c>
    </row>
    <row r="14" spans="1:40" ht="15" customHeight="1" x14ac:dyDescent="0.3">
      <c r="A14" s="2" t="s">
        <v>329</v>
      </c>
      <c r="B14" s="9"/>
      <c r="C14" s="16">
        <v>0.37</v>
      </c>
      <c r="D14" s="17">
        <v>0.42</v>
      </c>
      <c r="E14" s="18">
        <v>0.32</v>
      </c>
      <c r="F14" s="17">
        <v>0.3</v>
      </c>
      <c r="G14" s="16">
        <v>0.32</v>
      </c>
      <c r="H14" s="16">
        <v>0.43</v>
      </c>
      <c r="I14" s="16">
        <v>0.44</v>
      </c>
      <c r="J14" s="16">
        <v>0.32</v>
      </c>
      <c r="K14" s="16">
        <v>0.5</v>
      </c>
      <c r="L14" s="16">
        <v>0.31</v>
      </c>
      <c r="M14" s="16">
        <v>0.43</v>
      </c>
      <c r="N14" s="18">
        <v>0.41</v>
      </c>
      <c r="O14" s="17">
        <v>0.37</v>
      </c>
      <c r="P14" s="16">
        <v>0.36</v>
      </c>
      <c r="Q14" s="16">
        <v>0.31</v>
      </c>
      <c r="R14" s="16">
        <v>0.56999999999999995</v>
      </c>
      <c r="S14" s="16">
        <v>0.31</v>
      </c>
      <c r="T14" s="16">
        <v>0.4</v>
      </c>
      <c r="U14" s="16">
        <v>0.18</v>
      </c>
      <c r="V14" s="16">
        <v>0</v>
      </c>
      <c r="W14" s="16">
        <v>0.49</v>
      </c>
      <c r="X14" s="16">
        <v>0.33</v>
      </c>
      <c r="Y14" s="16">
        <v>0.43</v>
      </c>
      <c r="Z14" s="18">
        <v>0.44</v>
      </c>
      <c r="AA14" s="17">
        <v>0.38</v>
      </c>
      <c r="AB14" s="16">
        <v>0.36</v>
      </c>
      <c r="AC14" s="16">
        <v>0.6</v>
      </c>
      <c r="AD14" s="16">
        <v>0.35</v>
      </c>
      <c r="AE14" s="16">
        <v>0.28999999999999998</v>
      </c>
      <c r="AF14" s="18">
        <v>0</v>
      </c>
      <c r="AG14" s="17">
        <v>0.4</v>
      </c>
      <c r="AH14" s="16">
        <v>0.33</v>
      </c>
      <c r="AI14" s="16">
        <v>0.39</v>
      </c>
      <c r="AJ14" s="16">
        <v>0.41</v>
      </c>
      <c r="AK14" s="16">
        <v>0.31</v>
      </c>
      <c r="AL14" s="18">
        <v>0.36</v>
      </c>
      <c r="AM14" s="17">
        <v>0.37</v>
      </c>
      <c r="AN14" s="18">
        <v>0</v>
      </c>
    </row>
    <row r="15" spans="1:40" ht="15" customHeight="1" x14ac:dyDescent="0.3">
      <c r="A15" s="2" t="s">
        <v>329</v>
      </c>
      <c r="B15" s="9" t="s">
        <v>930</v>
      </c>
      <c r="C15" s="13">
        <v>39</v>
      </c>
      <c r="D15" s="14">
        <v>12</v>
      </c>
      <c r="E15" s="15">
        <v>27</v>
      </c>
      <c r="F15" s="14">
        <v>3</v>
      </c>
      <c r="G15" s="13">
        <v>17</v>
      </c>
      <c r="H15" s="13">
        <v>6</v>
      </c>
      <c r="I15" s="13">
        <v>3</v>
      </c>
      <c r="J15" s="13">
        <v>4</v>
      </c>
      <c r="K15" s="13">
        <v>4</v>
      </c>
      <c r="L15" s="13">
        <v>21</v>
      </c>
      <c r="M15" s="13">
        <v>9</v>
      </c>
      <c r="N15" s="15">
        <v>9</v>
      </c>
      <c r="O15" s="14">
        <v>30</v>
      </c>
      <c r="P15" s="13">
        <v>3</v>
      </c>
      <c r="Q15" s="13">
        <v>4</v>
      </c>
      <c r="R15" s="13">
        <v>2</v>
      </c>
      <c r="S15" s="13">
        <v>4</v>
      </c>
      <c r="T15" s="13">
        <v>5</v>
      </c>
      <c r="U15" s="13">
        <v>5</v>
      </c>
      <c r="V15" s="13">
        <v>0</v>
      </c>
      <c r="W15" s="13">
        <v>2</v>
      </c>
      <c r="X15" s="13">
        <v>6</v>
      </c>
      <c r="Y15" s="13">
        <v>0</v>
      </c>
      <c r="Z15" s="15">
        <v>8</v>
      </c>
      <c r="AA15" s="14">
        <v>24</v>
      </c>
      <c r="AB15" s="13">
        <v>14</v>
      </c>
      <c r="AC15" s="13">
        <v>1</v>
      </c>
      <c r="AD15" s="13">
        <v>10</v>
      </c>
      <c r="AE15" s="13">
        <v>2</v>
      </c>
      <c r="AF15" s="15">
        <v>2</v>
      </c>
      <c r="AG15" s="14">
        <v>28</v>
      </c>
      <c r="AH15" s="13">
        <v>11</v>
      </c>
      <c r="AI15" s="13">
        <v>15</v>
      </c>
      <c r="AJ15" s="13">
        <v>13</v>
      </c>
      <c r="AK15" s="13">
        <v>6</v>
      </c>
      <c r="AL15" s="15">
        <v>5</v>
      </c>
      <c r="AM15" s="14">
        <v>39</v>
      </c>
      <c r="AN15" s="15">
        <v>0</v>
      </c>
    </row>
    <row r="16" spans="1:40" ht="15" customHeight="1" x14ac:dyDescent="0.3">
      <c r="A16" s="2" t="s">
        <v>329</v>
      </c>
      <c r="B16" s="9"/>
      <c r="C16" s="16">
        <v>0.18</v>
      </c>
      <c r="D16" s="19">
        <v>0.11</v>
      </c>
      <c r="E16" s="21">
        <v>0.26</v>
      </c>
      <c r="F16" s="17">
        <v>0.18</v>
      </c>
      <c r="G16" s="16">
        <v>0.22</v>
      </c>
      <c r="H16" s="16">
        <v>0.13</v>
      </c>
      <c r="I16" s="16">
        <v>0.12</v>
      </c>
      <c r="J16" s="16">
        <v>0.18</v>
      </c>
      <c r="K16" s="16">
        <v>0.19</v>
      </c>
      <c r="L16" s="16">
        <v>0.21</v>
      </c>
      <c r="M16" s="16">
        <v>0.13</v>
      </c>
      <c r="N16" s="18">
        <v>0.18</v>
      </c>
      <c r="O16" s="17">
        <v>0.2</v>
      </c>
      <c r="P16" s="16">
        <v>0.09</v>
      </c>
      <c r="Q16" s="16">
        <v>0.18</v>
      </c>
      <c r="R16" s="16">
        <v>0.3</v>
      </c>
      <c r="S16" s="16">
        <v>0.35</v>
      </c>
      <c r="T16" s="16">
        <v>0.18</v>
      </c>
      <c r="U16" s="16">
        <v>0.26</v>
      </c>
      <c r="V16" s="16">
        <v>0</v>
      </c>
      <c r="W16" s="16">
        <v>0.51</v>
      </c>
      <c r="X16" s="16">
        <v>0.41</v>
      </c>
      <c r="Y16" s="16">
        <v>0</v>
      </c>
      <c r="Z16" s="18">
        <v>0.12</v>
      </c>
      <c r="AA16" s="17">
        <v>0.18</v>
      </c>
      <c r="AB16" s="16">
        <v>0.18</v>
      </c>
      <c r="AC16" s="16">
        <v>0.05</v>
      </c>
      <c r="AD16" s="16">
        <v>0.25</v>
      </c>
      <c r="AE16" s="16">
        <v>0.08</v>
      </c>
      <c r="AF16" s="18">
        <v>0.35</v>
      </c>
      <c r="AG16" s="17">
        <v>0.2</v>
      </c>
      <c r="AH16" s="16">
        <v>0.14000000000000001</v>
      </c>
      <c r="AI16" s="16">
        <v>0.19</v>
      </c>
      <c r="AJ16" s="16">
        <v>0.21</v>
      </c>
      <c r="AK16" s="16">
        <v>0.14000000000000001</v>
      </c>
      <c r="AL16" s="18">
        <v>0.13</v>
      </c>
      <c r="AM16" s="17">
        <v>0.18</v>
      </c>
      <c r="AN16" s="18">
        <v>0</v>
      </c>
    </row>
    <row r="17" spans="1:40" ht="15" customHeight="1" x14ac:dyDescent="0.3">
      <c r="A17" s="2" t="s">
        <v>329</v>
      </c>
      <c r="B17" s="9"/>
      <c r="D17" s="22"/>
      <c r="E17" s="11" t="s">
        <v>377</v>
      </c>
      <c r="F17" s="22"/>
      <c r="N17" s="9"/>
      <c r="O17" s="22"/>
      <c r="Z17" s="9"/>
      <c r="AA17" s="22"/>
      <c r="AF17" s="9"/>
      <c r="AG17" s="22"/>
      <c r="AL17" s="9"/>
      <c r="AM17" s="22"/>
      <c r="AN17" s="9"/>
    </row>
    <row r="18" spans="1:40" ht="15" customHeight="1" x14ac:dyDescent="0.3">
      <c r="A18" s="2" t="s">
        <v>329</v>
      </c>
      <c r="B18" s="9" t="s">
        <v>940</v>
      </c>
      <c r="C18" s="13">
        <v>7</v>
      </c>
      <c r="D18" s="14">
        <v>3</v>
      </c>
      <c r="E18" s="15">
        <v>4</v>
      </c>
      <c r="F18" s="14">
        <v>0</v>
      </c>
      <c r="G18" s="13">
        <v>3</v>
      </c>
      <c r="H18" s="13">
        <v>0</v>
      </c>
      <c r="I18" s="13">
        <v>1</v>
      </c>
      <c r="J18" s="13">
        <v>1</v>
      </c>
      <c r="K18" s="13">
        <v>2</v>
      </c>
      <c r="L18" s="13">
        <v>3</v>
      </c>
      <c r="M18" s="13">
        <v>1</v>
      </c>
      <c r="N18" s="15">
        <v>3</v>
      </c>
      <c r="O18" s="14">
        <v>6</v>
      </c>
      <c r="P18" s="13">
        <v>1</v>
      </c>
      <c r="Q18" s="13">
        <v>2</v>
      </c>
      <c r="R18" s="13">
        <v>0</v>
      </c>
      <c r="S18" s="13">
        <v>2</v>
      </c>
      <c r="T18" s="13">
        <v>0</v>
      </c>
      <c r="U18" s="13">
        <v>1</v>
      </c>
      <c r="V18" s="13">
        <v>0</v>
      </c>
      <c r="W18" s="13">
        <v>0</v>
      </c>
      <c r="X18" s="13">
        <v>0</v>
      </c>
      <c r="Y18" s="13">
        <v>0</v>
      </c>
      <c r="Z18" s="15">
        <v>1</v>
      </c>
      <c r="AA18" s="14">
        <v>4</v>
      </c>
      <c r="AB18" s="13">
        <v>3</v>
      </c>
      <c r="AC18" s="13">
        <v>1</v>
      </c>
      <c r="AD18" s="13">
        <v>2</v>
      </c>
      <c r="AE18" s="13">
        <v>0</v>
      </c>
      <c r="AF18" s="15">
        <v>0</v>
      </c>
      <c r="AG18" s="14">
        <v>4</v>
      </c>
      <c r="AH18" s="13">
        <v>3</v>
      </c>
      <c r="AI18" s="13">
        <v>1</v>
      </c>
      <c r="AJ18" s="13">
        <v>3</v>
      </c>
      <c r="AK18" s="13">
        <v>2</v>
      </c>
      <c r="AL18" s="15">
        <v>1</v>
      </c>
      <c r="AM18" s="14">
        <v>7</v>
      </c>
      <c r="AN18" s="15">
        <v>0</v>
      </c>
    </row>
    <row r="19" spans="1:40" ht="15" customHeight="1" x14ac:dyDescent="0.3">
      <c r="A19" s="2" t="s">
        <v>329</v>
      </c>
      <c r="B19" s="9"/>
      <c r="C19" s="16">
        <v>0.03</v>
      </c>
      <c r="D19" s="17">
        <v>0.03</v>
      </c>
      <c r="E19" s="18">
        <v>0.04</v>
      </c>
      <c r="F19" s="17">
        <v>0</v>
      </c>
      <c r="G19" s="16">
        <v>0.04</v>
      </c>
      <c r="H19" s="16">
        <v>0</v>
      </c>
      <c r="I19" s="16">
        <v>0.03</v>
      </c>
      <c r="J19" s="16">
        <v>0.05</v>
      </c>
      <c r="K19" s="16">
        <v>0.1</v>
      </c>
      <c r="L19" s="16">
        <v>0.03</v>
      </c>
      <c r="M19" s="16">
        <v>0.01</v>
      </c>
      <c r="N19" s="18">
        <v>7.0000000000000007E-2</v>
      </c>
      <c r="O19" s="17">
        <v>0.04</v>
      </c>
      <c r="P19" s="16">
        <v>0.03</v>
      </c>
      <c r="Q19" s="16">
        <v>0.08</v>
      </c>
      <c r="R19" s="16">
        <v>0</v>
      </c>
      <c r="S19" s="16">
        <v>0.19</v>
      </c>
      <c r="T19" s="16">
        <v>0</v>
      </c>
      <c r="U19" s="16">
        <v>0.05</v>
      </c>
      <c r="V19" s="16">
        <v>0</v>
      </c>
      <c r="W19" s="16">
        <v>0</v>
      </c>
      <c r="X19" s="16">
        <v>0</v>
      </c>
      <c r="Y19" s="16">
        <v>0</v>
      </c>
      <c r="Z19" s="18">
        <v>0.02</v>
      </c>
      <c r="AA19" s="17">
        <v>0.03</v>
      </c>
      <c r="AB19" s="16">
        <v>0.03</v>
      </c>
      <c r="AC19" s="16">
        <v>0.05</v>
      </c>
      <c r="AD19" s="16">
        <v>0.04</v>
      </c>
      <c r="AE19" s="16">
        <v>0</v>
      </c>
      <c r="AF19" s="18">
        <v>0</v>
      </c>
      <c r="AG19" s="17">
        <v>0.03</v>
      </c>
      <c r="AH19" s="16">
        <v>0.04</v>
      </c>
      <c r="AI19" s="16">
        <v>0.01</v>
      </c>
      <c r="AJ19" s="16">
        <v>0.05</v>
      </c>
      <c r="AK19" s="16">
        <v>0.05</v>
      </c>
      <c r="AL19" s="18">
        <v>0.02</v>
      </c>
      <c r="AM19" s="17">
        <v>0.03</v>
      </c>
      <c r="AN19" s="18">
        <v>0</v>
      </c>
    </row>
    <row r="20" spans="1:40" ht="15" customHeight="1" x14ac:dyDescent="0.3">
      <c r="A20" s="2" t="s">
        <v>329</v>
      </c>
      <c r="B20" s="9" t="s">
        <v>950</v>
      </c>
      <c r="C20" s="13">
        <v>2</v>
      </c>
      <c r="D20" s="14">
        <v>2</v>
      </c>
      <c r="E20" s="15">
        <v>0</v>
      </c>
      <c r="F20" s="14">
        <v>0</v>
      </c>
      <c r="G20" s="13">
        <v>1</v>
      </c>
      <c r="H20" s="13">
        <v>0</v>
      </c>
      <c r="I20" s="13">
        <v>0</v>
      </c>
      <c r="J20" s="13">
        <v>0</v>
      </c>
      <c r="K20" s="13">
        <v>1</v>
      </c>
      <c r="L20" s="13">
        <v>1</v>
      </c>
      <c r="M20" s="13">
        <v>0</v>
      </c>
      <c r="N20" s="15">
        <v>1</v>
      </c>
      <c r="O20" s="14">
        <v>2</v>
      </c>
      <c r="P20" s="13">
        <v>0</v>
      </c>
      <c r="Q20" s="13">
        <v>0</v>
      </c>
      <c r="R20" s="13">
        <v>0</v>
      </c>
      <c r="S20" s="13">
        <v>0</v>
      </c>
      <c r="T20" s="13">
        <v>0</v>
      </c>
      <c r="U20" s="13">
        <v>0</v>
      </c>
      <c r="V20" s="13">
        <v>0</v>
      </c>
      <c r="W20" s="13">
        <v>0</v>
      </c>
      <c r="X20" s="13">
        <v>0</v>
      </c>
      <c r="Y20" s="13">
        <v>0</v>
      </c>
      <c r="Z20" s="15">
        <v>2</v>
      </c>
      <c r="AA20" s="14">
        <v>1</v>
      </c>
      <c r="AB20" s="13">
        <v>1</v>
      </c>
      <c r="AC20" s="13">
        <v>0</v>
      </c>
      <c r="AD20" s="13">
        <v>0</v>
      </c>
      <c r="AE20" s="13">
        <v>1</v>
      </c>
      <c r="AF20" s="15">
        <v>0</v>
      </c>
      <c r="AG20" s="14">
        <v>1</v>
      </c>
      <c r="AH20" s="13">
        <v>1</v>
      </c>
      <c r="AI20" s="13">
        <v>1</v>
      </c>
      <c r="AJ20" s="13">
        <v>0</v>
      </c>
      <c r="AK20" s="13">
        <v>0</v>
      </c>
      <c r="AL20" s="15">
        <v>1</v>
      </c>
      <c r="AM20" s="14">
        <v>2</v>
      </c>
      <c r="AN20" s="15">
        <v>0</v>
      </c>
    </row>
    <row r="21" spans="1:40" ht="15" customHeight="1" x14ac:dyDescent="0.3">
      <c r="A21" s="2" t="s">
        <v>329</v>
      </c>
      <c r="B21" s="9"/>
      <c r="C21" s="16">
        <v>0.01</v>
      </c>
      <c r="D21" s="17">
        <v>0.02</v>
      </c>
      <c r="E21" s="18">
        <v>0</v>
      </c>
      <c r="F21" s="17">
        <v>0</v>
      </c>
      <c r="G21" s="16">
        <v>0.01</v>
      </c>
      <c r="H21" s="16">
        <v>0</v>
      </c>
      <c r="I21" s="16">
        <v>0</v>
      </c>
      <c r="J21" s="16">
        <v>0</v>
      </c>
      <c r="K21" s="16">
        <v>0.04</v>
      </c>
      <c r="L21" s="16">
        <v>0.01</v>
      </c>
      <c r="M21" s="16">
        <v>0</v>
      </c>
      <c r="N21" s="18">
        <v>0.02</v>
      </c>
      <c r="O21" s="17">
        <v>0.01</v>
      </c>
      <c r="P21" s="16">
        <v>0</v>
      </c>
      <c r="Q21" s="16">
        <v>0</v>
      </c>
      <c r="R21" s="16">
        <v>0</v>
      </c>
      <c r="S21" s="16">
        <v>0</v>
      </c>
      <c r="T21" s="16">
        <v>0</v>
      </c>
      <c r="U21" s="16">
        <v>0</v>
      </c>
      <c r="V21" s="16">
        <v>0</v>
      </c>
      <c r="W21" s="16">
        <v>0</v>
      </c>
      <c r="X21" s="16">
        <v>0</v>
      </c>
      <c r="Y21" s="16">
        <v>0</v>
      </c>
      <c r="Z21" s="21">
        <v>0.03</v>
      </c>
      <c r="AA21" s="17">
        <v>0.01</v>
      </c>
      <c r="AB21" s="16">
        <v>0.01</v>
      </c>
      <c r="AC21" s="16">
        <v>0</v>
      </c>
      <c r="AD21" s="16">
        <v>0</v>
      </c>
      <c r="AE21" s="16">
        <v>0.04</v>
      </c>
      <c r="AF21" s="18">
        <v>0</v>
      </c>
      <c r="AG21" s="17">
        <v>0.01</v>
      </c>
      <c r="AH21" s="16">
        <v>0.01</v>
      </c>
      <c r="AI21" s="16">
        <v>0.01</v>
      </c>
      <c r="AJ21" s="16">
        <v>0</v>
      </c>
      <c r="AK21" s="16">
        <v>0</v>
      </c>
      <c r="AL21" s="18">
        <v>0.03</v>
      </c>
      <c r="AM21" s="17">
        <v>0.01</v>
      </c>
      <c r="AN21" s="18">
        <v>0</v>
      </c>
    </row>
    <row r="22" spans="1:40" ht="15" customHeight="1" x14ac:dyDescent="0.3">
      <c r="A22" s="2" t="s">
        <v>329</v>
      </c>
      <c r="B22" s="9" t="s">
        <v>774</v>
      </c>
      <c r="C22" s="13">
        <v>2</v>
      </c>
      <c r="D22" s="14">
        <v>1</v>
      </c>
      <c r="E22" s="15">
        <v>1</v>
      </c>
      <c r="F22" s="14">
        <v>1</v>
      </c>
      <c r="G22" s="13">
        <v>0</v>
      </c>
      <c r="H22" s="13">
        <v>1</v>
      </c>
      <c r="I22" s="13">
        <v>0</v>
      </c>
      <c r="J22" s="13">
        <v>0</v>
      </c>
      <c r="K22" s="13">
        <v>0</v>
      </c>
      <c r="L22" s="13">
        <v>1</v>
      </c>
      <c r="M22" s="13">
        <v>1</v>
      </c>
      <c r="N22" s="15">
        <v>0</v>
      </c>
      <c r="O22" s="14">
        <v>1</v>
      </c>
      <c r="P22" s="13">
        <v>0</v>
      </c>
      <c r="Q22" s="13">
        <v>0</v>
      </c>
      <c r="R22" s="13">
        <v>0</v>
      </c>
      <c r="S22" s="13">
        <v>0</v>
      </c>
      <c r="T22" s="13">
        <v>1</v>
      </c>
      <c r="U22" s="13">
        <v>0</v>
      </c>
      <c r="V22" s="13">
        <v>0</v>
      </c>
      <c r="W22" s="13">
        <v>0</v>
      </c>
      <c r="X22" s="13">
        <v>0</v>
      </c>
      <c r="Y22" s="13">
        <v>0</v>
      </c>
      <c r="Z22" s="15">
        <v>1</v>
      </c>
      <c r="AA22" s="14">
        <v>1</v>
      </c>
      <c r="AB22" s="13">
        <v>1</v>
      </c>
      <c r="AC22" s="13">
        <v>0</v>
      </c>
      <c r="AD22" s="13">
        <v>0</v>
      </c>
      <c r="AE22" s="13">
        <v>1</v>
      </c>
      <c r="AF22" s="15">
        <v>0</v>
      </c>
      <c r="AG22" s="14">
        <v>1</v>
      </c>
      <c r="AH22" s="13">
        <v>1</v>
      </c>
      <c r="AI22" s="13">
        <v>0</v>
      </c>
      <c r="AJ22" s="13">
        <v>1</v>
      </c>
      <c r="AK22" s="13">
        <v>1</v>
      </c>
      <c r="AL22" s="15">
        <v>0</v>
      </c>
      <c r="AM22" s="14">
        <v>2</v>
      </c>
      <c r="AN22" s="15">
        <v>0</v>
      </c>
    </row>
    <row r="23" spans="1:40" ht="15" customHeight="1" x14ac:dyDescent="0.3">
      <c r="A23" s="2" t="s">
        <v>329</v>
      </c>
      <c r="B23" s="9"/>
      <c r="C23" s="16">
        <v>0.01</v>
      </c>
      <c r="D23" s="17">
        <v>0.01</v>
      </c>
      <c r="E23" s="18">
        <v>0.01</v>
      </c>
      <c r="F23" s="17">
        <v>0.05</v>
      </c>
      <c r="G23" s="16">
        <v>0</v>
      </c>
      <c r="H23" s="16">
        <v>0.02</v>
      </c>
      <c r="I23" s="16">
        <v>0</v>
      </c>
      <c r="J23" s="16">
        <v>0</v>
      </c>
      <c r="K23" s="16">
        <v>0</v>
      </c>
      <c r="L23" s="16">
        <v>0.01</v>
      </c>
      <c r="M23" s="16">
        <v>0.01</v>
      </c>
      <c r="N23" s="18">
        <v>0</v>
      </c>
      <c r="O23" s="17">
        <v>0.01</v>
      </c>
      <c r="P23" s="16">
        <v>0</v>
      </c>
      <c r="Q23" s="16">
        <v>0</v>
      </c>
      <c r="R23" s="16">
        <v>0</v>
      </c>
      <c r="S23" s="16">
        <v>0</v>
      </c>
      <c r="T23" s="16">
        <v>0.03</v>
      </c>
      <c r="U23" s="16">
        <v>0</v>
      </c>
      <c r="V23" s="16">
        <v>0</v>
      </c>
      <c r="W23" s="16">
        <v>0</v>
      </c>
      <c r="X23" s="16">
        <v>0</v>
      </c>
      <c r="Y23" s="16">
        <v>0</v>
      </c>
      <c r="Z23" s="18">
        <v>0.01</v>
      </c>
      <c r="AA23" s="17">
        <v>0.01</v>
      </c>
      <c r="AB23" s="16">
        <v>0.01</v>
      </c>
      <c r="AC23" s="16">
        <v>0</v>
      </c>
      <c r="AD23" s="16">
        <v>0</v>
      </c>
      <c r="AE23" s="16">
        <v>0.05</v>
      </c>
      <c r="AF23" s="18">
        <v>0</v>
      </c>
      <c r="AG23" s="17">
        <v>0.01</v>
      </c>
      <c r="AH23" s="16">
        <v>0.01</v>
      </c>
      <c r="AI23" s="16">
        <v>0</v>
      </c>
      <c r="AJ23" s="16">
        <v>0.01</v>
      </c>
      <c r="AK23" s="16">
        <v>0.02</v>
      </c>
      <c r="AL23" s="18">
        <v>0</v>
      </c>
      <c r="AM23" s="17">
        <v>0.01</v>
      </c>
      <c r="AN23" s="18">
        <v>0</v>
      </c>
    </row>
    <row r="24" spans="1:40" ht="15" customHeight="1" x14ac:dyDescent="0.3">
      <c r="A24" s="2" t="s">
        <v>329</v>
      </c>
      <c r="B24" s="9" t="s">
        <v>960</v>
      </c>
      <c r="C24" s="13">
        <v>167</v>
      </c>
      <c r="D24" s="14">
        <v>94</v>
      </c>
      <c r="E24" s="15">
        <v>73</v>
      </c>
      <c r="F24" s="14">
        <v>15</v>
      </c>
      <c r="G24" s="13">
        <v>57</v>
      </c>
      <c r="H24" s="13">
        <v>41</v>
      </c>
      <c r="I24" s="13">
        <v>20</v>
      </c>
      <c r="J24" s="13">
        <v>18</v>
      </c>
      <c r="K24" s="13">
        <v>15</v>
      </c>
      <c r="L24" s="13">
        <v>72</v>
      </c>
      <c r="M24" s="13">
        <v>61</v>
      </c>
      <c r="N24" s="15">
        <v>34</v>
      </c>
      <c r="O24" s="14">
        <v>116</v>
      </c>
      <c r="P24" s="13">
        <v>29</v>
      </c>
      <c r="Q24" s="13">
        <v>15</v>
      </c>
      <c r="R24" s="13">
        <v>4</v>
      </c>
      <c r="S24" s="13">
        <v>5</v>
      </c>
      <c r="T24" s="13">
        <v>23</v>
      </c>
      <c r="U24" s="13">
        <v>15</v>
      </c>
      <c r="V24" s="13">
        <v>0</v>
      </c>
      <c r="W24" s="13">
        <v>2</v>
      </c>
      <c r="X24" s="13">
        <v>8</v>
      </c>
      <c r="Y24" s="13">
        <v>12</v>
      </c>
      <c r="Z24" s="15">
        <v>55</v>
      </c>
      <c r="AA24" s="14">
        <v>105</v>
      </c>
      <c r="AB24" s="13">
        <v>62</v>
      </c>
      <c r="AC24" s="13">
        <v>14</v>
      </c>
      <c r="AD24" s="13">
        <v>28</v>
      </c>
      <c r="AE24" s="13">
        <v>17</v>
      </c>
      <c r="AF24" s="15">
        <v>4</v>
      </c>
      <c r="AG24" s="14">
        <v>105</v>
      </c>
      <c r="AH24" s="13">
        <v>62</v>
      </c>
      <c r="AI24" s="13">
        <v>59</v>
      </c>
      <c r="AJ24" s="13">
        <v>46</v>
      </c>
      <c r="AK24" s="13">
        <v>34</v>
      </c>
      <c r="AL24" s="15">
        <v>28</v>
      </c>
      <c r="AM24" s="14">
        <v>167</v>
      </c>
      <c r="AN24" s="15">
        <v>0</v>
      </c>
    </row>
    <row r="25" spans="1:40" ht="15" customHeight="1" x14ac:dyDescent="0.3">
      <c r="A25" s="2" t="s">
        <v>329</v>
      </c>
      <c r="B25" s="9"/>
      <c r="C25" s="16">
        <v>0.77</v>
      </c>
      <c r="D25" s="19">
        <v>0.84</v>
      </c>
      <c r="E25" s="21">
        <v>0.7</v>
      </c>
      <c r="F25" s="17">
        <v>0.77</v>
      </c>
      <c r="G25" s="16">
        <v>0.73</v>
      </c>
      <c r="H25" s="16">
        <v>0.85</v>
      </c>
      <c r="I25" s="16">
        <v>0.84</v>
      </c>
      <c r="J25" s="16">
        <v>0.77</v>
      </c>
      <c r="K25" s="16">
        <v>0.68</v>
      </c>
      <c r="L25" s="16">
        <v>0.74</v>
      </c>
      <c r="M25" s="16">
        <v>0.85</v>
      </c>
      <c r="N25" s="18">
        <v>0.73</v>
      </c>
      <c r="O25" s="17">
        <v>0.75</v>
      </c>
      <c r="P25" s="16">
        <v>0.88</v>
      </c>
      <c r="Q25" s="16">
        <v>0.74</v>
      </c>
      <c r="R25" s="16">
        <v>0.7</v>
      </c>
      <c r="S25" s="16">
        <v>0.46</v>
      </c>
      <c r="T25" s="16">
        <v>0.78</v>
      </c>
      <c r="U25" s="16">
        <v>0.7</v>
      </c>
      <c r="V25" s="16">
        <v>0</v>
      </c>
      <c r="W25" s="16">
        <v>0.49</v>
      </c>
      <c r="X25" s="16">
        <v>0.59</v>
      </c>
      <c r="Y25" s="16">
        <v>1</v>
      </c>
      <c r="Z25" s="18">
        <v>0.82</v>
      </c>
      <c r="AA25" s="17">
        <v>0.77</v>
      </c>
      <c r="AB25" s="16">
        <v>0.77</v>
      </c>
      <c r="AC25" s="16">
        <v>0.89</v>
      </c>
      <c r="AD25" s="16">
        <v>0.7</v>
      </c>
      <c r="AE25" s="16">
        <v>0.83</v>
      </c>
      <c r="AF25" s="18">
        <v>0.65</v>
      </c>
      <c r="AG25" s="17">
        <v>0.76</v>
      </c>
      <c r="AH25" s="16">
        <v>0.8</v>
      </c>
      <c r="AI25" s="16">
        <v>0.78</v>
      </c>
      <c r="AJ25" s="16">
        <v>0.73</v>
      </c>
      <c r="AK25" s="16">
        <v>0.78</v>
      </c>
      <c r="AL25" s="18">
        <v>0.81</v>
      </c>
      <c r="AM25" s="17">
        <v>0.77</v>
      </c>
      <c r="AN25" s="18">
        <v>0</v>
      </c>
    </row>
    <row r="26" spans="1:40" ht="15" customHeight="1" x14ac:dyDescent="0.3">
      <c r="A26" s="2" t="s">
        <v>329</v>
      </c>
      <c r="B26" s="9"/>
      <c r="D26" s="10" t="s">
        <v>378</v>
      </c>
      <c r="E26" s="9"/>
      <c r="F26" s="22"/>
      <c r="N26" s="9"/>
      <c r="O26" s="22"/>
      <c r="Z26" s="9"/>
      <c r="AA26" s="22"/>
      <c r="AF26" s="9"/>
      <c r="AG26" s="22"/>
      <c r="AL26" s="9"/>
      <c r="AM26" s="22"/>
      <c r="AN26" s="9"/>
    </row>
    <row r="27" spans="1:40" ht="15" customHeight="1" x14ac:dyDescent="0.3">
      <c r="A27" s="2" t="s">
        <v>329</v>
      </c>
      <c r="B27" s="9" t="s">
        <v>970</v>
      </c>
      <c r="C27" s="13">
        <v>9</v>
      </c>
      <c r="D27" s="14">
        <v>5</v>
      </c>
      <c r="E27" s="15">
        <v>4</v>
      </c>
      <c r="F27" s="14">
        <v>0</v>
      </c>
      <c r="G27" s="13">
        <v>4</v>
      </c>
      <c r="H27" s="13">
        <v>0</v>
      </c>
      <c r="I27" s="13">
        <v>1</v>
      </c>
      <c r="J27" s="13">
        <v>1</v>
      </c>
      <c r="K27" s="13">
        <v>3</v>
      </c>
      <c r="L27" s="13">
        <v>4</v>
      </c>
      <c r="M27" s="13">
        <v>1</v>
      </c>
      <c r="N27" s="15">
        <v>4</v>
      </c>
      <c r="O27" s="14">
        <v>8</v>
      </c>
      <c r="P27" s="13">
        <v>1</v>
      </c>
      <c r="Q27" s="13">
        <v>2</v>
      </c>
      <c r="R27" s="13">
        <v>0</v>
      </c>
      <c r="S27" s="13">
        <v>2</v>
      </c>
      <c r="T27" s="13">
        <v>0</v>
      </c>
      <c r="U27" s="13">
        <v>1</v>
      </c>
      <c r="V27" s="13">
        <v>0</v>
      </c>
      <c r="W27" s="13">
        <v>0</v>
      </c>
      <c r="X27" s="13">
        <v>0</v>
      </c>
      <c r="Y27" s="13">
        <v>0</v>
      </c>
      <c r="Z27" s="15">
        <v>3</v>
      </c>
      <c r="AA27" s="14">
        <v>6</v>
      </c>
      <c r="AB27" s="13">
        <v>3</v>
      </c>
      <c r="AC27" s="13">
        <v>1</v>
      </c>
      <c r="AD27" s="13">
        <v>2</v>
      </c>
      <c r="AE27" s="13">
        <v>1</v>
      </c>
      <c r="AF27" s="15">
        <v>0</v>
      </c>
      <c r="AG27" s="14">
        <v>5</v>
      </c>
      <c r="AH27" s="13">
        <v>4</v>
      </c>
      <c r="AI27" s="13">
        <v>2</v>
      </c>
      <c r="AJ27" s="13">
        <v>3</v>
      </c>
      <c r="AK27" s="13">
        <v>2</v>
      </c>
      <c r="AL27" s="15">
        <v>2</v>
      </c>
      <c r="AM27" s="14">
        <v>9</v>
      </c>
      <c r="AN27" s="15">
        <v>0</v>
      </c>
    </row>
    <row r="28" spans="1:40" ht="15" customHeight="1" x14ac:dyDescent="0.3">
      <c r="A28" s="2" t="s">
        <v>329</v>
      </c>
      <c r="B28" s="9"/>
      <c r="C28" s="16">
        <v>0.04</v>
      </c>
      <c r="D28" s="17">
        <v>0.04</v>
      </c>
      <c r="E28" s="18">
        <v>0.04</v>
      </c>
      <c r="F28" s="17">
        <v>0</v>
      </c>
      <c r="G28" s="16">
        <v>0.05</v>
      </c>
      <c r="H28" s="16">
        <v>0</v>
      </c>
      <c r="I28" s="16">
        <v>0.03</v>
      </c>
      <c r="J28" s="16">
        <v>0.05</v>
      </c>
      <c r="K28" s="16">
        <v>0.14000000000000001</v>
      </c>
      <c r="L28" s="16">
        <v>0.04</v>
      </c>
      <c r="M28" s="16">
        <v>0.01</v>
      </c>
      <c r="N28" s="18">
        <v>0.09</v>
      </c>
      <c r="O28" s="17">
        <v>0.05</v>
      </c>
      <c r="P28" s="16">
        <v>0.03</v>
      </c>
      <c r="Q28" s="16">
        <v>0.08</v>
      </c>
      <c r="R28" s="16">
        <v>0</v>
      </c>
      <c r="S28" s="16">
        <v>0.19</v>
      </c>
      <c r="T28" s="16">
        <v>0</v>
      </c>
      <c r="U28" s="16">
        <v>0.05</v>
      </c>
      <c r="V28" s="16">
        <v>0</v>
      </c>
      <c r="W28" s="16">
        <v>0</v>
      </c>
      <c r="X28" s="16">
        <v>0</v>
      </c>
      <c r="Y28" s="16">
        <v>0</v>
      </c>
      <c r="Z28" s="18">
        <v>0.05</v>
      </c>
      <c r="AA28" s="17">
        <v>0.04</v>
      </c>
      <c r="AB28" s="16">
        <v>0.04</v>
      </c>
      <c r="AC28" s="16">
        <v>0.05</v>
      </c>
      <c r="AD28" s="16">
        <v>0.04</v>
      </c>
      <c r="AE28" s="16">
        <v>0.04</v>
      </c>
      <c r="AF28" s="18">
        <v>0</v>
      </c>
      <c r="AG28" s="17">
        <v>0.04</v>
      </c>
      <c r="AH28" s="16">
        <v>0.05</v>
      </c>
      <c r="AI28" s="16">
        <v>0.02</v>
      </c>
      <c r="AJ28" s="16">
        <v>0.05</v>
      </c>
      <c r="AK28" s="16">
        <v>0.05</v>
      </c>
      <c r="AL28" s="18">
        <v>0.06</v>
      </c>
      <c r="AM28" s="17">
        <v>0.04</v>
      </c>
      <c r="AN28" s="18">
        <v>0</v>
      </c>
    </row>
    <row r="29" spans="1:40" ht="15" customHeight="1" x14ac:dyDescent="0.3">
      <c r="A29" s="2" t="s">
        <v>329</v>
      </c>
      <c r="B29" s="9"/>
      <c r="C29" s="28"/>
      <c r="D29" s="29"/>
      <c r="E29" s="30"/>
      <c r="F29" s="29"/>
      <c r="G29" s="28"/>
      <c r="H29" s="28"/>
      <c r="I29" s="28"/>
      <c r="J29" s="28"/>
      <c r="K29" s="28"/>
      <c r="L29" s="28"/>
      <c r="M29" s="28"/>
      <c r="N29" s="48" t="s">
        <v>662</v>
      </c>
      <c r="O29" s="29"/>
      <c r="P29" s="28"/>
      <c r="Q29" s="28"/>
      <c r="R29" s="28"/>
      <c r="S29" s="28"/>
      <c r="T29" s="28"/>
      <c r="U29" s="28"/>
      <c r="V29" s="28"/>
      <c r="W29" s="28"/>
      <c r="X29" s="28"/>
      <c r="Y29" s="28"/>
      <c r="Z29" s="30"/>
      <c r="AA29" s="29"/>
      <c r="AB29" s="28"/>
      <c r="AC29" s="28"/>
      <c r="AD29" s="28"/>
      <c r="AE29" s="28"/>
      <c r="AF29" s="30"/>
      <c r="AG29" s="29"/>
      <c r="AH29" s="28"/>
      <c r="AI29" s="28"/>
      <c r="AJ29" s="28"/>
      <c r="AK29" s="28"/>
      <c r="AL29" s="30"/>
      <c r="AM29" s="29"/>
      <c r="AN29" s="30"/>
    </row>
    <row r="30" spans="1:40" x14ac:dyDescent="0.3">
      <c r="A30" s="2" t="s">
        <v>329</v>
      </c>
      <c r="B30" s="2" t="s">
        <v>457</v>
      </c>
    </row>
    <row r="31" spans="1:40" x14ac:dyDescent="0.3">
      <c r="A31" s="2" t="s">
        <v>329</v>
      </c>
      <c r="B31" s="2" t="s">
        <v>458</v>
      </c>
    </row>
    <row r="32" spans="1:40" ht="15" customHeight="1" x14ac:dyDescent="0.3">
      <c r="A32" s="2" t="s">
        <v>329</v>
      </c>
    </row>
    <row r="33" spans="1:2" ht="15" customHeight="1" x14ac:dyDescent="0.3">
      <c r="A33" s="2" t="s">
        <v>329</v>
      </c>
      <c r="B33" s="2" t="s">
        <v>459</v>
      </c>
    </row>
  </sheetData>
  <mergeCells count="6">
    <mergeCell ref="AM6:AN6"/>
    <mergeCell ref="D6:E6"/>
    <mergeCell ref="F6:N6"/>
    <mergeCell ref="O6:Z6"/>
    <mergeCell ref="AA6:AF6"/>
    <mergeCell ref="AG6:AL6"/>
  </mergeCells>
  <hyperlinks>
    <hyperlink ref="B1" location="'Contents'!E1" display="&lt;&lt; Contents" xr:uid="{00000000-0004-0000-5800-000000000000}"/>
  </hyperlinks>
  <pageMargins left="0.7" right="0.7" top="0.75" bottom="0.75" header="0.3" footer="0.3"/>
  <headerFooter>
    <oddHeader>&amp;L&amp;"Aptos"&amp;12&amp;K000000 Classification: CONFIDENTIAL&amp;1#_x000D_</oddHeader>
  </headerFooter>
</worksheet>
</file>

<file path=xl/worksheets/sheet9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900-000000000000}">
  <dimension ref="A1:AN31"/>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1243</v>
      </c>
    </row>
    <row r="4" spans="1:40" x14ac:dyDescent="0.3">
      <c r="A4" s="2" t="s">
        <v>329</v>
      </c>
      <c r="B4" s="2" t="s">
        <v>1244</v>
      </c>
    </row>
    <row r="5" spans="1:40" x14ac:dyDescent="0.3">
      <c r="A5" s="2" t="s">
        <v>329</v>
      </c>
      <c r="B5" s="2" t="s">
        <v>91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84</v>
      </c>
      <c r="D9" s="14">
        <v>45</v>
      </c>
      <c r="E9" s="15">
        <v>39</v>
      </c>
      <c r="F9" s="14">
        <v>13</v>
      </c>
      <c r="G9" s="13">
        <v>38</v>
      </c>
      <c r="H9" s="13">
        <v>20</v>
      </c>
      <c r="I9" s="13">
        <v>9</v>
      </c>
      <c r="J9" s="13">
        <v>3</v>
      </c>
      <c r="K9" s="13">
        <v>1</v>
      </c>
      <c r="L9" s="13">
        <v>51</v>
      </c>
      <c r="M9" s="13">
        <v>29</v>
      </c>
      <c r="N9" s="15">
        <v>4</v>
      </c>
      <c r="O9" s="14">
        <v>63</v>
      </c>
      <c r="P9" s="13">
        <v>9</v>
      </c>
      <c r="Q9" s="13">
        <v>14</v>
      </c>
      <c r="R9" s="13">
        <v>2</v>
      </c>
      <c r="S9" s="13">
        <v>5</v>
      </c>
      <c r="T9" s="13">
        <v>12</v>
      </c>
      <c r="U9" s="13">
        <v>6</v>
      </c>
      <c r="V9" s="13">
        <v>0</v>
      </c>
      <c r="W9" s="13">
        <v>2</v>
      </c>
      <c r="X9" s="13">
        <v>3</v>
      </c>
      <c r="Y9" s="13">
        <v>3</v>
      </c>
      <c r="Z9" s="15">
        <v>28</v>
      </c>
      <c r="AA9" s="14">
        <v>59</v>
      </c>
      <c r="AB9" s="13">
        <v>25</v>
      </c>
      <c r="AC9" s="13">
        <v>4</v>
      </c>
      <c r="AD9" s="13">
        <v>14</v>
      </c>
      <c r="AE9" s="13">
        <v>6</v>
      </c>
      <c r="AF9" s="15">
        <v>1</v>
      </c>
      <c r="AG9" s="14">
        <v>62</v>
      </c>
      <c r="AH9" s="13">
        <v>22</v>
      </c>
      <c r="AI9" s="13">
        <v>40</v>
      </c>
      <c r="AJ9" s="13">
        <v>22</v>
      </c>
      <c r="AK9" s="13">
        <v>11</v>
      </c>
      <c r="AL9" s="15">
        <v>11</v>
      </c>
      <c r="AM9" s="14">
        <v>84</v>
      </c>
      <c r="AN9" s="15">
        <v>0</v>
      </c>
    </row>
    <row r="10" spans="1:40" ht="15" customHeight="1" x14ac:dyDescent="0.3">
      <c r="A10" s="2" t="s">
        <v>329</v>
      </c>
      <c r="B10" s="9" t="s">
        <v>338</v>
      </c>
      <c r="C10" s="13">
        <v>80</v>
      </c>
      <c r="D10" s="14">
        <v>43</v>
      </c>
      <c r="E10" s="15">
        <v>37</v>
      </c>
      <c r="F10" s="14">
        <v>12</v>
      </c>
      <c r="G10" s="13">
        <v>38</v>
      </c>
      <c r="H10" s="13">
        <v>18</v>
      </c>
      <c r="I10" s="13">
        <v>8</v>
      </c>
      <c r="J10" s="13">
        <v>3</v>
      </c>
      <c r="K10" s="13">
        <v>1</v>
      </c>
      <c r="L10" s="13">
        <v>49</v>
      </c>
      <c r="M10" s="13">
        <v>27</v>
      </c>
      <c r="N10" s="15">
        <v>4</v>
      </c>
      <c r="O10" s="14">
        <v>61</v>
      </c>
      <c r="P10" s="13">
        <v>9</v>
      </c>
      <c r="Q10" s="13">
        <v>13</v>
      </c>
      <c r="R10" s="13">
        <v>2</v>
      </c>
      <c r="S10" s="13">
        <v>4</v>
      </c>
      <c r="T10" s="13">
        <v>11</v>
      </c>
      <c r="U10" s="13">
        <v>5</v>
      </c>
      <c r="V10" s="13">
        <v>0</v>
      </c>
      <c r="W10" s="13">
        <v>2</v>
      </c>
      <c r="X10" s="13">
        <v>3</v>
      </c>
      <c r="Y10" s="13">
        <v>3</v>
      </c>
      <c r="Z10" s="15">
        <v>29</v>
      </c>
      <c r="AA10" s="14">
        <v>56</v>
      </c>
      <c r="AB10" s="13">
        <v>24</v>
      </c>
      <c r="AC10" s="13">
        <v>3</v>
      </c>
      <c r="AD10" s="13">
        <v>13</v>
      </c>
      <c r="AE10" s="13">
        <v>5</v>
      </c>
      <c r="AF10" s="15">
        <v>2</v>
      </c>
      <c r="AG10" s="14">
        <v>58</v>
      </c>
      <c r="AH10" s="13">
        <v>22</v>
      </c>
      <c r="AI10" s="13">
        <v>36</v>
      </c>
      <c r="AJ10" s="13">
        <v>22</v>
      </c>
      <c r="AK10" s="13">
        <v>12</v>
      </c>
      <c r="AL10" s="15">
        <v>10</v>
      </c>
      <c r="AM10" s="14">
        <v>80</v>
      </c>
      <c r="AN10" s="15">
        <v>0</v>
      </c>
    </row>
    <row r="11" spans="1:40" ht="15" customHeight="1" x14ac:dyDescent="0.3">
      <c r="A11" s="2" t="s">
        <v>329</v>
      </c>
      <c r="B11" s="9" t="s">
        <v>909</v>
      </c>
      <c r="C11" s="13">
        <v>22</v>
      </c>
      <c r="D11" s="14">
        <v>14</v>
      </c>
      <c r="E11" s="15">
        <v>8</v>
      </c>
      <c r="F11" s="14">
        <v>3</v>
      </c>
      <c r="G11" s="13">
        <v>12</v>
      </c>
      <c r="H11" s="13">
        <v>4</v>
      </c>
      <c r="I11" s="13">
        <v>2</v>
      </c>
      <c r="J11" s="13">
        <v>1</v>
      </c>
      <c r="K11" s="13">
        <v>0</v>
      </c>
      <c r="L11" s="13">
        <v>15</v>
      </c>
      <c r="M11" s="13">
        <v>6</v>
      </c>
      <c r="N11" s="15">
        <v>1</v>
      </c>
      <c r="O11" s="14">
        <v>17</v>
      </c>
      <c r="P11" s="13">
        <v>2</v>
      </c>
      <c r="Q11" s="13">
        <v>3</v>
      </c>
      <c r="R11" s="13">
        <v>0</v>
      </c>
      <c r="S11" s="13">
        <v>2</v>
      </c>
      <c r="T11" s="13">
        <v>3</v>
      </c>
      <c r="U11" s="13">
        <v>1</v>
      </c>
      <c r="V11" s="13">
        <v>0</v>
      </c>
      <c r="W11" s="13">
        <v>1</v>
      </c>
      <c r="X11" s="13">
        <v>2</v>
      </c>
      <c r="Y11" s="13">
        <v>0</v>
      </c>
      <c r="Z11" s="15">
        <v>9</v>
      </c>
      <c r="AA11" s="14">
        <v>18</v>
      </c>
      <c r="AB11" s="13">
        <v>4</v>
      </c>
      <c r="AC11" s="13">
        <v>1</v>
      </c>
      <c r="AD11" s="13">
        <v>2</v>
      </c>
      <c r="AE11" s="13">
        <v>1</v>
      </c>
      <c r="AF11" s="15">
        <v>0</v>
      </c>
      <c r="AG11" s="14">
        <v>15</v>
      </c>
      <c r="AH11" s="13">
        <v>7</v>
      </c>
      <c r="AI11" s="13">
        <v>12</v>
      </c>
      <c r="AJ11" s="13">
        <v>3</v>
      </c>
      <c r="AK11" s="13">
        <v>3</v>
      </c>
      <c r="AL11" s="15">
        <v>4</v>
      </c>
      <c r="AM11" s="14">
        <v>22</v>
      </c>
      <c r="AN11" s="15">
        <v>0</v>
      </c>
    </row>
    <row r="12" spans="1:40" ht="15" customHeight="1" x14ac:dyDescent="0.3">
      <c r="A12" s="2" t="s">
        <v>329</v>
      </c>
      <c r="B12" s="9"/>
      <c r="C12" s="16">
        <v>0.27</v>
      </c>
      <c r="D12" s="17">
        <v>0.33</v>
      </c>
      <c r="E12" s="18">
        <v>0.21</v>
      </c>
      <c r="F12" s="17">
        <v>0.24</v>
      </c>
      <c r="G12" s="16">
        <v>0.32</v>
      </c>
      <c r="H12" s="16">
        <v>0.24</v>
      </c>
      <c r="I12" s="16">
        <v>0.2</v>
      </c>
      <c r="J12" s="16">
        <v>0.35</v>
      </c>
      <c r="K12" s="16">
        <v>0</v>
      </c>
      <c r="L12" s="16">
        <v>0.3</v>
      </c>
      <c r="M12" s="16">
        <v>0.23</v>
      </c>
      <c r="N12" s="18">
        <v>0.28000000000000003</v>
      </c>
      <c r="O12" s="17">
        <v>0.28999999999999998</v>
      </c>
      <c r="P12" s="16">
        <v>0.21</v>
      </c>
      <c r="Q12" s="16">
        <v>0.21</v>
      </c>
      <c r="R12" s="16">
        <v>0</v>
      </c>
      <c r="S12" s="16">
        <v>0.42</v>
      </c>
      <c r="T12" s="16">
        <v>0.26</v>
      </c>
      <c r="U12" s="16">
        <v>0.18</v>
      </c>
      <c r="V12" s="16">
        <v>0</v>
      </c>
      <c r="W12" s="16">
        <v>0.47</v>
      </c>
      <c r="X12" s="16">
        <v>0.66</v>
      </c>
      <c r="Y12" s="16">
        <v>0</v>
      </c>
      <c r="Z12" s="18">
        <v>0.32</v>
      </c>
      <c r="AA12" s="17">
        <v>0.32</v>
      </c>
      <c r="AB12" s="16">
        <v>0.16</v>
      </c>
      <c r="AC12" s="16">
        <v>0.24</v>
      </c>
      <c r="AD12" s="16">
        <v>0.15</v>
      </c>
      <c r="AE12" s="16">
        <v>0.17</v>
      </c>
      <c r="AF12" s="18">
        <v>0</v>
      </c>
      <c r="AG12" s="17">
        <v>0.25</v>
      </c>
      <c r="AH12" s="16">
        <v>0.33</v>
      </c>
      <c r="AI12" s="16">
        <v>0.32</v>
      </c>
      <c r="AJ12" s="16">
        <v>0.14000000000000001</v>
      </c>
      <c r="AK12" s="16">
        <v>0.28000000000000003</v>
      </c>
      <c r="AL12" s="18">
        <v>0.39</v>
      </c>
      <c r="AM12" s="17">
        <v>0.27</v>
      </c>
      <c r="AN12" s="18">
        <v>0</v>
      </c>
    </row>
    <row r="13" spans="1:40" ht="15" customHeight="1" x14ac:dyDescent="0.3">
      <c r="A13" s="2" t="s">
        <v>329</v>
      </c>
      <c r="B13" s="9" t="s">
        <v>922</v>
      </c>
      <c r="C13" s="13">
        <v>32</v>
      </c>
      <c r="D13" s="14">
        <v>18</v>
      </c>
      <c r="E13" s="15">
        <v>14</v>
      </c>
      <c r="F13" s="14">
        <v>5</v>
      </c>
      <c r="G13" s="13">
        <v>14</v>
      </c>
      <c r="H13" s="13">
        <v>8</v>
      </c>
      <c r="I13" s="13">
        <v>4</v>
      </c>
      <c r="J13" s="13">
        <v>2</v>
      </c>
      <c r="K13" s="13">
        <v>0</v>
      </c>
      <c r="L13" s="13">
        <v>18</v>
      </c>
      <c r="M13" s="13">
        <v>12</v>
      </c>
      <c r="N13" s="15">
        <v>2</v>
      </c>
      <c r="O13" s="14">
        <v>22</v>
      </c>
      <c r="P13" s="13">
        <v>5</v>
      </c>
      <c r="Q13" s="13">
        <v>4</v>
      </c>
      <c r="R13" s="13">
        <v>0</v>
      </c>
      <c r="S13" s="13">
        <v>2</v>
      </c>
      <c r="T13" s="13">
        <v>5</v>
      </c>
      <c r="U13" s="13">
        <v>2</v>
      </c>
      <c r="V13" s="13">
        <v>0</v>
      </c>
      <c r="W13" s="13">
        <v>0</v>
      </c>
      <c r="X13" s="13">
        <v>1</v>
      </c>
      <c r="Y13" s="13">
        <v>2</v>
      </c>
      <c r="Z13" s="15">
        <v>12</v>
      </c>
      <c r="AA13" s="14">
        <v>22</v>
      </c>
      <c r="AB13" s="13">
        <v>10</v>
      </c>
      <c r="AC13" s="13">
        <v>1</v>
      </c>
      <c r="AD13" s="13">
        <v>8</v>
      </c>
      <c r="AE13" s="13">
        <v>2</v>
      </c>
      <c r="AF13" s="15">
        <v>0</v>
      </c>
      <c r="AG13" s="14">
        <v>23</v>
      </c>
      <c r="AH13" s="13">
        <v>9</v>
      </c>
      <c r="AI13" s="13">
        <v>10</v>
      </c>
      <c r="AJ13" s="13">
        <v>13</v>
      </c>
      <c r="AK13" s="13">
        <v>6</v>
      </c>
      <c r="AL13" s="15">
        <v>3</v>
      </c>
      <c r="AM13" s="14">
        <v>32</v>
      </c>
      <c r="AN13" s="15">
        <v>0</v>
      </c>
    </row>
    <row r="14" spans="1:40" ht="15" customHeight="1" x14ac:dyDescent="0.3">
      <c r="A14" s="2" t="s">
        <v>329</v>
      </c>
      <c r="B14" s="9"/>
      <c r="C14" s="16">
        <v>0.4</v>
      </c>
      <c r="D14" s="17">
        <v>0.42</v>
      </c>
      <c r="E14" s="18">
        <v>0.38</v>
      </c>
      <c r="F14" s="17">
        <v>0.39</v>
      </c>
      <c r="G14" s="16">
        <v>0.37</v>
      </c>
      <c r="H14" s="16">
        <v>0.44</v>
      </c>
      <c r="I14" s="16">
        <v>0.46</v>
      </c>
      <c r="J14" s="16">
        <v>0.65</v>
      </c>
      <c r="K14" s="16">
        <v>0</v>
      </c>
      <c r="L14" s="16">
        <v>0.37</v>
      </c>
      <c r="M14" s="16">
        <v>0.45</v>
      </c>
      <c r="N14" s="18">
        <v>0.51</v>
      </c>
      <c r="O14" s="17">
        <v>0.36</v>
      </c>
      <c r="P14" s="16">
        <v>0.57999999999999996</v>
      </c>
      <c r="Q14" s="16">
        <v>0.32</v>
      </c>
      <c r="R14" s="16">
        <v>0</v>
      </c>
      <c r="S14" s="16">
        <v>0.35</v>
      </c>
      <c r="T14" s="16">
        <v>0.5</v>
      </c>
      <c r="U14" s="16">
        <v>0.35</v>
      </c>
      <c r="V14" s="16">
        <v>0</v>
      </c>
      <c r="W14" s="16">
        <v>0</v>
      </c>
      <c r="X14" s="16">
        <v>0.34</v>
      </c>
      <c r="Y14" s="16">
        <v>0.68</v>
      </c>
      <c r="Z14" s="18">
        <v>0.4</v>
      </c>
      <c r="AA14" s="17">
        <v>0.39</v>
      </c>
      <c r="AB14" s="16">
        <v>0.43</v>
      </c>
      <c r="AC14" s="16">
        <v>0.27</v>
      </c>
      <c r="AD14" s="16">
        <v>0.56999999999999995</v>
      </c>
      <c r="AE14" s="16">
        <v>0.31</v>
      </c>
      <c r="AF14" s="18">
        <v>0</v>
      </c>
      <c r="AG14" s="17">
        <v>0.4</v>
      </c>
      <c r="AH14" s="16">
        <v>0.41</v>
      </c>
      <c r="AI14" s="16">
        <v>0.28999999999999998</v>
      </c>
      <c r="AJ14" s="16">
        <v>0.57999999999999996</v>
      </c>
      <c r="AK14" s="16">
        <v>0.55000000000000004</v>
      </c>
      <c r="AL14" s="18">
        <v>0.26</v>
      </c>
      <c r="AM14" s="17">
        <v>0.4</v>
      </c>
      <c r="AN14" s="18">
        <v>0</v>
      </c>
    </row>
    <row r="15" spans="1:40" ht="15" customHeight="1" x14ac:dyDescent="0.3">
      <c r="A15" s="2" t="s">
        <v>329</v>
      </c>
      <c r="B15" s="9" t="s">
        <v>930</v>
      </c>
      <c r="C15" s="13">
        <v>15</v>
      </c>
      <c r="D15" s="14">
        <v>4</v>
      </c>
      <c r="E15" s="15">
        <v>12</v>
      </c>
      <c r="F15" s="14">
        <v>3</v>
      </c>
      <c r="G15" s="13">
        <v>11</v>
      </c>
      <c r="H15" s="13">
        <v>1</v>
      </c>
      <c r="I15" s="13">
        <v>0</v>
      </c>
      <c r="J15" s="13">
        <v>0</v>
      </c>
      <c r="K15" s="13">
        <v>1</v>
      </c>
      <c r="L15" s="13">
        <v>13</v>
      </c>
      <c r="M15" s="13">
        <v>1</v>
      </c>
      <c r="N15" s="15">
        <v>1</v>
      </c>
      <c r="O15" s="14">
        <v>14</v>
      </c>
      <c r="P15" s="13">
        <v>0</v>
      </c>
      <c r="Q15" s="13">
        <v>4</v>
      </c>
      <c r="R15" s="13">
        <v>1</v>
      </c>
      <c r="S15" s="13">
        <v>0</v>
      </c>
      <c r="T15" s="13">
        <v>2</v>
      </c>
      <c r="U15" s="13">
        <v>3</v>
      </c>
      <c r="V15" s="13">
        <v>0</v>
      </c>
      <c r="W15" s="13">
        <v>0</v>
      </c>
      <c r="X15" s="13">
        <v>0</v>
      </c>
      <c r="Y15" s="13">
        <v>1</v>
      </c>
      <c r="Z15" s="15">
        <v>5</v>
      </c>
      <c r="AA15" s="14">
        <v>8</v>
      </c>
      <c r="AB15" s="13">
        <v>7</v>
      </c>
      <c r="AC15" s="13">
        <v>2</v>
      </c>
      <c r="AD15" s="13">
        <v>3</v>
      </c>
      <c r="AE15" s="13">
        <v>1</v>
      </c>
      <c r="AF15" s="15">
        <v>2</v>
      </c>
      <c r="AG15" s="14">
        <v>12</v>
      </c>
      <c r="AH15" s="13">
        <v>4</v>
      </c>
      <c r="AI15" s="13">
        <v>9</v>
      </c>
      <c r="AJ15" s="13">
        <v>3</v>
      </c>
      <c r="AK15" s="13">
        <v>1</v>
      </c>
      <c r="AL15" s="15">
        <v>3</v>
      </c>
      <c r="AM15" s="14">
        <v>15</v>
      </c>
      <c r="AN15" s="15">
        <v>0</v>
      </c>
    </row>
    <row r="16" spans="1:40" ht="15" customHeight="1" x14ac:dyDescent="0.3">
      <c r="A16" s="2" t="s">
        <v>329</v>
      </c>
      <c r="B16" s="9"/>
      <c r="C16" s="16">
        <v>0.19</v>
      </c>
      <c r="D16" s="19">
        <v>0.09</v>
      </c>
      <c r="E16" s="21">
        <v>0.31</v>
      </c>
      <c r="F16" s="17">
        <v>0.21</v>
      </c>
      <c r="G16" s="20">
        <v>0.28999999999999998</v>
      </c>
      <c r="H16" s="16">
        <v>0.06</v>
      </c>
      <c r="I16" s="16">
        <v>0</v>
      </c>
      <c r="J16" s="16">
        <v>0</v>
      </c>
      <c r="K16" s="16">
        <v>1</v>
      </c>
      <c r="L16" s="20">
        <v>0.27</v>
      </c>
      <c r="M16" s="16">
        <v>0.04</v>
      </c>
      <c r="N16" s="18">
        <v>0.21</v>
      </c>
      <c r="O16" s="17">
        <v>0.22</v>
      </c>
      <c r="P16" s="16">
        <v>0</v>
      </c>
      <c r="Q16" s="16">
        <v>0.32</v>
      </c>
      <c r="R16" s="16">
        <v>0.51</v>
      </c>
      <c r="S16" s="16">
        <v>0</v>
      </c>
      <c r="T16" s="16">
        <v>0.16</v>
      </c>
      <c r="U16" s="16">
        <v>0.47</v>
      </c>
      <c r="V16" s="16">
        <v>0</v>
      </c>
      <c r="W16" s="16">
        <v>0</v>
      </c>
      <c r="X16" s="16">
        <v>0</v>
      </c>
      <c r="Y16" s="16">
        <v>0.32</v>
      </c>
      <c r="Z16" s="18">
        <v>0.18</v>
      </c>
      <c r="AA16" s="17">
        <v>0.15</v>
      </c>
      <c r="AB16" s="16">
        <v>0.3</v>
      </c>
      <c r="AC16" s="16">
        <v>0.5</v>
      </c>
      <c r="AD16" s="16">
        <v>0.21</v>
      </c>
      <c r="AE16" s="16">
        <v>0.15</v>
      </c>
      <c r="AF16" s="18">
        <v>1</v>
      </c>
      <c r="AG16" s="17">
        <v>0.2</v>
      </c>
      <c r="AH16" s="16">
        <v>0.18</v>
      </c>
      <c r="AI16" s="16">
        <v>0.24</v>
      </c>
      <c r="AJ16" s="16">
        <v>0.14000000000000001</v>
      </c>
      <c r="AK16" s="16">
        <v>0.09</v>
      </c>
      <c r="AL16" s="18">
        <v>0.27</v>
      </c>
      <c r="AM16" s="17">
        <v>0.19</v>
      </c>
      <c r="AN16" s="18">
        <v>0</v>
      </c>
    </row>
    <row r="17" spans="1:40" ht="15" customHeight="1" x14ac:dyDescent="0.3">
      <c r="A17" s="2" t="s">
        <v>329</v>
      </c>
      <c r="B17" s="9"/>
      <c r="D17" s="22"/>
      <c r="E17" s="11" t="s">
        <v>377</v>
      </c>
      <c r="F17" s="22"/>
      <c r="N17" s="9"/>
      <c r="O17" s="22"/>
      <c r="Z17" s="9"/>
      <c r="AA17" s="22"/>
      <c r="AF17" s="9"/>
      <c r="AG17" s="22"/>
      <c r="AL17" s="9"/>
      <c r="AM17" s="22"/>
      <c r="AN17" s="9"/>
    </row>
    <row r="18" spans="1:40" ht="15" customHeight="1" x14ac:dyDescent="0.3">
      <c r="A18" s="2" t="s">
        <v>329</v>
      </c>
      <c r="B18" s="9" t="s">
        <v>940</v>
      </c>
      <c r="C18" s="13">
        <v>9</v>
      </c>
      <c r="D18" s="14">
        <v>5</v>
      </c>
      <c r="E18" s="15">
        <v>4</v>
      </c>
      <c r="F18" s="14">
        <v>2</v>
      </c>
      <c r="G18" s="13">
        <v>1</v>
      </c>
      <c r="H18" s="13">
        <v>4</v>
      </c>
      <c r="I18" s="13">
        <v>2</v>
      </c>
      <c r="J18" s="13">
        <v>0</v>
      </c>
      <c r="K18" s="13">
        <v>0</v>
      </c>
      <c r="L18" s="13">
        <v>3</v>
      </c>
      <c r="M18" s="13">
        <v>6</v>
      </c>
      <c r="N18" s="15">
        <v>0</v>
      </c>
      <c r="O18" s="14">
        <v>6</v>
      </c>
      <c r="P18" s="13">
        <v>2</v>
      </c>
      <c r="Q18" s="13">
        <v>2</v>
      </c>
      <c r="R18" s="13">
        <v>0</v>
      </c>
      <c r="S18" s="13">
        <v>1</v>
      </c>
      <c r="T18" s="13">
        <v>1</v>
      </c>
      <c r="U18" s="13">
        <v>0</v>
      </c>
      <c r="V18" s="13">
        <v>0</v>
      </c>
      <c r="W18" s="13">
        <v>0</v>
      </c>
      <c r="X18" s="13">
        <v>0</v>
      </c>
      <c r="Y18" s="13">
        <v>0</v>
      </c>
      <c r="Z18" s="15">
        <v>3</v>
      </c>
      <c r="AA18" s="14">
        <v>7</v>
      </c>
      <c r="AB18" s="13">
        <v>2</v>
      </c>
      <c r="AC18" s="13">
        <v>0</v>
      </c>
      <c r="AD18" s="13">
        <v>1</v>
      </c>
      <c r="AE18" s="13">
        <v>1</v>
      </c>
      <c r="AF18" s="15">
        <v>0</v>
      </c>
      <c r="AG18" s="14">
        <v>9</v>
      </c>
      <c r="AH18" s="13">
        <v>0</v>
      </c>
      <c r="AI18" s="13">
        <v>6</v>
      </c>
      <c r="AJ18" s="13">
        <v>3</v>
      </c>
      <c r="AK18" s="13">
        <v>0</v>
      </c>
      <c r="AL18" s="15">
        <v>0</v>
      </c>
      <c r="AM18" s="14">
        <v>9</v>
      </c>
      <c r="AN18" s="15">
        <v>0</v>
      </c>
    </row>
    <row r="19" spans="1:40" ht="15" customHeight="1" x14ac:dyDescent="0.3">
      <c r="A19" s="2" t="s">
        <v>329</v>
      </c>
      <c r="B19" s="9"/>
      <c r="C19" s="16">
        <v>0.11</v>
      </c>
      <c r="D19" s="17">
        <v>0.12</v>
      </c>
      <c r="E19" s="18">
        <v>0.1</v>
      </c>
      <c r="F19" s="17">
        <v>0.16</v>
      </c>
      <c r="G19" s="20">
        <v>0.03</v>
      </c>
      <c r="H19" s="16">
        <v>0.21</v>
      </c>
      <c r="I19" s="16">
        <v>0.24</v>
      </c>
      <c r="J19" s="16">
        <v>0</v>
      </c>
      <c r="K19" s="16">
        <v>0</v>
      </c>
      <c r="L19" s="16">
        <v>0.06</v>
      </c>
      <c r="M19" s="16">
        <v>0.22</v>
      </c>
      <c r="N19" s="18">
        <v>0</v>
      </c>
      <c r="O19" s="17">
        <v>0.1</v>
      </c>
      <c r="P19" s="16">
        <v>0.21</v>
      </c>
      <c r="Q19" s="16">
        <v>0.15</v>
      </c>
      <c r="R19" s="16">
        <v>0</v>
      </c>
      <c r="S19" s="16">
        <v>0.23</v>
      </c>
      <c r="T19" s="16">
        <v>0.08</v>
      </c>
      <c r="U19" s="16">
        <v>0</v>
      </c>
      <c r="V19" s="16">
        <v>0</v>
      </c>
      <c r="W19" s="16">
        <v>0</v>
      </c>
      <c r="X19" s="16">
        <v>0</v>
      </c>
      <c r="Y19" s="16">
        <v>0</v>
      </c>
      <c r="Z19" s="18">
        <v>0.11</v>
      </c>
      <c r="AA19" s="17">
        <v>0.12</v>
      </c>
      <c r="AB19" s="16">
        <v>0.08</v>
      </c>
      <c r="AC19" s="16">
        <v>0</v>
      </c>
      <c r="AD19" s="16">
        <v>7.0000000000000007E-2</v>
      </c>
      <c r="AE19" s="16">
        <v>0.2</v>
      </c>
      <c r="AF19" s="18">
        <v>0</v>
      </c>
      <c r="AG19" s="17">
        <v>0.15</v>
      </c>
      <c r="AH19" s="16">
        <v>0</v>
      </c>
      <c r="AI19" s="16">
        <v>0.15</v>
      </c>
      <c r="AJ19" s="16">
        <v>0.14000000000000001</v>
      </c>
      <c r="AK19" s="16">
        <v>0</v>
      </c>
      <c r="AL19" s="18">
        <v>0</v>
      </c>
      <c r="AM19" s="17">
        <v>0.11</v>
      </c>
      <c r="AN19" s="18">
        <v>0</v>
      </c>
    </row>
    <row r="20" spans="1:40" ht="15" customHeight="1" x14ac:dyDescent="0.3">
      <c r="A20" s="2" t="s">
        <v>329</v>
      </c>
      <c r="B20" s="9" t="s">
        <v>950</v>
      </c>
      <c r="C20" s="13">
        <v>1</v>
      </c>
      <c r="D20" s="14">
        <v>1</v>
      </c>
      <c r="E20" s="15">
        <v>0</v>
      </c>
      <c r="F20" s="14">
        <v>0</v>
      </c>
      <c r="G20" s="13">
        <v>0</v>
      </c>
      <c r="H20" s="13">
        <v>0</v>
      </c>
      <c r="I20" s="13">
        <v>1</v>
      </c>
      <c r="J20" s="13">
        <v>0</v>
      </c>
      <c r="K20" s="13">
        <v>0</v>
      </c>
      <c r="L20" s="13">
        <v>0</v>
      </c>
      <c r="M20" s="13">
        <v>1</v>
      </c>
      <c r="N20" s="15">
        <v>0</v>
      </c>
      <c r="O20" s="14">
        <v>1</v>
      </c>
      <c r="P20" s="13">
        <v>0</v>
      </c>
      <c r="Q20" s="13">
        <v>0</v>
      </c>
      <c r="R20" s="13">
        <v>1</v>
      </c>
      <c r="S20" s="13">
        <v>0</v>
      </c>
      <c r="T20" s="13">
        <v>0</v>
      </c>
      <c r="U20" s="13">
        <v>0</v>
      </c>
      <c r="V20" s="13">
        <v>0</v>
      </c>
      <c r="W20" s="13">
        <v>0</v>
      </c>
      <c r="X20" s="13">
        <v>0</v>
      </c>
      <c r="Y20" s="13">
        <v>0</v>
      </c>
      <c r="Z20" s="15">
        <v>0</v>
      </c>
      <c r="AA20" s="14">
        <v>0</v>
      </c>
      <c r="AB20" s="13">
        <v>1</v>
      </c>
      <c r="AC20" s="13">
        <v>0</v>
      </c>
      <c r="AD20" s="13">
        <v>0</v>
      </c>
      <c r="AE20" s="13">
        <v>1</v>
      </c>
      <c r="AF20" s="15">
        <v>0</v>
      </c>
      <c r="AG20" s="14">
        <v>0</v>
      </c>
      <c r="AH20" s="13">
        <v>1</v>
      </c>
      <c r="AI20" s="13">
        <v>0</v>
      </c>
      <c r="AJ20" s="13">
        <v>0</v>
      </c>
      <c r="AK20" s="13">
        <v>0</v>
      </c>
      <c r="AL20" s="15">
        <v>1</v>
      </c>
      <c r="AM20" s="14">
        <v>1</v>
      </c>
      <c r="AN20" s="15">
        <v>0</v>
      </c>
    </row>
    <row r="21" spans="1:40" ht="15" customHeight="1" x14ac:dyDescent="0.3">
      <c r="A21" s="2" t="s">
        <v>329</v>
      </c>
      <c r="B21" s="9"/>
      <c r="C21" s="16">
        <v>0.01</v>
      </c>
      <c r="D21" s="17">
        <v>0.02</v>
      </c>
      <c r="E21" s="18">
        <v>0</v>
      </c>
      <c r="F21" s="17">
        <v>0</v>
      </c>
      <c r="G21" s="16">
        <v>0</v>
      </c>
      <c r="H21" s="16">
        <v>0</v>
      </c>
      <c r="I21" s="16">
        <v>0.1</v>
      </c>
      <c r="J21" s="16">
        <v>0</v>
      </c>
      <c r="K21" s="16">
        <v>0</v>
      </c>
      <c r="L21" s="16">
        <v>0</v>
      </c>
      <c r="M21" s="16">
        <v>0.03</v>
      </c>
      <c r="N21" s="18">
        <v>0</v>
      </c>
      <c r="O21" s="17">
        <v>0.01</v>
      </c>
      <c r="P21" s="16">
        <v>0</v>
      </c>
      <c r="Q21" s="16">
        <v>0</v>
      </c>
      <c r="R21" s="16">
        <v>0.49</v>
      </c>
      <c r="S21" s="16">
        <v>0</v>
      </c>
      <c r="T21" s="16">
        <v>0</v>
      </c>
      <c r="U21" s="16">
        <v>0</v>
      </c>
      <c r="V21" s="16">
        <v>0</v>
      </c>
      <c r="W21" s="16">
        <v>0</v>
      </c>
      <c r="X21" s="16">
        <v>0</v>
      </c>
      <c r="Y21" s="16">
        <v>0</v>
      </c>
      <c r="Z21" s="18">
        <v>0</v>
      </c>
      <c r="AA21" s="17">
        <v>0</v>
      </c>
      <c r="AB21" s="16">
        <v>0.03</v>
      </c>
      <c r="AC21" s="16">
        <v>0</v>
      </c>
      <c r="AD21" s="16">
        <v>0</v>
      </c>
      <c r="AE21" s="16">
        <v>0.16</v>
      </c>
      <c r="AF21" s="18">
        <v>0</v>
      </c>
      <c r="AG21" s="17">
        <v>0</v>
      </c>
      <c r="AH21" s="16">
        <v>0.04</v>
      </c>
      <c r="AI21" s="16">
        <v>0</v>
      </c>
      <c r="AJ21" s="16">
        <v>0</v>
      </c>
      <c r="AK21" s="16">
        <v>0</v>
      </c>
      <c r="AL21" s="18">
        <v>0.08</v>
      </c>
      <c r="AM21" s="17">
        <v>0.01</v>
      </c>
      <c r="AN21" s="18">
        <v>0</v>
      </c>
    </row>
    <row r="22" spans="1:40" ht="15" customHeight="1" x14ac:dyDescent="0.3">
      <c r="A22" s="2" t="s">
        <v>329</v>
      </c>
      <c r="B22" s="9" t="s">
        <v>774</v>
      </c>
      <c r="C22" s="13">
        <v>1</v>
      </c>
      <c r="D22" s="14">
        <v>1</v>
      </c>
      <c r="E22" s="15">
        <v>0</v>
      </c>
      <c r="F22" s="14">
        <v>0</v>
      </c>
      <c r="G22" s="13">
        <v>0</v>
      </c>
      <c r="H22" s="13">
        <v>1</v>
      </c>
      <c r="I22" s="13">
        <v>0</v>
      </c>
      <c r="J22" s="13">
        <v>0</v>
      </c>
      <c r="K22" s="13">
        <v>0</v>
      </c>
      <c r="L22" s="13">
        <v>0</v>
      </c>
      <c r="M22" s="13">
        <v>1</v>
      </c>
      <c r="N22" s="15">
        <v>0</v>
      </c>
      <c r="O22" s="14">
        <v>1</v>
      </c>
      <c r="P22" s="13">
        <v>0</v>
      </c>
      <c r="Q22" s="13">
        <v>0</v>
      </c>
      <c r="R22" s="13">
        <v>0</v>
      </c>
      <c r="S22" s="13">
        <v>0</v>
      </c>
      <c r="T22" s="13">
        <v>0</v>
      </c>
      <c r="U22" s="13">
        <v>0</v>
      </c>
      <c r="V22" s="13">
        <v>0</v>
      </c>
      <c r="W22" s="13">
        <v>1</v>
      </c>
      <c r="X22" s="13">
        <v>0</v>
      </c>
      <c r="Y22" s="13">
        <v>0</v>
      </c>
      <c r="Z22" s="15">
        <v>0</v>
      </c>
      <c r="AA22" s="14">
        <v>1</v>
      </c>
      <c r="AB22" s="13">
        <v>0</v>
      </c>
      <c r="AC22" s="13">
        <v>0</v>
      </c>
      <c r="AD22" s="13">
        <v>0</v>
      </c>
      <c r="AE22" s="13">
        <v>0</v>
      </c>
      <c r="AF22" s="15">
        <v>0</v>
      </c>
      <c r="AG22" s="14">
        <v>0</v>
      </c>
      <c r="AH22" s="13">
        <v>1</v>
      </c>
      <c r="AI22" s="13">
        <v>0</v>
      </c>
      <c r="AJ22" s="13">
        <v>0</v>
      </c>
      <c r="AK22" s="13">
        <v>1</v>
      </c>
      <c r="AL22" s="15">
        <v>0</v>
      </c>
      <c r="AM22" s="14">
        <v>1</v>
      </c>
      <c r="AN22" s="15">
        <v>0</v>
      </c>
    </row>
    <row r="23" spans="1:40" ht="15" customHeight="1" x14ac:dyDescent="0.3">
      <c r="A23" s="2" t="s">
        <v>329</v>
      </c>
      <c r="B23" s="9"/>
      <c r="C23" s="16">
        <v>0.01</v>
      </c>
      <c r="D23" s="17">
        <v>0.02</v>
      </c>
      <c r="E23" s="18">
        <v>0</v>
      </c>
      <c r="F23" s="17">
        <v>0</v>
      </c>
      <c r="G23" s="16">
        <v>0</v>
      </c>
      <c r="H23" s="16">
        <v>0.05</v>
      </c>
      <c r="I23" s="16">
        <v>0</v>
      </c>
      <c r="J23" s="16">
        <v>0</v>
      </c>
      <c r="K23" s="16">
        <v>0</v>
      </c>
      <c r="L23" s="16">
        <v>0</v>
      </c>
      <c r="M23" s="16">
        <v>0.03</v>
      </c>
      <c r="N23" s="18">
        <v>0</v>
      </c>
      <c r="O23" s="17">
        <v>0.01</v>
      </c>
      <c r="P23" s="16">
        <v>0</v>
      </c>
      <c r="Q23" s="16">
        <v>0</v>
      </c>
      <c r="R23" s="16">
        <v>0</v>
      </c>
      <c r="S23" s="16">
        <v>0</v>
      </c>
      <c r="T23" s="16">
        <v>0</v>
      </c>
      <c r="U23" s="16">
        <v>0</v>
      </c>
      <c r="V23" s="16">
        <v>0</v>
      </c>
      <c r="W23" s="16">
        <v>0.53</v>
      </c>
      <c r="X23" s="16">
        <v>0</v>
      </c>
      <c r="Y23" s="16">
        <v>0</v>
      </c>
      <c r="Z23" s="18">
        <v>0</v>
      </c>
      <c r="AA23" s="17">
        <v>0.02</v>
      </c>
      <c r="AB23" s="16">
        <v>0</v>
      </c>
      <c r="AC23" s="16">
        <v>0</v>
      </c>
      <c r="AD23" s="16">
        <v>0</v>
      </c>
      <c r="AE23" s="16">
        <v>0</v>
      </c>
      <c r="AF23" s="18">
        <v>0</v>
      </c>
      <c r="AG23" s="17">
        <v>0</v>
      </c>
      <c r="AH23" s="16">
        <v>0.04</v>
      </c>
      <c r="AI23" s="16">
        <v>0</v>
      </c>
      <c r="AJ23" s="16">
        <v>0</v>
      </c>
      <c r="AK23" s="16">
        <v>0.08</v>
      </c>
      <c r="AL23" s="18">
        <v>0</v>
      </c>
      <c r="AM23" s="17">
        <v>0.01</v>
      </c>
      <c r="AN23" s="18">
        <v>0</v>
      </c>
    </row>
    <row r="24" spans="1:40" ht="15" customHeight="1" x14ac:dyDescent="0.3">
      <c r="A24" s="2" t="s">
        <v>329</v>
      </c>
      <c r="B24" s="9" t="s">
        <v>960</v>
      </c>
      <c r="C24" s="13">
        <v>54</v>
      </c>
      <c r="D24" s="14">
        <v>32</v>
      </c>
      <c r="E24" s="15">
        <v>22</v>
      </c>
      <c r="F24" s="14">
        <v>8</v>
      </c>
      <c r="G24" s="13">
        <v>26</v>
      </c>
      <c r="H24" s="13">
        <v>13</v>
      </c>
      <c r="I24" s="13">
        <v>5</v>
      </c>
      <c r="J24" s="13">
        <v>3</v>
      </c>
      <c r="K24" s="13">
        <v>0</v>
      </c>
      <c r="L24" s="13">
        <v>33</v>
      </c>
      <c r="M24" s="13">
        <v>18</v>
      </c>
      <c r="N24" s="15">
        <v>3</v>
      </c>
      <c r="O24" s="14">
        <v>39</v>
      </c>
      <c r="P24" s="13">
        <v>7</v>
      </c>
      <c r="Q24" s="13">
        <v>7</v>
      </c>
      <c r="R24" s="13">
        <v>0</v>
      </c>
      <c r="S24" s="13">
        <v>3</v>
      </c>
      <c r="T24" s="13">
        <v>8</v>
      </c>
      <c r="U24" s="13">
        <v>3</v>
      </c>
      <c r="V24" s="13">
        <v>0</v>
      </c>
      <c r="W24" s="13">
        <v>1</v>
      </c>
      <c r="X24" s="13">
        <v>3</v>
      </c>
      <c r="Y24" s="13">
        <v>2</v>
      </c>
      <c r="Z24" s="15">
        <v>21</v>
      </c>
      <c r="AA24" s="14">
        <v>40</v>
      </c>
      <c r="AB24" s="13">
        <v>14</v>
      </c>
      <c r="AC24" s="13">
        <v>2</v>
      </c>
      <c r="AD24" s="13">
        <v>10</v>
      </c>
      <c r="AE24" s="13">
        <v>2</v>
      </c>
      <c r="AF24" s="15">
        <v>0</v>
      </c>
      <c r="AG24" s="14">
        <v>38</v>
      </c>
      <c r="AH24" s="13">
        <v>16</v>
      </c>
      <c r="AI24" s="13">
        <v>22</v>
      </c>
      <c r="AJ24" s="13">
        <v>16</v>
      </c>
      <c r="AK24" s="13">
        <v>10</v>
      </c>
      <c r="AL24" s="15">
        <v>7</v>
      </c>
      <c r="AM24" s="14">
        <v>54</v>
      </c>
      <c r="AN24" s="15">
        <v>0</v>
      </c>
    </row>
    <row r="25" spans="1:40" ht="15" customHeight="1" x14ac:dyDescent="0.3">
      <c r="A25" s="2" t="s">
        <v>329</v>
      </c>
      <c r="B25" s="9"/>
      <c r="C25" s="16">
        <v>0.68</v>
      </c>
      <c r="D25" s="17">
        <v>0.75</v>
      </c>
      <c r="E25" s="18">
        <v>0.59</v>
      </c>
      <c r="F25" s="17">
        <v>0.63</v>
      </c>
      <c r="G25" s="16">
        <v>0.68</v>
      </c>
      <c r="H25" s="16">
        <v>0.68</v>
      </c>
      <c r="I25" s="16">
        <v>0.67</v>
      </c>
      <c r="J25" s="16">
        <v>1</v>
      </c>
      <c r="K25" s="16">
        <v>0</v>
      </c>
      <c r="L25" s="16">
        <v>0.67</v>
      </c>
      <c r="M25" s="16">
        <v>0.68</v>
      </c>
      <c r="N25" s="18">
        <v>0.79</v>
      </c>
      <c r="O25" s="17">
        <v>0.65</v>
      </c>
      <c r="P25" s="16">
        <v>0.79</v>
      </c>
      <c r="Q25" s="16">
        <v>0.53</v>
      </c>
      <c r="R25" s="16">
        <v>0</v>
      </c>
      <c r="S25" s="16">
        <v>0.77</v>
      </c>
      <c r="T25" s="16">
        <v>0.76</v>
      </c>
      <c r="U25" s="16">
        <v>0.53</v>
      </c>
      <c r="V25" s="16">
        <v>0</v>
      </c>
      <c r="W25" s="16">
        <v>0.47</v>
      </c>
      <c r="X25" s="16">
        <v>1</v>
      </c>
      <c r="Y25" s="16">
        <v>0.68</v>
      </c>
      <c r="Z25" s="18">
        <v>0.72</v>
      </c>
      <c r="AA25" s="17">
        <v>0.72</v>
      </c>
      <c r="AB25" s="16">
        <v>0.59</v>
      </c>
      <c r="AC25" s="16">
        <v>0.5</v>
      </c>
      <c r="AD25" s="16">
        <v>0.72</v>
      </c>
      <c r="AE25" s="16">
        <v>0.48</v>
      </c>
      <c r="AF25" s="18">
        <v>0</v>
      </c>
      <c r="AG25" s="17">
        <v>0.65</v>
      </c>
      <c r="AH25" s="16">
        <v>0.74</v>
      </c>
      <c r="AI25" s="16">
        <v>0.61</v>
      </c>
      <c r="AJ25" s="16">
        <v>0.72</v>
      </c>
      <c r="AK25" s="16">
        <v>0.83</v>
      </c>
      <c r="AL25" s="18">
        <v>0.65</v>
      </c>
      <c r="AM25" s="17">
        <v>0.68</v>
      </c>
      <c r="AN25" s="18">
        <v>0</v>
      </c>
    </row>
    <row r="26" spans="1:40" ht="15" customHeight="1" x14ac:dyDescent="0.3">
      <c r="A26" s="2" t="s">
        <v>329</v>
      </c>
      <c r="B26" s="9" t="s">
        <v>970</v>
      </c>
      <c r="C26" s="13">
        <v>10</v>
      </c>
      <c r="D26" s="14">
        <v>6</v>
      </c>
      <c r="E26" s="15">
        <v>4</v>
      </c>
      <c r="F26" s="14">
        <v>2</v>
      </c>
      <c r="G26" s="13">
        <v>1</v>
      </c>
      <c r="H26" s="13">
        <v>4</v>
      </c>
      <c r="I26" s="13">
        <v>3</v>
      </c>
      <c r="J26" s="13">
        <v>0</v>
      </c>
      <c r="K26" s="13">
        <v>0</v>
      </c>
      <c r="L26" s="13">
        <v>3</v>
      </c>
      <c r="M26" s="13">
        <v>7</v>
      </c>
      <c r="N26" s="15">
        <v>0</v>
      </c>
      <c r="O26" s="14">
        <v>7</v>
      </c>
      <c r="P26" s="13">
        <v>2</v>
      </c>
      <c r="Q26" s="13">
        <v>2</v>
      </c>
      <c r="R26" s="13">
        <v>1</v>
      </c>
      <c r="S26" s="13">
        <v>1</v>
      </c>
      <c r="T26" s="13">
        <v>1</v>
      </c>
      <c r="U26" s="13">
        <v>0</v>
      </c>
      <c r="V26" s="13">
        <v>0</v>
      </c>
      <c r="W26" s="13">
        <v>0</v>
      </c>
      <c r="X26" s="13">
        <v>0</v>
      </c>
      <c r="Y26" s="13">
        <v>0</v>
      </c>
      <c r="Z26" s="15">
        <v>3</v>
      </c>
      <c r="AA26" s="14">
        <v>7</v>
      </c>
      <c r="AB26" s="13">
        <v>3</v>
      </c>
      <c r="AC26" s="13">
        <v>0</v>
      </c>
      <c r="AD26" s="13">
        <v>1</v>
      </c>
      <c r="AE26" s="13">
        <v>2</v>
      </c>
      <c r="AF26" s="15">
        <v>0</v>
      </c>
      <c r="AG26" s="14">
        <v>9</v>
      </c>
      <c r="AH26" s="13">
        <v>1</v>
      </c>
      <c r="AI26" s="13">
        <v>6</v>
      </c>
      <c r="AJ26" s="13">
        <v>3</v>
      </c>
      <c r="AK26" s="13">
        <v>0</v>
      </c>
      <c r="AL26" s="15">
        <v>1</v>
      </c>
      <c r="AM26" s="14">
        <v>10</v>
      </c>
      <c r="AN26" s="15">
        <v>0</v>
      </c>
    </row>
    <row r="27" spans="1:40" ht="15" customHeight="1" x14ac:dyDescent="0.3">
      <c r="A27" s="2" t="s">
        <v>329</v>
      </c>
      <c r="B27" s="9"/>
      <c r="C27" s="25">
        <v>0.12</v>
      </c>
      <c r="D27" s="26">
        <v>0.14000000000000001</v>
      </c>
      <c r="E27" s="27">
        <v>0.1</v>
      </c>
      <c r="F27" s="26">
        <v>0.16</v>
      </c>
      <c r="G27" s="43">
        <v>0.03</v>
      </c>
      <c r="H27" s="25">
        <v>0.21</v>
      </c>
      <c r="I27" s="25">
        <v>0.33</v>
      </c>
      <c r="J27" s="25">
        <v>0</v>
      </c>
      <c r="K27" s="25">
        <v>0</v>
      </c>
      <c r="L27" s="43">
        <v>0.06</v>
      </c>
      <c r="M27" s="25">
        <v>0.25</v>
      </c>
      <c r="N27" s="27">
        <v>0</v>
      </c>
      <c r="O27" s="26">
        <v>0.11</v>
      </c>
      <c r="P27" s="25">
        <v>0.21</v>
      </c>
      <c r="Q27" s="25">
        <v>0.15</v>
      </c>
      <c r="R27" s="25">
        <v>0.49</v>
      </c>
      <c r="S27" s="25">
        <v>0.23</v>
      </c>
      <c r="T27" s="25">
        <v>0.08</v>
      </c>
      <c r="U27" s="25">
        <v>0</v>
      </c>
      <c r="V27" s="25">
        <v>0</v>
      </c>
      <c r="W27" s="25">
        <v>0</v>
      </c>
      <c r="X27" s="25">
        <v>0</v>
      </c>
      <c r="Y27" s="25">
        <v>0</v>
      </c>
      <c r="Z27" s="27">
        <v>0.11</v>
      </c>
      <c r="AA27" s="26">
        <v>0.12</v>
      </c>
      <c r="AB27" s="25">
        <v>0.12</v>
      </c>
      <c r="AC27" s="25">
        <v>0</v>
      </c>
      <c r="AD27" s="25">
        <v>7.0000000000000007E-2</v>
      </c>
      <c r="AE27" s="25">
        <v>0.37</v>
      </c>
      <c r="AF27" s="27">
        <v>0</v>
      </c>
      <c r="AG27" s="26">
        <v>0.15</v>
      </c>
      <c r="AH27" s="25">
        <v>0.04</v>
      </c>
      <c r="AI27" s="25">
        <v>0.15</v>
      </c>
      <c r="AJ27" s="25">
        <v>0.14000000000000001</v>
      </c>
      <c r="AK27" s="25">
        <v>0</v>
      </c>
      <c r="AL27" s="27">
        <v>0.08</v>
      </c>
      <c r="AM27" s="26">
        <v>0.12</v>
      </c>
      <c r="AN27" s="27">
        <v>0</v>
      </c>
    </row>
    <row r="28" spans="1:40" x14ac:dyDescent="0.3">
      <c r="A28" s="2" t="s">
        <v>329</v>
      </c>
      <c r="B28" s="2" t="s">
        <v>457</v>
      </c>
    </row>
    <row r="29" spans="1:40" x14ac:dyDescent="0.3">
      <c r="A29" s="2" t="s">
        <v>329</v>
      </c>
      <c r="B29" s="2" t="s">
        <v>458</v>
      </c>
    </row>
    <row r="30" spans="1:40" ht="15" customHeight="1" x14ac:dyDescent="0.3">
      <c r="A30" s="2" t="s">
        <v>329</v>
      </c>
    </row>
    <row r="31" spans="1:40" ht="15" customHeight="1" x14ac:dyDescent="0.3">
      <c r="A31" s="2" t="s">
        <v>329</v>
      </c>
      <c r="B31" s="2" t="s">
        <v>459</v>
      </c>
    </row>
  </sheetData>
  <mergeCells count="6">
    <mergeCell ref="AM6:AN6"/>
    <mergeCell ref="D6:E6"/>
    <mergeCell ref="F6:N6"/>
    <mergeCell ref="O6:Z6"/>
    <mergeCell ref="AA6:AF6"/>
    <mergeCell ref="AG6:AL6"/>
  </mergeCells>
  <hyperlinks>
    <hyperlink ref="B1" location="'Contents'!E1" display="&lt;&lt; Contents" xr:uid="{00000000-0004-0000-5900-000000000000}"/>
  </hyperlinks>
  <pageMargins left="0.7" right="0.7" top="0.75" bottom="0.75" header="0.3" footer="0.3"/>
  <headerFooter>
    <oddHeader>&amp;L&amp;"Aptos"&amp;12&amp;K000000 Classification: CONFIDENTIAL&amp;1#_x000D_</oddHeader>
  </headerFooter>
</worksheet>
</file>

<file path=xl/worksheets/sheet9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A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1245</v>
      </c>
    </row>
    <row r="4" spans="1:40" x14ac:dyDescent="0.3">
      <c r="A4" s="2" t="s">
        <v>329</v>
      </c>
      <c r="B4" s="2" t="s">
        <v>1246</v>
      </c>
    </row>
    <row r="5" spans="1:40" x14ac:dyDescent="0.3">
      <c r="A5" s="2" t="s">
        <v>329</v>
      </c>
      <c r="B5" s="2" t="s">
        <v>93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17</v>
      </c>
      <c r="D9" s="14">
        <v>10</v>
      </c>
      <c r="E9" s="15">
        <v>7</v>
      </c>
      <c r="F9" s="14">
        <v>3</v>
      </c>
      <c r="G9" s="13">
        <v>3</v>
      </c>
      <c r="H9" s="13">
        <v>3</v>
      </c>
      <c r="I9" s="13">
        <v>2</v>
      </c>
      <c r="J9" s="13">
        <v>2</v>
      </c>
      <c r="K9" s="13">
        <v>4</v>
      </c>
      <c r="L9" s="13">
        <v>6</v>
      </c>
      <c r="M9" s="13">
        <v>5</v>
      </c>
      <c r="N9" s="15">
        <v>6</v>
      </c>
      <c r="O9" s="14">
        <v>0</v>
      </c>
      <c r="P9" s="13">
        <v>0</v>
      </c>
      <c r="Q9" s="13">
        <v>0</v>
      </c>
      <c r="R9" s="13">
        <v>0</v>
      </c>
      <c r="S9" s="13">
        <v>0</v>
      </c>
      <c r="T9" s="13">
        <v>17</v>
      </c>
      <c r="U9" s="13">
        <v>0</v>
      </c>
      <c r="V9" s="13">
        <v>0</v>
      </c>
      <c r="W9" s="13">
        <v>0</v>
      </c>
      <c r="X9" s="13">
        <v>0</v>
      </c>
      <c r="Y9" s="13">
        <v>0</v>
      </c>
      <c r="Z9" s="15">
        <v>0</v>
      </c>
      <c r="AA9" s="14">
        <v>17</v>
      </c>
      <c r="AB9" s="13">
        <v>0</v>
      </c>
      <c r="AC9" s="13">
        <v>0</v>
      </c>
      <c r="AD9" s="13">
        <v>0</v>
      </c>
      <c r="AE9" s="13">
        <v>0</v>
      </c>
      <c r="AF9" s="15">
        <v>0</v>
      </c>
      <c r="AG9" s="14">
        <v>14</v>
      </c>
      <c r="AH9" s="13">
        <v>3</v>
      </c>
      <c r="AI9" s="13">
        <v>9</v>
      </c>
      <c r="AJ9" s="13">
        <v>5</v>
      </c>
      <c r="AK9" s="13">
        <v>1</v>
      </c>
      <c r="AL9" s="15">
        <v>2</v>
      </c>
      <c r="AM9" s="14">
        <v>17</v>
      </c>
      <c r="AN9" s="15">
        <v>0</v>
      </c>
    </row>
    <row r="10" spans="1:40" ht="15" customHeight="1" x14ac:dyDescent="0.3">
      <c r="A10" s="2" t="s">
        <v>329</v>
      </c>
      <c r="B10" s="9" t="s">
        <v>338</v>
      </c>
      <c r="C10" s="13">
        <v>15</v>
      </c>
      <c r="D10" s="14">
        <v>9</v>
      </c>
      <c r="E10" s="15">
        <v>6</v>
      </c>
      <c r="F10" s="14">
        <v>3</v>
      </c>
      <c r="G10" s="13">
        <v>3</v>
      </c>
      <c r="H10" s="13">
        <v>3</v>
      </c>
      <c r="I10" s="13">
        <v>2</v>
      </c>
      <c r="J10" s="13">
        <v>2</v>
      </c>
      <c r="K10" s="13">
        <v>4</v>
      </c>
      <c r="L10" s="13">
        <v>5</v>
      </c>
      <c r="M10" s="13">
        <v>4</v>
      </c>
      <c r="N10" s="15">
        <v>6</v>
      </c>
      <c r="O10" s="14">
        <v>0</v>
      </c>
      <c r="P10" s="13">
        <v>0</v>
      </c>
      <c r="Q10" s="13">
        <v>0</v>
      </c>
      <c r="R10" s="13">
        <v>0</v>
      </c>
      <c r="S10" s="13">
        <v>0</v>
      </c>
      <c r="T10" s="13">
        <v>15</v>
      </c>
      <c r="U10" s="13">
        <v>0</v>
      </c>
      <c r="V10" s="13">
        <v>0</v>
      </c>
      <c r="W10" s="13">
        <v>0</v>
      </c>
      <c r="X10" s="13">
        <v>0</v>
      </c>
      <c r="Y10" s="13">
        <v>0</v>
      </c>
      <c r="Z10" s="15">
        <v>0</v>
      </c>
      <c r="AA10" s="14">
        <v>15</v>
      </c>
      <c r="AB10" s="13">
        <v>0</v>
      </c>
      <c r="AC10" s="13">
        <v>0</v>
      </c>
      <c r="AD10" s="13">
        <v>0</v>
      </c>
      <c r="AE10" s="13">
        <v>0</v>
      </c>
      <c r="AF10" s="15">
        <v>0</v>
      </c>
      <c r="AG10" s="14">
        <v>12</v>
      </c>
      <c r="AH10" s="13">
        <v>3</v>
      </c>
      <c r="AI10" s="13">
        <v>8</v>
      </c>
      <c r="AJ10" s="13">
        <v>5</v>
      </c>
      <c r="AK10" s="13">
        <v>1</v>
      </c>
      <c r="AL10" s="15">
        <v>2</v>
      </c>
      <c r="AM10" s="14">
        <v>15</v>
      </c>
      <c r="AN10" s="15">
        <v>0</v>
      </c>
    </row>
    <row r="11" spans="1:40" ht="15" customHeight="1" x14ac:dyDescent="0.3">
      <c r="A11" s="2" t="s">
        <v>329</v>
      </c>
      <c r="B11" s="9" t="s">
        <v>909</v>
      </c>
      <c r="C11" s="13">
        <v>5</v>
      </c>
      <c r="D11" s="14">
        <v>4</v>
      </c>
      <c r="E11" s="15">
        <v>1</v>
      </c>
      <c r="F11" s="14">
        <v>0</v>
      </c>
      <c r="G11" s="13">
        <v>1</v>
      </c>
      <c r="H11" s="13">
        <v>1</v>
      </c>
      <c r="I11" s="13">
        <v>1</v>
      </c>
      <c r="J11" s="13">
        <v>1</v>
      </c>
      <c r="K11" s="13">
        <v>2</v>
      </c>
      <c r="L11" s="13">
        <v>1</v>
      </c>
      <c r="M11" s="13">
        <v>2</v>
      </c>
      <c r="N11" s="15">
        <v>3</v>
      </c>
      <c r="O11" s="14">
        <v>0</v>
      </c>
      <c r="P11" s="13">
        <v>0</v>
      </c>
      <c r="Q11" s="13">
        <v>0</v>
      </c>
      <c r="R11" s="13">
        <v>0</v>
      </c>
      <c r="S11" s="13">
        <v>0</v>
      </c>
      <c r="T11" s="13">
        <v>5</v>
      </c>
      <c r="U11" s="13">
        <v>0</v>
      </c>
      <c r="V11" s="13">
        <v>0</v>
      </c>
      <c r="W11" s="13">
        <v>0</v>
      </c>
      <c r="X11" s="13">
        <v>0</v>
      </c>
      <c r="Y11" s="13">
        <v>0</v>
      </c>
      <c r="Z11" s="15">
        <v>0</v>
      </c>
      <c r="AA11" s="14">
        <v>5</v>
      </c>
      <c r="AB11" s="13">
        <v>0</v>
      </c>
      <c r="AC11" s="13">
        <v>0</v>
      </c>
      <c r="AD11" s="13">
        <v>0</v>
      </c>
      <c r="AE11" s="13">
        <v>0</v>
      </c>
      <c r="AF11" s="15">
        <v>0</v>
      </c>
      <c r="AG11" s="14">
        <v>4</v>
      </c>
      <c r="AH11" s="13">
        <v>1</v>
      </c>
      <c r="AI11" s="13">
        <v>3</v>
      </c>
      <c r="AJ11" s="13">
        <v>1</v>
      </c>
      <c r="AK11" s="13">
        <v>1</v>
      </c>
      <c r="AL11" s="15">
        <v>0</v>
      </c>
      <c r="AM11" s="14">
        <v>5</v>
      </c>
      <c r="AN11" s="15">
        <v>0</v>
      </c>
    </row>
    <row r="12" spans="1:40" ht="15" customHeight="1" x14ac:dyDescent="0.3">
      <c r="A12" s="2" t="s">
        <v>329</v>
      </c>
      <c r="B12" s="9"/>
      <c r="C12" s="16">
        <v>0.35</v>
      </c>
      <c r="D12" s="17">
        <v>0.5</v>
      </c>
      <c r="E12" s="18">
        <v>0.14000000000000001</v>
      </c>
      <c r="F12" s="17">
        <v>0</v>
      </c>
      <c r="G12" s="16">
        <v>0.3</v>
      </c>
      <c r="H12" s="16">
        <v>0.31</v>
      </c>
      <c r="I12" s="16">
        <v>0.5</v>
      </c>
      <c r="J12" s="16">
        <v>0.46</v>
      </c>
      <c r="K12" s="16">
        <v>0.51</v>
      </c>
      <c r="L12" s="16">
        <v>0.15</v>
      </c>
      <c r="M12" s="16">
        <v>0.39</v>
      </c>
      <c r="N12" s="18">
        <v>0.49</v>
      </c>
      <c r="O12" s="17">
        <v>0</v>
      </c>
      <c r="P12" s="16">
        <v>0</v>
      </c>
      <c r="Q12" s="16">
        <v>0</v>
      </c>
      <c r="R12" s="16">
        <v>0</v>
      </c>
      <c r="S12" s="16">
        <v>0</v>
      </c>
      <c r="T12" s="16">
        <v>0.35</v>
      </c>
      <c r="U12" s="16">
        <v>0</v>
      </c>
      <c r="V12" s="16">
        <v>0</v>
      </c>
      <c r="W12" s="16">
        <v>0</v>
      </c>
      <c r="X12" s="16">
        <v>0</v>
      </c>
      <c r="Y12" s="16">
        <v>0</v>
      </c>
      <c r="Z12" s="18">
        <v>0</v>
      </c>
      <c r="AA12" s="17">
        <v>0.35</v>
      </c>
      <c r="AB12" s="16">
        <v>0</v>
      </c>
      <c r="AC12" s="16">
        <v>0</v>
      </c>
      <c r="AD12" s="16">
        <v>0</v>
      </c>
      <c r="AE12" s="16">
        <v>0</v>
      </c>
      <c r="AF12" s="18">
        <v>0</v>
      </c>
      <c r="AG12" s="17">
        <v>0.34</v>
      </c>
      <c r="AH12" s="16">
        <v>0.37</v>
      </c>
      <c r="AI12" s="16">
        <v>0.44</v>
      </c>
      <c r="AJ12" s="16">
        <v>0.18</v>
      </c>
      <c r="AK12" s="16">
        <v>1</v>
      </c>
      <c r="AL12" s="18">
        <v>0</v>
      </c>
      <c r="AM12" s="17">
        <v>0.35</v>
      </c>
      <c r="AN12" s="18">
        <v>0</v>
      </c>
    </row>
    <row r="13" spans="1:40" ht="15" customHeight="1" x14ac:dyDescent="0.3">
      <c r="A13" s="2" t="s">
        <v>329</v>
      </c>
      <c r="B13" s="9" t="s">
        <v>922</v>
      </c>
      <c r="C13" s="13">
        <v>5</v>
      </c>
      <c r="D13" s="14">
        <v>3</v>
      </c>
      <c r="E13" s="15">
        <v>2</v>
      </c>
      <c r="F13" s="14">
        <v>2</v>
      </c>
      <c r="G13" s="13">
        <v>0</v>
      </c>
      <c r="H13" s="13">
        <v>0</v>
      </c>
      <c r="I13" s="13">
        <v>1</v>
      </c>
      <c r="J13" s="13">
        <v>0</v>
      </c>
      <c r="K13" s="13">
        <v>2</v>
      </c>
      <c r="L13" s="13">
        <v>2</v>
      </c>
      <c r="M13" s="13">
        <v>1</v>
      </c>
      <c r="N13" s="15">
        <v>2</v>
      </c>
      <c r="O13" s="14">
        <v>0</v>
      </c>
      <c r="P13" s="13">
        <v>0</v>
      </c>
      <c r="Q13" s="13">
        <v>0</v>
      </c>
      <c r="R13" s="13">
        <v>0</v>
      </c>
      <c r="S13" s="13">
        <v>0</v>
      </c>
      <c r="T13" s="13">
        <v>5</v>
      </c>
      <c r="U13" s="13">
        <v>0</v>
      </c>
      <c r="V13" s="13">
        <v>0</v>
      </c>
      <c r="W13" s="13">
        <v>0</v>
      </c>
      <c r="X13" s="13">
        <v>0</v>
      </c>
      <c r="Y13" s="13">
        <v>0</v>
      </c>
      <c r="Z13" s="15">
        <v>0</v>
      </c>
      <c r="AA13" s="14">
        <v>5</v>
      </c>
      <c r="AB13" s="13">
        <v>0</v>
      </c>
      <c r="AC13" s="13">
        <v>0</v>
      </c>
      <c r="AD13" s="13">
        <v>0</v>
      </c>
      <c r="AE13" s="13">
        <v>0</v>
      </c>
      <c r="AF13" s="15">
        <v>0</v>
      </c>
      <c r="AG13" s="14">
        <v>4</v>
      </c>
      <c r="AH13" s="13">
        <v>1</v>
      </c>
      <c r="AI13" s="13">
        <v>3</v>
      </c>
      <c r="AJ13" s="13">
        <v>1</v>
      </c>
      <c r="AK13" s="13">
        <v>0</v>
      </c>
      <c r="AL13" s="15">
        <v>1</v>
      </c>
      <c r="AM13" s="14">
        <v>5</v>
      </c>
      <c r="AN13" s="15">
        <v>0</v>
      </c>
    </row>
    <row r="14" spans="1:40" ht="15" customHeight="1" x14ac:dyDescent="0.3">
      <c r="A14" s="2" t="s">
        <v>329</v>
      </c>
      <c r="B14" s="9"/>
      <c r="C14" s="16">
        <v>0.3</v>
      </c>
      <c r="D14" s="17">
        <v>0.31</v>
      </c>
      <c r="E14" s="18">
        <v>0.28000000000000003</v>
      </c>
      <c r="F14" s="17">
        <v>0.68</v>
      </c>
      <c r="G14" s="16">
        <v>0</v>
      </c>
      <c r="H14" s="16">
        <v>0</v>
      </c>
      <c r="I14" s="16">
        <v>0.5</v>
      </c>
      <c r="J14" s="16">
        <v>0</v>
      </c>
      <c r="K14" s="16">
        <v>0.49</v>
      </c>
      <c r="L14" s="16">
        <v>0.33</v>
      </c>
      <c r="M14" s="16">
        <v>0.2</v>
      </c>
      <c r="N14" s="18">
        <v>0.33</v>
      </c>
      <c r="O14" s="17">
        <v>0</v>
      </c>
      <c r="P14" s="16">
        <v>0</v>
      </c>
      <c r="Q14" s="16">
        <v>0</v>
      </c>
      <c r="R14" s="16">
        <v>0</v>
      </c>
      <c r="S14" s="16">
        <v>0</v>
      </c>
      <c r="T14" s="16">
        <v>0.3</v>
      </c>
      <c r="U14" s="16">
        <v>0</v>
      </c>
      <c r="V14" s="16">
        <v>0</v>
      </c>
      <c r="W14" s="16">
        <v>0</v>
      </c>
      <c r="X14" s="16">
        <v>0</v>
      </c>
      <c r="Y14" s="16">
        <v>0</v>
      </c>
      <c r="Z14" s="18">
        <v>0</v>
      </c>
      <c r="AA14" s="17">
        <v>0.3</v>
      </c>
      <c r="AB14" s="16">
        <v>0</v>
      </c>
      <c r="AC14" s="16">
        <v>0</v>
      </c>
      <c r="AD14" s="16">
        <v>0</v>
      </c>
      <c r="AE14" s="16">
        <v>0</v>
      </c>
      <c r="AF14" s="18">
        <v>0</v>
      </c>
      <c r="AG14" s="17">
        <v>0.28000000000000003</v>
      </c>
      <c r="AH14" s="16">
        <v>0.35</v>
      </c>
      <c r="AI14" s="16">
        <v>0.34</v>
      </c>
      <c r="AJ14" s="16">
        <v>0.2</v>
      </c>
      <c r="AK14" s="16">
        <v>0</v>
      </c>
      <c r="AL14" s="18">
        <v>0.55000000000000004</v>
      </c>
      <c r="AM14" s="17">
        <v>0.3</v>
      </c>
      <c r="AN14" s="18">
        <v>0</v>
      </c>
    </row>
    <row r="15" spans="1:40" ht="15" customHeight="1" x14ac:dyDescent="0.3">
      <c r="A15" s="2" t="s">
        <v>329</v>
      </c>
      <c r="B15" s="9" t="s">
        <v>930</v>
      </c>
      <c r="C15" s="13">
        <v>6</v>
      </c>
      <c r="D15" s="14">
        <v>2</v>
      </c>
      <c r="E15" s="15">
        <v>4</v>
      </c>
      <c r="F15" s="14">
        <v>1</v>
      </c>
      <c r="G15" s="13">
        <v>2</v>
      </c>
      <c r="H15" s="13">
        <v>2</v>
      </c>
      <c r="I15" s="13">
        <v>0</v>
      </c>
      <c r="J15" s="13">
        <v>1</v>
      </c>
      <c r="K15" s="13">
        <v>0</v>
      </c>
      <c r="L15" s="13">
        <v>3</v>
      </c>
      <c r="M15" s="13">
        <v>2</v>
      </c>
      <c r="N15" s="15">
        <v>1</v>
      </c>
      <c r="O15" s="14">
        <v>0</v>
      </c>
      <c r="P15" s="13">
        <v>0</v>
      </c>
      <c r="Q15" s="13">
        <v>0</v>
      </c>
      <c r="R15" s="13">
        <v>0</v>
      </c>
      <c r="S15" s="13">
        <v>0</v>
      </c>
      <c r="T15" s="13">
        <v>6</v>
      </c>
      <c r="U15" s="13">
        <v>0</v>
      </c>
      <c r="V15" s="13">
        <v>0</v>
      </c>
      <c r="W15" s="13">
        <v>0</v>
      </c>
      <c r="X15" s="13">
        <v>0</v>
      </c>
      <c r="Y15" s="13">
        <v>0</v>
      </c>
      <c r="Z15" s="15">
        <v>0</v>
      </c>
      <c r="AA15" s="14">
        <v>6</v>
      </c>
      <c r="AB15" s="13">
        <v>0</v>
      </c>
      <c r="AC15" s="13">
        <v>0</v>
      </c>
      <c r="AD15" s="13">
        <v>0</v>
      </c>
      <c r="AE15" s="13">
        <v>0</v>
      </c>
      <c r="AF15" s="15">
        <v>0</v>
      </c>
      <c r="AG15" s="14">
        <v>5</v>
      </c>
      <c r="AH15" s="13">
        <v>1</v>
      </c>
      <c r="AI15" s="13">
        <v>2</v>
      </c>
      <c r="AJ15" s="13">
        <v>3</v>
      </c>
      <c r="AK15" s="13">
        <v>0</v>
      </c>
      <c r="AL15" s="15">
        <v>1</v>
      </c>
      <c r="AM15" s="14">
        <v>6</v>
      </c>
      <c r="AN15" s="15">
        <v>0</v>
      </c>
    </row>
    <row r="16" spans="1:40" ht="15" customHeight="1" x14ac:dyDescent="0.3">
      <c r="A16" s="2" t="s">
        <v>329</v>
      </c>
      <c r="B16" s="9"/>
      <c r="C16" s="16">
        <v>0.36</v>
      </c>
      <c r="D16" s="17">
        <v>0.19</v>
      </c>
      <c r="E16" s="18">
        <v>0.59</v>
      </c>
      <c r="F16" s="17">
        <v>0.32</v>
      </c>
      <c r="G16" s="16">
        <v>0.7</v>
      </c>
      <c r="H16" s="16">
        <v>0.69</v>
      </c>
      <c r="I16" s="16">
        <v>0</v>
      </c>
      <c r="J16" s="16">
        <v>0.54</v>
      </c>
      <c r="K16" s="16">
        <v>0</v>
      </c>
      <c r="L16" s="16">
        <v>0.51</v>
      </c>
      <c r="M16" s="16">
        <v>0.41</v>
      </c>
      <c r="N16" s="18">
        <v>0.18</v>
      </c>
      <c r="O16" s="17">
        <v>0</v>
      </c>
      <c r="P16" s="16">
        <v>0</v>
      </c>
      <c r="Q16" s="16">
        <v>0</v>
      </c>
      <c r="R16" s="16">
        <v>0</v>
      </c>
      <c r="S16" s="16">
        <v>0</v>
      </c>
      <c r="T16" s="16">
        <v>0.36</v>
      </c>
      <c r="U16" s="16">
        <v>0</v>
      </c>
      <c r="V16" s="16">
        <v>0</v>
      </c>
      <c r="W16" s="16">
        <v>0</v>
      </c>
      <c r="X16" s="16">
        <v>0</v>
      </c>
      <c r="Y16" s="16">
        <v>0</v>
      </c>
      <c r="Z16" s="18">
        <v>0</v>
      </c>
      <c r="AA16" s="17">
        <v>0.36</v>
      </c>
      <c r="AB16" s="16">
        <v>0</v>
      </c>
      <c r="AC16" s="16">
        <v>0</v>
      </c>
      <c r="AD16" s="16">
        <v>0</v>
      </c>
      <c r="AE16" s="16">
        <v>0</v>
      </c>
      <c r="AF16" s="18">
        <v>0</v>
      </c>
      <c r="AG16" s="17">
        <v>0.38</v>
      </c>
      <c r="AH16" s="16">
        <v>0.28000000000000003</v>
      </c>
      <c r="AI16" s="16">
        <v>0.22</v>
      </c>
      <c r="AJ16" s="16">
        <v>0.62</v>
      </c>
      <c r="AK16" s="16">
        <v>0</v>
      </c>
      <c r="AL16" s="18">
        <v>0.45</v>
      </c>
      <c r="AM16" s="17">
        <v>0.36</v>
      </c>
      <c r="AN16" s="18">
        <v>0</v>
      </c>
    </row>
    <row r="17" spans="1:40" ht="15" customHeight="1" x14ac:dyDescent="0.3">
      <c r="A17" s="2" t="s">
        <v>329</v>
      </c>
      <c r="B17" s="9" t="s">
        <v>940</v>
      </c>
      <c r="C17" s="13">
        <v>0</v>
      </c>
      <c r="D17" s="14">
        <v>0</v>
      </c>
      <c r="E17" s="15">
        <v>0</v>
      </c>
      <c r="F17" s="14">
        <v>0</v>
      </c>
      <c r="G17" s="13">
        <v>0</v>
      </c>
      <c r="H17" s="13">
        <v>0</v>
      </c>
      <c r="I17" s="13">
        <v>0</v>
      </c>
      <c r="J17" s="13">
        <v>0</v>
      </c>
      <c r="K17" s="13">
        <v>0</v>
      </c>
      <c r="L17" s="13">
        <v>0</v>
      </c>
      <c r="M17" s="13">
        <v>0</v>
      </c>
      <c r="N17" s="15">
        <v>0</v>
      </c>
      <c r="O17" s="14">
        <v>0</v>
      </c>
      <c r="P17" s="13">
        <v>0</v>
      </c>
      <c r="Q17" s="13">
        <v>0</v>
      </c>
      <c r="R17" s="13">
        <v>0</v>
      </c>
      <c r="S17" s="13">
        <v>0</v>
      </c>
      <c r="T17" s="13">
        <v>0</v>
      </c>
      <c r="U17" s="13">
        <v>0</v>
      </c>
      <c r="V17" s="13">
        <v>0</v>
      </c>
      <c r="W17" s="13">
        <v>0</v>
      </c>
      <c r="X17" s="13">
        <v>0</v>
      </c>
      <c r="Y17" s="13">
        <v>0</v>
      </c>
      <c r="Z17" s="15">
        <v>0</v>
      </c>
      <c r="AA17" s="14">
        <v>0</v>
      </c>
      <c r="AB17" s="13">
        <v>0</v>
      </c>
      <c r="AC17" s="13">
        <v>0</v>
      </c>
      <c r="AD17" s="13">
        <v>0</v>
      </c>
      <c r="AE17" s="13">
        <v>0</v>
      </c>
      <c r="AF17" s="15">
        <v>0</v>
      </c>
      <c r="AG17" s="14">
        <v>0</v>
      </c>
      <c r="AH17" s="13">
        <v>0</v>
      </c>
      <c r="AI17" s="13">
        <v>0</v>
      </c>
      <c r="AJ17" s="13">
        <v>0</v>
      </c>
      <c r="AK17" s="13">
        <v>0</v>
      </c>
      <c r="AL17" s="15">
        <v>0</v>
      </c>
      <c r="AM17" s="14">
        <v>0</v>
      </c>
      <c r="AN17" s="15">
        <v>0</v>
      </c>
    </row>
    <row r="18" spans="1:40" ht="15" customHeight="1" x14ac:dyDescent="0.3">
      <c r="A18" s="2" t="s">
        <v>329</v>
      </c>
      <c r="B18" s="9"/>
      <c r="C18" s="16">
        <v>0</v>
      </c>
      <c r="D18" s="17">
        <v>0</v>
      </c>
      <c r="E18" s="18">
        <v>0</v>
      </c>
      <c r="F18" s="17">
        <v>0</v>
      </c>
      <c r="G18" s="16">
        <v>0</v>
      </c>
      <c r="H18" s="16">
        <v>0</v>
      </c>
      <c r="I18" s="16">
        <v>0</v>
      </c>
      <c r="J18" s="16">
        <v>0</v>
      </c>
      <c r="K18" s="16">
        <v>0</v>
      </c>
      <c r="L18" s="16">
        <v>0</v>
      </c>
      <c r="M18" s="16">
        <v>0</v>
      </c>
      <c r="N18" s="18">
        <v>0</v>
      </c>
      <c r="O18" s="17">
        <v>0</v>
      </c>
      <c r="P18" s="16">
        <v>0</v>
      </c>
      <c r="Q18" s="16">
        <v>0</v>
      </c>
      <c r="R18" s="16">
        <v>0</v>
      </c>
      <c r="S18" s="16">
        <v>0</v>
      </c>
      <c r="T18" s="16">
        <v>0</v>
      </c>
      <c r="U18" s="16">
        <v>0</v>
      </c>
      <c r="V18" s="16">
        <v>0</v>
      </c>
      <c r="W18" s="16">
        <v>0</v>
      </c>
      <c r="X18" s="16">
        <v>0</v>
      </c>
      <c r="Y18" s="16">
        <v>0</v>
      </c>
      <c r="Z18" s="18">
        <v>0</v>
      </c>
      <c r="AA18" s="17">
        <v>0</v>
      </c>
      <c r="AB18" s="16">
        <v>0</v>
      </c>
      <c r="AC18" s="16">
        <v>0</v>
      </c>
      <c r="AD18" s="16">
        <v>0</v>
      </c>
      <c r="AE18" s="16">
        <v>0</v>
      </c>
      <c r="AF18" s="18">
        <v>0</v>
      </c>
      <c r="AG18" s="17">
        <v>0</v>
      </c>
      <c r="AH18" s="16">
        <v>0</v>
      </c>
      <c r="AI18" s="16">
        <v>0</v>
      </c>
      <c r="AJ18" s="16">
        <v>0</v>
      </c>
      <c r="AK18" s="16">
        <v>0</v>
      </c>
      <c r="AL18" s="18">
        <v>0</v>
      </c>
      <c r="AM18" s="17">
        <v>0</v>
      </c>
      <c r="AN18" s="18">
        <v>0</v>
      </c>
    </row>
    <row r="19" spans="1:40" ht="15" customHeight="1" x14ac:dyDescent="0.3">
      <c r="A19" s="2" t="s">
        <v>329</v>
      </c>
      <c r="B19" s="9" t="s">
        <v>950</v>
      </c>
      <c r="C19" s="13">
        <v>0</v>
      </c>
      <c r="D19" s="14">
        <v>0</v>
      </c>
      <c r="E19" s="15">
        <v>0</v>
      </c>
      <c r="F19" s="14">
        <v>0</v>
      </c>
      <c r="G19" s="13">
        <v>0</v>
      </c>
      <c r="H19" s="13">
        <v>0</v>
      </c>
      <c r="I19" s="13">
        <v>0</v>
      </c>
      <c r="J19" s="13">
        <v>0</v>
      </c>
      <c r="K19" s="13">
        <v>0</v>
      </c>
      <c r="L19" s="13">
        <v>0</v>
      </c>
      <c r="M19" s="13">
        <v>0</v>
      </c>
      <c r="N19" s="15">
        <v>0</v>
      </c>
      <c r="O19" s="14">
        <v>0</v>
      </c>
      <c r="P19" s="13">
        <v>0</v>
      </c>
      <c r="Q19" s="13">
        <v>0</v>
      </c>
      <c r="R19" s="13">
        <v>0</v>
      </c>
      <c r="S19" s="13">
        <v>0</v>
      </c>
      <c r="T19" s="13">
        <v>0</v>
      </c>
      <c r="U19" s="13">
        <v>0</v>
      </c>
      <c r="V19" s="13">
        <v>0</v>
      </c>
      <c r="W19" s="13">
        <v>0</v>
      </c>
      <c r="X19" s="13">
        <v>0</v>
      </c>
      <c r="Y19" s="13">
        <v>0</v>
      </c>
      <c r="Z19" s="15">
        <v>0</v>
      </c>
      <c r="AA19" s="14">
        <v>0</v>
      </c>
      <c r="AB19" s="13">
        <v>0</v>
      </c>
      <c r="AC19" s="13">
        <v>0</v>
      </c>
      <c r="AD19" s="13">
        <v>0</v>
      </c>
      <c r="AE19" s="13">
        <v>0</v>
      </c>
      <c r="AF19" s="15">
        <v>0</v>
      </c>
      <c r="AG19" s="14">
        <v>0</v>
      </c>
      <c r="AH19" s="13">
        <v>0</v>
      </c>
      <c r="AI19" s="13">
        <v>0</v>
      </c>
      <c r="AJ19" s="13">
        <v>0</v>
      </c>
      <c r="AK19" s="13">
        <v>0</v>
      </c>
      <c r="AL19" s="15">
        <v>0</v>
      </c>
      <c r="AM19" s="14">
        <v>0</v>
      </c>
      <c r="AN19" s="15">
        <v>0</v>
      </c>
    </row>
    <row r="20" spans="1:40" ht="15" customHeight="1" x14ac:dyDescent="0.3">
      <c r="A20" s="2" t="s">
        <v>329</v>
      </c>
      <c r="B20" s="9"/>
      <c r="C20" s="16">
        <v>0</v>
      </c>
      <c r="D20" s="17">
        <v>0</v>
      </c>
      <c r="E20" s="18">
        <v>0</v>
      </c>
      <c r="F20" s="17">
        <v>0</v>
      </c>
      <c r="G20" s="16">
        <v>0</v>
      </c>
      <c r="H20" s="16">
        <v>0</v>
      </c>
      <c r="I20" s="16">
        <v>0</v>
      </c>
      <c r="J20" s="16">
        <v>0</v>
      </c>
      <c r="K20" s="16">
        <v>0</v>
      </c>
      <c r="L20" s="16">
        <v>0</v>
      </c>
      <c r="M20" s="16">
        <v>0</v>
      </c>
      <c r="N20" s="18">
        <v>0</v>
      </c>
      <c r="O20" s="17">
        <v>0</v>
      </c>
      <c r="P20" s="16">
        <v>0</v>
      </c>
      <c r="Q20" s="16">
        <v>0</v>
      </c>
      <c r="R20" s="16">
        <v>0</v>
      </c>
      <c r="S20" s="16">
        <v>0</v>
      </c>
      <c r="T20" s="16">
        <v>0</v>
      </c>
      <c r="U20" s="16">
        <v>0</v>
      </c>
      <c r="V20" s="16">
        <v>0</v>
      </c>
      <c r="W20" s="16">
        <v>0</v>
      </c>
      <c r="X20" s="16">
        <v>0</v>
      </c>
      <c r="Y20" s="16">
        <v>0</v>
      </c>
      <c r="Z20" s="18">
        <v>0</v>
      </c>
      <c r="AA20" s="17">
        <v>0</v>
      </c>
      <c r="AB20" s="16">
        <v>0</v>
      </c>
      <c r="AC20" s="16">
        <v>0</v>
      </c>
      <c r="AD20" s="16">
        <v>0</v>
      </c>
      <c r="AE20" s="16">
        <v>0</v>
      </c>
      <c r="AF20" s="18">
        <v>0</v>
      </c>
      <c r="AG20" s="17">
        <v>0</v>
      </c>
      <c r="AH20" s="16">
        <v>0</v>
      </c>
      <c r="AI20" s="16">
        <v>0</v>
      </c>
      <c r="AJ20" s="16">
        <v>0</v>
      </c>
      <c r="AK20" s="16">
        <v>0</v>
      </c>
      <c r="AL20" s="18">
        <v>0</v>
      </c>
      <c r="AM20" s="17">
        <v>0</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16">
        <v>0</v>
      </c>
      <c r="D22" s="17">
        <v>0</v>
      </c>
      <c r="E22" s="18">
        <v>0</v>
      </c>
      <c r="F22" s="17">
        <v>0</v>
      </c>
      <c r="G22" s="16">
        <v>0</v>
      </c>
      <c r="H22" s="16">
        <v>0</v>
      </c>
      <c r="I22" s="16">
        <v>0</v>
      </c>
      <c r="J22" s="16">
        <v>0</v>
      </c>
      <c r="K22" s="16">
        <v>0</v>
      </c>
      <c r="L22" s="16">
        <v>0</v>
      </c>
      <c r="M22" s="16">
        <v>0</v>
      </c>
      <c r="N22" s="18">
        <v>0</v>
      </c>
      <c r="O22" s="17">
        <v>0</v>
      </c>
      <c r="P22" s="16">
        <v>0</v>
      </c>
      <c r="Q22" s="16">
        <v>0</v>
      </c>
      <c r="R22" s="16">
        <v>0</v>
      </c>
      <c r="S22" s="16">
        <v>0</v>
      </c>
      <c r="T22" s="16">
        <v>0</v>
      </c>
      <c r="U22" s="16">
        <v>0</v>
      </c>
      <c r="V22" s="16">
        <v>0</v>
      </c>
      <c r="W22" s="16">
        <v>0</v>
      </c>
      <c r="X22" s="16">
        <v>0</v>
      </c>
      <c r="Y22" s="16">
        <v>0</v>
      </c>
      <c r="Z22" s="18">
        <v>0</v>
      </c>
      <c r="AA22" s="17">
        <v>0</v>
      </c>
      <c r="AB22" s="16">
        <v>0</v>
      </c>
      <c r="AC22" s="16">
        <v>0</v>
      </c>
      <c r="AD22" s="16">
        <v>0</v>
      </c>
      <c r="AE22" s="16">
        <v>0</v>
      </c>
      <c r="AF22" s="18">
        <v>0</v>
      </c>
      <c r="AG22" s="17">
        <v>0</v>
      </c>
      <c r="AH22" s="16">
        <v>0</v>
      </c>
      <c r="AI22" s="16">
        <v>0</v>
      </c>
      <c r="AJ22" s="16">
        <v>0</v>
      </c>
      <c r="AK22" s="16">
        <v>0</v>
      </c>
      <c r="AL22" s="18">
        <v>0</v>
      </c>
      <c r="AM22" s="17">
        <v>0</v>
      </c>
      <c r="AN22" s="18">
        <v>0</v>
      </c>
    </row>
    <row r="23" spans="1:40" ht="15" customHeight="1" x14ac:dyDescent="0.3">
      <c r="A23" s="2" t="s">
        <v>329</v>
      </c>
      <c r="B23" s="9" t="s">
        <v>960</v>
      </c>
      <c r="C23" s="13">
        <v>10</v>
      </c>
      <c r="D23" s="14">
        <v>7</v>
      </c>
      <c r="E23" s="15">
        <v>3</v>
      </c>
      <c r="F23" s="14">
        <v>2</v>
      </c>
      <c r="G23" s="13">
        <v>1</v>
      </c>
      <c r="H23" s="13">
        <v>1</v>
      </c>
      <c r="I23" s="13">
        <v>2</v>
      </c>
      <c r="J23" s="13">
        <v>1</v>
      </c>
      <c r="K23" s="13">
        <v>4</v>
      </c>
      <c r="L23" s="13">
        <v>3</v>
      </c>
      <c r="M23" s="13">
        <v>3</v>
      </c>
      <c r="N23" s="15">
        <v>5</v>
      </c>
      <c r="O23" s="14">
        <v>0</v>
      </c>
      <c r="P23" s="13">
        <v>0</v>
      </c>
      <c r="Q23" s="13">
        <v>0</v>
      </c>
      <c r="R23" s="13">
        <v>0</v>
      </c>
      <c r="S23" s="13">
        <v>0</v>
      </c>
      <c r="T23" s="13">
        <v>10</v>
      </c>
      <c r="U23" s="13">
        <v>0</v>
      </c>
      <c r="V23" s="13">
        <v>0</v>
      </c>
      <c r="W23" s="13">
        <v>0</v>
      </c>
      <c r="X23" s="13">
        <v>0</v>
      </c>
      <c r="Y23" s="13">
        <v>0</v>
      </c>
      <c r="Z23" s="15">
        <v>0</v>
      </c>
      <c r="AA23" s="14">
        <v>10</v>
      </c>
      <c r="AB23" s="13">
        <v>0</v>
      </c>
      <c r="AC23" s="13">
        <v>0</v>
      </c>
      <c r="AD23" s="13">
        <v>0</v>
      </c>
      <c r="AE23" s="13">
        <v>0</v>
      </c>
      <c r="AF23" s="15">
        <v>0</v>
      </c>
      <c r="AG23" s="14">
        <v>8</v>
      </c>
      <c r="AH23" s="13">
        <v>2</v>
      </c>
      <c r="AI23" s="13">
        <v>6</v>
      </c>
      <c r="AJ23" s="13">
        <v>2</v>
      </c>
      <c r="AK23" s="13">
        <v>1</v>
      </c>
      <c r="AL23" s="15">
        <v>1</v>
      </c>
      <c r="AM23" s="14">
        <v>10</v>
      </c>
      <c r="AN23" s="15">
        <v>0</v>
      </c>
    </row>
    <row r="24" spans="1:40" ht="15" customHeight="1" x14ac:dyDescent="0.3">
      <c r="A24" s="2" t="s">
        <v>329</v>
      </c>
      <c r="B24" s="9"/>
      <c r="C24" s="16">
        <v>0.64</v>
      </c>
      <c r="D24" s="17">
        <v>0.81</v>
      </c>
      <c r="E24" s="18">
        <v>0.41</v>
      </c>
      <c r="F24" s="17">
        <v>0.68</v>
      </c>
      <c r="G24" s="16">
        <v>0.3</v>
      </c>
      <c r="H24" s="16">
        <v>0.31</v>
      </c>
      <c r="I24" s="16">
        <v>1</v>
      </c>
      <c r="J24" s="16">
        <v>0.46</v>
      </c>
      <c r="K24" s="16">
        <v>1</v>
      </c>
      <c r="L24" s="16">
        <v>0.49</v>
      </c>
      <c r="M24" s="16">
        <v>0.59</v>
      </c>
      <c r="N24" s="18">
        <v>0.82</v>
      </c>
      <c r="O24" s="17">
        <v>0</v>
      </c>
      <c r="P24" s="16">
        <v>0</v>
      </c>
      <c r="Q24" s="16">
        <v>0</v>
      </c>
      <c r="R24" s="16">
        <v>0</v>
      </c>
      <c r="S24" s="16">
        <v>0</v>
      </c>
      <c r="T24" s="16">
        <v>0.64</v>
      </c>
      <c r="U24" s="16">
        <v>0</v>
      </c>
      <c r="V24" s="16">
        <v>0</v>
      </c>
      <c r="W24" s="16">
        <v>0</v>
      </c>
      <c r="X24" s="16">
        <v>0</v>
      </c>
      <c r="Y24" s="16">
        <v>0</v>
      </c>
      <c r="Z24" s="18">
        <v>0</v>
      </c>
      <c r="AA24" s="17">
        <v>0.64</v>
      </c>
      <c r="AB24" s="16">
        <v>0</v>
      </c>
      <c r="AC24" s="16">
        <v>0</v>
      </c>
      <c r="AD24" s="16">
        <v>0</v>
      </c>
      <c r="AE24" s="16">
        <v>0</v>
      </c>
      <c r="AF24" s="18">
        <v>0</v>
      </c>
      <c r="AG24" s="17">
        <v>0.62</v>
      </c>
      <c r="AH24" s="16">
        <v>0.72</v>
      </c>
      <c r="AI24" s="16">
        <v>0.78</v>
      </c>
      <c r="AJ24" s="16">
        <v>0.38</v>
      </c>
      <c r="AK24" s="16">
        <v>1</v>
      </c>
      <c r="AL24" s="18">
        <v>0.55000000000000004</v>
      </c>
      <c r="AM24" s="17">
        <v>0.64</v>
      </c>
      <c r="AN24" s="18">
        <v>0</v>
      </c>
    </row>
    <row r="25" spans="1:40" ht="15" customHeight="1" x14ac:dyDescent="0.3">
      <c r="A25" s="2" t="s">
        <v>329</v>
      </c>
      <c r="B25" s="9" t="s">
        <v>970</v>
      </c>
      <c r="C25" s="13">
        <v>0</v>
      </c>
      <c r="D25" s="14">
        <v>0</v>
      </c>
      <c r="E25" s="15">
        <v>0</v>
      </c>
      <c r="F25" s="14">
        <v>0</v>
      </c>
      <c r="G25" s="13">
        <v>0</v>
      </c>
      <c r="H25" s="13">
        <v>0</v>
      </c>
      <c r="I25" s="13">
        <v>0</v>
      </c>
      <c r="J25" s="13">
        <v>0</v>
      </c>
      <c r="K25" s="13">
        <v>0</v>
      </c>
      <c r="L25" s="13">
        <v>0</v>
      </c>
      <c r="M25" s="13">
        <v>0</v>
      </c>
      <c r="N25" s="15">
        <v>0</v>
      </c>
      <c r="O25" s="14">
        <v>0</v>
      </c>
      <c r="P25" s="13">
        <v>0</v>
      </c>
      <c r="Q25" s="13">
        <v>0</v>
      </c>
      <c r="R25" s="13">
        <v>0</v>
      </c>
      <c r="S25" s="13">
        <v>0</v>
      </c>
      <c r="T25" s="13">
        <v>0</v>
      </c>
      <c r="U25" s="13">
        <v>0</v>
      </c>
      <c r="V25" s="13">
        <v>0</v>
      </c>
      <c r="W25" s="13">
        <v>0</v>
      </c>
      <c r="X25" s="13">
        <v>0</v>
      </c>
      <c r="Y25" s="13">
        <v>0</v>
      </c>
      <c r="Z25" s="15">
        <v>0</v>
      </c>
      <c r="AA25" s="14">
        <v>0</v>
      </c>
      <c r="AB25" s="13">
        <v>0</v>
      </c>
      <c r="AC25" s="13">
        <v>0</v>
      </c>
      <c r="AD25" s="13">
        <v>0</v>
      </c>
      <c r="AE25" s="13">
        <v>0</v>
      </c>
      <c r="AF25" s="15">
        <v>0</v>
      </c>
      <c r="AG25" s="14">
        <v>0</v>
      </c>
      <c r="AH25" s="13">
        <v>0</v>
      </c>
      <c r="AI25" s="13">
        <v>0</v>
      </c>
      <c r="AJ25" s="13">
        <v>0</v>
      </c>
      <c r="AK25" s="13">
        <v>0</v>
      </c>
      <c r="AL25" s="15">
        <v>0</v>
      </c>
      <c r="AM25" s="14">
        <v>0</v>
      </c>
      <c r="AN25" s="15">
        <v>0</v>
      </c>
    </row>
    <row r="26" spans="1:40" ht="15" customHeight="1" x14ac:dyDescent="0.3">
      <c r="A26" s="2" t="s">
        <v>329</v>
      </c>
      <c r="B26" s="9"/>
      <c r="C26" s="25">
        <v>0</v>
      </c>
      <c r="D26" s="26">
        <v>0</v>
      </c>
      <c r="E26" s="27">
        <v>0</v>
      </c>
      <c r="F26" s="26">
        <v>0</v>
      </c>
      <c r="G26" s="25">
        <v>0</v>
      </c>
      <c r="H26" s="25">
        <v>0</v>
      </c>
      <c r="I26" s="25">
        <v>0</v>
      </c>
      <c r="J26" s="25">
        <v>0</v>
      </c>
      <c r="K26" s="25">
        <v>0</v>
      </c>
      <c r="L26" s="25">
        <v>0</v>
      </c>
      <c r="M26" s="25">
        <v>0</v>
      </c>
      <c r="N26" s="27">
        <v>0</v>
      </c>
      <c r="O26" s="26">
        <v>0</v>
      </c>
      <c r="P26" s="25">
        <v>0</v>
      </c>
      <c r="Q26" s="25">
        <v>0</v>
      </c>
      <c r="R26" s="25">
        <v>0</v>
      </c>
      <c r="S26" s="25">
        <v>0</v>
      </c>
      <c r="T26" s="25">
        <v>0</v>
      </c>
      <c r="U26" s="25">
        <v>0</v>
      </c>
      <c r="V26" s="25">
        <v>0</v>
      </c>
      <c r="W26" s="25">
        <v>0</v>
      </c>
      <c r="X26" s="25">
        <v>0</v>
      </c>
      <c r="Y26" s="25">
        <v>0</v>
      </c>
      <c r="Z26" s="27">
        <v>0</v>
      </c>
      <c r="AA26" s="26">
        <v>0</v>
      </c>
      <c r="AB26" s="25">
        <v>0</v>
      </c>
      <c r="AC26" s="25">
        <v>0</v>
      </c>
      <c r="AD26" s="25">
        <v>0</v>
      </c>
      <c r="AE26" s="25">
        <v>0</v>
      </c>
      <c r="AF26" s="27">
        <v>0</v>
      </c>
      <c r="AG26" s="26">
        <v>0</v>
      </c>
      <c r="AH26" s="25">
        <v>0</v>
      </c>
      <c r="AI26" s="25">
        <v>0</v>
      </c>
      <c r="AJ26" s="25">
        <v>0</v>
      </c>
      <c r="AK26" s="25">
        <v>0</v>
      </c>
      <c r="AL26" s="27">
        <v>0</v>
      </c>
      <c r="AM26" s="26">
        <v>0</v>
      </c>
      <c r="AN26" s="27">
        <v>0</v>
      </c>
    </row>
    <row r="27" spans="1:40" x14ac:dyDescent="0.3">
      <c r="A27" s="2" t="s">
        <v>329</v>
      </c>
      <c r="B27" s="2" t="s">
        <v>1039</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5A00-000000000000}"/>
  </hyperlinks>
  <pageMargins left="0.7" right="0.7" top="0.75" bottom="0.75" header="0.3" footer="0.3"/>
  <headerFooter>
    <oddHeader>&amp;L&amp;"Aptos"&amp;12&amp;K000000 Classification: CONFIDENTIAL&amp;1#_x000D_</oddHeader>
  </headerFooter>
</worksheet>
</file>

<file path=xl/worksheets/sheet9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B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1247</v>
      </c>
    </row>
    <row r="4" spans="1:40" x14ac:dyDescent="0.3">
      <c r="A4" s="2" t="s">
        <v>329</v>
      </c>
      <c r="B4" s="2" t="s">
        <v>1248</v>
      </c>
    </row>
    <row r="5" spans="1:40" x14ac:dyDescent="0.3">
      <c r="A5" s="2" t="s">
        <v>329</v>
      </c>
      <c r="B5" s="2" t="s">
        <v>95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7</v>
      </c>
      <c r="D9" s="14">
        <v>4</v>
      </c>
      <c r="E9" s="15">
        <v>3</v>
      </c>
      <c r="F9" s="14">
        <v>1</v>
      </c>
      <c r="G9" s="13">
        <v>1</v>
      </c>
      <c r="H9" s="13">
        <v>0</v>
      </c>
      <c r="I9" s="13">
        <v>0</v>
      </c>
      <c r="J9" s="13">
        <v>1</v>
      </c>
      <c r="K9" s="13">
        <v>4</v>
      </c>
      <c r="L9" s="13">
        <v>2</v>
      </c>
      <c r="M9" s="13">
        <v>0</v>
      </c>
      <c r="N9" s="15">
        <v>5</v>
      </c>
      <c r="O9" s="14">
        <v>0</v>
      </c>
      <c r="P9" s="13">
        <v>0</v>
      </c>
      <c r="Q9" s="13">
        <v>0</v>
      </c>
      <c r="R9" s="13">
        <v>0</v>
      </c>
      <c r="S9" s="13">
        <v>0</v>
      </c>
      <c r="T9" s="13">
        <v>7</v>
      </c>
      <c r="U9" s="13">
        <v>0</v>
      </c>
      <c r="V9" s="13">
        <v>0</v>
      </c>
      <c r="W9" s="13">
        <v>0</v>
      </c>
      <c r="X9" s="13">
        <v>0</v>
      </c>
      <c r="Y9" s="13">
        <v>0</v>
      </c>
      <c r="Z9" s="15">
        <v>0</v>
      </c>
      <c r="AA9" s="14">
        <v>7</v>
      </c>
      <c r="AB9" s="13">
        <v>0</v>
      </c>
      <c r="AC9" s="13">
        <v>0</v>
      </c>
      <c r="AD9" s="13">
        <v>0</v>
      </c>
      <c r="AE9" s="13">
        <v>0</v>
      </c>
      <c r="AF9" s="15">
        <v>0</v>
      </c>
      <c r="AG9" s="14">
        <v>6</v>
      </c>
      <c r="AH9" s="13">
        <v>1</v>
      </c>
      <c r="AI9" s="13">
        <v>3</v>
      </c>
      <c r="AJ9" s="13">
        <v>3</v>
      </c>
      <c r="AK9" s="13">
        <v>0</v>
      </c>
      <c r="AL9" s="15">
        <v>1</v>
      </c>
      <c r="AM9" s="14">
        <v>7</v>
      </c>
      <c r="AN9" s="15">
        <v>0</v>
      </c>
    </row>
    <row r="10" spans="1:40" ht="15" customHeight="1" x14ac:dyDescent="0.3">
      <c r="A10" s="2" t="s">
        <v>329</v>
      </c>
      <c r="B10" s="9" t="s">
        <v>338</v>
      </c>
      <c r="C10" s="13">
        <v>6</v>
      </c>
      <c r="D10" s="14">
        <v>4</v>
      </c>
      <c r="E10" s="15">
        <v>3</v>
      </c>
      <c r="F10" s="14">
        <v>1</v>
      </c>
      <c r="G10" s="13">
        <v>1</v>
      </c>
      <c r="H10" s="13">
        <v>0</v>
      </c>
      <c r="I10" s="13">
        <v>0</v>
      </c>
      <c r="J10" s="13">
        <v>1</v>
      </c>
      <c r="K10" s="13">
        <v>4</v>
      </c>
      <c r="L10" s="13">
        <v>2</v>
      </c>
      <c r="M10" s="13">
        <v>0</v>
      </c>
      <c r="N10" s="15">
        <v>5</v>
      </c>
      <c r="O10" s="14">
        <v>0</v>
      </c>
      <c r="P10" s="13">
        <v>0</v>
      </c>
      <c r="Q10" s="13">
        <v>0</v>
      </c>
      <c r="R10" s="13">
        <v>0</v>
      </c>
      <c r="S10" s="13">
        <v>0</v>
      </c>
      <c r="T10" s="13">
        <v>6</v>
      </c>
      <c r="U10" s="13">
        <v>0</v>
      </c>
      <c r="V10" s="13">
        <v>0</v>
      </c>
      <c r="W10" s="13">
        <v>0</v>
      </c>
      <c r="X10" s="13">
        <v>0</v>
      </c>
      <c r="Y10" s="13">
        <v>0</v>
      </c>
      <c r="Z10" s="15">
        <v>0</v>
      </c>
      <c r="AA10" s="14">
        <v>6</v>
      </c>
      <c r="AB10" s="13">
        <v>0</v>
      </c>
      <c r="AC10" s="13">
        <v>0</v>
      </c>
      <c r="AD10" s="13">
        <v>0</v>
      </c>
      <c r="AE10" s="13">
        <v>0</v>
      </c>
      <c r="AF10" s="15">
        <v>0</v>
      </c>
      <c r="AG10" s="14">
        <v>6</v>
      </c>
      <c r="AH10" s="13">
        <v>1</v>
      </c>
      <c r="AI10" s="13">
        <v>3</v>
      </c>
      <c r="AJ10" s="13">
        <v>3</v>
      </c>
      <c r="AK10" s="13">
        <v>0</v>
      </c>
      <c r="AL10" s="15">
        <v>1</v>
      </c>
      <c r="AM10" s="14">
        <v>6</v>
      </c>
      <c r="AN10" s="15">
        <v>0</v>
      </c>
    </row>
    <row r="11" spans="1:40" ht="15" customHeight="1" x14ac:dyDescent="0.3">
      <c r="A11" s="2" t="s">
        <v>329</v>
      </c>
      <c r="B11" s="9" t="s">
        <v>909</v>
      </c>
      <c r="C11" s="13">
        <v>2</v>
      </c>
      <c r="D11" s="14">
        <v>1</v>
      </c>
      <c r="E11" s="15">
        <v>1</v>
      </c>
      <c r="F11" s="14">
        <v>0</v>
      </c>
      <c r="G11" s="13">
        <v>0</v>
      </c>
      <c r="H11" s="13">
        <v>0</v>
      </c>
      <c r="I11" s="13">
        <v>0</v>
      </c>
      <c r="J11" s="13">
        <v>1</v>
      </c>
      <c r="K11" s="13">
        <v>1</v>
      </c>
      <c r="L11" s="13">
        <v>0</v>
      </c>
      <c r="M11" s="13">
        <v>0</v>
      </c>
      <c r="N11" s="15">
        <v>2</v>
      </c>
      <c r="O11" s="14">
        <v>0</v>
      </c>
      <c r="P11" s="13">
        <v>0</v>
      </c>
      <c r="Q11" s="13">
        <v>0</v>
      </c>
      <c r="R11" s="13">
        <v>0</v>
      </c>
      <c r="S11" s="13">
        <v>0</v>
      </c>
      <c r="T11" s="13">
        <v>2</v>
      </c>
      <c r="U11" s="13">
        <v>0</v>
      </c>
      <c r="V11" s="13">
        <v>0</v>
      </c>
      <c r="W11" s="13">
        <v>0</v>
      </c>
      <c r="X11" s="13">
        <v>0</v>
      </c>
      <c r="Y11" s="13">
        <v>0</v>
      </c>
      <c r="Z11" s="15">
        <v>0</v>
      </c>
      <c r="AA11" s="14">
        <v>2</v>
      </c>
      <c r="AB11" s="13">
        <v>0</v>
      </c>
      <c r="AC11" s="13">
        <v>0</v>
      </c>
      <c r="AD11" s="13">
        <v>0</v>
      </c>
      <c r="AE11" s="13">
        <v>0</v>
      </c>
      <c r="AF11" s="15">
        <v>0</v>
      </c>
      <c r="AG11" s="14">
        <v>2</v>
      </c>
      <c r="AH11" s="13">
        <v>0</v>
      </c>
      <c r="AI11" s="13">
        <v>1</v>
      </c>
      <c r="AJ11" s="13">
        <v>1</v>
      </c>
      <c r="AK11" s="13">
        <v>0</v>
      </c>
      <c r="AL11" s="15">
        <v>0</v>
      </c>
      <c r="AM11" s="14">
        <v>2</v>
      </c>
      <c r="AN11" s="15">
        <v>0</v>
      </c>
    </row>
    <row r="12" spans="1:40" ht="15" customHeight="1" x14ac:dyDescent="0.3">
      <c r="A12" s="2" t="s">
        <v>329</v>
      </c>
      <c r="B12" s="9"/>
      <c r="C12" s="16">
        <v>0.27</v>
      </c>
      <c r="D12" s="17">
        <v>0.24</v>
      </c>
      <c r="E12" s="18">
        <v>0.32</v>
      </c>
      <c r="F12" s="17">
        <v>0</v>
      </c>
      <c r="G12" s="16">
        <v>0</v>
      </c>
      <c r="H12" s="16">
        <v>0</v>
      </c>
      <c r="I12" s="16">
        <v>0</v>
      </c>
      <c r="J12" s="16">
        <v>1</v>
      </c>
      <c r="K12" s="16">
        <v>0.24</v>
      </c>
      <c r="L12" s="16">
        <v>0</v>
      </c>
      <c r="M12" s="16">
        <v>0</v>
      </c>
      <c r="N12" s="18">
        <v>0.38</v>
      </c>
      <c r="O12" s="17">
        <v>0</v>
      </c>
      <c r="P12" s="16">
        <v>0</v>
      </c>
      <c r="Q12" s="16">
        <v>0</v>
      </c>
      <c r="R12" s="16">
        <v>0</v>
      </c>
      <c r="S12" s="16">
        <v>0</v>
      </c>
      <c r="T12" s="16">
        <v>0.27</v>
      </c>
      <c r="U12" s="16">
        <v>0</v>
      </c>
      <c r="V12" s="16">
        <v>0</v>
      </c>
      <c r="W12" s="16">
        <v>0</v>
      </c>
      <c r="X12" s="16">
        <v>0</v>
      </c>
      <c r="Y12" s="16">
        <v>0</v>
      </c>
      <c r="Z12" s="18">
        <v>0</v>
      </c>
      <c r="AA12" s="17">
        <v>0.27</v>
      </c>
      <c r="AB12" s="16">
        <v>0</v>
      </c>
      <c r="AC12" s="16">
        <v>0</v>
      </c>
      <c r="AD12" s="16">
        <v>0</v>
      </c>
      <c r="AE12" s="16">
        <v>0</v>
      </c>
      <c r="AF12" s="18">
        <v>0</v>
      </c>
      <c r="AG12" s="17">
        <v>0.31</v>
      </c>
      <c r="AH12" s="16">
        <v>0</v>
      </c>
      <c r="AI12" s="16">
        <v>0.33</v>
      </c>
      <c r="AJ12" s="16">
        <v>0.3</v>
      </c>
      <c r="AK12" s="16">
        <v>0</v>
      </c>
      <c r="AL12" s="18">
        <v>0</v>
      </c>
      <c r="AM12" s="17">
        <v>0.27</v>
      </c>
      <c r="AN12" s="18">
        <v>0</v>
      </c>
    </row>
    <row r="13" spans="1:40" ht="15" customHeight="1" x14ac:dyDescent="0.3">
      <c r="A13" s="2" t="s">
        <v>329</v>
      </c>
      <c r="B13" s="9" t="s">
        <v>922</v>
      </c>
      <c r="C13" s="13">
        <v>4</v>
      </c>
      <c r="D13" s="14">
        <v>3</v>
      </c>
      <c r="E13" s="15">
        <v>1</v>
      </c>
      <c r="F13" s="14">
        <v>1</v>
      </c>
      <c r="G13" s="13">
        <v>0</v>
      </c>
      <c r="H13" s="13">
        <v>0</v>
      </c>
      <c r="I13" s="13">
        <v>0</v>
      </c>
      <c r="J13" s="13">
        <v>0</v>
      </c>
      <c r="K13" s="13">
        <v>3</v>
      </c>
      <c r="L13" s="13">
        <v>1</v>
      </c>
      <c r="M13" s="13">
        <v>0</v>
      </c>
      <c r="N13" s="15">
        <v>3</v>
      </c>
      <c r="O13" s="14">
        <v>0</v>
      </c>
      <c r="P13" s="13">
        <v>0</v>
      </c>
      <c r="Q13" s="13">
        <v>0</v>
      </c>
      <c r="R13" s="13">
        <v>0</v>
      </c>
      <c r="S13" s="13">
        <v>0</v>
      </c>
      <c r="T13" s="13">
        <v>4</v>
      </c>
      <c r="U13" s="13">
        <v>0</v>
      </c>
      <c r="V13" s="13">
        <v>0</v>
      </c>
      <c r="W13" s="13">
        <v>0</v>
      </c>
      <c r="X13" s="13">
        <v>0</v>
      </c>
      <c r="Y13" s="13">
        <v>0</v>
      </c>
      <c r="Z13" s="15">
        <v>0</v>
      </c>
      <c r="AA13" s="14">
        <v>4</v>
      </c>
      <c r="AB13" s="13">
        <v>0</v>
      </c>
      <c r="AC13" s="13">
        <v>0</v>
      </c>
      <c r="AD13" s="13">
        <v>0</v>
      </c>
      <c r="AE13" s="13">
        <v>0</v>
      </c>
      <c r="AF13" s="15">
        <v>0</v>
      </c>
      <c r="AG13" s="14">
        <v>4</v>
      </c>
      <c r="AH13" s="13">
        <v>0</v>
      </c>
      <c r="AI13" s="13">
        <v>2</v>
      </c>
      <c r="AJ13" s="13">
        <v>2</v>
      </c>
      <c r="AK13" s="13">
        <v>0</v>
      </c>
      <c r="AL13" s="15">
        <v>0</v>
      </c>
      <c r="AM13" s="14">
        <v>4</v>
      </c>
      <c r="AN13" s="15">
        <v>0</v>
      </c>
    </row>
    <row r="14" spans="1:40" ht="15" customHeight="1" x14ac:dyDescent="0.3">
      <c r="A14" s="2" t="s">
        <v>329</v>
      </c>
      <c r="B14" s="9"/>
      <c r="C14" s="16">
        <v>0.59</v>
      </c>
      <c r="D14" s="17">
        <v>0.76</v>
      </c>
      <c r="E14" s="18">
        <v>0.36</v>
      </c>
      <c r="F14" s="17">
        <v>1</v>
      </c>
      <c r="G14" s="16">
        <v>0</v>
      </c>
      <c r="H14" s="16">
        <v>0</v>
      </c>
      <c r="I14" s="16">
        <v>0</v>
      </c>
      <c r="J14" s="16">
        <v>0</v>
      </c>
      <c r="K14" s="16">
        <v>0.76</v>
      </c>
      <c r="L14" s="16">
        <v>0.53</v>
      </c>
      <c r="M14" s="16">
        <v>0</v>
      </c>
      <c r="N14" s="18">
        <v>0.62</v>
      </c>
      <c r="O14" s="17">
        <v>0</v>
      </c>
      <c r="P14" s="16">
        <v>0</v>
      </c>
      <c r="Q14" s="16">
        <v>0</v>
      </c>
      <c r="R14" s="16">
        <v>0</v>
      </c>
      <c r="S14" s="16">
        <v>0</v>
      </c>
      <c r="T14" s="16">
        <v>0.59</v>
      </c>
      <c r="U14" s="16">
        <v>0</v>
      </c>
      <c r="V14" s="16">
        <v>0</v>
      </c>
      <c r="W14" s="16">
        <v>0</v>
      </c>
      <c r="X14" s="16">
        <v>0</v>
      </c>
      <c r="Y14" s="16">
        <v>0</v>
      </c>
      <c r="Z14" s="18">
        <v>0</v>
      </c>
      <c r="AA14" s="17">
        <v>0.59</v>
      </c>
      <c r="AB14" s="16">
        <v>0</v>
      </c>
      <c r="AC14" s="16">
        <v>0</v>
      </c>
      <c r="AD14" s="16">
        <v>0</v>
      </c>
      <c r="AE14" s="16">
        <v>0</v>
      </c>
      <c r="AF14" s="18">
        <v>0</v>
      </c>
      <c r="AG14" s="17">
        <v>0.69</v>
      </c>
      <c r="AH14" s="16">
        <v>0</v>
      </c>
      <c r="AI14" s="16">
        <v>0.67</v>
      </c>
      <c r="AJ14" s="16">
        <v>0.7</v>
      </c>
      <c r="AK14" s="16">
        <v>0</v>
      </c>
      <c r="AL14" s="18">
        <v>0</v>
      </c>
      <c r="AM14" s="17">
        <v>0.59</v>
      </c>
      <c r="AN14" s="18">
        <v>0</v>
      </c>
    </row>
    <row r="15" spans="1:40" ht="15" customHeight="1" x14ac:dyDescent="0.3">
      <c r="A15" s="2" t="s">
        <v>329</v>
      </c>
      <c r="B15" s="9" t="s">
        <v>930</v>
      </c>
      <c r="C15" s="13">
        <v>1</v>
      </c>
      <c r="D15" s="14">
        <v>0</v>
      </c>
      <c r="E15" s="15">
        <v>1</v>
      </c>
      <c r="F15" s="14">
        <v>0</v>
      </c>
      <c r="G15" s="13">
        <v>1</v>
      </c>
      <c r="H15" s="13">
        <v>0</v>
      </c>
      <c r="I15" s="13">
        <v>0</v>
      </c>
      <c r="J15" s="13">
        <v>0</v>
      </c>
      <c r="K15" s="13">
        <v>0</v>
      </c>
      <c r="L15" s="13">
        <v>1</v>
      </c>
      <c r="M15" s="13">
        <v>0</v>
      </c>
      <c r="N15" s="15">
        <v>0</v>
      </c>
      <c r="O15" s="14">
        <v>0</v>
      </c>
      <c r="P15" s="13">
        <v>0</v>
      </c>
      <c r="Q15" s="13">
        <v>0</v>
      </c>
      <c r="R15" s="13">
        <v>0</v>
      </c>
      <c r="S15" s="13">
        <v>0</v>
      </c>
      <c r="T15" s="13">
        <v>1</v>
      </c>
      <c r="U15" s="13">
        <v>0</v>
      </c>
      <c r="V15" s="13">
        <v>0</v>
      </c>
      <c r="W15" s="13">
        <v>0</v>
      </c>
      <c r="X15" s="13">
        <v>0</v>
      </c>
      <c r="Y15" s="13">
        <v>0</v>
      </c>
      <c r="Z15" s="15">
        <v>0</v>
      </c>
      <c r="AA15" s="14">
        <v>1</v>
      </c>
      <c r="AB15" s="13">
        <v>0</v>
      </c>
      <c r="AC15" s="13">
        <v>0</v>
      </c>
      <c r="AD15" s="13">
        <v>0</v>
      </c>
      <c r="AE15" s="13">
        <v>0</v>
      </c>
      <c r="AF15" s="15">
        <v>0</v>
      </c>
      <c r="AG15" s="14">
        <v>0</v>
      </c>
      <c r="AH15" s="13">
        <v>1</v>
      </c>
      <c r="AI15" s="13">
        <v>0</v>
      </c>
      <c r="AJ15" s="13">
        <v>0</v>
      </c>
      <c r="AK15" s="13">
        <v>0</v>
      </c>
      <c r="AL15" s="15">
        <v>1</v>
      </c>
      <c r="AM15" s="14">
        <v>1</v>
      </c>
      <c r="AN15" s="15">
        <v>0</v>
      </c>
    </row>
    <row r="16" spans="1:40" ht="15" customHeight="1" x14ac:dyDescent="0.3">
      <c r="A16" s="2" t="s">
        <v>329</v>
      </c>
      <c r="B16" s="9"/>
      <c r="C16" s="16">
        <v>0.13</v>
      </c>
      <c r="D16" s="17">
        <v>0</v>
      </c>
      <c r="E16" s="18">
        <v>0.32</v>
      </c>
      <c r="F16" s="17">
        <v>0</v>
      </c>
      <c r="G16" s="16">
        <v>1</v>
      </c>
      <c r="H16" s="16">
        <v>0</v>
      </c>
      <c r="I16" s="16">
        <v>0</v>
      </c>
      <c r="J16" s="16">
        <v>0</v>
      </c>
      <c r="K16" s="16">
        <v>0</v>
      </c>
      <c r="L16" s="16">
        <v>0.47</v>
      </c>
      <c r="M16" s="16">
        <v>0</v>
      </c>
      <c r="N16" s="18">
        <v>0</v>
      </c>
      <c r="O16" s="17">
        <v>0</v>
      </c>
      <c r="P16" s="16">
        <v>0</v>
      </c>
      <c r="Q16" s="16">
        <v>0</v>
      </c>
      <c r="R16" s="16">
        <v>0</v>
      </c>
      <c r="S16" s="16">
        <v>0</v>
      </c>
      <c r="T16" s="16">
        <v>0.13</v>
      </c>
      <c r="U16" s="16">
        <v>0</v>
      </c>
      <c r="V16" s="16">
        <v>0</v>
      </c>
      <c r="W16" s="16">
        <v>0</v>
      </c>
      <c r="X16" s="16">
        <v>0</v>
      </c>
      <c r="Y16" s="16">
        <v>0</v>
      </c>
      <c r="Z16" s="18">
        <v>0</v>
      </c>
      <c r="AA16" s="17">
        <v>0.13</v>
      </c>
      <c r="AB16" s="16">
        <v>0</v>
      </c>
      <c r="AC16" s="16">
        <v>0</v>
      </c>
      <c r="AD16" s="16">
        <v>0</v>
      </c>
      <c r="AE16" s="16">
        <v>0</v>
      </c>
      <c r="AF16" s="18">
        <v>0</v>
      </c>
      <c r="AG16" s="17">
        <v>0</v>
      </c>
      <c r="AH16" s="16">
        <v>1</v>
      </c>
      <c r="AI16" s="16">
        <v>0</v>
      </c>
      <c r="AJ16" s="16">
        <v>0</v>
      </c>
      <c r="AK16" s="16">
        <v>0</v>
      </c>
      <c r="AL16" s="18">
        <v>1</v>
      </c>
      <c r="AM16" s="17">
        <v>0.13</v>
      </c>
      <c r="AN16" s="18">
        <v>0</v>
      </c>
    </row>
    <row r="17" spans="1:40" ht="15" customHeight="1" x14ac:dyDescent="0.3">
      <c r="A17" s="2" t="s">
        <v>329</v>
      </c>
      <c r="B17" s="9" t="s">
        <v>940</v>
      </c>
      <c r="C17" s="13">
        <v>0</v>
      </c>
      <c r="D17" s="14">
        <v>0</v>
      </c>
      <c r="E17" s="15">
        <v>0</v>
      </c>
      <c r="F17" s="14">
        <v>0</v>
      </c>
      <c r="G17" s="13">
        <v>0</v>
      </c>
      <c r="H17" s="13">
        <v>0</v>
      </c>
      <c r="I17" s="13">
        <v>0</v>
      </c>
      <c r="J17" s="13">
        <v>0</v>
      </c>
      <c r="K17" s="13">
        <v>0</v>
      </c>
      <c r="L17" s="13">
        <v>0</v>
      </c>
      <c r="M17" s="13">
        <v>0</v>
      </c>
      <c r="N17" s="15">
        <v>0</v>
      </c>
      <c r="O17" s="14">
        <v>0</v>
      </c>
      <c r="P17" s="13">
        <v>0</v>
      </c>
      <c r="Q17" s="13">
        <v>0</v>
      </c>
      <c r="R17" s="13">
        <v>0</v>
      </c>
      <c r="S17" s="13">
        <v>0</v>
      </c>
      <c r="T17" s="13">
        <v>0</v>
      </c>
      <c r="U17" s="13">
        <v>0</v>
      </c>
      <c r="V17" s="13">
        <v>0</v>
      </c>
      <c r="W17" s="13">
        <v>0</v>
      </c>
      <c r="X17" s="13">
        <v>0</v>
      </c>
      <c r="Y17" s="13">
        <v>0</v>
      </c>
      <c r="Z17" s="15">
        <v>0</v>
      </c>
      <c r="AA17" s="14">
        <v>0</v>
      </c>
      <c r="AB17" s="13">
        <v>0</v>
      </c>
      <c r="AC17" s="13">
        <v>0</v>
      </c>
      <c r="AD17" s="13">
        <v>0</v>
      </c>
      <c r="AE17" s="13">
        <v>0</v>
      </c>
      <c r="AF17" s="15">
        <v>0</v>
      </c>
      <c r="AG17" s="14">
        <v>0</v>
      </c>
      <c r="AH17" s="13">
        <v>0</v>
      </c>
      <c r="AI17" s="13">
        <v>0</v>
      </c>
      <c r="AJ17" s="13">
        <v>0</v>
      </c>
      <c r="AK17" s="13">
        <v>0</v>
      </c>
      <c r="AL17" s="15">
        <v>0</v>
      </c>
      <c r="AM17" s="14">
        <v>0</v>
      </c>
      <c r="AN17" s="15">
        <v>0</v>
      </c>
    </row>
    <row r="18" spans="1:40" ht="15" customHeight="1" x14ac:dyDescent="0.3">
      <c r="A18" s="2" t="s">
        <v>329</v>
      </c>
      <c r="B18" s="9"/>
      <c r="C18" s="16">
        <v>0</v>
      </c>
      <c r="D18" s="17">
        <v>0</v>
      </c>
      <c r="E18" s="18">
        <v>0</v>
      </c>
      <c r="F18" s="17">
        <v>0</v>
      </c>
      <c r="G18" s="16">
        <v>0</v>
      </c>
      <c r="H18" s="16">
        <v>0</v>
      </c>
      <c r="I18" s="16">
        <v>0</v>
      </c>
      <c r="J18" s="16">
        <v>0</v>
      </c>
      <c r="K18" s="16">
        <v>0</v>
      </c>
      <c r="L18" s="16">
        <v>0</v>
      </c>
      <c r="M18" s="16">
        <v>0</v>
      </c>
      <c r="N18" s="18">
        <v>0</v>
      </c>
      <c r="O18" s="17">
        <v>0</v>
      </c>
      <c r="P18" s="16">
        <v>0</v>
      </c>
      <c r="Q18" s="16">
        <v>0</v>
      </c>
      <c r="R18" s="16">
        <v>0</v>
      </c>
      <c r="S18" s="16">
        <v>0</v>
      </c>
      <c r="T18" s="16">
        <v>0</v>
      </c>
      <c r="U18" s="16">
        <v>0</v>
      </c>
      <c r="V18" s="16">
        <v>0</v>
      </c>
      <c r="W18" s="16">
        <v>0</v>
      </c>
      <c r="X18" s="16">
        <v>0</v>
      </c>
      <c r="Y18" s="16">
        <v>0</v>
      </c>
      <c r="Z18" s="18">
        <v>0</v>
      </c>
      <c r="AA18" s="17">
        <v>0</v>
      </c>
      <c r="AB18" s="16">
        <v>0</v>
      </c>
      <c r="AC18" s="16">
        <v>0</v>
      </c>
      <c r="AD18" s="16">
        <v>0</v>
      </c>
      <c r="AE18" s="16">
        <v>0</v>
      </c>
      <c r="AF18" s="18">
        <v>0</v>
      </c>
      <c r="AG18" s="17">
        <v>0</v>
      </c>
      <c r="AH18" s="16">
        <v>0</v>
      </c>
      <c r="AI18" s="16">
        <v>0</v>
      </c>
      <c r="AJ18" s="16">
        <v>0</v>
      </c>
      <c r="AK18" s="16">
        <v>0</v>
      </c>
      <c r="AL18" s="18">
        <v>0</v>
      </c>
      <c r="AM18" s="17">
        <v>0</v>
      </c>
      <c r="AN18" s="18">
        <v>0</v>
      </c>
    </row>
    <row r="19" spans="1:40" ht="15" customHeight="1" x14ac:dyDescent="0.3">
      <c r="A19" s="2" t="s">
        <v>329</v>
      </c>
      <c r="B19" s="9" t="s">
        <v>950</v>
      </c>
      <c r="C19" s="13">
        <v>0</v>
      </c>
      <c r="D19" s="14">
        <v>0</v>
      </c>
      <c r="E19" s="15">
        <v>0</v>
      </c>
      <c r="F19" s="14">
        <v>0</v>
      </c>
      <c r="G19" s="13">
        <v>0</v>
      </c>
      <c r="H19" s="13">
        <v>0</v>
      </c>
      <c r="I19" s="13">
        <v>0</v>
      </c>
      <c r="J19" s="13">
        <v>0</v>
      </c>
      <c r="K19" s="13">
        <v>0</v>
      </c>
      <c r="L19" s="13">
        <v>0</v>
      </c>
      <c r="M19" s="13">
        <v>0</v>
      </c>
      <c r="N19" s="15">
        <v>0</v>
      </c>
      <c r="O19" s="14">
        <v>0</v>
      </c>
      <c r="P19" s="13">
        <v>0</v>
      </c>
      <c r="Q19" s="13">
        <v>0</v>
      </c>
      <c r="R19" s="13">
        <v>0</v>
      </c>
      <c r="S19" s="13">
        <v>0</v>
      </c>
      <c r="T19" s="13">
        <v>0</v>
      </c>
      <c r="U19" s="13">
        <v>0</v>
      </c>
      <c r="V19" s="13">
        <v>0</v>
      </c>
      <c r="W19" s="13">
        <v>0</v>
      </c>
      <c r="X19" s="13">
        <v>0</v>
      </c>
      <c r="Y19" s="13">
        <v>0</v>
      </c>
      <c r="Z19" s="15">
        <v>0</v>
      </c>
      <c r="AA19" s="14">
        <v>0</v>
      </c>
      <c r="AB19" s="13">
        <v>0</v>
      </c>
      <c r="AC19" s="13">
        <v>0</v>
      </c>
      <c r="AD19" s="13">
        <v>0</v>
      </c>
      <c r="AE19" s="13">
        <v>0</v>
      </c>
      <c r="AF19" s="15">
        <v>0</v>
      </c>
      <c r="AG19" s="14">
        <v>0</v>
      </c>
      <c r="AH19" s="13">
        <v>0</v>
      </c>
      <c r="AI19" s="13">
        <v>0</v>
      </c>
      <c r="AJ19" s="13">
        <v>0</v>
      </c>
      <c r="AK19" s="13">
        <v>0</v>
      </c>
      <c r="AL19" s="15">
        <v>0</v>
      </c>
      <c r="AM19" s="14">
        <v>0</v>
      </c>
      <c r="AN19" s="15">
        <v>0</v>
      </c>
    </row>
    <row r="20" spans="1:40" ht="15" customHeight="1" x14ac:dyDescent="0.3">
      <c r="A20" s="2" t="s">
        <v>329</v>
      </c>
      <c r="B20" s="9"/>
      <c r="C20" s="16">
        <v>0</v>
      </c>
      <c r="D20" s="17">
        <v>0</v>
      </c>
      <c r="E20" s="18">
        <v>0</v>
      </c>
      <c r="F20" s="17">
        <v>0</v>
      </c>
      <c r="G20" s="16">
        <v>0</v>
      </c>
      <c r="H20" s="16">
        <v>0</v>
      </c>
      <c r="I20" s="16">
        <v>0</v>
      </c>
      <c r="J20" s="16">
        <v>0</v>
      </c>
      <c r="K20" s="16">
        <v>0</v>
      </c>
      <c r="L20" s="16">
        <v>0</v>
      </c>
      <c r="M20" s="16">
        <v>0</v>
      </c>
      <c r="N20" s="18">
        <v>0</v>
      </c>
      <c r="O20" s="17">
        <v>0</v>
      </c>
      <c r="P20" s="16">
        <v>0</v>
      </c>
      <c r="Q20" s="16">
        <v>0</v>
      </c>
      <c r="R20" s="16">
        <v>0</v>
      </c>
      <c r="S20" s="16">
        <v>0</v>
      </c>
      <c r="T20" s="16">
        <v>0</v>
      </c>
      <c r="U20" s="16">
        <v>0</v>
      </c>
      <c r="V20" s="16">
        <v>0</v>
      </c>
      <c r="W20" s="16">
        <v>0</v>
      </c>
      <c r="X20" s="16">
        <v>0</v>
      </c>
      <c r="Y20" s="16">
        <v>0</v>
      </c>
      <c r="Z20" s="18">
        <v>0</v>
      </c>
      <c r="AA20" s="17">
        <v>0</v>
      </c>
      <c r="AB20" s="16">
        <v>0</v>
      </c>
      <c r="AC20" s="16">
        <v>0</v>
      </c>
      <c r="AD20" s="16">
        <v>0</v>
      </c>
      <c r="AE20" s="16">
        <v>0</v>
      </c>
      <c r="AF20" s="18">
        <v>0</v>
      </c>
      <c r="AG20" s="17">
        <v>0</v>
      </c>
      <c r="AH20" s="16">
        <v>0</v>
      </c>
      <c r="AI20" s="16">
        <v>0</v>
      </c>
      <c r="AJ20" s="16">
        <v>0</v>
      </c>
      <c r="AK20" s="16">
        <v>0</v>
      </c>
      <c r="AL20" s="18">
        <v>0</v>
      </c>
      <c r="AM20" s="17">
        <v>0</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16">
        <v>0</v>
      </c>
      <c r="D22" s="17">
        <v>0</v>
      </c>
      <c r="E22" s="18">
        <v>0</v>
      </c>
      <c r="F22" s="17">
        <v>0</v>
      </c>
      <c r="G22" s="16">
        <v>0</v>
      </c>
      <c r="H22" s="16">
        <v>0</v>
      </c>
      <c r="I22" s="16">
        <v>0</v>
      </c>
      <c r="J22" s="16">
        <v>0</v>
      </c>
      <c r="K22" s="16">
        <v>0</v>
      </c>
      <c r="L22" s="16">
        <v>0</v>
      </c>
      <c r="M22" s="16">
        <v>0</v>
      </c>
      <c r="N22" s="18">
        <v>0</v>
      </c>
      <c r="O22" s="17">
        <v>0</v>
      </c>
      <c r="P22" s="16">
        <v>0</v>
      </c>
      <c r="Q22" s="16">
        <v>0</v>
      </c>
      <c r="R22" s="16">
        <v>0</v>
      </c>
      <c r="S22" s="16">
        <v>0</v>
      </c>
      <c r="T22" s="16">
        <v>0</v>
      </c>
      <c r="U22" s="16">
        <v>0</v>
      </c>
      <c r="V22" s="16">
        <v>0</v>
      </c>
      <c r="W22" s="16">
        <v>0</v>
      </c>
      <c r="X22" s="16">
        <v>0</v>
      </c>
      <c r="Y22" s="16">
        <v>0</v>
      </c>
      <c r="Z22" s="18">
        <v>0</v>
      </c>
      <c r="AA22" s="17">
        <v>0</v>
      </c>
      <c r="AB22" s="16">
        <v>0</v>
      </c>
      <c r="AC22" s="16">
        <v>0</v>
      </c>
      <c r="AD22" s="16">
        <v>0</v>
      </c>
      <c r="AE22" s="16">
        <v>0</v>
      </c>
      <c r="AF22" s="18">
        <v>0</v>
      </c>
      <c r="AG22" s="17">
        <v>0</v>
      </c>
      <c r="AH22" s="16">
        <v>0</v>
      </c>
      <c r="AI22" s="16">
        <v>0</v>
      </c>
      <c r="AJ22" s="16">
        <v>0</v>
      </c>
      <c r="AK22" s="16">
        <v>0</v>
      </c>
      <c r="AL22" s="18">
        <v>0</v>
      </c>
      <c r="AM22" s="17">
        <v>0</v>
      </c>
      <c r="AN22" s="18">
        <v>0</v>
      </c>
    </row>
    <row r="23" spans="1:40" ht="15" customHeight="1" x14ac:dyDescent="0.3">
      <c r="A23" s="2" t="s">
        <v>329</v>
      </c>
      <c r="B23" s="9" t="s">
        <v>960</v>
      </c>
      <c r="C23" s="13">
        <v>6</v>
      </c>
      <c r="D23" s="14">
        <v>4</v>
      </c>
      <c r="E23" s="15">
        <v>2</v>
      </c>
      <c r="F23" s="14">
        <v>1</v>
      </c>
      <c r="G23" s="13">
        <v>0</v>
      </c>
      <c r="H23" s="13">
        <v>0</v>
      </c>
      <c r="I23" s="13">
        <v>0</v>
      </c>
      <c r="J23" s="13">
        <v>1</v>
      </c>
      <c r="K23" s="13">
        <v>4</v>
      </c>
      <c r="L23" s="13">
        <v>1</v>
      </c>
      <c r="M23" s="13">
        <v>0</v>
      </c>
      <c r="N23" s="15">
        <v>5</v>
      </c>
      <c r="O23" s="14">
        <v>0</v>
      </c>
      <c r="P23" s="13">
        <v>0</v>
      </c>
      <c r="Q23" s="13">
        <v>0</v>
      </c>
      <c r="R23" s="13">
        <v>0</v>
      </c>
      <c r="S23" s="13">
        <v>0</v>
      </c>
      <c r="T23" s="13">
        <v>6</v>
      </c>
      <c r="U23" s="13">
        <v>0</v>
      </c>
      <c r="V23" s="13">
        <v>0</v>
      </c>
      <c r="W23" s="13">
        <v>0</v>
      </c>
      <c r="X23" s="13">
        <v>0</v>
      </c>
      <c r="Y23" s="13">
        <v>0</v>
      </c>
      <c r="Z23" s="15">
        <v>0</v>
      </c>
      <c r="AA23" s="14">
        <v>6</v>
      </c>
      <c r="AB23" s="13">
        <v>0</v>
      </c>
      <c r="AC23" s="13">
        <v>0</v>
      </c>
      <c r="AD23" s="13">
        <v>0</v>
      </c>
      <c r="AE23" s="13">
        <v>0</v>
      </c>
      <c r="AF23" s="15">
        <v>0</v>
      </c>
      <c r="AG23" s="14">
        <v>6</v>
      </c>
      <c r="AH23" s="13">
        <v>0</v>
      </c>
      <c r="AI23" s="13">
        <v>3</v>
      </c>
      <c r="AJ23" s="13">
        <v>3</v>
      </c>
      <c r="AK23" s="13">
        <v>0</v>
      </c>
      <c r="AL23" s="15">
        <v>0</v>
      </c>
      <c r="AM23" s="14">
        <v>6</v>
      </c>
      <c r="AN23" s="15">
        <v>0</v>
      </c>
    </row>
    <row r="24" spans="1:40" ht="15" customHeight="1" x14ac:dyDescent="0.3">
      <c r="A24" s="2" t="s">
        <v>329</v>
      </c>
      <c r="B24" s="9"/>
      <c r="C24" s="16">
        <v>0.87</v>
      </c>
      <c r="D24" s="17">
        <v>1</v>
      </c>
      <c r="E24" s="18">
        <v>0.68</v>
      </c>
      <c r="F24" s="17">
        <v>1</v>
      </c>
      <c r="G24" s="16">
        <v>0</v>
      </c>
      <c r="H24" s="16">
        <v>0</v>
      </c>
      <c r="I24" s="16">
        <v>0</v>
      </c>
      <c r="J24" s="16">
        <v>1</v>
      </c>
      <c r="K24" s="16">
        <v>1</v>
      </c>
      <c r="L24" s="16">
        <v>0.53</v>
      </c>
      <c r="M24" s="16">
        <v>0</v>
      </c>
      <c r="N24" s="18">
        <v>1</v>
      </c>
      <c r="O24" s="17">
        <v>0</v>
      </c>
      <c r="P24" s="16">
        <v>0</v>
      </c>
      <c r="Q24" s="16">
        <v>0</v>
      </c>
      <c r="R24" s="16">
        <v>0</v>
      </c>
      <c r="S24" s="16">
        <v>0</v>
      </c>
      <c r="T24" s="16">
        <v>0.87</v>
      </c>
      <c r="U24" s="16">
        <v>0</v>
      </c>
      <c r="V24" s="16">
        <v>0</v>
      </c>
      <c r="W24" s="16">
        <v>0</v>
      </c>
      <c r="X24" s="16">
        <v>0</v>
      </c>
      <c r="Y24" s="16">
        <v>0</v>
      </c>
      <c r="Z24" s="18">
        <v>0</v>
      </c>
      <c r="AA24" s="17">
        <v>0.87</v>
      </c>
      <c r="AB24" s="16">
        <v>0</v>
      </c>
      <c r="AC24" s="16">
        <v>0</v>
      </c>
      <c r="AD24" s="16">
        <v>0</v>
      </c>
      <c r="AE24" s="16">
        <v>0</v>
      </c>
      <c r="AF24" s="18">
        <v>0</v>
      </c>
      <c r="AG24" s="17">
        <v>1</v>
      </c>
      <c r="AH24" s="16">
        <v>0</v>
      </c>
      <c r="AI24" s="16">
        <v>1</v>
      </c>
      <c r="AJ24" s="16">
        <v>1</v>
      </c>
      <c r="AK24" s="16">
        <v>0</v>
      </c>
      <c r="AL24" s="18">
        <v>0</v>
      </c>
      <c r="AM24" s="17">
        <v>0.87</v>
      </c>
      <c r="AN24" s="18">
        <v>0</v>
      </c>
    </row>
    <row r="25" spans="1:40" ht="15" customHeight="1" x14ac:dyDescent="0.3">
      <c r="A25" s="2" t="s">
        <v>329</v>
      </c>
      <c r="B25" s="9" t="s">
        <v>970</v>
      </c>
      <c r="C25" s="13">
        <v>0</v>
      </c>
      <c r="D25" s="14">
        <v>0</v>
      </c>
      <c r="E25" s="15">
        <v>0</v>
      </c>
      <c r="F25" s="14">
        <v>0</v>
      </c>
      <c r="G25" s="13">
        <v>0</v>
      </c>
      <c r="H25" s="13">
        <v>0</v>
      </c>
      <c r="I25" s="13">
        <v>0</v>
      </c>
      <c r="J25" s="13">
        <v>0</v>
      </c>
      <c r="K25" s="13">
        <v>0</v>
      </c>
      <c r="L25" s="13">
        <v>0</v>
      </c>
      <c r="M25" s="13">
        <v>0</v>
      </c>
      <c r="N25" s="15">
        <v>0</v>
      </c>
      <c r="O25" s="14">
        <v>0</v>
      </c>
      <c r="P25" s="13">
        <v>0</v>
      </c>
      <c r="Q25" s="13">
        <v>0</v>
      </c>
      <c r="R25" s="13">
        <v>0</v>
      </c>
      <c r="S25" s="13">
        <v>0</v>
      </c>
      <c r="T25" s="13">
        <v>0</v>
      </c>
      <c r="U25" s="13">
        <v>0</v>
      </c>
      <c r="V25" s="13">
        <v>0</v>
      </c>
      <c r="W25" s="13">
        <v>0</v>
      </c>
      <c r="X25" s="13">
        <v>0</v>
      </c>
      <c r="Y25" s="13">
        <v>0</v>
      </c>
      <c r="Z25" s="15">
        <v>0</v>
      </c>
      <c r="AA25" s="14">
        <v>0</v>
      </c>
      <c r="AB25" s="13">
        <v>0</v>
      </c>
      <c r="AC25" s="13">
        <v>0</v>
      </c>
      <c r="AD25" s="13">
        <v>0</v>
      </c>
      <c r="AE25" s="13">
        <v>0</v>
      </c>
      <c r="AF25" s="15">
        <v>0</v>
      </c>
      <c r="AG25" s="14">
        <v>0</v>
      </c>
      <c r="AH25" s="13">
        <v>0</v>
      </c>
      <c r="AI25" s="13">
        <v>0</v>
      </c>
      <c r="AJ25" s="13">
        <v>0</v>
      </c>
      <c r="AK25" s="13">
        <v>0</v>
      </c>
      <c r="AL25" s="15">
        <v>0</v>
      </c>
      <c r="AM25" s="14">
        <v>0</v>
      </c>
      <c r="AN25" s="15">
        <v>0</v>
      </c>
    </row>
    <row r="26" spans="1:40" ht="15" customHeight="1" x14ac:dyDescent="0.3">
      <c r="A26" s="2" t="s">
        <v>329</v>
      </c>
      <c r="B26" s="9"/>
      <c r="C26" s="25">
        <v>0</v>
      </c>
      <c r="D26" s="26">
        <v>0</v>
      </c>
      <c r="E26" s="27">
        <v>0</v>
      </c>
      <c r="F26" s="26">
        <v>0</v>
      </c>
      <c r="G26" s="25">
        <v>0</v>
      </c>
      <c r="H26" s="25">
        <v>0</v>
      </c>
      <c r="I26" s="25">
        <v>0</v>
      </c>
      <c r="J26" s="25">
        <v>0</v>
      </c>
      <c r="K26" s="25">
        <v>0</v>
      </c>
      <c r="L26" s="25">
        <v>0</v>
      </c>
      <c r="M26" s="25">
        <v>0</v>
      </c>
      <c r="N26" s="27">
        <v>0</v>
      </c>
      <c r="O26" s="26">
        <v>0</v>
      </c>
      <c r="P26" s="25">
        <v>0</v>
      </c>
      <c r="Q26" s="25">
        <v>0</v>
      </c>
      <c r="R26" s="25">
        <v>0</v>
      </c>
      <c r="S26" s="25">
        <v>0</v>
      </c>
      <c r="T26" s="25">
        <v>0</v>
      </c>
      <c r="U26" s="25">
        <v>0</v>
      </c>
      <c r="V26" s="25">
        <v>0</v>
      </c>
      <c r="W26" s="25">
        <v>0</v>
      </c>
      <c r="X26" s="25">
        <v>0</v>
      </c>
      <c r="Y26" s="25">
        <v>0</v>
      </c>
      <c r="Z26" s="27">
        <v>0</v>
      </c>
      <c r="AA26" s="26">
        <v>0</v>
      </c>
      <c r="AB26" s="25">
        <v>0</v>
      </c>
      <c r="AC26" s="25">
        <v>0</v>
      </c>
      <c r="AD26" s="25">
        <v>0</v>
      </c>
      <c r="AE26" s="25">
        <v>0</v>
      </c>
      <c r="AF26" s="27">
        <v>0</v>
      </c>
      <c r="AG26" s="26">
        <v>0</v>
      </c>
      <c r="AH26" s="25">
        <v>0</v>
      </c>
      <c r="AI26" s="25">
        <v>0</v>
      </c>
      <c r="AJ26" s="25">
        <v>0</v>
      </c>
      <c r="AK26" s="25">
        <v>0</v>
      </c>
      <c r="AL26" s="27">
        <v>0</v>
      </c>
      <c r="AM26" s="26">
        <v>0</v>
      </c>
      <c r="AN26" s="27">
        <v>0</v>
      </c>
    </row>
    <row r="27" spans="1:40" x14ac:dyDescent="0.3">
      <c r="A27" s="2" t="s">
        <v>329</v>
      </c>
      <c r="B27" s="2" t="s">
        <v>1039</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5B00-000000000000}"/>
  </hyperlinks>
  <pageMargins left="0.7" right="0.7" top="0.75" bottom="0.75" header="0.3" footer="0.3"/>
  <headerFooter>
    <oddHeader>&amp;L&amp;"Aptos"&amp;12&amp;K000000 Classification: CONFIDENTIAL&amp;1#_x000D_</oddHeader>
  </headerFooter>
</worksheet>
</file>

<file path=xl/worksheets/sheet9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C00-000000000000}">
  <dimension ref="A1:AN36"/>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1249</v>
      </c>
    </row>
    <row r="4" spans="1:40" x14ac:dyDescent="0.3">
      <c r="A4" s="2" t="s">
        <v>329</v>
      </c>
      <c r="B4" s="2" t="s">
        <v>1250</v>
      </c>
    </row>
    <row r="5" spans="1:40" x14ac:dyDescent="0.3">
      <c r="A5" s="2" t="s">
        <v>329</v>
      </c>
      <c r="B5" s="2" t="s">
        <v>97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378</v>
      </c>
      <c r="H8" s="12" t="s">
        <v>379</v>
      </c>
      <c r="I8" s="12" t="s">
        <v>380</v>
      </c>
      <c r="J8" s="12" t="s">
        <v>381</v>
      </c>
      <c r="K8" s="12" t="s">
        <v>382</v>
      </c>
      <c r="L8" s="12" t="s">
        <v>383</v>
      </c>
      <c r="M8" s="12" t="s">
        <v>384</v>
      </c>
      <c r="N8" s="11" t="s">
        <v>385</v>
      </c>
      <c r="O8" s="10" t="s">
        <v>377</v>
      </c>
      <c r="P8" s="12" t="s">
        <v>378</v>
      </c>
      <c r="Q8" s="12" t="s">
        <v>464</v>
      </c>
      <c r="R8" s="12" t="s">
        <v>465</v>
      </c>
      <c r="S8" s="12" t="s">
        <v>466</v>
      </c>
      <c r="T8" s="12" t="s">
        <v>382</v>
      </c>
      <c r="U8" s="12" t="s">
        <v>467</v>
      </c>
      <c r="V8" s="12" t="s">
        <v>386</v>
      </c>
      <c r="W8" s="12" t="s">
        <v>468</v>
      </c>
      <c r="X8" s="12" t="s">
        <v>469</v>
      </c>
      <c r="Y8" s="12" t="s">
        <v>470</v>
      </c>
      <c r="Z8" s="11" t="s">
        <v>389</v>
      </c>
      <c r="AA8" s="10" t="s">
        <v>377</v>
      </c>
      <c r="AB8" s="12" t="s">
        <v>378</v>
      </c>
      <c r="AC8" s="12" t="s">
        <v>464</v>
      </c>
      <c r="AD8" s="12" t="s">
        <v>465</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737</v>
      </c>
      <c r="D9" s="14">
        <v>306</v>
      </c>
      <c r="E9" s="15">
        <v>426</v>
      </c>
      <c r="F9" s="14">
        <v>74</v>
      </c>
      <c r="G9" s="13">
        <v>143</v>
      </c>
      <c r="H9" s="13">
        <v>112</v>
      </c>
      <c r="I9" s="13">
        <v>110</v>
      </c>
      <c r="J9" s="13">
        <v>109</v>
      </c>
      <c r="K9" s="13">
        <v>189</v>
      </c>
      <c r="L9" s="13">
        <v>217</v>
      </c>
      <c r="M9" s="13">
        <v>222</v>
      </c>
      <c r="N9" s="15">
        <v>298</v>
      </c>
      <c r="O9" s="14">
        <v>460</v>
      </c>
      <c r="P9" s="13">
        <v>148</v>
      </c>
      <c r="Q9" s="13">
        <v>65</v>
      </c>
      <c r="R9" s="13">
        <v>14</v>
      </c>
      <c r="S9" s="13">
        <v>57</v>
      </c>
      <c r="T9" s="13">
        <v>129</v>
      </c>
      <c r="U9" s="13">
        <v>58</v>
      </c>
      <c r="V9" s="13">
        <v>1</v>
      </c>
      <c r="W9" s="13">
        <v>10</v>
      </c>
      <c r="X9" s="13">
        <v>72</v>
      </c>
      <c r="Y9" s="13">
        <v>52</v>
      </c>
      <c r="Z9" s="15">
        <v>131</v>
      </c>
      <c r="AA9" s="14">
        <v>601</v>
      </c>
      <c r="AB9" s="13">
        <v>131</v>
      </c>
      <c r="AC9" s="13">
        <v>18</v>
      </c>
      <c r="AD9" s="13">
        <v>73</v>
      </c>
      <c r="AE9" s="13">
        <v>35</v>
      </c>
      <c r="AF9" s="15">
        <v>5</v>
      </c>
      <c r="AG9" s="14">
        <v>444</v>
      </c>
      <c r="AH9" s="13">
        <v>293</v>
      </c>
      <c r="AI9" s="13">
        <v>223</v>
      </c>
      <c r="AJ9" s="13">
        <v>221</v>
      </c>
      <c r="AK9" s="13">
        <v>127</v>
      </c>
      <c r="AL9" s="15">
        <v>166</v>
      </c>
      <c r="AM9" s="14">
        <v>737</v>
      </c>
      <c r="AN9" s="15">
        <v>0</v>
      </c>
    </row>
    <row r="10" spans="1:40" ht="15" customHeight="1" x14ac:dyDescent="0.3">
      <c r="A10" s="2" t="s">
        <v>329</v>
      </c>
      <c r="B10" s="9" t="s">
        <v>338</v>
      </c>
      <c r="C10" s="13">
        <v>710</v>
      </c>
      <c r="D10" s="14">
        <v>301</v>
      </c>
      <c r="E10" s="15">
        <v>410</v>
      </c>
      <c r="F10" s="14">
        <v>67</v>
      </c>
      <c r="G10" s="13">
        <v>135</v>
      </c>
      <c r="H10" s="13">
        <v>109</v>
      </c>
      <c r="I10" s="13">
        <v>106</v>
      </c>
      <c r="J10" s="13">
        <v>104</v>
      </c>
      <c r="K10" s="13">
        <v>189</v>
      </c>
      <c r="L10" s="13">
        <v>202</v>
      </c>
      <c r="M10" s="13">
        <v>215</v>
      </c>
      <c r="N10" s="15">
        <v>293</v>
      </c>
      <c r="O10" s="14">
        <v>443</v>
      </c>
      <c r="P10" s="13">
        <v>141</v>
      </c>
      <c r="Q10" s="13">
        <v>60</v>
      </c>
      <c r="R10" s="13">
        <v>12</v>
      </c>
      <c r="S10" s="13">
        <v>53</v>
      </c>
      <c r="T10" s="13">
        <v>126</v>
      </c>
      <c r="U10" s="13">
        <v>54</v>
      </c>
      <c r="V10" s="13">
        <v>1</v>
      </c>
      <c r="W10" s="13">
        <v>9</v>
      </c>
      <c r="X10" s="13">
        <v>70</v>
      </c>
      <c r="Y10" s="13">
        <v>46</v>
      </c>
      <c r="Z10" s="15">
        <v>138</v>
      </c>
      <c r="AA10" s="14">
        <v>584</v>
      </c>
      <c r="AB10" s="13">
        <v>126</v>
      </c>
      <c r="AC10" s="13">
        <v>17</v>
      </c>
      <c r="AD10" s="13">
        <v>69</v>
      </c>
      <c r="AE10" s="13">
        <v>31</v>
      </c>
      <c r="AF10" s="15">
        <v>9</v>
      </c>
      <c r="AG10" s="14">
        <v>424</v>
      </c>
      <c r="AH10" s="13">
        <v>286</v>
      </c>
      <c r="AI10" s="13">
        <v>197</v>
      </c>
      <c r="AJ10" s="13">
        <v>227</v>
      </c>
      <c r="AK10" s="13">
        <v>133</v>
      </c>
      <c r="AL10" s="15">
        <v>153</v>
      </c>
      <c r="AM10" s="14">
        <v>710</v>
      </c>
      <c r="AN10" s="15">
        <v>0</v>
      </c>
    </row>
    <row r="11" spans="1:40" ht="15" customHeight="1" x14ac:dyDescent="0.3">
      <c r="A11" s="2" t="s">
        <v>329</v>
      </c>
      <c r="B11" s="9" t="s">
        <v>909</v>
      </c>
      <c r="C11" s="13">
        <v>122</v>
      </c>
      <c r="D11" s="14">
        <v>51</v>
      </c>
      <c r="E11" s="15">
        <v>71</v>
      </c>
      <c r="F11" s="14">
        <v>8</v>
      </c>
      <c r="G11" s="13">
        <v>21</v>
      </c>
      <c r="H11" s="13">
        <v>18</v>
      </c>
      <c r="I11" s="13">
        <v>20</v>
      </c>
      <c r="J11" s="13">
        <v>17</v>
      </c>
      <c r="K11" s="13">
        <v>38</v>
      </c>
      <c r="L11" s="13">
        <v>29</v>
      </c>
      <c r="M11" s="13">
        <v>38</v>
      </c>
      <c r="N11" s="15">
        <v>54</v>
      </c>
      <c r="O11" s="14">
        <v>83</v>
      </c>
      <c r="P11" s="13">
        <v>27</v>
      </c>
      <c r="Q11" s="13">
        <v>14</v>
      </c>
      <c r="R11" s="13">
        <v>4</v>
      </c>
      <c r="S11" s="13">
        <v>13</v>
      </c>
      <c r="T11" s="13">
        <v>12</v>
      </c>
      <c r="U11" s="13">
        <v>8</v>
      </c>
      <c r="V11" s="13">
        <v>0</v>
      </c>
      <c r="W11" s="13">
        <v>2</v>
      </c>
      <c r="X11" s="13">
        <v>9</v>
      </c>
      <c r="Y11" s="13">
        <v>7</v>
      </c>
      <c r="Z11" s="15">
        <v>26</v>
      </c>
      <c r="AA11" s="14">
        <v>93</v>
      </c>
      <c r="AB11" s="13">
        <v>29</v>
      </c>
      <c r="AC11" s="13">
        <v>3</v>
      </c>
      <c r="AD11" s="13">
        <v>18</v>
      </c>
      <c r="AE11" s="13">
        <v>8</v>
      </c>
      <c r="AF11" s="15">
        <v>0</v>
      </c>
      <c r="AG11" s="14">
        <v>61</v>
      </c>
      <c r="AH11" s="13">
        <v>61</v>
      </c>
      <c r="AI11" s="13">
        <v>33</v>
      </c>
      <c r="AJ11" s="13">
        <v>29</v>
      </c>
      <c r="AK11" s="13">
        <v>29</v>
      </c>
      <c r="AL11" s="15">
        <v>32</v>
      </c>
      <c r="AM11" s="14">
        <v>122</v>
      </c>
      <c r="AN11" s="15">
        <v>0</v>
      </c>
    </row>
    <row r="12" spans="1:40" ht="15" customHeight="1" x14ac:dyDescent="0.3">
      <c r="A12" s="2" t="s">
        <v>329</v>
      </c>
      <c r="B12" s="9"/>
      <c r="C12" s="16">
        <v>0.17</v>
      </c>
      <c r="D12" s="17">
        <v>0.17</v>
      </c>
      <c r="E12" s="18">
        <v>0.17</v>
      </c>
      <c r="F12" s="17">
        <v>0.12</v>
      </c>
      <c r="G12" s="16">
        <v>0.16</v>
      </c>
      <c r="H12" s="16">
        <v>0.17</v>
      </c>
      <c r="I12" s="16">
        <v>0.19</v>
      </c>
      <c r="J12" s="16">
        <v>0.16</v>
      </c>
      <c r="K12" s="16">
        <v>0.2</v>
      </c>
      <c r="L12" s="16">
        <v>0.15</v>
      </c>
      <c r="M12" s="16">
        <v>0.18</v>
      </c>
      <c r="N12" s="18">
        <v>0.19</v>
      </c>
      <c r="O12" s="17">
        <v>0.19</v>
      </c>
      <c r="P12" s="16">
        <v>0.19</v>
      </c>
      <c r="Q12" s="16">
        <v>0.23</v>
      </c>
      <c r="R12" s="16">
        <v>0.35</v>
      </c>
      <c r="S12" s="16">
        <v>0.24</v>
      </c>
      <c r="T12" s="20">
        <v>0.09</v>
      </c>
      <c r="U12" s="16">
        <v>0.15</v>
      </c>
      <c r="V12" s="16">
        <v>0</v>
      </c>
      <c r="W12" s="16">
        <v>0.2</v>
      </c>
      <c r="X12" s="16">
        <v>0.13</v>
      </c>
      <c r="Y12" s="16">
        <v>0.15</v>
      </c>
      <c r="Z12" s="18">
        <v>0.19</v>
      </c>
      <c r="AA12" s="17">
        <v>0.16</v>
      </c>
      <c r="AB12" s="16">
        <v>0.23</v>
      </c>
      <c r="AC12" s="16">
        <v>0.17</v>
      </c>
      <c r="AD12" s="20">
        <v>0.26</v>
      </c>
      <c r="AE12" s="16">
        <v>0.27</v>
      </c>
      <c r="AF12" s="18">
        <v>0</v>
      </c>
      <c r="AG12" s="19">
        <v>0.14000000000000001</v>
      </c>
      <c r="AH12" s="20">
        <v>0.21</v>
      </c>
      <c r="AI12" s="16">
        <v>0.17</v>
      </c>
      <c r="AJ12" s="20">
        <v>0.13</v>
      </c>
      <c r="AK12" s="16">
        <v>0.22</v>
      </c>
      <c r="AL12" s="18">
        <v>0.21</v>
      </c>
      <c r="AM12" s="17">
        <v>0.17</v>
      </c>
      <c r="AN12" s="18">
        <v>0</v>
      </c>
    </row>
    <row r="13" spans="1:40" ht="15" customHeight="1" x14ac:dyDescent="0.3">
      <c r="A13" s="2" t="s">
        <v>329</v>
      </c>
      <c r="B13" s="9"/>
      <c r="D13" s="22"/>
      <c r="E13" s="9"/>
      <c r="F13" s="22"/>
      <c r="N13" s="9"/>
      <c r="O13" s="10" t="s">
        <v>382</v>
      </c>
      <c r="P13" s="12" t="s">
        <v>382</v>
      </c>
      <c r="Q13" s="12" t="s">
        <v>382</v>
      </c>
      <c r="S13" s="12" t="s">
        <v>382</v>
      </c>
      <c r="Z13" s="11" t="s">
        <v>382</v>
      </c>
      <c r="AA13" s="22"/>
      <c r="AD13" s="12" t="s">
        <v>377</v>
      </c>
      <c r="AF13" s="9"/>
      <c r="AG13" s="22"/>
      <c r="AH13" s="12" t="s">
        <v>405</v>
      </c>
      <c r="AK13" s="12" t="s">
        <v>405</v>
      </c>
      <c r="AL13" s="11" t="s">
        <v>380</v>
      </c>
      <c r="AM13" s="22"/>
      <c r="AN13" s="9"/>
    </row>
    <row r="14" spans="1:40" ht="15" customHeight="1" x14ac:dyDescent="0.3">
      <c r="A14" s="2" t="s">
        <v>329</v>
      </c>
      <c r="B14" s="9" t="s">
        <v>922</v>
      </c>
      <c r="C14" s="13">
        <v>229</v>
      </c>
      <c r="D14" s="14">
        <v>103</v>
      </c>
      <c r="E14" s="15">
        <v>126</v>
      </c>
      <c r="F14" s="14">
        <v>15</v>
      </c>
      <c r="G14" s="13">
        <v>37</v>
      </c>
      <c r="H14" s="13">
        <v>38</v>
      </c>
      <c r="I14" s="13">
        <v>37</v>
      </c>
      <c r="J14" s="13">
        <v>37</v>
      </c>
      <c r="K14" s="13">
        <v>66</v>
      </c>
      <c r="L14" s="13">
        <v>52</v>
      </c>
      <c r="M14" s="13">
        <v>75</v>
      </c>
      <c r="N14" s="15">
        <v>102</v>
      </c>
      <c r="O14" s="14">
        <v>142</v>
      </c>
      <c r="P14" s="13">
        <v>47</v>
      </c>
      <c r="Q14" s="13">
        <v>14</v>
      </c>
      <c r="R14" s="13">
        <v>4</v>
      </c>
      <c r="S14" s="13">
        <v>10</v>
      </c>
      <c r="T14" s="13">
        <v>41</v>
      </c>
      <c r="U14" s="13">
        <v>15</v>
      </c>
      <c r="V14" s="13">
        <v>1</v>
      </c>
      <c r="W14" s="13">
        <v>5</v>
      </c>
      <c r="X14" s="13">
        <v>29</v>
      </c>
      <c r="Y14" s="13">
        <v>20</v>
      </c>
      <c r="Z14" s="15">
        <v>43</v>
      </c>
      <c r="AA14" s="14">
        <v>192</v>
      </c>
      <c r="AB14" s="13">
        <v>37</v>
      </c>
      <c r="AC14" s="13">
        <v>5</v>
      </c>
      <c r="AD14" s="13">
        <v>21</v>
      </c>
      <c r="AE14" s="13">
        <v>8</v>
      </c>
      <c r="AF14" s="15">
        <v>4</v>
      </c>
      <c r="AG14" s="14">
        <v>146</v>
      </c>
      <c r="AH14" s="13">
        <v>83</v>
      </c>
      <c r="AI14" s="13">
        <v>58</v>
      </c>
      <c r="AJ14" s="13">
        <v>87</v>
      </c>
      <c r="AK14" s="13">
        <v>35</v>
      </c>
      <c r="AL14" s="15">
        <v>48</v>
      </c>
      <c r="AM14" s="14">
        <v>229</v>
      </c>
      <c r="AN14" s="15">
        <v>0</v>
      </c>
    </row>
    <row r="15" spans="1:40" ht="15" customHeight="1" x14ac:dyDescent="0.3">
      <c r="A15" s="2" t="s">
        <v>329</v>
      </c>
      <c r="B15" s="9"/>
      <c r="C15" s="16">
        <v>0.32</v>
      </c>
      <c r="D15" s="17">
        <v>0.34</v>
      </c>
      <c r="E15" s="18">
        <v>0.31</v>
      </c>
      <c r="F15" s="17">
        <v>0.23</v>
      </c>
      <c r="G15" s="16">
        <v>0.27</v>
      </c>
      <c r="H15" s="16">
        <v>0.35</v>
      </c>
      <c r="I15" s="16">
        <v>0.35</v>
      </c>
      <c r="J15" s="16">
        <v>0.35</v>
      </c>
      <c r="K15" s="16">
        <v>0.35</v>
      </c>
      <c r="L15" s="20">
        <v>0.26</v>
      </c>
      <c r="M15" s="16">
        <v>0.35</v>
      </c>
      <c r="N15" s="18">
        <v>0.35</v>
      </c>
      <c r="O15" s="17">
        <v>0.32</v>
      </c>
      <c r="P15" s="16">
        <v>0.33</v>
      </c>
      <c r="Q15" s="16">
        <v>0.24</v>
      </c>
      <c r="R15" s="16">
        <v>0.35</v>
      </c>
      <c r="S15" s="20">
        <v>0.19</v>
      </c>
      <c r="T15" s="16">
        <v>0.32</v>
      </c>
      <c r="U15" s="16">
        <v>0.27</v>
      </c>
      <c r="V15" s="16">
        <v>1</v>
      </c>
      <c r="W15" s="16">
        <v>0.61</v>
      </c>
      <c r="X15" s="16">
        <v>0.42</v>
      </c>
      <c r="Y15" s="16">
        <v>0.43</v>
      </c>
      <c r="Z15" s="18">
        <v>0.31</v>
      </c>
      <c r="AA15" s="17">
        <v>0.33</v>
      </c>
      <c r="AB15" s="16">
        <v>0.28999999999999998</v>
      </c>
      <c r="AC15" s="16">
        <v>0.27</v>
      </c>
      <c r="AD15" s="16">
        <v>0.3</v>
      </c>
      <c r="AE15" s="16">
        <v>0.26</v>
      </c>
      <c r="AF15" s="18">
        <v>0.38</v>
      </c>
      <c r="AG15" s="17">
        <v>0.34</v>
      </c>
      <c r="AH15" s="16">
        <v>0.28999999999999998</v>
      </c>
      <c r="AI15" s="16">
        <v>0.3</v>
      </c>
      <c r="AJ15" s="20">
        <v>0.38</v>
      </c>
      <c r="AK15" s="16">
        <v>0.26</v>
      </c>
      <c r="AL15" s="18">
        <v>0.32</v>
      </c>
      <c r="AM15" s="17">
        <v>0.32</v>
      </c>
      <c r="AN15" s="18">
        <v>0</v>
      </c>
    </row>
    <row r="16" spans="1:40" ht="15" customHeight="1" x14ac:dyDescent="0.3">
      <c r="A16" s="2" t="s">
        <v>329</v>
      </c>
      <c r="B16" s="9"/>
      <c r="D16" s="22"/>
      <c r="E16" s="9"/>
      <c r="F16" s="22"/>
      <c r="K16" s="12" t="s">
        <v>383</v>
      </c>
      <c r="M16" s="12" t="s">
        <v>383</v>
      </c>
      <c r="N16" s="11" t="s">
        <v>432</v>
      </c>
      <c r="O16" s="10" t="s">
        <v>381</v>
      </c>
      <c r="P16" s="12" t="s">
        <v>381</v>
      </c>
      <c r="X16" s="12" t="s">
        <v>807</v>
      </c>
      <c r="Y16" s="12" t="s">
        <v>807</v>
      </c>
      <c r="Z16" s="9"/>
      <c r="AA16" s="22"/>
      <c r="AF16" s="9"/>
      <c r="AG16" s="22"/>
      <c r="AJ16" s="12" t="s">
        <v>454</v>
      </c>
      <c r="AL16" s="9"/>
      <c r="AM16" s="22"/>
      <c r="AN16" s="9"/>
    </row>
    <row r="17" spans="1:40" ht="15" customHeight="1" x14ac:dyDescent="0.3">
      <c r="A17" s="2" t="s">
        <v>329</v>
      </c>
      <c r="B17" s="9" t="s">
        <v>930</v>
      </c>
      <c r="C17" s="13">
        <v>255</v>
      </c>
      <c r="D17" s="14">
        <v>110</v>
      </c>
      <c r="E17" s="15">
        <v>145</v>
      </c>
      <c r="F17" s="14">
        <v>28</v>
      </c>
      <c r="G17" s="13">
        <v>54</v>
      </c>
      <c r="H17" s="13">
        <v>36</v>
      </c>
      <c r="I17" s="13">
        <v>39</v>
      </c>
      <c r="J17" s="13">
        <v>33</v>
      </c>
      <c r="K17" s="13">
        <v>66</v>
      </c>
      <c r="L17" s="13">
        <v>82</v>
      </c>
      <c r="M17" s="13">
        <v>75</v>
      </c>
      <c r="N17" s="15">
        <v>99</v>
      </c>
      <c r="O17" s="14">
        <v>164</v>
      </c>
      <c r="P17" s="13">
        <v>45</v>
      </c>
      <c r="Q17" s="13">
        <v>24</v>
      </c>
      <c r="R17" s="13">
        <v>3</v>
      </c>
      <c r="S17" s="13">
        <v>23</v>
      </c>
      <c r="T17" s="13">
        <v>46</v>
      </c>
      <c r="U17" s="13">
        <v>23</v>
      </c>
      <c r="V17" s="13">
        <v>0</v>
      </c>
      <c r="W17" s="13">
        <v>2</v>
      </c>
      <c r="X17" s="13">
        <v>24</v>
      </c>
      <c r="Y17" s="13">
        <v>14</v>
      </c>
      <c r="Z17" s="15">
        <v>51</v>
      </c>
      <c r="AA17" s="14">
        <v>212</v>
      </c>
      <c r="AB17" s="13">
        <v>43</v>
      </c>
      <c r="AC17" s="13">
        <v>10</v>
      </c>
      <c r="AD17" s="13">
        <v>19</v>
      </c>
      <c r="AE17" s="13">
        <v>10</v>
      </c>
      <c r="AF17" s="15">
        <v>4</v>
      </c>
      <c r="AG17" s="14">
        <v>156</v>
      </c>
      <c r="AH17" s="13">
        <v>99</v>
      </c>
      <c r="AI17" s="13">
        <v>85</v>
      </c>
      <c r="AJ17" s="13">
        <v>71</v>
      </c>
      <c r="AK17" s="13">
        <v>49</v>
      </c>
      <c r="AL17" s="15">
        <v>51</v>
      </c>
      <c r="AM17" s="14">
        <v>255</v>
      </c>
      <c r="AN17" s="15">
        <v>0</v>
      </c>
    </row>
    <row r="18" spans="1:40" ht="15" customHeight="1" x14ac:dyDescent="0.3">
      <c r="A18" s="2" t="s">
        <v>329</v>
      </c>
      <c r="B18" s="9"/>
      <c r="C18" s="16">
        <v>0.36</v>
      </c>
      <c r="D18" s="17">
        <v>0.37</v>
      </c>
      <c r="E18" s="18">
        <v>0.35</v>
      </c>
      <c r="F18" s="17">
        <v>0.42</v>
      </c>
      <c r="G18" s="16">
        <v>0.4</v>
      </c>
      <c r="H18" s="16">
        <v>0.33</v>
      </c>
      <c r="I18" s="16">
        <v>0.36</v>
      </c>
      <c r="J18" s="16">
        <v>0.31</v>
      </c>
      <c r="K18" s="16">
        <v>0.35</v>
      </c>
      <c r="L18" s="16">
        <v>0.4</v>
      </c>
      <c r="M18" s="16">
        <v>0.35</v>
      </c>
      <c r="N18" s="18">
        <v>0.34</v>
      </c>
      <c r="O18" s="17">
        <v>0.37</v>
      </c>
      <c r="P18" s="16">
        <v>0.32</v>
      </c>
      <c r="Q18" s="16">
        <v>0.41</v>
      </c>
      <c r="R18" s="16">
        <v>0.22</v>
      </c>
      <c r="S18" s="16">
        <v>0.42</v>
      </c>
      <c r="T18" s="16">
        <v>0.36</v>
      </c>
      <c r="U18" s="16">
        <v>0.43</v>
      </c>
      <c r="V18" s="16">
        <v>0</v>
      </c>
      <c r="W18" s="16">
        <v>0.19</v>
      </c>
      <c r="X18" s="16">
        <v>0.34</v>
      </c>
      <c r="Y18" s="16">
        <v>0.3</v>
      </c>
      <c r="Z18" s="18">
        <v>0.37</v>
      </c>
      <c r="AA18" s="17">
        <v>0.36</v>
      </c>
      <c r="AB18" s="16">
        <v>0.34</v>
      </c>
      <c r="AC18" s="16">
        <v>0.56000000000000005</v>
      </c>
      <c r="AD18" s="16">
        <v>0.27</v>
      </c>
      <c r="AE18" s="16">
        <v>0.34</v>
      </c>
      <c r="AF18" s="18">
        <v>0.41</v>
      </c>
      <c r="AG18" s="17">
        <v>0.37</v>
      </c>
      <c r="AH18" s="16">
        <v>0.35</v>
      </c>
      <c r="AI18" s="20">
        <v>0.43</v>
      </c>
      <c r="AJ18" s="16">
        <v>0.31</v>
      </c>
      <c r="AK18" s="16">
        <v>0.37</v>
      </c>
      <c r="AL18" s="18">
        <v>0.33</v>
      </c>
      <c r="AM18" s="17">
        <v>0.36</v>
      </c>
      <c r="AN18" s="18">
        <v>0</v>
      </c>
    </row>
    <row r="19" spans="1:40" ht="15" customHeight="1" x14ac:dyDescent="0.3">
      <c r="A19" s="2" t="s">
        <v>329</v>
      </c>
      <c r="B19" s="9"/>
      <c r="D19" s="22"/>
      <c r="E19" s="9"/>
      <c r="F19" s="22"/>
      <c r="N19" s="9"/>
      <c r="O19" s="22"/>
      <c r="Z19" s="9"/>
      <c r="AA19" s="22"/>
      <c r="AF19" s="9"/>
      <c r="AG19" s="22"/>
      <c r="AI19" s="12" t="s">
        <v>495</v>
      </c>
      <c r="AL19" s="9"/>
      <c r="AM19" s="22"/>
      <c r="AN19" s="9"/>
    </row>
    <row r="20" spans="1:40" ht="15" customHeight="1" x14ac:dyDescent="0.3">
      <c r="A20" s="2" t="s">
        <v>329</v>
      </c>
      <c r="B20" s="9" t="s">
        <v>940</v>
      </c>
      <c r="C20" s="13">
        <v>74</v>
      </c>
      <c r="D20" s="14">
        <v>28</v>
      </c>
      <c r="E20" s="15">
        <v>46</v>
      </c>
      <c r="F20" s="14">
        <v>11</v>
      </c>
      <c r="G20" s="13">
        <v>21</v>
      </c>
      <c r="H20" s="13">
        <v>11</v>
      </c>
      <c r="I20" s="13">
        <v>7</v>
      </c>
      <c r="J20" s="13">
        <v>13</v>
      </c>
      <c r="K20" s="13">
        <v>11</v>
      </c>
      <c r="L20" s="13">
        <v>32</v>
      </c>
      <c r="M20" s="13">
        <v>19</v>
      </c>
      <c r="N20" s="15">
        <v>24</v>
      </c>
      <c r="O20" s="14">
        <v>42</v>
      </c>
      <c r="P20" s="13">
        <v>13</v>
      </c>
      <c r="Q20" s="13">
        <v>7</v>
      </c>
      <c r="R20" s="13">
        <v>1</v>
      </c>
      <c r="S20" s="13">
        <v>5</v>
      </c>
      <c r="T20" s="13">
        <v>20</v>
      </c>
      <c r="U20" s="13">
        <v>7</v>
      </c>
      <c r="V20" s="13">
        <v>0</v>
      </c>
      <c r="W20" s="13">
        <v>0</v>
      </c>
      <c r="X20" s="13">
        <v>5</v>
      </c>
      <c r="Y20" s="13">
        <v>4</v>
      </c>
      <c r="Z20" s="15">
        <v>14</v>
      </c>
      <c r="AA20" s="14">
        <v>59</v>
      </c>
      <c r="AB20" s="13">
        <v>15</v>
      </c>
      <c r="AC20" s="13">
        <v>0</v>
      </c>
      <c r="AD20" s="13">
        <v>10</v>
      </c>
      <c r="AE20" s="13">
        <v>3</v>
      </c>
      <c r="AF20" s="15">
        <v>2</v>
      </c>
      <c r="AG20" s="14">
        <v>43</v>
      </c>
      <c r="AH20" s="13">
        <v>32</v>
      </c>
      <c r="AI20" s="13">
        <v>12</v>
      </c>
      <c r="AJ20" s="13">
        <v>30</v>
      </c>
      <c r="AK20" s="13">
        <v>17</v>
      </c>
      <c r="AL20" s="15">
        <v>15</v>
      </c>
      <c r="AM20" s="14">
        <v>74</v>
      </c>
      <c r="AN20" s="15">
        <v>0</v>
      </c>
    </row>
    <row r="21" spans="1:40" ht="15" customHeight="1" x14ac:dyDescent="0.3">
      <c r="A21" s="2" t="s">
        <v>329</v>
      </c>
      <c r="B21" s="9"/>
      <c r="C21" s="16">
        <v>0.1</v>
      </c>
      <c r="D21" s="17">
        <v>0.09</v>
      </c>
      <c r="E21" s="18">
        <v>0.11</v>
      </c>
      <c r="F21" s="17">
        <v>0.17</v>
      </c>
      <c r="G21" s="20">
        <v>0.16</v>
      </c>
      <c r="H21" s="16">
        <v>0.1</v>
      </c>
      <c r="I21" s="16">
        <v>7.0000000000000007E-2</v>
      </c>
      <c r="J21" s="16">
        <v>0.12</v>
      </c>
      <c r="K21" s="20">
        <v>0.06</v>
      </c>
      <c r="L21" s="20">
        <v>0.16</v>
      </c>
      <c r="M21" s="16">
        <v>0.09</v>
      </c>
      <c r="N21" s="18">
        <v>0.08</v>
      </c>
      <c r="O21" s="17">
        <v>0.09</v>
      </c>
      <c r="P21" s="16">
        <v>0.09</v>
      </c>
      <c r="Q21" s="16">
        <v>0.11</v>
      </c>
      <c r="R21" s="16">
        <v>0.08</v>
      </c>
      <c r="S21" s="16">
        <v>0.09</v>
      </c>
      <c r="T21" s="20">
        <v>0.16</v>
      </c>
      <c r="U21" s="16">
        <v>0.12</v>
      </c>
      <c r="V21" s="16">
        <v>0</v>
      </c>
      <c r="W21" s="16">
        <v>0</v>
      </c>
      <c r="X21" s="16">
        <v>7.0000000000000007E-2</v>
      </c>
      <c r="Y21" s="16">
        <v>0.1</v>
      </c>
      <c r="Z21" s="18">
        <v>0.1</v>
      </c>
      <c r="AA21" s="17">
        <v>0.1</v>
      </c>
      <c r="AB21" s="16">
        <v>0.12</v>
      </c>
      <c r="AC21" s="16">
        <v>0</v>
      </c>
      <c r="AD21" s="16">
        <v>0.15</v>
      </c>
      <c r="AE21" s="16">
        <v>0.1</v>
      </c>
      <c r="AF21" s="18">
        <v>0.21</v>
      </c>
      <c r="AG21" s="17">
        <v>0.1</v>
      </c>
      <c r="AH21" s="16">
        <v>0.11</v>
      </c>
      <c r="AI21" s="20">
        <v>0.06</v>
      </c>
      <c r="AJ21" s="16">
        <v>0.13</v>
      </c>
      <c r="AK21" s="16">
        <v>0.13</v>
      </c>
      <c r="AL21" s="18">
        <v>0.1</v>
      </c>
      <c r="AM21" s="17">
        <v>0.1</v>
      </c>
      <c r="AN21" s="18">
        <v>0</v>
      </c>
    </row>
    <row r="22" spans="1:40" ht="15" customHeight="1" x14ac:dyDescent="0.3">
      <c r="A22" s="2" t="s">
        <v>329</v>
      </c>
      <c r="B22" s="9"/>
      <c r="D22" s="22"/>
      <c r="E22" s="9"/>
      <c r="F22" s="10" t="s">
        <v>565</v>
      </c>
      <c r="G22" s="12" t="s">
        <v>565</v>
      </c>
      <c r="J22" s="12" t="s">
        <v>382</v>
      </c>
      <c r="L22" s="12" t="s">
        <v>485</v>
      </c>
      <c r="N22" s="9"/>
      <c r="O22" s="22"/>
      <c r="Z22" s="9"/>
      <c r="AA22" s="22"/>
      <c r="AF22" s="9"/>
      <c r="AG22" s="22"/>
      <c r="AJ22" s="12" t="s">
        <v>379</v>
      </c>
      <c r="AL22" s="9"/>
      <c r="AM22" s="22"/>
      <c r="AN22" s="9"/>
    </row>
    <row r="23" spans="1:40" ht="15" customHeight="1" x14ac:dyDescent="0.3">
      <c r="A23" s="2" t="s">
        <v>329</v>
      </c>
      <c r="B23" s="9" t="s">
        <v>950</v>
      </c>
      <c r="C23" s="13">
        <v>14</v>
      </c>
      <c r="D23" s="14">
        <v>3</v>
      </c>
      <c r="E23" s="15">
        <v>11</v>
      </c>
      <c r="F23" s="14">
        <v>2</v>
      </c>
      <c r="G23" s="13">
        <v>1</v>
      </c>
      <c r="H23" s="13">
        <v>3</v>
      </c>
      <c r="I23" s="13">
        <v>2</v>
      </c>
      <c r="J23" s="13">
        <v>2</v>
      </c>
      <c r="K23" s="13">
        <v>4</v>
      </c>
      <c r="L23" s="13">
        <v>3</v>
      </c>
      <c r="M23" s="13">
        <v>5</v>
      </c>
      <c r="N23" s="15">
        <v>6</v>
      </c>
      <c r="O23" s="14">
        <v>5</v>
      </c>
      <c r="P23" s="13">
        <v>5</v>
      </c>
      <c r="Q23" s="13">
        <v>0</v>
      </c>
      <c r="R23" s="13">
        <v>0</v>
      </c>
      <c r="S23" s="13">
        <v>2</v>
      </c>
      <c r="T23" s="13">
        <v>4</v>
      </c>
      <c r="U23" s="13">
        <v>0</v>
      </c>
      <c r="V23" s="13">
        <v>0</v>
      </c>
      <c r="W23" s="13">
        <v>0</v>
      </c>
      <c r="X23" s="13">
        <v>1</v>
      </c>
      <c r="Y23" s="13">
        <v>1</v>
      </c>
      <c r="Z23" s="15">
        <v>1</v>
      </c>
      <c r="AA23" s="14">
        <v>13</v>
      </c>
      <c r="AB23" s="13">
        <v>1</v>
      </c>
      <c r="AC23" s="13">
        <v>0</v>
      </c>
      <c r="AD23" s="13">
        <v>1</v>
      </c>
      <c r="AE23" s="13">
        <v>0</v>
      </c>
      <c r="AF23" s="15">
        <v>0</v>
      </c>
      <c r="AG23" s="14">
        <v>8</v>
      </c>
      <c r="AH23" s="13">
        <v>6</v>
      </c>
      <c r="AI23" s="13">
        <v>4</v>
      </c>
      <c r="AJ23" s="13">
        <v>4</v>
      </c>
      <c r="AK23" s="13">
        <v>3</v>
      </c>
      <c r="AL23" s="15">
        <v>3</v>
      </c>
      <c r="AM23" s="14">
        <v>14</v>
      </c>
      <c r="AN23" s="15">
        <v>0</v>
      </c>
    </row>
    <row r="24" spans="1:40" ht="15" customHeight="1" x14ac:dyDescent="0.3">
      <c r="A24" s="2" t="s">
        <v>329</v>
      </c>
      <c r="B24" s="9"/>
      <c r="C24" s="16">
        <v>0.02</v>
      </c>
      <c r="D24" s="17">
        <v>0.01</v>
      </c>
      <c r="E24" s="18">
        <v>0.03</v>
      </c>
      <c r="F24" s="17">
        <v>0.03</v>
      </c>
      <c r="G24" s="16">
        <v>0.01</v>
      </c>
      <c r="H24" s="16">
        <v>0.03</v>
      </c>
      <c r="I24" s="16">
        <v>0.02</v>
      </c>
      <c r="J24" s="16">
        <v>0.02</v>
      </c>
      <c r="K24" s="16">
        <v>0.02</v>
      </c>
      <c r="L24" s="16">
        <v>0.01</v>
      </c>
      <c r="M24" s="16">
        <v>0.02</v>
      </c>
      <c r="N24" s="18">
        <v>0.02</v>
      </c>
      <c r="O24" s="17">
        <v>0.01</v>
      </c>
      <c r="P24" s="16">
        <v>0.03</v>
      </c>
      <c r="Q24" s="16">
        <v>0</v>
      </c>
      <c r="R24" s="16">
        <v>0</v>
      </c>
      <c r="S24" s="16">
        <v>0.04</v>
      </c>
      <c r="T24" s="16">
        <v>0.03</v>
      </c>
      <c r="U24" s="16">
        <v>0</v>
      </c>
      <c r="V24" s="16">
        <v>0</v>
      </c>
      <c r="W24" s="16">
        <v>0</v>
      </c>
      <c r="X24" s="16">
        <v>0.01</v>
      </c>
      <c r="Y24" s="16">
        <v>0.02</v>
      </c>
      <c r="Z24" s="18">
        <v>0.01</v>
      </c>
      <c r="AA24" s="17">
        <v>0.02</v>
      </c>
      <c r="AB24" s="16">
        <v>0.01</v>
      </c>
      <c r="AC24" s="16">
        <v>0</v>
      </c>
      <c r="AD24" s="16">
        <v>0.01</v>
      </c>
      <c r="AE24" s="16">
        <v>0</v>
      </c>
      <c r="AF24" s="18">
        <v>0</v>
      </c>
      <c r="AG24" s="17">
        <v>0.02</v>
      </c>
      <c r="AH24" s="16">
        <v>0.02</v>
      </c>
      <c r="AI24" s="16">
        <v>0.02</v>
      </c>
      <c r="AJ24" s="16">
        <v>0.02</v>
      </c>
      <c r="AK24" s="16">
        <v>0.02</v>
      </c>
      <c r="AL24" s="18">
        <v>0.02</v>
      </c>
      <c r="AM24" s="17">
        <v>0.02</v>
      </c>
      <c r="AN24" s="18">
        <v>0</v>
      </c>
    </row>
    <row r="25" spans="1:40" ht="15" customHeight="1" x14ac:dyDescent="0.3">
      <c r="A25" s="2" t="s">
        <v>329</v>
      </c>
      <c r="B25" s="9" t="s">
        <v>774</v>
      </c>
      <c r="C25" s="13">
        <v>16</v>
      </c>
      <c r="D25" s="14">
        <v>5</v>
      </c>
      <c r="E25" s="15">
        <v>11</v>
      </c>
      <c r="F25" s="14">
        <v>3</v>
      </c>
      <c r="G25" s="13">
        <v>2</v>
      </c>
      <c r="H25" s="13">
        <v>2</v>
      </c>
      <c r="I25" s="13">
        <v>1</v>
      </c>
      <c r="J25" s="13">
        <v>3</v>
      </c>
      <c r="K25" s="13">
        <v>5</v>
      </c>
      <c r="L25" s="13">
        <v>5</v>
      </c>
      <c r="M25" s="13">
        <v>3</v>
      </c>
      <c r="N25" s="15">
        <v>8</v>
      </c>
      <c r="O25" s="14">
        <v>8</v>
      </c>
      <c r="P25" s="13">
        <v>4</v>
      </c>
      <c r="Q25" s="13">
        <v>0</v>
      </c>
      <c r="R25" s="13">
        <v>0</v>
      </c>
      <c r="S25" s="13">
        <v>1</v>
      </c>
      <c r="T25" s="13">
        <v>4</v>
      </c>
      <c r="U25" s="13">
        <v>2</v>
      </c>
      <c r="V25" s="13">
        <v>0</v>
      </c>
      <c r="W25" s="13">
        <v>0</v>
      </c>
      <c r="X25" s="13">
        <v>2</v>
      </c>
      <c r="Y25" s="13">
        <v>0</v>
      </c>
      <c r="Z25" s="15">
        <v>3</v>
      </c>
      <c r="AA25" s="14">
        <v>15</v>
      </c>
      <c r="AB25" s="13">
        <v>1</v>
      </c>
      <c r="AC25" s="13">
        <v>0</v>
      </c>
      <c r="AD25" s="13">
        <v>0</v>
      </c>
      <c r="AE25" s="13">
        <v>1</v>
      </c>
      <c r="AF25" s="15">
        <v>0</v>
      </c>
      <c r="AG25" s="14">
        <v>11</v>
      </c>
      <c r="AH25" s="13">
        <v>5</v>
      </c>
      <c r="AI25" s="13">
        <v>5</v>
      </c>
      <c r="AJ25" s="13">
        <v>6</v>
      </c>
      <c r="AK25" s="13">
        <v>0</v>
      </c>
      <c r="AL25" s="15">
        <v>5</v>
      </c>
      <c r="AM25" s="14">
        <v>16</v>
      </c>
      <c r="AN25" s="15">
        <v>0</v>
      </c>
    </row>
    <row r="26" spans="1:40" ht="15" customHeight="1" x14ac:dyDescent="0.3">
      <c r="A26" s="2" t="s">
        <v>329</v>
      </c>
      <c r="B26" s="9"/>
      <c r="C26" s="16">
        <v>0.02</v>
      </c>
      <c r="D26" s="17">
        <v>0.02</v>
      </c>
      <c r="E26" s="18">
        <v>0.03</v>
      </c>
      <c r="F26" s="17">
        <v>0.04</v>
      </c>
      <c r="G26" s="16">
        <v>0.01</v>
      </c>
      <c r="H26" s="16">
        <v>0.02</v>
      </c>
      <c r="I26" s="16">
        <v>0.01</v>
      </c>
      <c r="J26" s="16">
        <v>0.03</v>
      </c>
      <c r="K26" s="16">
        <v>0.03</v>
      </c>
      <c r="L26" s="16">
        <v>0.02</v>
      </c>
      <c r="M26" s="16">
        <v>0.01</v>
      </c>
      <c r="N26" s="18">
        <v>0.03</v>
      </c>
      <c r="O26" s="17">
        <v>0.02</v>
      </c>
      <c r="P26" s="16">
        <v>0.03</v>
      </c>
      <c r="Q26" s="16">
        <v>0</v>
      </c>
      <c r="R26" s="16">
        <v>0</v>
      </c>
      <c r="S26" s="16">
        <v>0.02</v>
      </c>
      <c r="T26" s="16">
        <v>0.03</v>
      </c>
      <c r="U26" s="16">
        <v>0.03</v>
      </c>
      <c r="V26" s="16">
        <v>0</v>
      </c>
      <c r="W26" s="16">
        <v>0</v>
      </c>
      <c r="X26" s="16">
        <v>0.03</v>
      </c>
      <c r="Y26" s="16">
        <v>0</v>
      </c>
      <c r="Z26" s="18">
        <v>0.02</v>
      </c>
      <c r="AA26" s="17">
        <v>0.03</v>
      </c>
      <c r="AB26" s="16">
        <v>0.01</v>
      </c>
      <c r="AC26" s="16">
        <v>0</v>
      </c>
      <c r="AD26" s="16">
        <v>0</v>
      </c>
      <c r="AE26" s="16">
        <v>0.03</v>
      </c>
      <c r="AF26" s="18">
        <v>0</v>
      </c>
      <c r="AG26" s="17">
        <v>0.03</v>
      </c>
      <c r="AH26" s="16">
        <v>0.02</v>
      </c>
      <c r="AI26" s="16">
        <v>0.02</v>
      </c>
      <c r="AJ26" s="16">
        <v>0.03</v>
      </c>
      <c r="AK26" s="16">
        <v>0</v>
      </c>
      <c r="AL26" s="18">
        <v>0.03</v>
      </c>
      <c r="AM26" s="17">
        <v>0.02</v>
      </c>
      <c r="AN26" s="18">
        <v>0</v>
      </c>
    </row>
    <row r="27" spans="1:40" ht="15" customHeight="1" x14ac:dyDescent="0.3">
      <c r="A27" s="2" t="s">
        <v>329</v>
      </c>
      <c r="B27" s="9" t="s">
        <v>960</v>
      </c>
      <c r="C27" s="13">
        <v>351</v>
      </c>
      <c r="D27" s="14">
        <v>154</v>
      </c>
      <c r="E27" s="15">
        <v>197</v>
      </c>
      <c r="F27" s="14">
        <v>23</v>
      </c>
      <c r="G27" s="13">
        <v>58</v>
      </c>
      <c r="H27" s="13">
        <v>57</v>
      </c>
      <c r="I27" s="13">
        <v>57</v>
      </c>
      <c r="J27" s="13">
        <v>53</v>
      </c>
      <c r="K27" s="13">
        <v>103</v>
      </c>
      <c r="L27" s="13">
        <v>81</v>
      </c>
      <c r="M27" s="13">
        <v>114</v>
      </c>
      <c r="N27" s="15">
        <v>157</v>
      </c>
      <c r="O27" s="14">
        <v>224</v>
      </c>
      <c r="P27" s="13">
        <v>74</v>
      </c>
      <c r="Q27" s="13">
        <v>28</v>
      </c>
      <c r="R27" s="13">
        <v>8</v>
      </c>
      <c r="S27" s="13">
        <v>23</v>
      </c>
      <c r="T27" s="13">
        <v>53</v>
      </c>
      <c r="U27" s="13">
        <v>23</v>
      </c>
      <c r="V27" s="13">
        <v>1</v>
      </c>
      <c r="W27" s="13">
        <v>7</v>
      </c>
      <c r="X27" s="13">
        <v>38</v>
      </c>
      <c r="Y27" s="13">
        <v>27</v>
      </c>
      <c r="Z27" s="15">
        <v>69</v>
      </c>
      <c r="AA27" s="14">
        <v>285</v>
      </c>
      <c r="AB27" s="13">
        <v>66</v>
      </c>
      <c r="AC27" s="13">
        <v>7</v>
      </c>
      <c r="AD27" s="13">
        <v>39</v>
      </c>
      <c r="AE27" s="13">
        <v>16</v>
      </c>
      <c r="AF27" s="15">
        <v>4</v>
      </c>
      <c r="AG27" s="14">
        <v>207</v>
      </c>
      <c r="AH27" s="13">
        <v>144</v>
      </c>
      <c r="AI27" s="13">
        <v>91</v>
      </c>
      <c r="AJ27" s="13">
        <v>116</v>
      </c>
      <c r="AK27" s="13">
        <v>64</v>
      </c>
      <c r="AL27" s="15">
        <v>80</v>
      </c>
      <c r="AM27" s="14">
        <v>351</v>
      </c>
      <c r="AN27" s="15">
        <v>0</v>
      </c>
    </row>
    <row r="28" spans="1:40" ht="15" customHeight="1" x14ac:dyDescent="0.3">
      <c r="A28" s="2" t="s">
        <v>329</v>
      </c>
      <c r="B28" s="9"/>
      <c r="C28" s="16">
        <v>0.49</v>
      </c>
      <c r="D28" s="17">
        <v>0.51</v>
      </c>
      <c r="E28" s="18">
        <v>0.48</v>
      </c>
      <c r="F28" s="19">
        <v>0.35</v>
      </c>
      <c r="G28" s="16">
        <v>0.43</v>
      </c>
      <c r="H28" s="16">
        <v>0.52</v>
      </c>
      <c r="I28" s="16">
        <v>0.54</v>
      </c>
      <c r="J28" s="16">
        <v>0.51</v>
      </c>
      <c r="K28" s="16">
        <v>0.55000000000000004</v>
      </c>
      <c r="L28" s="20">
        <v>0.4</v>
      </c>
      <c r="M28" s="16">
        <v>0.53</v>
      </c>
      <c r="N28" s="18">
        <v>0.53</v>
      </c>
      <c r="O28" s="17">
        <v>0.51</v>
      </c>
      <c r="P28" s="16">
        <v>0.53</v>
      </c>
      <c r="Q28" s="16">
        <v>0.48</v>
      </c>
      <c r="R28" s="16">
        <v>0.7</v>
      </c>
      <c r="S28" s="16">
        <v>0.43</v>
      </c>
      <c r="T28" s="16">
        <v>0.42</v>
      </c>
      <c r="U28" s="16">
        <v>0.42</v>
      </c>
      <c r="V28" s="16">
        <v>1</v>
      </c>
      <c r="W28" s="16">
        <v>0.81</v>
      </c>
      <c r="X28" s="16">
        <v>0.55000000000000004</v>
      </c>
      <c r="Y28" s="16">
        <v>0.57999999999999996</v>
      </c>
      <c r="Z28" s="18">
        <v>0.5</v>
      </c>
      <c r="AA28" s="17">
        <v>0.49</v>
      </c>
      <c r="AB28" s="16">
        <v>0.53</v>
      </c>
      <c r="AC28" s="16">
        <v>0.44</v>
      </c>
      <c r="AD28" s="16">
        <v>0.56000000000000005</v>
      </c>
      <c r="AE28" s="16">
        <v>0.53</v>
      </c>
      <c r="AF28" s="18">
        <v>0.38</v>
      </c>
      <c r="AG28" s="17">
        <v>0.49</v>
      </c>
      <c r="AH28" s="16">
        <v>0.5</v>
      </c>
      <c r="AI28" s="16">
        <v>0.46</v>
      </c>
      <c r="AJ28" s="16">
        <v>0.51</v>
      </c>
      <c r="AK28" s="16">
        <v>0.48</v>
      </c>
      <c r="AL28" s="18">
        <v>0.52</v>
      </c>
      <c r="AM28" s="17">
        <v>0.49</v>
      </c>
      <c r="AN28" s="18">
        <v>0</v>
      </c>
    </row>
    <row r="29" spans="1:40" ht="15" customHeight="1" x14ac:dyDescent="0.3">
      <c r="A29" s="2" t="s">
        <v>329</v>
      </c>
      <c r="B29" s="9"/>
      <c r="D29" s="22"/>
      <c r="E29" s="9"/>
      <c r="F29" s="22"/>
      <c r="H29" s="12" t="s">
        <v>432</v>
      </c>
      <c r="I29" s="12" t="s">
        <v>432</v>
      </c>
      <c r="J29" s="12" t="s">
        <v>377</v>
      </c>
      <c r="K29" s="12" t="s">
        <v>433</v>
      </c>
      <c r="M29" s="12" t="s">
        <v>432</v>
      </c>
      <c r="N29" s="11" t="s">
        <v>433</v>
      </c>
      <c r="O29" s="22"/>
      <c r="Z29" s="9"/>
      <c r="AA29" s="22"/>
      <c r="AF29" s="9"/>
      <c r="AG29" s="22"/>
      <c r="AL29" s="9"/>
      <c r="AM29" s="22"/>
      <c r="AN29" s="9"/>
    </row>
    <row r="30" spans="1:40" ht="15" customHeight="1" x14ac:dyDescent="0.3">
      <c r="A30" s="2" t="s">
        <v>329</v>
      </c>
      <c r="B30" s="9" t="s">
        <v>970</v>
      </c>
      <c r="C30" s="13">
        <v>88</v>
      </c>
      <c r="D30" s="14">
        <v>31</v>
      </c>
      <c r="E30" s="15">
        <v>57</v>
      </c>
      <c r="F30" s="14">
        <v>13</v>
      </c>
      <c r="G30" s="13">
        <v>22</v>
      </c>
      <c r="H30" s="13">
        <v>14</v>
      </c>
      <c r="I30" s="13">
        <v>9</v>
      </c>
      <c r="J30" s="13">
        <v>15</v>
      </c>
      <c r="K30" s="13">
        <v>15</v>
      </c>
      <c r="L30" s="13">
        <v>35</v>
      </c>
      <c r="M30" s="13">
        <v>24</v>
      </c>
      <c r="N30" s="15">
        <v>30</v>
      </c>
      <c r="O30" s="14">
        <v>47</v>
      </c>
      <c r="P30" s="13">
        <v>18</v>
      </c>
      <c r="Q30" s="13">
        <v>7</v>
      </c>
      <c r="R30" s="13">
        <v>1</v>
      </c>
      <c r="S30" s="13">
        <v>7</v>
      </c>
      <c r="T30" s="13">
        <v>24</v>
      </c>
      <c r="U30" s="13">
        <v>7</v>
      </c>
      <c r="V30" s="13">
        <v>0</v>
      </c>
      <c r="W30" s="13">
        <v>0</v>
      </c>
      <c r="X30" s="13">
        <v>6</v>
      </c>
      <c r="Y30" s="13">
        <v>5</v>
      </c>
      <c r="Z30" s="15">
        <v>15</v>
      </c>
      <c r="AA30" s="14">
        <v>72</v>
      </c>
      <c r="AB30" s="13">
        <v>16</v>
      </c>
      <c r="AC30" s="13">
        <v>0</v>
      </c>
      <c r="AD30" s="13">
        <v>11</v>
      </c>
      <c r="AE30" s="13">
        <v>3</v>
      </c>
      <c r="AF30" s="15">
        <v>2</v>
      </c>
      <c r="AG30" s="14">
        <v>51</v>
      </c>
      <c r="AH30" s="13">
        <v>38</v>
      </c>
      <c r="AI30" s="13">
        <v>16</v>
      </c>
      <c r="AJ30" s="13">
        <v>34</v>
      </c>
      <c r="AK30" s="13">
        <v>20</v>
      </c>
      <c r="AL30" s="15">
        <v>18</v>
      </c>
      <c r="AM30" s="14">
        <v>88</v>
      </c>
      <c r="AN30" s="15">
        <v>0</v>
      </c>
    </row>
    <row r="31" spans="1:40" ht="15" customHeight="1" x14ac:dyDescent="0.3">
      <c r="A31" s="2" t="s">
        <v>329</v>
      </c>
      <c r="B31" s="9"/>
      <c r="C31" s="16">
        <v>0.12</v>
      </c>
      <c r="D31" s="17">
        <v>0.1</v>
      </c>
      <c r="E31" s="18">
        <v>0.14000000000000001</v>
      </c>
      <c r="F31" s="17">
        <v>0.19</v>
      </c>
      <c r="G31" s="16">
        <v>0.16</v>
      </c>
      <c r="H31" s="16">
        <v>0.13</v>
      </c>
      <c r="I31" s="16">
        <v>0.09</v>
      </c>
      <c r="J31" s="16">
        <v>0.14000000000000001</v>
      </c>
      <c r="K31" s="20">
        <v>0.08</v>
      </c>
      <c r="L31" s="20">
        <v>0.17</v>
      </c>
      <c r="M31" s="16">
        <v>0.11</v>
      </c>
      <c r="N31" s="18">
        <v>0.1</v>
      </c>
      <c r="O31" s="17">
        <v>0.11</v>
      </c>
      <c r="P31" s="16">
        <v>0.12</v>
      </c>
      <c r="Q31" s="16">
        <v>0.11</v>
      </c>
      <c r="R31" s="16">
        <v>0.08</v>
      </c>
      <c r="S31" s="16">
        <v>0.13</v>
      </c>
      <c r="T31" s="20">
        <v>0.19</v>
      </c>
      <c r="U31" s="16">
        <v>0.12</v>
      </c>
      <c r="V31" s="16">
        <v>0</v>
      </c>
      <c r="W31" s="16">
        <v>0</v>
      </c>
      <c r="X31" s="16">
        <v>0.08</v>
      </c>
      <c r="Y31" s="16">
        <v>0.12</v>
      </c>
      <c r="Z31" s="18">
        <v>0.11</v>
      </c>
      <c r="AA31" s="17">
        <v>0.12</v>
      </c>
      <c r="AB31" s="16">
        <v>0.13</v>
      </c>
      <c r="AC31" s="16">
        <v>0</v>
      </c>
      <c r="AD31" s="16">
        <v>0.16</v>
      </c>
      <c r="AE31" s="16">
        <v>0.1</v>
      </c>
      <c r="AF31" s="18">
        <v>0.21</v>
      </c>
      <c r="AG31" s="17">
        <v>0.12</v>
      </c>
      <c r="AH31" s="16">
        <v>0.13</v>
      </c>
      <c r="AI31" s="20">
        <v>0.08</v>
      </c>
      <c r="AJ31" s="16">
        <v>0.15</v>
      </c>
      <c r="AK31" s="16">
        <v>0.15</v>
      </c>
      <c r="AL31" s="18">
        <v>0.12</v>
      </c>
      <c r="AM31" s="17">
        <v>0.12</v>
      </c>
      <c r="AN31" s="18">
        <v>0</v>
      </c>
    </row>
    <row r="32" spans="1:40" ht="15" customHeight="1" x14ac:dyDescent="0.3">
      <c r="A32" s="2" t="s">
        <v>329</v>
      </c>
      <c r="B32" s="9"/>
      <c r="C32" s="28"/>
      <c r="D32" s="29"/>
      <c r="E32" s="30"/>
      <c r="F32" s="49" t="s">
        <v>565</v>
      </c>
      <c r="G32" s="47" t="s">
        <v>382</v>
      </c>
      <c r="H32" s="28"/>
      <c r="I32" s="28"/>
      <c r="J32" s="28"/>
      <c r="K32" s="28"/>
      <c r="L32" s="47" t="s">
        <v>565</v>
      </c>
      <c r="M32" s="28"/>
      <c r="N32" s="30"/>
      <c r="O32" s="29"/>
      <c r="P32" s="28"/>
      <c r="Q32" s="28"/>
      <c r="R32" s="28"/>
      <c r="S32" s="28"/>
      <c r="T32" s="47" t="s">
        <v>636</v>
      </c>
      <c r="U32" s="28"/>
      <c r="V32" s="28"/>
      <c r="W32" s="28"/>
      <c r="X32" s="28"/>
      <c r="Y32" s="28"/>
      <c r="Z32" s="30"/>
      <c r="AA32" s="29"/>
      <c r="AB32" s="28"/>
      <c r="AC32" s="28"/>
      <c r="AD32" s="28"/>
      <c r="AE32" s="28"/>
      <c r="AF32" s="30"/>
      <c r="AG32" s="29"/>
      <c r="AH32" s="28"/>
      <c r="AI32" s="28"/>
      <c r="AJ32" s="47" t="s">
        <v>379</v>
      </c>
      <c r="AK32" s="28"/>
      <c r="AL32" s="30"/>
      <c r="AM32" s="29"/>
      <c r="AN32" s="30"/>
    </row>
    <row r="33" spans="1:2" x14ac:dyDescent="0.3">
      <c r="A33" s="2" t="s">
        <v>329</v>
      </c>
      <c r="B33" s="2" t="s">
        <v>457</v>
      </c>
    </row>
    <row r="34" spans="1:2" x14ac:dyDescent="0.3">
      <c r="A34" s="2" t="s">
        <v>329</v>
      </c>
      <c r="B34" s="2" t="s">
        <v>458</v>
      </c>
    </row>
    <row r="35" spans="1:2" ht="15" customHeight="1" x14ac:dyDescent="0.3">
      <c r="A35" s="2" t="s">
        <v>329</v>
      </c>
    </row>
    <row r="36" spans="1:2" ht="15" customHeight="1" x14ac:dyDescent="0.3">
      <c r="A36" s="2" t="s">
        <v>329</v>
      </c>
      <c r="B36" s="2" t="s">
        <v>459</v>
      </c>
    </row>
  </sheetData>
  <mergeCells count="6">
    <mergeCell ref="AM6:AN6"/>
    <mergeCell ref="D6:E6"/>
    <mergeCell ref="F6:N6"/>
    <mergeCell ref="O6:Z6"/>
    <mergeCell ref="AA6:AF6"/>
    <mergeCell ref="AG6:AL6"/>
  </mergeCells>
  <hyperlinks>
    <hyperlink ref="B1" location="'Contents'!E1" display="&lt;&lt; Contents" xr:uid="{00000000-0004-0000-5C00-000000000000}"/>
  </hyperlinks>
  <pageMargins left="0.7" right="0.7" top="0.75" bottom="0.75" header="0.3" footer="0.3"/>
  <headerFooter>
    <oddHeader>&amp;L&amp;"Aptos"&amp;12&amp;K000000 Classification: CONFIDENTIAL&amp;1#_x000D_</oddHeader>
  </headerFooter>
</worksheet>
</file>

<file path=xl/worksheets/sheet9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D00-000000000000}">
  <dimension ref="A1:AN32"/>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1251</v>
      </c>
    </row>
    <row r="4" spans="1:40" x14ac:dyDescent="0.3">
      <c r="A4" s="2" t="s">
        <v>329</v>
      </c>
      <c r="B4" s="2" t="s">
        <v>1252</v>
      </c>
    </row>
    <row r="5" spans="1:40" x14ac:dyDescent="0.3">
      <c r="A5" s="2" t="s">
        <v>329</v>
      </c>
      <c r="B5" s="2" t="s">
        <v>99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86</v>
      </c>
      <c r="D9" s="14">
        <v>42</v>
      </c>
      <c r="E9" s="15">
        <v>44</v>
      </c>
      <c r="F9" s="14">
        <v>6</v>
      </c>
      <c r="G9" s="13">
        <v>5</v>
      </c>
      <c r="H9" s="13">
        <v>13</v>
      </c>
      <c r="I9" s="13">
        <v>16</v>
      </c>
      <c r="J9" s="13">
        <v>14</v>
      </c>
      <c r="K9" s="13">
        <v>32</v>
      </c>
      <c r="L9" s="13">
        <v>11</v>
      </c>
      <c r="M9" s="13">
        <v>29</v>
      </c>
      <c r="N9" s="15">
        <v>46</v>
      </c>
      <c r="O9" s="14">
        <v>59</v>
      </c>
      <c r="P9" s="13">
        <v>13</v>
      </c>
      <c r="Q9" s="13">
        <v>5</v>
      </c>
      <c r="R9" s="13">
        <v>0</v>
      </c>
      <c r="S9" s="13">
        <v>9</v>
      </c>
      <c r="T9" s="13">
        <v>14</v>
      </c>
      <c r="U9" s="13">
        <v>4</v>
      </c>
      <c r="V9" s="13">
        <v>0</v>
      </c>
      <c r="W9" s="13">
        <v>2</v>
      </c>
      <c r="X9" s="13">
        <v>10</v>
      </c>
      <c r="Y9" s="13">
        <v>14</v>
      </c>
      <c r="Z9" s="15">
        <v>15</v>
      </c>
      <c r="AA9" s="14">
        <v>72</v>
      </c>
      <c r="AB9" s="13">
        <v>14</v>
      </c>
      <c r="AC9" s="13">
        <v>3</v>
      </c>
      <c r="AD9" s="13">
        <v>6</v>
      </c>
      <c r="AE9" s="13">
        <v>4</v>
      </c>
      <c r="AF9" s="15">
        <v>1</v>
      </c>
      <c r="AG9" s="14">
        <v>52</v>
      </c>
      <c r="AH9" s="13">
        <v>34</v>
      </c>
      <c r="AI9" s="13">
        <v>26</v>
      </c>
      <c r="AJ9" s="13">
        <v>26</v>
      </c>
      <c r="AK9" s="13">
        <v>15</v>
      </c>
      <c r="AL9" s="15">
        <v>19</v>
      </c>
      <c r="AM9" s="14">
        <v>86</v>
      </c>
      <c r="AN9" s="15">
        <v>0</v>
      </c>
    </row>
    <row r="10" spans="1:40" ht="15" customHeight="1" x14ac:dyDescent="0.3">
      <c r="A10" s="2" t="s">
        <v>329</v>
      </c>
      <c r="B10" s="9" t="s">
        <v>338</v>
      </c>
      <c r="C10" s="13">
        <v>85</v>
      </c>
      <c r="D10" s="14">
        <v>42</v>
      </c>
      <c r="E10" s="15">
        <v>43</v>
      </c>
      <c r="F10" s="14">
        <v>6</v>
      </c>
      <c r="G10" s="13">
        <v>5</v>
      </c>
      <c r="H10" s="13">
        <v>13</v>
      </c>
      <c r="I10" s="13">
        <v>16</v>
      </c>
      <c r="J10" s="13">
        <v>13</v>
      </c>
      <c r="K10" s="13">
        <v>32</v>
      </c>
      <c r="L10" s="13">
        <v>11</v>
      </c>
      <c r="M10" s="13">
        <v>29</v>
      </c>
      <c r="N10" s="15">
        <v>45</v>
      </c>
      <c r="O10" s="14">
        <v>60</v>
      </c>
      <c r="P10" s="13">
        <v>12</v>
      </c>
      <c r="Q10" s="13">
        <v>5</v>
      </c>
      <c r="R10" s="13">
        <v>0</v>
      </c>
      <c r="S10" s="13">
        <v>9</v>
      </c>
      <c r="T10" s="13">
        <v>13</v>
      </c>
      <c r="U10" s="13">
        <v>4</v>
      </c>
      <c r="V10" s="13">
        <v>0</v>
      </c>
      <c r="W10" s="13">
        <v>2</v>
      </c>
      <c r="X10" s="13">
        <v>10</v>
      </c>
      <c r="Y10" s="13">
        <v>13</v>
      </c>
      <c r="Z10" s="15">
        <v>16</v>
      </c>
      <c r="AA10" s="14">
        <v>71</v>
      </c>
      <c r="AB10" s="13">
        <v>14</v>
      </c>
      <c r="AC10" s="13">
        <v>3</v>
      </c>
      <c r="AD10" s="13">
        <v>6</v>
      </c>
      <c r="AE10" s="13">
        <v>3</v>
      </c>
      <c r="AF10" s="15">
        <v>2</v>
      </c>
      <c r="AG10" s="14">
        <v>51</v>
      </c>
      <c r="AH10" s="13">
        <v>35</v>
      </c>
      <c r="AI10" s="13">
        <v>24</v>
      </c>
      <c r="AJ10" s="13">
        <v>27</v>
      </c>
      <c r="AK10" s="13">
        <v>17</v>
      </c>
      <c r="AL10" s="15">
        <v>18</v>
      </c>
      <c r="AM10" s="14">
        <v>85</v>
      </c>
      <c r="AN10" s="15">
        <v>0</v>
      </c>
    </row>
    <row r="11" spans="1:40" ht="15" customHeight="1" x14ac:dyDescent="0.3">
      <c r="A11" s="2" t="s">
        <v>329</v>
      </c>
      <c r="B11" s="9" t="s">
        <v>909</v>
      </c>
      <c r="C11" s="13">
        <v>34</v>
      </c>
      <c r="D11" s="14">
        <v>22</v>
      </c>
      <c r="E11" s="15">
        <v>13</v>
      </c>
      <c r="F11" s="14">
        <v>2</v>
      </c>
      <c r="G11" s="13">
        <v>3</v>
      </c>
      <c r="H11" s="13">
        <v>4</v>
      </c>
      <c r="I11" s="13">
        <v>6</v>
      </c>
      <c r="J11" s="13">
        <v>7</v>
      </c>
      <c r="K11" s="13">
        <v>13</v>
      </c>
      <c r="L11" s="13">
        <v>5</v>
      </c>
      <c r="M11" s="13">
        <v>10</v>
      </c>
      <c r="N11" s="15">
        <v>20</v>
      </c>
      <c r="O11" s="14">
        <v>22</v>
      </c>
      <c r="P11" s="13">
        <v>7</v>
      </c>
      <c r="Q11" s="13">
        <v>1</v>
      </c>
      <c r="R11" s="13">
        <v>0</v>
      </c>
      <c r="S11" s="13">
        <v>4</v>
      </c>
      <c r="T11" s="13">
        <v>5</v>
      </c>
      <c r="U11" s="13">
        <v>3</v>
      </c>
      <c r="V11" s="13">
        <v>0</v>
      </c>
      <c r="W11" s="13">
        <v>1</v>
      </c>
      <c r="X11" s="13">
        <v>2</v>
      </c>
      <c r="Y11" s="13">
        <v>5</v>
      </c>
      <c r="Z11" s="15">
        <v>7</v>
      </c>
      <c r="AA11" s="14">
        <v>30</v>
      </c>
      <c r="AB11" s="13">
        <v>5</v>
      </c>
      <c r="AC11" s="13">
        <v>2</v>
      </c>
      <c r="AD11" s="13">
        <v>2</v>
      </c>
      <c r="AE11" s="13">
        <v>1</v>
      </c>
      <c r="AF11" s="15">
        <v>0</v>
      </c>
      <c r="AG11" s="14">
        <v>24</v>
      </c>
      <c r="AH11" s="13">
        <v>10</v>
      </c>
      <c r="AI11" s="13">
        <v>13</v>
      </c>
      <c r="AJ11" s="13">
        <v>12</v>
      </c>
      <c r="AK11" s="13">
        <v>4</v>
      </c>
      <c r="AL11" s="15">
        <v>6</v>
      </c>
      <c r="AM11" s="14">
        <v>34</v>
      </c>
      <c r="AN11" s="15">
        <v>0</v>
      </c>
    </row>
    <row r="12" spans="1:40" ht="15" customHeight="1" x14ac:dyDescent="0.3">
      <c r="A12" s="2" t="s">
        <v>329</v>
      </c>
      <c r="B12" s="9"/>
      <c r="C12" s="16">
        <v>0.4</v>
      </c>
      <c r="D12" s="19">
        <v>0.52</v>
      </c>
      <c r="E12" s="21">
        <v>0.3</v>
      </c>
      <c r="F12" s="17">
        <v>0.32</v>
      </c>
      <c r="G12" s="16">
        <v>0.57999999999999996</v>
      </c>
      <c r="H12" s="16">
        <v>0.31</v>
      </c>
      <c r="I12" s="16">
        <v>0.37</v>
      </c>
      <c r="J12" s="16">
        <v>0.53</v>
      </c>
      <c r="K12" s="16">
        <v>0.4</v>
      </c>
      <c r="L12" s="16">
        <v>0.44</v>
      </c>
      <c r="M12" s="16">
        <v>0.35</v>
      </c>
      <c r="N12" s="18">
        <v>0.44</v>
      </c>
      <c r="O12" s="17">
        <v>0.37</v>
      </c>
      <c r="P12" s="16">
        <v>0.54</v>
      </c>
      <c r="Q12" s="16">
        <v>0.19</v>
      </c>
      <c r="R12" s="16">
        <v>0</v>
      </c>
      <c r="S12" s="16">
        <v>0.42</v>
      </c>
      <c r="T12" s="16">
        <v>0.41</v>
      </c>
      <c r="U12" s="16">
        <v>0.77</v>
      </c>
      <c r="V12" s="16">
        <v>0</v>
      </c>
      <c r="W12" s="16">
        <v>0.46</v>
      </c>
      <c r="X12" s="16">
        <v>0.22</v>
      </c>
      <c r="Y12" s="16">
        <v>0.36</v>
      </c>
      <c r="Z12" s="18">
        <v>0.41</v>
      </c>
      <c r="AA12" s="17">
        <v>0.42</v>
      </c>
      <c r="AB12" s="16">
        <v>0.33</v>
      </c>
      <c r="AC12" s="16">
        <v>0.62</v>
      </c>
      <c r="AD12" s="16">
        <v>0.34</v>
      </c>
      <c r="AE12" s="16">
        <v>0.28000000000000003</v>
      </c>
      <c r="AF12" s="18">
        <v>0</v>
      </c>
      <c r="AG12" s="17">
        <v>0.48</v>
      </c>
      <c r="AH12" s="16">
        <v>0.28999999999999998</v>
      </c>
      <c r="AI12" s="16">
        <v>0.55000000000000004</v>
      </c>
      <c r="AJ12" s="16">
        <v>0.42</v>
      </c>
      <c r="AK12" s="16">
        <v>0.26</v>
      </c>
      <c r="AL12" s="18">
        <v>0.33</v>
      </c>
      <c r="AM12" s="17">
        <v>0.4</v>
      </c>
      <c r="AN12" s="18">
        <v>0</v>
      </c>
    </row>
    <row r="13" spans="1:40" ht="15" customHeight="1" x14ac:dyDescent="0.3">
      <c r="A13" s="2" t="s">
        <v>329</v>
      </c>
      <c r="B13" s="9"/>
      <c r="D13" s="10" t="s">
        <v>378</v>
      </c>
      <c r="E13" s="9"/>
      <c r="F13" s="22"/>
      <c r="N13" s="9"/>
      <c r="O13" s="22"/>
      <c r="Z13" s="9"/>
      <c r="AA13" s="22"/>
      <c r="AF13" s="9"/>
      <c r="AG13" s="22"/>
      <c r="AL13" s="9"/>
      <c r="AM13" s="22"/>
      <c r="AN13" s="9"/>
    </row>
    <row r="14" spans="1:40" ht="15" customHeight="1" x14ac:dyDescent="0.3">
      <c r="A14" s="2" t="s">
        <v>329</v>
      </c>
      <c r="B14" s="9" t="s">
        <v>922</v>
      </c>
      <c r="C14" s="13">
        <v>20</v>
      </c>
      <c r="D14" s="14">
        <v>10</v>
      </c>
      <c r="E14" s="15">
        <v>10</v>
      </c>
      <c r="F14" s="14">
        <v>2</v>
      </c>
      <c r="G14" s="13">
        <v>2</v>
      </c>
      <c r="H14" s="13">
        <v>5</v>
      </c>
      <c r="I14" s="13">
        <v>1</v>
      </c>
      <c r="J14" s="13">
        <v>2</v>
      </c>
      <c r="K14" s="13">
        <v>9</v>
      </c>
      <c r="L14" s="13">
        <v>4</v>
      </c>
      <c r="M14" s="13">
        <v>6</v>
      </c>
      <c r="N14" s="15">
        <v>11</v>
      </c>
      <c r="O14" s="14">
        <v>17</v>
      </c>
      <c r="P14" s="13">
        <v>2</v>
      </c>
      <c r="Q14" s="13">
        <v>1</v>
      </c>
      <c r="R14" s="13">
        <v>0</v>
      </c>
      <c r="S14" s="13">
        <v>3</v>
      </c>
      <c r="T14" s="13">
        <v>2</v>
      </c>
      <c r="U14" s="13">
        <v>0</v>
      </c>
      <c r="V14" s="13">
        <v>0</v>
      </c>
      <c r="W14" s="13">
        <v>0</v>
      </c>
      <c r="X14" s="13">
        <v>2</v>
      </c>
      <c r="Y14" s="13">
        <v>4</v>
      </c>
      <c r="Z14" s="15">
        <v>6</v>
      </c>
      <c r="AA14" s="14">
        <v>15</v>
      </c>
      <c r="AB14" s="13">
        <v>6</v>
      </c>
      <c r="AC14" s="13">
        <v>0</v>
      </c>
      <c r="AD14" s="13">
        <v>4</v>
      </c>
      <c r="AE14" s="13">
        <v>0</v>
      </c>
      <c r="AF14" s="15">
        <v>2</v>
      </c>
      <c r="AG14" s="14">
        <v>8</v>
      </c>
      <c r="AH14" s="13">
        <v>12</v>
      </c>
      <c r="AI14" s="13">
        <v>5</v>
      </c>
      <c r="AJ14" s="13">
        <v>3</v>
      </c>
      <c r="AK14" s="13">
        <v>7</v>
      </c>
      <c r="AL14" s="15">
        <v>5</v>
      </c>
      <c r="AM14" s="14">
        <v>20</v>
      </c>
      <c r="AN14" s="15">
        <v>0</v>
      </c>
    </row>
    <row r="15" spans="1:40" ht="15" customHeight="1" x14ac:dyDescent="0.3">
      <c r="A15" s="2" t="s">
        <v>329</v>
      </c>
      <c r="B15" s="9"/>
      <c r="C15" s="16">
        <v>0.24</v>
      </c>
      <c r="D15" s="17">
        <v>0.24</v>
      </c>
      <c r="E15" s="18">
        <v>0.24</v>
      </c>
      <c r="F15" s="17">
        <v>0.34</v>
      </c>
      <c r="G15" s="16">
        <v>0.42</v>
      </c>
      <c r="H15" s="16">
        <v>0.35</v>
      </c>
      <c r="I15" s="16">
        <v>7.0000000000000007E-2</v>
      </c>
      <c r="J15" s="16">
        <v>0.13</v>
      </c>
      <c r="K15" s="16">
        <v>0.27</v>
      </c>
      <c r="L15" s="16">
        <v>0.38</v>
      </c>
      <c r="M15" s="16">
        <v>0.2</v>
      </c>
      <c r="N15" s="18">
        <v>0.23</v>
      </c>
      <c r="O15" s="17">
        <v>0.28000000000000003</v>
      </c>
      <c r="P15" s="16">
        <v>0.15</v>
      </c>
      <c r="Q15" s="16">
        <v>0.21</v>
      </c>
      <c r="R15" s="16">
        <v>0</v>
      </c>
      <c r="S15" s="16">
        <v>0.34</v>
      </c>
      <c r="T15" s="16">
        <v>0.15</v>
      </c>
      <c r="U15" s="16">
        <v>0</v>
      </c>
      <c r="V15" s="16">
        <v>0</v>
      </c>
      <c r="W15" s="16">
        <v>0</v>
      </c>
      <c r="X15" s="16">
        <v>0.17</v>
      </c>
      <c r="Y15" s="16">
        <v>0.33</v>
      </c>
      <c r="Z15" s="18">
        <v>0.38</v>
      </c>
      <c r="AA15" s="17">
        <v>0.21</v>
      </c>
      <c r="AB15" s="16">
        <v>0.41</v>
      </c>
      <c r="AC15" s="16">
        <v>0</v>
      </c>
      <c r="AD15" s="16">
        <v>0.66</v>
      </c>
      <c r="AE15" s="16">
        <v>0</v>
      </c>
      <c r="AF15" s="18">
        <v>1</v>
      </c>
      <c r="AG15" s="17">
        <v>0.17</v>
      </c>
      <c r="AH15" s="16">
        <v>0.35</v>
      </c>
      <c r="AI15" s="16">
        <v>0.23</v>
      </c>
      <c r="AJ15" s="16">
        <v>0.11</v>
      </c>
      <c r="AK15" s="16">
        <v>0.43</v>
      </c>
      <c r="AL15" s="18">
        <v>0.28000000000000003</v>
      </c>
      <c r="AM15" s="17">
        <v>0.24</v>
      </c>
      <c r="AN15" s="18">
        <v>0</v>
      </c>
    </row>
    <row r="16" spans="1:40" ht="15" customHeight="1" x14ac:dyDescent="0.3">
      <c r="A16" s="2" t="s">
        <v>329</v>
      </c>
      <c r="B16" s="9" t="s">
        <v>930</v>
      </c>
      <c r="C16" s="13">
        <v>10</v>
      </c>
      <c r="D16" s="14">
        <v>3</v>
      </c>
      <c r="E16" s="15">
        <v>7</v>
      </c>
      <c r="F16" s="14">
        <v>1</v>
      </c>
      <c r="G16" s="13">
        <v>0</v>
      </c>
      <c r="H16" s="13">
        <v>2</v>
      </c>
      <c r="I16" s="13">
        <v>2</v>
      </c>
      <c r="J16" s="13">
        <v>1</v>
      </c>
      <c r="K16" s="13">
        <v>4</v>
      </c>
      <c r="L16" s="13">
        <v>1</v>
      </c>
      <c r="M16" s="13">
        <v>4</v>
      </c>
      <c r="N16" s="15">
        <v>5</v>
      </c>
      <c r="O16" s="14">
        <v>8</v>
      </c>
      <c r="P16" s="13">
        <v>1</v>
      </c>
      <c r="Q16" s="13">
        <v>0</v>
      </c>
      <c r="R16" s="13">
        <v>0</v>
      </c>
      <c r="S16" s="13">
        <v>1</v>
      </c>
      <c r="T16" s="13">
        <v>1</v>
      </c>
      <c r="U16" s="13">
        <v>0</v>
      </c>
      <c r="V16" s="13">
        <v>0</v>
      </c>
      <c r="W16" s="13">
        <v>1</v>
      </c>
      <c r="X16" s="13">
        <v>4</v>
      </c>
      <c r="Y16" s="13">
        <v>1</v>
      </c>
      <c r="Z16" s="15">
        <v>1</v>
      </c>
      <c r="AA16" s="14">
        <v>7</v>
      </c>
      <c r="AB16" s="13">
        <v>3</v>
      </c>
      <c r="AC16" s="13">
        <v>1</v>
      </c>
      <c r="AD16" s="13">
        <v>0</v>
      </c>
      <c r="AE16" s="13">
        <v>2</v>
      </c>
      <c r="AF16" s="15">
        <v>0</v>
      </c>
      <c r="AG16" s="14">
        <v>5</v>
      </c>
      <c r="AH16" s="13">
        <v>5</v>
      </c>
      <c r="AI16" s="13">
        <v>2</v>
      </c>
      <c r="AJ16" s="13">
        <v>3</v>
      </c>
      <c r="AK16" s="13">
        <v>2</v>
      </c>
      <c r="AL16" s="15">
        <v>3</v>
      </c>
      <c r="AM16" s="14">
        <v>10</v>
      </c>
      <c r="AN16" s="15">
        <v>0</v>
      </c>
    </row>
    <row r="17" spans="1:40" ht="15" customHeight="1" x14ac:dyDescent="0.3">
      <c r="A17" s="2" t="s">
        <v>329</v>
      </c>
      <c r="B17" s="9"/>
      <c r="C17" s="16">
        <v>0.11</v>
      </c>
      <c r="D17" s="17">
        <v>7.0000000000000007E-2</v>
      </c>
      <c r="E17" s="18">
        <v>0.16</v>
      </c>
      <c r="F17" s="17">
        <v>0.18</v>
      </c>
      <c r="G17" s="16">
        <v>0</v>
      </c>
      <c r="H17" s="16">
        <v>0.14000000000000001</v>
      </c>
      <c r="I17" s="16">
        <v>0.12</v>
      </c>
      <c r="J17" s="16">
        <v>7.0000000000000007E-2</v>
      </c>
      <c r="K17" s="16">
        <v>0.12</v>
      </c>
      <c r="L17" s="16">
        <v>0.1</v>
      </c>
      <c r="M17" s="16">
        <v>0.13</v>
      </c>
      <c r="N17" s="18">
        <v>0.11</v>
      </c>
      <c r="O17" s="17">
        <v>0.13</v>
      </c>
      <c r="P17" s="16">
        <v>7.0000000000000007E-2</v>
      </c>
      <c r="Q17" s="16">
        <v>0</v>
      </c>
      <c r="R17" s="16">
        <v>0</v>
      </c>
      <c r="S17" s="16">
        <v>0.11</v>
      </c>
      <c r="T17" s="16">
        <v>7.0000000000000007E-2</v>
      </c>
      <c r="U17" s="16">
        <v>0</v>
      </c>
      <c r="V17" s="16">
        <v>0</v>
      </c>
      <c r="W17" s="16">
        <v>0.54</v>
      </c>
      <c r="X17" s="16">
        <v>0.4</v>
      </c>
      <c r="Y17" s="16">
        <v>0.06</v>
      </c>
      <c r="Z17" s="18">
        <v>7.0000000000000007E-2</v>
      </c>
      <c r="AA17" s="17">
        <v>0.1</v>
      </c>
      <c r="AB17" s="16">
        <v>0.19</v>
      </c>
      <c r="AC17" s="16">
        <v>0.38</v>
      </c>
      <c r="AD17" s="16">
        <v>0</v>
      </c>
      <c r="AE17" s="16">
        <v>0.47</v>
      </c>
      <c r="AF17" s="18">
        <v>0</v>
      </c>
      <c r="AG17" s="17">
        <v>0.1</v>
      </c>
      <c r="AH17" s="16">
        <v>0.14000000000000001</v>
      </c>
      <c r="AI17" s="16">
        <v>0.08</v>
      </c>
      <c r="AJ17" s="16">
        <v>0.12</v>
      </c>
      <c r="AK17" s="16">
        <v>0.12</v>
      </c>
      <c r="AL17" s="18">
        <v>0.15</v>
      </c>
      <c r="AM17" s="17">
        <v>0.11</v>
      </c>
      <c r="AN17" s="18">
        <v>0</v>
      </c>
    </row>
    <row r="18" spans="1:40" ht="15" customHeight="1" x14ac:dyDescent="0.3">
      <c r="A18" s="2" t="s">
        <v>329</v>
      </c>
      <c r="B18" s="9" t="s">
        <v>940</v>
      </c>
      <c r="C18" s="13">
        <v>9</v>
      </c>
      <c r="D18" s="14">
        <v>3</v>
      </c>
      <c r="E18" s="15">
        <v>5</v>
      </c>
      <c r="F18" s="14">
        <v>1</v>
      </c>
      <c r="G18" s="13">
        <v>0</v>
      </c>
      <c r="H18" s="13">
        <v>1</v>
      </c>
      <c r="I18" s="13">
        <v>3</v>
      </c>
      <c r="J18" s="13">
        <v>1</v>
      </c>
      <c r="K18" s="13">
        <v>3</v>
      </c>
      <c r="L18" s="13">
        <v>1</v>
      </c>
      <c r="M18" s="13">
        <v>3</v>
      </c>
      <c r="N18" s="15">
        <v>4</v>
      </c>
      <c r="O18" s="14">
        <v>7</v>
      </c>
      <c r="P18" s="13">
        <v>1</v>
      </c>
      <c r="Q18" s="13">
        <v>3</v>
      </c>
      <c r="R18" s="13">
        <v>0</v>
      </c>
      <c r="S18" s="13">
        <v>1</v>
      </c>
      <c r="T18" s="13">
        <v>1</v>
      </c>
      <c r="U18" s="13">
        <v>0</v>
      </c>
      <c r="V18" s="13">
        <v>0</v>
      </c>
      <c r="W18" s="13">
        <v>0</v>
      </c>
      <c r="X18" s="13">
        <v>0</v>
      </c>
      <c r="Y18" s="13">
        <v>2</v>
      </c>
      <c r="Z18" s="15">
        <v>1</v>
      </c>
      <c r="AA18" s="14">
        <v>8</v>
      </c>
      <c r="AB18" s="13">
        <v>1</v>
      </c>
      <c r="AC18" s="13">
        <v>0</v>
      </c>
      <c r="AD18" s="13">
        <v>0</v>
      </c>
      <c r="AE18" s="13">
        <v>1</v>
      </c>
      <c r="AF18" s="15">
        <v>0</v>
      </c>
      <c r="AG18" s="14">
        <v>7</v>
      </c>
      <c r="AH18" s="13">
        <v>2</v>
      </c>
      <c r="AI18" s="13">
        <v>1</v>
      </c>
      <c r="AJ18" s="13">
        <v>6</v>
      </c>
      <c r="AK18" s="13">
        <v>0</v>
      </c>
      <c r="AL18" s="15">
        <v>2</v>
      </c>
      <c r="AM18" s="14">
        <v>9</v>
      </c>
      <c r="AN18" s="15">
        <v>0</v>
      </c>
    </row>
    <row r="19" spans="1:40" ht="15" customHeight="1" x14ac:dyDescent="0.3">
      <c r="A19" s="2" t="s">
        <v>329</v>
      </c>
      <c r="B19" s="9"/>
      <c r="C19" s="16">
        <v>0.1</v>
      </c>
      <c r="D19" s="17">
        <v>0.08</v>
      </c>
      <c r="E19" s="18">
        <v>0.13</v>
      </c>
      <c r="F19" s="17">
        <v>0.16</v>
      </c>
      <c r="G19" s="16">
        <v>0</v>
      </c>
      <c r="H19" s="16">
        <v>0.06</v>
      </c>
      <c r="I19" s="16">
        <v>0.17</v>
      </c>
      <c r="J19" s="16">
        <v>0.08</v>
      </c>
      <c r="K19" s="16">
        <v>0.11</v>
      </c>
      <c r="L19" s="16">
        <v>0.09</v>
      </c>
      <c r="M19" s="16">
        <v>0.12</v>
      </c>
      <c r="N19" s="18">
        <v>0.1</v>
      </c>
      <c r="O19" s="17">
        <v>0.12</v>
      </c>
      <c r="P19" s="16">
        <v>0.09</v>
      </c>
      <c r="Q19" s="16">
        <v>0.6</v>
      </c>
      <c r="R19" s="16">
        <v>0</v>
      </c>
      <c r="S19" s="16">
        <v>0.12</v>
      </c>
      <c r="T19" s="16">
        <v>0.06</v>
      </c>
      <c r="U19" s="16">
        <v>0</v>
      </c>
      <c r="V19" s="16">
        <v>0</v>
      </c>
      <c r="W19" s="16">
        <v>0</v>
      </c>
      <c r="X19" s="16">
        <v>0</v>
      </c>
      <c r="Y19" s="16">
        <v>0.13</v>
      </c>
      <c r="Z19" s="18">
        <v>7.0000000000000007E-2</v>
      </c>
      <c r="AA19" s="17">
        <v>0.11</v>
      </c>
      <c r="AB19" s="16">
        <v>0.06</v>
      </c>
      <c r="AC19" s="16">
        <v>0</v>
      </c>
      <c r="AD19" s="16">
        <v>0</v>
      </c>
      <c r="AE19" s="16">
        <v>0.25</v>
      </c>
      <c r="AF19" s="18">
        <v>0</v>
      </c>
      <c r="AG19" s="17">
        <v>0.14000000000000001</v>
      </c>
      <c r="AH19" s="16">
        <v>0.05</v>
      </c>
      <c r="AI19" s="16">
        <v>0.04</v>
      </c>
      <c r="AJ19" s="16">
        <v>0.23</v>
      </c>
      <c r="AK19" s="16">
        <v>0</v>
      </c>
      <c r="AL19" s="18">
        <v>0.1</v>
      </c>
      <c r="AM19" s="17">
        <v>0.1</v>
      </c>
      <c r="AN19" s="18">
        <v>0</v>
      </c>
    </row>
    <row r="20" spans="1:40" ht="15" customHeight="1" x14ac:dyDescent="0.3">
      <c r="A20" s="2" t="s">
        <v>329</v>
      </c>
      <c r="B20" s="9" t="s">
        <v>950</v>
      </c>
      <c r="C20" s="13">
        <v>9</v>
      </c>
      <c r="D20" s="14">
        <v>4</v>
      </c>
      <c r="E20" s="15">
        <v>5</v>
      </c>
      <c r="F20" s="14">
        <v>0</v>
      </c>
      <c r="G20" s="13">
        <v>0</v>
      </c>
      <c r="H20" s="13">
        <v>2</v>
      </c>
      <c r="I20" s="13">
        <v>2</v>
      </c>
      <c r="J20" s="13">
        <v>2</v>
      </c>
      <c r="K20" s="13">
        <v>3</v>
      </c>
      <c r="L20" s="13">
        <v>0</v>
      </c>
      <c r="M20" s="13">
        <v>4</v>
      </c>
      <c r="N20" s="15">
        <v>5</v>
      </c>
      <c r="O20" s="14">
        <v>4</v>
      </c>
      <c r="P20" s="13">
        <v>2</v>
      </c>
      <c r="Q20" s="13">
        <v>0</v>
      </c>
      <c r="R20" s="13">
        <v>0</v>
      </c>
      <c r="S20" s="13">
        <v>0</v>
      </c>
      <c r="T20" s="13">
        <v>3</v>
      </c>
      <c r="U20" s="13">
        <v>0</v>
      </c>
      <c r="V20" s="13">
        <v>0</v>
      </c>
      <c r="W20" s="13">
        <v>0</v>
      </c>
      <c r="X20" s="13">
        <v>2</v>
      </c>
      <c r="Y20" s="13">
        <v>2</v>
      </c>
      <c r="Z20" s="15">
        <v>0</v>
      </c>
      <c r="AA20" s="14">
        <v>9</v>
      </c>
      <c r="AB20" s="13">
        <v>0</v>
      </c>
      <c r="AC20" s="13">
        <v>0</v>
      </c>
      <c r="AD20" s="13">
        <v>0</v>
      </c>
      <c r="AE20" s="13">
        <v>0</v>
      </c>
      <c r="AF20" s="15">
        <v>0</v>
      </c>
      <c r="AG20" s="14">
        <v>5</v>
      </c>
      <c r="AH20" s="13">
        <v>4</v>
      </c>
      <c r="AI20" s="13">
        <v>2</v>
      </c>
      <c r="AJ20" s="13">
        <v>3</v>
      </c>
      <c r="AK20" s="13">
        <v>2</v>
      </c>
      <c r="AL20" s="15">
        <v>2</v>
      </c>
      <c r="AM20" s="14">
        <v>9</v>
      </c>
      <c r="AN20" s="15">
        <v>0</v>
      </c>
    </row>
    <row r="21" spans="1:40" ht="15" customHeight="1" x14ac:dyDescent="0.3">
      <c r="A21" s="2" t="s">
        <v>329</v>
      </c>
      <c r="B21" s="9"/>
      <c r="C21" s="16">
        <v>0.1</v>
      </c>
      <c r="D21" s="17">
        <v>0.09</v>
      </c>
      <c r="E21" s="18">
        <v>0.11</v>
      </c>
      <c r="F21" s="17">
        <v>0</v>
      </c>
      <c r="G21" s="16">
        <v>0</v>
      </c>
      <c r="H21" s="16">
        <v>0.14000000000000001</v>
      </c>
      <c r="I21" s="16">
        <v>0.13</v>
      </c>
      <c r="J21" s="16">
        <v>0.12</v>
      </c>
      <c r="K21" s="16">
        <v>0.1</v>
      </c>
      <c r="L21" s="16">
        <v>0</v>
      </c>
      <c r="M21" s="16">
        <v>0.13</v>
      </c>
      <c r="N21" s="18">
        <v>0.11</v>
      </c>
      <c r="O21" s="17">
        <v>7.0000000000000007E-2</v>
      </c>
      <c r="P21" s="16">
        <v>0.15</v>
      </c>
      <c r="Q21" s="16">
        <v>0</v>
      </c>
      <c r="R21" s="16">
        <v>0</v>
      </c>
      <c r="S21" s="16">
        <v>0</v>
      </c>
      <c r="T21" s="16">
        <v>0.22</v>
      </c>
      <c r="U21" s="16">
        <v>0</v>
      </c>
      <c r="V21" s="16">
        <v>0</v>
      </c>
      <c r="W21" s="16">
        <v>0</v>
      </c>
      <c r="X21" s="16">
        <v>0.22</v>
      </c>
      <c r="Y21" s="16">
        <v>0.12</v>
      </c>
      <c r="Z21" s="18">
        <v>0</v>
      </c>
      <c r="AA21" s="17">
        <v>0.12</v>
      </c>
      <c r="AB21" s="16">
        <v>0</v>
      </c>
      <c r="AC21" s="16">
        <v>0</v>
      </c>
      <c r="AD21" s="16">
        <v>0</v>
      </c>
      <c r="AE21" s="16">
        <v>0</v>
      </c>
      <c r="AF21" s="18">
        <v>0</v>
      </c>
      <c r="AG21" s="17">
        <v>0.09</v>
      </c>
      <c r="AH21" s="16">
        <v>0.11</v>
      </c>
      <c r="AI21" s="16">
        <v>7.0000000000000007E-2</v>
      </c>
      <c r="AJ21" s="16">
        <v>0.12</v>
      </c>
      <c r="AK21" s="16">
        <v>0.13</v>
      </c>
      <c r="AL21" s="18">
        <v>0.1</v>
      </c>
      <c r="AM21" s="17">
        <v>0.1</v>
      </c>
      <c r="AN21" s="18">
        <v>0</v>
      </c>
    </row>
    <row r="22" spans="1:40" ht="15" customHeight="1" x14ac:dyDescent="0.3">
      <c r="A22" s="2" t="s">
        <v>329</v>
      </c>
      <c r="B22" s="9" t="s">
        <v>774</v>
      </c>
      <c r="C22" s="13">
        <v>3</v>
      </c>
      <c r="D22" s="14">
        <v>0</v>
      </c>
      <c r="E22" s="15">
        <v>3</v>
      </c>
      <c r="F22" s="14">
        <v>0</v>
      </c>
      <c r="G22" s="13">
        <v>0</v>
      </c>
      <c r="H22" s="13">
        <v>0</v>
      </c>
      <c r="I22" s="13">
        <v>2</v>
      </c>
      <c r="J22" s="13">
        <v>1</v>
      </c>
      <c r="K22" s="13">
        <v>0</v>
      </c>
      <c r="L22" s="13">
        <v>0</v>
      </c>
      <c r="M22" s="13">
        <v>2</v>
      </c>
      <c r="N22" s="15">
        <v>1</v>
      </c>
      <c r="O22" s="14">
        <v>2</v>
      </c>
      <c r="P22" s="13">
        <v>0</v>
      </c>
      <c r="Q22" s="13">
        <v>0</v>
      </c>
      <c r="R22" s="13">
        <v>0</v>
      </c>
      <c r="S22" s="13">
        <v>0</v>
      </c>
      <c r="T22" s="13">
        <v>1</v>
      </c>
      <c r="U22" s="13">
        <v>1</v>
      </c>
      <c r="V22" s="13">
        <v>0</v>
      </c>
      <c r="W22" s="13">
        <v>0</v>
      </c>
      <c r="X22" s="13">
        <v>0</v>
      </c>
      <c r="Y22" s="13">
        <v>0</v>
      </c>
      <c r="Z22" s="15">
        <v>1</v>
      </c>
      <c r="AA22" s="14">
        <v>3</v>
      </c>
      <c r="AB22" s="13">
        <v>0</v>
      </c>
      <c r="AC22" s="13">
        <v>0</v>
      </c>
      <c r="AD22" s="13">
        <v>0</v>
      </c>
      <c r="AE22" s="13">
        <v>0</v>
      </c>
      <c r="AF22" s="15">
        <v>0</v>
      </c>
      <c r="AG22" s="14">
        <v>1</v>
      </c>
      <c r="AH22" s="13">
        <v>2</v>
      </c>
      <c r="AI22" s="13">
        <v>1</v>
      </c>
      <c r="AJ22" s="13">
        <v>0</v>
      </c>
      <c r="AK22" s="13">
        <v>1</v>
      </c>
      <c r="AL22" s="15">
        <v>1</v>
      </c>
      <c r="AM22" s="14">
        <v>3</v>
      </c>
      <c r="AN22" s="15">
        <v>0</v>
      </c>
    </row>
    <row r="23" spans="1:40" ht="15" customHeight="1" x14ac:dyDescent="0.3">
      <c r="A23" s="2" t="s">
        <v>329</v>
      </c>
      <c r="B23" s="9"/>
      <c r="C23" s="16">
        <v>0.04</v>
      </c>
      <c r="D23" s="17">
        <v>0</v>
      </c>
      <c r="E23" s="18">
        <v>7.0000000000000007E-2</v>
      </c>
      <c r="F23" s="17">
        <v>0</v>
      </c>
      <c r="G23" s="16">
        <v>0</v>
      </c>
      <c r="H23" s="16">
        <v>0</v>
      </c>
      <c r="I23" s="16">
        <v>0.14000000000000001</v>
      </c>
      <c r="J23" s="16">
        <v>7.0000000000000007E-2</v>
      </c>
      <c r="K23" s="16">
        <v>0</v>
      </c>
      <c r="L23" s="16">
        <v>0</v>
      </c>
      <c r="M23" s="16">
        <v>7.0000000000000007E-2</v>
      </c>
      <c r="N23" s="18">
        <v>0.02</v>
      </c>
      <c r="O23" s="17">
        <v>0.03</v>
      </c>
      <c r="P23" s="16">
        <v>0</v>
      </c>
      <c r="Q23" s="16">
        <v>0</v>
      </c>
      <c r="R23" s="16">
        <v>0</v>
      </c>
      <c r="S23" s="16">
        <v>0</v>
      </c>
      <c r="T23" s="16">
        <v>0.09</v>
      </c>
      <c r="U23" s="16">
        <v>0.23</v>
      </c>
      <c r="V23" s="16">
        <v>0</v>
      </c>
      <c r="W23" s="16">
        <v>0</v>
      </c>
      <c r="X23" s="16">
        <v>0</v>
      </c>
      <c r="Y23" s="16">
        <v>0</v>
      </c>
      <c r="Z23" s="18">
        <v>0.06</v>
      </c>
      <c r="AA23" s="17">
        <v>0.04</v>
      </c>
      <c r="AB23" s="16">
        <v>0</v>
      </c>
      <c r="AC23" s="16">
        <v>0</v>
      </c>
      <c r="AD23" s="16">
        <v>0</v>
      </c>
      <c r="AE23" s="16">
        <v>0</v>
      </c>
      <c r="AF23" s="18">
        <v>0</v>
      </c>
      <c r="AG23" s="17">
        <v>0.02</v>
      </c>
      <c r="AH23" s="16">
        <v>0.06</v>
      </c>
      <c r="AI23" s="16">
        <v>0.04</v>
      </c>
      <c r="AJ23" s="16">
        <v>0</v>
      </c>
      <c r="AK23" s="16">
        <v>7.0000000000000007E-2</v>
      </c>
      <c r="AL23" s="18">
        <v>0.05</v>
      </c>
      <c r="AM23" s="17">
        <v>0.04</v>
      </c>
      <c r="AN23" s="18">
        <v>0</v>
      </c>
    </row>
    <row r="24" spans="1:40" ht="15" customHeight="1" x14ac:dyDescent="0.3">
      <c r="A24" s="2" t="s">
        <v>329</v>
      </c>
      <c r="B24" s="9" t="s">
        <v>960</v>
      </c>
      <c r="C24" s="13">
        <v>55</v>
      </c>
      <c r="D24" s="14">
        <v>32</v>
      </c>
      <c r="E24" s="15">
        <v>23</v>
      </c>
      <c r="F24" s="14">
        <v>4</v>
      </c>
      <c r="G24" s="13">
        <v>5</v>
      </c>
      <c r="H24" s="13">
        <v>9</v>
      </c>
      <c r="I24" s="13">
        <v>7</v>
      </c>
      <c r="J24" s="13">
        <v>9</v>
      </c>
      <c r="K24" s="13">
        <v>21</v>
      </c>
      <c r="L24" s="13">
        <v>9</v>
      </c>
      <c r="M24" s="13">
        <v>16</v>
      </c>
      <c r="N24" s="15">
        <v>30</v>
      </c>
      <c r="O24" s="14">
        <v>39</v>
      </c>
      <c r="P24" s="13">
        <v>9</v>
      </c>
      <c r="Q24" s="13">
        <v>2</v>
      </c>
      <c r="R24" s="13">
        <v>0</v>
      </c>
      <c r="S24" s="13">
        <v>7</v>
      </c>
      <c r="T24" s="13">
        <v>7</v>
      </c>
      <c r="U24" s="13">
        <v>3</v>
      </c>
      <c r="V24" s="13">
        <v>0</v>
      </c>
      <c r="W24" s="13">
        <v>1</v>
      </c>
      <c r="X24" s="13">
        <v>4</v>
      </c>
      <c r="Y24" s="13">
        <v>9</v>
      </c>
      <c r="Z24" s="15">
        <v>13</v>
      </c>
      <c r="AA24" s="14">
        <v>45</v>
      </c>
      <c r="AB24" s="13">
        <v>10</v>
      </c>
      <c r="AC24" s="13">
        <v>2</v>
      </c>
      <c r="AD24" s="13">
        <v>6</v>
      </c>
      <c r="AE24" s="13">
        <v>1</v>
      </c>
      <c r="AF24" s="15">
        <v>2</v>
      </c>
      <c r="AG24" s="14">
        <v>33</v>
      </c>
      <c r="AH24" s="13">
        <v>22</v>
      </c>
      <c r="AI24" s="13">
        <v>18</v>
      </c>
      <c r="AJ24" s="13">
        <v>14</v>
      </c>
      <c r="AK24" s="13">
        <v>11</v>
      </c>
      <c r="AL24" s="15">
        <v>11</v>
      </c>
      <c r="AM24" s="14">
        <v>55</v>
      </c>
      <c r="AN24" s="15">
        <v>0</v>
      </c>
    </row>
    <row r="25" spans="1:40" ht="15" customHeight="1" x14ac:dyDescent="0.3">
      <c r="A25" s="2" t="s">
        <v>329</v>
      </c>
      <c r="B25" s="9"/>
      <c r="C25" s="16">
        <v>0.64</v>
      </c>
      <c r="D25" s="19">
        <v>0.75</v>
      </c>
      <c r="E25" s="21">
        <v>0.54</v>
      </c>
      <c r="F25" s="17">
        <v>0.66</v>
      </c>
      <c r="G25" s="16">
        <v>1</v>
      </c>
      <c r="H25" s="16">
        <v>0.66</v>
      </c>
      <c r="I25" s="16">
        <v>0.45</v>
      </c>
      <c r="J25" s="16">
        <v>0.67</v>
      </c>
      <c r="K25" s="16">
        <v>0.67</v>
      </c>
      <c r="L25" s="16">
        <v>0.81</v>
      </c>
      <c r="M25" s="16">
        <v>0.55000000000000004</v>
      </c>
      <c r="N25" s="18">
        <v>0.67</v>
      </c>
      <c r="O25" s="17">
        <v>0.65</v>
      </c>
      <c r="P25" s="16">
        <v>0.7</v>
      </c>
      <c r="Q25" s="16">
        <v>0.4</v>
      </c>
      <c r="R25" s="16">
        <v>0</v>
      </c>
      <c r="S25" s="16">
        <v>0.77</v>
      </c>
      <c r="T25" s="16">
        <v>0.56000000000000005</v>
      </c>
      <c r="U25" s="16">
        <v>0.77</v>
      </c>
      <c r="V25" s="16">
        <v>0</v>
      </c>
      <c r="W25" s="16">
        <v>0.46</v>
      </c>
      <c r="X25" s="16">
        <v>0.38</v>
      </c>
      <c r="Y25" s="16">
        <v>0.69</v>
      </c>
      <c r="Z25" s="18">
        <v>0.79</v>
      </c>
      <c r="AA25" s="17">
        <v>0.62</v>
      </c>
      <c r="AB25" s="16">
        <v>0.75</v>
      </c>
      <c r="AC25" s="16">
        <v>0.62</v>
      </c>
      <c r="AD25" s="16">
        <v>1</v>
      </c>
      <c r="AE25" s="16">
        <v>0.28000000000000003</v>
      </c>
      <c r="AF25" s="18">
        <v>1</v>
      </c>
      <c r="AG25" s="17">
        <v>0.65</v>
      </c>
      <c r="AH25" s="16">
        <v>0.64</v>
      </c>
      <c r="AI25" s="16">
        <v>0.78</v>
      </c>
      <c r="AJ25" s="16">
        <v>0.53</v>
      </c>
      <c r="AK25" s="16">
        <v>0.68</v>
      </c>
      <c r="AL25" s="18">
        <v>0.6</v>
      </c>
      <c r="AM25" s="17">
        <v>0.64</v>
      </c>
      <c r="AN25" s="18">
        <v>0</v>
      </c>
    </row>
    <row r="26" spans="1:40" ht="15" customHeight="1" x14ac:dyDescent="0.3">
      <c r="A26" s="2" t="s">
        <v>329</v>
      </c>
      <c r="B26" s="9"/>
      <c r="D26" s="10" t="s">
        <v>378</v>
      </c>
      <c r="E26" s="9"/>
      <c r="F26" s="22"/>
      <c r="N26" s="9"/>
      <c r="O26" s="22"/>
      <c r="Z26" s="9"/>
      <c r="AA26" s="22"/>
      <c r="AF26" s="9"/>
      <c r="AG26" s="22"/>
      <c r="AL26" s="9"/>
      <c r="AM26" s="22"/>
      <c r="AN26" s="9"/>
    </row>
    <row r="27" spans="1:40" ht="15" customHeight="1" x14ac:dyDescent="0.3">
      <c r="A27" s="2" t="s">
        <v>329</v>
      </c>
      <c r="B27" s="9" t="s">
        <v>970</v>
      </c>
      <c r="C27" s="13">
        <v>17</v>
      </c>
      <c r="D27" s="14">
        <v>7</v>
      </c>
      <c r="E27" s="15">
        <v>10</v>
      </c>
      <c r="F27" s="14">
        <v>1</v>
      </c>
      <c r="G27" s="13">
        <v>0</v>
      </c>
      <c r="H27" s="13">
        <v>3</v>
      </c>
      <c r="I27" s="13">
        <v>5</v>
      </c>
      <c r="J27" s="13">
        <v>3</v>
      </c>
      <c r="K27" s="13">
        <v>7</v>
      </c>
      <c r="L27" s="13">
        <v>1</v>
      </c>
      <c r="M27" s="13">
        <v>7</v>
      </c>
      <c r="N27" s="15">
        <v>9</v>
      </c>
      <c r="O27" s="14">
        <v>11</v>
      </c>
      <c r="P27" s="13">
        <v>3</v>
      </c>
      <c r="Q27" s="13">
        <v>3</v>
      </c>
      <c r="R27" s="13">
        <v>0</v>
      </c>
      <c r="S27" s="13">
        <v>1</v>
      </c>
      <c r="T27" s="13">
        <v>4</v>
      </c>
      <c r="U27" s="13">
        <v>0</v>
      </c>
      <c r="V27" s="13">
        <v>0</v>
      </c>
      <c r="W27" s="13">
        <v>0</v>
      </c>
      <c r="X27" s="13">
        <v>2</v>
      </c>
      <c r="Y27" s="13">
        <v>3</v>
      </c>
      <c r="Z27" s="15">
        <v>1</v>
      </c>
      <c r="AA27" s="14">
        <v>17</v>
      </c>
      <c r="AB27" s="13">
        <v>1</v>
      </c>
      <c r="AC27" s="13">
        <v>0</v>
      </c>
      <c r="AD27" s="13">
        <v>0</v>
      </c>
      <c r="AE27" s="13">
        <v>1</v>
      </c>
      <c r="AF27" s="15">
        <v>0</v>
      </c>
      <c r="AG27" s="14">
        <v>12</v>
      </c>
      <c r="AH27" s="13">
        <v>6</v>
      </c>
      <c r="AI27" s="13">
        <v>2</v>
      </c>
      <c r="AJ27" s="13">
        <v>9</v>
      </c>
      <c r="AK27" s="13">
        <v>2</v>
      </c>
      <c r="AL27" s="15">
        <v>4</v>
      </c>
      <c r="AM27" s="14">
        <v>17</v>
      </c>
      <c r="AN27" s="15">
        <v>0</v>
      </c>
    </row>
    <row r="28" spans="1:40" ht="15" customHeight="1" x14ac:dyDescent="0.3">
      <c r="A28" s="2" t="s">
        <v>329</v>
      </c>
      <c r="B28" s="9"/>
      <c r="C28" s="25">
        <v>0.21</v>
      </c>
      <c r="D28" s="26">
        <v>0.18</v>
      </c>
      <c r="E28" s="27">
        <v>0.23</v>
      </c>
      <c r="F28" s="26">
        <v>0.16</v>
      </c>
      <c r="G28" s="25">
        <v>0</v>
      </c>
      <c r="H28" s="25">
        <v>0.2</v>
      </c>
      <c r="I28" s="25">
        <v>0.28999999999999998</v>
      </c>
      <c r="J28" s="25">
        <v>0.2</v>
      </c>
      <c r="K28" s="25">
        <v>0.21</v>
      </c>
      <c r="L28" s="25">
        <v>0.09</v>
      </c>
      <c r="M28" s="25">
        <v>0.25</v>
      </c>
      <c r="N28" s="27">
        <v>0.2</v>
      </c>
      <c r="O28" s="26">
        <v>0.18</v>
      </c>
      <c r="P28" s="25">
        <v>0.24</v>
      </c>
      <c r="Q28" s="25">
        <v>0.6</v>
      </c>
      <c r="R28" s="25">
        <v>0</v>
      </c>
      <c r="S28" s="25">
        <v>0.12</v>
      </c>
      <c r="T28" s="25">
        <v>0.28000000000000003</v>
      </c>
      <c r="U28" s="25">
        <v>0</v>
      </c>
      <c r="V28" s="25">
        <v>0</v>
      </c>
      <c r="W28" s="25">
        <v>0</v>
      </c>
      <c r="X28" s="25">
        <v>0.22</v>
      </c>
      <c r="Y28" s="25">
        <v>0.25</v>
      </c>
      <c r="Z28" s="27">
        <v>7.0000000000000007E-2</v>
      </c>
      <c r="AA28" s="26">
        <v>0.23</v>
      </c>
      <c r="AB28" s="25">
        <v>0.06</v>
      </c>
      <c r="AC28" s="25">
        <v>0</v>
      </c>
      <c r="AD28" s="25">
        <v>0</v>
      </c>
      <c r="AE28" s="25">
        <v>0.25</v>
      </c>
      <c r="AF28" s="27">
        <v>0</v>
      </c>
      <c r="AG28" s="26">
        <v>0.23</v>
      </c>
      <c r="AH28" s="25">
        <v>0.16</v>
      </c>
      <c r="AI28" s="25">
        <v>0.1</v>
      </c>
      <c r="AJ28" s="25">
        <v>0.35</v>
      </c>
      <c r="AK28" s="25">
        <v>0.13</v>
      </c>
      <c r="AL28" s="27">
        <v>0.2</v>
      </c>
      <c r="AM28" s="26">
        <v>0.21</v>
      </c>
      <c r="AN28" s="27">
        <v>0</v>
      </c>
    </row>
    <row r="29" spans="1:40" x14ac:dyDescent="0.3">
      <c r="A29" s="2" t="s">
        <v>329</v>
      </c>
      <c r="B29" s="2" t="s">
        <v>457</v>
      </c>
    </row>
    <row r="30" spans="1:40" x14ac:dyDescent="0.3">
      <c r="A30" s="2" t="s">
        <v>329</v>
      </c>
      <c r="B30" s="2" t="s">
        <v>458</v>
      </c>
    </row>
    <row r="31" spans="1:40" ht="15" customHeight="1" x14ac:dyDescent="0.3">
      <c r="A31" s="2" t="s">
        <v>329</v>
      </c>
    </row>
    <row r="32" spans="1:40" ht="15" customHeight="1" x14ac:dyDescent="0.3">
      <c r="A32" s="2" t="s">
        <v>329</v>
      </c>
      <c r="B32" s="2" t="s">
        <v>459</v>
      </c>
    </row>
  </sheetData>
  <mergeCells count="6">
    <mergeCell ref="AM6:AN6"/>
    <mergeCell ref="D6:E6"/>
    <mergeCell ref="F6:N6"/>
    <mergeCell ref="O6:Z6"/>
    <mergeCell ref="AA6:AF6"/>
    <mergeCell ref="AG6:AL6"/>
  </mergeCells>
  <hyperlinks>
    <hyperlink ref="B1" location="'Contents'!E1" display="&lt;&lt; Contents" xr:uid="{00000000-0004-0000-5D00-000000000000}"/>
  </hyperlinks>
  <pageMargins left="0.7" right="0.7" top="0.75" bottom="0.75" header="0.3" footer="0.3"/>
  <headerFooter>
    <oddHeader>&amp;L&amp;"Aptos"&amp;12&amp;K000000 Classification: CONFIDENTIAL&amp;1#_x000D_</oddHeader>
  </headerFooter>
</worksheet>
</file>

<file path=xl/worksheets/sheet9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E00-000000000000}">
  <dimension ref="A1:AO38"/>
  <sheetViews>
    <sheetView showGridLines="0" topLeftCell="B1" workbookViewId="0">
      <pane xSplit="1" ySplit="10" topLeftCell="C18" activePane="bottomRight" state="frozen"/>
      <selection pane="topRight" activeCell="C1" sqref="C1"/>
      <selection pane="bottomLeft" activeCell="B11" sqref="B11"/>
      <selection pane="bottomRight" activeCell="E30" sqref="E30"/>
    </sheetView>
  </sheetViews>
  <sheetFormatPr defaultRowHeight="13" x14ac:dyDescent="0.3"/>
  <cols>
    <col min="1" max="1" width="0" hidden="1" customWidth="1"/>
    <col min="2" max="2" width="33.58203125" bestFit="1" customWidth="1"/>
    <col min="3" max="3" width="19.75" customWidth="1"/>
    <col min="4" max="4" width="15" customWidth="1"/>
    <col min="5" max="5" width="19.75" customWidth="1"/>
    <col min="6" max="6" width="21.33203125" customWidth="1"/>
    <col min="7" max="7" width="19.75" customWidth="1"/>
    <col min="8" max="8" width="16.4140625" customWidth="1"/>
    <col min="9" max="9" width="11.4140625" customWidth="1"/>
    <col min="10" max="11" width="19.75" customWidth="1"/>
    <col min="12" max="12" width="11.4140625" customWidth="1"/>
    <col min="14" max="15" width="11" customWidth="1"/>
    <col min="19" max="20" width="19.75" customWidth="1"/>
    <col min="21" max="21" width="21.33203125" customWidth="1"/>
    <col min="22" max="23" width="11.4140625" customWidth="1"/>
    <col min="24" max="24" width="17.75" customWidth="1"/>
    <col min="25" max="25" width="16.4140625" customWidth="1"/>
    <col min="26" max="26" width="18.08203125" customWidth="1"/>
    <col min="28" max="28" width="18.08203125" customWidth="1"/>
    <col min="29" max="30" width="19.75" customWidth="1"/>
    <col min="31" max="32" width="18.08203125" customWidth="1"/>
    <col min="33" max="33" width="21.33203125" customWidth="1"/>
    <col min="34" max="34" width="18.08203125" customWidth="1"/>
    <col min="35" max="35" width="15" customWidth="1"/>
    <col min="36" max="36" width="19.75" customWidth="1"/>
    <col min="37" max="37" width="21.33203125" customWidth="1"/>
    <col min="38" max="38" width="18.08203125" customWidth="1"/>
    <col min="39" max="40" width="19.75" customWidth="1"/>
    <col min="41" max="41" width="15.75" customWidth="1"/>
  </cols>
  <sheetData>
    <row r="1" spans="1:41" x14ac:dyDescent="0.3">
      <c r="B1" s="1" t="s">
        <v>328</v>
      </c>
    </row>
    <row r="2" spans="1:41" ht="15" customHeight="1" x14ac:dyDescent="0.3">
      <c r="A2" s="2" t="s">
        <v>329</v>
      </c>
      <c r="B2" s="2" t="s">
        <v>0</v>
      </c>
    </row>
    <row r="3" spans="1:41" ht="15" customHeight="1" x14ac:dyDescent="0.3">
      <c r="A3" s="2" t="s">
        <v>329</v>
      </c>
      <c r="B3" s="2" t="s">
        <v>1253</v>
      </c>
    </row>
    <row r="4" spans="1:41" x14ac:dyDescent="0.3">
      <c r="A4" s="2" t="s">
        <v>329</v>
      </c>
      <c r="B4" s="2" t="s">
        <v>1254</v>
      </c>
    </row>
    <row r="5" spans="1:41" x14ac:dyDescent="0.3">
      <c r="A5" s="2" t="s">
        <v>329</v>
      </c>
      <c r="B5" s="2" t="s">
        <v>21</v>
      </c>
    </row>
    <row r="6" spans="1:41" ht="30" customHeight="1" x14ac:dyDescent="0.3">
      <c r="A6" s="2" t="s">
        <v>329</v>
      </c>
      <c r="C6" s="53" t="s">
        <v>879</v>
      </c>
      <c r="D6" s="53"/>
      <c r="E6" s="53"/>
      <c r="F6" s="53"/>
      <c r="G6" s="53"/>
      <c r="H6" s="53"/>
      <c r="I6" s="53"/>
      <c r="J6" s="53"/>
      <c r="K6" s="53"/>
      <c r="L6" s="53"/>
      <c r="M6" s="53"/>
      <c r="N6" s="53"/>
      <c r="O6" s="53"/>
      <c r="P6" s="53"/>
      <c r="Q6" s="53"/>
      <c r="R6" s="53"/>
      <c r="S6" s="53"/>
      <c r="T6" s="53"/>
      <c r="U6" s="53"/>
      <c r="V6" s="53"/>
      <c r="W6" s="53"/>
      <c r="X6" s="53"/>
      <c r="Y6" s="53"/>
      <c r="Z6" s="53"/>
      <c r="AA6" s="53"/>
      <c r="AB6" s="53"/>
      <c r="AC6" s="53"/>
      <c r="AD6" s="53"/>
      <c r="AE6" s="53"/>
      <c r="AF6" s="53"/>
      <c r="AG6" s="53"/>
      <c r="AH6" s="53"/>
      <c r="AI6" s="53"/>
      <c r="AJ6" s="53"/>
      <c r="AK6" s="53"/>
      <c r="AL6" s="53"/>
      <c r="AM6" s="53"/>
      <c r="AN6" s="53"/>
      <c r="AO6" s="53"/>
    </row>
    <row r="7" spans="1:41" ht="83.15" customHeight="1" x14ac:dyDescent="0.3">
      <c r="A7" s="2" t="s">
        <v>329</v>
      </c>
      <c r="C7" s="6" t="s">
        <v>813</v>
      </c>
      <c r="D7" s="8" t="s">
        <v>817</v>
      </c>
      <c r="E7" s="8" t="s">
        <v>693</v>
      </c>
      <c r="F7" s="8" t="s">
        <v>694</v>
      </c>
      <c r="G7" s="8" t="s">
        <v>880</v>
      </c>
      <c r="H7" s="8" t="s">
        <v>704</v>
      </c>
      <c r="I7" s="8" t="s">
        <v>705</v>
      </c>
      <c r="J7" s="8" t="s">
        <v>706</v>
      </c>
      <c r="K7" s="8" t="s">
        <v>707</v>
      </c>
      <c r="L7" s="8" t="s">
        <v>708</v>
      </c>
      <c r="M7" s="8" t="s">
        <v>709</v>
      </c>
      <c r="N7" s="8" t="s">
        <v>711</v>
      </c>
      <c r="O7" s="8" t="s">
        <v>713</v>
      </c>
      <c r="P7" s="8" t="s">
        <v>714</v>
      </c>
      <c r="Q7" s="8" t="s">
        <v>715</v>
      </c>
      <c r="R7" s="8" t="s">
        <v>719</v>
      </c>
      <c r="S7" s="8" t="s">
        <v>721</v>
      </c>
      <c r="T7" s="8" t="s">
        <v>726</v>
      </c>
      <c r="U7" s="8" t="s">
        <v>729</v>
      </c>
      <c r="V7" s="8" t="s">
        <v>731</v>
      </c>
      <c r="W7" s="8" t="s">
        <v>732</v>
      </c>
      <c r="X7" s="8" t="s">
        <v>734</v>
      </c>
      <c r="Y7" s="8" t="s">
        <v>735</v>
      </c>
      <c r="Z7" s="8" t="s">
        <v>741</v>
      </c>
      <c r="AA7" s="8" t="s">
        <v>742</v>
      </c>
      <c r="AB7" s="8" t="s">
        <v>745</v>
      </c>
      <c r="AC7" s="8" t="s">
        <v>746</v>
      </c>
      <c r="AD7" s="8" t="s">
        <v>747</v>
      </c>
      <c r="AE7" s="8" t="s">
        <v>748</v>
      </c>
      <c r="AF7" s="8" t="s">
        <v>749</v>
      </c>
      <c r="AG7" s="8" t="s">
        <v>755</v>
      </c>
      <c r="AH7" s="8" t="s">
        <v>756</v>
      </c>
      <c r="AI7" s="8" t="s">
        <v>758</v>
      </c>
      <c r="AJ7" s="8" t="s">
        <v>760</v>
      </c>
      <c r="AK7" s="8" t="s">
        <v>763</v>
      </c>
      <c r="AL7" s="8" t="s">
        <v>767</v>
      </c>
      <c r="AM7" s="8" t="s">
        <v>769</v>
      </c>
      <c r="AN7" s="8" t="s">
        <v>771</v>
      </c>
      <c r="AO7" s="7" t="s">
        <v>881</v>
      </c>
    </row>
    <row r="8" spans="1:41" ht="15" customHeight="1" x14ac:dyDescent="0.3">
      <c r="A8" s="2" t="s">
        <v>329</v>
      </c>
      <c r="B8" s="9" t="s">
        <v>376</v>
      </c>
      <c r="C8" s="10" t="s">
        <v>377</v>
      </c>
      <c r="D8" s="12" t="s">
        <v>378</v>
      </c>
      <c r="E8" s="12" t="s">
        <v>379</v>
      </c>
      <c r="F8" s="12" t="s">
        <v>380</v>
      </c>
      <c r="G8" s="12" t="s">
        <v>381</v>
      </c>
      <c r="H8" s="12" t="s">
        <v>382</v>
      </c>
      <c r="I8" s="12" t="s">
        <v>383</v>
      </c>
      <c r="J8" s="12" t="s">
        <v>384</v>
      </c>
      <c r="K8" s="12" t="s">
        <v>385</v>
      </c>
      <c r="L8" s="12" t="s">
        <v>387</v>
      </c>
      <c r="M8" s="12" t="s">
        <v>388</v>
      </c>
      <c r="N8" s="12" t="s">
        <v>389</v>
      </c>
      <c r="O8" s="12" t="s">
        <v>882</v>
      </c>
      <c r="P8" s="12" t="s">
        <v>883</v>
      </c>
      <c r="Q8" s="12" t="s">
        <v>884</v>
      </c>
      <c r="R8" s="12" t="s">
        <v>885</v>
      </c>
      <c r="S8" s="12" t="s">
        <v>886</v>
      </c>
      <c r="T8" s="12" t="s">
        <v>887</v>
      </c>
      <c r="U8" s="12" t="s">
        <v>888</v>
      </c>
      <c r="V8" s="12" t="s">
        <v>889</v>
      </c>
      <c r="W8" s="12" t="s">
        <v>890</v>
      </c>
      <c r="X8" s="12" t="s">
        <v>891</v>
      </c>
      <c r="Y8" s="12" t="s">
        <v>892</v>
      </c>
      <c r="Z8" s="12" t="s">
        <v>893</v>
      </c>
      <c r="AA8" s="12" t="s">
        <v>894</v>
      </c>
      <c r="AB8" s="12" t="s">
        <v>895</v>
      </c>
      <c r="AC8" s="12" t="s">
        <v>896</v>
      </c>
      <c r="AD8" s="12" t="s">
        <v>897</v>
      </c>
      <c r="AE8" s="12" t="s">
        <v>898</v>
      </c>
      <c r="AF8" s="12" t="s">
        <v>899</v>
      </c>
      <c r="AG8" s="12" t="s">
        <v>900</v>
      </c>
      <c r="AH8" s="12" t="s">
        <v>901</v>
      </c>
      <c r="AI8" s="12" t="s">
        <v>902</v>
      </c>
      <c r="AJ8" s="12" t="s">
        <v>903</v>
      </c>
      <c r="AK8" s="12" t="s">
        <v>904</v>
      </c>
      <c r="AL8" s="12" t="s">
        <v>905</v>
      </c>
      <c r="AM8" s="12" t="s">
        <v>906</v>
      </c>
      <c r="AN8" s="12" t="s">
        <v>907</v>
      </c>
      <c r="AO8" s="11" t="s">
        <v>908</v>
      </c>
    </row>
    <row r="9" spans="1:41" ht="15" customHeight="1" x14ac:dyDescent="0.3">
      <c r="A9" s="2" t="s">
        <v>329</v>
      </c>
      <c r="B9" s="9" t="s">
        <v>391</v>
      </c>
      <c r="C9" s="14">
        <v>3368</v>
      </c>
      <c r="D9" s="13">
        <v>1392</v>
      </c>
      <c r="E9" s="13">
        <v>1928</v>
      </c>
      <c r="F9" s="13">
        <v>519</v>
      </c>
      <c r="G9" s="13">
        <v>458</v>
      </c>
      <c r="H9" s="13">
        <v>281</v>
      </c>
      <c r="I9" s="13">
        <v>301</v>
      </c>
      <c r="J9" s="13">
        <v>880</v>
      </c>
      <c r="K9" s="13">
        <v>372</v>
      </c>
      <c r="L9" s="13">
        <v>143</v>
      </c>
      <c r="M9" s="13">
        <v>311</v>
      </c>
      <c r="N9" s="13">
        <v>462</v>
      </c>
      <c r="O9" s="13">
        <v>205</v>
      </c>
      <c r="P9" s="13">
        <v>27</v>
      </c>
      <c r="Q9" s="13">
        <v>926</v>
      </c>
      <c r="R9" s="13">
        <v>425</v>
      </c>
      <c r="S9" s="13">
        <v>71</v>
      </c>
      <c r="T9" s="13">
        <v>244</v>
      </c>
      <c r="U9" s="13">
        <v>104</v>
      </c>
      <c r="V9" s="13">
        <v>71</v>
      </c>
      <c r="W9" s="13">
        <v>24</v>
      </c>
      <c r="X9" s="13">
        <v>197</v>
      </c>
      <c r="Y9" s="13">
        <v>159</v>
      </c>
      <c r="Z9" s="13">
        <v>37</v>
      </c>
      <c r="AA9" s="13">
        <v>221</v>
      </c>
      <c r="AB9" s="13">
        <v>467</v>
      </c>
      <c r="AC9" s="13">
        <v>254</v>
      </c>
      <c r="AD9" s="13">
        <v>104</v>
      </c>
      <c r="AE9" s="13">
        <v>39</v>
      </c>
      <c r="AF9" s="13">
        <v>772</v>
      </c>
      <c r="AG9" s="13">
        <v>812</v>
      </c>
      <c r="AH9" s="13">
        <v>336</v>
      </c>
      <c r="AI9" s="13">
        <v>414</v>
      </c>
      <c r="AJ9" s="13">
        <v>228</v>
      </c>
      <c r="AK9" s="13">
        <v>84</v>
      </c>
      <c r="AL9" s="13">
        <v>17</v>
      </c>
      <c r="AM9" s="13">
        <v>7</v>
      </c>
      <c r="AN9" s="13">
        <v>737</v>
      </c>
      <c r="AO9" s="15">
        <v>86</v>
      </c>
    </row>
    <row r="10" spans="1:41" ht="15" customHeight="1" x14ac:dyDescent="0.3">
      <c r="A10" s="2" t="s">
        <v>329</v>
      </c>
      <c r="B10" s="9" t="s">
        <v>338</v>
      </c>
      <c r="C10" s="14">
        <v>3283</v>
      </c>
      <c r="D10" s="13">
        <v>1331</v>
      </c>
      <c r="E10" s="13">
        <v>1886</v>
      </c>
      <c r="F10" s="13">
        <v>506</v>
      </c>
      <c r="G10" s="13">
        <v>446</v>
      </c>
      <c r="H10" s="13">
        <v>273</v>
      </c>
      <c r="I10" s="13">
        <v>292</v>
      </c>
      <c r="J10" s="13">
        <v>864</v>
      </c>
      <c r="K10" s="13">
        <v>360</v>
      </c>
      <c r="L10" s="13">
        <v>139</v>
      </c>
      <c r="M10" s="13">
        <v>303</v>
      </c>
      <c r="N10" s="13">
        <v>445</v>
      </c>
      <c r="O10" s="13">
        <v>195</v>
      </c>
      <c r="P10" s="13">
        <v>26</v>
      </c>
      <c r="Q10" s="13">
        <v>894</v>
      </c>
      <c r="R10" s="13">
        <v>419</v>
      </c>
      <c r="S10" s="13">
        <v>66</v>
      </c>
      <c r="T10" s="13">
        <v>236</v>
      </c>
      <c r="U10" s="13">
        <v>100</v>
      </c>
      <c r="V10" s="13">
        <v>67</v>
      </c>
      <c r="W10" s="13">
        <v>24</v>
      </c>
      <c r="X10" s="13">
        <v>192</v>
      </c>
      <c r="Y10" s="13">
        <v>153</v>
      </c>
      <c r="Z10" s="13">
        <v>34</v>
      </c>
      <c r="AA10" s="13">
        <v>213</v>
      </c>
      <c r="AB10" s="13">
        <v>462</v>
      </c>
      <c r="AC10" s="13">
        <v>248</v>
      </c>
      <c r="AD10" s="13">
        <v>102</v>
      </c>
      <c r="AE10" s="13">
        <v>36</v>
      </c>
      <c r="AF10" s="13">
        <v>752</v>
      </c>
      <c r="AG10" s="13">
        <v>776</v>
      </c>
      <c r="AH10" s="13">
        <v>321</v>
      </c>
      <c r="AI10" s="13">
        <v>395</v>
      </c>
      <c r="AJ10" s="13">
        <v>217</v>
      </c>
      <c r="AK10" s="13">
        <v>80</v>
      </c>
      <c r="AL10" s="13">
        <v>15</v>
      </c>
      <c r="AM10" s="13">
        <v>6</v>
      </c>
      <c r="AN10" s="13">
        <v>710</v>
      </c>
      <c r="AO10" s="15">
        <v>85</v>
      </c>
    </row>
    <row r="11" spans="1:41" ht="15" customHeight="1" x14ac:dyDescent="0.3">
      <c r="A11" s="2" t="s">
        <v>329</v>
      </c>
      <c r="B11" s="9" t="s">
        <v>909</v>
      </c>
      <c r="C11" s="14">
        <v>337</v>
      </c>
      <c r="D11" s="13">
        <v>159</v>
      </c>
      <c r="E11" s="13">
        <v>436</v>
      </c>
      <c r="F11" s="13">
        <v>126</v>
      </c>
      <c r="G11" s="13">
        <v>103</v>
      </c>
      <c r="H11" s="13">
        <v>60</v>
      </c>
      <c r="I11" s="13">
        <v>69</v>
      </c>
      <c r="J11" s="13">
        <v>185</v>
      </c>
      <c r="K11" s="13">
        <v>88</v>
      </c>
      <c r="L11" s="13">
        <v>28</v>
      </c>
      <c r="M11" s="13">
        <v>72</v>
      </c>
      <c r="N11" s="13">
        <v>122</v>
      </c>
      <c r="O11" s="13">
        <v>57</v>
      </c>
      <c r="P11" s="13">
        <v>11</v>
      </c>
      <c r="Q11" s="13">
        <v>239</v>
      </c>
      <c r="R11" s="13">
        <v>117</v>
      </c>
      <c r="S11" s="13">
        <v>18</v>
      </c>
      <c r="T11" s="13">
        <v>74</v>
      </c>
      <c r="U11" s="13">
        <v>30</v>
      </c>
      <c r="V11" s="13">
        <v>18</v>
      </c>
      <c r="W11" s="13">
        <v>6</v>
      </c>
      <c r="X11" s="13">
        <v>32</v>
      </c>
      <c r="Y11" s="13">
        <v>29</v>
      </c>
      <c r="Z11" s="13">
        <v>14</v>
      </c>
      <c r="AA11" s="13">
        <v>37</v>
      </c>
      <c r="AB11" s="13">
        <v>44</v>
      </c>
      <c r="AC11" s="13">
        <v>37</v>
      </c>
      <c r="AD11" s="13">
        <v>12</v>
      </c>
      <c r="AE11" s="13">
        <v>6</v>
      </c>
      <c r="AF11" s="13">
        <v>157</v>
      </c>
      <c r="AG11" s="13">
        <v>79</v>
      </c>
      <c r="AH11" s="13">
        <v>54</v>
      </c>
      <c r="AI11" s="13">
        <v>57</v>
      </c>
      <c r="AJ11" s="13">
        <v>74</v>
      </c>
      <c r="AK11" s="13">
        <v>29</v>
      </c>
      <c r="AL11" s="13">
        <v>5</v>
      </c>
      <c r="AM11" s="13">
        <v>3</v>
      </c>
      <c r="AN11" s="13">
        <v>85</v>
      </c>
      <c r="AO11" s="15">
        <v>27</v>
      </c>
    </row>
    <row r="12" spans="1:41" ht="15" customHeight="1" x14ac:dyDescent="0.3">
      <c r="A12" s="2" t="s">
        <v>329</v>
      </c>
      <c r="B12" s="9"/>
      <c r="C12" s="17">
        <v>0.1</v>
      </c>
      <c r="D12" s="16">
        <v>0.12</v>
      </c>
      <c r="E12" s="16">
        <v>0.23</v>
      </c>
      <c r="F12" s="16">
        <v>0.25</v>
      </c>
      <c r="G12" s="16">
        <v>0.23</v>
      </c>
      <c r="H12" s="16">
        <v>0.22</v>
      </c>
      <c r="I12" s="16">
        <v>0.24</v>
      </c>
      <c r="J12" s="16">
        <v>0.21</v>
      </c>
      <c r="K12" s="16">
        <v>0.25</v>
      </c>
      <c r="L12" s="16">
        <v>0.2</v>
      </c>
      <c r="M12" s="16">
        <v>0.24</v>
      </c>
      <c r="N12" s="16">
        <v>0.27</v>
      </c>
      <c r="O12" s="16">
        <v>0.28999999999999998</v>
      </c>
      <c r="P12" s="16">
        <v>0.41</v>
      </c>
      <c r="Q12" s="16">
        <v>0.27</v>
      </c>
      <c r="R12" s="16">
        <v>0.28000000000000003</v>
      </c>
      <c r="S12" s="16">
        <v>0.27</v>
      </c>
      <c r="T12" s="16">
        <v>0.31</v>
      </c>
      <c r="U12" s="16">
        <v>0.3</v>
      </c>
      <c r="V12" s="16">
        <v>0.26</v>
      </c>
      <c r="W12" s="16">
        <v>0.23</v>
      </c>
      <c r="X12" s="16">
        <v>0.16</v>
      </c>
      <c r="Y12" s="16">
        <v>0.19</v>
      </c>
      <c r="Z12" s="16">
        <v>0.41</v>
      </c>
      <c r="AA12" s="16">
        <v>0.17</v>
      </c>
      <c r="AB12" s="16">
        <v>0.09</v>
      </c>
      <c r="AC12" s="16">
        <v>0.15</v>
      </c>
      <c r="AD12" s="16">
        <v>0.12</v>
      </c>
      <c r="AE12" s="16">
        <v>0.18</v>
      </c>
      <c r="AF12" s="16">
        <v>0.21</v>
      </c>
      <c r="AG12" s="16">
        <v>0.1</v>
      </c>
      <c r="AH12" s="16">
        <v>0.17</v>
      </c>
      <c r="AI12" s="16">
        <v>0.14000000000000001</v>
      </c>
      <c r="AJ12" s="16">
        <v>0.34</v>
      </c>
      <c r="AK12" s="16">
        <v>0.36</v>
      </c>
      <c r="AL12" s="16">
        <v>0.35</v>
      </c>
      <c r="AM12" s="16">
        <v>0.44</v>
      </c>
      <c r="AN12" s="16">
        <v>0.12</v>
      </c>
      <c r="AO12" s="18">
        <v>0.32</v>
      </c>
    </row>
    <row r="13" spans="1:41" ht="15" customHeight="1" x14ac:dyDescent="0.3">
      <c r="A13" s="2" t="s">
        <v>329</v>
      </c>
      <c r="B13" s="9"/>
      <c r="C13" s="22"/>
      <c r="E13" s="12" t="s">
        <v>1255</v>
      </c>
      <c r="F13" s="12" t="s">
        <v>1256</v>
      </c>
      <c r="G13" s="12" t="s">
        <v>912</v>
      </c>
      <c r="H13" s="12" t="s">
        <v>1257</v>
      </c>
      <c r="I13" s="12" t="s">
        <v>912</v>
      </c>
      <c r="J13" s="12" t="s">
        <v>1257</v>
      </c>
      <c r="K13" s="12" t="s">
        <v>1256</v>
      </c>
      <c r="L13" s="12" t="s">
        <v>1258</v>
      </c>
      <c r="M13" s="12" t="s">
        <v>1255</v>
      </c>
      <c r="N13" s="12" t="s">
        <v>1259</v>
      </c>
      <c r="O13" s="12" t="s">
        <v>1260</v>
      </c>
      <c r="Q13" s="12" t="s">
        <v>1100</v>
      </c>
      <c r="R13" s="12" t="s">
        <v>1100</v>
      </c>
      <c r="S13" s="12" t="s">
        <v>1255</v>
      </c>
      <c r="T13" s="12" t="s">
        <v>1261</v>
      </c>
      <c r="U13" s="12" t="s">
        <v>1262</v>
      </c>
      <c r="V13" s="12" t="s">
        <v>1257</v>
      </c>
      <c r="X13" s="12" t="s">
        <v>1263</v>
      </c>
      <c r="Y13" s="12" t="s">
        <v>1258</v>
      </c>
      <c r="Z13" s="12" t="s">
        <v>1264</v>
      </c>
      <c r="AA13" s="12" t="s">
        <v>1258</v>
      </c>
      <c r="AC13" s="12" t="s">
        <v>1263</v>
      </c>
      <c r="AF13" s="12" t="s">
        <v>1257</v>
      </c>
      <c r="AH13" s="12" t="s">
        <v>1258</v>
      </c>
      <c r="AI13" s="12" t="s">
        <v>1263</v>
      </c>
      <c r="AJ13" s="12" t="s">
        <v>1265</v>
      </c>
      <c r="AK13" s="12" t="s">
        <v>1264</v>
      </c>
      <c r="AO13" s="11" t="s">
        <v>1266</v>
      </c>
    </row>
    <row r="14" spans="1:41" ht="15" customHeight="1" x14ac:dyDescent="0.3">
      <c r="A14" s="2" t="s">
        <v>329</v>
      </c>
      <c r="B14" s="9" t="s">
        <v>922</v>
      </c>
      <c r="C14" s="14">
        <v>361</v>
      </c>
      <c r="D14" s="13">
        <v>227</v>
      </c>
      <c r="E14" s="13">
        <v>617</v>
      </c>
      <c r="F14" s="13">
        <v>189</v>
      </c>
      <c r="G14" s="13">
        <v>170</v>
      </c>
      <c r="H14" s="13">
        <v>92</v>
      </c>
      <c r="I14" s="13">
        <v>106</v>
      </c>
      <c r="J14" s="13">
        <v>310</v>
      </c>
      <c r="K14" s="13">
        <v>133</v>
      </c>
      <c r="L14" s="13">
        <v>51</v>
      </c>
      <c r="M14" s="13">
        <v>93</v>
      </c>
      <c r="N14" s="13">
        <v>160</v>
      </c>
      <c r="O14" s="13">
        <v>58</v>
      </c>
      <c r="P14" s="13">
        <v>8</v>
      </c>
      <c r="Q14" s="13">
        <v>285</v>
      </c>
      <c r="R14" s="13">
        <v>111</v>
      </c>
      <c r="S14" s="13">
        <v>26</v>
      </c>
      <c r="T14" s="13">
        <v>90</v>
      </c>
      <c r="U14" s="13">
        <v>37</v>
      </c>
      <c r="V14" s="13">
        <v>29</v>
      </c>
      <c r="W14" s="13">
        <v>11</v>
      </c>
      <c r="X14" s="13">
        <v>64</v>
      </c>
      <c r="Y14" s="13">
        <v>45</v>
      </c>
      <c r="Z14" s="13">
        <v>8</v>
      </c>
      <c r="AA14" s="13">
        <v>55</v>
      </c>
      <c r="AB14" s="13">
        <v>128</v>
      </c>
      <c r="AC14" s="13">
        <v>77</v>
      </c>
      <c r="AD14" s="13">
        <v>16</v>
      </c>
      <c r="AE14" s="13">
        <v>10</v>
      </c>
      <c r="AF14" s="13">
        <v>275</v>
      </c>
      <c r="AG14" s="13">
        <v>146</v>
      </c>
      <c r="AH14" s="13">
        <v>91</v>
      </c>
      <c r="AI14" s="13">
        <v>113</v>
      </c>
      <c r="AJ14" s="13">
        <v>57</v>
      </c>
      <c r="AK14" s="13">
        <v>24</v>
      </c>
      <c r="AL14" s="13">
        <v>4</v>
      </c>
      <c r="AM14" s="13">
        <v>2</v>
      </c>
      <c r="AN14" s="13">
        <v>149</v>
      </c>
      <c r="AO14" s="15">
        <v>7</v>
      </c>
    </row>
    <row r="15" spans="1:41" ht="15" customHeight="1" x14ac:dyDescent="0.3">
      <c r="A15" s="2" t="s">
        <v>329</v>
      </c>
      <c r="B15" s="9"/>
      <c r="C15" s="17">
        <v>0.11</v>
      </c>
      <c r="D15" s="16">
        <v>0.17</v>
      </c>
      <c r="E15" s="16">
        <v>0.33</v>
      </c>
      <c r="F15" s="16">
        <v>0.37</v>
      </c>
      <c r="G15" s="16">
        <v>0.38</v>
      </c>
      <c r="H15" s="16">
        <v>0.34</v>
      </c>
      <c r="I15" s="16">
        <v>0.36</v>
      </c>
      <c r="J15" s="16">
        <v>0.36</v>
      </c>
      <c r="K15" s="16">
        <v>0.37</v>
      </c>
      <c r="L15" s="16">
        <v>0.36</v>
      </c>
      <c r="M15" s="16">
        <v>0.31</v>
      </c>
      <c r="N15" s="16">
        <v>0.36</v>
      </c>
      <c r="O15" s="16">
        <v>0.3</v>
      </c>
      <c r="P15" s="16">
        <v>0.31</v>
      </c>
      <c r="Q15" s="16">
        <v>0.32</v>
      </c>
      <c r="R15" s="16">
        <v>0.27</v>
      </c>
      <c r="S15" s="16">
        <v>0.4</v>
      </c>
      <c r="T15" s="16">
        <v>0.38</v>
      </c>
      <c r="U15" s="16">
        <v>0.37</v>
      </c>
      <c r="V15" s="16">
        <v>0.43</v>
      </c>
      <c r="W15" s="16">
        <v>0.46</v>
      </c>
      <c r="X15" s="16">
        <v>0.33</v>
      </c>
      <c r="Y15" s="16">
        <v>0.28999999999999998</v>
      </c>
      <c r="Z15" s="16">
        <v>0.23</v>
      </c>
      <c r="AA15" s="16">
        <v>0.26</v>
      </c>
      <c r="AB15" s="16">
        <v>0.28000000000000003</v>
      </c>
      <c r="AC15" s="16">
        <v>0.31</v>
      </c>
      <c r="AD15" s="16">
        <v>0.16</v>
      </c>
      <c r="AE15" s="16">
        <v>0.27</v>
      </c>
      <c r="AF15" s="16">
        <v>0.37</v>
      </c>
      <c r="AG15" s="16">
        <v>0.19</v>
      </c>
      <c r="AH15" s="16">
        <v>0.28000000000000003</v>
      </c>
      <c r="AI15" s="16">
        <v>0.28999999999999998</v>
      </c>
      <c r="AJ15" s="16">
        <v>0.26</v>
      </c>
      <c r="AK15" s="16">
        <v>0.31</v>
      </c>
      <c r="AL15" s="16">
        <v>0.24</v>
      </c>
      <c r="AM15" s="16">
        <v>0.28000000000000003</v>
      </c>
      <c r="AN15" s="16">
        <v>0.21</v>
      </c>
      <c r="AO15" s="18">
        <v>0.08</v>
      </c>
    </row>
    <row r="16" spans="1:41" ht="15" customHeight="1" x14ac:dyDescent="0.3">
      <c r="A16" s="2" t="s">
        <v>329</v>
      </c>
      <c r="B16" s="9"/>
      <c r="C16" s="22"/>
      <c r="D16" s="12" t="s">
        <v>1267</v>
      </c>
      <c r="E16" s="12" t="s">
        <v>1268</v>
      </c>
      <c r="F16" s="12" t="s">
        <v>1269</v>
      </c>
      <c r="G16" s="12" t="s">
        <v>1270</v>
      </c>
      <c r="H16" s="12" t="s">
        <v>1271</v>
      </c>
      <c r="I16" s="12" t="s">
        <v>1272</v>
      </c>
      <c r="J16" s="12" t="s">
        <v>1272</v>
      </c>
      <c r="K16" s="12" t="s">
        <v>1272</v>
      </c>
      <c r="L16" s="12" t="s">
        <v>1273</v>
      </c>
      <c r="M16" s="12" t="s">
        <v>1274</v>
      </c>
      <c r="N16" s="12" t="s">
        <v>1272</v>
      </c>
      <c r="O16" s="12" t="s">
        <v>1274</v>
      </c>
      <c r="Q16" s="12" t="s">
        <v>1271</v>
      </c>
      <c r="R16" s="12" t="s">
        <v>1274</v>
      </c>
      <c r="S16" s="12" t="s">
        <v>1275</v>
      </c>
      <c r="T16" s="12" t="s">
        <v>1272</v>
      </c>
      <c r="U16" s="12" t="s">
        <v>1276</v>
      </c>
      <c r="V16" s="12" t="s">
        <v>1277</v>
      </c>
      <c r="X16" s="12" t="s">
        <v>1274</v>
      </c>
      <c r="Y16" s="12" t="s">
        <v>1274</v>
      </c>
      <c r="Z16" s="12" t="s">
        <v>1267</v>
      </c>
      <c r="AA16" s="12" t="s">
        <v>1278</v>
      </c>
      <c r="AB16" s="12" t="s">
        <v>1274</v>
      </c>
      <c r="AC16" s="12" t="s">
        <v>1274</v>
      </c>
      <c r="AE16" s="12" t="s">
        <v>1267</v>
      </c>
      <c r="AF16" s="12" t="s">
        <v>1279</v>
      </c>
      <c r="AG16" s="12" t="s">
        <v>1267</v>
      </c>
      <c r="AH16" s="12" t="s">
        <v>1274</v>
      </c>
      <c r="AI16" s="12" t="s">
        <v>1274</v>
      </c>
      <c r="AJ16" s="12" t="s">
        <v>1278</v>
      </c>
      <c r="AK16" s="12" t="s">
        <v>1278</v>
      </c>
      <c r="AN16" s="12" t="s">
        <v>1280</v>
      </c>
      <c r="AO16" s="9"/>
    </row>
    <row r="17" spans="1:41" ht="15" customHeight="1" x14ac:dyDescent="0.3">
      <c r="A17" s="2" t="s">
        <v>329</v>
      </c>
      <c r="B17" s="9" t="s">
        <v>930</v>
      </c>
      <c r="C17" s="14">
        <v>694</v>
      </c>
      <c r="D17" s="13">
        <v>317</v>
      </c>
      <c r="E17" s="13">
        <v>543</v>
      </c>
      <c r="F17" s="13">
        <v>134</v>
      </c>
      <c r="G17" s="13">
        <v>122</v>
      </c>
      <c r="H17" s="13">
        <v>80</v>
      </c>
      <c r="I17" s="13">
        <v>77</v>
      </c>
      <c r="J17" s="13">
        <v>255</v>
      </c>
      <c r="K17" s="13">
        <v>91</v>
      </c>
      <c r="L17" s="13">
        <v>40</v>
      </c>
      <c r="M17" s="13">
        <v>93</v>
      </c>
      <c r="N17" s="13">
        <v>121</v>
      </c>
      <c r="O17" s="13">
        <v>45</v>
      </c>
      <c r="P17" s="13">
        <v>5</v>
      </c>
      <c r="Q17" s="13">
        <v>238</v>
      </c>
      <c r="R17" s="13">
        <v>118</v>
      </c>
      <c r="S17" s="13">
        <v>14</v>
      </c>
      <c r="T17" s="13">
        <v>46</v>
      </c>
      <c r="U17" s="13">
        <v>18</v>
      </c>
      <c r="V17" s="13">
        <v>8</v>
      </c>
      <c r="W17" s="13">
        <v>7</v>
      </c>
      <c r="X17" s="13">
        <v>65</v>
      </c>
      <c r="Y17" s="13">
        <v>60</v>
      </c>
      <c r="Z17" s="13">
        <v>7</v>
      </c>
      <c r="AA17" s="13">
        <v>72</v>
      </c>
      <c r="AB17" s="13">
        <v>164</v>
      </c>
      <c r="AC17" s="13">
        <v>92</v>
      </c>
      <c r="AD17" s="13">
        <v>36</v>
      </c>
      <c r="AE17" s="13">
        <v>14</v>
      </c>
      <c r="AF17" s="13">
        <v>191</v>
      </c>
      <c r="AG17" s="13">
        <v>259</v>
      </c>
      <c r="AH17" s="13">
        <v>115</v>
      </c>
      <c r="AI17" s="13">
        <v>134</v>
      </c>
      <c r="AJ17" s="13">
        <v>55</v>
      </c>
      <c r="AK17" s="13">
        <v>15</v>
      </c>
      <c r="AL17" s="13">
        <v>4</v>
      </c>
      <c r="AM17" s="13">
        <v>1</v>
      </c>
      <c r="AN17" s="13">
        <v>220</v>
      </c>
      <c r="AO17" s="15">
        <v>20</v>
      </c>
    </row>
    <row r="18" spans="1:41" ht="15" customHeight="1" x14ac:dyDescent="0.3">
      <c r="A18" s="2" t="s">
        <v>329</v>
      </c>
      <c r="B18" s="9"/>
      <c r="C18" s="17">
        <v>0.21</v>
      </c>
      <c r="D18" s="16">
        <v>0.24</v>
      </c>
      <c r="E18" s="16">
        <v>0.28999999999999998</v>
      </c>
      <c r="F18" s="16">
        <v>0.26</v>
      </c>
      <c r="G18" s="16">
        <v>0.27</v>
      </c>
      <c r="H18" s="16">
        <v>0.28999999999999998</v>
      </c>
      <c r="I18" s="16">
        <v>0.26</v>
      </c>
      <c r="J18" s="16">
        <v>0.28999999999999998</v>
      </c>
      <c r="K18" s="16">
        <v>0.25</v>
      </c>
      <c r="L18" s="16">
        <v>0.28999999999999998</v>
      </c>
      <c r="M18" s="16">
        <v>0.31</v>
      </c>
      <c r="N18" s="16">
        <v>0.27</v>
      </c>
      <c r="O18" s="16">
        <v>0.23</v>
      </c>
      <c r="P18" s="16">
        <v>0.21</v>
      </c>
      <c r="Q18" s="16">
        <v>0.27</v>
      </c>
      <c r="R18" s="16">
        <v>0.28000000000000003</v>
      </c>
      <c r="S18" s="16">
        <v>0.21</v>
      </c>
      <c r="T18" s="16">
        <v>0.2</v>
      </c>
      <c r="U18" s="16">
        <v>0.18</v>
      </c>
      <c r="V18" s="16">
        <v>0.12</v>
      </c>
      <c r="W18" s="16">
        <v>0.27</v>
      </c>
      <c r="X18" s="16">
        <v>0.34</v>
      </c>
      <c r="Y18" s="16">
        <v>0.39</v>
      </c>
      <c r="Z18" s="16">
        <v>0.2</v>
      </c>
      <c r="AA18" s="16">
        <v>0.34</v>
      </c>
      <c r="AB18" s="16">
        <v>0.36</v>
      </c>
      <c r="AC18" s="16">
        <v>0.37</v>
      </c>
      <c r="AD18" s="16">
        <v>0.35</v>
      </c>
      <c r="AE18" s="16">
        <v>0.4</v>
      </c>
      <c r="AF18" s="16">
        <v>0.25</v>
      </c>
      <c r="AG18" s="16">
        <v>0.33</v>
      </c>
      <c r="AH18" s="16">
        <v>0.36</v>
      </c>
      <c r="AI18" s="16">
        <v>0.34</v>
      </c>
      <c r="AJ18" s="16">
        <v>0.25</v>
      </c>
      <c r="AK18" s="16">
        <v>0.19</v>
      </c>
      <c r="AL18" s="16">
        <v>0.23</v>
      </c>
      <c r="AM18" s="16">
        <v>0.13</v>
      </c>
      <c r="AN18" s="16">
        <v>0.31</v>
      </c>
      <c r="AO18" s="18">
        <v>0.23</v>
      </c>
    </row>
    <row r="19" spans="1:41" ht="15" customHeight="1" x14ac:dyDescent="0.3">
      <c r="A19" s="2" t="s">
        <v>329</v>
      </c>
      <c r="B19" s="9"/>
      <c r="C19" s="22"/>
      <c r="D19" s="12" t="s">
        <v>1281</v>
      </c>
      <c r="E19" s="12" t="s">
        <v>1282</v>
      </c>
      <c r="F19" s="12" t="s">
        <v>1283</v>
      </c>
      <c r="G19" s="12" t="s">
        <v>1283</v>
      </c>
      <c r="H19" s="12" t="s">
        <v>1284</v>
      </c>
      <c r="I19" s="12" t="s">
        <v>1281</v>
      </c>
      <c r="J19" s="12" t="s">
        <v>1285</v>
      </c>
      <c r="K19" s="12" t="s">
        <v>1286</v>
      </c>
      <c r="L19" s="12" t="s">
        <v>1283</v>
      </c>
      <c r="M19" s="12" t="s">
        <v>1285</v>
      </c>
      <c r="N19" s="12" t="s">
        <v>1283</v>
      </c>
      <c r="Q19" s="12" t="s">
        <v>1283</v>
      </c>
      <c r="R19" s="12" t="s">
        <v>1284</v>
      </c>
      <c r="X19" s="12" t="s">
        <v>1287</v>
      </c>
      <c r="Y19" s="12" t="s">
        <v>1288</v>
      </c>
      <c r="AA19" s="12" t="s">
        <v>1289</v>
      </c>
      <c r="AB19" s="12" t="s">
        <v>1290</v>
      </c>
      <c r="AC19" s="12" t="s">
        <v>1291</v>
      </c>
      <c r="AD19" s="12" t="s">
        <v>1292</v>
      </c>
      <c r="AE19" s="12" t="s">
        <v>1293</v>
      </c>
      <c r="AF19" s="12" t="s">
        <v>1281</v>
      </c>
      <c r="AG19" s="12" t="s">
        <v>1294</v>
      </c>
      <c r="AH19" s="12" t="s">
        <v>1290</v>
      </c>
      <c r="AI19" s="12" t="s">
        <v>1294</v>
      </c>
      <c r="AJ19" s="12" t="s">
        <v>1286</v>
      </c>
      <c r="AN19" s="12" t="s">
        <v>1295</v>
      </c>
      <c r="AO19" s="9"/>
    </row>
    <row r="20" spans="1:41" ht="15" customHeight="1" x14ac:dyDescent="0.3">
      <c r="A20" s="2" t="s">
        <v>329</v>
      </c>
      <c r="B20" s="9" t="s">
        <v>940</v>
      </c>
      <c r="C20" s="14">
        <v>469</v>
      </c>
      <c r="D20" s="13">
        <v>208</v>
      </c>
      <c r="E20" s="13">
        <v>163</v>
      </c>
      <c r="F20" s="13">
        <v>33</v>
      </c>
      <c r="G20" s="13">
        <v>27</v>
      </c>
      <c r="H20" s="13">
        <v>27</v>
      </c>
      <c r="I20" s="13">
        <v>19</v>
      </c>
      <c r="J20" s="13">
        <v>59</v>
      </c>
      <c r="K20" s="13">
        <v>28</v>
      </c>
      <c r="L20" s="13">
        <v>11</v>
      </c>
      <c r="M20" s="13">
        <v>24</v>
      </c>
      <c r="N20" s="13">
        <v>26</v>
      </c>
      <c r="O20" s="13">
        <v>21</v>
      </c>
      <c r="P20" s="13">
        <v>1</v>
      </c>
      <c r="Q20" s="13">
        <v>57</v>
      </c>
      <c r="R20" s="13">
        <v>35</v>
      </c>
      <c r="S20" s="13">
        <v>4</v>
      </c>
      <c r="T20" s="13">
        <v>16</v>
      </c>
      <c r="U20" s="13">
        <v>8</v>
      </c>
      <c r="V20" s="13">
        <v>8</v>
      </c>
      <c r="W20" s="13">
        <v>0</v>
      </c>
      <c r="X20" s="13">
        <v>14</v>
      </c>
      <c r="Y20" s="13">
        <v>11</v>
      </c>
      <c r="Z20" s="13">
        <v>3</v>
      </c>
      <c r="AA20" s="13">
        <v>32</v>
      </c>
      <c r="AB20" s="13">
        <v>75</v>
      </c>
      <c r="AC20" s="13">
        <v>27</v>
      </c>
      <c r="AD20" s="13">
        <v>27</v>
      </c>
      <c r="AE20" s="13">
        <v>5</v>
      </c>
      <c r="AF20" s="13">
        <v>72</v>
      </c>
      <c r="AG20" s="13">
        <v>141</v>
      </c>
      <c r="AH20" s="13">
        <v>38</v>
      </c>
      <c r="AI20" s="13">
        <v>47</v>
      </c>
      <c r="AJ20" s="13">
        <v>10</v>
      </c>
      <c r="AK20" s="13">
        <v>7</v>
      </c>
      <c r="AL20" s="13">
        <v>2</v>
      </c>
      <c r="AM20" s="13">
        <v>0</v>
      </c>
      <c r="AN20" s="13">
        <v>144</v>
      </c>
      <c r="AO20" s="15">
        <v>12</v>
      </c>
    </row>
    <row r="21" spans="1:41" ht="15" customHeight="1" x14ac:dyDescent="0.3">
      <c r="A21" s="2" t="s">
        <v>329</v>
      </c>
      <c r="B21" s="9"/>
      <c r="C21" s="17">
        <v>0.14000000000000001</v>
      </c>
      <c r="D21" s="16">
        <v>0.16</v>
      </c>
      <c r="E21" s="16">
        <v>0.09</v>
      </c>
      <c r="F21" s="16">
        <v>0.06</v>
      </c>
      <c r="G21" s="16">
        <v>0.06</v>
      </c>
      <c r="H21" s="16">
        <v>0.1</v>
      </c>
      <c r="I21" s="16">
        <v>0.06</v>
      </c>
      <c r="J21" s="16">
        <v>7.0000000000000007E-2</v>
      </c>
      <c r="K21" s="16">
        <v>0.08</v>
      </c>
      <c r="L21" s="16">
        <v>0.08</v>
      </c>
      <c r="M21" s="16">
        <v>0.08</v>
      </c>
      <c r="N21" s="16">
        <v>0.06</v>
      </c>
      <c r="O21" s="16">
        <v>0.11</v>
      </c>
      <c r="P21" s="16">
        <v>0.03</v>
      </c>
      <c r="Q21" s="16">
        <v>0.06</v>
      </c>
      <c r="R21" s="16">
        <v>0.08</v>
      </c>
      <c r="S21" s="16">
        <v>0.06</v>
      </c>
      <c r="T21" s="16">
        <v>7.0000000000000007E-2</v>
      </c>
      <c r="U21" s="16">
        <v>0.08</v>
      </c>
      <c r="V21" s="16">
        <v>0.12</v>
      </c>
      <c r="W21" s="16">
        <v>0</v>
      </c>
      <c r="X21" s="16">
        <v>7.0000000000000007E-2</v>
      </c>
      <c r="Y21" s="16">
        <v>7.0000000000000007E-2</v>
      </c>
      <c r="Z21" s="16">
        <v>0.08</v>
      </c>
      <c r="AA21" s="16">
        <v>0.15</v>
      </c>
      <c r="AB21" s="16">
        <v>0.16</v>
      </c>
      <c r="AC21" s="16">
        <v>0.11</v>
      </c>
      <c r="AD21" s="16">
        <v>0.26</v>
      </c>
      <c r="AE21" s="16">
        <v>0.13</v>
      </c>
      <c r="AF21" s="16">
        <v>0.1</v>
      </c>
      <c r="AG21" s="16">
        <v>0.18</v>
      </c>
      <c r="AH21" s="16">
        <v>0.12</v>
      </c>
      <c r="AI21" s="16">
        <v>0.12</v>
      </c>
      <c r="AJ21" s="16">
        <v>0.05</v>
      </c>
      <c r="AK21" s="16">
        <v>0.09</v>
      </c>
      <c r="AL21" s="16">
        <v>0.12</v>
      </c>
      <c r="AM21" s="16">
        <v>0</v>
      </c>
      <c r="AN21" s="16">
        <v>0.2</v>
      </c>
      <c r="AO21" s="18">
        <v>0.14000000000000001</v>
      </c>
    </row>
    <row r="22" spans="1:41" ht="15" customHeight="1" x14ac:dyDescent="0.3">
      <c r="A22" s="2" t="s">
        <v>329</v>
      </c>
      <c r="B22" s="9"/>
      <c r="C22" s="10" t="s">
        <v>1296</v>
      </c>
      <c r="D22" s="12" t="s">
        <v>1297</v>
      </c>
      <c r="E22" s="12" t="s">
        <v>884</v>
      </c>
      <c r="H22" s="12" t="s">
        <v>903</v>
      </c>
      <c r="O22" s="12" t="s">
        <v>1298</v>
      </c>
      <c r="V22" s="12" t="s">
        <v>903</v>
      </c>
      <c r="AA22" s="12" t="s">
        <v>1299</v>
      </c>
      <c r="AB22" s="12" t="s">
        <v>1297</v>
      </c>
      <c r="AC22" s="12" t="s">
        <v>1298</v>
      </c>
      <c r="AD22" s="12" t="s">
        <v>1300</v>
      </c>
      <c r="AF22" s="12" t="s">
        <v>1298</v>
      </c>
      <c r="AG22" s="12" t="s">
        <v>1301</v>
      </c>
      <c r="AH22" s="12" t="s">
        <v>1302</v>
      </c>
      <c r="AI22" s="12" t="s">
        <v>1303</v>
      </c>
      <c r="AN22" s="12" t="s">
        <v>1304</v>
      </c>
      <c r="AO22" s="11" t="s">
        <v>1305</v>
      </c>
    </row>
    <row r="23" spans="1:41" ht="15" customHeight="1" x14ac:dyDescent="0.3">
      <c r="A23" s="2" t="s">
        <v>329</v>
      </c>
      <c r="B23" s="9" t="s">
        <v>950</v>
      </c>
      <c r="C23" s="14">
        <v>1300</v>
      </c>
      <c r="D23" s="13">
        <v>388</v>
      </c>
      <c r="E23" s="13">
        <v>93</v>
      </c>
      <c r="F23" s="13">
        <v>21</v>
      </c>
      <c r="G23" s="13">
        <v>15</v>
      </c>
      <c r="H23" s="13">
        <v>12</v>
      </c>
      <c r="I23" s="13">
        <v>16</v>
      </c>
      <c r="J23" s="13">
        <v>31</v>
      </c>
      <c r="K23" s="13">
        <v>9</v>
      </c>
      <c r="L23" s="13">
        <v>6</v>
      </c>
      <c r="M23" s="13">
        <v>12</v>
      </c>
      <c r="N23" s="13">
        <v>7</v>
      </c>
      <c r="O23" s="13">
        <v>7</v>
      </c>
      <c r="P23" s="13">
        <v>1</v>
      </c>
      <c r="Q23" s="13">
        <v>50</v>
      </c>
      <c r="R23" s="13">
        <v>29</v>
      </c>
      <c r="S23" s="13">
        <v>3</v>
      </c>
      <c r="T23" s="13">
        <v>7</v>
      </c>
      <c r="U23" s="13">
        <v>6</v>
      </c>
      <c r="V23" s="13">
        <v>3</v>
      </c>
      <c r="W23" s="13">
        <v>0</v>
      </c>
      <c r="X23" s="13">
        <v>12</v>
      </c>
      <c r="Y23" s="13">
        <v>7</v>
      </c>
      <c r="Z23" s="13">
        <v>3</v>
      </c>
      <c r="AA23" s="13">
        <v>17</v>
      </c>
      <c r="AB23" s="13">
        <v>40</v>
      </c>
      <c r="AC23" s="13">
        <v>12</v>
      </c>
      <c r="AD23" s="13">
        <v>9</v>
      </c>
      <c r="AE23" s="13">
        <v>1</v>
      </c>
      <c r="AF23" s="13">
        <v>45</v>
      </c>
      <c r="AG23" s="13">
        <v>133</v>
      </c>
      <c r="AH23" s="13">
        <v>17</v>
      </c>
      <c r="AI23" s="13">
        <v>30</v>
      </c>
      <c r="AJ23" s="13">
        <v>15</v>
      </c>
      <c r="AK23" s="13">
        <v>2</v>
      </c>
      <c r="AL23" s="13">
        <v>1</v>
      </c>
      <c r="AM23" s="13">
        <v>1</v>
      </c>
      <c r="AN23" s="13">
        <v>91</v>
      </c>
      <c r="AO23" s="15">
        <v>17</v>
      </c>
    </row>
    <row r="24" spans="1:41" ht="15" customHeight="1" x14ac:dyDescent="0.3">
      <c r="A24" s="2" t="s">
        <v>329</v>
      </c>
      <c r="B24" s="9"/>
      <c r="C24" s="17">
        <v>0.4</v>
      </c>
      <c r="D24" s="16">
        <v>0.28999999999999998</v>
      </c>
      <c r="E24" s="16">
        <v>0.05</v>
      </c>
      <c r="F24" s="16">
        <v>0.04</v>
      </c>
      <c r="G24" s="16">
        <v>0.03</v>
      </c>
      <c r="H24" s="16">
        <v>0.05</v>
      </c>
      <c r="I24" s="16">
        <v>0.06</v>
      </c>
      <c r="J24" s="16">
        <v>0.04</v>
      </c>
      <c r="K24" s="16">
        <v>0.03</v>
      </c>
      <c r="L24" s="16">
        <v>0.04</v>
      </c>
      <c r="M24" s="16">
        <v>0.04</v>
      </c>
      <c r="N24" s="16">
        <v>0.01</v>
      </c>
      <c r="O24" s="16">
        <v>0.04</v>
      </c>
      <c r="P24" s="16">
        <v>0.04</v>
      </c>
      <c r="Q24" s="16">
        <v>0.06</v>
      </c>
      <c r="R24" s="16">
        <v>7.0000000000000007E-2</v>
      </c>
      <c r="S24" s="16">
        <v>0.05</v>
      </c>
      <c r="T24" s="16">
        <v>0.03</v>
      </c>
      <c r="U24" s="16">
        <v>0.06</v>
      </c>
      <c r="V24" s="16">
        <v>0.04</v>
      </c>
      <c r="W24" s="16">
        <v>0</v>
      </c>
      <c r="X24" s="16">
        <v>0.06</v>
      </c>
      <c r="Y24" s="16">
        <v>0.05</v>
      </c>
      <c r="Z24" s="16">
        <v>0.08</v>
      </c>
      <c r="AA24" s="16">
        <v>0.08</v>
      </c>
      <c r="AB24" s="16">
        <v>0.09</v>
      </c>
      <c r="AC24" s="16">
        <v>0.05</v>
      </c>
      <c r="AD24" s="16">
        <v>0.08</v>
      </c>
      <c r="AE24" s="16">
        <v>0.02</v>
      </c>
      <c r="AF24" s="16">
        <v>0.06</v>
      </c>
      <c r="AG24" s="16">
        <v>0.17</v>
      </c>
      <c r="AH24" s="16">
        <v>0.05</v>
      </c>
      <c r="AI24" s="16">
        <v>0.08</v>
      </c>
      <c r="AJ24" s="16">
        <v>7.0000000000000007E-2</v>
      </c>
      <c r="AK24" s="16">
        <v>0.02</v>
      </c>
      <c r="AL24" s="16">
        <v>0.06</v>
      </c>
      <c r="AM24" s="16">
        <v>0.15</v>
      </c>
      <c r="AN24" s="16">
        <v>0.13</v>
      </c>
      <c r="AO24" s="18">
        <v>0.2</v>
      </c>
    </row>
    <row r="25" spans="1:41" ht="15" customHeight="1" x14ac:dyDescent="0.3">
      <c r="A25" s="2" t="s">
        <v>329</v>
      </c>
      <c r="B25" s="9"/>
      <c r="C25" s="10" t="s">
        <v>1306</v>
      </c>
      <c r="D25" s="12" t="s">
        <v>1307</v>
      </c>
      <c r="E25" s="12" t="s">
        <v>497</v>
      </c>
      <c r="F25" s="12" t="s">
        <v>389</v>
      </c>
      <c r="H25" s="12" t="s">
        <v>389</v>
      </c>
      <c r="I25" s="12" t="s">
        <v>389</v>
      </c>
      <c r="J25" s="12" t="s">
        <v>389</v>
      </c>
      <c r="L25" s="12" t="s">
        <v>389</v>
      </c>
      <c r="M25" s="12" t="s">
        <v>389</v>
      </c>
      <c r="Q25" s="12" t="s">
        <v>1308</v>
      </c>
      <c r="R25" s="12" t="s">
        <v>1309</v>
      </c>
      <c r="U25" s="12" t="s">
        <v>389</v>
      </c>
      <c r="X25" s="12" t="s">
        <v>497</v>
      </c>
      <c r="Y25" s="12" t="s">
        <v>389</v>
      </c>
      <c r="Z25" s="12" t="s">
        <v>389</v>
      </c>
      <c r="AA25" s="12" t="s">
        <v>1310</v>
      </c>
      <c r="AB25" s="12" t="s">
        <v>1311</v>
      </c>
      <c r="AC25" s="12" t="s">
        <v>389</v>
      </c>
      <c r="AD25" s="12" t="s">
        <v>1309</v>
      </c>
      <c r="AF25" s="12" t="s">
        <v>1312</v>
      </c>
      <c r="AG25" s="12" t="s">
        <v>972</v>
      </c>
      <c r="AH25" s="12" t="s">
        <v>389</v>
      </c>
      <c r="AI25" s="12" t="s">
        <v>1313</v>
      </c>
      <c r="AJ25" s="12" t="s">
        <v>1309</v>
      </c>
      <c r="AN25" s="12" t="s">
        <v>1314</v>
      </c>
      <c r="AO25" s="11" t="s">
        <v>1315</v>
      </c>
    </row>
    <row r="26" spans="1:41" ht="15" customHeight="1" x14ac:dyDescent="0.3">
      <c r="A26" s="2" t="s">
        <v>329</v>
      </c>
      <c r="B26" s="9" t="s">
        <v>774</v>
      </c>
      <c r="C26" s="14">
        <v>121</v>
      </c>
      <c r="D26" s="13">
        <v>33</v>
      </c>
      <c r="E26" s="13">
        <v>33</v>
      </c>
      <c r="F26" s="13">
        <v>4</v>
      </c>
      <c r="G26" s="13">
        <v>9</v>
      </c>
      <c r="H26" s="13">
        <v>2</v>
      </c>
      <c r="I26" s="13">
        <v>5</v>
      </c>
      <c r="J26" s="13">
        <v>25</v>
      </c>
      <c r="K26" s="13">
        <v>11</v>
      </c>
      <c r="L26" s="13">
        <v>3</v>
      </c>
      <c r="M26" s="13">
        <v>8</v>
      </c>
      <c r="N26" s="13">
        <v>9</v>
      </c>
      <c r="O26" s="13">
        <v>6</v>
      </c>
      <c r="P26" s="13">
        <v>0</v>
      </c>
      <c r="Q26" s="13">
        <v>25</v>
      </c>
      <c r="R26" s="13">
        <v>9</v>
      </c>
      <c r="S26" s="13">
        <v>1</v>
      </c>
      <c r="T26" s="13">
        <v>3</v>
      </c>
      <c r="U26" s="13">
        <v>1</v>
      </c>
      <c r="V26" s="13">
        <v>1</v>
      </c>
      <c r="W26" s="13">
        <v>1</v>
      </c>
      <c r="X26" s="13">
        <v>5</v>
      </c>
      <c r="Y26" s="13">
        <v>2</v>
      </c>
      <c r="Z26" s="13">
        <v>0</v>
      </c>
      <c r="AA26" s="13">
        <v>1</v>
      </c>
      <c r="AB26" s="13">
        <v>10</v>
      </c>
      <c r="AC26" s="13">
        <v>3</v>
      </c>
      <c r="AD26" s="13">
        <v>3</v>
      </c>
      <c r="AE26" s="13">
        <v>0</v>
      </c>
      <c r="AF26" s="13">
        <v>11</v>
      </c>
      <c r="AG26" s="13">
        <v>18</v>
      </c>
      <c r="AH26" s="13">
        <v>6</v>
      </c>
      <c r="AI26" s="13">
        <v>14</v>
      </c>
      <c r="AJ26" s="13">
        <v>5</v>
      </c>
      <c r="AK26" s="13">
        <v>3</v>
      </c>
      <c r="AL26" s="13">
        <v>0</v>
      </c>
      <c r="AM26" s="13">
        <v>0</v>
      </c>
      <c r="AN26" s="13">
        <v>21</v>
      </c>
      <c r="AO26" s="15">
        <v>3</v>
      </c>
    </row>
    <row r="27" spans="1:41" ht="15" customHeight="1" x14ac:dyDescent="0.3">
      <c r="A27" s="2" t="s">
        <v>329</v>
      </c>
      <c r="B27" s="9"/>
      <c r="C27" s="17">
        <v>0.04</v>
      </c>
      <c r="D27" s="16">
        <v>0.02</v>
      </c>
      <c r="E27" s="16">
        <v>0.02</v>
      </c>
      <c r="F27" s="16">
        <v>0.01</v>
      </c>
      <c r="G27" s="16">
        <v>0.02</v>
      </c>
      <c r="H27" s="16">
        <v>0.01</v>
      </c>
      <c r="I27" s="16">
        <v>0.02</v>
      </c>
      <c r="J27" s="16">
        <v>0.03</v>
      </c>
      <c r="K27" s="16">
        <v>0.03</v>
      </c>
      <c r="L27" s="16">
        <v>0.02</v>
      </c>
      <c r="M27" s="16">
        <v>0.03</v>
      </c>
      <c r="N27" s="16">
        <v>0.02</v>
      </c>
      <c r="O27" s="16">
        <v>0.03</v>
      </c>
      <c r="P27" s="16">
        <v>0</v>
      </c>
      <c r="Q27" s="16">
        <v>0.03</v>
      </c>
      <c r="R27" s="16">
        <v>0.02</v>
      </c>
      <c r="S27" s="16">
        <v>0.01</v>
      </c>
      <c r="T27" s="16">
        <v>0.01</v>
      </c>
      <c r="U27" s="16">
        <v>0.01</v>
      </c>
      <c r="V27" s="16">
        <v>0.02</v>
      </c>
      <c r="W27" s="16">
        <v>0.04</v>
      </c>
      <c r="X27" s="16">
        <v>0.03</v>
      </c>
      <c r="Y27" s="16">
        <v>0.01</v>
      </c>
      <c r="Z27" s="16">
        <v>0</v>
      </c>
      <c r="AA27" s="3" t="s">
        <v>422</v>
      </c>
      <c r="AB27" s="16">
        <v>0.02</v>
      </c>
      <c r="AC27" s="16">
        <v>0.01</v>
      </c>
      <c r="AD27" s="16">
        <v>0.03</v>
      </c>
      <c r="AE27" s="16">
        <v>0</v>
      </c>
      <c r="AF27" s="16">
        <v>0.02</v>
      </c>
      <c r="AG27" s="16">
        <v>0.02</v>
      </c>
      <c r="AH27" s="16">
        <v>0.02</v>
      </c>
      <c r="AI27" s="16">
        <v>0.04</v>
      </c>
      <c r="AJ27" s="16">
        <v>0.02</v>
      </c>
      <c r="AK27" s="16">
        <v>0.03</v>
      </c>
      <c r="AL27" s="16">
        <v>0</v>
      </c>
      <c r="AM27" s="16">
        <v>0</v>
      </c>
      <c r="AN27" s="16">
        <v>0.03</v>
      </c>
      <c r="AO27" s="18">
        <v>0.03</v>
      </c>
    </row>
    <row r="28" spans="1:41" ht="15" customHeight="1" x14ac:dyDescent="0.3">
      <c r="A28" s="2" t="s">
        <v>329</v>
      </c>
      <c r="B28" s="9"/>
      <c r="C28" s="10" t="s">
        <v>1316</v>
      </c>
      <c r="D28" s="12" t="s">
        <v>380</v>
      </c>
      <c r="J28" s="12" t="s">
        <v>1317</v>
      </c>
      <c r="K28" s="12" t="s">
        <v>1317</v>
      </c>
      <c r="M28" s="12" t="s">
        <v>1318</v>
      </c>
      <c r="O28" s="12" t="s">
        <v>1318</v>
      </c>
      <c r="Q28" s="12" t="s">
        <v>1317</v>
      </c>
      <c r="X28" s="12" t="s">
        <v>1318</v>
      </c>
      <c r="AG28" s="12" t="s">
        <v>380</v>
      </c>
      <c r="AI28" s="12" t="s">
        <v>1319</v>
      </c>
      <c r="AK28" s="12" t="s">
        <v>1318</v>
      </c>
      <c r="AN28" s="12" t="s">
        <v>1317</v>
      </c>
      <c r="AO28" s="9"/>
    </row>
    <row r="29" spans="1:41" ht="15" customHeight="1" x14ac:dyDescent="0.3">
      <c r="A29" s="2" t="s">
        <v>329</v>
      </c>
      <c r="B29" s="9" t="s">
        <v>960</v>
      </c>
      <c r="C29" s="14">
        <v>699</v>
      </c>
      <c r="D29" s="13">
        <v>386</v>
      </c>
      <c r="E29" s="13">
        <v>1053</v>
      </c>
      <c r="F29" s="13">
        <v>315</v>
      </c>
      <c r="G29" s="13">
        <v>273</v>
      </c>
      <c r="H29" s="13">
        <v>152</v>
      </c>
      <c r="I29" s="13">
        <v>175</v>
      </c>
      <c r="J29" s="13">
        <v>495</v>
      </c>
      <c r="K29" s="13">
        <v>221</v>
      </c>
      <c r="L29" s="13">
        <v>78</v>
      </c>
      <c r="M29" s="13">
        <v>165</v>
      </c>
      <c r="N29" s="13">
        <v>282</v>
      </c>
      <c r="O29" s="13">
        <v>116</v>
      </c>
      <c r="P29" s="13">
        <v>19</v>
      </c>
      <c r="Q29" s="13">
        <v>524</v>
      </c>
      <c r="R29" s="13">
        <v>229</v>
      </c>
      <c r="S29" s="13">
        <v>44</v>
      </c>
      <c r="T29" s="13">
        <v>164</v>
      </c>
      <c r="U29" s="13">
        <v>66</v>
      </c>
      <c r="V29" s="13">
        <v>47</v>
      </c>
      <c r="W29" s="13">
        <v>17</v>
      </c>
      <c r="X29" s="13">
        <v>96</v>
      </c>
      <c r="Y29" s="13">
        <v>74</v>
      </c>
      <c r="Z29" s="13">
        <v>21</v>
      </c>
      <c r="AA29" s="13">
        <v>92</v>
      </c>
      <c r="AB29" s="13">
        <v>172</v>
      </c>
      <c r="AC29" s="13">
        <v>114</v>
      </c>
      <c r="AD29" s="13">
        <v>28</v>
      </c>
      <c r="AE29" s="13">
        <v>16</v>
      </c>
      <c r="AF29" s="13">
        <v>433</v>
      </c>
      <c r="AG29" s="13">
        <v>225</v>
      </c>
      <c r="AH29" s="13">
        <v>145</v>
      </c>
      <c r="AI29" s="13">
        <v>169</v>
      </c>
      <c r="AJ29" s="13">
        <v>131</v>
      </c>
      <c r="AK29" s="13">
        <v>53</v>
      </c>
      <c r="AL29" s="13">
        <v>9</v>
      </c>
      <c r="AM29" s="13">
        <v>5</v>
      </c>
      <c r="AN29" s="13">
        <v>234</v>
      </c>
      <c r="AO29" s="15">
        <v>34</v>
      </c>
    </row>
    <row r="30" spans="1:41" ht="15" customHeight="1" x14ac:dyDescent="0.3">
      <c r="A30" s="2" t="s">
        <v>329</v>
      </c>
      <c r="B30" s="9"/>
      <c r="C30" s="17">
        <v>0.21</v>
      </c>
      <c r="D30" s="16">
        <v>0.28999999999999998</v>
      </c>
      <c r="E30" s="16">
        <v>0.56000000000000005</v>
      </c>
      <c r="F30" s="16">
        <v>0.62</v>
      </c>
      <c r="G30" s="16">
        <v>0.61</v>
      </c>
      <c r="H30" s="16">
        <v>0.56000000000000005</v>
      </c>
      <c r="I30" s="16">
        <v>0.6</v>
      </c>
      <c r="J30" s="16">
        <v>0.56999999999999995</v>
      </c>
      <c r="K30" s="16">
        <v>0.62</v>
      </c>
      <c r="L30" s="16">
        <v>0.56000000000000005</v>
      </c>
      <c r="M30" s="16">
        <v>0.54</v>
      </c>
      <c r="N30" s="16">
        <v>0.63</v>
      </c>
      <c r="O30" s="16">
        <v>0.59</v>
      </c>
      <c r="P30" s="16">
        <v>0.72</v>
      </c>
      <c r="Q30" s="16">
        <v>0.59</v>
      </c>
      <c r="R30" s="16">
        <v>0.55000000000000004</v>
      </c>
      <c r="S30" s="16">
        <v>0.67</v>
      </c>
      <c r="T30" s="16">
        <v>0.69</v>
      </c>
      <c r="U30" s="16">
        <v>0.66</v>
      </c>
      <c r="V30" s="16">
        <v>0.69</v>
      </c>
      <c r="W30" s="16">
        <v>0.69</v>
      </c>
      <c r="X30" s="16">
        <v>0.5</v>
      </c>
      <c r="Y30" s="16">
        <v>0.48</v>
      </c>
      <c r="Z30" s="16">
        <v>0.64</v>
      </c>
      <c r="AA30" s="16">
        <v>0.43</v>
      </c>
      <c r="AB30" s="16">
        <v>0.37</v>
      </c>
      <c r="AC30" s="16">
        <v>0.46</v>
      </c>
      <c r="AD30" s="16">
        <v>0.28000000000000003</v>
      </c>
      <c r="AE30" s="16">
        <v>0.45</v>
      </c>
      <c r="AF30" s="16">
        <v>0.57999999999999996</v>
      </c>
      <c r="AG30" s="16">
        <v>0.28999999999999998</v>
      </c>
      <c r="AH30" s="16">
        <v>0.45</v>
      </c>
      <c r="AI30" s="16">
        <v>0.43</v>
      </c>
      <c r="AJ30" s="16">
        <v>0.6</v>
      </c>
      <c r="AK30" s="16">
        <v>0.67</v>
      </c>
      <c r="AL30" s="16">
        <v>0.57999999999999996</v>
      </c>
      <c r="AM30" s="16">
        <v>0.72</v>
      </c>
      <c r="AN30" s="16">
        <v>0.33</v>
      </c>
      <c r="AO30" s="18">
        <v>0.4</v>
      </c>
    </row>
    <row r="31" spans="1:41" ht="15" customHeight="1" x14ac:dyDescent="0.3">
      <c r="A31" s="2" t="s">
        <v>329</v>
      </c>
      <c r="B31" s="9"/>
      <c r="C31" s="22"/>
      <c r="D31" s="12" t="s">
        <v>377</v>
      </c>
      <c r="E31" s="12" t="s">
        <v>1320</v>
      </c>
      <c r="F31" s="12" t="s">
        <v>1321</v>
      </c>
      <c r="G31" s="12" t="s">
        <v>1322</v>
      </c>
      <c r="H31" s="12" t="s">
        <v>1320</v>
      </c>
      <c r="I31" s="12" t="s">
        <v>1323</v>
      </c>
      <c r="J31" s="12" t="s">
        <v>1324</v>
      </c>
      <c r="K31" s="12" t="s">
        <v>1322</v>
      </c>
      <c r="L31" s="12" t="s">
        <v>1325</v>
      </c>
      <c r="M31" s="12" t="s">
        <v>1320</v>
      </c>
      <c r="N31" s="12" t="s">
        <v>1326</v>
      </c>
      <c r="O31" s="12" t="s">
        <v>1324</v>
      </c>
      <c r="Q31" s="12" t="s">
        <v>1323</v>
      </c>
      <c r="R31" s="12" t="s">
        <v>1320</v>
      </c>
      <c r="S31" s="12" t="s">
        <v>1327</v>
      </c>
      <c r="T31" s="12" t="s">
        <v>1328</v>
      </c>
      <c r="U31" s="12" t="s">
        <v>1321</v>
      </c>
      <c r="V31" s="12" t="s">
        <v>1329</v>
      </c>
      <c r="X31" s="12" t="s">
        <v>1330</v>
      </c>
      <c r="Y31" s="12" t="s">
        <v>1330</v>
      </c>
      <c r="Z31" s="12" t="s">
        <v>1320</v>
      </c>
      <c r="AA31" s="12" t="s">
        <v>1152</v>
      </c>
      <c r="AB31" s="12" t="s">
        <v>929</v>
      </c>
      <c r="AC31" s="12" t="s">
        <v>1330</v>
      </c>
      <c r="AE31" s="12" t="s">
        <v>929</v>
      </c>
      <c r="AF31" s="12" t="s">
        <v>1323</v>
      </c>
      <c r="AG31" s="12" t="s">
        <v>377</v>
      </c>
      <c r="AH31" s="12" t="s">
        <v>1330</v>
      </c>
      <c r="AI31" s="12" t="s">
        <v>1152</v>
      </c>
      <c r="AJ31" s="12" t="s">
        <v>1323</v>
      </c>
      <c r="AK31" s="12" t="s">
        <v>1327</v>
      </c>
      <c r="AN31" s="12" t="s">
        <v>377</v>
      </c>
      <c r="AO31" s="11" t="s">
        <v>929</v>
      </c>
    </row>
    <row r="32" spans="1:41" ht="15" customHeight="1" x14ac:dyDescent="0.3">
      <c r="A32" s="2" t="s">
        <v>329</v>
      </c>
      <c r="B32" s="9" t="s">
        <v>970</v>
      </c>
      <c r="C32" s="14">
        <v>1769</v>
      </c>
      <c r="D32" s="13">
        <v>596</v>
      </c>
      <c r="E32" s="13">
        <v>256</v>
      </c>
      <c r="F32" s="13">
        <v>53</v>
      </c>
      <c r="G32" s="13">
        <v>42</v>
      </c>
      <c r="H32" s="13">
        <v>39</v>
      </c>
      <c r="I32" s="13">
        <v>35</v>
      </c>
      <c r="J32" s="13">
        <v>89</v>
      </c>
      <c r="K32" s="13">
        <v>37</v>
      </c>
      <c r="L32" s="13">
        <v>18</v>
      </c>
      <c r="M32" s="13">
        <v>36</v>
      </c>
      <c r="N32" s="13">
        <v>33</v>
      </c>
      <c r="O32" s="13">
        <v>29</v>
      </c>
      <c r="P32" s="13">
        <v>2</v>
      </c>
      <c r="Q32" s="13">
        <v>107</v>
      </c>
      <c r="R32" s="13">
        <v>64</v>
      </c>
      <c r="S32" s="13">
        <v>7</v>
      </c>
      <c r="T32" s="13">
        <v>23</v>
      </c>
      <c r="U32" s="13">
        <v>14</v>
      </c>
      <c r="V32" s="13">
        <v>11</v>
      </c>
      <c r="W32" s="13">
        <v>0</v>
      </c>
      <c r="X32" s="13">
        <v>26</v>
      </c>
      <c r="Y32" s="13">
        <v>18</v>
      </c>
      <c r="Z32" s="13">
        <v>5</v>
      </c>
      <c r="AA32" s="13">
        <v>48</v>
      </c>
      <c r="AB32" s="13">
        <v>116</v>
      </c>
      <c r="AC32" s="13">
        <v>40</v>
      </c>
      <c r="AD32" s="13">
        <v>35</v>
      </c>
      <c r="AE32" s="13">
        <v>6</v>
      </c>
      <c r="AF32" s="13">
        <v>117</v>
      </c>
      <c r="AG32" s="13">
        <v>274</v>
      </c>
      <c r="AH32" s="13">
        <v>54</v>
      </c>
      <c r="AI32" s="13">
        <v>77</v>
      </c>
      <c r="AJ32" s="13">
        <v>26</v>
      </c>
      <c r="AK32" s="13">
        <v>9</v>
      </c>
      <c r="AL32" s="13">
        <v>3</v>
      </c>
      <c r="AM32" s="13">
        <v>1</v>
      </c>
      <c r="AN32" s="13">
        <v>235</v>
      </c>
      <c r="AO32" s="15">
        <v>29</v>
      </c>
    </row>
    <row r="33" spans="1:41" ht="15" customHeight="1" x14ac:dyDescent="0.3">
      <c r="A33" s="2" t="s">
        <v>329</v>
      </c>
      <c r="B33" s="9"/>
      <c r="C33" s="17">
        <v>0.54</v>
      </c>
      <c r="D33" s="16">
        <v>0.45</v>
      </c>
      <c r="E33" s="16">
        <v>0.14000000000000001</v>
      </c>
      <c r="F33" s="16">
        <v>0.11</v>
      </c>
      <c r="G33" s="16">
        <v>0.09</v>
      </c>
      <c r="H33" s="16">
        <v>0.14000000000000001</v>
      </c>
      <c r="I33" s="16">
        <v>0.12</v>
      </c>
      <c r="J33" s="16">
        <v>0.1</v>
      </c>
      <c r="K33" s="16">
        <v>0.1</v>
      </c>
      <c r="L33" s="16">
        <v>0.13</v>
      </c>
      <c r="M33" s="16">
        <v>0.12</v>
      </c>
      <c r="N33" s="16">
        <v>7.0000000000000007E-2</v>
      </c>
      <c r="O33" s="16">
        <v>0.15</v>
      </c>
      <c r="P33" s="16">
        <v>7.0000000000000007E-2</v>
      </c>
      <c r="Q33" s="16">
        <v>0.12</v>
      </c>
      <c r="R33" s="16">
        <v>0.15</v>
      </c>
      <c r="S33" s="16">
        <v>0.1</v>
      </c>
      <c r="T33" s="16">
        <v>0.1</v>
      </c>
      <c r="U33" s="16">
        <v>0.14000000000000001</v>
      </c>
      <c r="V33" s="16">
        <v>0.17</v>
      </c>
      <c r="W33" s="16">
        <v>0</v>
      </c>
      <c r="X33" s="16">
        <v>0.14000000000000001</v>
      </c>
      <c r="Y33" s="16">
        <v>0.12</v>
      </c>
      <c r="Z33" s="16">
        <v>0.16</v>
      </c>
      <c r="AA33" s="16">
        <v>0.23</v>
      </c>
      <c r="AB33" s="16">
        <v>0.25</v>
      </c>
      <c r="AC33" s="16">
        <v>0.16</v>
      </c>
      <c r="AD33" s="16">
        <v>0.35</v>
      </c>
      <c r="AE33" s="16">
        <v>0.16</v>
      </c>
      <c r="AF33" s="16">
        <v>0.16</v>
      </c>
      <c r="AG33" s="16">
        <v>0.35</v>
      </c>
      <c r="AH33" s="16">
        <v>0.17</v>
      </c>
      <c r="AI33" s="16">
        <v>0.2</v>
      </c>
      <c r="AJ33" s="16">
        <v>0.12</v>
      </c>
      <c r="AK33" s="16">
        <v>0.11</v>
      </c>
      <c r="AL33" s="16">
        <v>0.18</v>
      </c>
      <c r="AM33" s="16">
        <v>0.15</v>
      </c>
      <c r="AN33" s="16">
        <v>0.33</v>
      </c>
      <c r="AO33" s="18">
        <v>0.34</v>
      </c>
    </row>
    <row r="34" spans="1:41" ht="15" customHeight="1" x14ac:dyDescent="0.3">
      <c r="A34" s="2" t="s">
        <v>329</v>
      </c>
      <c r="B34" s="9"/>
      <c r="C34" s="49" t="s">
        <v>1306</v>
      </c>
      <c r="D34" s="47" t="s">
        <v>1307</v>
      </c>
      <c r="E34" s="47" t="s">
        <v>1331</v>
      </c>
      <c r="F34" s="28"/>
      <c r="G34" s="28"/>
      <c r="H34" s="47" t="s">
        <v>1332</v>
      </c>
      <c r="I34" s="47" t="s">
        <v>389</v>
      </c>
      <c r="J34" s="28"/>
      <c r="K34" s="28"/>
      <c r="L34" s="47" t="s">
        <v>389</v>
      </c>
      <c r="M34" s="47" t="s">
        <v>389</v>
      </c>
      <c r="N34" s="28"/>
      <c r="O34" s="47" t="s">
        <v>1332</v>
      </c>
      <c r="P34" s="28"/>
      <c r="Q34" s="47" t="s">
        <v>389</v>
      </c>
      <c r="R34" s="47" t="s">
        <v>1310</v>
      </c>
      <c r="S34" s="28"/>
      <c r="T34" s="28"/>
      <c r="U34" s="47" t="s">
        <v>389</v>
      </c>
      <c r="V34" s="47" t="s">
        <v>389</v>
      </c>
      <c r="W34" s="28"/>
      <c r="X34" s="47" t="s">
        <v>389</v>
      </c>
      <c r="Y34" s="28"/>
      <c r="Z34" s="28"/>
      <c r="AA34" s="47" t="s">
        <v>1333</v>
      </c>
      <c r="AB34" s="47" t="s">
        <v>1334</v>
      </c>
      <c r="AC34" s="47" t="s">
        <v>1310</v>
      </c>
      <c r="AD34" s="47" t="s">
        <v>1335</v>
      </c>
      <c r="AE34" s="28"/>
      <c r="AF34" s="47" t="s">
        <v>1336</v>
      </c>
      <c r="AG34" s="47" t="s">
        <v>1335</v>
      </c>
      <c r="AH34" s="47" t="s">
        <v>1336</v>
      </c>
      <c r="AI34" s="47" t="s">
        <v>1337</v>
      </c>
      <c r="AJ34" s="28"/>
      <c r="AK34" s="28"/>
      <c r="AL34" s="28"/>
      <c r="AM34" s="28"/>
      <c r="AN34" s="47" t="s">
        <v>1335</v>
      </c>
      <c r="AO34" s="48" t="s">
        <v>1338</v>
      </c>
    </row>
    <row r="35" spans="1:41" x14ac:dyDescent="0.3">
      <c r="A35" s="2" t="s">
        <v>329</v>
      </c>
      <c r="B35" s="2" t="s">
        <v>457</v>
      </c>
    </row>
    <row r="36" spans="1:41" x14ac:dyDescent="0.3">
      <c r="A36" s="2" t="s">
        <v>329</v>
      </c>
      <c r="B36" s="2" t="s">
        <v>982</v>
      </c>
    </row>
    <row r="37" spans="1:41" ht="15" customHeight="1" x14ac:dyDescent="0.3">
      <c r="A37" s="2" t="s">
        <v>329</v>
      </c>
    </row>
    <row r="38" spans="1:41" ht="15" customHeight="1" x14ac:dyDescent="0.3">
      <c r="A38" s="2" t="s">
        <v>329</v>
      </c>
      <c r="B38" s="2" t="s">
        <v>459</v>
      </c>
    </row>
  </sheetData>
  <mergeCells count="1">
    <mergeCell ref="C6:AO6"/>
  </mergeCells>
  <hyperlinks>
    <hyperlink ref="B1" location="'Contents'!E1" display="&lt;&lt; Contents" xr:uid="{00000000-0004-0000-5E00-000000000000}"/>
  </hyperlinks>
  <pageMargins left="0.7" right="0.7" top="0.75" bottom="0.75" header="0.3" footer="0.3"/>
  <headerFooter>
    <oddHeader>&amp;L&amp;"Aptos"&amp;12&amp;K000000 Classification: CONFIDENTIAL&amp;1#_x000D_</oddHeader>
  </headerFooter>
</worksheet>
</file>

<file path=xl/worksheets/sheet9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F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1339</v>
      </c>
    </row>
    <row r="4" spans="1:40" x14ac:dyDescent="0.3">
      <c r="A4" s="2" t="s">
        <v>329</v>
      </c>
      <c r="B4" s="2" t="s">
        <v>1340</v>
      </c>
    </row>
    <row r="5" spans="1:40" x14ac:dyDescent="0.3">
      <c r="A5" s="2" t="s">
        <v>329</v>
      </c>
      <c r="B5" s="2" t="s">
        <v>23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465</v>
      </c>
      <c r="S8" s="12" t="s">
        <v>381</v>
      </c>
      <c r="T8" s="12" t="s">
        <v>382</v>
      </c>
      <c r="U8" s="12" t="s">
        <v>383</v>
      </c>
      <c r="V8" s="12" t="s">
        <v>386</v>
      </c>
      <c r="W8" s="12" t="s">
        <v>468</v>
      </c>
      <c r="X8" s="12" t="s">
        <v>387</v>
      </c>
      <c r="Y8" s="12" t="s">
        <v>388</v>
      </c>
      <c r="Z8" s="11" t="s">
        <v>389</v>
      </c>
      <c r="AA8" s="10" t="s">
        <v>377</v>
      </c>
      <c r="AB8" s="12" t="s">
        <v>378</v>
      </c>
      <c r="AC8" s="12" t="s">
        <v>464</v>
      </c>
      <c r="AD8" s="12" t="s">
        <v>380</v>
      </c>
      <c r="AE8" s="12" t="s">
        <v>381</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3368</v>
      </c>
      <c r="D9" s="14">
        <v>1627</v>
      </c>
      <c r="E9" s="15">
        <v>1731</v>
      </c>
      <c r="F9" s="14">
        <v>289</v>
      </c>
      <c r="G9" s="13">
        <v>523</v>
      </c>
      <c r="H9" s="13">
        <v>527</v>
      </c>
      <c r="I9" s="13">
        <v>516</v>
      </c>
      <c r="J9" s="13">
        <v>581</v>
      </c>
      <c r="K9" s="13">
        <v>932</v>
      </c>
      <c r="L9" s="13">
        <v>812</v>
      </c>
      <c r="M9" s="13">
        <v>1043</v>
      </c>
      <c r="N9" s="15">
        <v>1513</v>
      </c>
      <c r="O9" s="14">
        <v>1875</v>
      </c>
      <c r="P9" s="13">
        <v>770</v>
      </c>
      <c r="Q9" s="13">
        <v>240</v>
      </c>
      <c r="R9" s="13">
        <v>78</v>
      </c>
      <c r="S9" s="13">
        <v>210</v>
      </c>
      <c r="T9" s="13">
        <v>723</v>
      </c>
      <c r="U9" s="13">
        <v>191</v>
      </c>
      <c r="V9" s="13">
        <v>0</v>
      </c>
      <c r="W9" s="13">
        <v>39</v>
      </c>
      <c r="X9" s="13">
        <v>296</v>
      </c>
      <c r="Y9" s="13">
        <v>233</v>
      </c>
      <c r="Z9" s="15">
        <v>588</v>
      </c>
      <c r="AA9" s="14">
        <v>2814</v>
      </c>
      <c r="AB9" s="13">
        <v>544</v>
      </c>
      <c r="AC9" s="13">
        <v>69</v>
      </c>
      <c r="AD9" s="13">
        <v>298</v>
      </c>
      <c r="AE9" s="13">
        <v>151</v>
      </c>
      <c r="AF9" s="15">
        <v>26</v>
      </c>
      <c r="AG9" s="14">
        <v>2086</v>
      </c>
      <c r="AH9" s="13">
        <v>1282</v>
      </c>
      <c r="AI9" s="13">
        <v>1038</v>
      </c>
      <c r="AJ9" s="13">
        <v>1048</v>
      </c>
      <c r="AK9" s="13">
        <v>572</v>
      </c>
      <c r="AL9" s="15">
        <v>710</v>
      </c>
      <c r="AM9" s="14">
        <v>3368</v>
      </c>
      <c r="AN9" s="15">
        <v>0</v>
      </c>
    </row>
    <row r="10" spans="1:40" ht="15" customHeight="1" x14ac:dyDescent="0.3">
      <c r="A10" s="2" t="s">
        <v>329</v>
      </c>
      <c r="B10" s="9" t="s">
        <v>338</v>
      </c>
      <c r="C10" s="13">
        <v>3283</v>
      </c>
      <c r="D10" s="14">
        <v>1606</v>
      </c>
      <c r="E10" s="15">
        <v>1676</v>
      </c>
      <c r="F10" s="14">
        <v>269</v>
      </c>
      <c r="G10" s="13">
        <v>501</v>
      </c>
      <c r="H10" s="13">
        <v>502</v>
      </c>
      <c r="I10" s="13">
        <v>512</v>
      </c>
      <c r="J10" s="13">
        <v>566</v>
      </c>
      <c r="K10" s="13">
        <v>933</v>
      </c>
      <c r="L10" s="13">
        <v>770</v>
      </c>
      <c r="M10" s="13">
        <v>1014</v>
      </c>
      <c r="N10" s="15">
        <v>1499</v>
      </c>
      <c r="O10" s="14">
        <v>1840</v>
      </c>
      <c r="P10" s="13">
        <v>741</v>
      </c>
      <c r="Q10" s="13">
        <v>224</v>
      </c>
      <c r="R10" s="13">
        <v>70</v>
      </c>
      <c r="S10" s="13">
        <v>205</v>
      </c>
      <c r="T10" s="13">
        <v>702</v>
      </c>
      <c r="U10" s="13">
        <v>180</v>
      </c>
      <c r="V10" s="13">
        <v>0</v>
      </c>
      <c r="W10" s="13">
        <v>34</v>
      </c>
      <c r="X10" s="13">
        <v>292</v>
      </c>
      <c r="Y10" s="13">
        <v>211</v>
      </c>
      <c r="Z10" s="15">
        <v>624</v>
      </c>
      <c r="AA10" s="14">
        <v>2749</v>
      </c>
      <c r="AB10" s="13">
        <v>534</v>
      </c>
      <c r="AC10" s="13">
        <v>64</v>
      </c>
      <c r="AD10" s="13">
        <v>287</v>
      </c>
      <c r="AE10" s="13">
        <v>134</v>
      </c>
      <c r="AF10" s="15">
        <v>49</v>
      </c>
      <c r="AG10" s="14">
        <v>2026</v>
      </c>
      <c r="AH10" s="13">
        <v>1257</v>
      </c>
      <c r="AI10" s="13">
        <v>926</v>
      </c>
      <c r="AJ10" s="13">
        <v>1100</v>
      </c>
      <c r="AK10" s="13">
        <v>590</v>
      </c>
      <c r="AL10" s="15">
        <v>666</v>
      </c>
      <c r="AM10" s="14">
        <v>3283</v>
      </c>
      <c r="AN10" s="15">
        <v>0</v>
      </c>
    </row>
    <row r="11" spans="1:40" ht="15" customHeight="1" x14ac:dyDescent="0.3">
      <c r="A11" s="2" t="s">
        <v>329</v>
      </c>
      <c r="B11" s="9" t="s">
        <v>909</v>
      </c>
      <c r="C11" s="13">
        <v>337</v>
      </c>
      <c r="D11" s="14">
        <v>162</v>
      </c>
      <c r="E11" s="15">
        <v>176</v>
      </c>
      <c r="F11" s="14">
        <v>43</v>
      </c>
      <c r="G11" s="13">
        <v>93</v>
      </c>
      <c r="H11" s="13">
        <v>69</v>
      </c>
      <c r="I11" s="13">
        <v>55</v>
      </c>
      <c r="J11" s="13">
        <v>37</v>
      </c>
      <c r="K11" s="13">
        <v>41</v>
      </c>
      <c r="L11" s="13">
        <v>136</v>
      </c>
      <c r="M11" s="13">
        <v>124</v>
      </c>
      <c r="N11" s="15">
        <v>77</v>
      </c>
      <c r="O11" s="14">
        <v>209</v>
      </c>
      <c r="P11" s="13">
        <v>61</v>
      </c>
      <c r="Q11" s="13">
        <v>29</v>
      </c>
      <c r="R11" s="13">
        <v>8</v>
      </c>
      <c r="S11" s="13">
        <v>22</v>
      </c>
      <c r="T11" s="13">
        <v>67</v>
      </c>
      <c r="U11" s="13">
        <v>18</v>
      </c>
      <c r="V11" s="13">
        <v>0</v>
      </c>
      <c r="W11" s="13">
        <v>1</v>
      </c>
      <c r="X11" s="13">
        <v>20</v>
      </c>
      <c r="Y11" s="13">
        <v>9</v>
      </c>
      <c r="Z11" s="15">
        <v>102</v>
      </c>
      <c r="AA11" s="14">
        <v>230</v>
      </c>
      <c r="AB11" s="13">
        <v>107</v>
      </c>
      <c r="AC11" s="13">
        <v>9</v>
      </c>
      <c r="AD11" s="13">
        <v>60</v>
      </c>
      <c r="AE11" s="13">
        <v>32</v>
      </c>
      <c r="AF11" s="15">
        <v>7</v>
      </c>
      <c r="AG11" s="14">
        <v>193</v>
      </c>
      <c r="AH11" s="13">
        <v>144</v>
      </c>
      <c r="AI11" s="13">
        <v>110</v>
      </c>
      <c r="AJ11" s="13">
        <v>84</v>
      </c>
      <c r="AK11" s="13">
        <v>59</v>
      </c>
      <c r="AL11" s="15">
        <v>85</v>
      </c>
      <c r="AM11" s="14">
        <v>337</v>
      </c>
      <c r="AN11" s="15">
        <v>0</v>
      </c>
    </row>
    <row r="12" spans="1:40" ht="15" customHeight="1" x14ac:dyDescent="0.3">
      <c r="A12" s="2" t="s">
        <v>329</v>
      </c>
      <c r="B12" s="9"/>
      <c r="C12" s="16">
        <v>0.1</v>
      </c>
      <c r="D12" s="17">
        <v>0.1</v>
      </c>
      <c r="E12" s="18">
        <v>0.1</v>
      </c>
      <c r="F12" s="19">
        <v>0.16</v>
      </c>
      <c r="G12" s="20">
        <v>0.19</v>
      </c>
      <c r="H12" s="20">
        <v>0.14000000000000001</v>
      </c>
      <c r="I12" s="16">
        <v>0.11</v>
      </c>
      <c r="J12" s="20">
        <v>0.06</v>
      </c>
      <c r="K12" s="20">
        <v>0.04</v>
      </c>
      <c r="L12" s="20">
        <v>0.18</v>
      </c>
      <c r="M12" s="20">
        <v>0.12</v>
      </c>
      <c r="N12" s="21">
        <v>0.05</v>
      </c>
      <c r="O12" s="19">
        <v>0.11</v>
      </c>
      <c r="P12" s="20">
        <v>0.08</v>
      </c>
      <c r="Q12" s="16">
        <v>0.13</v>
      </c>
      <c r="R12" s="16">
        <v>0.12</v>
      </c>
      <c r="S12" s="16">
        <v>0.11</v>
      </c>
      <c r="T12" s="16">
        <v>0.1</v>
      </c>
      <c r="U12" s="16">
        <v>0.1</v>
      </c>
      <c r="V12" s="16">
        <v>0</v>
      </c>
      <c r="W12" s="16">
        <v>0.03</v>
      </c>
      <c r="X12" s="16">
        <v>7.0000000000000007E-2</v>
      </c>
      <c r="Y12" s="20">
        <v>0.04</v>
      </c>
      <c r="Z12" s="21">
        <v>0.16</v>
      </c>
      <c r="AA12" s="19">
        <v>0.08</v>
      </c>
      <c r="AB12" s="20">
        <v>0.2</v>
      </c>
      <c r="AC12" s="16">
        <v>0.14000000000000001</v>
      </c>
      <c r="AD12" s="20">
        <v>0.21</v>
      </c>
      <c r="AE12" s="20">
        <v>0.24</v>
      </c>
      <c r="AF12" s="18">
        <v>0.15</v>
      </c>
      <c r="AG12" s="17">
        <v>0.1</v>
      </c>
      <c r="AH12" s="16">
        <v>0.11</v>
      </c>
      <c r="AI12" s="16">
        <v>0.12</v>
      </c>
      <c r="AJ12" s="20">
        <v>0.08</v>
      </c>
      <c r="AK12" s="16">
        <v>0.1</v>
      </c>
      <c r="AL12" s="21">
        <v>0.13</v>
      </c>
      <c r="AM12" s="17">
        <v>0.1</v>
      </c>
      <c r="AN12" s="18">
        <v>0</v>
      </c>
    </row>
    <row r="13" spans="1:40" ht="15" customHeight="1" x14ac:dyDescent="0.3">
      <c r="A13" s="2" t="s">
        <v>329</v>
      </c>
      <c r="B13" s="9"/>
      <c r="D13" s="22"/>
      <c r="E13" s="9"/>
      <c r="F13" s="10" t="s">
        <v>445</v>
      </c>
      <c r="G13" s="12" t="s">
        <v>562</v>
      </c>
      <c r="H13" s="12" t="s">
        <v>416</v>
      </c>
      <c r="I13" s="12" t="s">
        <v>416</v>
      </c>
      <c r="L13" s="12" t="s">
        <v>447</v>
      </c>
      <c r="M13" s="12" t="s">
        <v>416</v>
      </c>
      <c r="N13" s="9"/>
      <c r="O13" s="10" t="s">
        <v>985</v>
      </c>
      <c r="P13" s="12" t="s">
        <v>388</v>
      </c>
      <c r="Q13" s="12" t="s">
        <v>985</v>
      </c>
      <c r="R13" s="12" t="s">
        <v>388</v>
      </c>
      <c r="S13" s="12" t="s">
        <v>388</v>
      </c>
      <c r="T13" s="12" t="s">
        <v>388</v>
      </c>
      <c r="U13" s="12" t="s">
        <v>388</v>
      </c>
      <c r="Z13" s="11" t="s">
        <v>1341</v>
      </c>
      <c r="AA13" s="22"/>
      <c r="AB13" s="12" t="s">
        <v>377</v>
      </c>
      <c r="AD13" s="12" t="s">
        <v>377</v>
      </c>
      <c r="AE13" s="12" t="s">
        <v>377</v>
      </c>
      <c r="AF13" s="9"/>
      <c r="AG13" s="22"/>
      <c r="AH13" s="12" t="s">
        <v>380</v>
      </c>
      <c r="AI13" s="12" t="s">
        <v>405</v>
      </c>
      <c r="AL13" s="11" t="s">
        <v>405</v>
      </c>
      <c r="AM13" s="22"/>
      <c r="AN13" s="9"/>
    </row>
    <row r="14" spans="1:40" ht="15" customHeight="1" x14ac:dyDescent="0.3">
      <c r="A14" s="2" t="s">
        <v>329</v>
      </c>
      <c r="B14" s="9" t="s">
        <v>922</v>
      </c>
      <c r="C14" s="13">
        <v>361</v>
      </c>
      <c r="D14" s="14">
        <v>173</v>
      </c>
      <c r="E14" s="15">
        <v>188</v>
      </c>
      <c r="F14" s="14">
        <v>42</v>
      </c>
      <c r="G14" s="13">
        <v>82</v>
      </c>
      <c r="H14" s="13">
        <v>93</v>
      </c>
      <c r="I14" s="13">
        <v>52</v>
      </c>
      <c r="J14" s="13">
        <v>38</v>
      </c>
      <c r="K14" s="13">
        <v>54</v>
      </c>
      <c r="L14" s="13">
        <v>124</v>
      </c>
      <c r="M14" s="13">
        <v>145</v>
      </c>
      <c r="N14" s="15">
        <v>92</v>
      </c>
      <c r="O14" s="14">
        <v>234</v>
      </c>
      <c r="P14" s="13">
        <v>68</v>
      </c>
      <c r="Q14" s="13">
        <v>26</v>
      </c>
      <c r="R14" s="13">
        <v>10</v>
      </c>
      <c r="S14" s="13">
        <v>19</v>
      </c>
      <c r="T14" s="13">
        <v>59</v>
      </c>
      <c r="U14" s="13">
        <v>24</v>
      </c>
      <c r="V14" s="13">
        <v>0</v>
      </c>
      <c r="W14" s="13">
        <v>4</v>
      </c>
      <c r="X14" s="13">
        <v>30</v>
      </c>
      <c r="Y14" s="13">
        <v>20</v>
      </c>
      <c r="Z14" s="15">
        <v>102</v>
      </c>
      <c r="AA14" s="14">
        <v>247</v>
      </c>
      <c r="AB14" s="13">
        <v>114</v>
      </c>
      <c r="AC14" s="13">
        <v>16</v>
      </c>
      <c r="AD14" s="13">
        <v>63</v>
      </c>
      <c r="AE14" s="13">
        <v>28</v>
      </c>
      <c r="AF14" s="15">
        <v>7</v>
      </c>
      <c r="AG14" s="14">
        <v>215</v>
      </c>
      <c r="AH14" s="13">
        <v>146</v>
      </c>
      <c r="AI14" s="13">
        <v>101</v>
      </c>
      <c r="AJ14" s="13">
        <v>114</v>
      </c>
      <c r="AK14" s="13">
        <v>74</v>
      </c>
      <c r="AL14" s="15">
        <v>72</v>
      </c>
      <c r="AM14" s="14">
        <v>361</v>
      </c>
      <c r="AN14" s="15">
        <v>0</v>
      </c>
    </row>
    <row r="15" spans="1:40" ht="15" customHeight="1" x14ac:dyDescent="0.3">
      <c r="A15" s="2" t="s">
        <v>329</v>
      </c>
      <c r="B15" s="9"/>
      <c r="C15" s="16">
        <v>0.11</v>
      </c>
      <c r="D15" s="17">
        <v>0.11</v>
      </c>
      <c r="E15" s="18">
        <v>0.11</v>
      </c>
      <c r="F15" s="19">
        <v>0.16</v>
      </c>
      <c r="G15" s="20">
        <v>0.16</v>
      </c>
      <c r="H15" s="20">
        <v>0.18</v>
      </c>
      <c r="I15" s="16">
        <v>0.1</v>
      </c>
      <c r="J15" s="20">
        <v>7.0000000000000007E-2</v>
      </c>
      <c r="K15" s="20">
        <v>0.06</v>
      </c>
      <c r="L15" s="20">
        <v>0.16</v>
      </c>
      <c r="M15" s="20">
        <v>0.14000000000000001</v>
      </c>
      <c r="N15" s="21">
        <v>0.06</v>
      </c>
      <c r="O15" s="19">
        <v>0.13</v>
      </c>
      <c r="P15" s="16">
        <v>0.09</v>
      </c>
      <c r="Q15" s="16">
        <v>0.11</v>
      </c>
      <c r="R15" s="16">
        <v>0.14000000000000001</v>
      </c>
      <c r="S15" s="16">
        <v>0.09</v>
      </c>
      <c r="T15" s="20">
        <v>0.08</v>
      </c>
      <c r="U15" s="16">
        <v>0.13</v>
      </c>
      <c r="V15" s="16">
        <v>0</v>
      </c>
      <c r="W15" s="16">
        <v>0.12</v>
      </c>
      <c r="X15" s="16">
        <v>0.1</v>
      </c>
      <c r="Y15" s="16">
        <v>0.09</v>
      </c>
      <c r="Z15" s="21">
        <v>0.16</v>
      </c>
      <c r="AA15" s="19">
        <v>0.09</v>
      </c>
      <c r="AB15" s="20">
        <v>0.21</v>
      </c>
      <c r="AC15" s="20">
        <v>0.25</v>
      </c>
      <c r="AD15" s="20">
        <v>0.22</v>
      </c>
      <c r="AE15" s="20">
        <v>0.21</v>
      </c>
      <c r="AF15" s="18">
        <v>0.15</v>
      </c>
      <c r="AG15" s="17">
        <v>0.11</v>
      </c>
      <c r="AH15" s="16">
        <v>0.12</v>
      </c>
      <c r="AI15" s="16">
        <v>0.11</v>
      </c>
      <c r="AJ15" s="16">
        <v>0.1</v>
      </c>
      <c r="AK15" s="16">
        <v>0.12</v>
      </c>
      <c r="AL15" s="18">
        <v>0.11</v>
      </c>
      <c r="AM15" s="17">
        <v>0.11</v>
      </c>
      <c r="AN15" s="18">
        <v>0</v>
      </c>
    </row>
    <row r="16" spans="1:40" ht="15" customHeight="1" x14ac:dyDescent="0.3">
      <c r="A16" s="2" t="s">
        <v>329</v>
      </c>
      <c r="B16" s="9"/>
      <c r="D16" s="22"/>
      <c r="E16" s="9"/>
      <c r="F16" s="10" t="s">
        <v>445</v>
      </c>
      <c r="G16" s="12" t="s">
        <v>445</v>
      </c>
      <c r="H16" s="12" t="s">
        <v>447</v>
      </c>
      <c r="I16" s="12" t="s">
        <v>416</v>
      </c>
      <c r="L16" s="12" t="s">
        <v>445</v>
      </c>
      <c r="M16" s="12" t="s">
        <v>445</v>
      </c>
      <c r="N16" s="9"/>
      <c r="O16" s="10" t="s">
        <v>437</v>
      </c>
      <c r="U16" s="12" t="s">
        <v>382</v>
      </c>
      <c r="Z16" s="11" t="s">
        <v>718</v>
      </c>
      <c r="AA16" s="22"/>
      <c r="AB16" s="12" t="s">
        <v>377</v>
      </c>
      <c r="AC16" s="12" t="s">
        <v>377</v>
      </c>
      <c r="AD16" s="12" t="s">
        <v>377</v>
      </c>
      <c r="AE16" s="12" t="s">
        <v>377</v>
      </c>
      <c r="AF16" s="9"/>
      <c r="AG16" s="22"/>
      <c r="AL16" s="9"/>
      <c r="AM16" s="22"/>
      <c r="AN16" s="9"/>
    </row>
    <row r="17" spans="1:40" ht="15" customHeight="1" x14ac:dyDescent="0.3">
      <c r="A17" s="2" t="s">
        <v>329</v>
      </c>
      <c r="B17" s="9" t="s">
        <v>930</v>
      </c>
      <c r="C17" s="13">
        <v>694</v>
      </c>
      <c r="D17" s="14">
        <v>279</v>
      </c>
      <c r="E17" s="15">
        <v>414</v>
      </c>
      <c r="F17" s="14">
        <v>67</v>
      </c>
      <c r="G17" s="13">
        <v>119</v>
      </c>
      <c r="H17" s="13">
        <v>107</v>
      </c>
      <c r="I17" s="13">
        <v>109</v>
      </c>
      <c r="J17" s="13">
        <v>125</v>
      </c>
      <c r="K17" s="13">
        <v>165</v>
      </c>
      <c r="L17" s="13">
        <v>187</v>
      </c>
      <c r="M17" s="13">
        <v>217</v>
      </c>
      <c r="N17" s="15">
        <v>290</v>
      </c>
      <c r="O17" s="14">
        <v>394</v>
      </c>
      <c r="P17" s="13">
        <v>142</v>
      </c>
      <c r="Q17" s="13">
        <v>49</v>
      </c>
      <c r="R17" s="13">
        <v>19</v>
      </c>
      <c r="S17" s="13">
        <v>40</v>
      </c>
      <c r="T17" s="13">
        <v>158</v>
      </c>
      <c r="U17" s="13">
        <v>41</v>
      </c>
      <c r="V17" s="13">
        <v>0</v>
      </c>
      <c r="W17" s="13">
        <v>7</v>
      </c>
      <c r="X17" s="13">
        <v>60</v>
      </c>
      <c r="Y17" s="13">
        <v>34</v>
      </c>
      <c r="Z17" s="15">
        <v>144</v>
      </c>
      <c r="AA17" s="14">
        <v>556</v>
      </c>
      <c r="AB17" s="13">
        <v>138</v>
      </c>
      <c r="AC17" s="13">
        <v>14</v>
      </c>
      <c r="AD17" s="13">
        <v>71</v>
      </c>
      <c r="AE17" s="13">
        <v>32</v>
      </c>
      <c r="AF17" s="15">
        <v>21</v>
      </c>
      <c r="AG17" s="14">
        <v>385</v>
      </c>
      <c r="AH17" s="13">
        <v>309</v>
      </c>
      <c r="AI17" s="13">
        <v>158</v>
      </c>
      <c r="AJ17" s="13">
        <v>227</v>
      </c>
      <c r="AK17" s="13">
        <v>138</v>
      </c>
      <c r="AL17" s="15">
        <v>171</v>
      </c>
      <c r="AM17" s="14">
        <v>694</v>
      </c>
      <c r="AN17" s="15">
        <v>0</v>
      </c>
    </row>
    <row r="18" spans="1:40" ht="15" customHeight="1" x14ac:dyDescent="0.3">
      <c r="A18" s="2" t="s">
        <v>329</v>
      </c>
      <c r="B18" s="9"/>
      <c r="C18" s="16">
        <v>0.21</v>
      </c>
      <c r="D18" s="19">
        <v>0.17</v>
      </c>
      <c r="E18" s="21">
        <v>0.25</v>
      </c>
      <c r="F18" s="17">
        <v>0.25</v>
      </c>
      <c r="G18" s="16">
        <v>0.24</v>
      </c>
      <c r="H18" s="16">
        <v>0.21</v>
      </c>
      <c r="I18" s="16">
        <v>0.21</v>
      </c>
      <c r="J18" s="16">
        <v>0.22</v>
      </c>
      <c r="K18" s="20">
        <v>0.18</v>
      </c>
      <c r="L18" s="20">
        <v>0.24</v>
      </c>
      <c r="M18" s="16">
        <v>0.21</v>
      </c>
      <c r="N18" s="21">
        <v>0.19</v>
      </c>
      <c r="O18" s="17">
        <v>0.21</v>
      </c>
      <c r="P18" s="16">
        <v>0.19</v>
      </c>
      <c r="Q18" s="16">
        <v>0.22</v>
      </c>
      <c r="R18" s="16">
        <v>0.28000000000000003</v>
      </c>
      <c r="S18" s="16">
        <v>0.19</v>
      </c>
      <c r="T18" s="16">
        <v>0.22</v>
      </c>
      <c r="U18" s="16">
        <v>0.22</v>
      </c>
      <c r="V18" s="16">
        <v>0</v>
      </c>
      <c r="W18" s="16">
        <v>0.21</v>
      </c>
      <c r="X18" s="16">
        <v>0.21</v>
      </c>
      <c r="Y18" s="16">
        <v>0.16</v>
      </c>
      <c r="Z18" s="18">
        <v>0.23</v>
      </c>
      <c r="AA18" s="19">
        <v>0.2</v>
      </c>
      <c r="AB18" s="20">
        <v>0.26</v>
      </c>
      <c r="AC18" s="16">
        <v>0.21</v>
      </c>
      <c r="AD18" s="16">
        <v>0.25</v>
      </c>
      <c r="AE18" s="16">
        <v>0.24</v>
      </c>
      <c r="AF18" s="18">
        <v>0.43</v>
      </c>
      <c r="AG18" s="19">
        <v>0.19</v>
      </c>
      <c r="AH18" s="20">
        <v>0.25</v>
      </c>
      <c r="AI18" s="20">
        <v>0.17</v>
      </c>
      <c r="AJ18" s="16">
        <v>0.21</v>
      </c>
      <c r="AK18" s="16">
        <v>0.23</v>
      </c>
      <c r="AL18" s="21">
        <v>0.26</v>
      </c>
      <c r="AM18" s="17">
        <v>0.21</v>
      </c>
      <c r="AN18" s="18">
        <v>0</v>
      </c>
    </row>
    <row r="19" spans="1:40" ht="15" customHeight="1" x14ac:dyDescent="0.3">
      <c r="A19" s="2" t="s">
        <v>329</v>
      </c>
      <c r="B19" s="9"/>
      <c r="D19" s="22"/>
      <c r="E19" s="11" t="s">
        <v>377</v>
      </c>
      <c r="F19" s="10" t="s">
        <v>448</v>
      </c>
      <c r="G19" s="12" t="s">
        <v>448</v>
      </c>
      <c r="J19" s="12" t="s">
        <v>382</v>
      </c>
      <c r="L19" s="12" t="s">
        <v>448</v>
      </c>
      <c r="M19" s="12" t="s">
        <v>382</v>
      </c>
      <c r="N19" s="9"/>
      <c r="O19" s="22"/>
      <c r="R19" s="12" t="s">
        <v>388</v>
      </c>
      <c r="T19" s="12" t="s">
        <v>388</v>
      </c>
      <c r="Z19" s="11" t="s">
        <v>388</v>
      </c>
      <c r="AA19" s="22"/>
      <c r="AB19" s="12" t="s">
        <v>377</v>
      </c>
      <c r="AF19" s="9"/>
      <c r="AG19" s="22"/>
      <c r="AH19" s="12" t="s">
        <v>420</v>
      </c>
      <c r="AJ19" s="12" t="s">
        <v>379</v>
      </c>
      <c r="AK19" s="12" t="s">
        <v>413</v>
      </c>
      <c r="AL19" s="11" t="s">
        <v>420</v>
      </c>
      <c r="AM19" s="22"/>
      <c r="AN19" s="9"/>
    </row>
    <row r="20" spans="1:40" ht="15" customHeight="1" x14ac:dyDescent="0.3">
      <c r="A20" s="2" t="s">
        <v>329</v>
      </c>
      <c r="B20" s="9" t="s">
        <v>940</v>
      </c>
      <c r="C20" s="13">
        <v>469</v>
      </c>
      <c r="D20" s="14">
        <v>230</v>
      </c>
      <c r="E20" s="15">
        <v>239</v>
      </c>
      <c r="F20" s="14">
        <v>36</v>
      </c>
      <c r="G20" s="13">
        <v>58</v>
      </c>
      <c r="H20" s="13">
        <v>63</v>
      </c>
      <c r="I20" s="13">
        <v>73</v>
      </c>
      <c r="J20" s="13">
        <v>80</v>
      </c>
      <c r="K20" s="13">
        <v>158</v>
      </c>
      <c r="L20" s="13">
        <v>94</v>
      </c>
      <c r="M20" s="13">
        <v>136</v>
      </c>
      <c r="N20" s="15">
        <v>239</v>
      </c>
      <c r="O20" s="14">
        <v>273</v>
      </c>
      <c r="P20" s="13">
        <v>105</v>
      </c>
      <c r="Q20" s="13">
        <v>30</v>
      </c>
      <c r="R20" s="13">
        <v>10</v>
      </c>
      <c r="S20" s="13">
        <v>37</v>
      </c>
      <c r="T20" s="13">
        <v>91</v>
      </c>
      <c r="U20" s="13">
        <v>27</v>
      </c>
      <c r="V20" s="13">
        <v>0</v>
      </c>
      <c r="W20" s="13">
        <v>7</v>
      </c>
      <c r="X20" s="13">
        <v>52</v>
      </c>
      <c r="Y20" s="13">
        <v>26</v>
      </c>
      <c r="Z20" s="15">
        <v>84</v>
      </c>
      <c r="AA20" s="14">
        <v>407</v>
      </c>
      <c r="AB20" s="13">
        <v>62</v>
      </c>
      <c r="AC20" s="13">
        <v>6</v>
      </c>
      <c r="AD20" s="13">
        <v>29</v>
      </c>
      <c r="AE20" s="13">
        <v>21</v>
      </c>
      <c r="AF20" s="15">
        <v>6</v>
      </c>
      <c r="AG20" s="14">
        <v>295</v>
      </c>
      <c r="AH20" s="13">
        <v>174</v>
      </c>
      <c r="AI20" s="13">
        <v>122</v>
      </c>
      <c r="AJ20" s="13">
        <v>173</v>
      </c>
      <c r="AK20" s="13">
        <v>97</v>
      </c>
      <c r="AL20" s="15">
        <v>77</v>
      </c>
      <c r="AM20" s="14">
        <v>469</v>
      </c>
      <c r="AN20" s="15">
        <v>0</v>
      </c>
    </row>
    <row r="21" spans="1:40" ht="15" customHeight="1" x14ac:dyDescent="0.3">
      <c r="A21" s="2" t="s">
        <v>329</v>
      </c>
      <c r="B21" s="9"/>
      <c r="C21" s="16">
        <v>0.14000000000000001</v>
      </c>
      <c r="D21" s="17">
        <v>0.14000000000000001</v>
      </c>
      <c r="E21" s="18">
        <v>0.14000000000000001</v>
      </c>
      <c r="F21" s="17">
        <v>0.13</v>
      </c>
      <c r="G21" s="16">
        <v>0.12</v>
      </c>
      <c r="H21" s="16">
        <v>0.13</v>
      </c>
      <c r="I21" s="16">
        <v>0.14000000000000001</v>
      </c>
      <c r="J21" s="16">
        <v>0.14000000000000001</v>
      </c>
      <c r="K21" s="20">
        <v>0.17</v>
      </c>
      <c r="L21" s="16">
        <v>0.12</v>
      </c>
      <c r="M21" s="16">
        <v>0.13</v>
      </c>
      <c r="N21" s="21">
        <v>0.16</v>
      </c>
      <c r="O21" s="17">
        <v>0.15</v>
      </c>
      <c r="P21" s="16">
        <v>0.14000000000000001</v>
      </c>
      <c r="Q21" s="16">
        <v>0.13</v>
      </c>
      <c r="R21" s="16">
        <v>0.14000000000000001</v>
      </c>
      <c r="S21" s="16">
        <v>0.18</v>
      </c>
      <c r="T21" s="16">
        <v>0.13</v>
      </c>
      <c r="U21" s="16">
        <v>0.15</v>
      </c>
      <c r="V21" s="16">
        <v>0</v>
      </c>
      <c r="W21" s="16">
        <v>0.21</v>
      </c>
      <c r="X21" s="16">
        <v>0.18</v>
      </c>
      <c r="Y21" s="16">
        <v>0.12</v>
      </c>
      <c r="Z21" s="18">
        <v>0.13</v>
      </c>
      <c r="AA21" s="17">
        <v>0.15</v>
      </c>
      <c r="AB21" s="16">
        <v>0.12</v>
      </c>
      <c r="AC21" s="16">
        <v>0.1</v>
      </c>
      <c r="AD21" s="20">
        <v>0.1</v>
      </c>
      <c r="AE21" s="16">
        <v>0.15</v>
      </c>
      <c r="AF21" s="18">
        <v>0.12</v>
      </c>
      <c r="AG21" s="17">
        <v>0.15</v>
      </c>
      <c r="AH21" s="16">
        <v>0.14000000000000001</v>
      </c>
      <c r="AI21" s="16">
        <v>0.13</v>
      </c>
      <c r="AJ21" s="16">
        <v>0.16</v>
      </c>
      <c r="AK21" s="16">
        <v>0.16</v>
      </c>
      <c r="AL21" s="21">
        <v>0.12</v>
      </c>
      <c r="AM21" s="17">
        <v>0.14000000000000001</v>
      </c>
      <c r="AN21" s="18">
        <v>0</v>
      </c>
    </row>
    <row r="22" spans="1:40" ht="15" customHeight="1" x14ac:dyDescent="0.3">
      <c r="A22" s="2" t="s">
        <v>329</v>
      </c>
      <c r="B22" s="9"/>
      <c r="D22" s="22"/>
      <c r="E22" s="9"/>
      <c r="F22" s="22"/>
      <c r="K22" s="12" t="s">
        <v>710</v>
      </c>
      <c r="N22" s="11" t="s">
        <v>666</v>
      </c>
      <c r="O22" s="22"/>
      <c r="X22" s="12" t="s">
        <v>382</v>
      </c>
      <c r="Z22" s="9"/>
      <c r="AA22" s="10" t="s">
        <v>380</v>
      </c>
      <c r="AF22" s="9"/>
      <c r="AG22" s="10" t="s">
        <v>382</v>
      </c>
      <c r="AJ22" s="12" t="s">
        <v>382</v>
      </c>
      <c r="AK22" s="12" t="s">
        <v>382</v>
      </c>
      <c r="AL22" s="9"/>
      <c r="AM22" s="22"/>
      <c r="AN22" s="9"/>
    </row>
    <row r="23" spans="1:40" ht="15" customHeight="1" x14ac:dyDescent="0.3">
      <c r="A23" s="2" t="s">
        <v>329</v>
      </c>
      <c r="B23" s="9" t="s">
        <v>950</v>
      </c>
      <c r="C23" s="13">
        <v>1300</v>
      </c>
      <c r="D23" s="14">
        <v>730</v>
      </c>
      <c r="E23" s="15">
        <v>571</v>
      </c>
      <c r="F23" s="14">
        <v>63</v>
      </c>
      <c r="G23" s="13">
        <v>130</v>
      </c>
      <c r="H23" s="13">
        <v>154</v>
      </c>
      <c r="I23" s="13">
        <v>208</v>
      </c>
      <c r="J23" s="13">
        <v>266</v>
      </c>
      <c r="K23" s="13">
        <v>479</v>
      </c>
      <c r="L23" s="13">
        <v>193</v>
      </c>
      <c r="M23" s="13">
        <v>362</v>
      </c>
      <c r="N23" s="15">
        <v>745</v>
      </c>
      <c r="O23" s="14">
        <v>668</v>
      </c>
      <c r="P23" s="13">
        <v>336</v>
      </c>
      <c r="Q23" s="13">
        <v>83</v>
      </c>
      <c r="R23" s="13">
        <v>20</v>
      </c>
      <c r="S23" s="13">
        <v>79</v>
      </c>
      <c r="T23" s="13">
        <v>296</v>
      </c>
      <c r="U23" s="13">
        <v>65</v>
      </c>
      <c r="V23" s="13">
        <v>0</v>
      </c>
      <c r="W23" s="13">
        <v>14</v>
      </c>
      <c r="X23" s="13">
        <v>116</v>
      </c>
      <c r="Y23" s="13">
        <v>116</v>
      </c>
      <c r="Z23" s="15">
        <v>175</v>
      </c>
      <c r="AA23" s="14">
        <v>1208</v>
      </c>
      <c r="AB23" s="13">
        <v>93</v>
      </c>
      <c r="AC23" s="13">
        <v>15</v>
      </c>
      <c r="AD23" s="13">
        <v>50</v>
      </c>
      <c r="AE23" s="13">
        <v>20</v>
      </c>
      <c r="AF23" s="15">
        <v>7</v>
      </c>
      <c r="AG23" s="14">
        <v>878</v>
      </c>
      <c r="AH23" s="13">
        <v>422</v>
      </c>
      <c r="AI23" s="13">
        <v>413</v>
      </c>
      <c r="AJ23" s="13">
        <v>465</v>
      </c>
      <c r="AK23" s="13">
        <v>197</v>
      </c>
      <c r="AL23" s="15">
        <v>225</v>
      </c>
      <c r="AM23" s="14">
        <v>1300</v>
      </c>
      <c r="AN23" s="15">
        <v>0</v>
      </c>
    </row>
    <row r="24" spans="1:40" ht="15" customHeight="1" x14ac:dyDescent="0.3">
      <c r="A24" s="2" t="s">
        <v>329</v>
      </c>
      <c r="B24" s="9"/>
      <c r="C24" s="16">
        <v>0.4</v>
      </c>
      <c r="D24" s="19">
        <v>0.45</v>
      </c>
      <c r="E24" s="21">
        <v>0.34</v>
      </c>
      <c r="F24" s="19">
        <v>0.23</v>
      </c>
      <c r="G24" s="20">
        <v>0.26</v>
      </c>
      <c r="H24" s="20">
        <v>0.31</v>
      </c>
      <c r="I24" s="16">
        <v>0.41</v>
      </c>
      <c r="J24" s="20">
        <v>0.47</v>
      </c>
      <c r="K24" s="20">
        <v>0.51</v>
      </c>
      <c r="L24" s="20">
        <v>0.25</v>
      </c>
      <c r="M24" s="20">
        <v>0.36</v>
      </c>
      <c r="N24" s="21">
        <v>0.5</v>
      </c>
      <c r="O24" s="19">
        <v>0.36</v>
      </c>
      <c r="P24" s="20">
        <v>0.45</v>
      </c>
      <c r="Q24" s="16">
        <v>0.37</v>
      </c>
      <c r="R24" s="16">
        <v>0.28999999999999998</v>
      </c>
      <c r="S24" s="16">
        <v>0.39</v>
      </c>
      <c r="T24" s="16">
        <v>0.42</v>
      </c>
      <c r="U24" s="16">
        <v>0.36</v>
      </c>
      <c r="V24" s="16">
        <v>0</v>
      </c>
      <c r="W24" s="16">
        <v>0.42</v>
      </c>
      <c r="X24" s="16">
        <v>0.4</v>
      </c>
      <c r="Y24" s="20">
        <v>0.55000000000000004</v>
      </c>
      <c r="Z24" s="21">
        <v>0.28000000000000003</v>
      </c>
      <c r="AA24" s="19">
        <v>0.44</v>
      </c>
      <c r="AB24" s="20">
        <v>0.17</v>
      </c>
      <c r="AC24" s="20">
        <v>0.24</v>
      </c>
      <c r="AD24" s="20">
        <v>0.18</v>
      </c>
      <c r="AE24" s="20">
        <v>0.15</v>
      </c>
      <c r="AF24" s="18">
        <v>0.15</v>
      </c>
      <c r="AG24" s="19">
        <v>0.43</v>
      </c>
      <c r="AH24" s="20">
        <v>0.34</v>
      </c>
      <c r="AI24" s="20">
        <v>0.45</v>
      </c>
      <c r="AJ24" s="20">
        <v>0.42</v>
      </c>
      <c r="AK24" s="20">
        <v>0.33</v>
      </c>
      <c r="AL24" s="21">
        <v>0.34</v>
      </c>
      <c r="AM24" s="17">
        <v>0.4</v>
      </c>
      <c r="AN24" s="18">
        <v>0</v>
      </c>
    </row>
    <row r="25" spans="1:40" ht="15" customHeight="1" x14ac:dyDescent="0.3">
      <c r="A25" s="2" t="s">
        <v>329</v>
      </c>
      <c r="B25" s="9"/>
      <c r="D25" s="10" t="s">
        <v>378</v>
      </c>
      <c r="E25" s="9"/>
      <c r="F25" s="22"/>
      <c r="H25" s="12" t="s">
        <v>432</v>
      </c>
      <c r="I25" s="12" t="s">
        <v>439</v>
      </c>
      <c r="J25" s="12" t="s">
        <v>539</v>
      </c>
      <c r="K25" s="12" t="s">
        <v>539</v>
      </c>
      <c r="M25" s="12" t="s">
        <v>433</v>
      </c>
      <c r="N25" s="11" t="s">
        <v>539</v>
      </c>
      <c r="O25" s="10" t="s">
        <v>389</v>
      </c>
      <c r="P25" s="12" t="s">
        <v>1342</v>
      </c>
      <c r="Q25" s="12" t="s">
        <v>389</v>
      </c>
      <c r="S25" s="12" t="s">
        <v>389</v>
      </c>
      <c r="T25" s="12" t="s">
        <v>1343</v>
      </c>
      <c r="U25" s="12" t="s">
        <v>389</v>
      </c>
      <c r="X25" s="12" t="s">
        <v>389</v>
      </c>
      <c r="Y25" s="12" t="s">
        <v>540</v>
      </c>
      <c r="Z25" s="9"/>
      <c r="AA25" s="10" t="s">
        <v>443</v>
      </c>
      <c r="AF25" s="9"/>
      <c r="AG25" s="10" t="s">
        <v>478</v>
      </c>
      <c r="AI25" s="12" t="s">
        <v>478</v>
      </c>
      <c r="AJ25" s="12" t="s">
        <v>478</v>
      </c>
      <c r="AL25" s="9"/>
      <c r="AM25" s="22"/>
      <c r="AN25" s="9"/>
    </row>
    <row r="26" spans="1:40" ht="15" customHeight="1" x14ac:dyDescent="0.3">
      <c r="A26" s="2" t="s">
        <v>329</v>
      </c>
      <c r="B26" s="9" t="s">
        <v>774</v>
      </c>
      <c r="C26" s="13">
        <v>121</v>
      </c>
      <c r="D26" s="14">
        <v>33</v>
      </c>
      <c r="E26" s="15">
        <v>88</v>
      </c>
      <c r="F26" s="14">
        <v>18</v>
      </c>
      <c r="G26" s="13">
        <v>18</v>
      </c>
      <c r="H26" s="13">
        <v>16</v>
      </c>
      <c r="I26" s="13">
        <v>14</v>
      </c>
      <c r="J26" s="13">
        <v>19</v>
      </c>
      <c r="K26" s="13">
        <v>36</v>
      </c>
      <c r="L26" s="13">
        <v>36</v>
      </c>
      <c r="M26" s="13">
        <v>30</v>
      </c>
      <c r="N26" s="15">
        <v>55</v>
      </c>
      <c r="O26" s="14">
        <v>61</v>
      </c>
      <c r="P26" s="13">
        <v>29</v>
      </c>
      <c r="Q26" s="13">
        <v>8</v>
      </c>
      <c r="R26" s="13">
        <v>2</v>
      </c>
      <c r="S26" s="13">
        <v>8</v>
      </c>
      <c r="T26" s="13">
        <v>31</v>
      </c>
      <c r="U26" s="13">
        <v>6</v>
      </c>
      <c r="V26" s="13">
        <v>0</v>
      </c>
      <c r="W26" s="13">
        <v>1</v>
      </c>
      <c r="X26" s="13">
        <v>13</v>
      </c>
      <c r="Y26" s="13">
        <v>6</v>
      </c>
      <c r="Z26" s="15">
        <v>18</v>
      </c>
      <c r="AA26" s="14">
        <v>102</v>
      </c>
      <c r="AB26" s="13">
        <v>19</v>
      </c>
      <c r="AC26" s="13">
        <v>4</v>
      </c>
      <c r="AD26" s="13">
        <v>14</v>
      </c>
      <c r="AE26" s="13">
        <v>2</v>
      </c>
      <c r="AF26" s="15">
        <v>0</v>
      </c>
      <c r="AG26" s="14">
        <v>59</v>
      </c>
      <c r="AH26" s="13">
        <v>62</v>
      </c>
      <c r="AI26" s="13">
        <v>22</v>
      </c>
      <c r="AJ26" s="13">
        <v>37</v>
      </c>
      <c r="AK26" s="13">
        <v>26</v>
      </c>
      <c r="AL26" s="15">
        <v>36</v>
      </c>
      <c r="AM26" s="14">
        <v>121</v>
      </c>
      <c r="AN26" s="15">
        <v>0</v>
      </c>
    </row>
    <row r="27" spans="1:40" ht="15" customHeight="1" x14ac:dyDescent="0.3">
      <c r="A27" s="2" t="s">
        <v>329</v>
      </c>
      <c r="B27" s="9"/>
      <c r="C27" s="16">
        <v>0.04</v>
      </c>
      <c r="D27" s="19">
        <v>0.02</v>
      </c>
      <c r="E27" s="21">
        <v>0.05</v>
      </c>
      <c r="F27" s="19">
        <v>7.0000000000000007E-2</v>
      </c>
      <c r="G27" s="16">
        <v>0.04</v>
      </c>
      <c r="H27" s="16">
        <v>0.03</v>
      </c>
      <c r="I27" s="16">
        <v>0.03</v>
      </c>
      <c r="J27" s="16">
        <v>0.03</v>
      </c>
      <c r="K27" s="16">
        <v>0.04</v>
      </c>
      <c r="L27" s="16">
        <v>0.05</v>
      </c>
      <c r="M27" s="16">
        <v>0.03</v>
      </c>
      <c r="N27" s="18">
        <v>0.04</v>
      </c>
      <c r="O27" s="17">
        <v>0.03</v>
      </c>
      <c r="P27" s="16">
        <v>0.04</v>
      </c>
      <c r="Q27" s="16">
        <v>0.03</v>
      </c>
      <c r="R27" s="16">
        <v>0.03</v>
      </c>
      <c r="S27" s="16">
        <v>0.04</v>
      </c>
      <c r="T27" s="16">
        <v>0.04</v>
      </c>
      <c r="U27" s="16">
        <v>0.03</v>
      </c>
      <c r="V27" s="16">
        <v>0</v>
      </c>
      <c r="W27" s="16">
        <v>0.02</v>
      </c>
      <c r="X27" s="16">
        <v>0.04</v>
      </c>
      <c r="Y27" s="16">
        <v>0.03</v>
      </c>
      <c r="Z27" s="18">
        <v>0.03</v>
      </c>
      <c r="AA27" s="17">
        <v>0.04</v>
      </c>
      <c r="AB27" s="16">
        <v>0.04</v>
      </c>
      <c r="AC27" s="16">
        <v>0.06</v>
      </c>
      <c r="AD27" s="16">
        <v>0.05</v>
      </c>
      <c r="AE27" s="16">
        <v>0.01</v>
      </c>
      <c r="AF27" s="18">
        <v>0</v>
      </c>
      <c r="AG27" s="19">
        <v>0.03</v>
      </c>
      <c r="AH27" s="20">
        <v>0.05</v>
      </c>
      <c r="AI27" s="20">
        <v>0.02</v>
      </c>
      <c r="AJ27" s="16">
        <v>0.03</v>
      </c>
      <c r="AK27" s="16">
        <v>0.04</v>
      </c>
      <c r="AL27" s="21">
        <v>0.05</v>
      </c>
      <c r="AM27" s="17">
        <v>0.04</v>
      </c>
      <c r="AN27" s="18">
        <v>0</v>
      </c>
    </row>
    <row r="28" spans="1:40" ht="15" customHeight="1" x14ac:dyDescent="0.3">
      <c r="A28" s="2" t="s">
        <v>329</v>
      </c>
      <c r="B28" s="9"/>
      <c r="D28" s="22"/>
      <c r="E28" s="11" t="s">
        <v>377</v>
      </c>
      <c r="F28" s="10" t="s">
        <v>510</v>
      </c>
      <c r="N28" s="9"/>
      <c r="O28" s="22"/>
      <c r="Z28" s="9"/>
      <c r="AA28" s="22"/>
      <c r="AF28" s="9"/>
      <c r="AG28" s="22"/>
      <c r="AH28" s="12" t="s">
        <v>413</v>
      </c>
      <c r="AK28" s="12" t="s">
        <v>379</v>
      </c>
      <c r="AL28" s="11" t="s">
        <v>420</v>
      </c>
      <c r="AM28" s="22"/>
      <c r="AN28" s="9"/>
    </row>
    <row r="29" spans="1:40" ht="15" customHeight="1" x14ac:dyDescent="0.3">
      <c r="A29" s="2" t="s">
        <v>329</v>
      </c>
      <c r="B29" s="9" t="s">
        <v>960</v>
      </c>
      <c r="C29" s="13">
        <v>699</v>
      </c>
      <c r="D29" s="14">
        <v>335</v>
      </c>
      <c r="E29" s="15">
        <v>364</v>
      </c>
      <c r="F29" s="14">
        <v>85</v>
      </c>
      <c r="G29" s="13">
        <v>175</v>
      </c>
      <c r="H29" s="13">
        <v>161</v>
      </c>
      <c r="I29" s="13">
        <v>107</v>
      </c>
      <c r="J29" s="13">
        <v>75</v>
      </c>
      <c r="K29" s="13">
        <v>95</v>
      </c>
      <c r="L29" s="13">
        <v>260</v>
      </c>
      <c r="M29" s="13">
        <v>269</v>
      </c>
      <c r="N29" s="15">
        <v>170</v>
      </c>
      <c r="O29" s="14">
        <v>444</v>
      </c>
      <c r="P29" s="13">
        <v>129</v>
      </c>
      <c r="Q29" s="13">
        <v>55</v>
      </c>
      <c r="R29" s="13">
        <v>18</v>
      </c>
      <c r="S29" s="13">
        <v>41</v>
      </c>
      <c r="T29" s="13">
        <v>126</v>
      </c>
      <c r="U29" s="13">
        <v>42</v>
      </c>
      <c r="V29" s="13">
        <v>0</v>
      </c>
      <c r="W29" s="13">
        <v>5</v>
      </c>
      <c r="X29" s="13">
        <v>50</v>
      </c>
      <c r="Y29" s="13">
        <v>28</v>
      </c>
      <c r="Z29" s="15">
        <v>203</v>
      </c>
      <c r="AA29" s="14">
        <v>477</v>
      </c>
      <c r="AB29" s="13">
        <v>222</v>
      </c>
      <c r="AC29" s="13">
        <v>25</v>
      </c>
      <c r="AD29" s="13">
        <v>122</v>
      </c>
      <c r="AE29" s="13">
        <v>60</v>
      </c>
      <c r="AF29" s="15">
        <v>15</v>
      </c>
      <c r="AG29" s="14">
        <v>409</v>
      </c>
      <c r="AH29" s="13">
        <v>290</v>
      </c>
      <c r="AI29" s="13">
        <v>211</v>
      </c>
      <c r="AJ29" s="13">
        <v>198</v>
      </c>
      <c r="AK29" s="13">
        <v>133</v>
      </c>
      <c r="AL29" s="15">
        <v>157</v>
      </c>
      <c r="AM29" s="14">
        <v>699</v>
      </c>
      <c r="AN29" s="15">
        <v>0</v>
      </c>
    </row>
    <row r="30" spans="1:40" ht="15" customHeight="1" x14ac:dyDescent="0.3">
      <c r="A30" s="2" t="s">
        <v>329</v>
      </c>
      <c r="B30" s="9"/>
      <c r="C30" s="16">
        <v>0.21</v>
      </c>
      <c r="D30" s="17">
        <v>0.21</v>
      </c>
      <c r="E30" s="18">
        <v>0.22</v>
      </c>
      <c r="F30" s="19">
        <v>0.32</v>
      </c>
      <c r="G30" s="20">
        <v>0.35</v>
      </c>
      <c r="H30" s="20">
        <v>0.32</v>
      </c>
      <c r="I30" s="16">
        <v>0.21</v>
      </c>
      <c r="J30" s="20">
        <v>0.13</v>
      </c>
      <c r="K30" s="20">
        <v>0.1</v>
      </c>
      <c r="L30" s="20">
        <v>0.34</v>
      </c>
      <c r="M30" s="20">
        <v>0.27</v>
      </c>
      <c r="N30" s="21">
        <v>0.11</v>
      </c>
      <c r="O30" s="19">
        <v>0.24</v>
      </c>
      <c r="P30" s="20">
        <v>0.17</v>
      </c>
      <c r="Q30" s="16">
        <v>0.24</v>
      </c>
      <c r="R30" s="16">
        <v>0.26</v>
      </c>
      <c r="S30" s="16">
        <v>0.2</v>
      </c>
      <c r="T30" s="20">
        <v>0.18</v>
      </c>
      <c r="U30" s="16">
        <v>0.23</v>
      </c>
      <c r="V30" s="16">
        <v>0</v>
      </c>
      <c r="W30" s="16">
        <v>0.15</v>
      </c>
      <c r="X30" s="16">
        <v>0.17</v>
      </c>
      <c r="Y30" s="20">
        <v>0.13</v>
      </c>
      <c r="Z30" s="21">
        <v>0.33</v>
      </c>
      <c r="AA30" s="19">
        <v>0.17</v>
      </c>
      <c r="AB30" s="20">
        <v>0.42</v>
      </c>
      <c r="AC30" s="20">
        <v>0.39</v>
      </c>
      <c r="AD30" s="20">
        <v>0.43</v>
      </c>
      <c r="AE30" s="20">
        <v>0.45</v>
      </c>
      <c r="AF30" s="18">
        <v>0.3</v>
      </c>
      <c r="AG30" s="17">
        <v>0.2</v>
      </c>
      <c r="AH30" s="16">
        <v>0.23</v>
      </c>
      <c r="AI30" s="16">
        <v>0.23</v>
      </c>
      <c r="AJ30" s="20">
        <v>0.18</v>
      </c>
      <c r="AK30" s="16">
        <v>0.22</v>
      </c>
      <c r="AL30" s="18">
        <v>0.24</v>
      </c>
      <c r="AM30" s="17">
        <v>0.21</v>
      </c>
      <c r="AN30" s="18">
        <v>0</v>
      </c>
    </row>
    <row r="31" spans="1:40" ht="15" customHeight="1" x14ac:dyDescent="0.3">
      <c r="A31" s="2" t="s">
        <v>329</v>
      </c>
      <c r="B31" s="9"/>
      <c r="D31" s="22"/>
      <c r="E31" s="9"/>
      <c r="F31" s="10" t="s">
        <v>445</v>
      </c>
      <c r="G31" s="12" t="s">
        <v>447</v>
      </c>
      <c r="H31" s="12" t="s">
        <v>447</v>
      </c>
      <c r="I31" s="12" t="s">
        <v>416</v>
      </c>
      <c r="L31" s="12" t="s">
        <v>447</v>
      </c>
      <c r="M31" s="12" t="s">
        <v>445</v>
      </c>
      <c r="N31" s="9"/>
      <c r="O31" s="10" t="s">
        <v>516</v>
      </c>
      <c r="Q31" s="12" t="s">
        <v>516</v>
      </c>
      <c r="R31" s="12" t="s">
        <v>388</v>
      </c>
      <c r="U31" s="12" t="s">
        <v>388</v>
      </c>
      <c r="Z31" s="11" t="s">
        <v>620</v>
      </c>
      <c r="AA31" s="22"/>
      <c r="AB31" s="12" t="s">
        <v>377</v>
      </c>
      <c r="AC31" s="12" t="s">
        <v>377</v>
      </c>
      <c r="AD31" s="12" t="s">
        <v>377</v>
      </c>
      <c r="AE31" s="12" t="s">
        <v>377</v>
      </c>
      <c r="AF31" s="9"/>
      <c r="AG31" s="22"/>
      <c r="AH31" s="12" t="s">
        <v>380</v>
      </c>
      <c r="AI31" s="12" t="s">
        <v>380</v>
      </c>
      <c r="AK31" s="12" t="s">
        <v>380</v>
      </c>
      <c r="AL31" s="11" t="s">
        <v>380</v>
      </c>
      <c r="AM31" s="22"/>
      <c r="AN31" s="9"/>
    </row>
    <row r="32" spans="1:40" ht="15" customHeight="1" x14ac:dyDescent="0.3">
      <c r="A32" s="2" t="s">
        <v>329</v>
      </c>
      <c r="B32" s="9" t="s">
        <v>970</v>
      </c>
      <c r="C32" s="13">
        <v>1769</v>
      </c>
      <c r="D32" s="14">
        <v>959</v>
      </c>
      <c r="E32" s="15">
        <v>810</v>
      </c>
      <c r="F32" s="14">
        <v>98</v>
      </c>
      <c r="G32" s="13">
        <v>188</v>
      </c>
      <c r="H32" s="13">
        <v>218</v>
      </c>
      <c r="I32" s="13">
        <v>281</v>
      </c>
      <c r="J32" s="13">
        <v>347</v>
      </c>
      <c r="K32" s="13">
        <v>638</v>
      </c>
      <c r="L32" s="13">
        <v>287</v>
      </c>
      <c r="M32" s="13">
        <v>498</v>
      </c>
      <c r="N32" s="15">
        <v>984</v>
      </c>
      <c r="O32" s="14">
        <v>942</v>
      </c>
      <c r="P32" s="13">
        <v>441</v>
      </c>
      <c r="Q32" s="13">
        <v>113</v>
      </c>
      <c r="R32" s="13">
        <v>30</v>
      </c>
      <c r="S32" s="13">
        <v>116</v>
      </c>
      <c r="T32" s="13">
        <v>387</v>
      </c>
      <c r="U32" s="13">
        <v>92</v>
      </c>
      <c r="V32" s="13">
        <v>0</v>
      </c>
      <c r="W32" s="13">
        <v>21</v>
      </c>
      <c r="X32" s="13">
        <v>168</v>
      </c>
      <c r="Y32" s="13">
        <v>142</v>
      </c>
      <c r="Z32" s="15">
        <v>259</v>
      </c>
      <c r="AA32" s="14">
        <v>1614</v>
      </c>
      <c r="AB32" s="13">
        <v>155</v>
      </c>
      <c r="AC32" s="13">
        <v>22</v>
      </c>
      <c r="AD32" s="13">
        <v>80</v>
      </c>
      <c r="AE32" s="13">
        <v>40</v>
      </c>
      <c r="AF32" s="15">
        <v>13</v>
      </c>
      <c r="AG32" s="14">
        <v>1173</v>
      </c>
      <c r="AH32" s="13">
        <v>596</v>
      </c>
      <c r="AI32" s="13">
        <v>535</v>
      </c>
      <c r="AJ32" s="13">
        <v>638</v>
      </c>
      <c r="AK32" s="13">
        <v>293</v>
      </c>
      <c r="AL32" s="15">
        <v>303</v>
      </c>
      <c r="AM32" s="14">
        <v>1769</v>
      </c>
      <c r="AN32" s="15">
        <v>0</v>
      </c>
    </row>
    <row r="33" spans="1:40" ht="15" customHeight="1" x14ac:dyDescent="0.3">
      <c r="A33" s="2" t="s">
        <v>329</v>
      </c>
      <c r="B33" s="9"/>
      <c r="C33" s="16">
        <v>0.54</v>
      </c>
      <c r="D33" s="19">
        <v>0.6</v>
      </c>
      <c r="E33" s="21">
        <v>0.48</v>
      </c>
      <c r="F33" s="19">
        <v>0.37</v>
      </c>
      <c r="G33" s="20">
        <v>0.38</v>
      </c>
      <c r="H33" s="20">
        <v>0.43</v>
      </c>
      <c r="I33" s="16">
        <v>0.55000000000000004</v>
      </c>
      <c r="J33" s="20">
        <v>0.61</v>
      </c>
      <c r="K33" s="20">
        <v>0.68</v>
      </c>
      <c r="L33" s="20">
        <v>0.37</v>
      </c>
      <c r="M33" s="20">
        <v>0.49</v>
      </c>
      <c r="N33" s="21">
        <v>0.66</v>
      </c>
      <c r="O33" s="19">
        <v>0.51</v>
      </c>
      <c r="P33" s="20">
        <v>0.59</v>
      </c>
      <c r="Q33" s="16">
        <v>0.51</v>
      </c>
      <c r="R33" s="16">
        <v>0.43</v>
      </c>
      <c r="S33" s="16">
        <v>0.56999999999999995</v>
      </c>
      <c r="T33" s="16">
        <v>0.55000000000000004</v>
      </c>
      <c r="U33" s="16">
        <v>0.51</v>
      </c>
      <c r="V33" s="16">
        <v>0</v>
      </c>
      <c r="W33" s="16">
        <v>0.62</v>
      </c>
      <c r="X33" s="16">
        <v>0.57999999999999996</v>
      </c>
      <c r="Y33" s="20">
        <v>0.67</v>
      </c>
      <c r="Z33" s="21">
        <v>0.42</v>
      </c>
      <c r="AA33" s="19">
        <v>0.59</v>
      </c>
      <c r="AB33" s="20">
        <v>0.28999999999999998</v>
      </c>
      <c r="AC33" s="20">
        <v>0.34</v>
      </c>
      <c r="AD33" s="20">
        <v>0.28000000000000003</v>
      </c>
      <c r="AE33" s="20">
        <v>0.3</v>
      </c>
      <c r="AF33" s="18">
        <v>0.27</v>
      </c>
      <c r="AG33" s="19">
        <v>0.57999999999999996</v>
      </c>
      <c r="AH33" s="20">
        <v>0.47</v>
      </c>
      <c r="AI33" s="20">
        <v>0.57999999999999996</v>
      </c>
      <c r="AJ33" s="20">
        <v>0.57999999999999996</v>
      </c>
      <c r="AK33" s="20">
        <v>0.5</v>
      </c>
      <c r="AL33" s="21">
        <v>0.45</v>
      </c>
      <c r="AM33" s="17">
        <v>0.54</v>
      </c>
      <c r="AN33" s="18">
        <v>0</v>
      </c>
    </row>
    <row r="34" spans="1:40" ht="15" customHeight="1" x14ac:dyDescent="0.3">
      <c r="A34" s="2" t="s">
        <v>329</v>
      </c>
      <c r="B34" s="9"/>
      <c r="C34" s="28"/>
      <c r="D34" s="49" t="s">
        <v>378</v>
      </c>
      <c r="E34" s="30"/>
      <c r="F34" s="29"/>
      <c r="G34" s="28"/>
      <c r="H34" s="47" t="s">
        <v>383</v>
      </c>
      <c r="I34" s="47" t="s">
        <v>440</v>
      </c>
      <c r="J34" s="47" t="s">
        <v>539</v>
      </c>
      <c r="K34" s="47" t="s">
        <v>427</v>
      </c>
      <c r="L34" s="28"/>
      <c r="M34" s="47" t="s">
        <v>439</v>
      </c>
      <c r="N34" s="48" t="s">
        <v>539</v>
      </c>
      <c r="O34" s="49" t="s">
        <v>389</v>
      </c>
      <c r="P34" s="47" t="s">
        <v>1342</v>
      </c>
      <c r="Q34" s="47" t="s">
        <v>389</v>
      </c>
      <c r="R34" s="28"/>
      <c r="S34" s="47" t="s">
        <v>1154</v>
      </c>
      <c r="T34" s="47" t="s">
        <v>389</v>
      </c>
      <c r="U34" s="47" t="s">
        <v>389</v>
      </c>
      <c r="V34" s="28"/>
      <c r="W34" s="47" t="s">
        <v>389</v>
      </c>
      <c r="X34" s="47" t="s">
        <v>1343</v>
      </c>
      <c r="Y34" s="47" t="s">
        <v>540</v>
      </c>
      <c r="Z34" s="30"/>
      <c r="AA34" s="49" t="s">
        <v>443</v>
      </c>
      <c r="AB34" s="28"/>
      <c r="AC34" s="28"/>
      <c r="AD34" s="28"/>
      <c r="AE34" s="28"/>
      <c r="AF34" s="30"/>
      <c r="AG34" s="49" t="s">
        <v>478</v>
      </c>
      <c r="AH34" s="28"/>
      <c r="AI34" s="47" t="s">
        <v>478</v>
      </c>
      <c r="AJ34" s="47" t="s">
        <v>478</v>
      </c>
      <c r="AK34" s="28"/>
      <c r="AL34" s="30"/>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5F00-000000000000}"/>
  </hyperlinks>
  <pageMargins left="0.7" right="0.7" top="0.75" bottom="0.75" header="0.3" footer="0.3"/>
  <headerFooter>
    <oddHeader>&amp;L&amp;"Aptos"&amp;12&amp;K000000 Classification: CONFIDENTIAL&amp;1#_x000D_</oddHeader>
  </headerFooter>
</worksheet>
</file>

<file path=xl/worksheets/sheet9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0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1344</v>
      </c>
    </row>
    <row r="4" spans="1:40" x14ac:dyDescent="0.3">
      <c r="A4" s="2" t="s">
        <v>329</v>
      </c>
      <c r="B4" s="2" t="s">
        <v>1345</v>
      </c>
    </row>
    <row r="5" spans="1:40" x14ac:dyDescent="0.3">
      <c r="A5" s="2" t="s">
        <v>329</v>
      </c>
      <c r="B5" s="2" t="s">
        <v>25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465</v>
      </c>
      <c r="S8" s="12" t="s">
        <v>466</v>
      </c>
      <c r="T8" s="12" t="s">
        <v>382</v>
      </c>
      <c r="U8" s="12" t="s">
        <v>383</v>
      </c>
      <c r="V8" s="12" t="s">
        <v>386</v>
      </c>
      <c r="W8" s="12" t="s">
        <v>468</v>
      </c>
      <c r="X8" s="12" t="s">
        <v>469</v>
      </c>
      <c r="Y8" s="12" t="s">
        <v>470</v>
      </c>
      <c r="Z8" s="11" t="s">
        <v>389</v>
      </c>
      <c r="AA8" s="10" t="s">
        <v>377</v>
      </c>
      <c r="AB8" s="12" t="s">
        <v>378</v>
      </c>
      <c r="AC8" s="12" t="s">
        <v>464</v>
      </c>
      <c r="AD8" s="12" t="s">
        <v>380</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1392</v>
      </c>
      <c r="D9" s="14">
        <v>702</v>
      </c>
      <c r="E9" s="15">
        <v>683</v>
      </c>
      <c r="F9" s="14">
        <v>234</v>
      </c>
      <c r="G9" s="13">
        <v>315</v>
      </c>
      <c r="H9" s="13">
        <v>284</v>
      </c>
      <c r="I9" s="13">
        <v>208</v>
      </c>
      <c r="J9" s="13">
        <v>162</v>
      </c>
      <c r="K9" s="13">
        <v>189</v>
      </c>
      <c r="L9" s="13">
        <v>549</v>
      </c>
      <c r="M9" s="13">
        <v>492</v>
      </c>
      <c r="N9" s="15">
        <v>351</v>
      </c>
      <c r="O9" s="14">
        <v>779</v>
      </c>
      <c r="P9" s="13">
        <v>342</v>
      </c>
      <c r="Q9" s="13">
        <v>125</v>
      </c>
      <c r="R9" s="13">
        <v>23</v>
      </c>
      <c r="S9" s="13">
        <v>86</v>
      </c>
      <c r="T9" s="13">
        <v>271</v>
      </c>
      <c r="U9" s="13">
        <v>103</v>
      </c>
      <c r="V9" s="13">
        <v>2</v>
      </c>
      <c r="W9" s="13">
        <v>25</v>
      </c>
      <c r="X9" s="13">
        <v>96</v>
      </c>
      <c r="Y9" s="13">
        <v>68</v>
      </c>
      <c r="Z9" s="15">
        <v>251</v>
      </c>
      <c r="AA9" s="14">
        <v>1093</v>
      </c>
      <c r="AB9" s="13">
        <v>293</v>
      </c>
      <c r="AC9" s="13">
        <v>50</v>
      </c>
      <c r="AD9" s="13">
        <v>138</v>
      </c>
      <c r="AE9" s="13">
        <v>91</v>
      </c>
      <c r="AF9" s="15">
        <v>14</v>
      </c>
      <c r="AG9" s="14">
        <v>853</v>
      </c>
      <c r="AH9" s="13">
        <v>539</v>
      </c>
      <c r="AI9" s="13">
        <v>464</v>
      </c>
      <c r="AJ9" s="13">
        <v>389</v>
      </c>
      <c r="AK9" s="13">
        <v>261</v>
      </c>
      <c r="AL9" s="15">
        <v>278</v>
      </c>
      <c r="AM9" s="14">
        <v>1392</v>
      </c>
      <c r="AN9" s="15">
        <v>0</v>
      </c>
    </row>
    <row r="10" spans="1:40" ht="15" customHeight="1" x14ac:dyDescent="0.3">
      <c r="A10" s="2" t="s">
        <v>329</v>
      </c>
      <c r="B10" s="9" t="s">
        <v>338</v>
      </c>
      <c r="C10" s="13">
        <v>1331</v>
      </c>
      <c r="D10" s="14">
        <v>687</v>
      </c>
      <c r="E10" s="15">
        <v>645</v>
      </c>
      <c r="F10" s="14">
        <v>222</v>
      </c>
      <c r="G10" s="13">
        <v>302</v>
      </c>
      <c r="H10" s="13">
        <v>269</v>
      </c>
      <c r="I10" s="13">
        <v>198</v>
      </c>
      <c r="J10" s="13">
        <v>155</v>
      </c>
      <c r="K10" s="13">
        <v>186</v>
      </c>
      <c r="L10" s="13">
        <v>524</v>
      </c>
      <c r="M10" s="13">
        <v>467</v>
      </c>
      <c r="N10" s="15">
        <v>341</v>
      </c>
      <c r="O10" s="14">
        <v>745</v>
      </c>
      <c r="P10" s="13">
        <v>324</v>
      </c>
      <c r="Q10" s="13">
        <v>112</v>
      </c>
      <c r="R10" s="13">
        <v>20</v>
      </c>
      <c r="S10" s="13">
        <v>81</v>
      </c>
      <c r="T10" s="13">
        <v>262</v>
      </c>
      <c r="U10" s="13">
        <v>97</v>
      </c>
      <c r="V10" s="13">
        <v>2</v>
      </c>
      <c r="W10" s="13">
        <v>22</v>
      </c>
      <c r="X10" s="13">
        <v>95</v>
      </c>
      <c r="Y10" s="13">
        <v>61</v>
      </c>
      <c r="Z10" s="15">
        <v>257</v>
      </c>
      <c r="AA10" s="14">
        <v>1047</v>
      </c>
      <c r="AB10" s="13">
        <v>284</v>
      </c>
      <c r="AC10" s="13">
        <v>47</v>
      </c>
      <c r="AD10" s="13">
        <v>132</v>
      </c>
      <c r="AE10" s="13">
        <v>80</v>
      </c>
      <c r="AF10" s="15">
        <v>26</v>
      </c>
      <c r="AG10" s="14">
        <v>811</v>
      </c>
      <c r="AH10" s="13">
        <v>520</v>
      </c>
      <c r="AI10" s="13">
        <v>409</v>
      </c>
      <c r="AJ10" s="13">
        <v>402</v>
      </c>
      <c r="AK10" s="13">
        <v>265</v>
      </c>
      <c r="AL10" s="15">
        <v>255</v>
      </c>
      <c r="AM10" s="14">
        <v>1331</v>
      </c>
      <c r="AN10" s="15">
        <v>0</v>
      </c>
    </row>
    <row r="11" spans="1:40" ht="15" customHeight="1" x14ac:dyDescent="0.3">
      <c r="A11" s="2" t="s">
        <v>329</v>
      </c>
      <c r="B11" s="9" t="s">
        <v>909</v>
      </c>
      <c r="C11" s="13">
        <v>159</v>
      </c>
      <c r="D11" s="14">
        <v>84</v>
      </c>
      <c r="E11" s="15">
        <v>75</v>
      </c>
      <c r="F11" s="14">
        <v>34</v>
      </c>
      <c r="G11" s="13">
        <v>41</v>
      </c>
      <c r="H11" s="13">
        <v>40</v>
      </c>
      <c r="I11" s="13">
        <v>19</v>
      </c>
      <c r="J11" s="13">
        <v>12</v>
      </c>
      <c r="K11" s="13">
        <v>13</v>
      </c>
      <c r="L11" s="13">
        <v>75</v>
      </c>
      <c r="M11" s="13">
        <v>59</v>
      </c>
      <c r="N11" s="15">
        <v>25</v>
      </c>
      <c r="O11" s="14">
        <v>105</v>
      </c>
      <c r="P11" s="13">
        <v>26</v>
      </c>
      <c r="Q11" s="13">
        <v>16</v>
      </c>
      <c r="R11" s="13">
        <v>3</v>
      </c>
      <c r="S11" s="13">
        <v>8</v>
      </c>
      <c r="T11" s="13">
        <v>27</v>
      </c>
      <c r="U11" s="13">
        <v>13</v>
      </c>
      <c r="V11" s="13">
        <v>1</v>
      </c>
      <c r="W11" s="13">
        <v>1</v>
      </c>
      <c r="X11" s="13">
        <v>12</v>
      </c>
      <c r="Y11" s="13">
        <v>4</v>
      </c>
      <c r="Z11" s="15">
        <v>50</v>
      </c>
      <c r="AA11" s="14">
        <v>105</v>
      </c>
      <c r="AB11" s="13">
        <v>54</v>
      </c>
      <c r="AC11" s="13">
        <v>7</v>
      </c>
      <c r="AD11" s="13">
        <v>28</v>
      </c>
      <c r="AE11" s="13">
        <v>16</v>
      </c>
      <c r="AF11" s="15">
        <v>2</v>
      </c>
      <c r="AG11" s="14">
        <v>92</v>
      </c>
      <c r="AH11" s="13">
        <v>67</v>
      </c>
      <c r="AI11" s="13">
        <v>59</v>
      </c>
      <c r="AJ11" s="13">
        <v>33</v>
      </c>
      <c r="AK11" s="13">
        <v>36</v>
      </c>
      <c r="AL11" s="15">
        <v>31</v>
      </c>
      <c r="AM11" s="14">
        <v>159</v>
      </c>
      <c r="AN11" s="15">
        <v>0</v>
      </c>
    </row>
    <row r="12" spans="1:40" ht="15" customHeight="1" x14ac:dyDescent="0.3">
      <c r="A12" s="2" t="s">
        <v>329</v>
      </c>
      <c r="B12" s="9"/>
      <c r="C12" s="16">
        <v>0.12</v>
      </c>
      <c r="D12" s="17">
        <v>0.12</v>
      </c>
      <c r="E12" s="18">
        <v>0.12</v>
      </c>
      <c r="F12" s="17">
        <v>0.15</v>
      </c>
      <c r="G12" s="16">
        <v>0.13</v>
      </c>
      <c r="H12" s="16">
        <v>0.15</v>
      </c>
      <c r="I12" s="16">
        <v>0.09</v>
      </c>
      <c r="J12" s="16">
        <v>0.08</v>
      </c>
      <c r="K12" s="20">
        <v>7.0000000000000007E-2</v>
      </c>
      <c r="L12" s="20">
        <v>0.14000000000000001</v>
      </c>
      <c r="M12" s="16">
        <v>0.13</v>
      </c>
      <c r="N12" s="21">
        <v>7.0000000000000007E-2</v>
      </c>
      <c r="O12" s="19">
        <v>0.14000000000000001</v>
      </c>
      <c r="P12" s="20">
        <v>0.08</v>
      </c>
      <c r="Q12" s="16">
        <v>0.14000000000000001</v>
      </c>
      <c r="R12" s="16">
        <v>0.14000000000000001</v>
      </c>
      <c r="S12" s="16">
        <v>0.1</v>
      </c>
      <c r="T12" s="16">
        <v>0.1</v>
      </c>
      <c r="U12" s="16">
        <v>0.13</v>
      </c>
      <c r="V12" s="16">
        <v>0.47</v>
      </c>
      <c r="W12" s="16">
        <v>0.04</v>
      </c>
      <c r="X12" s="16">
        <v>0.12</v>
      </c>
      <c r="Y12" s="16">
        <v>0.06</v>
      </c>
      <c r="Z12" s="21">
        <v>0.19</v>
      </c>
      <c r="AA12" s="19">
        <v>0.1</v>
      </c>
      <c r="AB12" s="20">
        <v>0.19</v>
      </c>
      <c r="AC12" s="16">
        <v>0.16</v>
      </c>
      <c r="AD12" s="20">
        <v>0.21</v>
      </c>
      <c r="AE12" s="20">
        <v>0.2</v>
      </c>
      <c r="AF12" s="18">
        <v>7.0000000000000007E-2</v>
      </c>
      <c r="AG12" s="17">
        <v>0.11</v>
      </c>
      <c r="AH12" s="16">
        <v>0.13</v>
      </c>
      <c r="AI12" s="16">
        <v>0.14000000000000001</v>
      </c>
      <c r="AJ12" s="20">
        <v>0.08</v>
      </c>
      <c r="AK12" s="16">
        <v>0.14000000000000001</v>
      </c>
      <c r="AL12" s="18">
        <v>0.12</v>
      </c>
      <c r="AM12" s="17">
        <v>0.12</v>
      </c>
      <c r="AN12" s="18">
        <v>0</v>
      </c>
    </row>
    <row r="13" spans="1:40" ht="15" customHeight="1" x14ac:dyDescent="0.3">
      <c r="A13" s="2" t="s">
        <v>329</v>
      </c>
      <c r="B13" s="9"/>
      <c r="D13" s="22"/>
      <c r="E13" s="9"/>
      <c r="F13" s="10" t="s">
        <v>416</v>
      </c>
      <c r="G13" s="12" t="s">
        <v>448</v>
      </c>
      <c r="H13" s="12" t="s">
        <v>416</v>
      </c>
      <c r="L13" s="12" t="s">
        <v>416</v>
      </c>
      <c r="M13" s="12" t="s">
        <v>385</v>
      </c>
      <c r="N13" s="9"/>
      <c r="O13" s="10" t="s">
        <v>378</v>
      </c>
      <c r="Z13" s="11" t="s">
        <v>584</v>
      </c>
      <c r="AA13" s="22"/>
      <c r="AB13" s="12" t="s">
        <v>377</v>
      </c>
      <c r="AD13" s="12" t="s">
        <v>377</v>
      </c>
      <c r="AE13" s="12" t="s">
        <v>377</v>
      </c>
      <c r="AF13" s="9"/>
      <c r="AG13" s="22"/>
      <c r="AH13" s="12" t="s">
        <v>380</v>
      </c>
      <c r="AI13" s="12" t="s">
        <v>380</v>
      </c>
      <c r="AK13" s="12" t="s">
        <v>380</v>
      </c>
      <c r="AL13" s="9"/>
      <c r="AM13" s="22"/>
      <c r="AN13" s="9"/>
    </row>
    <row r="14" spans="1:40" ht="15" customHeight="1" x14ac:dyDescent="0.3">
      <c r="A14" s="2" t="s">
        <v>329</v>
      </c>
      <c r="B14" s="9" t="s">
        <v>922</v>
      </c>
      <c r="C14" s="13">
        <v>227</v>
      </c>
      <c r="D14" s="14">
        <v>121</v>
      </c>
      <c r="E14" s="15">
        <v>106</v>
      </c>
      <c r="F14" s="14">
        <v>37</v>
      </c>
      <c r="G14" s="13">
        <v>73</v>
      </c>
      <c r="H14" s="13">
        <v>55</v>
      </c>
      <c r="I14" s="13">
        <v>29</v>
      </c>
      <c r="J14" s="13">
        <v>17</v>
      </c>
      <c r="K14" s="13">
        <v>16</v>
      </c>
      <c r="L14" s="13">
        <v>110</v>
      </c>
      <c r="M14" s="13">
        <v>83</v>
      </c>
      <c r="N14" s="15">
        <v>34</v>
      </c>
      <c r="O14" s="14">
        <v>147</v>
      </c>
      <c r="P14" s="13">
        <v>38</v>
      </c>
      <c r="Q14" s="13">
        <v>21</v>
      </c>
      <c r="R14" s="13">
        <v>5</v>
      </c>
      <c r="S14" s="13">
        <v>14</v>
      </c>
      <c r="T14" s="13">
        <v>42</v>
      </c>
      <c r="U14" s="13">
        <v>23</v>
      </c>
      <c r="V14" s="13">
        <v>0</v>
      </c>
      <c r="W14" s="13">
        <v>5</v>
      </c>
      <c r="X14" s="13">
        <v>16</v>
      </c>
      <c r="Y14" s="13">
        <v>12</v>
      </c>
      <c r="Z14" s="15">
        <v>52</v>
      </c>
      <c r="AA14" s="14">
        <v>148</v>
      </c>
      <c r="AB14" s="13">
        <v>79</v>
      </c>
      <c r="AC14" s="13">
        <v>13</v>
      </c>
      <c r="AD14" s="13">
        <v>33</v>
      </c>
      <c r="AE14" s="13">
        <v>20</v>
      </c>
      <c r="AF14" s="15">
        <v>13</v>
      </c>
      <c r="AG14" s="14">
        <v>145</v>
      </c>
      <c r="AH14" s="13">
        <v>82</v>
      </c>
      <c r="AI14" s="13">
        <v>69</v>
      </c>
      <c r="AJ14" s="13">
        <v>75</v>
      </c>
      <c r="AK14" s="13">
        <v>48</v>
      </c>
      <c r="AL14" s="15">
        <v>34</v>
      </c>
      <c r="AM14" s="14">
        <v>227</v>
      </c>
      <c r="AN14" s="15">
        <v>0</v>
      </c>
    </row>
    <row r="15" spans="1:40" ht="15" customHeight="1" x14ac:dyDescent="0.3">
      <c r="A15" s="2" t="s">
        <v>329</v>
      </c>
      <c r="B15" s="9"/>
      <c r="C15" s="16">
        <v>0.17</v>
      </c>
      <c r="D15" s="17">
        <v>0.18</v>
      </c>
      <c r="E15" s="18">
        <v>0.16</v>
      </c>
      <c r="F15" s="17">
        <v>0.17</v>
      </c>
      <c r="G15" s="20">
        <v>0.24</v>
      </c>
      <c r="H15" s="16">
        <v>0.2</v>
      </c>
      <c r="I15" s="16">
        <v>0.14000000000000001</v>
      </c>
      <c r="J15" s="20">
        <v>0.11</v>
      </c>
      <c r="K15" s="20">
        <v>0.09</v>
      </c>
      <c r="L15" s="20">
        <v>0.21</v>
      </c>
      <c r="M15" s="16">
        <v>0.18</v>
      </c>
      <c r="N15" s="21">
        <v>0.1</v>
      </c>
      <c r="O15" s="19">
        <v>0.2</v>
      </c>
      <c r="P15" s="20">
        <v>0.12</v>
      </c>
      <c r="Q15" s="16">
        <v>0.19</v>
      </c>
      <c r="R15" s="16">
        <v>0.25</v>
      </c>
      <c r="S15" s="16">
        <v>0.17</v>
      </c>
      <c r="T15" s="16">
        <v>0.16</v>
      </c>
      <c r="U15" s="16">
        <v>0.23</v>
      </c>
      <c r="V15" s="16">
        <v>0</v>
      </c>
      <c r="W15" s="16">
        <v>0.21</v>
      </c>
      <c r="X15" s="16">
        <v>0.17</v>
      </c>
      <c r="Y15" s="16">
        <v>0.2</v>
      </c>
      <c r="Z15" s="18">
        <v>0.2</v>
      </c>
      <c r="AA15" s="19">
        <v>0.14000000000000001</v>
      </c>
      <c r="AB15" s="20">
        <v>0.28000000000000003</v>
      </c>
      <c r="AC15" s="16">
        <v>0.27</v>
      </c>
      <c r="AD15" s="20">
        <v>0.25</v>
      </c>
      <c r="AE15" s="20">
        <v>0.25</v>
      </c>
      <c r="AF15" s="18">
        <v>0.5</v>
      </c>
      <c r="AG15" s="17">
        <v>0.18</v>
      </c>
      <c r="AH15" s="16">
        <v>0.16</v>
      </c>
      <c r="AI15" s="16">
        <v>0.17</v>
      </c>
      <c r="AJ15" s="16">
        <v>0.19</v>
      </c>
      <c r="AK15" s="16">
        <v>0.18</v>
      </c>
      <c r="AL15" s="18">
        <v>0.13</v>
      </c>
      <c r="AM15" s="17">
        <v>0.17</v>
      </c>
      <c r="AN15" s="18">
        <v>0</v>
      </c>
    </row>
    <row r="16" spans="1:40" ht="15" customHeight="1" x14ac:dyDescent="0.3">
      <c r="A16" s="2" t="s">
        <v>329</v>
      </c>
      <c r="B16" s="9"/>
      <c r="D16" s="22"/>
      <c r="E16" s="9"/>
      <c r="F16" s="10" t="s">
        <v>448</v>
      </c>
      <c r="G16" s="12" t="s">
        <v>449</v>
      </c>
      <c r="H16" s="12" t="s">
        <v>416</v>
      </c>
      <c r="L16" s="12" t="s">
        <v>445</v>
      </c>
      <c r="M16" s="12" t="s">
        <v>416</v>
      </c>
      <c r="N16" s="9"/>
      <c r="O16" s="10" t="s">
        <v>378</v>
      </c>
      <c r="U16" s="12" t="s">
        <v>378</v>
      </c>
      <c r="Z16" s="11" t="s">
        <v>378</v>
      </c>
      <c r="AA16" s="22"/>
      <c r="AB16" s="12" t="s">
        <v>377</v>
      </c>
      <c r="AC16" s="12" t="s">
        <v>377</v>
      </c>
      <c r="AD16" s="12" t="s">
        <v>377</v>
      </c>
      <c r="AE16" s="12" t="s">
        <v>377</v>
      </c>
      <c r="AF16" s="9"/>
      <c r="AG16" s="22"/>
      <c r="AL16" s="9"/>
      <c r="AM16" s="22"/>
      <c r="AN16" s="9"/>
    </row>
    <row r="17" spans="1:40" ht="15" customHeight="1" x14ac:dyDescent="0.3">
      <c r="A17" s="2" t="s">
        <v>329</v>
      </c>
      <c r="B17" s="9" t="s">
        <v>930</v>
      </c>
      <c r="C17" s="13">
        <v>317</v>
      </c>
      <c r="D17" s="14">
        <v>152</v>
      </c>
      <c r="E17" s="15">
        <v>165</v>
      </c>
      <c r="F17" s="14">
        <v>62</v>
      </c>
      <c r="G17" s="13">
        <v>78</v>
      </c>
      <c r="H17" s="13">
        <v>67</v>
      </c>
      <c r="I17" s="13">
        <v>42</v>
      </c>
      <c r="J17" s="13">
        <v>34</v>
      </c>
      <c r="K17" s="13">
        <v>34</v>
      </c>
      <c r="L17" s="13">
        <v>140</v>
      </c>
      <c r="M17" s="13">
        <v>109</v>
      </c>
      <c r="N17" s="15">
        <v>68</v>
      </c>
      <c r="O17" s="14">
        <v>195</v>
      </c>
      <c r="P17" s="13">
        <v>64</v>
      </c>
      <c r="Q17" s="13">
        <v>31</v>
      </c>
      <c r="R17" s="13">
        <v>5</v>
      </c>
      <c r="S17" s="13">
        <v>27</v>
      </c>
      <c r="T17" s="13">
        <v>58</v>
      </c>
      <c r="U17" s="13">
        <v>29</v>
      </c>
      <c r="V17" s="13">
        <v>0</v>
      </c>
      <c r="W17" s="13">
        <v>8</v>
      </c>
      <c r="X17" s="13">
        <v>15</v>
      </c>
      <c r="Y17" s="13">
        <v>12</v>
      </c>
      <c r="Z17" s="15">
        <v>69</v>
      </c>
      <c r="AA17" s="14">
        <v>238</v>
      </c>
      <c r="AB17" s="13">
        <v>78</v>
      </c>
      <c r="AC17" s="13">
        <v>14</v>
      </c>
      <c r="AD17" s="13">
        <v>39</v>
      </c>
      <c r="AE17" s="13">
        <v>21</v>
      </c>
      <c r="AF17" s="15">
        <v>4</v>
      </c>
      <c r="AG17" s="14">
        <v>179</v>
      </c>
      <c r="AH17" s="13">
        <v>138</v>
      </c>
      <c r="AI17" s="13">
        <v>98</v>
      </c>
      <c r="AJ17" s="13">
        <v>80</v>
      </c>
      <c r="AK17" s="13">
        <v>69</v>
      </c>
      <c r="AL17" s="15">
        <v>69</v>
      </c>
      <c r="AM17" s="14">
        <v>317</v>
      </c>
      <c r="AN17" s="15">
        <v>0</v>
      </c>
    </row>
    <row r="18" spans="1:40" ht="15" customHeight="1" x14ac:dyDescent="0.3">
      <c r="A18" s="2" t="s">
        <v>329</v>
      </c>
      <c r="B18" s="9"/>
      <c r="C18" s="16">
        <v>0.24</v>
      </c>
      <c r="D18" s="17">
        <v>0.22</v>
      </c>
      <c r="E18" s="18">
        <v>0.26</v>
      </c>
      <c r="F18" s="17">
        <v>0.28000000000000003</v>
      </c>
      <c r="G18" s="16">
        <v>0.26</v>
      </c>
      <c r="H18" s="16">
        <v>0.25</v>
      </c>
      <c r="I18" s="16">
        <v>0.21</v>
      </c>
      <c r="J18" s="16">
        <v>0.22</v>
      </c>
      <c r="K18" s="16">
        <v>0.18</v>
      </c>
      <c r="L18" s="20">
        <v>0.27</v>
      </c>
      <c r="M18" s="16">
        <v>0.23</v>
      </c>
      <c r="N18" s="18">
        <v>0.2</v>
      </c>
      <c r="O18" s="19">
        <v>0.26</v>
      </c>
      <c r="P18" s="20">
        <v>0.2</v>
      </c>
      <c r="Q18" s="16">
        <v>0.27</v>
      </c>
      <c r="R18" s="16">
        <v>0.26</v>
      </c>
      <c r="S18" s="20">
        <v>0.33</v>
      </c>
      <c r="T18" s="16">
        <v>0.22</v>
      </c>
      <c r="U18" s="16">
        <v>0.28999999999999998</v>
      </c>
      <c r="V18" s="16">
        <v>0</v>
      </c>
      <c r="W18" s="16">
        <v>0.35</v>
      </c>
      <c r="X18" s="16">
        <v>0.16</v>
      </c>
      <c r="Y18" s="16">
        <v>0.2</v>
      </c>
      <c r="Z18" s="18">
        <v>0.27</v>
      </c>
      <c r="AA18" s="17">
        <v>0.23</v>
      </c>
      <c r="AB18" s="16">
        <v>0.28000000000000003</v>
      </c>
      <c r="AC18" s="16">
        <v>0.31</v>
      </c>
      <c r="AD18" s="16">
        <v>0.3</v>
      </c>
      <c r="AE18" s="16">
        <v>0.26</v>
      </c>
      <c r="AF18" s="18">
        <v>0.15</v>
      </c>
      <c r="AG18" s="17">
        <v>0.22</v>
      </c>
      <c r="AH18" s="16">
        <v>0.27</v>
      </c>
      <c r="AI18" s="16">
        <v>0.24</v>
      </c>
      <c r="AJ18" s="20">
        <v>0.2</v>
      </c>
      <c r="AK18" s="16">
        <v>0.26</v>
      </c>
      <c r="AL18" s="18">
        <v>0.27</v>
      </c>
      <c r="AM18" s="17">
        <v>0.24</v>
      </c>
      <c r="AN18" s="18">
        <v>0</v>
      </c>
    </row>
    <row r="19" spans="1:40" ht="15" customHeight="1" x14ac:dyDescent="0.3">
      <c r="A19" s="2" t="s">
        <v>329</v>
      </c>
      <c r="B19" s="9"/>
      <c r="D19" s="22"/>
      <c r="E19" s="9"/>
      <c r="F19" s="10" t="s">
        <v>448</v>
      </c>
      <c r="L19" s="12" t="s">
        <v>448</v>
      </c>
      <c r="N19" s="9"/>
      <c r="O19" s="10" t="s">
        <v>835</v>
      </c>
      <c r="S19" s="12" t="s">
        <v>835</v>
      </c>
      <c r="U19" s="12" t="s">
        <v>835</v>
      </c>
      <c r="Z19" s="11" t="s">
        <v>835</v>
      </c>
      <c r="AA19" s="22"/>
      <c r="AF19" s="9"/>
      <c r="AG19" s="22"/>
      <c r="AH19" s="12" t="s">
        <v>380</v>
      </c>
      <c r="AL19" s="11" t="s">
        <v>380</v>
      </c>
      <c r="AM19" s="22"/>
      <c r="AN19" s="9"/>
    </row>
    <row r="20" spans="1:40" ht="15" customHeight="1" x14ac:dyDescent="0.3">
      <c r="A20" s="2" t="s">
        <v>329</v>
      </c>
      <c r="B20" s="9" t="s">
        <v>940</v>
      </c>
      <c r="C20" s="13">
        <v>208</v>
      </c>
      <c r="D20" s="14">
        <v>103</v>
      </c>
      <c r="E20" s="15">
        <v>105</v>
      </c>
      <c r="F20" s="14">
        <v>39</v>
      </c>
      <c r="G20" s="13">
        <v>43</v>
      </c>
      <c r="H20" s="13">
        <v>39</v>
      </c>
      <c r="I20" s="13">
        <v>40</v>
      </c>
      <c r="J20" s="13">
        <v>18</v>
      </c>
      <c r="K20" s="13">
        <v>28</v>
      </c>
      <c r="L20" s="13">
        <v>82</v>
      </c>
      <c r="M20" s="13">
        <v>79</v>
      </c>
      <c r="N20" s="15">
        <v>46</v>
      </c>
      <c r="O20" s="14">
        <v>118</v>
      </c>
      <c r="P20" s="13">
        <v>54</v>
      </c>
      <c r="Q20" s="13">
        <v>21</v>
      </c>
      <c r="R20" s="13">
        <v>2</v>
      </c>
      <c r="S20" s="13">
        <v>15</v>
      </c>
      <c r="T20" s="13">
        <v>36</v>
      </c>
      <c r="U20" s="13">
        <v>13</v>
      </c>
      <c r="V20" s="13">
        <v>1</v>
      </c>
      <c r="W20" s="13">
        <v>4</v>
      </c>
      <c r="X20" s="13">
        <v>23</v>
      </c>
      <c r="Y20" s="13">
        <v>7</v>
      </c>
      <c r="Z20" s="15">
        <v>32</v>
      </c>
      <c r="AA20" s="14">
        <v>170</v>
      </c>
      <c r="AB20" s="13">
        <v>38</v>
      </c>
      <c r="AC20" s="13">
        <v>5</v>
      </c>
      <c r="AD20" s="13">
        <v>20</v>
      </c>
      <c r="AE20" s="13">
        <v>8</v>
      </c>
      <c r="AF20" s="15">
        <v>4</v>
      </c>
      <c r="AG20" s="14">
        <v>134</v>
      </c>
      <c r="AH20" s="13">
        <v>73</v>
      </c>
      <c r="AI20" s="13">
        <v>54</v>
      </c>
      <c r="AJ20" s="13">
        <v>81</v>
      </c>
      <c r="AK20" s="13">
        <v>42</v>
      </c>
      <c r="AL20" s="15">
        <v>32</v>
      </c>
      <c r="AM20" s="14">
        <v>208</v>
      </c>
      <c r="AN20" s="15">
        <v>0</v>
      </c>
    </row>
    <row r="21" spans="1:40" ht="15" customHeight="1" x14ac:dyDescent="0.3">
      <c r="A21" s="2" t="s">
        <v>329</v>
      </c>
      <c r="B21" s="9"/>
      <c r="C21" s="16">
        <v>0.16</v>
      </c>
      <c r="D21" s="17">
        <v>0.15</v>
      </c>
      <c r="E21" s="18">
        <v>0.16</v>
      </c>
      <c r="F21" s="17">
        <v>0.18</v>
      </c>
      <c r="G21" s="16">
        <v>0.14000000000000001</v>
      </c>
      <c r="H21" s="16">
        <v>0.15</v>
      </c>
      <c r="I21" s="16">
        <v>0.2</v>
      </c>
      <c r="J21" s="16">
        <v>0.12</v>
      </c>
      <c r="K21" s="16">
        <v>0.15</v>
      </c>
      <c r="L21" s="16">
        <v>0.16</v>
      </c>
      <c r="M21" s="16">
        <v>0.17</v>
      </c>
      <c r="N21" s="18">
        <v>0.13</v>
      </c>
      <c r="O21" s="17">
        <v>0.16</v>
      </c>
      <c r="P21" s="16">
        <v>0.17</v>
      </c>
      <c r="Q21" s="16">
        <v>0.18</v>
      </c>
      <c r="R21" s="16">
        <v>0.08</v>
      </c>
      <c r="S21" s="16">
        <v>0.18</v>
      </c>
      <c r="T21" s="16">
        <v>0.14000000000000001</v>
      </c>
      <c r="U21" s="16">
        <v>0.13</v>
      </c>
      <c r="V21" s="16">
        <v>0.53</v>
      </c>
      <c r="W21" s="16">
        <v>0.2</v>
      </c>
      <c r="X21" s="20">
        <v>0.25</v>
      </c>
      <c r="Y21" s="16">
        <v>0.11</v>
      </c>
      <c r="Z21" s="18">
        <v>0.13</v>
      </c>
      <c r="AA21" s="17">
        <v>0.16</v>
      </c>
      <c r="AB21" s="16">
        <v>0.13</v>
      </c>
      <c r="AC21" s="16">
        <v>0.12</v>
      </c>
      <c r="AD21" s="16">
        <v>0.15</v>
      </c>
      <c r="AE21" s="16">
        <v>0.11</v>
      </c>
      <c r="AF21" s="18">
        <v>0.14000000000000001</v>
      </c>
      <c r="AG21" s="17">
        <v>0.17</v>
      </c>
      <c r="AH21" s="16">
        <v>0.14000000000000001</v>
      </c>
      <c r="AI21" s="16">
        <v>0.13</v>
      </c>
      <c r="AJ21" s="20">
        <v>0.2</v>
      </c>
      <c r="AK21" s="16">
        <v>0.16</v>
      </c>
      <c r="AL21" s="18">
        <v>0.13</v>
      </c>
      <c r="AM21" s="17">
        <v>0.16</v>
      </c>
      <c r="AN21" s="18">
        <v>0</v>
      </c>
    </row>
    <row r="22" spans="1:40" ht="15" customHeight="1" x14ac:dyDescent="0.3">
      <c r="A22" s="2" t="s">
        <v>329</v>
      </c>
      <c r="B22" s="9"/>
      <c r="D22" s="22"/>
      <c r="E22" s="9"/>
      <c r="F22" s="22"/>
      <c r="I22" s="12" t="s">
        <v>415</v>
      </c>
      <c r="N22" s="9"/>
      <c r="O22" s="22"/>
      <c r="X22" s="12" t="s">
        <v>1346</v>
      </c>
      <c r="Z22" s="9"/>
      <c r="AA22" s="22"/>
      <c r="AF22" s="9"/>
      <c r="AG22" s="22"/>
      <c r="AJ22" s="12" t="s">
        <v>596</v>
      </c>
      <c r="AL22" s="9"/>
      <c r="AM22" s="22"/>
      <c r="AN22" s="9"/>
    </row>
    <row r="23" spans="1:40" ht="15" customHeight="1" x14ac:dyDescent="0.3">
      <c r="A23" s="2" t="s">
        <v>329</v>
      </c>
      <c r="B23" s="9" t="s">
        <v>950</v>
      </c>
      <c r="C23" s="13">
        <v>388</v>
      </c>
      <c r="D23" s="14">
        <v>218</v>
      </c>
      <c r="E23" s="15">
        <v>170</v>
      </c>
      <c r="F23" s="14">
        <v>39</v>
      </c>
      <c r="G23" s="13">
        <v>60</v>
      </c>
      <c r="H23" s="13">
        <v>60</v>
      </c>
      <c r="I23" s="13">
        <v>65</v>
      </c>
      <c r="J23" s="13">
        <v>70</v>
      </c>
      <c r="K23" s="13">
        <v>94</v>
      </c>
      <c r="L23" s="13">
        <v>99</v>
      </c>
      <c r="M23" s="13">
        <v>125</v>
      </c>
      <c r="N23" s="15">
        <v>164</v>
      </c>
      <c r="O23" s="14">
        <v>165</v>
      </c>
      <c r="P23" s="13">
        <v>132</v>
      </c>
      <c r="Q23" s="13">
        <v>23</v>
      </c>
      <c r="R23" s="13">
        <v>5</v>
      </c>
      <c r="S23" s="13">
        <v>16</v>
      </c>
      <c r="T23" s="13">
        <v>92</v>
      </c>
      <c r="U23" s="13">
        <v>19</v>
      </c>
      <c r="V23" s="13">
        <v>0</v>
      </c>
      <c r="W23" s="13">
        <v>4</v>
      </c>
      <c r="X23" s="13">
        <v>26</v>
      </c>
      <c r="Y23" s="13">
        <v>22</v>
      </c>
      <c r="Z23" s="15">
        <v>49</v>
      </c>
      <c r="AA23" s="14">
        <v>358</v>
      </c>
      <c r="AB23" s="13">
        <v>30</v>
      </c>
      <c r="AC23" s="13">
        <v>6</v>
      </c>
      <c r="AD23" s="13">
        <v>10</v>
      </c>
      <c r="AE23" s="13">
        <v>13</v>
      </c>
      <c r="AF23" s="15">
        <v>2</v>
      </c>
      <c r="AG23" s="14">
        <v>243</v>
      </c>
      <c r="AH23" s="13">
        <v>145</v>
      </c>
      <c r="AI23" s="13">
        <v>121</v>
      </c>
      <c r="AJ23" s="13">
        <v>122</v>
      </c>
      <c r="AK23" s="13">
        <v>61</v>
      </c>
      <c r="AL23" s="15">
        <v>85</v>
      </c>
      <c r="AM23" s="14">
        <v>388</v>
      </c>
      <c r="AN23" s="15">
        <v>0</v>
      </c>
    </row>
    <row r="24" spans="1:40" ht="15" customHeight="1" x14ac:dyDescent="0.3">
      <c r="A24" s="2" t="s">
        <v>329</v>
      </c>
      <c r="B24" s="9"/>
      <c r="C24" s="16">
        <v>0.28999999999999998</v>
      </c>
      <c r="D24" s="19">
        <v>0.32</v>
      </c>
      <c r="E24" s="21">
        <v>0.26</v>
      </c>
      <c r="F24" s="19">
        <v>0.18</v>
      </c>
      <c r="G24" s="20">
        <v>0.2</v>
      </c>
      <c r="H24" s="20">
        <v>0.22</v>
      </c>
      <c r="I24" s="16">
        <v>0.33</v>
      </c>
      <c r="J24" s="20">
        <v>0.45</v>
      </c>
      <c r="K24" s="20">
        <v>0.5</v>
      </c>
      <c r="L24" s="20">
        <v>0.19</v>
      </c>
      <c r="M24" s="16">
        <v>0.27</v>
      </c>
      <c r="N24" s="21">
        <v>0.48</v>
      </c>
      <c r="O24" s="19">
        <v>0.22</v>
      </c>
      <c r="P24" s="20">
        <v>0.41</v>
      </c>
      <c r="Q24" s="20">
        <v>0.21</v>
      </c>
      <c r="R24" s="16">
        <v>0.27</v>
      </c>
      <c r="S24" s="16">
        <v>0.2</v>
      </c>
      <c r="T24" s="20">
        <v>0.35</v>
      </c>
      <c r="U24" s="20">
        <v>0.19</v>
      </c>
      <c r="V24" s="16">
        <v>0</v>
      </c>
      <c r="W24" s="16">
        <v>0.2</v>
      </c>
      <c r="X24" s="16">
        <v>0.28000000000000003</v>
      </c>
      <c r="Y24" s="16">
        <v>0.36</v>
      </c>
      <c r="Z24" s="21">
        <v>0.19</v>
      </c>
      <c r="AA24" s="19">
        <v>0.34</v>
      </c>
      <c r="AB24" s="20">
        <v>0.11</v>
      </c>
      <c r="AC24" s="20">
        <v>0.12</v>
      </c>
      <c r="AD24" s="20">
        <v>0.08</v>
      </c>
      <c r="AE24" s="20">
        <v>0.16</v>
      </c>
      <c r="AF24" s="18">
        <v>0.06</v>
      </c>
      <c r="AG24" s="17">
        <v>0.3</v>
      </c>
      <c r="AH24" s="16">
        <v>0.28000000000000003</v>
      </c>
      <c r="AI24" s="16">
        <v>0.3</v>
      </c>
      <c r="AJ24" s="16">
        <v>0.3</v>
      </c>
      <c r="AK24" s="20">
        <v>0.23</v>
      </c>
      <c r="AL24" s="18">
        <v>0.33</v>
      </c>
      <c r="AM24" s="17">
        <v>0.28999999999999998</v>
      </c>
      <c r="AN24" s="18">
        <v>0</v>
      </c>
    </row>
    <row r="25" spans="1:40" ht="15" customHeight="1" x14ac:dyDescent="0.3">
      <c r="A25" s="2" t="s">
        <v>329</v>
      </c>
      <c r="B25" s="9"/>
      <c r="D25" s="10" t="s">
        <v>378</v>
      </c>
      <c r="E25" s="9"/>
      <c r="F25" s="22"/>
      <c r="I25" s="12" t="s">
        <v>439</v>
      </c>
      <c r="J25" s="12" t="s">
        <v>539</v>
      </c>
      <c r="K25" s="12" t="s">
        <v>539</v>
      </c>
      <c r="M25" s="12" t="s">
        <v>433</v>
      </c>
      <c r="N25" s="11" t="s">
        <v>539</v>
      </c>
      <c r="O25" s="22"/>
      <c r="P25" s="12" t="s">
        <v>1347</v>
      </c>
      <c r="T25" s="12" t="s">
        <v>549</v>
      </c>
      <c r="Y25" s="12" t="s">
        <v>549</v>
      </c>
      <c r="Z25" s="9"/>
      <c r="AA25" s="10" t="s">
        <v>443</v>
      </c>
      <c r="AF25" s="9"/>
      <c r="AG25" s="10" t="s">
        <v>381</v>
      </c>
      <c r="AJ25" s="12" t="s">
        <v>381</v>
      </c>
      <c r="AL25" s="11" t="s">
        <v>381</v>
      </c>
      <c r="AM25" s="22"/>
      <c r="AN25" s="9"/>
    </row>
    <row r="26" spans="1:40" ht="15" customHeight="1" x14ac:dyDescent="0.3">
      <c r="A26" s="2" t="s">
        <v>329</v>
      </c>
      <c r="B26" s="9" t="s">
        <v>774</v>
      </c>
      <c r="C26" s="13">
        <v>33</v>
      </c>
      <c r="D26" s="14">
        <v>9</v>
      </c>
      <c r="E26" s="15">
        <v>24</v>
      </c>
      <c r="F26" s="14">
        <v>11</v>
      </c>
      <c r="G26" s="13">
        <v>7</v>
      </c>
      <c r="H26" s="13">
        <v>7</v>
      </c>
      <c r="I26" s="13">
        <v>3</v>
      </c>
      <c r="J26" s="13">
        <v>4</v>
      </c>
      <c r="K26" s="13">
        <v>1</v>
      </c>
      <c r="L26" s="13">
        <v>17</v>
      </c>
      <c r="M26" s="13">
        <v>11</v>
      </c>
      <c r="N26" s="15">
        <v>5</v>
      </c>
      <c r="O26" s="14">
        <v>16</v>
      </c>
      <c r="P26" s="13">
        <v>10</v>
      </c>
      <c r="Q26" s="13">
        <v>1</v>
      </c>
      <c r="R26" s="13">
        <v>0</v>
      </c>
      <c r="S26" s="13">
        <v>2</v>
      </c>
      <c r="T26" s="13">
        <v>7</v>
      </c>
      <c r="U26" s="13">
        <v>2</v>
      </c>
      <c r="V26" s="13">
        <v>0</v>
      </c>
      <c r="W26" s="13">
        <v>0</v>
      </c>
      <c r="X26" s="13">
        <v>2</v>
      </c>
      <c r="Y26" s="13">
        <v>4</v>
      </c>
      <c r="Z26" s="15">
        <v>4</v>
      </c>
      <c r="AA26" s="14">
        <v>27</v>
      </c>
      <c r="AB26" s="13">
        <v>6</v>
      </c>
      <c r="AC26" s="13">
        <v>1</v>
      </c>
      <c r="AD26" s="13">
        <v>1</v>
      </c>
      <c r="AE26" s="13">
        <v>2</v>
      </c>
      <c r="AF26" s="15">
        <v>2</v>
      </c>
      <c r="AG26" s="14">
        <v>19</v>
      </c>
      <c r="AH26" s="13">
        <v>14</v>
      </c>
      <c r="AI26" s="13">
        <v>9</v>
      </c>
      <c r="AJ26" s="13">
        <v>10</v>
      </c>
      <c r="AK26" s="13">
        <v>10</v>
      </c>
      <c r="AL26" s="15">
        <v>4</v>
      </c>
      <c r="AM26" s="14">
        <v>33</v>
      </c>
      <c r="AN26" s="15">
        <v>0</v>
      </c>
    </row>
    <row r="27" spans="1:40" ht="15" customHeight="1" x14ac:dyDescent="0.3">
      <c r="A27" s="2" t="s">
        <v>329</v>
      </c>
      <c r="B27" s="9"/>
      <c r="C27" s="16">
        <v>0.02</v>
      </c>
      <c r="D27" s="19">
        <v>0.01</v>
      </c>
      <c r="E27" s="21">
        <v>0.04</v>
      </c>
      <c r="F27" s="19">
        <v>0.05</v>
      </c>
      <c r="G27" s="16">
        <v>0.02</v>
      </c>
      <c r="H27" s="16">
        <v>0.03</v>
      </c>
      <c r="I27" s="16">
        <v>0.02</v>
      </c>
      <c r="J27" s="16">
        <v>0.02</v>
      </c>
      <c r="K27" s="3" t="s">
        <v>422</v>
      </c>
      <c r="L27" s="16">
        <v>0.03</v>
      </c>
      <c r="M27" s="16">
        <v>0.02</v>
      </c>
      <c r="N27" s="18">
        <v>0.01</v>
      </c>
      <c r="O27" s="17">
        <v>0.02</v>
      </c>
      <c r="P27" s="16">
        <v>0.03</v>
      </c>
      <c r="Q27" s="16">
        <v>0.01</v>
      </c>
      <c r="R27" s="16">
        <v>0</v>
      </c>
      <c r="S27" s="16">
        <v>0.03</v>
      </c>
      <c r="T27" s="16">
        <v>0.03</v>
      </c>
      <c r="U27" s="16">
        <v>0.02</v>
      </c>
      <c r="V27" s="16">
        <v>0</v>
      </c>
      <c r="W27" s="16">
        <v>0</v>
      </c>
      <c r="X27" s="16">
        <v>0.02</v>
      </c>
      <c r="Y27" s="20">
        <v>7.0000000000000007E-2</v>
      </c>
      <c r="Z27" s="18">
        <v>0.02</v>
      </c>
      <c r="AA27" s="17">
        <v>0.03</v>
      </c>
      <c r="AB27" s="16">
        <v>0.02</v>
      </c>
      <c r="AC27" s="16">
        <v>0.02</v>
      </c>
      <c r="AD27" s="16">
        <v>0.01</v>
      </c>
      <c r="AE27" s="16">
        <v>0.02</v>
      </c>
      <c r="AF27" s="18">
        <v>7.0000000000000007E-2</v>
      </c>
      <c r="AG27" s="17">
        <v>0.02</v>
      </c>
      <c r="AH27" s="16">
        <v>0.03</v>
      </c>
      <c r="AI27" s="16">
        <v>0.02</v>
      </c>
      <c r="AJ27" s="16">
        <v>0.02</v>
      </c>
      <c r="AK27" s="16">
        <v>0.04</v>
      </c>
      <c r="AL27" s="18">
        <v>0.02</v>
      </c>
      <c r="AM27" s="17">
        <v>0.02</v>
      </c>
      <c r="AN27" s="18">
        <v>0</v>
      </c>
    </row>
    <row r="28" spans="1:40" ht="15" customHeight="1" x14ac:dyDescent="0.3">
      <c r="A28" s="2" t="s">
        <v>329</v>
      </c>
      <c r="B28" s="9"/>
      <c r="D28" s="22"/>
      <c r="E28" s="11" t="s">
        <v>377</v>
      </c>
      <c r="F28" s="10" t="s">
        <v>448</v>
      </c>
      <c r="L28" s="12" t="s">
        <v>382</v>
      </c>
      <c r="N28" s="9"/>
      <c r="O28" s="22"/>
      <c r="Y28" s="12" t="s">
        <v>669</v>
      </c>
      <c r="Z28" s="9"/>
      <c r="AA28" s="22"/>
      <c r="AF28" s="9"/>
      <c r="AG28" s="22"/>
      <c r="AL28" s="9"/>
      <c r="AM28" s="22"/>
      <c r="AN28" s="9"/>
    </row>
    <row r="29" spans="1:40" ht="15" customHeight="1" x14ac:dyDescent="0.3">
      <c r="A29" s="2" t="s">
        <v>329</v>
      </c>
      <c r="B29" s="9" t="s">
        <v>960</v>
      </c>
      <c r="C29" s="13">
        <v>386</v>
      </c>
      <c r="D29" s="14">
        <v>205</v>
      </c>
      <c r="E29" s="15">
        <v>181</v>
      </c>
      <c r="F29" s="14">
        <v>71</v>
      </c>
      <c r="G29" s="13">
        <v>114</v>
      </c>
      <c r="H29" s="13">
        <v>95</v>
      </c>
      <c r="I29" s="13">
        <v>47</v>
      </c>
      <c r="J29" s="13">
        <v>29</v>
      </c>
      <c r="K29" s="13">
        <v>30</v>
      </c>
      <c r="L29" s="13">
        <v>185</v>
      </c>
      <c r="M29" s="13">
        <v>142</v>
      </c>
      <c r="N29" s="15">
        <v>59</v>
      </c>
      <c r="O29" s="14">
        <v>252</v>
      </c>
      <c r="P29" s="13">
        <v>64</v>
      </c>
      <c r="Q29" s="13">
        <v>37</v>
      </c>
      <c r="R29" s="13">
        <v>8</v>
      </c>
      <c r="S29" s="13">
        <v>21</v>
      </c>
      <c r="T29" s="13">
        <v>69</v>
      </c>
      <c r="U29" s="13">
        <v>35</v>
      </c>
      <c r="V29" s="13">
        <v>1</v>
      </c>
      <c r="W29" s="13">
        <v>5</v>
      </c>
      <c r="X29" s="13">
        <v>28</v>
      </c>
      <c r="Y29" s="13">
        <v>16</v>
      </c>
      <c r="Z29" s="15">
        <v>102</v>
      </c>
      <c r="AA29" s="14">
        <v>254</v>
      </c>
      <c r="AB29" s="13">
        <v>132</v>
      </c>
      <c r="AC29" s="13">
        <v>20</v>
      </c>
      <c r="AD29" s="13">
        <v>61</v>
      </c>
      <c r="AE29" s="13">
        <v>36</v>
      </c>
      <c r="AF29" s="15">
        <v>15</v>
      </c>
      <c r="AG29" s="14">
        <v>237</v>
      </c>
      <c r="AH29" s="13">
        <v>149</v>
      </c>
      <c r="AI29" s="13">
        <v>128</v>
      </c>
      <c r="AJ29" s="13">
        <v>109</v>
      </c>
      <c r="AK29" s="13">
        <v>85</v>
      </c>
      <c r="AL29" s="15">
        <v>64</v>
      </c>
      <c r="AM29" s="14">
        <v>386</v>
      </c>
      <c r="AN29" s="15">
        <v>0</v>
      </c>
    </row>
    <row r="30" spans="1:40" ht="15" customHeight="1" x14ac:dyDescent="0.3">
      <c r="A30" s="2" t="s">
        <v>329</v>
      </c>
      <c r="B30" s="9"/>
      <c r="C30" s="16">
        <v>0.28999999999999998</v>
      </c>
      <c r="D30" s="17">
        <v>0.3</v>
      </c>
      <c r="E30" s="18">
        <v>0.28000000000000003</v>
      </c>
      <c r="F30" s="17">
        <v>0.32</v>
      </c>
      <c r="G30" s="20">
        <v>0.38</v>
      </c>
      <c r="H30" s="20">
        <v>0.35</v>
      </c>
      <c r="I30" s="16">
        <v>0.24</v>
      </c>
      <c r="J30" s="20">
        <v>0.19</v>
      </c>
      <c r="K30" s="20">
        <v>0.16</v>
      </c>
      <c r="L30" s="20">
        <v>0.35</v>
      </c>
      <c r="M30" s="16">
        <v>0.3</v>
      </c>
      <c r="N30" s="21">
        <v>0.17</v>
      </c>
      <c r="O30" s="19">
        <v>0.34</v>
      </c>
      <c r="P30" s="20">
        <v>0.2</v>
      </c>
      <c r="Q30" s="16">
        <v>0.33</v>
      </c>
      <c r="R30" s="16">
        <v>0.39</v>
      </c>
      <c r="S30" s="16">
        <v>0.26</v>
      </c>
      <c r="T30" s="16">
        <v>0.26</v>
      </c>
      <c r="U30" s="16">
        <v>0.36</v>
      </c>
      <c r="V30" s="16">
        <v>0.47</v>
      </c>
      <c r="W30" s="16">
        <v>0.25</v>
      </c>
      <c r="X30" s="16">
        <v>0.28999999999999998</v>
      </c>
      <c r="Y30" s="16">
        <v>0.26</v>
      </c>
      <c r="Z30" s="21">
        <v>0.4</v>
      </c>
      <c r="AA30" s="19">
        <v>0.24</v>
      </c>
      <c r="AB30" s="20">
        <v>0.47</v>
      </c>
      <c r="AC30" s="20">
        <v>0.43</v>
      </c>
      <c r="AD30" s="20">
        <v>0.46</v>
      </c>
      <c r="AE30" s="20">
        <v>0.45</v>
      </c>
      <c r="AF30" s="18">
        <v>0.57999999999999996</v>
      </c>
      <c r="AG30" s="17">
        <v>0.28999999999999998</v>
      </c>
      <c r="AH30" s="16">
        <v>0.28999999999999998</v>
      </c>
      <c r="AI30" s="16">
        <v>0.31</v>
      </c>
      <c r="AJ30" s="16">
        <v>0.27</v>
      </c>
      <c r="AK30" s="16">
        <v>0.32</v>
      </c>
      <c r="AL30" s="18">
        <v>0.25</v>
      </c>
      <c r="AM30" s="17">
        <v>0.28999999999999998</v>
      </c>
      <c r="AN30" s="18">
        <v>0</v>
      </c>
    </row>
    <row r="31" spans="1:40" ht="15" customHeight="1" x14ac:dyDescent="0.3">
      <c r="A31" s="2" t="s">
        <v>329</v>
      </c>
      <c r="B31" s="9"/>
      <c r="D31" s="22"/>
      <c r="E31" s="9"/>
      <c r="F31" s="10" t="s">
        <v>416</v>
      </c>
      <c r="G31" s="12" t="s">
        <v>447</v>
      </c>
      <c r="H31" s="12" t="s">
        <v>445</v>
      </c>
      <c r="L31" s="12" t="s">
        <v>445</v>
      </c>
      <c r="M31" s="12" t="s">
        <v>416</v>
      </c>
      <c r="N31" s="9"/>
      <c r="O31" s="10" t="s">
        <v>437</v>
      </c>
      <c r="Q31" s="12" t="s">
        <v>378</v>
      </c>
      <c r="U31" s="12" t="s">
        <v>378</v>
      </c>
      <c r="Z31" s="11" t="s">
        <v>584</v>
      </c>
      <c r="AA31" s="22"/>
      <c r="AB31" s="12" t="s">
        <v>377</v>
      </c>
      <c r="AC31" s="12" t="s">
        <v>377</v>
      </c>
      <c r="AD31" s="12" t="s">
        <v>377</v>
      </c>
      <c r="AE31" s="12" t="s">
        <v>377</v>
      </c>
      <c r="AF31" s="9"/>
      <c r="AG31" s="22"/>
      <c r="AL31" s="9"/>
      <c r="AM31" s="22"/>
      <c r="AN31" s="9"/>
    </row>
    <row r="32" spans="1:40" ht="15" customHeight="1" x14ac:dyDescent="0.3">
      <c r="A32" s="2" t="s">
        <v>329</v>
      </c>
      <c r="B32" s="9" t="s">
        <v>970</v>
      </c>
      <c r="C32" s="13">
        <v>596</v>
      </c>
      <c r="D32" s="14">
        <v>321</v>
      </c>
      <c r="E32" s="15">
        <v>275</v>
      </c>
      <c r="F32" s="14">
        <v>78</v>
      </c>
      <c r="G32" s="13">
        <v>103</v>
      </c>
      <c r="H32" s="13">
        <v>100</v>
      </c>
      <c r="I32" s="13">
        <v>105</v>
      </c>
      <c r="J32" s="13">
        <v>88</v>
      </c>
      <c r="K32" s="13">
        <v>121</v>
      </c>
      <c r="L32" s="13">
        <v>182</v>
      </c>
      <c r="M32" s="13">
        <v>205</v>
      </c>
      <c r="N32" s="15">
        <v>209</v>
      </c>
      <c r="O32" s="14">
        <v>282</v>
      </c>
      <c r="P32" s="13">
        <v>186</v>
      </c>
      <c r="Q32" s="13">
        <v>44</v>
      </c>
      <c r="R32" s="13">
        <v>7</v>
      </c>
      <c r="S32" s="13">
        <v>31</v>
      </c>
      <c r="T32" s="13">
        <v>128</v>
      </c>
      <c r="U32" s="13">
        <v>32</v>
      </c>
      <c r="V32" s="13">
        <v>1</v>
      </c>
      <c r="W32" s="13">
        <v>9</v>
      </c>
      <c r="X32" s="13">
        <v>50</v>
      </c>
      <c r="Y32" s="13">
        <v>29</v>
      </c>
      <c r="Z32" s="15">
        <v>81</v>
      </c>
      <c r="AA32" s="14">
        <v>528</v>
      </c>
      <c r="AB32" s="13">
        <v>68</v>
      </c>
      <c r="AC32" s="13">
        <v>11</v>
      </c>
      <c r="AD32" s="13">
        <v>30</v>
      </c>
      <c r="AE32" s="13">
        <v>21</v>
      </c>
      <c r="AF32" s="15">
        <v>5</v>
      </c>
      <c r="AG32" s="14">
        <v>377</v>
      </c>
      <c r="AH32" s="13">
        <v>219</v>
      </c>
      <c r="AI32" s="13">
        <v>174</v>
      </c>
      <c r="AJ32" s="13">
        <v>203</v>
      </c>
      <c r="AK32" s="13">
        <v>102</v>
      </c>
      <c r="AL32" s="15">
        <v>116</v>
      </c>
      <c r="AM32" s="14">
        <v>596</v>
      </c>
      <c r="AN32" s="15">
        <v>0</v>
      </c>
    </row>
    <row r="33" spans="1:40" ht="15" customHeight="1" x14ac:dyDescent="0.3">
      <c r="A33" s="2" t="s">
        <v>329</v>
      </c>
      <c r="B33" s="9"/>
      <c r="C33" s="16">
        <v>0.45</v>
      </c>
      <c r="D33" s="17">
        <v>0.47</v>
      </c>
      <c r="E33" s="18">
        <v>0.43</v>
      </c>
      <c r="F33" s="19">
        <v>0.35</v>
      </c>
      <c r="G33" s="20">
        <v>0.34</v>
      </c>
      <c r="H33" s="20">
        <v>0.37</v>
      </c>
      <c r="I33" s="20">
        <v>0.53</v>
      </c>
      <c r="J33" s="20">
        <v>0.56999999999999995</v>
      </c>
      <c r="K33" s="20">
        <v>0.65</v>
      </c>
      <c r="L33" s="20">
        <v>0.35</v>
      </c>
      <c r="M33" s="16">
        <v>0.44</v>
      </c>
      <c r="N33" s="21">
        <v>0.61</v>
      </c>
      <c r="O33" s="19">
        <v>0.38</v>
      </c>
      <c r="P33" s="20">
        <v>0.56999999999999995</v>
      </c>
      <c r="Q33" s="16">
        <v>0.39</v>
      </c>
      <c r="R33" s="16">
        <v>0.35</v>
      </c>
      <c r="S33" s="16">
        <v>0.38</v>
      </c>
      <c r="T33" s="16">
        <v>0.49</v>
      </c>
      <c r="U33" s="20">
        <v>0.32</v>
      </c>
      <c r="V33" s="16">
        <v>0.53</v>
      </c>
      <c r="W33" s="16">
        <v>0.4</v>
      </c>
      <c r="X33" s="16">
        <v>0.52</v>
      </c>
      <c r="Y33" s="16">
        <v>0.48</v>
      </c>
      <c r="Z33" s="21">
        <v>0.32</v>
      </c>
      <c r="AA33" s="19">
        <v>0.5</v>
      </c>
      <c r="AB33" s="20">
        <v>0.24</v>
      </c>
      <c r="AC33" s="20">
        <v>0.24</v>
      </c>
      <c r="AD33" s="20">
        <v>0.23</v>
      </c>
      <c r="AE33" s="20">
        <v>0.26</v>
      </c>
      <c r="AF33" s="18">
        <v>0.2</v>
      </c>
      <c r="AG33" s="17">
        <v>0.46</v>
      </c>
      <c r="AH33" s="16">
        <v>0.42</v>
      </c>
      <c r="AI33" s="16">
        <v>0.43</v>
      </c>
      <c r="AJ33" s="20">
        <v>0.5</v>
      </c>
      <c r="AK33" s="20">
        <v>0.39</v>
      </c>
      <c r="AL33" s="18">
        <v>0.46</v>
      </c>
      <c r="AM33" s="17">
        <v>0.45</v>
      </c>
      <c r="AN33" s="18">
        <v>0</v>
      </c>
    </row>
    <row r="34" spans="1:40" ht="15" customHeight="1" x14ac:dyDescent="0.3">
      <c r="A34" s="2" t="s">
        <v>329</v>
      </c>
      <c r="B34" s="9"/>
      <c r="C34" s="28"/>
      <c r="D34" s="29"/>
      <c r="E34" s="30"/>
      <c r="F34" s="29"/>
      <c r="G34" s="28"/>
      <c r="H34" s="28"/>
      <c r="I34" s="47" t="s">
        <v>440</v>
      </c>
      <c r="J34" s="47" t="s">
        <v>440</v>
      </c>
      <c r="K34" s="47" t="s">
        <v>539</v>
      </c>
      <c r="L34" s="28"/>
      <c r="M34" s="47" t="s">
        <v>433</v>
      </c>
      <c r="N34" s="48" t="s">
        <v>440</v>
      </c>
      <c r="O34" s="29"/>
      <c r="P34" s="47" t="s">
        <v>1348</v>
      </c>
      <c r="Q34" s="28"/>
      <c r="R34" s="28"/>
      <c r="S34" s="28"/>
      <c r="T34" s="47" t="s">
        <v>531</v>
      </c>
      <c r="U34" s="28"/>
      <c r="V34" s="28"/>
      <c r="W34" s="28"/>
      <c r="X34" s="47" t="s">
        <v>603</v>
      </c>
      <c r="Y34" s="47" t="s">
        <v>389</v>
      </c>
      <c r="Z34" s="30"/>
      <c r="AA34" s="49" t="s">
        <v>443</v>
      </c>
      <c r="AB34" s="28"/>
      <c r="AC34" s="28"/>
      <c r="AD34" s="28"/>
      <c r="AE34" s="28"/>
      <c r="AF34" s="30"/>
      <c r="AG34" s="49" t="s">
        <v>381</v>
      </c>
      <c r="AH34" s="28"/>
      <c r="AI34" s="28"/>
      <c r="AJ34" s="47" t="s">
        <v>998</v>
      </c>
      <c r="AK34" s="28"/>
      <c r="AL34" s="30"/>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6000-000000000000}"/>
  </hyperlinks>
  <pageMargins left="0.7" right="0.7" top="0.75" bottom="0.75" header="0.3" footer="0.3"/>
  <headerFooter>
    <oddHeader>&amp;L&amp;"Aptos"&amp;12&amp;K000000 Classification: CONFIDENTIAL&amp;1#_x000D_</oddHeader>
  </headerFooter>
</worksheet>
</file>

<file path=xl/worksheets/sheet9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1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1349</v>
      </c>
    </row>
    <row r="4" spans="1:40" x14ac:dyDescent="0.3">
      <c r="A4" s="2" t="s">
        <v>329</v>
      </c>
      <c r="B4" s="2" t="s">
        <v>1350</v>
      </c>
    </row>
    <row r="5" spans="1:40" x14ac:dyDescent="0.3">
      <c r="A5" s="2" t="s">
        <v>329</v>
      </c>
      <c r="B5" s="2" t="s">
        <v>27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465</v>
      </c>
      <c r="S8" s="12" t="s">
        <v>381</v>
      </c>
      <c r="T8" s="12" t="s">
        <v>382</v>
      </c>
      <c r="U8" s="12" t="s">
        <v>383</v>
      </c>
      <c r="V8" s="12" t="s">
        <v>386</v>
      </c>
      <c r="W8" s="12" t="s">
        <v>468</v>
      </c>
      <c r="X8" s="12" t="s">
        <v>387</v>
      </c>
      <c r="Y8" s="12" t="s">
        <v>388</v>
      </c>
      <c r="Z8" s="11" t="s">
        <v>389</v>
      </c>
      <c r="AA8" s="10" t="s">
        <v>377</v>
      </c>
      <c r="AB8" s="12" t="s">
        <v>378</v>
      </c>
      <c r="AC8" s="12" t="s">
        <v>464</v>
      </c>
      <c r="AD8" s="12" t="s">
        <v>380</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1928</v>
      </c>
      <c r="D9" s="14">
        <v>1093</v>
      </c>
      <c r="E9" s="15">
        <v>834</v>
      </c>
      <c r="F9" s="14">
        <v>113</v>
      </c>
      <c r="G9" s="13">
        <v>238</v>
      </c>
      <c r="H9" s="13">
        <v>221</v>
      </c>
      <c r="I9" s="13">
        <v>277</v>
      </c>
      <c r="J9" s="13">
        <v>381</v>
      </c>
      <c r="K9" s="13">
        <v>698</v>
      </c>
      <c r="L9" s="13">
        <v>351</v>
      </c>
      <c r="M9" s="13">
        <v>498</v>
      </c>
      <c r="N9" s="15">
        <v>1079</v>
      </c>
      <c r="O9" s="14">
        <v>1288</v>
      </c>
      <c r="P9" s="13">
        <v>304</v>
      </c>
      <c r="Q9" s="13">
        <v>177</v>
      </c>
      <c r="R9" s="13">
        <v>61</v>
      </c>
      <c r="S9" s="13">
        <v>144</v>
      </c>
      <c r="T9" s="13">
        <v>336</v>
      </c>
      <c r="U9" s="13">
        <v>151</v>
      </c>
      <c r="V9" s="13">
        <v>9</v>
      </c>
      <c r="W9" s="13">
        <v>46</v>
      </c>
      <c r="X9" s="13">
        <v>215</v>
      </c>
      <c r="Y9" s="13">
        <v>164</v>
      </c>
      <c r="Z9" s="15">
        <v>321</v>
      </c>
      <c r="AA9" s="14">
        <v>1664</v>
      </c>
      <c r="AB9" s="13">
        <v>258</v>
      </c>
      <c r="AC9" s="13">
        <v>41</v>
      </c>
      <c r="AD9" s="13">
        <v>134</v>
      </c>
      <c r="AE9" s="13">
        <v>73</v>
      </c>
      <c r="AF9" s="15">
        <v>10</v>
      </c>
      <c r="AG9" s="14">
        <v>1285</v>
      </c>
      <c r="AH9" s="13">
        <v>643</v>
      </c>
      <c r="AI9" s="13">
        <v>705</v>
      </c>
      <c r="AJ9" s="13">
        <v>580</v>
      </c>
      <c r="AK9" s="13">
        <v>338</v>
      </c>
      <c r="AL9" s="15">
        <v>305</v>
      </c>
      <c r="AM9" s="14">
        <v>1928</v>
      </c>
      <c r="AN9" s="15">
        <v>0</v>
      </c>
    </row>
    <row r="10" spans="1:40" ht="15" customHeight="1" x14ac:dyDescent="0.3">
      <c r="A10" s="2" t="s">
        <v>329</v>
      </c>
      <c r="B10" s="9" t="s">
        <v>338</v>
      </c>
      <c r="C10" s="13">
        <v>1886</v>
      </c>
      <c r="D10" s="14">
        <v>1081</v>
      </c>
      <c r="E10" s="15">
        <v>805</v>
      </c>
      <c r="F10" s="14">
        <v>109</v>
      </c>
      <c r="G10" s="13">
        <v>227</v>
      </c>
      <c r="H10" s="13">
        <v>208</v>
      </c>
      <c r="I10" s="13">
        <v>274</v>
      </c>
      <c r="J10" s="13">
        <v>375</v>
      </c>
      <c r="K10" s="13">
        <v>694</v>
      </c>
      <c r="L10" s="13">
        <v>336</v>
      </c>
      <c r="M10" s="13">
        <v>482</v>
      </c>
      <c r="N10" s="15">
        <v>1069</v>
      </c>
      <c r="O10" s="14">
        <v>1260</v>
      </c>
      <c r="P10" s="13">
        <v>301</v>
      </c>
      <c r="Q10" s="13">
        <v>166</v>
      </c>
      <c r="R10" s="13">
        <v>54</v>
      </c>
      <c r="S10" s="13">
        <v>139</v>
      </c>
      <c r="T10" s="13">
        <v>324</v>
      </c>
      <c r="U10" s="13">
        <v>144</v>
      </c>
      <c r="V10" s="13">
        <v>8</v>
      </c>
      <c r="W10" s="13">
        <v>42</v>
      </c>
      <c r="X10" s="13">
        <v>216</v>
      </c>
      <c r="Y10" s="13">
        <v>150</v>
      </c>
      <c r="Z10" s="15">
        <v>341</v>
      </c>
      <c r="AA10" s="14">
        <v>1634</v>
      </c>
      <c r="AB10" s="13">
        <v>252</v>
      </c>
      <c r="AC10" s="13">
        <v>38</v>
      </c>
      <c r="AD10" s="13">
        <v>130</v>
      </c>
      <c r="AE10" s="13">
        <v>64</v>
      </c>
      <c r="AF10" s="15">
        <v>21</v>
      </c>
      <c r="AG10" s="14">
        <v>1245</v>
      </c>
      <c r="AH10" s="13">
        <v>641</v>
      </c>
      <c r="AI10" s="13">
        <v>625</v>
      </c>
      <c r="AJ10" s="13">
        <v>620</v>
      </c>
      <c r="AK10" s="13">
        <v>354</v>
      </c>
      <c r="AL10" s="15">
        <v>287</v>
      </c>
      <c r="AM10" s="14">
        <v>1886</v>
      </c>
      <c r="AN10" s="15">
        <v>0</v>
      </c>
    </row>
    <row r="11" spans="1:40" ht="15" customHeight="1" x14ac:dyDescent="0.3">
      <c r="A11" s="2" t="s">
        <v>329</v>
      </c>
      <c r="B11" s="9" t="s">
        <v>909</v>
      </c>
      <c r="C11" s="13">
        <v>436</v>
      </c>
      <c r="D11" s="14">
        <v>266</v>
      </c>
      <c r="E11" s="15">
        <v>170</v>
      </c>
      <c r="F11" s="14">
        <v>34</v>
      </c>
      <c r="G11" s="13">
        <v>63</v>
      </c>
      <c r="H11" s="13">
        <v>56</v>
      </c>
      <c r="I11" s="13">
        <v>53</v>
      </c>
      <c r="J11" s="13">
        <v>66</v>
      </c>
      <c r="K11" s="13">
        <v>165</v>
      </c>
      <c r="L11" s="13">
        <v>96</v>
      </c>
      <c r="M11" s="13">
        <v>109</v>
      </c>
      <c r="N11" s="15">
        <v>231</v>
      </c>
      <c r="O11" s="14">
        <v>314</v>
      </c>
      <c r="P11" s="13">
        <v>60</v>
      </c>
      <c r="Q11" s="13">
        <v>46</v>
      </c>
      <c r="R11" s="13">
        <v>15</v>
      </c>
      <c r="S11" s="13">
        <v>31</v>
      </c>
      <c r="T11" s="13">
        <v>62</v>
      </c>
      <c r="U11" s="13">
        <v>35</v>
      </c>
      <c r="V11" s="13">
        <v>0</v>
      </c>
      <c r="W11" s="13">
        <v>15</v>
      </c>
      <c r="X11" s="13">
        <v>52</v>
      </c>
      <c r="Y11" s="13">
        <v>32</v>
      </c>
      <c r="Z11" s="15">
        <v>87</v>
      </c>
      <c r="AA11" s="14">
        <v>360</v>
      </c>
      <c r="AB11" s="13">
        <v>76</v>
      </c>
      <c r="AC11" s="13">
        <v>14</v>
      </c>
      <c r="AD11" s="13">
        <v>32</v>
      </c>
      <c r="AE11" s="13">
        <v>27</v>
      </c>
      <c r="AF11" s="15">
        <v>2</v>
      </c>
      <c r="AG11" s="14">
        <v>290</v>
      </c>
      <c r="AH11" s="13">
        <v>146</v>
      </c>
      <c r="AI11" s="13">
        <v>168</v>
      </c>
      <c r="AJ11" s="13">
        <v>122</v>
      </c>
      <c r="AK11" s="13">
        <v>84</v>
      </c>
      <c r="AL11" s="15">
        <v>61</v>
      </c>
      <c r="AM11" s="14">
        <v>436</v>
      </c>
      <c r="AN11" s="15">
        <v>0</v>
      </c>
    </row>
    <row r="12" spans="1:40" ht="15" customHeight="1" x14ac:dyDescent="0.3">
      <c r="A12" s="2" t="s">
        <v>329</v>
      </c>
      <c r="B12" s="9"/>
      <c r="C12" s="16">
        <v>0.23</v>
      </c>
      <c r="D12" s="17">
        <v>0.25</v>
      </c>
      <c r="E12" s="18">
        <v>0.21</v>
      </c>
      <c r="F12" s="17">
        <v>0.31</v>
      </c>
      <c r="G12" s="16">
        <v>0.28000000000000003</v>
      </c>
      <c r="H12" s="16">
        <v>0.27</v>
      </c>
      <c r="I12" s="16">
        <v>0.19</v>
      </c>
      <c r="J12" s="20">
        <v>0.18</v>
      </c>
      <c r="K12" s="16">
        <v>0.24</v>
      </c>
      <c r="L12" s="20">
        <v>0.28999999999999998</v>
      </c>
      <c r="M12" s="16">
        <v>0.23</v>
      </c>
      <c r="N12" s="18">
        <v>0.22</v>
      </c>
      <c r="O12" s="19">
        <v>0.25</v>
      </c>
      <c r="P12" s="16">
        <v>0.2</v>
      </c>
      <c r="Q12" s="16">
        <v>0.28000000000000003</v>
      </c>
      <c r="R12" s="16">
        <v>0.28000000000000003</v>
      </c>
      <c r="S12" s="16">
        <v>0.22</v>
      </c>
      <c r="T12" s="16">
        <v>0.19</v>
      </c>
      <c r="U12" s="16">
        <v>0.24</v>
      </c>
      <c r="V12" s="16">
        <v>0</v>
      </c>
      <c r="W12" s="20">
        <v>0.35</v>
      </c>
      <c r="X12" s="16">
        <v>0.24</v>
      </c>
      <c r="Y12" s="16">
        <v>0.21</v>
      </c>
      <c r="Z12" s="18">
        <v>0.26</v>
      </c>
      <c r="AA12" s="19">
        <v>0.22</v>
      </c>
      <c r="AB12" s="20">
        <v>0.3</v>
      </c>
      <c r="AC12" s="20">
        <v>0.38</v>
      </c>
      <c r="AD12" s="16">
        <v>0.25</v>
      </c>
      <c r="AE12" s="20">
        <v>0.42</v>
      </c>
      <c r="AF12" s="18">
        <v>0.09</v>
      </c>
      <c r="AG12" s="17">
        <v>0.23</v>
      </c>
      <c r="AH12" s="16">
        <v>0.23</v>
      </c>
      <c r="AI12" s="20">
        <v>0.27</v>
      </c>
      <c r="AJ12" s="20">
        <v>0.2</v>
      </c>
      <c r="AK12" s="16">
        <v>0.24</v>
      </c>
      <c r="AL12" s="18">
        <v>0.21</v>
      </c>
      <c r="AM12" s="17">
        <v>0.23</v>
      </c>
      <c r="AN12" s="18">
        <v>0</v>
      </c>
    </row>
    <row r="13" spans="1:40" ht="15" customHeight="1" x14ac:dyDescent="0.3">
      <c r="A13" s="2" t="s">
        <v>329</v>
      </c>
      <c r="B13" s="9"/>
      <c r="D13" s="22"/>
      <c r="E13" s="9"/>
      <c r="F13" s="10" t="s">
        <v>660</v>
      </c>
      <c r="G13" s="12" t="s">
        <v>660</v>
      </c>
      <c r="H13" s="12" t="s">
        <v>560</v>
      </c>
      <c r="K13" s="12" t="s">
        <v>381</v>
      </c>
      <c r="L13" s="12" t="s">
        <v>660</v>
      </c>
      <c r="N13" s="9"/>
      <c r="O13" s="10" t="s">
        <v>382</v>
      </c>
      <c r="Q13" s="12" t="s">
        <v>382</v>
      </c>
      <c r="W13" s="12" t="s">
        <v>437</v>
      </c>
      <c r="Z13" s="11" t="s">
        <v>382</v>
      </c>
      <c r="AA13" s="22"/>
      <c r="AB13" s="12" t="s">
        <v>377</v>
      </c>
      <c r="AC13" s="12" t="s">
        <v>377</v>
      </c>
      <c r="AE13" s="12" t="s">
        <v>405</v>
      </c>
      <c r="AF13" s="9"/>
      <c r="AG13" s="22"/>
      <c r="AI13" s="12" t="s">
        <v>380</v>
      </c>
      <c r="AL13" s="9"/>
      <c r="AM13" s="22"/>
      <c r="AN13" s="9"/>
    </row>
    <row r="14" spans="1:40" ht="15" customHeight="1" x14ac:dyDescent="0.3">
      <c r="A14" s="2" t="s">
        <v>329</v>
      </c>
      <c r="B14" s="9" t="s">
        <v>922</v>
      </c>
      <c r="C14" s="13">
        <v>617</v>
      </c>
      <c r="D14" s="14">
        <v>374</v>
      </c>
      <c r="E14" s="15">
        <v>243</v>
      </c>
      <c r="F14" s="14">
        <v>36</v>
      </c>
      <c r="G14" s="13">
        <v>68</v>
      </c>
      <c r="H14" s="13">
        <v>69</v>
      </c>
      <c r="I14" s="13">
        <v>99</v>
      </c>
      <c r="J14" s="13">
        <v>131</v>
      </c>
      <c r="K14" s="13">
        <v>214</v>
      </c>
      <c r="L14" s="13">
        <v>104</v>
      </c>
      <c r="M14" s="13">
        <v>168</v>
      </c>
      <c r="N14" s="15">
        <v>346</v>
      </c>
      <c r="O14" s="14">
        <v>384</v>
      </c>
      <c r="P14" s="13">
        <v>107</v>
      </c>
      <c r="Q14" s="13">
        <v>47</v>
      </c>
      <c r="R14" s="13">
        <v>17</v>
      </c>
      <c r="S14" s="13">
        <v>45</v>
      </c>
      <c r="T14" s="13">
        <v>126</v>
      </c>
      <c r="U14" s="13">
        <v>36</v>
      </c>
      <c r="V14" s="13">
        <v>2</v>
      </c>
      <c r="W14" s="13">
        <v>8</v>
      </c>
      <c r="X14" s="13">
        <v>60</v>
      </c>
      <c r="Y14" s="13">
        <v>46</v>
      </c>
      <c r="Z14" s="15">
        <v>123</v>
      </c>
      <c r="AA14" s="14">
        <v>533</v>
      </c>
      <c r="AB14" s="13">
        <v>84</v>
      </c>
      <c r="AC14" s="13">
        <v>8</v>
      </c>
      <c r="AD14" s="13">
        <v>49</v>
      </c>
      <c r="AE14" s="13">
        <v>17</v>
      </c>
      <c r="AF14" s="15">
        <v>9</v>
      </c>
      <c r="AG14" s="14">
        <v>420</v>
      </c>
      <c r="AH14" s="13">
        <v>197</v>
      </c>
      <c r="AI14" s="13">
        <v>206</v>
      </c>
      <c r="AJ14" s="13">
        <v>214</v>
      </c>
      <c r="AK14" s="13">
        <v>104</v>
      </c>
      <c r="AL14" s="15">
        <v>93</v>
      </c>
      <c r="AM14" s="14">
        <v>617</v>
      </c>
      <c r="AN14" s="15">
        <v>0</v>
      </c>
    </row>
    <row r="15" spans="1:40" ht="15" customHeight="1" x14ac:dyDescent="0.3">
      <c r="A15" s="2" t="s">
        <v>329</v>
      </c>
      <c r="B15" s="9"/>
      <c r="C15" s="16">
        <v>0.33</v>
      </c>
      <c r="D15" s="19">
        <v>0.35</v>
      </c>
      <c r="E15" s="21">
        <v>0.3</v>
      </c>
      <c r="F15" s="17">
        <v>0.33</v>
      </c>
      <c r="G15" s="16">
        <v>0.3</v>
      </c>
      <c r="H15" s="16">
        <v>0.33</v>
      </c>
      <c r="I15" s="16">
        <v>0.36</v>
      </c>
      <c r="J15" s="16">
        <v>0.35</v>
      </c>
      <c r="K15" s="16">
        <v>0.31</v>
      </c>
      <c r="L15" s="16">
        <v>0.31</v>
      </c>
      <c r="M15" s="16">
        <v>0.35</v>
      </c>
      <c r="N15" s="18">
        <v>0.32</v>
      </c>
      <c r="O15" s="19">
        <v>0.3</v>
      </c>
      <c r="P15" s="16">
        <v>0.36</v>
      </c>
      <c r="Q15" s="16">
        <v>0.28999999999999998</v>
      </c>
      <c r="R15" s="16">
        <v>0.31</v>
      </c>
      <c r="S15" s="16">
        <v>0.32</v>
      </c>
      <c r="T15" s="20">
        <v>0.39</v>
      </c>
      <c r="U15" s="20">
        <v>0.25</v>
      </c>
      <c r="V15" s="16">
        <v>0.22</v>
      </c>
      <c r="W15" s="16">
        <v>0.19</v>
      </c>
      <c r="X15" s="16">
        <v>0.28000000000000003</v>
      </c>
      <c r="Y15" s="16">
        <v>0.3</v>
      </c>
      <c r="Z15" s="18">
        <v>0.36</v>
      </c>
      <c r="AA15" s="17">
        <v>0.33</v>
      </c>
      <c r="AB15" s="16">
        <v>0.33</v>
      </c>
      <c r="AC15" s="16">
        <v>0.21</v>
      </c>
      <c r="AD15" s="16">
        <v>0.38</v>
      </c>
      <c r="AE15" s="16">
        <v>0.27</v>
      </c>
      <c r="AF15" s="18">
        <v>0.45</v>
      </c>
      <c r="AG15" s="17">
        <v>0.34</v>
      </c>
      <c r="AH15" s="16">
        <v>0.31</v>
      </c>
      <c r="AI15" s="16">
        <v>0.33</v>
      </c>
      <c r="AJ15" s="16">
        <v>0.35</v>
      </c>
      <c r="AK15" s="16">
        <v>0.28999999999999998</v>
      </c>
      <c r="AL15" s="18">
        <v>0.33</v>
      </c>
      <c r="AM15" s="17">
        <v>0.33</v>
      </c>
      <c r="AN15" s="18">
        <v>0</v>
      </c>
    </row>
    <row r="16" spans="1:40" ht="15" customHeight="1" x14ac:dyDescent="0.3">
      <c r="A16" s="2" t="s">
        <v>329</v>
      </c>
      <c r="B16" s="9"/>
      <c r="D16" s="10" t="s">
        <v>378</v>
      </c>
      <c r="E16" s="9"/>
      <c r="F16" s="22"/>
      <c r="N16" s="9"/>
      <c r="O16" s="22"/>
      <c r="P16" s="12" t="s">
        <v>1351</v>
      </c>
      <c r="T16" s="12" t="s">
        <v>1352</v>
      </c>
      <c r="Z16" s="11" t="s">
        <v>1353</v>
      </c>
      <c r="AA16" s="22"/>
      <c r="AF16" s="9"/>
      <c r="AG16" s="22"/>
      <c r="AL16" s="9"/>
      <c r="AM16" s="22"/>
      <c r="AN16" s="9"/>
    </row>
    <row r="17" spans="1:40" ht="15" customHeight="1" x14ac:dyDescent="0.3">
      <c r="A17" s="2" t="s">
        <v>329</v>
      </c>
      <c r="B17" s="9" t="s">
        <v>930</v>
      </c>
      <c r="C17" s="13">
        <v>543</v>
      </c>
      <c r="D17" s="14">
        <v>296</v>
      </c>
      <c r="E17" s="15">
        <v>248</v>
      </c>
      <c r="F17" s="14">
        <v>22</v>
      </c>
      <c r="G17" s="13">
        <v>61</v>
      </c>
      <c r="H17" s="13">
        <v>57</v>
      </c>
      <c r="I17" s="13">
        <v>80</v>
      </c>
      <c r="J17" s="13">
        <v>108</v>
      </c>
      <c r="K17" s="13">
        <v>216</v>
      </c>
      <c r="L17" s="13">
        <v>83</v>
      </c>
      <c r="M17" s="13">
        <v>137</v>
      </c>
      <c r="N17" s="15">
        <v>324</v>
      </c>
      <c r="O17" s="14">
        <v>365</v>
      </c>
      <c r="P17" s="13">
        <v>90</v>
      </c>
      <c r="Q17" s="13">
        <v>48</v>
      </c>
      <c r="R17" s="13">
        <v>15</v>
      </c>
      <c r="S17" s="13">
        <v>38</v>
      </c>
      <c r="T17" s="13">
        <v>89</v>
      </c>
      <c r="U17" s="13">
        <v>44</v>
      </c>
      <c r="V17" s="13">
        <v>3</v>
      </c>
      <c r="W17" s="13">
        <v>9</v>
      </c>
      <c r="X17" s="13">
        <v>68</v>
      </c>
      <c r="Y17" s="13">
        <v>46</v>
      </c>
      <c r="Z17" s="15">
        <v>94</v>
      </c>
      <c r="AA17" s="14">
        <v>482</v>
      </c>
      <c r="AB17" s="13">
        <v>61</v>
      </c>
      <c r="AC17" s="13">
        <v>9</v>
      </c>
      <c r="AD17" s="13">
        <v>34</v>
      </c>
      <c r="AE17" s="13">
        <v>12</v>
      </c>
      <c r="AF17" s="15">
        <v>6</v>
      </c>
      <c r="AG17" s="14">
        <v>345</v>
      </c>
      <c r="AH17" s="13">
        <v>198</v>
      </c>
      <c r="AI17" s="13">
        <v>170</v>
      </c>
      <c r="AJ17" s="13">
        <v>175</v>
      </c>
      <c r="AK17" s="13">
        <v>110</v>
      </c>
      <c r="AL17" s="15">
        <v>88</v>
      </c>
      <c r="AM17" s="14">
        <v>543</v>
      </c>
      <c r="AN17" s="15">
        <v>0</v>
      </c>
    </row>
    <row r="18" spans="1:40" ht="15" customHeight="1" x14ac:dyDescent="0.3">
      <c r="A18" s="2" t="s">
        <v>329</v>
      </c>
      <c r="B18" s="9"/>
      <c r="C18" s="16">
        <v>0.28999999999999998</v>
      </c>
      <c r="D18" s="17">
        <v>0.27</v>
      </c>
      <c r="E18" s="18">
        <v>0.31</v>
      </c>
      <c r="F18" s="17">
        <v>0.21</v>
      </c>
      <c r="G18" s="16">
        <v>0.27</v>
      </c>
      <c r="H18" s="16">
        <v>0.27</v>
      </c>
      <c r="I18" s="16">
        <v>0.28999999999999998</v>
      </c>
      <c r="J18" s="16">
        <v>0.28999999999999998</v>
      </c>
      <c r="K18" s="16">
        <v>0.31</v>
      </c>
      <c r="L18" s="16">
        <v>0.25</v>
      </c>
      <c r="M18" s="16">
        <v>0.28000000000000003</v>
      </c>
      <c r="N18" s="18">
        <v>0.3</v>
      </c>
      <c r="O18" s="17">
        <v>0.28999999999999998</v>
      </c>
      <c r="P18" s="16">
        <v>0.3</v>
      </c>
      <c r="Q18" s="16">
        <v>0.28999999999999998</v>
      </c>
      <c r="R18" s="16">
        <v>0.28000000000000003</v>
      </c>
      <c r="S18" s="16">
        <v>0.27</v>
      </c>
      <c r="T18" s="16">
        <v>0.28000000000000003</v>
      </c>
      <c r="U18" s="16">
        <v>0.3</v>
      </c>
      <c r="V18" s="16">
        <v>0.33</v>
      </c>
      <c r="W18" s="16">
        <v>0.21</v>
      </c>
      <c r="X18" s="16">
        <v>0.31</v>
      </c>
      <c r="Y18" s="16">
        <v>0.31</v>
      </c>
      <c r="Z18" s="18">
        <v>0.28000000000000003</v>
      </c>
      <c r="AA18" s="17">
        <v>0.3</v>
      </c>
      <c r="AB18" s="16">
        <v>0.24</v>
      </c>
      <c r="AC18" s="16">
        <v>0.24</v>
      </c>
      <c r="AD18" s="16">
        <v>0.26</v>
      </c>
      <c r="AE18" s="16">
        <v>0.19</v>
      </c>
      <c r="AF18" s="18">
        <v>0.28000000000000003</v>
      </c>
      <c r="AG18" s="17">
        <v>0.28000000000000003</v>
      </c>
      <c r="AH18" s="16">
        <v>0.31</v>
      </c>
      <c r="AI18" s="16">
        <v>0.27</v>
      </c>
      <c r="AJ18" s="16">
        <v>0.28000000000000003</v>
      </c>
      <c r="AK18" s="16">
        <v>0.31</v>
      </c>
      <c r="AL18" s="18">
        <v>0.31</v>
      </c>
      <c r="AM18" s="17">
        <v>0.28999999999999998</v>
      </c>
      <c r="AN18" s="18">
        <v>0</v>
      </c>
    </row>
    <row r="19" spans="1:40" ht="15" customHeight="1" x14ac:dyDescent="0.3">
      <c r="A19" s="2" t="s">
        <v>329</v>
      </c>
      <c r="B19" s="9"/>
      <c r="D19" s="22"/>
      <c r="E19" s="9"/>
      <c r="F19" s="22"/>
      <c r="K19" s="12" t="s">
        <v>432</v>
      </c>
      <c r="N19" s="11" t="s">
        <v>377</v>
      </c>
      <c r="O19" s="22"/>
      <c r="Z19" s="9"/>
      <c r="AA19" s="22"/>
      <c r="AF19" s="9"/>
      <c r="AG19" s="22"/>
      <c r="AL19" s="9"/>
      <c r="AM19" s="22"/>
      <c r="AN19" s="9"/>
    </row>
    <row r="20" spans="1:40" ht="15" customHeight="1" x14ac:dyDescent="0.3">
      <c r="A20" s="2" t="s">
        <v>329</v>
      </c>
      <c r="B20" s="9" t="s">
        <v>940</v>
      </c>
      <c r="C20" s="13">
        <v>163</v>
      </c>
      <c r="D20" s="14">
        <v>87</v>
      </c>
      <c r="E20" s="15">
        <v>76</v>
      </c>
      <c r="F20" s="14">
        <v>10</v>
      </c>
      <c r="G20" s="13">
        <v>19</v>
      </c>
      <c r="H20" s="13">
        <v>17</v>
      </c>
      <c r="I20" s="13">
        <v>25</v>
      </c>
      <c r="J20" s="13">
        <v>32</v>
      </c>
      <c r="K20" s="13">
        <v>59</v>
      </c>
      <c r="L20" s="13">
        <v>29</v>
      </c>
      <c r="M20" s="13">
        <v>43</v>
      </c>
      <c r="N20" s="15">
        <v>91</v>
      </c>
      <c r="O20" s="14">
        <v>113</v>
      </c>
      <c r="P20" s="13">
        <v>26</v>
      </c>
      <c r="Q20" s="13">
        <v>14</v>
      </c>
      <c r="R20" s="13">
        <v>4</v>
      </c>
      <c r="S20" s="13">
        <v>14</v>
      </c>
      <c r="T20" s="13">
        <v>23</v>
      </c>
      <c r="U20" s="13">
        <v>20</v>
      </c>
      <c r="V20" s="13">
        <v>2</v>
      </c>
      <c r="W20" s="13">
        <v>8</v>
      </c>
      <c r="X20" s="13">
        <v>21</v>
      </c>
      <c r="Y20" s="13">
        <v>12</v>
      </c>
      <c r="Z20" s="15">
        <v>18</v>
      </c>
      <c r="AA20" s="14">
        <v>149</v>
      </c>
      <c r="AB20" s="13">
        <v>14</v>
      </c>
      <c r="AC20" s="13">
        <v>3</v>
      </c>
      <c r="AD20" s="13">
        <v>9</v>
      </c>
      <c r="AE20" s="13">
        <v>3</v>
      </c>
      <c r="AF20" s="15">
        <v>0</v>
      </c>
      <c r="AG20" s="14">
        <v>117</v>
      </c>
      <c r="AH20" s="13">
        <v>46</v>
      </c>
      <c r="AI20" s="13">
        <v>54</v>
      </c>
      <c r="AJ20" s="13">
        <v>63</v>
      </c>
      <c r="AK20" s="13">
        <v>28</v>
      </c>
      <c r="AL20" s="15">
        <v>18</v>
      </c>
      <c r="AM20" s="14">
        <v>163</v>
      </c>
      <c r="AN20" s="15">
        <v>0</v>
      </c>
    </row>
    <row r="21" spans="1:40" ht="15" customHeight="1" x14ac:dyDescent="0.3">
      <c r="A21" s="2" t="s">
        <v>329</v>
      </c>
      <c r="B21" s="9"/>
      <c r="C21" s="16">
        <v>0.09</v>
      </c>
      <c r="D21" s="17">
        <v>0.08</v>
      </c>
      <c r="E21" s="18">
        <v>0.09</v>
      </c>
      <c r="F21" s="17">
        <v>0.1</v>
      </c>
      <c r="G21" s="16">
        <v>0.08</v>
      </c>
      <c r="H21" s="16">
        <v>0.08</v>
      </c>
      <c r="I21" s="16">
        <v>0.09</v>
      </c>
      <c r="J21" s="16">
        <v>0.09</v>
      </c>
      <c r="K21" s="16">
        <v>0.09</v>
      </c>
      <c r="L21" s="16">
        <v>0.09</v>
      </c>
      <c r="M21" s="16">
        <v>0.09</v>
      </c>
      <c r="N21" s="18">
        <v>0.09</v>
      </c>
      <c r="O21" s="17">
        <v>0.09</v>
      </c>
      <c r="P21" s="16">
        <v>0.09</v>
      </c>
      <c r="Q21" s="16">
        <v>0.09</v>
      </c>
      <c r="R21" s="16">
        <v>0.08</v>
      </c>
      <c r="S21" s="16">
        <v>0.1</v>
      </c>
      <c r="T21" s="16">
        <v>7.0000000000000007E-2</v>
      </c>
      <c r="U21" s="20">
        <v>0.14000000000000001</v>
      </c>
      <c r="V21" s="16">
        <v>0.22</v>
      </c>
      <c r="W21" s="20">
        <v>0.19</v>
      </c>
      <c r="X21" s="16">
        <v>0.1</v>
      </c>
      <c r="Y21" s="16">
        <v>0.08</v>
      </c>
      <c r="Z21" s="21">
        <v>0.05</v>
      </c>
      <c r="AA21" s="17">
        <v>0.09</v>
      </c>
      <c r="AB21" s="16">
        <v>0.06</v>
      </c>
      <c r="AC21" s="16">
        <v>7.0000000000000007E-2</v>
      </c>
      <c r="AD21" s="16">
        <v>7.0000000000000007E-2</v>
      </c>
      <c r="AE21" s="16">
        <v>0.04</v>
      </c>
      <c r="AF21" s="18">
        <v>0</v>
      </c>
      <c r="AG21" s="17">
        <v>0.09</v>
      </c>
      <c r="AH21" s="16">
        <v>7.0000000000000007E-2</v>
      </c>
      <c r="AI21" s="16">
        <v>0.09</v>
      </c>
      <c r="AJ21" s="16">
        <v>0.1</v>
      </c>
      <c r="AK21" s="16">
        <v>0.08</v>
      </c>
      <c r="AL21" s="18">
        <v>0.06</v>
      </c>
      <c r="AM21" s="17">
        <v>0.09</v>
      </c>
      <c r="AN21" s="18">
        <v>0</v>
      </c>
    </row>
    <row r="22" spans="1:40" ht="15" customHeight="1" x14ac:dyDescent="0.3">
      <c r="A22" s="2" t="s">
        <v>329</v>
      </c>
      <c r="B22" s="9"/>
      <c r="D22" s="22"/>
      <c r="E22" s="9"/>
      <c r="F22" s="22"/>
      <c r="N22" s="9"/>
      <c r="O22" s="10" t="s">
        <v>389</v>
      </c>
      <c r="S22" s="12" t="s">
        <v>389</v>
      </c>
      <c r="U22" s="12" t="s">
        <v>737</v>
      </c>
      <c r="W22" s="12" t="s">
        <v>1354</v>
      </c>
      <c r="Z22" s="9"/>
      <c r="AA22" s="22"/>
      <c r="AF22" s="9"/>
      <c r="AG22" s="22"/>
      <c r="AJ22" s="12" t="s">
        <v>382</v>
      </c>
      <c r="AL22" s="9"/>
      <c r="AM22" s="22"/>
      <c r="AN22" s="9"/>
    </row>
    <row r="23" spans="1:40" ht="15" customHeight="1" x14ac:dyDescent="0.3">
      <c r="A23" s="2" t="s">
        <v>329</v>
      </c>
      <c r="B23" s="9" t="s">
        <v>950</v>
      </c>
      <c r="C23" s="13">
        <v>93</v>
      </c>
      <c r="D23" s="14">
        <v>49</v>
      </c>
      <c r="E23" s="15">
        <v>44</v>
      </c>
      <c r="F23" s="14">
        <v>3</v>
      </c>
      <c r="G23" s="13">
        <v>13</v>
      </c>
      <c r="H23" s="13">
        <v>7</v>
      </c>
      <c r="I23" s="13">
        <v>16</v>
      </c>
      <c r="J23" s="13">
        <v>23</v>
      </c>
      <c r="K23" s="13">
        <v>31</v>
      </c>
      <c r="L23" s="13">
        <v>16</v>
      </c>
      <c r="M23" s="13">
        <v>23</v>
      </c>
      <c r="N23" s="15">
        <v>55</v>
      </c>
      <c r="O23" s="14">
        <v>65</v>
      </c>
      <c r="P23" s="13">
        <v>14</v>
      </c>
      <c r="Q23" s="13">
        <v>8</v>
      </c>
      <c r="R23" s="13">
        <v>3</v>
      </c>
      <c r="S23" s="13">
        <v>7</v>
      </c>
      <c r="T23" s="13">
        <v>15</v>
      </c>
      <c r="U23" s="13">
        <v>7</v>
      </c>
      <c r="V23" s="13">
        <v>2</v>
      </c>
      <c r="W23" s="13">
        <v>2</v>
      </c>
      <c r="X23" s="13">
        <v>11</v>
      </c>
      <c r="Y23" s="13">
        <v>12</v>
      </c>
      <c r="Z23" s="15">
        <v>14</v>
      </c>
      <c r="AA23" s="14">
        <v>77</v>
      </c>
      <c r="AB23" s="13">
        <v>17</v>
      </c>
      <c r="AC23" s="13">
        <v>3</v>
      </c>
      <c r="AD23" s="13">
        <v>6</v>
      </c>
      <c r="AE23" s="13">
        <v>5</v>
      </c>
      <c r="AF23" s="15">
        <v>4</v>
      </c>
      <c r="AG23" s="14">
        <v>55</v>
      </c>
      <c r="AH23" s="13">
        <v>38</v>
      </c>
      <c r="AI23" s="13">
        <v>22</v>
      </c>
      <c r="AJ23" s="13">
        <v>33</v>
      </c>
      <c r="AK23" s="13">
        <v>21</v>
      </c>
      <c r="AL23" s="15">
        <v>18</v>
      </c>
      <c r="AM23" s="14">
        <v>93</v>
      </c>
      <c r="AN23" s="15">
        <v>0</v>
      </c>
    </row>
    <row r="24" spans="1:40" ht="15" customHeight="1" x14ac:dyDescent="0.3">
      <c r="A24" s="2" t="s">
        <v>329</v>
      </c>
      <c r="B24" s="9"/>
      <c r="C24" s="16">
        <v>0.05</v>
      </c>
      <c r="D24" s="17">
        <v>0.05</v>
      </c>
      <c r="E24" s="18">
        <v>0.06</v>
      </c>
      <c r="F24" s="17">
        <v>0.03</v>
      </c>
      <c r="G24" s="16">
        <v>0.06</v>
      </c>
      <c r="H24" s="16">
        <v>0.03</v>
      </c>
      <c r="I24" s="16">
        <v>0.06</v>
      </c>
      <c r="J24" s="16">
        <v>0.06</v>
      </c>
      <c r="K24" s="16">
        <v>0.04</v>
      </c>
      <c r="L24" s="16">
        <v>0.05</v>
      </c>
      <c r="M24" s="16">
        <v>0.05</v>
      </c>
      <c r="N24" s="18">
        <v>0.05</v>
      </c>
      <c r="O24" s="17">
        <v>0.05</v>
      </c>
      <c r="P24" s="16">
        <v>0.05</v>
      </c>
      <c r="Q24" s="16">
        <v>0.05</v>
      </c>
      <c r="R24" s="16">
        <v>0.05</v>
      </c>
      <c r="S24" s="16">
        <v>0.05</v>
      </c>
      <c r="T24" s="16">
        <v>0.05</v>
      </c>
      <c r="U24" s="16">
        <v>0.05</v>
      </c>
      <c r="V24" s="16">
        <v>0.23</v>
      </c>
      <c r="W24" s="16">
        <v>0.04</v>
      </c>
      <c r="X24" s="16">
        <v>0.05</v>
      </c>
      <c r="Y24" s="16">
        <v>0.08</v>
      </c>
      <c r="Z24" s="18">
        <v>0.04</v>
      </c>
      <c r="AA24" s="17">
        <v>0.05</v>
      </c>
      <c r="AB24" s="16">
        <v>7.0000000000000007E-2</v>
      </c>
      <c r="AC24" s="16">
        <v>7.0000000000000007E-2</v>
      </c>
      <c r="AD24" s="16">
        <v>0.04</v>
      </c>
      <c r="AE24" s="16">
        <v>7.0000000000000007E-2</v>
      </c>
      <c r="AF24" s="18">
        <v>0.18</v>
      </c>
      <c r="AG24" s="17">
        <v>0.04</v>
      </c>
      <c r="AH24" s="16">
        <v>0.06</v>
      </c>
      <c r="AI24" s="20">
        <v>0.04</v>
      </c>
      <c r="AJ24" s="16">
        <v>0.05</v>
      </c>
      <c r="AK24" s="16">
        <v>0.06</v>
      </c>
      <c r="AL24" s="18">
        <v>0.06</v>
      </c>
      <c r="AM24" s="17">
        <v>0.05</v>
      </c>
      <c r="AN24" s="18">
        <v>0</v>
      </c>
    </row>
    <row r="25" spans="1:40" ht="15" customHeight="1" x14ac:dyDescent="0.3">
      <c r="A25" s="2" t="s">
        <v>329</v>
      </c>
      <c r="B25" s="9"/>
      <c r="D25" s="22"/>
      <c r="E25" s="9"/>
      <c r="F25" s="22"/>
      <c r="N25" s="9"/>
      <c r="O25" s="22"/>
      <c r="Z25" s="9"/>
      <c r="AA25" s="22"/>
      <c r="AF25" s="9"/>
      <c r="AG25" s="22"/>
      <c r="AH25" s="12" t="s">
        <v>379</v>
      </c>
      <c r="AL25" s="9"/>
      <c r="AM25" s="22"/>
      <c r="AN25" s="9"/>
    </row>
    <row r="26" spans="1:40" ht="15" customHeight="1" x14ac:dyDescent="0.3">
      <c r="A26" s="2" t="s">
        <v>329</v>
      </c>
      <c r="B26" s="9" t="s">
        <v>774</v>
      </c>
      <c r="C26" s="13">
        <v>33</v>
      </c>
      <c r="D26" s="14">
        <v>9</v>
      </c>
      <c r="E26" s="15">
        <v>25</v>
      </c>
      <c r="F26" s="14">
        <v>4</v>
      </c>
      <c r="G26" s="13">
        <v>4</v>
      </c>
      <c r="H26" s="13">
        <v>2</v>
      </c>
      <c r="I26" s="13">
        <v>1</v>
      </c>
      <c r="J26" s="13">
        <v>14</v>
      </c>
      <c r="K26" s="13">
        <v>9</v>
      </c>
      <c r="L26" s="13">
        <v>7</v>
      </c>
      <c r="M26" s="13">
        <v>3</v>
      </c>
      <c r="N26" s="15">
        <v>23</v>
      </c>
      <c r="O26" s="14">
        <v>20</v>
      </c>
      <c r="P26" s="13">
        <v>5</v>
      </c>
      <c r="Q26" s="13">
        <v>3</v>
      </c>
      <c r="R26" s="13">
        <v>0</v>
      </c>
      <c r="S26" s="13">
        <v>4</v>
      </c>
      <c r="T26" s="13">
        <v>9</v>
      </c>
      <c r="U26" s="13">
        <v>3</v>
      </c>
      <c r="V26" s="13">
        <v>0</v>
      </c>
      <c r="W26" s="13">
        <v>0</v>
      </c>
      <c r="X26" s="13">
        <v>4</v>
      </c>
      <c r="Y26" s="13">
        <v>2</v>
      </c>
      <c r="Z26" s="15">
        <v>5</v>
      </c>
      <c r="AA26" s="14">
        <v>32</v>
      </c>
      <c r="AB26" s="13">
        <v>1</v>
      </c>
      <c r="AC26" s="13">
        <v>1</v>
      </c>
      <c r="AD26" s="13">
        <v>0</v>
      </c>
      <c r="AE26" s="13">
        <v>0</v>
      </c>
      <c r="AF26" s="15">
        <v>0</v>
      </c>
      <c r="AG26" s="14">
        <v>18</v>
      </c>
      <c r="AH26" s="13">
        <v>16</v>
      </c>
      <c r="AI26" s="13">
        <v>6</v>
      </c>
      <c r="AJ26" s="13">
        <v>12</v>
      </c>
      <c r="AK26" s="13">
        <v>7</v>
      </c>
      <c r="AL26" s="15">
        <v>9</v>
      </c>
      <c r="AM26" s="14">
        <v>33</v>
      </c>
      <c r="AN26" s="15">
        <v>0</v>
      </c>
    </row>
    <row r="27" spans="1:40" ht="15" customHeight="1" x14ac:dyDescent="0.3">
      <c r="A27" s="2" t="s">
        <v>329</v>
      </c>
      <c r="B27" s="9"/>
      <c r="C27" s="16">
        <v>0.02</v>
      </c>
      <c r="D27" s="19">
        <v>0.01</v>
      </c>
      <c r="E27" s="21">
        <v>0.03</v>
      </c>
      <c r="F27" s="17">
        <v>0.03</v>
      </c>
      <c r="G27" s="16">
        <v>0.02</v>
      </c>
      <c r="H27" s="16">
        <v>0.01</v>
      </c>
      <c r="I27" s="3" t="s">
        <v>422</v>
      </c>
      <c r="J27" s="20">
        <v>0.04</v>
      </c>
      <c r="K27" s="16">
        <v>0.01</v>
      </c>
      <c r="L27" s="16">
        <v>0.02</v>
      </c>
      <c r="M27" s="20">
        <v>0.01</v>
      </c>
      <c r="N27" s="18">
        <v>0.02</v>
      </c>
      <c r="O27" s="17">
        <v>0.02</v>
      </c>
      <c r="P27" s="16">
        <v>0.02</v>
      </c>
      <c r="Q27" s="16">
        <v>0.02</v>
      </c>
      <c r="R27" s="16">
        <v>0</v>
      </c>
      <c r="S27" s="16">
        <v>0.03</v>
      </c>
      <c r="T27" s="16">
        <v>0.03</v>
      </c>
      <c r="U27" s="16">
        <v>0.02</v>
      </c>
      <c r="V27" s="16">
        <v>0</v>
      </c>
      <c r="W27" s="16">
        <v>0</v>
      </c>
      <c r="X27" s="16">
        <v>0.02</v>
      </c>
      <c r="Y27" s="16">
        <v>0.01</v>
      </c>
      <c r="Z27" s="18">
        <v>0.01</v>
      </c>
      <c r="AA27" s="17">
        <v>0.02</v>
      </c>
      <c r="AB27" s="3" t="s">
        <v>422</v>
      </c>
      <c r="AC27" s="16">
        <v>0.02</v>
      </c>
      <c r="AD27" s="16">
        <v>0</v>
      </c>
      <c r="AE27" s="16">
        <v>0</v>
      </c>
      <c r="AF27" s="18">
        <v>0</v>
      </c>
      <c r="AG27" s="17">
        <v>0.01</v>
      </c>
      <c r="AH27" s="16">
        <v>0.02</v>
      </c>
      <c r="AI27" s="16">
        <v>0.01</v>
      </c>
      <c r="AJ27" s="16">
        <v>0.02</v>
      </c>
      <c r="AK27" s="16">
        <v>0.02</v>
      </c>
      <c r="AL27" s="18">
        <v>0.03</v>
      </c>
      <c r="AM27" s="17">
        <v>0.02</v>
      </c>
      <c r="AN27" s="18">
        <v>0</v>
      </c>
    </row>
    <row r="28" spans="1:40" ht="15" customHeight="1" x14ac:dyDescent="0.3">
      <c r="A28" s="2" t="s">
        <v>329</v>
      </c>
      <c r="B28" s="9"/>
      <c r="D28" s="22"/>
      <c r="E28" s="11" t="s">
        <v>377</v>
      </c>
      <c r="F28" s="10" t="s">
        <v>674</v>
      </c>
      <c r="J28" s="12" t="s">
        <v>1240</v>
      </c>
      <c r="N28" s="11" t="s">
        <v>674</v>
      </c>
      <c r="O28" s="22"/>
      <c r="Z28" s="9"/>
      <c r="AA28" s="22"/>
      <c r="AF28" s="9"/>
      <c r="AG28" s="22"/>
      <c r="AH28" s="12" t="s">
        <v>379</v>
      </c>
      <c r="AL28" s="11" t="s">
        <v>379</v>
      </c>
      <c r="AM28" s="22"/>
      <c r="AN28" s="9"/>
    </row>
    <row r="29" spans="1:40" ht="15" customHeight="1" x14ac:dyDescent="0.3">
      <c r="A29" s="2" t="s">
        <v>329</v>
      </c>
      <c r="B29" s="9" t="s">
        <v>960</v>
      </c>
      <c r="C29" s="13">
        <v>1053</v>
      </c>
      <c r="D29" s="14">
        <v>640</v>
      </c>
      <c r="E29" s="15">
        <v>412</v>
      </c>
      <c r="F29" s="14">
        <v>70</v>
      </c>
      <c r="G29" s="13">
        <v>130</v>
      </c>
      <c r="H29" s="13">
        <v>125</v>
      </c>
      <c r="I29" s="13">
        <v>152</v>
      </c>
      <c r="J29" s="13">
        <v>198</v>
      </c>
      <c r="K29" s="13">
        <v>379</v>
      </c>
      <c r="L29" s="13">
        <v>200</v>
      </c>
      <c r="M29" s="13">
        <v>276</v>
      </c>
      <c r="N29" s="15">
        <v>576</v>
      </c>
      <c r="O29" s="14">
        <v>698</v>
      </c>
      <c r="P29" s="13">
        <v>167</v>
      </c>
      <c r="Q29" s="13">
        <v>93</v>
      </c>
      <c r="R29" s="13">
        <v>32</v>
      </c>
      <c r="S29" s="13">
        <v>76</v>
      </c>
      <c r="T29" s="13">
        <v>188</v>
      </c>
      <c r="U29" s="13">
        <v>71</v>
      </c>
      <c r="V29" s="13">
        <v>2</v>
      </c>
      <c r="W29" s="13">
        <v>23</v>
      </c>
      <c r="X29" s="13">
        <v>112</v>
      </c>
      <c r="Y29" s="13">
        <v>78</v>
      </c>
      <c r="Z29" s="15">
        <v>211</v>
      </c>
      <c r="AA29" s="14">
        <v>893</v>
      </c>
      <c r="AB29" s="13">
        <v>159</v>
      </c>
      <c r="AC29" s="13">
        <v>22</v>
      </c>
      <c r="AD29" s="13">
        <v>82</v>
      </c>
      <c r="AE29" s="13">
        <v>44</v>
      </c>
      <c r="AF29" s="15">
        <v>11</v>
      </c>
      <c r="AG29" s="14">
        <v>710</v>
      </c>
      <c r="AH29" s="13">
        <v>343</v>
      </c>
      <c r="AI29" s="13">
        <v>374</v>
      </c>
      <c r="AJ29" s="13">
        <v>336</v>
      </c>
      <c r="AK29" s="13">
        <v>188</v>
      </c>
      <c r="AL29" s="15">
        <v>155</v>
      </c>
      <c r="AM29" s="14">
        <v>1053</v>
      </c>
      <c r="AN29" s="15">
        <v>0</v>
      </c>
    </row>
    <row r="30" spans="1:40" ht="15" customHeight="1" x14ac:dyDescent="0.3">
      <c r="A30" s="2" t="s">
        <v>329</v>
      </c>
      <c r="B30" s="9"/>
      <c r="C30" s="16">
        <v>0.56000000000000005</v>
      </c>
      <c r="D30" s="19">
        <v>0.59</v>
      </c>
      <c r="E30" s="21">
        <v>0.51</v>
      </c>
      <c r="F30" s="17">
        <v>0.64</v>
      </c>
      <c r="G30" s="16">
        <v>0.56999999999999995</v>
      </c>
      <c r="H30" s="16">
        <v>0.6</v>
      </c>
      <c r="I30" s="16">
        <v>0.55000000000000004</v>
      </c>
      <c r="J30" s="16">
        <v>0.53</v>
      </c>
      <c r="K30" s="16">
        <v>0.55000000000000004</v>
      </c>
      <c r="L30" s="16">
        <v>0.6</v>
      </c>
      <c r="M30" s="16">
        <v>0.56999999999999995</v>
      </c>
      <c r="N30" s="18">
        <v>0.54</v>
      </c>
      <c r="O30" s="17">
        <v>0.55000000000000004</v>
      </c>
      <c r="P30" s="16">
        <v>0.55000000000000004</v>
      </c>
      <c r="Q30" s="16">
        <v>0.56000000000000005</v>
      </c>
      <c r="R30" s="16">
        <v>0.59</v>
      </c>
      <c r="S30" s="16">
        <v>0.55000000000000004</v>
      </c>
      <c r="T30" s="16">
        <v>0.57999999999999996</v>
      </c>
      <c r="U30" s="16">
        <v>0.49</v>
      </c>
      <c r="V30" s="16">
        <v>0.22</v>
      </c>
      <c r="W30" s="16">
        <v>0.55000000000000004</v>
      </c>
      <c r="X30" s="16">
        <v>0.52</v>
      </c>
      <c r="Y30" s="16">
        <v>0.52</v>
      </c>
      <c r="Z30" s="21">
        <v>0.62</v>
      </c>
      <c r="AA30" s="19">
        <v>0.55000000000000004</v>
      </c>
      <c r="AB30" s="20">
        <v>0.63</v>
      </c>
      <c r="AC30" s="16">
        <v>0.59</v>
      </c>
      <c r="AD30" s="16">
        <v>0.63</v>
      </c>
      <c r="AE30" s="20">
        <v>0.69</v>
      </c>
      <c r="AF30" s="18">
        <v>0.54</v>
      </c>
      <c r="AG30" s="17">
        <v>0.56999999999999995</v>
      </c>
      <c r="AH30" s="16">
        <v>0.54</v>
      </c>
      <c r="AI30" s="20">
        <v>0.6</v>
      </c>
      <c r="AJ30" s="16">
        <v>0.54</v>
      </c>
      <c r="AK30" s="16">
        <v>0.53</v>
      </c>
      <c r="AL30" s="18">
        <v>0.54</v>
      </c>
      <c r="AM30" s="17">
        <v>0.56000000000000005</v>
      </c>
      <c r="AN30" s="18">
        <v>0</v>
      </c>
    </row>
    <row r="31" spans="1:40" ht="15" customHeight="1" x14ac:dyDescent="0.3">
      <c r="A31" s="2" t="s">
        <v>329</v>
      </c>
      <c r="B31" s="9"/>
      <c r="D31" s="10" t="s">
        <v>378</v>
      </c>
      <c r="E31" s="9"/>
      <c r="F31" s="10" t="s">
        <v>381</v>
      </c>
      <c r="N31" s="9"/>
      <c r="O31" s="22"/>
      <c r="Z31" s="11" t="s">
        <v>1355</v>
      </c>
      <c r="AA31" s="22"/>
      <c r="AB31" s="12" t="s">
        <v>377</v>
      </c>
      <c r="AE31" s="12" t="s">
        <v>377</v>
      </c>
      <c r="AF31" s="9"/>
      <c r="AG31" s="22"/>
      <c r="AI31" s="12" t="s">
        <v>454</v>
      </c>
      <c r="AL31" s="9"/>
      <c r="AM31" s="22"/>
      <c r="AN31" s="9"/>
    </row>
    <row r="32" spans="1:40" ht="15" customHeight="1" x14ac:dyDescent="0.3">
      <c r="A32" s="2" t="s">
        <v>329</v>
      </c>
      <c r="B32" s="9" t="s">
        <v>970</v>
      </c>
      <c r="C32" s="13">
        <v>256</v>
      </c>
      <c r="D32" s="14">
        <v>136</v>
      </c>
      <c r="E32" s="15">
        <v>121</v>
      </c>
      <c r="F32" s="14">
        <v>13</v>
      </c>
      <c r="G32" s="13">
        <v>32</v>
      </c>
      <c r="H32" s="13">
        <v>24</v>
      </c>
      <c r="I32" s="13">
        <v>41</v>
      </c>
      <c r="J32" s="13">
        <v>55</v>
      </c>
      <c r="K32" s="13">
        <v>90</v>
      </c>
      <c r="L32" s="13">
        <v>45</v>
      </c>
      <c r="M32" s="13">
        <v>65</v>
      </c>
      <c r="N32" s="15">
        <v>146</v>
      </c>
      <c r="O32" s="14">
        <v>178</v>
      </c>
      <c r="P32" s="13">
        <v>40</v>
      </c>
      <c r="Q32" s="13">
        <v>22</v>
      </c>
      <c r="R32" s="13">
        <v>7</v>
      </c>
      <c r="S32" s="13">
        <v>21</v>
      </c>
      <c r="T32" s="13">
        <v>38</v>
      </c>
      <c r="U32" s="13">
        <v>27</v>
      </c>
      <c r="V32" s="13">
        <v>4</v>
      </c>
      <c r="W32" s="13">
        <v>10</v>
      </c>
      <c r="X32" s="13">
        <v>32</v>
      </c>
      <c r="Y32" s="13">
        <v>24</v>
      </c>
      <c r="Z32" s="15">
        <v>31</v>
      </c>
      <c r="AA32" s="14">
        <v>225</v>
      </c>
      <c r="AB32" s="13">
        <v>31</v>
      </c>
      <c r="AC32" s="13">
        <v>5</v>
      </c>
      <c r="AD32" s="13">
        <v>15</v>
      </c>
      <c r="AE32" s="13">
        <v>7</v>
      </c>
      <c r="AF32" s="15">
        <v>4</v>
      </c>
      <c r="AG32" s="14">
        <v>172</v>
      </c>
      <c r="AH32" s="13">
        <v>84</v>
      </c>
      <c r="AI32" s="13">
        <v>76</v>
      </c>
      <c r="AJ32" s="13">
        <v>97</v>
      </c>
      <c r="AK32" s="13">
        <v>49</v>
      </c>
      <c r="AL32" s="15">
        <v>35</v>
      </c>
      <c r="AM32" s="14">
        <v>256</v>
      </c>
      <c r="AN32" s="15">
        <v>0</v>
      </c>
    </row>
    <row r="33" spans="1:40" ht="15" customHeight="1" x14ac:dyDescent="0.3">
      <c r="A33" s="2" t="s">
        <v>329</v>
      </c>
      <c r="B33" s="9"/>
      <c r="C33" s="16">
        <v>0.14000000000000001</v>
      </c>
      <c r="D33" s="17">
        <v>0.13</v>
      </c>
      <c r="E33" s="18">
        <v>0.15</v>
      </c>
      <c r="F33" s="17">
        <v>0.12</v>
      </c>
      <c r="G33" s="16">
        <v>0.14000000000000001</v>
      </c>
      <c r="H33" s="16">
        <v>0.12</v>
      </c>
      <c r="I33" s="16">
        <v>0.15</v>
      </c>
      <c r="J33" s="16">
        <v>0.15</v>
      </c>
      <c r="K33" s="16">
        <v>0.13</v>
      </c>
      <c r="L33" s="16">
        <v>0.14000000000000001</v>
      </c>
      <c r="M33" s="16">
        <v>0.14000000000000001</v>
      </c>
      <c r="N33" s="18">
        <v>0.14000000000000001</v>
      </c>
      <c r="O33" s="17">
        <v>0.14000000000000001</v>
      </c>
      <c r="P33" s="16">
        <v>0.13</v>
      </c>
      <c r="Q33" s="16">
        <v>0.13</v>
      </c>
      <c r="R33" s="16">
        <v>0.13</v>
      </c>
      <c r="S33" s="16">
        <v>0.15</v>
      </c>
      <c r="T33" s="16">
        <v>0.12</v>
      </c>
      <c r="U33" s="16">
        <v>0.18</v>
      </c>
      <c r="V33" s="16">
        <v>0.45</v>
      </c>
      <c r="W33" s="20">
        <v>0.24</v>
      </c>
      <c r="X33" s="16">
        <v>0.15</v>
      </c>
      <c r="Y33" s="16">
        <v>0.16</v>
      </c>
      <c r="Z33" s="21">
        <v>0.09</v>
      </c>
      <c r="AA33" s="17">
        <v>0.14000000000000001</v>
      </c>
      <c r="AB33" s="16">
        <v>0.12</v>
      </c>
      <c r="AC33" s="16">
        <v>0.14000000000000001</v>
      </c>
      <c r="AD33" s="16">
        <v>0.11</v>
      </c>
      <c r="AE33" s="16">
        <v>0.11</v>
      </c>
      <c r="AF33" s="18">
        <v>0.18</v>
      </c>
      <c r="AG33" s="17">
        <v>0.14000000000000001</v>
      </c>
      <c r="AH33" s="16">
        <v>0.13</v>
      </c>
      <c r="AI33" s="16">
        <v>0.12</v>
      </c>
      <c r="AJ33" s="16">
        <v>0.16</v>
      </c>
      <c r="AK33" s="16">
        <v>0.14000000000000001</v>
      </c>
      <c r="AL33" s="18">
        <v>0.12</v>
      </c>
      <c r="AM33" s="17">
        <v>0.14000000000000001</v>
      </c>
      <c r="AN33" s="18">
        <v>0</v>
      </c>
    </row>
    <row r="34" spans="1:40" ht="15" customHeight="1" x14ac:dyDescent="0.3">
      <c r="A34" s="2" t="s">
        <v>329</v>
      </c>
      <c r="B34" s="9"/>
      <c r="C34" s="28"/>
      <c r="D34" s="29"/>
      <c r="E34" s="30"/>
      <c r="F34" s="29"/>
      <c r="G34" s="28"/>
      <c r="H34" s="28"/>
      <c r="I34" s="28"/>
      <c r="J34" s="28"/>
      <c r="K34" s="28"/>
      <c r="L34" s="28"/>
      <c r="M34" s="28"/>
      <c r="N34" s="30"/>
      <c r="O34" s="49" t="s">
        <v>389</v>
      </c>
      <c r="P34" s="28"/>
      <c r="Q34" s="28"/>
      <c r="R34" s="28"/>
      <c r="S34" s="28"/>
      <c r="T34" s="28"/>
      <c r="U34" s="47" t="s">
        <v>389</v>
      </c>
      <c r="V34" s="28"/>
      <c r="W34" s="47" t="s">
        <v>737</v>
      </c>
      <c r="X34" s="28"/>
      <c r="Y34" s="47" t="s">
        <v>389</v>
      </c>
      <c r="Z34" s="30"/>
      <c r="AA34" s="29"/>
      <c r="AB34" s="28"/>
      <c r="AC34" s="28"/>
      <c r="AD34" s="28"/>
      <c r="AE34" s="28"/>
      <c r="AF34" s="30"/>
      <c r="AG34" s="29"/>
      <c r="AH34" s="28"/>
      <c r="AI34" s="28"/>
      <c r="AJ34" s="28"/>
      <c r="AK34" s="28"/>
      <c r="AL34" s="30"/>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6100-000000000000}"/>
  </hyperlinks>
  <pageMargins left="0.7" right="0.7" top="0.75" bottom="0.75" header="0.3" footer="0.3"/>
  <headerFooter>
    <oddHeader>&amp;L&amp;"Aptos"&amp;12&amp;K000000 Classification: CONFIDENTIAL&amp;1#_x000D_</oddHeader>
  </headerFooter>
</worksheet>
</file>

<file path=xl/worksheets/sheet9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2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1356</v>
      </c>
    </row>
    <row r="4" spans="1:40" x14ac:dyDescent="0.3">
      <c r="A4" s="2" t="s">
        <v>329</v>
      </c>
      <c r="B4" s="2" t="s">
        <v>1357</v>
      </c>
    </row>
    <row r="5" spans="1:40" x14ac:dyDescent="0.3">
      <c r="A5" s="2" t="s">
        <v>329</v>
      </c>
      <c r="B5" s="2" t="s">
        <v>29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383</v>
      </c>
      <c r="M8" s="12" t="s">
        <v>384</v>
      </c>
      <c r="N8" s="11" t="s">
        <v>385</v>
      </c>
      <c r="O8" s="10" t="s">
        <v>377</v>
      </c>
      <c r="P8" s="12" t="s">
        <v>463</v>
      </c>
      <c r="Q8" s="12" t="s">
        <v>464</v>
      </c>
      <c r="R8" s="12" t="s">
        <v>465</v>
      </c>
      <c r="S8" s="12" t="s">
        <v>466</v>
      </c>
      <c r="T8" s="12" t="s">
        <v>382</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519</v>
      </c>
      <c r="D9" s="14">
        <v>333</v>
      </c>
      <c r="E9" s="15">
        <v>186</v>
      </c>
      <c r="F9" s="14">
        <v>49</v>
      </c>
      <c r="G9" s="13">
        <v>76</v>
      </c>
      <c r="H9" s="13">
        <v>67</v>
      </c>
      <c r="I9" s="13">
        <v>68</v>
      </c>
      <c r="J9" s="13">
        <v>90</v>
      </c>
      <c r="K9" s="13">
        <v>169</v>
      </c>
      <c r="L9" s="13">
        <v>125</v>
      </c>
      <c r="M9" s="13">
        <v>135</v>
      </c>
      <c r="N9" s="15">
        <v>259</v>
      </c>
      <c r="O9" s="14">
        <v>288</v>
      </c>
      <c r="P9" s="13">
        <v>94</v>
      </c>
      <c r="Q9" s="13">
        <v>46</v>
      </c>
      <c r="R9" s="13">
        <v>10</v>
      </c>
      <c r="S9" s="13">
        <v>28</v>
      </c>
      <c r="T9" s="13">
        <v>137</v>
      </c>
      <c r="U9" s="13">
        <v>32</v>
      </c>
      <c r="V9" s="13">
        <v>1</v>
      </c>
      <c r="W9" s="13">
        <v>7</v>
      </c>
      <c r="X9" s="13">
        <v>43</v>
      </c>
      <c r="Y9" s="13">
        <v>28</v>
      </c>
      <c r="Z9" s="15">
        <v>93</v>
      </c>
      <c r="AA9" s="14">
        <v>431</v>
      </c>
      <c r="AB9" s="13">
        <v>87</v>
      </c>
      <c r="AC9" s="13">
        <v>12</v>
      </c>
      <c r="AD9" s="13">
        <v>48</v>
      </c>
      <c r="AE9" s="13">
        <v>25</v>
      </c>
      <c r="AF9" s="15">
        <v>2</v>
      </c>
      <c r="AG9" s="14">
        <v>361</v>
      </c>
      <c r="AH9" s="13">
        <v>158</v>
      </c>
      <c r="AI9" s="13">
        <v>213</v>
      </c>
      <c r="AJ9" s="13">
        <v>148</v>
      </c>
      <c r="AK9" s="13">
        <v>98</v>
      </c>
      <c r="AL9" s="15">
        <v>60</v>
      </c>
      <c r="AM9" s="14">
        <v>519</v>
      </c>
      <c r="AN9" s="15">
        <v>0</v>
      </c>
    </row>
    <row r="10" spans="1:40" ht="15" customHeight="1" x14ac:dyDescent="0.3">
      <c r="A10" s="2" t="s">
        <v>329</v>
      </c>
      <c r="B10" s="9" t="s">
        <v>338</v>
      </c>
      <c r="C10" s="13">
        <v>506</v>
      </c>
      <c r="D10" s="14">
        <v>326</v>
      </c>
      <c r="E10" s="15">
        <v>180</v>
      </c>
      <c r="F10" s="14">
        <v>46</v>
      </c>
      <c r="G10" s="13">
        <v>70</v>
      </c>
      <c r="H10" s="13">
        <v>66</v>
      </c>
      <c r="I10" s="13">
        <v>68</v>
      </c>
      <c r="J10" s="13">
        <v>88</v>
      </c>
      <c r="K10" s="13">
        <v>168</v>
      </c>
      <c r="L10" s="13">
        <v>116</v>
      </c>
      <c r="M10" s="13">
        <v>133</v>
      </c>
      <c r="N10" s="15">
        <v>256</v>
      </c>
      <c r="O10" s="14">
        <v>281</v>
      </c>
      <c r="P10" s="13">
        <v>93</v>
      </c>
      <c r="Q10" s="13">
        <v>43</v>
      </c>
      <c r="R10" s="13">
        <v>8</v>
      </c>
      <c r="S10" s="13">
        <v>27</v>
      </c>
      <c r="T10" s="13">
        <v>133</v>
      </c>
      <c r="U10" s="13">
        <v>31</v>
      </c>
      <c r="V10" s="13">
        <v>1</v>
      </c>
      <c r="W10" s="13">
        <v>6</v>
      </c>
      <c r="X10" s="13">
        <v>43</v>
      </c>
      <c r="Y10" s="13">
        <v>25</v>
      </c>
      <c r="Z10" s="15">
        <v>97</v>
      </c>
      <c r="AA10" s="14">
        <v>420</v>
      </c>
      <c r="AB10" s="13">
        <v>86</v>
      </c>
      <c r="AC10" s="13">
        <v>11</v>
      </c>
      <c r="AD10" s="13">
        <v>50</v>
      </c>
      <c r="AE10" s="13">
        <v>22</v>
      </c>
      <c r="AF10" s="15">
        <v>3</v>
      </c>
      <c r="AG10" s="14">
        <v>350</v>
      </c>
      <c r="AH10" s="13">
        <v>156</v>
      </c>
      <c r="AI10" s="13">
        <v>192</v>
      </c>
      <c r="AJ10" s="13">
        <v>158</v>
      </c>
      <c r="AK10" s="13">
        <v>99</v>
      </c>
      <c r="AL10" s="15">
        <v>57</v>
      </c>
      <c r="AM10" s="14">
        <v>506</v>
      </c>
      <c r="AN10" s="15">
        <v>0</v>
      </c>
    </row>
    <row r="11" spans="1:40" ht="15" customHeight="1" x14ac:dyDescent="0.3">
      <c r="A11" s="2" t="s">
        <v>329</v>
      </c>
      <c r="B11" s="9" t="s">
        <v>909</v>
      </c>
      <c r="C11" s="13">
        <v>126</v>
      </c>
      <c r="D11" s="14">
        <v>86</v>
      </c>
      <c r="E11" s="15">
        <v>40</v>
      </c>
      <c r="F11" s="14">
        <v>16</v>
      </c>
      <c r="G11" s="13">
        <v>22</v>
      </c>
      <c r="H11" s="13">
        <v>23</v>
      </c>
      <c r="I11" s="13">
        <v>17</v>
      </c>
      <c r="J11" s="13">
        <v>12</v>
      </c>
      <c r="K11" s="13">
        <v>36</v>
      </c>
      <c r="L11" s="13">
        <v>37</v>
      </c>
      <c r="M11" s="13">
        <v>40</v>
      </c>
      <c r="N11" s="15">
        <v>48</v>
      </c>
      <c r="O11" s="14">
        <v>71</v>
      </c>
      <c r="P11" s="13">
        <v>21</v>
      </c>
      <c r="Q11" s="13">
        <v>11</v>
      </c>
      <c r="R11" s="13">
        <v>3</v>
      </c>
      <c r="S11" s="13">
        <v>6</v>
      </c>
      <c r="T11" s="13">
        <v>34</v>
      </c>
      <c r="U11" s="13">
        <v>5</v>
      </c>
      <c r="V11" s="13">
        <v>0</v>
      </c>
      <c r="W11" s="13">
        <v>1</v>
      </c>
      <c r="X11" s="13">
        <v>10</v>
      </c>
      <c r="Y11" s="13">
        <v>5</v>
      </c>
      <c r="Z11" s="15">
        <v>29</v>
      </c>
      <c r="AA11" s="14">
        <v>105</v>
      </c>
      <c r="AB11" s="13">
        <v>21</v>
      </c>
      <c r="AC11" s="13">
        <v>2</v>
      </c>
      <c r="AD11" s="13">
        <v>10</v>
      </c>
      <c r="AE11" s="13">
        <v>9</v>
      </c>
      <c r="AF11" s="15">
        <v>0</v>
      </c>
      <c r="AG11" s="14">
        <v>88</v>
      </c>
      <c r="AH11" s="13">
        <v>38</v>
      </c>
      <c r="AI11" s="13">
        <v>55</v>
      </c>
      <c r="AJ11" s="13">
        <v>33</v>
      </c>
      <c r="AK11" s="13">
        <v>28</v>
      </c>
      <c r="AL11" s="15">
        <v>10</v>
      </c>
      <c r="AM11" s="14">
        <v>126</v>
      </c>
      <c r="AN11" s="15">
        <v>0</v>
      </c>
    </row>
    <row r="12" spans="1:40" ht="15" customHeight="1" x14ac:dyDescent="0.3">
      <c r="A12" s="2" t="s">
        <v>329</v>
      </c>
      <c r="B12" s="9"/>
      <c r="C12" s="16">
        <v>0.25</v>
      </c>
      <c r="D12" s="17">
        <v>0.26</v>
      </c>
      <c r="E12" s="18">
        <v>0.22</v>
      </c>
      <c r="F12" s="17">
        <v>0.34</v>
      </c>
      <c r="G12" s="16">
        <v>0.31</v>
      </c>
      <c r="H12" s="20">
        <v>0.36</v>
      </c>
      <c r="I12" s="16">
        <v>0.25</v>
      </c>
      <c r="J12" s="20">
        <v>0.14000000000000001</v>
      </c>
      <c r="K12" s="16">
        <v>0.21</v>
      </c>
      <c r="L12" s="20">
        <v>0.32</v>
      </c>
      <c r="M12" s="16">
        <v>0.3</v>
      </c>
      <c r="N12" s="21">
        <v>0.19</v>
      </c>
      <c r="O12" s="17">
        <v>0.25</v>
      </c>
      <c r="P12" s="16">
        <v>0.23</v>
      </c>
      <c r="Q12" s="16">
        <v>0.25</v>
      </c>
      <c r="R12" s="16">
        <v>0.4</v>
      </c>
      <c r="S12" s="16">
        <v>0.21</v>
      </c>
      <c r="T12" s="16">
        <v>0.26</v>
      </c>
      <c r="U12" s="16">
        <v>0.17</v>
      </c>
      <c r="V12" s="16">
        <v>0</v>
      </c>
      <c r="W12" s="16">
        <v>0.13</v>
      </c>
      <c r="X12" s="16">
        <v>0.24</v>
      </c>
      <c r="Y12" s="16">
        <v>0.22</v>
      </c>
      <c r="Z12" s="18">
        <v>0.3</v>
      </c>
      <c r="AA12" s="17">
        <v>0.25</v>
      </c>
      <c r="AB12" s="16">
        <v>0.24</v>
      </c>
      <c r="AC12" s="16">
        <v>0.17</v>
      </c>
      <c r="AD12" s="16">
        <v>0.2</v>
      </c>
      <c r="AE12" s="16">
        <v>0.4</v>
      </c>
      <c r="AF12" s="18">
        <v>0</v>
      </c>
      <c r="AG12" s="17">
        <v>0.25</v>
      </c>
      <c r="AH12" s="16">
        <v>0.24</v>
      </c>
      <c r="AI12" s="16">
        <v>0.28999999999999998</v>
      </c>
      <c r="AJ12" s="16">
        <v>0.21</v>
      </c>
      <c r="AK12" s="16">
        <v>0.28000000000000003</v>
      </c>
      <c r="AL12" s="18">
        <v>0.18</v>
      </c>
      <c r="AM12" s="17">
        <v>0.25</v>
      </c>
      <c r="AN12" s="18">
        <v>0</v>
      </c>
    </row>
    <row r="13" spans="1:40" ht="15" customHeight="1" x14ac:dyDescent="0.3">
      <c r="A13" s="2" t="s">
        <v>329</v>
      </c>
      <c r="B13" s="9"/>
      <c r="D13" s="22"/>
      <c r="E13" s="9"/>
      <c r="F13" s="10" t="s">
        <v>415</v>
      </c>
      <c r="G13" s="12" t="s">
        <v>415</v>
      </c>
      <c r="H13" s="12" t="s">
        <v>416</v>
      </c>
      <c r="L13" s="12" t="s">
        <v>416</v>
      </c>
      <c r="M13" s="12" t="s">
        <v>415</v>
      </c>
      <c r="N13" s="9"/>
      <c r="O13" s="22"/>
      <c r="Z13" s="9"/>
      <c r="AA13" s="22"/>
      <c r="AF13" s="9"/>
      <c r="AG13" s="22"/>
      <c r="AL13" s="9"/>
      <c r="AM13" s="22"/>
      <c r="AN13" s="9"/>
    </row>
    <row r="14" spans="1:40" ht="15" customHeight="1" x14ac:dyDescent="0.3">
      <c r="A14" s="2" t="s">
        <v>329</v>
      </c>
      <c r="B14" s="9" t="s">
        <v>922</v>
      </c>
      <c r="C14" s="13">
        <v>189</v>
      </c>
      <c r="D14" s="14">
        <v>132</v>
      </c>
      <c r="E14" s="15">
        <v>57</v>
      </c>
      <c r="F14" s="14">
        <v>21</v>
      </c>
      <c r="G14" s="13">
        <v>23</v>
      </c>
      <c r="H14" s="13">
        <v>19</v>
      </c>
      <c r="I14" s="13">
        <v>24</v>
      </c>
      <c r="J14" s="13">
        <v>40</v>
      </c>
      <c r="K14" s="13">
        <v>63</v>
      </c>
      <c r="L14" s="13">
        <v>44</v>
      </c>
      <c r="M14" s="13">
        <v>43</v>
      </c>
      <c r="N14" s="15">
        <v>103</v>
      </c>
      <c r="O14" s="14">
        <v>93</v>
      </c>
      <c r="P14" s="13">
        <v>34</v>
      </c>
      <c r="Q14" s="13">
        <v>20</v>
      </c>
      <c r="R14" s="13">
        <v>3</v>
      </c>
      <c r="S14" s="13">
        <v>11</v>
      </c>
      <c r="T14" s="13">
        <v>62</v>
      </c>
      <c r="U14" s="13">
        <v>7</v>
      </c>
      <c r="V14" s="13">
        <v>1</v>
      </c>
      <c r="W14" s="13">
        <v>1</v>
      </c>
      <c r="X14" s="13">
        <v>10</v>
      </c>
      <c r="Y14" s="13">
        <v>10</v>
      </c>
      <c r="Z14" s="15">
        <v>30</v>
      </c>
      <c r="AA14" s="14">
        <v>157</v>
      </c>
      <c r="AB14" s="13">
        <v>32</v>
      </c>
      <c r="AC14" s="13">
        <v>4</v>
      </c>
      <c r="AD14" s="13">
        <v>22</v>
      </c>
      <c r="AE14" s="13">
        <v>5</v>
      </c>
      <c r="AF14" s="15">
        <v>2</v>
      </c>
      <c r="AG14" s="14">
        <v>137</v>
      </c>
      <c r="AH14" s="13">
        <v>52</v>
      </c>
      <c r="AI14" s="13">
        <v>69</v>
      </c>
      <c r="AJ14" s="13">
        <v>68</v>
      </c>
      <c r="AK14" s="13">
        <v>33</v>
      </c>
      <c r="AL14" s="15">
        <v>19</v>
      </c>
      <c r="AM14" s="14">
        <v>189</v>
      </c>
      <c r="AN14" s="15">
        <v>0</v>
      </c>
    </row>
    <row r="15" spans="1:40" ht="15" customHeight="1" x14ac:dyDescent="0.3">
      <c r="A15" s="2" t="s">
        <v>329</v>
      </c>
      <c r="B15" s="9"/>
      <c r="C15" s="16">
        <v>0.37</v>
      </c>
      <c r="D15" s="19">
        <v>0.41</v>
      </c>
      <c r="E15" s="21">
        <v>0.32</v>
      </c>
      <c r="F15" s="17">
        <v>0.46</v>
      </c>
      <c r="G15" s="16">
        <v>0.33</v>
      </c>
      <c r="H15" s="16">
        <v>0.28999999999999998</v>
      </c>
      <c r="I15" s="16">
        <v>0.35</v>
      </c>
      <c r="J15" s="16">
        <v>0.45</v>
      </c>
      <c r="K15" s="16">
        <v>0.37</v>
      </c>
      <c r="L15" s="16">
        <v>0.38</v>
      </c>
      <c r="M15" s="16">
        <v>0.32</v>
      </c>
      <c r="N15" s="18">
        <v>0.4</v>
      </c>
      <c r="O15" s="19">
        <v>0.33</v>
      </c>
      <c r="P15" s="16">
        <v>0.37</v>
      </c>
      <c r="Q15" s="16">
        <v>0.47</v>
      </c>
      <c r="R15" s="16">
        <v>0.41</v>
      </c>
      <c r="S15" s="16">
        <v>0.41</v>
      </c>
      <c r="T15" s="20">
        <v>0.46</v>
      </c>
      <c r="U15" s="16">
        <v>0.24</v>
      </c>
      <c r="V15" s="16">
        <v>1</v>
      </c>
      <c r="W15" s="16">
        <v>0.13</v>
      </c>
      <c r="X15" s="16">
        <v>0.24</v>
      </c>
      <c r="Y15" s="16">
        <v>0.4</v>
      </c>
      <c r="Z15" s="18">
        <v>0.31</v>
      </c>
      <c r="AA15" s="17">
        <v>0.38</v>
      </c>
      <c r="AB15" s="16">
        <v>0.37</v>
      </c>
      <c r="AC15" s="16">
        <v>0.35</v>
      </c>
      <c r="AD15" s="16">
        <v>0.43</v>
      </c>
      <c r="AE15" s="16">
        <v>0.21</v>
      </c>
      <c r="AF15" s="18">
        <v>0.54</v>
      </c>
      <c r="AG15" s="17">
        <v>0.39</v>
      </c>
      <c r="AH15" s="16">
        <v>0.33</v>
      </c>
      <c r="AI15" s="16">
        <v>0.36</v>
      </c>
      <c r="AJ15" s="16">
        <v>0.43</v>
      </c>
      <c r="AK15" s="16">
        <v>0.33</v>
      </c>
      <c r="AL15" s="18">
        <v>0.33</v>
      </c>
      <c r="AM15" s="17">
        <v>0.37</v>
      </c>
      <c r="AN15" s="18">
        <v>0</v>
      </c>
    </row>
    <row r="16" spans="1:40" ht="15" customHeight="1" x14ac:dyDescent="0.3">
      <c r="A16" s="2" t="s">
        <v>329</v>
      </c>
      <c r="B16" s="9"/>
      <c r="D16" s="10" t="s">
        <v>378</v>
      </c>
      <c r="E16" s="9"/>
      <c r="F16" s="22"/>
      <c r="J16" s="12" t="s">
        <v>662</v>
      </c>
      <c r="N16" s="9"/>
      <c r="O16" s="22"/>
      <c r="Q16" s="12" t="s">
        <v>1009</v>
      </c>
      <c r="T16" s="12" t="s">
        <v>1358</v>
      </c>
      <c r="Z16" s="9"/>
      <c r="AA16" s="22"/>
      <c r="AF16" s="9"/>
      <c r="AG16" s="22"/>
      <c r="AL16" s="9"/>
      <c r="AM16" s="22"/>
      <c r="AN16" s="9"/>
    </row>
    <row r="17" spans="1:40" ht="15" customHeight="1" x14ac:dyDescent="0.3">
      <c r="A17" s="2" t="s">
        <v>329</v>
      </c>
      <c r="B17" s="9" t="s">
        <v>930</v>
      </c>
      <c r="C17" s="13">
        <v>134</v>
      </c>
      <c r="D17" s="14">
        <v>77</v>
      </c>
      <c r="E17" s="15">
        <v>56</v>
      </c>
      <c r="F17" s="14">
        <v>6</v>
      </c>
      <c r="G17" s="13">
        <v>17</v>
      </c>
      <c r="H17" s="13">
        <v>18</v>
      </c>
      <c r="I17" s="13">
        <v>17</v>
      </c>
      <c r="J17" s="13">
        <v>28</v>
      </c>
      <c r="K17" s="13">
        <v>47</v>
      </c>
      <c r="L17" s="13">
        <v>23</v>
      </c>
      <c r="M17" s="13">
        <v>36</v>
      </c>
      <c r="N17" s="15">
        <v>76</v>
      </c>
      <c r="O17" s="14">
        <v>85</v>
      </c>
      <c r="P17" s="13">
        <v>26</v>
      </c>
      <c r="Q17" s="13">
        <v>10</v>
      </c>
      <c r="R17" s="13">
        <v>1</v>
      </c>
      <c r="S17" s="13">
        <v>8</v>
      </c>
      <c r="T17" s="13">
        <v>23</v>
      </c>
      <c r="U17" s="13">
        <v>12</v>
      </c>
      <c r="V17" s="13">
        <v>0</v>
      </c>
      <c r="W17" s="13">
        <v>3</v>
      </c>
      <c r="X17" s="13">
        <v>12</v>
      </c>
      <c r="Y17" s="13">
        <v>8</v>
      </c>
      <c r="Z17" s="15">
        <v>31</v>
      </c>
      <c r="AA17" s="14">
        <v>106</v>
      </c>
      <c r="AB17" s="13">
        <v>28</v>
      </c>
      <c r="AC17" s="13">
        <v>4</v>
      </c>
      <c r="AD17" s="13">
        <v>15</v>
      </c>
      <c r="AE17" s="13">
        <v>6</v>
      </c>
      <c r="AF17" s="15">
        <v>2</v>
      </c>
      <c r="AG17" s="14">
        <v>86</v>
      </c>
      <c r="AH17" s="13">
        <v>48</v>
      </c>
      <c r="AI17" s="13">
        <v>51</v>
      </c>
      <c r="AJ17" s="13">
        <v>35</v>
      </c>
      <c r="AK17" s="13">
        <v>32</v>
      </c>
      <c r="AL17" s="15">
        <v>16</v>
      </c>
      <c r="AM17" s="14">
        <v>134</v>
      </c>
      <c r="AN17" s="15">
        <v>0</v>
      </c>
    </row>
    <row r="18" spans="1:40" ht="15" customHeight="1" x14ac:dyDescent="0.3">
      <c r="A18" s="2" t="s">
        <v>329</v>
      </c>
      <c r="B18" s="9"/>
      <c r="C18" s="16">
        <v>0.26</v>
      </c>
      <c r="D18" s="17">
        <v>0.24</v>
      </c>
      <c r="E18" s="18">
        <v>0.31</v>
      </c>
      <c r="F18" s="19">
        <v>0.13</v>
      </c>
      <c r="G18" s="16">
        <v>0.24</v>
      </c>
      <c r="H18" s="16">
        <v>0.28000000000000003</v>
      </c>
      <c r="I18" s="16">
        <v>0.26</v>
      </c>
      <c r="J18" s="16">
        <v>0.32</v>
      </c>
      <c r="K18" s="16">
        <v>0.28000000000000003</v>
      </c>
      <c r="L18" s="20">
        <v>0.19</v>
      </c>
      <c r="M18" s="16">
        <v>0.27</v>
      </c>
      <c r="N18" s="18">
        <v>0.28999999999999998</v>
      </c>
      <c r="O18" s="19">
        <v>0.3</v>
      </c>
      <c r="P18" s="16">
        <v>0.28000000000000003</v>
      </c>
      <c r="Q18" s="16">
        <v>0.23</v>
      </c>
      <c r="R18" s="16">
        <v>0.1</v>
      </c>
      <c r="S18" s="16">
        <v>0.31</v>
      </c>
      <c r="T18" s="20">
        <v>0.17</v>
      </c>
      <c r="U18" s="16">
        <v>0.39</v>
      </c>
      <c r="V18" s="16">
        <v>0</v>
      </c>
      <c r="W18" s="16">
        <v>0.42</v>
      </c>
      <c r="X18" s="16">
        <v>0.28000000000000003</v>
      </c>
      <c r="Y18" s="16">
        <v>0.31</v>
      </c>
      <c r="Z18" s="18">
        <v>0.32</v>
      </c>
      <c r="AA18" s="17">
        <v>0.25</v>
      </c>
      <c r="AB18" s="16">
        <v>0.32</v>
      </c>
      <c r="AC18" s="16">
        <v>0.4</v>
      </c>
      <c r="AD18" s="16">
        <v>0.31</v>
      </c>
      <c r="AE18" s="16">
        <v>0.28000000000000003</v>
      </c>
      <c r="AF18" s="18">
        <v>0.46</v>
      </c>
      <c r="AG18" s="17">
        <v>0.25</v>
      </c>
      <c r="AH18" s="16">
        <v>0.31</v>
      </c>
      <c r="AI18" s="16">
        <v>0.27</v>
      </c>
      <c r="AJ18" s="16">
        <v>0.22</v>
      </c>
      <c r="AK18" s="16">
        <v>0.32</v>
      </c>
      <c r="AL18" s="18">
        <v>0.28000000000000003</v>
      </c>
      <c r="AM18" s="17">
        <v>0.26</v>
      </c>
      <c r="AN18" s="18">
        <v>0</v>
      </c>
    </row>
    <row r="19" spans="1:40" ht="15" customHeight="1" x14ac:dyDescent="0.3">
      <c r="A19" s="2" t="s">
        <v>329</v>
      </c>
      <c r="B19" s="9"/>
      <c r="D19" s="22"/>
      <c r="E19" s="9"/>
      <c r="F19" s="22"/>
      <c r="J19" s="12" t="s">
        <v>432</v>
      </c>
      <c r="K19" s="12" t="s">
        <v>377</v>
      </c>
      <c r="N19" s="11" t="s">
        <v>432</v>
      </c>
      <c r="O19" s="10" t="s">
        <v>382</v>
      </c>
      <c r="U19" s="12" t="s">
        <v>382</v>
      </c>
      <c r="Z19" s="11" t="s">
        <v>382</v>
      </c>
      <c r="AA19" s="22"/>
      <c r="AF19" s="9"/>
      <c r="AG19" s="22"/>
      <c r="AL19" s="9"/>
      <c r="AM19" s="22"/>
      <c r="AN19" s="9"/>
    </row>
    <row r="20" spans="1:40" ht="15" customHeight="1" x14ac:dyDescent="0.3">
      <c r="A20" s="2" t="s">
        <v>329</v>
      </c>
      <c r="B20" s="9" t="s">
        <v>940</v>
      </c>
      <c r="C20" s="13">
        <v>33</v>
      </c>
      <c r="D20" s="14">
        <v>16</v>
      </c>
      <c r="E20" s="15">
        <v>17</v>
      </c>
      <c r="F20" s="14">
        <v>3</v>
      </c>
      <c r="G20" s="13">
        <v>3</v>
      </c>
      <c r="H20" s="13">
        <v>3</v>
      </c>
      <c r="I20" s="13">
        <v>7</v>
      </c>
      <c r="J20" s="13">
        <v>3</v>
      </c>
      <c r="K20" s="13">
        <v>14</v>
      </c>
      <c r="L20" s="13">
        <v>6</v>
      </c>
      <c r="M20" s="13">
        <v>9</v>
      </c>
      <c r="N20" s="15">
        <v>17</v>
      </c>
      <c r="O20" s="14">
        <v>18</v>
      </c>
      <c r="P20" s="13">
        <v>8</v>
      </c>
      <c r="Q20" s="13">
        <v>1</v>
      </c>
      <c r="R20" s="13">
        <v>1</v>
      </c>
      <c r="S20" s="13">
        <v>2</v>
      </c>
      <c r="T20" s="13">
        <v>7</v>
      </c>
      <c r="U20" s="13">
        <v>6</v>
      </c>
      <c r="V20" s="13">
        <v>0</v>
      </c>
      <c r="W20" s="13">
        <v>2</v>
      </c>
      <c r="X20" s="13">
        <v>2</v>
      </c>
      <c r="Y20" s="13">
        <v>1</v>
      </c>
      <c r="Z20" s="15">
        <v>3</v>
      </c>
      <c r="AA20" s="14">
        <v>29</v>
      </c>
      <c r="AB20" s="13">
        <v>3</v>
      </c>
      <c r="AC20" s="13">
        <v>1</v>
      </c>
      <c r="AD20" s="13">
        <v>2</v>
      </c>
      <c r="AE20" s="13">
        <v>1</v>
      </c>
      <c r="AF20" s="15">
        <v>0</v>
      </c>
      <c r="AG20" s="14">
        <v>23</v>
      </c>
      <c r="AH20" s="13">
        <v>9</v>
      </c>
      <c r="AI20" s="13">
        <v>10</v>
      </c>
      <c r="AJ20" s="13">
        <v>14</v>
      </c>
      <c r="AK20" s="13">
        <v>4</v>
      </c>
      <c r="AL20" s="15">
        <v>5</v>
      </c>
      <c r="AM20" s="14">
        <v>33</v>
      </c>
      <c r="AN20" s="15">
        <v>0</v>
      </c>
    </row>
    <row r="21" spans="1:40" ht="15" customHeight="1" x14ac:dyDescent="0.3">
      <c r="A21" s="2" t="s">
        <v>329</v>
      </c>
      <c r="B21" s="9"/>
      <c r="C21" s="16">
        <v>0.06</v>
      </c>
      <c r="D21" s="19">
        <v>0.05</v>
      </c>
      <c r="E21" s="21">
        <v>0.09</v>
      </c>
      <c r="F21" s="17">
        <v>7.0000000000000007E-2</v>
      </c>
      <c r="G21" s="16">
        <v>0.04</v>
      </c>
      <c r="H21" s="16">
        <v>0.04</v>
      </c>
      <c r="I21" s="16">
        <v>0.1</v>
      </c>
      <c r="J21" s="16">
        <v>0.04</v>
      </c>
      <c r="K21" s="16">
        <v>0.08</v>
      </c>
      <c r="L21" s="16">
        <v>0.06</v>
      </c>
      <c r="M21" s="16">
        <v>7.0000000000000007E-2</v>
      </c>
      <c r="N21" s="18">
        <v>7.0000000000000007E-2</v>
      </c>
      <c r="O21" s="17">
        <v>0.06</v>
      </c>
      <c r="P21" s="16">
        <v>0.09</v>
      </c>
      <c r="Q21" s="16">
        <v>0.02</v>
      </c>
      <c r="R21" s="16">
        <v>0.1</v>
      </c>
      <c r="S21" s="16">
        <v>7.0000000000000007E-2</v>
      </c>
      <c r="T21" s="16">
        <v>0.05</v>
      </c>
      <c r="U21" s="20">
        <v>0.2</v>
      </c>
      <c r="V21" s="16">
        <v>0</v>
      </c>
      <c r="W21" s="16">
        <v>0.31</v>
      </c>
      <c r="X21" s="16">
        <v>0.05</v>
      </c>
      <c r="Y21" s="16">
        <v>0.03</v>
      </c>
      <c r="Z21" s="18">
        <v>0.03</v>
      </c>
      <c r="AA21" s="17">
        <v>7.0000000000000007E-2</v>
      </c>
      <c r="AB21" s="16">
        <v>0.04</v>
      </c>
      <c r="AC21" s="16">
        <v>0.08</v>
      </c>
      <c r="AD21" s="16">
        <v>0.03</v>
      </c>
      <c r="AE21" s="16">
        <v>0.04</v>
      </c>
      <c r="AF21" s="18">
        <v>0</v>
      </c>
      <c r="AG21" s="17">
        <v>7.0000000000000007E-2</v>
      </c>
      <c r="AH21" s="16">
        <v>0.06</v>
      </c>
      <c r="AI21" s="16">
        <v>0.05</v>
      </c>
      <c r="AJ21" s="16">
        <v>0.09</v>
      </c>
      <c r="AK21" s="16">
        <v>0.04</v>
      </c>
      <c r="AL21" s="18">
        <v>0.09</v>
      </c>
      <c r="AM21" s="17">
        <v>0.06</v>
      </c>
      <c r="AN21" s="18">
        <v>0</v>
      </c>
    </row>
    <row r="22" spans="1:40" ht="15" customHeight="1" x14ac:dyDescent="0.3">
      <c r="A22" s="2" t="s">
        <v>329</v>
      </c>
      <c r="B22" s="9"/>
      <c r="D22" s="22"/>
      <c r="E22" s="11" t="s">
        <v>377</v>
      </c>
      <c r="F22" s="22"/>
      <c r="N22" s="9"/>
      <c r="O22" s="22"/>
      <c r="U22" s="12" t="s">
        <v>1359</v>
      </c>
      <c r="Z22" s="9"/>
      <c r="AA22" s="22"/>
      <c r="AF22" s="9"/>
      <c r="AG22" s="22"/>
      <c r="AL22" s="9"/>
      <c r="AM22" s="22"/>
      <c r="AN22" s="9"/>
    </row>
    <row r="23" spans="1:40" ht="15" customHeight="1" x14ac:dyDescent="0.3">
      <c r="A23" s="2" t="s">
        <v>329</v>
      </c>
      <c r="B23" s="9" t="s">
        <v>950</v>
      </c>
      <c r="C23" s="13">
        <v>21</v>
      </c>
      <c r="D23" s="14">
        <v>11</v>
      </c>
      <c r="E23" s="15">
        <v>10</v>
      </c>
      <c r="F23" s="14">
        <v>0</v>
      </c>
      <c r="G23" s="13">
        <v>5</v>
      </c>
      <c r="H23" s="13">
        <v>3</v>
      </c>
      <c r="I23" s="13">
        <v>2</v>
      </c>
      <c r="J23" s="13">
        <v>4</v>
      </c>
      <c r="K23" s="13">
        <v>7</v>
      </c>
      <c r="L23" s="13">
        <v>5</v>
      </c>
      <c r="M23" s="13">
        <v>5</v>
      </c>
      <c r="N23" s="15">
        <v>11</v>
      </c>
      <c r="O23" s="14">
        <v>11</v>
      </c>
      <c r="P23" s="13">
        <v>3</v>
      </c>
      <c r="Q23" s="13">
        <v>1</v>
      </c>
      <c r="R23" s="13">
        <v>0</v>
      </c>
      <c r="S23" s="13">
        <v>0</v>
      </c>
      <c r="T23" s="13">
        <v>7</v>
      </c>
      <c r="U23" s="13">
        <v>0</v>
      </c>
      <c r="V23" s="13">
        <v>0</v>
      </c>
      <c r="W23" s="13">
        <v>0</v>
      </c>
      <c r="X23" s="13">
        <v>5</v>
      </c>
      <c r="Y23" s="13">
        <v>1</v>
      </c>
      <c r="Z23" s="15">
        <v>4</v>
      </c>
      <c r="AA23" s="14">
        <v>18</v>
      </c>
      <c r="AB23" s="13">
        <v>3</v>
      </c>
      <c r="AC23" s="13">
        <v>0</v>
      </c>
      <c r="AD23" s="13">
        <v>1</v>
      </c>
      <c r="AE23" s="13">
        <v>2</v>
      </c>
      <c r="AF23" s="15">
        <v>0</v>
      </c>
      <c r="AG23" s="14">
        <v>14</v>
      </c>
      <c r="AH23" s="13">
        <v>7</v>
      </c>
      <c r="AI23" s="13">
        <v>5</v>
      </c>
      <c r="AJ23" s="13">
        <v>9</v>
      </c>
      <c r="AK23" s="13">
        <v>1</v>
      </c>
      <c r="AL23" s="15">
        <v>6</v>
      </c>
      <c r="AM23" s="14">
        <v>21</v>
      </c>
      <c r="AN23" s="15">
        <v>0</v>
      </c>
    </row>
    <row r="24" spans="1:40" ht="15" customHeight="1" x14ac:dyDescent="0.3">
      <c r="A24" s="2" t="s">
        <v>329</v>
      </c>
      <c r="B24" s="9"/>
      <c r="C24" s="16">
        <v>0.04</v>
      </c>
      <c r="D24" s="17">
        <v>0.03</v>
      </c>
      <c r="E24" s="18">
        <v>0.05</v>
      </c>
      <c r="F24" s="17">
        <v>0</v>
      </c>
      <c r="G24" s="16">
        <v>7.0000000000000007E-2</v>
      </c>
      <c r="H24" s="16">
        <v>0.04</v>
      </c>
      <c r="I24" s="16">
        <v>0.03</v>
      </c>
      <c r="J24" s="16">
        <v>0.04</v>
      </c>
      <c r="K24" s="16">
        <v>0.04</v>
      </c>
      <c r="L24" s="16">
        <v>0.04</v>
      </c>
      <c r="M24" s="16">
        <v>0.04</v>
      </c>
      <c r="N24" s="18">
        <v>0.04</v>
      </c>
      <c r="O24" s="17">
        <v>0.04</v>
      </c>
      <c r="P24" s="16">
        <v>0.03</v>
      </c>
      <c r="Q24" s="16">
        <v>0.03</v>
      </c>
      <c r="R24" s="16">
        <v>0</v>
      </c>
      <c r="S24" s="16">
        <v>0</v>
      </c>
      <c r="T24" s="16">
        <v>0.05</v>
      </c>
      <c r="U24" s="16">
        <v>0</v>
      </c>
      <c r="V24" s="16">
        <v>0</v>
      </c>
      <c r="W24" s="16">
        <v>0</v>
      </c>
      <c r="X24" s="20">
        <v>0.12</v>
      </c>
      <c r="Y24" s="16">
        <v>0.04</v>
      </c>
      <c r="Z24" s="18">
        <v>0.04</v>
      </c>
      <c r="AA24" s="17">
        <v>0.04</v>
      </c>
      <c r="AB24" s="16">
        <v>0.03</v>
      </c>
      <c r="AC24" s="16">
        <v>0</v>
      </c>
      <c r="AD24" s="16">
        <v>0.02</v>
      </c>
      <c r="AE24" s="16">
        <v>7.0000000000000007E-2</v>
      </c>
      <c r="AF24" s="18">
        <v>0</v>
      </c>
      <c r="AG24" s="17">
        <v>0.04</v>
      </c>
      <c r="AH24" s="16">
        <v>0.04</v>
      </c>
      <c r="AI24" s="16">
        <v>0.03</v>
      </c>
      <c r="AJ24" s="16">
        <v>0.05</v>
      </c>
      <c r="AK24" s="16">
        <v>0.01</v>
      </c>
      <c r="AL24" s="21">
        <v>0.1</v>
      </c>
      <c r="AM24" s="17">
        <v>0.04</v>
      </c>
      <c r="AN24" s="18">
        <v>0</v>
      </c>
    </row>
    <row r="25" spans="1:40" ht="15" customHeight="1" x14ac:dyDescent="0.3">
      <c r="A25" s="2" t="s">
        <v>329</v>
      </c>
      <c r="B25" s="9"/>
      <c r="D25" s="22"/>
      <c r="E25" s="9"/>
      <c r="F25" s="22"/>
      <c r="N25" s="9"/>
      <c r="O25" s="22"/>
      <c r="X25" s="12" t="s">
        <v>432</v>
      </c>
      <c r="Z25" s="9"/>
      <c r="AA25" s="22"/>
      <c r="AF25" s="9"/>
      <c r="AG25" s="22"/>
      <c r="AL25" s="11" t="s">
        <v>500</v>
      </c>
      <c r="AM25" s="22"/>
      <c r="AN25" s="9"/>
    </row>
    <row r="26" spans="1:40" ht="15" customHeight="1" x14ac:dyDescent="0.3">
      <c r="A26" s="2" t="s">
        <v>329</v>
      </c>
      <c r="B26" s="9" t="s">
        <v>774</v>
      </c>
      <c r="C26" s="13">
        <v>4</v>
      </c>
      <c r="D26" s="14">
        <v>4</v>
      </c>
      <c r="E26" s="15">
        <v>0</v>
      </c>
      <c r="F26" s="14">
        <v>0</v>
      </c>
      <c r="G26" s="13">
        <v>1</v>
      </c>
      <c r="H26" s="13">
        <v>0</v>
      </c>
      <c r="I26" s="13">
        <v>1</v>
      </c>
      <c r="J26" s="13">
        <v>1</v>
      </c>
      <c r="K26" s="13">
        <v>1</v>
      </c>
      <c r="L26" s="13">
        <v>1</v>
      </c>
      <c r="M26" s="13">
        <v>1</v>
      </c>
      <c r="N26" s="15">
        <v>2</v>
      </c>
      <c r="O26" s="14">
        <v>3</v>
      </c>
      <c r="P26" s="13">
        <v>0</v>
      </c>
      <c r="Q26" s="13">
        <v>0</v>
      </c>
      <c r="R26" s="13">
        <v>0</v>
      </c>
      <c r="S26" s="13">
        <v>0</v>
      </c>
      <c r="T26" s="13">
        <v>1</v>
      </c>
      <c r="U26" s="13">
        <v>0</v>
      </c>
      <c r="V26" s="13">
        <v>0</v>
      </c>
      <c r="W26" s="13">
        <v>0</v>
      </c>
      <c r="X26" s="13">
        <v>3</v>
      </c>
      <c r="Y26" s="13">
        <v>0</v>
      </c>
      <c r="Z26" s="15">
        <v>0</v>
      </c>
      <c r="AA26" s="14">
        <v>4</v>
      </c>
      <c r="AB26" s="13">
        <v>0</v>
      </c>
      <c r="AC26" s="13">
        <v>0</v>
      </c>
      <c r="AD26" s="13">
        <v>0</v>
      </c>
      <c r="AE26" s="13">
        <v>0</v>
      </c>
      <c r="AF26" s="15">
        <v>0</v>
      </c>
      <c r="AG26" s="14">
        <v>2</v>
      </c>
      <c r="AH26" s="13">
        <v>2</v>
      </c>
      <c r="AI26" s="13">
        <v>2</v>
      </c>
      <c r="AJ26" s="13">
        <v>0</v>
      </c>
      <c r="AK26" s="13">
        <v>1</v>
      </c>
      <c r="AL26" s="15">
        <v>1</v>
      </c>
      <c r="AM26" s="14">
        <v>4</v>
      </c>
      <c r="AN26" s="15">
        <v>0</v>
      </c>
    </row>
    <row r="27" spans="1:40" ht="15" customHeight="1" x14ac:dyDescent="0.3">
      <c r="A27" s="2" t="s">
        <v>329</v>
      </c>
      <c r="B27" s="9"/>
      <c r="C27" s="16">
        <v>0.01</v>
      </c>
      <c r="D27" s="17">
        <v>0.01</v>
      </c>
      <c r="E27" s="18">
        <v>0</v>
      </c>
      <c r="F27" s="17">
        <v>0</v>
      </c>
      <c r="G27" s="16">
        <v>0.01</v>
      </c>
      <c r="H27" s="16">
        <v>0</v>
      </c>
      <c r="I27" s="16">
        <v>0.02</v>
      </c>
      <c r="J27" s="16">
        <v>0.01</v>
      </c>
      <c r="K27" s="16">
        <v>0.01</v>
      </c>
      <c r="L27" s="16">
        <v>0.01</v>
      </c>
      <c r="M27" s="16">
        <v>0.01</v>
      </c>
      <c r="N27" s="18">
        <v>0.01</v>
      </c>
      <c r="O27" s="17">
        <v>0.01</v>
      </c>
      <c r="P27" s="16">
        <v>0</v>
      </c>
      <c r="Q27" s="16">
        <v>0</v>
      </c>
      <c r="R27" s="16">
        <v>0</v>
      </c>
      <c r="S27" s="16">
        <v>0</v>
      </c>
      <c r="T27" s="16">
        <v>0.01</v>
      </c>
      <c r="U27" s="16">
        <v>0</v>
      </c>
      <c r="V27" s="16">
        <v>0</v>
      </c>
      <c r="W27" s="16">
        <v>0</v>
      </c>
      <c r="X27" s="20">
        <v>7.0000000000000007E-2</v>
      </c>
      <c r="Y27" s="16">
        <v>0</v>
      </c>
      <c r="Z27" s="18">
        <v>0</v>
      </c>
      <c r="AA27" s="17">
        <v>0.01</v>
      </c>
      <c r="AB27" s="16">
        <v>0</v>
      </c>
      <c r="AC27" s="16">
        <v>0</v>
      </c>
      <c r="AD27" s="16">
        <v>0</v>
      </c>
      <c r="AE27" s="16">
        <v>0</v>
      </c>
      <c r="AF27" s="18">
        <v>0</v>
      </c>
      <c r="AG27" s="17">
        <v>0.01</v>
      </c>
      <c r="AH27" s="16">
        <v>0.01</v>
      </c>
      <c r="AI27" s="16">
        <v>0.01</v>
      </c>
      <c r="AJ27" s="16">
        <v>0</v>
      </c>
      <c r="AK27" s="16">
        <v>0.01</v>
      </c>
      <c r="AL27" s="18">
        <v>0.02</v>
      </c>
      <c r="AM27" s="17">
        <v>0.01</v>
      </c>
      <c r="AN27" s="18">
        <v>0</v>
      </c>
    </row>
    <row r="28" spans="1:40" ht="15" customHeight="1" x14ac:dyDescent="0.3">
      <c r="A28" s="2" t="s">
        <v>329</v>
      </c>
      <c r="B28" s="9"/>
      <c r="D28" s="22"/>
      <c r="E28" s="9"/>
      <c r="F28" s="22"/>
      <c r="N28" s="9"/>
      <c r="O28" s="22"/>
      <c r="X28" s="12" t="s">
        <v>1192</v>
      </c>
      <c r="Z28" s="9"/>
      <c r="AA28" s="22"/>
      <c r="AF28" s="9"/>
      <c r="AG28" s="22"/>
      <c r="AL28" s="9"/>
      <c r="AM28" s="22"/>
      <c r="AN28" s="9"/>
    </row>
    <row r="29" spans="1:40" ht="15" customHeight="1" x14ac:dyDescent="0.3">
      <c r="A29" s="2" t="s">
        <v>329</v>
      </c>
      <c r="B29" s="9" t="s">
        <v>960</v>
      </c>
      <c r="C29" s="13">
        <v>315</v>
      </c>
      <c r="D29" s="14">
        <v>218</v>
      </c>
      <c r="E29" s="15">
        <v>97</v>
      </c>
      <c r="F29" s="14">
        <v>37</v>
      </c>
      <c r="G29" s="13">
        <v>45</v>
      </c>
      <c r="H29" s="13">
        <v>42</v>
      </c>
      <c r="I29" s="13">
        <v>40</v>
      </c>
      <c r="J29" s="13">
        <v>52</v>
      </c>
      <c r="K29" s="13">
        <v>99</v>
      </c>
      <c r="L29" s="13">
        <v>82</v>
      </c>
      <c r="M29" s="13">
        <v>82</v>
      </c>
      <c r="N29" s="15">
        <v>151</v>
      </c>
      <c r="O29" s="14">
        <v>164</v>
      </c>
      <c r="P29" s="13">
        <v>55</v>
      </c>
      <c r="Q29" s="13">
        <v>31</v>
      </c>
      <c r="R29" s="13">
        <v>7</v>
      </c>
      <c r="S29" s="13">
        <v>17</v>
      </c>
      <c r="T29" s="13">
        <v>95</v>
      </c>
      <c r="U29" s="13">
        <v>13</v>
      </c>
      <c r="V29" s="13">
        <v>1</v>
      </c>
      <c r="W29" s="13">
        <v>2</v>
      </c>
      <c r="X29" s="13">
        <v>20</v>
      </c>
      <c r="Y29" s="13">
        <v>15</v>
      </c>
      <c r="Z29" s="15">
        <v>59</v>
      </c>
      <c r="AA29" s="14">
        <v>263</v>
      </c>
      <c r="AB29" s="13">
        <v>53</v>
      </c>
      <c r="AC29" s="13">
        <v>5</v>
      </c>
      <c r="AD29" s="13">
        <v>32</v>
      </c>
      <c r="AE29" s="13">
        <v>14</v>
      </c>
      <c r="AF29" s="15">
        <v>2</v>
      </c>
      <c r="AG29" s="14">
        <v>225</v>
      </c>
      <c r="AH29" s="13">
        <v>90</v>
      </c>
      <c r="AI29" s="13">
        <v>124</v>
      </c>
      <c r="AJ29" s="13">
        <v>101</v>
      </c>
      <c r="AK29" s="13">
        <v>61</v>
      </c>
      <c r="AL29" s="15">
        <v>29</v>
      </c>
      <c r="AM29" s="14">
        <v>315</v>
      </c>
      <c r="AN29" s="15">
        <v>0</v>
      </c>
    </row>
    <row r="30" spans="1:40" ht="15" customHeight="1" x14ac:dyDescent="0.3">
      <c r="A30" s="2" t="s">
        <v>329</v>
      </c>
      <c r="B30" s="9"/>
      <c r="C30" s="16">
        <v>0.62</v>
      </c>
      <c r="D30" s="19">
        <v>0.67</v>
      </c>
      <c r="E30" s="21">
        <v>0.54</v>
      </c>
      <c r="F30" s="19">
        <v>0.8</v>
      </c>
      <c r="G30" s="16">
        <v>0.64</v>
      </c>
      <c r="H30" s="16">
        <v>0.64</v>
      </c>
      <c r="I30" s="16">
        <v>0.6</v>
      </c>
      <c r="J30" s="16">
        <v>0.59</v>
      </c>
      <c r="K30" s="16">
        <v>0.59</v>
      </c>
      <c r="L30" s="20">
        <v>0.7</v>
      </c>
      <c r="M30" s="16">
        <v>0.62</v>
      </c>
      <c r="N30" s="18">
        <v>0.59</v>
      </c>
      <c r="O30" s="17">
        <v>0.59</v>
      </c>
      <c r="P30" s="16">
        <v>0.6</v>
      </c>
      <c r="Q30" s="16">
        <v>0.72</v>
      </c>
      <c r="R30" s="16">
        <v>0.81</v>
      </c>
      <c r="S30" s="16">
        <v>0.62</v>
      </c>
      <c r="T30" s="20">
        <v>0.72</v>
      </c>
      <c r="U30" s="20">
        <v>0.41</v>
      </c>
      <c r="V30" s="16">
        <v>1</v>
      </c>
      <c r="W30" s="16">
        <v>0.27</v>
      </c>
      <c r="X30" s="20">
        <v>0.48</v>
      </c>
      <c r="Y30" s="16">
        <v>0.62</v>
      </c>
      <c r="Z30" s="18">
        <v>0.61</v>
      </c>
      <c r="AA30" s="17">
        <v>0.63</v>
      </c>
      <c r="AB30" s="16">
        <v>0.61</v>
      </c>
      <c r="AC30" s="16">
        <v>0.52</v>
      </c>
      <c r="AD30" s="16">
        <v>0.63</v>
      </c>
      <c r="AE30" s="16">
        <v>0.61</v>
      </c>
      <c r="AF30" s="18">
        <v>0.54</v>
      </c>
      <c r="AG30" s="17">
        <v>0.64</v>
      </c>
      <c r="AH30" s="16">
        <v>0.57999999999999996</v>
      </c>
      <c r="AI30" s="16">
        <v>0.65</v>
      </c>
      <c r="AJ30" s="16">
        <v>0.64</v>
      </c>
      <c r="AK30" s="16">
        <v>0.62</v>
      </c>
      <c r="AL30" s="18">
        <v>0.51</v>
      </c>
      <c r="AM30" s="17">
        <v>0.62</v>
      </c>
      <c r="AN30" s="18">
        <v>0</v>
      </c>
    </row>
    <row r="31" spans="1:40" ht="15" customHeight="1" x14ac:dyDescent="0.3">
      <c r="A31" s="2" t="s">
        <v>329</v>
      </c>
      <c r="B31" s="9"/>
      <c r="D31" s="10" t="s">
        <v>378</v>
      </c>
      <c r="E31" s="9"/>
      <c r="F31" s="10" t="s">
        <v>447</v>
      </c>
      <c r="L31" s="12" t="s">
        <v>448</v>
      </c>
      <c r="N31" s="9"/>
      <c r="O31" s="22"/>
      <c r="Q31" s="12" t="s">
        <v>1009</v>
      </c>
      <c r="T31" s="12" t="s">
        <v>1010</v>
      </c>
      <c r="Z31" s="9"/>
      <c r="AA31" s="22"/>
      <c r="AF31" s="9"/>
      <c r="AG31" s="22"/>
      <c r="AL31" s="9"/>
      <c r="AM31" s="22"/>
      <c r="AN31" s="9"/>
    </row>
    <row r="32" spans="1:40" ht="15" customHeight="1" x14ac:dyDescent="0.3">
      <c r="A32" s="2" t="s">
        <v>329</v>
      </c>
      <c r="B32" s="9" t="s">
        <v>970</v>
      </c>
      <c r="C32" s="13">
        <v>53</v>
      </c>
      <c r="D32" s="14">
        <v>27</v>
      </c>
      <c r="E32" s="15">
        <v>26</v>
      </c>
      <c r="F32" s="14">
        <v>3</v>
      </c>
      <c r="G32" s="13">
        <v>8</v>
      </c>
      <c r="H32" s="13">
        <v>5</v>
      </c>
      <c r="I32" s="13">
        <v>9</v>
      </c>
      <c r="J32" s="13">
        <v>7</v>
      </c>
      <c r="K32" s="13">
        <v>21</v>
      </c>
      <c r="L32" s="13">
        <v>11</v>
      </c>
      <c r="M32" s="13">
        <v>14</v>
      </c>
      <c r="N32" s="15">
        <v>28</v>
      </c>
      <c r="O32" s="14">
        <v>29</v>
      </c>
      <c r="P32" s="13">
        <v>11</v>
      </c>
      <c r="Q32" s="13">
        <v>2</v>
      </c>
      <c r="R32" s="13">
        <v>1</v>
      </c>
      <c r="S32" s="13">
        <v>2</v>
      </c>
      <c r="T32" s="13">
        <v>13</v>
      </c>
      <c r="U32" s="13">
        <v>6</v>
      </c>
      <c r="V32" s="13">
        <v>0</v>
      </c>
      <c r="W32" s="13">
        <v>2</v>
      </c>
      <c r="X32" s="13">
        <v>7</v>
      </c>
      <c r="Y32" s="13">
        <v>2</v>
      </c>
      <c r="Z32" s="15">
        <v>7</v>
      </c>
      <c r="AA32" s="14">
        <v>47</v>
      </c>
      <c r="AB32" s="13">
        <v>6</v>
      </c>
      <c r="AC32" s="13">
        <v>1</v>
      </c>
      <c r="AD32" s="13">
        <v>3</v>
      </c>
      <c r="AE32" s="13">
        <v>2</v>
      </c>
      <c r="AF32" s="15">
        <v>0</v>
      </c>
      <c r="AG32" s="14">
        <v>37</v>
      </c>
      <c r="AH32" s="13">
        <v>16</v>
      </c>
      <c r="AI32" s="13">
        <v>15</v>
      </c>
      <c r="AJ32" s="13">
        <v>22</v>
      </c>
      <c r="AK32" s="13">
        <v>5</v>
      </c>
      <c r="AL32" s="15">
        <v>11</v>
      </c>
      <c r="AM32" s="14">
        <v>53</v>
      </c>
      <c r="AN32" s="15">
        <v>0</v>
      </c>
    </row>
    <row r="33" spans="1:40" ht="15" customHeight="1" x14ac:dyDescent="0.3">
      <c r="A33" s="2" t="s">
        <v>329</v>
      </c>
      <c r="B33" s="9"/>
      <c r="C33" s="16">
        <v>0.11</v>
      </c>
      <c r="D33" s="19">
        <v>0.08</v>
      </c>
      <c r="E33" s="21">
        <v>0.15</v>
      </c>
      <c r="F33" s="17">
        <v>7.0000000000000007E-2</v>
      </c>
      <c r="G33" s="16">
        <v>0.11</v>
      </c>
      <c r="H33" s="16">
        <v>0.08</v>
      </c>
      <c r="I33" s="16">
        <v>0.13</v>
      </c>
      <c r="J33" s="16">
        <v>0.08</v>
      </c>
      <c r="K33" s="16">
        <v>0.12</v>
      </c>
      <c r="L33" s="16">
        <v>0.1</v>
      </c>
      <c r="M33" s="16">
        <v>0.1</v>
      </c>
      <c r="N33" s="18">
        <v>0.11</v>
      </c>
      <c r="O33" s="17">
        <v>0.1</v>
      </c>
      <c r="P33" s="16">
        <v>0.12</v>
      </c>
      <c r="Q33" s="16">
        <v>0.05</v>
      </c>
      <c r="R33" s="16">
        <v>0.1</v>
      </c>
      <c r="S33" s="16">
        <v>7.0000000000000007E-2</v>
      </c>
      <c r="T33" s="16">
        <v>0.1</v>
      </c>
      <c r="U33" s="16">
        <v>0.2</v>
      </c>
      <c r="V33" s="16">
        <v>0</v>
      </c>
      <c r="W33" s="16">
        <v>0.31</v>
      </c>
      <c r="X33" s="16">
        <v>0.17</v>
      </c>
      <c r="Y33" s="16">
        <v>7.0000000000000007E-2</v>
      </c>
      <c r="Z33" s="18">
        <v>7.0000000000000007E-2</v>
      </c>
      <c r="AA33" s="17">
        <v>0.11</v>
      </c>
      <c r="AB33" s="16">
        <v>7.0000000000000007E-2</v>
      </c>
      <c r="AC33" s="16">
        <v>0.08</v>
      </c>
      <c r="AD33" s="16">
        <v>0.06</v>
      </c>
      <c r="AE33" s="16">
        <v>0.11</v>
      </c>
      <c r="AF33" s="18">
        <v>0</v>
      </c>
      <c r="AG33" s="17">
        <v>0.11</v>
      </c>
      <c r="AH33" s="16">
        <v>0.1</v>
      </c>
      <c r="AI33" s="16">
        <v>0.08</v>
      </c>
      <c r="AJ33" s="16">
        <v>0.14000000000000001</v>
      </c>
      <c r="AK33" s="20">
        <v>0.05</v>
      </c>
      <c r="AL33" s="21">
        <v>0.19</v>
      </c>
      <c r="AM33" s="17">
        <v>0.11</v>
      </c>
      <c r="AN33" s="18">
        <v>0</v>
      </c>
    </row>
    <row r="34" spans="1:40" ht="15" customHeight="1" x14ac:dyDescent="0.3">
      <c r="A34" s="2" t="s">
        <v>329</v>
      </c>
      <c r="B34" s="9"/>
      <c r="C34" s="28"/>
      <c r="D34" s="29"/>
      <c r="E34" s="48" t="s">
        <v>377</v>
      </c>
      <c r="F34" s="29"/>
      <c r="G34" s="28"/>
      <c r="H34" s="28"/>
      <c r="I34" s="28"/>
      <c r="J34" s="28"/>
      <c r="K34" s="28"/>
      <c r="L34" s="28"/>
      <c r="M34" s="28"/>
      <c r="N34" s="30"/>
      <c r="O34" s="29"/>
      <c r="P34" s="28"/>
      <c r="Q34" s="28"/>
      <c r="R34" s="28"/>
      <c r="S34" s="28"/>
      <c r="T34" s="28"/>
      <c r="U34" s="47" t="s">
        <v>379</v>
      </c>
      <c r="V34" s="28"/>
      <c r="W34" s="28"/>
      <c r="X34" s="28"/>
      <c r="Y34" s="28"/>
      <c r="Z34" s="30"/>
      <c r="AA34" s="29"/>
      <c r="AB34" s="28"/>
      <c r="AC34" s="28"/>
      <c r="AD34" s="28"/>
      <c r="AE34" s="28"/>
      <c r="AF34" s="30"/>
      <c r="AG34" s="29"/>
      <c r="AH34" s="28"/>
      <c r="AI34" s="28"/>
      <c r="AJ34" s="47" t="s">
        <v>381</v>
      </c>
      <c r="AK34" s="28"/>
      <c r="AL34" s="48" t="s">
        <v>807</v>
      </c>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6200-000000000000}"/>
  </hyperlinks>
  <pageMargins left="0.7" right="0.7" top="0.75" bottom="0.75" header="0.3" footer="0.3"/>
  <headerFooter>
    <oddHeader>&amp;L&amp;"Aptos"&amp;12&amp;K000000 Classification: CONFIDENTIAL&amp;1#_x000D_</oddHeader>
  </headerFooter>
</worksheet>
</file>

<file path=xl/worksheets/sheet10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300-000000000000}">
  <dimension ref="A1:AN36"/>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1360</v>
      </c>
    </row>
    <row r="4" spans="1:40" x14ac:dyDescent="0.3">
      <c r="A4" s="2" t="s">
        <v>329</v>
      </c>
      <c r="B4" s="2" t="s">
        <v>1361</v>
      </c>
    </row>
    <row r="5" spans="1:40" x14ac:dyDescent="0.3">
      <c r="A5" s="2" t="s">
        <v>329</v>
      </c>
      <c r="B5" s="2" t="s">
        <v>31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458</v>
      </c>
      <c r="D9" s="14">
        <v>264</v>
      </c>
      <c r="E9" s="15">
        <v>194</v>
      </c>
      <c r="F9" s="14">
        <v>19</v>
      </c>
      <c r="G9" s="13">
        <v>63</v>
      </c>
      <c r="H9" s="13">
        <v>55</v>
      </c>
      <c r="I9" s="13">
        <v>64</v>
      </c>
      <c r="J9" s="13">
        <v>74</v>
      </c>
      <c r="K9" s="13">
        <v>183</v>
      </c>
      <c r="L9" s="13">
        <v>82</v>
      </c>
      <c r="M9" s="13">
        <v>119</v>
      </c>
      <c r="N9" s="15">
        <v>257</v>
      </c>
      <c r="O9" s="14">
        <v>458</v>
      </c>
      <c r="P9" s="13">
        <v>0</v>
      </c>
      <c r="Q9" s="13">
        <v>80</v>
      </c>
      <c r="R9" s="13">
        <v>29</v>
      </c>
      <c r="S9" s="13">
        <v>68</v>
      </c>
      <c r="T9" s="13">
        <v>0</v>
      </c>
      <c r="U9" s="13">
        <v>44</v>
      </c>
      <c r="V9" s="13">
        <v>6</v>
      </c>
      <c r="W9" s="13">
        <v>16</v>
      </c>
      <c r="X9" s="13">
        <v>73</v>
      </c>
      <c r="Y9" s="13">
        <v>53</v>
      </c>
      <c r="Z9" s="15">
        <v>89</v>
      </c>
      <c r="AA9" s="14">
        <v>373</v>
      </c>
      <c r="AB9" s="13">
        <v>83</v>
      </c>
      <c r="AC9" s="13">
        <v>9</v>
      </c>
      <c r="AD9" s="13">
        <v>44</v>
      </c>
      <c r="AE9" s="13">
        <v>27</v>
      </c>
      <c r="AF9" s="15">
        <v>3</v>
      </c>
      <c r="AG9" s="14">
        <v>319</v>
      </c>
      <c r="AH9" s="13">
        <v>139</v>
      </c>
      <c r="AI9" s="13">
        <v>187</v>
      </c>
      <c r="AJ9" s="13">
        <v>132</v>
      </c>
      <c r="AK9" s="13">
        <v>79</v>
      </c>
      <c r="AL9" s="15">
        <v>60</v>
      </c>
      <c r="AM9" s="14">
        <v>458</v>
      </c>
      <c r="AN9" s="15">
        <v>0</v>
      </c>
    </row>
    <row r="10" spans="1:40" ht="15" customHeight="1" x14ac:dyDescent="0.3">
      <c r="A10" s="2" t="s">
        <v>329</v>
      </c>
      <c r="B10" s="9" t="s">
        <v>338</v>
      </c>
      <c r="C10" s="13">
        <v>446</v>
      </c>
      <c r="D10" s="14">
        <v>258</v>
      </c>
      <c r="E10" s="15">
        <v>188</v>
      </c>
      <c r="F10" s="14">
        <v>17</v>
      </c>
      <c r="G10" s="13">
        <v>58</v>
      </c>
      <c r="H10" s="13">
        <v>54</v>
      </c>
      <c r="I10" s="13">
        <v>64</v>
      </c>
      <c r="J10" s="13">
        <v>73</v>
      </c>
      <c r="K10" s="13">
        <v>179</v>
      </c>
      <c r="L10" s="13">
        <v>75</v>
      </c>
      <c r="M10" s="13">
        <v>118</v>
      </c>
      <c r="N10" s="15">
        <v>253</v>
      </c>
      <c r="O10" s="14">
        <v>446</v>
      </c>
      <c r="P10" s="13">
        <v>0</v>
      </c>
      <c r="Q10" s="13">
        <v>75</v>
      </c>
      <c r="R10" s="13">
        <v>26</v>
      </c>
      <c r="S10" s="13">
        <v>68</v>
      </c>
      <c r="T10" s="13">
        <v>0</v>
      </c>
      <c r="U10" s="13">
        <v>41</v>
      </c>
      <c r="V10" s="13">
        <v>5</v>
      </c>
      <c r="W10" s="13">
        <v>15</v>
      </c>
      <c r="X10" s="13">
        <v>72</v>
      </c>
      <c r="Y10" s="13">
        <v>47</v>
      </c>
      <c r="Z10" s="15">
        <v>96</v>
      </c>
      <c r="AA10" s="14">
        <v>367</v>
      </c>
      <c r="AB10" s="13">
        <v>79</v>
      </c>
      <c r="AC10" s="13">
        <v>8</v>
      </c>
      <c r="AD10" s="13">
        <v>41</v>
      </c>
      <c r="AE10" s="13">
        <v>23</v>
      </c>
      <c r="AF10" s="15">
        <v>6</v>
      </c>
      <c r="AG10" s="14">
        <v>307</v>
      </c>
      <c r="AH10" s="13">
        <v>139</v>
      </c>
      <c r="AI10" s="13">
        <v>163</v>
      </c>
      <c r="AJ10" s="13">
        <v>143</v>
      </c>
      <c r="AK10" s="13">
        <v>85</v>
      </c>
      <c r="AL10" s="15">
        <v>55</v>
      </c>
      <c r="AM10" s="14">
        <v>446</v>
      </c>
      <c r="AN10" s="15">
        <v>0</v>
      </c>
    </row>
    <row r="11" spans="1:40" ht="15" customHeight="1" x14ac:dyDescent="0.3">
      <c r="A11" s="2" t="s">
        <v>329</v>
      </c>
      <c r="B11" s="9" t="s">
        <v>909</v>
      </c>
      <c r="C11" s="13">
        <v>103</v>
      </c>
      <c r="D11" s="14">
        <v>57</v>
      </c>
      <c r="E11" s="15">
        <v>46</v>
      </c>
      <c r="F11" s="14">
        <v>3</v>
      </c>
      <c r="G11" s="13">
        <v>16</v>
      </c>
      <c r="H11" s="13">
        <v>15</v>
      </c>
      <c r="I11" s="13">
        <v>13</v>
      </c>
      <c r="J11" s="13">
        <v>20</v>
      </c>
      <c r="K11" s="13">
        <v>35</v>
      </c>
      <c r="L11" s="13">
        <v>20</v>
      </c>
      <c r="M11" s="13">
        <v>29</v>
      </c>
      <c r="N11" s="15">
        <v>55</v>
      </c>
      <c r="O11" s="14">
        <v>103</v>
      </c>
      <c r="P11" s="13">
        <v>0</v>
      </c>
      <c r="Q11" s="13">
        <v>17</v>
      </c>
      <c r="R11" s="13">
        <v>5</v>
      </c>
      <c r="S11" s="13">
        <v>15</v>
      </c>
      <c r="T11" s="13">
        <v>0</v>
      </c>
      <c r="U11" s="13">
        <v>9</v>
      </c>
      <c r="V11" s="13">
        <v>0</v>
      </c>
      <c r="W11" s="13">
        <v>3</v>
      </c>
      <c r="X11" s="13">
        <v>21</v>
      </c>
      <c r="Y11" s="13">
        <v>7</v>
      </c>
      <c r="Z11" s="15">
        <v>26</v>
      </c>
      <c r="AA11" s="14">
        <v>84</v>
      </c>
      <c r="AB11" s="13">
        <v>19</v>
      </c>
      <c r="AC11" s="13">
        <v>2</v>
      </c>
      <c r="AD11" s="13">
        <v>6</v>
      </c>
      <c r="AE11" s="13">
        <v>12</v>
      </c>
      <c r="AF11" s="15">
        <v>0</v>
      </c>
      <c r="AG11" s="14">
        <v>72</v>
      </c>
      <c r="AH11" s="13">
        <v>31</v>
      </c>
      <c r="AI11" s="13">
        <v>43</v>
      </c>
      <c r="AJ11" s="13">
        <v>28</v>
      </c>
      <c r="AK11" s="13">
        <v>19</v>
      </c>
      <c r="AL11" s="15">
        <v>13</v>
      </c>
      <c r="AM11" s="14">
        <v>103</v>
      </c>
      <c r="AN11" s="15">
        <v>0</v>
      </c>
    </row>
    <row r="12" spans="1:40" ht="15" customHeight="1" x14ac:dyDescent="0.3">
      <c r="A12" s="2" t="s">
        <v>329</v>
      </c>
      <c r="B12" s="9"/>
      <c r="C12" s="16">
        <v>0.23</v>
      </c>
      <c r="D12" s="17">
        <v>0.22</v>
      </c>
      <c r="E12" s="18">
        <v>0.25</v>
      </c>
      <c r="F12" s="17">
        <v>0.2</v>
      </c>
      <c r="G12" s="16">
        <v>0.28000000000000003</v>
      </c>
      <c r="H12" s="16">
        <v>0.28000000000000003</v>
      </c>
      <c r="I12" s="16">
        <v>0.21</v>
      </c>
      <c r="J12" s="16">
        <v>0.27</v>
      </c>
      <c r="K12" s="16">
        <v>0.2</v>
      </c>
      <c r="L12" s="16">
        <v>0.26</v>
      </c>
      <c r="M12" s="16">
        <v>0.24</v>
      </c>
      <c r="N12" s="18">
        <v>0.22</v>
      </c>
      <c r="O12" s="17">
        <v>0.23</v>
      </c>
      <c r="P12" s="16">
        <v>0</v>
      </c>
      <c r="Q12" s="16">
        <v>0.23</v>
      </c>
      <c r="R12" s="16">
        <v>0.2</v>
      </c>
      <c r="S12" s="16">
        <v>0.22</v>
      </c>
      <c r="T12" s="16">
        <v>0</v>
      </c>
      <c r="U12" s="16">
        <v>0.21</v>
      </c>
      <c r="V12" s="16">
        <v>0</v>
      </c>
      <c r="W12" s="16">
        <v>0.22</v>
      </c>
      <c r="X12" s="16">
        <v>0.28999999999999998</v>
      </c>
      <c r="Y12" s="16">
        <v>0.15</v>
      </c>
      <c r="Z12" s="18">
        <v>0.27</v>
      </c>
      <c r="AA12" s="17">
        <v>0.23</v>
      </c>
      <c r="AB12" s="16">
        <v>0.25</v>
      </c>
      <c r="AC12" s="16">
        <v>0.21</v>
      </c>
      <c r="AD12" s="16">
        <v>0.14000000000000001</v>
      </c>
      <c r="AE12" s="16">
        <v>0.5</v>
      </c>
      <c r="AF12" s="18">
        <v>0</v>
      </c>
      <c r="AG12" s="17">
        <v>0.23</v>
      </c>
      <c r="AH12" s="16">
        <v>0.22</v>
      </c>
      <c r="AI12" s="16">
        <v>0.27</v>
      </c>
      <c r="AJ12" s="16">
        <v>0.2</v>
      </c>
      <c r="AK12" s="16">
        <v>0.22</v>
      </c>
      <c r="AL12" s="18">
        <v>0.23</v>
      </c>
      <c r="AM12" s="17">
        <v>0.23</v>
      </c>
      <c r="AN12" s="18">
        <v>0</v>
      </c>
    </row>
    <row r="13" spans="1:40" ht="15" customHeight="1" x14ac:dyDescent="0.3">
      <c r="A13" s="2" t="s">
        <v>329</v>
      </c>
      <c r="B13" s="9" t="s">
        <v>922</v>
      </c>
      <c r="C13" s="13">
        <v>170</v>
      </c>
      <c r="D13" s="14">
        <v>108</v>
      </c>
      <c r="E13" s="15">
        <v>62</v>
      </c>
      <c r="F13" s="14">
        <v>6</v>
      </c>
      <c r="G13" s="13">
        <v>21</v>
      </c>
      <c r="H13" s="13">
        <v>23</v>
      </c>
      <c r="I13" s="13">
        <v>24</v>
      </c>
      <c r="J13" s="13">
        <v>32</v>
      </c>
      <c r="K13" s="13">
        <v>63</v>
      </c>
      <c r="L13" s="13">
        <v>27</v>
      </c>
      <c r="M13" s="13">
        <v>48</v>
      </c>
      <c r="N13" s="15">
        <v>95</v>
      </c>
      <c r="O13" s="14">
        <v>170</v>
      </c>
      <c r="P13" s="13">
        <v>0</v>
      </c>
      <c r="Q13" s="13">
        <v>33</v>
      </c>
      <c r="R13" s="13">
        <v>13</v>
      </c>
      <c r="S13" s="13">
        <v>24</v>
      </c>
      <c r="T13" s="13">
        <v>0</v>
      </c>
      <c r="U13" s="13">
        <v>13</v>
      </c>
      <c r="V13" s="13">
        <v>1</v>
      </c>
      <c r="W13" s="13">
        <v>5</v>
      </c>
      <c r="X13" s="13">
        <v>21</v>
      </c>
      <c r="Y13" s="13">
        <v>20</v>
      </c>
      <c r="Z13" s="15">
        <v>40</v>
      </c>
      <c r="AA13" s="14">
        <v>137</v>
      </c>
      <c r="AB13" s="13">
        <v>32</v>
      </c>
      <c r="AC13" s="13">
        <v>4</v>
      </c>
      <c r="AD13" s="13">
        <v>22</v>
      </c>
      <c r="AE13" s="13">
        <v>5</v>
      </c>
      <c r="AF13" s="15">
        <v>2</v>
      </c>
      <c r="AG13" s="14">
        <v>119</v>
      </c>
      <c r="AH13" s="13">
        <v>51</v>
      </c>
      <c r="AI13" s="13">
        <v>58</v>
      </c>
      <c r="AJ13" s="13">
        <v>61</v>
      </c>
      <c r="AK13" s="13">
        <v>28</v>
      </c>
      <c r="AL13" s="15">
        <v>22</v>
      </c>
      <c r="AM13" s="14">
        <v>170</v>
      </c>
      <c r="AN13" s="15">
        <v>0</v>
      </c>
    </row>
    <row r="14" spans="1:40" ht="15" customHeight="1" x14ac:dyDescent="0.3">
      <c r="A14" s="2" t="s">
        <v>329</v>
      </c>
      <c r="B14" s="9"/>
      <c r="C14" s="16">
        <v>0.38</v>
      </c>
      <c r="D14" s="17">
        <v>0.42</v>
      </c>
      <c r="E14" s="18">
        <v>0.33</v>
      </c>
      <c r="F14" s="17">
        <v>0.33</v>
      </c>
      <c r="G14" s="16">
        <v>0.37</v>
      </c>
      <c r="H14" s="16">
        <v>0.43</v>
      </c>
      <c r="I14" s="16">
        <v>0.38</v>
      </c>
      <c r="J14" s="16">
        <v>0.44</v>
      </c>
      <c r="K14" s="16">
        <v>0.35</v>
      </c>
      <c r="L14" s="16">
        <v>0.36</v>
      </c>
      <c r="M14" s="16">
        <v>0.4</v>
      </c>
      <c r="N14" s="18">
        <v>0.38</v>
      </c>
      <c r="O14" s="17">
        <v>0.38</v>
      </c>
      <c r="P14" s="16">
        <v>0</v>
      </c>
      <c r="Q14" s="16">
        <v>0.44</v>
      </c>
      <c r="R14" s="16">
        <v>0.48</v>
      </c>
      <c r="S14" s="16">
        <v>0.36</v>
      </c>
      <c r="T14" s="16">
        <v>0</v>
      </c>
      <c r="U14" s="16">
        <v>0.32</v>
      </c>
      <c r="V14" s="16">
        <v>0.15</v>
      </c>
      <c r="W14" s="16">
        <v>0.3</v>
      </c>
      <c r="X14" s="16">
        <v>0.28999999999999998</v>
      </c>
      <c r="Y14" s="16">
        <v>0.42</v>
      </c>
      <c r="Z14" s="18">
        <v>0.42</v>
      </c>
      <c r="AA14" s="17">
        <v>0.37</v>
      </c>
      <c r="AB14" s="16">
        <v>0.41</v>
      </c>
      <c r="AC14" s="16">
        <v>0.42</v>
      </c>
      <c r="AD14" s="20">
        <v>0.54</v>
      </c>
      <c r="AE14" s="16">
        <v>0.21</v>
      </c>
      <c r="AF14" s="18">
        <v>0.34</v>
      </c>
      <c r="AG14" s="17">
        <v>0.39</v>
      </c>
      <c r="AH14" s="16">
        <v>0.36</v>
      </c>
      <c r="AI14" s="16">
        <v>0.36</v>
      </c>
      <c r="AJ14" s="16">
        <v>0.42</v>
      </c>
      <c r="AK14" s="16">
        <v>0.33</v>
      </c>
      <c r="AL14" s="18">
        <v>0.41</v>
      </c>
      <c r="AM14" s="17">
        <v>0.38</v>
      </c>
      <c r="AN14" s="18">
        <v>0</v>
      </c>
    </row>
    <row r="15" spans="1:40" ht="15" customHeight="1" x14ac:dyDescent="0.3">
      <c r="A15" s="2" t="s">
        <v>329</v>
      </c>
      <c r="B15" s="9"/>
      <c r="D15" s="22"/>
      <c r="E15" s="9"/>
      <c r="F15" s="22"/>
      <c r="N15" s="9"/>
      <c r="O15" s="22"/>
      <c r="Z15" s="9"/>
      <c r="AA15" s="22"/>
      <c r="AD15" s="12" t="s">
        <v>377</v>
      </c>
      <c r="AF15" s="9"/>
      <c r="AG15" s="22"/>
      <c r="AL15" s="9"/>
      <c r="AM15" s="22"/>
      <c r="AN15" s="9"/>
    </row>
    <row r="16" spans="1:40" ht="15" customHeight="1" x14ac:dyDescent="0.3">
      <c r="A16" s="2" t="s">
        <v>329</v>
      </c>
      <c r="B16" s="9" t="s">
        <v>930</v>
      </c>
      <c r="C16" s="13">
        <v>122</v>
      </c>
      <c r="D16" s="14">
        <v>66</v>
      </c>
      <c r="E16" s="15">
        <v>56</v>
      </c>
      <c r="F16" s="14">
        <v>3</v>
      </c>
      <c r="G16" s="13">
        <v>16</v>
      </c>
      <c r="H16" s="13">
        <v>14</v>
      </c>
      <c r="I16" s="13">
        <v>18</v>
      </c>
      <c r="J16" s="13">
        <v>15</v>
      </c>
      <c r="K16" s="13">
        <v>56</v>
      </c>
      <c r="L16" s="13">
        <v>19</v>
      </c>
      <c r="M16" s="13">
        <v>32</v>
      </c>
      <c r="N16" s="15">
        <v>71</v>
      </c>
      <c r="O16" s="14">
        <v>122</v>
      </c>
      <c r="P16" s="13">
        <v>0</v>
      </c>
      <c r="Q16" s="13">
        <v>19</v>
      </c>
      <c r="R16" s="13">
        <v>5</v>
      </c>
      <c r="S16" s="13">
        <v>18</v>
      </c>
      <c r="T16" s="13">
        <v>0</v>
      </c>
      <c r="U16" s="13">
        <v>11</v>
      </c>
      <c r="V16" s="13">
        <v>3</v>
      </c>
      <c r="W16" s="13">
        <v>4</v>
      </c>
      <c r="X16" s="13">
        <v>19</v>
      </c>
      <c r="Y16" s="13">
        <v>15</v>
      </c>
      <c r="Z16" s="15">
        <v>28</v>
      </c>
      <c r="AA16" s="14">
        <v>101</v>
      </c>
      <c r="AB16" s="13">
        <v>22</v>
      </c>
      <c r="AC16" s="13">
        <v>3</v>
      </c>
      <c r="AD16" s="13">
        <v>10</v>
      </c>
      <c r="AE16" s="13">
        <v>4</v>
      </c>
      <c r="AF16" s="15">
        <v>4</v>
      </c>
      <c r="AG16" s="14">
        <v>79</v>
      </c>
      <c r="AH16" s="13">
        <v>43</v>
      </c>
      <c r="AI16" s="13">
        <v>44</v>
      </c>
      <c r="AJ16" s="13">
        <v>35</v>
      </c>
      <c r="AK16" s="13">
        <v>30</v>
      </c>
      <c r="AL16" s="15">
        <v>13</v>
      </c>
      <c r="AM16" s="14">
        <v>122</v>
      </c>
      <c r="AN16" s="15">
        <v>0</v>
      </c>
    </row>
    <row r="17" spans="1:40" ht="15" customHeight="1" x14ac:dyDescent="0.3">
      <c r="A17" s="2" t="s">
        <v>329</v>
      </c>
      <c r="B17" s="9"/>
      <c r="C17" s="16">
        <v>0.27</v>
      </c>
      <c r="D17" s="17">
        <v>0.26</v>
      </c>
      <c r="E17" s="18">
        <v>0.3</v>
      </c>
      <c r="F17" s="17">
        <v>0.15</v>
      </c>
      <c r="G17" s="16">
        <v>0.28000000000000003</v>
      </c>
      <c r="H17" s="16">
        <v>0.25</v>
      </c>
      <c r="I17" s="16">
        <v>0.28999999999999998</v>
      </c>
      <c r="J17" s="16">
        <v>0.21</v>
      </c>
      <c r="K17" s="16">
        <v>0.31</v>
      </c>
      <c r="L17" s="16">
        <v>0.25</v>
      </c>
      <c r="M17" s="16">
        <v>0.27</v>
      </c>
      <c r="N17" s="18">
        <v>0.28000000000000003</v>
      </c>
      <c r="O17" s="17">
        <v>0.27</v>
      </c>
      <c r="P17" s="16">
        <v>0</v>
      </c>
      <c r="Q17" s="16">
        <v>0.26</v>
      </c>
      <c r="R17" s="16">
        <v>0.2</v>
      </c>
      <c r="S17" s="16">
        <v>0.27</v>
      </c>
      <c r="T17" s="16">
        <v>0</v>
      </c>
      <c r="U17" s="16">
        <v>0.26</v>
      </c>
      <c r="V17" s="16">
        <v>0.52</v>
      </c>
      <c r="W17" s="16">
        <v>0.28999999999999998</v>
      </c>
      <c r="X17" s="16">
        <v>0.26</v>
      </c>
      <c r="Y17" s="16">
        <v>0.32</v>
      </c>
      <c r="Z17" s="18">
        <v>0.28999999999999998</v>
      </c>
      <c r="AA17" s="17">
        <v>0.27</v>
      </c>
      <c r="AB17" s="16">
        <v>0.28000000000000003</v>
      </c>
      <c r="AC17" s="16">
        <v>0.36</v>
      </c>
      <c r="AD17" s="16">
        <v>0.25</v>
      </c>
      <c r="AE17" s="16">
        <v>0.19</v>
      </c>
      <c r="AF17" s="18">
        <v>0.66</v>
      </c>
      <c r="AG17" s="17">
        <v>0.26</v>
      </c>
      <c r="AH17" s="16">
        <v>0.31</v>
      </c>
      <c r="AI17" s="16">
        <v>0.27</v>
      </c>
      <c r="AJ17" s="16">
        <v>0.24</v>
      </c>
      <c r="AK17" s="16">
        <v>0.36</v>
      </c>
      <c r="AL17" s="18">
        <v>0.24</v>
      </c>
      <c r="AM17" s="17">
        <v>0.27</v>
      </c>
      <c r="AN17" s="18">
        <v>0</v>
      </c>
    </row>
    <row r="18" spans="1:40" ht="15" customHeight="1" x14ac:dyDescent="0.3">
      <c r="A18" s="2" t="s">
        <v>329</v>
      </c>
      <c r="B18" s="9" t="s">
        <v>940</v>
      </c>
      <c r="C18" s="13">
        <v>27</v>
      </c>
      <c r="D18" s="14">
        <v>14</v>
      </c>
      <c r="E18" s="15">
        <v>13</v>
      </c>
      <c r="F18" s="14">
        <v>4</v>
      </c>
      <c r="G18" s="13">
        <v>2</v>
      </c>
      <c r="H18" s="13">
        <v>1</v>
      </c>
      <c r="I18" s="13">
        <v>5</v>
      </c>
      <c r="J18" s="13">
        <v>0</v>
      </c>
      <c r="K18" s="13">
        <v>15</v>
      </c>
      <c r="L18" s="13">
        <v>6</v>
      </c>
      <c r="M18" s="13">
        <v>6</v>
      </c>
      <c r="N18" s="15">
        <v>15</v>
      </c>
      <c r="O18" s="14">
        <v>27</v>
      </c>
      <c r="P18" s="13">
        <v>0</v>
      </c>
      <c r="Q18" s="13">
        <v>4</v>
      </c>
      <c r="R18" s="13">
        <v>2</v>
      </c>
      <c r="S18" s="13">
        <v>3</v>
      </c>
      <c r="T18" s="13">
        <v>0</v>
      </c>
      <c r="U18" s="13">
        <v>8</v>
      </c>
      <c r="V18" s="13">
        <v>2</v>
      </c>
      <c r="W18" s="13">
        <v>3</v>
      </c>
      <c r="X18" s="13">
        <v>2</v>
      </c>
      <c r="Y18" s="13">
        <v>3</v>
      </c>
      <c r="Z18" s="15">
        <v>1</v>
      </c>
      <c r="AA18" s="14">
        <v>24</v>
      </c>
      <c r="AB18" s="13">
        <v>3</v>
      </c>
      <c r="AC18" s="13">
        <v>0</v>
      </c>
      <c r="AD18" s="13">
        <v>2</v>
      </c>
      <c r="AE18" s="13">
        <v>2</v>
      </c>
      <c r="AF18" s="15">
        <v>0</v>
      </c>
      <c r="AG18" s="14">
        <v>21</v>
      </c>
      <c r="AH18" s="13">
        <v>5</v>
      </c>
      <c r="AI18" s="13">
        <v>11</v>
      </c>
      <c r="AJ18" s="13">
        <v>10</v>
      </c>
      <c r="AK18" s="13">
        <v>1</v>
      </c>
      <c r="AL18" s="15">
        <v>4</v>
      </c>
      <c r="AM18" s="14">
        <v>27</v>
      </c>
      <c r="AN18" s="15">
        <v>0</v>
      </c>
    </row>
    <row r="19" spans="1:40" ht="15" customHeight="1" x14ac:dyDescent="0.3">
      <c r="A19" s="2" t="s">
        <v>329</v>
      </c>
      <c r="B19" s="9"/>
      <c r="C19" s="16">
        <v>0.06</v>
      </c>
      <c r="D19" s="17">
        <v>0.06</v>
      </c>
      <c r="E19" s="18">
        <v>7.0000000000000007E-2</v>
      </c>
      <c r="F19" s="17">
        <v>0.26</v>
      </c>
      <c r="G19" s="16">
        <v>0.03</v>
      </c>
      <c r="H19" s="16">
        <v>0.01</v>
      </c>
      <c r="I19" s="16">
        <v>7.0000000000000007E-2</v>
      </c>
      <c r="J19" s="20">
        <v>0</v>
      </c>
      <c r="K19" s="16">
        <v>0.08</v>
      </c>
      <c r="L19" s="16">
        <v>0.08</v>
      </c>
      <c r="M19" s="16">
        <v>0.05</v>
      </c>
      <c r="N19" s="18">
        <v>0.06</v>
      </c>
      <c r="O19" s="17">
        <v>0.06</v>
      </c>
      <c r="P19" s="16">
        <v>0</v>
      </c>
      <c r="Q19" s="16">
        <v>0.05</v>
      </c>
      <c r="R19" s="16">
        <v>7.0000000000000007E-2</v>
      </c>
      <c r="S19" s="16">
        <v>0.04</v>
      </c>
      <c r="T19" s="16">
        <v>0</v>
      </c>
      <c r="U19" s="20">
        <v>0.19</v>
      </c>
      <c r="V19" s="16">
        <v>0.34</v>
      </c>
      <c r="W19" s="16">
        <v>0.18</v>
      </c>
      <c r="X19" s="16">
        <v>0.03</v>
      </c>
      <c r="Y19" s="16">
        <v>0.05</v>
      </c>
      <c r="Z19" s="21">
        <v>0.01</v>
      </c>
      <c r="AA19" s="17">
        <v>0.06</v>
      </c>
      <c r="AB19" s="16">
        <v>0.04</v>
      </c>
      <c r="AC19" s="16">
        <v>0</v>
      </c>
      <c r="AD19" s="16">
        <v>0.04</v>
      </c>
      <c r="AE19" s="16">
        <v>7.0000000000000007E-2</v>
      </c>
      <c r="AF19" s="18">
        <v>0</v>
      </c>
      <c r="AG19" s="17">
        <v>7.0000000000000007E-2</v>
      </c>
      <c r="AH19" s="16">
        <v>0.04</v>
      </c>
      <c r="AI19" s="16">
        <v>7.0000000000000007E-2</v>
      </c>
      <c r="AJ19" s="16">
        <v>7.0000000000000007E-2</v>
      </c>
      <c r="AK19" s="16">
        <v>0.01</v>
      </c>
      <c r="AL19" s="18">
        <v>0.08</v>
      </c>
      <c r="AM19" s="17">
        <v>0.06</v>
      </c>
      <c r="AN19" s="18">
        <v>0</v>
      </c>
    </row>
    <row r="20" spans="1:40" ht="15" customHeight="1" x14ac:dyDescent="0.3">
      <c r="A20" s="2" t="s">
        <v>329</v>
      </c>
      <c r="B20" s="9"/>
      <c r="D20" s="22"/>
      <c r="E20" s="9"/>
      <c r="F20" s="22"/>
      <c r="I20" s="12" t="s">
        <v>381</v>
      </c>
      <c r="K20" s="12" t="s">
        <v>381</v>
      </c>
      <c r="L20" s="12" t="s">
        <v>381</v>
      </c>
      <c r="N20" s="11" t="s">
        <v>381</v>
      </c>
      <c r="O20" s="22"/>
      <c r="U20" s="12" t="s">
        <v>1362</v>
      </c>
      <c r="Z20" s="9"/>
      <c r="AA20" s="22"/>
      <c r="AF20" s="9"/>
      <c r="AG20" s="22"/>
      <c r="AL20" s="9"/>
      <c r="AM20" s="22"/>
      <c r="AN20" s="9"/>
    </row>
    <row r="21" spans="1:40" ht="15" customHeight="1" x14ac:dyDescent="0.3">
      <c r="A21" s="2" t="s">
        <v>329</v>
      </c>
      <c r="B21" s="9" t="s">
        <v>950</v>
      </c>
      <c r="C21" s="13">
        <v>15</v>
      </c>
      <c r="D21" s="14">
        <v>8</v>
      </c>
      <c r="E21" s="15">
        <v>7</v>
      </c>
      <c r="F21" s="14">
        <v>1</v>
      </c>
      <c r="G21" s="13">
        <v>2</v>
      </c>
      <c r="H21" s="13">
        <v>1</v>
      </c>
      <c r="I21" s="13">
        <v>1</v>
      </c>
      <c r="J21" s="13">
        <v>3</v>
      </c>
      <c r="K21" s="13">
        <v>7</v>
      </c>
      <c r="L21" s="13">
        <v>3</v>
      </c>
      <c r="M21" s="13">
        <v>2</v>
      </c>
      <c r="N21" s="15">
        <v>10</v>
      </c>
      <c r="O21" s="14">
        <v>15</v>
      </c>
      <c r="P21" s="13">
        <v>0</v>
      </c>
      <c r="Q21" s="13">
        <v>1</v>
      </c>
      <c r="R21" s="13">
        <v>1</v>
      </c>
      <c r="S21" s="13">
        <v>3</v>
      </c>
      <c r="T21" s="13">
        <v>0</v>
      </c>
      <c r="U21" s="13">
        <v>1</v>
      </c>
      <c r="V21" s="13">
        <v>0</v>
      </c>
      <c r="W21" s="13">
        <v>0</v>
      </c>
      <c r="X21" s="13">
        <v>6</v>
      </c>
      <c r="Y21" s="13">
        <v>2</v>
      </c>
      <c r="Z21" s="15">
        <v>1</v>
      </c>
      <c r="AA21" s="14">
        <v>13</v>
      </c>
      <c r="AB21" s="13">
        <v>2</v>
      </c>
      <c r="AC21" s="13">
        <v>0</v>
      </c>
      <c r="AD21" s="13">
        <v>1</v>
      </c>
      <c r="AE21" s="13">
        <v>1</v>
      </c>
      <c r="AF21" s="15">
        <v>0</v>
      </c>
      <c r="AG21" s="14">
        <v>8</v>
      </c>
      <c r="AH21" s="13">
        <v>7</v>
      </c>
      <c r="AI21" s="13">
        <v>3</v>
      </c>
      <c r="AJ21" s="13">
        <v>4</v>
      </c>
      <c r="AK21" s="13">
        <v>5</v>
      </c>
      <c r="AL21" s="15">
        <v>2</v>
      </c>
      <c r="AM21" s="14">
        <v>15</v>
      </c>
      <c r="AN21" s="15">
        <v>0</v>
      </c>
    </row>
    <row r="22" spans="1:40" ht="15" customHeight="1" x14ac:dyDescent="0.3">
      <c r="A22" s="2" t="s">
        <v>329</v>
      </c>
      <c r="B22" s="9"/>
      <c r="C22" s="16">
        <v>0.03</v>
      </c>
      <c r="D22" s="17">
        <v>0.03</v>
      </c>
      <c r="E22" s="18">
        <v>0.04</v>
      </c>
      <c r="F22" s="17">
        <v>0.05</v>
      </c>
      <c r="G22" s="16">
        <v>0.03</v>
      </c>
      <c r="H22" s="16">
        <v>0.02</v>
      </c>
      <c r="I22" s="16">
        <v>0.02</v>
      </c>
      <c r="J22" s="16">
        <v>0.04</v>
      </c>
      <c r="K22" s="16">
        <v>0.04</v>
      </c>
      <c r="L22" s="16">
        <v>0.04</v>
      </c>
      <c r="M22" s="16">
        <v>0.02</v>
      </c>
      <c r="N22" s="18">
        <v>0.04</v>
      </c>
      <c r="O22" s="17">
        <v>0.03</v>
      </c>
      <c r="P22" s="16">
        <v>0</v>
      </c>
      <c r="Q22" s="16">
        <v>0.01</v>
      </c>
      <c r="R22" s="16">
        <v>0.04</v>
      </c>
      <c r="S22" s="16">
        <v>0.04</v>
      </c>
      <c r="T22" s="16">
        <v>0</v>
      </c>
      <c r="U22" s="16">
        <v>0.02</v>
      </c>
      <c r="V22" s="16">
        <v>0</v>
      </c>
      <c r="W22" s="16">
        <v>0</v>
      </c>
      <c r="X22" s="20">
        <v>0.09</v>
      </c>
      <c r="Y22" s="16">
        <v>0.04</v>
      </c>
      <c r="Z22" s="18">
        <v>0.01</v>
      </c>
      <c r="AA22" s="17">
        <v>0.04</v>
      </c>
      <c r="AB22" s="16">
        <v>0.02</v>
      </c>
      <c r="AC22" s="16">
        <v>0</v>
      </c>
      <c r="AD22" s="16">
        <v>0.03</v>
      </c>
      <c r="AE22" s="16">
        <v>0.04</v>
      </c>
      <c r="AF22" s="18">
        <v>0</v>
      </c>
      <c r="AG22" s="17">
        <v>0.03</v>
      </c>
      <c r="AH22" s="16">
        <v>0.05</v>
      </c>
      <c r="AI22" s="16">
        <v>0.02</v>
      </c>
      <c r="AJ22" s="16">
        <v>0.03</v>
      </c>
      <c r="AK22" s="16">
        <v>0.06</v>
      </c>
      <c r="AL22" s="18">
        <v>0.03</v>
      </c>
      <c r="AM22" s="17">
        <v>0.03</v>
      </c>
      <c r="AN22" s="18">
        <v>0</v>
      </c>
    </row>
    <row r="23" spans="1:40" ht="15" customHeight="1" x14ac:dyDescent="0.3">
      <c r="A23" s="2" t="s">
        <v>329</v>
      </c>
      <c r="B23" s="9"/>
      <c r="D23" s="22"/>
      <c r="E23" s="9"/>
      <c r="F23" s="22"/>
      <c r="N23" s="9"/>
      <c r="O23" s="22"/>
      <c r="X23" s="12" t="s">
        <v>669</v>
      </c>
      <c r="Z23" s="9"/>
      <c r="AA23" s="22"/>
      <c r="AF23" s="9"/>
      <c r="AG23" s="22"/>
      <c r="AL23" s="9"/>
      <c r="AM23" s="22"/>
      <c r="AN23" s="9"/>
    </row>
    <row r="24" spans="1:40" ht="15" customHeight="1" x14ac:dyDescent="0.3">
      <c r="A24" s="2" t="s">
        <v>329</v>
      </c>
      <c r="B24" s="9" t="s">
        <v>774</v>
      </c>
      <c r="C24" s="13">
        <v>9</v>
      </c>
      <c r="D24" s="14">
        <v>5</v>
      </c>
      <c r="E24" s="15">
        <v>4</v>
      </c>
      <c r="F24" s="14">
        <v>0</v>
      </c>
      <c r="G24" s="13">
        <v>1</v>
      </c>
      <c r="H24" s="13">
        <v>0</v>
      </c>
      <c r="I24" s="13">
        <v>2</v>
      </c>
      <c r="J24" s="13">
        <v>3</v>
      </c>
      <c r="K24" s="13">
        <v>3</v>
      </c>
      <c r="L24" s="13">
        <v>1</v>
      </c>
      <c r="M24" s="13">
        <v>2</v>
      </c>
      <c r="N24" s="15">
        <v>6</v>
      </c>
      <c r="O24" s="14">
        <v>9</v>
      </c>
      <c r="P24" s="13">
        <v>0</v>
      </c>
      <c r="Q24" s="13">
        <v>1</v>
      </c>
      <c r="R24" s="13">
        <v>0</v>
      </c>
      <c r="S24" s="13">
        <v>4</v>
      </c>
      <c r="T24" s="13">
        <v>0</v>
      </c>
      <c r="U24" s="13">
        <v>0</v>
      </c>
      <c r="V24" s="13">
        <v>0</v>
      </c>
      <c r="W24" s="13">
        <v>0</v>
      </c>
      <c r="X24" s="13">
        <v>3</v>
      </c>
      <c r="Y24" s="13">
        <v>1</v>
      </c>
      <c r="Z24" s="15">
        <v>0</v>
      </c>
      <c r="AA24" s="14">
        <v>9</v>
      </c>
      <c r="AB24" s="13">
        <v>0</v>
      </c>
      <c r="AC24" s="13">
        <v>0</v>
      </c>
      <c r="AD24" s="13">
        <v>0</v>
      </c>
      <c r="AE24" s="13">
        <v>0</v>
      </c>
      <c r="AF24" s="15">
        <v>0</v>
      </c>
      <c r="AG24" s="14">
        <v>7</v>
      </c>
      <c r="AH24" s="13">
        <v>2</v>
      </c>
      <c r="AI24" s="13">
        <v>3</v>
      </c>
      <c r="AJ24" s="13">
        <v>5</v>
      </c>
      <c r="AK24" s="13">
        <v>1</v>
      </c>
      <c r="AL24" s="15">
        <v>1</v>
      </c>
      <c r="AM24" s="14">
        <v>9</v>
      </c>
      <c r="AN24" s="15">
        <v>0</v>
      </c>
    </row>
    <row r="25" spans="1:40" ht="15" customHeight="1" x14ac:dyDescent="0.3">
      <c r="A25" s="2" t="s">
        <v>329</v>
      </c>
      <c r="B25" s="9"/>
      <c r="C25" s="16">
        <v>0.02</v>
      </c>
      <c r="D25" s="17">
        <v>0.02</v>
      </c>
      <c r="E25" s="18">
        <v>0.02</v>
      </c>
      <c r="F25" s="17">
        <v>0</v>
      </c>
      <c r="G25" s="16">
        <v>0.01</v>
      </c>
      <c r="H25" s="16">
        <v>0</v>
      </c>
      <c r="I25" s="16">
        <v>0.04</v>
      </c>
      <c r="J25" s="16">
        <v>0.04</v>
      </c>
      <c r="K25" s="16">
        <v>0.02</v>
      </c>
      <c r="L25" s="16">
        <v>0.01</v>
      </c>
      <c r="M25" s="16">
        <v>0.02</v>
      </c>
      <c r="N25" s="18">
        <v>0.02</v>
      </c>
      <c r="O25" s="17">
        <v>0.02</v>
      </c>
      <c r="P25" s="16">
        <v>0</v>
      </c>
      <c r="Q25" s="16">
        <v>0.01</v>
      </c>
      <c r="R25" s="16">
        <v>0</v>
      </c>
      <c r="S25" s="20">
        <v>0.06</v>
      </c>
      <c r="T25" s="16">
        <v>0</v>
      </c>
      <c r="U25" s="16">
        <v>0</v>
      </c>
      <c r="V25" s="16">
        <v>0</v>
      </c>
      <c r="W25" s="16">
        <v>0</v>
      </c>
      <c r="X25" s="16">
        <v>0.04</v>
      </c>
      <c r="Y25" s="16">
        <v>0.02</v>
      </c>
      <c r="Z25" s="18">
        <v>0</v>
      </c>
      <c r="AA25" s="17">
        <v>0.02</v>
      </c>
      <c r="AB25" s="16">
        <v>0</v>
      </c>
      <c r="AC25" s="16">
        <v>0</v>
      </c>
      <c r="AD25" s="16">
        <v>0</v>
      </c>
      <c r="AE25" s="16">
        <v>0</v>
      </c>
      <c r="AF25" s="18">
        <v>0</v>
      </c>
      <c r="AG25" s="17">
        <v>0.02</v>
      </c>
      <c r="AH25" s="16">
        <v>0.01</v>
      </c>
      <c r="AI25" s="16">
        <v>0.02</v>
      </c>
      <c r="AJ25" s="16">
        <v>0.03</v>
      </c>
      <c r="AK25" s="16">
        <v>0.01</v>
      </c>
      <c r="AL25" s="18">
        <v>0.02</v>
      </c>
      <c r="AM25" s="17">
        <v>0.02</v>
      </c>
      <c r="AN25" s="18">
        <v>0</v>
      </c>
    </row>
    <row r="26" spans="1:40" ht="15" customHeight="1" x14ac:dyDescent="0.3">
      <c r="A26" s="2" t="s">
        <v>329</v>
      </c>
      <c r="B26" s="9"/>
      <c r="D26" s="22"/>
      <c r="E26" s="9"/>
      <c r="F26" s="22"/>
      <c r="N26" s="9"/>
      <c r="O26" s="22"/>
      <c r="S26" s="12" t="s">
        <v>653</v>
      </c>
      <c r="Z26" s="9"/>
      <c r="AA26" s="22"/>
      <c r="AF26" s="9"/>
      <c r="AG26" s="22"/>
      <c r="AL26" s="9"/>
      <c r="AM26" s="22"/>
      <c r="AN26" s="9"/>
    </row>
    <row r="27" spans="1:40" ht="15" customHeight="1" x14ac:dyDescent="0.3">
      <c r="A27" s="2" t="s">
        <v>329</v>
      </c>
      <c r="B27" s="9" t="s">
        <v>960</v>
      </c>
      <c r="C27" s="13">
        <v>273</v>
      </c>
      <c r="D27" s="14">
        <v>165</v>
      </c>
      <c r="E27" s="15">
        <v>108</v>
      </c>
      <c r="F27" s="14">
        <v>9</v>
      </c>
      <c r="G27" s="13">
        <v>38</v>
      </c>
      <c r="H27" s="13">
        <v>39</v>
      </c>
      <c r="I27" s="13">
        <v>37</v>
      </c>
      <c r="J27" s="13">
        <v>52</v>
      </c>
      <c r="K27" s="13">
        <v>98</v>
      </c>
      <c r="L27" s="13">
        <v>47</v>
      </c>
      <c r="M27" s="13">
        <v>76</v>
      </c>
      <c r="N27" s="15">
        <v>150</v>
      </c>
      <c r="O27" s="14">
        <v>273</v>
      </c>
      <c r="P27" s="13">
        <v>0</v>
      </c>
      <c r="Q27" s="13">
        <v>50</v>
      </c>
      <c r="R27" s="13">
        <v>18</v>
      </c>
      <c r="S27" s="13">
        <v>40</v>
      </c>
      <c r="T27" s="13">
        <v>0</v>
      </c>
      <c r="U27" s="13">
        <v>22</v>
      </c>
      <c r="V27" s="13">
        <v>1</v>
      </c>
      <c r="W27" s="13">
        <v>8</v>
      </c>
      <c r="X27" s="13">
        <v>42</v>
      </c>
      <c r="Y27" s="13">
        <v>27</v>
      </c>
      <c r="Z27" s="15">
        <v>66</v>
      </c>
      <c r="AA27" s="14">
        <v>221</v>
      </c>
      <c r="AB27" s="13">
        <v>52</v>
      </c>
      <c r="AC27" s="13">
        <v>5</v>
      </c>
      <c r="AD27" s="13">
        <v>28</v>
      </c>
      <c r="AE27" s="13">
        <v>17</v>
      </c>
      <c r="AF27" s="15">
        <v>2</v>
      </c>
      <c r="AG27" s="14">
        <v>191</v>
      </c>
      <c r="AH27" s="13">
        <v>82</v>
      </c>
      <c r="AI27" s="13">
        <v>102</v>
      </c>
      <c r="AJ27" s="13">
        <v>89</v>
      </c>
      <c r="AK27" s="13">
        <v>47</v>
      </c>
      <c r="AL27" s="15">
        <v>35</v>
      </c>
      <c r="AM27" s="14">
        <v>273</v>
      </c>
      <c r="AN27" s="15">
        <v>0</v>
      </c>
    </row>
    <row r="28" spans="1:40" ht="15" customHeight="1" x14ac:dyDescent="0.3">
      <c r="A28" s="2" t="s">
        <v>329</v>
      </c>
      <c r="B28" s="9"/>
      <c r="C28" s="16">
        <v>0.61</v>
      </c>
      <c r="D28" s="17">
        <v>0.64</v>
      </c>
      <c r="E28" s="18">
        <v>0.57999999999999996</v>
      </c>
      <c r="F28" s="17">
        <v>0.53</v>
      </c>
      <c r="G28" s="16">
        <v>0.64</v>
      </c>
      <c r="H28" s="16">
        <v>0.72</v>
      </c>
      <c r="I28" s="16">
        <v>0.57999999999999996</v>
      </c>
      <c r="J28" s="16">
        <v>0.71</v>
      </c>
      <c r="K28" s="20">
        <v>0.55000000000000004</v>
      </c>
      <c r="L28" s="16">
        <v>0.62</v>
      </c>
      <c r="M28" s="16">
        <v>0.64</v>
      </c>
      <c r="N28" s="18">
        <v>0.59</v>
      </c>
      <c r="O28" s="17">
        <v>0.61</v>
      </c>
      <c r="P28" s="16">
        <v>0</v>
      </c>
      <c r="Q28" s="16">
        <v>0.67</v>
      </c>
      <c r="R28" s="16">
        <v>0.69</v>
      </c>
      <c r="S28" s="16">
        <v>0.57999999999999996</v>
      </c>
      <c r="T28" s="16">
        <v>0</v>
      </c>
      <c r="U28" s="16">
        <v>0.53</v>
      </c>
      <c r="V28" s="16">
        <v>0.15</v>
      </c>
      <c r="W28" s="16">
        <v>0.53</v>
      </c>
      <c r="X28" s="16">
        <v>0.57999999999999996</v>
      </c>
      <c r="Y28" s="16">
        <v>0.56999999999999995</v>
      </c>
      <c r="Z28" s="18">
        <v>0.69</v>
      </c>
      <c r="AA28" s="17">
        <v>0.6</v>
      </c>
      <c r="AB28" s="16">
        <v>0.66</v>
      </c>
      <c r="AC28" s="16">
        <v>0.64</v>
      </c>
      <c r="AD28" s="16">
        <v>0.68</v>
      </c>
      <c r="AE28" s="16">
        <v>0.71</v>
      </c>
      <c r="AF28" s="18">
        <v>0.34</v>
      </c>
      <c r="AG28" s="17">
        <v>0.62</v>
      </c>
      <c r="AH28" s="16">
        <v>0.59</v>
      </c>
      <c r="AI28" s="16">
        <v>0.62</v>
      </c>
      <c r="AJ28" s="16">
        <v>0.62</v>
      </c>
      <c r="AK28" s="16">
        <v>0.56000000000000005</v>
      </c>
      <c r="AL28" s="18">
        <v>0.64</v>
      </c>
      <c r="AM28" s="17">
        <v>0.61</v>
      </c>
      <c r="AN28" s="18">
        <v>0</v>
      </c>
    </row>
    <row r="29" spans="1:40" ht="15" customHeight="1" x14ac:dyDescent="0.3">
      <c r="A29" s="2" t="s">
        <v>329</v>
      </c>
      <c r="B29" s="9"/>
      <c r="D29" s="22"/>
      <c r="E29" s="9"/>
      <c r="F29" s="22"/>
      <c r="H29" s="12" t="s">
        <v>382</v>
      </c>
      <c r="J29" s="12" t="s">
        <v>382</v>
      </c>
      <c r="N29" s="9"/>
      <c r="O29" s="22"/>
      <c r="Z29" s="9"/>
      <c r="AA29" s="22"/>
      <c r="AF29" s="9"/>
      <c r="AG29" s="22"/>
      <c r="AL29" s="9"/>
      <c r="AM29" s="22"/>
      <c r="AN29" s="9"/>
    </row>
    <row r="30" spans="1:40" ht="15" customHeight="1" x14ac:dyDescent="0.3">
      <c r="A30" s="2" t="s">
        <v>329</v>
      </c>
      <c r="B30" s="9" t="s">
        <v>970</v>
      </c>
      <c r="C30" s="13">
        <v>42</v>
      </c>
      <c r="D30" s="14">
        <v>22</v>
      </c>
      <c r="E30" s="15">
        <v>20</v>
      </c>
      <c r="F30" s="14">
        <v>5</v>
      </c>
      <c r="G30" s="13">
        <v>4</v>
      </c>
      <c r="H30" s="13">
        <v>2</v>
      </c>
      <c r="I30" s="13">
        <v>6</v>
      </c>
      <c r="J30" s="13">
        <v>3</v>
      </c>
      <c r="K30" s="13">
        <v>22</v>
      </c>
      <c r="L30" s="13">
        <v>9</v>
      </c>
      <c r="M30" s="13">
        <v>8</v>
      </c>
      <c r="N30" s="15">
        <v>25</v>
      </c>
      <c r="O30" s="14">
        <v>42</v>
      </c>
      <c r="P30" s="13">
        <v>0</v>
      </c>
      <c r="Q30" s="13">
        <v>5</v>
      </c>
      <c r="R30" s="13">
        <v>3</v>
      </c>
      <c r="S30" s="13">
        <v>6</v>
      </c>
      <c r="T30" s="13">
        <v>0</v>
      </c>
      <c r="U30" s="13">
        <v>9</v>
      </c>
      <c r="V30" s="13">
        <v>2</v>
      </c>
      <c r="W30" s="13">
        <v>3</v>
      </c>
      <c r="X30" s="13">
        <v>8</v>
      </c>
      <c r="Y30" s="13">
        <v>4</v>
      </c>
      <c r="Z30" s="15">
        <v>2</v>
      </c>
      <c r="AA30" s="14">
        <v>37</v>
      </c>
      <c r="AB30" s="13">
        <v>5</v>
      </c>
      <c r="AC30" s="13">
        <v>0</v>
      </c>
      <c r="AD30" s="13">
        <v>3</v>
      </c>
      <c r="AE30" s="13">
        <v>2</v>
      </c>
      <c r="AF30" s="15">
        <v>0</v>
      </c>
      <c r="AG30" s="14">
        <v>29</v>
      </c>
      <c r="AH30" s="13">
        <v>12</v>
      </c>
      <c r="AI30" s="13">
        <v>15</v>
      </c>
      <c r="AJ30" s="13">
        <v>15</v>
      </c>
      <c r="AK30" s="13">
        <v>6</v>
      </c>
      <c r="AL30" s="15">
        <v>6</v>
      </c>
      <c r="AM30" s="14">
        <v>42</v>
      </c>
      <c r="AN30" s="15">
        <v>0</v>
      </c>
    </row>
    <row r="31" spans="1:40" ht="15" customHeight="1" x14ac:dyDescent="0.3">
      <c r="A31" s="2" t="s">
        <v>329</v>
      </c>
      <c r="B31" s="9"/>
      <c r="C31" s="16">
        <v>0.09</v>
      </c>
      <c r="D31" s="17">
        <v>0.09</v>
      </c>
      <c r="E31" s="18">
        <v>0.1</v>
      </c>
      <c r="F31" s="17">
        <v>0.31</v>
      </c>
      <c r="G31" s="16">
        <v>0.06</v>
      </c>
      <c r="H31" s="16">
        <v>0.03</v>
      </c>
      <c r="I31" s="16">
        <v>0.09</v>
      </c>
      <c r="J31" s="16">
        <v>0.04</v>
      </c>
      <c r="K31" s="16">
        <v>0.12</v>
      </c>
      <c r="L31" s="16">
        <v>0.12</v>
      </c>
      <c r="M31" s="16">
        <v>0.06</v>
      </c>
      <c r="N31" s="18">
        <v>0.1</v>
      </c>
      <c r="O31" s="17">
        <v>0.09</v>
      </c>
      <c r="P31" s="16">
        <v>0</v>
      </c>
      <c r="Q31" s="16">
        <v>7.0000000000000007E-2</v>
      </c>
      <c r="R31" s="16">
        <v>0.11</v>
      </c>
      <c r="S31" s="16">
        <v>0.09</v>
      </c>
      <c r="T31" s="16">
        <v>0</v>
      </c>
      <c r="U31" s="20">
        <v>0.21</v>
      </c>
      <c r="V31" s="16">
        <v>0.34</v>
      </c>
      <c r="W31" s="16">
        <v>0.18</v>
      </c>
      <c r="X31" s="16">
        <v>0.11</v>
      </c>
      <c r="Y31" s="16">
        <v>0.09</v>
      </c>
      <c r="Z31" s="21">
        <v>0.02</v>
      </c>
      <c r="AA31" s="17">
        <v>0.1</v>
      </c>
      <c r="AB31" s="16">
        <v>7.0000000000000007E-2</v>
      </c>
      <c r="AC31" s="16">
        <v>0</v>
      </c>
      <c r="AD31" s="16">
        <v>7.0000000000000007E-2</v>
      </c>
      <c r="AE31" s="16">
        <v>0.1</v>
      </c>
      <c r="AF31" s="18">
        <v>0</v>
      </c>
      <c r="AG31" s="17">
        <v>0.1</v>
      </c>
      <c r="AH31" s="16">
        <v>0.09</v>
      </c>
      <c r="AI31" s="16">
        <v>0.09</v>
      </c>
      <c r="AJ31" s="16">
        <v>0.1</v>
      </c>
      <c r="AK31" s="16">
        <v>7.0000000000000007E-2</v>
      </c>
      <c r="AL31" s="18">
        <v>0.11</v>
      </c>
      <c r="AM31" s="17">
        <v>0.09</v>
      </c>
      <c r="AN31" s="18">
        <v>0</v>
      </c>
    </row>
    <row r="32" spans="1:40" ht="15" customHeight="1" x14ac:dyDescent="0.3">
      <c r="A32" s="2" t="s">
        <v>329</v>
      </c>
      <c r="B32" s="9"/>
      <c r="C32" s="28"/>
      <c r="D32" s="29"/>
      <c r="E32" s="30"/>
      <c r="F32" s="29"/>
      <c r="G32" s="28"/>
      <c r="H32" s="28"/>
      <c r="I32" s="28"/>
      <c r="J32" s="28"/>
      <c r="K32" s="47" t="s">
        <v>379</v>
      </c>
      <c r="L32" s="28"/>
      <c r="M32" s="28"/>
      <c r="N32" s="30"/>
      <c r="O32" s="49" t="s">
        <v>389</v>
      </c>
      <c r="P32" s="28"/>
      <c r="Q32" s="28"/>
      <c r="R32" s="28"/>
      <c r="S32" s="28"/>
      <c r="T32" s="28"/>
      <c r="U32" s="47" t="s">
        <v>669</v>
      </c>
      <c r="V32" s="28"/>
      <c r="W32" s="28"/>
      <c r="X32" s="47" t="s">
        <v>389</v>
      </c>
      <c r="Y32" s="28"/>
      <c r="Z32" s="30"/>
      <c r="AA32" s="29"/>
      <c r="AB32" s="28"/>
      <c r="AC32" s="28"/>
      <c r="AD32" s="28"/>
      <c r="AE32" s="28"/>
      <c r="AF32" s="30"/>
      <c r="AG32" s="29"/>
      <c r="AH32" s="28"/>
      <c r="AI32" s="28"/>
      <c r="AJ32" s="28"/>
      <c r="AK32" s="28"/>
      <c r="AL32" s="30"/>
      <c r="AM32" s="29"/>
      <c r="AN32" s="30"/>
    </row>
    <row r="33" spans="1:2" x14ac:dyDescent="0.3">
      <c r="A33" s="2" t="s">
        <v>329</v>
      </c>
      <c r="B33" s="2" t="s">
        <v>457</v>
      </c>
    </row>
    <row r="34" spans="1:2" x14ac:dyDescent="0.3">
      <c r="A34" s="2" t="s">
        <v>329</v>
      </c>
      <c r="B34" s="2" t="s">
        <v>458</v>
      </c>
    </row>
    <row r="35" spans="1:2" ht="15" customHeight="1" x14ac:dyDescent="0.3">
      <c r="A35" s="2" t="s">
        <v>329</v>
      </c>
    </row>
    <row r="36" spans="1:2" ht="15" customHeight="1" x14ac:dyDescent="0.3">
      <c r="A36" s="2" t="s">
        <v>329</v>
      </c>
      <c r="B36" s="2" t="s">
        <v>459</v>
      </c>
    </row>
  </sheetData>
  <mergeCells count="6">
    <mergeCell ref="AM6:AN6"/>
    <mergeCell ref="D6:E6"/>
    <mergeCell ref="F6:N6"/>
    <mergeCell ref="O6:Z6"/>
    <mergeCell ref="AA6:AF6"/>
    <mergeCell ref="AG6:AL6"/>
  </mergeCells>
  <hyperlinks>
    <hyperlink ref="B1" location="'Contents'!E1" display="&lt;&lt; Contents" xr:uid="{00000000-0004-0000-6300-000000000000}"/>
  </hyperlinks>
  <pageMargins left="0.7" right="0.7" top="0.75" bottom="0.75" header="0.3" footer="0.3"/>
  <headerFooter>
    <oddHeader>&amp;L&amp;"Aptos"&amp;12&amp;K000000 Classification: CONFIDENTIAL&amp;1#_x000D_</oddHeader>
  </headerFooter>
</worksheet>
</file>

<file path=xl/worksheets/sheet10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400-000000000000}">
  <dimension ref="A1:AN35"/>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1363</v>
      </c>
    </row>
    <row r="4" spans="1:40" x14ac:dyDescent="0.3">
      <c r="A4" s="2" t="s">
        <v>329</v>
      </c>
      <c r="B4" s="2" t="s">
        <v>1364</v>
      </c>
    </row>
    <row r="5" spans="1:40" x14ac:dyDescent="0.3">
      <c r="A5" s="2" t="s">
        <v>329</v>
      </c>
      <c r="B5" s="2" t="s">
        <v>33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467</v>
      </c>
      <c r="M8" s="12" t="s">
        <v>386</v>
      </c>
      <c r="N8" s="11" t="s">
        <v>385</v>
      </c>
      <c r="O8" s="10" t="s">
        <v>462</v>
      </c>
      <c r="P8" s="12" t="s">
        <v>378</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281</v>
      </c>
      <c r="D9" s="14">
        <v>156</v>
      </c>
      <c r="E9" s="15">
        <v>125</v>
      </c>
      <c r="F9" s="14">
        <v>15</v>
      </c>
      <c r="G9" s="13">
        <v>26</v>
      </c>
      <c r="H9" s="13">
        <v>42</v>
      </c>
      <c r="I9" s="13">
        <v>41</v>
      </c>
      <c r="J9" s="13">
        <v>68</v>
      </c>
      <c r="K9" s="13">
        <v>89</v>
      </c>
      <c r="L9" s="13">
        <v>41</v>
      </c>
      <c r="M9" s="13">
        <v>83</v>
      </c>
      <c r="N9" s="15">
        <v>157</v>
      </c>
      <c r="O9" s="14">
        <v>0</v>
      </c>
      <c r="P9" s="13">
        <v>281</v>
      </c>
      <c r="Q9" s="13">
        <v>0</v>
      </c>
      <c r="R9" s="13">
        <v>0</v>
      </c>
      <c r="S9" s="13">
        <v>0</v>
      </c>
      <c r="T9" s="13">
        <v>0</v>
      </c>
      <c r="U9" s="13">
        <v>0</v>
      </c>
      <c r="V9" s="13">
        <v>0</v>
      </c>
      <c r="W9" s="13">
        <v>0</v>
      </c>
      <c r="X9" s="13">
        <v>0</v>
      </c>
      <c r="Y9" s="13">
        <v>0</v>
      </c>
      <c r="Z9" s="15">
        <v>0</v>
      </c>
      <c r="AA9" s="14">
        <v>270</v>
      </c>
      <c r="AB9" s="13">
        <v>9</v>
      </c>
      <c r="AC9" s="13">
        <v>2</v>
      </c>
      <c r="AD9" s="13">
        <v>7</v>
      </c>
      <c r="AE9" s="13">
        <v>0</v>
      </c>
      <c r="AF9" s="15">
        <v>0</v>
      </c>
      <c r="AG9" s="14">
        <v>189</v>
      </c>
      <c r="AH9" s="13">
        <v>92</v>
      </c>
      <c r="AI9" s="13">
        <v>94</v>
      </c>
      <c r="AJ9" s="13">
        <v>95</v>
      </c>
      <c r="AK9" s="13">
        <v>48</v>
      </c>
      <c r="AL9" s="15">
        <v>44</v>
      </c>
      <c r="AM9" s="14">
        <v>281</v>
      </c>
      <c r="AN9" s="15">
        <v>0</v>
      </c>
    </row>
    <row r="10" spans="1:40" ht="15" customHeight="1" x14ac:dyDescent="0.3">
      <c r="A10" s="2" t="s">
        <v>329</v>
      </c>
      <c r="B10" s="9" t="s">
        <v>338</v>
      </c>
      <c r="C10" s="13">
        <v>273</v>
      </c>
      <c r="D10" s="14">
        <v>157</v>
      </c>
      <c r="E10" s="15">
        <v>116</v>
      </c>
      <c r="F10" s="14">
        <v>14</v>
      </c>
      <c r="G10" s="13">
        <v>25</v>
      </c>
      <c r="H10" s="13">
        <v>38</v>
      </c>
      <c r="I10" s="13">
        <v>40</v>
      </c>
      <c r="J10" s="13">
        <v>67</v>
      </c>
      <c r="K10" s="13">
        <v>89</v>
      </c>
      <c r="L10" s="13">
        <v>39</v>
      </c>
      <c r="M10" s="13">
        <v>78</v>
      </c>
      <c r="N10" s="15">
        <v>156</v>
      </c>
      <c r="O10" s="14">
        <v>0</v>
      </c>
      <c r="P10" s="13">
        <v>273</v>
      </c>
      <c r="Q10" s="13">
        <v>0</v>
      </c>
      <c r="R10" s="13">
        <v>0</v>
      </c>
      <c r="S10" s="13">
        <v>0</v>
      </c>
      <c r="T10" s="13">
        <v>0</v>
      </c>
      <c r="U10" s="13">
        <v>0</v>
      </c>
      <c r="V10" s="13">
        <v>0</v>
      </c>
      <c r="W10" s="13">
        <v>0</v>
      </c>
      <c r="X10" s="13">
        <v>0</v>
      </c>
      <c r="Y10" s="13">
        <v>0</v>
      </c>
      <c r="Z10" s="15">
        <v>0</v>
      </c>
      <c r="AA10" s="14">
        <v>265</v>
      </c>
      <c r="AB10" s="13">
        <v>9</v>
      </c>
      <c r="AC10" s="13">
        <v>2</v>
      </c>
      <c r="AD10" s="13">
        <v>7</v>
      </c>
      <c r="AE10" s="13">
        <v>0</v>
      </c>
      <c r="AF10" s="15">
        <v>0</v>
      </c>
      <c r="AG10" s="14">
        <v>186</v>
      </c>
      <c r="AH10" s="13">
        <v>87</v>
      </c>
      <c r="AI10" s="13">
        <v>87</v>
      </c>
      <c r="AJ10" s="13">
        <v>99</v>
      </c>
      <c r="AK10" s="13">
        <v>45</v>
      </c>
      <c r="AL10" s="15">
        <v>42</v>
      </c>
      <c r="AM10" s="14">
        <v>273</v>
      </c>
      <c r="AN10" s="15">
        <v>0</v>
      </c>
    </row>
    <row r="11" spans="1:40" ht="15" customHeight="1" x14ac:dyDescent="0.3">
      <c r="A11" s="2" t="s">
        <v>329</v>
      </c>
      <c r="B11" s="9" t="s">
        <v>909</v>
      </c>
      <c r="C11" s="13">
        <v>60</v>
      </c>
      <c r="D11" s="14">
        <v>42</v>
      </c>
      <c r="E11" s="15">
        <v>18</v>
      </c>
      <c r="F11" s="14">
        <v>5</v>
      </c>
      <c r="G11" s="13">
        <v>7</v>
      </c>
      <c r="H11" s="13">
        <v>7</v>
      </c>
      <c r="I11" s="13">
        <v>9</v>
      </c>
      <c r="J11" s="13">
        <v>9</v>
      </c>
      <c r="K11" s="13">
        <v>23</v>
      </c>
      <c r="L11" s="13">
        <v>12</v>
      </c>
      <c r="M11" s="13">
        <v>16</v>
      </c>
      <c r="N11" s="15">
        <v>32</v>
      </c>
      <c r="O11" s="14">
        <v>0</v>
      </c>
      <c r="P11" s="13">
        <v>60</v>
      </c>
      <c r="Q11" s="13">
        <v>0</v>
      </c>
      <c r="R11" s="13">
        <v>0</v>
      </c>
      <c r="S11" s="13">
        <v>0</v>
      </c>
      <c r="T11" s="13">
        <v>0</v>
      </c>
      <c r="U11" s="13">
        <v>0</v>
      </c>
      <c r="V11" s="13">
        <v>0</v>
      </c>
      <c r="W11" s="13">
        <v>0</v>
      </c>
      <c r="X11" s="13">
        <v>0</v>
      </c>
      <c r="Y11" s="13">
        <v>0</v>
      </c>
      <c r="Z11" s="15">
        <v>0</v>
      </c>
      <c r="AA11" s="14">
        <v>57</v>
      </c>
      <c r="AB11" s="13">
        <v>3</v>
      </c>
      <c r="AC11" s="13">
        <v>0</v>
      </c>
      <c r="AD11" s="13">
        <v>3</v>
      </c>
      <c r="AE11" s="13">
        <v>0</v>
      </c>
      <c r="AF11" s="15">
        <v>0</v>
      </c>
      <c r="AG11" s="14">
        <v>41</v>
      </c>
      <c r="AH11" s="13">
        <v>19</v>
      </c>
      <c r="AI11" s="13">
        <v>20</v>
      </c>
      <c r="AJ11" s="13">
        <v>21</v>
      </c>
      <c r="AK11" s="13">
        <v>11</v>
      </c>
      <c r="AL11" s="15">
        <v>7</v>
      </c>
      <c r="AM11" s="14">
        <v>60</v>
      </c>
      <c r="AN11" s="15">
        <v>0</v>
      </c>
    </row>
    <row r="12" spans="1:40" ht="15" customHeight="1" x14ac:dyDescent="0.3">
      <c r="A12" s="2" t="s">
        <v>329</v>
      </c>
      <c r="B12" s="9"/>
      <c r="C12" s="16">
        <v>0.22</v>
      </c>
      <c r="D12" s="19">
        <v>0.27</v>
      </c>
      <c r="E12" s="21">
        <v>0.15</v>
      </c>
      <c r="F12" s="17">
        <v>0.34</v>
      </c>
      <c r="G12" s="16">
        <v>0.27</v>
      </c>
      <c r="H12" s="16">
        <v>0.18</v>
      </c>
      <c r="I12" s="16">
        <v>0.24</v>
      </c>
      <c r="J12" s="16">
        <v>0.14000000000000001</v>
      </c>
      <c r="K12" s="16">
        <v>0.26</v>
      </c>
      <c r="L12" s="16">
        <v>0.28999999999999998</v>
      </c>
      <c r="M12" s="16">
        <v>0.21</v>
      </c>
      <c r="N12" s="18">
        <v>0.21</v>
      </c>
      <c r="O12" s="17">
        <v>0</v>
      </c>
      <c r="P12" s="16">
        <v>0.22</v>
      </c>
      <c r="Q12" s="16">
        <v>0</v>
      </c>
      <c r="R12" s="16">
        <v>0</v>
      </c>
      <c r="S12" s="16">
        <v>0</v>
      </c>
      <c r="T12" s="16">
        <v>0</v>
      </c>
      <c r="U12" s="16">
        <v>0</v>
      </c>
      <c r="V12" s="16">
        <v>0</v>
      </c>
      <c r="W12" s="16">
        <v>0</v>
      </c>
      <c r="X12" s="16">
        <v>0</v>
      </c>
      <c r="Y12" s="16">
        <v>0</v>
      </c>
      <c r="Z12" s="18">
        <v>0</v>
      </c>
      <c r="AA12" s="17">
        <v>0.22</v>
      </c>
      <c r="AB12" s="16">
        <v>0.33</v>
      </c>
      <c r="AC12" s="16">
        <v>0</v>
      </c>
      <c r="AD12" s="16">
        <v>0.43</v>
      </c>
      <c r="AE12" s="16">
        <v>0</v>
      </c>
      <c r="AF12" s="18">
        <v>0</v>
      </c>
      <c r="AG12" s="17">
        <v>0.22</v>
      </c>
      <c r="AH12" s="16">
        <v>0.21</v>
      </c>
      <c r="AI12" s="16">
        <v>0.23</v>
      </c>
      <c r="AJ12" s="16">
        <v>0.22</v>
      </c>
      <c r="AK12" s="16">
        <v>0.25</v>
      </c>
      <c r="AL12" s="18">
        <v>0.17</v>
      </c>
      <c r="AM12" s="17">
        <v>0.22</v>
      </c>
      <c r="AN12" s="18">
        <v>0</v>
      </c>
    </row>
    <row r="13" spans="1:40" ht="15" customHeight="1" x14ac:dyDescent="0.3">
      <c r="A13" s="2" t="s">
        <v>329</v>
      </c>
      <c r="B13" s="9"/>
      <c r="D13" s="10" t="s">
        <v>378</v>
      </c>
      <c r="E13" s="9"/>
      <c r="F13" s="22"/>
      <c r="N13" s="9"/>
      <c r="O13" s="22"/>
      <c r="Z13" s="9"/>
      <c r="AA13" s="22"/>
      <c r="AF13" s="9"/>
      <c r="AG13" s="22"/>
      <c r="AL13" s="9"/>
      <c r="AM13" s="22"/>
      <c r="AN13" s="9"/>
    </row>
    <row r="14" spans="1:40" ht="15" customHeight="1" x14ac:dyDescent="0.3">
      <c r="A14" s="2" t="s">
        <v>329</v>
      </c>
      <c r="B14" s="9" t="s">
        <v>922</v>
      </c>
      <c r="C14" s="13">
        <v>92</v>
      </c>
      <c r="D14" s="14">
        <v>50</v>
      </c>
      <c r="E14" s="15">
        <v>42</v>
      </c>
      <c r="F14" s="14">
        <v>6</v>
      </c>
      <c r="G14" s="13">
        <v>5</v>
      </c>
      <c r="H14" s="13">
        <v>13</v>
      </c>
      <c r="I14" s="13">
        <v>10</v>
      </c>
      <c r="J14" s="13">
        <v>27</v>
      </c>
      <c r="K14" s="13">
        <v>33</v>
      </c>
      <c r="L14" s="13">
        <v>10</v>
      </c>
      <c r="M14" s="13">
        <v>22</v>
      </c>
      <c r="N14" s="15">
        <v>59</v>
      </c>
      <c r="O14" s="14">
        <v>0</v>
      </c>
      <c r="P14" s="13">
        <v>92</v>
      </c>
      <c r="Q14" s="13">
        <v>0</v>
      </c>
      <c r="R14" s="13">
        <v>0</v>
      </c>
      <c r="S14" s="13">
        <v>0</v>
      </c>
      <c r="T14" s="13">
        <v>0</v>
      </c>
      <c r="U14" s="13">
        <v>0</v>
      </c>
      <c r="V14" s="13">
        <v>0</v>
      </c>
      <c r="W14" s="13">
        <v>0</v>
      </c>
      <c r="X14" s="13">
        <v>0</v>
      </c>
      <c r="Y14" s="13">
        <v>0</v>
      </c>
      <c r="Z14" s="15">
        <v>0</v>
      </c>
      <c r="AA14" s="14">
        <v>89</v>
      </c>
      <c r="AB14" s="13">
        <v>4</v>
      </c>
      <c r="AC14" s="13">
        <v>1</v>
      </c>
      <c r="AD14" s="13">
        <v>3</v>
      </c>
      <c r="AE14" s="13">
        <v>0</v>
      </c>
      <c r="AF14" s="15">
        <v>0</v>
      </c>
      <c r="AG14" s="14">
        <v>63</v>
      </c>
      <c r="AH14" s="13">
        <v>29</v>
      </c>
      <c r="AI14" s="13">
        <v>32</v>
      </c>
      <c r="AJ14" s="13">
        <v>31</v>
      </c>
      <c r="AK14" s="13">
        <v>13</v>
      </c>
      <c r="AL14" s="15">
        <v>16</v>
      </c>
      <c r="AM14" s="14">
        <v>92</v>
      </c>
      <c r="AN14" s="15">
        <v>0</v>
      </c>
    </row>
    <row r="15" spans="1:40" ht="15" customHeight="1" x14ac:dyDescent="0.3">
      <c r="A15" s="2" t="s">
        <v>329</v>
      </c>
      <c r="B15" s="9"/>
      <c r="C15" s="16">
        <v>0.34</v>
      </c>
      <c r="D15" s="17">
        <v>0.32</v>
      </c>
      <c r="E15" s="18">
        <v>0.36</v>
      </c>
      <c r="F15" s="17">
        <v>0.39</v>
      </c>
      <c r="G15" s="16">
        <v>0.19</v>
      </c>
      <c r="H15" s="16">
        <v>0.34</v>
      </c>
      <c r="I15" s="16">
        <v>0.24</v>
      </c>
      <c r="J15" s="16">
        <v>0.4</v>
      </c>
      <c r="K15" s="16">
        <v>0.36</v>
      </c>
      <c r="L15" s="16">
        <v>0.26</v>
      </c>
      <c r="M15" s="16">
        <v>0.28999999999999998</v>
      </c>
      <c r="N15" s="18">
        <v>0.38</v>
      </c>
      <c r="O15" s="17">
        <v>0</v>
      </c>
      <c r="P15" s="16">
        <v>0.34</v>
      </c>
      <c r="Q15" s="16">
        <v>0</v>
      </c>
      <c r="R15" s="16">
        <v>0</v>
      </c>
      <c r="S15" s="16">
        <v>0</v>
      </c>
      <c r="T15" s="16">
        <v>0</v>
      </c>
      <c r="U15" s="16">
        <v>0</v>
      </c>
      <c r="V15" s="16">
        <v>0</v>
      </c>
      <c r="W15" s="16">
        <v>0</v>
      </c>
      <c r="X15" s="16">
        <v>0</v>
      </c>
      <c r="Y15" s="16">
        <v>0</v>
      </c>
      <c r="Z15" s="18">
        <v>0</v>
      </c>
      <c r="AA15" s="17">
        <v>0.33</v>
      </c>
      <c r="AB15" s="16">
        <v>0.42</v>
      </c>
      <c r="AC15" s="16">
        <v>0.44</v>
      </c>
      <c r="AD15" s="16">
        <v>0.41</v>
      </c>
      <c r="AE15" s="16">
        <v>0</v>
      </c>
      <c r="AF15" s="18">
        <v>0</v>
      </c>
      <c r="AG15" s="17">
        <v>0.34</v>
      </c>
      <c r="AH15" s="16">
        <v>0.33</v>
      </c>
      <c r="AI15" s="16">
        <v>0.37</v>
      </c>
      <c r="AJ15" s="16">
        <v>0.31</v>
      </c>
      <c r="AK15" s="16">
        <v>0.28999999999999998</v>
      </c>
      <c r="AL15" s="18">
        <v>0.38</v>
      </c>
      <c r="AM15" s="17">
        <v>0.34</v>
      </c>
      <c r="AN15" s="18">
        <v>0</v>
      </c>
    </row>
    <row r="16" spans="1:40" ht="15" customHeight="1" x14ac:dyDescent="0.3">
      <c r="A16" s="2" t="s">
        <v>329</v>
      </c>
      <c r="B16" s="9" t="s">
        <v>930</v>
      </c>
      <c r="C16" s="13">
        <v>80</v>
      </c>
      <c r="D16" s="14">
        <v>43</v>
      </c>
      <c r="E16" s="15">
        <v>37</v>
      </c>
      <c r="F16" s="14">
        <v>1</v>
      </c>
      <c r="G16" s="13">
        <v>6</v>
      </c>
      <c r="H16" s="13">
        <v>11</v>
      </c>
      <c r="I16" s="13">
        <v>13</v>
      </c>
      <c r="J16" s="13">
        <v>22</v>
      </c>
      <c r="K16" s="13">
        <v>27</v>
      </c>
      <c r="L16" s="13">
        <v>7</v>
      </c>
      <c r="M16" s="13">
        <v>24</v>
      </c>
      <c r="N16" s="15">
        <v>49</v>
      </c>
      <c r="O16" s="14">
        <v>0</v>
      </c>
      <c r="P16" s="13">
        <v>80</v>
      </c>
      <c r="Q16" s="13">
        <v>0</v>
      </c>
      <c r="R16" s="13">
        <v>0</v>
      </c>
      <c r="S16" s="13">
        <v>0</v>
      </c>
      <c r="T16" s="13">
        <v>0</v>
      </c>
      <c r="U16" s="13">
        <v>0</v>
      </c>
      <c r="V16" s="13">
        <v>0</v>
      </c>
      <c r="W16" s="13">
        <v>0</v>
      </c>
      <c r="X16" s="13">
        <v>0</v>
      </c>
      <c r="Y16" s="13">
        <v>0</v>
      </c>
      <c r="Z16" s="15">
        <v>0</v>
      </c>
      <c r="AA16" s="14">
        <v>78</v>
      </c>
      <c r="AB16" s="13">
        <v>2</v>
      </c>
      <c r="AC16" s="13">
        <v>1</v>
      </c>
      <c r="AD16" s="13">
        <v>1</v>
      </c>
      <c r="AE16" s="13">
        <v>0</v>
      </c>
      <c r="AF16" s="15">
        <v>0</v>
      </c>
      <c r="AG16" s="14">
        <v>54</v>
      </c>
      <c r="AH16" s="13">
        <v>26</v>
      </c>
      <c r="AI16" s="13">
        <v>20</v>
      </c>
      <c r="AJ16" s="13">
        <v>33</v>
      </c>
      <c r="AK16" s="13">
        <v>13</v>
      </c>
      <c r="AL16" s="15">
        <v>13</v>
      </c>
      <c r="AM16" s="14">
        <v>80</v>
      </c>
      <c r="AN16" s="15">
        <v>0</v>
      </c>
    </row>
    <row r="17" spans="1:40" ht="15" customHeight="1" x14ac:dyDescent="0.3">
      <c r="A17" s="2" t="s">
        <v>329</v>
      </c>
      <c r="B17" s="9"/>
      <c r="C17" s="16">
        <v>0.28999999999999998</v>
      </c>
      <c r="D17" s="17">
        <v>0.28000000000000003</v>
      </c>
      <c r="E17" s="18">
        <v>0.31</v>
      </c>
      <c r="F17" s="17">
        <v>0.08</v>
      </c>
      <c r="G17" s="16">
        <v>0.24</v>
      </c>
      <c r="H17" s="16">
        <v>0.28999999999999998</v>
      </c>
      <c r="I17" s="16">
        <v>0.32</v>
      </c>
      <c r="J17" s="16">
        <v>0.33</v>
      </c>
      <c r="K17" s="16">
        <v>0.3</v>
      </c>
      <c r="L17" s="16">
        <v>0.18</v>
      </c>
      <c r="M17" s="16">
        <v>0.31</v>
      </c>
      <c r="N17" s="18">
        <v>0.31</v>
      </c>
      <c r="O17" s="17">
        <v>0</v>
      </c>
      <c r="P17" s="16">
        <v>0.28999999999999998</v>
      </c>
      <c r="Q17" s="16">
        <v>0</v>
      </c>
      <c r="R17" s="16">
        <v>0</v>
      </c>
      <c r="S17" s="16">
        <v>0</v>
      </c>
      <c r="T17" s="16">
        <v>0</v>
      </c>
      <c r="U17" s="16">
        <v>0</v>
      </c>
      <c r="V17" s="16">
        <v>0</v>
      </c>
      <c r="W17" s="16">
        <v>0</v>
      </c>
      <c r="X17" s="16">
        <v>0</v>
      </c>
      <c r="Y17" s="16">
        <v>0</v>
      </c>
      <c r="Z17" s="18">
        <v>0</v>
      </c>
      <c r="AA17" s="17">
        <v>0.28999999999999998</v>
      </c>
      <c r="AB17" s="16">
        <v>0.26</v>
      </c>
      <c r="AC17" s="16">
        <v>0.56000000000000005</v>
      </c>
      <c r="AD17" s="16">
        <v>0.16</v>
      </c>
      <c r="AE17" s="16">
        <v>0</v>
      </c>
      <c r="AF17" s="18">
        <v>0</v>
      </c>
      <c r="AG17" s="17">
        <v>0.28999999999999998</v>
      </c>
      <c r="AH17" s="16">
        <v>0.3</v>
      </c>
      <c r="AI17" s="16">
        <v>0.23</v>
      </c>
      <c r="AJ17" s="16">
        <v>0.34</v>
      </c>
      <c r="AK17" s="16">
        <v>0.28999999999999998</v>
      </c>
      <c r="AL17" s="18">
        <v>0.31</v>
      </c>
      <c r="AM17" s="17">
        <v>0.28999999999999998</v>
      </c>
      <c r="AN17" s="18">
        <v>0</v>
      </c>
    </row>
    <row r="18" spans="1:40" ht="15" customHeight="1" x14ac:dyDescent="0.3">
      <c r="A18" s="2" t="s">
        <v>329</v>
      </c>
      <c r="B18" s="9" t="s">
        <v>940</v>
      </c>
      <c r="C18" s="13">
        <v>27</v>
      </c>
      <c r="D18" s="14">
        <v>13</v>
      </c>
      <c r="E18" s="15">
        <v>14</v>
      </c>
      <c r="F18" s="14">
        <v>2</v>
      </c>
      <c r="G18" s="13">
        <v>5</v>
      </c>
      <c r="H18" s="13">
        <v>5</v>
      </c>
      <c r="I18" s="13">
        <v>4</v>
      </c>
      <c r="J18" s="13">
        <v>5</v>
      </c>
      <c r="K18" s="13">
        <v>7</v>
      </c>
      <c r="L18" s="13">
        <v>7</v>
      </c>
      <c r="M18" s="13">
        <v>8</v>
      </c>
      <c r="N18" s="15">
        <v>12</v>
      </c>
      <c r="O18" s="14">
        <v>0</v>
      </c>
      <c r="P18" s="13">
        <v>27</v>
      </c>
      <c r="Q18" s="13">
        <v>0</v>
      </c>
      <c r="R18" s="13">
        <v>0</v>
      </c>
      <c r="S18" s="13">
        <v>0</v>
      </c>
      <c r="T18" s="13">
        <v>0</v>
      </c>
      <c r="U18" s="13">
        <v>0</v>
      </c>
      <c r="V18" s="13">
        <v>0</v>
      </c>
      <c r="W18" s="13">
        <v>0</v>
      </c>
      <c r="X18" s="13">
        <v>0</v>
      </c>
      <c r="Y18" s="13">
        <v>0</v>
      </c>
      <c r="Z18" s="15">
        <v>0</v>
      </c>
      <c r="AA18" s="14">
        <v>27</v>
      </c>
      <c r="AB18" s="13">
        <v>0</v>
      </c>
      <c r="AC18" s="13">
        <v>0</v>
      </c>
      <c r="AD18" s="13">
        <v>0</v>
      </c>
      <c r="AE18" s="13">
        <v>0</v>
      </c>
      <c r="AF18" s="15">
        <v>0</v>
      </c>
      <c r="AG18" s="14">
        <v>22</v>
      </c>
      <c r="AH18" s="13">
        <v>5</v>
      </c>
      <c r="AI18" s="13">
        <v>13</v>
      </c>
      <c r="AJ18" s="13">
        <v>9</v>
      </c>
      <c r="AK18" s="13">
        <v>3</v>
      </c>
      <c r="AL18" s="15">
        <v>2</v>
      </c>
      <c r="AM18" s="14">
        <v>27</v>
      </c>
      <c r="AN18" s="15">
        <v>0</v>
      </c>
    </row>
    <row r="19" spans="1:40" ht="15" customHeight="1" x14ac:dyDescent="0.3">
      <c r="A19" s="2" t="s">
        <v>329</v>
      </c>
      <c r="B19" s="9"/>
      <c r="C19" s="16">
        <v>0.1</v>
      </c>
      <c r="D19" s="17">
        <v>0.08</v>
      </c>
      <c r="E19" s="18">
        <v>0.12</v>
      </c>
      <c r="F19" s="17">
        <v>0.13</v>
      </c>
      <c r="G19" s="16">
        <v>0.19</v>
      </c>
      <c r="H19" s="16">
        <v>0.12</v>
      </c>
      <c r="I19" s="16">
        <v>0.09</v>
      </c>
      <c r="J19" s="16">
        <v>7.0000000000000007E-2</v>
      </c>
      <c r="K19" s="16">
        <v>0.08</v>
      </c>
      <c r="L19" s="16">
        <v>0.17</v>
      </c>
      <c r="M19" s="16">
        <v>0.1</v>
      </c>
      <c r="N19" s="18">
        <v>0.08</v>
      </c>
      <c r="O19" s="17">
        <v>0</v>
      </c>
      <c r="P19" s="16">
        <v>0.1</v>
      </c>
      <c r="Q19" s="16">
        <v>0</v>
      </c>
      <c r="R19" s="16">
        <v>0</v>
      </c>
      <c r="S19" s="16">
        <v>0</v>
      </c>
      <c r="T19" s="16">
        <v>0</v>
      </c>
      <c r="U19" s="16">
        <v>0</v>
      </c>
      <c r="V19" s="16">
        <v>0</v>
      </c>
      <c r="W19" s="16">
        <v>0</v>
      </c>
      <c r="X19" s="16">
        <v>0</v>
      </c>
      <c r="Y19" s="16">
        <v>0</v>
      </c>
      <c r="Z19" s="18">
        <v>0</v>
      </c>
      <c r="AA19" s="17">
        <v>0.1</v>
      </c>
      <c r="AB19" s="16">
        <v>0</v>
      </c>
      <c r="AC19" s="16">
        <v>0</v>
      </c>
      <c r="AD19" s="16">
        <v>0</v>
      </c>
      <c r="AE19" s="16">
        <v>0</v>
      </c>
      <c r="AF19" s="18">
        <v>0</v>
      </c>
      <c r="AG19" s="17">
        <v>0.12</v>
      </c>
      <c r="AH19" s="16">
        <v>0.06</v>
      </c>
      <c r="AI19" s="16">
        <v>0.14000000000000001</v>
      </c>
      <c r="AJ19" s="16">
        <v>0.09</v>
      </c>
      <c r="AK19" s="16">
        <v>0.06</v>
      </c>
      <c r="AL19" s="18">
        <v>0.05</v>
      </c>
      <c r="AM19" s="17">
        <v>0.1</v>
      </c>
      <c r="AN19" s="18">
        <v>0</v>
      </c>
    </row>
    <row r="20" spans="1:40" ht="15" customHeight="1" x14ac:dyDescent="0.3">
      <c r="A20" s="2" t="s">
        <v>329</v>
      </c>
      <c r="B20" s="9"/>
      <c r="D20" s="22"/>
      <c r="E20" s="9"/>
      <c r="F20" s="22"/>
      <c r="N20" s="9"/>
      <c r="O20" s="22"/>
      <c r="Z20" s="9"/>
      <c r="AA20" s="22"/>
      <c r="AF20" s="9"/>
      <c r="AG20" s="22"/>
      <c r="AI20" s="12" t="s">
        <v>378</v>
      </c>
      <c r="AL20" s="9"/>
      <c r="AM20" s="22"/>
      <c r="AN20" s="9"/>
    </row>
    <row r="21" spans="1:40" ht="15" customHeight="1" x14ac:dyDescent="0.3">
      <c r="A21" s="2" t="s">
        <v>329</v>
      </c>
      <c r="B21" s="9" t="s">
        <v>950</v>
      </c>
      <c r="C21" s="13">
        <v>12</v>
      </c>
      <c r="D21" s="14">
        <v>7</v>
      </c>
      <c r="E21" s="15">
        <v>5</v>
      </c>
      <c r="F21" s="14">
        <v>0</v>
      </c>
      <c r="G21" s="13">
        <v>3</v>
      </c>
      <c r="H21" s="13">
        <v>3</v>
      </c>
      <c r="I21" s="13">
        <v>3</v>
      </c>
      <c r="J21" s="13">
        <v>4</v>
      </c>
      <c r="K21" s="13">
        <v>0</v>
      </c>
      <c r="L21" s="13">
        <v>3</v>
      </c>
      <c r="M21" s="13">
        <v>6</v>
      </c>
      <c r="N21" s="15">
        <v>4</v>
      </c>
      <c r="O21" s="14">
        <v>0</v>
      </c>
      <c r="P21" s="13">
        <v>12</v>
      </c>
      <c r="Q21" s="13">
        <v>0</v>
      </c>
      <c r="R21" s="13">
        <v>0</v>
      </c>
      <c r="S21" s="13">
        <v>0</v>
      </c>
      <c r="T21" s="13">
        <v>0</v>
      </c>
      <c r="U21" s="13">
        <v>0</v>
      </c>
      <c r="V21" s="13">
        <v>0</v>
      </c>
      <c r="W21" s="13">
        <v>0</v>
      </c>
      <c r="X21" s="13">
        <v>0</v>
      </c>
      <c r="Y21" s="13">
        <v>0</v>
      </c>
      <c r="Z21" s="15">
        <v>0</v>
      </c>
      <c r="AA21" s="14">
        <v>12</v>
      </c>
      <c r="AB21" s="13">
        <v>0</v>
      </c>
      <c r="AC21" s="13">
        <v>0</v>
      </c>
      <c r="AD21" s="13">
        <v>0</v>
      </c>
      <c r="AE21" s="13">
        <v>0</v>
      </c>
      <c r="AF21" s="15">
        <v>0</v>
      </c>
      <c r="AG21" s="14">
        <v>5</v>
      </c>
      <c r="AH21" s="13">
        <v>7</v>
      </c>
      <c r="AI21" s="13">
        <v>2</v>
      </c>
      <c r="AJ21" s="13">
        <v>3</v>
      </c>
      <c r="AK21" s="13">
        <v>4</v>
      </c>
      <c r="AL21" s="15">
        <v>4</v>
      </c>
      <c r="AM21" s="14">
        <v>12</v>
      </c>
      <c r="AN21" s="15">
        <v>0</v>
      </c>
    </row>
    <row r="22" spans="1:40" ht="15" customHeight="1" x14ac:dyDescent="0.3">
      <c r="A22" s="2" t="s">
        <v>329</v>
      </c>
      <c r="B22" s="9"/>
      <c r="C22" s="16">
        <v>0.05</v>
      </c>
      <c r="D22" s="17">
        <v>0.05</v>
      </c>
      <c r="E22" s="18">
        <v>0.05</v>
      </c>
      <c r="F22" s="17">
        <v>0</v>
      </c>
      <c r="G22" s="16">
        <v>0.11</v>
      </c>
      <c r="H22" s="16">
        <v>7.0000000000000007E-2</v>
      </c>
      <c r="I22" s="16">
        <v>0.08</v>
      </c>
      <c r="J22" s="16">
        <v>0.06</v>
      </c>
      <c r="K22" s="20">
        <v>0</v>
      </c>
      <c r="L22" s="16">
        <v>7.0000000000000007E-2</v>
      </c>
      <c r="M22" s="16">
        <v>0.08</v>
      </c>
      <c r="N22" s="21">
        <v>0.02</v>
      </c>
      <c r="O22" s="17">
        <v>0</v>
      </c>
      <c r="P22" s="16">
        <v>0.05</v>
      </c>
      <c r="Q22" s="16">
        <v>0</v>
      </c>
      <c r="R22" s="16">
        <v>0</v>
      </c>
      <c r="S22" s="16">
        <v>0</v>
      </c>
      <c r="T22" s="16">
        <v>0</v>
      </c>
      <c r="U22" s="16">
        <v>0</v>
      </c>
      <c r="V22" s="16">
        <v>0</v>
      </c>
      <c r="W22" s="16">
        <v>0</v>
      </c>
      <c r="X22" s="16">
        <v>0</v>
      </c>
      <c r="Y22" s="16">
        <v>0</v>
      </c>
      <c r="Z22" s="18">
        <v>0</v>
      </c>
      <c r="AA22" s="17">
        <v>0.05</v>
      </c>
      <c r="AB22" s="16">
        <v>0</v>
      </c>
      <c r="AC22" s="16">
        <v>0</v>
      </c>
      <c r="AD22" s="16">
        <v>0</v>
      </c>
      <c r="AE22" s="16">
        <v>0</v>
      </c>
      <c r="AF22" s="18">
        <v>0</v>
      </c>
      <c r="AG22" s="19">
        <v>0.03</v>
      </c>
      <c r="AH22" s="20">
        <v>0.08</v>
      </c>
      <c r="AI22" s="16">
        <v>0.02</v>
      </c>
      <c r="AJ22" s="16">
        <v>0.03</v>
      </c>
      <c r="AK22" s="16">
        <v>0.08</v>
      </c>
      <c r="AL22" s="18">
        <v>0.09</v>
      </c>
      <c r="AM22" s="17">
        <v>0.05</v>
      </c>
      <c r="AN22" s="18">
        <v>0</v>
      </c>
    </row>
    <row r="23" spans="1:40" ht="15" customHeight="1" x14ac:dyDescent="0.3">
      <c r="A23" s="2" t="s">
        <v>329</v>
      </c>
      <c r="B23" s="9"/>
      <c r="D23" s="22"/>
      <c r="E23" s="9"/>
      <c r="F23" s="22"/>
      <c r="H23" s="12" t="s">
        <v>382</v>
      </c>
      <c r="I23" s="12" t="s">
        <v>382</v>
      </c>
      <c r="J23" s="12" t="s">
        <v>382</v>
      </c>
      <c r="L23" s="12" t="s">
        <v>382</v>
      </c>
      <c r="M23" s="12" t="s">
        <v>382</v>
      </c>
      <c r="N23" s="9"/>
      <c r="O23" s="22"/>
      <c r="Z23" s="9"/>
      <c r="AA23" s="22"/>
      <c r="AF23" s="9"/>
      <c r="AG23" s="22"/>
      <c r="AH23" s="12" t="s">
        <v>377</v>
      </c>
      <c r="AL23" s="9"/>
      <c r="AM23" s="22"/>
      <c r="AN23" s="9"/>
    </row>
    <row r="24" spans="1:40" ht="15" customHeight="1" x14ac:dyDescent="0.3">
      <c r="A24" s="2" t="s">
        <v>329</v>
      </c>
      <c r="B24" s="9" t="s">
        <v>774</v>
      </c>
      <c r="C24" s="13">
        <v>2</v>
      </c>
      <c r="D24" s="14">
        <v>1</v>
      </c>
      <c r="E24" s="15">
        <v>1</v>
      </c>
      <c r="F24" s="14">
        <v>1</v>
      </c>
      <c r="G24" s="13">
        <v>0</v>
      </c>
      <c r="H24" s="13">
        <v>0</v>
      </c>
      <c r="I24" s="13">
        <v>1</v>
      </c>
      <c r="J24" s="13">
        <v>0</v>
      </c>
      <c r="K24" s="13">
        <v>0</v>
      </c>
      <c r="L24" s="13">
        <v>1</v>
      </c>
      <c r="M24" s="13">
        <v>1</v>
      </c>
      <c r="N24" s="15">
        <v>0</v>
      </c>
      <c r="O24" s="14">
        <v>0</v>
      </c>
      <c r="P24" s="13">
        <v>2</v>
      </c>
      <c r="Q24" s="13">
        <v>0</v>
      </c>
      <c r="R24" s="13">
        <v>0</v>
      </c>
      <c r="S24" s="13">
        <v>0</v>
      </c>
      <c r="T24" s="13">
        <v>0</v>
      </c>
      <c r="U24" s="13">
        <v>0</v>
      </c>
      <c r="V24" s="13">
        <v>0</v>
      </c>
      <c r="W24" s="13">
        <v>0</v>
      </c>
      <c r="X24" s="13">
        <v>0</v>
      </c>
      <c r="Y24" s="13">
        <v>0</v>
      </c>
      <c r="Z24" s="15">
        <v>0</v>
      </c>
      <c r="AA24" s="14">
        <v>2</v>
      </c>
      <c r="AB24" s="13">
        <v>0</v>
      </c>
      <c r="AC24" s="13">
        <v>0</v>
      </c>
      <c r="AD24" s="13">
        <v>0</v>
      </c>
      <c r="AE24" s="13">
        <v>0</v>
      </c>
      <c r="AF24" s="15">
        <v>0</v>
      </c>
      <c r="AG24" s="14">
        <v>1</v>
      </c>
      <c r="AH24" s="13">
        <v>1</v>
      </c>
      <c r="AI24" s="13">
        <v>0</v>
      </c>
      <c r="AJ24" s="13">
        <v>1</v>
      </c>
      <c r="AK24" s="13">
        <v>1</v>
      </c>
      <c r="AL24" s="15">
        <v>0</v>
      </c>
      <c r="AM24" s="14">
        <v>2</v>
      </c>
      <c r="AN24" s="15">
        <v>0</v>
      </c>
    </row>
    <row r="25" spans="1:40" ht="15" customHeight="1" x14ac:dyDescent="0.3">
      <c r="A25" s="2" t="s">
        <v>329</v>
      </c>
      <c r="B25" s="9"/>
      <c r="C25" s="16">
        <v>0.01</v>
      </c>
      <c r="D25" s="17">
        <v>0.01</v>
      </c>
      <c r="E25" s="18">
        <v>0.01</v>
      </c>
      <c r="F25" s="17">
        <v>0.06</v>
      </c>
      <c r="G25" s="16">
        <v>0</v>
      </c>
      <c r="H25" s="16">
        <v>0</v>
      </c>
      <c r="I25" s="16">
        <v>0.03</v>
      </c>
      <c r="J25" s="16">
        <v>0</v>
      </c>
      <c r="K25" s="16">
        <v>0</v>
      </c>
      <c r="L25" s="16">
        <v>0.02</v>
      </c>
      <c r="M25" s="16">
        <v>0.01</v>
      </c>
      <c r="N25" s="18">
        <v>0</v>
      </c>
      <c r="O25" s="17">
        <v>0</v>
      </c>
      <c r="P25" s="16">
        <v>0.01</v>
      </c>
      <c r="Q25" s="16">
        <v>0</v>
      </c>
      <c r="R25" s="16">
        <v>0</v>
      </c>
      <c r="S25" s="16">
        <v>0</v>
      </c>
      <c r="T25" s="16">
        <v>0</v>
      </c>
      <c r="U25" s="16">
        <v>0</v>
      </c>
      <c r="V25" s="16">
        <v>0</v>
      </c>
      <c r="W25" s="16">
        <v>0</v>
      </c>
      <c r="X25" s="16">
        <v>0</v>
      </c>
      <c r="Y25" s="16">
        <v>0</v>
      </c>
      <c r="Z25" s="18">
        <v>0</v>
      </c>
      <c r="AA25" s="17">
        <v>0.01</v>
      </c>
      <c r="AB25" s="16">
        <v>0</v>
      </c>
      <c r="AC25" s="16">
        <v>0</v>
      </c>
      <c r="AD25" s="16">
        <v>0</v>
      </c>
      <c r="AE25" s="16">
        <v>0</v>
      </c>
      <c r="AF25" s="18">
        <v>0</v>
      </c>
      <c r="AG25" s="17">
        <v>0.01</v>
      </c>
      <c r="AH25" s="16">
        <v>0.01</v>
      </c>
      <c r="AI25" s="16">
        <v>0</v>
      </c>
      <c r="AJ25" s="16">
        <v>0.01</v>
      </c>
      <c r="AK25" s="16">
        <v>0.02</v>
      </c>
      <c r="AL25" s="18">
        <v>0</v>
      </c>
      <c r="AM25" s="17">
        <v>0.01</v>
      </c>
      <c r="AN25" s="18">
        <v>0</v>
      </c>
    </row>
    <row r="26" spans="1:40" ht="15" customHeight="1" x14ac:dyDescent="0.3">
      <c r="A26" s="2" t="s">
        <v>329</v>
      </c>
      <c r="B26" s="9"/>
      <c r="D26" s="22"/>
      <c r="E26" s="9"/>
      <c r="F26" s="22"/>
      <c r="I26" s="12" t="s">
        <v>385</v>
      </c>
      <c r="N26" s="9"/>
      <c r="O26" s="22"/>
      <c r="Z26" s="9"/>
      <c r="AA26" s="22"/>
      <c r="AF26" s="9"/>
      <c r="AG26" s="22"/>
      <c r="AL26" s="9"/>
      <c r="AM26" s="22"/>
      <c r="AN26" s="9"/>
    </row>
    <row r="27" spans="1:40" ht="15" customHeight="1" x14ac:dyDescent="0.3">
      <c r="A27" s="2" t="s">
        <v>329</v>
      </c>
      <c r="B27" s="9" t="s">
        <v>960</v>
      </c>
      <c r="C27" s="13">
        <v>152</v>
      </c>
      <c r="D27" s="14">
        <v>93</v>
      </c>
      <c r="E27" s="15">
        <v>59</v>
      </c>
      <c r="F27" s="14">
        <v>10</v>
      </c>
      <c r="G27" s="13">
        <v>12</v>
      </c>
      <c r="H27" s="13">
        <v>20</v>
      </c>
      <c r="I27" s="13">
        <v>19</v>
      </c>
      <c r="J27" s="13">
        <v>36</v>
      </c>
      <c r="K27" s="13">
        <v>55</v>
      </c>
      <c r="L27" s="13">
        <v>22</v>
      </c>
      <c r="M27" s="13">
        <v>39</v>
      </c>
      <c r="N27" s="15">
        <v>92</v>
      </c>
      <c r="O27" s="14">
        <v>0</v>
      </c>
      <c r="P27" s="13">
        <v>152</v>
      </c>
      <c r="Q27" s="13">
        <v>0</v>
      </c>
      <c r="R27" s="13">
        <v>0</v>
      </c>
      <c r="S27" s="13">
        <v>0</v>
      </c>
      <c r="T27" s="13">
        <v>0</v>
      </c>
      <c r="U27" s="13">
        <v>0</v>
      </c>
      <c r="V27" s="13">
        <v>0</v>
      </c>
      <c r="W27" s="13">
        <v>0</v>
      </c>
      <c r="X27" s="13">
        <v>0</v>
      </c>
      <c r="Y27" s="13">
        <v>0</v>
      </c>
      <c r="Z27" s="15">
        <v>0</v>
      </c>
      <c r="AA27" s="14">
        <v>146</v>
      </c>
      <c r="AB27" s="13">
        <v>6</v>
      </c>
      <c r="AC27" s="13">
        <v>1</v>
      </c>
      <c r="AD27" s="13">
        <v>6</v>
      </c>
      <c r="AE27" s="13">
        <v>0</v>
      </c>
      <c r="AF27" s="15">
        <v>0</v>
      </c>
      <c r="AG27" s="14">
        <v>105</v>
      </c>
      <c r="AH27" s="13">
        <v>48</v>
      </c>
      <c r="AI27" s="13">
        <v>53</v>
      </c>
      <c r="AJ27" s="13">
        <v>52</v>
      </c>
      <c r="AK27" s="13">
        <v>25</v>
      </c>
      <c r="AL27" s="15">
        <v>23</v>
      </c>
      <c r="AM27" s="14">
        <v>152</v>
      </c>
      <c r="AN27" s="15">
        <v>0</v>
      </c>
    </row>
    <row r="28" spans="1:40" ht="15" customHeight="1" x14ac:dyDescent="0.3">
      <c r="A28" s="2" t="s">
        <v>329</v>
      </c>
      <c r="B28" s="9"/>
      <c r="C28" s="16">
        <v>0.56000000000000005</v>
      </c>
      <c r="D28" s="17">
        <v>0.59</v>
      </c>
      <c r="E28" s="18">
        <v>0.51</v>
      </c>
      <c r="F28" s="17">
        <v>0.73</v>
      </c>
      <c r="G28" s="16">
        <v>0.46</v>
      </c>
      <c r="H28" s="16">
        <v>0.51</v>
      </c>
      <c r="I28" s="16">
        <v>0.48</v>
      </c>
      <c r="J28" s="16">
        <v>0.54</v>
      </c>
      <c r="K28" s="16">
        <v>0.62</v>
      </c>
      <c r="L28" s="16">
        <v>0.56000000000000005</v>
      </c>
      <c r="M28" s="16">
        <v>0.5</v>
      </c>
      <c r="N28" s="18">
        <v>0.59</v>
      </c>
      <c r="O28" s="17">
        <v>0</v>
      </c>
      <c r="P28" s="16">
        <v>0.56000000000000005</v>
      </c>
      <c r="Q28" s="16">
        <v>0</v>
      </c>
      <c r="R28" s="16">
        <v>0</v>
      </c>
      <c r="S28" s="16">
        <v>0</v>
      </c>
      <c r="T28" s="16">
        <v>0</v>
      </c>
      <c r="U28" s="16">
        <v>0</v>
      </c>
      <c r="V28" s="16">
        <v>0</v>
      </c>
      <c r="W28" s="16">
        <v>0</v>
      </c>
      <c r="X28" s="16">
        <v>0</v>
      </c>
      <c r="Y28" s="16">
        <v>0</v>
      </c>
      <c r="Z28" s="18">
        <v>0</v>
      </c>
      <c r="AA28" s="17">
        <v>0.55000000000000004</v>
      </c>
      <c r="AB28" s="16">
        <v>0.74</v>
      </c>
      <c r="AC28" s="16">
        <v>0.44</v>
      </c>
      <c r="AD28" s="16">
        <v>0.84</v>
      </c>
      <c r="AE28" s="16">
        <v>0</v>
      </c>
      <c r="AF28" s="18">
        <v>0</v>
      </c>
      <c r="AG28" s="17">
        <v>0.56000000000000005</v>
      </c>
      <c r="AH28" s="16">
        <v>0.55000000000000004</v>
      </c>
      <c r="AI28" s="16">
        <v>0.6</v>
      </c>
      <c r="AJ28" s="16">
        <v>0.53</v>
      </c>
      <c r="AK28" s="16">
        <v>0.54</v>
      </c>
      <c r="AL28" s="18">
        <v>0.55000000000000004</v>
      </c>
      <c r="AM28" s="17">
        <v>0.56000000000000005</v>
      </c>
      <c r="AN28" s="18">
        <v>0</v>
      </c>
    </row>
    <row r="29" spans="1:40" ht="15" customHeight="1" x14ac:dyDescent="0.3">
      <c r="A29" s="2" t="s">
        <v>329</v>
      </c>
      <c r="B29" s="9" t="s">
        <v>970</v>
      </c>
      <c r="C29" s="13">
        <v>39</v>
      </c>
      <c r="D29" s="14">
        <v>20</v>
      </c>
      <c r="E29" s="15">
        <v>19</v>
      </c>
      <c r="F29" s="14">
        <v>2</v>
      </c>
      <c r="G29" s="13">
        <v>8</v>
      </c>
      <c r="H29" s="13">
        <v>7</v>
      </c>
      <c r="I29" s="13">
        <v>7</v>
      </c>
      <c r="J29" s="13">
        <v>9</v>
      </c>
      <c r="K29" s="13">
        <v>7</v>
      </c>
      <c r="L29" s="13">
        <v>9</v>
      </c>
      <c r="M29" s="13">
        <v>14</v>
      </c>
      <c r="N29" s="15">
        <v>16</v>
      </c>
      <c r="O29" s="14">
        <v>0</v>
      </c>
      <c r="P29" s="13">
        <v>39</v>
      </c>
      <c r="Q29" s="13">
        <v>0</v>
      </c>
      <c r="R29" s="13">
        <v>0</v>
      </c>
      <c r="S29" s="13">
        <v>0</v>
      </c>
      <c r="T29" s="13">
        <v>0</v>
      </c>
      <c r="U29" s="13">
        <v>0</v>
      </c>
      <c r="V29" s="13">
        <v>0</v>
      </c>
      <c r="W29" s="13">
        <v>0</v>
      </c>
      <c r="X29" s="13">
        <v>0</v>
      </c>
      <c r="Y29" s="13">
        <v>0</v>
      </c>
      <c r="Z29" s="15">
        <v>0</v>
      </c>
      <c r="AA29" s="14">
        <v>39</v>
      </c>
      <c r="AB29" s="13">
        <v>0</v>
      </c>
      <c r="AC29" s="13">
        <v>0</v>
      </c>
      <c r="AD29" s="13">
        <v>0</v>
      </c>
      <c r="AE29" s="13">
        <v>0</v>
      </c>
      <c r="AF29" s="15">
        <v>0</v>
      </c>
      <c r="AG29" s="14">
        <v>27</v>
      </c>
      <c r="AH29" s="13">
        <v>12</v>
      </c>
      <c r="AI29" s="13">
        <v>14</v>
      </c>
      <c r="AJ29" s="13">
        <v>12</v>
      </c>
      <c r="AK29" s="13">
        <v>7</v>
      </c>
      <c r="AL29" s="15">
        <v>6</v>
      </c>
      <c r="AM29" s="14">
        <v>39</v>
      </c>
      <c r="AN29" s="15">
        <v>0</v>
      </c>
    </row>
    <row r="30" spans="1:40" ht="15" customHeight="1" x14ac:dyDescent="0.3">
      <c r="A30" s="2" t="s">
        <v>329</v>
      </c>
      <c r="B30" s="9"/>
      <c r="C30" s="16">
        <v>0.14000000000000001</v>
      </c>
      <c r="D30" s="17">
        <v>0.13</v>
      </c>
      <c r="E30" s="18">
        <v>0.17</v>
      </c>
      <c r="F30" s="17">
        <v>0.13</v>
      </c>
      <c r="G30" s="16">
        <v>0.3</v>
      </c>
      <c r="H30" s="16">
        <v>0.19</v>
      </c>
      <c r="I30" s="16">
        <v>0.17</v>
      </c>
      <c r="J30" s="16">
        <v>0.13</v>
      </c>
      <c r="K30" s="20">
        <v>0.08</v>
      </c>
      <c r="L30" s="16">
        <v>0.24</v>
      </c>
      <c r="M30" s="16">
        <v>0.18</v>
      </c>
      <c r="N30" s="21">
        <v>0.1</v>
      </c>
      <c r="O30" s="17">
        <v>0</v>
      </c>
      <c r="P30" s="16">
        <v>0.14000000000000001</v>
      </c>
      <c r="Q30" s="16">
        <v>0</v>
      </c>
      <c r="R30" s="16">
        <v>0</v>
      </c>
      <c r="S30" s="16">
        <v>0</v>
      </c>
      <c r="T30" s="16">
        <v>0</v>
      </c>
      <c r="U30" s="16">
        <v>0</v>
      </c>
      <c r="V30" s="16">
        <v>0</v>
      </c>
      <c r="W30" s="16">
        <v>0</v>
      </c>
      <c r="X30" s="16">
        <v>0</v>
      </c>
      <c r="Y30" s="16">
        <v>0</v>
      </c>
      <c r="Z30" s="18">
        <v>0</v>
      </c>
      <c r="AA30" s="17">
        <v>0.15</v>
      </c>
      <c r="AB30" s="16">
        <v>0</v>
      </c>
      <c r="AC30" s="16">
        <v>0</v>
      </c>
      <c r="AD30" s="16">
        <v>0</v>
      </c>
      <c r="AE30" s="16">
        <v>0</v>
      </c>
      <c r="AF30" s="18">
        <v>0</v>
      </c>
      <c r="AG30" s="17">
        <v>0.14000000000000001</v>
      </c>
      <c r="AH30" s="16">
        <v>0.14000000000000001</v>
      </c>
      <c r="AI30" s="16">
        <v>0.17</v>
      </c>
      <c r="AJ30" s="16">
        <v>0.13</v>
      </c>
      <c r="AK30" s="16">
        <v>0.14000000000000001</v>
      </c>
      <c r="AL30" s="18">
        <v>0.14000000000000001</v>
      </c>
      <c r="AM30" s="17">
        <v>0.14000000000000001</v>
      </c>
      <c r="AN30" s="18">
        <v>0</v>
      </c>
    </row>
    <row r="31" spans="1:40" ht="15" customHeight="1" x14ac:dyDescent="0.3">
      <c r="A31" s="2" t="s">
        <v>329</v>
      </c>
      <c r="B31" s="9"/>
      <c r="C31" s="28"/>
      <c r="D31" s="29"/>
      <c r="E31" s="30"/>
      <c r="F31" s="29"/>
      <c r="G31" s="28"/>
      <c r="H31" s="28"/>
      <c r="I31" s="28"/>
      <c r="J31" s="28"/>
      <c r="K31" s="28"/>
      <c r="L31" s="47" t="s">
        <v>448</v>
      </c>
      <c r="M31" s="28"/>
      <c r="N31" s="30"/>
      <c r="O31" s="29"/>
      <c r="P31" s="28"/>
      <c r="Q31" s="28"/>
      <c r="R31" s="28"/>
      <c r="S31" s="28"/>
      <c r="T31" s="28"/>
      <c r="U31" s="28"/>
      <c r="V31" s="28"/>
      <c r="W31" s="28"/>
      <c r="X31" s="28"/>
      <c r="Y31" s="28"/>
      <c r="Z31" s="30"/>
      <c r="AA31" s="29"/>
      <c r="AB31" s="28"/>
      <c r="AC31" s="28"/>
      <c r="AD31" s="28"/>
      <c r="AE31" s="28"/>
      <c r="AF31" s="30"/>
      <c r="AG31" s="29"/>
      <c r="AH31" s="28"/>
      <c r="AI31" s="28"/>
      <c r="AJ31" s="28"/>
      <c r="AK31" s="28"/>
      <c r="AL31" s="30"/>
      <c r="AM31" s="29"/>
      <c r="AN31" s="30"/>
    </row>
    <row r="32" spans="1:40" x14ac:dyDescent="0.3">
      <c r="A32" s="2" t="s">
        <v>329</v>
      </c>
      <c r="B32" s="2" t="s">
        <v>457</v>
      </c>
    </row>
    <row r="33" spans="1:2" x14ac:dyDescent="0.3">
      <c r="A33" s="2" t="s">
        <v>329</v>
      </c>
      <c r="B33" s="2" t="s">
        <v>458</v>
      </c>
    </row>
    <row r="34" spans="1:2" ht="15" customHeight="1" x14ac:dyDescent="0.3">
      <c r="A34" s="2" t="s">
        <v>329</v>
      </c>
    </row>
    <row r="35" spans="1:2" ht="15" customHeight="1" x14ac:dyDescent="0.3">
      <c r="A35" s="2" t="s">
        <v>329</v>
      </c>
      <c r="B35" s="2" t="s">
        <v>459</v>
      </c>
    </row>
  </sheetData>
  <mergeCells count="6">
    <mergeCell ref="AM6:AN6"/>
    <mergeCell ref="D6:E6"/>
    <mergeCell ref="F6:N6"/>
    <mergeCell ref="O6:Z6"/>
    <mergeCell ref="AA6:AF6"/>
    <mergeCell ref="AG6:AL6"/>
  </mergeCells>
  <hyperlinks>
    <hyperlink ref="B1" location="'Contents'!E1" display="&lt;&lt; Contents" xr:uid="{00000000-0004-0000-6400-000000000000}"/>
  </hyperlinks>
  <pageMargins left="0.7" right="0.7" top="0.75" bottom="0.75" header="0.3" footer="0.3"/>
  <headerFooter>
    <oddHeader>&amp;L&amp;"Aptos"&amp;12&amp;K000000 Classification: CONFIDENTIAL&amp;1#_x000D_</oddHeader>
  </headerFooter>
</worksheet>
</file>

<file path=xl/worksheets/sheet10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500-000000000000}">
  <dimension ref="A1:AN35"/>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1365</v>
      </c>
    </row>
    <row r="4" spans="1:40" x14ac:dyDescent="0.3">
      <c r="A4" s="2" t="s">
        <v>329</v>
      </c>
      <c r="B4" s="2" t="s">
        <v>1366</v>
      </c>
    </row>
    <row r="5" spans="1:40" x14ac:dyDescent="0.3">
      <c r="A5" s="2" t="s">
        <v>329</v>
      </c>
      <c r="B5" s="2" t="s">
        <v>35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386</v>
      </c>
      <c r="N8" s="11" t="s">
        <v>385</v>
      </c>
      <c r="O8" s="10" t="s">
        <v>462</v>
      </c>
      <c r="P8" s="12" t="s">
        <v>463</v>
      </c>
      <c r="Q8" s="12" t="s">
        <v>464</v>
      </c>
      <c r="R8" s="12" t="s">
        <v>465</v>
      </c>
      <c r="S8" s="12" t="s">
        <v>466</v>
      </c>
      <c r="T8" s="12" t="s">
        <v>382</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464</v>
      </c>
      <c r="AJ8" s="12" t="s">
        <v>465</v>
      </c>
      <c r="AK8" s="12" t="s">
        <v>466</v>
      </c>
      <c r="AL8" s="11" t="s">
        <v>390</v>
      </c>
      <c r="AM8" s="10" t="s">
        <v>377</v>
      </c>
      <c r="AN8" s="11" t="s">
        <v>463</v>
      </c>
    </row>
    <row r="9" spans="1:40" ht="15" customHeight="1" x14ac:dyDescent="0.3">
      <c r="A9" s="2" t="s">
        <v>329</v>
      </c>
      <c r="B9" s="9" t="s">
        <v>391</v>
      </c>
      <c r="C9" s="13">
        <v>301</v>
      </c>
      <c r="D9" s="14">
        <v>164</v>
      </c>
      <c r="E9" s="15">
        <v>136</v>
      </c>
      <c r="F9" s="14">
        <v>29</v>
      </c>
      <c r="G9" s="13">
        <v>31</v>
      </c>
      <c r="H9" s="13">
        <v>31</v>
      </c>
      <c r="I9" s="13">
        <v>39</v>
      </c>
      <c r="J9" s="13">
        <v>64</v>
      </c>
      <c r="K9" s="13">
        <v>107</v>
      </c>
      <c r="L9" s="13">
        <v>60</v>
      </c>
      <c r="M9" s="13">
        <v>70</v>
      </c>
      <c r="N9" s="15">
        <v>171</v>
      </c>
      <c r="O9" s="14">
        <v>0</v>
      </c>
      <c r="P9" s="13">
        <v>0</v>
      </c>
      <c r="Q9" s="13">
        <v>0</v>
      </c>
      <c r="R9" s="13">
        <v>0</v>
      </c>
      <c r="S9" s="13">
        <v>0</v>
      </c>
      <c r="T9" s="13">
        <v>301</v>
      </c>
      <c r="U9" s="13">
        <v>0</v>
      </c>
      <c r="V9" s="13">
        <v>0</v>
      </c>
      <c r="W9" s="13">
        <v>0</v>
      </c>
      <c r="X9" s="13">
        <v>0</v>
      </c>
      <c r="Y9" s="13">
        <v>0</v>
      </c>
      <c r="Z9" s="15">
        <v>0</v>
      </c>
      <c r="AA9" s="14">
        <v>291</v>
      </c>
      <c r="AB9" s="13">
        <v>10</v>
      </c>
      <c r="AC9" s="13">
        <v>3</v>
      </c>
      <c r="AD9" s="13">
        <v>2</v>
      </c>
      <c r="AE9" s="13">
        <v>3</v>
      </c>
      <c r="AF9" s="15">
        <v>2</v>
      </c>
      <c r="AG9" s="14">
        <v>186</v>
      </c>
      <c r="AH9" s="13">
        <v>115</v>
      </c>
      <c r="AI9" s="13">
        <v>91</v>
      </c>
      <c r="AJ9" s="13">
        <v>95</v>
      </c>
      <c r="AK9" s="13">
        <v>64</v>
      </c>
      <c r="AL9" s="15">
        <v>51</v>
      </c>
      <c r="AM9" s="14">
        <v>301</v>
      </c>
      <c r="AN9" s="15">
        <v>0</v>
      </c>
    </row>
    <row r="10" spans="1:40" ht="15" customHeight="1" x14ac:dyDescent="0.3">
      <c r="A10" s="2" t="s">
        <v>329</v>
      </c>
      <c r="B10" s="9" t="s">
        <v>338</v>
      </c>
      <c r="C10" s="13">
        <v>292</v>
      </c>
      <c r="D10" s="14">
        <v>156</v>
      </c>
      <c r="E10" s="15">
        <v>135</v>
      </c>
      <c r="F10" s="14">
        <v>26</v>
      </c>
      <c r="G10" s="13">
        <v>30</v>
      </c>
      <c r="H10" s="13">
        <v>27</v>
      </c>
      <c r="I10" s="13">
        <v>39</v>
      </c>
      <c r="J10" s="13">
        <v>63</v>
      </c>
      <c r="K10" s="13">
        <v>106</v>
      </c>
      <c r="L10" s="13">
        <v>56</v>
      </c>
      <c r="M10" s="13">
        <v>67</v>
      </c>
      <c r="N10" s="15">
        <v>169</v>
      </c>
      <c r="O10" s="14">
        <v>0</v>
      </c>
      <c r="P10" s="13">
        <v>0</v>
      </c>
      <c r="Q10" s="13">
        <v>0</v>
      </c>
      <c r="R10" s="13">
        <v>0</v>
      </c>
      <c r="S10" s="13">
        <v>0</v>
      </c>
      <c r="T10" s="13">
        <v>292</v>
      </c>
      <c r="U10" s="13">
        <v>0</v>
      </c>
      <c r="V10" s="13">
        <v>0</v>
      </c>
      <c r="W10" s="13">
        <v>0</v>
      </c>
      <c r="X10" s="13">
        <v>0</v>
      </c>
      <c r="Y10" s="13">
        <v>0</v>
      </c>
      <c r="Z10" s="15">
        <v>0</v>
      </c>
      <c r="AA10" s="14">
        <v>277</v>
      </c>
      <c r="AB10" s="13">
        <v>14</v>
      </c>
      <c r="AC10" s="13">
        <v>3</v>
      </c>
      <c r="AD10" s="13">
        <v>6</v>
      </c>
      <c r="AE10" s="13">
        <v>3</v>
      </c>
      <c r="AF10" s="15">
        <v>3</v>
      </c>
      <c r="AG10" s="14">
        <v>173</v>
      </c>
      <c r="AH10" s="13">
        <v>118</v>
      </c>
      <c r="AI10" s="13">
        <v>78</v>
      </c>
      <c r="AJ10" s="13">
        <v>95</v>
      </c>
      <c r="AK10" s="13">
        <v>66</v>
      </c>
      <c r="AL10" s="15">
        <v>52</v>
      </c>
      <c r="AM10" s="14">
        <v>292</v>
      </c>
      <c r="AN10" s="15">
        <v>0</v>
      </c>
    </row>
    <row r="11" spans="1:40" ht="15" customHeight="1" x14ac:dyDescent="0.3">
      <c r="A11" s="2" t="s">
        <v>329</v>
      </c>
      <c r="B11" s="9" t="s">
        <v>909</v>
      </c>
      <c r="C11" s="13">
        <v>69</v>
      </c>
      <c r="D11" s="14">
        <v>41</v>
      </c>
      <c r="E11" s="15">
        <v>27</v>
      </c>
      <c r="F11" s="14">
        <v>14</v>
      </c>
      <c r="G11" s="13">
        <v>9</v>
      </c>
      <c r="H11" s="13">
        <v>8</v>
      </c>
      <c r="I11" s="13">
        <v>5</v>
      </c>
      <c r="J11" s="13">
        <v>11</v>
      </c>
      <c r="K11" s="13">
        <v>22</v>
      </c>
      <c r="L11" s="13">
        <v>23</v>
      </c>
      <c r="M11" s="13">
        <v>13</v>
      </c>
      <c r="N11" s="15">
        <v>33</v>
      </c>
      <c r="O11" s="14">
        <v>0</v>
      </c>
      <c r="P11" s="13">
        <v>0</v>
      </c>
      <c r="Q11" s="13">
        <v>0</v>
      </c>
      <c r="R11" s="13">
        <v>0</v>
      </c>
      <c r="S11" s="13">
        <v>0</v>
      </c>
      <c r="T11" s="13">
        <v>69</v>
      </c>
      <c r="U11" s="13">
        <v>0</v>
      </c>
      <c r="V11" s="13">
        <v>0</v>
      </c>
      <c r="W11" s="13">
        <v>0</v>
      </c>
      <c r="X11" s="13">
        <v>0</v>
      </c>
      <c r="Y11" s="13">
        <v>0</v>
      </c>
      <c r="Z11" s="15">
        <v>0</v>
      </c>
      <c r="AA11" s="14">
        <v>63</v>
      </c>
      <c r="AB11" s="13">
        <v>5</v>
      </c>
      <c r="AC11" s="13">
        <v>0</v>
      </c>
      <c r="AD11" s="13">
        <v>3</v>
      </c>
      <c r="AE11" s="13">
        <v>1</v>
      </c>
      <c r="AF11" s="15">
        <v>2</v>
      </c>
      <c r="AG11" s="14">
        <v>42</v>
      </c>
      <c r="AH11" s="13">
        <v>26</v>
      </c>
      <c r="AI11" s="13">
        <v>23</v>
      </c>
      <c r="AJ11" s="13">
        <v>19</v>
      </c>
      <c r="AK11" s="13">
        <v>12</v>
      </c>
      <c r="AL11" s="15">
        <v>14</v>
      </c>
      <c r="AM11" s="14">
        <v>69</v>
      </c>
      <c r="AN11" s="15">
        <v>0</v>
      </c>
    </row>
    <row r="12" spans="1:40" ht="15" customHeight="1" x14ac:dyDescent="0.3">
      <c r="A12" s="2" t="s">
        <v>329</v>
      </c>
      <c r="B12" s="9"/>
      <c r="C12" s="16">
        <v>0.24</v>
      </c>
      <c r="D12" s="17">
        <v>0.26</v>
      </c>
      <c r="E12" s="18">
        <v>0.2</v>
      </c>
      <c r="F12" s="17">
        <v>0.52</v>
      </c>
      <c r="G12" s="16">
        <v>0.31</v>
      </c>
      <c r="H12" s="16">
        <v>0.28999999999999998</v>
      </c>
      <c r="I12" s="16">
        <v>0.12</v>
      </c>
      <c r="J12" s="16">
        <v>0.17</v>
      </c>
      <c r="K12" s="16">
        <v>0.21</v>
      </c>
      <c r="L12" s="20">
        <v>0.41</v>
      </c>
      <c r="M12" s="16">
        <v>0.19</v>
      </c>
      <c r="N12" s="18">
        <v>0.2</v>
      </c>
      <c r="O12" s="17">
        <v>0</v>
      </c>
      <c r="P12" s="16">
        <v>0</v>
      </c>
      <c r="Q12" s="16">
        <v>0</v>
      </c>
      <c r="R12" s="16">
        <v>0</v>
      </c>
      <c r="S12" s="16">
        <v>0</v>
      </c>
      <c r="T12" s="16">
        <v>0.24</v>
      </c>
      <c r="U12" s="16">
        <v>0</v>
      </c>
      <c r="V12" s="16">
        <v>0</v>
      </c>
      <c r="W12" s="16">
        <v>0</v>
      </c>
      <c r="X12" s="16">
        <v>0</v>
      </c>
      <c r="Y12" s="16">
        <v>0</v>
      </c>
      <c r="Z12" s="18">
        <v>0</v>
      </c>
      <c r="AA12" s="17">
        <v>0.23</v>
      </c>
      <c r="AB12" s="16">
        <v>0.38</v>
      </c>
      <c r="AC12" s="16">
        <v>0</v>
      </c>
      <c r="AD12" s="16">
        <v>0.5</v>
      </c>
      <c r="AE12" s="16">
        <v>0.32</v>
      </c>
      <c r="AF12" s="18">
        <v>0.49</v>
      </c>
      <c r="AG12" s="17">
        <v>0.24</v>
      </c>
      <c r="AH12" s="16">
        <v>0.22</v>
      </c>
      <c r="AI12" s="16">
        <v>0.28999999999999998</v>
      </c>
      <c r="AJ12" s="16">
        <v>0.2</v>
      </c>
      <c r="AK12" s="16">
        <v>0.18</v>
      </c>
      <c r="AL12" s="18">
        <v>0.28000000000000003</v>
      </c>
      <c r="AM12" s="17">
        <v>0.24</v>
      </c>
      <c r="AN12" s="18">
        <v>0</v>
      </c>
    </row>
    <row r="13" spans="1:40" ht="15" customHeight="1" x14ac:dyDescent="0.3">
      <c r="A13" s="2" t="s">
        <v>329</v>
      </c>
      <c r="B13" s="9"/>
      <c r="D13" s="22"/>
      <c r="E13" s="9"/>
      <c r="F13" s="22"/>
      <c r="L13" s="12" t="s">
        <v>447</v>
      </c>
      <c r="N13" s="9"/>
      <c r="O13" s="22"/>
      <c r="Z13" s="9"/>
      <c r="AA13" s="22"/>
      <c r="AF13" s="9"/>
      <c r="AG13" s="22"/>
      <c r="AL13" s="9"/>
      <c r="AM13" s="22"/>
      <c r="AN13" s="9"/>
    </row>
    <row r="14" spans="1:40" ht="15" customHeight="1" x14ac:dyDescent="0.3">
      <c r="A14" s="2" t="s">
        <v>329</v>
      </c>
      <c r="B14" s="9" t="s">
        <v>922</v>
      </c>
      <c r="C14" s="13">
        <v>106</v>
      </c>
      <c r="D14" s="14">
        <v>62</v>
      </c>
      <c r="E14" s="15">
        <v>44</v>
      </c>
      <c r="F14" s="14">
        <v>8</v>
      </c>
      <c r="G14" s="13">
        <v>10</v>
      </c>
      <c r="H14" s="13">
        <v>7</v>
      </c>
      <c r="I14" s="13">
        <v>20</v>
      </c>
      <c r="J14" s="13">
        <v>22</v>
      </c>
      <c r="K14" s="13">
        <v>39</v>
      </c>
      <c r="L14" s="13">
        <v>18</v>
      </c>
      <c r="M14" s="13">
        <v>27</v>
      </c>
      <c r="N14" s="15">
        <v>62</v>
      </c>
      <c r="O14" s="14">
        <v>0</v>
      </c>
      <c r="P14" s="13">
        <v>0</v>
      </c>
      <c r="Q14" s="13">
        <v>0</v>
      </c>
      <c r="R14" s="13">
        <v>0</v>
      </c>
      <c r="S14" s="13">
        <v>0</v>
      </c>
      <c r="T14" s="13">
        <v>106</v>
      </c>
      <c r="U14" s="13">
        <v>0</v>
      </c>
      <c r="V14" s="13">
        <v>0</v>
      </c>
      <c r="W14" s="13">
        <v>0</v>
      </c>
      <c r="X14" s="13">
        <v>0</v>
      </c>
      <c r="Y14" s="13">
        <v>0</v>
      </c>
      <c r="Z14" s="15">
        <v>0</v>
      </c>
      <c r="AA14" s="14">
        <v>103</v>
      </c>
      <c r="AB14" s="13">
        <v>3</v>
      </c>
      <c r="AC14" s="13">
        <v>2</v>
      </c>
      <c r="AD14" s="13">
        <v>0</v>
      </c>
      <c r="AE14" s="13">
        <v>0</v>
      </c>
      <c r="AF14" s="15">
        <v>2</v>
      </c>
      <c r="AG14" s="14">
        <v>65</v>
      </c>
      <c r="AH14" s="13">
        <v>41</v>
      </c>
      <c r="AI14" s="13">
        <v>27</v>
      </c>
      <c r="AJ14" s="13">
        <v>39</v>
      </c>
      <c r="AK14" s="13">
        <v>26</v>
      </c>
      <c r="AL14" s="15">
        <v>15</v>
      </c>
      <c r="AM14" s="14">
        <v>106</v>
      </c>
      <c r="AN14" s="15">
        <v>0</v>
      </c>
    </row>
    <row r="15" spans="1:40" ht="15" customHeight="1" x14ac:dyDescent="0.3">
      <c r="A15" s="2" t="s">
        <v>329</v>
      </c>
      <c r="B15" s="9"/>
      <c r="C15" s="16">
        <v>0.36</v>
      </c>
      <c r="D15" s="17">
        <v>0.4</v>
      </c>
      <c r="E15" s="18">
        <v>0.33</v>
      </c>
      <c r="F15" s="17">
        <v>0.28999999999999998</v>
      </c>
      <c r="G15" s="16">
        <v>0.34</v>
      </c>
      <c r="H15" s="16">
        <v>0.24</v>
      </c>
      <c r="I15" s="16">
        <v>0.5</v>
      </c>
      <c r="J15" s="16">
        <v>0.35</v>
      </c>
      <c r="K15" s="16">
        <v>0.37</v>
      </c>
      <c r="L15" s="16">
        <v>0.32</v>
      </c>
      <c r="M15" s="16">
        <v>0.4</v>
      </c>
      <c r="N15" s="18">
        <v>0.36</v>
      </c>
      <c r="O15" s="17">
        <v>0</v>
      </c>
      <c r="P15" s="16">
        <v>0</v>
      </c>
      <c r="Q15" s="16">
        <v>0</v>
      </c>
      <c r="R15" s="16">
        <v>0</v>
      </c>
      <c r="S15" s="16">
        <v>0</v>
      </c>
      <c r="T15" s="16">
        <v>0.36</v>
      </c>
      <c r="U15" s="16">
        <v>0</v>
      </c>
      <c r="V15" s="16">
        <v>0</v>
      </c>
      <c r="W15" s="16">
        <v>0</v>
      </c>
      <c r="X15" s="16">
        <v>0</v>
      </c>
      <c r="Y15" s="16">
        <v>0</v>
      </c>
      <c r="Z15" s="18">
        <v>0</v>
      </c>
      <c r="AA15" s="17">
        <v>0.37</v>
      </c>
      <c r="AB15" s="16">
        <v>0.23</v>
      </c>
      <c r="AC15" s="16">
        <v>0.68</v>
      </c>
      <c r="AD15" s="16">
        <v>0</v>
      </c>
      <c r="AE15" s="16">
        <v>0</v>
      </c>
      <c r="AF15" s="18">
        <v>0.51</v>
      </c>
      <c r="AG15" s="17">
        <v>0.38</v>
      </c>
      <c r="AH15" s="16">
        <v>0.34</v>
      </c>
      <c r="AI15" s="16">
        <v>0.34</v>
      </c>
      <c r="AJ15" s="16">
        <v>0.41</v>
      </c>
      <c r="AK15" s="16">
        <v>0.39</v>
      </c>
      <c r="AL15" s="18">
        <v>0.28999999999999998</v>
      </c>
      <c r="AM15" s="17">
        <v>0.36</v>
      </c>
      <c r="AN15" s="18">
        <v>0</v>
      </c>
    </row>
    <row r="16" spans="1:40" ht="15" customHeight="1" x14ac:dyDescent="0.3">
      <c r="A16" s="2" t="s">
        <v>329</v>
      </c>
      <c r="B16" s="9"/>
      <c r="D16" s="22"/>
      <c r="E16" s="9"/>
      <c r="F16" s="22"/>
      <c r="I16" s="12" t="s">
        <v>379</v>
      </c>
      <c r="N16" s="9"/>
      <c r="O16" s="22"/>
      <c r="Z16" s="9"/>
      <c r="AA16" s="22"/>
      <c r="AF16" s="9"/>
      <c r="AG16" s="22"/>
      <c r="AL16" s="9"/>
      <c r="AM16" s="22"/>
      <c r="AN16" s="9"/>
    </row>
    <row r="17" spans="1:40" ht="15" customHeight="1" x14ac:dyDescent="0.3">
      <c r="A17" s="2" t="s">
        <v>329</v>
      </c>
      <c r="B17" s="9" t="s">
        <v>930</v>
      </c>
      <c r="C17" s="13">
        <v>77</v>
      </c>
      <c r="D17" s="14">
        <v>35</v>
      </c>
      <c r="E17" s="15">
        <v>42</v>
      </c>
      <c r="F17" s="14">
        <v>4</v>
      </c>
      <c r="G17" s="13">
        <v>8</v>
      </c>
      <c r="H17" s="13">
        <v>8</v>
      </c>
      <c r="I17" s="13">
        <v>10</v>
      </c>
      <c r="J17" s="13">
        <v>20</v>
      </c>
      <c r="K17" s="13">
        <v>27</v>
      </c>
      <c r="L17" s="13">
        <v>11</v>
      </c>
      <c r="M17" s="13">
        <v>18</v>
      </c>
      <c r="N17" s="15">
        <v>47</v>
      </c>
      <c r="O17" s="14">
        <v>0</v>
      </c>
      <c r="P17" s="13">
        <v>0</v>
      </c>
      <c r="Q17" s="13">
        <v>0</v>
      </c>
      <c r="R17" s="13">
        <v>0</v>
      </c>
      <c r="S17" s="13">
        <v>0</v>
      </c>
      <c r="T17" s="13">
        <v>77</v>
      </c>
      <c r="U17" s="13">
        <v>0</v>
      </c>
      <c r="V17" s="13">
        <v>0</v>
      </c>
      <c r="W17" s="13">
        <v>0</v>
      </c>
      <c r="X17" s="13">
        <v>0</v>
      </c>
      <c r="Y17" s="13">
        <v>0</v>
      </c>
      <c r="Z17" s="15">
        <v>0</v>
      </c>
      <c r="AA17" s="14">
        <v>72</v>
      </c>
      <c r="AB17" s="13">
        <v>5</v>
      </c>
      <c r="AC17" s="13">
        <v>1</v>
      </c>
      <c r="AD17" s="13">
        <v>3</v>
      </c>
      <c r="AE17" s="13">
        <v>1</v>
      </c>
      <c r="AF17" s="15">
        <v>0</v>
      </c>
      <c r="AG17" s="14">
        <v>41</v>
      </c>
      <c r="AH17" s="13">
        <v>36</v>
      </c>
      <c r="AI17" s="13">
        <v>18</v>
      </c>
      <c r="AJ17" s="13">
        <v>23</v>
      </c>
      <c r="AK17" s="13">
        <v>23</v>
      </c>
      <c r="AL17" s="15">
        <v>12</v>
      </c>
      <c r="AM17" s="14">
        <v>77</v>
      </c>
      <c r="AN17" s="15">
        <v>0</v>
      </c>
    </row>
    <row r="18" spans="1:40" ht="15" customHeight="1" x14ac:dyDescent="0.3">
      <c r="A18" s="2" t="s">
        <v>329</v>
      </c>
      <c r="B18" s="9"/>
      <c r="C18" s="16">
        <v>0.26</v>
      </c>
      <c r="D18" s="17">
        <v>0.23</v>
      </c>
      <c r="E18" s="18">
        <v>0.31</v>
      </c>
      <c r="F18" s="17">
        <v>0.15</v>
      </c>
      <c r="G18" s="16">
        <v>0.26</v>
      </c>
      <c r="H18" s="16">
        <v>0.31</v>
      </c>
      <c r="I18" s="16">
        <v>0.25</v>
      </c>
      <c r="J18" s="16">
        <v>0.31</v>
      </c>
      <c r="K18" s="16">
        <v>0.26</v>
      </c>
      <c r="L18" s="16">
        <v>0.21</v>
      </c>
      <c r="M18" s="16">
        <v>0.28000000000000003</v>
      </c>
      <c r="N18" s="18">
        <v>0.28000000000000003</v>
      </c>
      <c r="O18" s="17">
        <v>0</v>
      </c>
      <c r="P18" s="16">
        <v>0</v>
      </c>
      <c r="Q18" s="16">
        <v>0</v>
      </c>
      <c r="R18" s="16">
        <v>0</v>
      </c>
      <c r="S18" s="16">
        <v>0</v>
      </c>
      <c r="T18" s="16">
        <v>0.26</v>
      </c>
      <c r="U18" s="16">
        <v>0</v>
      </c>
      <c r="V18" s="16">
        <v>0</v>
      </c>
      <c r="W18" s="16">
        <v>0</v>
      </c>
      <c r="X18" s="16">
        <v>0</v>
      </c>
      <c r="Y18" s="16">
        <v>0</v>
      </c>
      <c r="Z18" s="18">
        <v>0</v>
      </c>
      <c r="AA18" s="17">
        <v>0.26</v>
      </c>
      <c r="AB18" s="16">
        <v>0.32</v>
      </c>
      <c r="AC18" s="16">
        <v>0.32</v>
      </c>
      <c r="AD18" s="16">
        <v>0.5</v>
      </c>
      <c r="AE18" s="16">
        <v>0.31</v>
      </c>
      <c r="AF18" s="18">
        <v>0</v>
      </c>
      <c r="AG18" s="17">
        <v>0.24</v>
      </c>
      <c r="AH18" s="16">
        <v>0.3</v>
      </c>
      <c r="AI18" s="16">
        <v>0.23</v>
      </c>
      <c r="AJ18" s="16">
        <v>0.24</v>
      </c>
      <c r="AK18" s="16">
        <v>0.35</v>
      </c>
      <c r="AL18" s="18">
        <v>0.24</v>
      </c>
      <c r="AM18" s="17">
        <v>0.26</v>
      </c>
      <c r="AN18" s="18">
        <v>0</v>
      </c>
    </row>
    <row r="19" spans="1:40" ht="15" customHeight="1" x14ac:dyDescent="0.3">
      <c r="A19" s="2" t="s">
        <v>329</v>
      </c>
      <c r="B19" s="9" t="s">
        <v>940</v>
      </c>
      <c r="C19" s="13">
        <v>19</v>
      </c>
      <c r="D19" s="14">
        <v>11</v>
      </c>
      <c r="E19" s="15">
        <v>7</v>
      </c>
      <c r="F19" s="14">
        <v>0</v>
      </c>
      <c r="G19" s="13">
        <v>2</v>
      </c>
      <c r="H19" s="13">
        <v>2</v>
      </c>
      <c r="I19" s="13">
        <v>3</v>
      </c>
      <c r="J19" s="13">
        <v>4</v>
      </c>
      <c r="K19" s="13">
        <v>8</v>
      </c>
      <c r="L19" s="13">
        <v>2</v>
      </c>
      <c r="M19" s="13">
        <v>5</v>
      </c>
      <c r="N19" s="15">
        <v>12</v>
      </c>
      <c r="O19" s="14">
        <v>0</v>
      </c>
      <c r="P19" s="13">
        <v>0</v>
      </c>
      <c r="Q19" s="13">
        <v>0</v>
      </c>
      <c r="R19" s="13">
        <v>0</v>
      </c>
      <c r="S19" s="13">
        <v>0</v>
      </c>
      <c r="T19" s="13">
        <v>19</v>
      </c>
      <c r="U19" s="13">
        <v>0</v>
      </c>
      <c r="V19" s="13">
        <v>0</v>
      </c>
      <c r="W19" s="13">
        <v>0</v>
      </c>
      <c r="X19" s="13">
        <v>0</v>
      </c>
      <c r="Y19" s="13">
        <v>0</v>
      </c>
      <c r="Z19" s="15">
        <v>0</v>
      </c>
      <c r="AA19" s="14">
        <v>19</v>
      </c>
      <c r="AB19" s="13">
        <v>0</v>
      </c>
      <c r="AC19" s="13">
        <v>0</v>
      </c>
      <c r="AD19" s="13">
        <v>0</v>
      </c>
      <c r="AE19" s="13">
        <v>0</v>
      </c>
      <c r="AF19" s="15">
        <v>0</v>
      </c>
      <c r="AG19" s="14">
        <v>13</v>
      </c>
      <c r="AH19" s="13">
        <v>6</v>
      </c>
      <c r="AI19" s="13">
        <v>7</v>
      </c>
      <c r="AJ19" s="13">
        <v>6</v>
      </c>
      <c r="AK19" s="13">
        <v>3</v>
      </c>
      <c r="AL19" s="15">
        <v>3</v>
      </c>
      <c r="AM19" s="14">
        <v>19</v>
      </c>
      <c r="AN19" s="15">
        <v>0</v>
      </c>
    </row>
    <row r="20" spans="1:40" ht="15" customHeight="1" x14ac:dyDescent="0.3">
      <c r="A20" s="2" t="s">
        <v>329</v>
      </c>
      <c r="B20" s="9"/>
      <c r="C20" s="16">
        <v>0.06</v>
      </c>
      <c r="D20" s="17">
        <v>7.0000000000000007E-2</v>
      </c>
      <c r="E20" s="18">
        <v>0.05</v>
      </c>
      <c r="F20" s="17">
        <v>0</v>
      </c>
      <c r="G20" s="16">
        <v>0.06</v>
      </c>
      <c r="H20" s="16">
        <v>0.09</v>
      </c>
      <c r="I20" s="16">
        <v>7.0000000000000007E-2</v>
      </c>
      <c r="J20" s="16">
        <v>0.06</v>
      </c>
      <c r="K20" s="16">
        <v>7.0000000000000007E-2</v>
      </c>
      <c r="L20" s="16">
        <v>0.03</v>
      </c>
      <c r="M20" s="16">
        <v>0.08</v>
      </c>
      <c r="N20" s="18">
        <v>7.0000000000000007E-2</v>
      </c>
      <c r="O20" s="17">
        <v>0</v>
      </c>
      <c r="P20" s="16">
        <v>0</v>
      </c>
      <c r="Q20" s="16">
        <v>0</v>
      </c>
      <c r="R20" s="16">
        <v>0</v>
      </c>
      <c r="S20" s="16">
        <v>0</v>
      </c>
      <c r="T20" s="16">
        <v>0.06</v>
      </c>
      <c r="U20" s="16">
        <v>0</v>
      </c>
      <c r="V20" s="16">
        <v>0</v>
      </c>
      <c r="W20" s="16">
        <v>0</v>
      </c>
      <c r="X20" s="16">
        <v>0</v>
      </c>
      <c r="Y20" s="16">
        <v>0</v>
      </c>
      <c r="Z20" s="18">
        <v>0</v>
      </c>
      <c r="AA20" s="17">
        <v>7.0000000000000007E-2</v>
      </c>
      <c r="AB20" s="16">
        <v>0</v>
      </c>
      <c r="AC20" s="16">
        <v>0</v>
      </c>
      <c r="AD20" s="16">
        <v>0</v>
      </c>
      <c r="AE20" s="16">
        <v>0</v>
      </c>
      <c r="AF20" s="18">
        <v>0</v>
      </c>
      <c r="AG20" s="17">
        <v>7.0000000000000007E-2</v>
      </c>
      <c r="AH20" s="16">
        <v>0.05</v>
      </c>
      <c r="AI20" s="16">
        <v>0.09</v>
      </c>
      <c r="AJ20" s="16">
        <v>0.06</v>
      </c>
      <c r="AK20" s="16">
        <v>0.05</v>
      </c>
      <c r="AL20" s="18">
        <v>0.05</v>
      </c>
      <c r="AM20" s="17">
        <v>0.06</v>
      </c>
      <c r="AN20" s="18">
        <v>0</v>
      </c>
    </row>
    <row r="21" spans="1:40" ht="15" customHeight="1" x14ac:dyDescent="0.3">
      <c r="A21" s="2" t="s">
        <v>329</v>
      </c>
      <c r="B21" s="9" t="s">
        <v>950</v>
      </c>
      <c r="C21" s="13">
        <v>16</v>
      </c>
      <c r="D21" s="14">
        <v>5</v>
      </c>
      <c r="E21" s="15">
        <v>11</v>
      </c>
      <c r="F21" s="14">
        <v>1</v>
      </c>
      <c r="G21" s="13">
        <v>0</v>
      </c>
      <c r="H21" s="13">
        <v>2</v>
      </c>
      <c r="I21" s="13">
        <v>2</v>
      </c>
      <c r="J21" s="13">
        <v>6</v>
      </c>
      <c r="K21" s="13">
        <v>5</v>
      </c>
      <c r="L21" s="13">
        <v>1</v>
      </c>
      <c r="M21" s="13">
        <v>4</v>
      </c>
      <c r="N21" s="15">
        <v>11</v>
      </c>
      <c r="O21" s="14">
        <v>0</v>
      </c>
      <c r="P21" s="13">
        <v>0</v>
      </c>
      <c r="Q21" s="13">
        <v>0</v>
      </c>
      <c r="R21" s="13">
        <v>0</v>
      </c>
      <c r="S21" s="13">
        <v>0</v>
      </c>
      <c r="T21" s="13">
        <v>16</v>
      </c>
      <c r="U21" s="13">
        <v>0</v>
      </c>
      <c r="V21" s="13">
        <v>0</v>
      </c>
      <c r="W21" s="13">
        <v>0</v>
      </c>
      <c r="X21" s="13">
        <v>0</v>
      </c>
      <c r="Y21" s="13">
        <v>0</v>
      </c>
      <c r="Z21" s="15">
        <v>0</v>
      </c>
      <c r="AA21" s="14">
        <v>15</v>
      </c>
      <c r="AB21" s="13">
        <v>1</v>
      </c>
      <c r="AC21" s="13">
        <v>0</v>
      </c>
      <c r="AD21" s="13">
        <v>0</v>
      </c>
      <c r="AE21" s="13">
        <v>1</v>
      </c>
      <c r="AF21" s="15">
        <v>0</v>
      </c>
      <c r="AG21" s="14">
        <v>10</v>
      </c>
      <c r="AH21" s="13">
        <v>7</v>
      </c>
      <c r="AI21" s="13">
        <v>3</v>
      </c>
      <c r="AJ21" s="13">
        <v>7</v>
      </c>
      <c r="AK21" s="13">
        <v>1</v>
      </c>
      <c r="AL21" s="15">
        <v>6</v>
      </c>
      <c r="AM21" s="14">
        <v>16</v>
      </c>
      <c r="AN21" s="15">
        <v>0</v>
      </c>
    </row>
    <row r="22" spans="1:40" ht="15" customHeight="1" x14ac:dyDescent="0.3">
      <c r="A22" s="2" t="s">
        <v>329</v>
      </c>
      <c r="B22" s="9"/>
      <c r="C22" s="16">
        <v>0.06</v>
      </c>
      <c r="D22" s="17">
        <v>0.04</v>
      </c>
      <c r="E22" s="18">
        <v>0.08</v>
      </c>
      <c r="F22" s="17">
        <v>0.04</v>
      </c>
      <c r="G22" s="16">
        <v>0</v>
      </c>
      <c r="H22" s="16">
        <v>0.06</v>
      </c>
      <c r="I22" s="16">
        <v>0.05</v>
      </c>
      <c r="J22" s="16">
        <v>0.1</v>
      </c>
      <c r="K22" s="16">
        <v>0.05</v>
      </c>
      <c r="L22" s="16">
        <v>0.02</v>
      </c>
      <c r="M22" s="16">
        <v>0.06</v>
      </c>
      <c r="N22" s="18">
        <v>7.0000000000000007E-2</v>
      </c>
      <c r="O22" s="17">
        <v>0</v>
      </c>
      <c r="P22" s="16">
        <v>0</v>
      </c>
      <c r="Q22" s="16">
        <v>0</v>
      </c>
      <c r="R22" s="16">
        <v>0</v>
      </c>
      <c r="S22" s="16">
        <v>0</v>
      </c>
      <c r="T22" s="16">
        <v>0.06</v>
      </c>
      <c r="U22" s="16">
        <v>0</v>
      </c>
      <c r="V22" s="16">
        <v>0</v>
      </c>
      <c r="W22" s="16">
        <v>0</v>
      </c>
      <c r="X22" s="16">
        <v>0</v>
      </c>
      <c r="Y22" s="16">
        <v>0</v>
      </c>
      <c r="Z22" s="18">
        <v>0</v>
      </c>
      <c r="AA22" s="17">
        <v>0.06</v>
      </c>
      <c r="AB22" s="16">
        <v>7.0000000000000007E-2</v>
      </c>
      <c r="AC22" s="16">
        <v>0</v>
      </c>
      <c r="AD22" s="16">
        <v>0</v>
      </c>
      <c r="AE22" s="16">
        <v>0.37</v>
      </c>
      <c r="AF22" s="18">
        <v>0</v>
      </c>
      <c r="AG22" s="17">
        <v>0.06</v>
      </c>
      <c r="AH22" s="16">
        <v>0.06</v>
      </c>
      <c r="AI22" s="16">
        <v>0.03</v>
      </c>
      <c r="AJ22" s="16">
        <v>7.0000000000000007E-2</v>
      </c>
      <c r="AK22" s="16">
        <v>0.02</v>
      </c>
      <c r="AL22" s="18">
        <v>0.11</v>
      </c>
      <c r="AM22" s="17">
        <v>0.06</v>
      </c>
      <c r="AN22" s="18">
        <v>0</v>
      </c>
    </row>
    <row r="23" spans="1:40" ht="15" customHeight="1" x14ac:dyDescent="0.3">
      <c r="A23" s="2" t="s">
        <v>329</v>
      </c>
      <c r="B23" s="9"/>
      <c r="D23" s="22"/>
      <c r="E23" s="9"/>
      <c r="F23" s="22"/>
      <c r="N23" s="9"/>
      <c r="O23" s="22"/>
      <c r="Z23" s="9"/>
      <c r="AA23" s="22"/>
      <c r="AF23" s="9"/>
      <c r="AG23" s="22"/>
      <c r="AL23" s="11" t="s">
        <v>381</v>
      </c>
      <c r="AM23" s="22"/>
      <c r="AN23" s="9"/>
    </row>
    <row r="24" spans="1:40" ht="15" customHeight="1" x14ac:dyDescent="0.3">
      <c r="A24" s="2" t="s">
        <v>329</v>
      </c>
      <c r="B24" s="9" t="s">
        <v>774</v>
      </c>
      <c r="C24" s="13">
        <v>5</v>
      </c>
      <c r="D24" s="14">
        <v>1</v>
      </c>
      <c r="E24" s="15">
        <v>4</v>
      </c>
      <c r="F24" s="14">
        <v>0</v>
      </c>
      <c r="G24" s="13">
        <v>1</v>
      </c>
      <c r="H24" s="13">
        <v>0</v>
      </c>
      <c r="I24" s="13">
        <v>0</v>
      </c>
      <c r="J24" s="13">
        <v>0</v>
      </c>
      <c r="K24" s="13">
        <v>4</v>
      </c>
      <c r="L24" s="13">
        <v>1</v>
      </c>
      <c r="M24" s="13">
        <v>0</v>
      </c>
      <c r="N24" s="15">
        <v>4</v>
      </c>
      <c r="O24" s="14">
        <v>0</v>
      </c>
      <c r="P24" s="13">
        <v>0</v>
      </c>
      <c r="Q24" s="13">
        <v>0</v>
      </c>
      <c r="R24" s="13">
        <v>0</v>
      </c>
      <c r="S24" s="13">
        <v>0</v>
      </c>
      <c r="T24" s="13">
        <v>5</v>
      </c>
      <c r="U24" s="13">
        <v>0</v>
      </c>
      <c r="V24" s="13">
        <v>0</v>
      </c>
      <c r="W24" s="13">
        <v>0</v>
      </c>
      <c r="X24" s="13">
        <v>0</v>
      </c>
      <c r="Y24" s="13">
        <v>0</v>
      </c>
      <c r="Z24" s="15">
        <v>0</v>
      </c>
      <c r="AA24" s="14">
        <v>5</v>
      </c>
      <c r="AB24" s="13">
        <v>0</v>
      </c>
      <c r="AC24" s="13">
        <v>0</v>
      </c>
      <c r="AD24" s="13">
        <v>0</v>
      </c>
      <c r="AE24" s="13">
        <v>0</v>
      </c>
      <c r="AF24" s="15">
        <v>0</v>
      </c>
      <c r="AG24" s="14">
        <v>2</v>
      </c>
      <c r="AH24" s="13">
        <v>3</v>
      </c>
      <c r="AI24" s="13">
        <v>1</v>
      </c>
      <c r="AJ24" s="13">
        <v>1</v>
      </c>
      <c r="AK24" s="13">
        <v>1</v>
      </c>
      <c r="AL24" s="15">
        <v>2</v>
      </c>
      <c r="AM24" s="14">
        <v>5</v>
      </c>
      <c r="AN24" s="15">
        <v>0</v>
      </c>
    </row>
    <row r="25" spans="1:40" ht="15" customHeight="1" x14ac:dyDescent="0.3">
      <c r="A25" s="2" t="s">
        <v>329</v>
      </c>
      <c r="B25" s="9"/>
      <c r="C25" s="16">
        <v>0.02</v>
      </c>
      <c r="D25" s="17">
        <v>0.01</v>
      </c>
      <c r="E25" s="18">
        <v>0.03</v>
      </c>
      <c r="F25" s="17">
        <v>0</v>
      </c>
      <c r="G25" s="16">
        <v>0.03</v>
      </c>
      <c r="H25" s="16">
        <v>0</v>
      </c>
      <c r="I25" s="16">
        <v>0</v>
      </c>
      <c r="J25" s="16">
        <v>0</v>
      </c>
      <c r="K25" s="20">
        <v>0.04</v>
      </c>
      <c r="L25" s="16">
        <v>0.02</v>
      </c>
      <c r="M25" s="16">
        <v>0</v>
      </c>
      <c r="N25" s="18">
        <v>0.02</v>
      </c>
      <c r="O25" s="17">
        <v>0</v>
      </c>
      <c r="P25" s="16">
        <v>0</v>
      </c>
      <c r="Q25" s="16">
        <v>0</v>
      </c>
      <c r="R25" s="16">
        <v>0</v>
      </c>
      <c r="S25" s="16">
        <v>0</v>
      </c>
      <c r="T25" s="16">
        <v>0.02</v>
      </c>
      <c r="U25" s="16">
        <v>0</v>
      </c>
      <c r="V25" s="16">
        <v>0</v>
      </c>
      <c r="W25" s="16">
        <v>0</v>
      </c>
      <c r="X25" s="16">
        <v>0</v>
      </c>
      <c r="Y25" s="16">
        <v>0</v>
      </c>
      <c r="Z25" s="18">
        <v>0</v>
      </c>
      <c r="AA25" s="17">
        <v>0.02</v>
      </c>
      <c r="AB25" s="16">
        <v>0</v>
      </c>
      <c r="AC25" s="16">
        <v>0</v>
      </c>
      <c r="AD25" s="16">
        <v>0</v>
      </c>
      <c r="AE25" s="16">
        <v>0</v>
      </c>
      <c r="AF25" s="18">
        <v>0</v>
      </c>
      <c r="AG25" s="17">
        <v>0.01</v>
      </c>
      <c r="AH25" s="16">
        <v>0.03</v>
      </c>
      <c r="AI25" s="16">
        <v>0.01</v>
      </c>
      <c r="AJ25" s="16">
        <v>0.01</v>
      </c>
      <c r="AK25" s="16">
        <v>0.02</v>
      </c>
      <c r="AL25" s="18">
        <v>0.04</v>
      </c>
      <c r="AM25" s="17">
        <v>0.02</v>
      </c>
      <c r="AN25" s="18">
        <v>0</v>
      </c>
    </row>
    <row r="26" spans="1:40" ht="15" customHeight="1" x14ac:dyDescent="0.3">
      <c r="A26" s="2" t="s">
        <v>329</v>
      </c>
      <c r="B26" s="9" t="s">
        <v>960</v>
      </c>
      <c r="C26" s="13">
        <v>175</v>
      </c>
      <c r="D26" s="14">
        <v>103</v>
      </c>
      <c r="E26" s="15">
        <v>71</v>
      </c>
      <c r="F26" s="14">
        <v>21</v>
      </c>
      <c r="G26" s="13">
        <v>20</v>
      </c>
      <c r="H26" s="13">
        <v>14</v>
      </c>
      <c r="I26" s="13">
        <v>25</v>
      </c>
      <c r="J26" s="13">
        <v>33</v>
      </c>
      <c r="K26" s="13">
        <v>62</v>
      </c>
      <c r="L26" s="13">
        <v>41</v>
      </c>
      <c r="M26" s="13">
        <v>39</v>
      </c>
      <c r="N26" s="15">
        <v>95</v>
      </c>
      <c r="O26" s="14">
        <v>0</v>
      </c>
      <c r="P26" s="13">
        <v>0</v>
      </c>
      <c r="Q26" s="13">
        <v>0</v>
      </c>
      <c r="R26" s="13">
        <v>0</v>
      </c>
      <c r="S26" s="13">
        <v>0</v>
      </c>
      <c r="T26" s="13">
        <v>175</v>
      </c>
      <c r="U26" s="13">
        <v>0</v>
      </c>
      <c r="V26" s="13">
        <v>0</v>
      </c>
      <c r="W26" s="13">
        <v>0</v>
      </c>
      <c r="X26" s="13">
        <v>0</v>
      </c>
      <c r="Y26" s="13">
        <v>0</v>
      </c>
      <c r="Z26" s="15">
        <v>0</v>
      </c>
      <c r="AA26" s="14">
        <v>166</v>
      </c>
      <c r="AB26" s="13">
        <v>9</v>
      </c>
      <c r="AC26" s="13">
        <v>2</v>
      </c>
      <c r="AD26" s="13">
        <v>3</v>
      </c>
      <c r="AE26" s="13">
        <v>1</v>
      </c>
      <c r="AF26" s="15">
        <v>3</v>
      </c>
      <c r="AG26" s="14">
        <v>108</v>
      </c>
      <c r="AH26" s="13">
        <v>67</v>
      </c>
      <c r="AI26" s="13">
        <v>49</v>
      </c>
      <c r="AJ26" s="13">
        <v>58</v>
      </c>
      <c r="AK26" s="13">
        <v>37</v>
      </c>
      <c r="AL26" s="15">
        <v>29</v>
      </c>
      <c r="AM26" s="14">
        <v>175</v>
      </c>
      <c r="AN26" s="15">
        <v>0</v>
      </c>
    </row>
    <row r="27" spans="1:40" ht="15" customHeight="1" x14ac:dyDescent="0.3">
      <c r="A27" s="2" t="s">
        <v>329</v>
      </c>
      <c r="B27" s="9"/>
      <c r="C27" s="16">
        <v>0.6</v>
      </c>
      <c r="D27" s="19">
        <v>0.66</v>
      </c>
      <c r="E27" s="21">
        <v>0.53</v>
      </c>
      <c r="F27" s="17">
        <v>0.82</v>
      </c>
      <c r="G27" s="16">
        <v>0.66</v>
      </c>
      <c r="H27" s="16">
        <v>0.53</v>
      </c>
      <c r="I27" s="16">
        <v>0.62</v>
      </c>
      <c r="J27" s="16">
        <v>0.52</v>
      </c>
      <c r="K27" s="16">
        <v>0.57999999999999996</v>
      </c>
      <c r="L27" s="20">
        <v>0.73</v>
      </c>
      <c r="M27" s="16">
        <v>0.59</v>
      </c>
      <c r="N27" s="18">
        <v>0.56000000000000005</v>
      </c>
      <c r="O27" s="17">
        <v>0</v>
      </c>
      <c r="P27" s="16">
        <v>0</v>
      </c>
      <c r="Q27" s="16">
        <v>0</v>
      </c>
      <c r="R27" s="16">
        <v>0</v>
      </c>
      <c r="S27" s="16">
        <v>0</v>
      </c>
      <c r="T27" s="16">
        <v>0.6</v>
      </c>
      <c r="U27" s="16">
        <v>0</v>
      </c>
      <c r="V27" s="16">
        <v>0</v>
      </c>
      <c r="W27" s="16">
        <v>0</v>
      </c>
      <c r="X27" s="16">
        <v>0</v>
      </c>
      <c r="Y27" s="16">
        <v>0</v>
      </c>
      <c r="Z27" s="18">
        <v>0</v>
      </c>
      <c r="AA27" s="17">
        <v>0.6</v>
      </c>
      <c r="AB27" s="16">
        <v>0.61</v>
      </c>
      <c r="AC27" s="16">
        <v>0.68</v>
      </c>
      <c r="AD27" s="16">
        <v>0.5</v>
      </c>
      <c r="AE27" s="16">
        <v>0.32</v>
      </c>
      <c r="AF27" s="18">
        <v>1</v>
      </c>
      <c r="AG27" s="17">
        <v>0.62</v>
      </c>
      <c r="AH27" s="16">
        <v>0.56000000000000005</v>
      </c>
      <c r="AI27" s="16">
        <v>0.64</v>
      </c>
      <c r="AJ27" s="16">
        <v>0.61</v>
      </c>
      <c r="AK27" s="16">
        <v>0.56999999999999995</v>
      </c>
      <c r="AL27" s="18">
        <v>0.56000000000000005</v>
      </c>
      <c r="AM27" s="17">
        <v>0.6</v>
      </c>
      <c r="AN27" s="18">
        <v>0</v>
      </c>
    </row>
    <row r="28" spans="1:40" ht="15" customHeight="1" x14ac:dyDescent="0.3">
      <c r="A28" s="2" t="s">
        <v>329</v>
      </c>
      <c r="B28" s="9"/>
      <c r="D28" s="10" t="s">
        <v>378</v>
      </c>
      <c r="E28" s="9"/>
      <c r="F28" s="22"/>
      <c r="L28" s="12" t="s">
        <v>415</v>
      </c>
      <c r="N28" s="9"/>
      <c r="O28" s="22"/>
      <c r="Z28" s="9"/>
      <c r="AA28" s="22"/>
      <c r="AF28" s="9"/>
      <c r="AG28" s="22"/>
      <c r="AL28" s="9"/>
      <c r="AM28" s="22"/>
      <c r="AN28" s="9"/>
    </row>
    <row r="29" spans="1:40" ht="15" customHeight="1" x14ac:dyDescent="0.3">
      <c r="A29" s="2" t="s">
        <v>329</v>
      </c>
      <c r="B29" s="9" t="s">
        <v>970</v>
      </c>
      <c r="C29" s="13">
        <v>35</v>
      </c>
      <c r="D29" s="14">
        <v>17</v>
      </c>
      <c r="E29" s="15">
        <v>18</v>
      </c>
      <c r="F29" s="14">
        <v>1</v>
      </c>
      <c r="G29" s="13">
        <v>2</v>
      </c>
      <c r="H29" s="13">
        <v>4</v>
      </c>
      <c r="I29" s="13">
        <v>5</v>
      </c>
      <c r="J29" s="13">
        <v>10</v>
      </c>
      <c r="K29" s="13">
        <v>13</v>
      </c>
      <c r="L29" s="13">
        <v>3</v>
      </c>
      <c r="M29" s="13">
        <v>9</v>
      </c>
      <c r="N29" s="15">
        <v>23</v>
      </c>
      <c r="O29" s="14">
        <v>0</v>
      </c>
      <c r="P29" s="13">
        <v>0</v>
      </c>
      <c r="Q29" s="13">
        <v>0</v>
      </c>
      <c r="R29" s="13">
        <v>0</v>
      </c>
      <c r="S29" s="13">
        <v>0</v>
      </c>
      <c r="T29" s="13">
        <v>35</v>
      </c>
      <c r="U29" s="13">
        <v>0</v>
      </c>
      <c r="V29" s="13">
        <v>0</v>
      </c>
      <c r="W29" s="13">
        <v>0</v>
      </c>
      <c r="X29" s="13">
        <v>0</v>
      </c>
      <c r="Y29" s="13">
        <v>0</v>
      </c>
      <c r="Z29" s="15">
        <v>0</v>
      </c>
      <c r="AA29" s="14">
        <v>34</v>
      </c>
      <c r="AB29" s="13">
        <v>1</v>
      </c>
      <c r="AC29" s="13">
        <v>0</v>
      </c>
      <c r="AD29" s="13">
        <v>0</v>
      </c>
      <c r="AE29" s="13">
        <v>1</v>
      </c>
      <c r="AF29" s="15">
        <v>0</v>
      </c>
      <c r="AG29" s="14">
        <v>22</v>
      </c>
      <c r="AH29" s="13">
        <v>13</v>
      </c>
      <c r="AI29" s="13">
        <v>9</v>
      </c>
      <c r="AJ29" s="13">
        <v>13</v>
      </c>
      <c r="AK29" s="13">
        <v>4</v>
      </c>
      <c r="AL29" s="15">
        <v>8</v>
      </c>
      <c r="AM29" s="14">
        <v>35</v>
      </c>
      <c r="AN29" s="15">
        <v>0</v>
      </c>
    </row>
    <row r="30" spans="1:40" ht="15" customHeight="1" x14ac:dyDescent="0.3">
      <c r="A30" s="2" t="s">
        <v>329</v>
      </c>
      <c r="B30" s="9"/>
      <c r="C30" s="16">
        <v>0.12</v>
      </c>
      <c r="D30" s="17">
        <v>0.11</v>
      </c>
      <c r="E30" s="18">
        <v>0.13</v>
      </c>
      <c r="F30" s="17">
        <v>0.04</v>
      </c>
      <c r="G30" s="16">
        <v>0.06</v>
      </c>
      <c r="H30" s="16">
        <v>0.15</v>
      </c>
      <c r="I30" s="16">
        <v>0.13</v>
      </c>
      <c r="J30" s="16">
        <v>0.16</v>
      </c>
      <c r="K30" s="16">
        <v>0.12</v>
      </c>
      <c r="L30" s="16">
        <v>0.05</v>
      </c>
      <c r="M30" s="16">
        <v>0.14000000000000001</v>
      </c>
      <c r="N30" s="18">
        <v>0.14000000000000001</v>
      </c>
      <c r="O30" s="17">
        <v>0</v>
      </c>
      <c r="P30" s="16">
        <v>0</v>
      </c>
      <c r="Q30" s="16">
        <v>0</v>
      </c>
      <c r="R30" s="16">
        <v>0</v>
      </c>
      <c r="S30" s="16">
        <v>0</v>
      </c>
      <c r="T30" s="16">
        <v>0.12</v>
      </c>
      <c r="U30" s="16">
        <v>0</v>
      </c>
      <c r="V30" s="16">
        <v>0</v>
      </c>
      <c r="W30" s="16">
        <v>0</v>
      </c>
      <c r="X30" s="16">
        <v>0</v>
      </c>
      <c r="Y30" s="16">
        <v>0</v>
      </c>
      <c r="Z30" s="18">
        <v>0</v>
      </c>
      <c r="AA30" s="17">
        <v>0.12</v>
      </c>
      <c r="AB30" s="16">
        <v>7.0000000000000007E-2</v>
      </c>
      <c r="AC30" s="16">
        <v>0</v>
      </c>
      <c r="AD30" s="16">
        <v>0</v>
      </c>
      <c r="AE30" s="16">
        <v>0.37</v>
      </c>
      <c r="AF30" s="18">
        <v>0</v>
      </c>
      <c r="AG30" s="17">
        <v>0.13</v>
      </c>
      <c r="AH30" s="16">
        <v>0.11</v>
      </c>
      <c r="AI30" s="16">
        <v>0.12</v>
      </c>
      <c r="AJ30" s="16">
        <v>0.14000000000000001</v>
      </c>
      <c r="AK30" s="16">
        <v>0.06</v>
      </c>
      <c r="AL30" s="18">
        <v>0.16</v>
      </c>
      <c r="AM30" s="17">
        <v>0.12</v>
      </c>
      <c r="AN30" s="18">
        <v>0</v>
      </c>
    </row>
    <row r="31" spans="1:40" ht="15" customHeight="1" x14ac:dyDescent="0.3">
      <c r="A31" s="2" t="s">
        <v>329</v>
      </c>
      <c r="B31" s="9"/>
      <c r="C31" s="28"/>
      <c r="D31" s="29"/>
      <c r="E31" s="30"/>
      <c r="F31" s="29"/>
      <c r="G31" s="28"/>
      <c r="H31" s="28"/>
      <c r="I31" s="28"/>
      <c r="J31" s="47" t="s">
        <v>383</v>
      </c>
      <c r="K31" s="28"/>
      <c r="L31" s="28"/>
      <c r="M31" s="28"/>
      <c r="N31" s="30"/>
      <c r="O31" s="29"/>
      <c r="P31" s="28"/>
      <c r="Q31" s="28"/>
      <c r="R31" s="28"/>
      <c r="S31" s="28"/>
      <c r="T31" s="28"/>
      <c r="U31" s="28"/>
      <c r="V31" s="28"/>
      <c r="W31" s="28"/>
      <c r="X31" s="28"/>
      <c r="Y31" s="28"/>
      <c r="Z31" s="30"/>
      <c r="AA31" s="29"/>
      <c r="AB31" s="28"/>
      <c r="AC31" s="28"/>
      <c r="AD31" s="28"/>
      <c r="AE31" s="28"/>
      <c r="AF31" s="30"/>
      <c r="AG31" s="29"/>
      <c r="AH31" s="28"/>
      <c r="AI31" s="28"/>
      <c r="AJ31" s="28"/>
      <c r="AK31" s="28"/>
      <c r="AL31" s="30"/>
      <c r="AM31" s="29"/>
      <c r="AN31" s="30"/>
    </row>
    <row r="32" spans="1:40" x14ac:dyDescent="0.3">
      <c r="A32" s="2" t="s">
        <v>329</v>
      </c>
      <c r="B32" s="2" t="s">
        <v>457</v>
      </c>
    </row>
    <row r="33" spans="1:2" x14ac:dyDescent="0.3">
      <c r="A33" s="2" t="s">
        <v>329</v>
      </c>
      <c r="B33" s="2" t="s">
        <v>458</v>
      </c>
    </row>
    <row r="34" spans="1:2" ht="15" customHeight="1" x14ac:dyDescent="0.3">
      <c r="A34" s="2" t="s">
        <v>329</v>
      </c>
    </row>
    <row r="35" spans="1:2" ht="15" customHeight="1" x14ac:dyDescent="0.3">
      <c r="A35" s="2" t="s">
        <v>329</v>
      </c>
      <c r="B35" s="2" t="s">
        <v>459</v>
      </c>
    </row>
  </sheetData>
  <mergeCells count="6">
    <mergeCell ref="AM6:AN6"/>
    <mergeCell ref="D6:E6"/>
    <mergeCell ref="F6:N6"/>
    <mergeCell ref="O6:Z6"/>
    <mergeCell ref="AA6:AF6"/>
    <mergeCell ref="AG6:AL6"/>
  </mergeCells>
  <hyperlinks>
    <hyperlink ref="B1" location="'Contents'!E1" display="&lt;&lt; Contents" xr:uid="{00000000-0004-0000-6500-000000000000}"/>
  </hyperlinks>
  <pageMargins left="0.7" right="0.7" top="0.75" bottom="0.75" header="0.3" footer="0.3"/>
  <headerFooter>
    <oddHeader>&amp;L&amp;"Aptos"&amp;12&amp;K000000 Classification: CONFIDENTIAL&amp;1#_x000D_</oddHeader>
  </headerFooter>
</worksheet>
</file>

<file path=xl/worksheets/sheet10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600-000000000000}">
  <dimension ref="A1:AN35"/>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1367</v>
      </c>
    </row>
    <row r="4" spans="1:40" x14ac:dyDescent="0.3">
      <c r="A4" s="2" t="s">
        <v>329</v>
      </c>
      <c r="B4" s="2" t="s">
        <v>1368</v>
      </c>
    </row>
    <row r="5" spans="1:40" x14ac:dyDescent="0.3">
      <c r="A5" s="2" t="s">
        <v>329</v>
      </c>
      <c r="B5" s="2" t="s">
        <v>37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380</v>
      </c>
      <c r="J8" s="12" t="s">
        <v>381</v>
      </c>
      <c r="K8" s="12" t="s">
        <v>382</v>
      </c>
      <c r="L8" s="12" t="s">
        <v>383</v>
      </c>
      <c r="M8" s="12" t="s">
        <v>384</v>
      </c>
      <c r="N8" s="11" t="s">
        <v>385</v>
      </c>
      <c r="O8" s="10" t="s">
        <v>377</v>
      </c>
      <c r="P8" s="12" t="s">
        <v>378</v>
      </c>
      <c r="Q8" s="12" t="s">
        <v>379</v>
      </c>
      <c r="R8" s="12" t="s">
        <v>465</v>
      </c>
      <c r="S8" s="12" t="s">
        <v>466</v>
      </c>
      <c r="T8" s="12" t="s">
        <v>382</v>
      </c>
      <c r="U8" s="12" t="s">
        <v>467</v>
      </c>
      <c r="V8" s="12" t="s">
        <v>386</v>
      </c>
      <c r="W8" s="12" t="s">
        <v>468</v>
      </c>
      <c r="X8" s="12" t="s">
        <v>387</v>
      </c>
      <c r="Y8" s="12" t="s">
        <v>470</v>
      </c>
      <c r="Z8" s="11" t="s">
        <v>389</v>
      </c>
      <c r="AA8" s="10" t="s">
        <v>377</v>
      </c>
      <c r="AB8" s="12" t="s">
        <v>378</v>
      </c>
      <c r="AC8" s="12" t="s">
        <v>464</v>
      </c>
      <c r="AD8" s="12" t="s">
        <v>465</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880</v>
      </c>
      <c r="D9" s="14">
        <v>449</v>
      </c>
      <c r="E9" s="15">
        <v>431</v>
      </c>
      <c r="F9" s="14">
        <v>44</v>
      </c>
      <c r="G9" s="13">
        <v>89</v>
      </c>
      <c r="H9" s="13">
        <v>99</v>
      </c>
      <c r="I9" s="13">
        <v>140</v>
      </c>
      <c r="J9" s="13">
        <v>182</v>
      </c>
      <c r="K9" s="13">
        <v>326</v>
      </c>
      <c r="L9" s="13">
        <v>133</v>
      </c>
      <c r="M9" s="13">
        <v>239</v>
      </c>
      <c r="N9" s="15">
        <v>508</v>
      </c>
      <c r="O9" s="14">
        <v>650</v>
      </c>
      <c r="P9" s="13">
        <v>113</v>
      </c>
      <c r="Q9" s="13">
        <v>107</v>
      </c>
      <c r="R9" s="13">
        <v>35</v>
      </c>
      <c r="S9" s="13">
        <v>77</v>
      </c>
      <c r="T9" s="13">
        <v>117</v>
      </c>
      <c r="U9" s="13">
        <v>82</v>
      </c>
      <c r="V9" s="13">
        <v>1</v>
      </c>
      <c r="W9" s="13">
        <v>20</v>
      </c>
      <c r="X9" s="13">
        <v>105</v>
      </c>
      <c r="Y9" s="13">
        <v>74</v>
      </c>
      <c r="Z9" s="15">
        <v>149</v>
      </c>
      <c r="AA9" s="14">
        <v>751</v>
      </c>
      <c r="AB9" s="13">
        <v>125</v>
      </c>
      <c r="AC9" s="13">
        <v>25</v>
      </c>
      <c r="AD9" s="13">
        <v>51</v>
      </c>
      <c r="AE9" s="13">
        <v>44</v>
      </c>
      <c r="AF9" s="15">
        <v>5</v>
      </c>
      <c r="AG9" s="14">
        <v>540</v>
      </c>
      <c r="AH9" s="13">
        <v>340</v>
      </c>
      <c r="AI9" s="13">
        <v>273</v>
      </c>
      <c r="AJ9" s="13">
        <v>267</v>
      </c>
      <c r="AK9" s="13">
        <v>176</v>
      </c>
      <c r="AL9" s="15">
        <v>164</v>
      </c>
      <c r="AM9" s="14">
        <v>880</v>
      </c>
      <c r="AN9" s="15">
        <v>0</v>
      </c>
    </row>
    <row r="10" spans="1:40" ht="15" customHeight="1" x14ac:dyDescent="0.3">
      <c r="A10" s="2" t="s">
        <v>329</v>
      </c>
      <c r="B10" s="9" t="s">
        <v>338</v>
      </c>
      <c r="C10" s="13">
        <v>864</v>
      </c>
      <c r="D10" s="14">
        <v>440</v>
      </c>
      <c r="E10" s="15">
        <v>424</v>
      </c>
      <c r="F10" s="14">
        <v>40</v>
      </c>
      <c r="G10" s="13">
        <v>83</v>
      </c>
      <c r="H10" s="13">
        <v>95</v>
      </c>
      <c r="I10" s="13">
        <v>137</v>
      </c>
      <c r="J10" s="13">
        <v>182</v>
      </c>
      <c r="K10" s="13">
        <v>326</v>
      </c>
      <c r="L10" s="13">
        <v>124</v>
      </c>
      <c r="M10" s="13">
        <v>232</v>
      </c>
      <c r="N10" s="15">
        <v>508</v>
      </c>
      <c r="O10" s="14">
        <v>640</v>
      </c>
      <c r="P10" s="13">
        <v>111</v>
      </c>
      <c r="Q10" s="13">
        <v>101</v>
      </c>
      <c r="R10" s="13">
        <v>31</v>
      </c>
      <c r="S10" s="13">
        <v>75</v>
      </c>
      <c r="T10" s="13">
        <v>113</v>
      </c>
      <c r="U10" s="13">
        <v>80</v>
      </c>
      <c r="V10" s="13">
        <v>1</v>
      </c>
      <c r="W10" s="13">
        <v>18</v>
      </c>
      <c r="X10" s="13">
        <v>107</v>
      </c>
      <c r="Y10" s="13">
        <v>68</v>
      </c>
      <c r="Z10" s="15">
        <v>159</v>
      </c>
      <c r="AA10" s="14">
        <v>743</v>
      </c>
      <c r="AB10" s="13">
        <v>121</v>
      </c>
      <c r="AC10" s="13">
        <v>23</v>
      </c>
      <c r="AD10" s="13">
        <v>49</v>
      </c>
      <c r="AE10" s="13">
        <v>40</v>
      </c>
      <c r="AF10" s="15">
        <v>10</v>
      </c>
      <c r="AG10" s="14">
        <v>528</v>
      </c>
      <c r="AH10" s="13">
        <v>336</v>
      </c>
      <c r="AI10" s="13">
        <v>243</v>
      </c>
      <c r="AJ10" s="13">
        <v>285</v>
      </c>
      <c r="AK10" s="13">
        <v>183</v>
      </c>
      <c r="AL10" s="15">
        <v>153</v>
      </c>
      <c r="AM10" s="14">
        <v>864</v>
      </c>
      <c r="AN10" s="15">
        <v>0</v>
      </c>
    </row>
    <row r="11" spans="1:40" ht="15" customHeight="1" x14ac:dyDescent="0.3">
      <c r="A11" s="2" t="s">
        <v>329</v>
      </c>
      <c r="B11" s="9" t="s">
        <v>909</v>
      </c>
      <c r="C11" s="13">
        <v>185</v>
      </c>
      <c r="D11" s="14">
        <v>97</v>
      </c>
      <c r="E11" s="15">
        <v>88</v>
      </c>
      <c r="F11" s="14">
        <v>14</v>
      </c>
      <c r="G11" s="13">
        <v>21</v>
      </c>
      <c r="H11" s="13">
        <v>22</v>
      </c>
      <c r="I11" s="13">
        <v>29</v>
      </c>
      <c r="J11" s="13">
        <v>31</v>
      </c>
      <c r="K11" s="13">
        <v>68</v>
      </c>
      <c r="L11" s="13">
        <v>35</v>
      </c>
      <c r="M11" s="13">
        <v>52</v>
      </c>
      <c r="N11" s="15">
        <v>99</v>
      </c>
      <c r="O11" s="14">
        <v>141</v>
      </c>
      <c r="P11" s="13">
        <v>25</v>
      </c>
      <c r="Q11" s="13">
        <v>23</v>
      </c>
      <c r="R11" s="13">
        <v>7</v>
      </c>
      <c r="S11" s="13">
        <v>14</v>
      </c>
      <c r="T11" s="13">
        <v>20</v>
      </c>
      <c r="U11" s="13">
        <v>19</v>
      </c>
      <c r="V11" s="13">
        <v>0</v>
      </c>
      <c r="W11" s="13">
        <v>4</v>
      </c>
      <c r="X11" s="13">
        <v>23</v>
      </c>
      <c r="Y11" s="13">
        <v>13</v>
      </c>
      <c r="Z11" s="15">
        <v>38</v>
      </c>
      <c r="AA11" s="14">
        <v>154</v>
      </c>
      <c r="AB11" s="13">
        <v>31</v>
      </c>
      <c r="AC11" s="13">
        <v>3</v>
      </c>
      <c r="AD11" s="13">
        <v>10</v>
      </c>
      <c r="AE11" s="13">
        <v>18</v>
      </c>
      <c r="AF11" s="15">
        <v>0</v>
      </c>
      <c r="AG11" s="14">
        <v>107</v>
      </c>
      <c r="AH11" s="13">
        <v>79</v>
      </c>
      <c r="AI11" s="13">
        <v>56</v>
      </c>
      <c r="AJ11" s="13">
        <v>51</v>
      </c>
      <c r="AK11" s="13">
        <v>45</v>
      </c>
      <c r="AL11" s="15">
        <v>33</v>
      </c>
      <c r="AM11" s="14">
        <v>185</v>
      </c>
      <c r="AN11" s="15">
        <v>0</v>
      </c>
    </row>
    <row r="12" spans="1:40" ht="15" customHeight="1" x14ac:dyDescent="0.3">
      <c r="A12" s="2" t="s">
        <v>329</v>
      </c>
      <c r="B12" s="9"/>
      <c r="C12" s="16">
        <v>0.21</v>
      </c>
      <c r="D12" s="17">
        <v>0.22</v>
      </c>
      <c r="E12" s="18">
        <v>0.21</v>
      </c>
      <c r="F12" s="19">
        <v>0.35</v>
      </c>
      <c r="G12" s="16">
        <v>0.25</v>
      </c>
      <c r="H12" s="16">
        <v>0.24</v>
      </c>
      <c r="I12" s="16">
        <v>0.21</v>
      </c>
      <c r="J12" s="16">
        <v>0.17</v>
      </c>
      <c r="K12" s="16">
        <v>0.21</v>
      </c>
      <c r="L12" s="16">
        <v>0.28000000000000003</v>
      </c>
      <c r="M12" s="16">
        <v>0.22</v>
      </c>
      <c r="N12" s="18">
        <v>0.2</v>
      </c>
      <c r="O12" s="17">
        <v>0.22</v>
      </c>
      <c r="P12" s="16">
        <v>0.22</v>
      </c>
      <c r="Q12" s="16">
        <v>0.23</v>
      </c>
      <c r="R12" s="16">
        <v>0.22</v>
      </c>
      <c r="S12" s="16">
        <v>0.19</v>
      </c>
      <c r="T12" s="16">
        <v>0.18</v>
      </c>
      <c r="U12" s="16">
        <v>0.23</v>
      </c>
      <c r="V12" s="16">
        <v>0</v>
      </c>
      <c r="W12" s="16">
        <v>0.25</v>
      </c>
      <c r="X12" s="16">
        <v>0.21</v>
      </c>
      <c r="Y12" s="16">
        <v>0.19</v>
      </c>
      <c r="Z12" s="18">
        <v>0.24</v>
      </c>
      <c r="AA12" s="17">
        <v>0.21</v>
      </c>
      <c r="AB12" s="16">
        <v>0.26</v>
      </c>
      <c r="AC12" s="16">
        <v>0.11</v>
      </c>
      <c r="AD12" s="16">
        <v>0.21</v>
      </c>
      <c r="AE12" s="20">
        <v>0.46</v>
      </c>
      <c r="AF12" s="18">
        <v>0</v>
      </c>
      <c r="AG12" s="17">
        <v>0.2</v>
      </c>
      <c r="AH12" s="16">
        <v>0.23</v>
      </c>
      <c r="AI12" s="16">
        <v>0.23</v>
      </c>
      <c r="AJ12" s="16">
        <v>0.18</v>
      </c>
      <c r="AK12" s="16">
        <v>0.25</v>
      </c>
      <c r="AL12" s="18">
        <v>0.22</v>
      </c>
      <c r="AM12" s="17">
        <v>0.21</v>
      </c>
      <c r="AN12" s="18">
        <v>0</v>
      </c>
    </row>
    <row r="13" spans="1:40" ht="15" customHeight="1" x14ac:dyDescent="0.3">
      <c r="A13" s="2" t="s">
        <v>329</v>
      </c>
      <c r="B13" s="9"/>
      <c r="D13" s="22"/>
      <c r="E13" s="9"/>
      <c r="F13" s="10" t="s">
        <v>416</v>
      </c>
      <c r="L13" s="12" t="s">
        <v>415</v>
      </c>
      <c r="N13" s="9"/>
      <c r="O13" s="22"/>
      <c r="Z13" s="9"/>
      <c r="AA13" s="22"/>
      <c r="AE13" s="12" t="s">
        <v>621</v>
      </c>
      <c r="AF13" s="9"/>
      <c r="AG13" s="22"/>
      <c r="AL13" s="9"/>
      <c r="AM13" s="22"/>
      <c r="AN13" s="9"/>
    </row>
    <row r="14" spans="1:40" ht="15" customHeight="1" x14ac:dyDescent="0.3">
      <c r="A14" s="2" t="s">
        <v>329</v>
      </c>
      <c r="B14" s="9" t="s">
        <v>922</v>
      </c>
      <c r="C14" s="13">
        <v>310</v>
      </c>
      <c r="D14" s="14">
        <v>173</v>
      </c>
      <c r="E14" s="15">
        <v>137</v>
      </c>
      <c r="F14" s="14">
        <v>11</v>
      </c>
      <c r="G14" s="13">
        <v>27</v>
      </c>
      <c r="H14" s="13">
        <v>31</v>
      </c>
      <c r="I14" s="13">
        <v>40</v>
      </c>
      <c r="J14" s="13">
        <v>72</v>
      </c>
      <c r="K14" s="13">
        <v>128</v>
      </c>
      <c r="L14" s="13">
        <v>38</v>
      </c>
      <c r="M14" s="13">
        <v>72</v>
      </c>
      <c r="N14" s="15">
        <v>200</v>
      </c>
      <c r="O14" s="14">
        <v>227</v>
      </c>
      <c r="P14" s="13">
        <v>45</v>
      </c>
      <c r="Q14" s="13">
        <v>39</v>
      </c>
      <c r="R14" s="13">
        <v>9</v>
      </c>
      <c r="S14" s="13">
        <v>31</v>
      </c>
      <c r="T14" s="13">
        <v>38</v>
      </c>
      <c r="U14" s="13">
        <v>27</v>
      </c>
      <c r="V14" s="13">
        <v>1</v>
      </c>
      <c r="W14" s="13">
        <v>8</v>
      </c>
      <c r="X14" s="13">
        <v>35</v>
      </c>
      <c r="Y14" s="13">
        <v>25</v>
      </c>
      <c r="Z14" s="15">
        <v>52</v>
      </c>
      <c r="AA14" s="14">
        <v>262</v>
      </c>
      <c r="AB14" s="13">
        <v>48</v>
      </c>
      <c r="AC14" s="13">
        <v>13</v>
      </c>
      <c r="AD14" s="13">
        <v>19</v>
      </c>
      <c r="AE14" s="13">
        <v>13</v>
      </c>
      <c r="AF14" s="15">
        <v>4</v>
      </c>
      <c r="AG14" s="14">
        <v>199</v>
      </c>
      <c r="AH14" s="13">
        <v>110</v>
      </c>
      <c r="AI14" s="13">
        <v>88</v>
      </c>
      <c r="AJ14" s="13">
        <v>111</v>
      </c>
      <c r="AK14" s="13">
        <v>54</v>
      </c>
      <c r="AL14" s="15">
        <v>56</v>
      </c>
      <c r="AM14" s="14">
        <v>310</v>
      </c>
      <c r="AN14" s="15">
        <v>0</v>
      </c>
    </row>
    <row r="15" spans="1:40" ht="15" customHeight="1" x14ac:dyDescent="0.3">
      <c r="A15" s="2" t="s">
        <v>329</v>
      </c>
      <c r="B15" s="9"/>
      <c r="C15" s="16">
        <v>0.36</v>
      </c>
      <c r="D15" s="19">
        <v>0.39</v>
      </c>
      <c r="E15" s="21">
        <v>0.32</v>
      </c>
      <c r="F15" s="17">
        <v>0.27</v>
      </c>
      <c r="G15" s="16">
        <v>0.33</v>
      </c>
      <c r="H15" s="16">
        <v>0.33</v>
      </c>
      <c r="I15" s="16">
        <v>0.3</v>
      </c>
      <c r="J15" s="16">
        <v>0.4</v>
      </c>
      <c r="K15" s="16">
        <v>0.39</v>
      </c>
      <c r="L15" s="16">
        <v>0.31</v>
      </c>
      <c r="M15" s="16">
        <v>0.31</v>
      </c>
      <c r="N15" s="21">
        <v>0.39</v>
      </c>
      <c r="O15" s="17">
        <v>0.35</v>
      </c>
      <c r="P15" s="16">
        <v>0.41</v>
      </c>
      <c r="Q15" s="16">
        <v>0.38</v>
      </c>
      <c r="R15" s="16">
        <v>0.28999999999999998</v>
      </c>
      <c r="S15" s="16">
        <v>0.42</v>
      </c>
      <c r="T15" s="16">
        <v>0.34</v>
      </c>
      <c r="U15" s="16">
        <v>0.34</v>
      </c>
      <c r="V15" s="16">
        <v>1</v>
      </c>
      <c r="W15" s="16">
        <v>0.42</v>
      </c>
      <c r="X15" s="16">
        <v>0.32</v>
      </c>
      <c r="Y15" s="16">
        <v>0.37</v>
      </c>
      <c r="Z15" s="18">
        <v>0.33</v>
      </c>
      <c r="AA15" s="17">
        <v>0.35</v>
      </c>
      <c r="AB15" s="16">
        <v>0.4</v>
      </c>
      <c r="AC15" s="16">
        <v>0.57999999999999996</v>
      </c>
      <c r="AD15" s="16">
        <v>0.38</v>
      </c>
      <c r="AE15" s="16">
        <v>0.32</v>
      </c>
      <c r="AF15" s="18">
        <v>0.39</v>
      </c>
      <c r="AG15" s="17">
        <v>0.38</v>
      </c>
      <c r="AH15" s="16">
        <v>0.33</v>
      </c>
      <c r="AI15" s="16">
        <v>0.36</v>
      </c>
      <c r="AJ15" s="16">
        <v>0.39</v>
      </c>
      <c r="AK15" s="16">
        <v>0.3</v>
      </c>
      <c r="AL15" s="18">
        <v>0.37</v>
      </c>
      <c r="AM15" s="17">
        <v>0.36</v>
      </c>
      <c r="AN15" s="18">
        <v>0</v>
      </c>
    </row>
    <row r="16" spans="1:40" ht="15" customHeight="1" x14ac:dyDescent="0.3">
      <c r="A16" s="2" t="s">
        <v>329</v>
      </c>
      <c r="B16" s="9"/>
      <c r="D16" s="10" t="s">
        <v>378</v>
      </c>
      <c r="E16" s="9"/>
      <c r="F16" s="22"/>
      <c r="K16" s="12" t="s">
        <v>384</v>
      </c>
      <c r="N16" s="11" t="s">
        <v>674</v>
      </c>
      <c r="O16" s="22"/>
      <c r="Z16" s="9"/>
      <c r="AA16" s="22"/>
      <c r="AF16" s="9"/>
      <c r="AG16" s="22"/>
      <c r="AJ16" s="12" t="s">
        <v>381</v>
      </c>
      <c r="AL16" s="9"/>
      <c r="AM16" s="22"/>
      <c r="AN16" s="9"/>
    </row>
    <row r="17" spans="1:40" ht="15" customHeight="1" x14ac:dyDescent="0.3">
      <c r="A17" s="2" t="s">
        <v>329</v>
      </c>
      <c r="B17" s="9" t="s">
        <v>930</v>
      </c>
      <c r="C17" s="13">
        <v>255</v>
      </c>
      <c r="D17" s="14">
        <v>119</v>
      </c>
      <c r="E17" s="15">
        <v>136</v>
      </c>
      <c r="F17" s="14">
        <v>9</v>
      </c>
      <c r="G17" s="13">
        <v>24</v>
      </c>
      <c r="H17" s="13">
        <v>30</v>
      </c>
      <c r="I17" s="13">
        <v>46</v>
      </c>
      <c r="J17" s="13">
        <v>52</v>
      </c>
      <c r="K17" s="13">
        <v>94</v>
      </c>
      <c r="L17" s="13">
        <v>32</v>
      </c>
      <c r="M17" s="13">
        <v>76</v>
      </c>
      <c r="N17" s="15">
        <v>146</v>
      </c>
      <c r="O17" s="14">
        <v>189</v>
      </c>
      <c r="P17" s="13">
        <v>28</v>
      </c>
      <c r="Q17" s="13">
        <v>26</v>
      </c>
      <c r="R17" s="13">
        <v>11</v>
      </c>
      <c r="S17" s="13">
        <v>20</v>
      </c>
      <c r="T17" s="13">
        <v>37</v>
      </c>
      <c r="U17" s="13">
        <v>24</v>
      </c>
      <c r="V17" s="13">
        <v>0</v>
      </c>
      <c r="W17" s="13">
        <v>3</v>
      </c>
      <c r="X17" s="13">
        <v>31</v>
      </c>
      <c r="Y17" s="13">
        <v>23</v>
      </c>
      <c r="Z17" s="15">
        <v>52</v>
      </c>
      <c r="AA17" s="14">
        <v>221</v>
      </c>
      <c r="AB17" s="13">
        <v>33</v>
      </c>
      <c r="AC17" s="13">
        <v>4</v>
      </c>
      <c r="AD17" s="13">
        <v>16</v>
      </c>
      <c r="AE17" s="13">
        <v>7</v>
      </c>
      <c r="AF17" s="15">
        <v>6</v>
      </c>
      <c r="AG17" s="14">
        <v>161</v>
      </c>
      <c r="AH17" s="13">
        <v>94</v>
      </c>
      <c r="AI17" s="13">
        <v>73</v>
      </c>
      <c r="AJ17" s="13">
        <v>87</v>
      </c>
      <c r="AK17" s="13">
        <v>48</v>
      </c>
      <c r="AL17" s="15">
        <v>46</v>
      </c>
      <c r="AM17" s="14">
        <v>255</v>
      </c>
      <c r="AN17" s="15">
        <v>0</v>
      </c>
    </row>
    <row r="18" spans="1:40" ht="15" customHeight="1" x14ac:dyDescent="0.3">
      <c r="A18" s="2" t="s">
        <v>329</v>
      </c>
      <c r="B18" s="9"/>
      <c r="C18" s="16">
        <v>0.28999999999999998</v>
      </c>
      <c r="D18" s="17">
        <v>0.27</v>
      </c>
      <c r="E18" s="18">
        <v>0.32</v>
      </c>
      <c r="F18" s="17">
        <v>0.21</v>
      </c>
      <c r="G18" s="16">
        <v>0.28000000000000003</v>
      </c>
      <c r="H18" s="16">
        <v>0.32</v>
      </c>
      <c r="I18" s="16">
        <v>0.34</v>
      </c>
      <c r="J18" s="16">
        <v>0.28000000000000003</v>
      </c>
      <c r="K18" s="16">
        <v>0.28999999999999998</v>
      </c>
      <c r="L18" s="16">
        <v>0.26</v>
      </c>
      <c r="M18" s="16">
        <v>0.33</v>
      </c>
      <c r="N18" s="18">
        <v>0.28999999999999998</v>
      </c>
      <c r="O18" s="17">
        <v>0.3</v>
      </c>
      <c r="P18" s="16">
        <v>0.25</v>
      </c>
      <c r="Q18" s="16">
        <v>0.25</v>
      </c>
      <c r="R18" s="16">
        <v>0.35</v>
      </c>
      <c r="S18" s="16">
        <v>0.27</v>
      </c>
      <c r="T18" s="16">
        <v>0.33</v>
      </c>
      <c r="U18" s="16">
        <v>0.3</v>
      </c>
      <c r="V18" s="16">
        <v>0</v>
      </c>
      <c r="W18" s="16">
        <v>0.14000000000000001</v>
      </c>
      <c r="X18" s="16">
        <v>0.28999999999999998</v>
      </c>
      <c r="Y18" s="16">
        <v>0.33</v>
      </c>
      <c r="Z18" s="18">
        <v>0.33</v>
      </c>
      <c r="AA18" s="17">
        <v>0.3</v>
      </c>
      <c r="AB18" s="16">
        <v>0.28000000000000003</v>
      </c>
      <c r="AC18" s="16">
        <v>0.19</v>
      </c>
      <c r="AD18" s="16">
        <v>0.33</v>
      </c>
      <c r="AE18" s="16">
        <v>0.18</v>
      </c>
      <c r="AF18" s="18">
        <v>0.61</v>
      </c>
      <c r="AG18" s="17">
        <v>0.3</v>
      </c>
      <c r="AH18" s="16">
        <v>0.28000000000000003</v>
      </c>
      <c r="AI18" s="16">
        <v>0.3</v>
      </c>
      <c r="AJ18" s="16">
        <v>0.31</v>
      </c>
      <c r="AK18" s="16">
        <v>0.26</v>
      </c>
      <c r="AL18" s="18">
        <v>0.3</v>
      </c>
      <c r="AM18" s="17">
        <v>0.28999999999999998</v>
      </c>
      <c r="AN18" s="18">
        <v>0</v>
      </c>
    </row>
    <row r="19" spans="1:40" ht="15" customHeight="1" x14ac:dyDescent="0.3">
      <c r="A19" s="2" t="s">
        <v>329</v>
      </c>
      <c r="B19" s="9" t="s">
        <v>940</v>
      </c>
      <c r="C19" s="13">
        <v>59</v>
      </c>
      <c r="D19" s="14">
        <v>27</v>
      </c>
      <c r="E19" s="15">
        <v>32</v>
      </c>
      <c r="F19" s="14">
        <v>4</v>
      </c>
      <c r="G19" s="13">
        <v>7</v>
      </c>
      <c r="H19" s="13">
        <v>6</v>
      </c>
      <c r="I19" s="13">
        <v>14</v>
      </c>
      <c r="J19" s="13">
        <v>10</v>
      </c>
      <c r="K19" s="13">
        <v>18</v>
      </c>
      <c r="L19" s="13">
        <v>11</v>
      </c>
      <c r="M19" s="13">
        <v>20</v>
      </c>
      <c r="N19" s="15">
        <v>29</v>
      </c>
      <c r="O19" s="14">
        <v>43</v>
      </c>
      <c r="P19" s="13">
        <v>6</v>
      </c>
      <c r="Q19" s="13">
        <v>6</v>
      </c>
      <c r="R19" s="13">
        <v>3</v>
      </c>
      <c r="S19" s="13">
        <v>3</v>
      </c>
      <c r="T19" s="13">
        <v>9</v>
      </c>
      <c r="U19" s="13">
        <v>6</v>
      </c>
      <c r="V19" s="13">
        <v>0</v>
      </c>
      <c r="W19" s="13">
        <v>3</v>
      </c>
      <c r="X19" s="13">
        <v>6</v>
      </c>
      <c r="Y19" s="13">
        <v>4</v>
      </c>
      <c r="Z19" s="15">
        <v>12</v>
      </c>
      <c r="AA19" s="14">
        <v>53</v>
      </c>
      <c r="AB19" s="13">
        <v>6</v>
      </c>
      <c r="AC19" s="13">
        <v>3</v>
      </c>
      <c r="AD19" s="13">
        <v>3</v>
      </c>
      <c r="AE19" s="13">
        <v>0</v>
      </c>
      <c r="AF19" s="15">
        <v>0</v>
      </c>
      <c r="AG19" s="14">
        <v>38</v>
      </c>
      <c r="AH19" s="13">
        <v>21</v>
      </c>
      <c r="AI19" s="13">
        <v>18</v>
      </c>
      <c r="AJ19" s="13">
        <v>20</v>
      </c>
      <c r="AK19" s="13">
        <v>12</v>
      </c>
      <c r="AL19" s="15">
        <v>8</v>
      </c>
      <c r="AM19" s="14">
        <v>59</v>
      </c>
      <c r="AN19" s="15">
        <v>0</v>
      </c>
    </row>
    <row r="20" spans="1:40" ht="15" customHeight="1" x14ac:dyDescent="0.3">
      <c r="A20" s="2" t="s">
        <v>329</v>
      </c>
      <c r="B20" s="9"/>
      <c r="C20" s="16">
        <v>7.0000000000000007E-2</v>
      </c>
      <c r="D20" s="17">
        <v>0.06</v>
      </c>
      <c r="E20" s="18">
        <v>0.08</v>
      </c>
      <c r="F20" s="17">
        <v>0.09</v>
      </c>
      <c r="G20" s="16">
        <v>0.08</v>
      </c>
      <c r="H20" s="16">
        <v>0.06</v>
      </c>
      <c r="I20" s="16">
        <v>0.1</v>
      </c>
      <c r="J20" s="16">
        <v>0.06</v>
      </c>
      <c r="K20" s="16">
        <v>0.06</v>
      </c>
      <c r="L20" s="16">
        <v>0.09</v>
      </c>
      <c r="M20" s="16">
        <v>0.08</v>
      </c>
      <c r="N20" s="18">
        <v>0.06</v>
      </c>
      <c r="O20" s="17">
        <v>7.0000000000000007E-2</v>
      </c>
      <c r="P20" s="16">
        <v>0.06</v>
      </c>
      <c r="Q20" s="16">
        <v>0.06</v>
      </c>
      <c r="R20" s="16">
        <v>0.11</v>
      </c>
      <c r="S20" s="16">
        <v>0.04</v>
      </c>
      <c r="T20" s="16">
        <v>0.08</v>
      </c>
      <c r="U20" s="16">
        <v>0.08</v>
      </c>
      <c r="V20" s="16">
        <v>0</v>
      </c>
      <c r="W20" s="16">
        <v>0.14000000000000001</v>
      </c>
      <c r="X20" s="16">
        <v>0.06</v>
      </c>
      <c r="Y20" s="16">
        <v>0.05</v>
      </c>
      <c r="Z20" s="18">
        <v>0.08</v>
      </c>
      <c r="AA20" s="17">
        <v>7.0000000000000007E-2</v>
      </c>
      <c r="AB20" s="16">
        <v>0.05</v>
      </c>
      <c r="AC20" s="16">
        <v>0.12</v>
      </c>
      <c r="AD20" s="16">
        <v>0.06</v>
      </c>
      <c r="AE20" s="16">
        <v>0</v>
      </c>
      <c r="AF20" s="18">
        <v>0</v>
      </c>
      <c r="AG20" s="17">
        <v>7.0000000000000007E-2</v>
      </c>
      <c r="AH20" s="16">
        <v>0.06</v>
      </c>
      <c r="AI20" s="16">
        <v>7.0000000000000007E-2</v>
      </c>
      <c r="AJ20" s="16">
        <v>7.0000000000000007E-2</v>
      </c>
      <c r="AK20" s="16">
        <v>7.0000000000000007E-2</v>
      </c>
      <c r="AL20" s="18">
        <v>0.05</v>
      </c>
      <c r="AM20" s="17">
        <v>7.0000000000000007E-2</v>
      </c>
      <c r="AN20" s="18">
        <v>0</v>
      </c>
    </row>
    <row r="21" spans="1:40" ht="15" customHeight="1" x14ac:dyDescent="0.3">
      <c r="A21" s="2" t="s">
        <v>329</v>
      </c>
      <c r="B21" s="9" t="s">
        <v>950</v>
      </c>
      <c r="C21" s="13">
        <v>31</v>
      </c>
      <c r="D21" s="14">
        <v>16</v>
      </c>
      <c r="E21" s="15">
        <v>14</v>
      </c>
      <c r="F21" s="14">
        <v>2</v>
      </c>
      <c r="G21" s="13">
        <v>3</v>
      </c>
      <c r="H21" s="13">
        <v>3</v>
      </c>
      <c r="I21" s="13">
        <v>4</v>
      </c>
      <c r="J21" s="13">
        <v>8</v>
      </c>
      <c r="K21" s="13">
        <v>10</v>
      </c>
      <c r="L21" s="13">
        <v>5</v>
      </c>
      <c r="M21" s="13">
        <v>7</v>
      </c>
      <c r="N21" s="15">
        <v>19</v>
      </c>
      <c r="O21" s="14">
        <v>21</v>
      </c>
      <c r="P21" s="13">
        <v>2</v>
      </c>
      <c r="Q21" s="13">
        <v>3</v>
      </c>
      <c r="R21" s="13">
        <v>1</v>
      </c>
      <c r="S21" s="13">
        <v>3</v>
      </c>
      <c r="T21" s="13">
        <v>7</v>
      </c>
      <c r="U21" s="13">
        <v>3</v>
      </c>
      <c r="V21" s="13">
        <v>0</v>
      </c>
      <c r="W21" s="13">
        <v>0</v>
      </c>
      <c r="X21" s="13">
        <v>6</v>
      </c>
      <c r="Y21" s="13">
        <v>3</v>
      </c>
      <c r="Z21" s="15">
        <v>2</v>
      </c>
      <c r="AA21" s="14">
        <v>28</v>
      </c>
      <c r="AB21" s="13">
        <v>3</v>
      </c>
      <c r="AC21" s="13">
        <v>0</v>
      </c>
      <c r="AD21" s="13">
        <v>1</v>
      </c>
      <c r="AE21" s="13">
        <v>2</v>
      </c>
      <c r="AF21" s="15">
        <v>0</v>
      </c>
      <c r="AG21" s="14">
        <v>13</v>
      </c>
      <c r="AH21" s="13">
        <v>18</v>
      </c>
      <c r="AI21" s="13">
        <v>3</v>
      </c>
      <c r="AJ21" s="13">
        <v>9</v>
      </c>
      <c r="AK21" s="13">
        <v>13</v>
      </c>
      <c r="AL21" s="15">
        <v>5</v>
      </c>
      <c r="AM21" s="14">
        <v>31</v>
      </c>
      <c r="AN21" s="15">
        <v>0</v>
      </c>
    </row>
    <row r="22" spans="1:40" ht="15" customHeight="1" x14ac:dyDescent="0.3">
      <c r="A22" s="2" t="s">
        <v>329</v>
      </c>
      <c r="B22" s="9"/>
      <c r="C22" s="16">
        <v>0.04</v>
      </c>
      <c r="D22" s="17">
        <v>0.04</v>
      </c>
      <c r="E22" s="18">
        <v>0.03</v>
      </c>
      <c r="F22" s="17">
        <v>0.04</v>
      </c>
      <c r="G22" s="16">
        <v>0.04</v>
      </c>
      <c r="H22" s="16">
        <v>0.03</v>
      </c>
      <c r="I22" s="16">
        <v>0.03</v>
      </c>
      <c r="J22" s="16">
        <v>0.05</v>
      </c>
      <c r="K22" s="16">
        <v>0.03</v>
      </c>
      <c r="L22" s="16">
        <v>0.04</v>
      </c>
      <c r="M22" s="16">
        <v>0.03</v>
      </c>
      <c r="N22" s="18">
        <v>0.04</v>
      </c>
      <c r="O22" s="17">
        <v>0.03</v>
      </c>
      <c r="P22" s="16">
        <v>0.02</v>
      </c>
      <c r="Q22" s="16">
        <v>0.03</v>
      </c>
      <c r="R22" s="16">
        <v>0.03</v>
      </c>
      <c r="S22" s="16">
        <v>0.04</v>
      </c>
      <c r="T22" s="16">
        <v>0.06</v>
      </c>
      <c r="U22" s="16">
        <v>0.03</v>
      </c>
      <c r="V22" s="16">
        <v>0</v>
      </c>
      <c r="W22" s="16">
        <v>0</v>
      </c>
      <c r="X22" s="16">
        <v>0.06</v>
      </c>
      <c r="Y22" s="16">
        <v>0.04</v>
      </c>
      <c r="Z22" s="18">
        <v>0.01</v>
      </c>
      <c r="AA22" s="17">
        <v>0.04</v>
      </c>
      <c r="AB22" s="16">
        <v>0.02</v>
      </c>
      <c r="AC22" s="16">
        <v>0</v>
      </c>
      <c r="AD22" s="16">
        <v>0.02</v>
      </c>
      <c r="AE22" s="16">
        <v>0.05</v>
      </c>
      <c r="AF22" s="18">
        <v>0</v>
      </c>
      <c r="AG22" s="19">
        <v>0.02</v>
      </c>
      <c r="AH22" s="20">
        <v>0.05</v>
      </c>
      <c r="AI22" s="20">
        <v>0.01</v>
      </c>
      <c r="AJ22" s="16">
        <v>0.03</v>
      </c>
      <c r="AK22" s="20">
        <v>7.0000000000000007E-2</v>
      </c>
      <c r="AL22" s="18">
        <v>0.03</v>
      </c>
      <c r="AM22" s="17">
        <v>0.04</v>
      </c>
      <c r="AN22" s="18">
        <v>0</v>
      </c>
    </row>
    <row r="23" spans="1:40" ht="15" customHeight="1" x14ac:dyDescent="0.3">
      <c r="A23" s="2" t="s">
        <v>329</v>
      </c>
      <c r="B23" s="9"/>
      <c r="D23" s="22"/>
      <c r="E23" s="9"/>
      <c r="F23" s="22"/>
      <c r="N23" s="9"/>
      <c r="O23" s="22"/>
      <c r="T23" s="12" t="s">
        <v>389</v>
      </c>
      <c r="X23" s="12" t="s">
        <v>389</v>
      </c>
      <c r="Z23" s="9"/>
      <c r="AA23" s="22"/>
      <c r="AF23" s="9"/>
      <c r="AG23" s="22"/>
      <c r="AH23" s="12" t="s">
        <v>413</v>
      </c>
      <c r="AK23" s="12" t="s">
        <v>413</v>
      </c>
      <c r="AL23" s="9"/>
      <c r="AM23" s="22"/>
      <c r="AN23" s="9"/>
    </row>
    <row r="24" spans="1:40" ht="15" customHeight="1" x14ac:dyDescent="0.3">
      <c r="A24" s="2" t="s">
        <v>329</v>
      </c>
      <c r="B24" s="9" t="s">
        <v>774</v>
      </c>
      <c r="C24" s="13">
        <v>25</v>
      </c>
      <c r="D24" s="14">
        <v>8</v>
      </c>
      <c r="E24" s="15">
        <v>17</v>
      </c>
      <c r="F24" s="14">
        <v>2</v>
      </c>
      <c r="G24" s="13">
        <v>2</v>
      </c>
      <c r="H24" s="13">
        <v>2</v>
      </c>
      <c r="I24" s="13">
        <v>3</v>
      </c>
      <c r="J24" s="13">
        <v>8</v>
      </c>
      <c r="K24" s="13">
        <v>8</v>
      </c>
      <c r="L24" s="13">
        <v>4</v>
      </c>
      <c r="M24" s="13">
        <v>5</v>
      </c>
      <c r="N24" s="15">
        <v>16</v>
      </c>
      <c r="O24" s="14">
        <v>18</v>
      </c>
      <c r="P24" s="13">
        <v>5</v>
      </c>
      <c r="Q24" s="13">
        <v>4</v>
      </c>
      <c r="R24" s="13">
        <v>0</v>
      </c>
      <c r="S24" s="13">
        <v>3</v>
      </c>
      <c r="T24" s="13">
        <v>2</v>
      </c>
      <c r="U24" s="13">
        <v>1</v>
      </c>
      <c r="V24" s="13">
        <v>0</v>
      </c>
      <c r="W24" s="13">
        <v>1</v>
      </c>
      <c r="X24" s="13">
        <v>6</v>
      </c>
      <c r="Y24" s="13">
        <v>1</v>
      </c>
      <c r="Z24" s="15">
        <v>2</v>
      </c>
      <c r="AA24" s="14">
        <v>25</v>
      </c>
      <c r="AB24" s="13">
        <v>0</v>
      </c>
      <c r="AC24" s="13">
        <v>0</v>
      </c>
      <c r="AD24" s="13">
        <v>0</v>
      </c>
      <c r="AE24" s="13">
        <v>0</v>
      </c>
      <c r="AF24" s="15">
        <v>0</v>
      </c>
      <c r="AG24" s="14">
        <v>10</v>
      </c>
      <c r="AH24" s="13">
        <v>15</v>
      </c>
      <c r="AI24" s="13">
        <v>4</v>
      </c>
      <c r="AJ24" s="13">
        <v>6</v>
      </c>
      <c r="AK24" s="13">
        <v>10</v>
      </c>
      <c r="AL24" s="15">
        <v>5</v>
      </c>
      <c r="AM24" s="14">
        <v>25</v>
      </c>
      <c r="AN24" s="15">
        <v>0</v>
      </c>
    </row>
    <row r="25" spans="1:40" ht="15" customHeight="1" x14ac:dyDescent="0.3">
      <c r="A25" s="2" t="s">
        <v>329</v>
      </c>
      <c r="B25" s="9"/>
      <c r="C25" s="16">
        <v>0.03</v>
      </c>
      <c r="D25" s="17">
        <v>0.02</v>
      </c>
      <c r="E25" s="18">
        <v>0.04</v>
      </c>
      <c r="F25" s="17">
        <v>0.04</v>
      </c>
      <c r="G25" s="16">
        <v>0.02</v>
      </c>
      <c r="H25" s="16">
        <v>0.02</v>
      </c>
      <c r="I25" s="16">
        <v>0.02</v>
      </c>
      <c r="J25" s="16">
        <v>0.04</v>
      </c>
      <c r="K25" s="16">
        <v>0.02</v>
      </c>
      <c r="L25" s="16">
        <v>0.03</v>
      </c>
      <c r="M25" s="16">
        <v>0.02</v>
      </c>
      <c r="N25" s="18">
        <v>0.03</v>
      </c>
      <c r="O25" s="17">
        <v>0.03</v>
      </c>
      <c r="P25" s="16">
        <v>0.04</v>
      </c>
      <c r="Q25" s="16">
        <v>0.04</v>
      </c>
      <c r="R25" s="16">
        <v>0</v>
      </c>
      <c r="S25" s="16">
        <v>0.04</v>
      </c>
      <c r="T25" s="16">
        <v>0.02</v>
      </c>
      <c r="U25" s="16">
        <v>0.01</v>
      </c>
      <c r="V25" s="16">
        <v>0</v>
      </c>
      <c r="W25" s="16">
        <v>0.05</v>
      </c>
      <c r="X25" s="16">
        <v>0.06</v>
      </c>
      <c r="Y25" s="16">
        <v>0.02</v>
      </c>
      <c r="Z25" s="18">
        <v>0.01</v>
      </c>
      <c r="AA25" s="19">
        <v>0.03</v>
      </c>
      <c r="AB25" s="20">
        <v>0</v>
      </c>
      <c r="AC25" s="16">
        <v>0</v>
      </c>
      <c r="AD25" s="16">
        <v>0</v>
      </c>
      <c r="AE25" s="16">
        <v>0</v>
      </c>
      <c r="AF25" s="18">
        <v>0</v>
      </c>
      <c r="AG25" s="19">
        <v>0.02</v>
      </c>
      <c r="AH25" s="20">
        <v>0.04</v>
      </c>
      <c r="AI25" s="16">
        <v>0.01</v>
      </c>
      <c r="AJ25" s="16">
        <v>0.02</v>
      </c>
      <c r="AK25" s="20">
        <v>0.06</v>
      </c>
      <c r="AL25" s="18">
        <v>0.03</v>
      </c>
      <c r="AM25" s="17">
        <v>0.03</v>
      </c>
      <c r="AN25" s="18">
        <v>0</v>
      </c>
    </row>
    <row r="26" spans="1:40" ht="15" customHeight="1" x14ac:dyDescent="0.3">
      <c r="A26" s="2" t="s">
        <v>329</v>
      </c>
      <c r="B26" s="9"/>
      <c r="D26" s="22"/>
      <c r="E26" s="9"/>
      <c r="F26" s="22"/>
      <c r="N26" s="9"/>
      <c r="O26" s="22"/>
      <c r="Z26" s="9"/>
      <c r="AA26" s="10" t="s">
        <v>378</v>
      </c>
      <c r="AF26" s="9"/>
      <c r="AG26" s="22"/>
      <c r="AH26" s="12" t="s">
        <v>413</v>
      </c>
      <c r="AK26" s="12" t="s">
        <v>413</v>
      </c>
      <c r="AL26" s="9"/>
      <c r="AM26" s="22"/>
      <c r="AN26" s="9"/>
    </row>
    <row r="27" spans="1:40" ht="15" customHeight="1" x14ac:dyDescent="0.3">
      <c r="A27" s="2" t="s">
        <v>329</v>
      </c>
      <c r="B27" s="9" t="s">
        <v>960</v>
      </c>
      <c r="C27" s="13">
        <v>495</v>
      </c>
      <c r="D27" s="14">
        <v>270</v>
      </c>
      <c r="E27" s="15">
        <v>225</v>
      </c>
      <c r="F27" s="14">
        <v>25</v>
      </c>
      <c r="G27" s="13">
        <v>48</v>
      </c>
      <c r="H27" s="13">
        <v>54</v>
      </c>
      <c r="I27" s="13">
        <v>70</v>
      </c>
      <c r="J27" s="13">
        <v>103</v>
      </c>
      <c r="K27" s="13">
        <v>196</v>
      </c>
      <c r="L27" s="13">
        <v>73</v>
      </c>
      <c r="M27" s="13">
        <v>123</v>
      </c>
      <c r="N27" s="15">
        <v>299</v>
      </c>
      <c r="O27" s="14">
        <v>367</v>
      </c>
      <c r="P27" s="13">
        <v>70</v>
      </c>
      <c r="Q27" s="13">
        <v>62</v>
      </c>
      <c r="R27" s="13">
        <v>16</v>
      </c>
      <c r="S27" s="13">
        <v>46</v>
      </c>
      <c r="T27" s="13">
        <v>58</v>
      </c>
      <c r="U27" s="13">
        <v>46</v>
      </c>
      <c r="V27" s="13">
        <v>1</v>
      </c>
      <c r="W27" s="13">
        <v>12</v>
      </c>
      <c r="X27" s="13">
        <v>57</v>
      </c>
      <c r="Y27" s="13">
        <v>38</v>
      </c>
      <c r="Z27" s="15">
        <v>90</v>
      </c>
      <c r="AA27" s="14">
        <v>416</v>
      </c>
      <c r="AB27" s="13">
        <v>79</v>
      </c>
      <c r="AC27" s="13">
        <v>16</v>
      </c>
      <c r="AD27" s="13">
        <v>29</v>
      </c>
      <c r="AE27" s="13">
        <v>31</v>
      </c>
      <c r="AF27" s="15">
        <v>4</v>
      </c>
      <c r="AG27" s="14">
        <v>306</v>
      </c>
      <c r="AH27" s="13">
        <v>189</v>
      </c>
      <c r="AI27" s="13">
        <v>145</v>
      </c>
      <c r="AJ27" s="13">
        <v>162</v>
      </c>
      <c r="AK27" s="13">
        <v>100</v>
      </c>
      <c r="AL27" s="15">
        <v>89</v>
      </c>
      <c r="AM27" s="14">
        <v>495</v>
      </c>
      <c r="AN27" s="15">
        <v>0</v>
      </c>
    </row>
    <row r="28" spans="1:40" ht="15" customHeight="1" x14ac:dyDescent="0.3">
      <c r="A28" s="2" t="s">
        <v>329</v>
      </c>
      <c r="B28" s="9"/>
      <c r="C28" s="16">
        <v>0.56999999999999995</v>
      </c>
      <c r="D28" s="19">
        <v>0.61</v>
      </c>
      <c r="E28" s="21">
        <v>0.53</v>
      </c>
      <c r="F28" s="17">
        <v>0.61</v>
      </c>
      <c r="G28" s="16">
        <v>0.56999999999999995</v>
      </c>
      <c r="H28" s="16">
        <v>0.56999999999999995</v>
      </c>
      <c r="I28" s="16">
        <v>0.51</v>
      </c>
      <c r="J28" s="16">
        <v>0.56999999999999995</v>
      </c>
      <c r="K28" s="16">
        <v>0.6</v>
      </c>
      <c r="L28" s="16">
        <v>0.59</v>
      </c>
      <c r="M28" s="16">
        <v>0.53</v>
      </c>
      <c r="N28" s="18">
        <v>0.59</v>
      </c>
      <c r="O28" s="17">
        <v>0.56999999999999995</v>
      </c>
      <c r="P28" s="16">
        <v>0.63</v>
      </c>
      <c r="Q28" s="16">
        <v>0.62</v>
      </c>
      <c r="R28" s="16">
        <v>0.51</v>
      </c>
      <c r="S28" s="16">
        <v>0.61</v>
      </c>
      <c r="T28" s="16">
        <v>0.51</v>
      </c>
      <c r="U28" s="16">
        <v>0.56999999999999995</v>
      </c>
      <c r="V28" s="16">
        <v>1</v>
      </c>
      <c r="W28" s="16">
        <v>0.67</v>
      </c>
      <c r="X28" s="16">
        <v>0.53</v>
      </c>
      <c r="Y28" s="16">
        <v>0.56000000000000005</v>
      </c>
      <c r="Z28" s="18">
        <v>0.56999999999999995</v>
      </c>
      <c r="AA28" s="17">
        <v>0.56000000000000005</v>
      </c>
      <c r="AB28" s="16">
        <v>0.66</v>
      </c>
      <c r="AC28" s="16">
        <v>0.69</v>
      </c>
      <c r="AD28" s="16">
        <v>0.59</v>
      </c>
      <c r="AE28" s="20">
        <v>0.77</v>
      </c>
      <c r="AF28" s="18">
        <v>0.39</v>
      </c>
      <c r="AG28" s="17">
        <v>0.57999999999999996</v>
      </c>
      <c r="AH28" s="16">
        <v>0.56000000000000005</v>
      </c>
      <c r="AI28" s="16">
        <v>0.6</v>
      </c>
      <c r="AJ28" s="16">
        <v>0.56999999999999995</v>
      </c>
      <c r="AK28" s="16">
        <v>0.55000000000000004</v>
      </c>
      <c r="AL28" s="18">
        <v>0.57999999999999996</v>
      </c>
      <c r="AM28" s="17">
        <v>0.56999999999999995</v>
      </c>
      <c r="AN28" s="18">
        <v>0</v>
      </c>
    </row>
    <row r="29" spans="1:40" ht="15" customHeight="1" x14ac:dyDescent="0.3">
      <c r="A29" s="2" t="s">
        <v>329</v>
      </c>
      <c r="B29" s="9"/>
      <c r="D29" s="10" t="s">
        <v>378</v>
      </c>
      <c r="E29" s="9"/>
      <c r="F29" s="22"/>
      <c r="N29" s="9"/>
      <c r="O29" s="22"/>
      <c r="Z29" s="9"/>
      <c r="AA29" s="22"/>
      <c r="AE29" s="12" t="s">
        <v>377</v>
      </c>
      <c r="AF29" s="9"/>
      <c r="AG29" s="22"/>
      <c r="AL29" s="9"/>
      <c r="AM29" s="22"/>
      <c r="AN29" s="9"/>
    </row>
    <row r="30" spans="1:40" ht="15" customHeight="1" x14ac:dyDescent="0.3">
      <c r="A30" s="2" t="s">
        <v>329</v>
      </c>
      <c r="B30" s="9" t="s">
        <v>970</v>
      </c>
      <c r="C30" s="13">
        <v>89</v>
      </c>
      <c r="D30" s="14">
        <v>43</v>
      </c>
      <c r="E30" s="15">
        <v>46</v>
      </c>
      <c r="F30" s="14">
        <v>5</v>
      </c>
      <c r="G30" s="13">
        <v>10</v>
      </c>
      <c r="H30" s="13">
        <v>9</v>
      </c>
      <c r="I30" s="13">
        <v>18</v>
      </c>
      <c r="J30" s="13">
        <v>19</v>
      </c>
      <c r="K30" s="13">
        <v>28</v>
      </c>
      <c r="L30" s="13">
        <v>15</v>
      </c>
      <c r="M30" s="13">
        <v>27</v>
      </c>
      <c r="N30" s="15">
        <v>47</v>
      </c>
      <c r="O30" s="14">
        <v>65</v>
      </c>
      <c r="P30" s="13">
        <v>9</v>
      </c>
      <c r="Q30" s="13">
        <v>9</v>
      </c>
      <c r="R30" s="13">
        <v>4</v>
      </c>
      <c r="S30" s="13">
        <v>6</v>
      </c>
      <c r="T30" s="13">
        <v>16</v>
      </c>
      <c r="U30" s="13">
        <v>9</v>
      </c>
      <c r="V30" s="13">
        <v>0</v>
      </c>
      <c r="W30" s="13">
        <v>3</v>
      </c>
      <c r="X30" s="13">
        <v>13</v>
      </c>
      <c r="Y30" s="13">
        <v>6</v>
      </c>
      <c r="Z30" s="15">
        <v>14</v>
      </c>
      <c r="AA30" s="14">
        <v>81</v>
      </c>
      <c r="AB30" s="13">
        <v>8</v>
      </c>
      <c r="AC30" s="13">
        <v>3</v>
      </c>
      <c r="AD30" s="13">
        <v>4</v>
      </c>
      <c r="AE30" s="13">
        <v>2</v>
      </c>
      <c r="AF30" s="15">
        <v>0</v>
      </c>
      <c r="AG30" s="14">
        <v>51</v>
      </c>
      <c r="AH30" s="13">
        <v>38</v>
      </c>
      <c r="AI30" s="13">
        <v>21</v>
      </c>
      <c r="AJ30" s="13">
        <v>30</v>
      </c>
      <c r="AK30" s="13">
        <v>25</v>
      </c>
      <c r="AL30" s="15">
        <v>13</v>
      </c>
      <c r="AM30" s="14">
        <v>89</v>
      </c>
      <c r="AN30" s="15">
        <v>0</v>
      </c>
    </row>
    <row r="31" spans="1:40" ht="15" customHeight="1" x14ac:dyDescent="0.3">
      <c r="A31" s="2" t="s">
        <v>329</v>
      </c>
      <c r="B31" s="9"/>
      <c r="C31" s="25">
        <v>0.1</v>
      </c>
      <c r="D31" s="26">
        <v>0.1</v>
      </c>
      <c r="E31" s="27">
        <v>0.11</v>
      </c>
      <c r="F31" s="26">
        <v>0.13</v>
      </c>
      <c r="G31" s="25">
        <v>0.12</v>
      </c>
      <c r="H31" s="25">
        <v>0.09</v>
      </c>
      <c r="I31" s="25">
        <v>0.13</v>
      </c>
      <c r="J31" s="25">
        <v>0.1</v>
      </c>
      <c r="K31" s="25">
        <v>0.09</v>
      </c>
      <c r="L31" s="25">
        <v>0.12</v>
      </c>
      <c r="M31" s="25">
        <v>0.12</v>
      </c>
      <c r="N31" s="27">
        <v>0.09</v>
      </c>
      <c r="O31" s="26">
        <v>0.1</v>
      </c>
      <c r="P31" s="25">
        <v>0.08</v>
      </c>
      <c r="Q31" s="25">
        <v>0.09</v>
      </c>
      <c r="R31" s="25">
        <v>0.14000000000000001</v>
      </c>
      <c r="S31" s="25">
        <v>0.08</v>
      </c>
      <c r="T31" s="25">
        <v>0.14000000000000001</v>
      </c>
      <c r="U31" s="25">
        <v>0.11</v>
      </c>
      <c r="V31" s="25">
        <v>0</v>
      </c>
      <c r="W31" s="25">
        <v>0.14000000000000001</v>
      </c>
      <c r="X31" s="25">
        <v>0.12</v>
      </c>
      <c r="Y31" s="25">
        <v>0.09</v>
      </c>
      <c r="Z31" s="27">
        <v>0.09</v>
      </c>
      <c r="AA31" s="26">
        <v>0.11</v>
      </c>
      <c r="AB31" s="25">
        <v>7.0000000000000007E-2</v>
      </c>
      <c r="AC31" s="25">
        <v>0.12</v>
      </c>
      <c r="AD31" s="25">
        <v>0.08</v>
      </c>
      <c r="AE31" s="25">
        <v>0.05</v>
      </c>
      <c r="AF31" s="27">
        <v>0</v>
      </c>
      <c r="AG31" s="26">
        <v>0.1</v>
      </c>
      <c r="AH31" s="25">
        <v>0.11</v>
      </c>
      <c r="AI31" s="25">
        <v>0.09</v>
      </c>
      <c r="AJ31" s="25">
        <v>0.1</v>
      </c>
      <c r="AK31" s="25">
        <v>0.14000000000000001</v>
      </c>
      <c r="AL31" s="27">
        <v>0.09</v>
      </c>
      <c r="AM31" s="26">
        <v>0.1</v>
      </c>
      <c r="AN31" s="27">
        <v>0</v>
      </c>
    </row>
    <row r="32" spans="1:40" x14ac:dyDescent="0.3">
      <c r="A32" s="2" t="s">
        <v>329</v>
      </c>
      <c r="B32" s="2" t="s">
        <v>457</v>
      </c>
    </row>
    <row r="33" spans="1:2" x14ac:dyDescent="0.3">
      <c r="A33" s="2" t="s">
        <v>329</v>
      </c>
      <c r="B33" s="2" t="s">
        <v>458</v>
      </c>
    </row>
    <row r="34" spans="1:2" ht="15" customHeight="1" x14ac:dyDescent="0.3">
      <c r="A34" s="2" t="s">
        <v>329</v>
      </c>
    </row>
    <row r="35" spans="1:2" ht="15" customHeight="1" x14ac:dyDescent="0.3">
      <c r="A35" s="2" t="s">
        <v>329</v>
      </c>
      <c r="B35" s="2" t="s">
        <v>459</v>
      </c>
    </row>
  </sheetData>
  <mergeCells count="6">
    <mergeCell ref="AM6:AN6"/>
    <mergeCell ref="D6:E6"/>
    <mergeCell ref="F6:N6"/>
    <mergeCell ref="O6:Z6"/>
    <mergeCell ref="AA6:AF6"/>
    <mergeCell ref="AG6:AL6"/>
  </mergeCells>
  <hyperlinks>
    <hyperlink ref="B1" location="'Contents'!E1" display="&lt;&lt; Contents" xr:uid="{00000000-0004-0000-6600-000000000000}"/>
  </hyperlinks>
  <pageMargins left="0.7" right="0.7" top="0.75" bottom="0.75" header="0.3" footer="0.3"/>
  <headerFooter>
    <oddHeader>&amp;L&amp;"Aptos"&amp;12&amp;K000000 Classification: CONFIDENTIAL&amp;1#_x000D_</oddHeader>
  </headerFooter>
</worksheet>
</file>

<file path=xl/worksheets/sheet10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700-000000000000}">
  <dimension ref="A1:AN36"/>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1369</v>
      </c>
    </row>
    <row r="4" spans="1:40" x14ac:dyDescent="0.3">
      <c r="A4" s="2" t="s">
        <v>329</v>
      </c>
      <c r="B4" s="2" t="s">
        <v>1370</v>
      </c>
    </row>
    <row r="5" spans="1:40" x14ac:dyDescent="0.3">
      <c r="A5" s="2" t="s">
        <v>329</v>
      </c>
      <c r="B5" s="2" t="s">
        <v>39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372</v>
      </c>
      <c r="D9" s="14">
        <v>196</v>
      </c>
      <c r="E9" s="15">
        <v>176</v>
      </c>
      <c r="F9" s="14">
        <v>17</v>
      </c>
      <c r="G9" s="13">
        <v>43</v>
      </c>
      <c r="H9" s="13">
        <v>52</v>
      </c>
      <c r="I9" s="13">
        <v>58</v>
      </c>
      <c r="J9" s="13">
        <v>69</v>
      </c>
      <c r="K9" s="13">
        <v>133</v>
      </c>
      <c r="L9" s="13">
        <v>60</v>
      </c>
      <c r="M9" s="13">
        <v>110</v>
      </c>
      <c r="N9" s="15">
        <v>202</v>
      </c>
      <c r="O9" s="14">
        <v>303</v>
      </c>
      <c r="P9" s="13">
        <v>34</v>
      </c>
      <c r="Q9" s="13">
        <v>53</v>
      </c>
      <c r="R9" s="13">
        <v>11</v>
      </c>
      <c r="S9" s="13">
        <v>38</v>
      </c>
      <c r="T9" s="13">
        <v>35</v>
      </c>
      <c r="U9" s="13">
        <v>33</v>
      </c>
      <c r="V9" s="13">
        <v>2</v>
      </c>
      <c r="W9" s="13">
        <v>7</v>
      </c>
      <c r="X9" s="13">
        <v>44</v>
      </c>
      <c r="Y9" s="13">
        <v>56</v>
      </c>
      <c r="Z9" s="15">
        <v>59</v>
      </c>
      <c r="AA9" s="14">
        <v>321</v>
      </c>
      <c r="AB9" s="13">
        <v>51</v>
      </c>
      <c r="AC9" s="13">
        <v>6</v>
      </c>
      <c r="AD9" s="13">
        <v>27</v>
      </c>
      <c r="AE9" s="13">
        <v>18</v>
      </c>
      <c r="AF9" s="15">
        <v>0</v>
      </c>
      <c r="AG9" s="14">
        <v>220</v>
      </c>
      <c r="AH9" s="13">
        <v>152</v>
      </c>
      <c r="AI9" s="13">
        <v>118</v>
      </c>
      <c r="AJ9" s="13">
        <v>102</v>
      </c>
      <c r="AK9" s="13">
        <v>78</v>
      </c>
      <c r="AL9" s="15">
        <v>74</v>
      </c>
      <c r="AM9" s="14">
        <v>372</v>
      </c>
      <c r="AN9" s="15">
        <v>0</v>
      </c>
    </row>
    <row r="10" spans="1:40" ht="15" customHeight="1" x14ac:dyDescent="0.3">
      <c r="A10" s="2" t="s">
        <v>329</v>
      </c>
      <c r="B10" s="9" t="s">
        <v>338</v>
      </c>
      <c r="C10" s="13">
        <v>360</v>
      </c>
      <c r="D10" s="14">
        <v>192</v>
      </c>
      <c r="E10" s="15">
        <v>168</v>
      </c>
      <c r="F10" s="14">
        <v>15</v>
      </c>
      <c r="G10" s="13">
        <v>40</v>
      </c>
      <c r="H10" s="13">
        <v>50</v>
      </c>
      <c r="I10" s="13">
        <v>55</v>
      </c>
      <c r="J10" s="13">
        <v>66</v>
      </c>
      <c r="K10" s="13">
        <v>133</v>
      </c>
      <c r="L10" s="13">
        <v>55</v>
      </c>
      <c r="M10" s="13">
        <v>106</v>
      </c>
      <c r="N10" s="15">
        <v>199</v>
      </c>
      <c r="O10" s="14">
        <v>293</v>
      </c>
      <c r="P10" s="13">
        <v>33</v>
      </c>
      <c r="Q10" s="13">
        <v>50</v>
      </c>
      <c r="R10" s="13">
        <v>10</v>
      </c>
      <c r="S10" s="13">
        <v>37</v>
      </c>
      <c r="T10" s="13">
        <v>34</v>
      </c>
      <c r="U10" s="13">
        <v>32</v>
      </c>
      <c r="V10" s="13">
        <v>2</v>
      </c>
      <c r="W10" s="13">
        <v>6</v>
      </c>
      <c r="X10" s="13">
        <v>44</v>
      </c>
      <c r="Y10" s="13">
        <v>51</v>
      </c>
      <c r="Z10" s="15">
        <v>62</v>
      </c>
      <c r="AA10" s="14">
        <v>314</v>
      </c>
      <c r="AB10" s="13">
        <v>46</v>
      </c>
      <c r="AC10" s="13">
        <v>5</v>
      </c>
      <c r="AD10" s="13">
        <v>25</v>
      </c>
      <c r="AE10" s="13">
        <v>16</v>
      </c>
      <c r="AF10" s="15">
        <v>0</v>
      </c>
      <c r="AG10" s="14">
        <v>212</v>
      </c>
      <c r="AH10" s="13">
        <v>148</v>
      </c>
      <c r="AI10" s="13">
        <v>104</v>
      </c>
      <c r="AJ10" s="13">
        <v>108</v>
      </c>
      <c r="AK10" s="13">
        <v>80</v>
      </c>
      <c r="AL10" s="15">
        <v>68</v>
      </c>
      <c r="AM10" s="14">
        <v>360</v>
      </c>
      <c r="AN10" s="15">
        <v>0</v>
      </c>
    </row>
    <row r="11" spans="1:40" ht="15" customHeight="1" x14ac:dyDescent="0.3">
      <c r="A11" s="2" t="s">
        <v>329</v>
      </c>
      <c r="B11" s="9" t="s">
        <v>909</v>
      </c>
      <c r="C11" s="13">
        <v>88</v>
      </c>
      <c r="D11" s="14">
        <v>48</v>
      </c>
      <c r="E11" s="15">
        <v>41</v>
      </c>
      <c r="F11" s="14">
        <v>3</v>
      </c>
      <c r="G11" s="13">
        <v>11</v>
      </c>
      <c r="H11" s="13">
        <v>13</v>
      </c>
      <c r="I11" s="13">
        <v>15</v>
      </c>
      <c r="J11" s="13">
        <v>17</v>
      </c>
      <c r="K11" s="13">
        <v>29</v>
      </c>
      <c r="L11" s="13">
        <v>14</v>
      </c>
      <c r="M11" s="13">
        <v>29</v>
      </c>
      <c r="N11" s="15">
        <v>46</v>
      </c>
      <c r="O11" s="14">
        <v>76</v>
      </c>
      <c r="P11" s="13">
        <v>6</v>
      </c>
      <c r="Q11" s="13">
        <v>16</v>
      </c>
      <c r="R11" s="13">
        <v>3</v>
      </c>
      <c r="S11" s="13">
        <v>7</v>
      </c>
      <c r="T11" s="13">
        <v>6</v>
      </c>
      <c r="U11" s="13">
        <v>9</v>
      </c>
      <c r="V11" s="13">
        <v>0</v>
      </c>
      <c r="W11" s="13">
        <v>1</v>
      </c>
      <c r="X11" s="13">
        <v>11</v>
      </c>
      <c r="Y11" s="13">
        <v>9</v>
      </c>
      <c r="Z11" s="15">
        <v>21</v>
      </c>
      <c r="AA11" s="14">
        <v>72</v>
      </c>
      <c r="AB11" s="13">
        <v>16</v>
      </c>
      <c r="AC11" s="13">
        <v>0</v>
      </c>
      <c r="AD11" s="13">
        <v>7</v>
      </c>
      <c r="AE11" s="13">
        <v>9</v>
      </c>
      <c r="AF11" s="15">
        <v>0</v>
      </c>
      <c r="AG11" s="14">
        <v>54</v>
      </c>
      <c r="AH11" s="13">
        <v>35</v>
      </c>
      <c r="AI11" s="13">
        <v>28</v>
      </c>
      <c r="AJ11" s="13">
        <v>26</v>
      </c>
      <c r="AK11" s="13">
        <v>23</v>
      </c>
      <c r="AL11" s="15">
        <v>12</v>
      </c>
      <c r="AM11" s="14">
        <v>88</v>
      </c>
      <c r="AN11" s="15">
        <v>0</v>
      </c>
    </row>
    <row r="12" spans="1:40" ht="15" customHeight="1" x14ac:dyDescent="0.3">
      <c r="A12" s="2" t="s">
        <v>329</v>
      </c>
      <c r="B12" s="9"/>
      <c r="C12" s="16">
        <v>0.25</v>
      </c>
      <c r="D12" s="17">
        <v>0.25</v>
      </c>
      <c r="E12" s="18">
        <v>0.24</v>
      </c>
      <c r="F12" s="17">
        <v>0.22</v>
      </c>
      <c r="G12" s="16">
        <v>0.26</v>
      </c>
      <c r="H12" s="16">
        <v>0.27</v>
      </c>
      <c r="I12" s="16">
        <v>0.28000000000000003</v>
      </c>
      <c r="J12" s="16">
        <v>0.26</v>
      </c>
      <c r="K12" s="16">
        <v>0.21</v>
      </c>
      <c r="L12" s="16">
        <v>0.25</v>
      </c>
      <c r="M12" s="16">
        <v>0.27</v>
      </c>
      <c r="N12" s="18">
        <v>0.23</v>
      </c>
      <c r="O12" s="17">
        <v>0.26</v>
      </c>
      <c r="P12" s="16">
        <v>0.18</v>
      </c>
      <c r="Q12" s="16">
        <v>0.31</v>
      </c>
      <c r="R12" s="16">
        <v>0.27</v>
      </c>
      <c r="S12" s="16">
        <v>0.18</v>
      </c>
      <c r="T12" s="16">
        <v>0.19</v>
      </c>
      <c r="U12" s="16">
        <v>0.28000000000000003</v>
      </c>
      <c r="V12" s="16">
        <v>0</v>
      </c>
      <c r="W12" s="16">
        <v>0.15</v>
      </c>
      <c r="X12" s="16">
        <v>0.25</v>
      </c>
      <c r="Y12" s="16">
        <v>0.19</v>
      </c>
      <c r="Z12" s="18">
        <v>0.33</v>
      </c>
      <c r="AA12" s="17">
        <v>0.23</v>
      </c>
      <c r="AB12" s="16">
        <v>0.35</v>
      </c>
      <c r="AC12" s="16">
        <v>0</v>
      </c>
      <c r="AD12" s="16">
        <v>0.27</v>
      </c>
      <c r="AE12" s="16">
        <v>0.59</v>
      </c>
      <c r="AF12" s="18">
        <v>0</v>
      </c>
      <c r="AG12" s="17">
        <v>0.25</v>
      </c>
      <c r="AH12" s="16">
        <v>0.23</v>
      </c>
      <c r="AI12" s="16">
        <v>0.27</v>
      </c>
      <c r="AJ12" s="16">
        <v>0.24</v>
      </c>
      <c r="AK12" s="16">
        <v>0.28999999999999998</v>
      </c>
      <c r="AL12" s="18">
        <v>0.18</v>
      </c>
      <c r="AM12" s="17">
        <v>0.25</v>
      </c>
      <c r="AN12" s="18">
        <v>0</v>
      </c>
    </row>
    <row r="13" spans="1:40" ht="15" customHeight="1" x14ac:dyDescent="0.3">
      <c r="A13" s="2" t="s">
        <v>329</v>
      </c>
      <c r="B13" s="9" t="s">
        <v>922</v>
      </c>
      <c r="C13" s="13">
        <v>133</v>
      </c>
      <c r="D13" s="14">
        <v>80</v>
      </c>
      <c r="E13" s="15">
        <v>53</v>
      </c>
      <c r="F13" s="14">
        <v>5</v>
      </c>
      <c r="G13" s="13">
        <v>12</v>
      </c>
      <c r="H13" s="13">
        <v>20</v>
      </c>
      <c r="I13" s="13">
        <v>18</v>
      </c>
      <c r="J13" s="13">
        <v>25</v>
      </c>
      <c r="K13" s="13">
        <v>53</v>
      </c>
      <c r="L13" s="13">
        <v>17</v>
      </c>
      <c r="M13" s="13">
        <v>38</v>
      </c>
      <c r="N13" s="15">
        <v>78</v>
      </c>
      <c r="O13" s="14">
        <v>104</v>
      </c>
      <c r="P13" s="13">
        <v>15</v>
      </c>
      <c r="Q13" s="13">
        <v>15</v>
      </c>
      <c r="R13" s="13">
        <v>4</v>
      </c>
      <c r="S13" s="13">
        <v>18</v>
      </c>
      <c r="T13" s="13">
        <v>14</v>
      </c>
      <c r="U13" s="13">
        <v>8</v>
      </c>
      <c r="V13" s="13">
        <v>1</v>
      </c>
      <c r="W13" s="13">
        <v>4</v>
      </c>
      <c r="X13" s="13">
        <v>13</v>
      </c>
      <c r="Y13" s="13">
        <v>19</v>
      </c>
      <c r="Z13" s="15">
        <v>22</v>
      </c>
      <c r="AA13" s="14">
        <v>121</v>
      </c>
      <c r="AB13" s="13">
        <v>12</v>
      </c>
      <c r="AC13" s="13">
        <v>2</v>
      </c>
      <c r="AD13" s="13">
        <v>7</v>
      </c>
      <c r="AE13" s="13">
        <v>3</v>
      </c>
      <c r="AF13" s="15">
        <v>0</v>
      </c>
      <c r="AG13" s="14">
        <v>87</v>
      </c>
      <c r="AH13" s="13">
        <v>46</v>
      </c>
      <c r="AI13" s="13">
        <v>40</v>
      </c>
      <c r="AJ13" s="13">
        <v>46</v>
      </c>
      <c r="AK13" s="13">
        <v>20</v>
      </c>
      <c r="AL13" s="15">
        <v>26</v>
      </c>
      <c r="AM13" s="14">
        <v>133</v>
      </c>
      <c r="AN13" s="15">
        <v>0</v>
      </c>
    </row>
    <row r="14" spans="1:40" ht="15" customHeight="1" x14ac:dyDescent="0.3">
      <c r="A14" s="2" t="s">
        <v>329</v>
      </c>
      <c r="B14" s="9"/>
      <c r="C14" s="16">
        <v>0.37</v>
      </c>
      <c r="D14" s="19">
        <v>0.42</v>
      </c>
      <c r="E14" s="21">
        <v>0.31</v>
      </c>
      <c r="F14" s="17">
        <v>0.36</v>
      </c>
      <c r="G14" s="16">
        <v>0.28999999999999998</v>
      </c>
      <c r="H14" s="16">
        <v>0.39</v>
      </c>
      <c r="I14" s="16">
        <v>0.33</v>
      </c>
      <c r="J14" s="16">
        <v>0.38</v>
      </c>
      <c r="K14" s="16">
        <v>0.4</v>
      </c>
      <c r="L14" s="16">
        <v>0.31</v>
      </c>
      <c r="M14" s="16">
        <v>0.36</v>
      </c>
      <c r="N14" s="18">
        <v>0.39</v>
      </c>
      <c r="O14" s="17">
        <v>0.36</v>
      </c>
      <c r="P14" s="16">
        <v>0.44</v>
      </c>
      <c r="Q14" s="16">
        <v>0.3</v>
      </c>
      <c r="R14" s="16">
        <v>0.36</v>
      </c>
      <c r="S14" s="16">
        <v>0.51</v>
      </c>
      <c r="T14" s="16">
        <v>0.42</v>
      </c>
      <c r="U14" s="16">
        <v>0.26</v>
      </c>
      <c r="V14" s="16">
        <v>0.49</v>
      </c>
      <c r="W14" s="16">
        <v>0.57999999999999996</v>
      </c>
      <c r="X14" s="16">
        <v>0.3</v>
      </c>
      <c r="Y14" s="16">
        <v>0.38</v>
      </c>
      <c r="Z14" s="18">
        <v>0.35</v>
      </c>
      <c r="AA14" s="17">
        <v>0.39</v>
      </c>
      <c r="AB14" s="16">
        <v>0.25</v>
      </c>
      <c r="AC14" s="16">
        <v>0.47</v>
      </c>
      <c r="AD14" s="16">
        <v>0.27</v>
      </c>
      <c r="AE14" s="16">
        <v>0.16</v>
      </c>
      <c r="AF14" s="18">
        <v>0</v>
      </c>
      <c r="AG14" s="17">
        <v>0.41</v>
      </c>
      <c r="AH14" s="16">
        <v>0.32</v>
      </c>
      <c r="AI14" s="16">
        <v>0.39</v>
      </c>
      <c r="AJ14" s="16">
        <v>0.43</v>
      </c>
      <c r="AK14" s="20">
        <v>0.25</v>
      </c>
      <c r="AL14" s="18">
        <v>0.39</v>
      </c>
      <c r="AM14" s="17">
        <v>0.37</v>
      </c>
      <c r="AN14" s="18">
        <v>0</v>
      </c>
    </row>
    <row r="15" spans="1:40" ht="15" customHeight="1" x14ac:dyDescent="0.3">
      <c r="A15" s="2" t="s">
        <v>329</v>
      </c>
      <c r="B15" s="9"/>
      <c r="D15" s="10" t="s">
        <v>378</v>
      </c>
      <c r="E15" s="9"/>
      <c r="F15" s="22"/>
      <c r="N15" s="9"/>
      <c r="O15" s="22"/>
      <c r="S15" s="12" t="s">
        <v>383</v>
      </c>
      <c r="Z15" s="9"/>
      <c r="AA15" s="22"/>
      <c r="AF15" s="9"/>
      <c r="AG15" s="10" t="s">
        <v>381</v>
      </c>
      <c r="AJ15" s="12" t="s">
        <v>381</v>
      </c>
      <c r="AL15" s="9"/>
      <c r="AM15" s="22"/>
      <c r="AN15" s="9"/>
    </row>
    <row r="16" spans="1:40" ht="15" customHeight="1" x14ac:dyDescent="0.3">
      <c r="A16" s="2" t="s">
        <v>329</v>
      </c>
      <c r="B16" s="9" t="s">
        <v>930</v>
      </c>
      <c r="C16" s="13">
        <v>91</v>
      </c>
      <c r="D16" s="14">
        <v>44</v>
      </c>
      <c r="E16" s="15">
        <v>47</v>
      </c>
      <c r="F16" s="14">
        <v>3</v>
      </c>
      <c r="G16" s="13">
        <v>12</v>
      </c>
      <c r="H16" s="13">
        <v>12</v>
      </c>
      <c r="I16" s="13">
        <v>17</v>
      </c>
      <c r="J16" s="13">
        <v>14</v>
      </c>
      <c r="K16" s="13">
        <v>34</v>
      </c>
      <c r="L16" s="13">
        <v>14</v>
      </c>
      <c r="M16" s="13">
        <v>29</v>
      </c>
      <c r="N16" s="15">
        <v>48</v>
      </c>
      <c r="O16" s="14">
        <v>74</v>
      </c>
      <c r="P16" s="13">
        <v>7</v>
      </c>
      <c r="Q16" s="13">
        <v>14</v>
      </c>
      <c r="R16" s="13">
        <v>4</v>
      </c>
      <c r="S16" s="13">
        <v>9</v>
      </c>
      <c r="T16" s="13">
        <v>10</v>
      </c>
      <c r="U16" s="13">
        <v>11</v>
      </c>
      <c r="V16" s="13">
        <v>1</v>
      </c>
      <c r="W16" s="13">
        <v>1</v>
      </c>
      <c r="X16" s="13">
        <v>6</v>
      </c>
      <c r="Y16" s="13">
        <v>15</v>
      </c>
      <c r="Z16" s="15">
        <v>13</v>
      </c>
      <c r="AA16" s="14">
        <v>74</v>
      </c>
      <c r="AB16" s="13">
        <v>16</v>
      </c>
      <c r="AC16" s="13">
        <v>3</v>
      </c>
      <c r="AD16" s="13">
        <v>10</v>
      </c>
      <c r="AE16" s="13">
        <v>4</v>
      </c>
      <c r="AF16" s="15">
        <v>0</v>
      </c>
      <c r="AG16" s="14">
        <v>44</v>
      </c>
      <c r="AH16" s="13">
        <v>46</v>
      </c>
      <c r="AI16" s="13">
        <v>22</v>
      </c>
      <c r="AJ16" s="13">
        <v>22</v>
      </c>
      <c r="AK16" s="13">
        <v>26</v>
      </c>
      <c r="AL16" s="15">
        <v>21</v>
      </c>
      <c r="AM16" s="14">
        <v>91</v>
      </c>
      <c r="AN16" s="15">
        <v>0</v>
      </c>
    </row>
    <row r="17" spans="1:40" ht="15" customHeight="1" x14ac:dyDescent="0.3">
      <c r="A17" s="2" t="s">
        <v>329</v>
      </c>
      <c r="B17" s="9"/>
      <c r="C17" s="16">
        <v>0.25</v>
      </c>
      <c r="D17" s="17">
        <v>0.23</v>
      </c>
      <c r="E17" s="18">
        <v>0.28000000000000003</v>
      </c>
      <c r="F17" s="17">
        <v>0.17</v>
      </c>
      <c r="G17" s="16">
        <v>0.28999999999999998</v>
      </c>
      <c r="H17" s="16">
        <v>0.24</v>
      </c>
      <c r="I17" s="16">
        <v>0.3</v>
      </c>
      <c r="J17" s="16">
        <v>0.21</v>
      </c>
      <c r="K17" s="16">
        <v>0.25</v>
      </c>
      <c r="L17" s="16">
        <v>0.26</v>
      </c>
      <c r="M17" s="16">
        <v>0.27</v>
      </c>
      <c r="N17" s="18">
        <v>0.24</v>
      </c>
      <c r="O17" s="17">
        <v>0.25</v>
      </c>
      <c r="P17" s="16">
        <v>0.21</v>
      </c>
      <c r="Q17" s="16">
        <v>0.28999999999999998</v>
      </c>
      <c r="R17" s="16">
        <v>0.37</v>
      </c>
      <c r="S17" s="16">
        <v>0.23</v>
      </c>
      <c r="T17" s="16">
        <v>0.28999999999999998</v>
      </c>
      <c r="U17" s="16">
        <v>0.36</v>
      </c>
      <c r="V17" s="16">
        <v>0.51</v>
      </c>
      <c r="W17" s="16">
        <v>0.14000000000000001</v>
      </c>
      <c r="X17" s="16">
        <v>0.14000000000000001</v>
      </c>
      <c r="Y17" s="16">
        <v>0.3</v>
      </c>
      <c r="Z17" s="18">
        <v>0.22</v>
      </c>
      <c r="AA17" s="17">
        <v>0.24</v>
      </c>
      <c r="AB17" s="16">
        <v>0.36</v>
      </c>
      <c r="AC17" s="16">
        <v>0.53</v>
      </c>
      <c r="AD17" s="16">
        <v>0.39</v>
      </c>
      <c r="AE17" s="16">
        <v>0.25</v>
      </c>
      <c r="AF17" s="18">
        <v>0</v>
      </c>
      <c r="AG17" s="19">
        <v>0.21</v>
      </c>
      <c r="AH17" s="20">
        <v>0.31</v>
      </c>
      <c r="AI17" s="16">
        <v>0.21</v>
      </c>
      <c r="AJ17" s="16">
        <v>0.2</v>
      </c>
      <c r="AK17" s="16">
        <v>0.32</v>
      </c>
      <c r="AL17" s="18">
        <v>0.31</v>
      </c>
      <c r="AM17" s="17">
        <v>0.25</v>
      </c>
      <c r="AN17" s="18">
        <v>0</v>
      </c>
    </row>
    <row r="18" spans="1:40" ht="15" customHeight="1" x14ac:dyDescent="0.3">
      <c r="A18" s="2" t="s">
        <v>329</v>
      </c>
      <c r="B18" s="9"/>
      <c r="D18" s="22"/>
      <c r="E18" s="9"/>
      <c r="F18" s="22"/>
      <c r="N18" s="9"/>
      <c r="O18" s="22"/>
      <c r="U18" s="12" t="s">
        <v>387</v>
      </c>
      <c r="Z18" s="9"/>
      <c r="AA18" s="22"/>
      <c r="AF18" s="9"/>
      <c r="AG18" s="22"/>
      <c r="AH18" s="12" t="s">
        <v>377</v>
      </c>
      <c r="AK18" s="12" t="s">
        <v>377</v>
      </c>
      <c r="AL18" s="9"/>
      <c r="AM18" s="22"/>
      <c r="AN18" s="9"/>
    </row>
    <row r="19" spans="1:40" ht="15" customHeight="1" x14ac:dyDescent="0.3">
      <c r="A19" s="2" t="s">
        <v>329</v>
      </c>
      <c r="B19" s="9" t="s">
        <v>940</v>
      </c>
      <c r="C19" s="13">
        <v>28</v>
      </c>
      <c r="D19" s="14">
        <v>13</v>
      </c>
      <c r="E19" s="15">
        <v>15</v>
      </c>
      <c r="F19" s="14">
        <v>4</v>
      </c>
      <c r="G19" s="13">
        <v>5</v>
      </c>
      <c r="H19" s="13">
        <v>3</v>
      </c>
      <c r="I19" s="13">
        <v>4</v>
      </c>
      <c r="J19" s="13">
        <v>3</v>
      </c>
      <c r="K19" s="13">
        <v>9</v>
      </c>
      <c r="L19" s="13">
        <v>9</v>
      </c>
      <c r="M19" s="13">
        <v>7</v>
      </c>
      <c r="N19" s="15">
        <v>12</v>
      </c>
      <c r="O19" s="14">
        <v>22</v>
      </c>
      <c r="P19" s="13">
        <v>4</v>
      </c>
      <c r="Q19" s="13">
        <v>2</v>
      </c>
      <c r="R19" s="13">
        <v>0</v>
      </c>
      <c r="S19" s="13">
        <v>2</v>
      </c>
      <c r="T19" s="13">
        <v>2</v>
      </c>
      <c r="U19" s="13">
        <v>3</v>
      </c>
      <c r="V19" s="13">
        <v>0</v>
      </c>
      <c r="W19" s="13">
        <v>0</v>
      </c>
      <c r="X19" s="13">
        <v>5</v>
      </c>
      <c r="Y19" s="13">
        <v>5</v>
      </c>
      <c r="Z19" s="15">
        <v>5</v>
      </c>
      <c r="AA19" s="14">
        <v>26</v>
      </c>
      <c r="AB19" s="13">
        <v>2</v>
      </c>
      <c r="AC19" s="13">
        <v>0</v>
      </c>
      <c r="AD19" s="13">
        <v>2</v>
      </c>
      <c r="AE19" s="13">
        <v>0</v>
      </c>
      <c r="AF19" s="15">
        <v>0</v>
      </c>
      <c r="AG19" s="14">
        <v>19</v>
      </c>
      <c r="AH19" s="13">
        <v>8</v>
      </c>
      <c r="AI19" s="13">
        <v>11</v>
      </c>
      <c r="AJ19" s="13">
        <v>9</v>
      </c>
      <c r="AK19" s="13">
        <v>5</v>
      </c>
      <c r="AL19" s="15">
        <v>4</v>
      </c>
      <c r="AM19" s="14">
        <v>28</v>
      </c>
      <c r="AN19" s="15">
        <v>0</v>
      </c>
    </row>
    <row r="20" spans="1:40" ht="15" customHeight="1" x14ac:dyDescent="0.3">
      <c r="A20" s="2" t="s">
        <v>329</v>
      </c>
      <c r="B20" s="9"/>
      <c r="C20" s="16">
        <v>0.08</v>
      </c>
      <c r="D20" s="17">
        <v>7.0000000000000007E-2</v>
      </c>
      <c r="E20" s="18">
        <v>0.09</v>
      </c>
      <c r="F20" s="17">
        <v>0.25</v>
      </c>
      <c r="G20" s="16">
        <v>0.14000000000000001</v>
      </c>
      <c r="H20" s="16">
        <v>0.06</v>
      </c>
      <c r="I20" s="16">
        <v>7.0000000000000007E-2</v>
      </c>
      <c r="J20" s="16">
        <v>0.04</v>
      </c>
      <c r="K20" s="16">
        <v>7.0000000000000007E-2</v>
      </c>
      <c r="L20" s="20">
        <v>0.17</v>
      </c>
      <c r="M20" s="16">
        <v>7.0000000000000007E-2</v>
      </c>
      <c r="N20" s="18">
        <v>0.06</v>
      </c>
      <c r="O20" s="17">
        <v>0.08</v>
      </c>
      <c r="P20" s="16">
        <v>0.11</v>
      </c>
      <c r="Q20" s="16">
        <v>0.04</v>
      </c>
      <c r="R20" s="16">
        <v>0</v>
      </c>
      <c r="S20" s="16">
        <v>0.05</v>
      </c>
      <c r="T20" s="16">
        <v>0.06</v>
      </c>
      <c r="U20" s="16">
        <v>0.1</v>
      </c>
      <c r="V20" s="16">
        <v>0</v>
      </c>
      <c r="W20" s="16">
        <v>0</v>
      </c>
      <c r="X20" s="16">
        <v>0.11</v>
      </c>
      <c r="Y20" s="16">
        <v>0.1</v>
      </c>
      <c r="Z20" s="18">
        <v>0.08</v>
      </c>
      <c r="AA20" s="17">
        <v>0.08</v>
      </c>
      <c r="AB20" s="16">
        <v>0.04</v>
      </c>
      <c r="AC20" s="16">
        <v>0</v>
      </c>
      <c r="AD20" s="16">
        <v>7.0000000000000007E-2</v>
      </c>
      <c r="AE20" s="16">
        <v>0</v>
      </c>
      <c r="AF20" s="18">
        <v>0</v>
      </c>
      <c r="AG20" s="17">
        <v>0.09</v>
      </c>
      <c r="AH20" s="16">
        <v>0.06</v>
      </c>
      <c r="AI20" s="16">
        <v>0.11</v>
      </c>
      <c r="AJ20" s="16">
        <v>0.08</v>
      </c>
      <c r="AK20" s="16">
        <v>0.06</v>
      </c>
      <c r="AL20" s="18">
        <v>0.05</v>
      </c>
      <c r="AM20" s="17">
        <v>0.08</v>
      </c>
      <c r="AN20" s="18">
        <v>0</v>
      </c>
    </row>
    <row r="21" spans="1:40" ht="15" customHeight="1" x14ac:dyDescent="0.3">
      <c r="A21" s="2" t="s">
        <v>329</v>
      </c>
      <c r="B21" s="9"/>
      <c r="D21" s="22"/>
      <c r="E21" s="9"/>
      <c r="F21" s="22"/>
      <c r="L21" s="12" t="s">
        <v>477</v>
      </c>
      <c r="N21" s="9"/>
      <c r="O21" s="22"/>
      <c r="Z21" s="9"/>
      <c r="AA21" s="22"/>
      <c r="AF21" s="9"/>
      <c r="AG21" s="22"/>
      <c r="AL21" s="9"/>
      <c r="AM21" s="22"/>
      <c r="AN21" s="9"/>
    </row>
    <row r="22" spans="1:40" ht="15" customHeight="1" x14ac:dyDescent="0.3">
      <c r="A22" s="2" t="s">
        <v>329</v>
      </c>
      <c r="B22" s="9" t="s">
        <v>950</v>
      </c>
      <c r="C22" s="13">
        <v>9</v>
      </c>
      <c r="D22" s="14">
        <v>4</v>
      </c>
      <c r="E22" s="15">
        <v>5</v>
      </c>
      <c r="F22" s="14">
        <v>0</v>
      </c>
      <c r="G22" s="13">
        <v>0</v>
      </c>
      <c r="H22" s="13">
        <v>1</v>
      </c>
      <c r="I22" s="13">
        <v>0</v>
      </c>
      <c r="J22" s="13">
        <v>2</v>
      </c>
      <c r="K22" s="13">
        <v>6</v>
      </c>
      <c r="L22" s="13">
        <v>0</v>
      </c>
      <c r="M22" s="13">
        <v>1</v>
      </c>
      <c r="N22" s="15">
        <v>8</v>
      </c>
      <c r="O22" s="14">
        <v>6</v>
      </c>
      <c r="P22" s="13">
        <v>2</v>
      </c>
      <c r="Q22" s="13">
        <v>1</v>
      </c>
      <c r="R22" s="13">
        <v>0</v>
      </c>
      <c r="S22" s="13">
        <v>1</v>
      </c>
      <c r="T22" s="13">
        <v>1</v>
      </c>
      <c r="U22" s="13">
        <v>0</v>
      </c>
      <c r="V22" s="13">
        <v>0</v>
      </c>
      <c r="W22" s="13">
        <v>0</v>
      </c>
      <c r="X22" s="13">
        <v>3</v>
      </c>
      <c r="Y22" s="13">
        <v>1</v>
      </c>
      <c r="Z22" s="15">
        <v>0</v>
      </c>
      <c r="AA22" s="14">
        <v>9</v>
      </c>
      <c r="AB22" s="13">
        <v>0</v>
      </c>
      <c r="AC22" s="13">
        <v>0</v>
      </c>
      <c r="AD22" s="13">
        <v>0</v>
      </c>
      <c r="AE22" s="13">
        <v>0</v>
      </c>
      <c r="AF22" s="15">
        <v>0</v>
      </c>
      <c r="AG22" s="14">
        <v>3</v>
      </c>
      <c r="AH22" s="13">
        <v>6</v>
      </c>
      <c r="AI22" s="13">
        <v>0</v>
      </c>
      <c r="AJ22" s="13">
        <v>3</v>
      </c>
      <c r="AK22" s="13">
        <v>4</v>
      </c>
      <c r="AL22" s="15">
        <v>2</v>
      </c>
      <c r="AM22" s="14">
        <v>9</v>
      </c>
      <c r="AN22" s="15">
        <v>0</v>
      </c>
    </row>
    <row r="23" spans="1:40" ht="15" customHeight="1" x14ac:dyDescent="0.3">
      <c r="A23" s="2" t="s">
        <v>329</v>
      </c>
      <c r="B23" s="9"/>
      <c r="C23" s="16">
        <v>0.03</v>
      </c>
      <c r="D23" s="17">
        <v>0.02</v>
      </c>
      <c r="E23" s="18">
        <v>0.03</v>
      </c>
      <c r="F23" s="17">
        <v>0</v>
      </c>
      <c r="G23" s="16">
        <v>0</v>
      </c>
      <c r="H23" s="16">
        <v>0.02</v>
      </c>
      <c r="I23" s="16">
        <v>0</v>
      </c>
      <c r="J23" s="16">
        <v>0.03</v>
      </c>
      <c r="K23" s="20">
        <v>0.05</v>
      </c>
      <c r="L23" s="16">
        <v>0</v>
      </c>
      <c r="M23" s="16">
        <v>0.01</v>
      </c>
      <c r="N23" s="21">
        <v>0.04</v>
      </c>
      <c r="O23" s="17">
        <v>0.02</v>
      </c>
      <c r="P23" s="16">
        <v>0.06</v>
      </c>
      <c r="Q23" s="16">
        <v>0.02</v>
      </c>
      <c r="R23" s="16">
        <v>0</v>
      </c>
      <c r="S23" s="16">
        <v>0.03</v>
      </c>
      <c r="T23" s="16">
        <v>0.03</v>
      </c>
      <c r="U23" s="16">
        <v>0</v>
      </c>
      <c r="V23" s="16">
        <v>0</v>
      </c>
      <c r="W23" s="16">
        <v>0</v>
      </c>
      <c r="X23" s="20">
        <v>7.0000000000000007E-2</v>
      </c>
      <c r="Y23" s="16">
        <v>0.02</v>
      </c>
      <c r="Z23" s="18">
        <v>0</v>
      </c>
      <c r="AA23" s="17">
        <v>0.03</v>
      </c>
      <c r="AB23" s="16">
        <v>0</v>
      </c>
      <c r="AC23" s="16">
        <v>0</v>
      </c>
      <c r="AD23" s="16">
        <v>0</v>
      </c>
      <c r="AE23" s="16">
        <v>0</v>
      </c>
      <c r="AF23" s="18">
        <v>0</v>
      </c>
      <c r="AG23" s="17">
        <v>0.02</v>
      </c>
      <c r="AH23" s="16">
        <v>0.04</v>
      </c>
      <c r="AI23" s="20">
        <v>0</v>
      </c>
      <c r="AJ23" s="16">
        <v>0.03</v>
      </c>
      <c r="AK23" s="16">
        <v>0.05</v>
      </c>
      <c r="AL23" s="18">
        <v>0.03</v>
      </c>
      <c r="AM23" s="17">
        <v>0.03</v>
      </c>
      <c r="AN23" s="18">
        <v>0</v>
      </c>
    </row>
    <row r="24" spans="1:40" ht="15" customHeight="1" x14ac:dyDescent="0.3">
      <c r="A24" s="2" t="s">
        <v>329</v>
      </c>
      <c r="B24" s="9"/>
      <c r="D24" s="22"/>
      <c r="E24" s="9"/>
      <c r="F24" s="22"/>
      <c r="N24" s="9"/>
      <c r="O24" s="22"/>
      <c r="X24" s="12" t="s">
        <v>389</v>
      </c>
      <c r="Z24" s="9"/>
      <c r="AA24" s="22"/>
      <c r="AF24" s="9"/>
      <c r="AG24" s="22"/>
      <c r="AH24" s="12" t="s">
        <v>379</v>
      </c>
      <c r="AK24" s="12" t="s">
        <v>379</v>
      </c>
      <c r="AL24" s="9"/>
      <c r="AM24" s="22"/>
      <c r="AN24" s="9"/>
    </row>
    <row r="25" spans="1:40" ht="15" customHeight="1" x14ac:dyDescent="0.3">
      <c r="A25" s="2" t="s">
        <v>329</v>
      </c>
      <c r="B25" s="9" t="s">
        <v>774</v>
      </c>
      <c r="C25" s="13">
        <v>11</v>
      </c>
      <c r="D25" s="14">
        <v>3</v>
      </c>
      <c r="E25" s="15">
        <v>8</v>
      </c>
      <c r="F25" s="14">
        <v>0</v>
      </c>
      <c r="G25" s="13">
        <v>1</v>
      </c>
      <c r="H25" s="13">
        <v>1</v>
      </c>
      <c r="I25" s="13">
        <v>1</v>
      </c>
      <c r="J25" s="13">
        <v>6</v>
      </c>
      <c r="K25" s="13">
        <v>2</v>
      </c>
      <c r="L25" s="13">
        <v>1</v>
      </c>
      <c r="M25" s="13">
        <v>2</v>
      </c>
      <c r="N25" s="15">
        <v>7</v>
      </c>
      <c r="O25" s="14">
        <v>11</v>
      </c>
      <c r="P25" s="13">
        <v>0</v>
      </c>
      <c r="Q25" s="13">
        <v>2</v>
      </c>
      <c r="R25" s="13">
        <v>0</v>
      </c>
      <c r="S25" s="13">
        <v>0</v>
      </c>
      <c r="T25" s="13">
        <v>0</v>
      </c>
      <c r="U25" s="13">
        <v>0</v>
      </c>
      <c r="V25" s="13">
        <v>0</v>
      </c>
      <c r="W25" s="13">
        <v>1</v>
      </c>
      <c r="X25" s="13">
        <v>6</v>
      </c>
      <c r="Y25" s="13">
        <v>1</v>
      </c>
      <c r="Z25" s="15">
        <v>1</v>
      </c>
      <c r="AA25" s="14">
        <v>11</v>
      </c>
      <c r="AB25" s="13">
        <v>0</v>
      </c>
      <c r="AC25" s="13">
        <v>0</v>
      </c>
      <c r="AD25" s="13">
        <v>0</v>
      </c>
      <c r="AE25" s="13">
        <v>0</v>
      </c>
      <c r="AF25" s="15">
        <v>0</v>
      </c>
      <c r="AG25" s="14">
        <v>5</v>
      </c>
      <c r="AH25" s="13">
        <v>6</v>
      </c>
      <c r="AI25" s="13">
        <v>3</v>
      </c>
      <c r="AJ25" s="13">
        <v>2</v>
      </c>
      <c r="AK25" s="13">
        <v>2</v>
      </c>
      <c r="AL25" s="15">
        <v>3</v>
      </c>
      <c r="AM25" s="14">
        <v>11</v>
      </c>
      <c r="AN25" s="15">
        <v>0</v>
      </c>
    </row>
    <row r="26" spans="1:40" ht="15" customHeight="1" x14ac:dyDescent="0.3">
      <c r="A26" s="2" t="s">
        <v>329</v>
      </c>
      <c r="B26" s="9"/>
      <c r="C26" s="16">
        <v>0.03</v>
      </c>
      <c r="D26" s="17">
        <v>0.01</v>
      </c>
      <c r="E26" s="18">
        <v>0.05</v>
      </c>
      <c r="F26" s="17">
        <v>0</v>
      </c>
      <c r="G26" s="16">
        <v>0.02</v>
      </c>
      <c r="H26" s="16">
        <v>0.02</v>
      </c>
      <c r="I26" s="16">
        <v>0.02</v>
      </c>
      <c r="J26" s="20">
        <v>0.09</v>
      </c>
      <c r="K26" s="16">
        <v>0.01</v>
      </c>
      <c r="L26" s="16">
        <v>0.02</v>
      </c>
      <c r="M26" s="16">
        <v>0.02</v>
      </c>
      <c r="N26" s="18">
        <v>0.04</v>
      </c>
      <c r="O26" s="17">
        <v>0.04</v>
      </c>
      <c r="P26" s="16">
        <v>0</v>
      </c>
      <c r="Q26" s="16">
        <v>0.04</v>
      </c>
      <c r="R26" s="16">
        <v>0</v>
      </c>
      <c r="S26" s="16">
        <v>0</v>
      </c>
      <c r="T26" s="16">
        <v>0</v>
      </c>
      <c r="U26" s="16">
        <v>0</v>
      </c>
      <c r="V26" s="16">
        <v>0</v>
      </c>
      <c r="W26" s="16">
        <v>0.13</v>
      </c>
      <c r="X26" s="20">
        <v>0.13</v>
      </c>
      <c r="Y26" s="16">
        <v>0.02</v>
      </c>
      <c r="Z26" s="18">
        <v>0.02</v>
      </c>
      <c r="AA26" s="17">
        <v>0.03</v>
      </c>
      <c r="AB26" s="16">
        <v>0</v>
      </c>
      <c r="AC26" s="16">
        <v>0</v>
      </c>
      <c r="AD26" s="16">
        <v>0</v>
      </c>
      <c r="AE26" s="16">
        <v>0</v>
      </c>
      <c r="AF26" s="18">
        <v>0</v>
      </c>
      <c r="AG26" s="17">
        <v>0.02</v>
      </c>
      <c r="AH26" s="16">
        <v>0.04</v>
      </c>
      <c r="AI26" s="16">
        <v>0.02</v>
      </c>
      <c r="AJ26" s="16">
        <v>0.02</v>
      </c>
      <c r="AK26" s="16">
        <v>0.03</v>
      </c>
      <c r="AL26" s="18">
        <v>0.05</v>
      </c>
      <c r="AM26" s="17">
        <v>0.03</v>
      </c>
      <c r="AN26" s="18">
        <v>0</v>
      </c>
    </row>
    <row r="27" spans="1:40" ht="15" customHeight="1" x14ac:dyDescent="0.3">
      <c r="A27" s="2" t="s">
        <v>329</v>
      </c>
      <c r="B27" s="9"/>
      <c r="D27" s="22"/>
      <c r="E27" s="9"/>
      <c r="F27" s="22"/>
      <c r="J27" s="12" t="s">
        <v>1031</v>
      </c>
      <c r="N27" s="9"/>
      <c r="O27" s="22"/>
      <c r="X27" s="12" t="s">
        <v>1371</v>
      </c>
      <c r="Z27" s="9"/>
      <c r="AA27" s="22"/>
      <c r="AF27" s="9"/>
      <c r="AG27" s="22"/>
      <c r="AL27" s="9"/>
      <c r="AM27" s="22"/>
      <c r="AN27" s="9"/>
    </row>
    <row r="28" spans="1:40" ht="15" customHeight="1" x14ac:dyDescent="0.3">
      <c r="A28" s="2" t="s">
        <v>329</v>
      </c>
      <c r="B28" s="9" t="s">
        <v>960</v>
      </c>
      <c r="C28" s="13">
        <v>221</v>
      </c>
      <c r="D28" s="14">
        <v>128</v>
      </c>
      <c r="E28" s="15">
        <v>93</v>
      </c>
      <c r="F28" s="14">
        <v>9</v>
      </c>
      <c r="G28" s="13">
        <v>22</v>
      </c>
      <c r="H28" s="13">
        <v>33</v>
      </c>
      <c r="I28" s="13">
        <v>33</v>
      </c>
      <c r="J28" s="13">
        <v>42</v>
      </c>
      <c r="K28" s="13">
        <v>82</v>
      </c>
      <c r="L28" s="13">
        <v>31</v>
      </c>
      <c r="M28" s="13">
        <v>66</v>
      </c>
      <c r="N28" s="15">
        <v>124</v>
      </c>
      <c r="O28" s="14">
        <v>180</v>
      </c>
      <c r="P28" s="13">
        <v>21</v>
      </c>
      <c r="Q28" s="13">
        <v>31</v>
      </c>
      <c r="R28" s="13">
        <v>6</v>
      </c>
      <c r="S28" s="13">
        <v>25</v>
      </c>
      <c r="T28" s="13">
        <v>21</v>
      </c>
      <c r="U28" s="13">
        <v>17</v>
      </c>
      <c r="V28" s="13">
        <v>1</v>
      </c>
      <c r="W28" s="13">
        <v>5</v>
      </c>
      <c r="X28" s="13">
        <v>24</v>
      </c>
      <c r="Y28" s="13">
        <v>29</v>
      </c>
      <c r="Z28" s="15">
        <v>43</v>
      </c>
      <c r="AA28" s="14">
        <v>194</v>
      </c>
      <c r="AB28" s="13">
        <v>28</v>
      </c>
      <c r="AC28" s="13">
        <v>2</v>
      </c>
      <c r="AD28" s="13">
        <v>14</v>
      </c>
      <c r="AE28" s="13">
        <v>12</v>
      </c>
      <c r="AF28" s="15">
        <v>0</v>
      </c>
      <c r="AG28" s="14">
        <v>140</v>
      </c>
      <c r="AH28" s="13">
        <v>81</v>
      </c>
      <c r="AI28" s="13">
        <v>68</v>
      </c>
      <c r="AJ28" s="13">
        <v>72</v>
      </c>
      <c r="AK28" s="13">
        <v>43</v>
      </c>
      <c r="AL28" s="15">
        <v>38</v>
      </c>
      <c r="AM28" s="14">
        <v>221</v>
      </c>
      <c r="AN28" s="15">
        <v>0</v>
      </c>
    </row>
    <row r="29" spans="1:40" ht="15" customHeight="1" x14ac:dyDescent="0.3">
      <c r="A29" s="2" t="s">
        <v>329</v>
      </c>
      <c r="B29" s="9"/>
      <c r="C29" s="16">
        <v>0.62</v>
      </c>
      <c r="D29" s="19">
        <v>0.67</v>
      </c>
      <c r="E29" s="21">
        <v>0.56000000000000005</v>
      </c>
      <c r="F29" s="17">
        <v>0.57999999999999996</v>
      </c>
      <c r="G29" s="16">
        <v>0.56000000000000005</v>
      </c>
      <c r="H29" s="16">
        <v>0.66</v>
      </c>
      <c r="I29" s="16">
        <v>0.6</v>
      </c>
      <c r="J29" s="16">
        <v>0.63</v>
      </c>
      <c r="K29" s="16">
        <v>0.62</v>
      </c>
      <c r="L29" s="16">
        <v>0.56000000000000005</v>
      </c>
      <c r="M29" s="16">
        <v>0.63</v>
      </c>
      <c r="N29" s="18">
        <v>0.62</v>
      </c>
      <c r="O29" s="17">
        <v>0.61</v>
      </c>
      <c r="P29" s="16">
        <v>0.62</v>
      </c>
      <c r="Q29" s="16">
        <v>0.62</v>
      </c>
      <c r="R29" s="16">
        <v>0.63</v>
      </c>
      <c r="S29" s="16">
        <v>0.68</v>
      </c>
      <c r="T29" s="16">
        <v>0.62</v>
      </c>
      <c r="U29" s="16">
        <v>0.54</v>
      </c>
      <c r="V29" s="16">
        <v>0.49</v>
      </c>
      <c r="W29" s="16">
        <v>0.73</v>
      </c>
      <c r="X29" s="16">
        <v>0.54</v>
      </c>
      <c r="Y29" s="16">
        <v>0.56999999999999995</v>
      </c>
      <c r="Z29" s="18">
        <v>0.68</v>
      </c>
      <c r="AA29" s="17">
        <v>0.62</v>
      </c>
      <c r="AB29" s="16">
        <v>0.61</v>
      </c>
      <c r="AC29" s="16">
        <v>0.47</v>
      </c>
      <c r="AD29" s="16">
        <v>0.54</v>
      </c>
      <c r="AE29" s="16">
        <v>0.75</v>
      </c>
      <c r="AF29" s="18">
        <v>0</v>
      </c>
      <c r="AG29" s="19">
        <v>0.66</v>
      </c>
      <c r="AH29" s="20">
        <v>0.55000000000000004</v>
      </c>
      <c r="AI29" s="16">
        <v>0.66</v>
      </c>
      <c r="AJ29" s="16">
        <v>0.67</v>
      </c>
      <c r="AK29" s="16">
        <v>0.54</v>
      </c>
      <c r="AL29" s="18">
        <v>0.56000000000000005</v>
      </c>
      <c r="AM29" s="17">
        <v>0.62</v>
      </c>
      <c r="AN29" s="18">
        <v>0</v>
      </c>
    </row>
    <row r="30" spans="1:40" ht="15" customHeight="1" x14ac:dyDescent="0.3">
      <c r="A30" s="2" t="s">
        <v>329</v>
      </c>
      <c r="B30" s="9"/>
      <c r="D30" s="10" t="s">
        <v>378</v>
      </c>
      <c r="E30" s="9"/>
      <c r="F30" s="22"/>
      <c r="N30" s="9"/>
      <c r="O30" s="22"/>
      <c r="Z30" s="9"/>
      <c r="AA30" s="22"/>
      <c r="AF30" s="9"/>
      <c r="AG30" s="10" t="s">
        <v>378</v>
      </c>
      <c r="AL30" s="9"/>
      <c r="AM30" s="22"/>
      <c r="AN30" s="9"/>
    </row>
    <row r="31" spans="1:40" ht="15" customHeight="1" x14ac:dyDescent="0.3">
      <c r="A31" s="2" t="s">
        <v>329</v>
      </c>
      <c r="B31" s="9" t="s">
        <v>970</v>
      </c>
      <c r="C31" s="13">
        <v>37</v>
      </c>
      <c r="D31" s="14">
        <v>17</v>
      </c>
      <c r="E31" s="15">
        <v>20</v>
      </c>
      <c r="F31" s="14">
        <v>4</v>
      </c>
      <c r="G31" s="13">
        <v>5</v>
      </c>
      <c r="H31" s="13">
        <v>4</v>
      </c>
      <c r="I31" s="13">
        <v>4</v>
      </c>
      <c r="J31" s="13">
        <v>5</v>
      </c>
      <c r="K31" s="13">
        <v>15</v>
      </c>
      <c r="L31" s="13">
        <v>9</v>
      </c>
      <c r="M31" s="13">
        <v>8</v>
      </c>
      <c r="N31" s="15">
        <v>20</v>
      </c>
      <c r="O31" s="14">
        <v>28</v>
      </c>
      <c r="P31" s="13">
        <v>6</v>
      </c>
      <c r="Q31" s="13">
        <v>3</v>
      </c>
      <c r="R31" s="13">
        <v>0</v>
      </c>
      <c r="S31" s="13">
        <v>3</v>
      </c>
      <c r="T31" s="13">
        <v>3</v>
      </c>
      <c r="U31" s="13">
        <v>3</v>
      </c>
      <c r="V31" s="13">
        <v>0</v>
      </c>
      <c r="W31" s="13">
        <v>0</v>
      </c>
      <c r="X31" s="13">
        <v>8</v>
      </c>
      <c r="Y31" s="13">
        <v>6</v>
      </c>
      <c r="Z31" s="15">
        <v>5</v>
      </c>
      <c r="AA31" s="14">
        <v>35</v>
      </c>
      <c r="AB31" s="13">
        <v>2</v>
      </c>
      <c r="AC31" s="13">
        <v>0</v>
      </c>
      <c r="AD31" s="13">
        <v>2</v>
      </c>
      <c r="AE31" s="13">
        <v>0</v>
      </c>
      <c r="AF31" s="15">
        <v>0</v>
      </c>
      <c r="AG31" s="14">
        <v>23</v>
      </c>
      <c r="AH31" s="13">
        <v>14</v>
      </c>
      <c r="AI31" s="13">
        <v>11</v>
      </c>
      <c r="AJ31" s="13">
        <v>12</v>
      </c>
      <c r="AK31" s="13">
        <v>9</v>
      </c>
      <c r="AL31" s="15">
        <v>5</v>
      </c>
      <c r="AM31" s="14">
        <v>37</v>
      </c>
      <c r="AN31" s="15">
        <v>0</v>
      </c>
    </row>
    <row r="32" spans="1:40" ht="15" customHeight="1" x14ac:dyDescent="0.3">
      <c r="A32" s="2" t="s">
        <v>329</v>
      </c>
      <c r="B32" s="9"/>
      <c r="C32" s="25">
        <v>0.1</v>
      </c>
      <c r="D32" s="26">
        <v>0.09</v>
      </c>
      <c r="E32" s="27">
        <v>0.12</v>
      </c>
      <c r="F32" s="26">
        <v>0.25</v>
      </c>
      <c r="G32" s="25">
        <v>0.14000000000000001</v>
      </c>
      <c r="H32" s="25">
        <v>0.08</v>
      </c>
      <c r="I32" s="25">
        <v>7.0000000000000007E-2</v>
      </c>
      <c r="J32" s="25">
        <v>7.0000000000000007E-2</v>
      </c>
      <c r="K32" s="25">
        <v>0.12</v>
      </c>
      <c r="L32" s="25">
        <v>0.17</v>
      </c>
      <c r="M32" s="25">
        <v>0.08</v>
      </c>
      <c r="N32" s="27">
        <v>0.1</v>
      </c>
      <c r="O32" s="26">
        <v>0.1</v>
      </c>
      <c r="P32" s="25">
        <v>0.17</v>
      </c>
      <c r="Q32" s="25">
        <v>0.06</v>
      </c>
      <c r="R32" s="25">
        <v>0</v>
      </c>
      <c r="S32" s="25">
        <v>0.08</v>
      </c>
      <c r="T32" s="25">
        <v>0.09</v>
      </c>
      <c r="U32" s="25">
        <v>0.1</v>
      </c>
      <c r="V32" s="25">
        <v>0</v>
      </c>
      <c r="W32" s="25">
        <v>0</v>
      </c>
      <c r="X32" s="25">
        <v>0.19</v>
      </c>
      <c r="Y32" s="25">
        <v>0.12</v>
      </c>
      <c r="Z32" s="27">
        <v>0.08</v>
      </c>
      <c r="AA32" s="26">
        <v>0.11</v>
      </c>
      <c r="AB32" s="25">
        <v>0.04</v>
      </c>
      <c r="AC32" s="25">
        <v>0</v>
      </c>
      <c r="AD32" s="25">
        <v>7.0000000000000007E-2</v>
      </c>
      <c r="AE32" s="25">
        <v>0</v>
      </c>
      <c r="AF32" s="27">
        <v>0</v>
      </c>
      <c r="AG32" s="26">
        <v>0.11</v>
      </c>
      <c r="AH32" s="25">
        <v>0.1</v>
      </c>
      <c r="AI32" s="25">
        <v>0.11</v>
      </c>
      <c r="AJ32" s="25">
        <v>0.11</v>
      </c>
      <c r="AK32" s="25">
        <v>0.11</v>
      </c>
      <c r="AL32" s="27">
        <v>0.08</v>
      </c>
      <c r="AM32" s="26">
        <v>0.1</v>
      </c>
      <c r="AN32" s="27">
        <v>0</v>
      </c>
    </row>
    <row r="33" spans="1:2" x14ac:dyDescent="0.3">
      <c r="A33" s="2" t="s">
        <v>329</v>
      </c>
      <c r="B33" s="2" t="s">
        <v>457</v>
      </c>
    </row>
    <row r="34" spans="1:2" x14ac:dyDescent="0.3">
      <c r="A34" s="2" t="s">
        <v>329</v>
      </c>
      <c r="B34" s="2" t="s">
        <v>458</v>
      </c>
    </row>
    <row r="35" spans="1:2" ht="15" customHeight="1" x14ac:dyDescent="0.3">
      <c r="A35" s="2" t="s">
        <v>329</v>
      </c>
    </row>
    <row r="36" spans="1:2" ht="15" customHeight="1" x14ac:dyDescent="0.3">
      <c r="A36" s="2" t="s">
        <v>329</v>
      </c>
      <c r="B36" s="2" t="s">
        <v>459</v>
      </c>
    </row>
  </sheetData>
  <mergeCells count="6">
    <mergeCell ref="AM6:AN6"/>
    <mergeCell ref="D6:E6"/>
    <mergeCell ref="F6:N6"/>
    <mergeCell ref="O6:Z6"/>
    <mergeCell ref="AA6:AF6"/>
    <mergeCell ref="AG6:AL6"/>
  </mergeCells>
  <hyperlinks>
    <hyperlink ref="B1" location="'Contents'!E1" display="&lt;&lt; Contents" xr:uid="{00000000-0004-0000-6700-000000000000}"/>
  </hyperlinks>
  <pageMargins left="0.7" right="0.7" top="0.75" bottom="0.75" header="0.3" footer="0.3"/>
  <headerFooter>
    <oddHeader>&amp;L&amp;"Aptos"&amp;12&amp;K000000 Classification: CONFIDENTIAL&amp;1#_x000D_</oddHeader>
  </headerFooter>
</worksheet>
</file>

<file path=xl/worksheets/sheet10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800-000000000000}">
  <dimension ref="A1:AN33"/>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1372</v>
      </c>
    </row>
    <row r="4" spans="1:40" x14ac:dyDescent="0.3">
      <c r="A4" s="2" t="s">
        <v>329</v>
      </c>
      <c r="B4" s="2" t="s">
        <v>1373</v>
      </c>
    </row>
    <row r="5" spans="1:40" x14ac:dyDescent="0.3">
      <c r="A5" s="2" t="s">
        <v>329</v>
      </c>
      <c r="B5" s="2" t="s">
        <v>41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382</v>
      </c>
      <c r="U8" s="12" t="s">
        <v>467</v>
      </c>
      <c r="V8" s="12" t="s">
        <v>386</v>
      </c>
      <c r="W8" s="12" t="s">
        <v>468</v>
      </c>
      <c r="X8" s="12" t="s">
        <v>469</v>
      </c>
      <c r="Y8" s="12" t="s">
        <v>470</v>
      </c>
      <c r="Z8" s="11" t="s">
        <v>471</v>
      </c>
      <c r="AA8" s="10" t="s">
        <v>377</v>
      </c>
      <c r="AB8" s="12" t="s">
        <v>463</v>
      </c>
      <c r="AC8" s="12" t="s">
        <v>464</v>
      </c>
      <c r="AD8" s="12" t="s">
        <v>465</v>
      </c>
      <c r="AE8" s="12" t="s">
        <v>466</v>
      </c>
      <c r="AF8" s="11" t="s">
        <v>390</v>
      </c>
      <c r="AG8" s="10" t="s">
        <v>462</v>
      </c>
      <c r="AH8" s="12" t="s">
        <v>463</v>
      </c>
      <c r="AI8" s="12" t="s">
        <v>464</v>
      </c>
      <c r="AJ8" s="12" t="s">
        <v>465</v>
      </c>
      <c r="AK8" s="12" t="s">
        <v>466</v>
      </c>
      <c r="AL8" s="11" t="s">
        <v>390</v>
      </c>
      <c r="AM8" s="10" t="s">
        <v>377</v>
      </c>
      <c r="AN8" s="11" t="s">
        <v>463</v>
      </c>
    </row>
    <row r="9" spans="1:40" ht="15" customHeight="1" x14ac:dyDescent="0.3">
      <c r="A9" s="2" t="s">
        <v>329</v>
      </c>
      <c r="B9" s="9" t="s">
        <v>391</v>
      </c>
      <c r="C9" s="13">
        <v>143</v>
      </c>
      <c r="D9" s="14">
        <v>76</v>
      </c>
      <c r="E9" s="15">
        <v>67</v>
      </c>
      <c r="F9" s="14">
        <v>7</v>
      </c>
      <c r="G9" s="13">
        <v>16</v>
      </c>
      <c r="H9" s="13">
        <v>22</v>
      </c>
      <c r="I9" s="13">
        <v>21</v>
      </c>
      <c r="J9" s="13">
        <v>33</v>
      </c>
      <c r="K9" s="13">
        <v>44</v>
      </c>
      <c r="L9" s="13">
        <v>23</v>
      </c>
      <c r="M9" s="13">
        <v>43</v>
      </c>
      <c r="N9" s="15">
        <v>77</v>
      </c>
      <c r="O9" s="14">
        <v>0</v>
      </c>
      <c r="P9" s="13">
        <v>0</v>
      </c>
      <c r="Q9" s="13">
        <v>0</v>
      </c>
      <c r="R9" s="13">
        <v>0</v>
      </c>
      <c r="S9" s="13">
        <v>0</v>
      </c>
      <c r="T9" s="13">
        <v>143</v>
      </c>
      <c r="U9" s="13">
        <v>0</v>
      </c>
      <c r="V9" s="13">
        <v>0</v>
      </c>
      <c r="W9" s="13">
        <v>0</v>
      </c>
      <c r="X9" s="13">
        <v>0</v>
      </c>
      <c r="Y9" s="13">
        <v>0</v>
      </c>
      <c r="Z9" s="15">
        <v>0</v>
      </c>
      <c r="AA9" s="14">
        <v>138</v>
      </c>
      <c r="AB9" s="13">
        <v>5</v>
      </c>
      <c r="AC9" s="13">
        <v>2</v>
      </c>
      <c r="AD9" s="13">
        <v>0</v>
      </c>
      <c r="AE9" s="13">
        <v>1</v>
      </c>
      <c r="AF9" s="15">
        <v>2</v>
      </c>
      <c r="AG9" s="14">
        <v>64</v>
      </c>
      <c r="AH9" s="13">
        <v>79</v>
      </c>
      <c r="AI9" s="13">
        <v>35</v>
      </c>
      <c r="AJ9" s="13">
        <v>29</v>
      </c>
      <c r="AK9" s="13">
        <v>34</v>
      </c>
      <c r="AL9" s="15">
        <v>45</v>
      </c>
      <c r="AM9" s="14">
        <v>143</v>
      </c>
      <c r="AN9" s="15">
        <v>0</v>
      </c>
    </row>
    <row r="10" spans="1:40" ht="15" customHeight="1" x14ac:dyDescent="0.3">
      <c r="A10" s="2" t="s">
        <v>329</v>
      </c>
      <c r="B10" s="9" t="s">
        <v>338</v>
      </c>
      <c r="C10" s="13">
        <v>139</v>
      </c>
      <c r="D10" s="14">
        <v>72</v>
      </c>
      <c r="E10" s="15">
        <v>67</v>
      </c>
      <c r="F10" s="14">
        <v>7</v>
      </c>
      <c r="G10" s="13">
        <v>15</v>
      </c>
      <c r="H10" s="13">
        <v>19</v>
      </c>
      <c r="I10" s="13">
        <v>22</v>
      </c>
      <c r="J10" s="13">
        <v>33</v>
      </c>
      <c r="K10" s="13">
        <v>43</v>
      </c>
      <c r="L10" s="13">
        <v>22</v>
      </c>
      <c r="M10" s="13">
        <v>41</v>
      </c>
      <c r="N10" s="15">
        <v>76</v>
      </c>
      <c r="O10" s="14">
        <v>0</v>
      </c>
      <c r="P10" s="13">
        <v>0</v>
      </c>
      <c r="Q10" s="13">
        <v>0</v>
      </c>
      <c r="R10" s="13">
        <v>0</v>
      </c>
      <c r="S10" s="13">
        <v>0</v>
      </c>
      <c r="T10" s="13">
        <v>139</v>
      </c>
      <c r="U10" s="13">
        <v>0</v>
      </c>
      <c r="V10" s="13">
        <v>0</v>
      </c>
      <c r="W10" s="13">
        <v>0</v>
      </c>
      <c r="X10" s="13">
        <v>0</v>
      </c>
      <c r="Y10" s="13">
        <v>0</v>
      </c>
      <c r="Z10" s="15">
        <v>0</v>
      </c>
      <c r="AA10" s="14">
        <v>133</v>
      </c>
      <c r="AB10" s="13">
        <v>6</v>
      </c>
      <c r="AC10" s="13">
        <v>2</v>
      </c>
      <c r="AD10" s="13">
        <v>0</v>
      </c>
      <c r="AE10" s="13">
        <v>1</v>
      </c>
      <c r="AF10" s="15">
        <v>3</v>
      </c>
      <c r="AG10" s="14">
        <v>60</v>
      </c>
      <c r="AH10" s="13">
        <v>79</v>
      </c>
      <c r="AI10" s="13">
        <v>30</v>
      </c>
      <c r="AJ10" s="13">
        <v>29</v>
      </c>
      <c r="AK10" s="13">
        <v>35</v>
      </c>
      <c r="AL10" s="15">
        <v>44</v>
      </c>
      <c r="AM10" s="14">
        <v>139</v>
      </c>
      <c r="AN10" s="15">
        <v>0</v>
      </c>
    </row>
    <row r="11" spans="1:40" ht="15" customHeight="1" x14ac:dyDescent="0.3">
      <c r="A11" s="2" t="s">
        <v>329</v>
      </c>
      <c r="B11" s="9" t="s">
        <v>909</v>
      </c>
      <c r="C11" s="13">
        <v>28</v>
      </c>
      <c r="D11" s="14">
        <v>15</v>
      </c>
      <c r="E11" s="15">
        <v>13</v>
      </c>
      <c r="F11" s="14">
        <v>5</v>
      </c>
      <c r="G11" s="13">
        <v>2</v>
      </c>
      <c r="H11" s="13">
        <v>3</v>
      </c>
      <c r="I11" s="13">
        <v>4</v>
      </c>
      <c r="J11" s="13">
        <v>4</v>
      </c>
      <c r="K11" s="13">
        <v>9</v>
      </c>
      <c r="L11" s="13">
        <v>7</v>
      </c>
      <c r="M11" s="13">
        <v>7</v>
      </c>
      <c r="N11" s="15">
        <v>13</v>
      </c>
      <c r="O11" s="14">
        <v>0</v>
      </c>
      <c r="P11" s="13">
        <v>0</v>
      </c>
      <c r="Q11" s="13">
        <v>0</v>
      </c>
      <c r="R11" s="13">
        <v>0</v>
      </c>
      <c r="S11" s="13">
        <v>0</v>
      </c>
      <c r="T11" s="13">
        <v>28</v>
      </c>
      <c r="U11" s="13">
        <v>0</v>
      </c>
      <c r="V11" s="13">
        <v>0</v>
      </c>
      <c r="W11" s="13">
        <v>0</v>
      </c>
      <c r="X11" s="13">
        <v>0</v>
      </c>
      <c r="Y11" s="13">
        <v>0</v>
      </c>
      <c r="Z11" s="15">
        <v>0</v>
      </c>
      <c r="AA11" s="14">
        <v>26</v>
      </c>
      <c r="AB11" s="13">
        <v>2</v>
      </c>
      <c r="AC11" s="13">
        <v>1</v>
      </c>
      <c r="AD11" s="13">
        <v>0</v>
      </c>
      <c r="AE11" s="13">
        <v>1</v>
      </c>
      <c r="AF11" s="15">
        <v>0</v>
      </c>
      <c r="AG11" s="14">
        <v>14</v>
      </c>
      <c r="AH11" s="13">
        <v>14</v>
      </c>
      <c r="AI11" s="13">
        <v>8</v>
      </c>
      <c r="AJ11" s="13">
        <v>6</v>
      </c>
      <c r="AK11" s="13">
        <v>6</v>
      </c>
      <c r="AL11" s="15">
        <v>8</v>
      </c>
      <c r="AM11" s="14">
        <v>28</v>
      </c>
      <c r="AN11" s="15">
        <v>0</v>
      </c>
    </row>
    <row r="12" spans="1:40" ht="15" customHeight="1" x14ac:dyDescent="0.3">
      <c r="A12" s="2" t="s">
        <v>329</v>
      </c>
      <c r="B12" s="9"/>
      <c r="C12" s="16">
        <v>0.2</v>
      </c>
      <c r="D12" s="17">
        <v>0.21</v>
      </c>
      <c r="E12" s="18">
        <v>0.19</v>
      </c>
      <c r="F12" s="17">
        <v>0.69</v>
      </c>
      <c r="G12" s="16">
        <v>0.16</v>
      </c>
      <c r="H12" s="16">
        <v>0.18</v>
      </c>
      <c r="I12" s="16">
        <v>0.18</v>
      </c>
      <c r="J12" s="16">
        <v>0.13</v>
      </c>
      <c r="K12" s="16">
        <v>0.2</v>
      </c>
      <c r="L12" s="16">
        <v>0.33</v>
      </c>
      <c r="M12" s="16">
        <v>0.18</v>
      </c>
      <c r="N12" s="18">
        <v>0.17</v>
      </c>
      <c r="O12" s="17">
        <v>0</v>
      </c>
      <c r="P12" s="16">
        <v>0</v>
      </c>
      <c r="Q12" s="16">
        <v>0</v>
      </c>
      <c r="R12" s="16">
        <v>0</v>
      </c>
      <c r="S12" s="16">
        <v>0</v>
      </c>
      <c r="T12" s="16">
        <v>0.2</v>
      </c>
      <c r="U12" s="16">
        <v>0</v>
      </c>
      <c r="V12" s="16">
        <v>0</v>
      </c>
      <c r="W12" s="16">
        <v>0</v>
      </c>
      <c r="X12" s="16">
        <v>0</v>
      </c>
      <c r="Y12" s="16">
        <v>0</v>
      </c>
      <c r="Z12" s="18">
        <v>0</v>
      </c>
      <c r="AA12" s="17">
        <v>0.19</v>
      </c>
      <c r="AB12" s="16">
        <v>0.32</v>
      </c>
      <c r="AC12" s="16">
        <v>0.55000000000000004</v>
      </c>
      <c r="AD12" s="16">
        <v>0</v>
      </c>
      <c r="AE12" s="16">
        <v>1</v>
      </c>
      <c r="AF12" s="18">
        <v>0</v>
      </c>
      <c r="AG12" s="17">
        <v>0.23</v>
      </c>
      <c r="AH12" s="16">
        <v>0.18</v>
      </c>
      <c r="AI12" s="16">
        <v>0.25</v>
      </c>
      <c r="AJ12" s="16">
        <v>0.2</v>
      </c>
      <c r="AK12" s="16">
        <v>0.17</v>
      </c>
      <c r="AL12" s="18">
        <v>0.18</v>
      </c>
      <c r="AM12" s="17">
        <v>0.2</v>
      </c>
      <c r="AN12" s="18">
        <v>0</v>
      </c>
    </row>
    <row r="13" spans="1:40" ht="15" customHeight="1" x14ac:dyDescent="0.3">
      <c r="A13" s="2" t="s">
        <v>329</v>
      </c>
      <c r="B13" s="9" t="s">
        <v>922</v>
      </c>
      <c r="C13" s="13">
        <v>51</v>
      </c>
      <c r="D13" s="14">
        <v>26</v>
      </c>
      <c r="E13" s="15">
        <v>24</v>
      </c>
      <c r="F13" s="14">
        <v>0</v>
      </c>
      <c r="G13" s="13">
        <v>8</v>
      </c>
      <c r="H13" s="13">
        <v>9</v>
      </c>
      <c r="I13" s="13">
        <v>4</v>
      </c>
      <c r="J13" s="13">
        <v>12</v>
      </c>
      <c r="K13" s="13">
        <v>18</v>
      </c>
      <c r="L13" s="13">
        <v>8</v>
      </c>
      <c r="M13" s="13">
        <v>13</v>
      </c>
      <c r="N13" s="15">
        <v>29</v>
      </c>
      <c r="O13" s="14">
        <v>0</v>
      </c>
      <c r="P13" s="13">
        <v>0</v>
      </c>
      <c r="Q13" s="13">
        <v>0</v>
      </c>
      <c r="R13" s="13">
        <v>0</v>
      </c>
      <c r="S13" s="13">
        <v>0</v>
      </c>
      <c r="T13" s="13">
        <v>51</v>
      </c>
      <c r="U13" s="13">
        <v>0</v>
      </c>
      <c r="V13" s="13">
        <v>0</v>
      </c>
      <c r="W13" s="13">
        <v>0</v>
      </c>
      <c r="X13" s="13">
        <v>0</v>
      </c>
      <c r="Y13" s="13">
        <v>0</v>
      </c>
      <c r="Z13" s="15">
        <v>0</v>
      </c>
      <c r="AA13" s="14">
        <v>49</v>
      </c>
      <c r="AB13" s="13">
        <v>2</v>
      </c>
      <c r="AC13" s="13">
        <v>0</v>
      </c>
      <c r="AD13" s="13">
        <v>0</v>
      </c>
      <c r="AE13" s="13">
        <v>0</v>
      </c>
      <c r="AF13" s="15">
        <v>2</v>
      </c>
      <c r="AG13" s="14">
        <v>24</v>
      </c>
      <c r="AH13" s="13">
        <v>26</v>
      </c>
      <c r="AI13" s="13">
        <v>12</v>
      </c>
      <c r="AJ13" s="13">
        <v>12</v>
      </c>
      <c r="AK13" s="13">
        <v>12</v>
      </c>
      <c r="AL13" s="15">
        <v>14</v>
      </c>
      <c r="AM13" s="14">
        <v>51</v>
      </c>
      <c r="AN13" s="15">
        <v>0</v>
      </c>
    </row>
    <row r="14" spans="1:40" ht="15" customHeight="1" x14ac:dyDescent="0.3">
      <c r="A14" s="2" t="s">
        <v>329</v>
      </c>
      <c r="B14" s="9"/>
      <c r="C14" s="16">
        <v>0.36</v>
      </c>
      <c r="D14" s="17">
        <v>0.37</v>
      </c>
      <c r="E14" s="18">
        <v>0.36</v>
      </c>
      <c r="F14" s="17">
        <v>0</v>
      </c>
      <c r="G14" s="16">
        <v>0.53</v>
      </c>
      <c r="H14" s="16">
        <v>0.47</v>
      </c>
      <c r="I14" s="16">
        <v>0.18</v>
      </c>
      <c r="J14" s="16">
        <v>0.36</v>
      </c>
      <c r="K14" s="16">
        <v>0.4</v>
      </c>
      <c r="L14" s="16">
        <v>0.37</v>
      </c>
      <c r="M14" s="16">
        <v>0.32</v>
      </c>
      <c r="N14" s="18">
        <v>0.39</v>
      </c>
      <c r="O14" s="17">
        <v>0</v>
      </c>
      <c r="P14" s="16">
        <v>0</v>
      </c>
      <c r="Q14" s="16">
        <v>0</v>
      </c>
      <c r="R14" s="16">
        <v>0</v>
      </c>
      <c r="S14" s="16">
        <v>0</v>
      </c>
      <c r="T14" s="16">
        <v>0.36</v>
      </c>
      <c r="U14" s="16">
        <v>0</v>
      </c>
      <c r="V14" s="16">
        <v>0</v>
      </c>
      <c r="W14" s="16">
        <v>0</v>
      </c>
      <c r="X14" s="16">
        <v>0</v>
      </c>
      <c r="Y14" s="16">
        <v>0</v>
      </c>
      <c r="Z14" s="18">
        <v>0</v>
      </c>
      <c r="AA14" s="17">
        <v>0.37</v>
      </c>
      <c r="AB14" s="16">
        <v>0.26</v>
      </c>
      <c r="AC14" s="16">
        <v>0</v>
      </c>
      <c r="AD14" s="16">
        <v>0</v>
      </c>
      <c r="AE14" s="16">
        <v>0</v>
      </c>
      <c r="AF14" s="18">
        <v>0.49</v>
      </c>
      <c r="AG14" s="17">
        <v>0.41</v>
      </c>
      <c r="AH14" s="16">
        <v>0.33</v>
      </c>
      <c r="AI14" s="16">
        <v>0.39</v>
      </c>
      <c r="AJ14" s="16">
        <v>0.42</v>
      </c>
      <c r="AK14" s="16">
        <v>0.35</v>
      </c>
      <c r="AL14" s="18">
        <v>0.31</v>
      </c>
      <c r="AM14" s="17">
        <v>0.36</v>
      </c>
      <c r="AN14" s="18">
        <v>0</v>
      </c>
    </row>
    <row r="15" spans="1:40" ht="15" customHeight="1" x14ac:dyDescent="0.3">
      <c r="A15" s="2" t="s">
        <v>329</v>
      </c>
      <c r="B15" s="9" t="s">
        <v>930</v>
      </c>
      <c r="C15" s="13">
        <v>40</v>
      </c>
      <c r="D15" s="14">
        <v>22</v>
      </c>
      <c r="E15" s="15">
        <v>19</v>
      </c>
      <c r="F15" s="14">
        <v>1</v>
      </c>
      <c r="G15" s="13">
        <v>5</v>
      </c>
      <c r="H15" s="13">
        <v>3</v>
      </c>
      <c r="I15" s="13">
        <v>7</v>
      </c>
      <c r="J15" s="13">
        <v>14</v>
      </c>
      <c r="K15" s="13">
        <v>11</v>
      </c>
      <c r="L15" s="13">
        <v>6</v>
      </c>
      <c r="M15" s="13">
        <v>10</v>
      </c>
      <c r="N15" s="15">
        <v>25</v>
      </c>
      <c r="O15" s="14">
        <v>0</v>
      </c>
      <c r="P15" s="13">
        <v>0</v>
      </c>
      <c r="Q15" s="13">
        <v>0</v>
      </c>
      <c r="R15" s="13">
        <v>0</v>
      </c>
      <c r="S15" s="13">
        <v>0</v>
      </c>
      <c r="T15" s="13">
        <v>40</v>
      </c>
      <c r="U15" s="13">
        <v>0</v>
      </c>
      <c r="V15" s="13">
        <v>0</v>
      </c>
      <c r="W15" s="13">
        <v>0</v>
      </c>
      <c r="X15" s="13">
        <v>0</v>
      </c>
      <c r="Y15" s="13">
        <v>0</v>
      </c>
      <c r="Z15" s="15">
        <v>0</v>
      </c>
      <c r="AA15" s="14">
        <v>39</v>
      </c>
      <c r="AB15" s="13">
        <v>2</v>
      </c>
      <c r="AC15" s="13">
        <v>0</v>
      </c>
      <c r="AD15" s="13">
        <v>0</v>
      </c>
      <c r="AE15" s="13">
        <v>0</v>
      </c>
      <c r="AF15" s="15">
        <v>2</v>
      </c>
      <c r="AG15" s="14">
        <v>16</v>
      </c>
      <c r="AH15" s="13">
        <v>24</v>
      </c>
      <c r="AI15" s="13">
        <v>8</v>
      </c>
      <c r="AJ15" s="13">
        <v>8</v>
      </c>
      <c r="AK15" s="13">
        <v>10</v>
      </c>
      <c r="AL15" s="15">
        <v>14</v>
      </c>
      <c r="AM15" s="14">
        <v>40</v>
      </c>
      <c r="AN15" s="15">
        <v>0</v>
      </c>
    </row>
    <row r="16" spans="1:40" ht="15" customHeight="1" x14ac:dyDescent="0.3">
      <c r="A16" s="2" t="s">
        <v>329</v>
      </c>
      <c r="B16" s="9"/>
      <c r="C16" s="16">
        <v>0.28999999999999998</v>
      </c>
      <c r="D16" s="17">
        <v>0.3</v>
      </c>
      <c r="E16" s="18">
        <v>0.28000000000000003</v>
      </c>
      <c r="F16" s="17">
        <v>0.15</v>
      </c>
      <c r="G16" s="16">
        <v>0.3</v>
      </c>
      <c r="H16" s="16">
        <v>0.17</v>
      </c>
      <c r="I16" s="16">
        <v>0.32</v>
      </c>
      <c r="J16" s="16">
        <v>0.42</v>
      </c>
      <c r="K16" s="16">
        <v>0.25</v>
      </c>
      <c r="L16" s="16">
        <v>0.26</v>
      </c>
      <c r="M16" s="16">
        <v>0.25</v>
      </c>
      <c r="N16" s="18">
        <v>0.32</v>
      </c>
      <c r="O16" s="17">
        <v>0</v>
      </c>
      <c r="P16" s="16">
        <v>0</v>
      </c>
      <c r="Q16" s="16">
        <v>0</v>
      </c>
      <c r="R16" s="16">
        <v>0</v>
      </c>
      <c r="S16" s="16">
        <v>0</v>
      </c>
      <c r="T16" s="16">
        <v>0.28999999999999998</v>
      </c>
      <c r="U16" s="16">
        <v>0</v>
      </c>
      <c r="V16" s="16">
        <v>0</v>
      </c>
      <c r="W16" s="16">
        <v>0</v>
      </c>
      <c r="X16" s="16">
        <v>0</v>
      </c>
      <c r="Y16" s="16">
        <v>0</v>
      </c>
      <c r="Z16" s="18">
        <v>0</v>
      </c>
      <c r="AA16" s="17">
        <v>0.28999999999999998</v>
      </c>
      <c r="AB16" s="16">
        <v>0.27</v>
      </c>
      <c r="AC16" s="16">
        <v>0</v>
      </c>
      <c r="AD16" s="16">
        <v>0</v>
      </c>
      <c r="AE16" s="16">
        <v>0</v>
      </c>
      <c r="AF16" s="18">
        <v>0.51</v>
      </c>
      <c r="AG16" s="17">
        <v>0.27</v>
      </c>
      <c r="AH16" s="16">
        <v>0.31</v>
      </c>
      <c r="AI16" s="16">
        <v>0.28000000000000003</v>
      </c>
      <c r="AJ16" s="16">
        <v>0.27</v>
      </c>
      <c r="AK16" s="16">
        <v>0.3</v>
      </c>
      <c r="AL16" s="18">
        <v>0.31</v>
      </c>
      <c r="AM16" s="17">
        <v>0.28999999999999998</v>
      </c>
      <c r="AN16" s="18">
        <v>0</v>
      </c>
    </row>
    <row r="17" spans="1:40" ht="15" customHeight="1" x14ac:dyDescent="0.3">
      <c r="A17" s="2" t="s">
        <v>329</v>
      </c>
      <c r="B17" s="9" t="s">
        <v>940</v>
      </c>
      <c r="C17" s="13">
        <v>11</v>
      </c>
      <c r="D17" s="14">
        <v>5</v>
      </c>
      <c r="E17" s="15">
        <v>7</v>
      </c>
      <c r="F17" s="14">
        <v>0</v>
      </c>
      <c r="G17" s="13">
        <v>0</v>
      </c>
      <c r="H17" s="13">
        <v>2</v>
      </c>
      <c r="I17" s="13">
        <v>7</v>
      </c>
      <c r="J17" s="13">
        <v>2</v>
      </c>
      <c r="K17" s="13">
        <v>0</v>
      </c>
      <c r="L17" s="13">
        <v>0</v>
      </c>
      <c r="M17" s="13">
        <v>9</v>
      </c>
      <c r="N17" s="15">
        <v>2</v>
      </c>
      <c r="O17" s="14">
        <v>0</v>
      </c>
      <c r="P17" s="13">
        <v>0</v>
      </c>
      <c r="Q17" s="13">
        <v>0</v>
      </c>
      <c r="R17" s="13">
        <v>0</v>
      </c>
      <c r="S17" s="13">
        <v>0</v>
      </c>
      <c r="T17" s="13">
        <v>11</v>
      </c>
      <c r="U17" s="13">
        <v>0</v>
      </c>
      <c r="V17" s="13">
        <v>0</v>
      </c>
      <c r="W17" s="13">
        <v>0</v>
      </c>
      <c r="X17" s="13">
        <v>0</v>
      </c>
      <c r="Y17" s="13">
        <v>0</v>
      </c>
      <c r="Z17" s="15">
        <v>0</v>
      </c>
      <c r="AA17" s="14">
        <v>11</v>
      </c>
      <c r="AB17" s="13">
        <v>1</v>
      </c>
      <c r="AC17" s="13">
        <v>1</v>
      </c>
      <c r="AD17" s="13">
        <v>0</v>
      </c>
      <c r="AE17" s="13">
        <v>0</v>
      </c>
      <c r="AF17" s="15">
        <v>0</v>
      </c>
      <c r="AG17" s="14">
        <v>4</v>
      </c>
      <c r="AH17" s="13">
        <v>8</v>
      </c>
      <c r="AI17" s="13">
        <v>2</v>
      </c>
      <c r="AJ17" s="13">
        <v>2</v>
      </c>
      <c r="AK17" s="13">
        <v>2</v>
      </c>
      <c r="AL17" s="15">
        <v>6</v>
      </c>
      <c r="AM17" s="14">
        <v>11</v>
      </c>
      <c r="AN17" s="15">
        <v>0</v>
      </c>
    </row>
    <row r="18" spans="1:40" ht="15" customHeight="1" x14ac:dyDescent="0.3">
      <c r="A18" s="2" t="s">
        <v>329</v>
      </c>
      <c r="B18" s="9"/>
      <c r="C18" s="16">
        <v>0.08</v>
      </c>
      <c r="D18" s="17">
        <v>7.0000000000000007E-2</v>
      </c>
      <c r="E18" s="18">
        <v>0.1</v>
      </c>
      <c r="F18" s="17">
        <v>0</v>
      </c>
      <c r="G18" s="16">
        <v>0</v>
      </c>
      <c r="H18" s="16">
        <v>0.13</v>
      </c>
      <c r="I18" s="16">
        <v>0.32</v>
      </c>
      <c r="J18" s="16">
        <v>0.06</v>
      </c>
      <c r="K18" s="20">
        <v>0</v>
      </c>
      <c r="L18" s="16">
        <v>0</v>
      </c>
      <c r="M18" s="20">
        <v>0.23</v>
      </c>
      <c r="N18" s="21">
        <v>0.03</v>
      </c>
      <c r="O18" s="17">
        <v>0</v>
      </c>
      <c r="P18" s="16">
        <v>0</v>
      </c>
      <c r="Q18" s="16">
        <v>0</v>
      </c>
      <c r="R18" s="16">
        <v>0</v>
      </c>
      <c r="S18" s="16">
        <v>0</v>
      </c>
      <c r="T18" s="16">
        <v>0.08</v>
      </c>
      <c r="U18" s="16">
        <v>0</v>
      </c>
      <c r="V18" s="16">
        <v>0</v>
      </c>
      <c r="W18" s="16">
        <v>0</v>
      </c>
      <c r="X18" s="16">
        <v>0</v>
      </c>
      <c r="Y18" s="16">
        <v>0</v>
      </c>
      <c r="Z18" s="18">
        <v>0</v>
      </c>
      <c r="AA18" s="17">
        <v>0.08</v>
      </c>
      <c r="AB18" s="16">
        <v>0.15</v>
      </c>
      <c r="AC18" s="16">
        <v>0.45</v>
      </c>
      <c r="AD18" s="16">
        <v>0</v>
      </c>
      <c r="AE18" s="16">
        <v>0</v>
      </c>
      <c r="AF18" s="18">
        <v>0</v>
      </c>
      <c r="AG18" s="17">
        <v>0.06</v>
      </c>
      <c r="AH18" s="16">
        <v>0.1</v>
      </c>
      <c r="AI18" s="16">
        <v>0.05</v>
      </c>
      <c r="AJ18" s="16">
        <v>7.0000000000000007E-2</v>
      </c>
      <c r="AK18" s="16">
        <v>0.06</v>
      </c>
      <c r="AL18" s="18">
        <v>0.13</v>
      </c>
      <c r="AM18" s="17">
        <v>0.08</v>
      </c>
      <c r="AN18" s="18">
        <v>0</v>
      </c>
    </row>
    <row r="19" spans="1:40" ht="15" customHeight="1" x14ac:dyDescent="0.3">
      <c r="A19" s="2" t="s">
        <v>329</v>
      </c>
      <c r="B19" s="9"/>
      <c r="D19" s="22"/>
      <c r="E19" s="9"/>
      <c r="F19" s="22"/>
      <c r="M19" s="12" t="s">
        <v>448</v>
      </c>
      <c r="N19" s="9"/>
      <c r="O19" s="22"/>
      <c r="Z19" s="9"/>
      <c r="AA19" s="22"/>
      <c r="AF19" s="9"/>
      <c r="AG19" s="22"/>
      <c r="AL19" s="9"/>
      <c r="AM19" s="22"/>
      <c r="AN19" s="9"/>
    </row>
    <row r="20" spans="1:40" ht="15" customHeight="1" x14ac:dyDescent="0.3">
      <c r="A20" s="2" t="s">
        <v>329</v>
      </c>
      <c r="B20" s="9" t="s">
        <v>950</v>
      </c>
      <c r="C20" s="13">
        <v>6</v>
      </c>
      <c r="D20" s="14">
        <v>3</v>
      </c>
      <c r="E20" s="15">
        <v>3</v>
      </c>
      <c r="F20" s="14">
        <v>1</v>
      </c>
      <c r="G20" s="13">
        <v>0</v>
      </c>
      <c r="H20" s="13">
        <v>1</v>
      </c>
      <c r="I20" s="13">
        <v>0</v>
      </c>
      <c r="J20" s="13">
        <v>1</v>
      </c>
      <c r="K20" s="13">
        <v>3</v>
      </c>
      <c r="L20" s="13">
        <v>1</v>
      </c>
      <c r="M20" s="13">
        <v>1</v>
      </c>
      <c r="N20" s="15">
        <v>4</v>
      </c>
      <c r="O20" s="14">
        <v>0</v>
      </c>
      <c r="P20" s="13">
        <v>0</v>
      </c>
      <c r="Q20" s="13">
        <v>0</v>
      </c>
      <c r="R20" s="13">
        <v>0</v>
      </c>
      <c r="S20" s="13">
        <v>0</v>
      </c>
      <c r="T20" s="13">
        <v>6</v>
      </c>
      <c r="U20" s="13">
        <v>0</v>
      </c>
      <c r="V20" s="13">
        <v>0</v>
      </c>
      <c r="W20" s="13">
        <v>0</v>
      </c>
      <c r="X20" s="13">
        <v>0</v>
      </c>
      <c r="Y20" s="13">
        <v>0</v>
      </c>
      <c r="Z20" s="15">
        <v>0</v>
      </c>
      <c r="AA20" s="14">
        <v>6</v>
      </c>
      <c r="AB20" s="13">
        <v>0</v>
      </c>
      <c r="AC20" s="13">
        <v>0</v>
      </c>
      <c r="AD20" s="13">
        <v>0</v>
      </c>
      <c r="AE20" s="13">
        <v>0</v>
      </c>
      <c r="AF20" s="15">
        <v>0</v>
      </c>
      <c r="AG20" s="14">
        <v>1</v>
      </c>
      <c r="AH20" s="13">
        <v>5</v>
      </c>
      <c r="AI20" s="13">
        <v>0</v>
      </c>
      <c r="AJ20" s="13">
        <v>1</v>
      </c>
      <c r="AK20" s="13">
        <v>4</v>
      </c>
      <c r="AL20" s="15">
        <v>1</v>
      </c>
      <c r="AM20" s="14">
        <v>6</v>
      </c>
      <c r="AN20" s="15">
        <v>0</v>
      </c>
    </row>
    <row r="21" spans="1:40" ht="15" customHeight="1" x14ac:dyDescent="0.3">
      <c r="A21" s="2" t="s">
        <v>329</v>
      </c>
      <c r="B21" s="9"/>
      <c r="C21" s="16">
        <v>0.04</v>
      </c>
      <c r="D21" s="17">
        <v>0.04</v>
      </c>
      <c r="E21" s="18">
        <v>0.05</v>
      </c>
      <c r="F21" s="17">
        <v>0.16</v>
      </c>
      <c r="G21" s="16">
        <v>0</v>
      </c>
      <c r="H21" s="16">
        <v>0.05</v>
      </c>
      <c r="I21" s="16">
        <v>0</v>
      </c>
      <c r="J21" s="16">
        <v>0.03</v>
      </c>
      <c r="K21" s="16">
        <v>7.0000000000000007E-2</v>
      </c>
      <c r="L21" s="16">
        <v>0.05</v>
      </c>
      <c r="M21" s="16">
        <v>0.02</v>
      </c>
      <c r="N21" s="18">
        <v>0.05</v>
      </c>
      <c r="O21" s="17">
        <v>0</v>
      </c>
      <c r="P21" s="16">
        <v>0</v>
      </c>
      <c r="Q21" s="16">
        <v>0</v>
      </c>
      <c r="R21" s="16">
        <v>0</v>
      </c>
      <c r="S21" s="16">
        <v>0</v>
      </c>
      <c r="T21" s="16">
        <v>0.04</v>
      </c>
      <c r="U21" s="16">
        <v>0</v>
      </c>
      <c r="V21" s="16">
        <v>0</v>
      </c>
      <c r="W21" s="16">
        <v>0</v>
      </c>
      <c r="X21" s="16">
        <v>0</v>
      </c>
      <c r="Y21" s="16">
        <v>0</v>
      </c>
      <c r="Z21" s="18">
        <v>0</v>
      </c>
      <c r="AA21" s="17">
        <v>0.05</v>
      </c>
      <c r="AB21" s="16">
        <v>0</v>
      </c>
      <c r="AC21" s="16">
        <v>0</v>
      </c>
      <c r="AD21" s="16">
        <v>0</v>
      </c>
      <c r="AE21" s="16">
        <v>0</v>
      </c>
      <c r="AF21" s="18">
        <v>0</v>
      </c>
      <c r="AG21" s="17">
        <v>0.02</v>
      </c>
      <c r="AH21" s="16">
        <v>0.06</v>
      </c>
      <c r="AI21" s="16">
        <v>0</v>
      </c>
      <c r="AJ21" s="16">
        <v>0.04</v>
      </c>
      <c r="AK21" s="20">
        <v>0.12</v>
      </c>
      <c r="AL21" s="18">
        <v>0.02</v>
      </c>
      <c r="AM21" s="17">
        <v>0.04</v>
      </c>
      <c r="AN21" s="18">
        <v>0</v>
      </c>
    </row>
    <row r="22" spans="1:40" ht="15" customHeight="1" x14ac:dyDescent="0.3">
      <c r="A22" s="2" t="s">
        <v>329</v>
      </c>
      <c r="B22" s="9"/>
      <c r="D22" s="22"/>
      <c r="E22" s="9"/>
      <c r="F22" s="22"/>
      <c r="N22" s="9"/>
      <c r="O22" s="22"/>
      <c r="Z22" s="9"/>
      <c r="AA22" s="22"/>
      <c r="AF22" s="9"/>
      <c r="AG22" s="22"/>
      <c r="AK22" s="12" t="s">
        <v>413</v>
      </c>
      <c r="AL22" s="9"/>
      <c r="AM22" s="22"/>
      <c r="AN22" s="9"/>
    </row>
    <row r="23" spans="1:40" ht="15" customHeight="1" x14ac:dyDescent="0.3">
      <c r="A23" s="2" t="s">
        <v>329</v>
      </c>
      <c r="B23" s="9" t="s">
        <v>774</v>
      </c>
      <c r="C23" s="13">
        <v>3</v>
      </c>
      <c r="D23" s="14">
        <v>1</v>
      </c>
      <c r="E23" s="15">
        <v>2</v>
      </c>
      <c r="F23" s="14">
        <v>0</v>
      </c>
      <c r="G23" s="13">
        <v>0</v>
      </c>
      <c r="H23" s="13">
        <v>0</v>
      </c>
      <c r="I23" s="13">
        <v>0</v>
      </c>
      <c r="J23" s="13">
        <v>0</v>
      </c>
      <c r="K23" s="13">
        <v>3</v>
      </c>
      <c r="L23" s="13">
        <v>0</v>
      </c>
      <c r="M23" s="13">
        <v>0</v>
      </c>
      <c r="N23" s="15">
        <v>3</v>
      </c>
      <c r="O23" s="14">
        <v>0</v>
      </c>
      <c r="P23" s="13">
        <v>0</v>
      </c>
      <c r="Q23" s="13">
        <v>0</v>
      </c>
      <c r="R23" s="13">
        <v>0</v>
      </c>
      <c r="S23" s="13">
        <v>0</v>
      </c>
      <c r="T23" s="13">
        <v>3</v>
      </c>
      <c r="U23" s="13">
        <v>0</v>
      </c>
      <c r="V23" s="13">
        <v>0</v>
      </c>
      <c r="W23" s="13">
        <v>0</v>
      </c>
      <c r="X23" s="13">
        <v>0</v>
      </c>
      <c r="Y23" s="13">
        <v>0</v>
      </c>
      <c r="Z23" s="15">
        <v>0</v>
      </c>
      <c r="AA23" s="14">
        <v>3</v>
      </c>
      <c r="AB23" s="13">
        <v>0</v>
      </c>
      <c r="AC23" s="13">
        <v>0</v>
      </c>
      <c r="AD23" s="13">
        <v>0</v>
      </c>
      <c r="AE23" s="13">
        <v>0</v>
      </c>
      <c r="AF23" s="15">
        <v>0</v>
      </c>
      <c r="AG23" s="14">
        <v>1</v>
      </c>
      <c r="AH23" s="13">
        <v>2</v>
      </c>
      <c r="AI23" s="13">
        <v>1</v>
      </c>
      <c r="AJ23" s="13">
        <v>0</v>
      </c>
      <c r="AK23" s="13">
        <v>0</v>
      </c>
      <c r="AL23" s="15">
        <v>2</v>
      </c>
      <c r="AM23" s="14">
        <v>3</v>
      </c>
      <c r="AN23" s="15">
        <v>0</v>
      </c>
    </row>
    <row r="24" spans="1:40" ht="15" customHeight="1" x14ac:dyDescent="0.3">
      <c r="A24" s="2" t="s">
        <v>329</v>
      </c>
      <c r="B24" s="9"/>
      <c r="C24" s="16">
        <v>0.02</v>
      </c>
      <c r="D24" s="17">
        <v>0.01</v>
      </c>
      <c r="E24" s="18">
        <v>0.03</v>
      </c>
      <c r="F24" s="17">
        <v>0</v>
      </c>
      <c r="G24" s="16">
        <v>0</v>
      </c>
      <c r="H24" s="16">
        <v>0</v>
      </c>
      <c r="I24" s="16">
        <v>0</v>
      </c>
      <c r="J24" s="16">
        <v>0</v>
      </c>
      <c r="K24" s="20">
        <v>7.0000000000000007E-2</v>
      </c>
      <c r="L24" s="16">
        <v>0</v>
      </c>
      <c r="M24" s="16">
        <v>0</v>
      </c>
      <c r="N24" s="18">
        <v>0.04</v>
      </c>
      <c r="O24" s="17">
        <v>0</v>
      </c>
      <c r="P24" s="16">
        <v>0</v>
      </c>
      <c r="Q24" s="16">
        <v>0</v>
      </c>
      <c r="R24" s="16">
        <v>0</v>
      </c>
      <c r="S24" s="16">
        <v>0</v>
      </c>
      <c r="T24" s="16">
        <v>0.02</v>
      </c>
      <c r="U24" s="16">
        <v>0</v>
      </c>
      <c r="V24" s="16">
        <v>0</v>
      </c>
      <c r="W24" s="16">
        <v>0</v>
      </c>
      <c r="X24" s="16">
        <v>0</v>
      </c>
      <c r="Y24" s="16">
        <v>0</v>
      </c>
      <c r="Z24" s="18">
        <v>0</v>
      </c>
      <c r="AA24" s="17">
        <v>0.02</v>
      </c>
      <c r="AB24" s="16">
        <v>0</v>
      </c>
      <c r="AC24" s="16">
        <v>0</v>
      </c>
      <c r="AD24" s="16">
        <v>0</v>
      </c>
      <c r="AE24" s="16">
        <v>0</v>
      </c>
      <c r="AF24" s="18">
        <v>0</v>
      </c>
      <c r="AG24" s="17">
        <v>0.01</v>
      </c>
      <c r="AH24" s="16">
        <v>0.03</v>
      </c>
      <c r="AI24" s="16">
        <v>0.03</v>
      </c>
      <c r="AJ24" s="16">
        <v>0</v>
      </c>
      <c r="AK24" s="16">
        <v>0</v>
      </c>
      <c r="AL24" s="18">
        <v>0.05</v>
      </c>
      <c r="AM24" s="17">
        <v>0.02</v>
      </c>
      <c r="AN24" s="18">
        <v>0</v>
      </c>
    </row>
    <row r="25" spans="1:40" ht="15" customHeight="1" x14ac:dyDescent="0.3">
      <c r="A25" s="2" t="s">
        <v>329</v>
      </c>
      <c r="B25" s="9" t="s">
        <v>960</v>
      </c>
      <c r="C25" s="13">
        <v>78</v>
      </c>
      <c r="D25" s="14">
        <v>41</v>
      </c>
      <c r="E25" s="15">
        <v>37</v>
      </c>
      <c r="F25" s="14">
        <v>5</v>
      </c>
      <c r="G25" s="13">
        <v>11</v>
      </c>
      <c r="H25" s="13">
        <v>13</v>
      </c>
      <c r="I25" s="13">
        <v>8</v>
      </c>
      <c r="J25" s="13">
        <v>16</v>
      </c>
      <c r="K25" s="13">
        <v>26</v>
      </c>
      <c r="L25" s="13">
        <v>15</v>
      </c>
      <c r="M25" s="13">
        <v>20</v>
      </c>
      <c r="N25" s="15">
        <v>42</v>
      </c>
      <c r="O25" s="14">
        <v>0</v>
      </c>
      <c r="P25" s="13">
        <v>0</v>
      </c>
      <c r="Q25" s="13">
        <v>0</v>
      </c>
      <c r="R25" s="13">
        <v>0</v>
      </c>
      <c r="S25" s="13">
        <v>0</v>
      </c>
      <c r="T25" s="13">
        <v>78</v>
      </c>
      <c r="U25" s="13">
        <v>0</v>
      </c>
      <c r="V25" s="13">
        <v>0</v>
      </c>
      <c r="W25" s="13">
        <v>0</v>
      </c>
      <c r="X25" s="13">
        <v>0</v>
      </c>
      <c r="Y25" s="13">
        <v>0</v>
      </c>
      <c r="Z25" s="15">
        <v>0</v>
      </c>
      <c r="AA25" s="14">
        <v>75</v>
      </c>
      <c r="AB25" s="13">
        <v>4</v>
      </c>
      <c r="AC25" s="13">
        <v>1</v>
      </c>
      <c r="AD25" s="13">
        <v>0</v>
      </c>
      <c r="AE25" s="13">
        <v>1</v>
      </c>
      <c r="AF25" s="15">
        <v>2</v>
      </c>
      <c r="AG25" s="14">
        <v>38</v>
      </c>
      <c r="AH25" s="13">
        <v>40</v>
      </c>
      <c r="AI25" s="13">
        <v>20</v>
      </c>
      <c r="AJ25" s="13">
        <v>18</v>
      </c>
      <c r="AK25" s="13">
        <v>19</v>
      </c>
      <c r="AL25" s="15">
        <v>22</v>
      </c>
      <c r="AM25" s="14">
        <v>78</v>
      </c>
      <c r="AN25" s="15">
        <v>0</v>
      </c>
    </row>
    <row r="26" spans="1:40" ht="15" customHeight="1" x14ac:dyDescent="0.3">
      <c r="A26" s="2" t="s">
        <v>329</v>
      </c>
      <c r="B26" s="9"/>
      <c r="C26" s="16">
        <v>0.56000000000000005</v>
      </c>
      <c r="D26" s="17">
        <v>0.56999999999999995</v>
      </c>
      <c r="E26" s="18">
        <v>0.55000000000000004</v>
      </c>
      <c r="F26" s="17">
        <v>0.69</v>
      </c>
      <c r="G26" s="16">
        <v>0.7</v>
      </c>
      <c r="H26" s="16">
        <v>0.65</v>
      </c>
      <c r="I26" s="16">
        <v>0.36</v>
      </c>
      <c r="J26" s="16">
        <v>0.49</v>
      </c>
      <c r="K26" s="16">
        <v>0.61</v>
      </c>
      <c r="L26" s="16">
        <v>0.7</v>
      </c>
      <c r="M26" s="16">
        <v>0.5</v>
      </c>
      <c r="N26" s="18">
        <v>0.56000000000000005</v>
      </c>
      <c r="O26" s="17">
        <v>0</v>
      </c>
      <c r="P26" s="16">
        <v>0</v>
      </c>
      <c r="Q26" s="16">
        <v>0</v>
      </c>
      <c r="R26" s="16">
        <v>0</v>
      </c>
      <c r="S26" s="16">
        <v>0</v>
      </c>
      <c r="T26" s="16">
        <v>0.56000000000000005</v>
      </c>
      <c r="U26" s="16">
        <v>0</v>
      </c>
      <c r="V26" s="16">
        <v>0</v>
      </c>
      <c r="W26" s="16">
        <v>0</v>
      </c>
      <c r="X26" s="16">
        <v>0</v>
      </c>
      <c r="Y26" s="16">
        <v>0</v>
      </c>
      <c r="Z26" s="18">
        <v>0</v>
      </c>
      <c r="AA26" s="17">
        <v>0.56000000000000005</v>
      </c>
      <c r="AB26" s="16">
        <v>0.57999999999999996</v>
      </c>
      <c r="AC26" s="16">
        <v>0.55000000000000004</v>
      </c>
      <c r="AD26" s="16">
        <v>0</v>
      </c>
      <c r="AE26" s="16">
        <v>1</v>
      </c>
      <c r="AF26" s="18">
        <v>0.49</v>
      </c>
      <c r="AG26" s="17">
        <v>0.63</v>
      </c>
      <c r="AH26" s="16">
        <v>0.51</v>
      </c>
      <c r="AI26" s="16">
        <v>0.64</v>
      </c>
      <c r="AJ26" s="16">
        <v>0.63</v>
      </c>
      <c r="AK26" s="16">
        <v>0.53</v>
      </c>
      <c r="AL26" s="18">
        <v>0.49</v>
      </c>
      <c r="AM26" s="17">
        <v>0.56000000000000005</v>
      </c>
      <c r="AN26" s="18">
        <v>0</v>
      </c>
    </row>
    <row r="27" spans="1:40" ht="15" customHeight="1" x14ac:dyDescent="0.3">
      <c r="A27" s="2" t="s">
        <v>329</v>
      </c>
      <c r="B27" s="9" t="s">
        <v>970</v>
      </c>
      <c r="C27" s="13">
        <v>18</v>
      </c>
      <c r="D27" s="14">
        <v>8</v>
      </c>
      <c r="E27" s="15">
        <v>10</v>
      </c>
      <c r="F27" s="14">
        <v>1</v>
      </c>
      <c r="G27" s="13">
        <v>0</v>
      </c>
      <c r="H27" s="13">
        <v>3</v>
      </c>
      <c r="I27" s="13">
        <v>7</v>
      </c>
      <c r="J27" s="13">
        <v>3</v>
      </c>
      <c r="K27" s="13">
        <v>3</v>
      </c>
      <c r="L27" s="13">
        <v>1</v>
      </c>
      <c r="M27" s="13">
        <v>10</v>
      </c>
      <c r="N27" s="15">
        <v>6</v>
      </c>
      <c r="O27" s="14">
        <v>0</v>
      </c>
      <c r="P27" s="13">
        <v>0</v>
      </c>
      <c r="Q27" s="13">
        <v>0</v>
      </c>
      <c r="R27" s="13">
        <v>0</v>
      </c>
      <c r="S27" s="13">
        <v>0</v>
      </c>
      <c r="T27" s="13">
        <v>18</v>
      </c>
      <c r="U27" s="13">
        <v>0</v>
      </c>
      <c r="V27" s="13">
        <v>0</v>
      </c>
      <c r="W27" s="13">
        <v>0</v>
      </c>
      <c r="X27" s="13">
        <v>0</v>
      </c>
      <c r="Y27" s="13">
        <v>0</v>
      </c>
      <c r="Z27" s="15">
        <v>0</v>
      </c>
      <c r="AA27" s="14">
        <v>17</v>
      </c>
      <c r="AB27" s="13">
        <v>1</v>
      </c>
      <c r="AC27" s="13">
        <v>1</v>
      </c>
      <c r="AD27" s="13">
        <v>0</v>
      </c>
      <c r="AE27" s="13">
        <v>0</v>
      </c>
      <c r="AF27" s="15">
        <v>0</v>
      </c>
      <c r="AG27" s="14">
        <v>5</v>
      </c>
      <c r="AH27" s="13">
        <v>13</v>
      </c>
      <c r="AI27" s="13">
        <v>2</v>
      </c>
      <c r="AJ27" s="13">
        <v>3</v>
      </c>
      <c r="AK27" s="13">
        <v>6</v>
      </c>
      <c r="AL27" s="15">
        <v>7</v>
      </c>
      <c r="AM27" s="14">
        <v>18</v>
      </c>
      <c r="AN27" s="15">
        <v>0</v>
      </c>
    </row>
    <row r="28" spans="1:40" ht="15" customHeight="1" x14ac:dyDescent="0.3">
      <c r="A28" s="2" t="s">
        <v>329</v>
      </c>
      <c r="B28" s="9"/>
      <c r="C28" s="16">
        <v>0.13</v>
      </c>
      <c r="D28" s="17">
        <v>0.11</v>
      </c>
      <c r="E28" s="18">
        <v>0.15</v>
      </c>
      <c r="F28" s="17">
        <v>0.16</v>
      </c>
      <c r="G28" s="16">
        <v>0</v>
      </c>
      <c r="H28" s="16">
        <v>0.18</v>
      </c>
      <c r="I28" s="16">
        <v>0.32</v>
      </c>
      <c r="J28" s="16">
        <v>0.09</v>
      </c>
      <c r="K28" s="16">
        <v>7.0000000000000007E-2</v>
      </c>
      <c r="L28" s="16">
        <v>0.05</v>
      </c>
      <c r="M28" s="20">
        <v>0.26</v>
      </c>
      <c r="N28" s="18">
        <v>0.08</v>
      </c>
      <c r="O28" s="17">
        <v>0</v>
      </c>
      <c r="P28" s="16">
        <v>0</v>
      </c>
      <c r="Q28" s="16">
        <v>0</v>
      </c>
      <c r="R28" s="16">
        <v>0</v>
      </c>
      <c r="S28" s="16">
        <v>0</v>
      </c>
      <c r="T28" s="16">
        <v>0.13</v>
      </c>
      <c r="U28" s="16">
        <v>0</v>
      </c>
      <c r="V28" s="16">
        <v>0</v>
      </c>
      <c r="W28" s="16">
        <v>0</v>
      </c>
      <c r="X28" s="16">
        <v>0</v>
      </c>
      <c r="Y28" s="16">
        <v>0</v>
      </c>
      <c r="Z28" s="18">
        <v>0</v>
      </c>
      <c r="AA28" s="17">
        <v>0.13</v>
      </c>
      <c r="AB28" s="16">
        <v>0.15</v>
      </c>
      <c r="AC28" s="16">
        <v>0.45</v>
      </c>
      <c r="AD28" s="16">
        <v>0</v>
      </c>
      <c r="AE28" s="16">
        <v>0</v>
      </c>
      <c r="AF28" s="18">
        <v>0</v>
      </c>
      <c r="AG28" s="17">
        <v>0.08</v>
      </c>
      <c r="AH28" s="16">
        <v>0.16</v>
      </c>
      <c r="AI28" s="16">
        <v>0.05</v>
      </c>
      <c r="AJ28" s="16">
        <v>0.11</v>
      </c>
      <c r="AK28" s="16">
        <v>0.18</v>
      </c>
      <c r="AL28" s="18">
        <v>0.15</v>
      </c>
      <c r="AM28" s="17">
        <v>0.13</v>
      </c>
      <c r="AN28" s="18">
        <v>0</v>
      </c>
    </row>
    <row r="29" spans="1:40" ht="15" customHeight="1" x14ac:dyDescent="0.3">
      <c r="A29" s="2" t="s">
        <v>329</v>
      </c>
      <c r="B29" s="9"/>
      <c r="C29" s="28"/>
      <c r="D29" s="29"/>
      <c r="E29" s="30"/>
      <c r="F29" s="29"/>
      <c r="G29" s="28"/>
      <c r="H29" s="28"/>
      <c r="I29" s="28"/>
      <c r="J29" s="28"/>
      <c r="K29" s="28"/>
      <c r="L29" s="28"/>
      <c r="M29" s="47" t="s">
        <v>448</v>
      </c>
      <c r="N29" s="30"/>
      <c r="O29" s="29"/>
      <c r="P29" s="28"/>
      <c r="Q29" s="28"/>
      <c r="R29" s="28"/>
      <c r="S29" s="28"/>
      <c r="T29" s="28"/>
      <c r="U29" s="28"/>
      <c r="V29" s="28"/>
      <c r="W29" s="28"/>
      <c r="X29" s="28"/>
      <c r="Y29" s="28"/>
      <c r="Z29" s="30"/>
      <c r="AA29" s="29"/>
      <c r="AB29" s="28"/>
      <c r="AC29" s="28"/>
      <c r="AD29" s="28"/>
      <c r="AE29" s="28"/>
      <c r="AF29" s="30"/>
      <c r="AG29" s="29"/>
      <c r="AH29" s="28"/>
      <c r="AI29" s="28"/>
      <c r="AJ29" s="28"/>
      <c r="AK29" s="28"/>
      <c r="AL29" s="30"/>
      <c r="AM29" s="29"/>
      <c r="AN29" s="30"/>
    </row>
    <row r="30" spans="1:40" x14ac:dyDescent="0.3">
      <c r="A30" s="2" t="s">
        <v>329</v>
      </c>
      <c r="B30" s="2" t="s">
        <v>457</v>
      </c>
    </row>
    <row r="31" spans="1:40" x14ac:dyDescent="0.3">
      <c r="A31" s="2" t="s">
        <v>329</v>
      </c>
      <c r="B31" s="2" t="s">
        <v>458</v>
      </c>
    </row>
    <row r="32" spans="1:40" ht="15" customHeight="1" x14ac:dyDescent="0.3">
      <c r="A32" s="2" t="s">
        <v>329</v>
      </c>
    </row>
    <row r="33" spans="1:2" ht="15" customHeight="1" x14ac:dyDescent="0.3">
      <c r="A33" s="2" t="s">
        <v>329</v>
      </c>
      <c r="B33" s="2" t="s">
        <v>459</v>
      </c>
    </row>
  </sheetData>
  <mergeCells count="6">
    <mergeCell ref="AM6:AN6"/>
    <mergeCell ref="D6:E6"/>
    <mergeCell ref="F6:N6"/>
    <mergeCell ref="O6:Z6"/>
    <mergeCell ref="AA6:AF6"/>
    <mergeCell ref="AG6:AL6"/>
  </mergeCells>
  <hyperlinks>
    <hyperlink ref="B1" location="'Contents'!E1" display="&lt;&lt; Contents" xr:uid="{00000000-0004-0000-6800-000000000000}"/>
  </hyperlinks>
  <pageMargins left="0.7" right="0.7" top="0.75" bottom="0.75" header="0.3" footer="0.3"/>
  <headerFooter>
    <oddHeader>&amp;L&amp;"Aptos"&amp;12&amp;K000000 Classification: CONFIDENTIAL&amp;1#_x000D_</oddHeader>
  </headerFooter>
</worksheet>
</file>

<file path=xl/worksheets/sheet10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900-000000000000}">
  <dimension ref="A1:AN35"/>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1374</v>
      </c>
    </row>
    <row r="4" spans="1:40" x14ac:dyDescent="0.3">
      <c r="A4" s="2" t="s">
        <v>329</v>
      </c>
      <c r="B4" s="2" t="s">
        <v>1375</v>
      </c>
    </row>
    <row r="5" spans="1:40" x14ac:dyDescent="0.3">
      <c r="A5" s="2" t="s">
        <v>329</v>
      </c>
      <c r="B5" s="2" t="s">
        <v>43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467</v>
      </c>
      <c r="M8" s="12" t="s">
        <v>386</v>
      </c>
      <c r="N8" s="11" t="s">
        <v>385</v>
      </c>
      <c r="O8" s="10" t="s">
        <v>462</v>
      </c>
      <c r="P8" s="12" t="s">
        <v>378</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464</v>
      </c>
      <c r="AJ8" s="12" t="s">
        <v>465</v>
      </c>
      <c r="AK8" s="12" t="s">
        <v>466</v>
      </c>
      <c r="AL8" s="11" t="s">
        <v>390</v>
      </c>
      <c r="AM8" s="10" t="s">
        <v>377</v>
      </c>
      <c r="AN8" s="11" t="s">
        <v>463</v>
      </c>
    </row>
    <row r="9" spans="1:40" ht="15" customHeight="1" x14ac:dyDescent="0.3">
      <c r="A9" s="2" t="s">
        <v>329</v>
      </c>
      <c r="B9" s="9" t="s">
        <v>391</v>
      </c>
      <c r="C9" s="13">
        <v>311</v>
      </c>
      <c r="D9" s="14">
        <v>156</v>
      </c>
      <c r="E9" s="15">
        <v>154</v>
      </c>
      <c r="F9" s="14">
        <v>32</v>
      </c>
      <c r="G9" s="13">
        <v>29</v>
      </c>
      <c r="H9" s="13">
        <v>32</v>
      </c>
      <c r="I9" s="13">
        <v>46</v>
      </c>
      <c r="J9" s="13">
        <v>75</v>
      </c>
      <c r="K9" s="13">
        <v>97</v>
      </c>
      <c r="L9" s="13">
        <v>61</v>
      </c>
      <c r="M9" s="13">
        <v>78</v>
      </c>
      <c r="N9" s="15">
        <v>172</v>
      </c>
      <c r="O9" s="14">
        <v>0</v>
      </c>
      <c r="P9" s="13">
        <v>311</v>
      </c>
      <c r="Q9" s="13">
        <v>0</v>
      </c>
      <c r="R9" s="13">
        <v>0</v>
      </c>
      <c r="S9" s="13">
        <v>0</v>
      </c>
      <c r="T9" s="13">
        <v>0</v>
      </c>
      <c r="U9" s="13">
        <v>0</v>
      </c>
      <c r="V9" s="13">
        <v>0</v>
      </c>
      <c r="W9" s="13">
        <v>0</v>
      </c>
      <c r="X9" s="13">
        <v>0</v>
      </c>
      <c r="Y9" s="13">
        <v>0</v>
      </c>
      <c r="Z9" s="15">
        <v>0</v>
      </c>
      <c r="AA9" s="14">
        <v>305</v>
      </c>
      <c r="AB9" s="13">
        <v>6</v>
      </c>
      <c r="AC9" s="13">
        <v>1</v>
      </c>
      <c r="AD9" s="13">
        <v>5</v>
      </c>
      <c r="AE9" s="13">
        <v>0</v>
      </c>
      <c r="AF9" s="15">
        <v>0</v>
      </c>
      <c r="AG9" s="14">
        <v>162</v>
      </c>
      <c r="AH9" s="13">
        <v>149</v>
      </c>
      <c r="AI9" s="13">
        <v>73</v>
      </c>
      <c r="AJ9" s="13">
        <v>89</v>
      </c>
      <c r="AK9" s="13">
        <v>80</v>
      </c>
      <c r="AL9" s="15">
        <v>69</v>
      </c>
      <c r="AM9" s="14">
        <v>311</v>
      </c>
      <c r="AN9" s="15">
        <v>0</v>
      </c>
    </row>
    <row r="10" spans="1:40" ht="15" customHeight="1" x14ac:dyDescent="0.3">
      <c r="A10" s="2" t="s">
        <v>329</v>
      </c>
      <c r="B10" s="9" t="s">
        <v>338</v>
      </c>
      <c r="C10" s="13">
        <v>303</v>
      </c>
      <c r="D10" s="14">
        <v>160</v>
      </c>
      <c r="E10" s="15">
        <v>143</v>
      </c>
      <c r="F10" s="14">
        <v>30</v>
      </c>
      <c r="G10" s="13">
        <v>29</v>
      </c>
      <c r="H10" s="13">
        <v>30</v>
      </c>
      <c r="I10" s="13">
        <v>44</v>
      </c>
      <c r="J10" s="13">
        <v>74</v>
      </c>
      <c r="K10" s="13">
        <v>97</v>
      </c>
      <c r="L10" s="13">
        <v>59</v>
      </c>
      <c r="M10" s="13">
        <v>73</v>
      </c>
      <c r="N10" s="15">
        <v>171</v>
      </c>
      <c r="O10" s="14">
        <v>0</v>
      </c>
      <c r="P10" s="13">
        <v>303</v>
      </c>
      <c r="Q10" s="13">
        <v>0</v>
      </c>
      <c r="R10" s="13">
        <v>0</v>
      </c>
      <c r="S10" s="13">
        <v>0</v>
      </c>
      <c r="T10" s="13">
        <v>0</v>
      </c>
      <c r="U10" s="13">
        <v>0</v>
      </c>
      <c r="V10" s="13">
        <v>0</v>
      </c>
      <c r="W10" s="13">
        <v>0</v>
      </c>
      <c r="X10" s="13">
        <v>0</v>
      </c>
      <c r="Y10" s="13">
        <v>0</v>
      </c>
      <c r="Z10" s="15">
        <v>0</v>
      </c>
      <c r="AA10" s="14">
        <v>297</v>
      </c>
      <c r="AB10" s="13">
        <v>6</v>
      </c>
      <c r="AC10" s="13">
        <v>1</v>
      </c>
      <c r="AD10" s="13">
        <v>5</v>
      </c>
      <c r="AE10" s="13">
        <v>0</v>
      </c>
      <c r="AF10" s="15">
        <v>0</v>
      </c>
      <c r="AG10" s="14">
        <v>161</v>
      </c>
      <c r="AH10" s="13">
        <v>142</v>
      </c>
      <c r="AI10" s="13">
        <v>67</v>
      </c>
      <c r="AJ10" s="13">
        <v>93</v>
      </c>
      <c r="AK10" s="13">
        <v>76</v>
      </c>
      <c r="AL10" s="15">
        <v>66</v>
      </c>
      <c r="AM10" s="14">
        <v>303</v>
      </c>
      <c r="AN10" s="15">
        <v>0</v>
      </c>
    </row>
    <row r="11" spans="1:40" ht="15" customHeight="1" x14ac:dyDescent="0.3">
      <c r="A11" s="2" t="s">
        <v>329</v>
      </c>
      <c r="B11" s="9" t="s">
        <v>909</v>
      </c>
      <c r="C11" s="13">
        <v>72</v>
      </c>
      <c r="D11" s="14">
        <v>40</v>
      </c>
      <c r="E11" s="15">
        <v>32</v>
      </c>
      <c r="F11" s="14">
        <v>11</v>
      </c>
      <c r="G11" s="13">
        <v>2</v>
      </c>
      <c r="H11" s="13">
        <v>4</v>
      </c>
      <c r="I11" s="13">
        <v>6</v>
      </c>
      <c r="J11" s="13">
        <v>19</v>
      </c>
      <c r="K11" s="13">
        <v>30</v>
      </c>
      <c r="L11" s="13">
        <v>13</v>
      </c>
      <c r="M11" s="13">
        <v>10</v>
      </c>
      <c r="N11" s="15">
        <v>49</v>
      </c>
      <c r="O11" s="14">
        <v>0</v>
      </c>
      <c r="P11" s="13">
        <v>72</v>
      </c>
      <c r="Q11" s="13">
        <v>0</v>
      </c>
      <c r="R11" s="13">
        <v>0</v>
      </c>
      <c r="S11" s="13">
        <v>0</v>
      </c>
      <c r="T11" s="13">
        <v>0</v>
      </c>
      <c r="U11" s="13">
        <v>0</v>
      </c>
      <c r="V11" s="13">
        <v>0</v>
      </c>
      <c r="W11" s="13">
        <v>0</v>
      </c>
      <c r="X11" s="13">
        <v>0</v>
      </c>
      <c r="Y11" s="13">
        <v>0</v>
      </c>
      <c r="Z11" s="15">
        <v>0</v>
      </c>
      <c r="AA11" s="14">
        <v>70</v>
      </c>
      <c r="AB11" s="13">
        <v>3</v>
      </c>
      <c r="AC11" s="13">
        <v>1</v>
      </c>
      <c r="AD11" s="13">
        <v>2</v>
      </c>
      <c r="AE11" s="13">
        <v>0</v>
      </c>
      <c r="AF11" s="15">
        <v>0</v>
      </c>
      <c r="AG11" s="14">
        <v>33</v>
      </c>
      <c r="AH11" s="13">
        <v>39</v>
      </c>
      <c r="AI11" s="13">
        <v>17</v>
      </c>
      <c r="AJ11" s="13">
        <v>16</v>
      </c>
      <c r="AK11" s="13">
        <v>20</v>
      </c>
      <c r="AL11" s="15">
        <v>19</v>
      </c>
      <c r="AM11" s="14">
        <v>72</v>
      </c>
      <c r="AN11" s="15">
        <v>0</v>
      </c>
    </row>
    <row r="12" spans="1:40" ht="15" customHeight="1" x14ac:dyDescent="0.3">
      <c r="A12" s="2" t="s">
        <v>329</v>
      </c>
      <c r="B12" s="9"/>
      <c r="C12" s="16">
        <v>0.24</v>
      </c>
      <c r="D12" s="17">
        <v>0.25</v>
      </c>
      <c r="E12" s="18">
        <v>0.23</v>
      </c>
      <c r="F12" s="17">
        <v>0.37</v>
      </c>
      <c r="G12" s="16">
        <v>7.0000000000000007E-2</v>
      </c>
      <c r="H12" s="16">
        <v>0.13</v>
      </c>
      <c r="I12" s="16">
        <v>0.15</v>
      </c>
      <c r="J12" s="16">
        <v>0.26</v>
      </c>
      <c r="K12" s="16">
        <v>0.31</v>
      </c>
      <c r="L12" s="16">
        <v>0.22</v>
      </c>
      <c r="M12" s="20">
        <v>0.14000000000000001</v>
      </c>
      <c r="N12" s="21">
        <v>0.28999999999999998</v>
      </c>
      <c r="O12" s="17">
        <v>0</v>
      </c>
      <c r="P12" s="16">
        <v>0.24</v>
      </c>
      <c r="Q12" s="16">
        <v>0</v>
      </c>
      <c r="R12" s="16">
        <v>0</v>
      </c>
      <c r="S12" s="16">
        <v>0</v>
      </c>
      <c r="T12" s="16">
        <v>0</v>
      </c>
      <c r="U12" s="16">
        <v>0</v>
      </c>
      <c r="V12" s="16">
        <v>0</v>
      </c>
      <c r="W12" s="16">
        <v>0</v>
      </c>
      <c r="X12" s="16">
        <v>0</v>
      </c>
      <c r="Y12" s="16">
        <v>0</v>
      </c>
      <c r="Z12" s="18">
        <v>0</v>
      </c>
      <c r="AA12" s="17">
        <v>0.23</v>
      </c>
      <c r="AB12" s="16">
        <v>0.5</v>
      </c>
      <c r="AC12" s="16">
        <v>1</v>
      </c>
      <c r="AD12" s="16">
        <v>0.4</v>
      </c>
      <c r="AE12" s="16">
        <v>0</v>
      </c>
      <c r="AF12" s="18">
        <v>0</v>
      </c>
      <c r="AG12" s="17">
        <v>0.21</v>
      </c>
      <c r="AH12" s="16">
        <v>0.27</v>
      </c>
      <c r="AI12" s="16">
        <v>0.26</v>
      </c>
      <c r="AJ12" s="16">
        <v>0.17</v>
      </c>
      <c r="AK12" s="16">
        <v>0.27</v>
      </c>
      <c r="AL12" s="18">
        <v>0.28000000000000003</v>
      </c>
      <c r="AM12" s="17">
        <v>0.24</v>
      </c>
      <c r="AN12" s="18">
        <v>0</v>
      </c>
    </row>
    <row r="13" spans="1:40" ht="15" customHeight="1" x14ac:dyDescent="0.3">
      <c r="A13" s="2" t="s">
        <v>329</v>
      </c>
      <c r="B13" s="9"/>
      <c r="D13" s="22"/>
      <c r="E13" s="9"/>
      <c r="F13" s="10" t="s">
        <v>696</v>
      </c>
      <c r="K13" s="12" t="s">
        <v>696</v>
      </c>
      <c r="N13" s="11" t="s">
        <v>384</v>
      </c>
      <c r="O13" s="22"/>
      <c r="Z13" s="9"/>
      <c r="AA13" s="22"/>
      <c r="AF13" s="9"/>
      <c r="AG13" s="22"/>
      <c r="AL13" s="9"/>
      <c r="AM13" s="22"/>
      <c r="AN13" s="9"/>
    </row>
    <row r="14" spans="1:40" ht="15" customHeight="1" x14ac:dyDescent="0.3">
      <c r="A14" s="2" t="s">
        <v>329</v>
      </c>
      <c r="B14" s="9" t="s">
        <v>922</v>
      </c>
      <c r="C14" s="13">
        <v>93</v>
      </c>
      <c r="D14" s="14">
        <v>58</v>
      </c>
      <c r="E14" s="15">
        <v>35</v>
      </c>
      <c r="F14" s="14">
        <v>9</v>
      </c>
      <c r="G14" s="13">
        <v>6</v>
      </c>
      <c r="H14" s="13">
        <v>9</v>
      </c>
      <c r="I14" s="13">
        <v>14</v>
      </c>
      <c r="J14" s="13">
        <v>21</v>
      </c>
      <c r="K14" s="13">
        <v>34</v>
      </c>
      <c r="L14" s="13">
        <v>15</v>
      </c>
      <c r="M14" s="13">
        <v>23</v>
      </c>
      <c r="N14" s="15">
        <v>55</v>
      </c>
      <c r="O14" s="14">
        <v>0</v>
      </c>
      <c r="P14" s="13">
        <v>93</v>
      </c>
      <c r="Q14" s="13">
        <v>0</v>
      </c>
      <c r="R14" s="13">
        <v>0</v>
      </c>
      <c r="S14" s="13">
        <v>0</v>
      </c>
      <c r="T14" s="13">
        <v>0</v>
      </c>
      <c r="U14" s="13">
        <v>0</v>
      </c>
      <c r="V14" s="13">
        <v>0</v>
      </c>
      <c r="W14" s="13">
        <v>0</v>
      </c>
      <c r="X14" s="13">
        <v>0</v>
      </c>
      <c r="Y14" s="13">
        <v>0</v>
      </c>
      <c r="Z14" s="15">
        <v>0</v>
      </c>
      <c r="AA14" s="14">
        <v>90</v>
      </c>
      <c r="AB14" s="13">
        <v>3</v>
      </c>
      <c r="AC14" s="13">
        <v>0</v>
      </c>
      <c r="AD14" s="13">
        <v>3</v>
      </c>
      <c r="AE14" s="13">
        <v>0</v>
      </c>
      <c r="AF14" s="15">
        <v>0</v>
      </c>
      <c r="AG14" s="14">
        <v>58</v>
      </c>
      <c r="AH14" s="13">
        <v>35</v>
      </c>
      <c r="AI14" s="13">
        <v>21</v>
      </c>
      <c r="AJ14" s="13">
        <v>37</v>
      </c>
      <c r="AK14" s="13">
        <v>20</v>
      </c>
      <c r="AL14" s="15">
        <v>15</v>
      </c>
      <c r="AM14" s="14">
        <v>93</v>
      </c>
      <c r="AN14" s="15">
        <v>0</v>
      </c>
    </row>
    <row r="15" spans="1:40" ht="15" customHeight="1" x14ac:dyDescent="0.3">
      <c r="A15" s="2" t="s">
        <v>329</v>
      </c>
      <c r="B15" s="9"/>
      <c r="C15" s="16">
        <v>0.31</v>
      </c>
      <c r="D15" s="19">
        <v>0.36</v>
      </c>
      <c r="E15" s="21">
        <v>0.24</v>
      </c>
      <c r="F15" s="17">
        <v>0.28999999999999998</v>
      </c>
      <c r="G15" s="16">
        <v>0.21</v>
      </c>
      <c r="H15" s="16">
        <v>0.31</v>
      </c>
      <c r="I15" s="16">
        <v>0.31</v>
      </c>
      <c r="J15" s="16">
        <v>0.28000000000000003</v>
      </c>
      <c r="K15" s="16">
        <v>0.35</v>
      </c>
      <c r="L15" s="16">
        <v>0.25</v>
      </c>
      <c r="M15" s="16">
        <v>0.31</v>
      </c>
      <c r="N15" s="18">
        <v>0.32</v>
      </c>
      <c r="O15" s="17">
        <v>0</v>
      </c>
      <c r="P15" s="16">
        <v>0.31</v>
      </c>
      <c r="Q15" s="16">
        <v>0</v>
      </c>
      <c r="R15" s="16">
        <v>0</v>
      </c>
      <c r="S15" s="16">
        <v>0</v>
      </c>
      <c r="T15" s="16">
        <v>0</v>
      </c>
      <c r="U15" s="16">
        <v>0</v>
      </c>
      <c r="V15" s="16">
        <v>0</v>
      </c>
      <c r="W15" s="16">
        <v>0</v>
      </c>
      <c r="X15" s="16">
        <v>0</v>
      </c>
      <c r="Y15" s="16">
        <v>0</v>
      </c>
      <c r="Z15" s="18">
        <v>0</v>
      </c>
      <c r="AA15" s="17">
        <v>0.3</v>
      </c>
      <c r="AB15" s="16">
        <v>0.5</v>
      </c>
      <c r="AC15" s="16">
        <v>0</v>
      </c>
      <c r="AD15" s="16">
        <v>0.6</v>
      </c>
      <c r="AE15" s="16">
        <v>0</v>
      </c>
      <c r="AF15" s="18">
        <v>0</v>
      </c>
      <c r="AG15" s="19">
        <v>0.36</v>
      </c>
      <c r="AH15" s="20">
        <v>0.24</v>
      </c>
      <c r="AI15" s="16">
        <v>0.31</v>
      </c>
      <c r="AJ15" s="20">
        <v>0.39</v>
      </c>
      <c r="AK15" s="16">
        <v>0.26</v>
      </c>
      <c r="AL15" s="18">
        <v>0.23</v>
      </c>
      <c r="AM15" s="17">
        <v>0.31</v>
      </c>
      <c r="AN15" s="18">
        <v>0</v>
      </c>
    </row>
    <row r="16" spans="1:40" ht="15" customHeight="1" x14ac:dyDescent="0.3">
      <c r="A16" s="2" t="s">
        <v>329</v>
      </c>
      <c r="B16" s="9"/>
      <c r="D16" s="10" t="s">
        <v>378</v>
      </c>
      <c r="E16" s="9"/>
      <c r="F16" s="22"/>
      <c r="N16" s="9"/>
      <c r="O16" s="22"/>
      <c r="Z16" s="9"/>
      <c r="AA16" s="22"/>
      <c r="AF16" s="9"/>
      <c r="AG16" s="10" t="s">
        <v>437</v>
      </c>
      <c r="AJ16" s="12" t="s">
        <v>437</v>
      </c>
      <c r="AL16" s="9"/>
      <c r="AM16" s="22"/>
      <c r="AN16" s="9"/>
    </row>
    <row r="17" spans="1:40" ht="15" customHeight="1" x14ac:dyDescent="0.3">
      <c r="A17" s="2" t="s">
        <v>329</v>
      </c>
      <c r="B17" s="9" t="s">
        <v>930</v>
      </c>
      <c r="C17" s="13">
        <v>93</v>
      </c>
      <c r="D17" s="14">
        <v>43</v>
      </c>
      <c r="E17" s="15">
        <v>50</v>
      </c>
      <c r="F17" s="14">
        <v>7</v>
      </c>
      <c r="G17" s="13">
        <v>12</v>
      </c>
      <c r="H17" s="13">
        <v>11</v>
      </c>
      <c r="I17" s="13">
        <v>16</v>
      </c>
      <c r="J17" s="13">
        <v>22</v>
      </c>
      <c r="K17" s="13">
        <v>26</v>
      </c>
      <c r="L17" s="13">
        <v>18</v>
      </c>
      <c r="M17" s="13">
        <v>27</v>
      </c>
      <c r="N17" s="15">
        <v>48</v>
      </c>
      <c r="O17" s="14">
        <v>0</v>
      </c>
      <c r="P17" s="13">
        <v>93</v>
      </c>
      <c r="Q17" s="13">
        <v>0</v>
      </c>
      <c r="R17" s="13">
        <v>0</v>
      </c>
      <c r="S17" s="13">
        <v>0</v>
      </c>
      <c r="T17" s="13">
        <v>0</v>
      </c>
      <c r="U17" s="13">
        <v>0</v>
      </c>
      <c r="V17" s="13">
        <v>0</v>
      </c>
      <c r="W17" s="13">
        <v>0</v>
      </c>
      <c r="X17" s="13">
        <v>0</v>
      </c>
      <c r="Y17" s="13">
        <v>0</v>
      </c>
      <c r="Z17" s="15">
        <v>0</v>
      </c>
      <c r="AA17" s="14">
        <v>93</v>
      </c>
      <c r="AB17" s="13">
        <v>0</v>
      </c>
      <c r="AC17" s="13">
        <v>0</v>
      </c>
      <c r="AD17" s="13">
        <v>0</v>
      </c>
      <c r="AE17" s="13">
        <v>0</v>
      </c>
      <c r="AF17" s="15">
        <v>0</v>
      </c>
      <c r="AG17" s="14">
        <v>47</v>
      </c>
      <c r="AH17" s="13">
        <v>47</v>
      </c>
      <c r="AI17" s="13">
        <v>21</v>
      </c>
      <c r="AJ17" s="13">
        <v>25</v>
      </c>
      <c r="AK17" s="13">
        <v>25</v>
      </c>
      <c r="AL17" s="15">
        <v>22</v>
      </c>
      <c r="AM17" s="14">
        <v>93</v>
      </c>
      <c r="AN17" s="15">
        <v>0</v>
      </c>
    </row>
    <row r="18" spans="1:40" ht="15" customHeight="1" x14ac:dyDescent="0.3">
      <c r="A18" s="2" t="s">
        <v>329</v>
      </c>
      <c r="B18" s="9"/>
      <c r="C18" s="16">
        <v>0.31</v>
      </c>
      <c r="D18" s="17">
        <v>0.27</v>
      </c>
      <c r="E18" s="18">
        <v>0.35</v>
      </c>
      <c r="F18" s="17">
        <v>0.22</v>
      </c>
      <c r="G18" s="16">
        <v>0.41</v>
      </c>
      <c r="H18" s="16">
        <v>0.38</v>
      </c>
      <c r="I18" s="16">
        <v>0.37</v>
      </c>
      <c r="J18" s="16">
        <v>0.3</v>
      </c>
      <c r="K18" s="16">
        <v>0.26</v>
      </c>
      <c r="L18" s="16">
        <v>0.31</v>
      </c>
      <c r="M18" s="16">
        <v>0.37</v>
      </c>
      <c r="N18" s="18">
        <v>0.28000000000000003</v>
      </c>
      <c r="O18" s="17">
        <v>0</v>
      </c>
      <c r="P18" s="16">
        <v>0.31</v>
      </c>
      <c r="Q18" s="16">
        <v>0</v>
      </c>
      <c r="R18" s="16">
        <v>0</v>
      </c>
      <c r="S18" s="16">
        <v>0</v>
      </c>
      <c r="T18" s="16">
        <v>0</v>
      </c>
      <c r="U18" s="16">
        <v>0</v>
      </c>
      <c r="V18" s="16">
        <v>0</v>
      </c>
      <c r="W18" s="16">
        <v>0</v>
      </c>
      <c r="X18" s="16">
        <v>0</v>
      </c>
      <c r="Y18" s="16">
        <v>0</v>
      </c>
      <c r="Z18" s="18">
        <v>0</v>
      </c>
      <c r="AA18" s="17">
        <v>0.31</v>
      </c>
      <c r="AB18" s="16">
        <v>0</v>
      </c>
      <c r="AC18" s="16">
        <v>0</v>
      </c>
      <c r="AD18" s="16">
        <v>0</v>
      </c>
      <c r="AE18" s="16">
        <v>0</v>
      </c>
      <c r="AF18" s="18">
        <v>0</v>
      </c>
      <c r="AG18" s="17">
        <v>0.28999999999999998</v>
      </c>
      <c r="AH18" s="16">
        <v>0.33</v>
      </c>
      <c r="AI18" s="16">
        <v>0.32</v>
      </c>
      <c r="AJ18" s="16">
        <v>0.27</v>
      </c>
      <c r="AK18" s="16">
        <v>0.33</v>
      </c>
      <c r="AL18" s="18">
        <v>0.33</v>
      </c>
      <c r="AM18" s="17">
        <v>0.31</v>
      </c>
      <c r="AN18" s="18">
        <v>0</v>
      </c>
    </row>
    <row r="19" spans="1:40" ht="15" customHeight="1" x14ac:dyDescent="0.3">
      <c r="A19" s="2" t="s">
        <v>329</v>
      </c>
      <c r="B19" s="9" t="s">
        <v>940</v>
      </c>
      <c r="C19" s="13">
        <v>24</v>
      </c>
      <c r="D19" s="14">
        <v>9</v>
      </c>
      <c r="E19" s="15">
        <v>15</v>
      </c>
      <c r="F19" s="14">
        <v>2</v>
      </c>
      <c r="G19" s="13">
        <v>5</v>
      </c>
      <c r="H19" s="13">
        <v>2</v>
      </c>
      <c r="I19" s="13">
        <v>2</v>
      </c>
      <c r="J19" s="13">
        <v>6</v>
      </c>
      <c r="K19" s="13">
        <v>7</v>
      </c>
      <c r="L19" s="13">
        <v>7</v>
      </c>
      <c r="M19" s="13">
        <v>4</v>
      </c>
      <c r="N19" s="15">
        <v>13</v>
      </c>
      <c r="O19" s="14">
        <v>0</v>
      </c>
      <c r="P19" s="13">
        <v>24</v>
      </c>
      <c r="Q19" s="13">
        <v>0</v>
      </c>
      <c r="R19" s="13">
        <v>0</v>
      </c>
      <c r="S19" s="13">
        <v>0</v>
      </c>
      <c r="T19" s="13">
        <v>0</v>
      </c>
      <c r="U19" s="13">
        <v>0</v>
      </c>
      <c r="V19" s="13">
        <v>0</v>
      </c>
      <c r="W19" s="13">
        <v>0</v>
      </c>
      <c r="X19" s="13">
        <v>0</v>
      </c>
      <c r="Y19" s="13">
        <v>0</v>
      </c>
      <c r="Z19" s="15">
        <v>0</v>
      </c>
      <c r="AA19" s="14">
        <v>24</v>
      </c>
      <c r="AB19" s="13">
        <v>0</v>
      </c>
      <c r="AC19" s="13">
        <v>0</v>
      </c>
      <c r="AD19" s="13">
        <v>0</v>
      </c>
      <c r="AE19" s="13">
        <v>0</v>
      </c>
      <c r="AF19" s="15">
        <v>0</v>
      </c>
      <c r="AG19" s="14">
        <v>13</v>
      </c>
      <c r="AH19" s="13">
        <v>11</v>
      </c>
      <c r="AI19" s="13">
        <v>3</v>
      </c>
      <c r="AJ19" s="13">
        <v>11</v>
      </c>
      <c r="AK19" s="13">
        <v>6</v>
      </c>
      <c r="AL19" s="15">
        <v>5</v>
      </c>
      <c r="AM19" s="14">
        <v>24</v>
      </c>
      <c r="AN19" s="15">
        <v>0</v>
      </c>
    </row>
    <row r="20" spans="1:40" ht="15" customHeight="1" x14ac:dyDescent="0.3">
      <c r="A20" s="2" t="s">
        <v>329</v>
      </c>
      <c r="B20" s="9"/>
      <c r="C20" s="16">
        <v>0.08</v>
      </c>
      <c r="D20" s="17">
        <v>0.05</v>
      </c>
      <c r="E20" s="18">
        <v>0.11</v>
      </c>
      <c r="F20" s="17">
        <v>0.06</v>
      </c>
      <c r="G20" s="16">
        <v>0.18</v>
      </c>
      <c r="H20" s="16">
        <v>0.06</v>
      </c>
      <c r="I20" s="16">
        <v>0.04</v>
      </c>
      <c r="J20" s="16">
        <v>0.08</v>
      </c>
      <c r="K20" s="16">
        <v>7.0000000000000007E-2</v>
      </c>
      <c r="L20" s="16">
        <v>0.12</v>
      </c>
      <c r="M20" s="16">
        <v>0.05</v>
      </c>
      <c r="N20" s="18">
        <v>0.08</v>
      </c>
      <c r="O20" s="17">
        <v>0</v>
      </c>
      <c r="P20" s="16">
        <v>0.08</v>
      </c>
      <c r="Q20" s="16">
        <v>0</v>
      </c>
      <c r="R20" s="16">
        <v>0</v>
      </c>
      <c r="S20" s="16">
        <v>0</v>
      </c>
      <c r="T20" s="16">
        <v>0</v>
      </c>
      <c r="U20" s="16">
        <v>0</v>
      </c>
      <c r="V20" s="16">
        <v>0</v>
      </c>
      <c r="W20" s="16">
        <v>0</v>
      </c>
      <c r="X20" s="16">
        <v>0</v>
      </c>
      <c r="Y20" s="16">
        <v>0</v>
      </c>
      <c r="Z20" s="18">
        <v>0</v>
      </c>
      <c r="AA20" s="17">
        <v>0.08</v>
      </c>
      <c r="AB20" s="16">
        <v>0</v>
      </c>
      <c r="AC20" s="16">
        <v>0</v>
      </c>
      <c r="AD20" s="16">
        <v>0</v>
      </c>
      <c r="AE20" s="16">
        <v>0</v>
      </c>
      <c r="AF20" s="18">
        <v>0</v>
      </c>
      <c r="AG20" s="17">
        <v>0.08</v>
      </c>
      <c r="AH20" s="16">
        <v>0.08</v>
      </c>
      <c r="AI20" s="16">
        <v>0.04</v>
      </c>
      <c r="AJ20" s="16">
        <v>0.11</v>
      </c>
      <c r="AK20" s="16">
        <v>0.08</v>
      </c>
      <c r="AL20" s="18">
        <v>0.08</v>
      </c>
      <c r="AM20" s="17">
        <v>0.08</v>
      </c>
      <c r="AN20" s="18">
        <v>0</v>
      </c>
    </row>
    <row r="21" spans="1:40" ht="15" customHeight="1" x14ac:dyDescent="0.3">
      <c r="A21" s="2" t="s">
        <v>329</v>
      </c>
      <c r="B21" s="9" t="s">
        <v>950</v>
      </c>
      <c r="C21" s="13">
        <v>12</v>
      </c>
      <c r="D21" s="14">
        <v>6</v>
      </c>
      <c r="E21" s="15">
        <v>6</v>
      </c>
      <c r="F21" s="14">
        <v>1</v>
      </c>
      <c r="G21" s="13">
        <v>2</v>
      </c>
      <c r="H21" s="13">
        <v>3</v>
      </c>
      <c r="I21" s="13">
        <v>2</v>
      </c>
      <c r="J21" s="13">
        <v>5</v>
      </c>
      <c r="K21" s="13">
        <v>0</v>
      </c>
      <c r="L21" s="13">
        <v>3</v>
      </c>
      <c r="M21" s="13">
        <v>4</v>
      </c>
      <c r="N21" s="15">
        <v>5</v>
      </c>
      <c r="O21" s="14">
        <v>0</v>
      </c>
      <c r="P21" s="13">
        <v>12</v>
      </c>
      <c r="Q21" s="13">
        <v>0</v>
      </c>
      <c r="R21" s="13">
        <v>0</v>
      </c>
      <c r="S21" s="13">
        <v>0</v>
      </c>
      <c r="T21" s="13">
        <v>0</v>
      </c>
      <c r="U21" s="13">
        <v>0</v>
      </c>
      <c r="V21" s="13">
        <v>0</v>
      </c>
      <c r="W21" s="13">
        <v>0</v>
      </c>
      <c r="X21" s="13">
        <v>0</v>
      </c>
      <c r="Y21" s="13">
        <v>0</v>
      </c>
      <c r="Z21" s="15">
        <v>0</v>
      </c>
      <c r="AA21" s="14">
        <v>12</v>
      </c>
      <c r="AB21" s="13">
        <v>0</v>
      </c>
      <c r="AC21" s="13">
        <v>0</v>
      </c>
      <c r="AD21" s="13">
        <v>0</v>
      </c>
      <c r="AE21" s="13">
        <v>0</v>
      </c>
      <c r="AF21" s="15">
        <v>0</v>
      </c>
      <c r="AG21" s="14">
        <v>6</v>
      </c>
      <c r="AH21" s="13">
        <v>6</v>
      </c>
      <c r="AI21" s="13">
        <v>3</v>
      </c>
      <c r="AJ21" s="13">
        <v>3</v>
      </c>
      <c r="AK21" s="13">
        <v>3</v>
      </c>
      <c r="AL21" s="15">
        <v>3</v>
      </c>
      <c r="AM21" s="14">
        <v>12</v>
      </c>
      <c r="AN21" s="15">
        <v>0</v>
      </c>
    </row>
    <row r="22" spans="1:40" ht="15" customHeight="1" x14ac:dyDescent="0.3">
      <c r="A22" s="2" t="s">
        <v>329</v>
      </c>
      <c r="B22" s="9"/>
      <c r="C22" s="16">
        <v>0.04</v>
      </c>
      <c r="D22" s="17">
        <v>0.04</v>
      </c>
      <c r="E22" s="18">
        <v>0.04</v>
      </c>
      <c r="F22" s="17">
        <v>0.03</v>
      </c>
      <c r="G22" s="16">
        <v>7.0000000000000007E-2</v>
      </c>
      <c r="H22" s="16">
        <v>0.09</v>
      </c>
      <c r="I22" s="16">
        <v>0.04</v>
      </c>
      <c r="J22" s="16">
        <v>7.0000000000000007E-2</v>
      </c>
      <c r="K22" s="20">
        <v>0</v>
      </c>
      <c r="L22" s="16">
        <v>0.05</v>
      </c>
      <c r="M22" s="16">
        <v>0.06</v>
      </c>
      <c r="N22" s="18">
        <v>0.03</v>
      </c>
      <c r="O22" s="17">
        <v>0</v>
      </c>
      <c r="P22" s="16">
        <v>0.04</v>
      </c>
      <c r="Q22" s="16">
        <v>0</v>
      </c>
      <c r="R22" s="16">
        <v>0</v>
      </c>
      <c r="S22" s="16">
        <v>0</v>
      </c>
      <c r="T22" s="16">
        <v>0</v>
      </c>
      <c r="U22" s="16">
        <v>0</v>
      </c>
      <c r="V22" s="16">
        <v>0</v>
      </c>
      <c r="W22" s="16">
        <v>0</v>
      </c>
      <c r="X22" s="16">
        <v>0</v>
      </c>
      <c r="Y22" s="16">
        <v>0</v>
      </c>
      <c r="Z22" s="18">
        <v>0</v>
      </c>
      <c r="AA22" s="17">
        <v>0.04</v>
      </c>
      <c r="AB22" s="16">
        <v>0</v>
      </c>
      <c r="AC22" s="16">
        <v>0</v>
      </c>
      <c r="AD22" s="16">
        <v>0</v>
      </c>
      <c r="AE22" s="16">
        <v>0</v>
      </c>
      <c r="AF22" s="18">
        <v>0</v>
      </c>
      <c r="AG22" s="17">
        <v>0.04</v>
      </c>
      <c r="AH22" s="16">
        <v>0.05</v>
      </c>
      <c r="AI22" s="16">
        <v>0.04</v>
      </c>
      <c r="AJ22" s="16">
        <v>0.03</v>
      </c>
      <c r="AK22" s="16">
        <v>0.05</v>
      </c>
      <c r="AL22" s="18">
        <v>0.05</v>
      </c>
      <c r="AM22" s="17">
        <v>0.04</v>
      </c>
      <c r="AN22" s="18">
        <v>0</v>
      </c>
    </row>
    <row r="23" spans="1:40" ht="15" customHeight="1" x14ac:dyDescent="0.3">
      <c r="A23" s="2" t="s">
        <v>329</v>
      </c>
      <c r="B23" s="9"/>
      <c r="D23" s="22"/>
      <c r="E23" s="9"/>
      <c r="F23" s="22"/>
      <c r="H23" s="12" t="s">
        <v>382</v>
      </c>
      <c r="I23" s="12" t="s">
        <v>382</v>
      </c>
      <c r="J23" s="12" t="s">
        <v>382</v>
      </c>
      <c r="L23" s="12" t="s">
        <v>382</v>
      </c>
      <c r="M23" s="12" t="s">
        <v>382</v>
      </c>
      <c r="N23" s="9"/>
      <c r="O23" s="22"/>
      <c r="Z23" s="9"/>
      <c r="AA23" s="22"/>
      <c r="AF23" s="9"/>
      <c r="AG23" s="22"/>
      <c r="AL23" s="9"/>
      <c r="AM23" s="22"/>
      <c r="AN23" s="9"/>
    </row>
    <row r="24" spans="1:40" ht="15" customHeight="1" x14ac:dyDescent="0.3">
      <c r="A24" s="2" t="s">
        <v>329</v>
      </c>
      <c r="B24" s="9" t="s">
        <v>774</v>
      </c>
      <c r="C24" s="13">
        <v>8</v>
      </c>
      <c r="D24" s="14">
        <v>4</v>
      </c>
      <c r="E24" s="15">
        <v>4</v>
      </c>
      <c r="F24" s="14">
        <v>1</v>
      </c>
      <c r="G24" s="13">
        <v>2</v>
      </c>
      <c r="H24" s="13">
        <v>1</v>
      </c>
      <c r="I24" s="13">
        <v>4</v>
      </c>
      <c r="J24" s="13">
        <v>1</v>
      </c>
      <c r="K24" s="13">
        <v>0</v>
      </c>
      <c r="L24" s="13">
        <v>3</v>
      </c>
      <c r="M24" s="13">
        <v>5</v>
      </c>
      <c r="N24" s="15">
        <v>1</v>
      </c>
      <c r="O24" s="14">
        <v>0</v>
      </c>
      <c r="P24" s="13">
        <v>8</v>
      </c>
      <c r="Q24" s="13">
        <v>0</v>
      </c>
      <c r="R24" s="13">
        <v>0</v>
      </c>
      <c r="S24" s="13">
        <v>0</v>
      </c>
      <c r="T24" s="13">
        <v>0</v>
      </c>
      <c r="U24" s="13">
        <v>0</v>
      </c>
      <c r="V24" s="13">
        <v>0</v>
      </c>
      <c r="W24" s="13">
        <v>0</v>
      </c>
      <c r="X24" s="13">
        <v>0</v>
      </c>
      <c r="Y24" s="13">
        <v>0</v>
      </c>
      <c r="Z24" s="15">
        <v>0</v>
      </c>
      <c r="AA24" s="14">
        <v>8</v>
      </c>
      <c r="AB24" s="13">
        <v>0</v>
      </c>
      <c r="AC24" s="13">
        <v>0</v>
      </c>
      <c r="AD24" s="13">
        <v>0</v>
      </c>
      <c r="AE24" s="13">
        <v>0</v>
      </c>
      <c r="AF24" s="15">
        <v>0</v>
      </c>
      <c r="AG24" s="14">
        <v>4</v>
      </c>
      <c r="AH24" s="13">
        <v>5</v>
      </c>
      <c r="AI24" s="13">
        <v>2</v>
      </c>
      <c r="AJ24" s="13">
        <v>2</v>
      </c>
      <c r="AK24" s="13">
        <v>2</v>
      </c>
      <c r="AL24" s="15">
        <v>3</v>
      </c>
      <c r="AM24" s="14">
        <v>8</v>
      </c>
      <c r="AN24" s="15">
        <v>0</v>
      </c>
    </row>
    <row r="25" spans="1:40" ht="15" customHeight="1" x14ac:dyDescent="0.3">
      <c r="A25" s="2" t="s">
        <v>329</v>
      </c>
      <c r="B25" s="9"/>
      <c r="C25" s="16">
        <v>0.03</v>
      </c>
      <c r="D25" s="17">
        <v>0.02</v>
      </c>
      <c r="E25" s="18">
        <v>0.03</v>
      </c>
      <c r="F25" s="17">
        <v>0.03</v>
      </c>
      <c r="G25" s="16">
        <v>0.06</v>
      </c>
      <c r="H25" s="16">
        <v>0.03</v>
      </c>
      <c r="I25" s="20">
        <v>0.09</v>
      </c>
      <c r="J25" s="16">
        <v>0.01</v>
      </c>
      <c r="K25" s="20">
        <v>0</v>
      </c>
      <c r="L25" s="16">
        <v>0.04</v>
      </c>
      <c r="M25" s="20">
        <v>7.0000000000000007E-2</v>
      </c>
      <c r="N25" s="21">
        <v>0.01</v>
      </c>
      <c r="O25" s="17">
        <v>0</v>
      </c>
      <c r="P25" s="16">
        <v>0.03</v>
      </c>
      <c r="Q25" s="16">
        <v>0</v>
      </c>
      <c r="R25" s="16">
        <v>0</v>
      </c>
      <c r="S25" s="16">
        <v>0</v>
      </c>
      <c r="T25" s="16">
        <v>0</v>
      </c>
      <c r="U25" s="16">
        <v>0</v>
      </c>
      <c r="V25" s="16">
        <v>0</v>
      </c>
      <c r="W25" s="16">
        <v>0</v>
      </c>
      <c r="X25" s="16">
        <v>0</v>
      </c>
      <c r="Y25" s="16">
        <v>0</v>
      </c>
      <c r="Z25" s="18">
        <v>0</v>
      </c>
      <c r="AA25" s="17">
        <v>0.03</v>
      </c>
      <c r="AB25" s="16">
        <v>0</v>
      </c>
      <c r="AC25" s="16">
        <v>0</v>
      </c>
      <c r="AD25" s="16">
        <v>0</v>
      </c>
      <c r="AE25" s="16">
        <v>0</v>
      </c>
      <c r="AF25" s="18">
        <v>0</v>
      </c>
      <c r="AG25" s="17">
        <v>0.02</v>
      </c>
      <c r="AH25" s="16">
        <v>0.03</v>
      </c>
      <c r="AI25" s="16">
        <v>0.03</v>
      </c>
      <c r="AJ25" s="16">
        <v>0.02</v>
      </c>
      <c r="AK25" s="16">
        <v>0.02</v>
      </c>
      <c r="AL25" s="18">
        <v>0.04</v>
      </c>
      <c r="AM25" s="17">
        <v>0.03</v>
      </c>
      <c r="AN25" s="18">
        <v>0</v>
      </c>
    </row>
    <row r="26" spans="1:40" ht="15" customHeight="1" x14ac:dyDescent="0.3">
      <c r="A26" s="2" t="s">
        <v>329</v>
      </c>
      <c r="B26" s="9"/>
      <c r="D26" s="22"/>
      <c r="E26" s="9"/>
      <c r="F26" s="22"/>
      <c r="I26" s="12" t="s">
        <v>416</v>
      </c>
      <c r="L26" s="12" t="s">
        <v>448</v>
      </c>
      <c r="M26" s="12" t="s">
        <v>448</v>
      </c>
      <c r="N26" s="9"/>
      <c r="O26" s="22"/>
      <c r="Z26" s="9"/>
      <c r="AA26" s="22"/>
      <c r="AF26" s="9"/>
      <c r="AG26" s="22"/>
      <c r="AL26" s="9"/>
      <c r="AM26" s="22"/>
      <c r="AN26" s="9"/>
    </row>
    <row r="27" spans="1:40" ht="15" customHeight="1" x14ac:dyDescent="0.3">
      <c r="A27" s="2" t="s">
        <v>329</v>
      </c>
      <c r="B27" s="9" t="s">
        <v>960</v>
      </c>
      <c r="C27" s="13">
        <v>165</v>
      </c>
      <c r="D27" s="14">
        <v>98</v>
      </c>
      <c r="E27" s="15">
        <v>67</v>
      </c>
      <c r="F27" s="14">
        <v>20</v>
      </c>
      <c r="G27" s="13">
        <v>8</v>
      </c>
      <c r="H27" s="13">
        <v>13</v>
      </c>
      <c r="I27" s="13">
        <v>20</v>
      </c>
      <c r="J27" s="13">
        <v>40</v>
      </c>
      <c r="K27" s="13">
        <v>64</v>
      </c>
      <c r="L27" s="13">
        <v>28</v>
      </c>
      <c r="M27" s="13">
        <v>33</v>
      </c>
      <c r="N27" s="15">
        <v>104</v>
      </c>
      <c r="O27" s="14">
        <v>0</v>
      </c>
      <c r="P27" s="13">
        <v>165</v>
      </c>
      <c r="Q27" s="13">
        <v>0</v>
      </c>
      <c r="R27" s="13">
        <v>0</v>
      </c>
      <c r="S27" s="13">
        <v>0</v>
      </c>
      <c r="T27" s="13">
        <v>0</v>
      </c>
      <c r="U27" s="13">
        <v>0</v>
      </c>
      <c r="V27" s="13">
        <v>0</v>
      </c>
      <c r="W27" s="13">
        <v>0</v>
      </c>
      <c r="X27" s="13">
        <v>0</v>
      </c>
      <c r="Y27" s="13">
        <v>0</v>
      </c>
      <c r="Z27" s="15">
        <v>0</v>
      </c>
      <c r="AA27" s="14">
        <v>159</v>
      </c>
      <c r="AB27" s="13">
        <v>6</v>
      </c>
      <c r="AC27" s="13">
        <v>1</v>
      </c>
      <c r="AD27" s="13">
        <v>5</v>
      </c>
      <c r="AE27" s="13">
        <v>0</v>
      </c>
      <c r="AF27" s="15">
        <v>0</v>
      </c>
      <c r="AG27" s="14">
        <v>91</v>
      </c>
      <c r="AH27" s="13">
        <v>74</v>
      </c>
      <c r="AI27" s="13">
        <v>39</v>
      </c>
      <c r="AJ27" s="13">
        <v>52</v>
      </c>
      <c r="AK27" s="13">
        <v>40</v>
      </c>
      <c r="AL27" s="15">
        <v>33</v>
      </c>
      <c r="AM27" s="14">
        <v>165</v>
      </c>
      <c r="AN27" s="15">
        <v>0</v>
      </c>
    </row>
    <row r="28" spans="1:40" ht="15" customHeight="1" x14ac:dyDescent="0.3">
      <c r="A28" s="2" t="s">
        <v>329</v>
      </c>
      <c r="B28" s="9"/>
      <c r="C28" s="16">
        <v>0.54</v>
      </c>
      <c r="D28" s="19">
        <v>0.61</v>
      </c>
      <c r="E28" s="21">
        <v>0.47</v>
      </c>
      <c r="F28" s="17">
        <v>0.66</v>
      </c>
      <c r="G28" s="16">
        <v>0.28000000000000003</v>
      </c>
      <c r="H28" s="16">
        <v>0.44</v>
      </c>
      <c r="I28" s="16">
        <v>0.46</v>
      </c>
      <c r="J28" s="16">
        <v>0.54</v>
      </c>
      <c r="K28" s="20">
        <v>0.66</v>
      </c>
      <c r="L28" s="16">
        <v>0.47</v>
      </c>
      <c r="M28" s="16">
        <v>0.45</v>
      </c>
      <c r="N28" s="21">
        <v>0.61</v>
      </c>
      <c r="O28" s="17">
        <v>0</v>
      </c>
      <c r="P28" s="16">
        <v>0.54</v>
      </c>
      <c r="Q28" s="16">
        <v>0</v>
      </c>
      <c r="R28" s="16">
        <v>0</v>
      </c>
      <c r="S28" s="16">
        <v>0</v>
      </c>
      <c r="T28" s="16">
        <v>0</v>
      </c>
      <c r="U28" s="16">
        <v>0</v>
      </c>
      <c r="V28" s="16">
        <v>0</v>
      </c>
      <c r="W28" s="16">
        <v>0</v>
      </c>
      <c r="X28" s="16">
        <v>0</v>
      </c>
      <c r="Y28" s="16">
        <v>0</v>
      </c>
      <c r="Z28" s="18">
        <v>0</v>
      </c>
      <c r="AA28" s="17">
        <v>0.54</v>
      </c>
      <c r="AB28" s="16">
        <v>1</v>
      </c>
      <c r="AC28" s="16">
        <v>1</v>
      </c>
      <c r="AD28" s="16">
        <v>1</v>
      </c>
      <c r="AE28" s="16">
        <v>0</v>
      </c>
      <c r="AF28" s="18">
        <v>0</v>
      </c>
      <c r="AG28" s="17">
        <v>0.56999999999999995</v>
      </c>
      <c r="AH28" s="16">
        <v>0.52</v>
      </c>
      <c r="AI28" s="16">
        <v>0.56999999999999995</v>
      </c>
      <c r="AJ28" s="16">
        <v>0.56000000000000005</v>
      </c>
      <c r="AK28" s="16">
        <v>0.53</v>
      </c>
      <c r="AL28" s="18">
        <v>0.51</v>
      </c>
      <c r="AM28" s="17">
        <v>0.54</v>
      </c>
      <c r="AN28" s="18">
        <v>0</v>
      </c>
    </row>
    <row r="29" spans="1:40" ht="15" customHeight="1" x14ac:dyDescent="0.3">
      <c r="A29" s="2" t="s">
        <v>329</v>
      </c>
      <c r="B29" s="9"/>
      <c r="D29" s="10" t="s">
        <v>378</v>
      </c>
      <c r="E29" s="9"/>
      <c r="F29" s="22"/>
      <c r="K29" s="12" t="s">
        <v>1376</v>
      </c>
      <c r="N29" s="11" t="s">
        <v>384</v>
      </c>
      <c r="O29" s="22"/>
      <c r="Z29" s="9"/>
      <c r="AA29" s="22"/>
      <c r="AF29" s="9"/>
      <c r="AG29" s="22"/>
      <c r="AL29" s="9"/>
      <c r="AM29" s="22"/>
      <c r="AN29" s="9"/>
    </row>
    <row r="30" spans="1:40" ht="15" customHeight="1" x14ac:dyDescent="0.3">
      <c r="A30" s="2" t="s">
        <v>329</v>
      </c>
      <c r="B30" s="9" t="s">
        <v>970</v>
      </c>
      <c r="C30" s="13">
        <v>36</v>
      </c>
      <c r="D30" s="14">
        <v>15</v>
      </c>
      <c r="E30" s="15">
        <v>22</v>
      </c>
      <c r="F30" s="14">
        <v>3</v>
      </c>
      <c r="G30" s="13">
        <v>7</v>
      </c>
      <c r="H30" s="13">
        <v>4</v>
      </c>
      <c r="I30" s="13">
        <v>4</v>
      </c>
      <c r="J30" s="13">
        <v>11</v>
      </c>
      <c r="K30" s="13">
        <v>7</v>
      </c>
      <c r="L30" s="13">
        <v>10</v>
      </c>
      <c r="M30" s="13">
        <v>8</v>
      </c>
      <c r="N30" s="15">
        <v>18</v>
      </c>
      <c r="O30" s="14">
        <v>0</v>
      </c>
      <c r="P30" s="13">
        <v>36</v>
      </c>
      <c r="Q30" s="13">
        <v>0</v>
      </c>
      <c r="R30" s="13">
        <v>0</v>
      </c>
      <c r="S30" s="13">
        <v>0</v>
      </c>
      <c r="T30" s="13">
        <v>0</v>
      </c>
      <c r="U30" s="13">
        <v>0</v>
      </c>
      <c r="V30" s="13">
        <v>0</v>
      </c>
      <c r="W30" s="13">
        <v>0</v>
      </c>
      <c r="X30" s="13">
        <v>0</v>
      </c>
      <c r="Y30" s="13">
        <v>0</v>
      </c>
      <c r="Z30" s="15">
        <v>0</v>
      </c>
      <c r="AA30" s="14">
        <v>36</v>
      </c>
      <c r="AB30" s="13">
        <v>0</v>
      </c>
      <c r="AC30" s="13">
        <v>0</v>
      </c>
      <c r="AD30" s="13">
        <v>0</v>
      </c>
      <c r="AE30" s="13">
        <v>0</v>
      </c>
      <c r="AF30" s="15">
        <v>0</v>
      </c>
      <c r="AG30" s="14">
        <v>19</v>
      </c>
      <c r="AH30" s="13">
        <v>17</v>
      </c>
      <c r="AI30" s="13">
        <v>5</v>
      </c>
      <c r="AJ30" s="13">
        <v>14</v>
      </c>
      <c r="AK30" s="13">
        <v>9</v>
      </c>
      <c r="AL30" s="15">
        <v>8</v>
      </c>
      <c r="AM30" s="14">
        <v>36</v>
      </c>
      <c r="AN30" s="15">
        <v>0</v>
      </c>
    </row>
    <row r="31" spans="1:40" ht="15" customHeight="1" x14ac:dyDescent="0.3">
      <c r="A31" s="2" t="s">
        <v>329</v>
      </c>
      <c r="B31" s="9"/>
      <c r="C31" s="25">
        <v>0.12</v>
      </c>
      <c r="D31" s="26">
        <v>0.09</v>
      </c>
      <c r="E31" s="27">
        <v>0.15</v>
      </c>
      <c r="F31" s="26">
        <v>0.09</v>
      </c>
      <c r="G31" s="25">
        <v>0.25</v>
      </c>
      <c r="H31" s="25">
        <v>0.15</v>
      </c>
      <c r="I31" s="25">
        <v>0.08</v>
      </c>
      <c r="J31" s="25">
        <v>0.15</v>
      </c>
      <c r="K31" s="25">
        <v>7.0000000000000007E-2</v>
      </c>
      <c r="L31" s="25">
        <v>0.17</v>
      </c>
      <c r="M31" s="25">
        <v>0.11</v>
      </c>
      <c r="N31" s="27">
        <v>0.11</v>
      </c>
      <c r="O31" s="26">
        <v>0</v>
      </c>
      <c r="P31" s="25">
        <v>0.12</v>
      </c>
      <c r="Q31" s="25">
        <v>0</v>
      </c>
      <c r="R31" s="25">
        <v>0</v>
      </c>
      <c r="S31" s="25">
        <v>0</v>
      </c>
      <c r="T31" s="25">
        <v>0</v>
      </c>
      <c r="U31" s="25">
        <v>0</v>
      </c>
      <c r="V31" s="25">
        <v>0</v>
      </c>
      <c r="W31" s="25">
        <v>0</v>
      </c>
      <c r="X31" s="25">
        <v>0</v>
      </c>
      <c r="Y31" s="25">
        <v>0</v>
      </c>
      <c r="Z31" s="27">
        <v>0</v>
      </c>
      <c r="AA31" s="26">
        <v>0.12</v>
      </c>
      <c r="AB31" s="25">
        <v>0</v>
      </c>
      <c r="AC31" s="25">
        <v>0</v>
      </c>
      <c r="AD31" s="25">
        <v>0</v>
      </c>
      <c r="AE31" s="25">
        <v>0</v>
      </c>
      <c r="AF31" s="27">
        <v>0</v>
      </c>
      <c r="AG31" s="26">
        <v>0.12</v>
      </c>
      <c r="AH31" s="25">
        <v>0.12</v>
      </c>
      <c r="AI31" s="25">
        <v>0.08</v>
      </c>
      <c r="AJ31" s="25">
        <v>0.15</v>
      </c>
      <c r="AK31" s="25">
        <v>0.12</v>
      </c>
      <c r="AL31" s="27">
        <v>0.12</v>
      </c>
      <c r="AM31" s="26">
        <v>0.12</v>
      </c>
      <c r="AN31" s="27">
        <v>0</v>
      </c>
    </row>
    <row r="32" spans="1:40" x14ac:dyDescent="0.3">
      <c r="A32" s="2" t="s">
        <v>329</v>
      </c>
      <c r="B32" s="2" t="s">
        <v>457</v>
      </c>
    </row>
    <row r="33" spans="1:2" x14ac:dyDescent="0.3">
      <c r="A33" s="2" t="s">
        <v>329</v>
      </c>
      <c r="B33" s="2" t="s">
        <v>458</v>
      </c>
    </row>
    <row r="34" spans="1:2" ht="15" customHeight="1" x14ac:dyDescent="0.3">
      <c r="A34" s="2" t="s">
        <v>329</v>
      </c>
    </row>
    <row r="35" spans="1:2" ht="15" customHeight="1" x14ac:dyDescent="0.3">
      <c r="A35" s="2" t="s">
        <v>329</v>
      </c>
      <c r="B35" s="2" t="s">
        <v>459</v>
      </c>
    </row>
  </sheetData>
  <mergeCells count="6">
    <mergeCell ref="AM6:AN6"/>
    <mergeCell ref="D6:E6"/>
    <mergeCell ref="F6:N6"/>
    <mergeCell ref="O6:Z6"/>
    <mergeCell ref="AA6:AF6"/>
    <mergeCell ref="AG6:AL6"/>
  </mergeCells>
  <hyperlinks>
    <hyperlink ref="B1" location="'Contents'!E1" display="&lt;&lt; Contents" xr:uid="{00000000-0004-0000-6900-000000000000}"/>
  </hyperlinks>
  <pageMargins left="0.7" right="0.7" top="0.75" bottom="0.75" header="0.3" footer="0.3"/>
  <headerFooter>
    <oddHeader>&amp;L&amp;"Aptos"&amp;12&amp;K000000 Classification: CONFIDENTIAL&amp;1#_x000D_</oddHeader>
  </headerFooter>
</worksheet>
</file>

<file path=xl/worksheets/sheet10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A00-000000000000}">
  <dimension ref="A1:AN35"/>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1377</v>
      </c>
    </row>
    <row r="4" spans="1:40" x14ac:dyDescent="0.3">
      <c r="A4" s="2" t="s">
        <v>329</v>
      </c>
      <c r="B4" s="2" t="s">
        <v>1378</v>
      </c>
    </row>
    <row r="5" spans="1:40" x14ac:dyDescent="0.3">
      <c r="A5" s="2" t="s">
        <v>329</v>
      </c>
      <c r="B5" s="2" t="s">
        <v>45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383</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389</v>
      </c>
      <c r="AA8" s="10" t="s">
        <v>377</v>
      </c>
      <c r="AB8" s="12" t="s">
        <v>378</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462</v>
      </c>
      <c r="D9" s="14">
        <v>266</v>
      </c>
      <c r="E9" s="15">
        <v>194</v>
      </c>
      <c r="F9" s="14">
        <v>45</v>
      </c>
      <c r="G9" s="13">
        <v>87</v>
      </c>
      <c r="H9" s="13">
        <v>75</v>
      </c>
      <c r="I9" s="13">
        <v>72</v>
      </c>
      <c r="J9" s="13">
        <v>86</v>
      </c>
      <c r="K9" s="13">
        <v>97</v>
      </c>
      <c r="L9" s="13">
        <v>132</v>
      </c>
      <c r="M9" s="13">
        <v>147</v>
      </c>
      <c r="N9" s="15">
        <v>183</v>
      </c>
      <c r="O9" s="14">
        <v>328</v>
      </c>
      <c r="P9" s="13">
        <v>80</v>
      </c>
      <c r="Q9" s="13">
        <v>54</v>
      </c>
      <c r="R9" s="13">
        <v>7</v>
      </c>
      <c r="S9" s="13">
        <v>35</v>
      </c>
      <c r="T9" s="13">
        <v>54</v>
      </c>
      <c r="U9" s="13">
        <v>32</v>
      </c>
      <c r="V9" s="13">
        <v>0</v>
      </c>
      <c r="W9" s="13">
        <v>13</v>
      </c>
      <c r="X9" s="13">
        <v>50</v>
      </c>
      <c r="Y9" s="13">
        <v>29</v>
      </c>
      <c r="Z9" s="15">
        <v>108</v>
      </c>
      <c r="AA9" s="14">
        <v>342</v>
      </c>
      <c r="AB9" s="13">
        <v>118</v>
      </c>
      <c r="AC9" s="13">
        <v>12</v>
      </c>
      <c r="AD9" s="13">
        <v>62</v>
      </c>
      <c r="AE9" s="13">
        <v>40</v>
      </c>
      <c r="AF9" s="15">
        <v>4</v>
      </c>
      <c r="AG9" s="14">
        <v>303</v>
      </c>
      <c r="AH9" s="13">
        <v>159</v>
      </c>
      <c r="AI9" s="13">
        <v>180</v>
      </c>
      <c r="AJ9" s="13">
        <v>123</v>
      </c>
      <c r="AK9" s="13">
        <v>80</v>
      </c>
      <c r="AL9" s="15">
        <v>79</v>
      </c>
      <c r="AM9" s="14">
        <v>462</v>
      </c>
      <c r="AN9" s="15">
        <v>0</v>
      </c>
    </row>
    <row r="10" spans="1:40" ht="15" customHeight="1" x14ac:dyDescent="0.3">
      <c r="A10" s="2" t="s">
        <v>329</v>
      </c>
      <c r="B10" s="9" t="s">
        <v>338</v>
      </c>
      <c r="C10" s="13">
        <v>445</v>
      </c>
      <c r="D10" s="14">
        <v>261</v>
      </c>
      <c r="E10" s="15">
        <v>184</v>
      </c>
      <c r="F10" s="14">
        <v>41</v>
      </c>
      <c r="G10" s="13">
        <v>80</v>
      </c>
      <c r="H10" s="13">
        <v>73</v>
      </c>
      <c r="I10" s="13">
        <v>69</v>
      </c>
      <c r="J10" s="13">
        <v>85</v>
      </c>
      <c r="K10" s="13">
        <v>96</v>
      </c>
      <c r="L10" s="13">
        <v>121</v>
      </c>
      <c r="M10" s="13">
        <v>142</v>
      </c>
      <c r="N10" s="15">
        <v>181</v>
      </c>
      <c r="O10" s="14">
        <v>315</v>
      </c>
      <c r="P10" s="13">
        <v>78</v>
      </c>
      <c r="Q10" s="13">
        <v>48</v>
      </c>
      <c r="R10" s="13">
        <v>6</v>
      </c>
      <c r="S10" s="13">
        <v>33</v>
      </c>
      <c r="T10" s="13">
        <v>52</v>
      </c>
      <c r="U10" s="13">
        <v>29</v>
      </c>
      <c r="V10" s="13">
        <v>0</v>
      </c>
      <c r="W10" s="13">
        <v>11</v>
      </c>
      <c r="X10" s="13">
        <v>48</v>
      </c>
      <c r="Y10" s="13">
        <v>27</v>
      </c>
      <c r="Z10" s="15">
        <v>112</v>
      </c>
      <c r="AA10" s="14">
        <v>331</v>
      </c>
      <c r="AB10" s="13">
        <v>114</v>
      </c>
      <c r="AC10" s="13">
        <v>11</v>
      </c>
      <c r="AD10" s="13">
        <v>60</v>
      </c>
      <c r="AE10" s="13">
        <v>35</v>
      </c>
      <c r="AF10" s="15">
        <v>8</v>
      </c>
      <c r="AG10" s="14">
        <v>290</v>
      </c>
      <c r="AH10" s="13">
        <v>154</v>
      </c>
      <c r="AI10" s="13">
        <v>159</v>
      </c>
      <c r="AJ10" s="13">
        <v>131</v>
      </c>
      <c r="AK10" s="13">
        <v>81</v>
      </c>
      <c r="AL10" s="15">
        <v>73</v>
      </c>
      <c r="AM10" s="14">
        <v>445</v>
      </c>
      <c r="AN10" s="15">
        <v>0</v>
      </c>
    </row>
    <row r="11" spans="1:40" ht="15" customHeight="1" x14ac:dyDescent="0.3">
      <c r="A11" s="2" t="s">
        <v>329</v>
      </c>
      <c r="B11" s="9" t="s">
        <v>909</v>
      </c>
      <c r="C11" s="13">
        <v>122</v>
      </c>
      <c r="D11" s="14">
        <v>77</v>
      </c>
      <c r="E11" s="15">
        <v>45</v>
      </c>
      <c r="F11" s="14">
        <v>15</v>
      </c>
      <c r="G11" s="13">
        <v>23</v>
      </c>
      <c r="H11" s="13">
        <v>21</v>
      </c>
      <c r="I11" s="13">
        <v>21</v>
      </c>
      <c r="J11" s="13">
        <v>14</v>
      </c>
      <c r="K11" s="13">
        <v>27</v>
      </c>
      <c r="L11" s="13">
        <v>38</v>
      </c>
      <c r="M11" s="13">
        <v>42</v>
      </c>
      <c r="N11" s="15">
        <v>41</v>
      </c>
      <c r="O11" s="14">
        <v>87</v>
      </c>
      <c r="P11" s="13">
        <v>23</v>
      </c>
      <c r="Q11" s="13">
        <v>19</v>
      </c>
      <c r="R11" s="13">
        <v>1</v>
      </c>
      <c r="S11" s="13">
        <v>11</v>
      </c>
      <c r="T11" s="13">
        <v>13</v>
      </c>
      <c r="U11" s="13">
        <v>5</v>
      </c>
      <c r="V11" s="13">
        <v>0</v>
      </c>
      <c r="W11" s="13">
        <v>4</v>
      </c>
      <c r="X11" s="13">
        <v>12</v>
      </c>
      <c r="Y11" s="13">
        <v>1</v>
      </c>
      <c r="Z11" s="15">
        <v>34</v>
      </c>
      <c r="AA11" s="14">
        <v>90</v>
      </c>
      <c r="AB11" s="13">
        <v>32</v>
      </c>
      <c r="AC11" s="13">
        <v>3</v>
      </c>
      <c r="AD11" s="13">
        <v>11</v>
      </c>
      <c r="AE11" s="13">
        <v>16</v>
      </c>
      <c r="AF11" s="15">
        <v>2</v>
      </c>
      <c r="AG11" s="14">
        <v>80</v>
      </c>
      <c r="AH11" s="13">
        <v>42</v>
      </c>
      <c r="AI11" s="13">
        <v>46</v>
      </c>
      <c r="AJ11" s="13">
        <v>35</v>
      </c>
      <c r="AK11" s="13">
        <v>24</v>
      </c>
      <c r="AL11" s="15">
        <v>18</v>
      </c>
      <c r="AM11" s="14">
        <v>122</v>
      </c>
      <c r="AN11" s="15">
        <v>0</v>
      </c>
    </row>
    <row r="12" spans="1:40" ht="15" customHeight="1" x14ac:dyDescent="0.3">
      <c r="A12" s="2" t="s">
        <v>329</v>
      </c>
      <c r="B12" s="9"/>
      <c r="C12" s="16">
        <v>0.27</v>
      </c>
      <c r="D12" s="17">
        <v>0.28999999999999998</v>
      </c>
      <c r="E12" s="18">
        <v>0.25</v>
      </c>
      <c r="F12" s="17">
        <v>0.37</v>
      </c>
      <c r="G12" s="16">
        <v>0.28999999999999998</v>
      </c>
      <c r="H12" s="16">
        <v>0.28999999999999998</v>
      </c>
      <c r="I12" s="16">
        <v>0.31</v>
      </c>
      <c r="J12" s="20">
        <v>0.16</v>
      </c>
      <c r="K12" s="16">
        <v>0.28999999999999998</v>
      </c>
      <c r="L12" s="16">
        <v>0.32</v>
      </c>
      <c r="M12" s="16">
        <v>0.3</v>
      </c>
      <c r="N12" s="18">
        <v>0.23</v>
      </c>
      <c r="O12" s="17">
        <v>0.27</v>
      </c>
      <c r="P12" s="16">
        <v>0.28999999999999998</v>
      </c>
      <c r="Q12" s="16">
        <v>0.39</v>
      </c>
      <c r="R12" s="16">
        <v>0.14000000000000001</v>
      </c>
      <c r="S12" s="16">
        <v>0.33</v>
      </c>
      <c r="T12" s="16">
        <v>0.25</v>
      </c>
      <c r="U12" s="16">
        <v>0.19</v>
      </c>
      <c r="V12" s="16">
        <v>0</v>
      </c>
      <c r="W12" s="16">
        <v>0.37</v>
      </c>
      <c r="X12" s="16">
        <v>0.26</v>
      </c>
      <c r="Y12" s="16">
        <v>0.03</v>
      </c>
      <c r="Z12" s="18">
        <v>0.3</v>
      </c>
      <c r="AA12" s="17">
        <v>0.27</v>
      </c>
      <c r="AB12" s="16">
        <v>0.28000000000000003</v>
      </c>
      <c r="AC12" s="16">
        <v>0.24</v>
      </c>
      <c r="AD12" s="16">
        <v>0.19</v>
      </c>
      <c r="AE12" s="20">
        <v>0.46</v>
      </c>
      <c r="AF12" s="18">
        <v>0.24</v>
      </c>
      <c r="AG12" s="17">
        <v>0.28000000000000003</v>
      </c>
      <c r="AH12" s="16">
        <v>0.27</v>
      </c>
      <c r="AI12" s="16">
        <v>0.28999999999999998</v>
      </c>
      <c r="AJ12" s="16">
        <v>0.26</v>
      </c>
      <c r="AK12" s="16">
        <v>0.28999999999999998</v>
      </c>
      <c r="AL12" s="18">
        <v>0.25</v>
      </c>
      <c r="AM12" s="17">
        <v>0.27</v>
      </c>
      <c r="AN12" s="18">
        <v>0</v>
      </c>
    </row>
    <row r="13" spans="1:40" ht="15" customHeight="1" x14ac:dyDescent="0.3">
      <c r="A13" s="2" t="s">
        <v>329</v>
      </c>
      <c r="B13" s="9"/>
      <c r="D13" s="22"/>
      <c r="E13" s="9"/>
      <c r="F13" s="10" t="s">
        <v>381</v>
      </c>
      <c r="I13" s="12" t="s">
        <v>381</v>
      </c>
      <c r="L13" s="12" t="s">
        <v>381</v>
      </c>
      <c r="M13" s="12" t="s">
        <v>381</v>
      </c>
      <c r="N13" s="9"/>
      <c r="O13" s="22"/>
      <c r="Z13" s="9"/>
      <c r="AA13" s="22"/>
      <c r="AE13" s="12" t="s">
        <v>621</v>
      </c>
      <c r="AF13" s="9"/>
      <c r="AG13" s="22"/>
      <c r="AL13" s="9"/>
      <c r="AM13" s="22"/>
      <c r="AN13" s="9"/>
    </row>
    <row r="14" spans="1:40" ht="15" customHeight="1" x14ac:dyDescent="0.3">
      <c r="A14" s="2" t="s">
        <v>329</v>
      </c>
      <c r="B14" s="9" t="s">
        <v>922</v>
      </c>
      <c r="C14" s="13">
        <v>160</v>
      </c>
      <c r="D14" s="14">
        <v>97</v>
      </c>
      <c r="E14" s="15">
        <v>63</v>
      </c>
      <c r="F14" s="14">
        <v>11</v>
      </c>
      <c r="G14" s="13">
        <v>27</v>
      </c>
      <c r="H14" s="13">
        <v>31</v>
      </c>
      <c r="I14" s="13">
        <v>24</v>
      </c>
      <c r="J14" s="13">
        <v>36</v>
      </c>
      <c r="K14" s="13">
        <v>31</v>
      </c>
      <c r="L14" s="13">
        <v>38</v>
      </c>
      <c r="M14" s="13">
        <v>55</v>
      </c>
      <c r="N14" s="15">
        <v>67</v>
      </c>
      <c r="O14" s="14">
        <v>112</v>
      </c>
      <c r="P14" s="13">
        <v>25</v>
      </c>
      <c r="Q14" s="13">
        <v>16</v>
      </c>
      <c r="R14" s="13">
        <v>2</v>
      </c>
      <c r="S14" s="13">
        <v>13</v>
      </c>
      <c r="T14" s="13">
        <v>23</v>
      </c>
      <c r="U14" s="13">
        <v>9</v>
      </c>
      <c r="V14" s="13">
        <v>0</v>
      </c>
      <c r="W14" s="13">
        <v>3</v>
      </c>
      <c r="X14" s="13">
        <v>18</v>
      </c>
      <c r="Y14" s="13">
        <v>11</v>
      </c>
      <c r="Z14" s="15">
        <v>41</v>
      </c>
      <c r="AA14" s="14">
        <v>123</v>
      </c>
      <c r="AB14" s="13">
        <v>37</v>
      </c>
      <c r="AC14" s="13">
        <v>2</v>
      </c>
      <c r="AD14" s="13">
        <v>26</v>
      </c>
      <c r="AE14" s="13">
        <v>9</v>
      </c>
      <c r="AF14" s="15">
        <v>0</v>
      </c>
      <c r="AG14" s="14">
        <v>110</v>
      </c>
      <c r="AH14" s="13">
        <v>50</v>
      </c>
      <c r="AI14" s="13">
        <v>62</v>
      </c>
      <c r="AJ14" s="13">
        <v>48</v>
      </c>
      <c r="AK14" s="13">
        <v>23</v>
      </c>
      <c r="AL14" s="15">
        <v>26</v>
      </c>
      <c r="AM14" s="14">
        <v>160</v>
      </c>
      <c r="AN14" s="15">
        <v>0</v>
      </c>
    </row>
    <row r="15" spans="1:40" ht="15" customHeight="1" x14ac:dyDescent="0.3">
      <c r="A15" s="2" t="s">
        <v>329</v>
      </c>
      <c r="B15" s="9"/>
      <c r="C15" s="16">
        <v>0.36</v>
      </c>
      <c r="D15" s="17">
        <v>0.37</v>
      </c>
      <c r="E15" s="18">
        <v>0.34</v>
      </c>
      <c r="F15" s="17">
        <v>0.27</v>
      </c>
      <c r="G15" s="16">
        <v>0.34</v>
      </c>
      <c r="H15" s="16">
        <v>0.43</v>
      </c>
      <c r="I15" s="16">
        <v>0.34</v>
      </c>
      <c r="J15" s="16">
        <v>0.42</v>
      </c>
      <c r="K15" s="16">
        <v>0.32</v>
      </c>
      <c r="L15" s="16">
        <v>0.31</v>
      </c>
      <c r="M15" s="16">
        <v>0.39</v>
      </c>
      <c r="N15" s="18">
        <v>0.37</v>
      </c>
      <c r="O15" s="17">
        <v>0.36</v>
      </c>
      <c r="P15" s="16">
        <v>0.32</v>
      </c>
      <c r="Q15" s="16">
        <v>0.33</v>
      </c>
      <c r="R15" s="16">
        <v>0.28000000000000003</v>
      </c>
      <c r="S15" s="16">
        <v>0.39</v>
      </c>
      <c r="T15" s="16">
        <v>0.43</v>
      </c>
      <c r="U15" s="16">
        <v>0.32</v>
      </c>
      <c r="V15" s="16">
        <v>0</v>
      </c>
      <c r="W15" s="16">
        <v>0.31</v>
      </c>
      <c r="X15" s="16">
        <v>0.38</v>
      </c>
      <c r="Y15" s="16">
        <v>0.39</v>
      </c>
      <c r="Z15" s="18">
        <v>0.36</v>
      </c>
      <c r="AA15" s="17">
        <v>0.37</v>
      </c>
      <c r="AB15" s="16">
        <v>0.33</v>
      </c>
      <c r="AC15" s="16">
        <v>0.19</v>
      </c>
      <c r="AD15" s="16">
        <v>0.42</v>
      </c>
      <c r="AE15" s="16">
        <v>0.27</v>
      </c>
      <c r="AF15" s="18">
        <v>0</v>
      </c>
      <c r="AG15" s="17">
        <v>0.38</v>
      </c>
      <c r="AH15" s="16">
        <v>0.32</v>
      </c>
      <c r="AI15" s="16">
        <v>0.39</v>
      </c>
      <c r="AJ15" s="16">
        <v>0.37</v>
      </c>
      <c r="AK15" s="16">
        <v>0.28999999999999998</v>
      </c>
      <c r="AL15" s="18">
        <v>0.36</v>
      </c>
      <c r="AM15" s="17">
        <v>0.36</v>
      </c>
      <c r="AN15" s="18">
        <v>0</v>
      </c>
    </row>
    <row r="16" spans="1:40" ht="15" customHeight="1" x14ac:dyDescent="0.3">
      <c r="A16" s="2" t="s">
        <v>329</v>
      </c>
      <c r="B16" s="9" t="s">
        <v>930</v>
      </c>
      <c r="C16" s="13">
        <v>121</v>
      </c>
      <c r="D16" s="14">
        <v>61</v>
      </c>
      <c r="E16" s="15">
        <v>60</v>
      </c>
      <c r="F16" s="14">
        <v>11</v>
      </c>
      <c r="G16" s="13">
        <v>20</v>
      </c>
      <c r="H16" s="13">
        <v>14</v>
      </c>
      <c r="I16" s="13">
        <v>20</v>
      </c>
      <c r="J16" s="13">
        <v>25</v>
      </c>
      <c r="K16" s="13">
        <v>31</v>
      </c>
      <c r="L16" s="13">
        <v>31</v>
      </c>
      <c r="M16" s="13">
        <v>34</v>
      </c>
      <c r="N16" s="15">
        <v>56</v>
      </c>
      <c r="O16" s="14">
        <v>87</v>
      </c>
      <c r="P16" s="13">
        <v>23</v>
      </c>
      <c r="Q16" s="13">
        <v>8</v>
      </c>
      <c r="R16" s="13">
        <v>4</v>
      </c>
      <c r="S16" s="13">
        <v>6</v>
      </c>
      <c r="T16" s="13">
        <v>11</v>
      </c>
      <c r="U16" s="13">
        <v>12</v>
      </c>
      <c r="V16" s="13">
        <v>0</v>
      </c>
      <c r="W16" s="13">
        <v>4</v>
      </c>
      <c r="X16" s="13">
        <v>9</v>
      </c>
      <c r="Y16" s="13">
        <v>14</v>
      </c>
      <c r="Z16" s="15">
        <v>30</v>
      </c>
      <c r="AA16" s="14">
        <v>90</v>
      </c>
      <c r="AB16" s="13">
        <v>30</v>
      </c>
      <c r="AC16" s="13">
        <v>6</v>
      </c>
      <c r="AD16" s="13">
        <v>12</v>
      </c>
      <c r="AE16" s="13">
        <v>6</v>
      </c>
      <c r="AF16" s="15">
        <v>6</v>
      </c>
      <c r="AG16" s="14">
        <v>72</v>
      </c>
      <c r="AH16" s="13">
        <v>49</v>
      </c>
      <c r="AI16" s="13">
        <v>35</v>
      </c>
      <c r="AJ16" s="13">
        <v>37</v>
      </c>
      <c r="AK16" s="13">
        <v>29</v>
      </c>
      <c r="AL16" s="15">
        <v>19</v>
      </c>
      <c r="AM16" s="14">
        <v>121</v>
      </c>
      <c r="AN16" s="15">
        <v>0</v>
      </c>
    </row>
    <row r="17" spans="1:40" ht="15" customHeight="1" x14ac:dyDescent="0.3">
      <c r="A17" s="2" t="s">
        <v>329</v>
      </c>
      <c r="B17" s="9"/>
      <c r="C17" s="16">
        <v>0.27</v>
      </c>
      <c r="D17" s="19">
        <v>0.23</v>
      </c>
      <c r="E17" s="21">
        <v>0.33</v>
      </c>
      <c r="F17" s="17">
        <v>0.27</v>
      </c>
      <c r="G17" s="16">
        <v>0.25</v>
      </c>
      <c r="H17" s="16">
        <v>0.19</v>
      </c>
      <c r="I17" s="16">
        <v>0.28000000000000003</v>
      </c>
      <c r="J17" s="16">
        <v>0.28999999999999998</v>
      </c>
      <c r="K17" s="16">
        <v>0.32</v>
      </c>
      <c r="L17" s="16">
        <v>0.26</v>
      </c>
      <c r="M17" s="16">
        <v>0.24</v>
      </c>
      <c r="N17" s="18">
        <v>0.31</v>
      </c>
      <c r="O17" s="17">
        <v>0.27</v>
      </c>
      <c r="P17" s="16">
        <v>0.3</v>
      </c>
      <c r="Q17" s="16">
        <v>0.17</v>
      </c>
      <c r="R17" s="16">
        <v>0.57999999999999996</v>
      </c>
      <c r="S17" s="16">
        <v>0.17</v>
      </c>
      <c r="T17" s="16">
        <v>0.21</v>
      </c>
      <c r="U17" s="16">
        <v>0.4</v>
      </c>
      <c r="V17" s="16">
        <v>0</v>
      </c>
      <c r="W17" s="16">
        <v>0.32</v>
      </c>
      <c r="X17" s="16">
        <v>0.19</v>
      </c>
      <c r="Y17" s="16">
        <v>0.52</v>
      </c>
      <c r="Z17" s="18">
        <v>0.27</v>
      </c>
      <c r="AA17" s="17">
        <v>0.27</v>
      </c>
      <c r="AB17" s="16">
        <v>0.27</v>
      </c>
      <c r="AC17" s="16">
        <v>0.56000000000000005</v>
      </c>
      <c r="AD17" s="16">
        <v>0.21</v>
      </c>
      <c r="AE17" s="16">
        <v>0.17</v>
      </c>
      <c r="AF17" s="18">
        <v>0.76</v>
      </c>
      <c r="AG17" s="17">
        <v>0.25</v>
      </c>
      <c r="AH17" s="16">
        <v>0.31</v>
      </c>
      <c r="AI17" s="16">
        <v>0.22</v>
      </c>
      <c r="AJ17" s="16">
        <v>0.28999999999999998</v>
      </c>
      <c r="AK17" s="16">
        <v>0.36</v>
      </c>
      <c r="AL17" s="18">
        <v>0.27</v>
      </c>
      <c r="AM17" s="17">
        <v>0.27</v>
      </c>
      <c r="AN17" s="18">
        <v>0</v>
      </c>
    </row>
    <row r="18" spans="1:40" ht="15" customHeight="1" x14ac:dyDescent="0.3">
      <c r="A18" s="2" t="s">
        <v>329</v>
      </c>
      <c r="B18" s="9"/>
      <c r="D18" s="22"/>
      <c r="E18" s="11" t="s">
        <v>377</v>
      </c>
      <c r="F18" s="22"/>
      <c r="N18" s="9"/>
      <c r="O18" s="22"/>
      <c r="U18" s="12" t="s">
        <v>1379</v>
      </c>
      <c r="Z18" s="9"/>
      <c r="AA18" s="22"/>
      <c r="AF18" s="9"/>
      <c r="AG18" s="22"/>
      <c r="AH18" s="12" t="s">
        <v>379</v>
      </c>
      <c r="AK18" s="12" t="s">
        <v>379</v>
      </c>
      <c r="AL18" s="9"/>
      <c r="AM18" s="22"/>
      <c r="AN18" s="9"/>
    </row>
    <row r="19" spans="1:40" ht="15" customHeight="1" x14ac:dyDescent="0.3">
      <c r="A19" s="2" t="s">
        <v>329</v>
      </c>
      <c r="B19" s="9" t="s">
        <v>940</v>
      </c>
      <c r="C19" s="13">
        <v>26</v>
      </c>
      <c r="D19" s="14">
        <v>18</v>
      </c>
      <c r="E19" s="15">
        <v>8</v>
      </c>
      <c r="F19" s="14">
        <v>3</v>
      </c>
      <c r="G19" s="13">
        <v>3</v>
      </c>
      <c r="H19" s="13">
        <v>6</v>
      </c>
      <c r="I19" s="13">
        <v>3</v>
      </c>
      <c r="J19" s="13">
        <v>7</v>
      </c>
      <c r="K19" s="13">
        <v>4</v>
      </c>
      <c r="L19" s="13">
        <v>6</v>
      </c>
      <c r="M19" s="13">
        <v>9</v>
      </c>
      <c r="N19" s="15">
        <v>11</v>
      </c>
      <c r="O19" s="14">
        <v>16</v>
      </c>
      <c r="P19" s="13">
        <v>6</v>
      </c>
      <c r="Q19" s="13">
        <v>4</v>
      </c>
      <c r="R19" s="13">
        <v>0</v>
      </c>
      <c r="S19" s="13">
        <v>1</v>
      </c>
      <c r="T19" s="13">
        <v>4</v>
      </c>
      <c r="U19" s="13">
        <v>3</v>
      </c>
      <c r="V19" s="13">
        <v>0</v>
      </c>
      <c r="W19" s="13">
        <v>0</v>
      </c>
      <c r="X19" s="13">
        <v>3</v>
      </c>
      <c r="Y19" s="13">
        <v>2</v>
      </c>
      <c r="Z19" s="15">
        <v>4</v>
      </c>
      <c r="AA19" s="14">
        <v>18</v>
      </c>
      <c r="AB19" s="13">
        <v>8</v>
      </c>
      <c r="AC19" s="13">
        <v>0</v>
      </c>
      <c r="AD19" s="13">
        <v>6</v>
      </c>
      <c r="AE19" s="13">
        <v>2</v>
      </c>
      <c r="AF19" s="15">
        <v>0</v>
      </c>
      <c r="AG19" s="14">
        <v>17</v>
      </c>
      <c r="AH19" s="13">
        <v>9</v>
      </c>
      <c r="AI19" s="13">
        <v>10</v>
      </c>
      <c r="AJ19" s="13">
        <v>6</v>
      </c>
      <c r="AK19" s="13">
        <v>3</v>
      </c>
      <c r="AL19" s="15">
        <v>7</v>
      </c>
      <c r="AM19" s="14">
        <v>26</v>
      </c>
      <c r="AN19" s="15">
        <v>0</v>
      </c>
    </row>
    <row r="20" spans="1:40" ht="15" customHeight="1" x14ac:dyDescent="0.3">
      <c r="A20" s="2" t="s">
        <v>329</v>
      </c>
      <c r="B20" s="9"/>
      <c r="C20" s="16">
        <v>0.06</v>
      </c>
      <c r="D20" s="17">
        <v>7.0000000000000007E-2</v>
      </c>
      <c r="E20" s="18">
        <v>0.04</v>
      </c>
      <c r="F20" s="17">
        <v>7.0000000000000007E-2</v>
      </c>
      <c r="G20" s="16">
        <v>0.04</v>
      </c>
      <c r="H20" s="16">
        <v>0.09</v>
      </c>
      <c r="I20" s="16">
        <v>0.04</v>
      </c>
      <c r="J20" s="16">
        <v>0.08</v>
      </c>
      <c r="K20" s="16">
        <v>0.04</v>
      </c>
      <c r="L20" s="16">
        <v>0.05</v>
      </c>
      <c r="M20" s="16">
        <v>7.0000000000000007E-2</v>
      </c>
      <c r="N20" s="18">
        <v>0.06</v>
      </c>
      <c r="O20" s="17">
        <v>0.05</v>
      </c>
      <c r="P20" s="16">
        <v>0.08</v>
      </c>
      <c r="Q20" s="16">
        <v>0.09</v>
      </c>
      <c r="R20" s="16">
        <v>0</v>
      </c>
      <c r="S20" s="16">
        <v>0.02</v>
      </c>
      <c r="T20" s="16">
        <v>7.0000000000000007E-2</v>
      </c>
      <c r="U20" s="16">
        <v>0.09</v>
      </c>
      <c r="V20" s="16">
        <v>0</v>
      </c>
      <c r="W20" s="16">
        <v>0</v>
      </c>
      <c r="X20" s="16">
        <v>0.06</v>
      </c>
      <c r="Y20" s="16">
        <v>0.06</v>
      </c>
      <c r="Z20" s="18">
        <v>0.04</v>
      </c>
      <c r="AA20" s="17">
        <v>0.05</v>
      </c>
      <c r="AB20" s="16">
        <v>7.0000000000000007E-2</v>
      </c>
      <c r="AC20" s="16">
        <v>0</v>
      </c>
      <c r="AD20" s="16">
        <v>0.09</v>
      </c>
      <c r="AE20" s="16">
        <v>7.0000000000000007E-2</v>
      </c>
      <c r="AF20" s="18">
        <v>0</v>
      </c>
      <c r="AG20" s="17">
        <v>0.06</v>
      </c>
      <c r="AH20" s="16">
        <v>0.06</v>
      </c>
      <c r="AI20" s="16">
        <v>7.0000000000000007E-2</v>
      </c>
      <c r="AJ20" s="16">
        <v>0.05</v>
      </c>
      <c r="AK20" s="16">
        <v>0.03</v>
      </c>
      <c r="AL20" s="18">
        <v>0.09</v>
      </c>
      <c r="AM20" s="17">
        <v>0.06</v>
      </c>
      <c r="AN20" s="18">
        <v>0</v>
      </c>
    </row>
    <row r="21" spans="1:40" ht="15" customHeight="1" x14ac:dyDescent="0.3">
      <c r="A21" s="2" t="s">
        <v>329</v>
      </c>
      <c r="B21" s="9" t="s">
        <v>950</v>
      </c>
      <c r="C21" s="13">
        <v>7</v>
      </c>
      <c r="D21" s="14">
        <v>2</v>
      </c>
      <c r="E21" s="15">
        <v>5</v>
      </c>
      <c r="F21" s="14">
        <v>0</v>
      </c>
      <c r="G21" s="13">
        <v>3</v>
      </c>
      <c r="H21" s="13">
        <v>0</v>
      </c>
      <c r="I21" s="13">
        <v>2</v>
      </c>
      <c r="J21" s="13">
        <v>1</v>
      </c>
      <c r="K21" s="13">
        <v>1</v>
      </c>
      <c r="L21" s="13">
        <v>3</v>
      </c>
      <c r="M21" s="13">
        <v>2</v>
      </c>
      <c r="N21" s="15">
        <v>2</v>
      </c>
      <c r="O21" s="14">
        <v>5</v>
      </c>
      <c r="P21" s="13">
        <v>0</v>
      </c>
      <c r="Q21" s="13">
        <v>0</v>
      </c>
      <c r="R21" s="13">
        <v>0</v>
      </c>
      <c r="S21" s="13">
        <v>1</v>
      </c>
      <c r="T21" s="13">
        <v>2</v>
      </c>
      <c r="U21" s="13">
        <v>0</v>
      </c>
      <c r="V21" s="13">
        <v>0</v>
      </c>
      <c r="W21" s="13">
        <v>0</v>
      </c>
      <c r="X21" s="13">
        <v>1</v>
      </c>
      <c r="Y21" s="13">
        <v>0</v>
      </c>
      <c r="Z21" s="15">
        <v>3</v>
      </c>
      <c r="AA21" s="14">
        <v>3</v>
      </c>
      <c r="AB21" s="13">
        <v>4</v>
      </c>
      <c r="AC21" s="13">
        <v>0</v>
      </c>
      <c r="AD21" s="13">
        <v>3</v>
      </c>
      <c r="AE21" s="13">
        <v>1</v>
      </c>
      <c r="AF21" s="15">
        <v>0</v>
      </c>
      <c r="AG21" s="14">
        <v>5</v>
      </c>
      <c r="AH21" s="13">
        <v>2</v>
      </c>
      <c r="AI21" s="13">
        <v>2</v>
      </c>
      <c r="AJ21" s="13">
        <v>3</v>
      </c>
      <c r="AK21" s="13">
        <v>0</v>
      </c>
      <c r="AL21" s="15">
        <v>2</v>
      </c>
      <c r="AM21" s="14">
        <v>7</v>
      </c>
      <c r="AN21" s="15">
        <v>0</v>
      </c>
    </row>
    <row r="22" spans="1:40" ht="15" customHeight="1" x14ac:dyDescent="0.3">
      <c r="A22" s="2" t="s">
        <v>329</v>
      </c>
      <c r="B22" s="9"/>
      <c r="C22" s="16">
        <v>0.01</v>
      </c>
      <c r="D22" s="17">
        <v>0.01</v>
      </c>
      <c r="E22" s="18">
        <v>0.03</v>
      </c>
      <c r="F22" s="17">
        <v>0</v>
      </c>
      <c r="G22" s="16">
        <v>0.03</v>
      </c>
      <c r="H22" s="16">
        <v>0</v>
      </c>
      <c r="I22" s="16">
        <v>0.03</v>
      </c>
      <c r="J22" s="16">
        <v>0.01</v>
      </c>
      <c r="K22" s="16">
        <v>0.01</v>
      </c>
      <c r="L22" s="16">
        <v>0.02</v>
      </c>
      <c r="M22" s="16">
        <v>0.01</v>
      </c>
      <c r="N22" s="18">
        <v>0.01</v>
      </c>
      <c r="O22" s="17">
        <v>0.01</v>
      </c>
      <c r="P22" s="16">
        <v>0</v>
      </c>
      <c r="Q22" s="16">
        <v>0</v>
      </c>
      <c r="R22" s="16">
        <v>0</v>
      </c>
      <c r="S22" s="16">
        <v>0.03</v>
      </c>
      <c r="T22" s="16">
        <v>0.04</v>
      </c>
      <c r="U22" s="16">
        <v>0</v>
      </c>
      <c r="V22" s="16">
        <v>0</v>
      </c>
      <c r="W22" s="16">
        <v>0</v>
      </c>
      <c r="X22" s="16">
        <v>0.02</v>
      </c>
      <c r="Y22" s="16">
        <v>0</v>
      </c>
      <c r="Z22" s="18">
        <v>0.02</v>
      </c>
      <c r="AA22" s="17">
        <v>0.01</v>
      </c>
      <c r="AB22" s="16">
        <v>0.03</v>
      </c>
      <c r="AC22" s="16">
        <v>0</v>
      </c>
      <c r="AD22" s="20">
        <v>0.04</v>
      </c>
      <c r="AE22" s="16">
        <v>0.03</v>
      </c>
      <c r="AF22" s="18">
        <v>0</v>
      </c>
      <c r="AG22" s="17">
        <v>0.02</v>
      </c>
      <c r="AH22" s="16">
        <v>0.01</v>
      </c>
      <c r="AI22" s="16">
        <v>0.01</v>
      </c>
      <c r="AJ22" s="16">
        <v>0.02</v>
      </c>
      <c r="AK22" s="16">
        <v>0</v>
      </c>
      <c r="AL22" s="18">
        <v>0.03</v>
      </c>
      <c r="AM22" s="17">
        <v>0.01</v>
      </c>
      <c r="AN22" s="18">
        <v>0</v>
      </c>
    </row>
    <row r="23" spans="1:40" ht="15" customHeight="1" x14ac:dyDescent="0.3">
      <c r="A23" s="2" t="s">
        <v>329</v>
      </c>
      <c r="B23" s="9"/>
      <c r="D23" s="22"/>
      <c r="E23" s="9"/>
      <c r="F23" s="22"/>
      <c r="N23" s="9"/>
      <c r="O23" s="22"/>
      <c r="Z23" s="9"/>
      <c r="AA23" s="22"/>
      <c r="AD23" s="12" t="s">
        <v>377</v>
      </c>
      <c r="AF23" s="9"/>
      <c r="AG23" s="22"/>
      <c r="AL23" s="9"/>
      <c r="AM23" s="22"/>
      <c r="AN23" s="9"/>
    </row>
    <row r="24" spans="1:40" ht="15" customHeight="1" x14ac:dyDescent="0.3">
      <c r="A24" s="2" t="s">
        <v>329</v>
      </c>
      <c r="B24" s="9" t="s">
        <v>774</v>
      </c>
      <c r="C24" s="13">
        <v>9</v>
      </c>
      <c r="D24" s="14">
        <v>6</v>
      </c>
      <c r="E24" s="15">
        <v>3</v>
      </c>
      <c r="F24" s="14">
        <v>1</v>
      </c>
      <c r="G24" s="13">
        <v>4</v>
      </c>
      <c r="H24" s="13">
        <v>0</v>
      </c>
      <c r="I24" s="13">
        <v>0</v>
      </c>
      <c r="J24" s="13">
        <v>3</v>
      </c>
      <c r="K24" s="13">
        <v>2</v>
      </c>
      <c r="L24" s="13">
        <v>5</v>
      </c>
      <c r="M24" s="13">
        <v>0</v>
      </c>
      <c r="N24" s="15">
        <v>5</v>
      </c>
      <c r="O24" s="14">
        <v>8</v>
      </c>
      <c r="P24" s="13">
        <v>1</v>
      </c>
      <c r="Q24" s="13">
        <v>1</v>
      </c>
      <c r="R24" s="13">
        <v>0</v>
      </c>
      <c r="S24" s="13">
        <v>2</v>
      </c>
      <c r="T24" s="13">
        <v>0</v>
      </c>
      <c r="U24" s="13">
        <v>0</v>
      </c>
      <c r="V24" s="13">
        <v>0</v>
      </c>
      <c r="W24" s="13">
        <v>0</v>
      </c>
      <c r="X24" s="13">
        <v>5</v>
      </c>
      <c r="Y24" s="13">
        <v>0</v>
      </c>
      <c r="Z24" s="15">
        <v>1</v>
      </c>
      <c r="AA24" s="14">
        <v>7</v>
      </c>
      <c r="AB24" s="13">
        <v>3</v>
      </c>
      <c r="AC24" s="13">
        <v>0</v>
      </c>
      <c r="AD24" s="13">
        <v>3</v>
      </c>
      <c r="AE24" s="13">
        <v>0</v>
      </c>
      <c r="AF24" s="15">
        <v>0</v>
      </c>
      <c r="AG24" s="14">
        <v>6</v>
      </c>
      <c r="AH24" s="13">
        <v>3</v>
      </c>
      <c r="AI24" s="13">
        <v>4</v>
      </c>
      <c r="AJ24" s="13">
        <v>2</v>
      </c>
      <c r="AK24" s="13">
        <v>2</v>
      </c>
      <c r="AL24" s="15">
        <v>1</v>
      </c>
      <c r="AM24" s="14">
        <v>9</v>
      </c>
      <c r="AN24" s="15">
        <v>0</v>
      </c>
    </row>
    <row r="25" spans="1:40" ht="15" customHeight="1" x14ac:dyDescent="0.3">
      <c r="A25" s="2" t="s">
        <v>329</v>
      </c>
      <c r="B25" s="9"/>
      <c r="C25" s="16">
        <v>0.02</v>
      </c>
      <c r="D25" s="17">
        <v>0.02</v>
      </c>
      <c r="E25" s="18">
        <v>0.02</v>
      </c>
      <c r="F25" s="17">
        <v>0.02</v>
      </c>
      <c r="G25" s="16">
        <v>0.05</v>
      </c>
      <c r="H25" s="16">
        <v>0</v>
      </c>
      <c r="I25" s="16">
        <v>0</v>
      </c>
      <c r="J25" s="16">
        <v>0.03</v>
      </c>
      <c r="K25" s="16">
        <v>0.02</v>
      </c>
      <c r="L25" s="16">
        <v>0.04</v>
      </c>
      <c r="M25" s="20">
        <v>0</v>
      </c>
      <c r="N25" s="18">
        <v>0.02</v>
      </c>
      <c r="O25" s="17">
        <v>0.03</v>
      </c>
      <c r="P25" s="16">
        <v>0.01</v>
      </c>
      <c r="Q25" s="16">
        <v>0.02</v>
      </c>
      <c r="R25" s="16">
        <v>0</v>
      </c>
      <c r="S25" s="16">
        <v>0.06</v>
      </c>
      <c r="T25" s="16">
        <v>0</v>
      </c>
      <c r="U25" s="16">
        <v>0</v>
      </c>
      <c r="V25" s="16">
        <v>0</v>
      </c>
      <c r="W25" s="16">
        <v>0</v>
      </c>
      <c r="X25" s="20">
        <v>0.1</v>
      </c>
      <c r="Y25" s="16">
        <v>0</v>
      </c>
      <c r="Z25" s="18">
        <v>0.01</v>
      </c>
      <c r="AA25" s="17">
        <v>0.02</v>
      </c>
      <c r="AB25" s="16">
        <v>0.02</v>
      </c>
      <c r="AC25" s="16">
        <v>0</v>
      </c>
      <c r="AD25" s="16">
        <v>0.04</v>
      </c>
      <c r="AE25" s="16">
        <v>0</v>
      </c>
      <c r="AF25" s="18">
        <v>0</v>
      </c>
      <c r="AG25" s="17">
        <v>0.02</v>
      </c>
      <c r="AH25" s="16">
        <v>0.02</v>
      </c>
      <c r="AI25" s="16">
        <v>0.03</v>
      </c>
      <c r="AJ25" s="16">
        <v>0.02</v>
      </c>
      <c r="AK25" s="16">
        <v>0.03</v>
      </c>
      <c r="AL25" s="18">
        <v>0.01</v>
      </c>
      <c r="AM25" s="17">
        <v>0.02</v>
      </c>
      <c r="AN25" s="18">
        <v>0</v>
      </c>
    </row>
    <row r="26" spans="1:40" ht="15" customHeight="1" x14ac:dyDescent="0.3">
      <c r="A26" s="2" t="s">
        <v>329</v>
      </c>
      <c r="B26" s="9"/>
      <c r="D26" s="22"/>
      <c r="E26" s="9"/>
      <c r="F26" s="22"/>
      <c r="G26" s="12" t="s">
        <v>384</v>
      </c>
      <c r="J26" s="12" t="s">
        <v>384</v>
      </c>
      <c r="L26" s="12" t="s">
        <v>384</v>
      </c>
      <c r="N26" s="9"/>
      <c r="O26" s="22"/>
      <c r="X26" s="12" t="s">
        <v>1192</v>
      </c>
      <c r="Z26" s="9"/>
      <c r="AA26" s="22"/>
      <c r="AF26" s="9"/>
      <c r="AG26" s="22"/>
      <c r="AL26" s="9"/>
      <c r="AM26" s="22"/>
      <c r="AN26" s="9"/>
    </row>
    <row r="27" spans="1:40" ht="15" customHeight="1" x14ac:dyDescent="0.3">
      <c r="A27" s="2" t="s">
        <v>329</v>
      </c>
      <c r="B27" s="9" t="s">
        <v>960</v>
      </c>
      <c r="C27" s="13">
        <v>282</v>
      </c>
      <c r="D27" s="14">
        <v>174</v>
      </c>
      <c r="E27" s="15">
        <v>108</v>
      </c>
      <c r="F27" s="14">
        <v>26</v>
      </c>
      <c r="G27" s="13">
        <v>50</v>
      </c>
      <c r="H27" s="13">
        <v>52</v>
      </c>
      <c r="I27" s="13">
        <v>45</v>
      </c>
      <c r="J27" s="13">
        <v>50</v>
      </c>
      <c r="K27" s="13">
        <v>58</v>
      </c>
      <c r="L27" s="13">
        <v>77</v>
      </c>
      <c r="M27" s="13">
        <v>97</v>
      </c>
      <c r="N27" s="15">
        <v>108</v>
      </c>
      <c r="O27" s="14">
        <v>199</v>
      </c>
      <c r="P27" s="13">
        <v>48</v>
      </c>
      <c r="Q27" s="13">
        <v>35</v>
      </c>
      <c r="R27" s="13">
        <v>3</v>
      </c>
      <c r="S27" s="13">
        <v>24</v>
      </c>
      <c r="T27" s="13">
        <v>35</v>
      </c>
      <c r="U27" s="13">
        <v>15</v>
      </c>
      <c r="V27" s="13">
        <v>0</v>
      </c>
      <c r="W27" s="13">
        <v>8</v>
      </c>
      <c r="X27" s="13">
        <v>30</v>
      </c>
      <c r="Y27" s="13">
        <v>11</v>
      </c>
      <c r="Z27" s="15">
        <v>74</v>
      </c>
      <c r="AA27" s="14">
        <v>213</v>
      </c>
      <c r="AB27" s="13">
        <v>69</v>
      </c>
      <c r="AC27" s="13">
        <v>5</v>
      </c>
      <c r="AD27" s="13">
        <v>37</v>
      </c>
      <c r="AE27" s="13">
        <v>26</v>
      </c>
      <c r="AF27" s="15">
        <v>2</v>
      </c>
      <c r="AG27" s="14">
        <v>191</v>
      </c>
      <c r="AH27" s="13">
        <v>91</v>
      </c>
      <c r="AI27" s="13">
        <v>108</v>
      </c>
      <c r="AJ27" s="13">
        <v>83</v>
      </c>
      <c r="AK27" s="13">
        <v>47</v>
      </c>
      <c r="AL27" s="15">
        <v>44</v>
      </c>
      <c r="AM27" s="14">
        <v>282</v>
      </c>
      <c r="AN27" s="15">
        <v>0</v>
      </c>
    </row>
    <row r="28" spans="1:40" ht="15" customHeight="1" x14ac:dyDescent="0.3">
      <c r="A28" s="2" t="s">
        <v>329</v>
      </c>
      <c r="B28" s="9"/>
      <c r="C28" s="16">
        <v>0.63</v>
      </c>
      <c r="D28" s="17">
        <v>0.67</v>
      </c>
      <c r="E28" s="18">
        <v>0.59</v>
      </c>
      <c r="F28" s="17">
        <v>0.64</v>
      </c>
      <c r="G28" s="16">
        <v>0.63</v>
      </c>
      <c r="H28" s="16">
        <v>0.72</v>
      </c>
      <c r="I28" s="16">
        <v>0.65</v>
      </c>
      <c r="J28" s="16">
        <v>0.59</v>
      </c>
      <c r="K28" s="16">
        <v>0.61</v>
      </c>
      <c r="L28" s="16">
        <v>0.63</v>
      </c>
      <c r="M28" s="16">
        <v>0.68</v>
      </c>
      <c r="N28" s="18">
        <v>0.6</v>
      </c>
      <c r="O28" s="17">
        <v>0.63</v>
      </c>
      <c r="P28" s="16">
        <v>0.61</v>
      </c>
      <c r="Q28" s="16">
        <v>0.72</v>
      </c>
      <c r="R28" s="16">
        <v>0.42</v>
      </c>
      <c r="S28" s="16">
        <v>0.72</v>
      </c>
      <c r="T28" s="16">
        <v>0.68</v>
      </c>
      <c r="U28" s="16">
        <v>0.5</v>
      </c>
      <c r="V28" s="16">
        <v>0</v>
      </c>
      <c r="W28" s="16">
        <v>0.68</v>
      </c>
      <c r="X28" s="16">
        <v>0.63</v>
      </c>
      <c r="Y28" s="16">
        <v>0.42</v>
      </c>
      <c r="Z28" s="18">
        <v>0.66</v>
      </c>
      <c r="AA28" s="17">
        <v>0.64</v>
      </c>
      <c r="AB28" s="16">
        <v>0.61</v>
      </c>
      <c r="AC28" s="16">
        <v>0.44</v>
      </c>
      <c r="AD28" s="16">
        <v>0.61</v>
      </c>
      <c r="AE28" s="16">
        <v>0.73</v>
      </c>
      <c r="AF28" s="18">
        <v>0.24</v>
      </c>
      <c r="AG28" s="17">
        <v>0.66</v>
      </c>
      <c r="AH28" s="16">
        <v>0.59</v>
      </c>
      <c r="AI28" s="16">
        <v>0.68</v>
      </c>
      <c r="AJ28" s="16">
        <v>0.63</v>
      </c>
      <c r="AK28" s="16">
        <v>0.57999999999999996</v>
      </c>
      <c r="AL28" s="18">
        <v>0.61</v>
      </c>
      <c r="AM28" s="17">
        <v>0.63</v>
      </c>
      <c r="AN28" s="18">
        <v>0</v>
      </c>
    </row>
    <row r="29" spans="1:40" ht="15" customHeight="1" x14ac:dyDescent="0.3">
      <c r="A29" s="2" t="s">
        <v>329</v>
      </c>
      <c r="B29" s="9" t="s">
        <v>970</v>
      </c>
      <c r="C29" s="13">
        <v>33</v>
      </c>
      <c r="D29" s="14">
        <v>20</v>
      </c>
      <c r="E29" s="15">
        <v>13</v>
      </c>
      <c r="F29" s="14">
        <v>3</v>
      </c>
      <c r="G29" s="13">
        <v>6</v>
      </c>
      <c r="H29" s="13">
        <v>6</v>
      </c>
      <c r="I29" s="13">
        <v>5</v>
      </c>
      <c r="J29" s="13">
        <v>8</v>
      </c>
      <c r="K29" s="13">
        <v>5</v>
      </c>
      <c r="L29" s="13">
        <v>9</v>
      </c>
      <c r="M29" s="13">
        <v>11</v>
      </c>
      <c r="N29" s="15">
        <v>12</v>
      </c>
      <c r="O29" s="14">
        <v>21</v>
      </c>
      <c r="P29" s="13">
        <v>6</v>
      </c>
      <c r="Q29" s="13">
        <v>4</v>
      </c>
      <c r="R29" s="13">
        <v>0</v>
      </c>
      <c r="S29" s="13">
        <v>2</v>
      </c>
      <c r="T29" s="13">
        <v>6</v>
      </c>
      <c r="U29" s="13">
        <v>3</v>
      </c>
      <c r="V29" s="13">
        <v>0</v>
      </c>
      <c r="W29" s="13">
        <v>0</v>
      </c>
      <c r="X29" s="13">
        <v>4</v>
      </c>
      <c r="Y29" s="13">
        <v>2</v>
      </c>
      <c r="Z29" s="15">
        <v>7</v>
      </c>
      <c r="AA29" s="14">
        <v>21</v>
      </c>
      <c r="AB29" s="13">
        <v>12</v>
      </c>
      <c r="AC29" s="13">
        <v>0</v>
      </c>
      <c r="AD29" s="13">
        <v>8</v>
      </c>
      <c r="AE29" s="13">
        <v>3</v>
      </c>
      <c r="AF29" s="15">
        <v>0</v>
      </c>
      <c r="AG29" s="14">
        <v>21</v>
      </c>
      <c r="AH29" s="13">
        <v>11</v>
      </c>
      <c r="AI29" s="13">
        <v>12</v>
      </c>
      <c r="AJ29" s="13">
        <v>9</v>
      </c>
      <c r="AK29" s="13">
        <v>3</v>
      </c>
      <c r="AL29" s="15">
        <v>8</v>
      </c>
      <c r="AM29" s="14">
        <v>33</v>
      </c>
      <c r="AN29" s="15">
        <v>0</v>
      </c>
    </row>
    <row r="30" spans="1:40" ht="15" customHeight="1" x14ac:dyDescent="0.3">
      <c r="A30" s="2" t="s">
        <v>329</v>
      </c>
      <c r="B30" s="9"/>
      <c r="C30" s="16">
        <v>7.0000000000000007E-2</v>
      </c>
      <c r="D30" s="17">
        <v>0.08</v>
      </c>
      <c r="E30" s="18">
        <v>7.0000000000000007E-2</v>
      </c>
      <c r="F30" s="17">
        <v>7.0000000000000007E-2</v>
      </c>
      <c r="G30" s="16">
        <v>0.08</v>
      </c>
      <c r="H30" s="16">
        <v>0.09</v>
      </c>
      <c r="I30" s="16">
        <v>7.0000000000000007E-2</v>
      </c>
      <c r="J30" s="16">
        <v>0.09</v>
      </c>
      <c r="K30" s="16">
        <v>0.05</v>
      </c>
      <c r="L30" s="16">
        <v>7.0000000000000007E-2</v>
      </c>
      <c r="M30" s="16">
        <v>0.08</v>
      </c>
      <c r="N30" s="18">
        <v>7.0000000000000007E-2</v>
      </c>
      <c r="O30" s="17">
        <v>7.0000000000000007E-2</v>
      </c>
      <c r="P30" s="16">
        <v>0.08</v>
      </c>
      <c r="Q30" s="16">
        <v>0.09</v>
      </c>
      <c r="R30" s="16">
        <v>0</v>
      </c>
      <c r="S30" s="16">
        <v>0.05</v>
      </c>
      <c r="T30" s="16">
        <v>0.11</v>
      </c>
      <c r="U30" s="16">
        <v>0.09</v>
      </c>
      <c r="V30" s="16">
        <v>0</v>
      </c>
      <c r="W30" s="16">
        <v>0</v>
      </c>
      <c r="X30" s="16">
        <v>0.08</v>
      </c>
      <c r="Y30" s="16">
        <v>0.06</v>
      </c>
      <c r="Z30" s="18">
        <v>0.06</v>
      </c>
      <c r="AA30" s="17">
        <v>0.06</v>
      </c>
      <c r="AB30" s="16">
        <v>0.1</v>
      </c>
      <c r="AC30" s="16">
        <v>0</v>
      </c>
      <c r="AD30" s="20">
        <v>0.14000000000000001</v>
      </c>
      <c r="AE30" s="16">
        <v>0.1</v>
      </c>
      <c r="AF30" s="18">
        <v>0</v>
      </c>
      <c r="AG30" s="17">
        <v>7.0000000000000007E-2</v>
      </c>
      <c r="AH30" s="16">
        <v>7.0000000000000007E-2</v>
      </c>
      <c r="AI30" s="16">
        <v>0.08</v>
      </c>
      <c r="AJ30" s="16">
        <v>7.0000000000000007E-2</v>
      </c>
      <c r="AK30" s="16">
        <v>0.03</v>
      </c>
      <c r="AL30" s="18">
        <v>0.12</v>
      </c>
      <c r="AM30" s="17">
        <v>7.0000000000000007E-2</v>
      </c>
      <c r="AN30" s="18">
        <v>0</v>
      </c>
    </row>
    <row r="31" spans="1:40" ht="15" customHeight="1" x14ac:dyDescent="0.3">
      <c r="A31" s="2" t="s">
        <v>329</v>
      </c>
      <c r="B31" s="9"/>
      <c r="C31" s="28"/>
      <c r="D31" s="29"/>
      <c r="E31" s="30"/>
      <c r="F31" s="29"/>
      <c r="G31" s="28"/>
      <c r="H31" s="28"/>
      <c r="I31" s="28"/>
      <c r="J31" s="28"/>
      <c r="K31" s="28"/>
      <c r="L31" s="28"/>
      <c r="M31" s="28"/>
      <c r="N31" s="30"/>
      <c r="O31" s="29"/>
      <c r="P31" s="28"/>
      <c r="Q31" s="28"/>
      <c r="R31" s="28"/>
      <c r="S31" s="28"/>
      <c r="T31" s="28"/>
      <c r="U31" s="28"/>
      <c r="V31" s="28"/>
      <c r="W31" s="28"/>
      <c r="X31" s="28"/>
      <c r="Y31" s="28"/>
      <c r="Z31" s="30"/>
      <c r="AA31" s="29"/>
      <c r="AB31" s="28"/>
      <c r="AC31" s="28"/>
      <c r="AD31" s="47" t="s">
        <v>377</v>
      </c>
      <c r="AE31" s="28"/>
      <c r="AF31" s="30"/>
      <c r="AG31" s="29"/>
      <c r="AH31" s="28"/>
      <c r="AI31" s="28"/>
      <c r="AJ31" s="28"/>
      <c r="AK31" s="28"/>
      <c r="AL31" s="30"/>
      <c r="AM31" s="29"/>
      <c r="AN31" s="30"/>
    </row>
    <row r="32" spans="1:40" x14ac:dyDescent="0.3">
      <c r="A32" s="2" t="s">
        <v>329</v>
      </c>
      <c r="B32" s="2" t="s">
        <v>457</v>
      </c>
    </row>
    <row r="33" spans="1:2" x14ac:dyDescent="0.3">
      <c r="A33" s="2" t="s">
        <v>329</v>
      </c>
      <c r="B33" s="2" t="s">
        <v>458</v>
      </c>
    </row>
    <row r="34" spans="1:2" ht="15" customHeight="1" x14ac:dyDescent="0.3">
      <c r="A34" s="2" t="s">
        <v>329</v>
      </c>
    </row>
    <row r="35" spans="1:2" ht="15" customHeight="1" x14ac:dyDescent="0.3">
      <c r="A35" s="2" t="s">
        <v>329</v>
      </c>
      <c r="B35" s="2" t="s">
        <v>459</v>
      </c>
    </row>
  </sheetData>
  <mergeCells count="6">
    <mergeCell ref="AM6:AN6"/>
    <mergeCell ref="D6:E6"/>
    <mergeCell ref="F6:N6"/>
    <mergeCell ref="O6:Z6"/>
    <mergeCell ref="AA6:AF6"/>
    <mergeCell ref="AG6:AL6"/>
  </mergeCells>
  <hyperlinks>
    <hyperlink ref="B1" location="'Contents'!E1" display="&lt;&lt; Contents" xr:uid="{00000000-0004-0000-6A00-000000000000}"/>
  </hyperlinks>
  <pageMargins left="0.7" right="0.7" top="0.75" bottom="0.75" header="0.3" footer="0.3"/>
  <headerFooter>
    <oddHeader>&amp;L&amp;"Aptos"&amp;12&amp;K000000 Classification: CONFIDENTIAL&amp;1#_x000D_</oddHeader>
  </headerFooter>
</worksheet>
</file>

<file path=xl/worksheets/sheet10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B00-000000000000}">
  <dimension ref="A1:AN37"/>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1380</v>
      </c>
    </row>
    <row r="4" spans="1:40" x14ac:dyDescent="0.3">
      <c r="A4" s="2" t="s">
        <v>329</v>
      </c>
      <c r="B4" s="2" t="s">
        <v>1381</v>
      </c>
    </row>
    <row r="5" spans="1:40" x14ac:dyDescent="0.3">
      <c r="A5" s="2" t="s">
        <v>329</v>
      </c>
      <c r="B5" s="2" t="s">
        <v>47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467</v>
      </c>
      <c r="M8" s="12" t="s">
        <v>386</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205</v>
      </c>
      <c r="D9" s="14">
        <v>104</v>
      </c>
      <c r="E9" s="15">
        <v>100</v>
      </c>
      <c r="F9" s="14">
        <v>25</v>
      </c>
      <c r="G9" s="13">
        <v>46</v>
      </c>
      <c r="H9" s="13">
        <v>30</v>
      </c>
      <c r="I9" s="13">
        <v>25</v>
      </c>
      <c r="J9" s="13">
        <v>33</v>
      </c>
      <c r="K9" s="13">
        <v>46</v>
      </c>
      <c r="L9" s="13">
        <v>71</v>
      </c>
      <c r="M9" s="13">
        <v>55</v>
      </c>
      <c r="N9" s="15">
        <v>79</v>
      </c>
      <c r="O9" s="14">
        <v>154</v>
      </c>
      <c r="P9" s="13">
        <v>29</v>
      </c>
      <c r="Q9" s="13">
        <v>18</v>
      </c>
      <c r="R9" s="13">
        <v>8</v>
      </c>
      <c r="S9" s="13">
        <v>19</v>
      </c>
      <c r="T9" s="13">
        <v>22</v>
      </c>
      <c r="U9" s="13">
        <v>21</v>
      </c>
      <c r="V9" s="13">
        <v>0</v>
      </c>
      <c r="W9" s="13">
        <v>2</v>
      </c>
      <c r="X9" s="13">
        <v>26</v>
      </c>
      <c r="Y9" s="13">
        <v>14</v>
      </c>
      <c r="Z9" s="15">
        <v>46</v>
      </c>
      <c r="AA9" s="14">
        <v>149</v>
      </c>
      <c r="AB9" s="13">
        <v>56</v>
      </c>
      <c r="AC9" s="13">
        <v>8</v>
      </c>
      <c r="AD9" s="13">
        <v>27</v>
      </c>
      <c r="AE9" s="13">
        <v>19</v>
      </c>
      <c r="AF9" s="15">
        <v>2</v>
      </c>
      <c r="AG9" s="14">
        <v>135</v>
      </c>
      <c r="AH9" s="13">
        <v>70</v>
      </c>
      <c r="AI9" s="13">
        <v>81</v>
      </c>
      <c r="AJ9" s="13">
        <v>54</v>
      </c>
      <c r="AK9" s="13">
        <v>33</v>
      </c>
      <c r="AL9" s="15">
        <v>37</v>
      </c>
      <c r="AM9" s="14">
        <v>205</v>
      </c>
      <c r="AN9" s="15">
        <v>0</v>
      </c>
    </row>
    <row r="10" spans="1:40" ht="15" customHeight="1" x14ac:dyDescent="0.3">
      <c r="A10" s="2" t="s">
        <v>329</v>
      </c>
      <c r="B10" s="9" t="s">
        <v>338</v>
      </c>
      <c r="C10" s="13">
        <v>195</v>
      </c>
      <c r="D10" s="14">
        <v>100</v>
      </c>
      <c r="E10" s="15">
        <v>95</v>
      </c>
      <c r="F10" s="14">
        <v>23</v>
      </c>
      <c r="G10" s="13">
        <v>43</v>
      </c>
      <c r="H10" s="13">
        <v>28</v>
      </c>
      <c r="I10" s="13">
        <v>24</v>
      </c>
      <c r="J10" s="13">
        <v>32</v>
      </c>
      <c r="K10" s="13">
        <v>46</v>
      </c>
      <c r="L10" s="13">
        <v>65</v>
      </c>
      <c r="M10" s="13">
        <v>51</v>
      </c>
      <c r="N10" s="15">
        <v>78</v>
      </c>
      <c r="O10" s="14">
        <v>147</v>
      </c>
      <c r="P10" s="13">
        <v>28</v>
      </c>
      <c r="Q10" s="13">
        <v>15</v>
      </c>
      <c r="R10" s="13">
        <v>7</v>
      </c>
      <c r="S10" s="13">
        <v>18</v>
      </c>
      <c r="T10" s="13">
        <v>21</v>
      </c>
      <c r="U10" s="13">
        <v>19</v>
      </c>
      <c r="V10" s="13">
        <v>0</v>
      </c>
      <c r="W10" s="13">
        <v>2</v>
      </c>
      <c r="X10" s="13">
        <v>26</v>
      </c>
      <c r="Y10" s="13">
        <v>12</v>
      </c>
      <c r="Z10" s="15">
        <v>48</v>
      </c>
      <c r="AA10" s="14">
        <v>143</v>
      </c>
      <c r="AB10" s="13">
        <v>53</v>
      </c>
      <c r="AC10" s="13">
        <v>7</v>
      </c>
      <c r="AD10" s="13">
        <v>25</v>
      </c>
      <c r="AE10" s="13">
        <v>17</v>
      </c>
      <c r="AF10" s="15">
        <v>4</v>
      </c>
      <c r="AG10" s="14">
        <v>127</v>
      </c>
      <c r="AH10" s="13">
        <v>68</v>
      </c>
      <c r="AI10" s="13">
        <v>71</v>
      </c>
      <c r="AJ10" s="13">
        <v>57</v>
      </c>
      <c r="AK10" s="13">
        <v>33</v>
      </c>
      <c r="AL10" s="15">
        <v>34</v>
      </c>
      <c r="AM10" s="14">
        <v>195</v>
      </c>
      <c r="AN10" s="15">
        <v>0</v>
      </c>
    </row>
    <row r="11" spans="1:40" ht="15" customHeight="1" x14ac:dyDescent="0.3">
      <c r="A11" s="2" t="s">
        <v>329</v>
      </c>
      <c r="B11" s="9" t="s">
        <v>909</v>
      </c>
      <c r="C11" s="13">
        <v>57</v>
      </c>
      <c r="D11" s="14">
        <v>29</v>
      </c>
      <c r="E11" s="15">
        <v>28</v>
      </c>
      <c r="F11" s="14">
        <v>12</v>
      </c>
      <c r="G11" s="13">
        <v>12</v>
      </c>
      <c r="H11" s="13">
        <v>9</v>
      </c>
      <c r="I11" s="13">
        <v>8</v>
      </c>
      <c r="J11" s="13">
        <v>5</v>
      </c>
      <c r="K11" s="13">
        <v>11</v>
      </c>
      <c r="L11" s="13">
        <v>24</v>
      </c>
      <c r="M11" s="13">
        <v>17</v>
      </c>
      <c r="N11" s="15">
        <v>16</v>
      </c>
      <c r="O11" s="14">
        <v>42</v>
      </c>
      <c r="P11" s="13">
        <v>9</v>
      </c>
      <c r="Q11" s="13">
        <v>5</v>
      </c>
      <c r="R11" s="13">
        <v>2</v>
      </c>
      <c r="S11" s="13">
        <v>6</v>
      </c>
      <c r="T11" s="13">
        <v>7</v>
      </c>
      <c r="U11" s="13">
        <v>6</v>
      </c>
      <c r="V11" s="13">
        <v>0</v>
      </c>
      <c r="W11" s="13">
        <v>1</v>
      </c>
      <c r="X11" s="13">
        <v>6</v>
      </c>
      <c r="Y11" s="13">
        <v>2</v>
      </c>
      <c r="Z11" s="15">
        <v>14</v>
      </c>
      <c r="AA11" s="14">
        <v>40</v>
      </c>
      <c r="AB11" s="13">
        <v>17</v>
      </c>
      <c r="AC11" s="13">
        <v>3</v>
      </c>
      <c r="AD11" s="13">
        <v>6</v>
      </c>
      <c r="AE11" s="13">
        <v>6</v>
      </c>
      <c r="AF11" s="15">
        <v>2</v>
      </c>
      <c r="AG11" s="14">
        <v>36</v>
      </c>
      <c r="AH11" s="13">
        <v>21</v>
      </c>
      <c r="AI11" s="13">
        <v>19</v>
      </c>
      <c r="AJ11" s="13">
        <v>17</v>
      </c>
      <c r="AK11" s="13">
        <v>7</v>
      </c>
      <c r="AL11" s="15">
        <v>14</v>
      </c>
      <c r="AM11" s="14">
        <v>57</v>
      </c>
      <c r="AN11" s="15">
        <v>0</v>
      </c>
    </row>
    <row r="12" spans="1:40" ht="15" customHeight="1" x14ac:dyDescent="0.3">
      <c r="A12" s="2" t="s">
        <v>329</v>
      </c>
      <c r="B12" s="9"/>
      <c r="C12" s="16">
        <v>0.28999999999999998</v>
      </c>
      <c r="D12" s="17">
        <v>0.28999999999999998</v>
      </c>
      <c r="E12" s="18">
        <v>0.28999999999999998</v>
      </c>
      <c r="F12" s="17">
        <v>0.51</v>
      </c>
      <c r="G12" s="16">
        <v>0.28999999999999998</v>
      </c>
      <c r="H12" s="16">
        <v>0.33</v>
      </c>
      <c r="I12" s="16">
        <v>0.34</v>
      </c>
      <c r="J12" s="16">
        <v>0.16</v>
      </c>
      <c r="K12" s="16">
        <v>0.23</v>
      </c>
      <c r="L12" s="16">
        <v>0.37</v>
      </c>
      <c r="M12" s="16">
        <v>0.33</v>
      </c>
      <c r="N12" s="21">
        <v>0.2</v>
      </c>
      <c r="O12" s="17">
        <v>0.28999999999999998</v>
      </c>
      <c r="P12" s="16">
        <v>0.31</v>
      </c>
      <c r="Q12" s="16">
        <v>0.34</v>
      </c>
      <c r="R12" s="16">
        <v>0.25</v>
      </c>
      <c r="S12" s="16">
        <v>0.36</v>
      </c>
      <c r="T12" s="16">
        <v>0.32</v>
      </c>
      <c r="U12" s="16">
        <v>0.32</v>
      </c>
      <c r="V12" s="16">
        <v>0</v>
      </c>
      <c r="W12" s="16">
        <v>0.5</v>
      </c>
      <c r="X12" s="16">
        <v>0.22</v>
      </c>
      <c r="Y12" s="16">
        <v>0.14000000000000001</v>
      </c>
      <c r="Z12" s="18">
        <v>0.28999999999999998</v>
      </c>
      <c r="AA12" s="17">
        <v>0.28000000000000003</v>
      </c>
      <c r="AB12" s="16">
        <v>0.33</v>
      </c>
      <c r="AC12" s="16">
        <v>0.51</v>
      </c>
      <c r="AD12" s="16">
        <v>0.24</v>
      </c>
      <c r="AE12" s="16">
        <v>0.36</v>
      </c>
      <c r="AF12" s="18">
        <v>0.49</v>
      </c>
      <c r="AG12" s="17">
        <v>0.28000000000000003</v>
      </c>
      <c r="AH12" s="16">
        <v>0.31</v>
      </c>
      <c r="AI12" s="16">
        <v>0.27</v>
      </c>
      <c r="AJ12" s="16">
        <v>0.3</v>
      </c>
      <c r="AK12" s="16">
        <v>0.21</v>
      </c>
      <c r="AL12" s="18">
        <v>0.4</v>
      </c>
      <c r="AM12" s="17">
        <v>0.28999999999999998</v>
      </c>
      <c r="AN12" s="18">
        <v>0</v>
      </c>
    </row>
    <row r="13" spans="1:40" ht="15" customHeight="1" x14ac:dyDescent="0.3">
      <c r="A13" s="2" t="s">
        <v>329</v>
      </c>
      <c r="B13" s="9"/>
      <c r="D13" s="22"/>
      <c r="E13" s="9"/>
      <c r="F13" s="22"/>
      <c r="L13" s="12" t="s">
        <v>415</v>
      </c>
      <c r="N13" s="9"/>
      <c r="O13" s="22"/>
      <c r="Z13" s="9"/>
      <c r="AA13" s="22"/>
      <c r="AF13" s="9"/>
      <c r="AG13" s="22"/>
      <c r="AL13" s="9"/>
      <c r="AM13" s="22"/>
      <c r="AN13" s="9"/>
    </row>
    <row r="14" spans="1:40" ht="15" customHeight="1" x14ac:dyDescent="0.3">
      <c r="A14" s="2" t="s">
        <v>329</v>
      </c>
      <c r="B14" s="9" t="s">
        <v>922</v>
      </c>
      <c r="C14" s="13">
        <v>58</v>
      </c>
      <c r="D14" s="14">
        <v>31</v>
      </c>
      <c r="E14" s="15">
        <v>28</v>
      </c>
      <c r="F14" s="14">
        <v>3</v>
      </c>
      <c r="G14" s="13">
        <v>13</v>
      </c>
      <c r="H14" s="13">
        <v>9</v>
      </c>
      <c r="I14" s="13">
        <v>8</v>
      </c>
      <c r="J14" s="13">
        <v>14</v>
      </c>
      <c r="K14" s="13">
        <v>13</v>
      </c>
      <c r="L14" s="13">
        <v>15</v>
      </c>
      <c r="M14" s="13">
        <v>16</v>
      </c>
      <c r="N14" s="15">
        <v>27</v>
      </c>
      <c r="O14" s="14">
        <v>42</v>
      </c>
      <c r="P14" s="13">
        <v>9</v>
      </c>
      <c r="Q14" s="13">
        <v>6</v>
      </c>
      <c r="R14" s="13">
        <v>3</v>
      </c>
      <c r="S14" s="13">
        <v>1</v>
      </c>
      <c r="T14" s="13">
        <v>8</v>
      </c>
      <c r="U14" s="13">
        <v>5</v>
      </c>
      <c r="V14" s="13">
        <v>0</v>
      </c>
      <c r="W14" s="13">
        <v>0</v>
      </c>
      <c r="X14" s="13">
        <v>7</v>
      </c>
      <c r="Y14" s="13">
        <v>4</v>
      </c>
      <c r="Z14" s="15">
        <v>15</v>
      </c>
      <c r="AA14" s="14">
        <v>40</v>
      </c>
      <c r="AB14" s="13">
        <v>18</v>
      </c>
      <c r="AC14" s="13">
        <v>2</v>
      </c>
      <c r="AD14" s="13">
        <v>10</v>
      </c>
      <c r="AE14" s="13">
        <v>7</v>
      </c>
      <c r="AF14" s="15">
        <v>0</v>
      </c>
      <c r="AG14" s="14">
        <v>40</v>
      </c>
      <c r="AH14" s="13">
        <v>18</v>
      </c>
      <c r="AI14" s="13">
        <v>25</v>
      </c>
      <c r="AJ14" s="13">
        <v>15</v>
      </c>
      <c r="AK14" s="13">
        <v>7</v>
      </c>
      <c r="AL14" s="15">
        <v>11</v>
      </c>
      <c r="AM14" s="14">
        <v>58</v>
      </c>
      <c r="AN14" s="15">
        <v>0</v>
      </c>
    </row>
    <row r="15" spans="1:40" ht="15" customHeight="1" x14ac:dyDescent="0.3">
      <c r="A15" s="2" t="s">
        <v>329</v>
      </c>
      <c r="B15" s="9"/>
      <c r="C15" s="16">
        <v>0.3</v>
      </c>
      <c r="D15" s="17">
        <v>0.31</v>
      </c>
      <c r="E15" s="18">
        <v>0.28999999999999998</v>
      </c>
      <c r="F15" s="17">
        <v>0.11</v>
      </c>
      <c r="G15" s="16">
        <v>0.3</v>
      </c>
      <c r="H15" s="16">
        <v>0.3</v>
      </c>
      <c r="I15" s="16">
        <v>0.33</v>
      </c>
      <c r="J15" s="16">
        <v>0.43</v>
      </c>
      <c r="K15" s="16">
        <v>0.28999999999999998</v>
      </c>
      <c r="L15" s="16">
        <v>0.23</v>
      </c>
      <c r="M15" s="16">
        <v>0.31</v>
      </c>
      <c r="N15" s="18">
        <v>0.35</v>
      </c>
      <c r="O15" s="17">
        <v>0.28000000000000003</v>
      </c>
      <c r="P15" s="16">
        <v>0.31</v>
      </c>
      <c r="Q15" s="16">
        <v>0.4</v>
      </c>
      <c r="R15" s="16">
        <v>0.5</v>
      </c>
      <c r="S15" s="16">
        <v>0.05</v>
      </c>
      <c r="T15" s="16">
        <v>0.4</v>
      </c>
      <c r="U15" s="16">
        <v>0.28000000000000003</v>
      </c>
      <c r="V15" s="16">
        <v>0</v>
      </c>
      <c r="W15" s="16">
        <v>0</v>
      </c>
      <c r="X15" s="16">
        <v>0.25</v>
      </c>
      <c r="Y15" s="16">
        <v>0.35</v>
      </c>
      <c r="Z15" s="18">
        <v>0.31</v>
      </c>
      <c r="AA15" s="17">
        <v>0.28000000000000003</v>
      </c>
      <c r="AB15" s="16">
        <v>0.35</v>
      </c>
      <c r="AC15" s="16">
        <v>0.26</v>
      </c>
      <c r="AD15" s="16">
        <v>0.4</v>
      </c>
      <c r="AE15" s="16">
        <v>0.38</v>
      </c>
      <c r="AF15" s="18">
        <v>0</v>
      </c>
      <c r="AG15" s="17">
        <v>0.32</v>
      </c>
      <c r="AH15" s="16">
        <v>0.27</v>
      </c>
      <c r="AI15" s="16">
        <v>0.36</v>
      </c>
      <c r="AJ15" s="16">
        <v>0.27</v>
      </c>
      <c r="AK15" s="16">
        <v>0.2</v>
      </c>
      <c r="AL15" s="18">
        <v>0.33</v>
      </c>
      <c r="AM15" s="17">
        <v>0.3</v>
      </c>
      <c r="AN15" s="18">
        <v>0</v>
      </c>
    </row>
    <row r="16" spans="1:40" ht="15" customHeight="1" x14ac:dyDescent="0.3">
      <c r="A16" s="2" t="s">
        <v>329</v>
      </c>
      <c r="B16" s="9"/>
      <c r="D16" s="22"/>
      <c r="E16" s="9"/>
      <c r="F16" s="22"/>
      <c r="J16" s="12" t="s">
        <v>383</v>
      </c>
      <c r="N16" s="9"/>
      <c r="O16" s="22"/>
      <c r="Z16" s="9"/>
      <c r="AA16" s="22"/>
      <c r="AF16" s="9"/>
      <c r="AG16" s="22"/>
      <c r="AL16" s="9"/>
      <c r="AM16" s="22"/>
      <c r="AN16" s="9"/>
    </row>
    <row r="17" spans="1:40" ht="15" customHeight="1" x14ac:dyDescent="0.3">
      <c r="A17" s="2" t="s">
        <v>329</v>
      </c>
      <c r="B17" s="9" t="s">
        <v>930</v>
      </c>
      <c r="C17" s="13">
        <v>45</v>
      </c>
      <c r="D17" s="14">
        <v>20</v>
      </c>
      <c r="E17" s="15">
        <v>25</v>
      </c>
      <c r="F17" s="14">
        <v>2</v>
      </c>
      <c r="G17" s="13">
        <v>8</v>
      </c>
      <c r="H17" s="13">
        <v>7</v>
      </c>
      <c r="I17" s="13">
        <v>6</v>
      </c>
      <c r="J17" s="13">
        <v>9</v>
      </c>
      <c r="K17" s="13">
        <v>14</v>
      </c>
      <c r="L17" s="13">
        <v>10</v>
      </c>
      <c r="M17" s="13">
        <v>12</v>
      </c>
      <c r="N17" s="15">
        <v>23</v>
      </c>
      <c r="O17" s="14">
        <v>34</v>
      </c>
      <c r="P17" s="13">
        <v>6</v>
      </c>
      <c r="Q17" s="13">
        <v>2</v>
      </c>
      <c r="R17" s="13">
        <v>0</v>
      </c>
      <c r="S17" s="13">
        <v>7</v>
      </c>
      <c r="T17" s="13">
        <v>4</v>
      </c>
      <c r="U17" s="13">
        <v>3</v>
      </c>
      <c r="V17" s="13">
        <v>0</v>
      </c>
      <c r="W17" s="13">
        <v>0</v>
      </c>
      <c r="X17" s="13">
        <v>8</v>
      </c>
      <c r="Y17" s="13">
        <v>5</v>
      </c>
      <c r="Z17" s="15">
        <v>10</v>
      </c>
      <c r="AA17" s="14">
        <v>38</v>
      </c>
      <c r="AB17" s="13">
        <v>6</v>
      </c>
      <c r="AC17" s="13">
        <v>1</v>
      </c>
      <c r="AD17" s="13">
        <v>4</v>
      </c>
      <c r="AE17" s="13">
        <v>0</v>
      </c>
      <c r="AF17" s="15">
        <v>2</v>
      </c>
      <c r="AG17" s="14">
        <v>28</v>
      </c>
      <c r="AH17" s="13">
        <v>17</v>
      </c>
      <c r="AI17" s="13">
        <v>11</v>
      </c>
      <c r="AJ17" s="13">
        <v>17</v>
      </c>
      <c r="AK17" s="13">
        <v>12</v>
      </c>
      <c r="AL17" s="15">
        <v>5</v>
      </c>
      <c r="AM17" s="14">
        <v>45</v>
      </c>
      <c r="AN17" s="15">
        <v>0</v>
      </c>
    </row>
    <row r="18" spans="1:40" ht="15" customHeight="1" x14ac:dyDescent="0.3">
      <c r="A18" s="2" t="s">
        <v>329</v>
      </c>
      <c r="B18" s="9"/>
      <c r="C18" s="16">
        <v>0.23</v>
      </c>
      <c r="D18" s="17">
        <v>0.2</v>
      </c>
      <c r="E18" s="18">
        <v>0.26</v>
      </c>
      <c r="F18" s="17">
        <v>0.08</v>
      </c>
      <c r="G18" s="16">
        <v>0.18</v>
      </c>
      <c r="H18" s="16">
        <v>0.24</v>
      </c>
      <c r="I18" s="16">
        <v>0.25</v>
      </c>
      <c r="J18" s="16">
        <v>0.28999999999999998</v>
      </c>
      <c r="K18" s="16">
        <v>0.28999999999999998</v>
      </c>
      <c r="L18" s="20">
        <v>0.15</v>
      </c>
      <c r="M18" s="16">
        <v>0.24</v>
      </c>
      <c r="N18" s="18">
        <v>0.28999999999999998</v>
      </c>
      <c r="O18" s="17">
        <v>0.23</v>
      </c>
      <c r="P18" s="16">
        <v>0.23</v>
      </c>
      <c r="Q18" s="16">
        <v>0.12</v>
      </c>
      <c r="R18" s="16">
        <v>0</v>
      </c>
      <c r="S18" s="16">
        <v>0.38</v>
      </c>
      <c r="T18" s="16">
        <v>0.19</v>
      </c>
      <c r="U18" s="16">
        <v>0.16</v>
      </c>
      <c r="V18" s="16">
        <v>0</v>
      </c>
      <c r="W18" s="16">
        <v>0</v>
      </c>
      <c r="X18" s="16">
        <v>0.32</v>
      </c>
      <c r="Y18" s="16">
        <v>0.37</v>
      </c>
      <c r="Z18" s="18">
        <v>0.21</v>
      </c>
      <c r="AA18" s="19">
        <v>0.27</v>
      </c>
      <c r="AB18" s="20">
        <v>0.12</v>
      </c>
      <c r="AC18" s="16">
        <v>0.12</v>
      </c>
      <c r="AD18" s="16">
        <v>0.14000000000000001</v>
      </c>
      <c r="AE18" s="16">
        <v>0</v>
      </c>
      <c r="AF18" s="18">
        <v>0.51</v>
      </c>
      <c r="AG18" s="17">
        <v>0.22</v>
      </c>
      <c r="AH18" s="16">
        <v>0.25</v>
      </c>
      <c r="AI18" s="20">
        <v>0.15</v>
      </c>
      <c r="AJ18" s="16">
        <v>0.3</v>
      </c>
      <c r="AK18" s="20">
        <v>0.37</v>
      </c>
      <c r="AL18" s="18">
        <v>0.14000000000000001</v>
      </c>
      <c r="AM18" s="17">
        <v>0.23</v>
      </c>
      <c r="AN18" s="18">
        <v>0</v>
      </c>
    </row>
    <row r="19" spans="1:40" ht="15" customHeight="1" x14ac:dyDescent="0.3">
      <c r="A19" s="2" t="s">
        <v>329</v>
      </c>
      <c r="B19" s="9"/>
      <c r="D19" s="22"/>
      <c r="E19" s="9"/>
      <c r="F19" s="22"/>
      <c r="N19" s="11" t="s">
        <v>383</v>
      </c>
      <c r="O19" s="22"/>
      <c r="Z19" s="9"/>
      <c r="AA19" s="10" t="s">
        <v>378</v>
      </c>
      <c r="AF19" s="9"/>
      <c r="AG19" s="22"/>
      <c r="AJ19" s="12" t="s">
        <v>379</v>
      </c>
      <c r="AK19" s="12" t="s">
        <v>656</v>
      </c>
      <c r="AL19" s="9"/>
      <c r="AM19" s="22"/>
      <c r="AN19" s="9"/>
    </row>
    <row r="20" spans="1:40" ht="15" customHeight="1" x14ac:dyDescent="0.3">
      <c r="A20" s="2" t="s">
        <v>329</v>
      </c>
      <c r="B20" s="9" t="s">
        <v>940</v>
      </c>
      <c r="C20" s="13">
        <v>21</v>
      </c>
      <c r="D20" s="14">
        <v>15</v>
      </c>
      <c r="E20" s="15">
        <v>6</v>
      </c>
      <c r="F20" s="14">
        <v>6</v>
      </c>
      <c r="G20" s="13">
        <v>5</v>
      </c>
      <c r="H20" s="13">
        <v>4</v>
      </c>
      <c r="I20" s="13">
        <v>2</v>
      </c>
      <c r="J20" s="13">
        <v>1</v>
      </c>
      <c r="K20" s="13">
        <v>5</v>
      </c>
      <c r="L20" s="13">
        <v>10</v>
      </c>
      <c r="M20" s="13">
        <v>6</v>
      </c>
      <c r="N20" s="15">
        <v>6</v>
      </c>
      <c r="O20" s="14">
        <v>17</v>
      </c>
      <c r="P20" s="13">
        <v>3</v>
      </c>
      <c r="Q20" s="13">
        <v>2</v>
      </c>
      <c r="R20" s="13">
        <v>1</v>
      </c>
      <c r="S20" s="13">
        <v>2</v>
      </c>
      <c r="T20" s="13">
        <v>2</v>
      </c>
      <c r="U20" s="13">
        <v>5</v>
      </c>
      <c r="V20" s="13">
        <v>0</v>
      </c>
      <c r="W20" s="13">
        <v>1</v>
      </c>
      <c r="X20" s="13">
        <v>2</v>
      </c>
      <c r="Y20" s="13">
        <v>2</v>
      </c>
      <c r="Z20" s="15">
        <v>3</v>
      </c>
      <c r="AA20" s="14">
        <v>16</v>
      </c>
      <c r="AB20" s="13">
        <v>5</v>
      </c>
      <c r="AC20" s="13">
        <v>1</v>
      </c>
      <c r="AD20" s="13">
        <v>2</v>
      </c>
      <c r="AE20" s="13">
        <v>3</v>
      </c>
      <c r="AF20" s="15">
        <v>0</v>
      </c>
      <c r="AG20" s="14">
        <v>14</v>
      </c>
      <c r="AH20" s="13">
        <v>8</v>
      </c>
      <c r="AI20" s="13">
        <v>10</v>
      </c>
      <c r="AJ20" s="13">
        <v>4</v>
      </c>
      <c r="AK20" s="13">
        <v>5</v>
      </c>
      <c r="AL20" s="15">
        <v>3</v>
      </c>
      <c r="AM20" s="14">
        <v>21</v>
      </c>
      <c r="AN20" s="15">
        <v>0</v>
      </c>
    </row>
    <row r="21" spans="1:40" ht="15" customHeight="1" x14ac:dyDescent="0.3">
      <c r="A21" s="2" t="s">
        <v>329</v>
      </c>
      <c r="B21" s="9"/>
      <c r="C21" s="16">
        <v>0.11</v>
      </c>
      <c r="D21" s="17">
        <v>0.15</v>
      </c>
      <c r="E21" s="18">
        <v>7.0000000000000007E-2</v>
      </c>
      <c r="F21" s="17">
        <v>0.24</v>
      </c>
      <c r="G21" s="16">
        <v>0.11</v>
      </c>
      <c r="H21" s="16">
        <v>0.14000000000000001</v>
      </c>
      <c r="I21" s="16">
        <v>0.08</v>
      </c>
      <c r="J21" s="16">
        <v>0.03</v>
      </c>
      <c r="K21" s="16">
        <v>0.1</v>
      </c>
      <c r="L21" s="16">
        <v>0.15</v>
      </c>
      <c r="M21" s="16">
        <v>0.11</v>
      </c>
      <c r="N21" s="18">
        <v>7.0000000000000007E-2</v>
      </c>
      <c r="O21" s="17">
        <v>0.11</v>
      </c>
      <c r="P21" s="16">
        <v>0.1</v>
      </c>
      <c r="Q21" s="16">
        <v>0.14000000000000001</v>
      </c>
      <c r="R21" s="16">
        <v>0.12</v>
      </c>
      <c r="S21" s="16">
        <v>0.11</v>
      </c>
      <c r="T21" s="16">
        <v>0.09</v>
      </c>
      <c r="U21" s="16">
        <v>0.24</v>
      </c>
      <c r="V21" s="16">
        <v>0</v>
      </c>
      <c r="W21" s="16">
        <v>0.5</v>
      </c>
      <c r="X21" s="16">
        <v>7.0000000000000007E-2</v>
      </c>
      <c r="Y21" s="16">
        <v>0.13</v>
      </c>
      <c r="Z21" s="18">
        <v>0.06</v>
      </c>
      <c r="AA21" s="17">
        <v>0.11</v>
      </c>
      <c r="AB21" s="16">
        <v>0.1</v>
      </c>
      <c r="AC21" s="16">
        <v>0.11</v>
      </c>
      <c r="AD21" s="16">
        <v>0.08</v>
      </c>
      <c r="AE21" s="16">
        <v>0.15</v>
      </c>
      <c r="AF21" s="18">
        <v>0</v>
      </c>
      <c r="AG21" s="17">
        <v>0.11</v>
      </c>
      <c r="AH21" s="16">
        <v>0.11</v>
      </c>
      <c r="AI21" s="16">
        <v>0.14000000000000001</v>
      </c>
      <c r="AJ21" s="16">
        <v>7.0000000000000007E-2</v>
      </c>
      <c r="AK21" s="16">
        <v>0.15</v>
      </c>
      <c r="AL21" s="18">
        <v>7.0000000000000007E-2</v>
      </c>
      <c r="AM21" s="17">
        <v>0.11</v>
      </c>
      <c r="AN21" s="18">
        <v>0</v>
      </c>
    </row>
    <row r="22" spans="1:40" ht="15" customHeight="1" x14ac:dyDescent="0.3">
      <c r="A22" s="2" t="s">
        <v>329</v>
      </c>
      <c r="B22" s="9" t="s">
        <v>950</v>
      </c>
      <c r="C22" s="13">
        <v>7</v>
      </c>
      <c r="D22" s="14">
        <v>2</v>
      </c>
      <c r="E22" s="15">
        <v>6</v>
      </c>
      <c r="F22" s="14">
        <v>0</v>
      </c>
      <c r="G22" s="13">
        <v>5</v>
      </c>
      <c r="H22" s="13">
        <v>0</v>
      </c>
      <c r="I22" s="13">
        <v>0</v>
      </c>
      <c r="J22" s="13">
        <v>0</v>
      </c>
      <c r="K22" s="13">
        <v>3</v>
      </c>
      <c r="L22" s="13">
        <v>5</v>
      </c>
      <c r="M22" s="13">
        <v>0</v>
      </c>
      <c r="N22" s="15">
        <v>3</v>
      </c>
      <c r="O22" s="14">
        <v>6</v>
      </c>
      <c r="P22" s="13">
        <v>1</v>
      </c>
      <c r="Q22" s="13">
        <v>0</v>
      </c>
      <c r="R22" s="13">
        <v>1</v>
      </c>
      <c r="S22" s="13">
        <v>1</v>
      </c>
      <c r="T22" s="13">
        <v>0</v>
      </c>
      <c r="U22" s="13">
        <v>0</v>
      </c>
      <c r="V22" s="13">
        <v>0</v>
      </c>
      <c r="W22" s="13">
        <v>0</v>
      </c>
      <c r="X22" s="13">
        <v>1</v>
      </c>
      <c r="Y22" s="13">
        <v>0</v>
      </c>
      <c r="Z22" s="15">
        <v>4</v>
      </c>
      <c r="AA22" s="14">
        <v>4</v>
      </c>
      <c r="AB22" s="13">
        <v>4</v>
      </c>
      <c r="AC22" s="13">
        <v>0</v>
      </c>
      <c r="AD22" s="13">
        <v>2</v>
      </c>
      <c r="AE22" s="13">
        <v>2</v>
      </c>
      <c r="AF22" s="15">
        <v>0</v>
      </c>
      <c r="AG22" s="14">
        <v>5</v>
      </c>
      <c r="AH22" s="13">
        <v>2</v>
      </c>
      <c r="AI22" s="13">
        <v>3</v>
      </c>
      <c r="AJ22" s="13">
        <v>2</v>
      </c>
      <c r="AK22" s="13">
        <v>1</v>
      </c>
      <c r="AL22" s="15">
        <v>1</v>
      </c>
      <c r="AM22" s="14">
        <v>7</v>
      </c>
      <c r="AN22" s="15">
        <v>0</v>
      </c>
    </row>
    <row r="23" spans="1:40" ht="15" customHeight="1" x14ac:dyDescent="0.3">
      <c r="A23" s="2" t="s">
        <v>329</v>
      </c>
      <c r="B23" s="9"/>
      <c r="C23" s="16">
        <v>0.04</v>
      </c>
      <c r="D23" s="17">
        <v>0.02</v>
      </c>
      <c r="E23" s="18">
        <v>0.06</v>
      </c>
      <c r="F23" s="17">
        <v>0</v>
      </c>
      <c r="G23" s="20">
        <v>0.11</v>
      </c>
      <c r="H23" s="16">
        <v>0</v>
      </c>
      <c r="I23" s="16">
        <v>0</v>
      </c>
      <c r="J23" s="16">
        <v>0</v>
      </c>
      <c r="K23" s="16">
        <v>0.06</v>
      </c>
      <c r="L23" s="16">
        <v>7.0000000000000007E-2</v>
      </c>
      <c r="M23" s="16">
        <v>0</v>
      </c>
      <c r="N23" s="18">
        <v>0.04</v>
      </c>
      <c r="O23" s="17">
        <v>0.04</v>
      </c>
      <c r="P23" s="16">
        <v>0.04</v>
      </c>
      <c r="Q23" s="16">
        <v>0</v>
      </c>
      <c r="R23" s="16">
        <v>0.13</v>
      </c>
      <c r="S23" s="16">
        <v>0.06</v>
      </c>
      <c r="T23" s="16">
        <v>0</v>
      </c>
      <c r="U23" s="16">
        <v>0</v>
      </c>
      <c r="V23" s="16">
        <v>0</v>
      </c>
      <c r="W23" s="16">
        <v>0</v>
      </c>
      <c r="X23" s="16">
        <v>0.04</v>
      </c>
      <c r="Y23" s="16">
        <v>0</v>
      </c>
      <c r="Z23" s="18">
        <v>7.0000000000000007E-2</v>
      </c>
      <c r="AA23" s="17">
        <v>0.03</v>
      </c>
      <c r="AB23" s="16">
        <v>7.0000000000000007E-2</v>
      </c>
      <c r="AC23" s="16">
        <v>0</v>
      </c>
      <c r="AD23" s="16">
        <v>7.0000000000000007E-2</v>
      </c>
      <c r="AE23" s="16">
        <v>0.11</v>
      </c>
      <c r="AF23" s="18">
        <v>0</v>
      </c>
      <c r="AG23" s="17">
        <v>0.04</v>
      </c>
      <c r="AH23" s="16">
        <v>0.03</v>
      </c>
      <c r="AI23" s="16">
        <v>0.05</v>
      </c>
      <c r="AJ23" s="16">
        <v>0.04</v>
      </c>
      <c r="AK23" s="16">
        <v>0.03</v>
      </c>
      <c r="AL23" s="18">
        <v>0.03</v>
      </c>
      <c r="AM23" s="17">
        <v>0.04</v>
      </c>
      <c r="AN23" s="18">
        <v>0</v>
      </c>
    </row>
    <row r="24" spans="1:40" ht="15" customHeight="1" x14ac:dyDescent="0.3">
      <c r="A24" s="2" t="s">
        <v>329</v>
      </c>
      <c r="B24" s="9"/>
      <c r="D24" s="22"/>
      <c r="E24" s="9"/>
      <c r="F24" s="22"/>
      <c r="G24" s="12" t="s">
        <v>384</v>
      </c>
      <c r="L24" s="12" t="s">
        <v>384</v>
      </c>
      <c r="N24" s="9"/>
      <c r="O24" s="22"/>
      <c r="Z24" s="9"/>
      <c r="AA24" s="22"/>
      <c r="AF24" s="9"/>
      <c r="AG24" s="22"/>
      <c r="AL24" s="9"/>
      <c r="AM24" s="22"/>
      <c r="AN24" s="9"/>
    </row>
    <row r="25" spans="1:40" ht="15" customHeight="1" x14ac:dyDescent="0.3">
      <c r="A25" s="2" t="s">
        <v>329</v>
      </c>
      <c r="B25" s="9" t="s">
        <v>774</v>
      </c>
      <c r="C25" s="13">
        <v>6</v>
      </c>
      <c r="D25" s="14">
        <v>3</v>
      </c>
      <c r="E25" s="15">
        <v>3</v>
      </c>
      <c r="F25" s="14">
        <v>1</v>
      </c>
      <c r="G25" s="13">
        <v>1</v>
      </c>
      <c r="H25" s="13">
        <v>0</v>
      </c>
      <c r="I25" s="13">
        <v>0</v>
      </c>
      <c r="J25" s="13">
        <v>3</v>
      </c>
      <c r="K25" s="13">
        <v>1</v>
      </c>
      <c r="L25" s="13">
        <v>2</v>
      </c>
      <c r="M25" s="13">
        <v>0</v>
      </c>
      <c r="N25" s="15">
        <v>4</v>
      </c>
      <c r="O25" s="14">
        <v>6</v>
      </c>
      <c r="P25" s="13">
        <v>0</v>
      </c>
      <c r="Q25" s="13">
        <v>0</v>
      </c>
      <c r="R25" s="13">
        <v>0</v>
      </c>
      <c r="S25" s="13">
        <v>1</v>
      </c>
      <c r="T25" s="13">
        <v>0</v>
      </c>
      <c r="U25" s="13">
        <v>0</v>
      </c>
      <c r="V25" s="13">
        <v>0</v>
      </c>
      <c r="W25" s="13">
        <v>0</v>
      </c>
      <c r="X25" s="13">
        <v>3</v>
      </c>
      <c r="Y25" s="13">
        <v>0</v>
      </c>
      <c r="Z25" s="15">
        <v>2</v>
      </c>
      <c r="AA25" s="14">
        <v>4</v>
      </c>
      <c r="AB25" s="13">
        <v>2</v>
      </c>
      <c r="AC25" s="13">
        <v>0</v>
      </c>
      <c r="AD25" s="13">
        <v>2</v>
      </c>
      <c r="AE25" s="13">
        <v>0</v>
      </c>
      <c r="AF25" s="15">
        <v>0</v>
      </c>
      <c r="AG25" s="14">
        <v>4</v>
      </c>
      <c r="AH25" s="13">
        <v>2</v>
      </c>
      <c r="AI25" s="13">
        <v>3</v>
      </c>
      <c r="AJ25" s="13">
        <v>1</v>
      </c>
      <c r="AK25" s="13">
        <v>1</v>
      </c>
      <c r="AL25" s="15">
        <v>1</v>
      </c>
      <c r="AM25" s="14">
        <v>6</v>
      </c>
      <c r="AN25" s="15">
        <v>0</v>
      </c>
    </row>
    <row r="26" spans="1:40" ht="15" customHeight="1" x14ac:dyDescent="0.3">
      <c r="A26" s="2" t="s">
        <v>329</v>
      </c>
      <c r="B26" s="9"/>
      <c r="C26" s="16">
        <v>0.03</v>
      </c>
      <c r="D26" s="17">
        <v>0.03</v>
      </c>
      <c r="E26" s="18">
        <v>0.03</v>
      </c>
      <c r="F26" s="17">
        <v>0.05</v>
      </c>
      <c r="G26" s="16">
        <v>0.02</v>
      </c>
      <c r="H26" s="16">
        <v>0</v>
      </c>
      <c r="I26" s="16">
        <v>0</v>
      </c>
      <c r="J26" s="20">
        <v>0.09</v>
      </c>
      <c r="K26" s="16">
        <v>0.02</v>
      </c>
      <c r="L26" s="16">
        <v>0.03</v>
      </c>
      <c r="M26" s="16">
        <v>0</v>
      </c>
      <c r="N26" s="18">
        <v>0.05</v>
      </c>
      <c r="O26" s="17">
        <v>0.04</v>
      </c>
      <c r="P26" s="16">
        <v>0</v>
      </c>
      <c r="Q26" s="16">
        <v>0</v>
      </c>
      <c r="R26" s="16">
        <v>0</v>
      </c>
      <c r="S26" s="16">
        <v>0.05</v>
      </c>
      <c r="T26" s="16">
        <v>0</v>
      </c>
      <c r="U26" s="16">
        <v>0</v>
      </c>
      <c r="V26" s="16">
        <v>0</v>
      </c>
      <c r="W26" s="16">
        <v>0</v>
      </c>
      <c r="X26" s="16">
        <v>0.1</v>
      </c>
      <c r="Y26" s="16">
        <v>0</v>
      </c>
      <c r="Z26" s="18">
        <v>0.05</v>
      </c>
      <c r="AA26" s="17">
        <v>0.03</v>
      </c>
      <c r="AB26" s="16">
        <v>0.03</v>
      </c>
      <c r="AC26" s="16">
        <v>0</v>
      </c>
      <c r="AD26" s="16">
        <v>7.0000000000000007E-2</v>
      </c>
      <c r="AE26" s="16">
        <v>0</v>
      </c>
      <c r="AF26" s="18">
        <v>0</v>
      </c>
      <c r="AG26" s="17">
        <v>0.03</v>
      </c>
      <c r="AH26" s="16">
        <v>0.03</v>
      </c>
      <c r="AI26" s="16">
        <v>0.04</v>
      </c>
      <c r="AJ26" s="16">
        <v>0.02</v>
      </c>
      <c r="AK26" s="16">
        <v>0.04</v>
      </c>
      <c r="AL26" s="18">
        <v>0.02</v>
      </c>
      <c r="AM26" s="17">
        <v>0.03</v>
      </c>
      <c r="AN26" s="18">
        <v>0</v>
      </c>
    </row>
    <row r="27" spans="1:40" ht="15" customHeight="1" x14ac:dyDescent="0.3">
      <c r="A27" s="2" t="s">
        <v>329</v>
      </c>
      <c r="B27" s="9"/>
      <c r="D27" s="22"/>
      <c r="E27" s="9"/>
      <c r="F27" s="22"/>
      <c r="J27" s="12" t="s">
        <v>384</v>
      </c>
      <c r="N27" s="9"/>
      <c r="O27" s="22"/>
      <c r="Z27" s="9"/>
      <c r="AA27" s="22"/>
      <c r="AF27" s="9"/>
      <c r="AG27" s="22"/>
      <c r="AL27" s="9"/>
      <c r="AM27" s="22"/>
      <c r="AN27" s="9"/>
    </row>
    <row r="28" spans="1:40" ht="15" customHeight="1" x14ac:dyDescent="0.3">
      <c r="A28" s="2" t="s">
        <v>329</v>
      </c>
      <c r="B28" s="9" t="s">
        <v>960</v>
      </c>
      <c r="C28" s="13">
        <v>116</v>
      </c>
      <c r="D28" s="14">
        <v>60</v>
      </c>
      <c r="E28" s="15">
        <v>56</v>
      </c>
      <c r="F28" s="14">
        <v>14</v>
      </c>
      <c r="G28" s="13">
        <v>25</v>
      </c>
      <c r="H28" s="13">
        <v>18</v>
      </c>
      <c r="I28" s="13">
        <v>16</v>
      </c>
      <c r="J28" s="13">
        <v>19</v>
      </c>
      <c r="K28" s="13">
        <v>24</v>
      </c>
      <c r="L28" s="13">
        <v>39</v>
      </c>
      <c r="M28" s="13">
        <v>33</v>
      </c>
      <c r="N28" s="15">
        <v>43</v>
      </c>
      <c r="O28" s="14">
        <v>84</v>
      </c>
      <c r="P28" s="13">
        <v>17</v>
      </c>
      <c r="Q28" s="13">
        <v>11</v>
      </c>
      <c r="R28" s="13">
        <v>5</v>
      </c>
      <c r="S28" s="13">
        <v>7</v>
      </c>
      <c r="T28" s="13">
        <v>15</v>
      </c>
      <c r="U28" s="13">
        <v>11</v>
      </c>
      <c r="V28" s="13">
        <v>0</v>
      </c>
      <c r="W28" s="13">
        <v>1</v>
      </c>
      <c r="X28" s="13">
        <v>12</v>
      </c>
      <c r="Y28" s="13">
        <v>6</v>
      </c>
      <c r="Z28" s="15">
        <v>29</v>
      </c>
      <c r="AA28" s="14">
        <v>80</v>
      </c>
      <c r="AB28" s="13">
        <v>36</v>
      </c>
      <c r="AC28" s="13">
        <v>5</v>
      </c>
      <c r="AD28" s="13">
        <v>16</v>
      </c>
      <c r="AE28" s="13">
        <v>13</v>
      </c>
      <c r="AF28" s="15">
        <v>2</v>
      </c>
      <c r="AG28" s="14">
        <v>77</v>
      </c>
      <c r="AH28" s="13">
        <v>39</v>
      </c>
      <c r="AI28" s="13">
        <v>44</v>
      </c>
      <c r="AJ28" s="13">
        <v>32</v>
      </c>
      <c r="AK28" s="13">
        <v>14</v>
      </c>
      <c r="AL28" s="15">
        <v>25</v>
      </c>
      <c r="AM28" s="14">
        <v>116</v>
      </c>
      <c r="AN28" s="15">
        <v>0</v>
      </c>
    </row>
    <row r="29" spans="1:40" ht="15" customHeight="1" x14ac:dyDescent="0.3">
      <c r="A29" s="2" t="s">
        <v>329</v>
      </c>
      <c r="B29" s="9"/>
      <c r="C29" s="16">
        <v>0.59</v>
      </c>
      <c r="D29" s="17">
        <v>0.6</v>
      </c>
      <c r="E29" s="18">
        <v>0.57999999999999996</v>
      </c>
      <c r="F29" s="17">
        <v>0.62</v>
      </c>
      <c r="G29" s="16">
        <v>0.57999999999999996</v>
      </c>
      <c r="H29" s="16">
        <v>0.63</v>
      </c>
      <c r="I29" s="16">
        <v>0.67</v>
      </c>
      <c r="J29" s="16">
        <v>0.59</v>
      </c>
      <c r="K29" s="16">
        <v>0.52</v>
      </c>
      <c r="L29" s="16">
        <v>0.6</v>
      </c>
      <c r="M29" s="16">
        <v>0.65</v>
      </c>
      <c r="N29" s="18">
        <v>0.55000000000000004</v>
      </c>
      <c r="O29" s="17">
        <v>0.56999999999999995</v>
      </c>
      <c r="P29" s="16">
        <v>0.63</v>
      </c>
      <c r="Q29" s="16">
        <v>0.74</v>
      </c>
      <c r="R29" s="16">
        <v>0.76</v>
      </c>
      <c r="S29" s="16">
        <v>0.41</v>
      </c>
      <c r="T29" s="16">
        <v>0.72</v>
      </c>
      <c r="U29" s="16">
        <v>0.6</v>
      </c>
      <c r="V29" s="16">
        <v>0</v>
      </c>
      <c r="W29" s="16">
        <v>0.5</v>
      </c>
      <c r="X29" s="16">
        <v>0.47</v>
      </c>
      <c r="Y29" s="16">
        <v>0.5</v>
      </c>
      <c r="Z29" s="18">
        <v>0.61</v>
      </c>
      <c r="AA29" s="17">
        <v>0.56000000000000005</v>
      </c>
      <c r="AB29" s="16">
        <v>0.68</v>
      </c>
      <c r="AC29" s="16">
        <v>0.77</v>
      </c>
      <c r="AD29" s="16">
        <v>0.64</v>
      </c>
      <c r="AE29" s="16">
        <v>0.74</v>
      </c>
      <c r="AF29" s="18">
        <v>0.49</v>
      </c>
      <c r="AG29" s="17">
        <v>0.6</v>
      </c>
      <c r="AH29" s="16">
        <v>0.57999999999999996</v>
      </c>
      <c r="AI29" s="16">
        <v>0.63</v>
      </c>
      <c r="AJ29" s="16">
        <v>0.56999999999999995</v>
      </c>
      <c r="AK29" s="20">
        <v>0.41</v>
      </c>
      <c r="AL29" s="18">
        <v>0.73</v>
      </c>
      <c r="AM29" s="17">
        <v>0.59</v>
      </c>
      <c r="AN29" s="18">
        <v>0</v>
      </c>
    </row>
    <row r="30" spans="1:40" ht="15" customHeight="1" x14ac:dyDescent="0.3">
      <c r="A30" s="2" t="s">
        <v>329</v>
      </c>
      <c r="B30" s="9"/>
      <c r="D30" s="22"/>
      <c r="E30" s="9"/>
      <c r="F30" s="22"/>
      <c r="N30" s="9"/>
      <c r="O30" s="22"/>
      <c r="Z30" s="9"/>
      <c r="AA30" s="22"/>
      <c r="AF30" s="9"/>
      <c r="AG30" s="22"/>
      <c r="AI30" s="12" t="s">
        <v>381</v>
      </c>
      <c r="AL30" s="11" t="s">
        <v>381</v>
      </c>
      <c r="AM30" s="22"/>
      <c r="AN30" s="9"/>
    </row>
    <row r="31" spans="1:40" ht="15" customHeight="1" x14ac:dyDescent="0.3">
      <c r="A31" s="2" t="s">
        <v>329</v>
      </c>
      <c r="B31" s="9" t="s">
        <v>970</v>
      </c>
      <c r="C31" s="13">
        <v>29</v>
      </c>
      <c r="D31" s="14">
        <v>17</v>
      </c>
      <c r="E31" s="15">
        <v>12</v>
      </c>
      <c r="F31" s="14">
        <v>6</v>
      </c>
      <c r="G31" s="13">
        <v>9</v>
      </c>
      <c r="H31" s="13">
        <v>4</v>
      </c>
      <c r="I31" s="13">
        <v>2</v>
      </c>
      <c r="J31" s="13">
        <v>1</v>
      </c>
      <c r="K31" s="13">
        <v>7</v>
      </c>
      <c r="L31" s="13">
        <v>15</v>
      </c>
      <c r="M31" s="13">
        <v>6</v>
      </c>
      <c r="N31" s="15">
        <v>9</v>
      </c>
      <c r="O31" s="14">
        <v>23</v>
      </c>
      <c r="P31" s="13">
        <v>4</v>
      </c>
      <c r="Q31" s="13">
        <v>2</v>
      </c>
      <c r="R31" s="13">
        <v>2</v>
      </c>
      <c r="S31" s="13">
        <v>3</v>
      </c>
      <c r="T31" s="13">
        <v>2</v>
      </c>
      <c r="U31" s="13">
        <v>5</v>
      </c>
      <c r="V31" s="13">
        <v>0</v>
      </c>
      <c r="W31" s="13">
        <v>1</v>
      </c>
      <c r="X31" s="13">
        <v>3</v>
      </c>
      <c r="Y31" s="13">
        <v>2</v>
      </c>
      <c r="Z31" s="15">
        <v>7</v>
      </c>
      <c r="AA31" s="14">
        <v>20</v>
      </c>
      <c r="AB31" s="13">
        <v>9</v>
      </c>
      <c r="AC31" s="13">
        <v>1</v>
      </c>
      <c r="AD31" s="13">
        <v>4</v>
      </c>
      <c r="AE31" s="13">
        <v>4</v>
      </c>
      <c r="AF31" s="15">
        <v>0</v>
      </c>
      <c r="AG31" s="14">
        <v>19</v>
      </c>
      <c r="AH31" s="13">
        <v>10</v>
      </c>
      <c r="AI31" s="13">
        <v>13</v>
      </c>
      <c r="AJ31" s="13">
        <v>6</v>
      </c>
      <c r="AK31" s="13">
        <v>6</v>
      </c>
      <c r="AL31" s="15">
        <v>3</v>
      </c>
      <c r="AM31" s="14">
        <v>29</v>
      </c>
      <c r="AN31" s="15">
        <v>0</v>
      </c>
    </row>
    <row r="32" spans="1:40" ht="15" customHeight="1" x14ac:dyDescent="0.3">
      <c r="A32" s="2" t="s">
        <v>329</v>
      </c>
      <c r="B32" s="9"/>
      <c r="C32" s="16">
        <v>0.15</v>
      </c>
      <c r="D32" s="17">
        <v>0.17</v>
      </c>
      <c r="E32" s="18">
        <v>0.13</v>
      </c>
      <c r="F32" s="17">
        <v>0.24</v>
      </c>
      <c r="G32" s="16">
        <v>0.21</v>
      </c>
      <c r="H32" s="16">
        <v>0.14000000000000001</v>
      </c>
      <c r="I32" s="16">
        <v>0.08</v>
      </c>
      <c r="J32" s="20">
        <v>0.03</v>
      </c>
      <c r="K32" s="16">
        <v>0.16</v>
      </c>
      <c r="L32" s="20">
        <v>0.22</v>
      </c>
      <c r="M32" s="16">
        <v>0.11</v>
      </c>
      <c r="N32" s="18">
        <v>0.11</v>
      </c>
      <c r="O32" s="17">
        <v>0.16</v>
      </c>
      <c r="P32" s="16">
        <v>0.14000000000000001</v>
      </c>
      <c r="Q32" s="16">
        <v>0.14000000000000001</v>
      </c>
      <c r="R32" s="16">
        <v>0.24</v>
      </c>
      <c r="S32" s="16">
        <v>0.17</v>
      </c>
      <c r="T32" s="16">
        <v>0.09</v>
      </c>
      <c r="U32" s="16">
        <v>0.24</v>
      </c>
      <c r="V32" s="16">
        <v>0</v>
      </c>
      <c r="W32" s="16">
        <v>0.5</v>
      </c>
      <c r="X32" s="16">
        <v>0.1</v>
      </c>
      <c r="Y32" s="16">
        <v>0.13</v>
      </c>
      <c r="Z32" s="18">
        <v>0.14000000000000001</v>
      </c>
      <c r="AA32" s="17">
        <v>0.14000000000000001</v>
      </c>
      <c r="AB32" s="16">
        <v>0.17</v>
      </c>
      <c r="AC32" s="16">
        <v>0.11</v>
      </c>
      <c r="AD32" s="16">
        <v>0.15</v>
      </c>
      <c r="AE32" s="16">
        <v>0.26</v>
      </c>
      <c r="AF32" s="18">
        <v>0</v>
      </c>
      <c r="AG32" s="17">
        <v>0.15</v>
      </c>
      <c r="AH32" s="16">
        <v>0.14000000000000001</v>
      </c>
      <c r="AI32" s="16">
        <v>0.19</v>
      </c>
      <c r="AJ32" s="16">
        <v>0.11</v>
      </c>
      <c r="AK32" s="16">
        <v>0.18</v>
      </c>
      <c r="AL32" s="18">
        <v>0.1</v>
      </c>
      <c r="AM32" s="17">
        <v>0.15</v>
      </c>
      <c r="AN32" s="18">
        <v>0</v>
      </c>
    </row>
    <row r="33" spans="1:40" ht="15" customHeight="1" x14ac:dyDescent="0.3">
      <c r="A33" s="2" t="s">
        <v>329</v>
      </c>
      <c r="B33" s="9"/>
      <c r="C33" s="28"/>
      <c r="D33" s="29"/>
      <c r="E33" s="30"/>
      <c r="F33" s="29"/>
      <c r="G33" s="47" t="s">
        <v>381</v>
      </c>
      <c r="H33" s="28"/>
      <c r="I33" s="28"/>
      <c r="J33" s="28"/>
      <c r="K33" s="28"/>
      <c r="L33" s="47" t="s">
        <v>381</v>
      </c>
      <c r="M33" s="28"/>
      <c r="N33" s="30"/>
      <c r="O33" s="29"/>
      <c r="P33" s="28"/>
      <c r="Q33" s="28"/>
      <c r="R33" s="28"/>
      <c r="S33" s="28"/>
      <c r="T33" s="28"/>
      <c r="U33" s="28"/>
      <c r="V33" s="28"/>
      <c r="W33" s="28"/>
      <c r="X33" s="28"/>
      <c r="Y33" s="28"/>
      <c r="Z33" s="30"/>
      <c r="AA33" s="29"/>
      <c r="AB33" s="28"/>
      <c r="AC33" s="28"/>
      <c r="AD33" s="28"/>
      <c r="AE33" s="28"/>
      <c r="AF33" s="30"/>
      <c r="AG33" s="29"/>
      <c r="AH33" s="28"/>
      <c r="AI33" s="28"/>
      <c r="AJ33" s="28"/>
      <c r="AK33" s="28"/>
      <c r="AL33" s="30"/>
      <c r="AM33" s="29"/>
      <c r="AN33" s="30"/>
    </row>
    <row r="34" spans="1:40" x14ac:dyDescent="0.3">
      <c r="A34" s="2" t="s">
        <v>329</v>
      </c>
      <c r="B34" s="2" t="s">
        <v>457</v>
      </c>
    </row>
    <row r="35" spans="1:40" x14ac:dyDescent="0.3">
      <c r="A35" s="2" t="s">
        <v>329</v>
      </c>
      <c r="B35" s="2" t="s">
        <v>458</v>
      </c>
    </row>
    <row r="36" spans="1:40" ht="15" customHeight="1" x14ac:dyDescent="0.3">
      <c r="A36" s="2" t="s">
        <v>329</v>
      </c>
    </row>
    <row r="37" spans="1:40" ht="15" customHeight="1" x14ac:dyDescent="0.3">
      <c r="A37" s="2" t="s">
        <v>329</v>
      </c>
      <c r="B37" s="2" t="s">
        <v>459</v>
      </c>
    </row>
  </sheetData>
  <mergeCells count="6">
    <mergeCell ref="AM6:AN6"/>
    <mergeCell ref="D6:E6"/>
    <mergeCell ref="F6:N6"/>
    <mergeCell ref="O6:Z6"/>
    <mergeCell ref="AA6:AF6"/>
    <mergeCell ref="AG6:AL6"/>
  </mergeCells>
  <hyperlinks>
    <hyperlink ref="B1" location="'Contents'!E1" display="&lt;&lt; Contents" xr:uid="{00000000-0004-0000-6B00-000000000000}"/>
  </hyperlinks>
  <pageMargins left="0.7" right="0.7" top="0.75" bottom="0.75" header="0.3" footer="0.3"/>
  <headerFooter>
    <oddHeader>&amp;L&amp;"Aptos"&amp;12&amp;K000000 Classification: CONFIDENTIAL&amp;1#_x000D_</oddHeader>
  </headerFooter>
</worksheet>
</file>

<file path=xl/worksheets/sheet10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C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1382</v>
      </c>
    </row>
    <row r="4" spans="1:40" x14ac:dyDescent="0.3">
      <c r="A4" s="2" t="s">
        <v>329</v>
      </c>
      <c r="B4" s="2" t="s">
        <v>1383</v>
      </c>
    </row>
    <row r="5" spans="1:40" x14ac:dyDescent="0.3">
      <c r="A5" s="2" t="s">
        <v>329</v>
      </c>
      <c r="B5" s="2" t="s">
        <v>49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27</v>
      </c>
      <c r="D9" s="14">
        <v>16</v>
      </c>
      <c r="E9" s="15">
        <v>11</v>
      </c>
      <c r="F9" s="14">
        <v>3</v>
      </c>
      <c r="G9" s="13">
        <v>2</v>
      </c>
      <c r="H9" s="13">
        <v>6</v>
      </c>
      <c r="I9" s="13">
        <v>1</v>
      </c>
      <c r="J9" s="13">
        <v>3</v>
      </c>
      <c r="K9" s="13">
        <v>12</v>
      </c>
      <c r="L9" s="13">
        <v>5</v>
      </c>
      <c r="M9" s="13">
        <v>7</v>
      </c>
      <c r="N9" s="15">
        <v>15</v>
      </c>
      <c r="O9" s="14">
        <v>0</v>
      </c>
      <c r="P9" s="13">
        <v>0</v>
      </c>
      <c r="Q9" s="13">
        <v>0</v>
      </c>
      <c r="R9" s="13">
        <v>0</v>
      </c>
      <c r="S9" s="13">
        <v>0</v>
      </c>
      <c r="T9" s="13">
        <v>27</v>
      </c>
      <c r="U9" s="13">
        <v>0</v>
      </c>
      <c r="V9" s="13">
        <v>0</v>
      </c>
      <c r="W9" s="13">
        <v>0</v>
      </c>
      <c r="X9" s="13">
        <v>0</v>
      </c>
      <c r="Y9" s="13">
        <v>0</v>
      </c>
      <c r="Z9" s="15">
        <v>0</v>
      </c>
      <c r="AA9" s="14">
        <v>27</v>
      </c>
      <c r="AB9" s="13">
        <v>0</v>
      </c>
      <c r="AC9" s="13">
        <v>0</v>
      </c>
      <c r="AD9" s="13">
        <v>0</v>
      </c>
      <c r="AE9" s="13">
        <v>0</v>
      </c>
      <c r="AF9" s="15">
        <v>0</v>
      </c>
      <c r="AG9" s="14">
        <v>22</v>
      </c>
      <c r="AH9" s="13">
        <v>5</v>
      </c>
      <c r="AI9" s="13">
        <v>9</v>
      </c>
      <c r="AJ9" s="13">
        <v>13</v>
      </c>
      <c r="AK9" s="13">
        <v>1</v>
      </c>
      <c r="AL9" s="15">
        <v>4</v>
      </c>
      <c r="AM9" s="14">
        <v>27</v>
      </c>
      <c r="AN9" s="15">
        <v>0</v>
      </c>
    </row>
    <row r="10" spans="1:40" ht="15" customHeight="1" x14ac:dyDescent="0.3">
      <c r="A10" s="2" t="s">
        <v>329</v>
      </c>
      <c r="B10" s="9" t="s">
        <v>338</v>
      </c>
      <c r="C10" s="13">
        <v>26</v>
      </c>
      <c r="D10" s="14">
        <v>15</v>
      </c>
      <c r="E10" s="15">
        <v>11</v>
      </c>
      <c r="F10" s="14">
        <v>3</v>
      </c>
      <c r="G10" s="13">
        <v>2</v>
      </c>
      <c r="H10" s="13">
        <v>5</v>
      </c>
      <c r="I10" s="13">
        <v>1</v>
      </c>
      <c r="J10" s="13">
        <v>3</v>
      </c>
      <c r="K10" s="13">
        <v>12</v>
      </c>
      <c r="L10" s="13">
        <v>4</v>
      </c>
      <c r="M10" s="13">
        <v>6</v>
      </c>
      <c r="N10" s="15">
        <v>15</v>
      </c>
      <c r="O10" s="14">
        <v>0</v>
      </c>
      <c r="P10" s="13">
        <v>0</v>
      </c>
      <c r="Q10" s="13">
        <v>0</v>
      </c>
      <c r="R10" s="13">
        <v>0</v>
      </c>
      <c r="S10" s="13">
        <v>0</v>
      </c>
      <c r="T10" s="13">
        <v>26</v>
      </c>
      <c r="U10" s="13">
        <v>0</v>
      </c>
      <c r="V10" s="13">
        <v>0</v>
      </c>
      <c r="W10" s="13">
        <v>0</v>
      </c>
      <c r="X10" s="13">
        <v>0</v>
      </c>
      <c r="Y10" s="13">
        <v>0</v>
      </c>
      <c r="Z10" s="15">
        <v>0</v>
      </c>
      <c r="AA10" s="14">
        <v>26</v>
      </c>
      <c r="AB10" s="13">
        <v>0</v>
      </c>
      <c r="AC10" s="13">
        <v>0</v>
      </c>
      <c r="AD10" s="13">
        <v>0</v>
      </c>
      <c r="AE10" s="13">
        <v>0</v>
      </c>
      <c r="AF10" s="15">
        <v>0</v>
      </c>
      <c r="AG10" s="14">
        <v>21</v>
      </c>
      <c r="AH10" s="13">
        <v>5</v>
      </c>
      <c r="AI10" s="13">
        <v>7</v>
      </c>
      <c r="AJ10" s="13">
        <v>13</v>
      </c>
      <c r="AK10" s="13">
        <v>1</v>
      </c>
      <c r="AL10" s="15">
        <v>4</v>
      </c>
      <c r="AM10" s="14">
        <v>26</v>
      </c>
      <c r="AN10" s="15">
        <v>0</v>
      </c>
    </row>
    <row r="11" spans="1:40" ht="15" customHeight="1" x14ac:dyDescent="0.3">
      <c r="A11" s="2" t="s">
        <v>329</v>
      </c>
      <c r="B11" s="9" t="s">
        <v>909</v>
      </c>
      <c r="C11" s="13">
        <v>11</v>
      </c>
      <c r="D11" s="14">
        <v>5</v>
      </c>
      <c r="E11" s="15">
        <v>5</v>
      </c>
      <c r="F11" s="14">
        <v>1</v>
      </c>
      <c r="G11" s="13">
        <v>0</v>
      </c>
      <c r="H11" s="13">
        <v>3</v>
      </c>
      <c r="I11" s="13">
        <v>0</v>
      </c>
      <c r="J11" s="13">
        <v>0</v>
      </c>
      <c r="K11" s="13">
        <v>7</v>
      </c>
      <c r="L11" s="13">
        <v>1</v>
      </c>
      <c r="M11" s="13">
        <v>3</v>
      </c>
      <c r="N11" s="15">
        <v>7</v>
      </c>
      <c r="O11" s="14">
        <v>0</v>
      </c>
      <c r="P11" s="13">
        <v>0</v>
      </c>
      <c r="Q11" s="13">
        <v>0</v>
      </c>
      <c r="R11" s="13">
        <v>0</v>
      </c>
      <c r="S11" s="13">
        <v>0</v>
      </c>
      <c r="T11" s="13">
        <v>11</v>
      </c>
      <c r="U11" s="13">
        <v>0</v>
      </c>
      <c r="V11" s="13">
        <v>0</v>
      </c>
      <c r="W11" s="13">
        <v>0</v>
      </c>
      <c r="X11" s="13">
        <v>0</v>
      </c>
      <c r="Y11" s="13">
        <v>0</v>
      </c>
      <c r="Z11" s="15">
        <v>0</v>
      </c>
      <c r="AA11" s="14">
        <v>11</v>
      </c>
      <c r="AB11" s="13">
        <v>0</v>
      </c>
      <c r="AC11" s="13">
        <v>0</v>
      </c>
      <c r="AD11" s="13">
        <v>0</v>
      </c>
      <c r="AE11" s="13">
        <v>0</v>
      </c>
      <c r="AF11" s="15">
        <v>0</v>
      </c>
      <c r="AG11" s="14">
        <v>9</v>
      </c>
      <c r="AH11" s="13">
        <v>1</v>
      </c>
      <c r="AI11" s="13">
        <v>4</v>
      </c>
      <c r="AJ11" s="13">
        <v>5</v>
      </c>
      <c r="AK11" s="13">
        <v>0</v>
      </c>
      <c r="AL11" s="15">
        <v>1</v>
      </c>
      <c r="AM11" s="14">
        <v>11</v>
      </c>
      <c r="AN11" s="15">
        <v>0</v>
      </c>
    </row>
    <row r="12" spans="1:40" ht="15" customHeight="1" x14ac:dyDescent="0.3">
      <c r="A12" s="2" t="s">
        <v>329</v>
      </c>
      <c r="B12" s="9"/>
      <c r="C12" s="16">
        <v>0.41</v>
      </c>
      <c r="D12" s="17">
        <v>0.37</v>
      </c>
      <c r="E12" s="18">
        <v>0.46</v>
      </c>
      <c r="F12" s="17">
        <v>0.31</v>
      </c>
      <c r="G12" s="16">
        <v>0</v>
      </c>
      <c r="H12" s="16">
        <v>0.5</v>
      </c>
      <c r="I12" s="16">
        <v>0</v>
      </c>
      <c r="J12" s="16">
        <v>0</v>
      </c>
      <c r="K12" s="16">
        <v>0.57999999999999996</v>
      </c>
      <c r="L12" s="16">
        <v>0.19</v>
      </c>
      <c r="M12" s="16">
        <v>0.41</v>
      </c>
      <c r="N12" s="18">
        <v>0.47</v>
      </c>
      <c r="O12" s="17">
        <v>0</v>
      </c>
      <c r="P12" s="16">
        <v>0</v>
      </c>
      <c r="Q12" s="16">
        <v>0</v>
      </c>
      <c r="R12" s="16">
        <v>0</v>
      </c>
      <c r="S12" s="16">
        <v>0</v>
      </c>
      <c r="T12" s="16">
        <v>0.41</v>
      </c>
      <c r="U12" s="16">
        <v>0</v>
      </c>
      <c r="V12" s="16">
        <v>0</v>
      </c>
      <c r="W12" s="16">
        <v>0</v>
      </c>
      <c r="X12" s="16">
        <v>0</v>
      </c>
      <c r="Y12" s="16">
        <v>0</v>
      </c>
      <c r="Z12" s="18">
        <v>0</v>
      </c>
      <c r="AA12" s="17">
        <v>0.41</v>
      </c>
      <c r="AB12" s="16">
        <v>0</v>
      </c>
      <c r="AC12" s="16">
        <v>0</v>
      </c>
      <c r="AD12" s="16">
        <v>0</v>
      </c>
      <c r="AE12" s="16">
        <v>0</v>
      </c>
      <c r="AF12" s="18">
        <v>0</v>
      </c>
      <c r="AG12" s="17">
        <v>0.46</v>
      </c>
      <c r="AH12" s="16">
        <v>0.21</v>
      </c>
      <c r="AI12" s="16">
        <v>0.56000000000000005</v>
      </c>
      <c r="AJ12" s="16">
        <v>0.4</v>
      </c>
      <c r="AK12" s="16">
        <v>0</v>
      </c>
      <c r="AL12" s="18">
        <v>0.26</v>
      </c>
      <c r="AM12" s="17">
        <v>0.41</v>
      </c>
      <c r="AN12" s="18">
        <v>0</v>
      </c>
    </row>
    <row r="13" spans="1:40" ht="15" customHeight="1" x14ac:dyDescent="0.3">
      <c r="A13" s="2" t="s">
        <v>329</v>
      </c>
      <c r="B13" s="9" t="s">
        <v>922</v>
      </c>
      <c r="C13" s="13">
        <v>8</v>
      </c>
      <c r="D13" s="14">
        <v>4</v>
      </c>
      <c r="E13" s="15">
        <v>4</v>
      </c>
      <c r="F13" s="14">
        <v>1</v>
      </c>
      <c r="G13" s="13">
        <v>1</v>
      </c>
      <c r="H13" s="13">
        <v>0</v>
      </c>
      <c r="I13" s="13">
        <v>1</v>
      </c>
      <c r="J13" s="13">
        <v>1</v>
      </c>
      <c r="K13" s="13">
        <v>4</v>
      </c>
      <c r="L13" s="13">
        <v>2</v>
      </c>
      <c r="M13" s="13">
        <v>1</v>
      </c>
      <c r="N13" s="15">
        <v>5</v>
      </c>
      <c r="O13" s="14">
        <v>0</v>
      </c>
      <c r="P13" s="13">
        <v>0</v>
      </c>
      <c r="Q13" s="13">
        <v>0</v>
      </c>
      <c r="R13" s="13">
        <v>0</v>
      </c>
      <c r="S13" s="13">
        <v>0</v>
      </c>
      <c r="T13" s="13">
        <v>8</v>
      </c>
      <c r="U13" s="13">
        <v>0</v>
      </c>
      <c r="V13" s="13">
        <v>0</v>
      </c>
      <c r="W13" s="13">
        <v>0</v>
      </c>
      <c r="X13" s="13">
        <v>0</v>
      </c>
      <c r="Y13" s="13">
        <v>0</v>
      </c>
      <c r="Z13" s="15">
        <v>0</v>
      </c>
      <c r="AA13" s="14">
        <v>8</v>
      </c>
      <c r="AB13" s="13">
        <v>0</v>
      </c>
      <c r="AC13" s="13">
        <v>0</v>
      </c>
      <c r="AD13" s="13">
        <v>0</v>
      </c>
      <c r="AE13" s="13">
        <v>0</v>
      </c>
      <c r="AF13" s="15">
        <v>0</v>
      </c>
      <c r="AG13" s="14">
        <v>5</v>
      </c>
      <c r="AH13" s="13">
        <v>3</v>
      </c>
      <c r="AI13" s="13">
        <v>1</v>
      </c>
      <c r="AJ13" s="13">
        <v>4</v>
      </c>
      <c r="AK13" s="13">
        <v>1</v>
      </c>
      <c r="AL13" s="15">
        <v>2</v>
      </c>
      <c r="AM13" s="14">
        <v>8</v>
      </c>
      <c r="AN13" s="15">
        <v>0</v>
      </c>
    </row>
    <row r="14" spans="1:40" ht="15" customHeight="1" x14ac:dyDescent="0.3">
      <c r="A14" s="2" t="s">
        <v>329</v>
      </c>
      <c r="B14" s="9"/>
      <c r="C14" s="16">
        <v>0.31</v>
      </c>
      <c r="D14" s="17">
        <v>0.27</v>
      </c>
      <c r="E14" s="18">
        <v>0.37</v>
      </c>
      <c r="F14" s="17">
        <v>0.38</v>
      </c>
      <c r="G14" s="16">
        <v>0.51</v>
      </c>
      <c r="H14" s="16">
        <v>0</v>
      </c>
      <c r="I14" s="16">
        <v>1</v>
      </c>
      <c r="J14" s="16">
        <v>0.33</v>
      </c>
      <c r="K14" s="16">
        <v>0.33</v>
      </c>
      <c r="L14" s="16">
        <v>0.43</v>
      </c>
      <c r="M14" s="16">
        <v>0.17</v>
      </c>
      <c r="N14" s="18">
        <v>0.33</v>
      </c>
      <c r="O14" s="17">
        <v>0</v>
      </c>
      <c r="P14" s="16">
        <v>0</v>
      </c>
      <c r="Q14" s="16">
        <v>0</v>
      </c>
      <c r="R14" s="16">
        <v>0</v>
      </c>
      <c r="S14" s="16">
        <v>0</v>
      </c>
      <c r="T14" s="16">
        <v>0.31</v>
      </c>
      <c r="U14" s="16">
        <v>0</v>
      </c>
      <c r="V14" s="16">
        <v>0</v>
      </c>
      <c r="W14" s="16">
        <v>0</v>
      </c>
      <c r="X14" s="16">
        <v>0</v>
      </c>
      <c r="Y14" s="16">
        <v>0</v>
      </c>
      <c r="Z14" s="18">
        <v>0</v>
      </c>
      <c r="AA14" s="17">
        <v>0.31</v>
      </c>
      <c r="AB14" s="16">
        <v>0</v>
      </c>
      <c r="AC14" s="16">
        <v>0</v>
      </c>
      <c r="AD14" s="16">
        <v>0</v>
      </c>
      <c r="AE14" s="16">
        <v>0</v>
      </c>
      <c r="AF14" s="18">
        <v>0</v>
      </c>
      <c r="AG14" s="17">
        <v>0.24</v>
      </c>
      <c r="AH14" s="16">
        <v>0.61</v>
      </c>
      <c r="AI14" s="16">
        <v>0.11</v>
      </c>
      <c r="AJ14" s="16">
        <v>0.31</v>
      </c>
      <c r="AK14" s="16">
        <v>1</v>
      </c>
      <c r="AL14" s="18">
        <v>0.53</v>
      </c>
      <c r="AM14" s="17">
        <v>0.31</v>
      </c>
      <c r="AN14" s="18">
        <v>0</v>
      </c>
    </row>
    <row r="15" spans="1:40" ht="15" customHeight="1" x14ac:dyDescent="0.3">
      <c r="A15" s="2" t="s">
        <v>329</v>
      </c>
      <c r="B15" s="9" t="s">
        <v>930</v>
      </c>
      <c r="C15" s="13">
        <v>5</v>
      </c>
      <c r="D15" s="14">
        <v>4</v>
      </c>
      <c r="E15" s="15">
        <v>1</v>
      </c>
      <c r="F15" s="14">
        <v>1</v>
      </c>
      <c r="G15" s="13">
        <v>1</v>
      </c>
      <c r="H15" s="13">
        <v>2</v>
      </c>
      <c r="I15" s="13">
        <v>0</v>
      </c>
      <c r="J15" s="13">
        <v>1</v>
      </c>
      <c r="K15" s="13">
        <v>1</v>
      </c>
      <c r="L15" s="13">
        <v>2</v>
      </c>
      <c r="M15" s="13">
        <v>2</v>
      </c>
      <c r="N15" s="15">
        <v>2</v>
      </c>
      <c r="O15" s="14">
        <v>0</v>
      </c>
      <c r="P15" s="13">
        <v>0</v>
      </c>
      <c r="Q15" s="13">
        <v>0</v>
      </c>
      <c r="R15" s="13">
        <v>0</v>
      </c>
      <c r="S15" s="13">
        <v>0</v>
      </c>
      <c r="T15" s="13">
        <v>5</v>
      </c>
      <c r="U15" s="13">
        <v>0</v>
      </c>
      <c r="V15" s="13">
        <v>0</v>
      </c>
      <c r="W15" s="13">
        <v>0</v>
      </c>
      <c r="X15" s="13">
        <v>0</v>
      </c>
      <c r="Y15" s="13">
        <v>0</v>
      </c>
      <c r="Z15" s="15">
        <v>0</v>
      </c>
      <c r="AA15" s="14">
        <v>5</v>
      </c>
      <c r="AB15" s="13">
        <v>0</v>
      </c>
      <c r="AC15" s="13">
        <v>0</v>
      </c>
      <c r="AD15" s="13">
        <v>0</v>
      </c>
      <c r="AE15" s="13">
        <v>0</v>
      </c>
      <c r="AF15" s="15">
        <v>0</v>
      </c>
      <c r="AG15" s="14">
        <v>4</v>
      </c>
      <c r="AH15" s="13">
        <v>1</v>
      </c>
      <c r="AI15" s="13">
        <v>2</v>
      </c>
      <c r="AJ15" s="13">
        <v>3</v>
      </c>
      <c r="AK15" s="13">
        <v>0</v>
      </c>
      <c r="AL15" s="15">
        <v>1</v>
      </c>
      <c r="AM15" s="14">
        <v>5</v>
      </c>
      <c r="AN15" s="15">
        <v>0</v>
      </c>
    </row>
    <row r="16" spans="1:40" ht="15" customHeight="1" x14ac:dyDescent="0.3">
      <c r="A16" s="2" t="s">
        <v>329</v>
      </c>
      <c r="B16" s="9"/>
      <c r="C16" s="16">
        <v>0.21</v>
      </c>
      <c r="D16" s="17">
        <v>0.3</v>
      </c>
      <c r="E16" s="18">
        <v>7.0000000000000007E-2</v>
      </c>
      <c r="F16" s="17">
        <v>0.31</v>
      </c>
      <c r="G16" s="16">
        <v>0.49</v>
      </c>
      <c r="H16" s="16">
        <v>0.34</v>
      </c>
      <c r="I16" s="16">
        <v>0</v>
      </c>
      <c r="J16" s="16">
        <v>0.31</v>
      </c>
      <c r="K16" s="16">
        <v>0.08</v>
      </c>
      <c r="L16" s="16">
        <v>0.38</v>
      </c>
      <c r="M16" s="16">
        <v>0.28000000000000003</v>
      </c>
      <c r="N16" s="18">
        <v>0.13</v>
      </c>
      <c r="O16" s="17">
        <v>0</v>
      </c>
      <c r="P16" s="16">
        <v>0</v>
      </c>
      <c r="Q16" s="16">
        <v>0</v>
      </c>
      <c r="R16" s="16">
        <v>0</v>
      </c>
      <c r="S16" s="16">
        <v>0</v>
      </c>
      <c r="T16" s="16">
        <v>0.21</v>
      </c>
      <c r="U16" s="16">
        <v>0</v>
      </c>
      <c r="V16" s="16">
        <v>0</v>
      </c>
      <c r="W16" s="16">
        <v>0</v>
      </c>
      <c r="X16" s="16">
        <v>0</v>
      </c>
      <c r="Y16" s="16">
        <v>0</v>
      </c>
      <c r="Z16" s="18">
        <v>0</v>
      </c>
      <c r="AA16" s="17">
        <v>0.21</v>
      </c>
      <c r="AB16" s="16">
        <v>0</v>
      </c>
      <c r="AC16" s="16">
        <v>0</v>
      </c>
      <c r="AD16" s="16">
        <v>0</v>
      </c>
      <c r="AE16" s="16">
        <v>0</v>
      </c>
      <c r="AF16" s="18">
        <v>0</v>
      </c>
      <c r="AG16" s="17">
        <v>0.21</v>
      </c>
      <c r="AH16" s="16">
        <v>0.18</v>
      </c>
      <c r="AI16" s="16">
        <v>0.21</v>
      </c>
      <c r="AJ16" s="16">
        <v>0.21</v>
      </c>
      <c r="AK16" s="16">
        <v>0</v>
      </c>
      <c r="AL16" s="18">
        <v>0.22</v>
      </c>
      <c r="AM16" s="17">
        <v>0.21</v>
      </c>
      <c r="AN16" s="18">
        <v>0</v>
      </c>
    </row>
    <row r="17" spans="1:40" ht="15" customHeight="1" x14ac:dyDescent="0.3">
      <c r="A17" s="2" t="s">
        <v>329</v>
      </c>
      <c r="B17" s="9" t="s">
        <v>940</v>
      </c>
      <c r="C17" s="13">
        <v>1</v>
      </c>
      <c r="D17" s="14">
        <v>1</v>
      </c>
      <c r="E17" s="15">
        <v>0</v>
      </c>
      <c r="F17" s="14">
        <v>0</v>
      </c>
      <c r="G17" s="13">
        <v>0</v>
      </c>
      <c r="H17" s="13">
        <v>1</v>
      </c>
      <c r="I17" s="13">
        <v>0</v>
      </c>
      <c r="J17" s="13">
        <v>0</v>
      </c>
      <c r="K17" s="13">
        <v>0</v>
      </c>
      <c r="L17" s="13">
        <v>0</v>
      </c>
      <c r="M17" s="13">
        <v>1</v>
      </c>
      <c r="N17" s="15">
        <v>0</v>
      </c>
      <c r="O17" s="14">
        <v>0</v>
      </c>
      <c r="P17" s="13">
        <v>0</v>
      </c>
      <c r="Q17" s="13">
        <v>0</v>
      </c>
      <c r="R17" s="13">
        <v>0</v>
      </c>
      <c r="S17" s="13">
        <v>0</v>
      </c>
      <c r="T17" s="13">
        <v>1</v>
      </c>
      <c r="U17" s="13">
        <v>0</v>
      </c>
      <c r="V17" s="13">
        <v>0</v>
      </c>
      <c r="W17" s="13">
        <v>0</v>
      </c>
      <c r="X17" s="13">
        <v>0</v>
      </c>
      <c r="Y17" s="13">
        <v>0</v>
      </c>
      <c r="Z17" s="15">
        <v>0</v>
      </c>
      <c r="AA17" s="14">
        <v>1</v>
      </c>
      <c r="AB17" s="13">
        <v>0</v>
      </c>
      <c r="AC17" s="13">
        <v>0</v>
      </c>
      <c r="AD17" s="13">
        <v>0</v>
      </c>
      <c r="AE17" s="13">
        <v>0</v>
      </c>
      <c r="AF17" s="15">
        <v>0</v>
      </c>
      <c r="AG17" s="14">
        <v>1</v>
      </c>
      <c r="AH17" s="13">
        <v>0</v>
      </c>
      <c r="AI17" s="13">
        <v>1</v>
      </c>
      <c r="AJ17" s="13">
        <v>0</v>
      </c>
      <c r="AK17" s="13">
        <v>0</v>
      </c>
      <c r="AL17" s="15">
        <v>0</v>
      </c>
      <c r="AM17" s="14">
        <v>1</v>
      </c>
      <c r="AN17" s="15">
        <v>0</v>
      </c>
    </row>
    <row r="18" spans="1:40" ht="15" customHeight="1" x14ac:dyDescent="0.3">
      <c r="A18" s="2" t="s">
        <v>329</v>
      </c>
      <c r="B18" s="9"/>
      <c r="C18" s="16">
        <v>0.03</v>
      </c>
      <c r="D18" s="17">
        <v>0.06</v>
      </c>
      <c r="E18" s="18">
        <v>0</v>
      </c>
      <c r="F18" s="17">
        <v>0</v>
      </c>
      <c r="G18" s="16">
        <v>0</v>
      </c>
      <c r="H18" s="16">
        <v>0.16</v>
      </c>
      <c r="I18" s="16">
        <v>0</v>
      </c>
      <c r="J18" s="16">
        <v>0</v>
      </c>
      <c r="K18" s="16">
        <v>0</v>
      </c>
      <c r="L18" s="16">
        <v>0</v>
      </c>
      <c r="M18" s="16">
        <v>0.13</v>
      </c>
      <c r="N18" s="18">
        <v>0</v>
      </c>
      <c r="O18" s="17">
        <v>0</v>
      </c>
      <c r="P18" s="16">
        <v>0</v>
      </c>
      <c r="Q18" s="16">
        <v>0</v>
      </c>
      <c r="R18" s="16">
        <v>0</v>
      </c>
      <c r="S18" s="16">
        <v>0</v>
      </c>
      <c r="T18" s="16">
        <v>0.03</v>
      </c>
      <c r="U18" s="16">
        <v>0</v>
      </c>
      <c r="V18" s="16">
        <v>0</v>
      </c>
      <c r="W18" s="16">
        <v>0</v>
      </c>
      <c r="X18" s="16">
        <v>0</v>
      </c>
      <c r="Y18" s="16">
        <v>0</v>
      </c>
      <c r="Z18" s="18">
        <v>0</v>
      </c>
      <c r="AA18" s="17">
        <v>0.03</v>
      </c>
      <c r="AB18" s="16">
        <v>0</v>
      </c>
      <c r="AC18" s="16">
        <v>0</v>
      </c>
      <c r="AD18" s="16">
        <v>0</v>
      </c>
      <c r="AE18" s="16">
        <v>0</v>
      </c>
      <c r="AF18" s="18">
        <v>0</v>
      </c>
      <c r="AG18" s="17">
        <v>0.04</v>
      </c>
      <c r="AH18" s="16">
        <v>0</v>
      </c>
      <c r="AI18" s="16">
        <v>0.11</v>
      </c>
      <c r="AJ18" s="16">
        <v>0</v>
      </c>
      <c r="AK18" s="16">
        <v>0</v>
      </c>
      <c r="AL18" s="18">
        <v>0</v>
      </c>
      <c r="AM18" s="17">
        <v>0.03</v>
      </c>
      <c r="AN18" s="18">
        <v>0</v>
      </c>
    </row>
    <row r="19" spans="1:40" ht="15" customHeight="1" x14ac:dyDescent="0.3">
      <c r="A19" s="2" t="s">
        <v>329</v>
      </c>
      <c r="B19" s="9" t="s">
        <v>950</v>
      </c>
      <c r="C19" s="13">
        <v>1</v>
      </c>
      <c r="D19" s="14">
        <v>0</v>
      </c>
      <c r="E19" s="15">
        <v>1</v>
      </c>
      <c r="F19" s="14">
        <v>0</v>
      </c>
      <c r="G19" s="13">
        <v>0</v>
      </c>
      <c r="H19" s="13">
        <v>0</v>
      </c>
      <c r="I19" s="13">
        <v>0</v>
      </c>
      <c r="J19" s="13">
        <v>1</v>
      </c>
      <c r="K19" s="13">
        <v>0</v>
      </c>
      <c r="L19" s="13">
        <v>0</v>
      </c>
      <c r="M19" s="13">
        <v>0</v>
      </c>
      <c r="N19" s="15">
        <v>1</v>
      </c>
      <c r="O19" s="14">
        <v>0</v>
      </c>
      <c r="P19" s="13">
        <v>0</v>
      </c>
      <c r="Q19" s="13">
        <v>0</v>
      </c>
      <c r="R19" s="13">
        <v>0</v>
      </c>
      <c r="S19" s="13">
        <v>0</v>
      </c>
      <c r="T19" s="13">
        <v>1</v>
      </c>
      <c r="U19" s="13">
        <v>0</v>
      </c>
      <c r="V19" s="13">
        <v>0</v>
      </c>
      <c r="W19" s="13">
        <v>0</v>
      </c>
      <c r="X19" s="13">
        <v>0</v>
      </c>
      <c r="Y19" s="13">
        <v>0</v>
      </c>
      <c r="Z19" s="15">
        <v>0</v>
      </c>
      <c r="AA19" s="14">
        <v>1</v>
      </c>
      <c r="AB19" s="13">
        <v>0</v>
      </c>
      <c r="AC19" s="13">
        <v>0</v>
      </c>
      <c r="AD19" s="13">
        <v>0</v>
      </c>
      <c r="AE19" s="13">
        <v>0</v>
      </c>
      <c r="AF19" s="15">
        <v>0</v>
      </c>
      <c r="AG19" s="14">
        <v>1</v>
      </c>
      <c r="AH19" s="13">
        <v>0</v>
      </c>
      <c r="AI19" s="13">
        <v>0</v>
      </c>
      <c r="AJ19" s="13">
        <v>1</v>
      </c>
      <c r="AK19" s="13">
        <v>0</v>
      </c>
      <c r="AL19" s="15">
        <v>0</v>
      </c>
      <c r="AM19" s="14">
        <v>1</v>
      </c>
      <c r="AN19" s="15">
        <v>0</v>
      </c>
    </row>
    <row r="20" spans="1:40" ht="15" customHeight="1" x14ac:dyDescent="0.3">
      <c r="A20" s="2" t="s">
        <v>329</v>
      </c>
      <c r="B20" s="9"/>
      <c r="C20" s="16">
        <v>0.04</v>
      </c>
      <c r="D20" s="17">
        <v>0</v>
      </c>
      <c r="E20" s="18">
        <v>0.1</v>
      </c>
      <c r="F20" s="17">
        <v>0</v>
      </c>
      <c r="G20" s="16">
        <v>0</v>
      </c>
      <c r="H20" s="16">
        <v>0</v>
      </c>
      <c r="I20" s="16">
        <v>0</v>
      </c>
      <c r="J20" s="16">
        <v>0.36</v>
      </c>
      <c r="K20" s="16">
        <v>0</v>
      </c>
      <c r="L20" s="16">
        <v>0</v>
      </c>
      <c r="M20" s="16">
        <v>0</v>
      </c>
      <c r="N20" s="18">
        <v>7.0000000000000007E-2</v>
      </c>
      <c r="O20" s="17">
        <v>0</v>
      </c>
      <c r="P20" s="16">
        <v>0</v>
      </c>
      <c r="Q20" s="16">
        <v>0</v>
      </c>
      <c r="R20" s="16">
        <v>0</v>
      </c>
      <c r="S20" s="16">
        <v>0</v>
      </c>
      <c r="T20" s="16">
        <v>0.04</v>
      </c>
      <c r="U20" s="16">
        <v>0</v>
      </c>
      <c r="V20" s="16">
        <v>0</v>
      </c>
      <c r="W20" s="16">
        <v>0</v>
      </c>
      <c r="X20" s="16">
        <v>0</v>
      </c>
      <c r="Y20" s="16">
        <v>0</v>
      </c>
      <c r="Z20" s="18">
        <v>0</v>
      </c>
      <c r="AA20" s="17">
        <v>0.04</v>
      </c>
      <c r="AB20" s="16">
        <v>0</v>
      </c>
      <c r="AC20" s="16">
        <v>0</v>
      </c>
      <c r="AD20" s="16">
        <v>0</v>
      </c>
      <c r="AE20" s="16">
        <v>0</v>
      </c>
      <c r="AF20" s="18">
        <v>0</v>
      </c>
      <c r="AG20" s="17">
        <v>0.05</v>
      </c>
      <c r="AH20" s="16">
        <v>0</v>
      </c>
      <c r="AI20" s="16">
        <v>0</v>
      </c>
      <c r="AJ20" s="16">
        <v>0.08</v>
      </c>
      <c r="AK20" s="16">
        <v>0</v>
      </c>
      <c r="AL20" s="18">
        <v>0</v>
      </c>
      <c r="AM20" s="17">
        <v>0.04</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16">
        <v>0</v>
      </c>
      <c r="D22" s="17">
        <v>0</v>
      </c>
      <c r="E22" s="18">
        <v>0</v>
      </c>
      <c r="F22" s="17">
        <v>0</v>
      </c>
      <c r="G22" s="16">
        <v>0</v>
      </c>
      <c r="H22" s="16">
        <v>0</v>
      </c>
      <c r="I22" s="16">
        <v>0</v>
      </c>
      <c r="J22" s="16">
        <v>0</v>
      </c>
      <c r="K22" s="16">
        <v>0</v>
      </c>
      <c r="L22" s="16">
        <v>0</v>
      </c>
      <c r="M22" s="16">
        <v>0</v>
      </c>
      <c r="N22" s="18">
        <v>0</v>
      </c>
      <c r="O22" s="17">
        <v>0</v>
      </c>
      <c r="P22" s="16">
        <v>0</v>
      </c>
      <c r="Q22" s="16">
        <v>0</v>
      </c>
      <c r="R22" s="16">
        <v>0</v>
      </c>
      <c r="S22" s="16">
        <v>0</v>
      </c>
      <c r="T22" s="16">
        <v>0</v>
      </c>
      <c r="U22" s="16">
        <v>0</v>
      </c>
      <c r="V22" s="16">
        <v>0</v>
      </c>
      <c r="W22" s="16">
        <v>0</v>
      </c>
      <c r="X22" s="16">
        <v>0</v>
      </c>
      <c r="Y22" s="16">
        <v>0</v>
      </c>
      <c r="Z22" s="18">
        <v>0</v>
      </c>
      <c r="AA22" s="17">
        <v>0</v>
      </c>
      <c r="AB22" s="16">
        <v>0</v>
      </c>
      <c r="AC22" s="16">
        <v>0</v>
      </c>
      <c r="AD22" s="16">
        <v>0</v>
      </c>
      <c r="AE22" s="16">
        <v>0</v>
      </c>
      <c r="AF22" s="18">
        <v>0</v>
      </c>
      <c r="AG22" s="17">
        <v>0</v>
      </c>
      <c r="AH22" s="16">
        <v>0</v>
      </c>
      <c r="AI22" s="16">
        <v>0</v>
      </c>
      <c r="AJ22" s="16">
        <v>0</v>
      </c>
      <c r="AK22" s="16">
        <v>0</v>
      </c>
      <c r="AL22" s="18">
        <v>0</v>
      </c>
      <c r="AM22" s="17">
        <v>0</v>
      </c>
      <c r="AN22" s="18">
        <v>0</v>
      </c>
    </row>
    <row r="23" spans="1:40" ht="15" customHeight="1" x14ac:dyDescent="0.3">
      <c r="A23" s="2" t="s">
        <v>329</v>
      </c>
      <c r="B23" s="9" t="s">
        <v>960</v>
      </c>
      <c r="C23" s="13">
        <v>19</v>
      </c>
      <c r="D23" s="14">
        <v>9</v>
      </c>
      <c r="E23" s="15">
        <v>9</v>
      </c>
      <c r="F23" s="14">
        <v>2</v>
      </c>
      <c r="G23" s="13">
        <v>1</v>
      </c>
      <c r="H23" s="13">
        <v>3</v>
      </c>
      <c r="I23" s="13">
        <v>1</v>
      </c>
      <c r="J23" s="13">
        <v>1</v>
      </c>
      <c r="K23" s="13">
        <v>11</v>
      </c>
      <c r="L23" s="13">
        <v>3</v>
      </c>
      <c r="M23" s="13">
        <v>4</v>
      </c>
      <c r="N23" s="15">
        <v>12</v>
      </c>
      <c r="O23" s="14">
        <v>0</v>
      </c>
      <c r="P23" s="13">
        <v>0</v>
      </c>
      <c r="Q23" s="13">
        <v>0</v>
      </c>
      <c r="R23" s="13">
        <v>0</v>
      </c>
      <c r="S23" s="13">
        <v>0</v>
      </c>
      <c r="T23" s="13">
        <v>19</v>
      </c>
      <c r="U23" s="13">
        <v>0</v>
      </c>
      <c r="V23" s="13">
        <v>0</v>
      </c>
      <c r="W23" s="13">
        <v>0</v>
      </c>
      <c r="X23" s="13">
        <v>0</v>
      </c>
      <c r="Y23" s="13">
        <v>0</v>
      </c>
      <c r="Z23" s="15">
        <v>0</v>
      </c>
      <c r="AA23" s="14">
        <v>19</v>
      </c>
      <c r="AB23" s="13">
        <v>0</v>
      </c>
      <c r="AC23" s="13">
        <v>0</v>
      </c>
      <c r="AD23" s="13">
        <v>0</v>
      </c>
      <c r="AE23" s="13">
        <v>0</v>
      </c>
      <c r="AF23" s="15">
        <v>0</v>
      </c>
      <c r="AG23" s="14">
        <v>14</v>
      </c>
      <c r="AH23" s="13">
        <v>4</v>
      </c>
      <c r="AI23" s="13">
        <v>5</v>
      </c>
      <c r="AJ23" s="13">
        <v>9</v>
      </c>
      <c r="AK23" s="13">
        <v>1</v>
      </c>
      <c r="AL23" s="15">
        <v>3</v>
      </c>
      <c r="AM23" s="14">
        <v>19</v>
      </c>
      <c r="AN23" s="15">
        <v>0</v>
      </c>
    </row>
    <row r="24" spans="1:40" ht="15" customHeight="1" x14ac:dyDescent="0.3">
      <c r="A24" s="2" t="s">
        <v>329</v>
      </c>
      <c r="B24" s="9"/>
      <c r="C24" s="16">
        <v>0.72</v>
      </c>
      <c r="D24" s="17">
        <v>0.64</v>
      </c>
      <c r="E24" s="18">
        <v>0.83</v>
      </c>
      <c r="F24" s="17">
        <v>0.69</v>
      </c>
      <c r="G24" s="16">
        <v>0.51</v>
      </c>
      <c r="H24" s="16">
        <v>0.5</v>
      </c>
      <c r="I24" s="16">
        <v>1</v>
      </c>
      <c r="J24" s="16">
        <v>0.33</v>
      </c>
      <c r="K24" s="16">
        <v>0.92</v>
      </c>
      <c r="L24" s="16">
        <v>0.62</v>
      </c>
      <c r="M24" s="16">
        <v>0.59</v>
      </c>
      <c r="N24" s="18">
        <v>0.8</v>
      </c>
      <c r="O24" s="17">
        <v>0</v>
      </c>
      <c r="P24" s="16">
        <v>0</v>
      </c>
      <c r="Q24" s="16">
        <v>0</v>
      </c>
      <c r="R24" s="16">
        <v>0</v>
      </c>
      <c r="S24" s="16">
        <v>0</v>
      </c>
      <c r="T24" s="16">
        <v>0.72</v>
      </c>
      <c r="U24" s="16">
        <v>0</v>
      </c>
      <c r="V24" s="16">
        <v>0</v>
      </c>
      <c r="W24" s="16">
        <v>0</v>
      </c>
      <c r="X24" s="16">
        <v>0</v>
      </c>
      <c r="Y24" s="16">
        <v>0</v>
      </c>
      <c r="Z24" s="18">
        <v>0</v>
      </c>
      <c r="AA24" s="17">
        <v>0.72</v>
      </c>
      <c r="AB24" s="16">
        <v>0</v>
      </c>
      <c r="AC24" s="16">
        <v>0</v>
      </c>
      <c r="AD24" s="16">
        <v>0</v>
      </c>
      <c r="AE24" s="16">
        <v>0</v>
      </c>
      <c r="AF24" s="18">
        <v>0</v>
      </c>
      <c r="AG24" s="17">
        <v>0.7</v>
      </c>
      <c r="AH24" s="16">
        <v>0.82</v>
      </c>
      <c r="AI24" s="16">
        <v>0.67</v>
      </c>
      <c r="AJ24" s="16">
        <v>0.71</v>
      </c>
      <c r="AK24" s="16">
        <v>1</v>
      </c>
      <c r="AL24" s="18">
        <v>0.78</v>
      </c>
      <c r="AM24" s="17">
        <v>0.72</v>
      </c>
      <c r="AN24" s="18">
        <v>0</v>
      </c>
    </row>
    <row r="25" spans="1:40" ht="15" customHeight="1" x14ac:dyDescent="0.3">
      <c r="A25" s="2" t="s">
        <v>329</v>
      </c>
      <c r="B25" s="9" t="s">
        <v>970</v>
      </c>
      <c r="C25" s="13">
        <v>2</v>
      </c>
      <c r="D25" s="14">
        <v>1</v>
      </c>
      <c r="E25" s="15">
        <v>1</v>
      </c>
      <c r="F25" s="14">
        <v>0</v>
      </c>
      <c r="G25" s="13">
        <v>0</v>
      </c>
      <c r="H25" s="13">
        <v>1</v>
      </c>
      <c r="I25" s="13">
        <v>0</v>
      </c>
      <c r="J25" s="13">
        <v>1</v>
      </c>
      <c r="K25" s="13">
        <v>0</v>
      </c>
      <c r="L25" s="13">
        <v>0</v>
      </c>
      <c r="M25" s="13">
        <v>1</v>
      </c>
      <c r="N25" s="15">
        <v>1</v>
      </c>
      <c r="O25" s="14">
        <v>0</v>
      </c>
      <c r="P25" s="13">
        <v>0</v>
      </c>
      <c r="Q25" s="13">
        <v>0</v>
      </c>
      <c r="R25" s="13">
        <v>0</v>
      </c>
      <c r="S25" s="13">
        <v>0</v>
      </c>
      <c r="T25" s="13">
        <v>2</v>
      </c>
      <c r="U25" s="13">
        <v>0</v>
      </c>
      <c r="V25" s="13">
        <v>0</v>
      </c>
      <c r="W25" s="13">
        <v>0</v>
      </c>
      <c r="X25" s="13">
        <v>0</v>
      </c>
      <c r="Y25" s="13">
        <v>0</v>
      </c>
      <c r="Z25" s="15">
        <v>0</v>
      </c>
      <c r="AA25" s="14">
        <v>2</v>
      </c>
      <c r="AB25" s="13">
        <v>0</v>
      </c>
      <c r="AC25" s="13">
        <v>0</v>
      </c>
      <c r="AD25" s="13">
        <v>0</v>
      </c>
      <c r="AE25" s="13">
        <v>0</v>
      </c>
      <c r="AF25" s="15">
        <v>0</v>
      </c>
      <c r="AG25" s="14">
        <v>2</v>
      </c>
      <c r="AH25" s="13">
        <v>0</v>
      </c>
      <c r="AI25" s="13">
        <v>1</v>
      </c>
      <c r="AJ25" s="13">
        <v>1</v>
      </c>
      <c r="AK25" s="13">
        <v>0</v>
      </c>
      <c r="AL25" s="15">
        <v>0</v>
      </c>
      <c r="AM25" s="14">
        <v>2</v>
      </c>
      <c r="AN25" s="15">
        <v>0</v>
      </c>
    </row>
    <row r="26" spans="1:40" ht="15" customHeight="1" x14ac:dyDescent="0.3">
      <c r="A26" s="2" t="s">
        <v>329</v>
      </c>
      <c r="B26" s="9"/>
      <c r="C26" s="25">
        <v>7.0000000000000007E-2</v>
      </c>
      <c r="D26" s="26">
        <v>0.06</v>
      </c>
      <c r="E26" s="27">
        <v>0.1</v>
      </c>
      <c r="F26" s="26">
        <v>0</v>
      </c>
      <c r="G26" s="25">
        <v>0</v>
      </c>
      <c r="H26" s="25">
        <v>0.16</v>
      </c>
      <c r="I26" s="25">
        <v>0</v>
      </c>
      <c r="J26" s="25">
        <v>0.36</v>
      </c>
      <c r="K26" s="25">
        <v>0</v>
      </c>
      <c r="L26" s="25">
        <v>0</v>
      </c>
      <c r="M26" s="25">
        <v>0.13</v>
      </c>
      <c r="N26" s="27">
        <v>7.0000000000000007E-2</v>
      </c>
      <c r="O26" s="26">
        <v>0</v>
      </c>
      <c r="P26" s="25">
        <v>0</v>
      </c>
      <c r="Q26" s="25">
        <v>0</v>
      </c>
      <c r="R26" s="25">
        <v>0</v>
      </c>
      <c r="S26" s="25">
        <v>0</v>
      </c>
      <c r="T26" s="25">
        <v>7.0000000000000007E-2</v>
      </c>
      <c r="U26" s="25">
        <v>0</v>
      </c>
      <c r="V26" s="25">
        <v>0</v>
      </c>
      <c r="W26" s="25">
        <v>0</v>
      </c>
      <c r="X26" s="25">
        <v>0</v>
      </c>
      <c r="Y26" s="25">
        <v>0</v>
      </c>
      <c r="Z26" s="27">
        <v>0</v>
      </c>
      <c r="AA26" s="26">
        <v>7.0000000000000007E-2</v>
      </c>
      <c r="AB26" s="25">
        <v>0</v>
      </c>
      <c r="AC26" s="25">
        <v>0</v>
      </c>
      <c r="AD26" s="25">
        <v>0</v>
      </c>
      <c r="AE26" s="25">
        <v>0</v>
      </c>
      <c r="AF26" s="27">
        <v>0</v>
      </c>
      <c r="AG26" s="26">
        <v>0.09</v>
      </c>
      <c r="AH26" s="25">
        <v>0</v>
      </c>
      <c r="AI26" s="25">
        <v>0.11</v>
      </c>
      <c r="AJ26" s="25">
        <v>0.08</v>
      </c>
      <c r="AK26" s="25">
        <v>0</v>
      </c>
      <c r="AL26" s="27">
        <v>0</v>
      </c>
      <c r="AM26" s="26">
        <v>7.0000000000000007E-2</v>
      </c>
      <c r="AN26" s="27">
        <v>0</v>
      </c>
    </row>
    <row r="27" spans="1:40" x14ac:dyDescent="0.3">
      <c r="A27" s="2" t="s">
        <v>329</v>
      </c>
      <c r="B27" s="2" t="s">
        <v>1039</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6C00-000000000000}"/>
  </hyperlinks>
  <pageMargins left="0.7" right="0.7" top="0.75" bottom="0.75" header="0.3" footer="0.3"/>
  <headerFooter>
    <oddHeader>&amp;L&amp;"Aptos"&amp;12&amp;K000000 Classification: CONFIDENTIAL&amp;1#_x000D_</oddHeader>
  </headerFooter>
</worksheet>
</file>

<file path=xl/worksheets/sheet1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D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1384</v>
      </c>
    </row>
    <row r="4" spans="1:40" x14ac:dyDescent="0.3">
      <c r="A4" s="2" t="s">
        <v>329</v>
      </c>
      <c r="B4" s="2" t="s">
        <v>1385</v>
      </c>
    </row>
    <row r="5" spans="1:40" x14ac:dyDescent="0.3">
      <c r="A5" s="2" t="s">
        <v>329</v>
      </c>
      <c r="B5" s="2" t="s">
        <v>51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378</v>
      </c>
      <c r="H8" s="12" t="s">
        <v>379</v>
      </c>
      <c r="I8" s="12" t="s">
        <v>380</v>
      </c>
      <c r="J8" s="12" t="s">
        <v>381</v>
      </c>
      <c r="K8" s="12" t="s">
        <v>382</v>
      </c>
      <c r="L8" s="12" t="s">
        <v>383</v>
      </c>
      <c r="M8" s="12" t="s">
        <v>384</v>
      </c>
      <c r="N8" s="11" t="s">
        <v>385</v>
      </c>
      <c r="O8" s="10" t="s">
        <v>377</v>
      </c>
      <c r="P8" s="12" t="s">
        <v>378</v>
      </c>
      <c r="Q8" s="12" t="s">
        <v>464</v>
      </c>
      <c r="R8" s="12" t="s">
        <v>465</v>
      </c>
      <c r="S8" s="12" t="s">
        <v>466</v>
      </c>
      <c r="T8" s="12" t="s">
        <v>382</v>
      </c>
      <c r="U8" s="12" t="s">
        <v>467</v>
      </c>
      <c r="V8" s="12" t="s">
        <v>386</v>
      </c>
      <c r="W8" s="12" t="s">
        <v>468</v>
      </c>
      <c r="X8" s="12" t="s">
        <v>469</v>
      </c>
      <c r="Y8" s="12" t="s">
        <v>470</v>
      </c>
      <c r="Z8" s="11" t="s">
        <v>389</v>
      </c>
      <c r="AA8" s="10" t="s">
        <v>377</v>
      </c>
      <c r="AB8" s="12" t="s">
        <v>378</v>
      </c>
      <c r="AC8" s="12" t="s">
        <v>464</v>
      </c>
      <c r="AD8" s="12" t="s">
        <v>380</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926</v>
      </c>
      <c r="D9" s="14">
        <v>540</v>
      </c>
      <c r="E9" s="15">
        <v>384</v>
      </c>
      <c r="F9" s="14">
        <v>84</v>
      </c>
      <c r="G9" s="13">
        <v>184</v>
      </c>
      <c r="H9" s="13">
        <v>186</v>
      </c>
      <c r="I9" s="13">
        <v>148</v>
      </c>
      <c r="J9" s="13">
        <v>134</v>
      </c>
      <c r="K9" s="13">
        <v>190</v>
      </c>
      <c r="L9" s="13">
        <v>268</v>
      </c>
      <c r="M9" s="13">
        <v>334</v>
      </c>
      <c r="N9" s="15">
        <v>324</v>
      </c>
      <c r="O9" s="14">
        <v>684</v>
      </c>
      <c r="P9" s="13">
        <v>140</v>
      </c>
      <c r="Q9" s="13">
        <v>97</v>
      </c>
      <c r="R9" s="13">
        <v>32</v>
      </c>
      <c r="S9" s="13">
        <v>79</v>
      </c>
      <c r="T9" s="13">
        <v>102</v>
      </c>
      <c r="U9" s="13">
        <v>95</v>
      </c>
      <c r="V9" s="13">
        <v>1</v>
      </c>
      <c r="W9" s="13">
        <v>18</v>
      </c>
      <c r="X9" s="13">
        <v>79</v>
      </c>
      <c r="Y9" s="13">
        <v>64</v>
      </c>
      <c r="Z9" s="15">
        <v>219</v>
      </c>
      <c r="AA9" s="14">
        <v>675</v>
      </c>
      <c r="AB9" s="13">
        <v>247</v>
      </c>
      <c r="AC9" s="13">
        <v>30</v>
      </c>
      <c r="AD9" s="13">
        <v>126</v>
      </c>
      <c r="AE9" s="13">
        <v>83</v>
      </c>
      <c r="AF9" s="15">
        <v>8</v>
      </c>
      <c r="AG9" s="14">
        <v>607</v>
      </c>
      <c r="AH9" s="13">
        <v>319</v>
      </c>
      <c r="AI9" s="13">
        <v>361</v>
      </c>
      <c r="AJ9" s="13">
        <v>246</v>
      </c>
      <c r="AK9" s="13">
        <v>167</v>
      </c>
      <c r="AL9" s="15">
        <v>152</v>
      </c>
      <c r="AM9" s="14">
        <v>926</v>
      </c>
      <c r="AN9" s="15">
        <v>0</v>
      </c>
    </row>
    <row r="10" spans="1:40" ht="15" customHeight="1" x14ac:dyDescent="0.3">
      <c r="A10" s="2" t="s">
        <v>329</v>
      </c>
      <c r="B10" s="9" t="s">
        <v>338</v>
      </c>
      <c r="C10" s="13">
        <v>894</v>
      </c>
      <c r="D10" s="14">
        <v>526</v>
      </c>
      <c r="E10" s="15">
        <v>368</v>
      </c>
      <c r="F10" s="14">
        <v>77</v>
      </c>
      <c r="G10" s="13">
        <v>178</v>
      </c>
      <c r="H10" s="13">
        <v>178</v>
      </c>
      <c r="I10" s="13">
        <v>143</v>
      </c>
      <c r="J10" s="13">
        <v>130</v>
      </c>
      <c r="K10" s="13">
        <v>188</v>
      </c>
      <c r="L10" s="13">
        <v>254</v>
      </c>
      <c r="M10" s="13">
        <v>321</v>
      </c>
      <c r="N10" s="15">
        <v>319</v>
      </c>
      <c r="O10" s="14">
        <v>658</v>
      </c>
      <c r="P10" s="13">
        <v>134</v>
      </c>
      <c r="Q10" s="13">
        <v>88</v>
      </c>
      <c r="R10" s="13">
        <v>28</v>
      </c>
      <c r="S10" s="13">
        <v>74</v>
      </c>
      <c r="T10" s="13">
        <v>101</v>
      </c>
      <c r="U10" s="13">
        <v>88</v>
      </c>
      <c r="V10" s="13">
        <v>1</v>
      </c>
      <c r="W10" s="13">
        <v>17</v>
      </c>
      <c r="X10" s="13">
        <v>78</v>
      </c>
      <c r="Y10" s="13">
        <v>57</v>
      </c>
      <c r="Z10" s="15">
        <v>227</v>
      </c>
      <c r="AA10" s="14">
        <v>657</v>
      </c>
      <c r="AB10" s="13">
        <v>236</v>
      </c>
      <c r="AC10" s="13">
        <v>28</v>
      </c>
      <c r="AD10" s="13">
        <v>121</v>
      </c>
      <c r="AE10" s="13">
        <v>73</v>
      </c>
      <c r="AF10" s="15">
        <v>15</v>
      </c>
      <c r="AG10" s="14">
        <v>584</v>
      </c>
      <c r="AH10" s="13">
        <v>310</v>
      </c>
      <c r="AI10" s="13">
        <v>321</v>
      </c>
      <c r="AJ10" s="13">
        <v>263</v>
      </c>
      <c r="AK10" s="13">
        <v>173</v>
      </c>
      <c r="AL10" s="15">
        <v>136</v>
      </c>
      <c r="AM10" s="14">
        <v>894</v>
      </c>
      <c r="AN10" s="15">
        <v>0</v>
      </c>
    </row>
    <row r="11" spans="1:40" ht="15" customHeight="1" x14ac:dyDescent="0.3">
      <c r="A11" s="2" t="s">
        <v>329</v>
      </c>
      <c r="B11" s="9" t="s">
        <v>909</v>
      </c>
      <c r="C11" s="13">
        <v>239</v>
      </c>
      <c r="D11" s="14">
        <v>141</v>
      </c>
      <c r="E11" s="15">
        <v>98</v>
      </c>
      <c r="F11" s="14">
        <v>19</v>
      </c>
      <c r="G11" s="13">
        <v>58</v>
      </c>
      <c r="H11" s="13">
        <v>52</v>
      </c>
      <c r="I11" s="13">
        <v>32</v>
      </c>
      <c r="J11" s="13">
        <v>33</v>
      </c>
      <c r="K11" s="13">
        <v>44</v>
      </c>
      <c r="L11" s="13">
        <v>77</v>
      </c>
      <c r="M11" s="13">
        <v>84</v>
      </c>
      <c r="N11" s="15">
        <v>78</v>
      </c>
      <c r="O11" s="14">
        <v>186</v>
      </c>
      <c r="P11" s="13">
        <v>30</v>
      </c>
      <c r="Q11" s="13">
        <v>27</v>
      </c>
      <c r="R11" s="13">
        <v>10</v>
      </c>
      <c r="S11" s="13">
        <v>16</v>
      </c>
      <c r="T11" s="13">
        <v>23</v>
      </c>
      <c r="U11" s="13">
        <v>26</v>
      </c>
      <c r="V11" s="13">
        <v>1</v>
      </c>
      <c r="W11" s="13">
        <v>5</v>
      </c>
      <c r="X11" s="13">
        <v>22</v>
      </c>
      <c r="Y11" s="13">
        <v>10</v>
      </c>
      <c r="Z11" s="15">
        <v>70</v>
      </c>
      <c r="AA11" s="14">
        <v>164</v>
      </c>
      <c r="AB11" s="13">
        <v>75</v>
      </c>
      <c r="AC11" s="13">
        <v>6</v>
      </c>
      <c r="AD11" s="13">
        <v>36</v>
      </c>
      <c r="AE11" s="13">
        <v>29</v>
      </c>
      <c r="AF11" s="15">
        <v>4</v>
      </c>
      <c r="AG11" s="14">
        <v>152</v>
      </c>
      <c r="AH11" s="13">
        <v>87</v>
      </c>
      <c r="AI11" s="13">
        <v>99</v>
      </c>
      <c r="AJ11" s="13">
        <v>53</v>
      </c>
      <c r="AK11" s="13">
        <v>53</v>
      </c>
      <c r="AL11" s="15">
        <v>35</v>
      </c>
      <c r="AM11" s="14">
        <v>239</v>
      </c>
      <c r="AN11" s="15">
        <v>0</v>
      </c>
    </row>
    <row r="12" spans="1:40" ht="15" customHeight="1" x14ac:dyDescent="0.3">
      <c r="A12" s="2" t="s">
        <v>329</v>
      </c>
      <c r="B12" s="9"/>
      <c r="C12" s="16">
        <v>0.27</v>
      </c>
      <c r="D12" s="17">
        <v>0.27</v>
      </c>
      <c r="E12" s="18">
        <v>0.27</v>
      </c>
      <c r="F12" s="17">
        <v>0.25</v>
      </c>
      <c r="G12" s="20">
        <v>0.33</v>
      </c>
      <c r="H12" s="16">
        <v>0.28999999999999998</v>
      </c>
      <c r="I12" s="16">
        <v>0.22</v>
      </c>
      <c r="J12" s="16">
        <v>0.26</v>
      </c>
      <c r="K12" s="16">
        <v>0.23</v>
      </c>
      <c r="L12" s="16">
        <v>0.3</v>
      </c>
      <c r="M12" s="16">
        <v>0.26</v>
      </c>
      <c r="N12" s="18">
        <v>0.24</v>
      </c>
      <c r="O12" s="17">
        <v>0.28000000000000003</v>
      </c>
      <c r="P12" s="16">
        <v>0.22</v>
      </c>
      <c r="Q12" s="16">
        <v>0.31</v>
      </c>
      <c r="R12" s="16">
        <v>0.34</v>
      </c>
      <c r="S12" s="16">
        <v>0.21</v>
      </c>
      <c r="T12" s="16">
        <v>0.23</v>
      </c>
      <c r="U12" s="16">
        <v>0.28999999999999998</v>
      </c>
      <c r="V12" s="16">
        <v>1</v>
      </c>
      <c r="W12" s="16">
        <v>0.27</v>
      </c>
      <c r="X12" s="16">
        <v>0.28000000000000003</v>
      </c>
      <c r="Y12" s="16">
        <v>0.17</v>
      </c>
      <c r="Z12" s="18">
        <v>0.31</v>
      </c>
      <c r="AA12" s="17">
        <v>0.25</v>
      </c>
      <c r="AB12" s="16">
        <v>0.32</v>
      </c>
      <c r="AC12" s="16">
        <v>0.22</v>
      </c>
      <c r="AD12" s="16">
        <v>0.3</v>
      </c>
      <c r="AE12" s="20">
        <v>0.4</v>
      </c>
      <c r="AF12" s="18">
        <v>0.24</v>
      </c>
      <c r="AG12" s="17">
        <v>0.26</v>
      </c>
      <c r="AH12" s="16">
        <v>0.28000000000000003</v>
      </c>
      <c r="AI12" s="20">
        <v>0.31</v>
      </c>
      <c r="AJ12" s="20">
        <v>0.2</v>
      </c>
      <c r="AK12" s="16">
        <v>0.3</v>
      </c>
      <c r="AL12" s="18">
        <v>0.25</v>
      </c>
      <c r="AM12" s="17">
        <v>0.27</v>
      </c>
      <c r="AN12" s="18">
        <v>0</v>
      </c>
    </row>
    <row r="13" spans="1:40" ht="15" customHeight="1" x14ac:dyDescent="0.3">
      <c r="A13" s="2" t="s">
        <v>329</v>
      </c>
      <c r="B13" s="9"/>
      <c r="D13" s="22"/>
      <c r="E13" s="9"/>
      <c r="F13" s="22"/>
      <c r="G13" s="12" t="s">
        <v>565</v>
      </c>
      <c r="N13" s="9"/>
      <c r="O13" s="22"/>
      <c r="Z13" s="11" t="s">
        <v>388</v>
      </c>
      <c r="AA13" s="22"/>
      <c r="AE13" s="12" t="s">
        <v>377</v>
      </c>
      <c r="AF13" s="9"/>
      <c r="AG13" s="22"/>
      <c r="AH13" s="12" t="s">
        <v>380</v>
      </c>
      <c r="AI13" s="12" t="s">
        <v>380</v>
      </c>
      <c r="AK13" s="12" t="s">
        <v>380</v>
      </c>
      <c r="AL13" s="9"/>
      <c r="AM13" s="22"/>
      <c r="AN13" s="9"/>
    </row>
    <row r="14" spans="1:40" ht="15" customHeight="1" x14ac:dyDescent="0.3">
      <c r="A14" s="2" t="s">
        <v>329</v>
      </c>
      <c r="B14" s="9" t="s">
        <v>922</v>
      </c>
      <c r="C14" s="13">
        <v>285</v>
      </c>
      <c r="D14" s="14">
        <v>173</v>
      </c>
      <c r="E14" s="15">
        <v>112</v>
      </c>
      <c r="F14" s="14">
        <v>21</v>
      </c>
      <c r="G14" s="13">
        <v>47</v>
      </c>
      <c r="H14" s="13">
        <v>61</v>
      </c>
      <c r="I14" s="13">
        <v>52</v>
      </c>
      <c r="J14" s="13">
        <v>42</v>
      </c>
      <c r="K14" s="13">
        <v>64</v>
      </c>
      <c r="L14" s="13">
        <v>68</v>
      </c>
      <c r="M14" s="13">
        <v>112</v>
      </c>
      <c r="N14" s="15">
        <v>105</v>
      </c>
      <c r="O14" s="14">
        <v>217</v>
      </c>
      <c r="P14" s="13">
        <v>32</v>
      </c>
      <c r="Q14" s="13">
        <v>28</v>
      </c>
      <c r="R14" s="13">
        <v>9</v>
      </c>
      <c r="S14" s="13">
        <v>23</v>
      </c>
      <c r="T14" s="13">
        <v>36</v>
      </c>
      <c r="U14" s="13">
        <v>28</v>
      </c>
      <c r="V14" s="13">
        <v>0</v>
      </c>
      <c r="W14" s="13">
        <v>8</v>
      </c>
      <c r="X14" s="13">
        <v>18</v>
      </c>
      <c r="Y14" s="13">
        <v>22</v>
      </c>
      <c r="Z14" s="15">
        <v>81</v>
      </c>
      <c r="AA14" s="14">
        <v>204</v>
      </c>
      <c r="AB14" s="13">
        <v>81</v>
      </c>
      <c r="AC14" s="13">
        <v>12</v>
      </c>
      <c r="AD14" s="13">
        <v>41</v>
      </c>
      <c r="AE14" s="13">
        <v>22</v>
      </c>
      <c r="AF14" s="15">
        <v>5</v>
      </c>
      <c r="AG14" s="14">
        <v>205</v>
      </c>
      <c r="AH14" s="13">
        <v>81</v>
      </c>
      <c r="AI14" s="13">
        <v>110</v>
      </c>
      <c r="AJ14" s="13">
        <v>95</v>
      </c>
      <c r="AK14" s="13">
        <v>48</v>
      </c>
      <c r="AL14" s="15">
        <v>33</v>
      </c>
      <c r="AM14" s="14">
        <v>285</v>
      </c>
      <c r="AN14" s="15">
        <v>0</v>
      </c>
    </row>
    <row r="15" spans="1:40" ht="15" customHeight="1" x14ac:dyDescent="0.3">
      <c r="A15" s="2" t="s">
        <v>329</v>
      </c>
      <c r="B15" s="9"/>
      <c r="C15" s="16">
        <v>0.32</v>
      </c>
      <c r="D15" s="17">
        <v>0.33</v>
      </c>
      <c r="E15" s="18">
        <v>0.31</v>
      </c>
      <c r="F15" s="17">
        <v>0.27</v>
      </c>
      <c r="G15" s="16">
        <v>0.26</v>
      </c>
      <c r="H15" s="16">
        <v>0.34</v>
      </c>
      <c r="I15" s="16">
        <v>0.36</v>
      </c>
      <c r="J15" s="16">
        <v>0.32</v>
      </c>
      <c r="K15" s="16">
        <v>0.34</v>
      </c>
      <c r="L15" s="20">
        <v>0.27</v>
      </c>
      <c r="M15" s="16">
        <v>0.35</v>
      </c>
      <c r="N15" s="18">
        <v>0.33</v>
      </c>
      <c r="O15" s="17">
        <v>0.33</v>
      </c>
      <c r="P15" s="20">
        <v>0.24</v>
      </c>
      <c r="Q15" s="16">
        <v>0.32</v>
      </c>
      <c r="R15" s="16">
        <v>0.31</v>
      </c>
      <c r="S15" s="16">
        <v>0.31</v>
      </c>
      <c r="T15" s="16">
        <v>0.36</v>
      </c>
      <c r="U15" s="16">
        <v>0.32</v>
      </c>
      <c r="V15" s="16">
        <v>0</v>
      </c>
      <c r="W15" s="16">
        <v>0.46</v>
      </c>
      <c r="X15" s="16">
        <v>0.23</v>
      </c>
      <c r="Y15" s="16">
        <v>0.39</v>
      </c>
      <c r="Z15" s="18">
        <v>0.36</v>
      </c>
      <c r="AA15" s="17">
        <v>0.31</v>
      </c>
      <c r="AB15" s="16">
        <v>0.34</v>
      </c>
      <c r="AC15" s="16">
        <v>0.45</v>
      </c>
      <c r="AD15" s="16">
        <v>0.34</v>
      </c>
      <c r="AE15" s="16">
        <v>0.31</v>
      </c>
      <c r="AF15" s="18">
        <v>0.37</v>
      </c>
      <c r="AG15" s="19">
        <v>0.35</v>
      </c>
      <c r="AH15" s="20">
        <v>0.26</v>
      </c>
      <c r="AI15" s="16">
        <v>0.34</v>
      </c>
      <c r="AJ15" s="16">
        <v>0.36</v>
      </c>
      <c r="AK15" s="16">
        <v>0.28000000000000003</v>
      </c>
      <c r="AL15" s="21">
        <v>0.24</v>
      </c>
      <c r="AM15" s="17">
        <v>0.32</v>
      </c>
      <c r="AN15" s="18">
        <v>0</v>
      </c>
    </row>
    <row r="16" spans="1:40" ht="15" customHeight="1" x14ac:dyDescent="0.3">
      <c r="A16" s="2" t="s">
        <v>329</v>
      </c>
      <c r="B16" s="9"/>
      <c r="D16" s="22"/>
      <c r="E16" s="9"/>
      <c r="F16" s="22"/>
      <c r="I16" s="12" t="s">
        <v>383</v>
      </c>
      <c r="M16" s="12" t="s">
        <v>666</v>
      </c>
      <c r="N16" s="9"/>
      <c r="O16" s="10" t="s">
        <v>378</v>
      </c>
      <c r="Y16" s="12" t="s">
        <v>835</v>
      </c>
      <c r="Z16" s="11" t="s">
        <v>835</v>
      </c>
      <c r="AA16" s="22"/>
      <c r="AF16" s="9"/>
      <c r="AG16" s="10" t="s">
        <v>437</v>
      </c>
      <c r="AI16" s="12" t="s">
        <v>437</v>
      </c>
      <c r="AJ16" s="12" t="s">
        <v>437</v>
      </c>
      <c r="AL16" s="9"/>
      <c r="AM16" s="22"/>
      <c r="AN16" s="9"/>
    </row>
    <row r="17" spans="1:40" ht="15" customHeight="1" x14ac:dyDescent="0.3">
      <c r="A17" s="2" t="s">
        <v>329</v>
      </c>
      <c r="B17" s="9" t="s">
        <v>930</v>
      </c>
      <c r="C17" s="13">
        <v>238</v>
      </c>
      <c r="D17" s="14">
        <v>140</v>
      </c>
      <c r="E17" s="15">
        <v>98</v>
      </c>
      <c r="F17" s="14">
        <v>19</v>
      </c>
      <c r="G17" s="13">
        <v>50</v>
      </c>
      <c r="H17" s="13">
        <v>39</v>
      </c>
      <c r="I17" s="13">
        <v>36</v>
      </c>
      <c r="J17" s="13">
        <v>37</v>
      </c>
      <c r="K17" s="13">
        <v>57</v>
      </c>
      <c r="L17" s="13">
        <v>69</v>
      </c>
      <c r="M17" s="13">
        <v>74</v>
      </c>
      <c r="N17" s="15">
        <v>94</v>
      </c>
      <c r="O17" s="14">
        <v>168</v>
      </c>
      <c r="P17" s="13">
        <v>46</v>
      </c>
      <c r="Q17" s="13">
        <v>23</v>
      </c>
      <c r="R17" s="13">
        <v>7</v>
      </c>
      <c r="S17" s="13">
        <v>17</v>
      </c>
      <c r="T17" s="13">
        <v>24</v>
      </c>
      <c r="U17" s="13">
        <v>25</v>
      </c>
      <c r="V17" s="13">
        <v>0</v>
      </c>
      <c r="W17" s="13">
        <v>3</v>
      </c>
      <c r="X17" s="13">
        <v>25</v>
      </c>
      <c r="Y17" s="13">
        <v>15</v>
      </c>
      <c r="Z17" s="15">
        <v>53</v>
      </c>
      <c r="AA17" s="14">
        <v>186</v>
      </c>
      <c r="AB17" s="13">
        <v>52</v>
      </c>
      <c r="AC17" s="13">
        <v>7</v>
      </c>
      <c r="AD17" s="13">
        <v>25</v>
      </c>
      <c r="AE17" s="13">
        <v>13</v>
      </c>
      <c r="AF17" s="15">
        <v>6</v>
      </c>
      <c r="AG17" s="14">
        <v>146</v>
      </c>
      <c r="AH17" s="13">
        <v>92</v>
      </c>
      <c r="AI17" s="13">
        <v>74</v>
      </c>
      <c r="AJ17" s="13">
        <v>73</v>
      </c>
      <c r="AK17" s="13">
        <v>43</v>
      </c>
      <c r="AL17" s="15">
        <v>49</v>
      </c>
      <c r="AM17" s="14">
        <v>238</v>
      </c>
      <c r="AN17" s="15">
        <v>0</v>
      </c>
    </row>
    <row r="18" spans="1:40" ht="15" customHeight="1" x14ac:dyDescent="0.3">
      <c r="A18" s="2" t="s">
        <v>329</v>
      </c>
      <c r="B18" s="9"/>
      <c r="C18" s="16">
        <v>0.27</v>
      </c>
      <c r="D18" s="17">
        <v>0.27</v>
      </c>
      <c r="E18" s="18">
        <v>0.27</v>
      </c>
      <c r="F18" s="17">
        <v>0.25</v>
      </c>
      <c r="G18" s="16">
        <v>0.28000000000000003</v>
      </c>
      <c r="H18" s="16">
        <v>0.22</v>
      </c>
      <c r="I18" s="16">
        <v>0.25</v>
      </c>
      <c r="J18" s="16">
        <v>0.28000000000000003</v>
      </c>
      <c r="K18" s="16">
        <v>0.31</v>
      </c>
      <c r="L18" s="16">
        <v>0.27</v>
      </c>
      <c r="M18" s="16">
        <v>0.23</v>
      </c>
      <c r="N18" s="18">
        <v>0.3</v>
      </c>
      <c r="O18" s="17">
        <v>0.26</v>
      </c>
      <c r="P18" s="20">
        <v>0.34</v>
      </c>
      <c r="Q18" s="16">
        <v>0.27</v>
      </c>
      <c r="R18" s="16">
        <v>0.25</v>
      </c>
      <c r="S18" s="16">
        <v>0.23</v>
      </c>
      <c r="T18" s="16">
        <v>0.24</v>
      </c>
      <c r="U18" s="16">
        <v>0.28000000000000003</v>
      </c>
      <c r="V18" s="16">
        <v>0</v>
      </c>
      <c r="W18" s="16">
        <v>0.17</v>
      </c>
      <c r="X18" s="16">
        <v>0.32</v>
      </c>
      <c r="Y18" s="16">
        <v>0.26</v>
      </c>
      <c r="Z18" s="18">
        <v>0.23</v>
      </c>
      <c r="AA18" s="17">
        <v>0.28000000000000003</v>
      </c>
      <c r="AB18" s="16">
        <v>0.22</v>
      </c>
      <c r="AC18" s="16">
        <v>0.26</v>
      </c>
      <c r="AD18" s="16">
        <v>0.21</v>
      </c>
      <c r="AE18" s="16">
        <v>0.18</v>
      </c>
      <c r="AF18" s="18">
        <v>0.39</v>
      </c>
      <c r="AG18" s="17">
        <v>0.25</v>
      </c>
      <c r="AH18" s="16">
        <v>0.3</v>
      </c>
      <c r="AI18" s="16">
        <v>0.23</v>
      </c>
      <c r="AJ18" s="16">
        <v>0.28000000000000003</v>
      </c>
      <c r="AK18" s="16">
        <v>0.25</v>
      </c>
      <c r="AL18" s="21">
        <v>0.36</v>
      </c>
      <c r="AM18" s="17">
        <v>0.27</v>
      </c>
      <c r="AN18" s="18">
        <v>0</v>
      </c>
    </row>
    <row r="19" spans="1:40" ht="15" customHeight="1" x14ac:dyDescent="0.3">
      <c r="A19" s="2" t="s">
        <v>329</v>
      </c>
      <c r="B19" s="9"/>
      <c r="D19" s="22"/>
      <c r="E19" s="9"/>
      <c r="F19" s="22"/>
      <c r="N19" s="9"/>
      <c r="O19" s="22"/>
      <c r="P19" s="12" t="s">
        <v>653</v>
      </c>
      <c r="Z19" s="9"/>
      <c r="AA19" s="22"/>
      <c r="AF19" s="9"/>
      <c r="AG19" s="22"/>
      <c r="AH19" s="12" t="s">
        <v>379</v>
      </c>
      <c r="AL19" s="11" t="s">
        <v>500</v>
      </c>
      <c r="AM19" s="22"/>
      <c r="AN19" s="9"/>
    </row>
    <row r="20" spans="1:40" ht="15" customHeight="1" x14ac:dyDescent="0.3">
      <c r="A20" s="2" t="s">
        <v>329</v>
      </c>
      <c r="B20" s="9" t="s">
        <v>940</v>
      </c>
      <c r="C20" s="13">
        <v>57</v>
      </c>
      <c r="D20" s="14">
        <v>36</v>
      </c>
      <c r="E20" s="15">
        <v>21</v>
      </c>
      <c r="F20" s="14">
        <v>8</v>
      </c>
      <c r="G20" s="13">
        <v>10</v>
      </c>
      <c r="H20" s="13">
        <v>12</v>
      </c>
      <c r="I20" s="13">
        <v>9</v>
      </c>
      <c r="J20" s="13">
        <v>7</v>
      </c>
      <c r="K20" s="13">
        <v>12</v>
      </c>
      <c r="L20" s="13">
        <v>18</v>
      </c>
      <c r="M20" s="13">
        <v>21</v>
      </c>
      <c r="N20" s="15">
        <v>18</v>
      </c>
      <c r="O20" s="14">
        <v>38</v>
      </c>
      <c r="P20" s="13">
        <v>10</v>
      </c>
      <c r="Q20" s="13">
        <v>4</v>
      </c>
      <c r="R20" s="13">
        <v>1</v>
      </c>
      <c r="S20" s="13">
        <v>6</v>
      </c>
      <c r="T20" s="13">
        <v>9</v>
      </c>
      <c r="U20" s="13">
        <v>4</v>
      </c>
      <c r="V20" s="13">
        <v>0</v>
      </c>
      <c r="W20" s="13">
        <v>1</v>
      </c>
      <c r="X20" s="13">
        <v>9</v>
      </c>
      <c r="Y20" s="13">
        <v>3</v>
      </c>
      <c r="Z20" s="15">
        <v>10</v>
      </c>
      <c r="AA20" s="14">
        <v>48</v>
      </c>
      <c r="AB20" s="13">
        <v>9</v>
      </c>
      <c r="AC20" s="13">
        <v>0</v>
      </c>
      <c r="AD20" s="13">
        <v>8</v>
      </c>
      <c r="AE20" s="13">
        <v>2</v>
      </c>
      <c r="AF20" s="15">
        <v>0</v>
      </c>
      <c r="AG20" s="14">
        <v>38</v>
      </c>
      <c r="AH20" s="13">
        <v>19</v>
      </c>
      <c r="AI20" s="13">
        <v>20</v>
      </c>
      <c r="AJ20" s="13">
        <v>18</v>
      </c>
      <c r="AK20" s="13">
        <v>10</v>
      </c>
      <c r="AL20" s="15">
        <v>9</v>
      </c>
      <c r="AM20" s="14">
        <v>57</v>
      </c>
      <c r="AN20" s="15">
        <v>0</v>
      </c>
    </row>
    <row r="21" spans="1:40" ht="15" customHeight="1" x14ac:dyDescent="0.3">
      <c r="A21" s="2" t="s">
        <v>329</v>
      </c>
      <c r="B21" s="9"/>
      <c r="C21" s="16">
        <v>0.06</v>
      </c>
      <c r="D21" s="17">
        <v>7.0000000000000007E-2</v>
      </c>
      <c r="E21" s="18">
        <v>0.06</v>
      </c>
      <c r="F21" s="17">
        <v>0.11</v>
      </c>
      <c r="G21" s="16">
        <v>0.06</v>
      </c>
      <c r="H21" s="16">
        <v>7.0000000000000007E-2</v>
      </c>
      <c r="I21" s="16">
        <v>0.06</v>
      </c>
      <c r="J21" s="16">
        <v>0.05</v>
      </c>
      <c r="K21" s="16">
        <v>0.06</v>
      </c>
      <c r="L21" s="16">
        <v>7.0000000000000007E-2</v>
      </c>
      <c r="M21" s="16">
        <v>7.0000000000000007E-2</v>
      </c>
      <c r="N21" s="18">
        <v>0.06</v>
      </c>
      <c r="O21" s="17">
        <v>0.06</v>
      </c>
      <c r="P21" s="16">
        <v>0.08</v>
      </c>
      <c r="Q21" s="16">
        <v>0.05</v>
      </c>
      <c r="R21" s="16">
        <v>0.04</v>
      </c>
      <c r="S21" s="16">
        <v>0.08</v>
      </c>
      <c r="T21" s="16">
        <v>0.09</v>
      </c>
      <c r="U21" s="16">
        <v>0.04</v>
      </c>
      <c r="V21" s="16">
        <v>0</v>
      </c>
      <c r="W21" s="16">
        <v>0.05</v>
      </c>
      <c r="X21" s="16">
        <v>0.11</v>
      </c>
      <c r="Y21" s="16">
        <v>0.06</v>
      </c>
      <c r="Z21" s="18">
        <v>0.04</v>
      </c>
      <c r="AA21" s="17">
        <v>7.0000000000000007E-2</v>
      </c>
      <c r="AB21" s="16">
        <v>0.04</v>
      </c>
      <c r="AC21" s="16">
        <v>0</v>
      </c>
      <c r="AD21" s="16">
        <v>0.06</v>
      </c>
      <c r="AE21" s="16">
        <v>0.02</v>
      </c>
      <c r="AF21" s="18">
        <v>0</v>
      </c>
      <c r="AG21" s="17">
        <v>7.0000000000000007E-2</v>
      </c>
      <c r="AH21" s="16">
        <v>0.06</v>
      </c>
      <c r="AI21" s="16">
        <v>0.06</v>
      </c>
      <c r="AJ21" s="16">
        <v>7.0000000000000007E-2</v>
      </c>
      <c r="AK21" s="16">
        <v>0.06</v>
      </c>
      <c r="AL21" s="18">
        <v>7.0000000000000007E-2</v>
      </c>
      <c r="AM21" s="17">
        <v>0.06</v>
      </c>
      <c r="AN21" s="18">
        <v>0</v>
      </c>
    </row>
    <row r="22" spans="1:40" ht="15" customHeight="1" x14ac:dyDescent="0.3">
      <c r="A22" s="2" t="s">
        <v>329</v>
      </c>
      <c r="B22" s="9"/>
      <c r="D22" s="22"/>
      <c r="E22" s="9"/>
      <c r="F22" s="22"/>
      <c r="N22" s="9"/>
      <c r="O22" s="22"/>
      <c r="X22" s="12" t="s">
        <v>389</v>
      </c>
      <c r="Z22" s="9"/>
      <c r="AA22" s="22"/>
      <c r="AF22" s="9"/>
      <c r="AG22" s="22"/>
      <c r="AL22" s="9"/>
      <c r="AM22" s="22"/>
      <c r="AN22" s="9"/>
    </row>
    <row r="23" spans="1:40" ht="15" customHeight="1" x14ac:dyDescent="0.3">
      <c r="A23" s="2" t="s">
        <v>329</v>
      </c>
      <c r="B23" s="9" t="s">
        <v>950</v>
      </c>
      <c r="C23" s="13">
        <v>50</v>
      </c>
      <c r="D23" s="14">
        <v>27</v>
      </c>
      <c r="E23" s="15">
        <v>23</v>
      </c>
      <c r="F23" s="14">
        <v>4</v>
      </c>
      <c r="G23" s="13">
        <v>8</v>
      </c>
      <c r="H23" s="13">
        <v>12</v>
      </c>
      <c r="I23" s="13">
        <v>13</v>
      </c>
      <c r="J23" s="13">
        <v>9</v>
      </c>
      <c r="K23" s="13">
        <v>5</v>
      </c>
      <c r="L23" s="13">
        <v>11</v>
      </c>
      <c r="M23" s="13">
        <v>24</v>
      </c>
      <c r="N23" s="15">
        <v>14</v>
      </c>
      <c r="O23" s="14">
        <v>36</v>
      </c>
      <c r="P23" s="13">
        <v>8</v>
      </c>
      <c r="Q23" s="13">
        <v>4</v>
      </c>
      <c r="R23" s="13">
        <v>2</v>
      </c>
      <c r="S23" s="13">
        <v>7</v>
      </c>
      <c r="T23" s="13">
        <v>6</v>
      </c>
      <c r="U23" s="13">
        <v>5</v>
      </c>
      <c r="V23" s="13">
        <v>0</v>
      </c>
      <c r="W23" s="13">
        <v>1</v>
      </c>
      <c r="X23" s="13">
        <v>2</v>
      </c>
      <c r="Y23" s="13">
        <v>6</v>
      </c>
      <c r="Z23" s="15">
        <v>9</v>
      </c>
      <c r="AA23" s="14">
        <v>39</v>
      </c>
      <c r="AB23" s="13">
        <v>11</v>
      </c>
      <c r="AC23" s="13">
        <v>1</v>
      </c>
      <c r="AD23" s="13">
        <v>5</v>
      </c>
      <c r="AE23" s="13">
        <v>5</v>
      </c>
      <c r="AF23" s="15">
        <v>0</v>
      </c>
      <c r="AG23" s="14">
        <v>31</v>
      </c>
      <c r="AH23" s="13">
        <v>19</v>
      </c>
      <c r="AI23" s="13">
        <v>11</v>
      </c>
      <c r="AJ23" s="13">
        <v>20</v>
      </c>
      <c r="AK23" s="13">
        <v>11</v>
      </c>
      <c r="AL23" s="15">
        <v>7</v>
      </c>
      <c r="AM23" s="14">
        <v>50</v>
      </c>
      <c r="AN23" s="15">
        <v>0</v>
      </c>
    </row>
    <row r="24" spans="1:40" ht="15" customHeight="1" x14ac:dyDescent="0.3">
      <c r="A24" s="2" t="s">
        <v>329</v>
      </c>
      <c r="B24" s="9"/>
      <c r="C24" s="16">
        <v>0.06</v>
      </c>
      <c r="D24" s="17">
        <v>0.05</v>
      </c>
      <c r="E24" s="18">
        <v>0.06</v>
      </c>
      <c r="F24" s="17">
        <v>0.05</v>
      </c>
      <c r="G24" s="16">
        <v>0.04</v>
      </c>
      <c r="H24" s="16">
        <v>0.06</v>
      </c>
      <c r="I24" s="16">
        <v>0.09</v>
      </c>
      <c r="J24" s="16">
        <v>7.0000000000000007E-2</v>
      </c>
      <c r="K24" s="20">
        <v>0.03</v>
      </c>
      <c r="L24" s="16">
        <v>0.05</v>
      </c>
      <c r="M24" s="16">
        <v>0.08</v>
      </c>
      <c r="N24" s="18">
        <v>0.04</v>
      </c>
      <c r="O24" s="17">
        <v>0.05</v>
      </c>
      <c r="P24" s="16">
        <v>0.06</v>
      </c>
      <c r="Q24" s="16">
        <v>0.04</v>
      </c>
      <c r="R24" s="16">
        <v>7.0000000000000007E-2</v>
      </c>
      <c r="S24" s="16">
        <v>0.09</v>
      </c>
      <c r="T24" s="16">
        <v>0.06</v>
      </c>
      <c r="U24" s="16">
        <v>0.06</v>
      </c>
      <c r="V24" s="16">
        <v>0</v>
      </c>
      <c r="W24" s="16">
        <v>0.05</v>
      </c>
      <c r="X24" s="16">
        <v>0.03</v>
      </c>
      <c r="Y24" s="16">
        <v>0.1</v>
      </c>
      <c r="Z24" s="18">
        <v>0.04</v>
      </c>
      <c r="AA24" s="17">
        <v>0.06</v>
      </c>
      <c r="AB24" s="16">
        <v>0.05</v>
      </c>
      <c r="AC24" s="16">
        <v>0.04</v>
      </c>
      <c r="AD24" s="16">
        <v>0.04</v>
      </c>
      <c r="AE24" s="16">
        <v>7.0000000000000007E-2</v>
      </c>
      <c r="AF24" s="18">
        <v>0</v>
      </c>
      <c r="AG24" s="17">
        <v>0.05</v>
      </c>
      <c r="AH24" s="16">
        <v>0.06</v>
      </c>
      <c r="AI24" s="20">
        <v>0.03</v>
      </c>
      <c r="AJ24" s="16">
        <v>0.08</v>
      </c>
      <c r="AK24" s="16">
        <v>0.06</v>
      </c>
      <c r="AL24" s="18">
        <v>0.05</v>
      </c>
      <c r="AM24" s="17">
        <v>0.06</v>
      </c>
      <c r="AN24" s="18">
        <v>0</v>
      </c>
    </row>
    <row r="25" spans="1:40" ht="15" customHeight="1" x14ac:dyDescent="0.3">
      <c r="A25" s="2" t="s">
        <v>329</v>
      </c>
      <c r="B25" s="9"/>
      <c r="D25" s="22"/>
      <c r="E25" s="9"/>
      <c r="F25" s="22"/>
      <c r="I25" s="12" t="s">
        <v>382</v>
      </c>
      <c r="M25" s="12" t="s">
        <v>382</v>
      </c>
      <c r="N25" s="9"/>
      <c r="O25" s="22"/>
      <c r="Z25" s="9"/>
      <c r="AA25" s="22"/>
      <c r="AF25" s="9"/>
      <c r="AG25" s="22"/>
      <c r="AJ25" s="12" t="s">
        <v>379</v>
      </c>
      <c r="AL25" s="9"/>
      <c r="AM25" s="22"/>
      <c r="AN25" s="9"/>
    </row>
    <row r="26" spans="1:40" ht="15" customHeight="1" x14ac:dyDescent="0.3">
      <c r="A26" s="2" t="s">
        <v>329</v>
      </c>
      <c r="B26" s="9" t="s">
        <v>774</v>
      </c>
      <c r="C26" s="13">
        <v>25</v>
      </c>
      <c r="D26" s="14">
        <v>10</v>
      </c>
      <c r="E26" s="15">
        <v>15</v>
      </c>
      <c r="F26" s="14">
        <v>6</v>
      </c>
      <c r="G26" s="13">
        <v>5</v>
      </c>
      <c r="H26" s="13">
        <v>3</v>
      </c>
      <c r="I26" s="13">
        <v>2</v>
      </c>
      <c r="J26" s="13">
        <v>3</v>
      </c>
      <c r="K26" s="13">
        <v>7</v>
      </c>
      <c r="L26" s="13">
        <v>10</v>
      </c>
      <c r="M26" s="13">
        <v>5</v>
      </c>
      <c r="N26" s="15">
        <v>10</v>
      </c>
      <c r="O26" s="14">
        <v>14</v>
      </c>
      <c r="P26" s="13">
        <v>7</v>
      </c>
      <c r="Q26" s="13">
        <v>1</v>
      </c>
      <c r="R26" s="13">
        <v>0</v>
      </c>
      <c r="S26" s="13">
        <v>6</v>
      </c>
      <c r="T26" s="13">
        <v>3</v>
      </c>
      <c r="U26" s="13">
        <v>0</v>
      </c>
      <c r="V26" s="13">
        <v>0</v>
      </c>
      <c r="W26" s="13">
        <v>0</v>
      </c>
      <c r="X26" s="13">
        <v>3</v>
      </c>
      <c r="Y26" s="13">
        <v>1</v>
      </c>
      <c r="Z26" s="15">
        <v>4</v>
      </c>
      <c r="AA26" s="14">
        <v>16</v>
      </c>
      <c r="AB26" s="13">
        <v>8</v>
      </c>
      <c r="AC26" s="13">
        <v>1</v>
      </c>
      <c r="AD26" s="13">
        <v>5</v>
      </c>
      <c r="AE26" s="13">
        <v>2</v>
      </c>
      <c r="AF26" s="15">
        <v>0</v>
      </c>
      <c r="AG26" s="14">
        <v>13</v>
      </c>
      <c r="AH26" s="13">
        <v>12</v>
      </c>
      <c r="AI26" s="13">
        <v>8</v>
      </c>
      <c r="AJ26" s="13">
        <v>5</v>
      </c>
      <c r="AK26" s="13">
        <v>8</v>
      </c>
      <c r="AL26" s="15">
        <v>4</v>
      </c>
      <c r="AM26" s="14">
        <v>25</v>
      </c>
      <c r="AN26" s="15">
        <v>0</v>
      </c>
    </row>
    <row r="27" spans="1:40" ht="15" customHeight="1" x14ac:dyDescent="0.3">
      <c r="A27" s="2" t="s">
        <v>329</v>
      </c>
      <c r="B27" s="9"/>
      <c r="C27" s="16">
        <v>0.03</v>
      </c>
      <c r="D27" s="17">
        <v>0.02</v>
      </c>
      <c r="E27" s="18">
        <v>0.04</v>
      </c>
      <c r="F27" s="19">
        <v>0.08</v>
      </c>
      <c r="G27" s="16">
        <v>0.03</v>
      </c>
      <c r="H27" s="16">
        <v>0.02</v>
      </c>
      <c r="I27" s="16">
        <v>0.01</v>
      </c>
      <c r="J27" s="16">
        <v>0.02</v>
      </c>
      <c r="K27" s="16">
        <v>0.04</v>
      </c>
      <c r="L27" s="16">
        <v>0.04</v>
      </c>
      <c r="M27" s="16">
        <v>0.01</v>
      </c>
      <c r="N27" s="18">
        <v>0.03</v>
      </c>
      <c r="O27" s="17">
        <v>0.02</v>
      </c>
      <c r="P27" s="20">
        <v>0.06</v>
      </c>
      <c r="Q27" s="16">
        <v>0.01</v>
      </c>
      <c r="R27" s="16">
        <v>0</v>
      </c>
      <c r="S27" s="20">
        <v>0.08</v>
      </c>
      <c r="T27" s="16">
        <v>0.03</v>
      </c>
      <c r="U27" s="16">
        <v>0</v>
      </c>
      <c r="V27" s="16">
        <v>0</v>
      </c>
      <c r="W27" s="16">
        <v>0</v>
      </c>
      <c r="X27" s="16">
        <v>0.03</v>
      </c>
      <c r="Y27" s="16">
        <v>0.02</v>
      </c>
      <c r="Z27" s="18">
        <v>0.02</v>
      </c>
      <c r="AA27" s="17">
        <v>0.02</v>
      </c>
      <c r="AB27" s="16">
        <v>0.04</v>
      </c>
      <c r="AC27" s="16">
        <v>0.04</v>
      </c>
      <c r="AD27" s="16">
        <v>0.05</v>
      </c>
      <c r="AE27" s="16">
        <v>0.03</v>
      </c>
      <c r="AF27" s="18">
        <v>0</v>
      </c>
      <c r="AG27" s="17">
        <v>0.02</v>
      </c>
      <c r="AH27" s="16">
        <v>0.04</v>
      </c>
      <c r="AI27" s="16">
        <v>0.02</v>
      </c>
      <c r="AJ27" s="16">
        <v>0.02</v>
      </c>
      <c r="AK27" s="16">
        <v>0.05</v>
      </c>
      <c r="AL27" s="18">
        <v>0.03</v>
      </c>
      <c r="AM27" s="17">
        <v>0.03</v>
      </c>
      <c r="AN27" s="18">
        <v>0</v>
      </c>
    </row>
    <row r="28" spans="1:40" ht="15" customHeight="1" x14ac:dyDescent="0.3">
      <c r="A28" s="2" t="s">
        <v>329</v>
      </c>
      <c r="B28" s="9"/>
      <c r="D28" s="22"/>
      <c r="E28" s="9"/>
      <c r="F28" s="10" t="s">
        <v>696</v>
      </c>
      <c r="N28" s="9"/>
      <c r="O28" s="22"/>
      <c r="P28" s="12" t="s">
        <v>531</v>
      </c>
      <c r="S28" s="12" t="s">
        <v>603</v>
      </c>
      <c r="Z28" s="9"/>
      <c r="AA28" s="22"/>
      <c r="AF28" s="9"/>
      <c r="AG28" s="22"/>
      <c r="AL28" s="9"/>
      <c r="AM28" s="22"/>
      <c r="AN28" s="9"/>
    </row>
    <row r="29" spans="1:40" ht="15" customHeight="1" x14ac:dyDescent="0.3">
      <c r="A29" s="2" t="s">
        <v>329</v>
      </c>
      <c r="B29" s="9" t="s">
        <v>960</v>
      </c>
      <c r="C29" s="13">
        <v>524</v>
      </c>
      <c r="D29" s="14">
        <v>314</v>
      </c>
      <c r="E29" s="15">
        <v>211</v>
      </c>
      <c r="F29" s="14">
        <v>40</v>
      </c>
      <c r="G29" s="13">
        <v>105</v>
      </c>
      <c r="H29" s="13">
        <v>113</v>
      </c>
      <c r="I29" s="13">
        <v>84</v>
      </c>
      <c r="J29" s="13">
        <v>75</v>
      </c>
      <c r="K29" s="13">
        <v>108</v>
      </c>
      <c r="L29" s="13">
        <v>145</v>
      </c>
      <c r="M29" s="13">
        <v>197</v>
      </c>
      <c r="N29" s="15">
        <v>183</v>
      </c>
      <c r="O29" s="14">
        <v>403</v>
      </c>
      <c r="P29" s="13">
        <v>62</v>
      </c>
      <c r="Q29" s="13">
        <v>56</v>
      </c>
      <c r="R29" s="13">
        <v>18</v>
      </c>
      <c r="S29" s="13">
        <v>39</v>
      </c>
      <c r="T29" s="13">
        <v>59</v>
      </c>
      <c r="U29" s="13">
        <v>54</v>
      </c>
      <c r="V29" s="13">
        <v>1</v>
      </c>
      <c r="W29" s="13">
        <v>12</v>
      </c>
      <c r="X29" s="13">
        <v>40</v>
      </c>
      <c r="Y29" s="13">
        <v>32</v>
      </c>
      <c r="Z29" s="15">
        <v>151</v>
      </c>
      <c r="AA29" s="14">
        <v>368</v>
      </c>
      <c r="AB29" s="13">
        <v>156</v>
      </c>
      <c r="AC29" s="13">
        <v>18</v>
      </c>
      <c r="AD29" s="13">
        <v>77</v>
      </c>
      <c r="AE29" s="13">
        <v>51</v>
      </c>
      <c r="AF29" s="15">
        <v>9</v>
      </c>
      <c r="AG29" s="14">
        <v>356</v>
      </c>
      <c r="AH29" s="13">
        <v>168</v>
      </c>
      <c r="AI29" s="13">
        <v>208</v>
      </c>
      <c r="AJ29" s="13">
        <v>148</v>
      </c>
      <c r="AK29" s="13">
        <v>101</v>
      </c>
      <c r="AL29" s="15">
        <v>67</v>
      </c>
      <c r="AM29" s="14">
        <v>524</v>
      </c>
      <c r="AN29" s="15">
        <v>0</v>
      </c>
    </row>
    <row r="30" spans="1:40" ht="15" customHeight="1" x14ac:dyDescent="0.3">
      <c r="A30" s="2" t="s">
        <v>329</v>
      </c>
      <c r="B30" s="9"/>
      <c r="C30" s="16">
        <v>0.59</v>
      </c>
      <c r="D30" s="17">
        <v>0.6</v>
      </c>
      <c r="E30" s="18">
        <v>0.56999999999999995</v>
      </c>
      <c r="F30" s="17">
        <v>0.52</v>
      </c>
      <c r="G30" s="16">
        <v>0.59</v>
      </c>
      <c r="H30" s="16">
        <v>0.64</v>
      </c>
      <c r="I30" s="16">
        <v>0.59</v>
      </c>
      <c r="J30" s="16">
        <v>0.57999999999999996</v>
      </c>
      <c r="K30" s="16">
        <v>0.56999999999999995</v>
      </c>
      <c r="L30" s="16">
        <v>0.56999999999999995</v>
      </c>
      <c r="M30" s="16">
        <v>0.61</v>
      </c>
      <c r="N30" s="18">
        <v>0.56999999999999995</v>
      </c>
      <c r="O30" s="19">
        <v>0.61</v>
      </c>
      <c r="P30" s="20">
        <v>0.46</v>
      </c>
      <c r="Q30" s="16">
        <v>0.63</v>
      </c>
      <c r="R30" s="16">
        <v>0.65</v>
      </c>
      <c r="S30" s="16">
        <v>0.52</v>
      </c>
      <c r="T30" s="16">
        <v>0.59</v>
      </c>
      <c r="U30" s="16">
        <v>0.61</v>
      </c>
      <c r="V30" s="16">
        <v>1</v>
      </c>
      <c r="W30" s="16">
        <v>0.73</v>
      </c>
      <c r="X30" s="16">
        <v>0.51</v>
      </c>
      <c r="Y30" s="16">
        <v>0.56000000000000005</v>
      </c>
      <c r="Z30" s="21">
        <v>0.67</v>
      </c>
      <c r="AA30" s="19">
        <v>0.56000000000000005</v>
      </c>
      <c r="AB30" s="20">
        <v>0.66</v>
      </c>
      <c r="AC30" s="16">
        <v>0.66</v>
      </c>
      <c r="AD30" s="16">
        <v>0.64</v>
      </c>
      <c r="AE30" s="20">
        <v>0.7</v>
      </c>
      <c r="AF30" s="18">
        <v>0.61</v>
      </c>
      <c r="AG30" s="17">
        <v>0.61</v>
      </c>
      <c r="AH30" s="16">
        <v>0.54</v>
      </c>
      <c r="AI30" s="20">
        <v>0.65</v>
      </c>
      <c r="AJ30" s="16">
        <v>0.56000000000000005</v>
      </c>
      <c r="AK30" s="16">
        <v>0.57999999999999996</v>
      </c>
      <c r="AL30" s="21">
        <v>0.49</v>
      </c>
      <c r="AM30" s="17">
        <v>0.59</v>
      </c>
      <c r="AN30" s="18">
        <v>0</v>
      </c>
    </row>
    <row r="31" spans="1:40" ht="15" customHeight="1" x14ac:dyDescent="0.3">
      <c r="A31" s="2" t="s">
        <v>329</v>
      </c>
      <c r="B31" s="9"/>
      <c r="D31" s="22"/>
      <c r="E31" s="9"/>
      <c r="F31" s="22"/>
      <c r="N31" s="9"/>
      <c r="O31" s="10" t="s">
        <v>378</v>
      </c>
      <c r="Q31" s="12" t="s">
        <v>378</v>
      </c>
      <c r="U31" s="12" t="s">
        <v>378</v>
      </c>
      <c r="Z31" s="11" t="s">
        <v>764</v>
      </c>
      <c r="AA31" s="22"/>
      <c r="AB31" s="12" t="s">
        <v>377</v>
      </c>
      <c r="AE31" s="12" t="s">
        <v>377</v>
      </c>
      <c r="AF31" s="9"/>
      <c r="AG31" s="10" t="s">
        <v>382</v>
      </c>
      <c r="AI31" s="12" t="s">
        <v>494</v>
      </c>
      <c r="AL31" s="9"/>
      <c r="AM31" s="22"/>
      <c r="AN31" s="9"/>
    </row>
    <row r="32" spans="1:40" ht="15" customHeight="1" x14ac:dyDescent="0.3">
      <c r="A32" s="2" t="s">
        <v>329</v>
      </c>
      <c r="B32" s="9" t="s">
        <v>970</v>
      </c>
      <c r="C32" s="13">
        <v>107</v>
      </c>
      <c r="D32" s="14">
        <v>63</v>
      </c>
      <c r="E32" s="15">
        <v>44</v>
      </c>
      <c r="F32" s="14">
        <v>12</v>
      </c>
      <c r="G32" s="13">
        <v>18</v>
      </c>
      <c r="H32" s="13">
        <v>23</v>
      </c>
      <c r="I32" s="13">
        <v>22</v>
      </c>
      <c r="J32" s="13">
        <v>16</v>
      </c>
      <c r="K32" s="13">
        <v>17</v>
      </c>
      <c r="L32" s="13">
        <v>30</v>
      </c>
      <c r="M32" s="13">
        <v>45</v>
      </c>
      <c r="N32" s="15">
        <v>32</v>
      </c>
      <c r="O32" s="14">
        <v>74</v>
      </c>
      <c r="P32" s="13">
        <v>18</v>
      </c>
      <c r="Q32" s="13">
        <v>8</v>
      </c>
      <c r="R32" s="13">
        <v>3</v>
      </c>
      <c r="S32" s="13">
        <v>13</v>
      </c>
      <c r="T32" s="13">
        <v>15</v>
      </c>
      <c r="U32" s="13">
        <v>9</v>
      </c>
      <c r="V32" s="13">
        <v>0</v>
      </c>
      <c r="W32" s="13">
        <v>2</v>
      </c>
      <c r="X32" s="13">
        <v>11</v>
      </c>
      <c r="Y32" s="13">
        <v>9</v>
      </c>
      <c r="Z32" s="15">
        <v>19</v>
      </c>
      <c r="AA32" s="14">
        <v>87</v>
      </c>
      <c r="AB32" s="13">
        <v>20</v>
      </c>
      <c r="AC32" s="13">
        <v>1</v>
      </c>
      <c r="AD32" s="13">
        <v>13</v>
      </c>
      <c r="AE32" s="13">
        <v>6</v>
      </c>
      <c r="AF32" s="15">
        <v>0</v>
      </c>
      <c r="AG32" s="14">
        <v>69</v>
      </c>
      <c r="AH32" s="13">
        <v>38</v>
      </c>
      <c r="AI32" s="13">
        <v>31</v>
      </c>
      <c r="AJ32" s="13">
        <v>38</v>
      </c>
      <c r="AK32" s="13">
        <v>21</v>
      </c>
      <c r="AL32" s="15">
        <v>17</v>
      </c>
      <c r="AM32" s="14">
        <v>107</v>
      </c>
      <c r="AN32" s="15">
        <v>0</v>
      </c>
    </row>
    <row r="33" spans="1:40" ht="15" customHeight="1" x14ac:dyDescent="0.3">
      <c r="A33" s="2" t="s">
        <v>329</v>
      </c>
      <c r="B33" s="9"/>
      <c r="C33" s="16">
        <v>0.12</v>
      </c>
      <c r="D33" s="17">
        <v>0.12</v>
      </c>
      <c r="E33" s="18">
        <v>0.12</v>
      </c>
      <c r="F33" s="17">
        <v>0.16</v>
      </c>
      <c r="G33" s="16">
        <v>0.1</v>
      </c>
      <c r="H33" s="16">
        <v>0.13</v>
      </c>
      <c r="I33" s="16">
        <v>0.15</v>
      </c>
      <c r="J33" s="16">
        <v>0.12</v>
      </c>
      <c r="K33" s="16">
        <v>0.09</v>
      </c>
      <c r="L33" s="16">
        <v>0.12</v>
      </c>
      <c r="M33" s="16">
        <v>0.14000000000000001</v>
      </c>
      <c r="N33" s="18">
        <v>0.1</v>
      </c>
      <c r="O33" s="17">
        <v>0.11</v>
      </c>
      <c r="P33" s="16">
        <v>0.14000000000000001</v>
      </c>
      <c r="Q33" s="16">
        <v>0.09</v>
      </c>
      <c r="R33" s="16">
        <v>0.1</v>
      </c>
      <c r="S33" s="16">
        <v>0.18</v>
      </c>
      <c r="T33" s="16">
        <v>0.15</v>
      </c>
      <c r="U33" s="16">
        <v>0.1</v>
      </c>
      <c r="V33" s="16">
        <v>0</v>
      </c>
      <c r="W33" s="16">
        <v>0.1</v>
      </c>
      <c r="X33" s="16">
        <v>0.14000000000000001</v>
      </c>
      <c r="Y33" s="16">
        <v>0.16</v>
      </c>
      <c r="Z33" s="18">
        <v>0.08</v>
      </c>
      <c r="AA33" s="17">
        <v>0.13</v>
      </c>
      <c r="AB33" s="16">
        <v>0.09</v>
      </c>
      <c r="AC33" s="16">
        <v>0.04</v>
      </c>
      <c r="AD33" s="16">
        <v>0.11</v>
      </c>
      <c r="AE33" s="16">
        <v>0.09</v>
      </c>
      <c r="AF33" s="18">
        <v>0</v>
      </c>
      <c r="AG33" s="17">
        <v>0.12</v>
      </c>
      <c r="AH33" s="16">
        <v>0.12</v>
      </c>
      <c r="AI33" s="16">
        <v>0.1</v>
      </c>
      <c r="AJ33" s="16">
        <v>0.14000000000000001</v>
      </c>
      <c r="AK33" s="16">
        <v>0.12</v>
      </c>
      <c r="AL33" s="18">
        <v>0.12</v>
      </c>
      <c r="AM33" s="17">
        <v>0.12</v>
      </c>
      <c r="AN33" s="18">
        <v>0</v>
      </c>
    </row>
    <row r="34" spans="1:40" ht="15" customHeight="1" x14ac:dyDescent="0.3">
      <c r="A34" s="2" t="s">
        <v>329</v>
      </c>
      <c r="B34" s="9"/>
      <c r="C34" s="28"/>
      <c r="D34" s="29"/>
      <c r="E34" s="30"/>
      <c r="F34" s="29"/>
      <c r="G34" s="28"/>
      <c r="H34" s="28"/>
      <c r="I34" s="28"/>
      <c r="J34" s="28"/>
      <c r="K34" s="28"/>
      <c r="L34" s="28"/>
      <c r="M34" s="28"/>
      <c r="N34" s="30"/>
      <c r="O34" s="29"/>
      <c r="P34" s="28"/>
      <c r="Q34" s="28"/>
      <c r="R34" s="28"/>
      <c r="S34" s="47" t="s">
        <v>389</v>
      </c>
      <c r="T34" s="28"/>
      <c r="U34" s="28"/>
      <c r="V34" s="28"/>
      <c r="W34" s="28"/>
      <c r="X34" s="28"/>
      <c r="Y34" s="28"/>
      <c r="Z34" s="30"/>
      <c r="AA34" s="29"/>
      <c r="AB34" s="28"/>
      <c r="AC34" s="28"/>
      <c r="AD34" s="28"/>
      <c r="AE34" s="28"/>
      <c r="AF34" s="30"/>
      <c r="AG34" s="29"/>
      <c r="AH34" s="28"/>
      <c r="AI34" s="28"/>
      <c r="AJ34" s="28"/>
      <c r="AK34" s="28"/>
      <c r="AL34" s="30"/>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6D00-000000000000}"/>
  </hyperlinks>
  <pageMargins left="0.7" right="0.7" top="0.75" bottom="0.75" header="0.3" footer="0.3"/>
  <headerFooter>
    <oddHeader>&amp;L&amp;"Aptos"&amp;12&amp;K000000 Classification: CONFIDENTIAL&amp;1#_x000D_</oddHeader>
  </headerFooter>
</worksheet>
</file>

<file path=xl/worksheets/sheet1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E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1386</v>
      </c>
    </row>
    <row r="4" spans="1:40" x14ac:dyDescent="0.3">
      <c r="A4" s="2" t="s">
        <v>329</v>
      </c>
      <c r="B4" s="2" t="s">
        <v>1387</v>
      </c>
    </row>
    <row r="5" spans="1:40" x14ac:dyDescent="0.3">
      <c r="A5" s="2" t="s">
        <v>329</v>
      </c>
      <c r="B5" s="2" t="s">
        <v>53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425</v>
      </c>
      <c r="D9" s="14">
        <v>264</v>
      </c>
      <c r="E9" s="15">
        <v>160</v>
      </c>
      <c r="F9" s="14">
        <v>18</v>
      </c>
      <c r="G9" s="13">
        <v>62</v>
      </c>
      <c r="H9" s="13">
        <v>58</v>
      </c>
      <c r="I9" s="13">
        <v>82</v>
      </c>
      <c r="J9" s="13">
        <v>69</v>
      </c>
      <c r="K9" s="13">
        <v>136</v>
      </c>
      <c r="L9" s="13">
        <v>80</v>
      </c>
      <c r="M9" s="13">
        <v>140</v>
      </c>
      <c r="N9" s="15">
        <v>205</v>
      </c>
      <c r="O9" s="14">
        <v>312</v>
      </c>
      <c r="P9" s="13">
        <v>57</v>
      </c>
      <c r="Q9" s="13">
        <v>48</v>
      </c>
      <c r="R9" s="13">
        <v>12</v>
      </c>
      <c r="S9" s="13">
        <v>43</v>
      </c>
      <c r="T9" s="13">
        <v>56</v>
      </c>
      <c r="U9" s="13">
        <v>36</v>
      </c>
      <c r="V9" s="13">
        <v>1</v>
      </c>
      <c r="W9" s="13">
        <v>14</v>
      </c>
      <c r="X9" s="13">
        <v>42</v>
      </c>
      <c r="Y9" s="13">
        <v>46</v>
      </c>
      <c r="Z9" s="15">
        <v>70</v>
      </c>
      <c r="AA9" s="14">
        <v>369</v>
      </c>
      <c r="AB9" s="13">
        <v>56</v>
      </c>
      <c r="AC9" s="13">
        <v>4</v>
      </c>
      <c r="AD9" s="13">
        <v>24</v>
      </c>
      <c r="AE9" s="13">
        <v>24</v>
      </c>
      <c r="AF9" s="15">
        <v>4</v>
      </c>
      <c r="AG9" s="14">
        <v>262</v>
      </c>
      <c r="AH9" s="13">
        <v>163</v>
      </c>
      <c r="AI9" s="13">
        <v>134</v>
      </c>
      <c r="AJ9" s="13">
        <v>128</v>
      </c>
      <c r="AK9" s="13">
        <v>90</v>
      </c>
      <c r="AL9" s="15">
        <v>73</v>
      </c>
      <c r="AM9" s="14">
        <v>425</v>
      </c>
      <c r="AN9" s="15">
        <v>0</v>
      </c>
    </row>
    <row r="10" spans="1:40" ht="15" customHeight="1" x14ac:dyDescent="0.3">
      <c r="A10" s="2" t="s">
        <v>329</v>
      </c>
      <c r="B10" s="9" t="s">
        <v>338</v>
      </c>
      <c r="C10" s="13">
        <v>419</v>
      </c>
      <c r="D10" s="14">
        <v>264</v>
      </c>
      <c r="E10" s="15">
        <v>156</v>
      </c>
      <c r="F10" s="14">
        <v>17</v>
      </c>
      <c r="G10" s="13">
        <v>61</v>
      </c>
      <c r="H10" s="13">
        <v>56</v>
      </c>
      <c r="I10" s="13">
        <v>81</v>
      </c>
      <c r="J10" s="13">
        <v>68</v>
      </c>
      <c r="K10" s="13">
        <v>137</v>
      </c>
      <c r="L10" s="13">
        <v>78</v>
      </c>
      <c r="M10" s="13">
        <v>137</v>
      </c>
      <c r="N10" s="15">
        <v>204</v>
      </c>
      <c r="O10" s="14">
        <v>309</v>
      </c>
      <c r="P10" s="13">
        <v>55</v>
      </c>
      <c r="Q10" s="13">
        <v>47</v>
      </c>
      <c r="R10" s="13">
        <v>11</v>
      </c>
      <c r="S10" s="13">
        <v>42</v>
      </c>
      <c r="T10" s="13">
        <v>55</v>
      </c>
      <c r="U10" s="13">
        <v>36</v>
      </c>
      <c r="V10" s="13">
        <v>1</v>
      </c>
      <c r="W10" s="13">
        <v>13</v>
      </c>
      <c r="X10" s="13">
        <v>43</v>
      </c>
      <c r="Y10" s="13">
        <v>41</v>
      </c>
      <c r="Z10" s="15">
        <v>75</v>
      </c>
      <c r="AA10" s="14">
        <v>365</v>
      </c>
      <c r="AB10" s="13">
        <v>54</v>
      </c>
      <c r="AC10" s="13">
        <v>4</v>
      </c>
      <c r="AD10" s="13">
        <v>22</v>
      </c>
      <c r="AE10" s="13">
        <v>21</v>
      </c>
      <c r="AF10" s="15">
        <v>7</v>
      </c>
      <c r="AG10" s="14">
        <v>256</v>
      </c>
      <c r="AH10" s="13">
        <v>163</v>
      </c>
      <c r="AI10" s="13">
        <v>120</v>
      </c>
      <c r="AJ10" s="13">
        <v>136</v>
      </c>
      <c r="AK10" s="13">
        <v>94</v>
      </c>
      <c r="AL10" s="15">
        <v>69</v>
      </c>
      <c r="AM10" s="14">
        <v>419</v>
      </c>
      <c r="AN10" s="15">
        <v>0</v>
      </c>
    </row>
    <row r="11" spans="1:40" ht="15" customHeight="1" x14ac:dyDescent="0.3">
      <c r="A11" s="2" t="s">
        <v>329</v>
      </c>
      <c r="B11" s="9" t="s">
        <v>909</v>
      </c>
      <c r="C11" s="13">
        <v>117</v>
      </c>
      <c r="D11" s="14">
        <v>69</v>
      </c>
      <c r="E11" s="15">
        <v>48</v>
      </c>
      <c r="F11" s="14">
        <v>6</v>
      </c>
      <c r="G11" s="13">
        <v>21</v>
      </c>
      <c r="H11" s="13">
        <v>10</v>
      </c>
      <c r="I11" s="13">
        <v>20</v>
      </c>
      <c r="J11" s="13">
        <v>22</v>
      </c>
      <c r="K11" s="13">
        <v>37</v>
      </c>
      <c r="L11" s="13">
        <v>27</v>
      </c>
      <c r="M11" s="13">
        <v>31</v>
      </c>
      <c r="N11" s="15">
        <v>60</v>
      </c>
      <c r="O11" s="14">
        <v>87</v>
      </c>
      <c r="P11" s="13">
        <v>15</v>
      </c>
      <c r="Q11" s="13">
        <v>14</v>
      </c>
      <c r="R11" s="13">
        <v>4</v>
      </c>
      <c r="S11" s="13">
        <v>11</v>
      </c>
      <c r="T11" s="13">
        <v>15</v>
      </c>
      <c r="U11" s="13">
        <v>6</v>
      </c>
      <c r="V11" s="13">
        <v>1</v>
      </c>
      <c r="W11" s="13">
        <v>4</v>
      </c>
      <c r="X11" s="13">
        <v>8</v>
      </c>
      <c r="Y11" s="13">
        <v>10</v>
      </c>
      <c r="Z11" s="15">
        <v>28</v>
      </c>
      <c r="AA11" s="14">
        <v>98</v>
      </c>
      <c r="AB11" s="13">
        <v>20</v>
      </c>
      <c r="AC11" s="13">
        <v>2</v>
      </c>
      <c r="AD11" s="13">
        <v>6</v>
      </c>
      <c r="AE11" s="13">
        <v>10</v>
      </c>
      <c r="AF11" s="15">
        <v>2</v>
      </c>
      <c r="AG11" s="14">
        <v>65</v>
      </c>
      <c r="AH11" s="13">
        <v>52</v>
      </c>
      <c r="AI11" s="13">
        <v>28</v>
      </c>
      <c r="AJ11" s="13">
        <v>37</v>
      </c>
      <c r="AK11" s="13">
        <v>32</v>
      </c>
      <c r="AL11" s="15">
        <v>20</v>
      </c>
      <c r="AM11" s="14">
        <v>117</v>
      </c>
      <c r="AN11" s="15">
        <v>0</v>
      </c>
    </row>
    <row r="12" spans="1:40" ht="15" customHeight="1" x14ac:dyDescent="0.3">
      <c r="A12" s="2" t="s">
        <v>329</v>
      </c>
      <c r="B12" s="9"/>
      <c r="C12" s="16">
        <v>0.28000000000000003</v>
      </c>
      <c r="D12" s="17">
        <v>0.26</v>
      </c>
      <c r="E12" s="18">
        <v>0.31</v>
      </c>
      <c r="F12" s="17">
        <v>0.39</v>
      </c>
      <c r="G12" s="16">
        <v>0.34</v>
      </c>
      <c r="H12" s="16">
        <v>0.19</v>
      </c>
      <c r="I12" s="16">
        <v>0.25</v>
      </c>
      <c r="J12" s="16">
        <v>0.33</v>
      </c>
      <c r="K12" s="16">
        <v>0.27</v>
      </c>
      <c r="L12" s="16">
        <v>0.35</v>
      </c>
      <c r="M12" s="16">
        <v>0.22</v>
      </c>
      <c r="N12" s="18">
        <v>0.28999999999999998</v>
      </c>
      <c r="O12" s="17">
        <v>0.28000000000000003</v>
      </c>
      <c r="P12" s="16">
        <v>0.27</v>
      </c>
      <c r="Q12" s="16">
        <v>0.3</v>
      </c>
      <c r="R12" s="16">
        <v>0.41</v>
      </c>
      <c r="S12" s="16">
        <v>0.25</v>
      </c>
      <c r="T12" s="16">
        <v>0.28000000000000003</v>
      </c>
      <c r="U12" s="16">
        <v>0.18</v>
      </c>
      <c r="V12" s="16">
        <v>1</v>
      </c>
      <c r="W12" s="16">
        <v>0.33</v>
      </c>
      <c r="X12" s="16">
        <v>0.19</v>
      </c>
      <c r="Y12" s="16">
        <v>0.24</v>
      </c>
      <c r="Z12" s="21">
        <v>0.38</v>
      </c>
      <c r="AA12" s="17">
        <v>0.27</v>
      </c>
      <c r="AB12" s="16">
        <v>0.36</v>
      </c>
      <c r="AC12" s="16">
        <v>0.48</v>
      </c>
      <c r="AD12" s="16">
        <v>0.25</v>
      </c>
      <c r="AE12" s="16">
        <v>0.49</v>
      </c>
      <c r="AF12" s="18">
        <v>0.27</v>
      </c>
      <c r="AG12" s="17">
        <v>0.25</v>
      </c>
      <c r="AH12" s="16">
        <v>0.32</v>
      </c>
      <c r="AI12" s="16">
        <v>0.24</v>
      </c>
      <c r="AJ12" s="16">
        <v>0.27</v>
      </c>
      <c r="AK12" s="16">
        <v>0.34</v>
      </c>
      <c r="AL12" s="18">
        <v>0.28999999999999998</v>
      </c>
      <c r="AM12" s="17">
        <v>0.28000000000000003</v>
      </c>
      <c r="AN12" s="18">
        <v>0</v>
      </c>
    </row>
    <row r="13" spans="1:40" ht="15" customHeight="1" x14ac:dyDescent="0.3">
      <c r="A13" s="2" t="s">
        <v>329</v>
      </c>
      <c r="B13" s="9"/>
      <c r="D13" s="22"/>
      <c r="E13" s="9"/>
      <c r="F13" s="22"/>
      <c r="L13" s="12" t="s">
        <v>662</v>
      </c>
      <c r="N13" s="9"/>
      <c r="O13" s="22"/>
      <c r="Z13" s="11" t="s">
        <v>1009</v>
      </c>
      <c r="AA13" s="22"/>
      <c r="AF13" s="9"/>
      <c r="AG13" s="22"/>
      <c r="AL13" s="9"/>
      <c r="AM13" s="22"/>
      <c r="AN13" s="9"/>
    </row>
    <row r="14" spans="1:40" ht="15" customHeight="1" x14ac:dyDescent="0.3">
      <c r="A14" s="2" t="s">
        <v>329</v>
      </c>
      <c r="B14" s="9" t="s">
        <v>922</v>
      </c>
      <c r="C14" s="13">
        <v>111</v>
      </c>
      <c r="D14" s="14">
        <v>77</v>
      </c>
      <c r="E14" s="15">
        <v>34</v>
      </c>
      <c r="F14" s="14">
        <v>2</v>
      </c>
      <c r="G14" s="13">
        <v>13</v>
      </c>
      <c r="H14" s="13">
        <v>16</v>
      </c>
      <c r="I14" s="13">
        <v>22</v>
      </c>
      <c r="J14" s="13">
        <v>20</v>
      </c>
      <c r="K14" s="13">
        <v>38</v>
      </c>
      <c r="L14" s="13">
        <v>15</v>
      </c>
      <c r="M14" s="13">
        <v>39</v>
      </c>
      <c r="N14" s="15">
        <v>58</v>
      </c>
      <c r="O14" s="14">
        <v>83</v>
      </c>
      <c r="P14" s="13">
        <v>13</v>
      </c>
      <c r="Q14" s="13">
        <v>14</v>
      </c>
      <c r="R14" s="13">
        <v>2</v>
      </c>
      <c r="S14" s="13">
        <v>14</v>
      </c>
      <c r="T14" s="13">
        <v>15</v>
      </c>
      <c r="U14" s="13">
        <v>14</v>
      </c>
      <c r="V14" s="13">
        <v>0</v>
      </c>
      <c r="W14" s="13">
        <v>2</v>
      </c>
      <c r="X14" s="13">
        <v>11</v>
      </c>
      <c r="Y14" s="13">
        <v>8</v>
      </c>
      <c r="Z14" s="15">
        <v>18</v>
      </c>
      <c r="AA14" s="14">
        <v>99</v>
      </c>
      <c r="AB14" s="13">
        <v>12</v>
      </c>
      <c r="AC14" s="13">
        <v>0</v>
      </c>
      <c r="AD14" s="13">
        <v>5</v>
      </c>
      <c r="AE14" s="13">
        <v>6</v>
      </c>
      <c r="AF14" s="15">
        <v>2</v>
      </c>
      <c r="AG14" s="14">
        <v>66</v>
      </c>
      <c r="AH14" s="13">
        <v>46</v>
      </c>
      <c r="AI14" s="13">
        <v>29</v>
      </c>
      <c r="AJ14" s="13">
        <v>37</v>
      </c>
      <c r="AK14" s="13">
        <v>21</v>
      </c>
      <c r="AL14" s="15">
        <v>25</v>
      </c>
      <c r="AM14" s="14">
        <v>111</v>
      </c>
      <c r="AN14" s="15">
        <v>0</v>
      </c>
    </row>
    <row r="15" spans="1:40" ht="15" customHeight="1" x14ac:dyDescent="0.3">
      <c r="A15" s="2" t="s">
        <v>329</v>
      </c>
      <c r="B15" s="9"/>
      <c r="C15" s="16">
        <v>0.27</v>
      </c>
      <c r="D15" s="17">
        <v>0.28999999999999998</v>
      </c>
      <c r="E15" s="18">
        <v>0.22</v>
      </c>
      <c r="F15" s="17">
        <v>0.11</v>
      </c>
      <c r="G15" s="16">
        <v>0.21</v>
      </c>
      <c r="H15" s="16">
        <v>0.3</v>
      </c>
      <c r="I15" s="16">
        <v>0.27</v>
      </c>
      <c r="J15" s="16">
        <v>0.28999999999999998</v>
      </c>
      <c r="K15" s="16">
        <v>0.28000000000000003</v>
      </c>
      <c r="L15" s="16">
        <v>0.19</v>
      </c>
      <c r="M15" s="16">
        <v>0.28000000000000003</v>
      </c>
      <c r="N15" s="18">
        <v>0.28000000000000003</v>
      </c>
      <c r="O15" s="17">
        <v>0.27</v>
      </c>
      <c r="P15" s="16">
        <v>0.24</v>
      </c>
      <c r="Q15" s="16">
        <v>0.31</v>
      </c>
      <c r="R15" s="16">
        <v>0.15</v>
      </c>
      <c r="S15" s="16">
        <v>0.33</v>
      </c>
      <c r="T15" s="16">
        <v>0.27</v>
      </c>
      <c r="U15" s="16">
        <v>0.39</v>
      </c>
      <c r="V15" s="16">
        <v>0</v>
      </c>
      <c r="W15" s="16">
        <v>0.13</v>
      </c>
      <c r="X15" s="16">
        <v>0.26</v>
      </c>
      <c r="Y15" s="16">
        <v>0.19</v>
      </c>
      <c r="Z15" s="18">
        <v>0.24</v>
      </c>
      <c r="AA15" s="17">
        <v>0.27</v>
      </c>
      <c r="AB15" s="16">
        <v>0.23</v>
      </c>
      <c r="AC15" s="16">
        <v>0</v>
      </c>
      <c r="AD15" s="16">
        <v>0.23</v>
      </c>
      <c r="AE15" s="16">
        <v>0.26</v>
      </c>
      <c r="AF15" s="18">
        <v>0.22</v>
      </c>
      <c r="AG15" s="17">
        <v>0.26</v>
      </c>
      <c r="AH15" s="16">
        <v>0.28000000000000003</v>
      </c>
      <c r="AI15" s="16">
        <v>0.24</v>
      </c>
      <c r="AJ15" s="16">
        <v>0.27</v>
      </c>
      <c r="AK15" s="16">
        <v>0.22</v>
      </c>
      <c r="AL15" s="21">
        <v>0.36</v>
      </c>
      <c r="AM15" s="17">
        <v>0.27</v>
      </c>
      <c r="AN15" s="18">
        <v>0</v>
      </c>
    </row>
    <row r="16" spans="1:40" ht="15" customHeight="1" x14ac:dyDescent="0.3">
      <c r="A16" s="2" t="s">
        <v>329</v>
      </c>
      <c r="B16" s="9"/>
      <c r="D16" s="22"/>
      <c r="E16" s="9"/>
      <c r="F16" s="22"/>
      <c r="N16" s="9"/>
      <c r="O16" s="22"/>
      <c r="U16" s="12" t="s">
        <v>388</v>
      </c>
      <c r="Z16" s="9"/>
      <c r="AA16" s="22"/>
      <c r="AF16" s="9"/>
      <c r="AG16" s="22"/>
      <c r="AL16" s="11" t="s">
        <v>381</v>
      </c>
      <c r="AM16" s="22"/>
      <c r="AN16" s="9"/>
    </row>
    <row r="17" spans="1:40" ht="15" customHeight="1" x14ac:dyDescent="0.3">
      <c r="A17" s="2" t="s">
        <v>329</v>
      </c>
      <c r="B17" s="9" t="s">
        <v>930</v>
      </c>
      <c r="C17" s="13">
        <v>118</v>
      </c>
      <c r="D17" s="14">
        <v>75</v>
      </c>
      <c r="E17" s="15">
        <v>43</v>
      </c>
      <c r="F17" s="14">
        <v>3</v>
      </c>
      <c r="G17" s="13">
        <v>14</v>
      </c>
      <c r="H17" s="13">
        <v>22</v>
      </c>
      <c r="I17" s="13">
        <v>23</v>
      </c>
      <c r="J17" s="13">
        <v>16</v>
      </c>
      <c r="K17" s="13">
        <v>39</v>
      </c>
      <c r="L17" s="13">
        <v>17</v>
      </c>
      <c r="M17" s="13">
        <v>46</v>
      </c>
      <c r="N17" s="15">
        <v>55</v>
      </c>
      <c r="O17" s="14">
        <v>85</v>
      </c>
      <c r="P17" s="13">
        <v>15</v>
      </c>
      <c r="Q17" s="13">
        <v>7</v>
      </c>
      <c r="R17" s="13">
        <v>4</v>
      </c>
      <c r="S17" s="13">
        <v>8</v>
      </c>
      <c r="T17" s="13">
        <v>18</v>
      </c>
      <c r="U17" s="13">
        <v>11</v>
      </c>
      <c r="V17" s="13">
        <v>0</v>
      </c>
      <c r="W17" s="13">
        <v>4</v>
      </c>
      <c r="X17" s="13">
        <v>15</v>
      </c>
      <c r="Y17" s="13">
        <v>15</v>
      </c>
      <c r="Z17" s="15">
        <v>22</v>
      </c>
      <c r="AA17" s="14">
        <v>103</v>
      </c>
      <c r="AB17" s="13">
        <v>15</v>
      </c>
      <c r="AC17" s="13">
        <v>2</v>
      </c>
      <c r="AD17" s="13">
        <v>8</v>
      </c>
      <c r="AE17" s="13">
        <v>2</v>
      </c>
      <c r="AF17" s="15">
        <v>4</v>
      </c>
      <c r="AG17" s="14">
        <v>77</v>
      </c>
      <c r="AH17" s="13">
        <v>41</v>
      </c>
      <c r="AI17" s="13">
        <v>38</v>
      </c>
      <c r="AJ17" s="13">
        <v>39</v>
      </c>
      <c r="AK17" s="13">
        <v>22</v>
      </c>
      <c r="AL17" s="15">
        <v>19</v>
      </c>
      <c r="AM17" s="14">
        <v>118</v>
      </c>
      <c r="AN17" s="15">
        <v>0</v>
      </c>
    </row>
    <row r="18" spans="1:40" ht="15" customHeight="1" x14ac:dyDescent="0.3">
      <c r="A18" s="2" t="s">
        <v>329</v>
      </c>
      <c r="B18" s="9"/>
      <c r="C18" s="16">
        <v>0.28000000000000003</v>
      </c>
      <c r="D18" s="17">
        <v>0.28000000000000003</v>
      </c>
      <c r="E18" s="18">
        <v>0.28000000000000003</v>
      </c>
      <c r="F18" s="17">
        <v>0.17</v>
      </c>
      <c r="G18" s="16">
        <v>0.24</v>
      </c>
      <c r="H18" s="20">
        <v>0.4</v>
      </c>
      <c r="I18" s="16">
        <v>0.28000000000000003</v>
      </c>
      <c r="J18" s="16">
        <v>0.23</v>
      </c>
      <c r="K18" s="16">
        <v>0.28999999999999998</v>
      </c>
      <c r="L18" s="16">
        <v>0.22</v>
      </c>
      <c r="M18" s="16">
        <v>0.33</v>
      </c>
      <c r="N18" s="18">
        <v>0.27</v>
      </c>
      <c r="O18" s="17">
        <v>0.28000000000000003</v>
      </c>
      <c r="P18" s="16">
        <v>0.26</v>
      </c>
      <c r="Q18" s="20">
        <v>0.15</v>
      </c>
      <c r="R18" s="16">
        <v>0.34</v>
      </c>
      <c r="S18" s="16">
        <v>0.18</v>
      </c>
      <c r="T18" s="16">
        <v>0.32</v>
      </c>
      <c r="U18" s="16">
        <v>0.3</v>
      </c>
      <c r="V18" s="16">
        <v>0</v>
      </c>
      <c r="W18" s="16">
        <v>0.28000000000000003</v>
      </c>
      <c r="X18" s="16">
        <v>0.34</v>
      </c>
      <c r="Y18" s="16">
        <v>0.37</v>
      </c>
      <c r="Z18" s="18">
        <v>0.3</v>
      </c>
      <c r="AA18" s="17">
        <v>0.28000000000000003</v>
      </c>
      <c r="AB18" s="16">
        <v>0.28000000000000003</v>
      </c>
      <c r="AC18" s="16">
        <v>0.52</v>
      </c>
      <c r="AD18" s="16">
        <v>0.35</v>
      </c>
      <c r="AE18" s="16">
        <v>0.08</v>
      </c>
      <c r="AF18" s="18">
        <v>0.51</v>
      </c>
      <c r="AG18" s="17">
        <v>0.3</v>
      </c>
      <c r="AH18" s="16">
        <v>0.25</v>
      </c>
      <c r="AI18" s="16">
        <v>0.32</v>
      </c>
      <c r="AJ18" s="16">
        <v>0.28000000000000003</v>
      </c>
      <c r="AK18" s="16">
        <v>0.23</v>
      </c>
      <c r="AL18" s="18">
        <v>0.28000000000000003</v>
      </c>
      <c r="AM18" s="17">
        <v>0.28000000000000003</v>
      </c>
      <c r="AN18" s="18">
        <v>0</v>
      </c>
    </row>
    <row r="19" spans="1:40" ht="15" customHeight="1" x14ac:dyDescent="0.3">
      <c r="A19" s="2" t="s">
        <v>329</v>
      </c>
      <c r="B19" s="9"/>
      <c r="D19" s="22"/>
      <c r="E19" s="9"/>
      <c r="F19" s="22"/>
      <c r="H19" s="12" t="s">
        <v>493</v>
      </c>
      <c r="N19" s="9"/>
      <c r="O19" s="22"/>
      <c r="T19" s="12" t="s">
        <v>379</v>
      </c>
      <c r="X19" s="12" t="s">
        <v>379</v>
      </c>
      <c r="Y19" s="12" t="s">
        <v>379</v>
      </c>
      <c r="Z19" s="9"/>
      <c r="AA19" s="22"/>
      <c r="AF19" s="9"/>
      <c r="AG19" s="22"/>
      <c r="AL19" s="9"/>
      <c r="AM19" s="22"/>
      <c r="AN19" s="9"/>
    </row>
    <row r="20" spans="1:40" ht="15" customHeight="1" x14ac:dyDescent="0.3">
      <c r="A20" s="2" t="s">
        <v>329</v>
      </c>
      <c r="B20" s="9" t="s">
        <v>940</v>
      </c>
      <c r="C20" s="13">
        <v>35</v>
      </c>
      <c r="D20" s="14">
        <v>20</v>
      </c>
      <c r="E20" s="15">
        <v>15</v>
      </c>
      <c r="F20" s="14">
        <v>1</v>
      </c>
      <c r="G20" s="13">
        <v>7</v>
      </c>
      <c r="H20" s="13">
        <v>2</v>
      </c>
      <c r="I20" s="13">
        <v>7</v>
      </c>
      <c r="J20" s="13">
        <v>2</v>
      </c>
      <c r="K20" s="13">
        <v>16</v>
      </c>
      <c r="L20" s="13">
        <v>8</v>
      </c>
      <c r="M20" s="13">
        <v>9</v>
      </c>
      <c r="N20" s="15">
        <v>18</v>
      </c>
      <c r="O20" s="14">
        <v>27</v>
      </c>
      <c r="P20" s="13">
        <v>6</v>
      </c>
      <c r="Q20" s="13">
        <v>5</v>
      </c>
      <c r="R20" s="13">
        <v>0</v>
      </c>
      <c r="S20" s="13">
        <v>4</v>
      </c>
      <c r="T20" s="13">
        <v>3</v>
      </c>
      <c r="U20" s="13">
        <v>4</v>
      </c>
      <c r="V20" s="13">
        <v>0</v>
      </c>
      <c r="W20" s="13">
        <v>2</v>
      </c>
      <c r="X20" s="13">
        <v>5</v>
      </c>
      <c r="Y20" s="13">
        <v>4</v>
      </c>
      <c r="Z20" s="15">
        <v>3</v>
      </c>
      <c r="AA20" s="14">
        <v>32</v>
      </c>
      <c r="AB20" s="13">
        <v>4</v>
      </c>
      <c r="AC20" s="13">
        <v>0</v>
      </c>
      <c r="AD20" s="13">
        <v>0</v>
      </c>
      <c r="AE20" s="13">
        <v>4</v>
      </c>
      <c r="AF20" s="15">
        <v>0</v>
      </c>
      <c r="AG20" s="14">
        <v>26</v>
      </c>
      <c r="AH20" s="13">
        <v>10</v>
      </c>
      <c r="AI20" s="13">
        <v>13</v>
      </c>
      <c r="AJ20" s="13">
        <v>12</v>
      </c>
      <c r="AK20" s="13">
        <v>8</v>
      </c>
      <c r="AL20" s="15">
        <v>2</v>
      </c>
      <c r="AM20" s="14">
        <v>35</v>
      </c>
      <c r="AN20" s="15">
        <v>0</v>
      </c>
    </row>
    <row r="21" spans="1:40" ht="15" customHeight="1" x14ac:dyDescent="0.3">
      <c r="A21" s="2" t="s">
        <v>329</v>
      </c>
      <c r="B21" s="9"/>
      <c r="C21" s="16">
        <v>0.08</v>
      </c>
      <c r="D21" s="17">
        <v>0.08</v>
      </c>
      <c r="E21" s="18">
        <v>0.1</v>
      </c>
      <c r="F21" s="17">
        <v>0.05</v>
      </c>
      <c r="G21" s="16">
        <v>0.12</v>
      </c>
      <c r="H21" s="16">
        <v>0.04</v>
      </c>
      <c r="I21" s="16">
        <v>0.08</v>
      </c>
      <c r="J21" s="16">
        <v>0.03</v>
      </c>
      <c r="K21" s="16">
        <v>0.12</v>
      </c>
      <c r="L21" s="16">
        <v>0.11</v>
      </c>
      <c r="M21" s="16">
        <v>0.06</v>
      </c>
      <c r="N21" s="18">
        <v>0.09</v>
      </c>
      <c r="O21" s="17">
        <v>0.09</v>
      </c>
      <c r="P21" s="16">
        <v>0.1</v>
      </c>
      <c r="Q21" s="16">
        <v>0.11</v>
      </c>
      <c r="R21" s="16">
        <v>0</v>
      </c>
      <c r="S21" s="16">
        <v>0.09</v>
      </c>
      <c r="T21" s="16">
        <v>0.05</v>
      </c>
      <c r="U21" s="16">
        <v>0.1</v>
      </c>
      <c r="V21" s="16">
        <v>0</v>
      </c>
      <c r="W21" s="16">
        <v>0.13</v>
      </c>
      <c r="X21" s="16">
        <v>0.13</v>
      </c>
      <c r="Y21" s="16">
        <v>0.11</v>
      </c>
      <c r="Z21" s="18">
        <v>0.04</v>
      </c>
      <c r="AA21" s="17">
        <v>0.09</v>
      </c>
      <c r="AB21" s="16">
        <v>7.0000000000000007E-2</v>
      </c>
      <c r="AC21" s="16">
        <v>0</v>
      </c>
      <c r="AD21" s="16">
        <v>0</v>
      </c>
      <c r="AE21" s="16">
        <v>0.17</v>
      </c>
      <c r="AF21" s="18">
        <v>0</v>
      </c>
      <c r="AG21" s="17">
        <v>0.1</v>
      </c>
      <c r="AH21" s="16">
        <v>0.06</v>
      </c>
      <c r="AI21" s="16">
        <v>0.11</v>
      </c>
      <c r="AJ21" s="16">
        <v>0.09</v>
      </c>
      <c r="AK21" s="16">
        <v>0.08</v>
      </c>
      <c r="AL21" s="18">
        <v>0.03</v>
      </c>
      <c r="AM21" s="17">
        <v>0.08</v>
      </c>
      <c r="AN21" s="18">
        <v>0</v>
      </c>
    </row>
    <row r="22" spans="1:40" ht="15" customHeight="1" x14ac:dyDescent="0.3">
      <c r="A22" s="2" t="s">
        <v>329</v>
      </c>
      <c r="B22" s="9"/>
      <c r="D22" s="22"/>
      <c r="E22" s="9"/>
      <c r="F22" s="22"/>
      <c r="K22" s="12" t="s">
        <v>381</v>
      </c>
      <c r="N22" s="9"/>
      <c r="O22" s="22"/>
      <c r="Z22" s="9"/>
      <c r="AA22" s="22"/>
      <c r="AF22" s="9"/>
      <c r="AG22" s="10" t="s">
        <v>382</v>
      </c>
      <c r="AI22" s="12" t="s">
        <v>382</v>
      </c>
      <c r="AL22" s="9"/>
      <c r="AM22" s="22"/>
      <c r="AN22" s="9"/>
    </row>
    <row r="23" spans="1:40" ht="15" customHeight="1" x14ac:dyDescent="0.3">
      <c r="A23" s="2" t="s">
        <v>329</v>
      </c>
      <c r="B23" s="9" t="s">
        <v>950</v>
      </c>
      <c r="C23" s="13">
        <v>29</v>
      </c>
      <c r="D23" s="14">
        <v>19</v>
      </c>
      <c r="E23" s="15">
        <v>9</v>
      </c>
      <c r="F23" s="14">
        <v>3</v>
      </c>
      <c r="G23" s="13">
        <v>4</v>
      </c>
      <c r="H23" s="13">
        <v>4</v>
      </c>
      <c r="I23" s="13">
        <v>7</v>
      </c>
      <c r="J23" s="13">
        <v>7</v>
      </c>
      <c r="K23" s="13">
        <v>4</v>
      </c>
      <c r="L23" s="13">
        <v>7</v>
      </c>
      <c r="M23" s="13">
        <v>11</v>
      </c>
      <c r="N23" s="15">
        <v>10</v>
      </c>
      <c r="O23" s="14">
        <v>20</v>
      </c>
      <c r="P23" s="13">
        <v>5</v>
      </c>
      <c r="Q23" s="13">
        <v>5</v>
      </c>
      <c r="R23" s="13">
        <v>1</v>
      </c>
      <c r="S23" s="13">
        <v>4</v>
      </c>
      <c r="T23" s="13">
        <v>3</v>
      </c>
      <c r="U23" s="13">
        <v>1</v>
      </c>
      <c r="V23" s="13">
        <v>0</v>
      </c>
      <c r="W23" s="13">
        <v>2</v>
      </c>
      <c r="X23" s="13">
        <v>3</v>
      </c>
      <c r="Y23" s="13">
        <v>3</v>
      </c>
      <c r="Z23" s="15">
        <v>2</v>
      </c>
      <c r="AA23" s="14">
        <v>26</v>
      </c>
      <c r="AB23" s="13">
        <v>3</v>
      </c>
      <c r="AC23" s="13">
        <v>0</v>
      </c>
      <c r="AD23" s="13">
        <v>3</v>
      </c>
      <c r="AE23" s="13">
        <v>0</v>
      </c>
      <c r="AF23" s="15">
        <v>0</v>
      </c>
      <c r="AG23" s="14">
        <v>21</v>
      </c>
      <c r="AH23" s="13">
        <v>7</v>
      </c>
      <c r="AI23" s="13">
        <v>10</v>
      </c>
      <c r="AJ23" s="13">
        <v>11</v>
      </c>
      <c r="AK23" s="13">
        <v>5</v>
      </c>
      <c r="AL23" s="15">
        <v>2</v>
      </c>
      <c r="AM23" s="14">
        <v>29</v>
      </c>
      <c r="AN23" s="15">
        <v>0</v>
      </c>
    </row>
    <row r="24" spans="1:40" ht="15" customHeight="1" x14ac:dyDescent="0.3">
      <c r="A24" s="2" t="s">
        <v>329</v>
      </c>
      <c r="B24" s="9"/>
      <c r="C24" s="16">
        <v>7.0000000000000007E-2</v>
      </c>
      <c r="D24" s="17">
        <v>7.0000000000000007E-2</v>
      </c>
      <c r="E24" s="18">
        <v>0.06</v>
      </c>
      <c r="F24" s="17">
        <v>0.18</v>
      </c>
      <c r="G24" s="16">
        <v>0.06</v>
      </c>
      <c r="H24" s="16">
        <v>0.08</v>
      </c>
      <c r="I24" s="16">
        <v>0.08</v>
      </c>
      <c r="J24" s="16">
        <v>0.1</v>
      </c>
      <c r="K24" s="20">
        <v>0.03</v>
      </c>
      <c r="L24" s="16">
        <v>0.09</v>
      </c>
      <c r="M24" s="16">
        <v>0.08</v>
      </c>
      <c r="N24" s="18">
        <v>0.05</v>
      </c>
      <c r="O24" s="17">
        <v>7.0000000000000007E-2</v>
      </c>
      <c r="P24" s="16">
        <v>0.1</v>
      </c>
      <c r="Q24" s="16">
        <v>0.11</v>
      </c>
      <c r="R24" s="16">
        <v>0.09</v>
      </c>
      <c r="S24" s="16">
        <v>0.09</v>
      </c>
      <c r="T24" s="16">
        <v>0.06</v>
      </c>
      <c r="U24" s="16">
        <v>0.03</v>
      </c>
      <c r="V24" s="16">
        <v>0</v>
      </c>
      <c r="W24" s="16">
        <v>0.12</v>
      </c>
      <c r="X24" s="16">
        <v>0.06</v>
      </c>
      <c r="Y24" s="16">
        <v>7.0000000000000007E-2</v>
      </c>
      <c r="Z24" s="18">
        <v>0.03</v>
      </c>
      <c r="AA24" s="17">
        <v>7.0000000000000007E-2</v>
      </c>
      <c r="AB24" s="16">
        <v>0.05</v>
      </c>
      <c r="AC24" s="16">
        <v>0</v>
      </c>
      <c r="AD24" s="16">
        <v>0.12</v>
      </c>
      <c r="AE24" s="16">
        <v>0</v>
      </c>
      <c r="AF24" s="18">
        <v>0</v>
      </c>
      <c r="AG24" s="17">
        <v>0.08</v>
      </c>
      <c r="AH24" s="16">
        <v>0.04</v>
      </c>
      <c r="AI24" s="16">
        <v>0.09</v>
      </c>
      <c r="AJ24" s="16">
        <v>0.08</v>
      </c>
      <c r="AK24" s="16">
        <v>0.05</v>
      </c>
      <c r="AL24" s="18">
        <v>0.03</v>
      </c>
      <c r="AM24" s="17">
        <v>7.0000000000000007E-2</v>
      </c>
      <c r="AN24" s="18">
        <v>0</v>
      </c>
    </row>
    <row r="25" spans="1:40" ht="15" customHeight="1" x14ac:dyDescent="0.3">
      <c r="A25" s="2" t="s">
        <v>329</v>
      </c>
      <c r="B25" s="9"/>
      <c r="D25" s="22"/>
      <c r="E25" s="9"/>
      <c r="F25" s="22"/>
      <c r="J25" s="12" t="s">
        <v>382</v>
      </c>
      <c r="M25" s="12" t="s">
        <v>382</v>
      </c>
      <c r="N25" s="9"/>
      <c r="O25" s="22"/>
      <c r="Z25" s="9"/>
      <c r="AA25" s="22"/>
      <c r="AF25" s="9"/>
      <c r="AG25" s="22"/>
      <c r="AL25" s="9"/>
      <c r="AM25" s="22"/>
      <c r="AN25" s="9"/>
    </row>
    <row r="26" spans="1:40" ht="15" customHeight="1" x14ac:dyDescent="0.3">
      <c r="A26" s="2" t="s">
        <v>329</v>
      </c>
      <c r="B26" s="9" t="s">
        <v>774</v>
      </c>
      <c r="C26" s="13">
        <v>9</v>
      </c>
      <c r="D26" s="14">
        <v>3</v>
      </c>
      <c r="E26" s="15">
        <v>6</v>
      </c>
      <c r="F26" s="14">
        <v>2</v>
      </c>
      <c r="G26" s="13">
        <v>2</v>
      </c>
      <c r="H26" s="13">
        <v>0</v>
      </c>
      <c r="I26" s="13">
        <v>2</v>
      </c>
      <c r="J26" s="13">
        <v>1</v>
      </c>
      <c r="K26" s="13">
        <v>2</v>
      </c>
      <c r="L26" s="13">
        <v>4</v>
      </c>
      <c r="M26" s="13">
        <v>2</v>
      </c>
      <c r="N26" s="15">
        <v>3</v>
      </c>
      <c r="O26" s="14">
        <v>6</v>
      </c>
      <c r="P26" s="13">
        <v>2</v>
      </c>
      <c r="Q26" s="13">
        <v>1</v>
      </c>
      <c r="R26" s="13">
        <v>0</v>
      </c>
      <c r="S26" s="13">
        <v>2</v>
      </c>
      <c r="T26" s="13">
        <v>1</v>
      </c>
      <c r="U26" s="13">
        <v>0</v>
      </c>
      <c r="V26" s="13">
        <v>0</v>
      </c>
      <c r="W26" s="13">
        <v>0</v>
      </c>
      <c r="X26" s="13">
        <v>1</v>
      </c>
      <c r="Y26" s="13">
        <v>1</v>
      </c>
      <c r="Z26" s="15">
        <v>1</v>
      </c>
      <c r="AA26" s="14">
        <v>8</v>
      </c>
      <c r="AB26" s="13">
        <v>1</v>
      </c>
      <c r="AC26" s="13">
        <v>0</v>
      </c>
      <c r="AD26" s="13">
        <v>1</v>
      </c>
      <c r="AE26" s="13">
        <v>0</v>
      </c>
      <c r="AF26" s="15">
        <v>0</v>
      </c>
      <c r="AG26" s="14">
        <v>2</v>
      </c>
      <c r="AH26" s="13">
        <v>7</v>
      </c>
      <c r="AI26" s="13">
        <v>1</v>
      </c>
      <c r="AJ26" s="13">
        <v>1</v>
      </c>
      <c r="AK26" s="13">
        <v>6</v>
      </c>
      <c r="AL26" s="15">
        <v>1</v>
      </c>
      <c r="AM26" s="14">
        <v>9</v>
      </c>
      <c r="AN26" s="15">
        <v>0</v>
      </c>
    </row>
    <row r="27" spans="1:40" ht="15" customHeight="1" x14ac:dyDescent="0.3">
      <c r="A27" s="2" t="s">
        <v>329</v>
      </c>
      <c r="B27" s="9"/>
      <c r="C27" s="16">
        <v>0.02</v>
      </c>
      <c r="D27" s="17">
        <v>0.01</v>
      </c>
      <c r="E27" s="18">
        <v>0.04</v>
      </c>
      <c r="F27" s="17">
        <v>0.11</v>
      </c>
      <c r="G27" s="16">
        <v>0.03</v>
      </c>
      <c r="H27" s="16">
        <v>0</v>
      </c>
      <c r="I27" s="16">
        <v>0.03</v>
      </c>
      <c r="J27" s="16">
        <v>0.01</v>
      </c>
      <c r="K27" s="16">
        <v>0.02</v>
      </c>
      <c r="L27" s="16">
        <v>0.05</v>
      </c>
      <c r="M27" s="16">
        <v>0.02</v>
      </c>
      <c r="N27" s="18">
        <v>0.01</v>
      </c>
      <c r="O27" s="17">
        <v>0.02</v>
      </c>
      <c r="P27" s="16">
        <v>0.03</v>
      </c>
      <c r="Q27" s="16">
        <v>0.02</v>
      </c>
      <c r="R27" s="16">
        <v>0</v>
      </c>
      <c r="S27" s="16">
        <v>0.05</v>
      </c>
      <c r="T27" s="16">
        <v>0.02</v>
      </c>
      <c r="U27" s="16">
        <v>0</v>
      </c>
      <c r="V27" s="16">
        <v>0</v>
      </c>
      <c r="W27" s="16">
        <v>0</v>
      </c>
      <c r="X27" s="16">
        <v>0.02</v>
      </c>
      <c r="Y27" s="16">
        <v>0.02</v>
      </c>
      <c r="Z27" s="18">
        <v>0.02</v>
      </c>
      <c r="AA27" s="17">
        <v>0.02</v>
      </c>
      <c r="AB27" s="16">
        <v>0.02</v>
      </c>
      <c r="AC27" s="16">
        <v>0</v>
      </c>
      <c r="AD27" s="16">
        <v>0.05</v>
      </c>
      <c r="AE27" s="16">
        <v>0</v>
      </c>
      <c r="AF27" s="18">
        <v>0</v>
      </c>
      <c r="AG27" s="19">
        <v>0.01</v>
      </c>
      <c r="AH27" s="20">
        <v>0.04</v>
      </c>
      <c r="AI27" s="16">
        <v>0.01</v>
      </c>
      <c r="AJ27" s="16">
        <v>0.01</v>
      </c>
      <c r="AK27" s="20">
        <v>0.06</v>
      </c>
      <c r="AL27" s="18">
        <v>0.01</v>
      </c>
      <c r="AM27" s="17">
        <v>0.02</v>
      </c>
      <c r="AN27" s="18">
        <v>0</v>
      </c>
    </row>
    <row r="28" spans="1:40" ht="15" customHeight="1" x14ac:dyDescent="0.3">
      <c r="A28" s="2" t="s">
        <v>329</v>
      </c>
      <c r="B28" s="9"/>
      <c r="D28" s="22"/>
      <c r="E28" s="9"/>
      <c r="F28" s="22"/>
      <c r="N28" s="9"/>
      <c r="O28" s="22"/>
      <c r="Z28" s="9"/>
      <c r="AA28" s="22"/>
      <c r="AF28" s="9"/>
      <c r="AG28" s="22"/>
      <c r="AH28" s="12" t="s">
        <v>377</v>
      </c>
      <c r="AK28" s="12" t="s">
        <v>420</v>
      </c>
      <c r="AL28" s="9"/>
      <c r="AM28" s="22"/>
      <c r="AN28" s="9"/>
    </row>
    <row r="29" spans="1:40" ht="15" customHeight="1" x14ac:dyDescent="0.3">
      <c r="A29" s="2" t="s">
        <v>329</v>
      </c>
      <c r="B29" s="9" t="s">
        <v>960</v>
      </c>
      <c r="C29" s="13">
        <v>229</v>
      </c>
      <c r="D29" s="14">
        <v>147</v>
      </c>
      <c r="E29" s="15">
        <v>82</v>
      </c>
      <c r="F29" s="14">
        <v>8</v>
      </c>
      <c r="G29" s="13">
        <v>33</v>
      </c>
      <c r="H29" s="13">
        <v>27</v>
      </c>
      <c r="I29" s="13">
        <v>42</v>
      </c>
      <c r="J29" s="13">
        <v>42</v>
      </c>
      <c r="K29" s="13">
        <v>75</v>
      </c>
      <c r="L29" s="13">
        <v>42</v>
      </c>
      <c r="M29" s="13">
        <v>69</v>
      </c>
      <c r="N29" s="15">
        <v>118</v>
      </c>
      <c r="O29" s="14">
        <v>171</v>
      </c>
      <c r="P29" s="13">
        <v>28</v>
      </c>
      <c r="Q29" s="13">
        <v>29</v>
      </c>
      <c r="R29" s="13">
        <v>6</v>
      </c>
      <c r="S29" s="13">
        <v>24</v>
      </c>
      <c r="T29" s="13">
        <v>30</v>
      </c>
      <c r="U29" s="13">
        <v>21</v>
      </c>
      <c r="V29" s="13">
        <v>1</v>
      </c>
      <c r="W29" s="13">
        <v>6</v>
      </c>
      <c r="X29" s="13">
        <v>20</v>
      </c>
      <c r="Y29" s="13">
        <v>18</v>
      </c>
      <c r="Z29" s="15">
        <v>46</v>
      </c>
      <c r="AA29" s="14">
        <v>197</v>
      </c>
      <c r="AB29" s="13">
        <v>32</v>
      </c>
      <c r="AC29" s="13">
        <v>2</v>
      </c>
      <c r="AD29" s="13">
        <v>11</v>
      </c>
      <c r="AE29" s="13">
        <v>16</v>
      </c>
      <c r="AF29" s="15">
        <v>4</v>
      </c>
      <c r="AG29" s="14">
        <v>131</v>
      </c>
      <c r="AH29" s="13">
        <v>98</v>
      </c>
      <c r="AI29" s="13">
        <v>57</v>
      </c>
      <c r="AJ29" s="13">
        <v>73</v>
      </c>
      <c r="AK29" s="13">
        <v>53</v>
      </c>
      <c r="AL29" s="15">
        <v>45</v>
      </c>
      <c r="AM29" s="14">
        <v>229</v>
      </c>
      <c r="AN29" s="15">
        <v>0</v>
      </c>
    </row>
    <row r="30" spans="1:40" ht="15" customHeight="1" x14ac:dyDescent="0.3">
      <c r="A30" s="2" t="s">
        <v>329</v>
      </c>
      <c r="B30" s="9"/>
      <c r="C30" s="16">
        <v>0.55000000000000004</v>
      </c>
      <c r="D30" s="17">
        <v>0.56000000000000005</v>
      </c>
      <c r="E30" s="18">
        <v>0.53</v>
      </c>
      <c r="F30" s="17">
        <v>0.5</v>
      </c>
      <c r="G30" s="16">
        <v>0.55000000000000004</v>
      </c>
      <c r="H30" s="16">
        <v>0.48</v>
      </c>
      <c r="I30" s="16">
        <v>0.52</v>
      </c>
      <c r="J30" s="16">
        <v>0.62</v>
      </c>
      <c r="K30" s="16">
        <v>0.55000000000000004</v>
      </c>
      <c r="L30" s="16">
        <v>0.54</v>
      </c>
      <c r="M30" s="16">
        <v>0.51</v>
      </c>
      <c r="N30" s="18">
        <v>0.57999999999999996</v>
      </c>
      <c r="O30" s="17">
        <v>0.55000000000000004</v>
      </c>
      <c r="P30" s="16">
        <v>0.5</v>
      </c>
      <c r="Q30" s="16">
        <v>0.61</v>
      </c>
      <c r="R30" s="16">
        <v>0.56999999999999995</v>
      </c>
      <c r="S30" s="16">
        <v>0.57999999999999996</v>
      </c>
      <c r="T30" s="16">
        <v>0.55000000000000004</v>
      </c>
      <c r="U30" s="16">
        <v>0.56999999999999995</v>
      </c>
      <c r="V30" s="16">
        <v>1</v>
      </c>
      <c r="W30" s="16">
        <v>0.47</v>
      </c>
      <c r="X30" s="16">
        <v>0.46</v>
      </c>
      <c r="Y30" s="16">
        <v>0.43</v>
      </c>
      <c r="Z30" s="18">
        <v>0.62</v>
      </c>
      <c r="AA30" s="17">
        <v>0.54</v>
      </c>
      <c r="AB30" s="16">
        <v>0.59</v>
      </c>
      <c r="AC30" s="16">
        <v>0.48</v>
      </c>
      <c r="AD30" s="16">
        <v>0.49</v>
      </c>
      <c r="AE30" s="16">
        <v>0.75</v>
      </c>
      <c r="AF30" s="18">
        <v>0.49</v>
      </c>
      <c r="AG30" s="17">
        <v>0.51</v>
      </c>
      <c r="AH30" s="16">
        <v>0.6</v>
      </c>
      <c r="AI30" s="16">
        <v>0.48</v>
      </c>
      <c r="AJ30" s="16">
        <v>0.54</v>
      </c>
      <c r="AK30" s="16">
        <v>0.56000000000000005</v>
      </c>
      <c r="AL30" s="21">
        <v>0.65</v>
      </c>
      <c r="AM30" s="17">
        <v>0.55000000000000004</v>
      </c>
      <c r="AN30" s="18">
        <v>0</v>
      </c>
    </row>
    <row r="31" spans="1:40" ht="15" customHeight="1" x14ac:dyDescent="0.3">
      <c r="A31" s="2" t="s">
        <v>329</v>
      </c>
      <c r="B31" s="9"/>
      <c r="D31" s="22"/>
      <c r="E31" s="9"/>
      <c r="F31" s="22"/>
      <c r="N31" s="9"/>
      <c r="O31" s="22"/>
      <c r="Z31" s="11" t="s">
        <v>388</v>
      </c>
      <c r="AA31" s="22"/>
      <c r="AF31" s="9"/>
      <c r="AG31" s="22"/>
      <c r="AH31" s="12" t="s">
        <v>379</v>
      </c>
      <c r="AL31" s="11" t="s">
        <v>413</v>
      </c>
      <c r="AM31" s="22"/>
      <c r="AN31" s="9"/>
    </row>
    <row r="32" spans="1:40" ht="15" customHeight="1" x14ac:dyDescent="0.3">
      <c r="A32" s="2" t="s">
        <v>329</v>
      </c>
      <c r="B32" s="9" t="s">
        <v>970</v>
      </c>
      <c r="C32" s="13">
        <v>64</v>
      </c>
      <c r="D32" s="14">
        <v>40</v>
      </c>
      <c r="E32" s="15">
        <v>25</v>
      </c>
      <c r="F32" s="14">
        <v>4</v>
      </c>
      <c r="G32" s="13">
        <v>11</v>
      </c>
      <c r="H32" s="13">
        <v>6</v>
      </c>
      <c r="I32" s="13">
        <v>14</v>
      </c>
      <c r="J32" s="13">
        <v>9</v>
      </c>
      <c r="K32" s="13">
        <v>20</v>
      </c>
      <c r="L32" s="13">
        <v>15</v>
      </c>
      <c r="M32" s="13">
        <v>20</v>
      </c>
      <c r="N32" s="15">
        <v>29</v>
      </c>
      <c r="O32" s="14">
        <v>47</v>
      </c>
      <c r="P32" s="13">
        <v>11</v>
      </c>
      <c r="Q32" s="13">
        <v>10</v>
      </c>
      <c r="R32" s="13">
        <v>1</v>
      </c>
      <c r="S32" s="13">
        <v>8</v>
      </c>
      <c r="T32" s="13">
        <v>6</v>
      </c>
      <c r="U32" s="13">
        <v>5</v>
      </c>
      <c r="V32" s="13">
        <v>0</v>
      </c>
      <c r="W32" s="13">
        <v>3</v>
      </c>
      <c r="X32" s="13">
        <v>8</v>
      </c>
      <c r="Y32" s="13">
        <v>7</v>
      </c>
      <c r="Z32" s="15">
        <v>5</v>
      </c>
      <c r="AA32" s="14">
        <v>58</v>
      </c>
      <c r="AB32" s="13">
        <v>6</v>
      </c>
      <c r="AC32" s="13">
        <v>0</v>
      </c>
      <c r="AD32" s="13">
        <v>3</v>
      </c>
      <c r="AE32" s="13">
        <v>4</v>
      </c>
      <c r="AF32" s="15">
        <v>0</v>
      </c>
      <c r="AG32" s="14">
        <v>47</v>
      </c>
      <c r="AH32" s="13">
        <v>17</v>
      </c>
      <c r="AI32" s="13">
        <v>24</v>
      </c>
      <c r="AJ32" s="13">
        <v>23</v>
      </c>
      <c r="AK32" s="13">
        <v>13</v>
      </c>
      <c r="AL32" s="15">
        <v>4</v>
      </c>
      <c r="AM32" s="14">
        <v>64</v>
      </c>
      <c r="AN32" s="15">
        <v>0</v>
      </c>
    </row>
    <row r="33" spans="1:40" ht="15" customHeight="1" x14ac:dyDescent="0.3">
      <c r="A33" s="2" t="s">
        <v>329</v>
      </c>
      <c r="B33" s="9"/>
      <c r="C33" s="16">
        <v>0.15</v>
      </c>
      <c r="D33" s="17">
        <v>0.15</v>
      </c>
      <c r="E33" s="18">
        <v>0.16</v>
      </c>
      <c r="F33" s="17">
        <v>0.23</v>
      </c>
      <c r="G33" s="16">
        <v>0.19</v>
      </c>
      <c r="H33" s="16">
        <v>0.12</v>
      </c>
      <c r="I33" s="16">
        <v>0.17</v>
      </c>
      <c r="J33" s="16">
        <v>0.13</v>
      </c>
      <c r="K33" s="16">
        <v>0.15</v>
      </c>
      <c r="L33" s="16">
        <v>0.19</v>
      </c>
      <c r="M33" s="16">
        <v>0.15</v>
      </c>
      <c r="N33" s="18">
        <v>0.14000000000000001</v>
      </c>
      <c r="O33" s="17">
        <v>0.15</v>
      </c>
      <c r="P33" s="16">
        <v>0.2</v>
      </c>
      <c r="Q33" s="16">
        <v>0.22</v>
      </c>
      <c r="R33" s="16">
        <v>0.09</v>
      </c>
      <c r="S33" s="16">
        <v>0.19</v>
      </c>
      <c r="T33" s="16">
        <v>0.11</v>
      </c>
      <c r="U33" s="16">
        <v>0.13</v>
      </c>
      <c r="V33" s="16">
        <v>0</v>
      </c>
      <c r="W33" s="16">
        <v>0.25</v>
      </c>
      <c r="X33" s="16">
        <v>0.19</v>
      </c>
      <c r="Y33" s="16">
        <v>0.17</v>
      </c>
      <c r="Z33" s="21">
        <v>7.0000000000000007E-2</v>
      </c>
      <c r="AA33" s="17">
        <v>0.16</v>
      </c>
      <c r="AB33" s="16">
        <v>0.11</v>
      </c>
      <c r="AC33" s="16">
        <v>0</v>
      </c>
      <c r="AD33" s="16">
        <v>0.12</v>
      </c>
      <c r="AE33" s="16">
        <v>0.17</v>
      </c>
      <c r="AF33" s="18">
        <v>0</v>
      </c>
      <c r="AG33" s="19">
        <v>0.18</v>
      </c>
      <c r="AH33" s="20">
        <v>0.1</v>
      </c>
      <c r="AI33" s="16">
        <v>0.2</v>
      </c>
      <c r="AJ33" s="16">
        <v>0.17</v>
      </c>
      <c r="AK33" s="16">
        <v>0.14000000000000001</v>
      </c>
      <c r="AL33" s="21">
        <v>0.06</v>
      </c>
      <c r="AM33" s="17">
        <v>0.15</v>
      </c>
      <c r="AN33" s="18">
        <v>0</v>
      </c>
    </row>
    <row r="34" spans="1:40" ht="15" customHeight="1" x14ac:dyDescent="0.3">
      <c r="A34" s="2" t="s">
        <v>329</v>
      </c>
      <c r="B34" s="9"/>
      <c r="C34" s="28"/>
      <c r="D34" s="29"/>
      <c r="E34" s="30"/>
      <c r="F34" s="29"/>
      <c r="G34" s="28"/>
      <c r="H34" s="28"/>
      <c r="I34" s="28"/>
      <c r="J34" s="28"/>
      <c r="K34" s="28"/>
      <c r="L34" s="28"/>
      <c r="M34" s="28"/>
      <c r="N34" s="30"/>
      <c r="O34" s="29"/>
      <c r="P34" s="47" t="s">
        <v>389</v>
      </c>
      <c r="Q34" s="47" t="s">
        <v>389</v>
      </c>
      <c r="R34" s="28"/>
      <c r="S34" s="28"/>
      <c r="T34" s="28"/>
      <c r="U34" s="28"/>
      <c r="V34" s="28"/>
      <c r="W34" s="28"/>
      <c r="X34" s="28"/>
      <c r="Y34" s="28"/>
      <c r="Z34" s="30"/>
      <c r="AA34" s="29"/>
      <c r="AB34" s="28"/>
      <c r="AC34" s="28"/>
      <c r="AD34" s="28"/>
      <c r="AE34" s="28"/>
      <c r="AF34" s="30"/>
      <c r="AG34" s="49" t="s">
        <v>437</v>
      </c>
      <c r="AH34" s="28"/>
      <c r="AI34" s="47" t="s">
        <v>437</v>
      </c>
      <c r="AJ34" s="47" t="s">
        <v>382</v>
      </c>
      <c r="AK34" s="28"/>
      <c r="AL34" s="30"/>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6E00-000000000000}"/>
  </hyperlinks>
  <pageMargins left="0.7" right="0.7" top="0.75" bottom="0.75" header="0.3" footer="0.3"/>
  <headerFooter>
    <oddHeader>&amp;L&amp;"Aptos"&amp;12&amp;K000000 Classification: CONFIDENTIAL&amp;1#_x000D_</oddHeader>
  </headerFooter>
</worksheet>
</file>

<file path=xl/worksheets/sheet1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F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1388</v>
      </c>
    </row>
    <row r="4" spans="1:40" x14ac:dyDescent="0.3">
      <c r="A4" s="2" t="s">
        <v>329</v>
      </c>
      <c r="B4" s="2" t="s">
        <v>1389</v>
      </c>
    </row>
    <row r="5" spans="1:40" x14ac:dyDescent="0.3">
      <c r="A5" s="2" t="s">
        <v>329</v>
      </c>
      <c r="B5" s="2" t="s">
        <v>55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71</v>
      </c>
      <c r="D9" s="14">
        <v>43</v>
      </c>
      <c r="E9" s="15">
        <v>28</v>
      </c>
      <c r="F9" s="14">
        <v>9</v>
      </c>
      <c r="G9" s="13">
        <v>28</v>
      </c>
      <c r="H9" s="13">
        <v>14</v>
      </c>
      <c r="I9" s="13">
        <v>7</v>
      </c>
      <c r="J9" s="13">
        <v>7</v>
      </c>
      <c r="K9" s="13">
        <v>6</v>
      </c>
      <c r="L9" s="13">
        <v>37</v>
      </c>
      <c r="M9" s="13">
        <v>21</v>
      </c>
      <c r="N9" s="15">
        <v>13</v>
      </c>
      <c r="O9" s="14">
        <v>59</v>
      </c>
      <c r="P9" s="13">
        <v>4</v>
      </c>
      <c r="Q9" s="13">
        <v>6</v>
      </c>
      <c r="R9" s="13">
        <v>5</v>
      </c>
      <c r="S9" s="13">
        <v>3</v>
      </c>
      <c r="T9" s="13">
        <v>8</v>
      </c>
      <c r="U9" s="13">
        <v>11</v>
      </c>
      <c r="V9" s="13">
        <v>0</v>
      </c>
      <c r="W9" s="13">
        <v>0</v>
      </c>
      <c r="X9" s="13">
        <v>5</v>
      </c>
      <c r="Y9" s="13">
        <v>4</v>
      </c>
      <c r="Z9" s="15">
        <v>25</v>
      </c>
      <c r="AA9" s="14">
        <v>33</v>
      </c>
      <c r="AB9" s="13">
        <v>38</v>
      </c>
      <c r="AC9" s="13">
        <v>6</v>
      </c>
      <c r="AD9" s="13">
        <v>13</v>
      </c>
      <c r="AE9" s="13">
        <v>18</v>
      </c>
      <c r="AF9" s="15">
        <v>1</v>
      </c>
      <c r="AG9" s="14">
        <v>53</v>
      </c>
      <c r="AH9" s="13">
        <v>18</v>
      </c>
      <c r="AI9" s="13">
        <v>41</v>
      </c>
      <c r="AJ9" s="13">
        <v>12</v>
      </c>
      <c r="AK9" s="13">
        <v>9</v>
      </c>
      <c r="AL9" s="15">
        <v>9</v>
      </c>
      <c r="AM9" s="14">
        <v>71</v>
      </c>
      <c r="AN9" s="15">
        <v>0</v>
      </c>
    </row>
    <row r="10" spans="1:40" ht="15" customHeight="1" x14ac:dyDescent="0.3">
      <c r="A10" s="2" t="s">
        <v>329</v>
      </c>
      <c r="B10" s="9" t="s">
        <v>338</v>
      </c>
      <c r="C10" s="13">
        <v>66</v>
      </c>
      <c r="D10" s="14">
        <v>41</v>
      </c>
      <c r="E10" s="15">
        <v>25</v>
      </c>
      <c r="F10" s="14">
        <v>9</v>
      </c>
      <c r="G10" s="13">
        <v>25</v>
      </c>
      <c r="H10" s="13">
        <v>12</v>
      </c>
      <c r="I10" s="13">
        <v>7</v>
      </c>
      <c r="J10" s="13">
        <v>7</v>
      </c>
      <c r="K10" s="13">
        <v>6</v>
      </c>
      <c r="L10" s="13">
        <v>34</v>
      </c>
      <c r="M10" s="13">
        <v>19</v>
      </c>
      <c r="N10" s="15">
        <v>13</v>
      </c>
      <c r="O10" s="14">
        <v>54</v>
      </c>
      <c r="P10" s="13">
        <v>4</v>
      </c>
      <c r="Q10" s="13">
        <v>5</v>
      </c>
      <c r="R10" s="13">
        <v>4</v>
      </c>
      <c r="S10" s="13">
        <v>3</v>
      </c>
      <c r="T10" s="13">
        <v>7</v>
      </c>
      <c r="U10" s="13">
        <v>10</v>
      </c>
      <c r="V10" s="13">
        <v>0</v>
      </c>
      <c r="W10" s="13">
        <v>0</v>
      </c>
      <c r="X10" s="13">
        <v>5</v>
      </c>
      <c r="Y10" s="13">
        <v>4</v>
      </c>
      <c r="Z10" s="15">
        <v>25</v>
      </c>
      <c r="AA10" s="14">
        <v>32</v>
      </c>
      <c r="AB10" s="13">
        <v>34</v>
      </c>
      <c r="AC10" s="13">
        <v>5</v>
      </c>
      <c r="AD10" s="13">
        <v>11</v>
      </c>
      <c r="AE10" s="13">
        <v>15</v>
      </c>
      <c r="AF10" s="15">
        <v>2</v>
      </c>
      <c r="AG10" s="14">
        <v>49</v>
      </c>
      <c r="AH10" s="13">
        <v>17</v>
      </c>
      <c r="AI10" s="13">
        <v>37</v>
      </c>
      <c r="AJ10" s="13">
        <v>12</v>
      </c>
      <c r="AK10" s="13">
        <v>9</v>
      </c>
      <c r="AL10" s="15">
        <v>8</v>
      </c>
      <c r="AM10" s="14">
        <v>66</v>
      </c>
      <c r="AN10" s="15">
        <v>0</v>
      </c>
    </row>
    <row r="11" spans="1:40" ht="15" customHeight="1" x14ac:dyDescent="0.3">
      <c r="A11" s="2" t="s">
        <v>329</v>
      </c>
      <c r="B11" s="9" t="s">
        <v>909</v>
      </c>
      <c r="C11" s="13">
        <v>18</v>
      </c>
      <c r="D11" s="14">
        <v>9</v>
      </c>
      <c r="E11" s="15">
        <v>9</v>
      </c>
      <c r="F11" s="14">
        <v>4</v>
      </c>
      <c r="G11" s="13">
        <v>9</v>
      </c>
      <c r="H11" s="13">
        <v>2</v>
      </c>
      <c r="I11" s="13">
        <v>1</v>
      </c>
      <c r="J11" s="13">
        <v>2</v>
      </c>
      <c r="K11" s="13">
        <v>1</v>
      </c>
      <c r="L11" s="13">
        <v>12</v>
      </c>
      <c r="M11" s="13">
        <v>3</v>
      </c>
      <c r="N11" s="15">
        <v>3</v>
      </c>
      <c r="O11" s="14">
        <v>16</v>
      </c>
      <c r="P11" s="13">
        <v>1</v>
      </c>
      <c r="Q11" s="13">
        <v>3</v>
      </c>
      <c r="R11" s="13">
        <v>2</v>
      </c>
      <c r="S11" s="13">
        <v>1</v>
      </c>
      <c r="T11" s="13">
        <v>1</v>
      </c>
      <c r="U11" s="13">
        <v>3</v>
      </c>
      <c r="V11" s="13">
        <v>0</v>
      </c>
      <c r="W11" s="13">
        <v>0</v>
      </c>
      <c r="X11" s="13">
        <v>1</v>
      </c>
      <c r="Y11" s="13">
        <v>0</v>
      </c>
      <c r="Z11" s="15">
        <v>7</v>
      </c>
      <c r="AA11" s="14">
        <v>11</v>
      </c>
      <c r="AB11" s="13">
        <v>7</v>
      </c>
      <c r="AC11" s="13">
        <v>2</v>
      </c>
      <c r="AD11" s="13">
        <v>0</v>
      </c>
      <c r="AE11" s="13">
        <v>4</v>
      </c>
      <c r="AF11" s="15">
        <v>0</v>
      </c>
      <c r="AG11" s="14">
        <v>13</v>
      </c>
      <c r="AH11" s="13">
        <v>5</v>
      </c>
      <c r="AI11" s="13">
        <v>11</v>
      </c>
      <c r="AJ11" s="13">
        <v>2</v>
      </c>
      <c r="AK11" s="13">
        <v>4</v>
      </c>
      <c r="AL11" s="15">
        <v>1</v>
      </c>
      <c r="AM11" s="14">
        <v>18</v>
      </c>
      <c r="AN11" s="15">
        <v>0</v>
      </c>
    </row>
    <row r="12" spans="1:40" ht="15" customHeight="1" x14ac:dyDescent="0.3">
      <c r="A12" s="2" t="s">
        <v>329</v>
      </c>
      <c r="B12" s="9"/>
      <c r="C12" s="16">
        <v>0.27</v>
      </c>
      <c r="D12" s="17">
        <v>0.22</v>
      </c>
      <c r="E12" s="18">
        <v>0.37</v>
      </c>
      <c r="F12" s="17">
        <v>0.4</v>
      </c>
      <c r="G12" s="16">
        <v>0.35</v>
      </c>
      <c r="H12" s="16">
        <v>0.14000000000000001</v>
      </c>
      <c r="I12" s="16">
        <v>0.13</v>
      </c>
      <c r="J12" s="16">
        <v>0.33</v>
      </c>
      <c r="K12" s="16">
        <v>0.14000000000000001</v>
      </c>
      <c r="L12" s="16">
        <v>0.37</v>
      </c>
      <c r="M12" s="16">
        <v>0.14000000000000001</v>
      </c>
      <c r="N12" s="18">
        <v>0.23</v>
      </c>
      <c r="O12" s="17">
        <v>0.28999999999999998</v>
      </c>
      <c r="P12" s="16">
        <v>0.27</v>
      </c>
      <c r="Q12" s="16">
        <v>0.52</v>
      </c>
      <c r="R12" s="16">
        <v>0.57999999999999996</v>
      </c>
      <c r="S12" s="16">
        <v>0.33</v>
      </c>
      <c r="T12" s="16">
        <v>0.14000000000000001</v>
      </c>
      <c r="U12" s="16">
        <v>0.26</v>
      </c>
      <c r="V12" s="16">
        <v>0</v>
      </c>
      <c r="W12" s="16">
        <v>0</v>
      </c>
      <c r="X12" s="16">
        <v>0.18</v>
      </c>
      <c r="Y12" s="16">
        <v>0</v>
      </c>
      <c r="Z12" s="18">
        <v>0.27</v>
      </c>
      <c r="AA12" s="17">
        <v>0.36</v>
      </c>
      <c r="AB12" s="16">
        <v>0.2</v>
      </c>
      <c r="AC12" s="16">
        <v>0.46</v>
      </c>
      <c r="AD12" s="16">
        <v>0</v>
      </c>
      <c r="AE12" s="16">
        <v>0.28000000000000003</v>
      </c>
      <c r="AF12" s="18">
        <v>0</v>
      </c>
      <c r="AG12" s="17">
        <v>0.27</v>
      </c>
      <c r="AH12" s="16">
        <v>0.28000000000000003</v>
      </c>
      <c r="AI12" s="16">
        <v>0.3</v>
      </c>
      <c r="AJ12" s="16">
        <v>0.17</v>
      </c>
      <c r="AK12" s="16">
        <v>0.42</v>
      </c>
      <c r="AL12" s="18">
        <v>0.14000000000000001</v>
      </c>
      <c r="AM12" s="17">
        <v>0.27</v>
      </c>
      <c r="AN12" s="18">
        <v>0</v>
      </c>
    </row>
    <row r="13" spans="1:40" ht="15" customHeight="1" x14ac:dyDescent="0.3">
      <c r="A13" s="2" t="s">
        <v>329</v>
      </c>
      <c r="B13" s="9" t="s">
        <v>922</v>
      </c>
      <c r="C13" s="13">
        <v>26</v>
      </c>
      <c r="D13" s="14">
        <v>17</v>
      </c>
      <c r="E13" s="15">
        <v>10</v>
      </c>
      <c r="F13" s="14">
        <v>5</v>
      </c>
      <c r="G13" s="13">
        <v>8</v>
      </c>
      <c r="H13" s="13">
        <v>7</v>
      </c>
      <c r="I13" s="13">
        <v>3</v>
      </c>
      <c r="J13" s="13">
        <v>3</v>
      </c>
      <c r="K13" s="13">
        <v>1</v>
      </c>
      <c r="L13" s="13">
        <v>12</v>
      </c>
      <c r="M13" s="13">
        <v>10</v>
      </c>
      <c r="N13" s="15">
        <v>4</v>
      </c>
      <c r="O13" s="14">
        <v>20</v>
      </c>
      <c r="P13" s="13">
        <v>3</v>
      </c>
      <c r="Q13" s="13">
        <v>1</v>
      </c>
      <c r="R13" s="13">
        <v>0</v>
      </c>
      <c r="S13" s="13">
        <v>2</v>
      </c>
      <c r="T13" s="13">
        <v>4</v>
      </c>
      <c r="U13" s="13">
        <v>4</v>
      </c>
      <c r="V13" s="13">
        <v>0</v>
      </c>
      <c r="W13" s="13">
        <v>0</v>
      </c>
      <c r="X13" s="13">
        <v>0</v>
      </c>
      <c r="Y13" s="13">
        <v>3</v>
      </c>
      <c r="Z13" s="15">
        <v>10</v>
      </c>
      <c r="AA13" s="14">
        <v>11</v>
      </c>
      <c r="AB13" s="13">
        <v>16</v>
      </c>
      <c r="AC13" s="13">
        <v>1</v>
      </c>
      <c r="AD13" s="13">
        <v>8</v>
      </c>
      <c r="AE13" s="13">
        <v>5</v>
      </c>
      <c r="AF13" s="15">
        <v>2</v>
      </c>
      <c r="AG13" s="14">
        <v>21</v>
      </c>
      <c r="AH13" s="13">
        <v>6</v>
      </c>
      <c r="AI13" s="13">
        <v>15</v>
      </c>
      <c r="AJ13" s="13">
        <v>6</v>
      </c>
      <c r="AK13" s="13">
        <v>2</v>
      </c>
      <c r="AL13" s="15">
        <v>4</v>
      </c>
      <c r="AM13" s="14">
        <v>26</v>
      </c>
      <c r="AN13" s="15">
        <v>0</v>
      </c>
    </row>
    <row r="14" spans="1:40" ht="15" customHeight="1" x14ac:dyDescent="0.3">
      <c r="A14" s="2" t="s">
        <v>329</v>
      </c>
      <c r="B14" s="9"/>
      <c r="C14" s="16">
        <v>0.4</v>
      </c>
      <c r="D14" s="17">
        <v>0.41</v>
      </c>
      <c r="E14" s="18">
        <v>0.39</v>
      </c>
      <c r="F14" s="17">
        <v>0.51</v>
      </c>
      <c r="G14" s="16">
        <v>0.31</v>
      </c>
      <c r="H14" s="16">
        <v>0.57999999999999996</v>
      </c>
      <c r="I14" s="16">
        <v>0.45</v>
      </c>
      <c r="J14" s="16">
        <v>0.41</v>
      </c>
      <c r="K14" s="16">
        <v>0.17</v>
      </c>
      <c r="L14" s="16">
        <v>0.37</v>
      </c>
      <c r="M14" s="16">
        <v>0.54</v>
      </c>
      <c r="N14" s="18">
        <v>0.28999999999999998</v>
      </c>
      <c r="O14" s="17">
        <v>0.36</v>
      </c>
      <c r="P14" s="16">
        <v>0.73</v>
      </c>
      <c r="Q14" s="16">
        <v>0.15</v>
      </c>
      <c r="R14" s="16">
        <v>0</v>
      </c>
      <c r="S14" s="16">
        <v>0.67</v>
      </c>
      <c r="T14" s="16">
        <v>0.5</v>
      </c>
      <c r="U14" s="16">
        <v>0.44</v>
      </c>
      <c r="V14" s="16">
        <v>0</v>
      </c>
      <c r="W14" s="16">
        <v>0</v>
      </c>
      <c r="X14" s="16">
        <v>0</v>
      </c>
      <c r="Y14" s="16">
        <v>0.76</v>
      </c>
      <c r="Z14" s="18">
        <v>0.42</v>
      </c>
      <c r="AA14" s="17">
        <v>0.33</v>
      </c>
      <c r="AB14" s="16">
        <v>0.47</v>
      </c>
      <c r="AC14" s="16">
        <v>0.17</v>
      </c>
      <c r="AD14" s="16">
        <v>0.69</v>
      </c>
      <c r="AE14" s="16">
        <v>0.33</v>
      </c>
      <c r="AF14" s="18">
        <v>1</v>
      </c>
      <c r="AG14" s="17">
        <v>0.43</v>
      </c>
      <c r="AH14" s="16">
        <v>0.33</v>
      </c>
      <c r="AI14" s="16">
        <v>0.41</v>
      </c>
      <c r="AJ14" s="16">
        <v>0.48</v>
      </c>
      <c r="AK14" s="16">
        <v>0.23</v>
      </c>
      <c r="AL14" s="18">
        <v>0.43</v>
      </c>
      <c r="AM14" s="17">
        <v>0.4</v>
      </c>
      <c r="AN14" s="18">
        <v>0</v>
      </c>
    </row>
    <row r="15" spans="1:40" ht="15" customHeight="1" x14ac:dyDescent="0.3">
      <c r="A15" s="2" t="s">
        <v>329</v>
      </c>
      <c r="B15" s="9" t="s">
        <v>930</v>
      </c>
      <c r="C15" s="13">
        <v>14</v>
      </c>
      <c r="D15" s="14">
        <v>10</v>
      </c>
      <c r="E15" s="15">
        <v>3</v>
      </c>
      <c r="F15" s="14">
        <v>1</v>
      </c>
      <c r="G15" s="13">
        <v>4</v>
      </c>
      <c r="H15" s="13">
        <v>3</v>
      </c>
      <c r="I15" s="13">
        <v>1</v>
      </c>
      <c r="J15" s="13">
        <v>1</v>
      </c>
      <c r="K15" s="13">
        <v>3</v>
      </c>
      <c r="L15" s="13">
        <v>5</v>
      </c>
      <c r="M15" s="13">
        <v>4</v>
      </c>
      <c r="N15" s="15">
        <v>4</v>
      </c>
      <c r="O15" s="14">
        <v>11</v>
      </c>
      <c r="P15" s="13">
        <v>0</v>
      </c>
      <c r="Q15" s="13">
        <v>2</v>
      </c>
      <c r="R15" s="13">
        <v>1</v>
      </c>
      <c r="S15" s="13">
        <v>0</v>
      </c>
      <c r="T15" s="13">
        <v>3</v>
      </c>
      <c r="U15" s="13">
        <v>2</v>
      </c>
      <c r="V15" s="13">
        <v>0</v>
      </c>
      <c r="W15" s="13">
        <v>0</v>
      </c>
      <c r="X15" s="13">
        <v>2</v>
      </c>
      <c r="Y15" s="13">
        <v>1</v>
      </c>
      <c r="Z15" s="15">
        <v>4</v>
      </c>
      <c r="AA15" s="14">
        <v>7</v>
      </c>
      <c r="AB15" s="13">
        <v>7</v>
      </c>
      <c r="AC15" s="13">
        <v>1</v>
      </c>
      <c r="AD15" s="13">
        <v>3</v>
      </c>
      <c r="AE15" s="13">
        <v>3</v>
      </c>
      <c r="AF15" s="15">
        <v>0</v>
      </c>
      <c r="AG15" s="14">
        <v>10</v>
      </c>
      <c r="AH15" s="13">
        <v>4</v>
      </c>
      <c r="AI15" s="13">
        <v>7</v>
      </c>
      <c r="AJ15" s="13">
        <v>3</v>
      </c>
      <c r="AK15" s="13">
        <v>2</v>
      </c>
      <c r="AL15" s="15">
        <v>2</v>
      </c>
      <c r="AM15" s="14">
        <v>14</v>
      </c>
      <c r="AN15" s="15">
        <v>0</v>
      </c>
    </row>
    <row r="16" spans="1:40" ht="15" customHeight="1" x14ac:dyDescent="0.3">
      <c r="A16" s="2" t="s">
        <v>329</v>
      </c>
      <c r="B16" s="9"/>
      <c r="C16" s="16">
        <v>0.21</v>
      </c>
      <c r="D16" s="17">
        <v>0.25</v>
      </c>
      <c r="E16" s="18">
        <v>0.14000000000000001</v>
      </c>
      <c r="F16" s="17">
        <v>0.1</v>
      </c>
      <c r="G16" s="16">
        <v>0.18</v>
      </c>
      <c r="H16" s="16">
        <v>0.28000000000000003</v>
      </c>
      <c r="I16" s="16">
        <v>0.14000000000000001</v>
      </c>
      <c r="J16" s="16">
        <v>0.13</v>
      </c>
      <c r="K16" s="16">
        <v>0.52</v>
      </c>
      <c r="L16" s="16">
        <v>0.16</v>
      </c>
      <c r="M16" s="16">
        <v>0.23</v>
      </c>
      <c r="N16" s="18">
        <v>0.32</v>
      </c>
      <c r="O16" s="17">
        <v>0.21</v>
      </c>
      <c r="P16" s="16">
        <v>0</v>
      </c>
      <c r="Q16" s="16">
        <v>0.33</v>
      </c>
      <c r="R16" s="16">
        <v>0.23</v>
      </c>
      <c r="S16" s="16">
        <v>0</v>
      </c>
      <c r="T16" s="16">
        <v>0.36</v>
      </c>
      <c r="U16" s="16">
        <v>0.22</v>
      </c>
      <c r="V16" s="16">
        <v>0</v>
      </c>
      <c r="W16" s="16">
        <v>0</v>
      </c>
      <c r="X16" s="16">
        <v>0.42</v>
      </c>
      <c r="Y16" s="16">
        <v>0.24</v>
      </c>
      <c r="Z16" s="18">
        <v>0.15</v>
      </c>
      <c r="AA16" s="17">
        <v>0.22</v>
      </c>
      <c r="AB16" s="16">
        <v>0.2</v>
      </c>
      <c r="AC16" s="16">
        <v>0.17</v>
      </c>
      <c r="AD16" s="16">
        <v>0.24</v>
      </c>
      <c r="AE16" s="16">
        <v>0.22</v>
      </c>
      <c r="AF16" s="18">
        <v>0</v>
      </c>
      <c r="AG16" s="17">
        <v>0.21</v>
      </c>
      <c r="AH16" s="16">
        <v>0.21</v>
      </c>
      <c r="AI16" s="16">
        <v>0.19</v>
      </c>
      <c r="AJ16" s="16">
        <v>0.27</v>
      </c>
      <c r="AK16" s="16">
        <v>0.22</v>
      </c>
      <c r="AL16" s="18">
        <v>0.21</v>
      </c>
      <c r="AM16" s="17">
        <v>0.21</v>
      </c>
      <c r="AN16" s="18">
        <v>0</v>
      </c>
    </row>
    <row r="17" spans="1:40" ht="15" customHeight="1" x14ac:dyDescent="0.3">
      <c r="A17" s="2" t="s">
        <v>329</v>
      </c>
      <c r="B17" s="9" t="s">
        <v>940</v>
      </c>
      <c r="C17" s="13">
        <v>4</v>
      </c>
      <c r="D17" s="14">
        <v>2</v>
      </c>
      <c r="E17" s="15">
        <v>2</v>
      </c>
      <c r="F17" s="14">
        <v>0</v>
      </c>
      <c r="G17" s="13">
        <v>2</v>
      </c>
      <c r="H17" s="13">
        <v>0</v>
      </c>
      <c r="I17" s="13">
        <v>1</v>
      </c>
      <c r="J17" s="13">
        <v>0</v>
      </c>
      <c r="K17" s="13">
        <v>1</v>
      </c>
      <c r="L17" s="13">
        <v>2</v>
      </c>
      <c r="M17" s="13">
        <v>1</v>
      </c>
      <c r="N17" s="15">
        <v>1</v>
      </c>
      <c r="O17" s="14">
        <v>4</v>
      </c>
      <c r="P17" s="13">
        <v>0</v>
      </c>
      <c r="Q17" s="13">
        <v>0</v>
      </c>
      <c r="R17" s="13">
        <v>1</v>
      </c>
      <c r="S17" s="13">
        <v>0</v>
      </c>
      <c r="T17" s="13">
        <v>0</v>
      </c>
      <c r="U17" s="13">
        <v>1</v>
      </c>
      <c r="V17" s="13">
        <v>0</v>
      </c>
      <c r="W17" s="13">
        <v>0</v>
      </c>
      <c r="X17" s="13">
        <v>0</v>
      </c>
      <c r="Y17" s="13">
        <v>0</v>
      </c>
      <c r="Z17" s="15">
        <v>2</v>
      </c>
      <c r="AA17" s="14">
        <v>1</v>
      </c>
      <c r="AB17" s="13">
        <v>3</v>
      </c>
      <c r="AC17" s="13">
        <v>0</v>
      </c>
      <c r="AD17" s="13">
        <v>0</v>
      </c>
      <c r="AE17" s="13">
        <v>3</v>
      </c>
      <c r="AF17" s="15">
        <v>0</v>
      </c>
      <c r="AG17" s="14">
        <v>3</v>
      </c>
      <c r="AH17" s="13">
        <v>1</v>
      </c>
      <c r="AI17" s="13">
        <v>2</v>
      </c>
      <c r="AJ17" s="13">
        <v>1</v>
      </c>
      <c r="AK17" s="13">
        <v>0</v>
      </c>
      <c r="AL17" s="15">
        <v>1</v>
      </c>
      <c r="AM17" s="14">
        <v>4</v>
      </c>
      <c r="AN17" s="15">
        <v>0</v>
      </c>
    </row>
    <row r="18" spans="1:40" ht="15" customHeight="1" x14ac:dyDescent="0.3">
      <c r="A18" s="2" t="s">
        <v>329</v>
      </c>
      <c r="B18" s="9"/>
      <c r="C18" s="16">
        <v>0.06</v>
      </c>
      <c r="D18" s="17">
        <v>0.05</v>
      </c>
      <c r="E18" s="18">
        <v>7.0000000000000007E-2</v>
      </c>
      <c r="F18" s="17">
        <v>0</v>
      </c>
      <c r="G18" s="16">
        <v>7.0000000000000007E-2</v>
      </c>
      <c r="H18" s="16">
        <v>0</v>
      </c>
      <c r="I18" s="16">
        <v>0.12</v>
      </c>
      <c r="J18" s="16">
        <v>0</v>
      </c>
      <c r="K18" s="16">
        <v>0.17</v>
      </c>
      <c r="L18" s="16">
        <v>0.05</v>
      </c>
      <c r="M18" s="16">
        <v>0.04</v>
      </c>
      <c r="N18" s="18">
        <v>0.08</v>
      </c>
      <c r="O18" s="17">
        <v>7.0000000000000007E-2</v>
      </c>
      <c r="P18" s="16">
        <v>0</v>
      </c>
      <c r="Q18" s="16">
        <v>0</v>
      </c>
      <c r="R18" s="16">
        <v>0.19</v>
      </c>
      <c r="S18" s="16">
        <v>0</v>
      </c>
      <c r="T18" s="16">
        <v>0</v>
      </c>
      <c r="U18" s="16">
        <v>0.08</v>
      </c>
      <c r="V18" s="16">
        <v>0</v>
      </c>
      <c r="W18" s="16">
        <v>0</v>
      </c>
      <c r="X18" s="16">
        <v>0</v>
      </c>
      <c r="Y18" s="16">
        <v>0</v>
      </c>
      <c r="Z18" s="18">
        <v>0.09</v>
      </c>
      <c r="AA18" s="17">
        <v>0.03</v>
      </c>
      <c r="AB18" s="16">
        <v>0.08</v>
      </c>
      <c r="AC18" s="16">
        <v>0</v>
      </c>
      <c r="AD18" s="16">
        <v>0</v>
      </c>
      <c r="AE18" s="16">
        <v>0.17</v>
      </c>
      <c r="AF18" s="18">
        <v>0</v>
      </c>
      <c r="AG18" s="17">
        <v>0.06</v>
      </c>
      <c r="AH18" s="16">
        <v>0.05</v>
      </c>
      <c r="AI18" s="16">
        <v>0.05</v>
      </c>
      <c r="AJ18" s="16">
        <v>0.08</v>
      </c>
      <c r="AK18" s="16">
        <v>0</v>
      </c>
      <c r="AL18" s="18">
        <v>0.1</v>
      </c>
      <c r="AM18" s="17">
        <v>0.06</v>
      </c>
      <c r="AN18" s="18">
        <v>0</v>
      </c>
    </row>
    <row r="19" spans="1:40" ht="15" customHeight="1" x14ac:dyDescent="0.3">
      <c r="A19" s="2" t="s">
        <v>329</v>
      </c>
      <c r="B19" s="9" t="s">
        <v>950</v>
      </c>
      <c r="C19" s="13">
        <v>3</v>
      </c>
      <c r="D19" s="14">
        <v>2</v>
      </c>
      <c r="E19" s="15">
        <v>1</v>
      </c>
      <c r="F19" s="14">
        <v>0</v>
      </c>
      <c r="G19" s="13">
        <v>2</v>
      </c>
      <c r="H19" s="13">
        <v>0</v>
      </c>
      <c r="I19" s="13">
        <v>1</v>
      </c>
      <c r="J19" s="13">
        <v>0</v>
      </c>
      <c r="K19" s="13">
        <v>0</v>
      </c>
      <c r="L19" s="13">
        <v>2</v>
      </c>
      <c r="M19" s="13">
        <v>1</v>
      </c>
      <c r="N19" s="15">
        <v>0</v>
      </c>
      <c r="O19" s="14">
        <v>3</v>
      </c>
      <c r="P19" s="13">
        <v>0</v>
      </c>
      <c r="Q19" s="13">
        <v>0</v>
      </c>
      <c r="R19" s="13">
        <v>0</v>
      </c>
      <c r="S19" s="13">
        <v>0</v>
      </c>
      <c r="T19" s="13">
        <v>0</v>
      </c>
      <c r="U19" s="13">
        <v>0</v>
      </c>
      <c r="V19" s="13">
        <v>0</v>
      </c>
      <c r="W19" s="13">
        <v>0</v>
      </c>
      <c r="X19" s="13">
        <v>1</v>
      </c>
      <c r="Y19" s="13">
        <v>0</v>
      </c>
      <c r="Z19" s="15">
        <v>2</v>
      </c>
      <c r="AA19" s="14">
        <v>1</v>
      </c>
      <c r="AB19" s="13">
        <v>2</v>
      </c>
      <c r="AC19" s="13">
        <v>1</v>
      </c>
      <c r="AD19" s="13">
        <v>1</v>
      </c>
      <c r="AE19" s="13">
        <v>0</v>
      </c>
      <c r="AF19" s="15">
        <v>0</v>
      </c>
      <c r="AG19" s="14">
        <v>1</v>
      </c>
      <c r="AH19" s="13">
        <v>2</v>
      </c>
      <c r="AI19" s="13">
        <v>1</v>
      </c>
      <c r="AJ19" s="13">
        <v>0</v>
      </c>
      <c r="AK19" s="13">
        <v>1</v>
      </c>
      <c r="AL19" s="15">
        <v>1</v>
      </c>
      <c r="AM19" s="14">
        <v>3</v>
      </c>
      <c r="AN19" s="15">
        <v>0</v>
      </c>
    </row>
    <row r="20" spans="1:40" ht="15" customHeight="1" x14ac:dyDescent="0.3">
      <c r="A20" s="2" t="s">
        <v>329</v>
      </c>
      <c r="B20" s="9"/>
      <c r="C20" s="16">
        <v>0.05</v>
      </c>
      <c r="D20" s="17">
        <v>0.05</v>
      </c>
      <c r="E20" s="18">
        <v>0.03</v>
      </c>
      <c r="F20" s="17">
        <v>0</v>
      </c>
      <c r="G20" s="16">
        <v>0.08</v>
      </c>
      <c r="H20" s="16">
        <v>0</v>
      </c>
      <c r="I20" s="16">
        <v>0.16</v>
      </c>
      <c r="J20" s="16">
        <v>0</v>
      </c>
      <c r="K20" s="16">
        <v>0</v>
      </c>
      <c r="L20" s="16">
        <v>0.06</v>
      </c>
      <c r="M20" s="16">
        <v>0.06</v>
      </c>
      <c r="N20" s="18">
        <v>0</v>
      </c>
      <c r="O20" s="17">
        <v>0.06</v>
      </c>
      <c r="P20" s="16">
        <v>0</v>
      </c>
      <c r="Q20" s="16">
        <v>0</v>
      </c>
      <c r="R20" s="16">
        <v>0</v>
      </c>
      <c r="S20" s="16">
        <v>0</v>
      </c>
      <c r="T20" s="16">
        <v>0</v>
      </c>
      <c r="U20" s="16">
        <v>0</v>
      </c>
      <c r="V20" s="16">
        <v>0</v>
      </c>
      <c r="W20" s="16">
        <v>0</v>
      </c>
      <c r="X20" s="16">
        <v>0.22</v>
      </c>
      <c r="Y20" s="16">
        <v>0</v>
      </c>
      <c r="Z20" s="18">
        <v>0.08</v>
      </c>
      <c r="AA20" s="17">
        <v>0.03</v>
      </c>
      <c r="AB20" s="16">
        <v>0.06</v>
      </c>
      <c r="AC20" s="16">
        <v>0.2</v>
      </c>
      <c r="AD20" s="16">
        <v>0.08</v>
      </c>
      <c r="AE20" s="16">
        <v>0</v>
      </c>
      <c r="AF20" s="18">
        <v>0</v>
      </c>
      <c r="AG20" s="17">
        <v>0.02</v>
      </c>
      <c r="AH20" s="16">
        <v>0.13</v>
      </c>
      <c r="AI20" s="16">
        <v>0.02</v>
      </c>
      <c r="AJ20" s="16">
        <v>0</v>
      </c>
      <c r="AK20" s="16">
        <v>0.12</v>
      </c>
      <c r="AL20" s="18">
        <v>0.13</v>
      </c>
      <c r="AM20" s="17">
        <v>0.05</v>
      </c>
      <c r="AN20" s="18">
        <v>0</v>
      </c>
    </row>
    <row r="21" spans="1:40" ht="15" customHeight="1" x14ac:dyDescent="0.3">
      <c r="A21" s="2" t="s">
        <v>329</v>
      </c>
      <c r="B21" s="9" t="s">
        <v>774</v>
      </c>
      <c r="C21" s="13">
        <v>1</v>
      </c>
      <c r="D21" s="14">
        <v>1</v>
      </c>
      <c r="E21" s="15">
        <v>0</v>
      </c>
      <c r="F21" s="14">
        <v>0</v>
      </c>
      <c r="G21" s="13">
        <v>0</v>
      </c>
      <c r="H21" s="13">
        <v>0</v>
      </c>
      <c r="I21" s="13">
        <v>0</v>
      </c>
      <c r="J21" s="13">
        <v>1</v>
      </c>
      <c r="K21" s="13">
        <v>0</v>
      </c>
      <c r="L21" s="13">
        <v>0</v>
      </c>
      <c r="M21" s="13">
        <v>0</v>
      </c>
      <c r="N21" s="15">
        <v>1</v>
      </c>
      <c r="O21" s="14">
        <v>1</v>
      </c>
      <c r="P21" s="13">
        <v>0</v>
      </c>
      <c r="Q21" s="13">
        <v>0</v>
      </c>
      <c r="R21" s="13">
        <v>0</v>
      </c>
      <c r="S21" s="13">
        <v>0</v>
      </c>
      <c r="T21" s="13">
        <v>0</v>
      </c>
      <c r="U21" s="13">
        <v>0</v>
      </c>
      <c r="V21" s="13">
        <v>0</v>
      </c>
      <c r="W21" s="13">
        <v>0</v>
      </c>
      <c r="X21" s="13">
        <v>1</v>
      </c>
      <c r="Y21" s="13">
        <v>0</v>
      </c>
      <c r="Z21" s="15">
        <v>0</v>
      </c>
      <c r="AA21" s="14">
        <v>1</v>
      </c>
      <c r="AB21" s="13">
        <v>0</v>
      </c>
      <c r="AC21" s="13">
        <v>0</v>
      </c>
      <c r="AD21" s="13">
        <v>0</v>
      </c>
      <c r="AE21" s="13">
        <v>0</v>
      </c>
      <c r="AF21" s="15">
        <v>0</v>
      </c>
      <c r="AG21" s="14">
        <v>1</v>
      </c>
      <c r="AH21" s="13">
        <v>0</v>
      </c>
      <c r="AI21" s="13">
        <v>1</v>
      </c>
      <c r="AJ21" s="13">
        <v>0</v>
      </c>
      <c r="AK21" s="13">
        <v>0</v>
      </c>
      <c r="AL21" s="15">
        <v>0</v>
      </c>
      <c r="AM21" s="14">
        <v>1</v>
      </c>
      <c r="AN21" s="15">
        <v>0</v>
      </c>
    </row>
    <row r="22" spans="1:40" ht="15" customHeight="1" x14ac:dyDescent="0.3">
      <c r="A22" s="2" t="s">
        <v>329</v>
      </c>
      <c r="B22" s="9"/>
      <c r="C22" s="16">
        <v>0.01</v>
      </c>
      <c r="D22" s="17">
        <v>0.02</v>
      </c>
      <c r="E22" s="18">
        <v>0</v>
      </c>
      <c r="F22" s="17">
        <v>0</v>
      </c>
      <c r="G22" s="16">
        <v>0</v>
      </c>
      <c r="H22" s="16">
        <v>0</v>
      </c>
      <c r="I22" s="16">
        <v>0</v>
      </c>
      <c r="J22" s="16">
        <v>0.13</v>
      </c>
      <c r="K22" s="16">
        <v>0</v>
      </c>
      <c r="L22" s="16">
        <v>0</v>
      </c>
      <c r="M22" s="16">
        <v>0</v>
      </c>
      <c r="N22" s="18">
        <v>7.0000000000000007E-2</v>
      </c>
      <c r="O22" s="17">
        <v>0.02</v>
      </c>
      <c r="P22" s="16">
        <v>0</v>
      </c>
      <c r="Q22" s="16">
        <v>0</v>
      </c>
      <c r="R22" s="16">
        <v>0</v>
      </c>
      <c r="S22" s="16">
        <v>0</v>
      </c>
      <c r="T22" s="16">
        <v>0</v>
      </c>
      <c r="U22" s="16">
        <v>0</v>
      </c>
      <c r="V22" s="16">
        <v>0</v>
      </c>
      <c r="W22" s="16">
        <v>0</v>
      </c>
      <c r="X22" s="16">
        <v>0.18</v>
      </c>
      <c r="Y22" s="16">
        <v>0</v>
      </c>
      <c r="Z22" s="18">
        <v>0</v>
      </c>
      <c r="AA22" s="17">
        <v>0.03</v>
      </c>
      <c r="AB22" s="16">
        <v>0</v>
      </c>
      <c r="AC22" s="16">
        <v>0</v>
      </c>
      <c r="AD22" s="16">
        <v>0</v>
      </c>
      <c r="AE22" s="16">
        <v>0</v>
      </c>
      <c r="AF22" s="18">
        <v>0</v>
      </c>
      <c r="AG22" s="17">
        <v>0.02</v>
      </c>
      <c r="AH22" s="16">
        <v>0</v>
      </c>
      <c r="AI22" s="16">
        <v>0.02</v>
      </c>
      <c r="AJ22" s="16">
        <v>0</v>
      </c>
      <c r="AK22" s="16">
        <v>0</v>
      </c>
      <c r="AL22" s="18">
        <v>0</v>
      </c>
      <c r="AM22" s="17">
        <v>0.01</v>
      </c>
      <c r="AN22" s="18">
        <v>0</v>
      </c>
    </row>
    <row r="23" spans="1:40" ht="15" customHeight="1" x14ac:dyDescent="0.3">
      <c r="A23" s="2" t="s">
        <v>329</v>
      </c>
      <c r="B23" s="9" t="s">
        <v>960</v>
      </c>
      <c r="C23" s="13">
        <v>44</v>
      </c>
      <c r="D23" s="14">
        <v>26</v>
      </c>
      <c r="E23" s="15">
        <v>19</v>
      </c>
      <c r="F23" s="14">
        <v>8</v>
      </c>
      <c r="G23" s="13">
        <v>16</v>
      </c>
      <c r="H23" s="13">
        <v>9</v>
      </c>
      <c r="I23" s="13">
        <v>4</v>
      </c>
      <c r="J23" s="13">
        <v>5</v>
      </c>
      <c r="K23" s="13">
        <v>2</v>
      </c>
      <c r="L23" s="13">
        <v>25</v>
      </c>
      <c r="M23" s="13">
        <v>13</v>
      </c>
      <c r="N23" s="15">
        <v>7</v>
      </c>
      <c r="O23" s="14">
        <v>36</v>
      </c>
      <c r="P23" s="13">
        <v>4</v>
      </c>
      <c r="Q23" s="13">
        <v>3</v>
      </c>
      <c r="R23" s="13">
        <v>2</v>
      </c>
      <c r="S23" s="13">
        <v>3</v>
      </c>
      <c r="T23" s="13">
        <v>5</v>
      </c>
      <c r="U23" s="13">
        <v>7</v>
      </c>
      <c r="V23" s="13">
        <v>0</v>
      </c>
      <c r="W23" s="13">
        <v>0</v>
      </c>
      <c r="X23" s="13">
        <v>1</v>
      </c>
      <c r="Y23" s="13">
        <v>3</v>
      </c>
      <c r="Z23" s="15">
        <v>17</v>
      </c>
      <c r="AA23" s="14">
        <v>22</v>
      </c>
      <c r="AB23" s="13">
        <v>22</v>
      </c>
      <c r="AC23" s="13">
        <v>3</v>
      </c>
      <c r="AD23" s="13">
        <v>8</v>
      </c>
      <c r="AE23" s="13">
        <v>9</v>
      </c>
      <c r="AF23" s="15">
        <v>2</v>
      </c>
      <c r="AG23" s="14">
        <v>34</v>
      </c>
      <c r="AH23" s="13">
        <v>10</v>
      </c>
      <c r="AI23" s="13">
        <v>26</v>
      </c>
      <c r="AJ23" s="13">
        <v>8</v>
      </c>
      <c r="AK23" s="13">
        <v>6</v>
      </c>
      <c r="AL23" s="15">
        <v>5</v>
      </c>
      <c r="AM23" s="14">
        <v>44</v>
      </c>
      <c r="AN23" s="15">
        <v>0</v>
      </c>
    </row>
    <row r="24" spans="1:40" ht="15" customHeight="1" x14ac:dyDescent="0.3">
      <c r="A24" s="2" t="s">
        <v>329</v>
      </c>
      <c r="B24" s="9"/>
      <c r="C24" s="16">
        <v>0.67</v>
      </c>
      <c r="D24" s="17">
        <v>0.63</v>
      </c>
      <c r="E24" s="18">
        <v>0.76</v>
      </c>
      <c r="F24" s="17">
        <v>0.9</v>
      </c>
      <c r="G24" s="16">
        <v>0.67</v>
      </c>
      <c r="H24" s="16">
        <v>0.72</v>
      </c>
      <c r="I24" s="16">
        <v>0.59</v>
      </c>
      <c r="J24" s="16">
        <v>0.74</v>
      </c>
      <c r="K24" s="16">
        <v>0.31</v>
      </c>
      <c r="L24" s="16">
        <v>0.73</v>
      </c>
      <c r="M24" s="16">
        <v>0.67</v>
      </c>
      <c r="N24" s="18">
        <v>0.53</v>
      </c>
      <c r="O24" s="17">
        <v>0.65</v>
      </c>
      <c r="P24" s="16">
        <v>1</v>
      </c>
      <c r="Q24" s="16">
        <v>0.67</v>
      </c>
      <c r="R24" s="16">
        <v>0.57999999999999996</v>
      </c>
      <c r="S24" s="16">
        <v>1</v>
      </c>
      <c r="T24" s="16">
        <v>0.64</v>
      </c>
      <c r="U24" s="16">
        <v>0.7</v>
      </c>
      <c r="V24" s="16">
        <v>0</v>
      </c>
      <c r="W24" s="16">
        <v>0</v>
      </c>
      <c r="X24" s="16">
        <v>0.18</v>
      </c>
      <c r="Y24" s="16">
        <v>0.76</v>
      </c>
      <c r="Z24" s="18">
        <v>0.69</v>
      </c>
      <c r="AA24" s="17">
        <v>0.69</v>
      </c>
      <c r="AB24" s="16">
        <v>0.66</v>
      </c>
      <c r="AC24" s="16">
        <v>0.63</v>
      </c>
      <c r="AD24" s="16">
        <v>0.69</v>
      </c>
      <c r="AE24" s="16">
        <v>0.61</v>
      </c>
      <c r="AF24" s="18">
        <v>1</v>
      </c>
      <c r="AG24" s="17">
        <v>0.7</v>
      </c>
      <c r="AH24" s="16">
        <v>0.61</v>
      </c>
      <c r="AI24" s="16">
        <v>0.71</v>
      </c>
      <c r="AJ24" s="16">
        <v>0.65</v>
      </c>
      <c r="AK24" s="16">
        <v>0.65</v>
      </c>
      <c r="AL24" s="18">
        <v>0.56000000000000005</v>
      </c>
      <c r="AM24" s="17">
        <v>0.67</v>
      </c>
      <c r="AN24" s="18">
        <v>0</v>
      </c>
    </row>
    <row r="25" spans="1:40" ht="15" customHeight="1" x14ac:dyDescent="0.3">
      <c r="A25" s="2" t="s">
        <v>329</v>
      </c>
      <c r="B25" s="9" t="s">
        <v>970</v>
      </c>
      <c r="C25" s="13">
        <v>7</v>
      </c>
      <c r="D25" s="14">
        <v>4</v>
      </c>
      <c r="E25" s="15">
        <v>3</v>
      </c>
      <c r="F25" s="14">
        <v>0</v>
      </c>
      <c r="G25" s="13">
        <v>4</v>
      </c>
      <c r="H25" s="13">
        <v>0</v>
      </c>
      <c r="I25" s="13">
        <v>2</v>
      </c>
      <c r="J25" s="13">
        <v>0</v>
      </c>
      <c r="K25" s="13">
        <v>1</v>
      </c>
      <c r="L25" s="13">
        <v>4</v>
      </c>
      <c r="M25" s="13">
        <v>2</v>
      </c>
      <c r="N25" s="15">
        <v>1</v>
      </c>
      <c r="O25" s="14">
        <v>7</v>
      </c>
      <c r="P25" s="13">
        <v>0</v>
      </c>
      <c r="Q25" s="13">
        <v>0</v>
      </c>
      <c r="R25" s="13">
        <v>1</v>
      </c>
      <c r="S25" s="13">
        <v>0</v>
      </c>
      <c r="T25" s="13">
        <v>0</v>
      </c>
      <c r="U25" s="13">
        <v>1</v>
      </c>
      <c r="V25" s="13">
        <v>0</v>
      </c>
      <c r="W25" s="13">
        <v>0</v>
      </c>
      <c r="X25" s="13">
        <v>1</v>
      </c>
      <c r="Y25" s="13">
        <v>0</v>
      </c>
      <c r="Z25" s="15">
        <v>4</v>
      </c>
      <c r="AA25" s="14">
        <v>2</v>
      </c>
      <c r="AB25" s="13">
        <v>5</v>
      </c>
      <c r="AC25" s="13">
        <v>1</v>
      </c>
      <c r="AD25" s="13">
        <v>1</v>
      </c>
      <c r="AE25" s="13">
        <v>3</v>
      </c>
      <c r="AF25" s="15">
        <v>0</v>
      </c>
      <c r="AG25" s="14">
        <v>4</v>
      </c>
      <c r="AH25" s="13">
        <v>3</v>
      </c>
      <c r="AI25" s="13">
        <v>3</v>
      </c>
      <c r="AJ25" s="13">
        <v>1</v>
      </c>
      <c r="AK25" s="13">
        <v>1</v>
      </c>
      <c r="AL25" s="15">
        <v>2</v>
      </c>
      <c r="AM25" s="14">
        <v>7</v>
      </c>
      <c r="AN25" s="15">
        <v>0</v>
      </c>
    </row>
    <row r="26" spans="1:40" ht="15" customHeight="1" x14ac:dyDescent="0.3">
      <c r="A26" s="2" t="s">
        <v>329</v>
      </c>
      <c r="B26" s="9"/>
      <c r="C26" s="25">
        <v>0.1</v>
      </c>
      <c r="D26" s="26">
        <v>0.1</v>
      </c>
      <c r="E26" s="27">
        <v>0.11</v>
      </c>
      <c r="F26" s="26">
        <v>0</v>
      </c>
      <c r="G26" s="25">
        <v>0.15</v>
      </c>
      <c r="H26" s="25">
        <v>0</v>
      </c>
      <c r="I26" s="25">
        <v>0.28000000000000003</v>
      </c>
      <c r="J26" s="25">
        <v>0</v>
      </c>
      <c r="K26" s="25">
        <v>0.17</v>
      </c>
      <c r="L26" s="25">
        <v>0.11</v>
      </c>
      <c r="M26" s="25">
        <v>0.1</v>
      </c>
      <c r="N26" s="27">
        <v>0.08</v>
      </c>
      <c r="O26" s="26">
        <v>0.12</v>
      </c>
      <c r="P26" s="25">
        <v>0</v>
      </c>
      <c r="Q26" s="25">
        <v>0</v>
      </c>
      <c r="R26" s="25">
        <v>0.19</v>
      </c>
      <c r="S26" s="25">
        <v>0</v>
      </c>
      <c r="T26" s="25">
        <v>0</v>
      </c>
      <c r="U26" s="25">
        <v>0.08</v>
      </c>
      <c r="V26" s="25">
        <v>0</v>
      </c>
      <c r="W26" s="25">
        <v>0</v>
      </c>
      <c r="X26" s="25">
        <v>0.22</v>
      </c>
      <c r="Y26" s="25">
        <v>0</v>
      </c>
      <c r="Z26" s="27">
        <v>0.16</v>
      </c>
      <c r="AA26" s="26">
        <v>7.0000000000000007E-2</v>
      </c>
      <c r="AB26" s="25">
        <v>0.13</v>
      </c>
      <c r="AC26" s="25">
        <v>0.2</v>
      </c>
      <c r="AD26" s="25">
        <v>0.08</v>
      </c>
      <c r="AE26" s="25">
        <v>0.17</v>
      </c>
      <c r="AF26" s="27">
        <v>0</v>
      </c>
      <c r="AG26" s="26">
        <v>0.08</v>
      </c>
      <c r="AH26" s="25">
        <v>0.18</v>
      </c>
      <c r="AI26" s="25">
        <v>7.0000000000000007E-2</v>
      </c>
      <c r="AJ26" s="25">
        <v>0.08</v>
      </c>
      <c r="AK26" s="25">
        <v>0.12</v>
      </c>
      <c r="AL26" s="27">
        <v>0.23</v>
      </c>
      <c r="AM26" s="26">
        <v>0.1</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6F00-000000000000}"/>
  </hyperlinks>
  <pageMargins left="0.7" right="0.7" top="0.75" bottom="0.75" header="0.3" footer="0.3"/>
  <headerFooter>
    <oddHeader>&amp;L&amp;"Aptos"&amp;12&amp;K000000 Classification: CONFIDENTIAL&amp;1#_x000D_</oddHeader>
  </headerFooter>
</worksheet>
</file>

<file path=xl/worksheets/sheet1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000-000000000000}">
  <dimension ref="A1:AN34"/>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1390</v>
      </c>
    </row>
    <row r="4" spans="1:40" x14ac:dyDescent="0.3">
      <c r="A4" s="2" t="s">
        <v>329</v>
      </c>
      <c r="B4" s="2" t="s">
        <v>1391</v>
      </c>
    </row>
    <row r="5" spans="1:40" x14ac:dyDescent="0.3">
      <c r="A5" s="2" t="s">
        <v>329</v>
      </c>
      <c r="B5" s="2" t="s">
        <v>57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463</v>
      </c>
      <c r="F8" s="10" t="s">
        <v>462</v>
      </c>
      <c r="G8" s="12" t="s">
        <v>463</v>
      </c>
      <c r="H8" s="12" t="s">
        <v>464</v>
      </c>
      <c r="I8" s="12" t="s">
        <v>465</v>
      </c>
      <c r="J8" s="12" t="s">
        <v>466</v>
      </c>
      <c r="K8" s="12" t="s">
        <v>390</v>
      </c>
      <c r="L8" s="12" t="s">
        <v>467</v>
      </c>
      <c r="M8" s="12" t="s">
        <v>386</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379</v>
      </c>
      <c r="AJ8" s="12" t="s">
        <v>465</v>
      </c>
      <c r="AK8" s="12" t="s">
        <v>466</v>
      </c>
      <c r="AL8" s="11" t="s">
        <v>390</v>
      </c>
      <c r="AM8" s="10" t="s">
        <v>377</v>
      </c>
      <c r="AN8" s="11" t="s">
        <v>463</v>
      </c>
    </row>
    <row r="9" spans="1:40" ht="15" customHeight="1" x14ac:dyDescent="0.3">
      <c r="A9" s="2" t="s">
        <v>329</v>
      </c>
      <c r="B9" s="9" t="s">
        <v>391</v>
      </c>
      <c r="C9" s="13">
        <v>244</v>
      </c>
      <c r="D9" s="14">
        <v>167</v>
      </c>
      <c r="E9" s="15">
        <v>76</v>
      </c>
      <c r="F9" s="14">
        <v>11</v>
      </c>
      <c r="G9" s="13">
        <v>28</v>
      </c>
      <c r="H9" s="13">
        <v>30</v>
      </c>
      <c r="I9" s="13">
        <v>48</v>
      </c>
      <c r="J9" s="13">
        <v>43</v>
      </c>
      <c r="K9" s="13">
        <v>84</v>
      </c>
      <c r="L9" s="13">
        <v>39</v>
      </c>
      <c r="M9" s="13">
        <v>78</v>
      </c>
      <c r="N9" s="15">
        <v>127</v>
      </c>
      <c r="O9" s="14">
        <v>158</v>
      </c>
      <c r="P9" s="13">
        <v>42</v>
      </c>
      <c r="Q9" s="13">
        <v>18</v>
      </c>
      <c r="R9" s="13">
        <v>7</v>
      </c>
      <c r="S9" s="13">
        <v>17</v>
      </c>
      <c r="T9" s="13">
        <v>44</v>
      </c>
      <c r="U9" s="13">
        <v>21</v>
      </c>
      <c r="V9" s="13">
        <v>0</v>
      </c>
      <c r="W9" s="13">
        <v>8</v>
      </c>
      <c r="X9" s="13">
        <v>23</v>
      </c>
      <c r="Y9" s="13">
        <v>21</v>
      </c>
      <c r="Z9" s="15">
        <v>43</v>
      </c>
      <c r="AA9" s="14">
        <v>209</v>
      </c>
      <c r="AB9" s="13">
        <v>34</v>
      </c>
      <c r="AC9" s="13">
        <v>6</v>
      </c>
      <c r="AD9" s="13">
        <v>14</v>
      </c>
      <c r="AE9" s="13">
        <v>14</v>
      </c>
      <c r="AF9" s="15">
        <v>0</v>
      </c>
      <c r="AG9" s="14">
        <v>189</v>
      </c>
      <c r="AH9" s="13">
        <v>55</v>
      </c>
      <c r="AI9" s="13">
        <v>114</v>
      </c>
      <c r="AJ9" s="13">
        <v>75</v>
      </c>
      <c r="AK9" s="13">
        <v>25</v>
      </c>
      <c r="AL9" s="15">
        <v>30</v>
      </c>
      <c r="AM9" s="14">
        <v>244</v>
      </c>
      <c r="AN9" s="15">
        <v>0</v>
      </c>
    </row>
    <row r="10" spans="1:40" ht="15" customHeight="1" x14ac:dyDescent="0.3">
      <c r="A10" s="2" t="s">
        <v>329</v>
      </c>
      <c r="B10" s="9" t="s">
        <v>338</v>
      </c>
      <c r="C10" s="13">
        <v>236</v>
      </c>
      <c r="D10" s="14">
        <v>163</v>
      </c>
      <c r="E10" s="15">
        <v>73</v>
      </c>
      <c r="F10" s="14">
        <v>11</v>
      </c>
      <c r="G10" s="13">
        <v>25</v>
      </c>
      <c r="H10" s="13">
        <v>28</v>
      </c>
      <c r="I10" s="13">
        <v>46</v>
      </c>
      <c r="J10" s="13">
        <v>43</v>
      </c>
      <c r="K10" s="13">
        <v>82</v>
      </c>
      <c r="L10" s="13">
        <v>36</v>
      </c>
      <c r="M10" s="13">
        <v>74</v>
      </c>
      <c r="N10" s="15">
        <v>126</v>
      </c>
      <c r="O10" s="14">
        <v>153</v>
      </c>
      <c r="P10" s="13">
        <v>41</v>
      </c>
      <c r="Q10" s="13">
        <v>16</v>
      </c>
      <c r="R10" s="13">
        <v>6</v>
      </c>
      <c r="S10" s="13">
        <v>17</v>
      </c>
      <c r="T10" s="13">
        <v>42</v>
      </c>
      <c r="U10" s="13">
        <v>19</v>
      </c>
      <c r="V10" s="13">
        <v>0</v>
      </c>
      <c r="W10" s="13">
        <v>7</v>
      </c>
      <c r="X10" s="13">
        <v>24</v>
      </c>
      <c r="Y10" s="13">
        <v>19</v>
      </c>
      <c r="Z10" s="15">
        <v>46</v>
      </c>
      <c r="AA10" s="14">
        <v>204</v>
      </c>
      <c r="AB10" s="13">
        <v>32</v>
      </c>
      <c r="AC10" s="13">
        <v>5</v>
      </c>
      <c r="AD10" s="13">
        <v>15</v>
      </c>
      <c r="AE10" s="13">
        <v>12</v>
      </c>
      <c r="AF10" s="15">
        <v>0</v>
      </c>
      <c r="AG10" s="14">
        <v>184</v>
      </c>
      <c r="AH10" s="13">
        <v>52</v>
      </c>
      <c r="AI10" s="13">
        <v>102</v>
      </c>
      <c r="AJ10" s="13">
        <v>82</v>
      </c>
      <c r="AK10" s="13">
        <v>25</v>
      </c>
      <c r="AL10" s="15">
        <v>27</v>
      </c>
      <c r="AM10" s="14">
        <v>236</v>
      </c>
      <c r="AN10" s="15">
        <v>0</v>
      </c>
    </row>
    <row r="11" spans="1:40" ht="15" customHeight="1" x14ac:dyDescent="0.3">
      <c r="A11" s="2" t="s">
        <v>329</v>
      </c>
      <c r="B11" s="9" t="s">
        <v>909</v>
      </c>
      <c r="C11" s="13">
        <v>74</v>
      </c>
      <c r="D11" s="14">
        <v>56</v>
      </c>
      <c r="E11" s="15">
        <v>18</v>
      </c>
      <c r="F11" s="14">
        <v>5</v>
      </c>
      <c r="G11" s="13">
        <v>8</v>
      </c>
      <c r="H11" s="13">
        <v>12</v>
      </c>
      <c r="I11" s="13">
        <v>12</v>
      </c>
      <c r="J11" s="13">
        <v>8</v>
      </c>
      <c r="K11" s="13">
        <v>28</v>
      </c>
      <c r="L11" s="13">
        <v>13</v>
      </c>
      <c r="M11" s="13">
        <v>25</v>
      </c>
      <c r="N11" s="15">
        <v>36</v>
      </c>
      <c r="O11" s="14">
        <v>50</v>
      </c>
      <c r="P11" s="13">
        <v>15</v>
      </c>
      <c r="Q11" s="13">
        <v>5</v>
      </c>
      <c r="R11" s="13">
        <v>2</v>
      </c>
      <c r="S11" s="13">
        <v>6</v>
      </c>
      <c r="T11" s="13">
        <v>9</v>
      </c>
      <c r="U11" s="13">
        <v>7</v>
      </c>
      <c r="V11" s="13">
        <v>0</v>
      </c>
      <c r="W11" s="13">
        <v>2</v>
      </c>
      <c r="X11" s="13">
        <v>4</v>
      </c>
      <c r="Y11" s="13">
        <v>6</v>
      </c>
      <c r="Z11" s="15">
        <v>19</v>
      </c>
      <c r="AA11" s="14">
        <v>61</v>
      </c>
      <c r="AB11" s="13">
        <v>12</v>
      </c>
      <c r="AC11" s="13">
        <v>2</v>
      </c>
      <c r="AD11" s="13">
        <v>4</v>
      </c>
      <c r="AE11" s="13">
        <v>6</v>
      </c>
      <c r="AF11" s="15">
        <v>0</v>
      </c>
      <c r="AG11" s="14">
        <v>63</v>
      </c>
      <c r="AH11" s="13">
        <v>11</v>
      </c>
      <c r="AI11" s="13">
        <v>36</v>
      </c>
      <c r="AJ11" s="13">
        <v>26</v>
      </c>
      <c r="AK11" s="13">
        <v>6</v>
      </c>
      <c r="AL11" s="15">
        <v>5</v>
      </c>
      <c r="AM11" s="14">
        <v>74</v>
      </c>
      <c r="AN11" s="15">
        <v>0</v>
      </c>
    </row>
    <row r="12" spans="1:40" ht="15" customHeight="1" x14ac:dyDescent="0.3">
      <c r="A12" s="2" t="s">
        <v>329</v>
      </c>
      <c r="B12" s="9"/>
      <c r="C12" s="16">
        <v>0.31</v>
      </c>
      <c r="D12" s="17">
        <v>0.34</v>
      </c>
      <c r="E12" s="18">
        <v>0.24</v>
      </c>
      <c r="F12" s="17">
        <v>0.45</v>
      </c>
      <c r="G12" s="16">
        <v>0.32</v>
      </c>
      <c r="H12" s="16">
        <v>0.43</v>
      </c>
      <c r="I12" s="16">
        <v>0.27</v>
      </c>
      <c r="J12" s="20">
        <v>0.17</v>
      </c>
      <c r="K12" s="16">
        <v>0.35</v>
      </c>
      <c r="L12" s="16">
        <v>0.36</v>
      </c>
      <c r="M12" s="16">
        <v>0.33</v>
      </c>
      <c r="N12" s="18">
        <v>0.28999999999999998</v>
      </c>
      <c r="O12" s="17">
        <v>0.33</v>
      </c>
      <c r="P12" s="16">
        <v>0.36</v>
      </c>
      <c r="Q12" s="16">
        <v>0.3</v>
      </c>
      <c r="R12" s="16">
        <v>0.27</v>
      </c>
      <c r="S12" s="16">
        <v>0.35</v>
      </c>
      <c r="T12" s="16">
        <v>0.21</v>
      </c>
      <c r="U12" s="16">
        <v>0.39</v>
      </c>
      <c r="V12" s="16">
        <v>0</v>
      </c>
      <c r="W12" s="16">
        <v>0.27</v>
      </c>
      <c r="X12" s="16">
        <v>0.17</v>
      </c>
      <c r="Y12" s="16">
        <v>0.3</v>
      </c>
      <c r="Z12" s="18">
        <v>0.41</v>
      </c>
      <c r="AA12" s="17">
        <v>0.3</v>
      </c>
      <c r="AB12" s="16">
        <v>0.38</v>
      </c>
      <c r="AC12" s="16">
        <v>0.49</v>
      </c>
      <c r="AD12" s="16">
        <v>0.25</v>
      </c>
      <c r="AE12" s="16">
        <v>0.5</v>
      </c>
      <c r="AF12" s="18">
        <v>0</v>
      </c>
      <c r="AG12" s="17">
        <v>0.34</v>
      </c>
      <c r="AH12" s="16">
        <v>0.21</v>
      </c>
      <c r="AI12" s="16">
        <v>0.36</v>
      </c>
      <c r="AJ12" s="16">
        <v>0.32</v>
      </c>
      <c r="AK12" s="16">
        <v>0.23</v>
      </c>
      <c r="AL12" s="18">
        <v>0.18</v>
      </c>
      <c r="AM12" s="17">
        <v>0.31</v>
      </c>
      <c r="AN12" s="18">
        <v>0</v>
      </c>
    </row>
    <row r="13" spans="1:40" ht="15" customHeight="1" x14ac:dyDescent="0.3">
      <c r="A13" s="2" t="s">
        <v>329</v>
      </c>
      <c r="B13" s="9"/>
      <c r="D13" s="22"/>
      <c r="E13" s="9"/>
      <c r="F13" s="22"/>
      <c r="H13" s="12" t="s">
        <v>381</v>
      </c>
      <c r="N13" s="9"/>
      <c r="O13" s="22"/>
      <c r="Z13" s="9"/>
      <c r="AA13" s="22"/>
      <c r="AF13" s="9"/>
      <c r="AG13" s="22"/>
      <c r="AL13" s="9"/>
      <c r="AM13" s="22"/>
      <c r="AN13" s="9"/>
    </row>
    <row r="14" spans="1:40" ht="15" customHeight="1" x14ac:dyDescent="0.3">
      <c r="A14" s="2" t="s">
        <v>329</v>
      </c>
      <c r="B14" s="9" t="s">
        <v>922</v>
      </c>
      <c r="C14" s="13">
        <v>90</v>
      </c>
      <c r="D14" s="14">
        <v>58</v>
      </c>
      <c r="E14" s="15">
        <v>32</v>
      </c>
      <c r="F14" s="14">
        <v>2</v>
      </c>
      <c r="G14" s="13">
        <v>10</v>
      </c>
      <c r="H14" s="13">
        <v>6</v>
      </c>
      <c r="I14" s="13">
        <v>17</v>
      </c>
      <c r="J14" s="13">
        <v>22</v>
      </c>
      <c r="K14" s="13">
        <v>33</v>
      </c>
      <c r="L14" s="13">
        <v>12</v>
      </c>
      <c r="M14" s="13">
        <v>23</v>
      </c>
      <c r="N14" s="15">
        <v>55</v>
      </c>
      <c r="O14" s="14">
        <v>53</v>
      </c>
      <c r="P14" s="13">
        <v>14</v>
      </c>
      <c r="Q14" s="13">
        <v>7</v>
      </c>
      <c r="R14" s="13">
        <v>3</v>
      </c>
      <c r="S14" s="13">
        <v>4</v>
      </c>
      <c r="T14" s="13">
        <v>23</v>
      </c>
      <c r="U14" s="13">
        <v>5</v>
      </c>
      <c r="V14" s="13">
        <v>0</v>
      </c>
      <c r="W14" s="13">
        <v>2</v>
      </c>
      <c r="X14" s="13">
        <v>11</v>
      </c>
      <c r="Y14" s="13">
        <v>7</v>
      </c>
      <c r="Z14" s="15">
        <v>15</v>
      </c>
      <c r="AA14" s="14">
        <v>83</v>
      </c>
      <c r="AB14" s="13">
        <v>7</v>
      </c>
      <c r="AC14" s="13">
        <v>2</v>
      </c>
      <c r="AD14" s="13">
        <v>3</v>
      </c>
      <c r="AE14" s="13">
        <v>3</v>
      </c>
      <c r="AF14" s="15">
        <v>0</v>
      </c>
      <c r="AG14" s="14">
        <v>68</v>
      </c>
      <c r="AH14" s="13">
        <v>23</v>
      </c>
      <c r="AI14" s="13">
        <v>36</v>
      </c>
      <c r="AJ14" s="13">
        <v>32</v>
      </c>
      <c r="AK14" s="13">
        <v>10</v>
      </c>
      <c r="AL14" s="15">
        <v>12</v>
      </c>
      <c r="AM14" s="14">
        <v>90</v>
      </c>
      <c r="AN14" s="15">
        <v>0</v>
      </c>
    </row>
    <row r="15" spans="1:40" ht="15" customHeight="1" x14ac:dyDescent="0.3">
      <c r="A15" s="2" t="s">
        <v>329</v>
      </c>
      <c r="B15" s="9"/>
      <c r="C15" s="16">
        <v>0.38</v>
      </c>
      <c r="D15" s="17">
        <v>0.36</v>
      </c>
      <c r="E15" s="18">
        <v>0.44</v>
      </c>
      <c r="F15" s="17">
        <v>0.17</v>
      </c>
      <c r="G15" s="16">
        <v>0.4</v>
      </c>
      <c r="H15" s="16">
        <v>0.23</v>
      </c>
      <c r="I15" s="16">
        <v>0.37</v>
      </c>
      <c r="J15" s="16">
        <v>0.52</v>
      </c>
      <c r="K15" s="16">
        <v>0.4</v>
      </c>
      <c r="L15" s="16">
        <v>0.33</v>
      </c>
      <c r="M15" s="16">
        <v>0.31</v>
      </c>
      <c r="N15" s="18">
        <v>0.44</v>
      </c>
      <c r="O15" s="17">
        <v>0.35</v>
      </c>
      <c r="P15" s="16">
        <v>0.33</v>
      </c>
      <c r="Q15" s="16">
        <v>0.42</v>
      </c>
      <c r="R15" s="16">
        <v>0.57999999999999996</v>
      </c>
      <c r="S15" s="16">
        <v>0.22</v>
      </c>
      <c r="T15" s="20">
        <v>0.56000000000000005</v>
      </c>
      <c r="U15" s="16">
        <v>0.25</v>
      </c>
      <c r="V15" s="16">
        <v>0</v>
      </c>
      <c r="W15" s="16">
        <v>0.26</v>
      </c>
      <c r="X15" s="16">
        <v>0.47</v>
      </c>
      <c r="Y15" s="16">
        <v>0.35</v>
      </c>
      <c r="Z15" s="18">
        <v>0.33</v>
      </c>
      <c r="AA15" s="19">
        <v>0.41</v>
      </c>
      <c r="AB15" s="20">
        <v>0.22</v>
      </c>
      <c r="AC15" s="16">
        <v>0.34</v>
      </c>
      <c r="AD15" s="16">
        <v>0.18</v>
      </c>
      <c r="AE15" s="16">
        <v>0.21</v>
      </c>
      <c r="AF15" s="18">
        <v>0</v>
      </c>
      <c r="AG15" s="17">
        <v>0.37</v>
      </c>
      <c r="AH15" s="16">
        <v>0.43</v>
      </c>
      <c r="AI15" s="16">
        <v>0.35</v>
      </c>
      <c r="AJ15" s="16">
        <v>0.39</v>
      </c>
      <c r="AK15" s="16">
        <v>0.4</v>
      </c>
      <c r="AL15" s="18">
        <v>0.46</v>
      </c>
      <c r="AM15" s="17">
        <v>0.38</v>
      </c>
      <c r="AN15" s="18">
        <v>0</v>
      </c>
    </row>
    <row r="16" spans="1:40" ht="15" customHeight="1" x14ac:dyDescent="0.3">
      <c r="A16" s="2" t="s">
        <v>329</v>
      </c>
      <c r="B16" s="9"/>
      <c r="D16" s="22"/>
      <c r="E16" s="9"/>
      <c r="F16" s="22"/>
      <c r="J16" s="12" t="s">
        <v>662</v>
      </c>
      <c r="N16" s="11" t="s">
        <v>379</v>
      </c>
      <c r="O16" s="22"/>
      <c r="T16" s="12" t="s">
        <v>836</v>
      </c>
      <c r="Z16" s="9"/>
      <c r="AA16" s="10" t="s">
        <v>378</v>
      </c>
      <c r="AF16" s="9"/>
      <c r="AG16" s="22"/>
      <c r="AL16" s="9"/>
      <c r="AM16" s="22"/>
      <c r="AN16" s="9"/>
    </row>
    <row r="17" spans="1:40" ht="15" customHeight="1" x14ac:dyDescent="0.3">
      <c r="A17" s="2" t="s">
        <v>329</v>
      </c>
      <c r="B17" s="9" t="s">
        <v>930</v>
      </c>
      <c r="C17" s="13">
        <v>46</v>
      </c>
      <c r="D17" s="14">
        <v>32</v>
      </c>
      <c r="E17" s="15">
        <v>15</v>
      </c>
      <c r="F17" s="14">
        <v>3</v>
      </c>
      <c r="G17" s="13">
        <v>4</v>
      </c>
      <c r="H17" s="13">
        <v>7</v>
      </c>
      <c r="I17" s="13">
        <v>10</v>
      </c>
      <c r="J17" s="13">
        <v>8</v>
      </c>
      <c r="K17" s="13">
        <v>14</v>
      </c>
      <c r="L17" s="13">
        <v>7</v>
      </c>
      <c r="M17" s="13">
        <v>17</v>
      </c>
      <c r="N17" s="15">
        <v>22</v>
      </c>
      <c r="O17" s="14">
        <v>33</v>
      </c>
      <c r="P17" s="13">
        <v>10</v>
      </c>
      <c r="Q17" s="13">
        <v>3</v>
      </c>
      <c r="R17" s="13">
        <v>1</v>
      </c>
      <c r="S17" s="13">
        <v>5</v>
      </c>
      <c r="T17" s="13">
        <v>4</v>
      </c>
      <c r="U17" s="13">
        <v>5</v>
      </c>
      <c r="V17" s="13">
        <v>0</v>
      </c>
      <c r="W17" s="13">
        <v>2</v>
      </c>
      <c r="X17" s="13">
        <v>5</v>
      </c>
      <c r="Y17" s="13">
        <v>2</v>
      </c>
      <c r="Z17" s="15">
        <v>10</v>
      </c>
      <c r="AA17" s="14">
        <v>41</v>
      </c>
      <c r="AB17" s="13">
        <v>5</v>
      </c>
      <c r="AC17" s="13">
        <v>0</v>
      </c>
      <c r="AD17" s="13">
        <v>3</v>
      </c>
      <c r="AE17" s="13">
        <v>3</v>
      </c>
      <c r="AF17" s="15">
        <v>0</v>
      </c>
      <c r="AG17" s="14">
        <v>36</v>
      </c>
      <c r="AH17" s="13">
        <v>10</v>
      </c>
      <c r="AI17" s="13">
        <v>21</v>
      </c>
      <c r="AJ17" s="13">
        <v>15</v>
      </c>
      <c r="AK17" s="13">
        <v>6</v>
      </c>
      <c r="AL17" s="15">
        <v>4</v>
      </c>
      <c r="AM17" s="14">
        <v>46</v>
      </c>
      <c r="AN17" s="15">
        <v>0</v>
      </c>
    </row>
    <row r="18" spans="1:40" ht="15" customHeight="1" x14ac:dyDescent="0.3">
      <c r="A18" s="2" t="s">
        <v>329</v>
      </c>
      <c r="B18" s="9"/>
      <c r="C18" s="16">
        <v>0.2</v>
      </c>
      <c r="D18" s="17">
        <v>0.19</v>
      </c>
      <c r="E18" s="18">
        <v>0.2</v>
      </c>
      <c r="F18" s="17">
        <v>0.28000000000000003</v>
      </c>
      <c r="G18" s="16">
        <v>0.17</v>
      </c>
      <c r="H18" s="16">
        <v>0.24</v>
      </c>
      <c r="I18" s="16">
        <v>0.21</v>
      </c>
      <c r="J18" s="16">
        <v>0.19</v>
      </c>
      <c r="K18" s="16">
        <v>0.17</v>
      </c>
      <c r="L18" s="16">
        <v>0.21</v>
      </c>
      <c r="M18" s="16">
        <v>0.22</v>
      </c>
      <c r="N18" s="18">
        <v>0.18</v>
      </c>
      <c r="O18" s="17">
        <v>0.22</v>
      </c>
      <c r="P18" s="16">
        <v>0.24</v>
      </c>
      <c r="Q18" s="16">
        <v>0.16</v>
      </c>
      <c r="R18" s="16">
        <v>0.15</v>
      </c>
      <c r="S18" s="16">
        <v>0.31</v>
      </c>
      <c r="T18" s="16">
        <v>0.09</v>
      </c>
      <c r="U18" s="16">
        <v>0.28000000000000003</v>
      </c>
      <c r="V18" s="16">
        <v>0</v>
      </c>
      <c r="W18" s="16">
        <v>0.24</v>
      </c>
      <c r="X18" s="16">
        <v>0.23</v>
      </c>
      <c r="Y18" s="16">
        <v>0.13</v>
      </c>
      <c r="Z18" s="18">
        <v>0.21</v>
      </c>
      <c r="AA18" s="17">
        <v>0.2</v>
      </c>
      <c r="AB18" s="16">
        <v>0.17</v>
      </c>
      <c r="AC18" s="16">
        <v>0</v>
      </c>
      <c r="AD18" s="16">
        <v>0.18</v>
      </c>
      <c r="AE18" s="16">
        <v>0.22</v>
      </c>
      <c r="AF18" s="18">
        <v>0</v>
      </c>
      <c r="AG18" s="17">
        <v>0.2</v>
      </c>
      <c r="AH18" s="16">
        <v>0.2</v>
      </c>
      <c r="AI18" s="16">
        <v>0.2</v>
      </c>
      <c r="AJ18" s="16">
        <v>0.19</v>
      </c>
      <c r="AK18" s="16">
        <v>0.23</v>
      </c>
      <c r="AL18" s="18">
        <v>0.17</v>
      </c>
      <c r="AM18" s="17">
        <v>0.2</v>
      </c>
      <c r="AN18" s="18">
        <v>0</v>
      </c>
    </row>
    <row r="19" spans="1:40" ht="15" customHeight="1" x14ac:dyDescent="0.3">
      <c r="A19" s="2" t="s">
        <v>329</v>
      </c>
      <c r="B19" s="9" t="s">
        <v>940</v>
      </c>
      <c r="C19" s="13">
        <v>16</v>
      </c>
      <c r="D19" s="14">
        <v>12</v>
      </c>
      <c r="E19" s="15">
        <v>4</v>
      </c>
      <c r="F19" s="14">
        <v>1</v>
      </c>
      <c r="G19" s="13">
        <v>1</v>
      </c>
      <c r="H19" s="13">
        <v>3</v>
      </c>
      <c r="I19" s="13">
        <v>4</v>
      </c>
      <c r="J19" s="13">
        <v>5</v>
      </c>
      <c r="K19" s="13">
        <v>3</v>
      </c>
      <c r="L19" s="13">
        <v>2</v>
      </c>
      <c r="M19" s="13">
        <v>7</v>
      </c>
      <c r="N19" s="15">
        <v>8</v>
      </c>
      <c r="O19" s="14">
        <v>9</v>
      </c>
      <c r="P19" s="13">
        <v>2</v>
      </c>
      <c r="Q19" s="13">
        <v>1</v>
      </c>
      <c r="R19" s="13">
        <v>0</v>
      </c>
      <c r="S19" s="13">
        <v>0</v>
      </c>
      <c r="T19" s="13">
        <v>5</v>
      </c>
      <c r="U19" s="13">
        <v>1</v>
      </c>
      <c r="V19" s="13">
        <v>0</v>
      </c>
      <c r="W19" s="13">
        <v>1</v>
      </c>
      <c r="X19" s="13">
        <v>2</v>
      </c>
      <c r="Y19" s="13">
        <v>3</v>
      </c>
      <c r="Z19" s="15">
        <v>1</v>
      </c>
      <c r="AA19" s="14">
        <v>12</v>
      </c>
      <c r="AB19" s="13">
        <v>5</v>
      </c>
      <c r="AC19" s="13">
        <v>0</v>
      </c>
      <c r="AD19" s="13">
        <v>4</v>
      </c>
      <c r="AE19" s="13">
        <v>1</v>
      </c>
      <c r="AF19" s="15">
        <v>0</v>
      </c>
      <c r="AG19" s="14">
        <v>11</v>
      </c>
      <c r="AH19" s="13">
        <v>5</v>
      </c>
      <c r="AI19" s="13">
        <v>6</v>
      </c>
      <c r="AJ19" s="13">
        <v>5</v>
      </c>
      <c r="AK19" s="13">
        <v>3</v>
      </c>
      <c r="AL19" s="15">
        <v>2</v>
      </c>
      <c r="AM19" s="14">
        <v>16</v>
      </c>
      <c r="AN19" s="15">
        <v>0</v>
      </c>
    </row>
    <row r="20" spans="1:40" ht="15" customHeight="1" x14ac:dyDescent="0.3">
      <c r="A20" s="2" t="s">
        <v>329</v>
      </c>
      <c r="B20" s="9"/>
      <c r="C20" s="16">
        <v>7.0000000000000007E-2</v>
      </c>
      <c r="D20" s="17">
        <v>0.08</v>
      </c>
      <c r="E20" s="18">
        <v>0.05</v>
      </c>
      <c r="F20" s="17">
        <v>0.09</v>
      </c>
      <c r="G20" s="16">
        <v>0.03</v>
      </c>
      <c r="H20" s="16">
        <v>0.1</v>
      </c>
      <c r="I20" s="16">
        <v>0.09</v>
      </c>
      <c r="J20" s="16">
        <v>0.11</v>
      </c>
      <c r="K20" s="16">
        <v>0.03</v>
      </c>
      <c r="L20" s="16">
        <v>0.05</v>
      </c>
      <c r="M20" s="16">
        <v>0.09</v>
      </c>
      <c r="N20" s="18">
        <v>0.06</v>
      </c>
      <c r="O20" s="17">
        <v>0.06</v>
      </c>
      <c r="P20" s="16">
        <v>0.05</v>
      </c>
      <c r="Q20" s="16">
        <v>7.0000000000000007E-2</v>
      </c>
      <c r="R20" s="16">
        <v>0</v>
      </c>
      <c r="S20" s="16">
        <v>0</v>
      </c>
      <c r="T20" s="16">
        <v>0.12</v>
      </c>
      <c r="U20" s="16">
        <v>0.04</v>
      </c>
      <c r="V20" s="16">
        <v>0</v>
      </c>
      <c r="W20" s="16">
        <v>0.12</v>
      </c>
      <c r="X20" s="16">
        <v>0.09</v>
      </c>
      <c r="Y20" s="16">
        <v>0.18</v>
      </c>
      <c r="Z20" s="18">
        <v>0.02</v>
      </c>
      <c r="AA20" s="17">
        <v>0.06</v>
      </c>
      <c r="AB20" s="16">
        <v>0.14000000000000001</v>
      </c>
      <c r="AC20" s="16">
        <v>0</v>
      </c>
      <c r="AD20" s="16">
        <v>0.25</v>
      </c>
      <c r="AE20" s="16">
        <v>7.0000000000000007E-2</v>
      </c>
      <c r="AF20" s="18">
        <v>0</v>
      </c>
      <c r="AG20" s="17">
        <v>0.06</v>
      </c>
      <c r="AH20" s="16">
        <v>0.09</v>
      </c>
      <c r="AI20" s="16">
        <v>0.06</v>
      </c>
      <c r="AJ20" s="16">
        <v>0.06</v>
      </c>
      <c r="AK20" s="16">
        <v>0.13</v>
      </c>
      <c r="AL20" s="18">
        <v>0.06</v>
      </c>
      <c r="AM20" s="17">
        <v>7.0000000000000007E-2</v>
      </c>
      <c r="AN20" s="18">
        <v>0</v>
      </c>
    </row>
    <row r="21" spans="1:40" ht="15" customHeight="1" x14ac:dyDescent="0.3">
      <c r="A21" s="2" t="s">
        <v>329</v>
      </c>
      <c r="B21" s="9" t="s">
        <v>950</v>
      </c>
      <c r="C21" s="13">
        <v>7</v>
      </c>
      <c r="D21" s="14">
        <v>3</v>
      </c>
      <c r="E21" s="15">
        <v>4</v>
      </c>
      <c r="F21" s="14">
        <v>0</v>
      </c>
      <c r="G21" s="13">
        <v>1</v>
      </c>
      <c r="H21" s="13">
        <v>0</v>
      </c>
      <c r="I21" s="13">
        <v>3</v>
      </c>
      <c r="J21" s="13">
        <v>0</v>
      </c>
      <c r="K21" s="13">
        <v>3</v>
      </c>
      <c r="L21" s="13">
        <v>1</v>
      </c>
      <c r="M21" s="13">
        <v>3</v>
      </c>
      <c r="N21" s="15">
        <v>3</v>
      </c>
      <c r="O21" s="14">
        <v>5</v>
      </c>
      <c r="P21" s="13">
        <v>1</v>
      </c>
      <c r="Q21" s="13">
        <v>1</v>
      </c>
      <c r="R21" s="13">
        <v>0</v>
      </c>
      <c r="S21" s="13">
        <v>0</v>
      </c>
      <c r="T21" s="13">
        <v>1</v>
      </c>
      <c r="U21" s="13">
        <v>1</v>
      </c>
      <c r="V21" s="13">
        <v>0</v>
      </c>
      <c r="W21" s="13">
        <v>0</v>
      </c>
      <c r="X21" s="13">
        <v>1</v>
      </c>
      <c r="Y21" s="13">
        <v>1</v>
      </c>
      <c r="Z21" s="15">
        <v>1</v>
      </c>
      <c r="AA21" s="14">
        <v>4</v>
      </c>
      <c r="AB21" s="13">
        <v>3</v>
      </c>
      <c r="AC21" s="13">
        <v>1</v>
      </c>
      <c r="AD21" s="13">
        <v>2</v>
      </c>
      <c r="AE21" s="13">
        <v>0</v>
      </c>
      <c r="AF21" s="15">
        <v>0</v>
      </c>
      <c r="AG21" s="14">
        <v>4</v>
      </c>
      <c r="AH21" s="13">
        <v>3</v>
      </c>
      <c r="AI21" s="13">
        <v>2</v>
      </c>
      <c r="AJ21" s="13">
        <v>2</v>
      </c>
      <c r="AK21" s="13">
        <v>0</v>
      </c>
      <c r="AL21" s="15">
        <v>3</v>
      </c>
      <c r="AM21" s="14">
        <v>7</v>
      </c>
      <c r="AN21" s="15">
        <v>0</v>
      </c>
    </row>
    <row r="22" spans="1:40" ht="15" customHeight="1" x14ac:dyDescent="0.3">
      <c r="A22" s="2" t="s">
        <v>329</v>
      </c>
      <c r="B22" s="9"/>
      <c r="C22" s="16">
        <v>0.03</v>
      </c>
      <c r="D22" s="17">
        <v>0.02</v>
      </c>
      <c r="E22" s="18">
        <v>0.05</v>
      </c>
      <c r="F22" s="17">
        <v>0</v>
      </c>
      <c r="G22" s="16">
        <v>0.03</v>
      </c>
      <c r="H22" s="16">
        <v>0</v>
      </c>
      <c r="I22" s="16">
        <v>0.06</v>
      </c>
      <c r="J22" s="16">
        <v>0</v>
      </c>
      <c r="K22" s="16">
        <v>0.04</v>
      </c>
      <c r="L22" s="16">
        <v>0.02</v>
      </c>
      <c r="M22" s="16">
        <v>0.04</v>
      </c>
      <c r="N22" s="18">
        <v>0.02</v>
      </c>
      <c r="O22" s="17">
        <v>0.03</v>
      </c>
      <c r="P22" s="16">
        <v>0.02</v>
      </c>
      <c r="Q22" s="16">
        <v>0.05</v>
      </c>
      <c r="R22" s="16">
        <v>0</v>
      </c>
      <c r="S22" s="16">
        <v>0</v>
      </c>
      <c r="T22" s="16">
        <v>0.02</v>
      </c>
      <c r="U22" s="16">
        <v>0.04</v>
      </c>
      <c r="V22" s="16">
        <v>0</v>
      </c>
      <c r="W22" s="16">
        <v>0</v>
      </c>
      <c r="X22" s="16">
        <v>0.04</v>
      </c>
      <c r="Y22" s="16">
        <v>0.04</v>
      </c>
      <c r="Z22" s="18">
        <v>0.02</v>
      </c>
      <c r="AA22" s="19">
        <v>0.02</v>
      </c>
      <c r="AB22" s="20">
        <v>0.09</v>
      </c>
      <c r="AC22" s="16">
        <v>0.17</v>
      </c>
      <c r="AD22" s="16">
        <v>0.13</v>
      </c>
      <c r="AE22" s="16">
        <v>0</v>
      </c>
      <c r="AF22" s="18">
        <v>0</v>
      </c>
      <c r="AG22" s="17">
        <v>0.02</v>
      </c>
      <c r="AH22" s="16">
        <v>0.05</v>
      </c>
      <c r="AI22" s="16">
        <v>0.02</v>
      </c>
      <c r="AJ22" s="16">
        <v>0.03</v>
      </c>
      <c r="AK22" s="16">
        <v>0</v>
      </c>
      <c r="AL22" s="21">
        <v>0.1</v>
      </c>
      <c r="AM22" s="17">
        <v>0.03</v>
      </c>
      <c r="AN22" s="18">
        <v>0</v>
      </c>
    </row>
    <row r="23" spans="1:40" ht="15" customHeight="1" x14ac:dyDescent="0.3">
      <c r="A23" s="2" t="s">
        <v>329</v>
      </c>
      <c r="B23" s="9"/>
      <c r="D23" s="22"/>
      <c r="E23" s="9"/>
      <c r="F23" s="22"/>
      <c r="N23" s="9"/>
      <c r="O23" s="22"/>
      <c r="Z23" s="9"/>
      <c r="AA23" s="22"/>
      <c r="AB23" s="12" t="s">
        <v>377</v>
      </c>
      <c r="AF23" s="9"/>
      <c r="AG23" s="22"/>
      <c r="AL23" s="11" t="s">
        <v>413</v>
      </c>
      <c r="AM23" s="22"/>
      <c r="AN23" s="9"/>
    </row>
    <row r="24" spans="1:40" ht="15" customHeight="1" x14ac:dyDescent="0.3">
      <c r="A24" s="2" t="s">
        <v>329</v>
      </c>
      <c r="B24" s="9" t="s">
        <v>774</v>
      </c>
      <c r="C24" s="13">
        <v>3</v>
      </c>
      <c r="D24" s="14">
        <v>2</v>
      </c>
      <c r="E24" s="15">
        <v>1</v>
      </c>
      <c r="F24" s="14">
        <v>0</v>
      </c>
      <c r="G24" s="13">
        <v>1</v>
      </c>
      <c r="H24" s="13">
        <v>0</v>
      </c>
      <c r="I24" s="13">
        <v>0</v>
      </c>
      <c r="J24" s="13">
        <v>0</v>
      </c>
      <c r="K24" s="13">
        <v>2</v>
      </c>
      <c r="L24" s="13">
        <v>1</v>
      </c>
      <c r="M24" s="13">
        <v>0</v>
      </c>
      <c r="N24" s="15">
        <v>2</v>
      </c>
      <c r="O24" s="14">
        <v>3</v>
      </c>
      <c r="P24" s="13">
        <v>0</v>
      </c>
      <c r="Q24" s="13">
        <v>0</v>
      </c>
      <c r="R24" s="13">
        <v>0</v>
      </c>
      <c r="S24" s="13">
        <v>2</v>
      </c>
      <c r="T24" s="13">
        <v>0</v>
      </c>
      <c r="U24" s="13">
        <v>0</v>
      </c>
      <c r="V24" s="13">
        <v>0</v>
      </c>
      <c r="W24" s="13">
        <v>1</v>
      </c>
      <c r="X24" s="13">
        <v>0</v>
      </c>
      <c r="Y24" s="13">
        <v>0</v>
      </c>
      <c r="Z24" s="15">
        <v>0</v>
      </c>
      <c r="AA24" s="14">
        <v>3</v>
      </c>
      <c r="AB24" s="13">
        <v>0</v>
      </c>
      <c r="AC24" s="13">
        <v>0</v>
      </c>
      <c r="AD24" s="13">
        <v>0</v>
      </c>
      <c r="AE24" s="13">
        <v>0</v>
      </c>
      <c r="AF24" s="15">
        <v>0</v>
      </c>
      <c r="AG24" s="14">
        <v>2</v>
      </c>
      <c r="AH24" s="13">
        <v>1</v>
      </c>
      <c r="AI24" s="13">
        <v>1</v>
      </c>
      <c r="AJ24" s="13">
        <v>1</v>
      </c>
      <c r="AK24" s="13">
        <v>0</v>
      </c>
      <c r="AL24" s="15">
        <v>1</v>
      </c>
      <c r="AM24" s="14">
        <v>3</v>
      </c>
      <c r="AN24" s="15">
        <v>0</v>
      </c>
    </row>
    <row r="25" spans="1:40" ht="15" customHeight="1" x14ac:dyDescent="0.3">
      <c r="A25" s="2" t="s">
        <v>329</v>
      </c>
      <c r="B25" s="9"/>
      <c r="C25" s="16">
        <v>0.01</v>
      </c>
      <c r="D25" s="17">
        <v>0.01</v>
      </c>
      <c r="E25" s="18">
        <v>0.01</v>
      </c>
      <c r="F25" s="17">
        <v>0</v>
      </c>
      <c r="G25" s="16">
        <v>0.04</v>
      </c>
      <c r="H25" s="16">
        <v>0</v>
      </c>
      <c r="I25" s="16">
        <v>0</v>
      </c>
      <c r="J25" s="16">
        <v>0</v>
      </c>
      <c r="K25" s="16">
        <v>0.02</v>
      </c>
      <c r="L25" s="16">
        <v>0.03</v>
      </c>
      <c r="M25" s="16">
        <v>0</v>
      </c>
      <c r="N25" s="18">
        <v>0.01</v>
      </c>
      <c r="O25" s="17">
        <v>0.02</v>
      </c>
      <c r="P25" s="16">
        <v>0</v>
      </c>
      <c r="Q25" s="16">
        <v>0</v>
      </c>
      <c r="R25" s="16">
        <v>0</v>
      </c>
      <c r="S25" s="16">
        <v>0.12</v>
      </c>
      <c r="T25" s="16">
        <v>0</v>
      </c>
      <c r="U25" s="16">
        <v>0</v>
      </c>
      <c r="V25" s="16">
        <v>0</v>
      </c>
      <c r="W25" s="16">
        <v>0.12</v>
      </c>
      <c r="X25" s="16">
        <v>0</v>
      </c>
      <c r="Y25" s="16">
        <v>0</v>
      </c>
      <c r="Z25" s="18">
        <v>0</v>
      </c>
      <c r="AA25" s="17">
        <v>0.01</v>
      </c>
      <c r="AB25" s="16">
        <v>0</v>
      </c>
      <c r="AC25" s="16">
        <v>0</v>
      </c>
      <c r="AD25" s="16">
        <v>0</v>
      </c>
      <c r="AE25" s="16">
        <v>0</v>
      </c>
      <c r="AF25" s="18">
        <v>0</v>
      </c>
      <c r="AG25" s="17">
        <v>0.01</v>
      </c>
      <c r="AH25" s="16">
        <v>0.02</v>
      </c>
      <c r="AI25" s="16">
        <v>0.01</v>
      </c>
      <c r="AJ25" s="16">
        <v>0.01</v>
      </c>
      <c r="AK25" s="16">
        <v>0</v>
      </c>
      <c r="AL25" s="18">
        <v>0.04</v>
      </c>
      <c r="AM25" s="17">
        <v>0.01</v>
      </c>
      <c r="AN25" s="18">
        <v>0</v>
      </c>
    </row>
    <row r="26" spans="1:40" ht="15" customHeight="1" x14ac:dyDescent="0.3">
      <c r="A26" s="2" t="s">
        <v>329</v>
      </c>
      <c r="B26" s="9" t="s">
        <v>960</v>
      </c>
      <c r="C26" s="13">
        <v>164</v>
      </c>
      <c r="D26" s="14">
        <v>114</v>
      </c>
      <c r="E26" s="15">
        <v>50</v>
      </c>
      <c r="F26" s="14">
        <v>7</v>
      </c>
      <c r="G26" s="13">
        <v>18</v>
      </c>
      <c r="H26" s="13">
        <v>19</v>
      </c>
      <c r="I26" s="13">
        <v>29</v>
      </c>
      <c r="J26" s="13">
        <v>30</v>
      </c>
      <c r="K26" s="13">
        <v>61</v>
      </c>
      <c r="L26" s="13">
        <v>25</v>
      </c>
      <c r="M26" s="13">
        <v>48</v>
      </c>
      <c r="N26" s="15">
        <v>91</v>
      </c>
      <c r="O26" s="14">
        <v>103</v>
      </c>
      <c r="P26" s="13">
        <v>28</v>
      </c>
      <c r="Q26" s="13">
        <v>11</v>
      </c>
      <c r="R26" s="13">
        <v>5</v>
      </c>
      <c r="S26" s="13">
        <v>9</v>
      </c>
      <c r="T26" s="13">
        <v>32</v>
      </c>
      <c r="U26" s="13">
        <v>12</v>
      </c>
      <c r="V26" s="13">
        <v>0</v>
      </c>
      <c r="W26" s="13">
        <v>4</v>
      </c>
      <c r="X26" s="13">
        <v>15</v>
      </c>
      <c r="Y26" s="13">
        <v>12</v>
      </c>
      <c r="Z26" s="15">
        <v>34</v>
      </c>
      <c r="AA26" s="14">
        <v>145</v>
      </c>
      <c r="AB26" s="13">
        <v>19</v>
      </c>
      <c r="AC26" s="13">
        <v>4</v>
      </c>
      <c r="AD26" s="13">
        <v>7</v>
      </c>
      <c r="AE26" s="13">
        <v>9</v>
      </c>
      <c r="AF26" s="15">
        <v>0</v>
      </c>
      <c r="AG26" s="14">
        <v>131</v>
      </c>
      <c r="AH26" s="13">
        <v>33</v>
      </c>
      <c r="AI26" s="13">
        <v>73</v>
      </c>
      <c r="AJ26" s="13">
        <v>58</v>
      </c>
      <c r="AK26" s="13">
        <v>16</v>
      </c>
      <c r="AL26" s="15">
        <v>17</v>
      </c>
      <c r="AM26" s="14">
        <v>164</v>
      </c>
      <c r="AN26" s="15">
        <v>0</v>
      </c>
    </row>
    <row r="27" spans="1:40" ht="15" customHeight="1" x14ac:dyDescent="0.3">
      <c r="A27" s="2" t="s">
        <v>329</v>
      </c>
      <c r="B27" s="9"/>
      <c r="C27" s="16">
        <v>0.69</v>
      </c>
      <c r="D27" s="17">
        <v>0.7</v>
      </c>
      <c r="E27" s="18">
        <v>0.68</v>
      </c>
      <c r="F27" s="17">
        <v>0.62</v>
      </c>
      <c r="G27" s="16">
        <v>0.72</v>
      </c>
      <c r="H27" s="16">
        <v>0.66</v>
      </c>
      <c r="I27" s="16">
        <v>0.64</v>
      </c>
      <c r="J27" s="16">
        <v>0.69</v>
      </c>
      <c r="K27" s="16">
        <v>0.74</v>
      </c>
      <c r="L27" s="16">
        <v>0.69</v>
      </c>
      <c r="M27" s="16">
        <v>0.65</v>
      </c>
      <c r="N27" s="18">
        <v>0.72</v>
      </c>
      <c r="O27" s="17">
        <v>0.67</v>
      </c>
      <c r="P27" s="16">
        <v>0.69</v>
      </c>
      <c r="Q27" s="16">
        <v>0.72</v>
      </c>
      <c r="R27" s="16">
        <v>0.85</v>
      </c>
      <c r="S27" s="16">
        <v>0.56999999999999995</v>
      </c>
      <c r="T27" s="16">
        <v>0.77</v>
      </c>
      <c r="U27" s="16">
        <v>0.63</v>
      </c>
      <c r="V27" s="16">
        <v>0</v>
      </c>
      <c r="W27" s="16">
        <v>0.53</v>
      </c>
      <c r="X27" s="16">
        <v>0.65</v>
      </c>
      <c r="Y27" s="16">
        <v>0.65</v>
      </c>
      <c r="Z27" s="18">
        <v>0.74</v>
      </c>
      <c r="AA27" s="17">
        <v>0.71</v>
      </c>
      <c r="AB27" s="16">
        <v>0.6</v>
      </c>
      <c r="AC27" s="16">
        <v>0.83</v>
      </c>
      <c r="AD27" s="16">
        <v>0.44</v>
      </c>
      <c r="AE27" s="16">
        <v>0.71</v>
      </c>
      <c r="AF27" s="18">
        <v>0</v>
      </c>
      <c r="AG27" s="17">
        <v>0.71</v>
      </c>
      <c r="AH27" s="16">
        <v>0.64</v>
      </c>
      <c r="AI27" s="16">
        <v>0.71</v>
      </c>
      <c r="AJ27" s="16">
        <v>0.71</v>
      </c>
      <c r="AK27" s="16">
        <v>0.64</v>
      </c>
      <c r="AL27" s="18">
        <v>0.64</v>
      </c>
      <c r="AM27" s="17">
        <v>0.69</v>
      </c>
      <c r="AN27" s="18">
        <v>0</v>
      </c>
    </row>
    <row r="28" spans="1:40" ht="15" customHeight="1" x14ac:dyDescent="0.3">
      <c r="A28" s="2" t="s">
        <v>329</v>
      </c>
      <c r="B28" s="9" t="s">
        <v>970</v>
      </c>
      <c r="C28" s="13">
        <v>23</v>
      </c>
      <c r="D28" s="14">
        <v>15</v>
      </c>
      <c r="E28" s="15">
        <v>8</v>
      </c>
      <c r="F28" s="14">
        <v>1</v>
      </c>
      <c r="G28" s="13">
        <v>2</v>
      </c>
      <c r="H28" s="13">
        <v>3</v>
      </c>
      <c r="I28" s="13">
        <v>7</v>
      </c>
      <c r="J28" s="13">
        <v>5</v>
      </c>
      <c r="K28" s="13">
        <v>6</v>
      </c>
      <c r="L28" s="13">
        <v>3</v>
      </c>
      <c r="M28" s="13">
        <v>10</v>
      </c>
      <c r="N28" s="15">
        <v>10</v>
      </c>
      <c r="O28" s="14">
        <v>14</v>
      </c>
      <c r="P28" s="13">
        <v>3</v>
      </c>
      <c r="Q28" s="13">
        <v>2</v>
      </c>
      <c r="R28" s="13">
        <v>0</v>
      </c>
      <c r="S28" s="13">
        <v>0</v>
      </c>
      <c r="T28" s="13">
        <v>6</v>
      </c>
      <c r="U28" s="13">
        <v>2</v>
      </c>
      <c r="V28" s="13">
        <v>0</v>
      </c>
      <c r="W28" s="13">
        <v>1</v>
      </c>
      <c r="X28" s="13">
        <v>3</v>
      </c>
      <c r="Y28" s="13">
        <v>4</v>
      </c>
      <c r="Z28" s="15">
        <v>2</v>
      </c>
      <c r="AA28" s="14">
        <v>15</v>
      </c>
      <c r="AB28" s="13">
        <v>7</v>
      </c>
      <c r="AC28" s="13">
        <v>1</v>
      </c>
      <c r="AD28" s="13">
        <v>6</v>
      </c>
      <c r="AE28" s="13">
        <v>1</v>
      </c>
      <c r="AF28" s="15">
        <v>0</v>
      </c>
      <c r="AG28" s="14">
        <v>15</v>
      </c>
      <c r="AH28" s="13">
        <v>7</v>
      </c>
      <c r="AI28" s="13">
        <v>8</v>
      </c>
      <c r="AJ28" s="13">
        <v>7</v>
      </c>
      <c r="AK28" s="13">
        <v>3</v>
      </c>
      <c r="AL28" s="15">
        <v>4</v>
      </c>
      <c r="AM28" s="14">
        <v>23</v>
      </c>
      <c r="AN28" s="15">
        <v>0</v>
      </c>
    </row>
    <row r="29" spans="1:40" ht="15" customHeight="1" x14ac:dyDescent="0.3">
      <c r="A29" s="2" t="s">
        <v>329</v>
      </c>
      <c r="B29" s="9"/>
      <c r="C29" s="16">
        <v>0.1</v>
      </c>
      <c r="D29" s="17">
        <v>0.09</v>
      </c>
      <c r="E29" s="18">
        <v>0.1</v>
      </c>
      <c r="F29" s="17">
        <v>0.09</v>
      </c>
      <c r="G29" s="16">
        <v>0.06</v>
      </c>
      <c r="H29" s="16">
        <v>0.1</v>
      </c>
      <c r="I29" s="16">
        <v>0.15</v>
      </c>
      <c r="J29" s="16">
        <v>0.11</v>
      </c>
      <c r="K29" s="16">
        <v>7.0000000000000007E-2</v>
      </c>
      <c r="L29" s="16">
        <v>7.0000000000000007E-2</v>
      </c>
      <c r="M29" s="16">
        <v>0.13</v>
      </c>
      <c r="N29" s="18">
        <v>0.08</v>
      </c>
      <c r="O29" s="17">
        <v>0.09</v>
      </c>
      <c r="P29" s="16">
        <v>7.0000000000000007E-2</v>
      </c>
      <c r="Q29" s="16">
        <v>0.12</v>
      </c>
      <c r="R29" s="16">
        <v>0</v>
      </c>
      <c r="S29" s="16">
        <v>0</v>
      </c>
      <c r="T29" s="16">
        <v>0.14000000000000001</v>
      </c>
      <c r="U29" s="16">
        <v>0.09</v>
      </c>
      <c r="V29" s="16">
        <v>0</v>
      </c>
      <c r="W29" s="16">
        <v>0.12</v>
      </c>
      <c r="X29" s="16">
        <v>0.13</v>
      </c>
      <c r="Y29" s="16">
        <v>0.22</v>
      </c>
      <c r="Z29" s="18">
        <v>0.05</v>
      </c>
      <c r="AA29" s="19">
        <v>0.08</v>
      </c>
      <c r="AB29" s="20">
        <v>0.23</v>
      </c>
      <c r="AC29" s="16">
        <v>0.17</v>
      </c>
      <c r="AD29" s="16">
        <v>0.38</v>
      </c>
      <c r="AE29" s="16">
        <v>7.0000000000000007E-2</v>
      </c>
      <c r="AF29" s="18">
        <v>0</v>
      </c>
      <c r="AG29" s="17">
        <v>0.08</v>
      </c>
      <c r="AH29" s="16">
        <v>0.14000000000000001</v>
      </c>
      <c r="AI29" s="16">
        <v>0.08</v>
      </c>
      <c r="AJ29" s="16">
        <v>0.09</v>
      </c>
      <c r="AK29" s="16">
        <v>0.13</v>
      </c>
      <c r="AL29" s="18">
        <v>0.16</v>
      </c>
      <c r="AM29" s="17">
        <v>0.1</v>
      </c>
      <c r="AN29" s="18">
        <v>0</v>
      </c>
    </row>
    <row r="30" spans="1:40" ht="15" customHeight="1" x14ac:dyDescent="0.3">
      <c r="A30" s="2" t="s">
        <v>329</v>
      </c>
      <c r="B30" s="9"/>
      <c r="C30" s="28"/>
      <c r="D30" s="29"/>
      <c r="E30" s="30"/>
      <c r="F30" s="29"/>
      <c r="G30" s="28"/>
      <c r="H30" s="28"/>
      <c r="I30" s="28"/>
      <c r="J30" s="28"/>
      <c r="K30" s="28"/>
      <c r="L30" s="28"/>
      <c r="M30" s="28"/>
      <c r="N30" s="30"/>
      <c r="O30" s="29"/>
      <c r="P30" s="28"/>
      <c r="Q30" s="28"/>
      <c r="R30" s="28"/>
      <c r="S30" s="28"/>
      <c r="T30" s="28"/>
      <c r="U30" s="28"/>
      <c r="V30" s="28"/>
      <c r="W30" s="28"/>
      <c r="X30" s="28"/>
      <c r="Y30" s="28"/>
      <c r="Z30" s="30"/>
      <c r="AA30" s="29"/>
      <c r="AB30" s="47" t="s">
        <v>377</v>
      </c>
      <c r="AC30" s="28"/>
      <c r="AD30" s="28"/>
      <c r="AE30" s="28"/>
      <c r="AF30" s="30"/>
      <c r="AG30" s="29"/>
      <c r="AH30" s="28"/>
      <c r="AI30" s="28"/>
      <c r="AJ30" s="28"/>
      <c r="AK30" s="28"/>
      <c r="AL30" s="30"/>
      <c r="AM30" s="29"/>
      <c r="AN30" s="30"/>
    </row>
    <row r="31" spans="1:40" x14ac:dyDescent="0.3">
      <c r="A31" s="2" t="s">
        <v>329</v>
      </c>
      <c r="B31" s="2" t="s">
        <v>457</v>
      </c>
    </row>
    <row r="32" spans="1:40" x14ac:dyDescent="0.3">
      <c r="A32" s="2" t="s">
        <v>329</v>
      </c>
      <c r="B32" s="2" t="s">
        <v>458</v>
      </c>
    </row>
    <row r="33" spans="1:2" ht="15" customHeight="1" x14ac:dyDescent="0.3">
      <c r="A33" s="2" t="s">
        <v>329</v>
      </c>
    </row>
    <row r="34" spans="1:2" ht="15" customHeight="1" x14ac:dyDescent="0.3">
      <c r="A34" s="2" t="s">
        <v>329</v>
      </c>
      <c r="B34" s="2" t="s">
        <v>459</v>
      </c>
    </row>
  </sheetData>
  <mergeCells count="6">
    <mergeCell ref="AM6:AN6"/>
    <mergeCell ref="D6:E6"/>
    <mergeCell ref="F6:N6"/>
    <mergeCell ref="O6:Z6"/>
    <mergeCell ref="AA6:AF6"/>
    <mergeCell ref="AG6:AL6"/>
  </mergeCells>
  <hyperlinks>
    <hyperlink ref="B1" location="'Contents'!E1" display="&lt;&lt; Contents" xr:uid="{00000000-0004-0000-7000-000000000000}"/>
  </hyperlinks>
  <pageMargins left="0.7" right="0.7" top="0.75" bottom="0.75" header="0.3" footer="0.3"/>
  <headerFooter>
    <oddHeader>&amp;L&amp;"Aptos"&amp;12&amp;K000000 Classification: CONFIDENTIAL&amp;1#_x000D_</oddHeader>
  </headerFooter>
</worksheet>
</file>

<file path=xl/worksheets/sheet1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100-000000000000}">
  <dimension ref="A1:AN34"/>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1392</v>
      </c>
    </row>
    <row r="4" spans="1:40" x14ac:dyDescent="0.3">
      <c r="A4" s="2" t="s">
        <v>329</v>
      </c>
      <c r="B4" s="2" t="s">
        <v>1393</v>
      </c>
    </row>
    <row r="5" spans="1:40" x14ac:dyDescent="0.3">
      <c r="A5" s="2" t="s">
        <v>329</v>
      </c>
      <c r="B5" s="2" t="s">
        <v>59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377</v>
      </c>
      <c r="AN8" s="11" t="s">
        <v>463</v>
      </c>
    </row>
    <row r="9" spans="1:40" ht="15" customHeight="1" x14ac:dyDescent="0.3">
      <c r="A9" s="2" t="s">
        <v>329</v>
      </c>
      <c r="B9" s="9" t="s">
        <v>391</v>
      </c>
      <c r="C9" s="13">
        <v>104</v>
      </c>
      <c r="D9" s="14">
        <v>65</v>
      </c>
      <c r="E9" s="15">
        <v>39</v>
      </c>
      <c r="F9" s="14">
        <v>5</v>
      </c>
      <c r="G9" s="13">
        <v>26</v>
      </c>
      <c r="H9" s="13">
        <v>21</v>
      </c>
      <c r="I9" s="13">
        <v>12</v>
      </c>
      <c r="J9" s="13">
        <v>10</v>
      </c>
      <c r="K9" s="13">
        <v>30</v>
      </c>
      <c r="L9" s="13">
        <v>31</v>
      </c>
      <c r="M9" s="13">
        <v>33</v>
      </c>
      <c r="N9" s="15">
        <v>40</v>
      </c>
      <c r="O9" s="14">
        <v>104</v>
      </c>
      <c r="P9" s="13">
        <v>0</v>
      </c>
      <c r="Q9" s="13">
        <v>14</v>
      </c>
      <c r="R9" s="13">
        <v>4</v>
      </c>
      <c r="S9" s="13">
        <v>15</v>
      </c>
      <c r="T9" s="13">
        <v>0</v>
      </c>
      <c r="U9" s="13">
        <v>11</v>
      </c>
      <c r="V9" s="13">
        <v>0</v>
      </c>
      <c r="W9" s="13">
        <v>2</v>
      </c>
      <c r="X9" s="13">
        <v>12</v>
      </c>
      <c r="Y9" s="13">
        <v>15</v>
      </c>
      <c r="Z9" s="15">
        <v>31</v>
      </c>
      <c r="AA9" s="14">
        <v>75</v>
      </c>
      <c r="AB9" s="13">
        <v>28</v>
      </c>
      <c r="AC9" s="13">
        <v>6</v>
      </c>
      <c r="AD9" s="13">
        <v>10</v>
      </c>
      <c r="AE9" s="13">
        <v>12</v>
      </c>
      <c r="AF9" s="15">
        <v>0</v>
      </c>
      <c r="AG9" s="14">
        <v>67</v>
      </c>
      <c r="AH9" s="13">
        <v>37</v>
      </c>
      <c r="AI9" s="13">
        <v>40</v>
      </c>
      <c r="AJ9" s="13">
        <v>27</v>
      </c>
      <c r="AK9" s="13">
        <v>22</v>
      </c>
      <c r="AL9" s="15">
        <v>15</v>
      </c>
      <c r="AM9" s="14">
        <v>104</v>
      </c>
      <c r="AN9" s="15">
        <v>0</v>
      </c>
    </row>
    <row r="10" spans="1:40" ht="15" customHeight="1" x14ac:dyDescent="0.3">
      <c r="A10" s="2" t="s">
        <v>329</v>
      </c>
      <c r="B10" s="9" t="s">
        <v>338</v>
      </c>
      <c r="C10" s="13">
        <v>100</v>
      </c>
      <c r="D10" s="14">
        <v>63</v>
      </c>
      <c r="E10" s="15">
        <v>37</v>
      </c>
      <c r="F10" s="14">
        <v>5</v>
      </c>
      <c r="G10" s="13">
        <v>24</v>
      </c>
      <c r="H10" s="13">
        <v>20</v>
      </c>
      <c r="I10" s="13">
        <v>11</v>
      </c>
      <c r="J10" s="13">
        <v>10</v>
      </c>
      <c r="K10" s="13">
        <v>31</v>
      </c>
      <c r="L10" s="13">
        <v>28</v>
      </c>
      <c r="M10" s="13">
        <v>31</v>
      </c>
      <c r="N10" s="15">
        <v>41</v>
      </c>
      <c r="O10" s="14">
        <v>100</v>
      </c>
      <c r="P10" s="13">
        <v>0</v>
      </c>
      <c r="Q10" s="13">
        <v>12</v>
      </c>
      <c r="R10" s="13">
        <v>3</v>
      </c>
      <c r="S10" s="13">
        <v>14</v>
      </c>
      <c r="T10" s="13">
        <v>0</v>
      </c>
      <c r="U10" s="13">
        <v>10</v>
      </c>
      <c r="V10" s="13">
        <v>0</v>
      </c>
      <c r="W10" s="13">
        <v>2</v>
      </c>
      <c r="X10" s="13">
        <v>12</v>
      </c>
      <c r="Y10" s="13">
        <v>13</v>
      </c>
      <c r="Z10" s="15">
        <v>32</v>
      </c>
      <c r="AA10" s="14">
        <v>75</v>
      </c>
      <c r="AB10" s="13">
        <v>25</v>
      </c>
      <c r="AC10" s="13">
        <v>6</v>
      </c>
      <c r="AD10" s="13">
        <v>9</v>
      </c>
      <c r="AE10" s="13">
        <v>10</v>
      </c>
      <c r="AF10" s="15">
        <v>0</v>
      </c>
      <c r="AG10" s="14">
        <v>64</v>
      </c>
      <c r="AH10" s="13">
        <v>36</v>
      </c>
      <c r="AI10" s="13">
        <v>35</v>
      </c>
      <c r="AJ10" s="13">
        <v>29</v>
      </c>
      <c r="AK10" s="13">
        <v>23</v>
      </c>
      <c r="AL10" s="15">
        <v>13</v>
      </c>
      <c r="AM10" s="14">
        <v>100</v>
      </c>
      <c r="AN10" s="15">
        <v>0</v>
      </c>
    </row>
    <row r="11" spans="1:40" ht="15" customHeight="1" x14ac:dyDescent="0.3">
      <c r="A11" s="2" t="s">
        <v>329</v>
      </c>
      <c r="B11" s="9" t="s">
        <v>909</v>
      </c>
      <c r="C11" s="13">
        <v>30</v>
      </c>
      <c r="D11" s="14">
        <v>23</v>
      </c>
      <c r="E11" s="15">
        <v>6</v>
      </c>
      <c r="F11" s="14">
        <v>1</v>
      </c>
      <c r="G11" s="13">
        <v>7</v>
      </c>
      <c r="H11" s="13">
        <v>8</v>
      </c>
      <c r="I11" s="13">
        <v>4</v>
      </c>
      <c r="J11" s="13">
        <v>2</v>
      </c>
      <c r="K11" s="13">
        <v>7</v>
      </c>
      <c r="L11" s="13">
        <v>8</v>
      </c>
      <c r="M11" s="13">
        <v>13</v>
      </c>
      <c r="N11" s="15">
        <v>9</v>
      </c>
      <c r="O11" s="14">
        <v>30</v>
      </c>
      <c r="P11" s="13">
        <v>0</v>
      </c>
      <c r="Q11" s="13">
        <v>5</v>
      </c>
      <c r="R11" s="13">
        <v>1</v>
      </c>
      <c r="S11" s="13">
        <v>4</v>
      </c>
      <c r="T11" s="13">
        <v>0</v>
      </c>
      <c r="U11" s="13">
        <v>4</v>
      </c>
      <c r="V11" s="13">
        <v>0</v>
      </c>
      <c r="W11" s="13">
        <v>1</v>
      </c>
      <c r="X11" s="13">
        <v>3</v>
      </c>
      <c r="Y11" s="13">
        <v>2</v>
      </c>
      <c r="Z11" s="15">
        <v>11</v>
      </c>
      <c r="AA11" s="14">
        <v>22</v>
      </c>
      <c r="AB11" s="13">
        <v>8</v>
      </c>
      <c r="AC11" s="13">
        <v>0</v>
      </c>
      <c r="AD11" s="13">
        <v>3</v>
      </c>
      <c r="AE11" s="13">
        <v>5</v>
      </c>
      <c r="AF11" s="15">
        <v>0</v>
      </c>
      <c r="AG11" s="14">
        <v>19</v>
      </c>
      <c r="AH11" s="13">
        <v>10</v>
      </c>
      <c r="AI11" s="13">
        <v>14</v>
      </c>
      <c r="AJ11" s="13">
        <v>6</v>
      </c>
      <c r="AK11" s="13">
        <v>6</v>
      </c>
      <c r="AL11" s="15">
        <v>4</v>
      </c>
      <c r="AM11" s="14">
        <v>30</v>
      </c>
      <c r="AN11" s="15">
        <v>0</v>
      </c>
    </row>
    <row r="12" spans="1:40" ht="15" customHeight="1" x14ac:dyDescent="0.3">
      <c r="A12" s="2" t="s">
        <v>329</v>
      </c>
      <c r="B12" s="9"/>
      <c r="C12" s="16">
        <v>0.3</v>
      </c>
      <c r="D12" s="19">
        <v>0.37</v>
      </c>
      <c r="E12" s="21">
        <v>0.17</v>
      </c>
      <c r="F12" s="17">
        <v>0.21</v>
      </c>
      <c r="G12" s="16">
        <v>0.28999999999999998</v>
      </c>
      <c r="H12" s="16">
        <v>0.41</v>
      </c>
      <c r="I12" s="16">
        <v>0.4</v>
      </c>
      <c r="J12" s="16">
        <v>0.2</v>
      </c>
      <c r="K12" s="16">
        <v>0.23</v>
      </c>
      <c r="L12" s="16">
        <v>0.28000000000000003</v>
      </c>
      <c r="M12" s="16">
        <v>0.41</v>
      </c>
      <c r="N12" s="18">
        <v>0.22</v>
      </c>
      <c r="O12" s="17">
        <v>0.3</v>
      </c>
      <c r="P12" s="16">
        <v>0</v>
      </c>
      <c r="Q12" s="16">
        <v>0.38</v>
      </c>
      <c r="R12" s="16">
        <v>0.23</v>
      </c>
      <c r="S12" s="16">
        <v>0.25</v>
      </c>
      <c r="T12" s="16">
        <v>0</v>
      </c>
      <c r="U12" s="16">
        <v>0.37</v>
      </c>
      <c r="V12" s="16">
        <v>0</v>
      </c>
      <c r="W12" s="16">
        <v>0.45</v>
      </c>
      <c r="X12" s="16">
        <v>0.26</v>
      </c>
      <c r="Y12" s="16">
        <v>0.14000000000000001</v>
      </c>
      <c r="Z12" s="18">
        <v>0.34</v>
      </c>
      <c r="AA12" s="17">
        <v>0.28999999999999998</v>
      </c>
      <c r="AB12" s="16">
        <v>0.3</v>
      </c>
      <c r="AC12" s="16">
        <v>0</v>
      </c>
      <c r="AD12" s="16">
        <v>0.3</v>
      </c>
      <c r="AE12" s="16">
        <v>0.48</v>
      </c>
      <c r="AF12" s="18">
        <v>0</v>
      </c>
      <c r="AG12" s="17">
        <v>0.3</v>
      </c>
      <c r="AH12" s="16">
        <v>0.28999999999999998</v>
      </c>
      <c r="AI12" s="16">
        <v>0.4</v>
      </c>
      <c r="AJ12" s="16">
        <v>0.19</v>
      </c>
      <c r="AK12" s="16">
        <v>0.28000000000000003</v>
      </c>
      <c r="AL12" s="18">
        <v>0.3</v>
      </c>
      <c r="AM12" s="17">
        <v>0.3</v>
      </c>
      <c r="AN12" s="18">
        <v>0</v>
      </c>
    </row>
    <row r="13" spans="1:40" ht="15" customHeight="1" x14ac:dyDescent="0.3">
      <c r="A13" s="2" t="s">
        <v>329</v>
      </c>
      <c r="B13" s="9"/>
      <c r="D13" s="10" t="s">
        <v>378</v>
      </c>
      <c r="E13" s="9"/>
      <c r="F13" s="22"/>
      <c r="N13" s="9"/>
      <c r="O13" s="22"/>
      <c r="Z13" s="9"/>
      <c r="AA13" s="22"/>
      <c r="AF13" s="9"/>
      <c r="AG13" s="22"/>
      <c r="AL13" s="9"/>
      <c r="AM13" s="22"/>
      <c r="AN13" s="9"/>
    </row>
    <row r="14" spans="1:40" ht="15" customHeight="1" x14ac:dyDescent="0.3">
      <c r="A14" s="2" t="s">
        <v>329</v>
      </c>
      <c r="B14" s="9" t="s">
        <v>922</v>
      </c>
      <c r="C14" s="13">
        <v>37</v>
      </c>
      <c r="D14" s="14">
        <v>22</v>
      </c>
      <c r="E14" s="15">
        <v>15</v>
      </c>
      <c r="F14" s="14">
        <v>1</v>
      </c>
      <c r="G14" s="13">
        <v>8</v>
      </c>
      <c r="H14" s="13">
        <v>4</v>
      </c>
      <c r="I14" s="13">
        <v>3</v>
      </c>
      <c r="J14" s="13">
        <v>3</v>
      </c>
      <c r="K14" s="13">
        <v>17</v>
      </c>
      <c r="L14" s="13">
        <v>9</v>
      </c>
      <c r="M14" s="13">
        <v>8</v>
      </c>
      <c r="N14" s="15">
        <v>20</v>
      </c>
      <c r="O14" s="14">
        <v>37</v>
      </c>
      <c r="P14" s="13">
        <v>0</v>
      </c>
      <c r="Q14" s="13">
        <v>3</v>
      </c>
      <c r="R14" s="13">
        <v>3</v>
      </c>
      <c r="S14" s="13">
        <v>7</v>
      </c>
      <c r="T14" s="13">
        <v>0</v>
      </c>
      <c r="U14" s="13">
        <v>2</v>
      </c>
      <c r="V14" s="13">
        <v>0</v>
      </c>
      <c r="W14" s="13">
        <v>1</v>
      </c>
      <c r="X14" s="13">
        <v>5</v>
      </c>
      <c r="Y14" s="13">
        <v>7</v>
      </c>
      <c r="Z14" s="15">
        <v>9</v>
      </c>
      <c r="AA14" s="14">
        <v>30</v>
      </c>
      <c r="AB14" s="13">
        <v>7</v>
      </c>
      <c r="AC14" s="13">
        <v>5</v>
      </c>
      <c r="AD14" s="13">
        <v>1</v>
      </c>
      <c r="AE14" s="13">
        <v>2</v>
      </c>
      <c r="AF14" s="15">
        <v>0</v>
      </c>
      <c r="AG14" s="14">
        <v>27</v>
      </c>
      <c r="AH14" s="13">
        <v>10</v>
      </c>
      <c r="AI14" s="13">
        <v>13</v>
      </c>
      <c r="AJ14" s="13">
        <v>14</v>
      </c>
      <c r="AK14" s="13">
        <v>4</v>
      </c>
      <c r="AL14" s="15">
        <v>6</v>
      </c>
      <c r="AM14" s="14">
        <v>37</v>
      </c>
      <c r="AN14" s="15">
        <v>0</v>
      </c>
    </row>
    <row r="15" spans="1:40" ht="15" customHeight="1" x14ac:dyDescent="0.3">
      <c r="A15" s="2" t="s">
        <v>329</v>
      </c>
      <c r="B15" s="9"/>
      <c r="C15" s="16">
        <v>0.37</v>
      </c>
      <c r="D15" s="17">
        <v>0.35</v>
      </c>
      <c r="E15" s="18">
        <v>0.39</v>
      </c>
      <c r="F15" s="17">
        <v>0.18</v>
      </c>
      <c r="G15" s="16">
        <v>0.35</v>
      </c>
      <c r="H15" s="16">
        <v>0.22</v>
      </c>
      <c r="I15" s="16">
        <v>0.28999999999999998</v>
      </c>
      <c r="J15" s="16">
        <v>0.28999999999999998</v>
      </c>
      <c r="K15" s="20">
        <v>0.55000000000000004</v>
      </c>
      <c r="L15" s="16">
        <v>0.32</v>
      </c>
      <c r="M15" s="16">
        <v>0.25</v>
      </c>
      <c r="N15" s="21">
        <v>0.49</v>
      </c>
      <c r="O15" s="17">
        <v>0.37</v>
      </c>
      <c r="P15" s="16">
        <v>0</v>
      </c>
      <c r="Q15" s="16">
        <v>0.26</v>
      </c>
      <c r="R15" s="16">
        <v>0.77</v>
      </c>
      <c r="S15" s="16">
        <v>0.47</v>
      </c>
      <c r="T15" s="16">
        <v>0</v>
      </c>
      <c r="U15" s="16">
        <v>0.17</v>
      </c>
      <c r="V15" s="16">
        <v>0</v>
      </c>
      <c r="W15" s="16">
        <v>0.55000000000000004</v>
      </c>
      <c r="X15" s="16">
        <v>0.41</v>
      </c>
      <c r="Y15" s="16">
        <v>0.53</v>
      </c>
      <c r="Z15" s="18">
        <v>0.28999999999999998</v>
      </c>
      <c r="AA15" s="17">
        <v>0.4</v>
      </c>
      <c r="AB15" s="16">
        <v>0.28000000000000003</v>
      </c>
      <c r="AC15" s="16">
        <v>0.8</v>
      </c>
      <c r="AD15" s="16">
        <v>0.09</v>
      </c>
      <c r="AE15" s="16">
        <v>0.16</v>
      </c>
      <c r="AF15" s="18">
        <v>0</v>
      </c>
      <c r="AG15" s="17">
        <v>0.42</v>
      </c>
      <c r="AH15" s="16">
        <v>0.27</v>
      </c>
      <c r="AI15" s="16">
        <v>0.38</v>
      </c>
      <c r="AJ15" s="16">
        <v>0.47</v>
      </c>
      <c r="AK15" s="16">
        <v>0.18</v>
      </c>
      <c r="AL15" s="18">
        <v>0.43</v>
      </c>
      <c r="AM15" s="17">
        <v>0.37</v>
      </c>
      <c r="AN15" s="18">
        <v>0</v>
      </c>
    </row>
    <row r="16" spans="1:40" ht="15" customHeight="1" x14ac:dyDescent="0.3">
      <c r="A16" s="2" t="s">
        <v>329</v>
      </c>
      <c r="B16" s="9"/>
      <c r="D16" s="22"/>
      <c r="E16" s="9"/>
      <c r="F16" s="22"/>
      <c r="K16" s="12" t="s">
        <v>384</v>
      </c>
      <c r="N16" s="11" t="s">
        <v>384</v>
      </c>
      <c r="O16" s="22"/>
      <c r="Z16" s="9"/>
      <c r="AA16" s="22"/>
      <c r="AF16" s="9"/>
      <c r="AG16" s="22"/>
      <c r="AL16" s="9"/>
      <c r="AM16" s="22"/>
      <c r="AN16" s="9"/>
    </row>
    <row r="17" spans="1:40" ht="15" customHeight="1" x14ac:dyDescent="0.3">
      <c r="A17" s="2" t="s">
        <v>329</v>
      </c>
      <c r="B17" s="9" t="s">
        <v>930</v>
      </c>
      <c r="C17" s="13">
        <v>18</v>
      </c>
      <c r="D17" s="14">
        <v>6</v>
      </c>
      <c r="E17" s="15">
        <v>13</v>
      </c>
      <c r="F17" s="14">
        <v>3</v>
      </c>
      <c r="G17" s="13">
        <v>5</v>
      </c>
      <c r="H17" s="13">
        <v>4</v>
      </c>
      <c r="I17" s="13">
        <v>2</v>
      </c>
      <c r="J17" s="13">
        <v>3</v>
      </c>
      <c r="K17" s="13">
        <v>2</v>
      </c>
      <c r="L17" s="13">
        <v>7</v>
      </c>
      <c r="M17" s="13">
        <v>6</v>
      </c>
      <c r="N17" s="15">
        <v>5</v>
      </c>
      <c r="O17" s="14">
        <v>18</v>
      </c>
      <c r="P17" s="13">
        <v>0</v>
      </c>
      <c r="Q17" s="13">
        <v>3</v>
      </c>
      <c r="R17" s="13">
        <v>0</v>
      </c>
      <c r="S17" s="13">
        <v>2</v>
      </c>
      <c r="T17" s="13">
        <v>0</v>
      </c>
      <c r="U17" s="13">
        <v>1</v>
      </c>
      <c r="V17" s="13">
        <v>0</v>
      </c>
      <c r="W17" s="13">
        <v>0</v>
      </c>
      <c r="X17" s="13">
        <v>2</v>
      </c>
      <c r="Y17" s="13">
        <v>4</v>
      </c>
      <c r="Z17" s="15">
        <v>7</v>
      </c>
      <c r="AA17" s="14">
        <v>13</v>
      </c>
      <c r="AB17" s="13">
        <v>5</v>
      </c>
      <c r="AC17" s="13">
        <v>1</v>
      </c>
      <c r="AD17" s="13">
        <v>2</v>
      </c>
      <c r="AE17" s="13">
        <v>2</v>
      </c>
      <c r="AF17" s="15">
        <v>0</v>
      </c>
      <c r="AG17" s="14">
        <v>10</v>
      </c>
      <c r="AH17" s="13">
        <v>8</v>
      </c>
      <c r="AI17" s="13">
        <v>6</v>
      </c>
      <c r="AJ17" s="13">
        <v>4</v>
      </c>
      <c r="AK17" s="13">
        <v>7</v>
      </c>
      <c r="AL17" s="15">
        <v>1</v>
      </c>
      <c r="AM17" s="14">
        <v>18</v>
      </c>
      <c r="AN17" s="15">
        <v>0</v>
      </c>
    </row>
    <row r="18" spans="1:40" ht="15" customHeight="1" x14ac:dyDescent="0.3">
      <c r="A18" s="2" t="s">
        <v>329</v>
      </c>
      <c r="B18" s="9"/>
      <c r="C18" s="16">
        <v>0.18</v>
      </c>
      <c r="D18" s="19">
        <v>0.09</v>
      </c>
      <c r="E18" s="21">
        <v>0.34</v>
      </c>
      <c r="F18" s="17">
        <v>0.61</v>
      </c>
      <c r="G18" s="16">
        <v>0.2</v>
      </c>
      <c r="H18" s="16">
        <v>0.18</v>
      </c>
      <c r="I18" s="16">
        <v>0.2</v>
      </c>
      <c r="J18" s="16">
        <v>0.31</v>
      </c>
      <c r="K18" s="20">
        <v>7.0000000000000007E-2</v>
      </c>
      <c r="L18" s="16">
        <v>0.27</v>
      </c>
      <c r="M18" s="16">
        <v>0.19</v>
      </c>
      <c r="N18" s="18">
        <v>0.12</v>
      </c>
      <c r="O18" s="17">
        <v>0.18</v>
      </c>
      <c r="P18" s="16">
        <v>0</v>
      </c>
      <c r="Q18" s="16">
        <v>0.27</v>
      </c>
      <c r="R18" s="16">
        <v>0</v>
      </c>
      <c r="S18" s="16">
        <v>0.15</v>
      </c>
      <c r="T18" s="16">
        <v>0</v>
      </c>
      <c r="U18" s="16">
        <v>0.1</v>
      </c>
      <c r="V18" s="16">
        <v>0</v>
      </c>
      <c r="W18" s="16">
        <v>0</v>
      </c>
      <c r="X18" s="16">
        <v>0.14000000000000001</v>
      </c>
      <c r="Y18" s="16">
        <v>0.26</v>
      </c>
      <c r="Z18" s="18">
        <v>0.21</v>
      </c>
      <c r="AA18" s="17">
        <v>0.18</v>
      </c>
      <c r="AB18" s="16">
        <v>0.2</v>
      </c>
      <c r="AC18" s="16">
        <v>0.2</v>
      </c>
      <c r="AD18" s="16">
        <v>0.22</v>
      </c>
      <c r="AE18" s="16">
        <v>0.18</v>
      </c>
      <c r="AF18" s="18">
        <v>0</v>
      </c>
      <c r="AG18" s="17">
        <v>0.16</v>
      </c>
      <c r="AH18" s="16">
        <v>0.23</v>
      </c>
      <c r="AI18" s="16">
        <v>0.17</v>
      </c>
      <c r="AJ18" s="16">
        <v>0.14000000000000001</v>
      </c>
      <c r="AK18" s="16">
        <v>0.32</v>
      </c>
      <c r="AL18" s="18">
        <v>7.0000000000000007E-2</v>
      </c>
      <c r="AM18" s="17">
        <v>0.18</v>
      </c>
      <c r="AN18" s="18">
        <v>0</v>
      </c>
    </row>
    <row r="19" spans="1:40" ht="15" customHeight="1" x14ac:dyDescent="0.3">
      <c r="A19" s="2" t="s">
        <v>329</v>
      </c>
      <c r="B19" s="9"/>
      <c r="D19" s="22"/>
      <c r="E19" s="11" t="s">
        <v>377</v>
      </c>
      <c r="F19" s="22"/>
      <c r="L19" s="12" t="s">
        <v>382</v>
      </c>
      <c r="N19" s="9"/>
      <c r="O19" s="22"/>
      <c r="Z19" s="9"/>
      <c r="AA19" s="22"/>
      <c r="AF19" s="9"/>
      <c r="AG19" s="22"/>
      <c r="AL19" s="9"/>
      <c r="AM19" s="22"/>
      <c r="AN19" s="9"/>
    </row>
    <row r="20" spans="1:40" ht="15" customHeight="1" x14ac:dyDescent="0.3">
      <c r="A20" s="2" t="s">
        <v>329</v>
      </c>
      <c r="B20" s="9" t="s">
        <v>940</v>
      </c>
      <c r="C20" s="13">
        <v>8</v>
      </c>
      <c r="D20" s="14">
        <v>7</v>
      </c>
      <c r="E20" s="15">
        <v>1</v>
      </c>
      <c r="F20" s="14">
        <v>0</v>
      </c>
      <c r="G20" s="13">
        <v>3</v>
      </c>
      <c r="H20" s="13">
        <v>1</v>
      </c>
      <c r="I20" s="13">
        <v>1</v>
      </c>
      <c r="J20" s="13">
        <v>1</v>
      </c>
      <c r="K20" s="13">
        <v>2</v>
      </c>
      <c r="L20" s="13">
        <v>3</v>
      </c>
      <c r="M20" s="13">
        <v>2</v>
      </c>
      <c r="N20" s="15">
        <v>3</v>
      </c>
      <c r="O20" s="14">
        <v>8</v>
      </c>
      <c r="P20" s="13">
        <v>0</v>
      </c>
      <c r="Q20" s="13">
        <v>1</v>
      </c>
      <c r="R20" s="13">
        <v>0</v>
      </c>
      <c r="S20" s="13">
        <v>1</v>
      </c>
      <c r="T20" s="13">
        <v>0</v>
      </c>
      <c r="U20" s="13">
        <v>2</v>
      </c>
      <c r="V20" s="13">
        <v>0</v>
      </c>
      <c r="W20" s="13">
        <v>0</v>
      </c>
      <c r="X20" s="13">
        <v>1</v>
      </c>
      <c r="Y20" s="13">
        <v>1</v>
      </c>
      <c r="Z20" s="15">
        <v>2</v>
      </c>
      <c r="AA20" s="14">
        <v>6</v>
      </c>
      <c r="AB20" s="13">
        <v>2</v>
      </c>
      <c r="AC20" s="13">
        <v>0</v>
      </c>
      <c r="AD20" s="13">
        <v>2</v>
      </c>
      <c r="AE20" s="13">
        <v>0</v>
      </c>
      <c r="AF20" s="15">
        <v>0</v>
      </c>
      <c r="AG20" s="14">
        <v>4</v>
      </c>
      <c r="AH20" s="13">
        <v>4</v>
      </c>
      <c r="AI20" s="13">
        <v>1</v>
      </c>
      <c r="AJ20" s="13">
        <v>4</v>
      </c>
      <c r="AK20" s="13">
        <v>2</v>
      </c>
      <c r="AL20" s="15">
        <v>2</v>
      </c>
      <c r="AM20" s="14">
        <v>8</v>
      </c>
      <c r="AN20" s="15">
        <v>0</v>
      </c>
    </row>
    <row r="21" spans="1:40" ht="15" customHeight="1" x14ac:dyDescent="0.3">
      <c r="A21" s="2" t="s">
        <v>329</v>
      </c>
      <c r="B21" s="9"/>
      <c r="C21" s="16">
        <v>0.08</v>
      </c>
      <c r="D21" s="17">
        <v>0.12</v>
      </c>
      <c r="E21" s="18">
        <v>0.02</v>
      </c>
      <c r="F21" s="17">
        <v>0</v>
      </c>
      <c r="G21" s="16">
        <v>0.12</v>
      </c>
      <c r="H21" s="16">
        <v>0.04</v>
      </c>
      <c r="I21" s="16">
        <v>0.11</v>
      </c>
      <c r="J21" s="16">
        <v>0.09</v>
      </c>
      <c r="K21" s="16">
        <v>7.0000000000000007E-2</v>
      </c>
      <c r="L21" s="16">
        <v>0.1</v>
      </c>
      <c r="M21" s="16">
        <v>7.0000000000000007E-2</v>
      </c>
      <c r="N21" s="18">
        <v>0.08</v>
      </c>
      <c r="O21" s="17">
        <v>0.08</v>
      </c>
      <c r="P21" s="16">
        <v>0</v>
      </c>
      <c r="Q21" s="16">
        <v>0.09</v>
      </c>
      <c r="R21" s="16">
        <v>0</v>
      </c>
      <c r="S21" s="16">
        <v>0.06</v>
      </c>
      <c r="T21" s="16">
        <v>0</v>
      </c>
      <c r="U21" s="16">
        <v>0.19</v>
      </c>
      <c r="V21" s="16">
        <v>0</v>
      </c>
      <c r="W21" s="16">
        <v>0</v>
      </c>
      <c r="X21" s="16">
        <v>0.09</v>
      </c>
      <c r="Y21" s="16">
        <v>7.0000000000000007E-2</v>
      </c>
      <c r="Z21" s="18">
        <v>7.0000000000000007E-2</v>
      </c>
      <c r="AA21" s="17">
        <v>0.09</v>
      </c>
      <c r="AB21" s="16">
        <v>7.0000000000000007E-2</v>
      </c>
      <c r="AC21" s="16">
        <v>0</v>
      </c>
      <c r="AD21" s="16">
        <v>0.19</v>
      </c>
      <c r="AE21" s="16">
        <v>0</v>
      </c>
      <c r="AF21" s="18">
        <v>0</v>
      </c>
      <c r="AG21" s="17">
        <v>7.0000000000000007E-2</v>
      </c>
      <c r="AH21" s="16">
        <v>0.11</v>
      </c>
      <c r="AI21" s="16">
        <v>0.03</v>
      </c>
      <c r="AJ21" s="16">
        <v>0.12</v>
      </c>
      <c r="AK21" s="16">
        <v>0.09</v>
      </c>
      <c r="AL21" s="18">
        <v>0.13</v>
      </c>
      <c r="AM21" s="17">
        <v>0.08</v>
      </c>
      <c r="AN21" s="18">
        <v>0</v>
      </c>
    </row>
    <row r="22" spans="1:40" ht="15" customHeight="1" x14ac:dyDescent="0.3">
      <c r="A22" s="2" t="s">
        <v>329</v>
      </c>
      <c r="B22" s="9" t="s">
        <v>950</v>
      </c>
      <c r="C22" s="13">
        <v>6</v>
      </c>
      <c r="D22" s="14">
        <v>3</v>
      </c>
      <c r="E22" s="15">
        <v>3</v>
      </c>
      <c r="F22" s="14">
        <v>0</v>
      </c>
      <c r="G22" s="13">
        <v>1</v>
      </c>
      <c r="H22" s="13">
        <v>3</v>
      </c>
      <c r="I22" s="13">
        <v>0</v>
      </c>
      <c r="J22" s="13">
        <v>0</v>
      </c>
      <c r="K22" s="13">
        <v>2</v>
      </c>
      <c r="L22" s="13">
        <v>1</v>
      </c>
      <c r="M22" s="13">
        <v>3</v>
      </c>
      <c r="N22" s="15">
        <v>2</v>
      </c>
      <c r="O22" s="14">
        <v>6</v>
      </c>
      <c r="P22" s="13">
        <v>0</v>
      </c>
      <c r="Q22" s="13">
        <v>0</v>
      </c>
      <c r="R22" s="13">
        <v>0</v>
      </c>
      <c r="S22" s="13">
        <v>0</v>
      </c>
      <c r="T22" s="13">
        <v>0</v>
      </c>
      <c r="U22" s="13">
        <v>2</v>
      </c>
      <c r="V22" s="13">
        <v>0</v>
      </c>
      <c r="W22" s="13">
        <v>0</v>
      </c>
      <c r="X22" s="13">
        <v>1</v>
      </c>
      <c r="Y22" s="13">
        <v>0</v>
      </c>
      <c r="Z22" s="15">
        <v>3</v>
      </c>
      <c r="AA22" s="14">
        <v>2</v>
      </c>
      <c r="AB22" s="13">
        <v>4</v>
      </c>
      <c r="AC22" s="13">
        <v>0</v>
      </c>
      <c r="AD22" s="13">
        <v>2</v>
      </c>
      <c r="AE22" s="13">
        <v>2</v>
      </c>
      <c r="AF22" s="15">
        <v>0</v>
      </c>
      <c r="AG22" s="14">
        <v>3</v>
      </c>
      <c r="AH22" s="13">
        <v>3</v>
      </c>
      <c r="AI22" s="13">
        <v>1</v>
      </c>
      <c r="AJ22" s="13">
        <v>2</v>
      </c>
      <c r="AK22" s="13">
        <v>2</v>
      </c>
      <c r="AL22" s="15">
        <v>1</v>
      </c>
      <c r="AM22" s="14">
        <v>6</v>
      </c>
      <c r="AN22" s="15">
        <v>0</v>
      </c>
    </row>
    <row r="23" spans="1:40" ht="15" customHeight="1" x14ac:dyDescent="0.3">
      <c r="A23" s="2" t="s">
        <v>329</v>
      </c>
      <c r="B23" s="9"/>
      <c r="C23" s="16">
        <v>0.06</v>
      </c>
      <c r="D23" s="17">
        <v>0.05</v>
      </c>
      <c r="E23" s="18">
        <v>0.08</v>
      </c>
      <c r="F23" s="17">
        <v>0</v>
      </c>
      <c r="G23" s="16">
        <v>0.04</v>
      </c>
      <c r="H23" s="16">
        <v>0.15</v>
      </c>
      <c r="I23" s="16">
        <v>0</v>
      </c>
      <c r="J23" s="16">
        <v>0</v>
      </c>
      <c r="K23" s="16">
        <v>7.0000000000000007E-2</v>
      </c>
      <c r="L23" s="16">
        <v>0.03</v>
      </c>
      <c r="M23" s="16">
        <v>0.09</v>
      </c>
      <c r="N23" s="18">
        <v>0.06</v>
      </c>
      <c r="O23" s="17">
        <v>0.06</v>
      </c>
      <c r="P23" s="16">
        <v>0</v>
      </c>
      <c r="Q23" s="16">
        <v>0</v>
      </c>
      <c r="R23" s="16">
        <v>0</v>
      </c>
      <c r="S23" s="16">
        <v>0</v>
      </c>
      <c r="T23" s="16">
        <v>0</v>
      </c>
      <c r="U23" s="16">
        <v>0.16</v>
      </c>
      <c r="V23" s="16">
        <v>0</v>
      </c>
      <c r="W23" s="16">
        <v>0</v>
      </c>
      <c r="X23" s="16">
        <v>0.1</v>
      </c>
      <c r="Y23" s="16">
        <v>0</v>
      </c>
      <c r="Z23" s="18">
        <v>0.1</v>
      </c>
      <c r="AA23" s="17">
        <v>0.03</v>
      </c>
      <c r="AB23" s="16">
        <v>0.15</v>
      </c>
      <c r="AC23" s="16">
        <v>0</v>
      </c>
      <c r="AD23" s="16">
        <v>0.21</v>
      </c>
      <c r="AE23" s="16">
        <v>0.19</v>
      </c>
      <c r="AF23" s="18">
        <v>0</v>
      </c>
      <c r="AG23" s="17">
        <v>0.05</v>
      </c>
      <c r="AH23" s="16">
        <v>0.08</v>
      </c>
      <c r="AI23" s="16">
        <v>0.03</v>
      </c>
      <c r="AJ23" s="16">
        <v>0.08</v>
      </c>
      <c r="AK23" s="16">
        <v>0.09</v>
      </c>
      <c r="AL23" s="18">
        <v>0.06</v>
      </c>
      <c r="AM23" s="17">
        <v>0.06</v>
      </c>
      <c r="AN23" s="18">
        <v>0</v>
      </c>
    </row>
    <row r="24" spans="1:40" ht="15" customHeight="1" x14ac:dyDescent="0.3">
      <c r="A24" s="2" t="s">
        <v>329</v>
      </c>
      <c r="B24" s="9" t="s">
        <v>774</v>
      </c>
      <c r="C24" s="13">
        <v>1</v>
      </c>
      <c r="D24" s="14">
        <v>1</v>
      </c>
      <c r="E24" s="15">
        <v>0</v>
      </c>
      <c r="F24" s="14">
        <v>0</v>
      </c>
      <c r="G24" s="13">
        <v>0</v>
      </c>
      <c r="H24" s="13">
        <v>0</v>
      </c>
      <c r="I24" s="13">
        <v>0</v>
      </c>
      <c r="J24" s="13">
        <v>1</v>
      </c>
      <c r="K24" s="13">
        <v>0</v>
      </c>
      <c r="L24" s="13">
        <v>0</v>
      </c>
      <c r="M24" s="13">
        <v>0</v>
      </c>
      <c r="N24" s="15">
        <v>1</v>
      </c>
      <c r="O24" s="14">
        <v>1</v>
      </c>
      <c r="P24" s="13">
        <v>0</v>
      </c>
      <c r="Q24" s="13">
        <v>0</v>
      </c>
      <c r="R24" s="13">
        <v>0</v>
      </c>
      <c r="S24" s="13">
        <v>1</v>
      </c>
      <c r="T24" s="13">
        <v>0</v>
      </c>
      <c r="U24" s="13">
        <v>0</v>
      </c>
      <c r="V24" s="13">
        <v>0</v>
      </c>
      <c r="W24" s="13">
        <v>0</v>
      </c>
      <c r="X24" s="13">
        <v>0</v>
      </c>
      <c r="Y24" s="13">
        <v>0</v>
      </c>
      <c r="Z24" s="15">
        <v>0</v>
      </c>
      <c r="AA24" s="14">
        <v>1</v>
      </c>
      <c r="AB24" s="13">
        <v>0</v>
      </c>
      <c r="AC24" s="13">
        <v>0</v>
      </c>
      <c r="AD24" s="13">
        <v>0</v>
      </c>
      <c r="AE24" s="13">
        <v>0</v>
      </c>
      <c r="AF24" s="15">
        <v>0</v>
      </c>
      <c r="AG24" s="14">
        <v>0</v>
      </c>
      <c r="AH24" s="13">
        <v>1</v>
      </c>
      <c r="AI24" s="13">
        <v>0</v>
      </c>
      <c r="AJ24" s="13">
        <v>0</v>
      </c>
      <c r="AK24" s="13">
        <v>1</v>
      </c>
      <c r="AL24" s="15">
        <v>0</v>
      </c>
      <c r="AM24" s="14">
        <v>1</v>
      </c>
      <c r="AN24" s="15">
        <v>0</v>
      </c>
    </row>
    <row r="25" spans="1:40" ht="15" customHeight="1" x14ac:dyDescent="0.3">
      <c r="A25" s="2" t="s">
        <v>329</v>
      </c>
      <c r="B25" s="9"/>
      <c r="C25" s="16">
        <v>0.01</v>
      </c>
      <c r="D25" s="17">
        <v>0.02</v>
      </c>
      <c r="E25" s="18">
        <v>0</v>
      </c>
      <c r="F25" s="17">
        <v>0</v>
      </c>
      <c r="G25" s="16">
        <v>0</v>
      </c>
      <c r="H25" s="16">
        <v>0</v>
      </c>
      <c r="I25" s="16">
        <v>0</v>
      </c>
      <c r="J25" s="16">
        <v>0.11</v>
      </c>
      <c r="K25" s="16">
        <v>0</v>
      </c>
      <c r="L25" s="16">
        <v>0</v>
      </c>
      <c r="M25" s="16">
        <v>0</v>
      </c>
      <c r="N25" s="18">
        <v>0.03</v>
      </c>
      <c r="O25" s="17">
        <v>0.01</v>
      </c>
      <c r="P25" s="16">
        <v>0</v>
      </c>
      <c r="Q25" s="16">
        <v>0</v>
      </c>
      <c r="R25" s="16">
        <v>0</v>
      </c>
      <c r="S25" s="16">
        <v>0.08</v>
      </c>
      <c r="T25" s="16">
        <v>0</v>
      </c>
      <c r="U25" s="16">
        <v>0</v>
      </c>
      <c r="V25" s="16">
        <v>0</v>
      </c>
      <c r="W25" s="16">
        <v>0</v>
      </c>
      <c r="X25" s="16">
        <v>0</v>
      </c>
      <c r="Y25" s="16">
        <v>0</v>
      </c>
      <c r="Z25" s="18">
        <v>0</v>
      </c>
      <c r="AA25" s="17">
        <v>0.01</v>
      </c>
      <c r="AB25" s="16">
        <v>0</v>
      </c>
      <c r="AC25" s="16">
        <v>0</v>
      </c>
      <c r="AD25" s="16">
        <v>0</v>
      </c>
      <c r="AE25" s="16">
        <v>0</v>
      </c>
      <c r="AF25" s="18">
        <v>0</v>
      </c>
      <c r="AG25" s="17">
        <v>0</v>
      </c>
      <c r="AH25" s="16">
        <v>0.03</v>
      </c>
      <c r="AI25" s="16">
        <v>0</v>
      </c>
      <c r="AJ25" s="16">
        <v>0</v>
      </c>
      <c r="AK25" s="16">
        <v>0.05</v>
      </c>
      <c r="AL25" s="18">
        <v>0</v>
      </c>
      <c r="AM25" s="17">
        <v>0.01</v>
      </c>
      <c r="AN25" s="18">
        <v>0</v>
      </c>
    </row>
    <row r="26" spans="1:40" ht="15" customHeight="1" x14ac:dyDescent="0.3">
      <c r="A26" s="2" t="s">
        <v>329</v>
      </c>
      <c r="B26" s="9" t="s">
        <v>960</v>
      </c>
      <c r="C26" s="13">
        <v>66</v>
      </c>
      <c r="D26" s="14">
        <v>45</v>
      </c>
      <c r="E26" s="15">
        <v>21</v>
      </c>
      <c r="F26" s="14">
        <v>2</v>
      </c>
      <c r="G26" s="13">
        <v>15</v>
      </c>
      <c r="H26" s="13">
        <v>13</v>
      </c>
      <c r="I26" s="13">
        <v>8</v>
      </c>
      <c r="J26" s="13">
        <v>5</v>
      </c>
      <c r="K26" s="13">
        <v>24</v>
      </c>
      <c r="L26" s="13">
        <v>17</v>
      </c>
      <c r="M26" s="13">
        <v>20</v>
      </c>
      <c r="N26" s="15">
        <v>29</v>
      </c>
      <c r="O26" s="14">
        <v>66</v>
      </c>
      <c r="P26" s="13">
        <v>0</v>
      </c>
      <c r="Q26" s="13">
        <v>8</v>
      </c>
      <c r="R26" s="13">
        <v>3</v>
      </c>
      <c r="S26" s="13">
        <v>10</v>
      </c>
      <c r="T26" s="13">
        <v>0</v>
      </c>
      <c r="U26" s="13">
        <v>6</v>
      </c>
      <c r="V26" s="13">
        <v>0</v>
      </c>
      <c r="W26" s="13">
        <v>2</v>
      </c>
      <c r="X26" s="13">
        <v>8</v>
      </c>
      <c r="Y26" s="13">
        <v>9</v>
      </c>
      <c r="Z26" s="15">
        <v>20</v>
      </c>
      <c r="AA26" s="14">
        <v>52</v>
      </c>
      <c r="AB26" s="13">
        <v>15</v>
      </c>
      <c r="AC26" s="13">
        <v>5</v>
      </c>
      <c r="AD26" s="13">
        <v>4</v>
      </c>
      <c r="AE26" s="13">
        <v>7</v>
      </c>
      <c r="AF26" s="15">
        <v>0</v>
      </c>
      <c r="AG26" s="14">
        <v>46</v>
      </c>
      <c r="AH26" s="13">
        <v>20</v>
      </c>
      <c r="AI26" s="13">
        <v>27</v>
      </c>
      <c r="AJ26" s="13">
        <v>19</v>
      </c>
      <c r="AK26" s="13">
        <v>10</v>
      </c>
      <c r="AL26" s="15">
        <v>9</v>
      </c>
      <c r="AM26" s="14">
        <v>66</v>
      </c>
      <c r="AN26" s="15">
        <v>0</v>
      </c>
    </row>
    <row r="27" spans="1:40" ht="15" customHeight="1" x14ac:dyDescent="0.3">
      <c r="A27" s="2" t="s">
        <v>329</v>
      </c>
      <c r="B27" s="9"/>
      <c r="C27" s="16">
        <v>0.66</v>
      </c>
      <c r="D27" s="17">
        <v>0.72</v>
      </c>
      <c r="E27" s="18">
        <v>0.56000000000000005</v>
      </c>
      <c r="F27" s="17">
        <v>0.39</v>
      </c>
      <c r="G27" s="16">
        <v>0.64</v>
      </c>
      <c r="H27" s="16">
        <v>0.63</v>
      </c>
      <c r="I27" s="16">
        <v>0.69</v>
      </c>
      <c r="J27" s="16">
        <v>0.49</v>
      </c>
      <c r="K27" s="16">
        <v>0.79</v>
      </c>
      <c r="L27" s="16">
        <v>0.6</v>
      </c>
      <c r="M27" s="16">
        <v>0.65</v>
      </c>
      <c r="N27" s="18">
        <v>0.71</v>
      </c>
      <c r="O27" s="17">
        <v>0.66</v>
      </c>
      <c r="P27" s="16">
        <v>0</v>
      </c>
      <c r="Q27" s="16">
        <v>0.64</v>
      </c>
      <c r="R27" s="16">
        <v>1</v>
      </c>
      <c r="S27" s="16">
        <v>0.71</v>
      </c>
      <c r="T27" s="16">
        <v>0</v>
      </c>
      <c r="U27" s="16">
        <v>0.54</v>
      </c>
      <c r="V27" s="16">
        <v>0</v>
      </c>
      <c r="W27" s="16">
        <v>1</v>
      </c>
      <c r="X27" s="16">
        <v>0.67</v>
      </c>
      <c r="Y27" s="16">
        <v>0.67</v>
      </c>
      <c r="Z27" s="18">
        <v>0.63</v>
      </c>
      <c r="AA27" s="17">
        <v>0.69</v>
      </c>
      <c r="AB27" s="16">
        <v>0.57999999999999996</v>
      </c>
      <c r="AC27" s="16">
        <v>0.8</v>
      </c>
      <c r="AD27" s="16">
        <v>0.39</v>
      </c>
      <c r="AE27" s="16">
        <v>0.64</v>
      </c>
      <c r="AF27" s="18">
        <v>0</v>
      </c>
      <c r="AG27" s="17">
        <v>0.72</v>
      </c>
      <c r="AH27" s="16">
        <v>0.56000000000000005</v>
      </c>
      <c r="AI27" s="16">
        <v>0.78</v>
      </c>
      <c r="AJ27" s="16">
        <v>0.66</v>
      </c>
      <c r="AK27" s="16">
        <v>0.46</v>
      </c>
      <c r="AL27" s="18">
        <v>0.74</v>
      </c>
      <c r="AM27" s="17">
        <v>0.66</v>
      </c>
      <c r="AN27" s="18">
        <v>0</v>
      </c>
    </row>
    <row r="28" spans="1:40" ht="15" customHeight="1" x14ac:dyDescent="0.3">
      <c r="A28" s="2" t="s">
        <v>329</v>
      </c>
      <c r="B28" s="9"/>
      <c r="D28" s="22"/>
      <c r="E28" s="9"/>
      <c r="F28" s="22"/>
      <c r="N28" s="9"/>
      <c r="O28" s="22"/>
      <c r="Z28" s="9"/>
      <c r="AA28" s="22"/>
      <c r="AF28" s="9"/>
      <c r="AG28" s="22"/>
      <c r="AI28" s="12" t="s">
        <v>378</v>
      </c>
      <c r="AL28" s="9"/>
      <c r="AM28" s="22"/>
      <c r="AN28" s="9"/>
    </row>
    <row r="29" spans="1:40" ht="15" customHeight="1" x14ac:dyDescent="0.3">
      <c r="A29" s="2" t="s">
        <v>329</v>
      </c>
      <c r="B29" s="9" t="s">
        <v>970</v>
      </c>
      <c r="C29" s="13">
        <v>14</v>
      </c>
      <c r="D29" s="14">
        <v>10</v>
      </c>
      <c r="E29" s="15">
        <v>4</v>
      </c>
      <c r="F29" s="14">
        <v>0</v>
      </c>
      <c r="G29" s="13">
        <v>4</v>
      </c>
      <c r="H29" s="13">
        <v>4</v>
      </c>
      <c r="I29" s="13">
        <v>1</v>
      </c>
      <c r="J29" s="13">
        <v>1</v>
      </c>
      <c r="K29" s="13">
        <v>5</v>
      </c>
      <c r="L29" s="13">
        <v>4</v>
      </c>
      <c r="M29" s="13">
        <v>5</v>
      </c>
      <c r="N29" s="15">
        <v>5</v>
      </c>
      <c r="O29" s="14">
        <v>14</v>
      </c>
      <c r="P29" s="13">
        <v>0</v>
      </c>
      <c r="Q29" s="13">
        <v>1</v>
      </c>
      <c r="R29" s="13">
        <v>0</v>
      </c>
      <c r="S29" s="13">
        <v>1</v>
      </c>
      <c r="T29" s="13">
        <v>0</v>
      </c>
      <c r="U29" s="13">
        <v>4</v>
      </c>
      <c r="V29" s="13">
        <v>0</v>
      </c>
      <c r="W29" s="13">
        <v>0</v>
      </c>
      <c r="X29" s="13">
        <v>2</v>
      </c>
      <c r="Y29" s="13">
        <v>1</v>
      </c>
      <c r="Z29" s="15">
        <v>5</v>
      </c>
      <c r="AA29" s="14">
        <v>9</v>
      </c>
      <c r="AB29" s="13">
        <v>6</v>
      </c>
      <c r="AC29" s="13">
        <v>0</v>
      </c>
      <c r="AD29" s="13">
        <v>4</v>
      </c>
      <c r="AE29" s="13">
        <v>2</v>
      </c>
      <c r="AF29" s="15">
        <v>0</v>
      </c>
      <c r="AG29" s="14">
        <v>8</v>
      </c>
      <c r="AH29" s="13">
        <v>7</v>
      </c>
      <c r="AI29" s="13">
        <v>2</v>
      </c>
      <c r="AJ29" s="13">
        <v>6</v>
      </c>
      <c r="AK29" s="13">
        <v>4</v>
      </c>
      <c r="AL29" s="15">
        <v>3</v>
      </c>
      <c r="AM29" s="14">
        <v>14</v>
      </c>
      <c r="AN29" s="15">
        <v>0</v>
      </c>
    </row>
    <row r="30" spans="1:40" ht="15" customHeight="1" x14ac:dyDescent="0.3">
      <c r="A30" s="2" t="s">
        <v>329</v>
      </c>
      <c r="B30" s="9"/>
      <c r="C30" s="25">
        <v>0.14000000000000001</v>
      </c>
      <c r="D30" s="26">
        <v>0.17</v>
      </c>
      <c r="E30" s="27">
        <v>0.1</v>
      </c>
      <c r="F30" s="26">
        <v>0</v>
      </c>
      <c r="G30" s="25">
        <v>0.16</v>
      </c>
      <c r="H30" s="25">
        <v>0.19</v>
      </c>
      <c r="I30" s="25">
        <v>0.11</v>
      </c>
      <c r="J30" s="25">
        <v>0.09</v>
      </c>
      <c r="K30" s="25">
        <v>0.15</v>
      </c>
      <c r="L30" s="25">
        <v>0.13</v>
      </c>
      <c r="M30" s="25">
        <v>0.16</v>
      </c>
      <c r="N30" s="27">
        <v>0.13</v>
      </c>
      <c r="O30" s="26">
        <v>0.14000000000000001</v>
      </c>
      <c r="P30" s="25">
        <v>0</v>
      </c>
      <c r="Q30" s="25">
        <v>0.09</v>
      </c>
      <c r="R30" s="25">
        <v>0</v>
      </c>
      <c r="S30" s="25">
        <v>0.06</v>
      </c>
      <c r="T30" s="25">
        <v>0</v>
      </c>
      <c r="U30" s="25">
        <v>0.36</v>
      </c>
      <c r="V30" s="25">
        <v>0</v>
      </c>
      <c r="W30" s="25">
        <v>0</v>
      </c>
      <c r="X30" s="25">
        <v>0.19</v>
      </c>
      <c r="Y30" s="25">
        <v>7.0000000000000007E-2</v>
      </c>
      <c r="Z30" s="27">
        <v>0.16</v>
      </c>
      <c r="AA30" s="26">
        <v>0.12</v>
      </c>
      <c r="AB30" s="25">
        <v>0.22</v>
      </c>
      <c r="AC30" s="25">
        <v>0</v>
      </c>
      <c r="AD30" s="25">
        <v>0.4</v>
      </c>
      <c r="AE30" s="25">
        <v>0.19</v>
      </c>
      <c r="AF30" s="27">
        <v>0</v>
      </c>
      <c r="AG30" s="26">
        <v>0.12</v>
      </c>
      <c r="AH30" s="25">
        <v>0.18</v>
      </c>
      <c r="AI30" s="25">
        <v>0.05</v>
      </c>
      <c r="AJ30" s="25">
        <v>0.2</v>
      </c>
      <c r="AK30" s="25">
        <v>0.17</v>
      </c>
      <c r="AL30" s="27">
        <v>0.2</v>
      </c>
      <c r="AM30" s="26">
        <v>0.14000000000000001</v>
      </c>
      <c r="AN30" s="27">
        <v>0</v>
      </c>
    </row>
    <row r="31" spans="1:40" x14ac:dyDescent="0.3">
      <c r="A31" s="2" t="s">
        <v>329</v>
      </c>
      <c r="B31" s="2" t="s">
        <v>457</v>
      </c>
    </row>
    <row r="32" spans="1:40" x14ac:dyDescent="0.3">
      <c r="A32" s="2" t="s">
        <v>329</v>
      </c>
      <c r="B32" s="2" t="s">
        <v>458</v>
      </c>
    </row>
    <row r="33" spans="1:2" ht="15" customHeight="1" x14ac:dyDescent="0.3">
      <c r="A33" s="2" t="s">
        <v>329</v>
      </c>
    </row>
    <row r="34" spans="1:2" ht="15" customHeight="1" x14ac:dyDescent="0.3">
      <c r="A34" s="2" t="s">
        <v>329</v>
      </c>
      <c r="B34" s="2" t="s">
        <v>459</v>
      </c>
    </row>
  </sheetData>
  <mergeCells count="6">
    <mergeCell ref="AM6:AN6"/>
    <mergeCell ref="D6:E6"/>
    <mergeCell ref="F6:N6"/>
    <mergeCell ref="O6:Z6"/>
    <mergeCell ref="AA6:AF6"/>
    <mergeCell ref="AG6:AL6"/>
  </mergeCells>
  <hyperlinks>
    <hyperlink ref="B1" location="'Contents'!E1" display="&lt;&lt; Contents" xr:uid="{00000000-0004-0000-7100-000000000000}"/>
  </hyperlinks>
  <pageMargins left="0.7" right="0.7" top="0.75" bottom="0.75" header="0.3" footer="0.3"/>
  <headerFooter>
    <oddHeader>&amp;L&amp;"Aptos"&amp;12&amp;K000000 Classification: CONFIDENTIAL&amp;1#_x000D_</oddHeader>
  </headerFooter>
</worksheet>
</file>

<file path=xl/worksheets/sheet1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2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1394</v>
      </c>
    </row>
    <row r="4" spans="1:40" x14ac:dyDescent="0.3">
      <c r="A4" s="2" t="s">
        <v>329</v>
      </c>
      <c r="B4" s="2" t="s">
        <v>1395</v>
      </c>
    </row>
    <row r="5" spans="1:40" x14ac:dyDescent="0.3">
      <c r="A5" s="2" t="s">
        <v>329</v>
      </c>
      <c r="B5" s="2" t="s">
        <v>61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71</v>
      </c>
      <c r="D9" s="14">
        <v>49</v>
      </c>
      <c r="E9" s="15">
        <v>22</v>
      </c>
      <c r="F9" s="14">
        <v>17</v>
      </c>
      <c r="G9" s="13">
        <v>7</v>
      </c>
      <c r="H9" s="13">
        <v>10</v>
      </c>
      <c r="I9" s="13">
        <v>9</v>
      </c>
      <c r="J9" s="13">
        <v>7</v>
      </c>
      <c r="K9" s="13">
        <v>21</v>
      </c>
      <c r="L9" s="13">
        <v>24</v>
      </c>
      <c r="M9" s="13">
        <v>19</v>
      </c>
      <c r="N9" s="15">
        <v>28</v>
      </c>
      <c r="O9" s="14">
        <v>0</v>
      </c>
      <c r="P9" s="13">
        <v>0</v>
      </c>
      <c r="Q9" s="13">
        <v>0</v>
      </c>
      <c r="R9" s="13">
        <v>0</v>
      </c>
      <c r="S9" s="13">
        <v>0</v>
      </c>
      <c r="T9" s="13">
        <v>71</v>
      </c>
      <c r="U9" s="13">
        <v>0</v>
      </c>
      <c r="V9" s="13">
        <v>0</v>
      </c>
      <c r="W9" s="13">
        <v>0</v>
      </c>
      <c r="X9" s="13">
        <v>0</v>
      </c>
      <c r="Y9" s="13">
        <v>0</v>
      </c>
      <c r="Z9" s="15">
        <v>0</v>
      </c>
      <c r="AA9" s="14">
        <v>67</v>
      </c>
      <c r="AB9" s="13">
        <v>4</v>
      </c>
      <c r="AC9" s="13">
        <v>0</v>
      </c>
      <c r="AD9" s="13">
        <v>1</v>
      </c>
      <c r="AE9" s="13">
        <v>3</v>
      </c>
      <c r="AF9" s="15">
        <v>0</v>
      </c>
      <c r="AG9" s="14">
        <v>46</v>
      </c>
      <c r="AH9" s="13">
        <v>25</v>
      </c>
      <c r="AI9" s="13">
        <v>27</v>
      </c>
      <c r="AJ9" s="13">
        <v>19</v>
      </c>
      <c r="AK9" s="13">
        <v>15</v>
      </c>
      <c r="AL9" s="15">
        <v>10</v>
      </c>
      <c r="AM9" s="14">
        <v>71</v>
      </c>
      <c r="AN9" s="15">
        <v>0</v>
      </c>
    </row>
    <row r="10" spans="1:40" ht="15" customHeight="1" x14ac:dyDescent="0.3">
      <c r="A10" s="2" t="s">
        <v>329</v>
      </c>
      <c r="B10" s="9" t="s">
        <v>338</v>
      </c>
      <c r="C10" s="13">
        <v>67</v>
      </c>
      <c r="D10" s="14">
        <v>44</v>
      </c>
      <c r="E10" s="15">
        <v>23</v>
      </c>
      <c r="F10" s="14">
        <v>18</v>
      </c>
      <c r="G10" s="13">
        <v>6</v>
      </c>
      <c r="H10" s="13">
        <v>8</v>
      </c>
      <c r="I10" s="13">
        <v>8</v>
      </c>
      <c r="J10" s="13">
        <v>7</v>
      </c>
      <c r="K10" s="13">
        <v>20</v>
      </c>
      <c r="L10" s="13">
        <v>25</v>
      </c>
      <c r="M10" s="13">
        <v>17</v>
      </c>
      <c r="N10" s="15">
        <v>26</v>
      </c>
      <c r="O10" s="14">
        <v>0</v>
      </c>
      <c r="P10" s="13">
        <v>0</v>
      </c>
      <c r="Q10" s="13">
        <v>0</v>
      </c>
      <c r="R10" s="13">
        <v>0</v>
      </c>
      <c r="S10" s="13">
        <v>0</v>
      </c>
      <c r="T10" s="13">
        <v>67</v>
      </c>
      <c r="U10" s="13">
        <v>0</v>
      </c>
      <c r="V10" s="13">
        <v>0</v>
      </c>
      <c r="W10" s="13">
        <v>0</v>
      </c>
      <c r="X10" s="13">
        <v>0</v>
      </c>
      <c r="Y10" s="13">
        <v>0</v>
      </c>
      <c r="Z10" s="15">
        <v>0</v>
      </c>
      <c r="AA10" s="14">
        <v>62</v>
      </c>
      <c r="AB10" s="13">
        <v>6</v>
      </c>
      <c r="AC10" s="13">
        <v>0</v>
      </c>
      <c r="AD10" s="13">
        <v>3</v>
      </c>
      <c r="AE10" s="13">
        <v>3</v>
      </c>
      <c r="AF10" s="15">
        <v>0</v>
      </c>
      <c r="AG10" s="14">
        <v>43</v>
      </c>
      <c r="AH10" s="13">
        <v>25</v>
      </c>
      <c r="AI10" s="13">
        <v>23</v>
      </c>
      <c r="AJ10" s="13">
        <v>20</v>
      </c>
      <c r="AK10" s="13">
        <v>15</v>
      </c>
      <c r="AL10" s="15">
        <v>10</v>
      </c>
      <c r="AM10" s="14">
        <v>67</v>
      </c>
      <c r="AN10" s="15">
        <v>0</v>
      </c>
    </row>
    <row r="11" spans="1:40" ht="15" customHeight="1" x14ac:dyDescent="0.3">
      <c r="A11" s="2" t="s">
        <v>329</v>
      </c>
      <c r="B11" s="9" t="s">
        <v>909</v>
      </c>
      <c r="C11" s="13">
        <v>18</v>
      </c>
      <c r="D11" s="14">
        <v>17</v>
      </c>
      <c r="E11" s="15">
        <v>1</v>
      </c>
      <c r="F11" s="14">
        <v>6</v>
      </c>
      <c r="G11" s="13">
        <v>2</v>
      </c>
      <c r="H11" s="13">
        <v>4</v>
      </c>
      <c r="I11" s="13">
        <v>1</v>
      </c>
      <c r="J11" s="13">
        <v>1</v>
      </c>
      <c r="K11" s="13">
        <v>4</v>
      </c>
      <c r="L11" s="13">
        <v>7</v>
      </c>
      <c r="M11" s="13">
        <v>5</v>
      </c>
      <c r="N11" s="15">
        <v>5</v>
      </c>
      <c r="O11" s="14">
        <v>0</v>
      </c>
      <c r="P11" s="13">
        <v>0</v>
      </c>
      <c r="Q11" s="13">
        <v>0</v>
      </c>
      <c r="R11" s="13">
        <v>0</v>
      </c>
      <c r="S11" s="13">
        <v>0</v>
      </c>
      <c r="T11" s="13">
        <v>18</v>
      </c>
      <c r="U11" s="13">
        <v>0</v>
      </c>
      <c r="V11" s="13">
        <v>0</v>
      </c>
      <c r="W11" s="13">
        <v>0</v>
      </c>
      <c r="X11" s="13">
        <v>0</v>
      </c>
      <c r="Y11" s="13">
        <v>0</v>
      </c>
      <c r="Z11" s="15">
        <v>0</v>
      </c>
      <c r="AA11" s="14">
        <v>16</v>
      </c>
      <c r="AB11" s="13">
        <v>2</v>
      </c>
      <c r="AC11" s="13">
        <v>0</v>
      </c>
      <c r="AD11" s="13">
        <v>0</v>
      </c>
      <c r="AE11" s="13">
        <v>2</v>
      </c>
      <c r="AF11" s="15">
        <v>0</v>
      </c>
      <c r="AG11" s="14">
        <v>12</v>
      </c>
      <c r="AH11" s="13">
        <v>6</v>
      </c>
      <c r="AI11" s="13">
        <v>9</v>
      </c>
      <c r="AJ11" s="13">
        <v>3</v>
      </c>
      <c r="AK11" s="13">
        <v>5</v>
      </c>
      <c r="AL11" s="15">
        <v>1</v>
      </c>
      <c r="AM11" s="14">
        <v>18</v>
      </c>
      <c r="AN11" s="15">
        <v>0</v>
      </c>
    </row>
    <row r="12" spans="1:40" ht="15" customHeight="1" x14ac:dyDescent="0.3">
      <c r="A12" s="2" t="s">
        <v>329</v>
      </c>
      <c r="B12" s="9"/>
      <c r="C12" s="16">
        <v>0.26</v>
      </c>
      <c r="D12" s="17">
        <v>0.38</v>
      </c>
      <c r="E12" s="18">
        <v>0.04</v>
      </c>
      <c r="F12" s="17">
        <v>0.31</v>
      </c>
      <c r="G12" s="16">
        <v>0.27</v>
      </c>
      <c r="H12" s="16">
        <v>0.49</v>
      </c>
      <c r="I12" s="16">
        <v>0.11</v>
      </c>
      <c r="J12" s="16">
        <v>0.15</v>
      </c>
      <c r="K12" s="16">
        <v>0.22</v>
      </c>
      <c r="L12" s="16">
        <v>0.3</v>
      </c>
      <c r="M12" s="16">
        <v>0.31</v>
      </c>
      <c r="N12" s="18">
        <v>0.2</v>
      </c>
      <c r="O12" s="17">
        <v>0</v>
      </c>
      <c r="P12" s="16">
        <v>0</v>
      </c>
      <c r="Q12" s="16">
        <v>0</v>
      </c>
      <c r="R12" s="16">
        <v>0</v>
      </c>
      <c r="S12" s="16">
        <v>0</v>
      </c>
      <c r="T12" s="16">
        <v>0.26</v>
      </c>
      <c r="U12" s="16">
        <v>0</v>
      </c>
      <c r="V12" s="16">
        <v>0</v>
      </c>
      <c r="W12" s="16">
        <v>0</v>
      </c>
      <c r="X12" s="16">
        <v>0</v>
      </c>
      <c r="Y12" s="16">
        <v>0</v>
      </c>
      <c r="Z12" s="18">
        <v>0</v>
      </c>
      <c r="AA12" s="17">
        <v>0.26</v>
      </c>
      <c r="AB12" s="16">
        <v>0.3</v>
      </c>
      <c r="AC12" s="16">
        <v>0</v>
      </c>
      <c r="AD12" s="16">
        <v>0</v>
      </c>
      <c r="AE12" s="16">
        <v>0.65</v>
      </c>
      <c r="AF12" s="18">
        <v>0</v>
      </c>
      <c r="AG12" s="17">
        <v>0.28000000000000003</v>
      </c>
      <c r="AH12" s="16">
        <v>0.24</v>
      </c>
      <c r="AI12" s="16">
        <v>0.41</v>
      </c>
      <c r="AJ12" s="16">
        <v>0.13</v>
      </c>
      <c r="AK12" s="16">
        <v>0.33</v>
      </c>
      <c r="AL12" s="18">
        <v>0.1</v>
      </c>
      <c r="AM12" s="17">
        <v>0.26</v>
      </c>
      <c r="AN12" s="18">
        <v>0</v>
      </c>
    </row>
    <row r="13" spans="1:40" ht="15" customHeight="1" x14ac:dyDescent="0.3">
      <c r="A13" s="2" t="s">
        <v>329</v>
      </c>
      <c r="B13" s="9" t="s">
        <v>922</v>
      </c>
      <c r="C13" s="13">
        <v>29</v>
      </c>
      <c r="D13" s="14">
        <v>17</v>
      </c>
      <c r="E13" s="15">
        <v>13</v>
      </c>
      <c r="F13" s="14">
        <v>12</v>
      </c>
      <c r="G13" s="13">
        <v>2</v>
      </c>
      <c r="H13" s="13">
        <v>1</v>
      </c>
      <c r="I13" s="13">
        <v>3</v>
      </c>
      <c r="J13" s="13">
        <v>4</v>
      </c>
      <c r="K13" s="13">
        <v>8</v>
      </c>
      <c r="L13" s="13">
        <v>14</v>
      </c>
      <c r="M13" s="13">
        <v>4</v>
      </c>
      <c r="N13" s="15">
        <v>11</v>
      </c>
      <c r="O13" s="14">
        <v>0</v>
      </c>
      <c r="P13" s="13">
        <v>0</v>
      </c>
      <c r="Q13" s="13">
        <v>0</v>
      </c>
      <c r="R13" s="13">
        <v>0</v>
      </c>
      <c r="S13" s="13">
        <v>0</v>
      </c>
      <c r="T13" s="13">
        <v>29</v>
      </c>
      <c r="U13" s="13">
        <v>0</v>
      </c>
      <c r="V13" s="13">
        <v>0</v>
      </c>
      <c r="W13" s="13">
        <v>0</v>
      </c>
      <c r="X13" s="13">
        <v>0</v>
      </c>
      <c r="Y13" s="13">
        <v>0</v>
      </c>
      <c r="Z13" s="15">
        <v>0</v>
      </c>
      <c r="AA13" s="14">
        <v>26</v>
      </c>
      <c r="AB13" s="13">
        <v>3</v>
      </c>
      <c r="AC13" s="13">
        <v>0</v>
      </c>
      <c r="AD13" s="13">
        <v>3</v>
      </c>
      <c r="AE13" s="13">
        <v>0</v>
      </c>
      <c r="AF13" s="15">
        <v>0</v>
      </c>
      <c r="AG13" s="14">
        <v>16</v>
      </c>
      <c r="AH13" s="13">
        <v>13</v>
      </c>
      <c r="AI13" s="13">
        <v>8</v>
      </c>
      <c r="AJ13" s="13">
        <v>9</v>
      </c>
      <c r="AK13" s="13">
        <v>9</v>
      </c>
      <c r="AL13" s="15">
        <v>4</v>
      </c>
      <c r="AM13" s="14">
        <v>29</v>
      </c>
      <c r="AN13" s="15">
        <v>0</v>
      </c>
    </row>
    <row r="14" spans="1:40" ht="15" customHeight="1" x14ac:dyDescent="0.3">
      <c r="A14" s="2" t="s">
        <v>329</v>
      </c>
      <c r="B14" s="9"/>
      <c r="C14" s="16">
        <v>0.43</v>
      </c>
      <c r="D14" s="17">
        <v>0.37</v>
      </c>
      <c r="E14" s="18">
        <v>0.54</v>
      </c>
      <c r="F14" s="17">
        <v>0.63</v>
      </c>
      <c r="G14" s="16">
        <v>0.31</v>
      </c>
      <c r="H14" s="16">
        <v>0.09</v>
      </c>
      <c r="I14" s="16">
        <v>0.43</v>
      </c>
      <c r="J14" s="16">
        <v>0.56999999999999995</v>
      </c>
      <c r="K14" s="16">
        <v>0.39</v>
      </c>
      <c r="L14" s="16">
        <v>0.55000000000000004</v>
      </c>
      <c r="M14" s="16">
        <v>0.26</v>
      </c>
      <c r="N14" s="18">
        <v>0.43</v>
      </c>
      <c r="O14" s="17">
        <v>0</v>
      </c>
      <c r="P14" s="16">
        <v>0</v>
      </c>
      <c r="Q14" s="16">
        <v>0</v>
      </c>
      <c r="R14" s="16">
        <v>0</v>
      </c>
      <c r="S14" s="16">
        <v>0</v>
      </c>
      <c r="T14" s="16">
        <v>0.43</v>
      </c>
      <c r="U14" s="16">
        <v>0</v>
      </c>
      <c r="V14" s="16">
        <v>0</v>
      </c>
      <c r="W14" s="16">
        <v>0</v>
      </c>
      <c r="X14" s="16">
        <v>0</v>
      </c>
      <c r="Y14" s="16">
        <v>0</v>
      </c>
      <c r="Z14" s="18">
        <v>0</v>
      </c>
      <c r="AA14" s="17">
        <v>0.42</v>
      </c>
      <c r="AB14" s="16">
        <v>0.54</v>
      </c>
      <c r="AC14" s="16">
        <v>0</v>
      </c>
      <c r="AD14" s="16">
        <v>1</v>
      </c>
      <c r="AE14" s="16">
        <v>0</v>
      </c>
      <c r="AF14" s="18">
        <v>0</v>
      </c>
      <c r="AG14" s="17">
        <v>0.38</v>
      </c>
      <c r="AH14" s="16">
        <v>0.52</v>
      </c>
      <c r="AI14" s="16">
        <v>0.33</v>
      </c>
      <c r="AJ14" s="16">
        <v>0.44</v>
      </c>
      <c r="AK14" s="16">
        <v>0.6</v>
      </c>
      <c r="AL14" s="18">
        <v>0.39</v>
      </c>
      <c r="AM14" s="17">
        <v>0.43</v>
      </c>
      <c r="AN14" s="18">
        <v>0</v>
      </c>
    </row>
    <row r="15" spans="1:40" ht="15" customHeight="1" x14ac:dyDescent="0.3">
      <c r="A15" s="2" t="s">
        <v>329</v>
      </c>
      <c r="B15" s="9" t="s">
        <v>930</v>
      </c>
      <c r="C15" s="13">
        <v>8</v>
      </c>
      <c r="D15" s="14">
        <v>4</v>
      </c>
      <c r="E15" s="15">
        <v>4</v>
      </c>
      <c r="F15" s="14">
        <v>0</v>
      </c>
      <c r="G15" s="13">
        <v>2</v>
      </c>
      <c r="H15" s="13">
        <v>2</v>
      </c>
      <c r="I15" s="13">
        <v>1</v>
      </c>
      <c r="J15" s="13">
        <v>2</v>
      </c>
      <c r="K15" s="13">
        <v>2</v>
      </c>
      <c r="L15" s="13">
        <v>2</v>
      </c>
      <c r="M15" s="13">
        <v>3</v>
      </c>
      <c r="N15" s="15">
        <v>4</v>
      </c>
      <c r="O15" s="14">
        <v>0</v>
      </c>
      <c r="P15" s="13">
        <v>0</v>
      </c>
      <c r="Q15" s="13">
        <v>0</v>
      </c>
      <c r="R15" s="13">
        <v>0</v>
      </c>
      <c r="S15" s="13">
        <v>0</v>
      </c>
      <c r="T15" s="13">
        <v>8</v>
      </c>
      <c r="U15" s="13">
        <v>0</v>
      </c>
      <c r="V15" s="13">
        <v>0</v>
      </c>
      <c r="W15" s="13">
        <v>0</v>
      </c>
      <c r="X15" s="13">
        <v>0</v>
      </c>
      <c r="Y15" s="13">
        <v>0</v>
      </c>
      <c r="Z15" s="15">
        <v>0</v>
      </c>
      <c r="AA15" s="14">
        <v>8</v>
      </c>
      <c r="AB15" s="13">
        <v>0</v>
      </c>
      <c r="AC15" s="13">
        <v>0</v>
      </c>
      <c r="AD15" s="13">
        <v>0</v>
      </c>
      <c r="AE15" s="13">
        <v>0</v>
      </c>
      <c r="AF15" s="15">
        <v>0</v>
      </c>
      <c r="AG15" s="14">
        <v>5</v>
      </c>
      <c r="AH15" s="13">
        <v>3</v>
      </c>
      <c r="AI15" s="13">
        <v>2</v>
      </c>
      <c r="AJ15" s="13">
        <v>3</v>
      </c>
      <c r="AK15" s="13">
        <v>0</v>
      </c>
      <c r="AL15" s="15">
        <v>3</v>
      </c>
      <c r="AM15" s="14">
        <v>8</v>
      </c>
      <c r="AN15" s="15">
        <v>0</v>
      </c>
    </row>
    <row r="16" spans="1:40" ht="15" customHeight="1" x14ac:dyDescent="0.3">
      <c r="A16" s="2" t="s">
        <v>329</v>
      </c>
      <c r="B16" s="9"/>
      <c r="C16" s="16">
        <v>0.12</v>
      </c>
      <c r="D16" s="17">
        <v>0.1</v>
      </c>
      <c r="E16" s="18">
        <v>0.17</v>
      </c>
      <c r="F16" s="17">
        <v>0</v>
      </c>
      <c r="G16" s="16">
        <v>0.28999999999999998</v>
      </c>
      <c r="H16" s="16">
        <v>0.21</v>
      </c>
      <c r="I16" s="16">
        <v>0.11</v>
      </c>
      <c r="J16" s="16">
        <v>0.28000000000000003</v>
      </c>
      <c r="K16" s="16">
        <v>0.1</v>
      </c>
      <c r="L16" s="16">
        <v>0.08</v>
      </c>
      <c r="M16" s="16">
        <v>0.16</v>
      </c>
      <c r="N16" s="18">
        <v>0.14000000000000001</v>
      </c>
      <c r="O16" s="17">
        <v>0</v>
      </c>
      <c r="P16" s="16">
        <v>0</v>
      </c>
      <c r="Q16" s="16">
        <v>0</v>
      </c>
      <c r="R16" s="16">
        <v>0</v>
      </c>
      <c r="S16" s="16">
        <v>0</v>
      </c>
      <c r="T16" s="16">
        <v>0.12</v>
      </c>
      <c r="U16" s="16">
        <v>0</v>
      </c>
      <c r="V16" s="16">
        <v>0</v>
      </c>
      <c r="W16" s="16">
        <v>0</v>
      </c>
      <c r="X16" s="16">
        <v>0</v>
      </c>
      <c r="Y16" s="16">
        <v>0</v>
      </c>
      <c r="Z16" s="18">
        <v>0</v>
      </c>
      <c r="AA16" s="17">
        <v>0.13</v>
      </c>
      <c r="AB16" s="16">
        <v>0</v>
      </c>
      <c r="AC16" s="16">
        <v>0</v>
      </c>
      <c r="AD16" s="16">
        <v>0</v>
      </c>
      <c r="AE16" s="16">
        <v>0</v>
      </c>
      <c r="AF16" s="18">
        <v>0</v>
      </c>
      <c r="AG16" s="17">
        <v>0.12</v>
      </c>
      <c r="AH16" s="16">
        <v>0.12</v>
      </c>
      <c r="AI16" s="16">
        <v>0.11</v>
      </c>
      <c r="AJ16" s="16">
        <v>0.14000000000000001</v>
      </c>
      <c r="AK16" s="16">
        <v>0</v>
      </c>
      <c r="AL16" s="18">
        <v>0.3</v>
      </c>
      <c r="AM16" s="17">
        <v>0.12</v>
      </c>
      <c r="AN16" s="18">
        <v>0</v>
      </c>
    </row>
    <row r="17" spans="1:40" ht="15" customHeight="1" x14ac:dyDescent="0.3">
      <c r="A17" s="2" t="s">
        <v>329</v>
      </c>
      <c r="B17" s="9" t="s">
        <v>940</v>
      </c>
      <c r="C17" s="13">
        <v>8</v>
      </c>
      <c r="D17" s="14">
        <v>4</v>
      </c>
      <c r="E17" s="15">
        <v>4</v>
      </c>
      <c r="F17" s="14">
        <v>0</v>
      </c>
      <c r="G17" s="13">
        <v>1</v>
      </c>
      <c r="H17" s="13">
        <v>2</v>
      </c>
      <c r="I17" s="13">
        <v>3</v>
      </c>
      <c r="J17" s="13">
        <v>0</v>
      </c>
      <c r="K17" s="13">
        <v>3</v>
      </c>
      <c r="L17" s="13">
        <v>1</v>
      </c>
      <c r="M17" s="13">
        <v>5</v>
      </c>
      <c r="N17" s="15">
        <v>3</v>
      </c>
      <c r="O17" s="14">
        <v>0</v>
      </c>
      <c r="P17" s="13">
        <v>0</v>
      </c>
      <c r="Q17" s="13">
        <v>0</v>
      </c>
      <c r="R17" s="13">
        <v>0</v>
      </c>
      <c r="S17" s="13">
        <v>0</v>
      </c>
      <c r="T17" s="13">
        <v>8</v>
      </c>
      <c r="U17" s="13">
        <v>0</v>
      </c>
      <c r="V17" s="13">
        <v>0</v>
      </c>
      <c r="W17" s="13">
        <v>0</v>
      </c>
      <c r="X17" s="13">
        <v>0</v>
      </c>
      <c r="Y17" s="13">
        <v>0</v>
      </c>
      <c r="Z17" s="15">
        <v>0</v>
      </c>
      <c r="AA17" s="14">
        <v>7</v>
      </c>
      <c r="AB17" s="13">
        <v>1</v>
      </c>
      <c r="AC17" s="13">
        <v>0</v>
      </c>
      <c r="AD17" s="13">
        <v>0</v>
      </c>
      <c r="AE17" s="13">
        <v>1</v>
      </c>
      <c r="AF17" s="15">
        <v>0</v>
      </c>
      <c r="AG17" s="14">
        <v>7</v>
      </c>
      <c r="AH17" s="13">
        <v>1</v>
      </c>
      <c r="AI17" s="13">
        <v>3</v>
      </c>
      <c r="AJ17" s="13">
        <v>5</v>
      </c>
      <c r="AK17" s="13">
        <v>0</v>
      </c>
      <c r="AL17" s="15">
        <v>1</v>
      </c>
      <c r="AM17" s="14">
        <v>8</v>
      </c>
      <c r="AN17" s="15">
        <v>0</v>
      </c>
    </row>
    <row r="18" spans="1:40" ht="15" customHeight="1" x14ac:dyDescent="0.3">
      <c r="A18" s="2" t="s">
        <v>329</v>
      </c>
      <c r="B18" s="9"/>
      <c r="C18" s="16">
        <v>0.12</v>
      </c>
      <c r="D18" s="17">
        <v>0.1</v>
      </c>
      <c r="E18" s="18">
        <v>0.17</v>
      </c>
      <c r="F18" s="17">
        <v>0</v>
      </c>
      <c r="G18" s="16">
        <v>0.13</v>
      </c>
      <c r="H18" s="16">
        <v>0.2</v>
      </c>
      <c r="I18" s="16">
        <v>0.36</v>
      </c>
      <c r="J18" s="16">
        <v>0</v>
      </c>
      <c r="K18" s="16">
        <v>0.14000000000000001</v>
      </c>
      <c r="L18" s="16">
        <v>0.03</v>
      </c>
      <c r="M18" s="16">
        <v>0.28000000000000003</v>
      </c>
      <c r="N18" s="18">
        <v>0.11</v>
      </c>
      <c r="O18" s="17">
        <v>0</v>
      </c>
      <c r="P18" s="16">
        <v>0</v>
      </c>
      <c r="Q18" s="16">
        <v>0</v>
      </c>
      <c r="R18" s="16">
        <v>0</v>
      </c>
      <c r="S18" s="16">
        <v>0</v>
      </c>
      <c r="T18" s="16">
        <v>0.12</v>
      </c>
      <c r="U18" s="16">
        <v>0</v>
      </c>
      <c r="V18" s="16">
        <v>0</v>
      </c>
      <c r="W18" s="16">
        <v>0</v>
      </c>
      <c r="X18" s="16">
        <v>0</v>
      </c>
      <c r="Y18" s="16">
        <v>0</v>
      </c>
      <c r="Z18" s="18">
        <v>0</v>
      </c>
      <c r="AA18" s="17">
        <v>0.12</v>
      </c>
      <c r="AB18" s="16">
        <v>0.16</v>
      </c>
      <c r="AC18" s="16">
        <v>0</v>
      </c>
      <c r="AD18" s="16">
        <v>0</v>
      </c>
      <c r="AE18" s="16">
        <v>0.35</v>
      </c>
      <c r="AF18" s="18">
        <v>0</v>
      </c>
      <c r="AG18" s="17">
        <v>0.17</v>
      </c>
      <c r="AH18" s="16">
        <v>0.04</v>
      </c>
      <c r="AI18" s="16">
        <v>0.11</v>
      </c>
      <c r="AJ18" s="16">
        <v>0.24</v>
      </c>
      <c r="AK18" s="16">
        <v>0</v>
      </c>
      <c r="AL18" s="18">
        <v>0.09</v>
      </c>
      <c r="AM18" s="17">
        <v>0.12</v>
      </c>
      <c r="AN18" s="18">
        <v>0</v>
      </c>
    </row>
    <row r="19" spans="1:40" ht="15" customHeight="1" x14ac:dyDescent="0.3">
      <c r="A19" s="2" t="s">
        <v>329</v>
      </c>
      <c r="B19" s="9" t="s">
        <v>950</v>
      </c>
      <c r="C19" s="13">
        <v>3</v>
      </c>
      <c r="D19" s="14">
        <v>2</v>
      </c>
      <c r="E19" s="15">
        <v>1</v>
      </c>
      <c r="F19" s="14">
        <v>0</v>
      </c>
      <c r="G19" s="13">
        <v>0</v>
      </c>
      <c r="H19" s="13">
        <v>0</v>
      </c>
      <c r="I19" s="13">
        <v>0</v>
      </c>
      <c r="J19" s="13">
        <v>0</v>
      </c>
      <c r="K19" s="13">
        <v>3</v>
      </c>
      <c r="L19" s="13">
        <v>0</v>
      </c>
      <c r="M19" s="13">
        <v>0</v>
      </c>
      <c r="N19" s="15">
        <v>3</v>
      </c>
      <c r="O19" s="14">
        <v>0</v>
      </c>
      <c r="P19" s="13">
        <v>0</v>
      </c>
      <c r="Q19" s="13">
        <v>0</v>
      </c>
      <c r="R19" s="13">
        <v>0</v>
      </c>
      <c r="S19" s="13">
        <v>0</v>
      </c>
      <c r="T19" s="13">
        <v>3</v>
      </c>
      <c r="U19" s="13">
        <v>0</v>
      </c>
      <c r="V19" s="13">
        <v>0</v>
      </c>
      <c r="W19" s="13">
        <v>0</v>
      </c>
      <c r="X19" s="13">
        <v>0</v>
      </c>
      <c r="Y19" s="13">
        <v>0</v>
      </c>
      <c r="Z19" s="15">
        <v>0</v>
      </c>
      <c r="AA19" s="14">
        <v>3</v>
      </c>
      <c r="AB19" s="13">
        <v>0</v>
      </c>
      <c r="AC19" s="13">
        <v>0</v>
      </c>
      <c r="AD19" s="13">
        <v>0</v>
      </c>
      <c r="AE19" s="13">
        <v>0</v>
      </c>
      <c r="AF19" s="15">
        <v>0</v>
      </c>
      <c r="AG19" s="14">
        <v>2</v>
      </c>
      <c r="AH19" s="13">
        <v>1</v>
      </c>
      <c r="AI19" s="13">
        <v>1</v>
      </c>
      <c r="AJ19" s="13">
        <v>1</v>
      </c>
      <c r="AK19" s="13">
        <v>0</v>
      </c>
      <c r="AL19" s="15">
        <v>1</v>
      </c>
      <c r="AM19" s="14">
        <v>3</v>
      </c>
      <c r="AN19" s="15">
        <v>0</v>
      </c>
    </row>
    <row r="20" spans="1:40" ht="15" customHeight="1" x14ac:dyDescent="0.3">
      <c r="A20" s="2" t="s">
        <v>329</v>
      </c>
      <c r="B20" s="9"/>
      <c r="C20" s="16">
        <v>0.04</v>
      </c>
      <c r="D20" s="17">
        <v>0.05</v>
      </c>
      <c r="E20" s="18">
        <v>0.04</v>
      </c>
      <c r="F20" s="17">
        <v>0</v>
      </c>
      <c r="G20" s="16">
        <v>0</v>
      </c>
      <c r="H20" s="16">
        <v>0</v>
      </c>
      <c r="I20" s="16">
        <v>0</v>
      </c>
      <c r="J20" s="16">
        <v>0</v>
      </c>
      <c r="K20" s="16">
        <v>0.15</v>
      </c>
      <c r="L20" s="16">
        <v>0</v>
      </c>
      <c r="M20" s="16">
        <v>0</v>
      </c>
      <c r="N20" s="18">
        <v>0.11</v>
      </c>
      <c r="O20" s="17">
        <v>0</v>
      </c>
      <c r="P20" s="16">
        <v>0</v>
      </c>
      <c r="Q20" s="16">
        <v>0</v>
      </c>
      <c r="R20" s="16">
        <v>0</v>
      </c>
      <c r="S20" s="16">
        <v>0</v>
      </c>
      <c r="T20" s="16">
        <v>0.04</v>
      </c>
      <c r="U20" s="16">
        <v>0</v>
      </c>
      <c r="V20" s="16">
        <v>0</v>
      </c>
      <c r="W20" s="16">
        <v>0</v>
      </c>
      <c r="X20" s="16">
        <v>0</v>
      </c>
      <c r="Y20" s="16">
        <v>0</v>
      </c>
      <c r="Z20" s="18">
        <v>0</v>
      </c>
      <c r="AA20" s="17">
        <v>0.05</v>
      </c>
      <c r="AB20" s="16">
        <v>0</v>
      </c>
      <c r="AC20" s="16">
        <v>0</v>
      </c>
      <c r="AD20" s="16">
        <v>0</v>
      </c>
      <c r="AE20" s="16">
        <v>0</v>
      </c>
      <c r="AF20" s="18">
        <v>0</v>
      </c>
      <c r="AG20" s="17">
        <v>0.04</v>
      </c>
      <c r="AH20" s="16">
        <v>0.04</v>
      </c>
      <c r="AI20" s="16">
        <v>0.04</v>
      </c>
      <c r="AJ20" s="16">
        <v>0.05</v>
      </c>
      <c r="AK20" s="16">
        <v>0</v>
      </c>
      <c r="AL20" s="18">
        <v>0.11</v>
      </c>
      <c r="AM20" s="17">
        <v>0.04</v>
      </c>
      <c r="AN20" s="18">
        <v>0</v>
      </c>
    </row>
    <row r="21" spans="1:40" ht="15" customHeight="1" x14ac:dyDescent="0.3">
      <c r="A21" s="2" t="s">
        <v>329</v>
      </c>
      <c r="B21" s="9" t="s">
        <v>774</v>
      </c>
      <c r="C21" s="13">
        <v>1</v>
      </c>
      <c r="D21" s="14">
        <v>0</v>
      </c>
      <c r="E21" s="15">
        <v>1</v>
      </c>
      <c r="F21" s="14">
        <v>1</v>
      </c>
      <c r="G21" s="13">
        <v>0</v>
      </c>
      <c r="H21" s="13">
        <v>0</v>
      </c>
      <c r="I21" s="13">
        <v>0</v>
      </c>
      <c r="J21" s="13">
        <v>0</v>
      </c>
      <c r="K21" s="13">
        <v>0</v>
      </c>
      <c r="L21" s="13">
        <v>1</v>
      </c>
      <c r="M21" s="13">
        <v>0</v>
      </c>
      <c r="N21" s="15">
        <v>0</v>
      </c>
      <c r="O21" s="14">
        <v>0</v>
      </c>
      <c r="P21" s="13">
        <v>0</v>
      </c>
      <c r="Q21" s="13">
        <v>0</v>
      </c>
      <c r="R21" s="13">
        <v>0</v>
      </c>
      <c r="S21" s="13">
        <v>0</v>
      </c>
      <c r="T21" s="13">
        <v>1</v>
      </c>
      <c r="U21" s="13">
        <v>0</v>
      </c>
      <c r="V21" s="13">
        <v>0</v>
      </c>
      <c r="W21" s="13">
        <v>0</v>
      </c>
      <c r="X21" s="13">
        <v>0</v>
      </c>
      <c r="Y21" s="13">
        <v>0</v>
      </c>
      <c r="Z21" s="15">
        <v>0</v>
      </c>
      <c r="AA21" s="14">
        <v>1</v>
      </c>
      <c r="AB21" s="13">
        <v>0</v>
      </c>
      <c r="AC21" s="13">
        <v>0</v>
      </c>
      <c r="AD21" s="13">
        <v>0</v>
      </c>
      <c r="AE21" s="13">
        <v>0</v>
      </c>
      <c r="AF21" s="15">
        <v>0</v>
      </c>
      <c r="AG21" s="14">
        <v>0</v>
      </c>
      <c r="AH21" s="13">
        <v>1</v>
      </c>
      <c r="AI21" s="13">
        <v>0</v>
      </c>
      <c r="AJ21" s="13">
        <v>0</v>
      </c>
      <c r="AK21" s="13">
        <v>1</v>
      </c>
      <c r="AL21" s="15">
        <v>0</v>
      </c>
      <c r="AM21" s="14">
        <v>1</v>
      </c>
      <c r="AN21" s="15">
        <v>0</v>
      </c>
    </row>
    <row r="22" spans="1:40" ht="15" customHeight="1" x14ac:dyDescent="0.3">
      <c r="A22" s="2" t="s">
        <v>329</v>
      </c>
      <c r="B22" s="9"/>
      <c r="C22" s="16">
        <v>0.02</v>
      </c>
      <c r="D22" s="17">
        <v>0</v>
      </c>
      <c r="E22" s="18">
        <v>0.05</v>
      </c>
      <c r="F22" s="17">
        <v>0.06</v>
      </c>
      <c r="G22" s="16">
        <v>0</v>
      </c>
      <c r="H22" s="16">
        <v>0</v>
      </c>
      <c r="I22" s="16">
        <v>0</v>
      </c>
      <c r="J22" s="16">
        <v>0</v>
      </c>
      <c r="K22" s="16">
        <v>0</v>
      </c>
      <c r="L22" s="16">
        <v>0.04</v>
      </c>
      <c r="M22" s="16">
        <v>0</v>
      </c>
      <c r="N22" s="18">
        <v>0</v>
      </c>
      <c r="O22" s="17">
        <v>0</v>
      </c>
      <c r="P22" s="16">
        <v>0</v>
      </c>
      <c r="Q22" s="16">
        <v>0</v>
      </c>
      <c r="R22" s="16">
        <v>0</v>
      </c>
      <c r="S22" s="16">
        <v>0</v>
      </c>
      <c r="T22" s="16">
        <v>0.02</v>
      </c>
      <c r="U22" s="16">
        <v>0</v>
      </c>
      <c r="V22" s="16">
        <v>0</v>
      </c>
      <c r="W22" s="16">
        <v>0</v>
      </c>
      <c r="X22" s="16">
        <v>0</v>
      </c>
      <c r="Y22" s="16">
        <v>0</v>
      </c>
      <c r="Z22" s="18">
        <v>0</v>
      </c>
      <c r="AA22" s="17">
        <v>0.02</v>
      </c>
      <c r="AB22" s="16">
        <v>0</v>
      </c>
      <c r="AC22" s="16">
        <v>0</v>
      </c>
      <c r="AD22" s="16">
        <v>0</v>
      </c>
      <c r="AE22" s="16">
        <v>0</v>
      </c>
      <c r="AF22" s="18">
        <v>0</v>
      </c>
      <c r="AG22" s="17">
        <v>0</v>
      </c>
      <c r="AH22" s="16">
        <v>0.04</v>
      </c>
      <c r="AI22" s="16">
        <v>0</v>
      </c>
      <c r="AJ22" s="16">
        <v>0</v>
      </c>
      <c r="AK22" s="16">
        <v>7.0000000000000007E-2</v>
      </c>
      <c r="AL22" s="18">
        <v>0</v>
      </c>
      <c r="AM22" s="17">
        <v>0.02</v>
      </c>
      <c r="AN22" s="18">
        <v>0</v>
      </c>
    </row>
    <row r="23" spans="1:40" ht="15" customHeight="1" x14ac:dyDescent="0.3">
      <c r="A23" s="2" t="s">
        <v>329</v>
      </c>
      <c r="B23" s="9" t="s">
        <v>960</v>
      </c>
      <c r="C23" s="13">
        <v>47</v>
      </c>
      <c r="D23" s="14">
        <v>33</v>
      </c>
      <c r="E23" s="15">
        <v>13</v>
      </c>
      <c r="F23" s="14">
        <v>17</v>
      </c>
      <c r="G23" s="13">
        <v>4</v>
      </c>
      <c r="H23" s="13">
        <v>5</v>
      </c>
      <c r="I23" s="13">
        <v>4</v>
      </c>
      <c r="J23" s="13">
        <v>5</v>
      </c>
      <c r="K23" s="13">
        <v>12</v>
      </c>
      <c r="L23" s="13">
        <v>21</v>
      </c>
      <c r="M23" s="13">
        <v>9</v>
      </c>
      <c r="N23" s="15">
        <v>17</v>
      </c>
      <c r="O23" s="14">
        <v>0</v>
      </c>
      <c r="P23" s="13">
        <v>0</v>
      </c>
      <c r="Q23" s="13">
        <v>0</v>
      </c>
      <c r="R23" s="13">
        <v>0</v>
      </c>
      <c r="S23" s="13">
        <v>0</v>
      </c>
      <c r="T23" s="13">
        <v>47</v>
      </c>
      <c r="U23" s="13">
        <v>0</v>
      </c>
      <c r="V23" s="13">
        <v>0</v>
      </c>
      <c r="W23" s="13">
        <v>0</v>
      </c>
      <c r="X23" s="13">
        <v>0</v>
      </c>
      <c r="Y23" s="13">
        <v>0</v>
      </c>
      <c r="Z23" s="15">
        <v>0</v>
      </c>
      <c r="AA23" s="14">
        <v>42</v>
      </c>
      <c r="AB23" s="13">
        <v>5</v>
      </c>
      <c r="AC23" s="13">
        <v>0</v>
      </c>
      <c r="AD23" s="13">
        <v>3</v>
      </c>
      <c r="AE23" s="13">
        <v>2</v>
      </c>
      <c r="AF23" s="15">
        <v>0</v>
      </c>
      <c r="AG23" s="14">
        <v>28</v>
      </c>
      <c r="AH23" s="13">
        <v>19</v>
      </c>
      <c r="AI23" s="13">
        <v>17</v>
      </c>
      <c r="AJ23" s="13">
        <v>11</v>
      </c>
      <c r="AK23" s="13">
        <v>14</v>
      </c>
      <c r="AL23" s="15">
        <v>5</v>
      </c>
      <c r="AM23" s="14">
        <v>47</v>
      </c>
      <c r="AN23" s="15">
        <v>0</v>
      </c>
    </row>
    <row r="24" spans="1:40" ht="15" customHeight="1" x14ac:dyDescent="0.3">
      <c r="A24" s="2" t="s">
        <v>329</v>
      </c>
      <c r="B24" s="9"/>
      <c r="C24" s="16">
        <v>0.69</v>
      </c>
      <c r="D24" s="17">
        <v>0.75</v>
      </c>
      <c r="E24" s="18">
        <v>0.57999999999999996</v>
      </c>
      <c r="F24" s="17">
        <v>0.94</v>
      </c>
      <c r="G24" s="16">
        <v>0.56999999999999995</v>
      </c>
      <c r="H24" s="16">
        <v>0.59</v>
      </c>
      <c r="I24" s="16">
        <v>0.53</v>
      </c>
      <c r="J24" s="16">
        <v>0.72</v>
      </c>
      <c r="K24" s="16">
        <v>0.61</v>
      </c>
      <c r="L24" s="16">
        <v>0.85</v>
      </c>
      <c r="M24" s="16">
        <v>0.56000000000000005</v>
      </c>
      <c r="N24" s="18">
        <v>0.63</v>
      </c>
      <c r="O24" s="17">
        <v>0</v>
      </c>
      <c r="P24" s="16">
        <v>0</v>
      </c>
      <c r="Q24" s="16">
        <v>0</v>
      </c>
      <c r="R24" s="16">
        <v>0</v>
      </c>
      <c r="S24" s="16">
        <v>0</v>
      </c>
      <c r="T24" s="16">
        <v>0.69</v>
      </c>
      <c r="U24" s="16">
        <v>0</v>
      </c>
      <c r="V24" s="16">
        <v>0</v>
      </c>
      <c r="W24" s="16">
        <v>0</v>
      </c>
      <c r="X24" s="16">
        <v>0</v>
      </c>
      <c r="Y24" s="16">
        <v>0</v>
      </c>
      <c r="Z24" s="18">
        <v>0</v>
      </c>
      <c r="AA24" s="17">
        <v>0.68</v>
      </c>
      <c r="AB24" s="16">
        <v>0.84</v>
      </c>
      <c r="AC24" s="16">
        <v>0</v>
      </c>
      <c r="AD24" s="16">
        <v>1</v>
      </c>
      <c r="AE24" s="16">
        <v>0.65</v>
      </c>
      <c r="AF24" s="18">
        <v>0</v>
      </c>
      <c r="AG24" s="17">
        <v>0.66</v>
      </c>
      <c r="AH24" s="16">
        <v>0.76</v>
      </c>
      <c r="AI24" s="16">
        <v>0.74</v>
      </c>
      <c r="AJ24" s="16">
        <v>0.56999999999999995</v>
      </c>
      <c r="AK24" s="16">
        <v>0.93</v>
      </c>
      <c r="AL24" s="18">
        <v>0.49</v>
      </c>
      <c r="AM24" s="17">
        <v>0.69</v>
      </c>
      <c r="AN24" s="18">
        <v>0</v>
      </c>
    </row>
    <row r="25" spans="1:40" ht="15" customHeight="1" x14ac:dyDescent="0.3">
      <c r="A25" s="2" t="s">
        <v>329</v>
      </c>
      <c r="B25" s="9" t="s">
        <v>970</v>
      </c>
      <c r="C25" s="13">
        <v>11</v>
      </c>
      <c r="D25" s="14">
        <v>7</v>
      </c>
      <c r="E25" s="15">
        <v>5</v>
      </c>
      <c r="F25" s="14">
        <v>0</v>
      </c>
      <c r="G25" s="13">
        <v>1</v>
      </c>
      <c r="H25" s="13">
        <v>2</v>
      </c>
      <c r="I25" s="13">
        <v>3</v>
      </c>
      <c r="J25" s="13">
        <v>0</v>
      </c>
      <c r="K25" s="13">
        <v>6</v>
      </c>
      <c r="L25" s="13">
        <v>1</v>
      </c>
      <c r="M25" s="13">
        <v>5</v>
      </c>
      <c r="N25" s="15">
        <v>6</v>
      </c>
      <c r="O25" s="14">
        <v>0</v>
      </c>
      <c r="P25" s="13">
        <v>0</v>
      </c>
      <c r="Q25" s="13">
        <v>0</v>
      </c>
      <c r="R25" s="13">
        <v>0</v>
      </c>
      <c r="S25" s="13">
        <v>0</v>
      </c>
      <c r="T25" s="13">
        <v>11</v>
      </c>
      <c r="U25" s="13">
        <v>0</v>
      </c>
      <c r="V25" s="13">
        <v>0</v>
      </c>
      <c r="W25" s="13">
        <v>0</v>
      </c>
      <c r="X25" s="13">
        <v>0</v>
      </c>
      <c r="Y25" s="13">
        <v>0</v>
      </c>
      <c r="Z25" s="15">
        <v>0</v>
      </c>
      <c r="AA25" s="14">
        <v>10</v>
      </c>
      <c r="AB25" s="13">
        <v>1</v>
      </c>
      <c r="AC25" s="13">
        <v>0</v>
      </c>
      <c r="AD25" s="13">
        <v>0</v>
      </c>
      <c r="AE25" s="13">
        <v>1</v>
      </c>
      <c r="AF25" s="15">
        <v>0</v>
      </c>
      <c r="AG25" s="14">
        <v>9</v>
      </c>
      <c r="AH25" s="13">
        <v>2</v>
      </c>
      <c r="AI25" s="13">
        <v>3</v>
      </c>
      <c r="AJ25" s="13">
        <v>6</v>
      </c>
      <c r="AK25" s="13">
        <v>0</v>
      </c>
      <c r="AL25" s="15">
        <v>2</v>
      </c>
      <c r="AM25" s="14">
        <v>11</v>
      </c>
      <c r="AN25" s="15">
        <v>0</v>
      </c>
    </row>
    <row r="26" spans="1:40" ht="15" customHeight="1" x14ac:dyDescent="0.3">
      <c r="A26" s="2" t="s">
        <v>329</v>
      </c>
      <c r="B26" s="9"/>
      <c r="C26" s="25">
        <v>0.17</v>
      </c>
      <c r="D26" s="26">
        <v>0.15</v>
      </c>
      <c r="E26" s="27">
        <v>0.2</v>
      </c>
      <c r="F26" s="26">
        <v>0</v>
      </c>
      <c r="G26" s="25">
        <v>0.13</v>
      </c>
      <c r="H26" s="25">
        <v>0.2</v>
      </c>
      <c r="I26" s="25">
        <v>0.36</v>
      </c>
      <c r="J26" s="25">
        <v>0</v>
      </c>
      <c r="K26" s="25">
        <v>0.3</v>
      </c>
      <c r="L26" s="25">
        <v>0.03</v>
      </c>
      <c r="M26" s="25">
        <v>0.28000000000000003</v>
      </c>
      <c r="N26" s="27">
        <v>0.22</v>
      </c>
      <c r="O26" s="26">
        <v>0</v>
      </c>
      <c r="P26" s="25">
        <v>0</v>
      </c>
      <c r="Q26" s="25">
        <v>0</v>
      </c>
      <c r="R26" s="25">
        <v>0</v>
      </c>
      <c r="S26" s="25">
        <v>0</v>
      </c>
      <c r="T26" s="25">
        <v>0.17</v>
      </c>
      <c r="U26" s="25">
        <v>0</v>
      </c>
      <c r="V26" s="25">
        <v>0</v>
      </c>
      <c r="W26" s="25">
        <v>0</v>
      </c>
      <c r="X26" s="25">
        <v>0</v>
      </c>
      <c r="Y26" s="25">
        <v>0</v>
      </c>
      <c r="Z26" s="27">
        <v>0</v>
      </c>
      <c r="AA26" s="26">
        <v>0.17</v>
      </c>
      <c r="AB26" s="25">
        <v>0.16</v>
      </c>
      <c r="AC26" s="25">
        <v>0</v>
      </c>
      <c r="AD26" s="25">
        <v>0</v>
      </c>
      <c r="AE26" s="25">
        <v>0.35</v>
      </c>
      <c r="AF26" s="27">
        <v>0</v>
      </c>
      <c r="AG26" s="26">
        <v>0.22</v>
      </c>
      <c r="AH26" s="25">
        <v>0.08</v>
      </c>
      <c r="AI26" s="25">
        <v>0.15</v>
      </c>
      <c r="AJ26" s="25">
        <v>0.28999999999999998</v>
      </c>
      <c r="AK26" s="25">
        <v>0</v>
      </c>
      <c r="AL26" s="27">
        <v>0.2</v>
      </c>
      <c r="AM26" s="26">
        <v>0.17</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7200-000000000000}"/>
  </hyperlinks>
  <pageMargins left="0.7" right="0.7" top="0.75" bottom="0.75" header="0.3" footer="0.3"/>
  <headerFooter>
    <oddHeader>&amp;L&amp;"Aptos"&amp;12&amp;K000000 Classification: CONFIDENTIAL&amp;1#_x000D_</oddHeader>
  </headerFooter>
</worksheet>
</file>

<file path=xl/worksheets/sheet1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3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1396</v>
      </c>
    </row>
    <row r="4" spans="1:40" x14ac:dyDescent="0.3">
      <c r="A4" s="2" t="s">
        <v>329</v>
      </c>
      <c r="B4" s="2" t="s">
        <v>1397</v>
      </c>
    </row>
    <row r="5" spans="1:40" x14ac:dyDescent="0.3">
      <c r="A5" s="2" t="s">
        <v>329</v>
      </c>
      <c r="B5" s="2" t="s">
        <v>63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24</v>
      </c>
      <c r="D9" s="14">
        <v>15</v>
      </c>
      <c r="E9" s="15">
        <v>9</v>
      </c>
      <c r="F9" s="14">
        <v>12</v>
      </c>
      <c r="G9" s="13">
        <v>4</v>
      </c>
      <c r="H9" s="13">
        <v>0</v>
      </c>
      <c r="I9" s="13">
        <v>4</v>
      </c>
      <c r="J9" s="13">
        <v>0</v>
      </c>
      <c r="K9" s="13">
        <v>4</v>
      </c>
      <c r="L9" s="13">
        <v>16</v>
      </c>
      <c r="M9" s="13">
        <v>4</v>
      </c>
      <c r="N9" s="15">
        <v>4</v>
      </c>
      <c r="O9" s="14">
        <v>0</v>
      </c>
      <c r="P9" s="13">
        <v>0</v>
      </c>
      <c r="Q9" s="13">
        <v>0</v>
      </c>
      <c r="R9" s="13">
        <v>0</v>
      </c>
      <c r="S9" s="13">
        <v>0</v>
      </c>
      <c r="T9" s="13">
        <v>24</v>
      </c>
      <c r="U9" s="13">
        <v>0</v>
      </c>
      <c r="V9" s="13">
        <v>0</v>
      </c>
      <c r="W9" s="13">
        <v>0</v>
      </c>
      <c r="X9" s="13">
        <v>0</v>
      </c>
      <c r="Y9" s="13">
        <v>0</v>
      </c>
      <c r="Z9" s="15">
        <v>0</v>
      </c>
      <c r="AA9" s="14">
        <v>22</v>
      </c>
      <c r="AB9" s="13">
        <v>2</v>
      </c>
      <c r="AC9" s="13">
        <v>0</v>
      </c>
      <c r="AD9" s="13">
        <v>1</v>
      </c>
      <c r="AE9" s="13">
        <v>1</v>
      </c>
      <c r="AF9" s="15">
        <v>0</v>
      </c>
      <c r="AG9" s="14">
        <v>11</v>
      </c>
      <c r="AH9" s="13">
        <v>13</v>
      </c>
      <c r="AI9" s="13">
        <v>9</v>
      </c>
      <c r="AJ9" s="13">
        <v>2</v>
      </c>
      <c r="AK9" s="13">
        <v>10</v>
      </c>
      <c r="AL9" s="15">
        <v>3</v>
      </c>
      <c r="AM9" s="14">
        <v>24</v>
      </c>
      <c r="AN9" s="15">
        <v>0</v>
      </c>
    </row>
    <row r="10" spans="1:40" ht="15" customHeight="1" x14ac:dyDescent="0.3">
      <c r="A10" s="2" t="s">
        <v>329</v>
      </c>
      <c r="B10" s="9" t="s">
        <v>338</v>
      </c>
      <c r="C10" s="13">
        <v>24</v>
      </c>
      <c r="D10" s="14">
        <v>14</v>
      </c>
      <c r="E10" s="15">
        <v>10</v>
      </c>
      <c r="F10" s="14">
        <v>12</v>
      </c>
      <c r="G10" s="13">
        <v>6</v>
      </c>
      <c r="H10" s="13">
        <v>0</v>
      </c>
      <c r="I10" s="13">
        <v>4</v>
      </c>
      <c r="J10" s="13">
        <v>0</v>
      </c>
      <c r="K10" s="13">
        <v>3</v>
      </c>
      <c r="L10" s="13">
        <v>17</v>
      </c>
      <c r="M10" s="13">
        <v>4</v>
      </c>
      <c r="N10" s="15">
        <v>3</v>
      </c>
      <c r="O10" s="14">
        <v>0</v>
      </c>
      <c r="P10" s="13">
        <v>0</v>
      </c>
      <c r="Q10" s="13">
        <v>0</v>
      </c>
      <c r="R10" s="13">
        <v>0</v>
      </c>
      <c r="S10" s="13">
        <v>0</v>
      </c>
      <c r="T10" s="13">
        <v>24</v>
      </c>
      <c r="U10" s="13">
        <v>0</v>
      </c>
      <c r="V10" s="13">
        <v>0</v>
      </c>
      <c r="W10" s="13">
        <v>0</v>
      </c>
      <c r="X10" s="13">
        <v>0</v>
      </c>
      <c r="Y10" s="13">
        <v>0</v>
      </c>
      <c r="Z10" s="15">
        <v>0</v>
      </c>
      <c r="AA10" s="14">
        <v>21</v>
      </c>
      <c r="AB10" s="13">
        <v>4</v>
      </c>
      <c r="AC10" s="13">
        <v>0</v>
      </c>
      <c r="AD10" s="13">
        <v>3</v>
      </c>
      <c r="AE10" s="13">
        <v>1</v>
      </c>
      <c r="AF10" s="15">
        <v>0</v>
      </c>
      <c r="AG10" s="14">
        <v>12</v>
      </c>
      <c r="AH10" s="13">
        <v>13</v>
      </c>
      <c r="AI10" s="13">
        <v>10</v>
      </c>
      <c r="AJ10" s="13">
        <v>2</v>
      </c>
      <c r="AK10" s="13">
        <v>10</v>
      </c>
      <c r="AL10" s="15">
        <v>3</v>
      </c>
      <c r="AM10" s="14">
        <v>24</v>
      </c>
      <c r="AN10" s="15">
        <v>0</v>
      </c>
    </row>
    <row r="11" spans="1:40" ht="15" customHeight="1" x14ac:dyDescent="0.3">
      <c r="A11" s="2" t="s">
        <v>329</v>
      </c>
      <c r="B11" s="9" t="s">
        <v>909</v>
      </c>
      <c r="C11" s="13">
        <v>6</v>
      </c>
      <c r="D11" s="14">
        <v>6</v>
      </c>
      <c r="E11" s="15">
        <v>0</v>
      </c>
      <c r="F11" s="14">
        <v>3</v>
      </c>
      <c r="G11" s="13">
        <v>0</v>
      </c>
      <c r="H11" s="13">
        <v>0</v>
      </c>
      <c r="I11" s="13">
        <v>2</v>
      </c>
      <c r="J11" s="13">
        <v>0</v>
      </c>
      <c r="K11" s="13">
        <v>1</v>
      </c>
      <c r="L11" s="13">
        <v>3</v>
      </c>
      <c r="M11" s="13">
        <v>2</v>
      </c>
      <c r="N11" s="15">
        <v>1</v>
      </c>
      <c r="O11" s="14">
        <v>0</v>
      </c>
      <c r="P11" s="13">
        <v>0</v>
      </c>
      <c r="Q11" s="13">
        <v>0</v>
      </c>
      <c r="R11" s="13">
        <v>0</v>
      </c>
      <c r="S11" s="13">
        <v>0</v>
      </c>
      <c r="T11" s="13">
        <v>6</v>
      </c>
      <c r="U11" s="13">
        <v>0</v>
      </c>
      <c r="V11" s="13">
        <v>0</v>
      </c>
      <c r="W11" s="13">
        <v>0</v>
      </c>
      <c r="X11" s="13">
        <v>0</v>
      </c>
      <c r="Y11" s="13">
        <v>0</v>
      </c>
      <c r="Z11" s="15">
        <v>0</v>
      </c>
      <c r="AA11" s="14">
        <v>6</v>
      </c>
      <c r="AB11" s="13">
        <v>0</v>
      </c>
      <c r="AC11" s="13">
        <v>0</v>
      </c>
      <c r="AD11" s="13">
        <v>0</v>
      </c>
      <c r="AE11" s="13">
        <v>0</v>
      </c>
      <c r="AF11" s="15">
        <v>0</v>
      </c>
      <c r="AG11" s="14">
        <v>2</v>
      </c>
      <c r="AH11" s="13">
        <v>4</v>
      </c>
      <c r="AI11" s="13">
        <v>2</v>
      </c>
      <c r="AJ11" s="13">
        <v>0</v>
      </c>
      <c r="AK11" s="13">
        <v>3</v>
      </c>
      <c r="AL11" s="15">
        <v>1</v>
      </c>
      <c r="AM11" s="14">
        <v>6</v>
      </c>
      <c r="AN11" s="15">
        <v>0</v>
      </c>
    </row>
    <row r="12" spans="1:40" ht="15" customHeight="1" x14ac:dyDescent="0.3">
      <c r="A12" s="2" t="s">
        <v>329</v>
      </c>
      <c r="B12" s="9"/>
      <c r="C12" s="16">
        <v>0.23</v>
      </c>
      <c r="D12" s="17">
        <v>0.4</v>
      </c>
      <c r="E12" s="18">
        <v>0</v>
      </c>
      <c r="F12" s="17">
        <v>0.25</v>
      </c>
      <c r="G12" s="16">
        <v>0</v>
      </c>
      <c r="H12" s="16">
        <v>0</v>
      </c>
      <c r="I12" s="16">
        <v>0.53</v>
      </c>
      <c r="J12" s="16">
        <v>0</v>
      </c>
      <c r="K12" s="16">
        <v>0.26</v>
      </c>
      <c r="L12" s="16">
        <v>0.16</v>
      </c>
      <c r="M12" s="16">
        <v>0.53</v>
      </c>
      <c r="N12" s="18">
        <v>0.26</v>
      </c>
      <c r="O12" s="17">
        <v>0</v>
      </c>
      <c r="P12" s="16">
        <v>0</v>
      </c>
      <c r="Q12" s="16">
        <v>0</v>
      </c>
      <c r="R12" s="16">
        <v>0</v>
      </c>
      <c r="S12" s="16">
        <v>0</v>
      </c>
      <c r="T12" s="16">
        <v>0.23</v>
      </c>
      <c r="U12" s="16">
        <v>0</v>
      </c>
      <c r="V12" s="16">
        <v>0</v>
      </c>
      <c r="W12" s="16">
        <v>0</v>
      </c>
      <c r="X12" s="16">
        <v>0</v>
      </c>
      <c r="Y12" s="16">
        <v>0</v>
      </c>
      <c r="Z12" s="18">
        <v>0</v>
      </c>
      <c r="AA12" s="17">
        <v>0.27</v>
      </c>
      <c r="AB12" s="16">
        <v>0</v>
      </c>
      <c r="AC12" s="16">
        <v>0</v>
      </c>
      <c r="AD12" s="16">
        <v>0</v>
      </c>
      <c r="AE12" s="16">
        <v>0</v>
      </c>
      <c r="AF12" s="18">
        <v>0</v>
      </c>
      <c r="AG12" s="17">
        <v>0.15</v>
      </c>
      <c r="AH12" s="16">
        <v>0.31</v>
      </c>
      <c r="AI12" s="16">
        <v>0.18</v>
      </c>
      <c r="AJ12" s="16">
        <v>0</v>
      </c>
      <c r="AK12" s="16">
        <v>0.28999999999999998</v>
      </c>
      <c r="AL12" s="18">
        <v>0.37</v>
      </c>
      <c r="AM12" s="17">
        <v>0.23</v>
      </c>
      <c r="AN12" s="18">
        <v>0</v>
      </c>
    </row>
    <row r="13" spans="1:40" ht="15" customHeight="1" x14ac:dyDescent="0.3">
      <c r="A13" s="2" t="s">
        <v>329</v>
      </c>
      <c r="B13" s="9" t="s">
        <v>922</v>
      </c>
      <c r="C13" s="13">
        <v>11</v>
      </c>
      <c r="D13" s="14">
        <v>7</v>
      </c>
      <c r="E13" s="15">
        <v>4</v>
      </c>
      <c r="F13" s="14">
        <v>6</v>
      </c>
      <c r="G13" s="13">
        <v>2</v>
      </c>
      <c r="H13" s="13">
        <v>0</v>
      </c>
      <c r="I13" s="13">
        <v>1</v>
      </c>
      <c r="J13" s="13">
        <v>0</v>
      </c>
      <c r="K13" s="13">
        <v>3</v>
      </c>
      <c r="L13" s="13">
        <v>8</v>
      </c>
      <c r="M13" s="13">
        <v>1</v>
      </c>
      <c r="N13" s="15">
        <v>3</v>
      </c>
      <c r="O13" s="14">
        <v>0</v>
      </c>
      <c r="P13" s="13">
        <v>0</v>
      </c>
      <c r="Q13" s="13">
        <v>0</v>
      </c>
      <c r="R13" s="13">
        <v>0</v>
      </c>
      <c r="S13" s="13">
        <v>0</v>
      </c>
      <c r="T13" s="13">
        <v>11</v>
      </c>
      <c r="U13" s="13">
        <v>0</v>
      </c>
      <c r="V13" s="13">
        <v>0</v>
      </c>
      <c r="W13" s="13">
        <v>0</v>
      </c>
      <c r="X13" s="13">
        <v>0</v>
      </c>
      <c r="Y13" s="13">
        <v>0</v>
      </c>
      <c r="Z13" s="15">
        <v>0</v>
      </c>
      <c r="AA13" s="14">
        <v>10</v>
      </c>
      <c r="AB13" s="13">
        <v>1</v>
      </c>
      <c r="AC13" s="13">
        <v>0</v>
      </c>
      <c r="AD13" s="13">
        <v>0</v>
      </c>
      <c r="AE13" s="13">
        <v>1</v>
      </c>
      <c r="AF13" s="15">
        <v>0</v>
      </c>
      <c r="AG13" s="14">
        <v>5</v>
      </c>
      <c r="AH13" s="13">
        <v>6</v>
      </c>
      <c r="AI13" s="13">
        <v>4</v>
      </c>
      <c r="AJ13" s="13">
        <v>1</v>
      </c>
      <c r="AK13" s="13">
        <v>5</v>
      </c>
      <c r="AL13" s="15">
        <v>1</v>
      </c>
      <c r="AM13" s="14">
        <v>11</v>
      </c>
      <c r="AN13" s="15">
        <v>0</v>
      </c>
    </row>
    <row r="14" spans="1:40" ht="15" customHeight="1" x14ac:dyDescent="0.3">
      <c r="A14" s="2" t="s">
        <v>329</v>
      </c>
      <c r="B14" s="9"/>
      <c r="C14" s="16">
        <v>0.46</v>
      </c>
      <c r="D14" s="17">
        <v>0.48</v>
      </c>
      <c r="E14" s="18">
        <v>0.42</v>
      </c>
      <c r="F14" s="17">
        <v>0.5</v>
      </c>
      <c r="G14" s="16">
        <v>0.33</v>
      </c>
      <c r="H14" s="16">
        <v>0</v>
      </c>
      <c r="I14" s="16">
        <v>0.24</v>
      </c>
      <c r="J14" s="16">
        <v>0</v>
      </c>
      <c r="K14" s="16">
        <v>0.74</v>
      </c>
      <c r="L14" s="16">
        <v>0.45</v>
      </c>
      <c r="M14" s="16">
        <v>0.24</v>
      </c>
      <c r="N14" s="18">
        <v>0.74</v>
      </c>
      <c r="O14" s="17">
        <v>0</v>
      </c>
      <c r="P14" s="16">
        <v>0</v>
      </c>
      <c r="Q14" s="16">
        <v>0</v>
      </c>
      <c r="R14" s="16">
        <v>0</v>
      </c>
      <c r="S14" s="16">
        <v>0</v>
      </c>
      <c r="T14" s="16">
        <v>0.46</v>
      </c>
      <c r="U14" s="16">
        <v>0</v>
      </c>
      <c r="V14" s="16">
        <v>0</v>
      </c>
      <c r="W14" s="16">
        <v>0</v>
      </c>
      <c r="X14" s="16">
        <v>0</v>
      </c>
      <c r="Y14" s="16">
        <v>0</v>
      </c>
      <c r="Z14" s="18">
        <v>0</v>
      </c>
      <c r="AA14" s="17">
        <v>0.5</v>
      </c>
      <c r="AB14" s="16">
        <v>0.22</v>
      </c>
      <c r="AC14" s="16">
        <v>0</v>
      </c>
      <c r="AD14" s="16">
        <v>0</v>
      </c>
      <c r="AE14" s="16">
        <v>1</v>
      </c>
      <c r="AF14" s="18">
        <v>0</v>
      </c>
      <c r="AG14" s="17">
        <v>0.44</v>
      </c>
      <c r="AH14" s="16">
        <v>0.47</v>
      </c>
      <c r="AI14" s="16">
        <v>0.43</v>
      </c>
      <c r="AJ14" s="16">
        <v>0.5</v>
      </c>
      <c r="AK14" s="16">
        <v>0.51</v>
      </c>
      <c r="AL14" s="18">
        <v>0.32</v>
      </c>
      <c r="AM14" s="17">
        <v>0.46</v>
      </c>
      <c r="AN14" s="18">
        <v>0</v>
      </c>
    </row>
    <row r="15" spans="1:40" ht="15" customHeight="1" x14ac:dyDescent="0.3">
      <c r="A15" s="2" t="s">
        <v>329</v>
      </c>
      <c r="B15" s="9" t="s">
        <v>930</v>
      </c>
      <c r="C15" s="13">
        <v>7</v>
      </c>
      <c r="D15" s="14">
        <v>2</v>
      </c>
      <c r="E15" s="15">
        <v>5</v>
      </c>
      <c r="F15" s="14">
        <v>2</v>
      </c>
      <c r="G15" s="13">
        <v>4</v>
      </c>
      <c r="H15" s="13">
        <v>0</v>
      </c>
      <c r="I15" s="13">
        <v>1</v>
      </c>
      <c r="J15" s="13">
        <v>0</v>
      </c>
      <c r="K15" s="13">
        <v>0</v>
      </c>
      <c r="L15" s="13">
        <v>6</v>
      </c>
      <c r="M15" s="13">
        <v>1</v>
      </c>
      <c r="N15" s="15">
        <v>0</v>
      </c>
      <c r="O15" s="14">
        <v>0</v>
      </c>
      <c r="P15" s="13">
        <v>0</v>
      </c>
      <c r="Q15" s="13">
        <v>0</v>
      </c>
      <c r="R15" s="13">
        <v>0</v>
      </c>
      <c r="S15" s="13">
        <v>0</v>
      </c>
      <c r="T15" s="13">
        <v>7</v>
      </c>
      <c r="U15" s="13">
        <v>0</v>
      </c>
      <c r="V15" s="13">
        <v>0</v>
      </c>
      <c r="W15" s="13">
        <v>0</v>
      </c>
      <c r="X15" s="13">
        <v>0</v>
      </c>
      <c r="Y15" s="13">
        <v>0</v>
      </c>
      <c r="Z15" s="15">
        <v>0</v>
      </c>
      <c r="AA15" s="14">
        <v>4</v>
      </c>
      <c r="AB15" s="13">
        <v>3</v>
      </c>
      <c r="AC15" s="13">
        <v>0</v>
      </c>
      <c r="AD15" s="13">
        <v>3</v>
      </c>
      <c r="AE15" s="13">
        <v>0</v>
      </c>
      <c r="AF15" s="15">
        <v>0</v>
      </c>
      <c r="AG15" s="14">
        <v>5</v>
      </c>
      <c r="AH15" s="13">
        <v>2</v>
      </c>
      <c r="AI15" s="13">
        <v>4</v>
      </c>
      <c r="AJ15" s="13">
        <v>1</v>
      </c>
      <c r="AK15" s="13">
        <v>1</v>
      </c>
      <c r="AL15" s="15">
        <v>1</v>
      </c>
      <c r="AM15" s="14">
        <v>7</v>
      </c>
      <c r="AN15" s="15">
        <v>0</v>
      </c>
    </row>
    <row r="16" spans="1:40" ht="15" customHeight="1" x14ac:dyDescent="0.3">
      <c r="A16" s="2" t="s">
        <v>329</v>
      </c>
      <c r="B16" s="9"/>
      <c r="C16" s="16">
        <v>0.27</v>
      </c>
      <c r="D16" s="17">
        <v>0.12</v>
      </c>
      <c r="E16" s="18">
        <v>0.47</v>
      </c>
      <c r="F16" s="17">
        <v>0.16</v>
      </c>
      <c r="G16" s="16">
        <v>0.67</v>
      </c>
      <c r="H16" s="16">
        <v>0</v>
      </c>
      <c r="I16" s="16">
        <v>0.23</v>
      </c>
      <c r="J16" s="16">
        <v>0</v>
      </c>
      <c r="K16" s="16">
        <v>0</v>
      </c>
      <c r="L16" s="16">
        <v>0.33</v>
      </c>
      <c r="M16" s="16">
        <v>0.23</v>
      </c>
      <c r="N16" s="18">
        <v>0</v>
      </c>
      <c r="O16" s="17">
        <v>0</v>
      </c>
      <c r="P16" s="16">
        <v>0</v>
      </c>
      <c r="Q16" s="16">
        <v>0</v>
      </c>
      <c r="R16" s="16">
        <v>0</v>
      </c>
      <c r="S16" s="16">
        <v>0</v>
      </c>
      <c r="T16" s="16">
        <v>0.27</v>
      </c>
      <c r="U16" s="16">
        <v>0</v>
      </c>
      <c r="V16" s="16">
        <v>0</v>
      </c>
      <c r="W16" s="16">
        <v>0</v>
      </c>
      <c r="X16" s="16">
        <v>0</v>
      </c>
      <c r="Y16" s="16">
        <v>0</v>
      </c>
      <c r="Z16" s="18">
        <v>0</v>
      </c>
      <c r="AA16" s="17">
        <v>0.17</v>
      </c>
      <c r="AB16" s="16">
        <v>0.78</v>
      </c>
      <c r="AC16" s="16">
        <v>0</v>
      </c>
      <c r="AD16" s="16">
        <v>1</v>
      </c>
      <c r="AE16" s="16">
        <v>0</v>
      </c>
      <c r="AF16" s="18">
        <v>0</v>
      </c>
      <c r="AG16" s="17">
        <v>0.41</v>
      </c>
      <c r="AH16" s="16">
        <v>0.14000000000000001</v>
      </c>
      <c r="AI16" s="16">
        <v>0.39</v>
      </c>
      <c r="AJ16" s="16">
        <v>0.5</v>
      </c>
      <c r="AK16" s="16">
        <v>0.09</v>
      </c>
      <c r="AL16" s="18">
        <v>0.32</v>
      </c>
      <c r="AM16" s="17">
        <v>0.27</v>
      </c>
      <c r="AN16" s="18">
        <v>0</v>
      </c>
    </row>
    <row r="17" spans="1:40" ht="15" customHeight="1" x14ac:dyDescent="0.3">
      <c r="A17" s="2" t="s">
        <v>329</v>
      </c>
      <c r="B17" s="9" t="s">
        <v>940</v>
      </c>
      <c r="C17" s="13">
        <v>0</v>
      </c>
      <c r="D17" s="14">
        <v>0</v>
      </c>
      <c r="E17" s="15">
        <v>0</v>
      </c>
      <c r="F17" s="14">
        <v>0</v>
      </c>
      <c r="G17" s="13">
        <v>0</v>
      </c>
      <c r="H17" s="13">
        <v>0</v>
      </c>
      <c r="I17" s="13">
        <v>0</v>
      </c>
      <c r="J17" s="13">
        <v>0</v>
      </c>
      <c r="K17" s="13">
        <v>0</v>
      </c>
      <c r="L17" s="13">
        <v>0</v>
      </c>
      <c r="M17" s="13">
        <v>0</v>
      </c>
      <c r="N17" s="15">
        <v>0</v>
      </c>
      <c r="O17" s="14">
        <v>0</v>
      </c>
      <c r="P17" s="13">
        <v>0</v>
      </c>
      <c r="Q17" s="13">
        <v>0</v>
      </c>
      <c r="R17" s="13">
        <v>0</v>
      </c>
      <c r="S17" s="13">
        <v>0</v>
      </c>
      <c r="T17" s="13">
        <v>0</v>
      </c>
      <c r="U17" s="13">
        <v>0</v>
      </c>
      <c r="V17" s="13">
        <v>0</v>
      </c>
      <c r="W17" s="13">
        <v>0</v>
      </c>
      <c r="X17" s="13">
        <v>0</v>
      </c>
      <c r="Y17" s="13">
        <v>0</v>
      </c>
      <c r="Z17" s="15">
        <v>0</v>
      </c>
      <c r="AA17" s="14">
        <v>0</v>
      </c>
      <c r="AB17" s="13">
        <v>0</v>
      </c>
      <c r="AC17" s="13">
        <v>0</v>
      </c>
      <c r="AD17" s="13">
        <v>0</v>
      </c>
      <c r="AE17" s="13">
        <v>0</v>
      </c>
      <c r="AF17" s="15">
        <v>0</v>
      </c>
      <c r="AG17" s="14">
        <v>0</v>
      </c>
      <c r="AH17" s="13">
        <v>0</v>
      </c>
      <c r="AI17" s="13">
        <v>0</v>
      </c>
      <c r="AJ17" s="13">
        <v>0</v>
      </c>
      <c r="AK17" s="13">
        <v>0</v>
      </c>
      <c r="AL17" s="15">
        <v>0</v>
      </c>
      <c r="AM17" s="14">
        <v>0</v>
      </c>
      <c r="AN17" s="15">
        <v>0</v>
      </c>
    </row>
    <row r="18" spans="1:40" ht="15" customHeight="1" x14ac:dyDescent="0.3">
      <c r="A18" s="2" t="s">
        <v>329</v>
      </c>
      <c r="B18" s="9"/>
      <c r="C18" s="16">
        <v>0</v>
      </c>
      <c r="D18" s="17">
        <v>0</v>
      </c>
      <c r="E18" s="18">
        <v>0</v>
      </c>
      <c r="F18" s="17">
        <v>0</v>
      </c>
      <c r="G18" s="16">
        <v>0</v>
      </c>
      <c r="H18" s="16">
        <v>0</v>
      </c>
      <c r="I18" s="16">
        <v>0</v>
      </c>
      <c r="J18" s="16">
        <v>0</v>
      </c>
      <c r="K18" s="16">
        <v>0</v>
      </c>
      <c r="L18" s="16">
        <v>0</v>
      </c>
      <c r="M18" s="16">
        <v>0</v>
      </c>
      <c r="N18" s="18">
        <v>0</v>
      </c>
      <c r="O18" s="17">
        <v>0</v>
      </c>
      <c r="P18" s="16">
        <v>0</v>
      </c>
      <c r="Q18" s="16">
        <v>0</v>
      </c>
      <c r="R18" s="16">
        <v>0</v>
      </c>
      <c r="S18" s="16">
        <v>0</v>
      </c>
      <c r="T18" s="16">
        <v>0</v>
      </c>
      <c r="U18" s="16">
        <v>0</v>
      </c>
      <c r="V18" s="16">
        <v>0</v>
      </c>
      <c r="W18" s="16">
        <v>0</v>
      </c>
      <c r="X18" s="16">
        <v>0</v>
      </c>
      <c r="Y18" s="16">
        <v>0</v>
      </c>
      <c r="Z18" s="18">
        <v>0</v>
      </c>
      <c r="AA18" s="17">
        <v>0</v>
      </c>
      <c r="AB18" s="16">
        <v>0</v>
      </c>
      <c r="AC18" s="16">
        <v>0</v>
      </c>
      <c r="AD18" s="16">
        <v>0</v>
      </c>
      <c r="AE18" s="16">
        <v>0</v>
      </c>
      <c r="AF18" s="18">
        <v>0</v>
      </c>
      <c r="AG18" s="17">
        <v>0</v>
      </c>
      <c r="AH18" s="16">
        <v>0</v>
      </c>
      <c r="AI18" s="16">
        <v>0</v>
      </c>
      <c r="AJ18" s="16">
        <v>0</v>
      </c>
      <c r="AK18" s="16">
        <v>0</v>
      </c>
      <c r="AL18" s="18">
        <v>0</v>
      </c>
      <c r="AM18" s="17">
        <v>0</v>
      </c>
      <c r="AN18" s="18">
        <v>0</v>
      </c>
    </row>
    <row r="19" spans="1:40" ht="15" customHeight="1" x14ac:dyDescent="0.3">
      <c r="A19" s="2" t="s">
        <v>329</v>
      </c>
      <c r="B19" s="9" t="s">
        <v>950</v>
      </c>
      <c r="C19" s="13">
        <v>0</v>
      </c>
      <c r="D19" s="14">
        <v>0</v>
      </c>
      <c r="E19" s="15">
        <v>0</v>
      </c>
      <c r="F19" s="14">
        <v>0</v>
      </c>
      <c r="G19" s="13">
        <v>0</v>
      </c>
      <c r="H19" s="13">
        <v>0</v>
      </c>
      <c r="I19" s="13">
        <v>0</v>
      </c>
      <c r="J19" s="13">
        <v>0</v>
      </c>
      <c r="K19" s="13">
        <v>0</v>
      </c>
      <c r="L19" s="13">
        <v>0</v>
      </c>
      <c r="M19" s="13">
        <v>0</v>
      </c>
      <c r="N19" s="15">
        <v>0</v>
      </c>
      <c r="O19" s="14">
        <v>0</v>
      </c>
      <c r="P19" s="13">
        <v>0</v>
      </c>
      <c r="Q19" s="13">
        <v>0</v>
      </c>
      <c r="R19" s="13">
        <v>0</v>
      </c>
      <c r="S19" s="13">
        <v>0</v>
      </c>
      <c r="T19" s="13">
        <v>0</v>
      </c>
      <c r="U19" s="13">
        <v>0</v>
      </c>
      <c r="V19" s="13">
        <v>0</v>
      </c>
      <c r="W19" s="13">
        <v>0</v>
      </c>
      <c r="X19" s="13">
        <v>0</v>
      </c>
      <c r="Y19" s="13">
        <v>0</v>
      </c>
      <c r="Z19" s="15">
        <v>0</v>
      </c>
      <c r="AA19" s="14">
        <v>0</v>
      </c>
      <c r="AB19" s="13">
        <v>0</v>
      </c>
      <c r="AC19" s="13">
        <v>0</v>
      </c>
      <c r="AD19" s="13">
        <v>0</v>
      </c>
      <c r="AE19" s="13">
        <v>0</v>
      </c>
      <c r="AF19" s="15">
        <v>0</v>
      </c>
      <c r="AG19" s="14">
        <v>0</v>
      </c>
      <c r="AH19" s="13">
        <v>0</v>
      </c>
      <c r="AI19" s="13">
        <v>0</v>
      </c>
      <c r="AJ19" s="13">
        <v>0</v>
      </c>
      <c r="AK19" s="13">
        <v>0</v>
      </c>
      <c r="AL19" s="15">
        <v>0</v>
      </c>
      <c r="AM19" s="14">
        <v>0</v>
      </c>
      <c r="AN19" s="15">
        <v>0</v>
      </c>
    </row>
    <row r="20" spans="1:40" ht="15" customHeight="1" x14ac:dyDescent="0.3">
      <c r="A20" s="2" t="s">
        <v>329</v>
      </c>
      <c r="B20" s="9"/>
      <c r="C20" s="16">
        <v>0</v>
      </c>
      <c r="D20" s="17">
        <v>0</v>
      </c>
      <c r="E20" s="18">
        <v>0</v>
      </c>
      <c r="F20" s="17">
        <v>0</v>
      </c>
      <c r="G20" s="16">
        <v>0</v>
      </c>
      <c r="H20" s="16">
        <v>0</v>
      </c>
      <c r="I20" s="16">
        <v>0</v>
      </c>
      <c r="J20" s="16">
        <v>0</v>
      </c>
      <c r="K20" s="16">
        <v>0</v>
      </c>
      <c r="L20" s="16">
        <v>0</v>
      </c>
      <c r="M20" s="16">
        <v>0</v>
      </c>
      <c r="N20" s="18">
        <v>0</v>
      </c>
      <c r="O20" s="17">
        <v>0</v>
      </c>
      <c r="P20" s="16">
        <v>0</v>
      </c>
      <c r="Q20" s="16">
        <v>0</v>
      </c>
      <c r="R20" s="16">
        <v>0</v>
      </c>
      <c r="S20" s="16">
        <v>0</v>
      </c>
      <c r="T20" s="16">
        <v>0</v>
      </c>
      <c r="U20" s="16">
        <v>0</v>
      </c>
      <c r="V20" s="16">
        <v>0</v>
      </c>
      <c r="W20" s="16">
        <v>0</v>
      </c>
      <c r="X20" s="16">
        <v>0</v>
      </c>
      <c r="Y20" s="16">
        <v>0</v>
      </c>
      <c r="Z20" s="18">
        <v>0</v>
      </c>
      <c r="AA20" s="17">
        <v>0</v>
      </c>
      <c r="AB20" s="16">
        <v>0</v>
      </c>
      <c r="AC20" s="16">
        <v>0</v>
      </c>
      <c r="AD20" s="16">
        <v>0</v>
      </c>
      <c r="AE20" s="16">
        <v>0</v>
      </c>
      <c r="AF20" s="18">
        <v>0</v>
      </c>
      <c r="AG20" s="17">
        <v>0</v>
      </c>
      <c r="AH20" s="16">
        <v>0</v>
      </c>
      <c r="AI20" s="16">
        <v>0</v>
      </c>
      <c r="AJ20" s="16">
        <v>0</v>
      </c>
      <c r="AK20" s="16">
        <v>0</v>
      </c>
      <c r="AL20" s="18">
        <v>0</v>
      </c>
      <c r="AM20" s="17">
        <v>0</v>
      </c>
      <c r="AN20" s="18">
        <v>0</v>
      </c>
    </row>
    <row r="21" spans="1:40" ht="15" customHeight="1" x14ac:dyDescent="0.3">
      <c r="A21" s="2" t="s">
        <v>329</v>
      </c>
      <c r="B21" s="9" t="s">
        <v>774</v>
      </c>
      <c r="C21" s="13">
        <v>1</v>
      </c>
      <c r="D21" s="14">
        <v>0</v>
      </c>
      <c r="E21" s="15">
        <v>1</v>
      </c>
      <c r="F21" s="14">
        <v>1</v>
      </c>
      <c r="G21" s="13">
        <v>0</v>
      </c>
      <c r="H21" s="13">
        <v>0</v>
      </c>
      <c r="I21" s="13">
        <v>0</v>
      </c>
      <c r="J21" s="13">
        <v>0</v>
      </c>
      <c r="K21" s="13">
        <v>0</v>
      </c>
      <c r="L21" s="13">
        <v>1</v>
      </c>
      <c r="M21" s="13">
        <v>0</v>
      </c>
      <c r="N21" s="15">
        <v>0</v>
      </c>
      <c r="O21" s="14">
        <v>0</v>
      </c>
      <c r="P21" s="13">
        <v>0</v>
      </c>
      <c r="Q21" s="13">
        <v>0</v>
      </c>
      <c r="R21" s="13">
        <v>0</v>
      </c>
      <c r="S21" s="13">
        <v>0</v>
      </c>
      <c r="T21" s="13">
        <v>1</v>
      </c>
      <c r="U21" s="13">
        <v>0</v>
      </c>
      <c r="V21" s="13">
        <v>0</v>
      </c>
      <c r="W21" s="13">
        <v>0</v>
      </c>
      <c r="X21" s="13">
        <v>0</v>
      </c>
      <c r="Y21" s="13">
        <v>0</v>
      </c>
      <c r="Z21" s="15">
        <v>0</v>
      </c>
      <c r="AA21" s="14">
        <v>1</v>
      </c>
      <c r="AB21" s="13">
        <v>0</v>
      </c>
      <c r="AC21" s="13">
        <v>0</v>
      </c>
      <c r="AD21" s="13">
        <v>0</v>
      </c>
      <c r="AE21" s="13">
        <v>0</v>
      </c>
      <c r="AF21" s="15">
        <v>0</v>
      </c>
      <c r="AG21" s="14">
        <v>0</v>
      </c>
      <c r="AH21" s="13">
        <v>1</v>
      </c>
      <c r="AI21" s="13">
        <v>0</v>
      </c>
      <c r="AJ21" s="13">
        <v>0</v>
      </c>
      <c r="AK21" s="13">
        <v>1</v>
      </c>
      <c r="AL21" s="15">
        <v>0</v>
      </c>
      <c r="AM21" s="14">
        <v>1</v>
      </c>
      <c r="AN21" s="15">
        <v>0</v>
      </c>
    </row>
    <row r="22" spans="1:40" ht="15" customHeight="1" x14ac:dyDescent="0.3">
      <c r="A22" s="2" t="s">
        <v>329</v>
      </c>
      <c r="B22" s="9"/>
      <c r="C22" s="16">
        <v>0.04</v>
      </c>
      <c r="D22" s="17">
        <v>0</v>
      </c>
      <c r="E22" s="18">
        <v>0.1</v>
      </c>
      <c r="F22" s="17">
        <v>0.09</v>
      </c>
      <c r="G22" s="16">
        <v>0</v>
      </c>
      <c r="H22" s="16">
        <v>0</v>
      </c>
      <c r="I22" s="16">
        <v>0</v>
      </c>
      <c r="J22" s="16">
        <v>0</v>
      </c>
      <c r="K22" s="16">
        <v>0</v>
      </c>
      <c r="L22" s="16">
        <v>0.06</v>
      </c>
      <c r="M22" s="16">
        <v>0</v>
      </c>
      <c r="N22" s="18">
        <v>0</v>
      </c>
      <c r="O22" s="17">
        <v>0</v>
      </c>
      <c r="P22" s="16">
        <v>0</v>
      </c>
      <c r="Q22" s="16">
        <v>0</v>
      </c>
      <c r="R22" s="16">
        <v>0</v>
      </c>
      <c r="S22" s="16">
        <v>0</v>
      </c>
      <c r="T22" s="16">
        <v>0.04</v>
      </c>
      <c r="U22" s="16">
        <v>0</v>
      </c>
      <c r="V22" s="16">
        <v>0</v>
      </c>
      <c r="W22" s="16">
        <v>0</v>
      </c>
      <c r="X22" s="16">
        <v>0</v>
      </c>
      <c r="Y22" s="16">
        <v>0</v>
      </c>
      <c r="Z22" s="18">
        <v>0</v>
      </c>
      <c r="AA22" s="17">
        <v>0.05</v>
      </c>
      <c r="AB22" s="16">
        <v>0</v>
      </c>
      <c r="AC22" s="16">
        <v>0</v>
      </c>
      <c r="AD22" s="16">
        <v>0</v>
      </c>
      <c r="AE22" s="16">
        <v>0</v>
      </c>
      <c r="AF22" s="18">
        <v>0</v>
      </c>
      <c r="AG22" s="17">
        <v>0</v>
      </c>
      <c r="AH22" s="16">
        <v>0.09</v>
      </c>
      <c r="AI22" s="16">
        <v>0</v>
      </c>
      <c r="AJ22" s="16">
        <v>0</v>
      </c>
      <c r="AK22" s="16">
        <v>0.11</v>
      </c>
      <c r="AL22" s="18">
        <v>0</v>
      </c>
      <c r="AM22" s="17">
        <v>0.04</v>
      </c>
      <c r="AN22" s="18">
        <v>0</v>
      </c>
    </row>
    <row r="23" spans="1:40" ht="15" customHeight="1" x14ac:dyDescent="0.3">
      <c r="A23" s="2" t="s">
        <v>329</v>
      </c>
      <c r="B23" s="9" t="s">
        <v>960</v>
      </c>
      <c r="C23" s="13">
        <v>17</v>
      </c>
      <c r="D23" s="14">
        <v>12</v>
      </c>
      <c r="E23" s="15">
        <v>4</v>
      </c>
      <c r="F23" s="14">
        <v>9</v>
      </c>
      <c r="G23" s="13">
        <v>2</v>
      </c>
      <c r="H23" s="13">
        <v>0</v>
      </c>
      <c r="I23" s="13">
        <v>3</v>
      </c>
      <c r="J23" s="13">
        <v>0</v>
      </c>
      <c r="K23" s="13">
        <v>3</v>
      </c>
      <c r="L23" s="13">
        <v>11</v>
      </c>
      <c r="M23" s="13">
        <v>3</v>
      </c>
      <c r="N23" s="15">
        <v>3</v>
      </c>
      <c r="O23" s="14">
        <v>0</v>
      </c>
      <c r="P23" s="13">
        <v>0</v>
      </c>
      <c r="Q23" s="13">
        <v>0</v>
      </c>
      <c r="R23" s="13">
        <v>0</v>
      </c>
      <c r="S23" s="13">
        <v>0</v>
      </c>
      <c r="T23" s="13">
        <v>17</v>
      </c>
      <c r="U23" s="13">
        <v>0</v>
      </c>
      <c r="V23" s="13">
        <v>0</v>
      </c>
      <c r="W23" s="13">
        <v>0</v>
      </c>
      <c r="X23" s="13">
        <v>0</v>
      </c>
      <c r="Y23" s="13">
        <v>0</v>
      </c>
      <c r="Z23" s="15">
        <v>0</v>
      </c>
      <c r="AA23" s="14">
        <v>16</v>
      </c>
      <c r="AB23" s="13">
        <v>1</v>
      </c>
      <c r="AC23" s="13">
        <v>0</v>
      </c>
      <c r="AD23" s="13">
        <v>0</v>
      </c>
      <c r="AE23" s="13">
        <v>1</v>
      </c>
      <c r="AF23" s="15">
        <v>0</v>
      </c>
      <c r="AG23" s="14">
        <v>7</v>
      </c>
      <c r="AH23" s="13">
        <v>10</v>
      </c>
      <c r="AI23" s="13">
        <v>6</v>
      </c>
      <c r="AJ23" s="13">
        <v>1</v>
      </c>
      <c r="AK23" s="13">
        <v>8</v>
      </c>
      <c r="AL23" s="15">
        <v>2</v>
      </c>
      <c r="AM23" s="14">
        <v>17</v>
      </c>
      <c r="AN23" s="15">
        <v>0</v>
      </c>
    </row>
    <row r="24" spans="1:40" ht="15" customHeight="1" x14ac:dyDescent="0.3">
      <c r="A24" s="2" t="s">
        <v>329</v>
      </c>
      <c r="B24" s="9"/>
      <c r="C24" s="16">
        <v>0.69</v>
      </c>
      <c r="D24" s="17">
        <v>0.88</v>
      </c>
      <c r="E24" s="18">
        <v>0.42</v>
      </c>
      <c r="F24" s="17">
        <v>0.75</v>
      </c>
      <c r="G24" s="16">
        <v>0.33</v>
      </c>
      <c r="H24" s="16">
        <v>0</v>
      </c>
      <c r="I24" s="16">
        <v>0.77</v>
      </c>
      <c r="J24" s="16">
        <v>0</v>
      </c>
      <c r="K24" s="16">
        <v>1</v>
      </c>
      <c r="L24" s="16">
        <v>0.61</v>
      </c>
      <c r="M24" s="16">
        <v>0.77</v>
      </c>
      <c r="N24" s="18">
        <v>1</v>
      </c>
      <c r="O24" s="17">
        <v>0</v>
      </c>
      <c r="P24" s="16">
        <v>0</v>
      </c>
      <c r="Q24" s="16">
        <v>0</v>
      </c>
      <c r="R24" s="16">
        <v>0</v>
      </c>
      <c r="S24" s="16">
        <v>0</v>
      </c>
      <c r="T24" s="16">
        <v>0.69</v>
      </c>
      <c r="U24" s="16">
        <v>0</v>
      </c>
      <c r="V24" s="16">
        <v>0</v>
      </c>
      <c r="W24" s="16">
        <v>0</v>
      </c>
      <c r="X24" s="16">
        <v>0</v>
      </c>
      <c r="Y24" s="16">
        <v>0</v>
      </c>
      <c r="Z24" s="18">
        <v>0</v>
      </c>
      <c r="AA24" s="17">
        <v>0.78</v>
      </c>
      <c r="AB24" s="16">
        <v>0.22</v>
      </c>
      <c r="AC24" s="16">
        <v>0</v>
      </c>
      <c r="AD24" s="16">
        <v>0</v>
      </c>
      <c r="AE24" s="16">
        <v>1</v>
      </c>
      <c r="AF24" s="18">
        <v>0</v>
      </c>
      <c r="AG24" s="17">
        <v>0.59</v>
      </c>
      <c r="AH24" s="16">
        <v>0.78</v>
      </c>
      <c r="AI24" s="16">
        <v>0.61</v>
      </c>
      <c r="AJ24" s="16">
        <v>0.5</v>
      </c>
      <c r="AK24" s="16">
        <v>0.8</v>
      </c>
      <c r="AL24" s="18">
        <v>0.68</v>
      </c>
      <c r="AM24" s="17">
        <v>0.69</v>
      </c>
      <c r="AN24" s="18">
        <v>0</v>
      </c>
    </row>
    <row r="25" spans="1:40" ht="15" customHeight="1" x14ac:dyDescent="0.3">
      <c r="A25" s="2" t="s">
        <v>329</v>
      </c>
      <c r="B25" s="9" t="s">
        <v>970</v>
      </c>
      <c r="C25" s="13">
        <v>0</v>
      </c>
      <c r="D25" s="14">
        <v>0</v>
      </c>
      <c r="E25" s="15">
        <v>0</v>
      </c>
      <c r="F25" s="14">
        <v>0</v>
      </c>
      <c r="G25" s="13">
        <v>0</v>
      </c>
      <c r="H25" s="13">
        <v>0</v>
      </c>
      <c r="I25" s="13">
        <v>0</v>
      </c>
      <c r="J25" s="13">
        <v>0</v>
      </c>
      <c r="K25" s="13">
        <v>0</v>
      </c>
      <c r="L25" s="13">
        <v>0</v>
      </c>
      <c r="M25" s="13">
        <v>0</v>
      </c>
      <c r="N25" s="15">
        <v>0</v>
      </c>
      <c r="O25" s="14">
        <v>0</v>
      </c>
      <c r="P25" s="13">
        <v>0</v>
      </c>
      <c r="Q25" s="13">
        <v>0</v>
      </c>
      <c r="R25" s="13">
        <v>0</v>
      </c>
      <c r="S25" s="13">
        <v>0</v>
      </c>
      <c r="T25" s="13">
        <v>0</v>
      </c>
      <c r="U25" s="13">
        <v>0</v>
      </c>
      <c r="V25" s="13">
        <v>0</v>
      </c>
      <c r="W25" s="13">
        <v>0</v>
      </c>
      <c r="X25" s="13">
        <v>0</v>
      </c>
      <c r="Y25" s="13">
        <v>0</v>
      </c>
      <c r="Z25" s="15">
        <v>0</v>
      </c>
      <c r="AA25" s="14">
        <v>0</v>
      </c>
      <c r="AB25" s="13">
        <v>0</v>
      </c>
      <c r="AC25" s="13">
        <v>0</v>
      </c>
      <c r="AD25" s="13">
        <v>0</v>
      </c>
      <c r="AE25" s="13">
        <v>0</v>
      </c>
      <c r="AF25" s="15">
        <v>0</v>
      </c>
      <c r="AG25" s="14">
        <v>0</v>
      </c>
      <c r="AH25" s="13">
        <v>0</v>
      </c>
      <c r="AI25" s="13">
        <v>0</v>
      </c>
      <c r="AJ25" s="13">
        <v>0</v>
      </c>
      <c r="AK25" s="13">
        <v>0</v>
      </c>
      <c r="AL25" s="15">
        <v>0</v>
      </c>
      <c r="AM25" s="14">
        <v>0</v>
      </c>
      <c r="AN25" s="15">
        <v>0</v>
      </c>
    </row>
    <row r="26" spans="1:40" ht="15" customHeight="1" x14ac:dyDescent="0.3">
      <c r="A26" s="2" t="s">
        <v>329</v>
      </c>
      <c r="B26" s="9"/>
      <c r="C26" s="25">
        <v>0</v>
      </c>
      <c r="D26" s="26">
        <v>0</v>
      </c>
      <c r="E26" s="27">
        <v>0</v>
      </c>
      <c r="F26" s="26">
        <v>0</v>
      </c>
      <c r="G26" s="25">
        <v>0</v>
      </c>
      <c r="H26" s="25">
        <v>0</v>
      </c>
      <c r="I26" s="25">
        <v>0</v>
      </c>
      <c r="J26" s="25">
        <v>0</v>
      </c>
      <c r="K26" s="25">
        <v>0</v>
      </c>
      <c r="L26" s="25">
        <v>0</v>
      </c>
      <c r="M26" s="25">
        <v>0</v>
      </c>
      <c r="N26" s="27">
        <v>0</v>
      </c>
      <c r="O26" s="26">
        <v>0</v>
      </c>
      <c r="P26" s="25">
        <v>0</v>
      </c>
      <c r="Q26" s="25">
        <v>0</v>
      </c>
      <c r="R26" s="25">
        <v>0</v>
      </c>
      <c r="S26" s="25">
        <v>0</v>
      </c>
      <c r="T26" s="25">
        <v>0</v>
      </c>
      <c r="U26" s="25">
        <v>0</v>
      </c>
      <c r="V26" s="25">
        <v>0</v>
      </c>
      <c r="W26" s="25">
        <v>0</v>
      </c>
      <c r="X26" s="25">
        <v>0</v>
      </c>
      <c r="Y26" s="25">
        <v>0</v>
      </c>
      <c r="Z26" s="27">
        <v>0</v>
      </c>
      <c r="AA26" s="26">
        <v>0</v>
      </c>
      <c r="AB26" s="25">
        <v>0</v>
      </c>
      <c r="AC26" s="25">
        <v>0</v>
      </c>
      <c r="AD26" s="25">
        <v>0</v>
      </c>
      <c r="AE26" s="25">
        <v>0</v>
      </c>
      <c r="AF26" s="27">
        <v>0</v>
      </c>
      <c r="AG26" s="26">
        <v>0</v>
      </c>
      <c r="AH26" s="25">
        <v>0</v>
      </c>
      <c r="AI26" s="25">
        <v>0</v>
      </c>
      <c r="AJ26" s="25">
        <v>0</v>
      </c>
      <c r="AK26" s="25">
        <v>0</v>
      </c>
      <c r="AL26" s="27">
        <v>0</v>
      </c>
      <c r="AM26" s="26">
        <v>0</v>
      </c>
      <c r="AN26" s="27">
        <v>0</v>
      </c>
    </row>
    <row r="27" spans="1:40" x14ac:dyDescent="0.3">
      <c r="A27" s="2" t="s">
        <v>329</v>
      </c>
      <c r="B27" s="2" t="s">
        <v>1039</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7300-000000000000}"/>
  </hyperlinks>
  <pageMargins left="0.7" right="0.7" top="0.75" bottom="0.75" header="0.3" footer="0.3"/>
  <headerFooter>
    <oddHeader>&amp;L&amp;"Aptos"&amp;12&amp;K000000 Classification: CONFIDENTIAL&amp;1#_x000D_</oddHeader>
  </headerFooter>
</worksheet>
</file>

<file path=xl/worksheets/sheet1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400-000000000000}">
  <dimension ref="A1:AN35"/>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1398</v>
      </c>
    </row>
    <row r="4" spans="1:40" x14ac:dyDescent="0.3">
      <c r="A4" s="2" t="s">
        <v>329</v>
      </c>
      <c r="B4" s="2" t="s">
        <v>1399</v>
      </c>
    </row>
    <row r="5" spans="1:40" x14ac:dyDescent="0.3">
      <c r="A5" s="2" t="s">
        <v>329</v>
      </c>
      <c r="B5" s="2" t="s">
        <v>65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463</v>
      </c>
      <c r="F8" s="10" t="s">
        <v>462</v>
      </c>
      <c r="G8" s="12" t="s">
        <v>463</v>
      </c>
      <c r="H8" s="12" t="s">
        <v>464</v>
      </c>
      <c r="I8" s="12" t="s">
        <v>465</v>
      </c>
      <c r="J8" s="12" t="s">
        <v>466</v>
      </c>
      <c r="K8" s="12" t="s">
        <v>390</v>
      </c>
      <c r="L8" s="12" t="s">
        <v>467</v>
      </c>
      <c r="M8" s="12" t="s">
        <v>386</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197</v>
      </c>
      <c r="D9" s="14">
        <v>128</v>
      </c>
      <c r="E9" s="15">
        <v>69</v>
      </c>
      <c r="F9" s="14">
        <v>16</v>
      </c>
      <c r="G9" s="13">
        <v>36</v>
      </c>
      <c r="H9" s="13">
        <v>26</v>
      </c>
      <c r="I9" s="13">
        <v>40</v>
      </c>
      <c r="J9" s="13">
        <v>27</v>
      </c>
      <c r="K9" s="13">
        <v>52</v>
      </c>
      <c r="L9" s="13">
        <v>52</v>
      </c>
      <c r="M9" s="13">
        <v>66</v>
      </c>
      <c r="N9" s="15">
        <v>79</v>
      </c>
      <c r="O9" s="14">
        <v>137</v>
      </c>
      <c r="P9" s="13">
        <v>28</v>
      </c>
      <c r="Q9" s="13">
        <v>20</v>
      </c>
      <c r="R9" s="13">
        <v>3</v>
      </c>
      <c r="S9" s="13">
        <v>10</v>
      </c>
      <c r="T9" s="13">
        <v>32</v>
      </c>
      <c r="U9" s="13">
        <v>16</v>
      </c>
      <c r="V9" s="13">
        <v>0</v>
      </c>
      <c r="W9" s="13">
        <v>5</v>
      </c>
      <c r="X9" s="13">
        <v>17</v>
      </c>
      <c r="Y9" s="13">
        <v>25</v>
      </c>
      <c r="Z9" s="15">
        <v>41</v>
      </c>
      <c r="AA9" s="14">
        <v>176</v>
      </c>
      <c r="AB9" s="13">
        <v>21</v>
      </c>
      <c r="AC9" s="13">
        <v>1</v>
      </c>
      <c r="AD9" s="13">
        <v>11</v>
      </c>
      <c r="AE9" s="13">
        <v>8</v>
      </c>
      <c r="AF9" s="15">
        <v>1</v>
      </c>
      <c r="AG9" s="14">
        <v>134</v>
      </c>
      <c r="AH9" s="13">
        <v>63</v>
      </c>
      <c r="AI9" s="13">
        <v>82</v>
      </c>
      <c r="AJ9" s="13">
        <v>52</v>
      </c>
      <c r="AK9" s="13">
        <v>42</v>
      </c>
      <c r="AL9" s="15">
        <v>21</v>
      </c>
      <c r="AM9" s="14">
        <v>197</v>
      </c>
      <c r="AN9" s="15">
        <v>0</v>
      </c>
    </row>
    <row r="10" spans="1:40" ht="15" customHeight="1" x14ac:dyDescent="0.3">
      <c r="A10" s="2" t="s">
        <v>329</v>
      </c>
      <c r="B10" s="9" t="s">
        <v>338</v>
      </c>
      <c r="C10" s="13">
        <v>192</v>
      </c>
      <c r="D10" s="14">
        <v>126</v>
      </c>
      <c r="E10" s="15">
        <v>67</v>
      </c>
      <c r="F10" s="14">
        <v>16</v>
      </c>
      <c r="G10" s="13">
        <v>34</v>
      </c>
      <c r="H10" s="13">
        <v>25</v>
      </c>
      <c r="I10" s="13">
        <v>39</v>
      </c>
      <c r="J10" s="13">
        <v>27</v>
      </c>
      <c r="K10" s="13">
        <v>51</v>
      </c>
      <c r="L10" s="13">
        <v>50</v>
      </c>
      <c r="M10" s="13">
        <v>65</v>
      </c>
      <c r="N10" s="15">
        <v>78</v>
      </c>
      <c r="O10" s="14">
        <v>134</v>
      </c>
      <c r="P10" s="13">
        <v>27</v>
      </c>
      <c r="Q10" s="13">
        <v>18</v>
      </c>
      <c r="R10" s="13">
        <v>3</v>
      </c>
      <c r="S10" s="13">
        <v>10</v>
      </c>
      <c r="T10" s="13">
        <v>32</v>
      </c>
      <c r="U10" s="13">
        <v>16</v>
      </c>
      <c r="V10" s="13">
        <v>0</v>
      </c>
      <c r="W10" s="13">
        <v>4</v>
      </c>
      <c r="X10" s="13">
        <v>17</v>
      </c>
      <c r="Y10" s="13">
        <v>22</v>
      </c>
      <c r="Z10" s="15">
        <v>44</v>
      </c>
      <c r="AA10" s="14">
        <v>172</v>
      </c>
      <c r="AB10" s="13">
        <v>20</v>
      </c>
      <c r="AC10" s="13">
        <v>1</v>
      </c>
      <c r="AD10" s="13">
        <v>11</v>
      </c>
      <c r="AE10" s="13">
        <v>7</v>
      </c>
      <c r="AF10" s="15">
        <v>2</v>
      </c>
      <c r="AG10" s="14">
        <v>129</v>
      </c>
      <c r="AH10" s="13">
        <v>64</v>
      </c>
      <c r="AI10" s="13">
        <v>73</v>
      </c>
      <c r="AJ10" s="13">
        <v>56</v>
      </c>
      <c r="AK10" s="13">
        <v>44</v>
      </c>
      <c r="AL10" s="15">
        <v>20</v>
      </c>
      <c r="AM10" s="14">
        <v>192</v>
      </c>
      <c r="AN10" s="15">
        <v>0</v>
      </c>
    </row>
    <row r="11" spans="1:40" ht="15" customHeight="1" x14ac:dyDescent="0.3">
      <c r="A11" s="2" t="s">
        <v>329</v>
      </c>
      <c r="B11" s="9" t="s">
        <v>909</v>
      </c>
      <c r="C11" s="13">
        <v>32</v>
      </c>
      <c r="D11" s="14">
        <v>23</v>
      </c>
      <c r="E11" s="15">
        <v>8</v>
      </c>
      <c r="F11" s="14">
        <v>4</v>
      </c>
      <c r="G11" s="13">
        <v>8</v>
      </c>
      <c r="H11" s="13">
        <v>6</v>
      </c>
      <c r="I11" s="13">
        <v>6</v>
      </c>
      <c r="J11" s="13">
        <v>5</v>
      </c>
      <c r="K11" s="13">
        <v>3</v>
      </c>
      <c r="L11" s="13">
        <v>12</v>
      </c>
      <c r="M11" s="13">
        <v>11</v>
      </c>
      <c r="N11" s="15">
        <v>8</v>
      </c>
      <c r="O11" s="14">
        <v>22</v>
      </c>
      <c r="P11" s="13">
        <v>6</v>
      </c>
      <c r="Q11" s="13">
        <v>3</v>
      </c>
      <c r="R11" s="13">
        <v>1</v>
      </c>
      <c r="S11" s="13">
        <v>3</v>
      </c>
      <c r="T11" s="13">
        <v>4</v>
      </c>
      <c r="U11" s="13">
        <v>1</v>
      </c>
      <c r="V11" s="13">
        <v>0</v>
      </c>
      <c r="W11" s="13">
        <v>0</v>
      </c>
      <c r="X11" s="13">
        <v>3</v>
      </c>
      <c r="Y11" s="13">
        <v>3</v>
      </c>
      <c r="Z11" s="15">
        <v>9</v>
      </c>
      <c r="AA11" s="14">
        <v>27</v>
      </c>
      <c r="AB11" s="13">
        <v>5</v>
      </c>
      <c r="AC11" s="13">
        <v>0</v>
      </c>
      <c r="AD11" s="13">
        <v>2</v>
      </c>
      <c r="AE11" s="13">
        <v>3</v>
      </c>
      <c r="AF11" s="15">
        <v>0</v>
      </c>
      <c r="AG11" s="14">
        <v>19</v>
      </c>
      <c r="AH11" s="13">
        <v>13</v>
      </c>
      <c r="AI11" s="13">
        <v>12</v>
      </c>
      <c r="AJ11" s="13">
        <v>7</v>
      </c>
      <c r="AK11" s="13">
        <v>10</v>
      </c>
      <c r="AL11" s="15">
        <v>3</v>
      </c>
      <c r="AM11" s="14">
        <v>32</v>
      </c>
      <c r="AN11" s="15">
        <v>0</v>
      </c>
    </row>
    <row r="12" spans="1:40" ht="15" customHeight="1" x14ac:dyDescent="0.3">
      <c r="A12" s="2" t="s">
        <v>329</v>
      </c>
      <c r="B12" s="9"/>
      <c r="C12" s="16">
        <v>0.16</v>
      </c>
      <c r="D12" s="17">
        <v>0.19</v>
      </c>
      <c r="E12" s="18">
        <v>0.12</v>
      </c>
      <c r="F12" s="17">
        <v>0.26</v>
      </c>
      <c r="G12" s="16">
        <v>0.25</v>
      </c>
      <c r="H12" s="16">
        <v>0.22</v>
      </c>
      <c r="I12" s="16">
        <v>0.15</v>
      </c>
      <c r="J12" s="16">
        <v>0.19</v>
      </c>
      <c r="K12" s="20">
        <v>0.05</v>
      </c>
      <c r="L12" s="16">
        <v>0.25</v>
      </c>
      <c r="M12" s="16">
        <v>0.17</v>
      </c>
      <c r="N12" s="18">
        <v>0.1</v>
      </c>
      <c r="O12" s="17">
        <v>0.16</v>
      </c>
      <c r="P12" s="16">
        <v>0.21</v>
      </c>
      <c r="Q12" s="16">
        <v>0.15</v>
      </c>
      <c r="R12" s="16">
        <v>0.33</v>
      </c>
      <c r="S12" s="16">
        <v>0.3</v>
      </c>
      <c r="T12" s="16">
        <v>0.13</v>
      </c>
      <c r="U12" s="16">
        <v>0.05</v>
      </c>
      <c r="V12" s="16">
        <v>0</v>
      </c>
      <c r="W12" s="16">
        <v>0</v>
      </c>
      <c r="X12" s="16">
        <v>0.15</v>
      </c>
      <c r="Y12" s="16">
        <v>0.16</v>
      </c>
      <c r="Z12" s="18">
        <v>0.19</v>
      </c>
      <c r="AA12" s="17">
        <v>0.16</v>
      </c>
      <c r="AB12" s="16">
        <v>0.23</v>
      </c>
      <c r="AC12" s="16">
        <v>0</v>
      </c>
      <c r="AD12" s="16">
        <v>0.19</v>
      </c>
      <c r="AE12" s="16">
        <v>0.37</v>
      </c>
      <c r="AF12" s="18">
        <v>0</v>
      </c>
      <c r="AG12" s="17">
        <v>0.15</v>
      </c>
      <c r="AH12" s="16">
        <v>0.2</v>
      </c>
      <c r="AI12" s="16">
        <v>0.16</v>
      </c>
      <c r="AJ12" s="16">
        <v>0.12</v>
      </c>
      <c r="AK12" s="16">
        <v>0.23</v>
      </c>
      <c r="AL12" s="18">
        <v>0.15</v>
      </c>
      <c r="AM12" s="17">
        <v>0.16</v>
      </c>
      <c r="AN12" s="18">
        <v>0</v>
      </c>
    </row>
    <row r="13" spans="1:40" ht="15" customHeight="1" x14ac:dyDescent="0.3">
      <c r="A13" s="2" t="s">
        <v>329</v>
      </c>
      <c r="B13" s="9"/>
      <c r="D13" s="22"/>
      <c r="E13" s="9"/>
      <c r="F13" s="22"/>
      <c r="G13" s="12" t="s">
        <v>448</v>
      </c>
      <c r="L13" s="12" t="s">
        <v>448</v>
      </c>
      <c r="M13" s="12" t="s">
        <v>382</v>
      </c>
      <c r="N13" s="9"/>
      <c r="O13" s="22"/>
      <c r="Z13" s="9"/>
      <c r="AA13" s="22"/>
      <c r="AF13" s="9"/>
      <c r="AG13" s="22"/>
      <c r="AL13" s="9"/>
      <c r="AM13" s="22"/>
      <c r="AN13" s="9"/>
    </row>
    <row r="14" spans="1:40" ht="15" customHeight="1" x14ac:dyDescent="0.3">
      <c r="A14" s="2" t="s">
        <v>329</v>
      </c>
      <c r="B14" s="9" t="s">
        <v>922</v>
      </c>
      <c r="C14" s="13">
        <v>64</v>
      </c>
      <c r="D14" s="14">
        <v>41</v>
      </c>
      <c r="E14" s="15">
        <v>23</v>
      </c>
      <c r="F14" s="14">
        <v>7</v>
      </c>
      <c r="G14" s="13">
        <v>13</v>
      </c>
      <c r="H14" s="13">
        <v>9</v>
      </c>
      <c r="I14" s="13">
        <v>13</v>
      </c>
      <c r="J14" s="13">
        <v>5</v>
      </c>
      <c r="K14" s="13">
        <v>18</v>
      </c>
      <c r="L14" s="13">
        <v>19</v>
      </c>
      <c r="M14" s="13">
        <v>21</v>
      </c>
      <c r="N14" s="15">
        <v>23</v>
      </c>
      <c r="O14" s="14">
        <v>47</v>
      </c>
      <c r="P14" s="13">
        <v>5</v>
      </c>
      <c r="Q14" s="13">
        <v>9</v>
      </c>
      <c r="R14" s="13">
        <v>1</v>
      </c>
      <c r="S14" s="13">
        <v>4</v>
      </c>
      <c r="T14" s="13">
        <v>12</v>
      </c>
      <c r="U14" s="13">
        <v>6</v>
      </c>
      <c r="V14" s="13">
        <v>0</v>
      </c>
      <c r="W14" s="13">
        <v>0</v>
      </c>
      <c r="X14" s="13">
        <v>6</v>
      </c>
      <c r="Y14" s="13">
        <v>5</v>
      </c>
      <c r="Z14" s="15">
        <v>16</v>
      </c>
      <c r="AA14" s="14">
        <v>58</v>
      </c>
      <c r="AB14" s="13">
        <v>6</v>
      </c>
      <c r="AC14" s="13">
        <v>1</v>
      </c>
      <c r="AD14" s="13">
        <v>4</v>
      </c>
      <c r="AE14" s="13">
        <v>2</v>
      </c>
      <c r="AF14" s="15">
        <v>0</v>
      </c>
      <c r="AG14" s="14">
        <v>49</v>
      </c>
      <c r="AH14" s="13">
        <v>15</v>
      </c>
      <c r="AI14" s="13">
        <v>30</v>
      </c>
      <c r="AJ14" s="13">
        <v>19</v>
      </c>
      <c r="AK14" s="13">
        <v>11</v>
      </c>
      <c r="AL14" s="15">
        <v>4</v>
      </c>
      <c r="AM14" s="14">
        <v>64</v>
      </c>
      <c r="AN14" s="15">
        <v>0</v>
      </c>
    </row>
    <row r="15" spans="1:40" ht="15" customHeight="1" x14ac:dyDescent="0.3">
      <c r="A15" s="2" t="s">
        <v>329</v>
      </c>
      <c r="B15" s="9"/>
      <c r="C15" s="16">
        <v>0.33</v>
      </c>
      <c r="D15" s="17">
        <v>0.33</v>
      </c>
      <c r="E15" s="18">
        <v>0.34</v>
      </c>
      <c r="F15" s="17">
        <v>0.42</v>
      </c>
      <c r="G15" s="16">
        <v>0.37</v>
      </c>
      <c r="H15" s="16">
        <v>0.35</v>
      </c>
      <c r="I15" s="16">
        <v>0.32</v>
      </c>
      <c r="J15" s="16">
        <v>0.18</v>
      </c>
      <c r="K15" s="16">
        <v>0.36</v>
      </c>
      <c r="L15" s="16">
        <v>0.39</v>
      </c>
      <c r="M15" s="16">
        <v>0.33</v>
      </c>
      <c r="N15" s="18">
        <v>0.3</v>
      </c>
      <c r="O15" s="17">
        <v>0.35</v>
      </c>
      <c r="P15" s="16">
        <v>0.18</v>
      </c>
      <c r="Q15" s="16">
        <v>0.48</v>
      </c>
      <c r="R15" s="16">
        <v>0.35</v>
      </c>
      <c r="S15" s="16">
        <v>0.39</v>
      </c>
      <c r="T15" s="16">
        <v>0.39</v>
      </c>
      <c r="U15" s="16">
        <v>0.38</v>
      </c>
      <c r="V15" s="16">
        <v>0</v>
      </c>
      <c r="W15" s="16">
        <v>0</v>
      </c>
      <c r="X15" s="16">
        <v>0.34</v>
      </c>
      <c r="Y15" s="16">
        <v>0.24</v>
      </c>
      <c r="Z15" s="18">
        <v>0.37</v>
      </c>
      <c r="AA15" s="17">
        <v>0.33</v>
      </c>
      <c r="AB15" s="16">
        <v>0.31</v>
      </c>
      <c r="AC15" s="16">
        <v>1</v>
      </c>
      <c r="AD15" s="16">
        <v>0.34</v>
      </c>
      <c r="AE15" s="16">
        <v>0.23</v>
      </c>
      <c r="AF15" s="18">
        <v>0</v>
      </c>
      <c r="AG15" s="19">
        <v>0.38</v>
      </c>
      <c r="AH15" s="20">
        <v>0.24</v>
      </c>
      <c r="AI15" s="16">
        <v>0.41</v>
      </c>
      <c r="AJ15" s="16">
        <v>0.35</v>
      </c>
      <c r="AK15" s="16">
        <v>0.26</v>
      </c>
      <c r="AL15" s="18">
        <v>0.18</v>
      </c>
      <c r="AM15" s="17">
        <v>0.33</v>
      </c>
      <c r="AN15" s="18">
        <v>0</v>
      </c>
    </row>
    <row r="16" spans="1:40" ht="15" customHeight="1" x14ac:dyDescent="0.3">
      <c r="A16" s="2" t="s">
        <v>329</v>
      </c>
      <c r="B16" s="9"/>
      <c r="D16" s="22"/>
      <c r="E16" s="9"/>
      <c r="F16" s="22"/>
      <c r="N16" s="9"/>
      <c r="O16" s="22"/>
      <c r="Z16" s="9"/>
      <c r="AA16" s="22"/>
      <c r="AF16" s="9"/>
      <c r="AG16" s="10" t="s">
        <v>378</v>
      </c>
      <c r="AI16" s="12" t="s">
        <v>378</v>
      </c>
      <c r="AL16" s="9"/>
      <c r="AM16" s="22"/>
      <c r="AN16" s="9"/>
    </row>
    <row r="17" spans="1:40" ht="15" customHeight="1" x14ac:dyDescent="0.3">
      <c r="A17" s="2" t="s">
        <v>329</v>
      </c>
      <c r="B17" s="9" t="s">
        <v>930</v>
      </c>
      <c r="C17" s="13">
        <v>65</v>
      </c>
      <c r="D17" s="14">
        <v>39</v>
      </c>
      <c r="E17" s="15">
        <v>26</v>
      </c>
      <c r="F17" s="14">
        <v>3</v>
      </c>
      <c r="G17" s="13">
        <v>6</v>
      </c>
      <c r="H17" s="13">
        <v>5</v>
      </c>
      <c r="I17" s="13">
        <v>15</v>
      </c>
      <c r="J17" s="13">
        <v>15</v>
      </c>
      <c r="K17" s="13">
        <v>21</v>
      </c>
      <c r="L17" s="13">
        <v>9</v>
      </c>
      <c r="M17" s="13">
        <v>20</v>
      </c>
      <c r="N17" s="15">
        <v>36</v>
      </c>
      <c r="O17" s="14">
        <v>47</v>
      </c>
      <c r="P17" s="13">
        <v>9</v>
      </c>
      <c r="Q17" s="13">
        <v>5</v>
      </c>
      <c r="R17" s="13">
        <v>1</v>
      </c>
      <c r="S17" s="13">
        <v>2</v>
      </c>
      <c r="T17" s="13">
        <v>10</v>
      </c>
      <c r="U17" s="13">
        <v>5</v>
      </c>
      <c r="V17" s="13">
        <v>0</v>
      </c>
      <c r="W17" s="13">
        <v>3</v>
      </c>
      <c r="X17" s="13">
        <v>7</v>
      </c>
      <c r="Y17" s="13">
        <v>11</v>
      </c>
      <c r="Z17" s="15">
        <v>13</v>
      </c>
      <c r="AA17" s="14">
        <v>60</v>
      </c>
      <c r="AB17" s="13">
        <v>5</v>
      </c>
      <c r="AC17" s="13">
        <v>0</v>
      </c>
      <c r="AD17" s="13">
        <v>3</v>
      </c>
      <c r="AE17" s="13">
        <v>2</v>
      </c>
      <c r="AF17" s="15">
        <v>0</v>
      </c>
      <c r="AG17" s="14">
        <v>42</v>
      </c>
      <c r="AH17" s="13">
        <v>24</v>
      </c>
      <c r="AI17" s="13">
        <v>21</v>
      </c>
      <c r="AJ17" s="13">
        <v>21</v>
      </c>
      <c r="AK17" s="13">
        <v>15</v>
      </c>
      <c r="AL17" s="15">
        <v>9</v>
      </c>
      <c r="AM17" s="14">
        <v>65</v>
      </c>
      <c r="AN17" s="15">
        <v>0</v>
      </c>
    </row>
    <row r="18" spans="1:40" ht="15" customHeight="1" x14ac:dyDescent="0.3">
      <c r="A18" s="2" t="s">
        <v>329</v>
      </c>
      <c r="B18" s="9"/>
      <c r="C18" s="16">
        <v>0.34</v>
      </c>
      <c r="D18" s="17">
        <v>0.31</v>
      </c>
      <c r="E18" s="18">
        <v>0.39</v>
      </c>
      <c r="F18" s="17">
        <v>0.2</v>
      </c>
      <c r="G18" s="20">
        <v>0.18</v>
      </c>
      <c r="H18" s="16">
        <v>0.21</v>
      </c>
      <c r="I18" s="16">
        <v>0.38</v>
      </c>
      <c r="J18" s="16">
        <v>0.55000000000000004</v>
      </c>
      <c r="K18" s="16">
        <v>0.41</v>
      </c>
      <c r="L18" s="20">
        <v>0.19</v>
      </c>
      <c r="M18" s="16">
        <v>0.31</v>
      </c>
      <c r="N18" s="21">
        <v>0.46</v>
      </c>
      <c r="O18" s="17">
        <v>0.35</v>
      </c>
      <c r="P18" s="16">
        <v>0.33</v>
      </c>
      <c r="Q18" s="16">
        <v>0.27</v>
      </c>
      <c r="R18" s="16">
        <v>0.33</v>
      </c>
      <c r="S18" s="16">
        <v>0.2</v>
      </c>
      <c r="T18" s="16">
        <v>0.31</v>
      </c>
      <c r="U18" s="16">
        <v>0.32</v>
      </c>
      <c r="V18" s="16">
        <v>0</v>
      </c>
      <c r="W18" s="16">
        <v>0.62</v>
      </c>
      <c r="X18" s="16">
        <v>0.44</v>
      </c>
      <c r="Y18" s="16">
        <v>0.49</v>
      </c>
      <c r="Z18" s="18">
        <v>0.3</v>
      </c>
      <c r="AA18" s="17">
        <v>0.35</v>
      </c>
      <c r="AB18" s="16">
        <v>0.24</v>
      </c>
      <c r="AC18" s="16">
        <v>0</v>
      </c>
      <c r="AD18" s="16">
        <v>0.28000000000000003</v>
      </c>
      <c r="AE18" s="16">
        <v>0.28000000000000003</v>
      </c>
      <c r="AF18" s="18">
        <v>0</v>
      </c>
      <c r="AG18" s="17">
        <v>0.32</v>
      </c>
      <c r="AH18" s="16">
        <v>0.37</v>
      </c>
      <c r="AI18" s="16">
        <v>0.28000000000000003</v>
      </c>
      <c r="AJ18" s="16">
        <v>0.38</v>
      </c>
      <c r="AK18" s="16">
        <v>0.34</v>
      </c>
      <c r="AL18" s="18">
        <v>0.43</v>
      </c>
      <c r="AM18" s="17">
        <v>0.34</v>
      </c>
      <c r="AN18" s="18">
        <v>0</v>
      </c>
    </row>
    <row r="19" spans="1:40" ht="15" customHeight="1" x14ac:dyDescent="0.3">
      <c r="A19" s="2" t="s">
        <v>329</v>
      </c>
      <c r="B19" s="9"/>
      <c r="D19" s="22"/>
      <c r="E19" s="9"/>
      <c r="F19" s="22"/>
      <c r="I19" s="12" t="s">
        <v>383</v>
      </c>
      <c r="K19" s="12" t="s">
        <v>666</v>
      </c>
      <c r="N19" s="11" t="s">
        <v>666</v>
      </c>
      <c r="O19" s="22"/>
      <c r="Z19" s="9"/>
      <c r="AA19" s="22"/>
      <c r="AF19" s="9"/>
      <c r="AG19" s="22"/>
      <c r="AL19" s="9"/>
      <c r="AM19" s="22"/>
      <c r="AN19" s="9"/>
    </row>
    <row r="20" spans="1:40" ht="15" customHeight="1" x14ac:dyDescent="0.3">
      <c r="A20" s="2" t="s">
        <v>329</v>
      </c>
      <c r="B20" s="9" t="s">
        <v>940</v>
      </c>
      <c r="C20" s="13">
        <v>14</v>
      </c>
      <c r="D20" s="14">
        <v>11</v>
      </c>
      <c r="E20" s="15">
        <v>3</v>
      </c>
      <c r="F20" s="14">
        <v>1</v>
      </c>
      <c r="G20" s="13">
        <v>3</v>
      </c>
      <c r="H20" s="13">
        <v>2</v>
      </c>
      <c r="I20" s="13">
        <v>3</v>
      </c>
      <c r="J20" s="13">
        <v>1</v>
      </c>
      <c r="K20" s="13">
        <v>4</v>
      </c>
      <c r="L20" s="13">
        <v>3</v>
      </c>
      <c r="M20" s="13">
        <v>5</v>
      </c>
      <c r="N20" s="15">
        <v>5</v>
      </c>
      <c r="O20" s="14">
        <v>10</v>
      </c>
      <c r="P20" s="13">
        <v>4</v>
      </c>
      <c r="Q20" s="13">
        <v>0</v>
      </c>
      <c r="R20" s="13">
        <v>0</v>
      </c>
      <c r="S20" s="13">
        <v>0</v>
      </c>
      <c r="T20" s="13">
        <v>0</v>
      </c>
      <c r="U20" s="13">
        <v>3</v>
      </c>
      <c r="V20" s="13">
        <v>0</v>
      </c>
      <c r="W20" s="13">
        <v>1</v>
      </c>
      <c r="X20" s="13">
        <v>1</v>
      </c>
      <c r="Y20" s="13">
        <v>2</v>
      </c>
      <c r="Z20" s="15">
        <v>2</v>
      </c>
      <c r="AA20" s="14">
        <v>14</v>
      </c>
      <c r="AB20" s="13">
        <v>0</v>
      </c>
      <c r="AC20" s="13">
        <v>0</v>
      </c>
      <c r="AD20" s="13">
        <v>0</v>
      </c>
      <c r="AE20" s="13">
        <v>0</v>
      </c>
      <c r="AF20" s="15">
        <v>0</v>
      </c>
      <c r="AG20" s="14">
        <v>9</v>
      </c>
      <c r="AH20" s="13">
        <v>5</v>
      </c>
      <c r="AI20" s="13">
        <v>5</v>
      </c>
      <c r="AJ20" s="13">
        <v>3</v>
      </c>
      <c r="AK20" s="13">
        <v>3</v>
      </c>
      <c r="AL20" s="15">
        <v>2</v>
      </c>
      <c r="AM20" s="14">
        <v>14</v>
      </c>
      <c r="AN20" s="15">
        <v>0</v>
      </c>
    </row>
    <row r="21" spans="1:40" ht="15" customHeight="1" x14ac:dyDescent="0.3">
      <c r="A21" s="2" t="s">
        <v>329</v>
      </c>
      <c r="B21" s="9"/>
      <c r="C21" s="16">
        <v>7.0000000000000007E-2</v>
      </c>
      <c r="D21" s="17">
        <v>0.09</v>
      </c>
      <c r="E21" s="18">
        <v>0.04</v>
      </c>
      <c r="F21" s="17">
        <v>0.05</v>
      </c>
      <c r="G21" s="16">
        <v>0.08</v>
      </c>
      <c r="H21" s="16">
        <v>0.08</v>
      </c>
      <c r="I21" s="16">
        <v>0.08</v>
      </c>
      <c r="J21" s="16">
        <v>0.03</v>
      </c>
      <c r="K21" s="16">
        <v>0.08</v>
      </c>
      <c r="L21" s="16">
        <v>7.0000000000000007E-2</v>
      </c>
      <c r="M21" s="16">
        <v>0.08</v>
      </c>
      <c r="N21" s="18">
        <v>7.0000000000000007E-2</v>
      </c>
      <c r="O21" s="17">
        <v>7.0000000000000007E-2</v>
      </c>
      <c r="P21" s="16">
        <v>0.15</v>
      </c>
      <c r="Q21" s="16">
        <v>0</v>
      </c>
      <c r="R21" s="16">
        <v>0</v>
      </c>
      <c r="S21" s="16">
        <v>0</v>
      </c>
      <c r="T21" s="16">
        <v>0</v>
      </c>
      <c r="U21" s="16">
        <v>0.2</v>
      </c>
      <c r="V21" s="16">
        <v>0</v>
      </c>
      <c r="W21" s="16">
        <v>0.19</v>
      </c>
      <c r="X21" s="16">
        <v>7.0000000000000007E-2</v>
      </c>
      <c r="Y21" s="16">
        <v>0.11</v>
      </c>
      <c r="Z21" s="18">
        <v>0.05</v>
      </c>
      <c r="AA21" s="17">
        <v>0.08</v>
      </c>
      <c r="AB21" s="16">
        <v>0</v>
      </c>
      <c r="AC21" s="16">
        <v>0</v>
      </c>
      <c r="AD21" s="16">
        <v>0</v>
      </c>
      <c r="AE21" s="16">
        <v>0</v>
      </c>
      <c r="AF21" s="18">
        <v>0</v>
      </c>
      <c r="AG21" s="17">
        <v>7.0000000000000007E-2</v>
      </c>
      <c r="AH21" s="16">
        <v>0.08</v>
      </c>
      <c r="AI21" s="16">
        <v>7.0000000000000007E-2</v>
      </c>
      <c r="AJ21" s="16">
        <v>0.06</v>
      </c>
      <c r="AK21" s="16">
        <v>7.0000000000000007E-2</v>
      </c>
      <c r="AL21" s="18">
        <v>0.1</v>
      </c>
      <c r="AM21" s="17">
        <v>7.0000000000000007E-2</v>
      </c>
      <c r="AN21" s="18">
        <v>0</v>
      </c>
    </row>
    <row r="22" spans="1:40" ht="15" customHeight="1" x14ac:dyDescent="0.3">
      <c r="A22" s="2" t="s">
        <v>329</v>
      </c>
      <c r="B22" s="9" t="s">
        <v>950</v>
      </c>
      <c r="C22" s="13">
        <v>12</v>
      </c>
      <c r="D22" s="14">
        <v>9</v>
      </c>
      <c r="E22" s="15">
        <v>4</v>
      </c>
      <c r="F22" s="14">
        <v>1</v>
      </c>
      <c r="G22" s="13">
        <v>3</v>
      </c>
      <c r="H22" s="13">
        <v>3</v>
      </c>
      <c r="I22" s="13">
        <v>2</v>
      </c>
      <c r="J22" s="13">
        <v>1</v>
      </c>
      <c r="K22" s="13">
        <v>2</v>
      </c>
      <c r="L22" s="13">
        <v>4</v>
      </c>
      <c r="M22" s="13">
        <v>5</v>
      </c>
      <c r="N22" s="15">
        <v>3</v>
      </c>
      <c r="O22" s="14">
        <v>6</v>
      </c>
      <c r="P22" s="13">
        <v>4</v>
      </c>
      <c r="Q22" s="13">
        <v>1</v>
      </c>
      <c r="R22" s="13">
        <v>0</v>
      </c>
      <c r="S22" s="13">
        <v>1</v>
      </c>
      <c r="T22" s="13">
        <v>3</v>
      </c>
      <c r="U22" s="13">
        <v>1</v>
      </c>
      <c r="V22" s="13">
        <v>0</v>
      </c>
      <c r="W22" s="13">
        <v>0</v>
      </c>
      <c r="X22" s="13">
        <v>0</v>
      </c>
      <c r="Y22" s="13">
        <v>0</v>
      </c>
      <c r="Z22" s="15">
        <v>3</v>
      </c>
      <c r="AA22" s="14">
        <v>8</v>
      </c>
      <c r="AB22" s="13">
        <v>4</v>
      </c>
      <c r="AC22" s="13">
        <v>0</v>
      </c>
      <c r="AD22" s="13">
        <v>2</v>
      </c>
      <c r="AE22" s="13">
        <v>1</v>
      </c>
      <c r="AF22" s="15">
        <v>2</v>
      </c>
      <c r="AG22" s="14">
        <v>5</v>
      </c>
      <c r="AH22" s="13">
        <v>7</v>
      </c>
      <c r="AI22" s="13">
        <v>2</v>
      </c>
      <c r="AJ22" s="13">
        <v>3</v>
      </c>
      <c r="AK22" s="13">
        <v>4</v>
      </c>
      <c r="AL22" s="15">
        <v>3</v>
      </c>
      <c r="AM22" s="14">
        <v>12</v>
      </c>
      <c r="AN22" s="15">
        <v>0</v>
      </c>
    </row>
    <row r="23" spans="1:40" ht="15" customHeight="1" x14ac:dyDescent="0.3">
      <c r="A23" s="2" t="s">
        <v>329</v>
      </c>
      <c r="B23" s="9"/>
      <c r="C23" s="16">
        <v>0.06</v>
      </c>
      <c r="D23" s="17">
        <v>7.0000000000000007E-2</v>
      </c>
      <c r="E23" s="18">
        <v>0.05</v>
      </c>
      <c r="F23" s="17">
        <v>0.06</v>
      </c>
      <c r="G23" s="16">
        <v>0.1</v>
      </c>
      <c r="H23" s="16">
        <v>0.11</v>
      </c>
      <c r="I23" s="16">
        <v>0.06</v>
      </c>
      <c r="J23" s="16">
        <v>0.04</v>
      </c>
      <c r="K23" s="16">
        <v>0.04</v>
      </c>
      <c r="L23" s="16">
        <v>0.09</v>
      </c>
      <c r="M23" s="16">
        <v>0.08</v>
      </c>
      <c r="N23" s="18">
        <v>0.04</v>
      </c>
      <c r="O23" s="17">
        <v>0.04</v>
      </c>
      <c r="P23" s="16">
        <v>0.14000000000000001</v>
      </c>
      <c r="Q23" s="16">
        <v>0.05</v>
      </c>
      <c r="R23" s="16">
        <v>0</v>
      </c>
      <c r="S23" s="16">
        <v>0.1</v>
      </c>
      <c r="T23" s="16">
        <v>0.08</v>
      </c>
      <c r="U23" s="16">
        <v>0.05</v>
      </c>
      <c r="V23" s="16">
        <v>0</v>
      </c>
      <c r="W23" s="16">
        <v>0</v>
      </c>
      <c r="X23" s="16">
        <v>0</v>
      </c>
      <c r="Y23" s="16">
        <v>0</v>
      </c>
      <c r="Z23" s="18">
        <v>7.0000000000000007E-2</v>
      </c>
      <c r="AA23" s="17">
        <v>0.05</v>
      </c>
      <c r="AB23" s="16">
        <v>0.22</v>
      </c>
      <c r="AC23" s="16">
        <v>0</v>
      </c>
      <c r="AD23" s="16">
        <v>0.19</v>
      </c>
      <c r="AE23" s="16">
        <v>0.12</v>
      </c>
      <c r="AF23" s="18">
        <v>1</v>
      </c>
      <c r="AG23" s="19">
        <v>0.04</v>
      </c>
      <c r="AH23" s="20">
        <v>0.11</v>
      </c>
      <c r="AI23" s="16">
        <v>0.03</v>
      </c>
      <c r="AJ23" s="16">
        <v>0.06</v>
      </c>
      <c r="AK23" s="16">
        <v>0.1</v>
      </c>
      <c r="AL23" s="18">
        <v>0.14000000000000001</v>
      </c>
      <c r="AM23" s="17">
        <v>0.06</v>
      </c>
      <c r="AN23" s="18">
        <v>0</v>
      </c>
    </row>
    <row r="24" spans="1:40" ht="15" customHeight="1" x14ac:dyDescent="0.3">
      <c r="A24" s="2" t="s">
        <v>329</v>
      </c>
      <c r="B24" s="9"/>
      <c r="D24" s="22"/>
      <c r="E24" s="9"/>
      <c r="F24" s="22"/>
      <c r="N24" s="9"/>
      <c r="O24" s="22"/>
      <c r="Z24" s="9"/>
      <c r="AA24" s="22"/>
      <c r="AF24" s="9"/>
      <c r="AG24" s="22"/>
      <c r="AH24" s="12" t="s">
        <v>413</v>
      </c>
      <c r="AL24" s="9"/>
      <c r="AM24" s="22"/>
      <c r="AN24" s="9"/>
    </row>
    <row r="25" spans="1:40" ht="15" customHeight="1" x14ac:dyDescent="0.3">
      <c r="A25" s="2" t="s">
        <v>329</v>
      </c>
      <c r="B25" s="9" t="s">
        <v>774</v>
      </c>
      <c r="C25" s="13">
        <v>5</v>
      </c>
      <c r="D25" s="14">
        <v>2</v>
      </c>
      <c r="E25" s="15">
        <v>4</v>
      </c>
      <c r="F25" s="14">
        <v>0</v>
      </c>
      <c r="G25" s="13">
        <v>1</v>
      </c>
      <c r="H25" s="13">
        <v>1</v>
      </c>
      <c r="I25" s="13">
        <v>1</v>
      </c>
      <c r="J25" s="13">
        <v>0</v>
      </c>
      <c r="K25" s="13">
        <v>3</v>
      </c>
      <c r="L25" s="13">
        <v>1</v>
      </c>
      <c r="M25" s="13">
        <v>2</v>
      </c>
      <c r="N25" s="15">
        <v>3</v>
      </c>
      <c r="O25" s="14">
        <v>3</v>
      </c>
      <c r="P25" s="13">
        <v>0</v>
      </c>
      <c r="Q25" s="13">
        <v>1</v>
      </c>
      <c r="R25" s="13">
        <v>0</v>
      </c>
      <c r="S25" s="13">
        <v>0</v>
      </c>
      <c r="T25" s="13">
        <v>3</v>
      </c>
      <c r="U25" s="13">
        <v>0</v>
      </c>
      <c r="V25" s="13">
        <v>0</v>
      </c>
      <c r="W25" s="13">
        <v>1</v>
      </c>
      <c r="X25" s="13">
        <v>0</v>
      </c>
      <c r="Y25" s="13">
        <v>0</v>
      </c>
      <c r="Z25" s="15">
        <v>1</v>
      </c>
      <c r="AA25" s="14">
        <v>5</v>
      </c>
      <c r="AB25" s="13">
        <v>0</v>
      </c>
      <c r="AC25" s="13">
        <v>0</v>
      </c>
      <c r="AD25" s="13">
        <v>0</v>
      </c>
      <c r="AE25" s="13">
        <v>0</v>
      </c>
      <c r="AF25" s="15">
        <v>0</v>
      </c>
      <c r="AG25" s="14">
        <v>5</v>
      </c>
      <c r="AH25" s="13">
        <v>0</v>
      </c>
      <c r="AI25" s="13">
        <v>4</v>
      </c>
      <c r="AJ25" s="13">
        <v>2</v>
      </c>
      <c r="AK25" s="13">
        <v>0</v>
      </c>
      <c r="AL25" s="15">
        <v>0</v>
      </c>
      <c r="AM25" s="14">
        <v>5</v>
      </c>
      <c r="AN25" s="15">
        <v>0</v>
      </c>
    </row>
    <row r="26" spans="1:40" ht="15" customHeight="1" x14ac:dyDescent="0.3">
      <c r="A26" s="2" t="s">
        <v>329</v>
      </c>
      <c r="B26" s="9"/>
      <c r="C26" s="16">
        <v>0.03</v>
      </c>
      <c r="D26" s="17">
        <v>0.02</v>
      </c>
      <c r="E26" s="18">
        <v>0.05</v>
      </c>
      <c r="F26" s="17">
        <v>0</v>
      </c>
      <c r="G26" s="16">
        <v>0.03</v>
      </c>
      <c r="H26" s="16">
        <v>0.04</v>
      </c>
      <c r="I26" s="16">
        <v>0.02</v>
      </c>
      <c r="J26" s="16">
        <v>0</v>
      </c>
      <c r="K26" s="16">
        <v>0.05</v>
      </c>
      <c r="L26" s="16">
        <v>0.02</v>
      </c>
      <c r="M26" s="16">
        <v>0.03</v>
      </c>
      <c r="N26" s="18">
        <v>0.04</v>
      </c>
      <c r="O26" s="17">
        <v>0.02</v>
      </c>
      <c r="P26" s="16">
        <v>0</v>
      </c>
      <c r="Q26" s="16">
        <v>0.05</v>
      </c>
      <c r="R26" s="16">
        <v>0</v>
      </c>
      <c r="S26" s="16">
        <v>0</v>
      </c>
      <c r="T26" s="20">
        <v>0.09</v>
      </c>
      <c r="U26" s="16">
        <v>0</v>
      </c>
      <c r="V26" s="16">
        <v>0</v>
      </c>
      <c r="W26" s="16">
        <v>0.19</v>
      </c>
      <c r="X26" s="16">
        <v>0</v>
      </c>
      <c r="Y26" s="16">
        <v>0</v>
      </c>
      <c r="Z26" s="18">
        <v>0.02</v>
      </c>
      <c r="AA26" s="17">
        <v>0.03</v>
      </c>
      <c r="AB26" s="16">
        <v>0</v>
      </c>
      <c r="AC26" s="16">
        <v>0</v>
      </c>
      <c r="AD26" s="16">
        <v>0</v>
      </c>
      <c r="AE26" s="16">
        <v>0</v>
      </c>
      <c r="AF26" s="18">
        <v>0</v>
      </c>
      <c r="AG26" s="17">
        <v>0.04</v>
      </c>
      <c r="AH26" s="16">
        <v>0</v>
      </c>
      <c r="AI26" s="16">
        <v>0.05</v>
      </c>
      <c r="AJ26" s="16">
        <v>0.03</v>
      </c>
      <c r="AK26" s="16">
        <v>0</v>
      </c>
      <c r="AL26" s="18">
        <v>0</v>
      </c>
      <c r="AM26" s="17">
        <v>0.03</v>
      </c>
      <c r="AN26" s="18">
        <v>0</v>
      </c>
    </row>
    <row r="27" spans="1:40" ht="15" customHeight="1" x14ac:dyDescent="0.3">
      <c r="A27" s="2" t="s">
        <v>329</v>
      </c>
      <c r="B27" s="9" t="s">
        <v>960</v>
      </c>
      <c r="C27" s="13">
        <v>96</v>
      </c>
      <c r="D27" s="14">
        <v>65</v>
      </c>
      <c r="E27" s="15">
        <v>31</v>
      </c>
      <c r="F27" s="14">
        <v>11</v>
      </c>
      <c r="G27" s="13">
        <v>21</v>
      </c>
      <c r="H27" s="13">
        <v>14</v>
      </c>
      <c r="I27" s="13">
        <v>18</v>
      </c>
      <c r="J27" s="13">
        <v>10</v>
      </c>
      <c r="K27" s="13">
        <v>21</v>
      </c>
      <c r="L27" s="13">
        <v>32</v>
      </c>
      <c r="M27" s="13">
        <v>33</v>
      </c>
      <c r="N27" s="15">
        <v>31</v>
      </c>
      <c r="O27" s="14">
        <v>69</v>
      </c>
      <c r="P27" s="13">
        <v>10</v>
      </c>
      <c r="Q27" s="13">
        <v>12</v>
      </c>
      <c r="R27" s="13">
        <v>2</v>
      </c>
      <c r="S27" s="13">
        <v>7</v>
      </c>
      <c r="T27" s="13">
        <v>17</v>
      </c>
      <c r="U27" s="13">
        <v>7</v>
      </c>
      <c r="V27" s="13">
        <v>0</v>
      </c>
      <c r="W27" s="13">
        <v>0</v>
      </c>
      <c r="X27" s="13">
        <v>8</v>
      </c>
      <c r="Y27" s="13">
        <v>9</v>
      </c>
      <c r="Z27" s="15">
        <v>25</v>
      </c>
      <c r="AA27" s="14">
        <v>85</v>
      </c>
      <c r="AB27" s="13">
        <v>11</v>
      </c>
      <c r="AC27" s="13">
        <v>1</v>
      </c>
      <c r="AD27" s="13">
        <v>6</v>
      </c>
      <c r="AE27" s="13">
        <v>4</v>
      </c>
      <c r="AF27" s="15">
        <v>0</v>
      </c>
      <c r="AG27" s="14">
        <v>68</v>
      </c>
      <c r="AH27" s="13">
        <v>28</v>
      </c>
      <c r="AI27" s="13">
        <v>42</v>
      </c>
      <c r="AJ27" s="13">
        <v>26</v>
      </c>
      <c r="AK27" s="13">
        <v>21</v>
      </c>
      <c r="AL27" s="15">
        <v>6</v>
      </c>
      <c r="AM27" s="14">
        <v>96</v>
      </c>
      <c r="AN27" s="15">
        <v>0</v>
      </c>
    </row>
    <row r="28" spans="1:40" ht="15" customHeight="1" x14ac:dyDescent="0.3">
      <c r="A28" s="2" t="s">
        <v>329</v>
      </c>
      <c r="B28" s="9"/>
      <c r="C28" s="16">
        <v>0.5</v>
      </c>
      <c r="D28" s="17">
        <v>0.51</v>
      </c>
      <c r="E28" s="18">
        <v>0.46</v>
      </c>
      <c r="F28" s="17">
        <v>0.68</v>
      </c>
      <c r="G28" s="16">
        <v>0.62</v>
      </c>
      <c r="H28" s="16">
        <v>0.56999999999999995</v>
      </c>
      <c r="I28" s="16">
        <v>0.46</v>
      </c>
      <c r="J28" s="16">
        <v>0.38</v>
      </c>
      <c r="K28" s="16">
        <v>0.41</v>
      </c>
      <c r="L28" s="20">
        <v>0.64</v>
      </c>
      <c r="M28" s="16">
        <v>0.51</v>
      </c>
      <c r="N28" s="21">
        <v>0.4</v>
      </c>
      <c r="O28" s="17">
        <v>0.51</v>
      </c>
      <c r="P28" s="16">
        <v>0.39</v>
      </c>
      <c r="Q28" s="16">
        <v>0.63</v>
      </c>
      <c r="R28" s="16">
        <v>0.67</v>
      </c>
      <c r="S28" s="16">
        <v>0.7</v>
      </c>
      <c r="T28" s="16">
        <v>0.52</v>
      </c>
      <c r="U28" s="16">
        <v>0.43</v>
      </c>
      <c r="V28" s="16">
        <v>0</v>
      </c>
      <c r="W28" s="16">
        <v>0</v>
      </c>
      <c r="X28" s="16">
        <v>0.49</v>
      </c>
      <c r="Y28" s="16">
        <v>0.4</v>
      </c>
      <c r="Z28" s="18">
        <v>0.56000000000000005</v>
      </c>
      <c r="AA28" s="17">
        <v>0.49</v>
      </c>
      <c r="AB28" s="16">
        <v>0.54</v>
      </c>
      <c r="AC28" s="16">
        <v>1</v>
      </c>
      <c r="AD28" s="16">
        <v>0.53</v>
      </c>
      <c r="AE28" s="16">
        <v>0.6</v>
      </c>
      <c r="AF28" s="18">
        <v>0</v>
      </c>
      <c r="AG28" s="17">
        <v>0.53</v>
      </c>
      <c r="AH28" s="16">
        <v>0.44</v>
      </c>
      <c r="AI28" s="16">
        <v>0.56999999999999995</v>
      </c>
      <c r="AJ28" s="16">
        <v>0.47</v>
      </c>
      <c r="AK28" s="16">
        <v>0.49</v>
      </c>
      <c r="AL28" s="18">
        <v>0.33</v>
      </c>
      <c r="AM28" s="17">
        <v>0.5</v>
      </c>
      <c r="AN28" s="18">
        <v>0</v>
      </c>
    </row>
    <row r="29" spans="1:40" ht="15" customHeight="1" x14ac:dyDescent="0.3">
      <c r="A29" s="2" t="s">
        <v>329</v>
      </c>
      <c r="B29" s="9"/>
      <c r="D29" s="22"/>
      <c r="E29" s="9"/>
      <c r="F29" s="22"/>
      <c r="G29" s="12" t="s">
        <v>385</v>
      </c>
      <c r="L29" s="12" t="s">
        <v>448</v>
      </c>
      <c r="N29" s="9"/>
      <c r="O29" s="22"/>
      <c r="Z29" s="9"/>
      <c r="AA29" s="22"/>
      <c r="AF29" s="9"/>
      <c r="AG29" s="22"/>
      <c r="AL29" s="9"/>
      <c r="AM29" s="22"/>
      <c r="AN29" s="9"/>
    </row>
    <row r="30" spans="1:40" ht="15" customHeight="1" x14ac:dyDescent="0.3">
      <c r="A30" s="2" t="s">
        <v>329</v>
      </c>
      <c r="B30" s="9" t="s">
        <v>970</v>
      </c>
      <c r="C30" s="13">
        <v>26</v>
      </c>
      <c r="D30" s="14">
        <v>20</v>
      </c>
      <c r="E30" s="15">
        <v>6</v>
      </c>
      <c r="F30" s="14">
        <v>2</v>
      </c>
      <c r="G30" s="13">
        <v>6</v>
      </c>
      <c r="H30" s="13">
        <v>5</v>
      </c>
      <c r="I30" s="13">
        <v>5</v>
      </c>
      <c r="J30" s="13">
        <v>2</v>
      </c>
      <c r="K30" s="13">
        <v>6</v>
      </c>
      <c r="L30" s="13">
        <v>8</v>
      </c>
      <c r="M30" s="13">
        <v>10</v>
      </c>
      <c r="N30" s="15">
        <v>8</v>
      </c>
      <c r="O30" s="14">
        <v>16</v>
      </c>
      <c r="P30" s="13">
        <v>8</v>
      </c>
      <c r="Q30" s="13">
        <v>1</v>
      </c>
      <c r="R30" s="13">
        <v>0</v>
      </c>
      <c r="S30" s="13">
        <v>1</v>
      </c>
      <c r="T30" s="13">
        <v>3</v>
      </c>
      <c r="U30" s="13">
        <v>4</v>
      </c>
      <c r="V30" s="13">
        <v>0</v>
      </c>
      <c r="W30" s="13">
        <v>1</v>
      </c>
      <c r="X30" s="13">
        <v>1</v>
      </c>
      <c r="Y30" s="13">
        <v>2</v>
      </c>
      <c r="Z30" s="15">
        <v>5</v>
      </c>
      <c r="AA30" s="14">
        <v>22</v>
      </c>
      <c r="AB30" s="13">
        <v>4</v>
      </c>
      <c r="AC30" s="13">
        <v>0</v>
      </c>
      <c r="AD30" s="13">
        <v>2</v>
      </c>
      <c r="AE30" s="13">
        <v>1</v>
      </c>
      <c r="AF30" s="15">
        <v>2</v>
      </c>
      <c r="AG30" s="14">
        <v>14</v>
      </c>
      <c r="AH30" s="13">
        <v>12</v>
      </c>
      <c r="AI30" s="13">
        <v>7</v>
      </c>
      <c r="AJ30" s="13">
        <v>7</v>
      </c>
      <c r="AK30" s="13">
        <v>8</v>
      </c>
      <c r="AL30" s="15">
        <v>5</v>
      </c>
      <c r="AM30" s="14">
        <v>26</v>
      </c>
      <c r="AN30" s="15">
        <v>0</v>
      </c>
    </row>
    <row r="31" spans="1:40" ht="15" customHeight="1" x14ac:dyDescent="0.3">
      <c r="A31" s="2" t="s">
        <v>329</v>
      </c>
      <c r="B31" s="9"/>
      <c r="C31" s="25">
        <v>0.14000000000000001</v>
      </c>
      <c r="D31" s="26">
        <v>0.16</v>
      </c>
      <c r="E31" s="27">
        <v>0.1</v>
      </c>
      <c r="F31" s="26">
        <v>0.12</v>
      </c>
      <c r="G31" s="25">
        <v>0.17</v>
      </c>
      <c r="H31" s="25">
        <v>0.18</v>
      </c>
      <c r="I31" s="25">
        <v>0.13</v>
      </c>
      <c r="J31" s="25">
        <v>7.0000000000000007E-2</v>
      </c>
      <c r="K31" s="25">
        <v>0.13</v>
      </c>
      <c r="L31" s="25">
        <v>0.16</v>
      </c>
      <c r="M31" s="25">
        <v>0.15</v>
      </c>
      <c r="N31" s="27">
        <v>0.11</v>
      </c>
      <c r="O31" s="26">
        <v>0.12</v>
      </c>
      <c r="P31" s="25">
        <v>0.28999999999999998</v>
      </c>
      <c r="Q31" s="25">
        <v>0.05</v>
      </c>
      <c r="R31" s="25">
        <v>0</v>
      </c>
      <c r="S31" s="25">
        <v>0.1</v>
      </c>
      <c r="T31" s="25">
        <v>0.08</v>
      </c>
      <c r="U31" s="25">
        <v>0.25</v>
      </c>
      <c r="V31" s="25">
        <v>0</v>
      </c>
      <c r="W31" s="25">
        <v>0.19</v>
      </c>
      <c r="X31" s="25">
        <v>7.0000000000000007E-2</v>
      </c>
      <c r="Y31" s="25">
        <v>0.11</v>
      </c>
      <c r="Z31" s="27">
        <v>0.12</v>
      </c>
      <c r="AA31" s="26">
        <v>0.13</v>
      </c>
      <c r="AB31" s="25">
        <v>0.22</v>
      </c>
      <c r="AC31" s="25">
        <v>0</v>
      </c>
      <c r="AD31" s="25">
        <v>0.19</v>
      </c>
      <c r="AE31" s="25">
        <v>0.12</v>
      </c>
      <c r="AF31" s="27">
        <v>1</v>
      </c>
      <c r="AG31" s="26">
        <v>0.11</v>
      </c>
      <c r="AH31" s="25">
        <v>0.19</v>
      </c>
      <c r="AI31" s="25">
        <v>0.1</v>
      </c>
      <c r="AJ31" s="25">
        <v>0.12</v>
      </c>
      <c r="AK31" s="25">
        <v>0.17</v>
      </c>
      <c r="AL31" s="27">
        <v>0.24</v>
      </c>
      <c r="AM31" s="26">
        <v>0.14000000000000001</v>
      </c>
      <c r="AN31" s="27">
        <v>0</v>
      </c>
    </row>
    <row r="32" spans="1:40" x14ac:dyDescent="0.3">
      <c r="A32" s="2" t="s">
        <v>329</v>
      </c>
      <c r="B32" s="2" t="s">
        <v>457</v>
      </c>
    </row>
    <row r="33" spans="1:2" x14ac:dyDescent="0.3">
      <c r="A33" s="2" t="s">
        <v>329</v>
      </c>
      <c r="B33" s="2" t="s">
        <v>458</v>
      </c>
    </row>
    <row r="34" spans="1:2" ht="15" customHeight="1" x14ac:dyDescent="0.3">
      <c r="A34" s="2" t="s">
        <v>329</v>
      </c>
    </row>
    <row r="35" spans="1:2" ht="15" customHeight="1" x14ac:dyDescent="0.3">
      <c r="A35" s="2" t="s">
        <v>329</v>
      </c>
      <c r="B35" s="2" t="s">
        <v>459</v>
      </c>
    </row>
  </sheetData>
  <mergeCells count="6">
    <mergeCell ref="AM6:AN6"/>
    <mergeCell ref="D6:E6"/>
    <mergeCell ref="F6:N6"/>
    <mergeCell ref="O6:Z6"/>
    <mergeCell ref="AA6:AF6"/>
    <mergeCell ref="AG6:AL6"/>
  </mergeCells>
  <hyperlinks>
    <hyperlink ref="B1" location="'Contents'!E1" display="&lt;&lt; Contents" xr:uid="{00000000-0004-0000-7400-000000000000}"/>
  </hyperlinks>
  <pageMargins left="0.7" right="0.7" top="0.75" bottom="0.75" header="0.3" footer="0.3"/>
  <headerFooter>
    <oddHeader>&amp;L&amp;"Aptos"&amp;12&amp;K000000 Classification: CONFIDENTIAL&amp;1#_x000D_</oddHeader>
  </headerFooter>
</worksheet>
</file>

<file path=xl/worksheets/sheet1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500-000000000000}">
  <dimension ref="A1:AN35"/>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1400</v>
      </c>
    </row>
    <row r="4" spans="1:40" x14ac:dyDescent="0.3">
      <c r="A4" s="2" t="s">
        <v>329</v>
      </c>
      <c r="B4" s="2" t="s">
        <v>1401</v>
      </c>
    </row>
    <row r="5" spans="1:40" x14ac:dyDescent="0.3">
      <c r="A5" s="2" t="s">
        <v>329</v>
      </c>
      <c r="B5" s="2" t="s">
        <v>67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462</v>
      </c>
      <c r="AH8" s="12" t="s">
        <v>463</v>
      </c>
      <c r="AI8" s="12" t="s">
        <v>464</v>
      </c>
      <c r="AJ8" s="12" t="s">
        <v>465</v>
      </c>
      <c r="AK8" s="12" t="s">
        <v>466</v>
      </c>
      <c r="AL8" s="11" t="s">
        <v>390</v>
      </c>
      <c r="AM8" s="10" t="s">
        <v>377</v>
      </c>
      <c r="AN8" s="11" t="s">
        <v>463</v>
      </c>
    </row>
    <row r="9" spans="1:40" ht="15" customHeight="1" x14ac:dyDescent="0.3">
      <c r="A9" s="2" t="s">
        <v>329</v>
      </c>
      <c r="B9" s="9" t="s">
        <v>391</v>
      </c>
      <c r="C9" s="13">
        <v>159</v>
      </c>
      <c r="D9" s="14">
        <v>78</v>
      </c>
      <c r="E9" s="15">
        <v>81</v>
      </c>
      <c r="F9" s="14">
        <v>9</v>
      </c>
      <c r="G9" s="13">
        <v>19</v>
      </c>
      <c r="H9" s="13">
        <v>41</v>
      </c>
      <c r="I9" s="13">
        <v>27</v>
      </c>
      <c r="J9" s="13">
        <v>32</v>
      </c>
      <c r="K9" s="13">
        <v>31</v>
      </c>
      <c r="L9" s="13">
        <v>28</v>
      </c>
      <c r="M9" s="13">
        <v>68</v>
      </c>
      <c r="N9" s="15">
        <v>63</v>
      </c>
      <c r="O9" s="14">
        <v>84</v>
      </c>
      <c r="P9" s="13">
        <v>56</v>
      </c>
      <c r="Q9" s="13">
        <v>15</v>
      </c>
      <c r="R9" s="13">
        <v>7</v>
      </c>
      <c r="S9" s="13">
        <v>12</v>
      </c>
      <c r="T9" s="13">
        <v>19</v>
      </c>
      <c r="U9" s="13">
        <v>10</v>
      </c>
      <c r="V9" s="13">
        <v>0</v>
      </c>
      <c r="W9" s="13">
        <v>1</v>
      </c>
      <c r="X9" s="13">
        <v>15</v>
      </c>
      <c r="Y9" s="13">
        <v>6</v>
      </c>
      <c r="Z9" s="15">
        <v>18</v>
      </c>
      <c r="AA9" s="14">
        <v>135</v>
      </c>
      <c r="AB9" s="13">
        <v>24</v>
      </c>
      <c r="AC9" s="13">
        <v>1</v>
      </c>
      <c r="AD9" s="13">
        <v>7</v>
      </c>
      <c r="AE9" s="13">
        <v>16</v>
      </c>
      <c r="AF9" s="15">
        <v>0</v>
      </c>
      <c r="AG9" s="14">
        <v>85</v>
      </c>
      <c r="AH9" s="13">
        <v>74</v>
      </c>
      <c r="AI9" s="13">
        <v>42</v>
      </c>
      <c r="AJ9" s="13">
        <v>43</v>
      </c>
      <c r="AK9" s="13">
        <v>43</v>
      </c>
      <c r="AL9" s="15">
        <v>31</v>
      </c>
      <c r="AM9" s="14">
        <v>159</v>
      </c>
      <c r="AN9" s="15">
        <v>0</v>
      </c>
    </row>
    <row r="10" spans="1:40" ht="15" customHeight="1" x14ac:dyDescent="0.3">
      <c r="A10" s="2" t="s">
        <v>329</v>
      </c>
      <c r="B10" s="9" t="s">
        <v>338</v>
      </c>
      <c r="C10" s="13">
        <v>153</v>
      </c>
      <c r="D10" s="14">
        <v>76</v>
      </c>
      <c r="E10" s="15">
        <v>77</v>
      </c>
      <c r="F10" s="14">
        <v>8</v>
      </c>
      <c r="G10" s="13">
        <v>18</v>
      </c>
      <c r="H10" s="13">
        <v>38</v>
      </c>
      <c r="I10" s="13">
        <v>26</v>
      </c>
      <c r="J10" s="13">
        <v>31</v>
      </c>
      <c r="K10" s="13">
        <v>32</v>
      </c>
      <c r="L10" s="13">
        <v>26</v>
      </c>
      <c r="M10" s="13">
        <v>64</v>
      </c>
      <c r="N10" s="15">
        <v>63</v>
      </c>
      <c r="O10" s="14">
        <v>81</v>
      </c>
      <c r="P10" s="13">
        <v>54</v>
      </c>
      <c r="Q10" s="13">
        <v>14</v>
      </c>
      <c r="R10" s="13">
        <v>6</v>
      </c>
      <c r="S10" s="13">
        <v>12</v>
      </c>
      <c r="T10" s="13">
        <v>19</v>
      </c>
      <c r="U10" s="13">
        <v>10</v>
      </c>
      <c r="V10" s="13">
        <v>0</v>
      </c>
      <c r="W10" s="13">
        <v>1</v>
      </c>
      <c r="X10" s="13">
        <v>14</v>
      </c>
      <c r="Y10" s="13">
        <v>6</v>
      </c>
      <c r="Z10" s="15">
        <v>18</v>
      </c>
      <c r="AA10" s="14">
        <v>132</v>
      </c>
      <c r="AB10" s="13">
        <v>21</v>
      </c>
      <c r="AC10" s="13">
        <v>1</v>
      </c>
      <c r="AD10" s="13">
        <v>7</v>
      </c>
      <c r="AE10" s="13">
        <v>14</v>
      </c>
      <c r="AF10" s="15">
        <v>0</v>
      </c>
      <c r="AG10" s="14">
        <v>81</v>
      </c>
      <c r="AH10" s="13">
        <v>73</v>
      </c>
      <c r="AI10" s="13">
        <v>37</v>
      </c>
      <c r="AJ10" s="13">
        <v>44</v>
      </c>
      <c r="AK10" s="13">
        <v>43</v>
      </c>
      <c r="AL10" s="15">
        <v>29</v>
      </c>
      <c r="AM10" s="14">
        <v>153</v>
      </c>
      <c r="AN10" s="15">
        <v>0</v>
      </c>
    </row>
    <row r="11" spans="1:40" ht="15" customHeight="1" x14ac:dyDescent="0.3">
      <c r="A11" s="2" t="s">
        <v>329</v>
      </c>
      <c r="B11" s="9" t="s">
        <v>909</v>
      </c>
      <c r="C11" s="13">
        <v>29</v>
      </c>
      <c r="D11" s="14">
        <v>17</v>
      </c>
      <c r="E11" s="15">
        <v>12</v>
      </c>
      <c r="F11" s="14">
        <v>3</v>
      </c>
      <c r="G11" s="13">
        <v>7</v>
      </c>
      <c r="H11" s="13">
        <v>6</v>
      </c>
      <c r="I11" s="13">
        <v>3</v>
      </c>
      <c r="J11" s="13">
        <v>5</v>
      </c>
      <c r="K11" s="13">
        <v>5</v>
      </c>
      <c r="L11" s="13">
        <v>10</v>
      </c>
      <c r="M11" s="13">
        <v>8</v>
      </c>
      <c r="N11" s="15">
        <v>10</v>
      </c>
      <c r="O11" s="14">
        <v>20</v>
      </c>
      <c r="P11" s="13">
        <v>7</v>
      </c>
      <c r="Q11" s="13">
        <v>4</v>
      </c>
      <c r="R11" s="13">
        <v>1</v>
      </c>
      <c r="S11" s="13">
        <v>2</v>
      </c>
      <c r="T11" s="13">
        <v>2</v>
      </c>
      <c r="U11" s="13">
        <v>3</v>
      </c>
      <c r="V11" s="13">
        <v>0</v>
      </c>
      <c r="W11" s="13">
        <v>0</v>
      </c>
      <c r="X11" s="13">
        <v>3</v>
      </c>
      <c r="Y11" s="13">
        <v>2</v>
      </c>
      <c r="Z11" s="15">
        <v>6</v>
      </c>
      <c r="AA11" s="14">
        <v>24</v>
      </c>
      <c r="AB11" s="13">
        <v>4</v>
      </c>
      <c r="AC11" s="13">
        <v>0</v>
      </c>
      <c r="AD11" s="13">
        <v>0</v>
      </c>
      <c r="AE11" s="13">
        <v>4</v>
      </c>
      <c r="AF11" s="15">
        <v>0</v>
      </c>
      <c r="AG11" s="14">
        <v>14</v>
      </c>
      <c r="AH11" s="13">
        <v>15</v>
      </c>
      <c r="AI11" s="13">
        <v>8</v>
      </c>
      <c r="AJ11" s="13">
        <v>5</v>
      </c>
      <c r="AK11" s="13">
        <v>9</v>
      </c>
      <c r="AL11" s="15">
        <v>6</v>
      </c>
      <c r="AM11" s="14">
        <v>29</v>
      </c>
      <c r="AN11" s="15">
        <v>0</v>
      </c>
    </row>
    <row r="12" spans="1:40" ht="15" customHeight="1" x14ac:dyDescent="0.3">
      <c r="A12" s="2" t="s">
        <v>329</v>
      </c>
      <c r="B12" s="9"/>
      <c r="C12" s="16">
        <v>0.19</v>
      </c>
      <c r="D12" s="17">
        <v>0.22</v>
      </c>
      <c r="E12" s="18">
        <v>0.15</v>
      </c>
      <c r="F12" s="17">
        <v>0.32</v>
      </c>
      <c r="G12" s="16">
        <v>0.41</v>
      </c>
      <c r="H12" s="16">
        <v>0.15</v>
      </c>
      <c r="I12" s="16">
        <v>0.11</v>
      </c>
      <c r="J12" s="16">
        <v>0.16</v>
      </c>
      <c r="K12" s="16">
        <v>0.16</v>
      </c>
      <c r="L12" s="16">
        <v>0.38</v>
      </c>
      <c r="M12" s="16">
        <v>0.13</v>
      </c>
      <c r="N12" s="18">
        <v>0.16</v>
      </c>
      <c r="O12" s="19">
        <v>0.25</v>
      </c>
      <c r="P12" s="16">
        <v>0.12</v>
      </c>
      <c r="Q12" s="16">
        <v>0.28000000000000003</v>
      </c>
      <c r="R12" s="16">
        <v>0.14000000000000001</v>
      </c>
      <c r="S12" s="16">
        <v>0.13</v>
      </c>
      <c r="T12" s="16">
        <v>0.1</v>
      </c>
      <c r="U12" s="16">
        <v>0.28000000000000003</v>
      </c>
      <c r="V12" s="16">
        <v>0</v>
      </c>
      <c r="W12" s="16">
        <v>0</v>
      </c>
      <c r="X12" s="16">
        <v>0.22</v>
      </c>
      <c r="Y12" s="16">
        <v>0.36</v>
      </c>
      <c r="Z12" s="18">
        <v>0.33</v>
      </c>
      <c r="AA12" s="17">
        <v>0.18</v>
      </c>
      <c r="AB12" s="16">
        <v>0.2</v>
      </c>
      <c r="AC12" s="16">
        <v>0</v>
      </c>
      <c r="AD12" s="16">
        <v>0</v>
      </c>
      <c r="AE12" s="16">
        <v>0.31</v>
      </c>
      <c r="AF12" s="18">
        <v>0</v>
      </c>
      <c r="AG12" s="17">
        <v>0.17</v>
      </c>
      <c r="AH12" s="16">
        <v>0.2</v>
      </c>
      <c r="AI12" s="16">
        <v>0.23</v>
      </c>
      <c r="AJ12" s="16">
        <v>0.12</v>
      </c>
      <c r="AK12" s="16">
        <v>0.2</v>
      </c>
      <c r="AL12" s="18">
        <v>0.2</v>
      </c>
      <c r="AM12" s="17">
        <v>0.19</v>
      </c>
      <c r="AN12" s="18">
        <v>0</v>
      </c>
    </row>
    <row r="13" spans="1:40" ht="15" customHeight="1" x14ac:dyDescent="0.3">
      <c r="A13" s="2" t="s">
        <v>329</v>
      </c>
      <c r="B13" s="9" t="s">
        <v>922</v>
      </c>
      <c r="C13" s="13">
        <v>45</v>
      </c>
      <c r="D13" s="14">
        <v>24</v>
      </c>
      <c r="E13" s="15">
        <v>21</v>
      </c>
      <c r="F13" s="14">
        <v>2</v>
      </c>
      <c r="G13" s="13">
        <v>6</v>
      </c>
      <c r="H13" s="13">
        <v>8</v>
      </c>
      <c r="I13" s="13">
        <v>7</v>
      </c>
      <c r="J13" s="13">
        <v>10</v>
      </c>
      <c r="K13" s="13">
        <v>13</v>
      </c>
      <c r="L13" s="13">
        <v>7</v>
      </c>
      <c r="M13" s="13">
        <v>15</v>
      </c>
      <c r="N13" s="15">
        <v>23</v>
      </c>
      <c r="O13" s="14">
        <v>27</v>
      </c>
      <c r="P13" s="13">
        <v>14</v>
      </c>
      <c r="Q13" s="13">
        <v>6</v>
      </c>
      <c r="R13" s="13">
        <v>2</v>
      </c>
      <c r="S13" s="13">
        <v>5</v>
      </c>
      <c r="T13" s="13">
        <v>4</v>
      </c>
      <c r="U13" s="13">
        <v>2</v>
      </c>
      <c r="V13" s="13">
        <v>0</v>
      </c>
      <c r="W13" s="13">
        <v>0</v>
      </c>
      <c r="X13" s="13">
        <v>7</v>
      </c>
      <c r="Y13" s="13">
        <v>1</v>
      </c>
      <c r="Z13" s="15">
        <v>3</v>
      </c>
      <c r="AA13" s="14">
        <v>38</v>
      </c>
      <c r="AB13" s="13">
        <v>7</v>
      </c>
      <c r="AC13" s="13">
        <v>1</v>
      </c>
      <c r="AD13" s="13">
        <v>3</v>
      </c>
      <c r="AE13" s="13">
        <v>3</v>
      </c>
      <c r="AF13" s="15">
        <v>0</v>
      </c>
      <c r="AG13" s="14">
        <v>27</v>
      </c>
      <c r="AH13" s="13">
        <v>18</v>
      </c>
      <c r="AI13" s="13">
        <v>16</v>
      </c>
      <c r="AJ13" s="13">
        <v>11</v>
      </c>
      <c r="AK13" s="13">
        <v>11</v>
      </c>
      <c r="AL13" s="15">
        <v>7</v>
      </c>
      <c r="AM13" s="14">
        <v>45</v>
      </c>
      <c r="AN13" s="15">
        <v>0</v>
      </c>
    </row>
    <row r="14" spans="1:40" ht="15" customHeight="1" x14ac:dyDescent="0.3">
      <c r="A14" s="2" t="s">
        <v>329</v>
      </c>
      <c r="B14" s="9"/>
      <c r="C14" s="16">
        <v>0.28999999999999998</v>
      </c>
      <c r="D14" s="17">
        <v>0.31</v>
      </c>
      <c r="E14" s="18">
        <v>0.28000000000000003</v>
      </c>
      <c r="F14" s="17">
        <v>0.21</v>
      </c>
      <c r="G14" s="16">
        <v>0.32</v>
      </c>
      <c r="H14" s="16">
        <v>0.2</v>
      </c>
      <c r="I14" s="16">
        <v>0.27</v>
      </c>
      <c r="J14" s="16">
        <v>0.31</v>
      </c>
      <c r="K14" s="16">
        <v>0.42</v>
      </c>
      <c r="L14" s="16">
        <v>0.28000000000000003</v>
      </c>
      <c r="M14" s="16">
        <v>0.23</v>
      </c>
      <c r="N14" s="18">
        <v>0.37</v>
      </c>
      <c r="O14" s="17">
        <v>0.33</v>
      </c>
      <c r="P14" s="16">
        <v>0.27</v>
      </c>
      <c r="Q14" s="16">
        <v>0.44</v>
      </c>
      <c r="R14" s="16">
        <v>0.28999999999999998</v>
      </c>
      <c r="S14" s="16">
        <v>0.44</v>
      </c>
      <c r="T14" s="16">
        <v>0.21</v>
      </c>
      <c r="U14" s="16">
        <v>0.22</v>
      </c>
      <c r="V14" s="16">
        <v>0</v>
      </c>
      <c r="W14" s="16">
        <v>0</v>
      </c>
      <c r="X14" s="16">
        <v>0.51</v>
      </c>
      <c r="Y14" s="16">
        <v>0.16</v>
      </c>
      <c r="Z14" s="18">
        <v>0.18</v>
      </c>
      <c r="AA14" s="17">
        <v>0.28999999999999998</v>
      </c>
      <c r="AB14" s="16">
        <v>0.32</v>
      </c>
      <c r="AC14" s="16">
        <v>1</v>
      </c>
      <c r="AD14" s="16">
        <v>0.41</v>
      </c>
      <c r="AE14" s="16">
        <v>0.23</v>
      </c>
      <c r="AF14" s="18">
        <v>0</v>
      </c>
      <c r="AG14" s="17">
        <v>0.34</v>
      </c>
      <c r="AH14" s="16">
        <v>0.25</v>
      </c>
      <c r="AI14" s="20">
        <v>0.43</v>
      </c>
      <c r="AJ14" s="16">
        <v>0.26</v>
      </c>
      <c r="AK14" s="16">
        <v>0.26</v>
      </c>
      <c r="AL14" s="18">
        <v>0.23</v>
      </c>
      <c r="AM14" s="17">
        <v>0.28999999999999998</v>
      </c>
      <c r="AN14" s="18">
        <v>0</v>
      </c>
    </row>
    <row r="15" spans="1:40" ht="15" customHeight="1" x14ac:dyDescent="0.3">
      <c r="A15" s="2" t="s">
        <v>329</v>
      </c>
      <c r="B15" s="9"/>
      <c r="D15" s="22"/>
      <c r="E15" s="9"/>
      <c r="F15" s="22"/>
      <c r="K15" s="12" t="s">
        <v>379</v>
      </c>
      <c r="N15" s="9"/>
      <c r="O15" s="22"/>
      <c r="Z15" s="9"/>
      <c r="AA15" s="22"/>
      <c r="AF15" s="9"/>
      <c r="AG15" s="22"/>
      <c r="AI15" s="12" t="s">
        <v>378</v>
      </c>
      <c r="AL15" s="9"/>
      <c r="AM15" s="22"/>
      <c r="AN15" s="9"/>
    </row>
    <row r="16" spans="1:40" ht="15" customHeight="1" x14ac:dyDescent="0.3">
      <c r="A16" s="2" t="s">
        <v>329</v>
      </c>
      <c r="B16" s="9" t="s">
        <v>930</v>
      </c>
      <c r="C16" s="13">
        <v>60</v>
      </c>
      <c r="D16" s="14">
        <v>28</v>
      </c>
      <c r="E16" s="15">
        <v>32</v>
      </c>
      <c r="F16" s="14">
        <v>1</v>
      </c>
      <c r="G16" s="13">
        <v>4</v>
      </c>
      <c r="H16" s="13">
        <v>17</v>
      </c>
      <c r="I16" s="13">
        <v>13</v>
      </c>
      <c r="J16" s="13">
        <v>13</v>
      </c>
      <c r="K16" s="13">
        <v>11</v>
      </c>
      <c r="L16" s="13">
        <v>5</v>
      </c>
      <c r="M16" s="13">
        <v>31</v>
      </c>
      <c r="N16" s="15">
        <v>24</v>
      </c>
      <c r="O16" s="14">
        <v>25</v>
      </c>
      <c r="P16" s="13">
        <v>24</v>
      </c>
      <c r="Q16" s="13">
        <v>4</v>
      </c>
      <c r="R16" s="13">
        <v>3</v>
      </c>
      <c r="S16" s="13">
        <v>4</v>
      </c>
      <c r="T16" s="13">
        <v>11</v>
      </c>
      <c r="U16" s="13">
        <v>3</v>
      </c>
      <c r="V16" s="13">
        <v>0</v>
      </c>
      <c r="W16" s="13">
        <v>1</v>
      </c>
      <c r="X16" s="13">
        <v>2</v>
      </c>
      <c r="Y16" s="13">
        <v>2</v>
      </c>
      <c r="Z16" s="15">
        <v>6</v>
      </c>
      <c r="AA16" s="14">
        <v>55</v>
      </c>
      <c r="AB16" s="13">
        <v>5</v>
      </c>
      <c r="AC16" s="13">
        <v>0</v>
      </c>
      <c r="AD16" s="13">
        <v>1</v>
      </c>
      <c r="AE16" s="13">
        <v>4</v>
      </c>
      <c r="AF16" s="15">
        <v>0</v>
      </c>
      <c r="AG16" s="14">
        <v>33</v>
      </c>
      <c r="AH16" s="13">
        <v>27</v>
      </c>
      <c r="AI16" s="13">
        <v>10</v>
      </c>
      <c r="AJ16" s="13">
        <v>23</v>
      </c>
      <c r="AK16" s="13">
        <v>17</v>
      </c>
      <c r="AL16" s="15">
        <v>10</v>
      </c>
      <c r="AM16" s="14">
        <v>60</v>
      </c>
      <c r="AN16" s="15">
        <v>0</v>
      </c>
    </row>
    <row r="17" spans="1:40" ht="15" customHeight="1" x14ac:dyDescent="0.3">
      <c r="A17" s="2" t="s">
        <v>329</v>
      </c>
      <c r="B17" s="9"/>
      <c r="C17" s="16">
        <v>0.39</v>
      </c>
      <c r="D17" s="17">
        <v>0.36</v>
      </c>
      <c r="E17" s="18">
        <v>0.42</v>
      </c>
      <c r="F17" s="17">
        <v>0.13</v>
      </c>
      <c r="G17" s="16">
        <v>0.22</v>
      </c>
      <c r="H17" s="16">
        <v>0.45</v>
      </c>
      <c r="I17" s="16">
        <v>0.51</v>
      </c>
      <c r="J17" s="16">
        <v>0.41</v>
      </c>
      <c r="K17" s="16">
        <v>0.36</v>
      </c>
      <c r="L17" s="16">
        <v>0.19</v>
      </c>
      <c r="M17" s="16">
        <v>0.47</v>
      </c>
      <c r="N17" s="18">
        <v>0.39</v>
      </c>
      <c r="O17" s="19">
        <v>0.3</v>
      </c>
      <c r="P17" s="16">
        <v>0.45</v>
      </c>
      <c r="Q17" s="16">
        <v>0.28000000000000003</v>
      </c>
      <c r="R17" s="16">
        <v>0.43</v>
      </c>
      <c r="S17" s="16">
        <v>0.34</v>
      </c>
      <c r="T17" s="16">
        <v>0.59</v>
      </c>
      <c r="U17" s="16">
        <v>0.32</v>
      </c>
      <c r="V17" s="16">
        <v>0</v>
      </c>
      <c r="W17" s="16">
        <v>1</v>
      </c>
      <c r="X17" s="16">
        <v>0.14000000000000001</v>
      </c>
      <c r="Y17" s="16">
        <v>0.33</v>
      </c>
      <c r="Z17" s="18">
        <v>0.34</v>
      </c>
      <c r="AA17" s="17">
        <v>0.42</v>
      </c>
      <c r="AB17" s="16">
        <v>0.22</v>
      </c>
      <c r="AC17" s="16">
        <v>0</v>
      </c>
      <c r="AD17" s="16">
        <v>0.17</v>
      </c>
      <c r="AE17" s="16">
        <v>0.26</v>
      </c>
      <c r="AF17" s="18">
        <v>0</v>
      </c>
      <c r="AG17" s="17">
        <v>0.41</v>
      </c>
      <c r="AH17" s="16">
        <v>0.37</v>
      </c>
      <c r="AI17" s="16">
        <v>0.27</v>
      </c>
      <c r="AJ17" s="20">
        <v>0.53</v>
      </c>
      <c r="AK17" s="16">
        <v>0.4</v>
      </c>
      <c r="AL17" s="18">
        <v>0.32</v>
      </c>
      <c r="AM17" s="17">
        <v>0.39</v>
      </c>
      <c r="AN17" s="18">
        <v>0</v>
      </c>
    </row>
    <row r="18" spans="1:40" ht="15" customHeight="1" x14ac:dyDescent="0.3">
      <c r="A18" s="2" t="s">
        <v>329</v>
      </c>
      <c r="B18" s="9"/>
      <c r="D18" s="22"/>
      <c r="E18" s="9"/>
      <c r="F18" s="22"/>
      <c r="N18" s="9"/>
      <c r="O18" s="22"/>
      <c r="Z18" s="9"/>
      <c r="AA18" s="22"/>
      <c r="AF18" s="9"/>
      <c r="AG18" s="22"/>
      <c r="AJ18" s="12" t="s">
        <v>379</v>
      </c>
      <c r="AL18" s="9"/>
      <c r="AM18" s="22"/>
      <c r="AN18" s="9"/>
    </row>
    <row r="19" spans="1:40" ht="15" customHeight="1" x14ac:dyDescent="0.3">
      <c r="A19" s="2" t="s">
        <v>329</v>
      </c>
      <c r="B19" s="9" t="s">
        <v>940</v>
      </c>
      <c r="C19" s="13">
        <v>11</v>
      </c>
      <c r="D19" s="14">
        <v>6</v>
      </c>
      <c r="E19" s="15">
        <v>5</v>
      </c>
      <c r="F19" s="14">
        <v>1</v>
      </c>
      <c r="G19" s="13">
        <v>0</v>
      </c>
      <c r="H19" s="13">
        <v>5</v>
      </c>
      <c r="I19" s="13">
        <v>0</v>
      </c>
      <c r="J19" s="13">
        <v>4</v>
      </c>
      <c r="K19" s="13">
        <v>1</v>
      </c>
      <c r="L19" s="13">
        <v>1</v>
      </c>
      <c r="M19" s="13">
        <v>5</v>
      </c>
      <c r="N19" s="15">
        <v>5</v>
      </c>
      <c r="O19" s="14">
        <v>5</v>
      </c>
      <c r="P19" s="13">
        <v>6</v>
      </c>
      <c r="Q19" s="13">
        <v>0</v>
      </c>
      <c r="R19" s="13">
        <v>0</v>
      </c>
      <c r="S19" s="13">
        <v>1</v>
      </c>
      <c r="T19" s="13">
        <v>0</v>
      </c>
      <c r="U19" s="13">
        <v>0</v>
      </c>
      <c r="V19" s="13">
        <v>0</v>
      </c>
      <c r="W19" s="13">
        <v>0</v>
      </c>
      <c r="X19" s="13">
        <v>2</v>
      </c>
      <c r="Y19" s="13">
        <v>1</v>
      </c>
      <c r="Z19" s="15">
        <v>1</v>
      </c>
      <c r="AA19" s="14">
        <v>9</v>
      </c>
      <c r="AB19" s="13">
        <v>2</v>
      </c>
      <c r="AC19" s="13">
        <v>0</v>
      </c>
      <c r="AD19" s="13">
        <v>1</v>
      </c>
      <c r="AE19" s="13">
        <v>1</v>
      </c>
      <c r="AF19" s="15">
        <v>0</v>
      </c>
      <c r="AG19" s="14">
        <v>2</v>
      </c>
      <c r="AH19" s="13">
        <v>9</v>
      </c>
      <c r="AI19" s="13">
        <v>1</v>
      </c>
      <c r="AJ19" s="13">
        <v>1</v>
      </c>
      <c r="AK19" s="13">
        <v>4</v>
      </c>
      <c r="AL19" s="15">
        <v>5</v>
      </c>
      <c r="AM19" s="14">
        <v>11</v>
      </c>
      <c r="AN19" s="15">
        <v>0</v>
      </c>
    </row>
    <row r="20" spans="1:40" ht="15" customHeight="1" x14ac:dyDescent="0.3">
      <c r="A20" s="2" t="s">
        <v>329</v>
      </c>
      <c r="B20" s="9"/>
      <c r="C20" s="16">
        <v>7.0000000000000007E-2</v>
      </c>
      <c r="D20" s="17">
        <v>0.08</v>
      </c>
      <c r="E20" s="18">
        <v>0.06</v>
      </c>
      <c r="F20" s="17">
        <v>0.12</v>
      </c>
      <c r="G20" s="16">
        <v>0</v>
      </c>
      <c r="H20" s="16">
        <v>0.13</v>
      </c>
      <c r="I20" s="16">
        <v>0</v>
      </c>
      <c r="J20" s="16">
        <v>0.12</v>
      </c>
      <c r="K20" s="16">
        <v>0.03</v>
      </c>
      <c r="L20" s="16">
        <v>0.04</v>
      </c>
      <c r="M20" s="16">
        <v>0.08</v>
      </c>
      <c r="N20" s="18">
        <v>0.08</v>
      </c>
      <c r="O20" s="17">
        <v>0.06</v>
      </c>
      <c r="P20" s="16">
        <v>0.11</v>
      </c>
      <c r="Q20" s="16">
        <v>0</v>
      </c>
      <c r="R20" s="16">
        <v>0</v>
      </c>
      <c r="S20" s="16">
        <v>0.09</v>
      </c>
      <c r="T20" s="16">
        <v>0</v>
      </c>
      <c r="U20" s="16">
        <v>0</v>
      </c>
      <c r="V20" s="16">
        <v>0</v>
      </c>
      <c r="W20" s="16">
        <v>0</v>
      </c>
      <c r="X20" s="16">
        <v>0.14000000000000001</v>
      </c>
      <c r="Y20" s="16">
        <v>0.15</v>
      </c>
      <c r="Z20" s="18">
        <v>0.06</v>
      </c>
      <c r="AA20" s="17">
        <v>7.0000000000000007E-2</v>
      </c>
      <c r="AB20" s="16">
        <v>0.1</v>
      </c>
      <c r="AC20" s="16">
        <v>0</v>
      </c>
      <c r="AD20" s="16">
        <v>0.15</v>
      </c>
      <c r="AE20" s="16">
        <v>0.08</v>
      </c>
      <c r="AF20" s="18">
        <v>0</v>
      </c>
      <c r="AG20" s="19">
        <v>0.02</v>
      </c>
      <c r="AH20" s="20">
        <v>0.12</v>
      </c>
      <c r="AI20" s="16">
        <v>0.02</v>
      </c>
      <c r="AJ20" s="16">
        <v>0.02</v>
      </c>
      <c r="AK20" s="16">
        <v>0.09</v>
      </c>
      <c r="AL20" s="21">
        <v>0.16</v>
      </c>
      <c r="AM20" s="17">
        <v>7.0000000000000007E-2</v>
      </c>
      <c r="AN20" s="18">
        <v>0</v>
      </c>
    </row>
    <row r="21" spans="1:40" ht="15" customHeight="1" x14ac:dyDescent="0.3">
      <c r="A21" s="2" t="s">
        <v>329</v>
      </c>
      <c r="B21" s="9"/>
      <c r="D21" s="22"/>
      <c r="E21" s="9"/>
      <c r="F21" s="22"/>
      <c r="N21" s="9"/>
      <c r="O21" s="22"/>
      <c r="Z21" s="9"/>
      <c r="AA21" s="22"/>
      <c r="AF21" s="9"/>
      <c r="AG21" s="22"/>
      <c r="AH21" s="12" t="s">
        <v>377</v>
      </c>
      <c r="AL21" s="11" t="s">
        <v>420</v>
      </c>
      <c r="AM21" s="22"/>
      <c r="AN21" s="9"/>
    </row>
    <row r="22" spans="1:40" ht="15" customHeight="1" x14ac:dyDescent="0.3">
      <c r="A22" s="2" t="s">
        <v>329</v>
      </c>
      <c r="B22" s="9" t="s">
        <v>950</v>
      </c>
      <c r="C22" s="13">
        <v>7</v>
      </c>
      <c r="D22" s="14">
        <v>2</v>
      </c>
      <c r="E22" s="15">
        <v>5</v>
      </c>
      <c r="F22" s="14">
        <v>1</v>
      </c>
      <c r="G22" s="13">
        <v>1</v>
      </c>
      <c r="H22" s="13">
        <v>2</v>
      </c>
      <c r="I22" s="13">
        <v>3</v>
      </c>
      <c r="J22" s="13">
        <v>0</v>
      </c>
      <c r="K22" s="13">
        <v>1</v>
      </c>
      <c r="L22" s="13">
        <v>2</v>
      </c>
      <c r="M22" s="13">
        <v>5</v>
      </c>
      <c r="N22" s="15">
        <v>1</v>
      </c>
      <c r="O22" s="14">
        <v>3</v>
      </c>
      <c r="P22" s="13">
        <v>2</v>
      </c>
      <c r="Q22" s="13">
        <v>0</v>
      </c>
      <c r="R22" s="13">
        <v>1</v>
      </c>
      <c r="S22" s="13">
        <v>0</v>
      </c>
      <c r="T22" s="13">
        <v>2</v>
      </c>
      <c r="U22" s="13">
        <v>1</v>
      </c>
      <c r="V22" s="13">
        <v>0</v>
      </c>
      <c r="W22" s="13">
        <v>0</v>
      </c>
      <c r="X22" s="13">
        <v>0</v>
      </c>
      <c r="Y22" s="13">
        <v>0</v>
      </c>
      <c r="Z22" s="15">
        <v>2</v>
      </c>
      <c r="AA22" s="14">
        <v>5</v>
      </c>
      <c r="AB22" s="13">
        <v>3</v>
      </c>
      <c r="AC22" s="13">
        <v>0</v>
      </c>
      <c r="AD22" s="13">
        <v>1</v>
      </c>
      <c r="AE22" s="13">
        <v>2</v>
      </c>
      <c r="AF22" s="15">
        <v>0</v>
      </c>
      <c r="AG22" s="14">
        <v>4</v>
      </c>
      <c r="AH22" s="13">
        <v>4</v>
      </c>
      <c r="AI22" s="13">
        <v>2</v>
      </c>
      <c r="AJ22" s="13">
        <v>2</v>
      </c>
      <c r="AK22" s="13">
        <v>1</v>
      </c>
      <c r="AL22" s="15">
        <v>3</v>
      </c>
      <c r="AM22" s="14">
        <v>7</v>
      </c>
      <c r="AN22" s="15">
        <v>0</v>
      </c>
    </row>
    <row r="23" spans="1:40" ht="15" customHeight="1" x14ac:dyDescent="0.3">
      <c r="A23" s="2" t="s">
        <v>329</v>
      </c>
      <c r="B23" s="9"/>
      <c r="C23" s="16">
        <v>0.05</v>
      </c>
      <c r="D23" s="17">
        <v>0.02</v>
      </c>
      <c r="E23" s="18">
        <v>7.0000000000000007E-2</v>
      </c>
      <c r="F23" s="17">
        <v>0.1</v>
      </c>
      <c r="G23" s="16">
        <v>0.05</v>
      </c>
      <c r="H23" s="16">
        <v>0.05</v>
      </c>
      <c r="I23" s="16">
        <v>0.11</v>
      </c>
      <c r="J23" s="16">
        <v>0</v>
      </c>
      <c r="K23" s="16">
        <v>0.03</v>
      </c>
      <c r="L23" s="16">
        <v>0.06</v>
      </c>
      <c r="M23" s="16">
        <v>7.0000000000000007E-2</v>
      </c>
      <c r="N23" s="18">
        <v>0.01</v>
      </c>
      <c r="O23" s="17">
        <v>0.04</v>
      </c>
      <c r="P23" s="16">
        <v>0.04</v>
      </c>
      <c r="Q23" s="16">
        <v>0</v>
      </c>
      <c r="R23" s="16">
        <v>0.14000000000000001</v>
      </c>
      <c r="S23" s="16">
        <v>0</v>
      </c>
      <c r="T23" s="16">
        <v>0.1</v>
      </c>
      <c r="U23" s="16">
        <v>0.09</v>
      </c>
      <c r="V23" s="16">
        <v>0</v>
      </c>
      <c r="W23" s="16">
        <v>0</v>
      </c>
      <c r="X23" s="16">
        <v>0</v>
      </c>
      <c r="Y23" s="16">
        <v>0</v>
      </c>
      <c r="Z23" s="18">
        <v>0.09</v>
      </c>
      <c r="AA23" s="17">
        <v>0.04</v>
      </c>
      <c r="AB23" s="16">
        <v>0.12</v>
      </c>
      <c r="AC23" s="16">
        <v>0</v>
      </c>
      <c r="AD23" s="16">
        <v>0.12</v>
      </c>
      <c r="AE23" s="16">
        <v>0.12</v>
      </c>
      <c r="AF23" s="18">
        <v>0</v>
      </c>
      <c r="AG23" s="17">
        <v>0.05</v>
      </c>
      <c r="AH23" s="16">
        <v>0.05</v>
      </c>
      <c r="AI23" s="16">
        <v>0.05</v>
      </c>
      <c r="AJ23" s="16">
        <v>0.05</v>
      </c>
      <c r="AK23" s="16">
        <v>0.02</v>
      </c>
      <c r="AL23" s="18">
        <v>0.09</v>
      </c>
      <c r="AM23" s="17">
        <v>0.05</v>
      </c>
      <c r="AN23" s="18">
        <v>0</v>
      </c>
    </row>
    <row r="24" spans="1:40" ht="15" customHeight="1" x14ac:dyDescent="0.3">
      <c r="A24" s="2" t="s">
        <v>329</v>
      </c>
      <c r="B24" s="9" t="s">
        <v>774</v>
      </c>
      <c r="C24" s="13">
        <v>2</v>
      </c>
      <c r="D24" s="14">
        <v>0</v>
      </c>
      <c r="E24" s="15">
        <v>2</v>
      </c>
      <c r="F24" s="14">
        <v>1</v>
      </c>
      <c r="G24" s="13">
        <v>0</v>
      </c>
      <c r="H24" s="13">
        <v>1</v>
      </c>
      <c r="I24" s="13">
        <v>0</v>
      </c>
      <c r="J24" s="13">
        <v>0</v>
      </c>
      <c r="K24" s="13">
        <v>0</v>
      </c>
      <c r="L24" s="13">
        <v>1</v>
      </c>
      <c r="M24" s="13">
        <v>1</v>
      </c>
      <c r="N24" s="15">
        <v>0</v>
      </c>
      <c r="O24" s="14">
        <v>1</v>
      </c>
      <c r="P24" s="13">
        <v>1</v>
      </c>
      <c r="Q24" s="13">
        <v>0</v>
      </c>
      <c r="R24" s="13">
        <v>0</v>
      </c>
      <c r="S24" s="13">
        <v>0</v>
      </c>
      <c r="T24" s="13">
        <v>0</v>
      </c>
      <c r="U24" s="13">
        <v>1</v>
      </c>
      <c r="V24" s="13">
        <v>0</v>
      </c>
      <c r="W24" s="13">
        <v>0</v>
      </c>
      <c r="X24" s="13">
        <v>0</v>
      </c>
      <c r="Y24" s="13">
        <v>0</v>
      </c>
      <c r="Z24" s="15">
        <v>0</v>
      </c>
      <c r="AA24" s="14">
        <v>1</v>
      </c>
      <c r="AB24" s="13">
        <v>1</v>
      </c>
      <c r="AC24" s="13">
        <v>0</v>
      </c>
      <c r="AD24" s="13">
        <v>1</v>
      </c>
      <c r="AE24" s="13">
        <v>0</v>
      </c>
      <c r="AF24" s="15">
        <v>0</v>
      </c>
      <c r="AG24" s="14">
        <v>1</v>
      </c>
      <c r="AH24" s="13">
        <v>1</v>
      </c>
      <c r="AI24" s="13">
        <v>0</v>
      </c>
      <c r="AJ24" s="13">
        <v>1</v>
      </c>
      <c r="AK24" s="13">
        <v>1</v>
      </c>
      <c r="AL24" s="15">
        <v>0</v>
      </c>
      <c r="AM24" s="14">
        <v>2</v>
      </c>
      <c r="AN24" s="15">
        <v>0</v>
      </c>
    </row>
    <row r="25" spans="1:40" ht="15" customHeight="1" x14ac:dyDescent="0.3">
      <c r="A25" s="2" t="s">
        <v>329</v>
      </c>
      <c r="B25" s="9"/>
      <c r="C25" s="16">
        <v>0.01</v>
      </c>
      <c r="D25" s="17">
        <v>0</v>
      </c>
      <c r="E25" s="18">
        <v>0.02</v>
      </c>
      <c r="F25" s="17">
        <v>0.12</v>
      </c>
      <c r="G25" s="16">
        <v>0</v>
      </c>
      <c r="H25" s="16">
        <v>0.02</v>
      </c>
      <c r="I25" s="16">
        <v>0</v>
      </c>
      <c r="J25" s="16">
        <v>0</v>
      </c>
      <c r="K25" s="16">
        <v>0</v>
      </c>
      <c r="L25" s="16">
        <v>0.04</v>
      </c>
      <c r="M25" s="16">
        <v>0.01</v>
      </c>
      <c r="N25" s="18">
        <v>0</v>
      </c>
      <c r="O25" s="17">
        <v>0.01</v>
      </c>
      <c r="P25" s="16">
        <v>0.02</v>
      </c>
      <c r="Q25" s="16">
        <v>0</v>
      </c>
      <c r="R25" s="16">
        <v>0</v>
      </c>
      <c r="S25" s="16">
        <v>0</v>
      </c>
      <c r="T25" s="16">
        <v>0</v>
      </c>
      <c r="U25" s="16">
        <v>0.1</v>
      </c>
      <c r="V25" s="16">
        <v>0</v>
      </c>
      <c r="W25" s="16">
        <v>0</v>
      </c>
      <c r="X25" s="16">
        <v>0</v>
      </c>
      <c r="Y25" s="16">
        <v>0</v>
      </c>
      <c r="Z25" s="18">
        <v>0</v>
      </c>
      <c r="AA25" s="17">
        <v>0.01</v>
      </c>
      <c r="AB25" s="16">
        <v>0.04</v>
      </c>
      <c r="AC25" s="16">
        <v>0</v>
      </c>
      <c r="AD25" s="16">
        <v>0.14000000000000001</v>
      </c>
      <c r="AE25" s="16">
        <v>0</v>
      </c>
      <c r="AF25" s="18">
        <v>0</v>
      </c>
      <c r="AG25" s="17">
        <v>0.01</v>
      </c>
      <c r="AH25" s="16">
        <v>0.01</v>
      </c>
      <c r="AI25" s="16">
        <v>0</v>
      </c>
      <c r="AJ25" s="16">
        <v>0.02</v>
      </c>
      <c r="AK25" s="16">
        <v>0.02</v>
      </c>
      <c r="AL25" s="18">
        <v>0</v>
      </c>
      <c r="AM25" s="17">
        <v>0.01</v>
      </c>
      <c r="AN25" s="18">
        <v>0</v>
      </c>
    </row>
    <row r="26" spans="1:40" ht="15" customHeight="1" x14ac:dyDescent="0.3">
      <c r="A26" s="2" t="s">
        <v>329</v>
      </c>
      <c r="B26" s="9" t="s">
        <v>960</v>
      </c>
      <c r="C26" s="13">
        <v>74</v>
      </c>
      <c r="D26" s="14">
        <v>41</v>
      </c>
      <c r="E26" s="15">
        <v>33</v>
      </c>
      <c r="F26" s="14">
        <v>4</v>
      </c>
      <c r="G26" s="13">
        <v>13</v>
      </c>
      <c r="H26" s="13">
        <v>13</v>
      </c>
      <c r="I26" s="13">
        <v>10</v>
      </c>
      <c r="J26" s="13">
        <v>15</v>
      </c>
      <c r="K26" s="13">
        <v>18</v>
      </c>
      <c r="L26" s="13">
        <v>17</v>
      </c>
      <c r="M26" s="13">
        <v>23</v>
      </c>
      <c r="N26" s="15">
        <v>33</v>
      </c>
      <c r="O26" s="14">
        <v>47</v>
      </c>
      <c r="P26" s="13">
        <v>21</v>
      </c>
      <c r="Q26" s="13">
        <v>10</v>
      </c>
      <c r="R26" s="13">
        <v>3</v>
      </c>
      <c r="S26" s="13">
        <v>7</v>
      </c>
      <c r="T26" s="13">
        <v>6</v>
      </c>
      <c r="U26" s="13">
        <v>5</v>
      </c>
      <c r="V26" s="13">
        <v>0</v>
      </c>
      <c r="W26" s="13">
        <v>0</v>
      </c>
      <c r="X26" s="13">
        <v>10</v>
      </c>
      <c r="Y26" s="13">
        <v>3</v>
      </c>
      <c r="Z26" s="15">
        <v>9</v>
      </c>
      <c r="AA26" s="14">
        <v>63</v>
      </c>
      <c r="AB26" s="13">
        <v>11</v>
      </c>
      <c r="AC26" s="13">
        <v>1</v>
      </c>
      <c r="AD26" s="13">
        <v>3</v>
      </c>
      <c r="AE26" s="13">
        <v>7</v>
      </c>
      <c r="AF26" s="15">
        <v>0</v>
      </c>
      <c r="AG26" s="14">
        <v>41</v>
      </c>
      <c r="AH26" s="13">
        <v>33</v>
      </c>
      <c r="AI26" s="13">
        <v>24</v>
      </c>
      <c r="AJ26" s="13">
        <v>17</v>
      </c>
      <c r="AK26" s="13">
        <v>20</v>
      </c>
      <c r="AL26" s="15">
        <v>12</v>
      </c>
      <c r="AM26" s="14">
        <v>74</v>
      </c>
      <c r="AN26" s="15">
        <v>0</v>
      </c>
    </row>
    <row r="27" spans="1:40" ht="15" customHeight="1" x14ac:dyDescent="0.3">
      <c r="A27" s="2" t="s">
        <v>329</v>
      </c>
      <c r="B27" s="9"/>
      <c r="C27" s="16">
        <v>0.48</v>
      </c>
      <c r="D27" s="17">
        <v>0.54</v>
      </c>
      <c r="E27" s="18">
        <v>0.43</v>
      </c>
      <c r="F27" s="17">
        <v>0.54</v>
      </c>
      <c r="G27" s="16">
        <v>0.73</v>
      </c>
      <c r="H27" s="16">
        <v>0.35</v>
      </c>
      <c r="I27" s="16">
        <v>0.38</v>
      </c>
      <c r="J27" s="16">
        <v>0.47</v>
      </c>
      <c r="K27" s="16">
        <v>0.57999999999999996</v>
      </c>
      <c r="L27" s="16">
        <v>0.67</v>
      </c>
      <c r="M27" s="20">
        <v>0.36</v>
      </c>
      <c r="N27" s="18">
        <v>0.52</v>
      </c>
      <c r="O27" s="19">
        <v>0.57999999999999996</v>
      </c>
      <c r="P27" s="16">
        <v>0.39</v>
      </c>
      <c r="Q27" s="16">
        <v>0.72</v>
      </c>
      <c r="R27" s="16">
        <v>0.43</v>
      </c>
      <c r="S27" s="16">
        <v>0.56999999999999995</v>
      </c>
      <c r="T27" s="16">
        <v>0.31</v>
      </c>
      <c r="U27" s="16">
        <v>0.5</v>
      </c>
      <c r="V27" s="16">
        <v>0</v>
      </c>
      <c r="W27" s="16">
        <v>0</v>
      </c>
      <c r="X27" s="16">
        <v>0.73</v>
      </c>
      <c r="Y27" s="16">
        <v>0.52</v>
      </c>
      <c r="Z27" s="18">
        <v>0.51</v>
      </c>
      <c r="AA27" s="17">
        <v>0.47</v>
      </c>
      <c r="AB27" s="16">
        <v>0.52</v>
      </c>
      <c r="AC27" s="16">
        <v>1</v>
      </c>
      <c r="AD27" s="16">
        <v>0.41</v>
      </c>
      <c r="AE27" s="16">
        <v>0.54</v>
      </c>
      <c r="AF27" s="18">
        <v>0</v>
      </c>
      <c r="AG27" s="17">
        <v>0.51</v>
      </c>
      <c r="AH27" s="16">
        <v>0.45</v>
      </c>
      <c r="AI27" s="20">
        <v>0.66</v>
      </c>
      <c r="AJ27" s="16">
        <v>0.38</v>
      </c>
      <c r="AK27" s="16">
        <v>0.47</v>
      </c>
      <c r="AL27" s="18">
        <v>0.43</v>
      </c>
      <c r="AM27" s="17">
        <v>0.48</v>
      </c>
      <c r="AN27" s="18">
        <v>0</v>
      </c>
    </row>
    <row r="28" spans="1:40" ht="15" customHeight="1" x14ac:dyDescent="0.3">
      <c r="A28" s="2" t="s">
        <v>329</v>
      </c>
      <c r="B28" s="9"/>
      <c r="D28" s="22"/>
      <c r="E28" s="9"/>
      <c r="F28" s="22"/>
      <c r="K28" s="12" t="s">
        <v>384</v>
      </c>
      <c r="N28" s="9"/>
      <c r="O28" s="10" t="s">
        <v>378</v>
      </c>
      <c r="Z28" s="9"/>
      <c r="AA28" s="22"/>
      <c r="AF28" s="9"/>
      <c r="AG28" s="22"/>
      <c r="AI28" s="12" t="s">
        <v>404</v>
      </c>
      <c r="AL28" s="9"/>
      <c r="AM28" s="22"/>
      <c r="AN28" s="9"/>
    </row>
    <row r="29" spans="1:40" ht="15" customHeight="1" x14ac:dyDescent="0.3">
      <c r="A29" s="2" t="s">
        <v>329</v>
      </c>
      <c r="B29" s="9" t="s">
        <v>970</v>
      </c>
      <c r="C29" s="13">
        <v>18</v>
      </c>
      <c r="D29" s="14">
        <v>8</v>
      </c>
      <c r="E29" s="15">
        <v>10</v>
      </c>
      <c r="F29" s="14">
        <v>2</v>
      </c>
      <c r="G29" s="13">
        <v>1</v>
      </c>
      <c r="H29" s="13">
        <v>7</v>
      </c>
      <c r="I29" s="13">
        <v>3</v>
      </c>
      <c r="J29" s="13">
        <v>4</v>
      </c>
      <c r="K29" s="13">
        <v>2</v>
      </c>
      <c r="L29" s="13">
        <v>3</v>
      </c>
      <c r="M29" s="13">
        <v>10</v>
      </c>
      <c r="N29" s="15">
        <v>6</v>
      </c>
      <c r="O29" s="14">
        <v>8</v>
      </c>
      <c r="P29" s="13">
        <v>8</v>
      </c>
      <c r="Q29" s="13">
        <v>0</v>
      </c>
      <c r="R29" s="13">
        <v>1</v>
      </c>
      <c r="S29" s="13">
        <v>1</v>
      </c>
      <c r="T29" s="13">
        <v>2</v>
      </c>
      <c r="U29" s="13">
        <v>1</v>
      </c>
      <c r="V29" s="13">
        <v>0</v>
      </c>
      <c r="W29" s="13">
        <v>0</v>
      </c>
      <c r="X29" s="13">
        <v>2</v>
      </c>
      <c r="Y29" s="13">
        <v>1</v>
      </c>
      <c r="Z29" s="15">
        <v>3</v>
      </c>
      <c r="AA29" s="14">
        <v>13</v>
      </c>
      <c r="AB29" s="13">
        <v>5</v>
      </c>
      <c r="AC29" s="13">
        <v>0</v>
      </c>
      <c r="AD29" s="13">
        <v>2</v>
      </c>
      <c r="AE29" s="13">
        <v>3</v>
      </c>
      <c r="AF29" s="15">
        <v>0</v>
      </c>
      <c r="AG29" s="14">
        <v>6</v>
      </c>
      <c r="AH29" s="13">
        <v>12</v>
      </c>
      <c r="AI29" s="13">
        <v>3</v>
      </c>
      <c r="AJ29" s="13">
        <v>3</v>
      </c>
      <c r="AK29" s="13">
        <v>5</v>
      </c>
      <c r="AL29" s="15">
        <v>7</v>
      </c>
      <c r="AM29" s="14">
        <v>18</v>
      </c>
      <c r="AN29" s="15">
        <v>0</v>
      </c>
    </row>
    <row r="30" spans="1:40" ht="15" customHeight="1" x14ac:dyDescent="0.3">
      <c r="A30" s="2" t="s">
        <v>329</v>
      </c>
      <c r="B30" s="9"/>
      <c r="C30" s="16">
        <v>0.12</v>
      </c>
      <c r="D30" s="17">
        <v>0.1</v>
      </c>
      <c r="E30" s="18">
        <v>0.13</v>
      </c>
      <c r="F30" s="17">
        <v>0.22</v>
      </c>
      <c r="G30" s="16">
        <v>0.05</v>
      </c>
      <c r="H30" s="16">
        <v>0.18</v>
      </c>
      <c r="I30" s="16">
        <v>0.11</v>
      </c>
      <c r="J30" s="16">
        <v>0.12</v>
      </c>
      <c r="K30" s="16">
        <v>0.06</v>
      </c>
      <c r="L30" s="16">
        <v>0.1</v>
      </c>
      <c r="M30" s="16">
        <v>0.15</v>
      </c>
      <c r="N30" s="18">
        <v>0.09</v>
      </c>
      <c r="O30" s="17">
        <v>0.1</v>
      </c>
      <c r="P30" s="16">
        <v>0.15</v>
      </c>
      <c r="Q30" s="16">
        <v>0</v>
      </c>
      <c r="R30" s="16">
        <v>0.14000000000000001</v>
      </c>
      <c r="S30" s="16">
        <v>0.09</v>
      </c>
      <c r="T30" s="16">
        <v>0.1</v>
      </c>
      <c r="U30" s="16">
        <v>0.09</v>
      </c>
      <c r="V30" s="16">
        <v>0</v>
      </c>
      <c r="W30" s="16">
        <v>0</v>
      </c>
      <c r="X30" s="16">
        <v>0.14000000000000001</v>
      </c>
      <c r="Y30" s="16">
        <v>0.15</v>
      </c>
      <c r="Z30" s="18">
        <v>0.15</v>
      </c>
      <c r="AA30" s="17">
        <v>0.1</v>
      </c>
      <c r="AB30" s="16">
        <v>0.21</v>
      </c>
      <c r="AC30" s="16">
        <v>0</v>
      </c>
      <c r="AD30" s="16">
        <v>0.28000000000000003</v>
      </c>
      <c r="AE30" s="16">
        <v>0.2</v>
      </c>
      <c r="AF30" s="18">
        <v>0</v>
      </c>
      <c r="AG30" s="17">
        <v>7.0000000000000007E-2</v>
      </c>
      <c r="AH30" s="16">
        <v>0.17</v>
      </c>
      <c r="AI30" s="16">
        <v>7.0000000000000007E-2</v>
      </c>
      <c r="AJ30" s="16">
        <v>7.0000000000000007E-2</v>
      </c>
      <c r="AK30" s="16">
        <v>0.12</v>
      </c>
      <c r="AL30" s="21">
        <v>0.25</v>
      </c>
      <c r="AM30" s="17">
        <v>0.12</v>
      </c>
      <c r="AN30" s="18">
        <v>0</v>
      </c>
    </row>
    <row r="31" spans="1:40" ht="15" customHeight="1" x14ac:dyDescent="0.3">
      <c r="A31" s="2" t="s">
        <v>329</v>
      </c>
      <c r="B31" s="9"/>
      <c r="C31" s="28"/>
      <c r="D31" s="29"/>
      <c r="E31" s="30"/>
      <c r="F31" s="29"/>
      <c r="G31" s="28"/>
      <c r="H31" s="28"/>
      <c r="I31" s="28"/>
      <c r="J31" s="28"/>
      <c r="K31" s="28"/>
      <c r="L31" s="28"/>
      <c r="M31" s="28"/>
      <c r="N31" s="30"/>
      <c r="O31" s="29"/>
      <c r="P31" s="28"/>
      <c r="Q31" s="28"/>
      <c r="R31" s="28"/>
      <c r="S31" s="28"/>
      <c r="T31" s="28"/>
      <c r="U31" s="28"/>
      <c r="V31" s="28"/>
      <c r="W31" s="28"/>
      <c r="X31" s="28"/>
      <c r="Y31" s="28"/>
      <c r="Z31" s="30"/>
      <c r="AA31" s="29"/>
      <c r="AB31" s="28"/>
      <c r="AC31" s="28"/>
      <c r="AD31" s="28"/>
      <c r="AE31" s="28"/>
      <c r="AF31" s="30"/>
      <c r="AG31" s="29"/>
      <c r="AH31" s="28"/>
      <c r="AI31" s="28"/>
      <c r="AJ31" s="28"/>
      <c r="AK31" s="28"/>
      <c r="AL31" s="48" t="s">
        <v>420</v>
      </c>
      <c r="AM31" s="29"/>
      <c r="AN31" s="30"/>
    </row>
    <row r="32" spans="1:40" x14ac:dyDescent="0.3">
      <c r="A32" s="2" t="s">
        <v>329</v>
      </c>
      <c r="B32" s="2" t="s">
        <v>457</v>
      </c>
    </row>
    <row r="33" spans="1:2" x14ac:dyDescent="0.3">
      <c r="A33" s="2" t="s">
        <v>329</v>
      </c>
      <c r="B33" s="2" t="s">
        <v>458</v>
      </c>
    </row>
    <row r="34" spans="1:2" ht="15" customHeight="1" x14ac:dyDescent="0.3">
      <c r="A34" s="2" t="s">
        <v>329</v>
      </c>
    </row>
    <row r="35" spans="1:2" ht="15" customHeight="1" x14ac:dyDescent="0.3">
      <c r="A35" s="2" t="s">
        <v>329</v>
      </c>
      <c r="B35" s="2" t="s">
        <v>459</v>
      </c>
    </row>
  </sheetData>
  <mergeCells count="6">
    <mergeCell ref="AM6:AN6"/>
    <mergeCell ref="D6:E6"/>
    <mergeCell ref="F6:N6"/>
    <mergeCell ref="O6:Z6"/>
    <mergeCell ref="AA6:AF6"/>
    <mergeCell ref="AG6:AL6"/>
  </mergeCells>
  <hyperlinks>
    <hyperlink ref="B1" location="'Contents'!E1" display="&lt;&lt; Contents" xr:uid="{00000000-0004-0000-7500-000000000000}"/>
  </hyperlinks>
  <pageMargins left="0.7" right="0.7" top="0.75" bottom="0.75" header="0.3" footer="0.3"/>
  <headerFooter>
    <oddHeader>&amp;L&amp;"Aptos"&amp;12&amp;K000000 Classification: CONFIDENTIAL&amp;1#_x000D_</oddHeader>
  </headerFooter>
</worksheet>
</file>

<file path=xl/worksheets/sheet1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6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1402</v>
      </c>
    </row>
    <row r="4" spans="1:40" x14ac:dyDescent="0.3">
      <c r="A4" s="2" t="s">
        <v>329</v>
      </c>
      <c r="B4" s="2" t="s">
        <v>1403</v>
      </c>
    </row>
    <row r="5" spans="1:40" x14ac:dyDescent="0.3">
      <c r="A5" s="2" t="s">
        <v>329</v>
      </c>
      <c r="B5" s="2" t="s">
        <v>69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37</v>
      </c>
      <c r="D9" s="14">
        <v>15</v>
      </c>
      <c r="E9" s="15">
        <v>22</v>
      </c>
      <c r="F9" s="14">
        <v>5</v>
      </c>
      <c r="G9" s="13">
        <v>11</v>
      </c>
      <c r="H9" s="13">
        <v>13</v>
      </c>
      <c r="I9" s="13">
        <v>3</v>
      </c>
      <c r="J9" s="13">
        <v>3</v>
      </c>
      <c r="K9" s="13">
        <v>2</v>
      </c>
      <c r="L9" s="13">
        <v>16</v>
      </c>
      <c r="M9" s="13">
        <v>16</v>
      </c>
      <c r="N9" s="15">
        <v>5</v>
      </c>
      <c r="O9" s="14">
        <v>25</v>
      </c>
      <c r="P9" s="13">
        <v>7</v>
      </c>
      <c r="Q9" s="13">
        <v>3</v>
      </c>
      <c r="R9" s="13">
        <v>2</v>
      </c>
      <c r="S9" s="13">
        <v>2</v>
      </c>
      <c r="T9" s="13">
        <v>5</v>
      </c>
      <c r="U9" s="13">
        <v>6</v>
      </c>
      <c r="V9" s="13">
        <v>0</v>
      </c>
      <c r="W9" s="13">
        <v>0</v>
      </c>
      <c r="X9" s="13">
        <v>4</v>
      </c>
      <c r="Y9" s="13">
        <v>1</v>
      </c>
      <c r="Z9" s="15">
        <v>7</v>
      </c>
      <c r="AA9" s="14">
        <v>21</v>
      </c>
      <c r="AB9" s="13">
        <v>16</v>
      </c>
      <c r="AC9" s="13">
        <v>0</v>
      </c>
      <c r="AD9" s="13">
        <v>9</v>
      </c>
      <c r="AE9" s="13">
        <v>7</v>
      </c>
      <c r="AF9" s="15">
        <v>0</v>
      </c>
      <c r="AG9" s="14">
        <v>21</v>
      </c>
      <c r="AH9" s="13">
        <v>16</v>
      </c>
      <c r="AI9" s="13">
        <v>15</v>
      </c>
      <c r="AJ9" s="13">
        <v>6</v>
      </c>
      <c r="AK9" s="13">
        <v>5</v>
      </c>
      <c r="AL9" s="15">
        <v>11</v>
      </c>
      <c r="AM9" s="14">
        <v>37</v>
      </c>
      <c r="AN9" s="15">
        <v>0</v>
      </c>
    </row>
    <row r="10" spans="1:40" ht="15" customHeight="1" x14ac:dyDescent="0.3">
      <c r="A10" s="2" t="s">
        <v>329</v>
      </c>
      <c r="B10" s="9" t="s">
        <v>338</v>
      </c>
      <c r="C10" s="13">
        <v>34</v>
      </c>
      <c r="D10" s="14">
        <v>13</v>
      </c>
      <c r="E10" s="15">
        <v>20</v>
      </c>
      <c r="F10" s="14">
        <v>5</v>
      </c>
      <c r="G10" s="13">
        <v>10</v>
      </c>
      <c r="H10" s="13">
        <v>12</v>
      </c>
      <c r="I10" s="13">
        <v>3</v>
      </c>
      <c r="J10" s="13">
        <v>3</v>
      </c>
      <c r="K10" s="13">
        <v>2</v>
      </c>
      <c r="L10" s="13">
        <v>14</v>
      </c>
      <c r="M10" s="13">
        <v>15</v>
      </c>
      <c r="N10" s="15">
        <v>5</v>
      </c>
      <c r="O10" s="14">
        <v>23</v>
      </c>
      <c r="P10" s="13">
        <v>7</v>
      </c>
      <c r="Q10" s="13">
        <v>2</v>
      </c>
      <c r="R10" s="13">
        <v>2</v>
      </c>
      <c r="S10" s="13">
        <v>2</v>
      </c>
      <c r="T10" s="13">
        <v>5</v>
      </c>
      <c r="U10" s="13">
        <v>5</v>
      </c>
      <c r="V10" s="13">
        <v>0</v>
      </c>
      <c r="W10" s="13">
        <v>0</v>
      </c>
      <c r="X10" s="13">
        <v>4</v>
      </c>
      <c r="Y10" s="13">
        <v>1</v>
      </c>
      <c r="Z10" s="15">
        <v>7</v>
      </c>
      <c r="AA10" s="14">
        <v>19</v>
      </c>
      <c r="AB10" s="13">
        <v>14</v>
      </c>
      <c r="AC10" s="13">
        <v>0</v>
      </c>
      <c r="AD10" s="13">
        <v>8</v>
      </c>
      <c r="AE10" s="13">
        <v>6</v>
      </c>
      <c r="AF10" s="15">
        <v>0</v>
      </c>
      <c r="AG10" s="14">
        <v>19</v>
      </c>
      <c r="AH10" s="13">
        <v>15</v>
      </c>
      <c r="AI10" s="13">
        <v>13</v>
      </c>
      <c r="AJ10" s="13">
        <v>6</v>
      </c>
      <c r="AK10" s="13">
        <v>5</v>
      </c>
      <c r="AL10" s="15">
        <v>10</v>
      </c>
      <c r="AM10" s="14">
        <v>34</v>
      </c>
      <c r="AN10" s="15">
        <v>0</v>
      </c>
    </row>
    <row r="11" spans="1:40" ht="15" customHeight="1" x14ac:dyDescent="0.3">
      <c r="A11" s="2" t="s">
        <v>329</v>
      </c>
      <c r="B11" s="9" t="s">
        <v>909</v>
      </c>
      <c r="C11" s="13">
        <v>14</v>
      </c>
      <c r="D11" s="14">
        <v>8</v>
      </c>
      <c r="E11" s="15">
        <v>6</v>
      </c>
      <c r="F11" s="14">
        <v>0</v>
      </c>
      <c r="G11" s="13">
        <v>7</v>
      </c>
      <c r="H11" s="13">
        <v>5</v>
      </c>
      <c r="I11" s="13">
        <v>0</v>
      </c>
      <c r="J11" s="13">
        <v>2</v>
      </c>
      <c r="K11" s="13">
        <v>0</v>
      </c>
      <c r="L11" s="13">
        <v>7</v>
      </c>
      <c r="M11" s="13">
        <v>5</v>
      </c>
      <c r="N11" s="15">
        <v>2</v>
      </c>
      <c r="O11" s="14">
        <v>10</v>
      </c>
      <c r="P11" s="13">
        <v>3</v>
      </c>
      <c r="Q11" s="13">
        <v>2</v>
      </c>
      <c r="R11" s="13">
        <v>0</v>
      </c>
      <c r="S11" s="13">
        <v>1</v>
      </c>
      <c r="T11" s="13">
        <v>1</v>
      </c>
      <c r="U11" s="13">
        <v>2</v>
      </c>
      <c r="V11" s="13">
        <v>0</v>
      </c>
      <c r="W11" s="13">
        <v>0</v>
      </c>
      <c r="X11" s="13">
        <v>1</v>
      </c>
      <c r="Y11" s="13">
        <v>0</v>
      </c>
      <c r="Z11" s="15">
        <v>5</v>
      </c>
      <c r="AA11" s="14">
        <v>8</v>
      </c>
      <c r="AB11" s="13">
        <v>6</v>
      </c>
      <c r="AC11" s="13">
        <v>0</v>
      </c>
      <c r="AD11" s="13">
        <v>2</v>
      </c>
      <c r="AE11" s="13">
        <v>4</v>
      </c>
      <c r="AF11" s="15">
        <v>0</v>
      </c>
      <c r="AG11" s="14">
        <v>10</v>
      </c>
      <c r="AH11" s="13">
        <v>4</v>
      </c>
      <c r="AI11" s="13">
        <v>7</v>
      </c>
      <c r="AJ11" s="13">
        <v>3</v>
      </c>
      <c r="AK11" s="13">
        <v>2</v>
      </c>
      <c r="AL11" s="15">
        <v>2</v>
      </c>
      <c r="AM11" s="14">
        <v>14</v>
      </c>
      <c r="AN11" s="15">
        <v>0</v>
      </c>
    </row>
    <row r="12" spans="1:40" ht="15" customHeight="1" x14ac:dyDescent="0.3">
      <c r="A12" s="2" t="s">
        <v>329</v>
      </c>
      <c r="B12" s="9"/>
      <c r="C12" s="16">
        <v>0.41</v>
      </c>
      <c r="D12" s="17">
        <v>0.62</v>
      </c>
      <c r="E12" s="18">
        <v>0.27</v>
      </c>
      <c r="F12" s="17">
        <v>0</v>
      </c>
      <c r="G12" s="16">
        <v>0.67</v>
      </c>
      <c r="H12" s="16">
        <v>0.45</v>
      </c>
      <c r="I12" s="16">
        <v>0</v>
      </c>
      <c r="J12" s="16">
        <v>0.66</v>
      </c>
      <c r="K12" s="16">
        <v>0</v>
      </c>
      <c r="L12" s="16">
        <v>0.45</v>
      </c>
      <c r="M12" s="16">
        <v>0.37</v>
      </c>
      <c r="N12" s="18">
        <v>0.41</v>
      </c>
      <c r="O12" s="17">
        <v>0.45</v>
      </c>
      <c r="P12" s="16">
        <v>0.45</v>
      </c>
      <c r="Q12" s="16">
        <v>0.69</v>
      </c>
      <c r="R12" s="16">
        <v>0</v>
      </c>
      <c r="S12" s="16">
        <v>0.43</v>
      </c>
      <c r="T12" s="16">
        <v>0.17</v>
      </c>
      <c r="U12" s="16">
        <v>0.35</v>
      </c>
      <c r="V12" s="16">
        <v>0</v>
      </c>
      <c r="W12" s="16">
        <v>0</v>
      </c>
      <c r="X12" s="16">
        <v>0.24</v>
      </c>
      <c r="Y12" s="16">
        <v>0</v>
      </c>
      <c r="Z12" s="18">
        <v>0.69</v>
      </c>
      <c r="AA12" s="17">
        <v>0.42</v>
      </c>
      <c r="AB12" s="16">
        <v>0.39</v>
      </c>
      <c r="AC12" s="16">
        <v>0</v>
      </c>
      <c r="AD12" s="16">
        <v>0.25</v>
      </c>
      <c r="AE12" s="16">
        <v>0.6</v>
      </c>
      <c r="AF12" s="18">
        <v>0</v>
      </c>
      <c r="AG12" s="17">
        <v>0.52</v>
      </c>
      <c r="AH12" s="16">
        <v>0.27</v>
      </c>
      <c r="AI12" s="16">
        <v>0.54</v>
      </c>
      <c r="AJ12" s="16">
        <v>0.48</v>
      </c>
      <c r="AK12" s="16">
        <v>0.42</v>
      </c>
      <c r="AL12" s="18">
        <v>0.2</v>
      </c>
      <c r="AM12" s="17">
        <v>0.41</v>
      </c>
      <c r="AN12" s="18">
        <v>0</v>
      </c>
    </row>
    <row r="13" spans="1:40" ht="15" customHeight="1" x14ac:dyDescent="0.3">
      <c r="A13" s="2" t="s">
        <v>329</v>
      </c>
      <c r="B13" s="9" t="s">
        <v>922</v>
      </c>
      <c r="C13" s="13">
        <v>8</v>
      </c>
      <c r="D13" s="14">
        <v>2</v>
      </c>
      <c r="E13" s="15">
        <v>6</v>
      </c>
      <c r="F13" s="14">
        <v>3</v>
      </c>
      <c r="G13" s="13">
        <v>2</v>
      </c>
      <c r="H13" s="13">
        <v>2</v>
      </c>
      <c r="I13" s="13">
        <v>1</v>
      </c>
      <c r="J13" s="13">
        <v>0</v>
      </c>
      <c r="K13" s="13">
        <v>1</v>
      </c>
      <c r="L13" s="13">
        <v>4</v>
      </c>
      <c r="M13" s="13">
        <v>3</v>
      </c>
      <c r="N13" s="15">
        <v>1</v>
      </c>
      <c r="O13" s="14">
        <v>4</v>
      </c>
      <c r="P13" s="13">
        <v>2</v>
      </c>
      <c r="Q13" s="13">
        <v>1</v>
      </c>
      <c r="R13" s="13">
        <v>1</v>
      </c>
      <c r="S13" s="13">
        <v>0</v>
      </c>
      <c r="T13" s="13">
        <v>2</v>
      </c>
      <c r="U13" s="13">
        <v>2</v>
      </c>
      <c r="V13" s="13">
        <v>0</v>
      </c>
      <c r="W13" s="13">
        <v>0</v>
      </c>
      <c r="X13" s="13">
        <v>0</v>
      </c>
      <c r="Y13" s="13">
        <v>1</v>
      </c>
      <c r="Z13" s="15">
        <v>0</v>
      </c>
      <c r="AA13" s="14">
        <v>4</v>
      </c>
      <c r="AB13" s="13">
        <v>3</v>
      </c>
      <c r="AC13" s="13">
        <v>0</v>
      </c>
      <c r="AD13" s="13">
        <v>2</v>
      </c>
      <c r="AE13" s="13">
        <v>2</v>
      </c>
      <c r="AF13" s="15">
        <v>0</v>
      </c>
      <c r="AG13" s="14">
        <v>4</v>
      </c>
      <c r="AH13" s="13">
        <v>4</v>
      </c>
      <c r="AI13" s="13">
        <v>4</v>
      </c>
      <c r="AJ13" s="13">
        <v>0</v>
      </c>
      <c r="AK13" s="13">
        <v>2</v>
      </c>
      <c r="AL13" s="15">
        <v>2</v>
      </c>
      <c r="AM13" s="14">
        <v>8</v>
      </c>
      <c r="AN13" s="15">
        <v>0</v>
      </c>
    </row>
    <row r="14" spans="1:40" ht="15" customHeight="1" x14ac:dyDescent="0.3">
      <c r="A14" s="2" t="s">
        <v>329</v>
      </c>
      <c r="B14" s="9"/>
      <c r="C14" s="16">
        <v>0.23</v>
      </c>
      <c r="D14" s="17">
        <v>0.12</v>
      </c>
      <c r="E14" s="18">
        <v>0.3</v>
      </c>
      <c r="F14" s="17">
        <v>0.56000000000000005</v>
      </c>
      <c r="G14" s="16">
        <v>0.16</v>
      </c>
      <c r="H14" s="16">
        <v>0.15</v>
      </c>
      <c r="I14" s="16">
        <v>0.31</v>
      </c>
      <c r="J14" s="16">
        <v>0</v>
      </c>
      <c r="K14" s="16">
        <v>0.48</v>
      </c>
      <c r="L14" s="16">
        <v>0.28999999999999998</v>
      </c>
      <c r="M14" s="16">
        <v>0.18</v>
      </c>
      <c r="N14" s="18">
        <v>0.18</v>
      </c>
      <c r="O14" s="17">
        <v>0.18</v>
      </c>
      <c r="P14" s="16">
        <v>0.27</v>
      </c>
      <c r="Q14" s="16">
        <v>0.31</v>
      </c>
      <c r="R14" s="16">
        <v>0.49</v>
      </c>
      <c r="S14" s="16">
        <v>0</v>
      </c>
      <c r="T14" s="16">
        <v>0.4</v>
      </c>
      <c r="U14" s="16">
        <v>0.34</v>
      </c>
      <c r="V14" s="16">
        <v>0</v>
      </c>
      <c r="W14" s="16">
        <v>0</v>
      </c>
      <c r="X14" s="16">
        <v>0</v>
      </c>
      <c r="Y14" s="16">
        <v>1</v>
      </c>
      <c r="Z14" s="18">
        <v>0</v>
      </c>
      <c r="AA14" s="17">
        <v>0.22</v>
      </c>
      <c r="AB14" s="16">
        <v>0.23</v>
      </c>
      <c r="AC14" s="16">
        <v>0</v>
      </c>
      <c r="AD14" s="16">
        <v>0.2</v>
      </c>
      <c r="AE14" s="16">
        <v>0.27</v>
      </c>
      <c r="AF14" s="18">
        <v>0</v>
      </c>
      <c r="AG14" s="17">
        <v>0.22</v>
      </c>
      <c r="AH14" s="16">
        <v>0.24</v>
      </c>
      <c r="AI14" s="16">
        <v>0.32</v>
      </c>
      <c r="AJ14" s="16">
        <v>0</v>
      </c>
      <c r="AK14" s="16">
        <v>0.35</v>
      </c>
      <c r="AL14" s="18">
        <v>0.18</v>
      </c>
      <c r="AM14" s="17">
        <v>0.23</v>
      </c>
      <c r="AN14" s="18">
        <v>0</v>
      </c>
    </row>
    <row r="15" spans="1:40" ht="15" customHeight="1" x14ac:dyDescent="0.3">
      <c r="A15" s="2" t="s">
        <v>329</v>
      </c>
      <c r="B15" s="9" t="s">
        <v>930</v>
      </c>
      <c r="C15" s="13">
        <v>7</v>
      </c>
      <c r="D15" s="14">
        <v>2</v>
      </c>
      <c r="E15" s="15">
        <v>5</v>
      </c>
      <c r="F15" s="14">
        <v>1</v>
      </c>
      <c r="G15" s="13">
        <v>1</v>
      </c>
      <c r="H15" s="13">
        <v>3</v>
      </c>
      <c r="I15" s="13">
        <v>2</v>
      </c>
      <c r="J15" s="13">
        <v>0</v>
      </c>
      <c r="K15" s="13">
        <v>0</v>
      </c>
      <c r="L15" s="13">
        <v>2</v>
      </c>
      <c r="M15" s="13">
        <v>5</v>
      </c>
      <c r="N15" s="15">
        <v>0</v>
      </c>
      <c r="O15" s="14">
        <v>5</v>
      </c>
      <c r="P15" s="13">
        <v>1</v>
      </c>
      <c r="Q15" s="13">
        <v>0</v>
      </c>
      <c r="R15" s="13">
        <v>1</v>
      </c>
      <c r="S15" s="13">
        <v>1</v>
      </c>
      <c r="T15" s="13">
        <v>1</v>
      </c>
      <c r="U15" s="13">
        <v>1</v>
      </c>
      <c r="V15" s="13">
        <v>0</v>
      </c>
      <c r="W15" s="13">
        <v>0</v>
      </c>
      <c r="X15" s="13">
        <v>0</v>
      </c>
      <c r="Y15" s="13">
        <v>0</v>
      </c>
      <c r="Z15" s="15">
        <v>2</v>
      </c>
      <c r="AA15" s="14">
        <v>3</v>
      </c>
      <c r="AB15" s="13">
        <v>4</v>
      </c>
      <c r="AC15" s="13">
        <v>0</v>
      </c>
      <c r="AD15" s="13">
        <v>3</v>
      </c>
      <c r="AE15" s="13">
        <v>1</v>
      </c>
      <c r="AF15" s="15">
        <v>0</v>
      </c>
      <c r="AG15" s="14">
        <v>3</v>
      </c>
      <c r="AH15" s="13">
        <v>4</v>
      </c>
      <c r="AI15" s="13">
        <v>0</v>
      </c>
      <c r="AJ15" s="13">
        <v>3</v>
      </c>
      <c r="AK15" s="13">
        <v>1</v>
      </c>
      <c r="AL15" s="15">
        <v>3</v>
      </c>
      <c r="AM15" s="14">
        <v>7</v>
      </c>
      <c r="AN15" s="15">
        <v>0</v>
      </c>
    </row>
    <row r="16" spans="1:40" ht="15" customHeight="1" x14ac:dyDescent="0.3">
      <c r="A16" s="2" t="s">
        <v>329</v>
      </c>
      <c r="B16" s="9"/>
      <c r="C16" s="16">
        <v>0.2</v>
      </c>
      <c r="D16" s="17">
        <v>0.13</v>
      </c>
      <c r="E16" s="18">
        <v>0.25</v>
      </c>
      <c r="F16" s="17">
        <v>0.25</v>
      </c>
      <c r="G16" s="16">
        <v>0.08</v>
      </c>
      <c r="H16" s="16">
        <v>0.25</v>
      </c>
      <c r="I16" s="16">
        <v>0.69</v>
      </c>
      <c r="J16" s="16">
        <v>0</v>
      </c>
      <c r="K16" s="16">
        <v>0</v>
      </c>
      <c r="L16" s="16">
        <v>0.14000000000000001</v>
      </c>
      <c r="M16" s="16">
        <v>0.34</v>
      </c>
      <c r="N16" s="18">
        <v>0</v>
      </c>
      <c r="O16" s="17">
        <v>0.22</v>
      </c>
      <c r="P16" s="16">
        <v>0.15</v>
      </c>
      <c r="Q16" s="16">
        <v>0</v>
      </c>
      <c r="R16" s="16">
        <v>0.51</v>
      </c>
      <c r="S16" s="16">
        <v>0.56999999999999995</v>
      </c>
      <c r="T16" s="16">
        <v>0.2</v>
      </c>
      <c r="U16" s="16">
        <v>0.16</v>
      </c>
      <c r="V16" s="16">
        <v>0</v>
      </c>
      <c r="W16" s="16">
        <v>0</v>
      </c>
      <c r="X16" s="16">
        <v>0</v>
      </c>
      <c r="Y16" s="16">
        <v>0</v>
      </c>
      <c r="Z16" s="18">
        <v>0.31</v>
      </c>
      <c r="AA16" s="17">
        <v>0.16</v>
      </c>
      <c r="AB16" s="16">
        <v>0.26</v>
      </c>
      <c r="AC16" s="16">
        <v>0</v>
      </c>
      <c r="AD16" s="16">
        <v>0.35</v>
      </c>
      <c r="AE16" s="16">
        <v>0.13</v>
      </c>
      <c r="AF16" s="18">
        <v>0</v>
      </c>
      <c r="AG16" s="17">
        <v>0.17</v>
      </c>
      <c r="AH16" s="16">
        <v>0.25</v>
      </c>
      <c r="AI16" s="16">
        <v>0</v>
      </c>
      <c r="AJ16" s="16">
        <v>0.52</v>
      </c>
      <c r="AK16" s="16">
        <v>0.22</v>
      </c>
      <c r="AL16" s="18">
        <v>0.26</v>
      </c>
      <c r="AM16" s="17">
        <v>0.2</v>
      </c>
      <c r="AN16" s="18">
        <v>0</v>
      </c>
    </row>
    <row r="17" spans="1:40" ht="15" customHeight="1" x14ac:dyDescent="0.3">
      <c r="A17" s="2" t="s">
        <v>329</v>
      </c>
      <c r="B17" s="9" t="s">
        <v>940</v>
      </c>
      <c r="C17" s="13">
        <v>3</v>
      </c>
      <c r="D17" s="14">
        <v>1</v>
      </c>
      <c r="E17" s="15">
        <v>2</v>
      </c>
      <c r="F17" s="14">
        <v>1</v>
      </c>
      <c r="G17" s="13">
        <v>0</v>
      </c>
      <c r="H17" s="13">
        <v>1</v>
      </c>
      <c r="I17" s="13">
        <v>0</v>
      </c>
      <c r="J17" s="13">
        <v>1</v>
      </c>
      <c r="K17" s="13">
        <v>0</v>
      </c>
      <c r="L17" s="13">
        <v>1</v>
      </c>
      <c r="M17" s="13">
        <v>1</v>
      </c>
      <c r="N17" s="15">
        <v>1</v>
      </c>
      <c r="O17" s="14">
        <v>1</v>
      </c>
      <c r="P17" s="13">
        <v>1</v>
      </c>
      <c r="Q17" s="13">
        <v>0</v>
      </c>
      <c r="R17" s="13">
        <v>0</v>
      </c>
      <c r="S17" s="13">
        <v>0</v>
      </c>
      <c r="T17" s="13">
        <v>1</v>
      </c>
      <c r="U17" s="13">
        <v>0</v>
      </c>
      <c r="V17" s="13">
        <v>0</v>
      </c>
      <c r="W17" s="13">
        <v>0</v>
      </c>
      <c r="X17" s="13">
        <v>1</v>
      </c>
      <c r="Y17" s="13">
        <v>0</v>
      </c>
      <c r="Z17" s="15">
        <v>0</v>
      </c>
      <c r="AA17" s="14">
        <v>3</v>
      </c>
      <c r="AB17" s="13">
        <v>0</v>
      </c>
      <c r="AC17" s="13">
        <v>0</v>
      </c>
      <c r="AD17" s="13">
        <v>0</v>
      </c>
      <c r="AE17" s="13">
        <v>0</v>
      </c>
      <c r="AF17" s="15">
        <v>0</v>
      </c>
      <c r="AG17" s="14">
        <v>2</v>
      </c>
      <c r="AH17" s="13">
        <v>1</v>
      </c>
      <c r="AI17" s="13">
        <v>2</v>
      </c>
      <c r="AJ17" s="13">
        <v>0</v>
      </c>
      <c r="AK17" s="13">
        <v>0</v>
      </c>
      <c r="AL17" s="15">
        <v>1</v>
      </c>
      <c r="AM17" s="14">
        <v>3</v>
      </c>
      <c r="AN17" s="15">
        <v>0</v>
      </c>
    </row>
    <row r="18" spans="1:40" ht="15" customHeight="1" x14ac:dyDescent="0.3">
      <c r="A18" s="2" t="s">
        <v>329</v>
      </c>
      <c r="B18" s="9"/>
      <c r="C18" s="16">
        <v>0.08</v>
      </c>
      <c r="D18" s="17">
        <v>0.06</v>
      </c>
      <c r="E18" s="18">
        <v>0.09</v>
      </c>
      <c r="F18" s="17">
        <v>0.19</v>
      </c>
      <c r="G18" s="16">
        <v>0</v>
      </c>
      <c r="H18" s="16">
        <v>7.0000000000000007E-2</v>
      </c>
      <c r="I18" s="16">
        <v>0</v>
      </c>
      <c r="J18" s="16">
        <v>0.34</v>
      </c>
      <c r="K18" s="16">
        <v>0</v>
      </c>
      <c r="L18" s="16">
        <v>0.06</v>
      </c>
      <c r="M18" s="16">
        <v>0.06</v>
      </c>
      <c r="N18" s="18">
        <v>0.21</v>
      </c>
      <c r="O18" s="17">
        <v>0.04</v>
      </c>
      <c r="P18" s="16">
        <v>0.14000000000000001</v>
      </c>
      <c r="Q18" s="16">
        <v>0</v>
      </c>
      <c r="R18" s="16">
        <v>0</v>
      </c>
      <c r="S18" s="16">
        <v>0</v>
      </c>
      <c r="T18" s="16">
        <v>0.23</v>
      </c>
      <c r="U18" s="16">
        <v>0</v>
      </c>
      <c r="V18" s="16">
        <v>0</v>
      </c>
      <c r="W18" s="16">
        <v>0</v>
      </c>
      <c r="X18" s="16">
        <v>0.25</v>
      </c>
      <c r="Y18" s="16">
        <v>0</v>
      </c>
      <c r="Z18" s="18">
        <v>0</v>
      </c>
      <c r="AA18" s="17">
        <v>0.14000000000000001</v>
      </c>
      <c r="AB18" s="16">
        <v>0</v>
      </c>
      <c r="AC18" s="16">
        <v>0</v>
      </c>
      <c r="AD18" s="16">
        <v>0</v>
      </c>
      <c r="AE18" s="16">
        <v>0</v>
      </c>
      <c r="AF18" s="18">
        <v>0</v>
      </c>
      <c r="AG18" s="17">
        <v>0.09</v>
      </c>
      <c r="AH18" s="16">
        <v>7.0000000000000007E-2</v>
      </c>
      <c r="AI18" s="16">
        <v>0.14000000000000001</v>
      </c>
      <c r="AJ18" s="16">
        <v>0</v>
      </c>
      <c r="AK18" s="16">
        <v>0</v>
      </c>
      <c r="AL18" s="18">
        <v>0.1</v>
      </c>
      <c r="AM18" s="17">
        <v>0.08</v>
      </c>
      <c r="AN18" s="18">
        <v>0</v>
      </c>
    </row>
    <row r="19" spans="1:40" ht="15" customHeight="1" x14ac:dyDescent="0.3">
      <c r="A19" s="2" t="s">
        <v>329</v>
      </c>
      <c r="B19" s="9" t="s">
        <v>950</v>
      </c>
      <c r="C19" s="13">
        <v>3</v>
      </c>
      <c r="D19" s="14">
        <v>1</v>
      </c>
      <c r="E19" s="15">
        <v>2</v>
      </c>
      <c r="F19" s="14">
        <v>0</v>
      </c>
      <c r="G19" s="13">
        <v>1</v>
      </c>
      <c r="H19" s="13">
        <v>1</v>
      </c>
      <c r="I19" s="13">
        <v>0</v>
      </c>
      <c r="J19" s="13">
        <v>0</v>
      </c>
      <c r="K19" s="13">
        <v>1</v>
      </c>
      <c r="L19" s="13">
        <v>1</v>
      </c>
      <c r="M19" s="13">
        <v>1</v>
      </c>
      <c r="N19" s="15">
        <v>1</v>
      </c>
      <c r="O19" s="14">
        <v>3</v>
      </c>
      <c r="P19" s="13">
        <v>0</v>
      </c>
      <c r="Q19" s="13">
        <v>0</v>
      </c>
      <c r="R19" s="13">
        <v>0</v>
      </c>
      <c r="S19" s="13">
        <v>0</v>
      </c>
      <c r="T19" s="13">
        <v>0</v>
      </c>
      <c r="U19" s="13">
        <v>1</v>
      </c>
      <c r="V19" s="13">
        <v>0</v>
      </c>
      <c r="W19" s="13">
        <v>0</v>
      </c>
      <c r="X19" s="13">
        <v>2</v>
      </c>
      <c r="Y19" s="13">
        <v>0</v>
      </c>
      <c r="Z19" s="15">
        <v>0</v>
      </c>
      <c r="AA19" s="14">
        <v>1</v>
      </c>
      <c r="AB19" s="13">
        <v>2</v>
      </c>
      <c r="AC19" s="13">
        <v>0</v>
      </c>
      <c r="AD19" s="13">
        <v>2</v>
      </c>
      <c r="AE19" s="13">
        <v>0</v>
      </c>
      <c r="AF19" s="15">
        <v>0</v>
      </c>
      <c r="AG19" s="14">
        <v>0</v>
      </c>
      <c r="AH19" s="13">
        <v>3</v>
      </c>
      <c r="AI19" s="13">
        <v>0</v>
      </c>
      <c r="AJ19" s="13">
        <v>0</v>
      </c>
      <c r="AK19" s="13">
        <v>0</v>
      </c>
      <c r="AL19" s="15">
        <v>3</v>
      </c>
      <c r="AM19" s="14">
        <v>3</v>
      </c>
      <c r="AN19" s="15">
        <v>0</v>
      </c>
    </row>
    <row r="20" spans="1:40" ht="15" customHeight="1" x14ac:dyDescent="0.3">
      <c r="A20" s="2" t="s">
        <v>329</v>
      </c>
      <c r="B20" s="9"/>
      <c r="C20" s="16">
        <v>0.08</v>
      </c>
      <c r="D20" s="17">
        <v>0.06</v>
      </c>
      <c r="E20" s="18">
        <v>0.09</v>
      </c>
      <c r="F20" s="17">
        <v>0</v>
      </c>
      <c r="G20" s="16">
        <v>0.08</v>
      </c>
      <c r="H20" s="16">
        <v>7.0000000000000007E-2</v>
      </c>
      <c r="I20" s="16">
        <v>0</v>
      </c>
      <c r="J20" s="16">
        <v>0</v>
      </c>
      <c r="K20" s="16">
        <v>0.52</v>
      </c>
      <c r="L20" s="16">
        <v>0.06</v>
      </c>
      <c r="M20" s="16">
        <v>0.06</v>
      </c>
      <c r="N20" s="18">
        <v>0.2</v>
      </c>
      <c r="O20" s="17">
        <v>0.12</v>
      </c>
      <c r="P20" s="16">
        <v>0</v>
      </c>
      <c r="Q20" s="16">
        <v>0</v>
      </c>
      <c r="R20" s="16">
        <v>0</v>
      </c>
      <c r="S20" s="16">
        <v>0</v>
      </c>
      <c r="T20" s="16">
        <v>0</v>
      </c>
      <c r="U20" s="16">
        <v>0.16</v>
      </c>
      <c r="V20" s="16">
        <v>0</v>
      </c>
      <c r="W20" s="16">
        <v>0</v>
      </c>
      <c r="X20" s="16">
        <v>0.51</v>
      </c>
      <c r="Y20" s="16">
        <v>0</v>
      </c>
      <c r="Z20" s="18">
        <v>0</v>
      </c>
      <c r="AA20" s="17">
        <v>0.05</v>
      </c>
      <c r="AB20" s="16">
        <v>0.12</v>
      </c>
      <c r="AC20" s="16">
        <v>0</v>
      </c>
      <c r="AD20" s="16">
        <v>0.2</v>
      </c>
      <c r="AE20" s="16">
        <v>0</v>
      </c>
      <c r="AF20" s="18">
        <v>0</v>
      </c>
      <c r="AG20" s="17">
        <v>0</v>
      </c>
      <c r="AH20" s="16">
        <v>0.17</v>
      </c>
      <c r="AI20" s="16">
        <v>0</v>
      </c>
      <c r="AJ20" s="16">
        <v>0</v>
      </c>
      <c r="AK20" s="16">
        <v>0</v>
      </c>
      <c r="AL20" s="18">
        <v>0.26</v>
      </c>
      <c r="AM20" s="17">
        <v>0.08</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16">
        <v>0</v>
      </c>
      <c r="D22" s="17">
        <v>0</v>
      </c>
      <c r="E22" s="18">
        <v>0</v>
      </c>
      <c r="F22" s="17">
        <v>0</v>
      </c>
      <c r="G22" s="16">
        <v>0</v>
      </c>
      <c r="H22" s="16">
        <v>0</v>
      </c>
      <c r="I22" s="16">
        <v>0</v>
      </c>
      <c r="J22" s="16">
        <v>0</v>
      </c>
      <c r="K22" s="16">
        <v>0</v>
      </c>
      <c r="L22" s="16">
        <v>0</v>
      </c>
      <c r="M22" s="16">
        <v>0</v>
      </c>
      <c r="N22" s="18">
        <v>0</v>
      </c>
      <c r="O22" s="17">
        <v>0</v>
      </c>
      <c r="P22" s="16">
        <v>0</v>
      </c>
      <c r="Q22" s="16">
        <v>0</v>
      </c>
      <c r="R22" s="16">
        <v>0</v>
      </c>
      <c r="S22" s="16">
        <v>0</v>
      </c>
      <c r="T22" s="16">
        <v>0</v>
      </c>
      <c r="U22" s="16">
        <v>0</v>
      </c>
      <c r="V22" s="16">
        <v>0</v>
      </c>
      <c r="W22" s="16">
        <v>0</v>
      </c>
      <c r="X22" s="16">
        <v>0</v>
      </c>
      <c r="Y22" s="16">
        <v>0</v>
      </c>
      <c r="Z22" s="18">
        <v>0</v>
      </c>
      <c r="AA22" s="17">
        <v>0</v>
      </c>
      <c r="AB22" s="16">
        <v>0</v>
      </c>
      <c r="AC22" s="16">
        <v>0</v>
      </c>
      <c r="AD22" s="16">
        <v>0</v>
      </c>
      <c r="AE22" s="16">
        <v>0</v>
      </c>
      <c r="AF22" s="18">
        <v>0</v>
      </c>
      <c r="AG22" s="17">
        <v>0</v>
      </c>
      <c r="AH22" s="16">
        <v>0</v>
      </c>
      <c r="AI22" s="16">
        <v>0</v>
      </c>
      <c r="AJ22" s="16">
        <v>0</v>
      </c>
      <c r="AK22" s="16">
        <v>0</v>
      </c>
      <c r="AL22" s="18">
        <v>0</v>
      </c>
      <c r="AM22" s="17">
        <v>0</v>
      </c>
      <c r="AN22" s="18">
        <v>0</v>
      </c>
    </row>
    <row r="23" spans="1:40" ht="15" customHeight="1" x14ac:dyDescent="0.3">
      <c r="A23" s="2" t="s">
        <v>329</v>
      </c>
      <c r="B23" s="9" t="s">
        <v>960</v>
      </c>
      <c r="C23" s="13">
        <v>21</v>
      </c>
      <c r="D23" s="14">
        <v>10</v>
      </c>
      <c r="E23" s="15">
        <v>12</v>
      </c>
      <c r="F23" s="14">
        <v>3</v>
      </c>
      <c r="G23" s="13">
        <v>8</v>
      </c>
      <c r="H23" s="13">
        <v>7</v>
      </c>
      <c r="I23" s="13">
        <v>1</v>
      </c>
      <c r="J23" s="13">
        <v>2</v>
      </c>
      <c r="K23" s="13">
        <v>1</v>
      </c>
      <c r="L23" s="13">
        <v>11</v>
      </c>
      <c r="M23" s="13">
        <v>8</v>
      </c>
      <c r="N23" s="15">
        <v>3</v>
      </c>
      <c r="O23" s="14">
        <v>14</v>
      </c>
      <c r="P23" s="13">
        <v>5</v>
      </c>
      <c r="Q23" s="13">
        <v>2</v>
      </c>
      <c r="R23" s="13">
        <v>1</v>
      </c>
      <c r="S23" s="13">
        <v>1</v>
      </c>
      <c r="T23" s="13">
        <v>3</v>
      </c>
      <c r="U23" s="13">
        <v>4</v>
      </c>
      <c r="V23" s="13">
        <v>0</v>
      </c>
      <c r="W23" s="13">
        <v>0</v>
      </c>
      <c r="X23" s="13">
        <v>1</v>
      </c>
      <c r="Y23" s="13">
        <v>1</v>
      </c>
      <c r="Z23" s="15">
        <v>5</v>
      </c>
      <c r="AA23" s="14">
        <v>13</v>
      </c>
      <c r="AB23" s="13">
        <v>9</v>
      </c>
      <c r="AC23" s="13">
        <v>0</v>
      </c>
      <c r="AD23" s="13">
        <v>4</v>
      </c>
      <c r="AE23" s="13">
        <v>5</v>
      </c>
      <c r="AF23" s="15">
        <v>0</v>
      </c>
      <c r="AG23" s="14">
        <v>14</v>
      </c>
      <c r="AH23" s="13">
        <v>8</v>
      </c>
      <c r="AI23" s="13">
        <v>11</v>
      </c>
      <c r="AJ23" s="13">
        <v>3</v>
      </c>
      <c r="AK23" s="13">
        <v>4</v>
      </c>
      <c r="AL23" s="15">
        <v>4</v>
      </c>
      <c r="AM23" s="14">
        <v>21</v>
      </c>
      <c r="AN23" s="15">
        <v>0</v>
      </c>
    </row>
    <row r="24" spans="1:40" ht="15" customHeight="1" x14ac:dyDescent="0.3">
      <c r="A24" s="2" t="s">
        <v>329</v>
      </c>
      <c r="B24" s="9"/>
      <c r="C24" s="16">
        <v>0.64</v>
      </c>
      <c r="D24" s="17">
        <v>0.74</v>
      </c>
      <c r="E24" s="18">
        <v>0.56999999999999995</v>
      </c>
      <c r="F24" s="17">
        <v>0.56000000000000005</v>
      </c>
      <c r="G24" s="16">
        <v>0.83</v>
      </c>
      <c r="H24" s="16">
        <v>0.6</v>
      </c>
      <c r="I24" s="16">
        <v>0.31</v>
      </c>
      <c r="J24" s="16">
        <v>0.66</v>
      </c>
      <c r="K24" s="16">
        <v>0.48</v>
      </c>
      <c r="L24" s="16">
        <v>0.74</v>
      </c>
      <c r="M24" s="16">
        <v>0.54</v>
      </c>
      <c r="N24" s="18">
        <v>0.59</v>
      </c>
      <c r="O24" s="17">
        <v>0.63</v>
      </c>
      <c r="P24" s="16">
        <v>0.71</v>
      </c>
      <c r="Q24" s="16">
        <v>1</v>
      </c>
      <c r="R24" s="16">
        <v>0.49</v>
      </c>
      <c r="S24" s="16">
        <v>0.43</v>
      </c>
      <c r="T24" s="16">
        <v>0.56999999999999995</v>
      </c>
      <c r="U24" s="16">
        <v>0.68</v>
      </c>
      <c r="V24" s="16">
        <v>0</v>
      </c>
      <c r="W24" s="16">
        <v>0</v>
      </c>
      <c r="X24" s="16">
        <v>0.24</v>
      </c>
      <c r="Y24" s="16">
        <v>1</v>
      </c>
      <c r="Z24" s="18">
        <v>0.69</v>
      </c>
      <c r="AA24" s="17">
        <v>0.65</v>
      </c>
      <c r="AB24" s="16">
        <v>0.62</v>
      </c>
      <c r="AC24" s="16">
        <v>0</v>
      </c>
      <c r="AD24" s="16">
        <v>0.45</v>
      </c>
      <c r="AE24" s="16">
        <v>0.87</v>
      </c>
      <c r="AF24" s="18">
        <v>0</v>
      </c>
      <c r="AG24" s="17">
        <v>0.74</v>
      </c>
      <c r="AH24" s="16">
        <v>0.51</v>
      </c>
      <c r="AI24" s="16">
        <v>0.86</v>
      </c>
      <c r="AJ24" s="16">
        <v>0.48</v>
      </c>
      <c r="AK24" s="16">
        <v>0.78</v>
      </c>
      <c r="AL24" s="18">
        <v>0.38</v>
      </c>
      <c r="AM24" s="17">
        <v>0.64</v>
      </c>
      <c r="AN24" s="18">
        <v>0</v>
      </c>
    </row>
    <row r="25" spans="1:40" ht="15" customHeight="1" x14ac:dyDescent="0.3">
      <c r="A25" s="2" t="s">
        <v>329</v>
      </c>
      <c r="B25" s="9" t="s">
        <v>970</v>
      </c>
      <c r="C25" s="13">
        <v>5</v>
      </c>
      <c r="D25" s="14">
        <v>2</v>
      </c>
      <c r="E25" s="15">
        <v>4</v>
      </c>
      <c r="F25" s="14">
        <v>1</v>
      </c>
      <c r="G25" s="13">
        <v>1</v>
      </c>
      <c r="H25" s="13">
        <v>2</v>
      </c>
      <c r="I25" s="13">
        <v>0</v>
      </c>
      <c r="J25" s="13">
        <v>1</v>
      </c>
      <c r="K25" s="13">
        <v>1</v>
      </c>
      <c r="L25" s="13">
        <v>2</v>
      </c>
      <c r="M25" s="13">
        <v>2</v>
      </c>
      <c r="N25" s="15">
        <v>2</v>
      </c>
      <c r="O25" s="14">
        <v>4</v>
      </c>
      <c r="P25" s="13">
        <v>1</v>
      </c>
      <c r="Q25" s="13">
        <v>0</v>
      </c>
      <c r="R25" s="13">
        <v>0</v>
      </c>
      <c r="S25" s="13">
        <v>0</v>
      </c>
      <c r="T25" s="13">
        <v>1</v>
      </c>
      <c r="U25" s="13">
        <v>1</v>
      </c>
      <c r="V25" s="13">
        <v>0</v>
      </c>
      <c r="W25" s="13">
        <v>0</v>
      </c>
      <c r="X25" s="13">
        <v>3</v>
      </c>
      <c r="Y25" s="13">
        <v>0</v>
      </c>
      <c r="Z25" s="15">
        <v>0</v>
      </c>
      <c r="AA25" s="14">
        <v>4</v>
      </c>
      <c r="AB25" s="13">
        <v>2</v>
      </c>
      <c r="AC25" s="13">
        <v>0</v>
      </c>
      <c r="AD25" s="13">
        <v>2</v>
      </c>
      <c r="AE25" s="13">
        <v>0</v>
      </c>
      <c r="AF25" s="15">
        <v>0</v>
      </c>
      <c r="AG25" s="14">
        <v>2</v>
      </c>
      <c r="AH25" s="13">
        <v>4</v>
      </c>
      <c r="AI25" s="13">
        <v>2</v>
      </c>
      <c r="AJ25" s="13">
        <v>0</v>
      </c>
      <c r="AK25" s="13">
        <v>0</v>
      </c>
      <c r="AL25" s="15">
        <v>4</v>
      </c>
      <c r="AM25" s="14">
        <v>5</v>
      </c>
      <c r="AN25" s="15">
        <v>0</v>
      </c>
    </row>
    <row r="26" spans="1:40" ht="15" customHeight="1" x14ac:dyDescent="0.3">
      <c r="A26" s="2" t="s">
        <v>329</v>
      </c>
      <c r="B26" s="9"/>
      <c r="C26" s="25">
        <v>0.16</v>
      </c>
      <c r="D26" s="26">
        <v>0.13</v>
      </c>
      <c r="E26" s="27">
        <v>0.18</v>
      </c>
      <c r="F26" s="26">
        <v>0.19</v>
      </c>
      <c r="G26" s="25">
        <v>0.08</v>
      </c>
      <c r="H26" s="25">
        <v>0.15</v>
      </c>
      <c r="I26" s="25">
        <v>0</v>
      </c>
      <c r="J26" s="25">
        <v>0.34</v>
      </c>
      <c r="K26" s="25">
        <v>0.52</v>
      </c>
      <c r="L26" s="25">
        <v>0.12</v>
      </c>
      <c r="M26" s="25">
        <v>0.12</v>
      </c>
      <c r="N26" s="27">
        <v>0.41</v>
      </c>
      <c r="O26" s="26">
        <v>0.15</v>
      </c>
      <c r="P26" s="25">
        <v>0.14000000000000001</v>
      </c>
      <c r="Q26" s="25">
        <v>0</v>
      </c>
      <c r="R26" s="25">
        <v>0</v>
      </c>
      <c r="S26" s="25">
        <v>0</v>
      </c>
      <c r="T26" s="25">
        <v>0.23</v>
      </c>
      <c r="U26" s="25">
        <v>0.16</v>
      </c>
      <c r="V26" s="25">
        <v>0</v>
      </c>
      <c r="W26" s="25">
        <v>0</v>
      </c>
      <c r="X26" s="25">
        <v>0.76</v>
      </c>
      <c r="Y26" s="25">
        <v>0</v>
      </c>
      <c r="Z26" s="27">
        <v>0</v>
      </c>
      <c r="AA26" s="26">
        <v>0.19</v>
      </c>
      <c r="AB26" s="25">
        <v>0.12</v>
      </c>
      <c r="AC26" s="25">
        <v>0</v>
      </c>
      <c r="AD26" s="25">
        <v>0.2</v>
      </c>
      <c r="AE26" s="25">
        <v>0</v>
      </c>
      <c r="AF26" s="27">
        <v>0</v>
      </c>
      <c r="AG26" s="26">
        <v>0.09</v>
      </c>
      <c r="AH26" s="25">
        <v>0.24</v>
      </c>
      <c r="AI26" s="25">
        <v>0.14000000000000001</v>
      </c>
      <c r="AJ26" s="25">
        <v>0</v>
      </c>
      <c r="AK26" s="25">
        <v>0</v>
      </c>
      <c r="AL26" s="27">
        <v>0.36</v>
      </c>
      <c r="AM26" s="26">
        <v>0.16</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7600-000000000000}"/>
  </hyperlinks>
  <pageMargins left="0.7" right="0.7" top="0.75" bottom="0.75" header="0.3" footer="0.3"/>
  <headerFooter>
    <oddHeader>&amp;L&amp;"Aptos"&amp;12&amp;K000000 Classification: CONFIDENTIAL&amp;1#_x000D_</oddHeader>
  </headerFooter>
</worksheet>
</file>

<file path=xl/worksheets/sheet1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700-000000000000}">
  <dimension ref="A1:AN36"/>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1404</v>
      </c>
    </row>
    <row r="4" spans="1:40" x14ac:dyDescent="0.3">
      <c r="A4" s="2" t="s">
        <v>329</v>
      </c>
      <c r="B4" s="2" t="s">
        <v>1405</v>
      </c>
    </row>
    <row r="5" spans="1:40" x14ac:dyDescent="0.3">
      <c r="A5" s="2" t="s">
        <v>329</v>
      </c>
      <c r="B5" s="2" t="s">
        <v>71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463</v>
      </c>
      <c r="F8" s="10" t="s">
        <v>462</v>
      </c>
      <c r="G8" s="12" t="s">
        <v>463</v>
      </c>
      <c r="H8" s="12" t="s">
        <v>464</v>
      </c>
      <c r="I8" s="12" t="s">
        <v>465</v>
      </c>
      <c r="J8" s="12" t="s">
        <v>466</v>
      </c>
      <c r="K8" s="12" t="s">
        <v>390</v>
      </c>
      <c r="L8" s="12" t="s">
        <v>467</v>
      </c>
      <c r="M8" s="12" t="s">
        <v>386</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221</v>
      </c>
      <c r="D9" s="14">
        <v>143</v>
      </c>
      <c r="E9" s="15">
        <v>77</v>
      </c>
      <c r="F9" s="14">
        <v>22</v>
      </c>
      <c r="G9" s="13">
        <v>69</v>
      </c>
      <c r="H9" s="13">
        <v>42</v>
      </c>
      <c r="I9" s="13">
        <v>46</v>
      </c>
      <c r="J9" s="13">
        <v>20</v>
      </c>
      <c r="K9" s="13">
        <v>22</v>
      </c>
      <c r="L9" s="13">
        <v>91</v>
      </c>
      <c r="M9" s="13">
        <v>88</v>
      </c>
      <c r="N9" s="15">
        <v>42</v>
      </c>
      <c r="O9" s="14">
        <v>145</v>
      </c>
      <c r="P9" s="13">
        <v>49</v>
      </c>
      <c r="Q9" s="13">
        <v>16</v>
      </c>
      <c r="R9" s="13">
        <v>4</v>
      </c>
      <c r="S9" s="13">
        <v>17</v>
      </c>
      <c r="T9" s="13">
        <v>27</v>
      </c>
      <c r="U9" s="13">
        <v>12</v>
      </c>
      <c r="V9" s="13">
        <v>0</v>
      </c>
      <c r="W9" s="13">
        <v>3</v>
      </c>
      <c r="X9" s="13">
        <v>15</v>
      </c>
      <c r="Y9" s="13">
        <v>23</v>
      </c>
      <c r="Z9" s="15">
        <v>55</v>
      </c>
      <c r="AA9" s="14">
        <v>171</v>
      </c>
      <c r="AB9" s="13">
        <v>50</v>
      </c>
      <c r="AC9" s="13">
        <v>8</v>
      </c>
      <c r="AD9" s="13">
        <v>19</v>
      </c>
      <c r="AE9" s="13">
        <v>21</v>
      </c>
      <c r="AF9" s="15">
        <v>2</v>
      </c>
      <c r="AG9" s="14">
        <v>141</v>
      </c>
      <c r="AH9" s="13">
        <v>80</v>
      </c>
      <c r="AI9" s="13">
        <v>81</v>
      </c>
      <c r="AJ9" s="13">
        <v>60</v>
      </c>
      <c r="AK9" s="13">
        <v>37</v>
      </c>
      <c r="AL9" s="15">
        <v>43</v>
      </c>
      <c r="AM9" s="14">
        <v>221</v>
      </c>
      <c r="AN9" s="15">
        <v>0</v>
      </c>
    </row>
    <row r="10" spans="1:40" ht="15" customHeight="1" x14ac:dyDescent="0.3">
      <c r="A10" s="2" t="s">
        <v>329</v>
      </c>
      <c r="B10" s="9" t="s">
        <v>338</v>
      </c>
      <c r="C10" s="13">
        <v>213</v>
      </c>
      <c r="D10" s="14">
        <v>138</v>
      </c>
      <c r="E10" s="15">
        <v>75</v>
      </c>
      <c r="F10" s="14">
        <v>20</v>
      </c>
      <c r="G10" s="13">
        <v>64</v>
      </c>
      <c r="H10" s="13">
        <v>40</v>
      </c>
      <c r="I10" s="13">
        <v>47</v>
      </c>
      <c r="J10" s="13">
        <v>19</v>
      </c>
      <c r="K10" s="13">
        <v>22</v>
      </c>
      <c r="L10" s="13">
        <v>84</v>
      </c>
      <c r="M10" s="13">
        <v>87</v>
      </c>
      <c r="N10" s="15">
        <v>42</v>
      </c>
      <c r="O10" s="14">
        <v>142</v>
      </c>
      <c r="P10" s="13">
        <v>47</v>
      </c>
      <c r="Q10" s="13">
        <v>14</v>
      </c>
      <c r="R10" s="13">
        <v>4</v>
      </c>
      <c r="S10" s="13">
        <v>17</v>
      </c>
      <c r="T10" s="13">
        <v>24</v>
      </c>
      <c r="U10" s="13">
        <v>11</v>
      </c>
      <c r="V10" s="13">
        <v>0</v>
      </c>
      <c r="W10" s="13">
        <v>2</v>
      </c>
      <c r="X10" s="13">
        <v>14</v>
      </c>
      <c r="Y10" s="13">
        <v>21</v>
      </c>
      <c r="Z10" s="15">
        <v>58</v>
      </c>
      <c r="AA10" s="14">
        <v>165</v>
      </c>
      <c r="AB10" s="13">
        <v>48</v>
      </c>
      <c r="AC10" s="13">
        <v>8</v>
      </c>
      <c r="AD10" s="13">
        <v>18</v>
      </c>
      <c r="AE10" s="13">
        <v>19</v>
      </c>
      <c r="AF10" s="15">
        <v>3</v>
      </c>
      <c r="AG10" s="14">
        <v>135</v>
      </c>
      <c r="AH10" s="13">
        <v>78</v>
      </c>
      <c r="AI10" s="13">
        <v>71</v>
      </c>
      <c r="AJ10" s="13">
        <v>64</v>
      </c>
      <c r="AK10" s="13">
        <v>38</v>
      </c>
      <c r="AL10" s="15">
        <v>40</v>
      </c>
      <c r="AM10" s="14">
        <v>213</v>
      </c>
      <c r="AN10" s="15">
        <v>0</v>
      </c>
    </row>
    <row r="11" spans="1:40" ht="15" customHeight="1" x14ac:dyDescent="0.3">
      <c r="A11" s="2" t="s">
        <v>329</v>
      </c>
      <c r="B11" s="9" t="s">
        <v>909</v>
      </c>
      <c r="C11" s="13">
        <v>37</v>
      </c>
      <c r="D11" s="14">
        <v>28</v>
      </c>
      <c r="E11" s="15">
        <v>9</v>
      </c>
      <c r="F11" s="14">
        <v>6</v>
      </c>
      <c r="G11" s="13">
        <v>12</v>
      </c>
      <c r="H11" s="13">
        <v>9</v>
      </c>
      <c r="I11" s="13">
        <v>6</v>
      </c>
      <c r="J11" s="13">
        <v>2</v>
      </c>
      <c r="K11" s="13">
        <v>2</v>
      </c>
      <c r="L11" s="13">
        <v>18</v>
      </c>
      <c r="M11" s="13">
        <v>15</v>
      </c>
      <c r="N11" s="15">
        <v>4</v>
      </c>
      <c r="O11" s="14">
        <v>26</v>
      </c>
      <c r="P11" s="13">
        <v>7</v>
      </c>
      <c r="Q11" s="13">
        <v>2</v>
      </c>
      <c r="R11" s="13">
        <v>1</v>
      </c>
      <c r="S11" s="13">
        <v>4</v>
      </c>
      <c r="T11" s="13">
        <v>4</v>
      </c>
      <c r="U11" s="13">
        <v>3</v>
      </c>
      <c r="V11" s="13">
        <v>0</v>
      </c>
      <c r="W11" s="13">
        <v>1</v>
      </c>
      <c r="X11" s="13">
        <v>2</v>
      </c>
      <c r="Y11" s="13">
        <v>2</v>
      </c>
      <c r="Z11" s="15">
        <v>12</v>
      </c>
      <c r="AA11" s="14">
        <v>24</v>
      </c>
      <c r="AB11" s="13">
        <v>13</v>
      </c>
      <c r="AC11" s="13">
        <v>2</v>
      </c>
      <c r="AD11" s="13">
        <v>5</v>
      </c>
      <c r="AE11" s="13">
        <v>6</v>
      </c>
      <c r="AF11" s="15">
        <v>0</v>
      </c>
      <c r="AG11" s="14">
        <v>21</v>
      </c>
      <c r="AH11" s="13">
        <v>16</v>
      </c>
      <c r="AI11" s="13">
        <v>14</v>
      </c>
      <c r="AJ11" s="13">
        <v>6</v>
      </c>
      <c r="AK11" s="13">
        <v>9</v>
      </c>
      <c r="AL11" s="15">
        <v>8</v>
      </c>
      <c r="AM11" s="14">
        <v>37</v>
      </c>
      <c r="AN11" s="15">
        <v>0</v>
      </c>
    </row>
    <row r="12" spans="1:40" ht="15" customHeight="1" x14ac:dyDescent="0.3">
      <c r="A12" s="2" t="s">
        <v>329</v>
      </c>
      <c r="B12" s="9"/>
      <c r="C12" s="16">
        <v>0.17</v>
      </c>
      <c r="D12" s="17">
        <v>0.2</v>
      </c>
      <c r="E12" s="18">
        <v>0.12</v>
      </c>
      <c r="F12" s="17">
        <v>0.31</v>
      </c>
      <c r="G12" s="16">
        <v>0.19</v>
      </c>
      <c r="H12" s="16">
        <v>0.22</v>
      </c>
      <c r="I12" s="16">
        <v>0.12</v>
      </c>
      <c r="J12" s="16">
        <v>0.1</v>
      </c>
      <c r="K12" s="16">
        <v>0.09</v>
      </c>
      <c r="L12" s="16">
        <v>0.22</v>
      </c>
      <c r="M12" s="16">
        <v>0.17</v>
      </c>
      <c r="N12" s="18">
        <v>0.1</v>
      </c>
      <c r="O12" s="17">
        <v>0.18</v>
      </c>
      <c r="P12" s="16">
        <v>0.15</v>
      </c>
      <c r="Q12" s="16">
        <v>0.12</v>
      </c>
      <c r="R12" s="16">
        <v>0.25</v>
      </c>
      <c r="S12" s="16">
        <v>0.22</v>
      </c>
      <c r="T12" s="16">
        <v>0.18</v>
      </c>
      <c r="U12" s="16">
        <v>0.23</v>
      </c>
      <c r="V12" s="16">
        <v>0</v>
      </c>
      <c r="W12" s="16">
        <v>0.33</v>
      </c>
      <c r="X12" s="16">
        <v>0.14000000000000001</v>
      </c>
      <c r="Y12" s="16">
        <v>0.08</v>
      </c>
      <c r="Z12" s="18">
        <v>0.21</v>
      </c>
      <c r="AA12" s="19">
        <v>0.15</v>
      </c>
      <c r="AB12" s="20">
        <v>0.27</v>
      </c>
      <c r="AC12" s="16">
        <v>0.22</v>
      </c>
      <c r="AD12" s="16">
        <v>0.28000000000000003</v>
      </c>
      <c r="AE12" s="16">
        <v>0.33</v>
      </c>
      <c r="AF12" s="18">
        <v>0</v>
      </c>
      <c r="AG12" s="17">
        <v>0.15</v>
      </c>
      <c r="AH12" s="16">
        <v>0.21</v>
      </c>
      <c r="AI12" s="16">
        <v>0.2</v>
      </c>
      <c r="AJ12" s="16">
        <v>0.1</v>
      </c>
      <c r="AK12" s="16">
        <v>0.23</v>
      </c>
      <c r="AL12" s="18">
        <v>0.19</v>
      </c>
      <c r="AM12" s="17">
        <v>0.17</v>
      </c>
      <c r="AN12" s="18">
        <v>0</v>
      </c>
    </row>
    <row r="13" spans="1:40" ht="15" customHeight="1" x14ac:dyDescent="0.3">
      <c r="A13" s="2" t="s">
        <v>329</v>
      </c>
      <c r="B13" s="9"/>
      <c r="D13" s="22"/>
      <c r="E13" s="9"/>
      <c r="F13" s="22"/>
      <c r="N13" s="9"/>
      <c r="O13" s="22"/>
      <c r="Z13" s="9"/>
      <c r="AA13" s="22"/>
      <c r="AB13" s="12" t="s">
        <v>377</v>
      </c>
      <c r="AF13" s="9"/>
      <c r="AG13" s="22"/>
      <c r="AL13" s="9"/>
      <c r="AM13" s="22"/>
      <c r="AN13" s="9"/>
    </row>
    <row r="14" spans="1:40" ht="15" customHeight="1" x14ac:dyDescent="0.3">
      <c r="A14" s="2" t="s">
        <v>329</v>
      </c>
      <c r="B14" s="9" t="s">
        <v>922</v>
      </c>
      <c r="C14" s="13">
        <v>55</v>
      </c>
      <c r="D14" s="14">
        <v>35</v>
      </c>
      <c r="E14" s="15">
        <v>20</v>
      </c>
      <c r="F14" s="14">
        <v>4</v>
      </c>
      <c r="G14" s="13">
        <v>15</v>
      </c>
      <c r="H14" s="13">
        <v>12</v>
      </c>
      <c r="I14" s="13">
        <v>9</v>
      </c>
      <c r="J14" s="13">
        <v>8</v>
      </c>
      <c r="K14" s="13">
        <v>6</v>
      </c>
      <c r="L14" s="13">
        <v>19</v>
      </c>
      <c r="M14" s="13">
        <v>21</v>
      </c>
      <c r="N14" s="15">
        <v>15</v>
      </c>
      <c r="O14" s="14">
        <v>36</v>
      </c>
      <c r="P14" s="13">
        <v>13</v>
      </c>
      <c r="Q14" s="13">
        <v>2</v>
      </c>
      <c r="R14" s="13">
        <v>0</v>
      </c>
      <c r="S14" s="13">
        <v>3</v>
      </c>
      <c r="T14" s="13">
        <v>6</v>
      </c>
      <c r="U14" s="13">
        <v>3</v>
      </c>
      <c r="V14" s="13">
        <v>0</v>
      </c>
      <c r="W14" s="13">
        <v>0</v>
      </c>
      <c r="X14" s="13">
        <v>4</v>
      </c>
      <c r="Y14" s="13">
        <v>8</v>
      </c>
      <c r="Z14" s="15">
        <v>16</v>
      </c>
      <c r="AA14" s="14">
        <v>41</v>
      </c>
      <c r="AB14" s="13">
        <v>14</v>
      </c>
      <c r="AC14" s="13">
        <v>3</v>
      </c>
      <c r="AD14" s="13">
        <v>4</v>
      </c>
      <c r="AE14" s="13">
        <v>6</v>
      </c>
      <c r="AF14" s="15">
        <v>2</v>
      </c>
      <c r="AG14" s="14">
        <v>33</v>
      </c>
      <c r="AH14" s="13">
        <v>22</v>
      </c>
      <c r="AI14" s="13">
        <v>14</v>
      </c>
      <c r="AJ14" s="13">
        <v>18</v>
      </c>
      <c r="AK14" s="13">
        <v>12</v>
      </c>
      <c r="AL14" s="15">
        <v>10</v>
      </c>
      <c r="AM14" s="14">
        <v>55</v>
      </c>
      <c r="AN14" s="15">
        <v>0</v>
      </c>
    </row>
    <row r="15" spans="1:40" ht="15" customHeight="1" x14ac:dyDescent="0.3">
      <c r="A15" s="2" t="s">
        <v>329</v>
      </c>
      <c r="B15" s="9"/>
      <c r="C15" s="16">
        <v>0.26</v>
      </c>
      <c r="D15" s="17">
        <v>0.25</v>
      </c>
      <c r="E15" s="18">
        <v>0.27</v>
      </c>
      <c r="F15" s="17">
        <v>0.18</v>
      </c>
      <c r="G15" s="16">
        <v>0.23</v>
      </c>
      <c r="H15" s="16">
        <v>0.28999999999999998</v>
      </c>
      <c r="I15" s="16">
        <v>0.2</v>
      </c>
      <c r="J15" s="16">
        <v>0.43</v>
      </c>
      <c r="K15" s="16">
        <v>0.28999999999999998</v>
      </c>
      <c r="L15" s="16">
        <v>0.22</v>
      </c>
      <c r="M15" s="16">
        <v>0.24</v>
      </c>
      <c r="N15" s="18">
        <v>0.35</v>
      </c>
      <c r="O15" s="17">
        <v>0.26</v>
      </c>
      <c r="P15" s="16">
        <v>0.27</v>
      </c>
      <c r="Q15" s="16">
        <v>0.11</v>
      </c>
      <c r="R15" s="16">
        <v>0</v>
      </c>
      <c r="S15" s="16">
        <v>0.18</v>
      </c>
      <c r="T15" s="16">
        <v>0.24</v>
      </c>
      <c r="U15" s="16">
        <v>0.28999999999999998</v>
      </c>
      <c r="V15" s="16">
        <v>0</v>
      </c>
      <c r="W15" s="16">
        <v>0</v>
      </c>
      <c r="X15" s="16">
        <v>0.3</v>
      </c>
      <c r="Y15" s="16">
        <v>0.38</v>
      </c>
      <c r="Z15" s="18">
        <v>0.28000000000000003</v>
      </c>
      <c r="AA15" s="17">
        <v>0.25</v>
      </c>
      <c r="AB15" s="16">
        <v>0.28000000000000003</v>
      </c>
      <c r="AC15" s="16">
        <v>0.37</v>
      </c>
      <c r="AD15" s="16">
        <v>0.21</v>
      </c>
      <c r="AE15" s="16">
        <v>0.28999999999999998</v>
      </c>
      <c r="AF15" s="18">
        <v>0.45</v>
      </c>
      <c r="AG15" s="17">
        <v>0.24</v>
      </c>
      <c r="AH15" s="16">
        <v>0.28000000000000003</v>
      </c>
      <c r="AI15" s="16">
        <v>0.2</v>
      </c>
      <c r="AJ15" s="16">
        <v>0.28999999999999998</v>
      </c>
      <c r="AK15" s="16">
        <v>0.31</v>
      </c>
      <c r="AL15" s="18">
        <v>0.25</v>
      </c>
      <c r="AM15" s="17">
        <v>0.26</v>
      </c>
      <c r="AN15" s="18">
        <v>0</v>
      </c>
    </row>
    <row r="16" spans="1:40" ht="15" customHeight="1" x14ac:dyDescent="0.3">
      <c r="A16" s="2" t="s">
        <v>329</v>
      </c>
      <c r="B16" s="9" t="s">
        <v>930</v>
      </c>
      <c r="C16" s="13">
        <v>72</v>
      </c>
      <c r="D16" s="14">
        <v>50</v>
      </c>
      <c r="E16" s="15">
        <v>22</v>
      </c>
      <c r="F16" s="14">
        <v>5</v>
      </c>
      <c r="G16" s="13">
        <v>18</v>
      </c>
      <c r="H16" s="13">
        <v>9</v>
      </c>
      <c r="I16" s="13">
        <v>22</v>
      </c>
      <c r="J16" s="13">
        <v>8</v>
      </c>
      <c r="K16" s="13">
        <v>11</v>
      </c>
      <c r="L16" s="13">
        <v>22</v>
      </c>
      <c r="M16" s="13">
        <v>31</v>
      </c>
      <c r="N16" s="15">
        <v>19</v>
      </c>
      <c r="O16" s="14">
        <v>48</v>
      </c>
      <c r="P16" s="13">
        <v>18</v>
      </c>
      <c r="Q16" s="13">
        <v>8</v>
      </c>
      <c r="R16" s="13">
        <v>2</v>
      </c>
      <c r="S16" s="13">
        <v>5</v>
      </c>
      <c r="T16" s="13">
        <v>6</v>
      </c>
      <c r="U16" s="13">
        <v>4</v>
      </c>
      <c r="V16" s="13">
        <v>0</v>
      </c>
      <c r="W16" s="13">
        <v>1</v>
      </c>
      <c r="X16" s="13">
        <v>5</v>
      </c>
      <c r="Y16" s="13">
        <v>7</v>
      </c>
      <c r="Z16" s="15">
        <v>17</v>
      </c>
      <c r="AA16" s="14">
        <v>62</v>
      </c>
      <c r="AB16" s="13">
        <v>11</v>
      </c>
      <c r="AC16" s="13">
        <v>1</v>
      </c>
      <c r="AD16" s="13">
        <v>5</v>
      </c>
      <c r="AE16" s="13">
        <v>5</v>
      </c>
      <c r="AF16" s="15">
        <v>0</v>
      </c>
      <c r="AG16" s="14">
        <v>47</v>
      </c>
      <c r="AH16" s="13">
        <v>26</v>
      </c>
      <c r="AI16" s="13">
        <v>23</v>
      </c>
      <c r="AJ16" s="13">
        <v>23</v>
      </c>
      <c r="AK16" s="13">
        <v>16</v>
      </c>
      <c r="AL16" s="15">
        <v>10</v>
      </c>
      <c r="AM16" s="14">
        <v>72</v>
      </c>
      <c r="AN16" s="15">
        <v>0</v>
      </c>
    </row>
    <row r="17" spans="1:40" ht="15" customHeight="1" x14ac:dyDescent="0.3">
      <c r="A17" s="2" t="s">
        <v>329</v>
      </c>
      <c r="B17" s="9"/>
      <c r="C17" s="16">
        <v>0.34</v>
      </c>
      <c r="D17" s="17">
        <v>0.36</v>
      </c>
      <c r="E17" s="18">
        <v>0.3</v>
      </c>
      <c r="F17" s="17">
        <v>0.24</v>
      </c>
      <c r="G17" s="16">
        <v>0.27</v>
      </c>
      <c r="H17" s="16">
        <v>0.23</v>
      </c>
      <c r="I17" s="20">
        <v>0.47</v>
      </c>
      <c r="J17" s="16">
        <v>0.42</v>
      </c>
      <c r="K17" s="16">
        <v>0.48</v>
      </c>
      <c r="L17" s="16">
        <v>0.27</v>
      </c>
      <c r="M17" s="16">
        <v>0.36</v>
      </c>
      <c r="N17" s="18">
        <v>0.45</v>
      </c>
      <c r="O17" s="17">
        <v>0.34</v>
      </c>
      <c r="P17" s="16">
        <v>0.39</v>
      </c>
      <c r="Q17" s="16">
        <v>0.57999999999999996</v>
      </c>
      <c r="R17" s="16">
        <v>0.5</v>
      </c>
      <c r="S17" s="16">
        <v>0.31</v>
      </c>
      <c r="T17" s="16">
        <v>0.23</v>
      </c>
      <c r="U17" s="16">
        <v>0.33</v>
      </c>
      <c r="V17" s="16">
        <v>0</v>
      </c>
      <c r="W17" s="16">
        <v>0.35</v>
      </c>
      <c r="X17" s="16">
        <v>0.32</v>
      </c>
      <c r="Y17" s="16">
        <v>0.34</v>
      </c>
      <c r="Z17" s="18">
        <v>0.28999999999999998</v>
      </c>
      <c r="AA17" s="19">
        <v>0.37</v>
      </c>
      <c r="AB17" s="20">
        <v>0.22</v>
      </c>
      <c r="AC17" s="16">
        <v>0.15</v>
      </c>
      <c r="AD17" s="16">
        <v>0.26</v>
      </c>
      <c r="AE17" s="16">
        <v>0.25</v>
      </c>
      <c r="AF17" s="18">
        <v>0</v>
      </c>
      <c r="AG17" s="17">
        <v>0.34</v>
      </c>
      <c r="AH17" s="16">
        <v>0.33</v>
      </c>
      <c r="AI17" s="16">
        <v>0.33</v>
      </c>
      <c r="AJ17" s="16">
        <v>0.37</v>
      </c>
      <c r="AK17" s="16">
        <v>0.41</v>
      </c>
      <c r="AL17" s="18">
        <v>0.25</v>
      </c>
      <c r="AM17" s="17">
        <v>0.34</v>
      </c>
      <c r="AN17" s="18">
        <v>0</v>
      </c>
    </row>
    <row r="18" spans="1:40" ht="15" customHeight="1" x14ac:dyDescent="0.3">
      <c r="A18" s="2" t="s">
        <v>329</v>
      </c>
      <c r="B18" s="9"/>
      <c r="D18" s="22"/>
      <c r="E18" s="9"/>
      <c r="F18" s="22"/>
      <c r="I18" s="12" t="s">
        <v>425</v>
      </c>
      <c r="N18" s="11" t="s">
        <v>858</v>
      </c>
      <c r="O18" s="22"/>
      <c r="Z18" s="9"/>
      <c r="AA18" s="10" t="s">
        <v>378</v>
      </c>
      <c r="AF18" s="9"/>
      <c r="AG18" s="22"/>
      <c r="AL18" s="9"/>
      <c r="AM18" s="22"/>
      <c r="AN18" s="9"/>
    </row>
    <row r="19" spans="1:40" ht="15" customHeight="1" x14ac:dyDescent="0.3">
      <c r="A19" s="2" t="s">
        <v>329</v>
      </c>
      <c r="B19" s="9" t="s">
        <v>940</v>
      </c>
      <c r="C19" s="13">
        <v>32</v>
      </c>
      <c r="D19" s="14">
        <v>18</v>
      </c>
      <c r="E19" s="15">
        <v>14</v>
      </c>
      <c r="F19" s="14">
        <v>4</v>
      </c>
      <c r="G19" s="13">
        <v>13</v>
      </c>
      <c r="H19" s="13">
        <v>6</v>
      </c>
      <c r="I19" s="13">
        <v>7</v>
      </c>
      <c r="J19" s="13">
        <v>0</v>
      </c>
      <c r="K19" s="13">
        <v>2</v>
      </c>
      <c r="L19" s="13">
        <v>17</v>
      </c>
      <c r="M19" s="13">
        <v>13</v>
      </c>
      <c r="N19" s="15">
        <v>2</v>
      </c>
      <c r="O19" s="14">
        <v>19</v>
      </c>
      <c r="P19" s="13">
        <v>7</v>
      </c>
      <c r="Q19" s="13">
        <v>2</v>
      </c>
      <c r="R19" s="13">
        <v>0</v>
      </c>
      <c r="S19" s="13">
        <v>4</v>
      </c>
      <c r="T19" s="13">
        <v>7</v>
      </c>
      <c r="U19" s="13">
        <v>1</v>
      </c>
      <c r="V19" s="13">
        <v>0</v>
      </c>
      <c r="W19" s="13">
        <v>1</v>
      </c>
      <c r="X19" s="13">
        <v>2</v>
      </c>
      <c r="Y19" s="13">
        <v>2</v>
      </c>
      <c r="Z19" s="15">
        <v>8</v>
      </c>
      <c r="AA19" s="14">
        <v>25</v>
      </c>
      <c r="AB19" s="13">
        <v>6</v>
      </c>
      <c r="AC19" s="13">
        <v>2</v>
      </c>
      <c r="AD19" s="13">
        <v>3</v>
      </c>
      <c r="AE19" s="13">
        <v>2</v>
      </c>
      <c r="AF19" s="15">
        <v>0</v>
      </c>
      <c r="AG19" s="14">
        <v>21</v>
      </c>
      <c r="AH19" s="13">
        <v>10</v>
      </c>
      <c r="AI19" s="13">
        <v>13</v>
      </c>
      <c r="AJ19" s="13">
        <v>9</v>
      </c>
      <c r="AK19" s="13">
        <v>1</v>
      </c>
      <c r="AL19" s="15">
        <v>9</v>
      </c>
      <c r="AM19" s="14">
        <v>32</v>
      </c>
      <c r="AN19" s="15">
        <v>0</v>
      </c>
    </row>
    <row r="20" spans="1:40" ht="15" customHeight="1" x14ac:dyDescent="0.3">
      <c r="A20" s="2" t="s">
        <v>329</v>
      </c>
      <c r="B20" s="9"/>
      <c r="C20" s="16">
        <v>0.15</v>
      </c>
      <c r="D20" s="17">
        <v>0.13</v>
      </c>
      <c r="E20" s="18">
        <v>0.18</v>
      </c>
      <c r="F20" s="17">
        <v>0.18</v>
      </c>
      <c r="G20" s="16">
        <v>0.2</v>
      </c>
      <c r="H20" s="16">
        <v>0.14000000000000001</v>
      </c>
      <c r="I20" s="16">
        <v>0.15</v>
      </c>
      <c r="J20" s="16">
        <v>0</v>
      </c>
      <c r="K20" s="16">
        <v>0.1</v>
      </c>
      <c r="L20" s="16">
        <v>0.2</v>
      </c>
      <c r="M20" s="16">
        <v>0.15</v>
      </c>
      <c r="N20" s="18">
        <v>0.05</v>
      </c>
      <c r="O20" s="17">
        <v>0.13</v>
      </c>
      <c r="P20" s="16">
        <v>0.14000000000000001</v>
      </c>
      <c r="Q20" s="16">
        <v>0.13</v>
      </c>
      <c r="R20" s="16">
        <v>0</v>
      </c>
      <c r="S20" s="16">
        <v>0.23</v>
      </c>
      <c r="T20" s="16">
        <v>0.27</v>
      </c>
      <c r="U20" s="16">
        <v>7.0000000000000007E-2</v>
      </c>
      <c r="V20" s="16">
        <v>0</v>
      </c>
      <c r="W20" s="16">
        <v>0.32</v>
      </c>
      <c r="X20" s="16">
        <v>0.12</v>
      </c>
      <c r="Y20" s="16">
        <v>0.08</v>
      </c>
      <c r="Z20" s="18">
        <v>0.14000000000000001</v>
      </c>
      <c r="AA20" s="17">
        <v>0.15</v>
      </c>
      <c r="AB20" s="16">
        <v>0.13</v>
      </c>
      <c r="AC20" s="16">
        <v>0.26</v>
      </c>
      <c r="AD20" s="16">
        <v>0.14000000000000001</v>
      </c>
      <c r="AE20" s="16">
        <v>0.09</v>
      </c>
      <c r="AF20" s="18">
        <v>0</v>
      </c>
      <c r="AG20" s="17">
        <v>0.16</v>
      </c>
      <c r="AH20" s="16">
        <v>0.13</v>
      </c>
      <c r="AI20" s="16">
        <v>0.18</v>
      </c>
      <c r="AJ20" s="16">
        <v>0.14000000000000001</v>
      </c>
      <c r="AK20" s="20">
        <v>0.03</v>
      </c>
      <c r="AL20" s="18">
        <v>0.24</v>
      </c>
      <c r="AM20" s="17">
        <v>0.15</v>
      </c>
      <c r="AN20" s="18">
        <v>0</v>
      </c>
    </row>
    <row r="21" spans="1:40" ht="15" customHeight="1" x14ac:dyDescent="0.3">
      <c r="A21" s="2" t="s">
        <v>329</v>
      </c>
      <c r="B21" s="9"/>
      <c r="D21" s="22"/>
      <c r="E21" s="9"/>
      <c r="F21" s="22"/>
      <c r="G21" s="12" t="s">
        <v>385</v>
      </c>
      <c r="L21" s="12" t="s">
        <v>385</v>
      </c>
      <c r="N21" s="9"/>
      <c r="O21" s="22"/>
      <c r="Z21" s="9"/>
      <c r="AA21" s="22"/>
      <c r="AF21" s="9"/>
      <c r="AG21" s="10" t="s">
        <v>381</v>
      </c>
      <c r="AI21" s="12" t="s">
        <v>381</v>
      </c>
      <c r="AL21" s="11" t="s">
        <v>381</v>
      </c>
      <c r="AM21" s="22"/>
      <c r="AN21" s="9"/>
    </row>
    <row r="22" spans="1:40" ht="15" customHeight="1" x14ac:dyDescent="0.3">
      <c r="A22" s="2" t="s">
        <v>329</v>
      </c>
      <c r="B22" s="9" t="s">
        <v>950</v>
      </c>
      <c r="C22" s="13">
        <v>17</v>
      </c>
      <c r="D22" s="14">
        <v>6</v>
      </c>
      <c r="E22" s="15">
        <v>11</v>
      </c>
      <c r="F22" s="14">
        <v>2</v>
      </c>
      <c r="G22" s="13">
        <v>6</v>
      </c>
      <c r="H22" s="13">
        <v>5</v>
      </c>
      <c r="I22" s="13">
        <v>3</v>
      </c>
      <c r="J22" s="13">
        <v>0</v>
      </c>
      <c r="K22" s="13">
        <v>1</v>
      </c>
      <c r="L22" s="13">
        <v>8</v>
      </c>
      <c r="M22" s="13">
        <v>8</v>
      </c>
      <c r="N22" s="15">
        <v>1</v>
      </c>
      <c r="O22" s="14">
        <v>12</v>
      </c>
      <c r="P22" s="13">
        <v>3</v>
      </c>
      <c r="Q22" s="13">
        <v>1</v>
      </c>
      <c r="R22" s="13">
        <v>1</v>
      </c>
      <c r="S22" s="13">
        <v>1</v>
      </c>
      <c r="T22" s="13">
        <v>2</v>
      </c>
      <c r="U22" s="13">
        <v>1</v>
      </c>
      <c r="V22" s="13">
        <v>0</v>
      </c>
      <c r="W22" s="13">
        <v>0</v>
      </c>
      <c r="X22" s="13">
        <v>1</v>
      </c>
      <c r="Y22" s="13">
        <v>3</v>
      </c>
      <c r="Z22" s="15">
        <v>5</v>
      </c>
      <c r="AA22" s="14">
        <v>12</v>
      </c>
      <c r="AB22" s="13">
        <v>5</v>
      </c>
      <c r="AC22" s="13">
        <v>0</v>
      </c>
      <c r="AD22" s="13">
        <v>2</v>
      </c>
      <c r="AE22" s="13">
        <v>1</v>
      </c>
      <c r="AF22" s="15">
        <v>2</v>
      </c>
      <c r="AG22" s="14">
        <v>13</v>
      </c>
      <c r="AH22" s="13">
        <v>4</v>
      </c>
      <c r="AI22" s="13">
        <v>6</v>
      </c>
      <c r="AJ22" s="13">
        <v>7</v>
      </c>
      <c r="AK22" s="13">
        <v>1</v>
      </c>
      <c r="AL22" s="15">
        <v>3</v>
      </c>
      <c r="AM22" s="14">
        <v>17</v>
      </c>
      <c r="AN22" s="15">
        <v>0</v>
      </c>
    </row>
    <row r="23" spans="1:40" ht="15" customHeight="1" x14ac:dyDescent="0.3">
      <c r="A23" s="2" t="s">
        <v>329</v>
      </c>
      <c r="B23" s="9"/>
      <c r="C23" s="16">
        <v>0.08</v>
      </c>
      <c r="D23" s="19">
        <v>0.05</v>
      </c>
      <c r="E23" s="21">
        <v>0.14000000000000001</v>
      </c>
      <c r="F23" s="17">
        <v>0.09</v>
      </c>
      <c r="G23" s="16">
        <v>0.1</v>
      </c>
      <c r="H23" s="16">
        <v>0.12</v>
      </c>
      <c r="I23" s="16">
        <v>0.06</v>
      </c>
      <c r="J23" s="16">
        <v>0</v>
      </c>
      <c r="K23" s="16">
        <v>0.05</v>
      </c>
      <c r="L23" s="16">
        <v>0.1</v>
      </c>
      <c r="M23" s="16">
        <v>0.09</v>
      </c>
      <c r="N23" s="18">
        <v>0.02</v>
      </c>
      <c r="O23" s="17">
        <v>0.09</v>
      </c>
      <c r="P23" s="16">
        <v>0.06</v>
      </c>
      <c r="Q23" s="16">
        <v>0.06</v>
      </c>
      <c r="R23" s="16">
        <v>0.25</v>
      </c>
      <c r="S23" s="16">
        <v>0.06</v>
      </c>
      <c r="T23" s="16">
        <v>0.08</v>
      </c>
      <c r="U23" s="16">
        <v>0.08</v>
      </c>
      <c r="V23" s="16">
        <v>0</v>
      </c>
      <c r="W23" s="16">
        <v>0</v>
      </c>
      <c r="X23" s="16">
        <v>0.06</v>
      </c>
      <c r="Y23" s="16">
        <v>0.13</v>
      </c>
      <c r="Z23" s="18">
        <v>0.08</v>
      </c>
      <c r="AA23" s="17">
        <v>7.0000000000000007E-2</v>
      </c>
      <c r="AB23" s="16">
        <v>0.1</v>
      </c>
      <c r="AC23" s="16">
        <v>0</v>
      </c>
      <c r="AD23" s="16">
        <v>0.11</v>
      </c>
      <c r="AE23" s="16">
        <v>0.04</v>
      </c>
      <c r="AF23" s="18">
        <v>0.55000000000000004</v>
      </c>
      <c r="AG23" s="17">
        <v>0.1</v>
      </c>
      <c r="AH23" s="16">
        <v>0.05</v>
      </c>
      <c r="AI23" s="16">
        <v>0.09</v>
      </c>
      <c r="AJ23" s="16">
        <v>0.11</v>
      </c>
      <c r="AK23" s="16">
        <v>0.02</v>
      </c>
      <c r="AL23" s="18">
        <v>7.0000000000000007E-2</v>
      </c>
      <c r="AM23" s="17">
        <v>0.08</v>
      </c>
      <c r="AN23" s="18">
        <v>0</v>
      </c>
    </row>
    <row r="24" spans="1:40" ht="15" customHeight="1" x14ac:dyDescent="0.3">
      <c r="A24" s="2" t="s">
        <v>329</v>
      </c>
      <c r="B24" s="9"/>
      <c r="D24" s="22"/>
      <c r="E24" s="11" t="s">
        <v>377</v>
      </c>
      <c r="F24" s="22"/>
      <c r="N24" s="9"/>
      <c r="O24" s="22"/>
      <c r="Z24" s="9"/>
      <c r="AA24" s="22"/>
      <c r="AF24" s="9"/>
      <c r="AG24" s="22"/>
      <c r="AL24" s="9"/>
      <c r="AM24" s="22"/>
      <c r="AN24" s="9"/>
    </row>
    <row r="25" spans="1:40" ht="15" customHeight="1" x14ac:dyDescent="0.3">
      <c r="A25" s="2" t="s">
        <v>329</v>
      </c>
      <c r="B25" s="9" t="s">
        <v>774</v>
      </c>
      <c r="C25" s="13">
        <v>1</v>
      </c>
      <c r="D25" s="14">
        <v>1</v>
      </c>
      <c r="E25" s="15">
        <v>0</v>
      </c>
      <c r="F25" s="14">
        <v>0</v>
      </c>
      <c r="G25" s="13">
        <v>0</v>
      </c>
      <c r="H25" s="13">
        <v>0</v>
      </c>
      <c r="I25" s="13">
        <v>0</v>
      </c>
      <c r="J25" s="13">
        <v>1</v>
      </c>
      <c r="K25" s="13">
        <v>0</v>
      </c>
      <c r="L25" s="13">
        <v>0</v>
      </c>
      <c r="M25" s="13">
        <v>0</v>
      </c>
      <c r="N25" s="15">
        <v>1</v>
      </c>
      <c r="O25" s="14">
        <v>1</v>
      </c>
      <c r="P25" s="13">
        <v>0</v>
      </c>
      <c r="Q25" s="13">
        <v>0</v>
      </c>
      <c r="R25" s="13">
        <v>0</v>
      </c>
      <c r="S25" s="13">
        <v>0</v>
      </c>
      <c r="T25" s="13">
        <v>0</v>
      </c>
      <c r="U25" s="13">
        <v>0</v>
      </c>
      <c r="V25" s="13">
        <v>0</v>
      </c>
      <c r="W25" s="13">
        <v>0</v>
      </c>
      <c r="X25" s="13">
        <v>1</v>
      </c>
      <c r="Y25" s="13">
        <v>0</v>
      </c>
      <c r="Z25" s="15">
        <v>0</v>
      </c>
      <c r="AA25" s="14">
        <v>1</v>
      </c>
      <c r="AB25" s="13">
        <v>0</v>
      </c>
      <c r="AC25" s="13">
        <v>0</v>
      </c>
      <c r="AD25" s="13">
        <v>0</v>
      </c>
      <c r="AE25" s="13">
        <v>0</v>
      </c>
      <c r="AF25" s="15">
        <v>0</v>
      </c>
      <c r="AG25" s="14">
        <v>1</v>
      </c>
      <c r="AH25" s="13">
        <v>0</v>
      </c>
      <c r="AI25" s="13">
        <v>1</v>
      </c>
      <c r="AJ25" s="13">
        <v>0</v>
      </c>
      <c r="AK25" s="13">
        <v>0</v>
      </c>
      <c r="AL25" s="15">
        <v>0</v>
      </c>
      <c r="AM25" s="14">
        <v>1</v>
      </c>
      <c r="AN25" s="15">
        <v>0</v>
      </c>
    </row>
    <row r="26" spans="1:40" ht="15" customHeight="1" x14ac:dyDescent="0.3">
      <c r="A26" s="2" t="s">
        <v>329</v>
      </c>
      <c r="B26" s="9"/>
      <c r="C26" s="3" t="s">
        <v>422</v>
      </c>
      <c r="D26" s="17">
        <v>0.01</v>
      </c>
      <c r="E26" s="18">
        <v>0</v>
      </c>
      <c r="F26" s="17">
        <v>0</v>
      </c>
      <c r="G26" s="16">
        <v>0</v>
      </c>
      <c r="H26" s="16">
        <v>0</v>
      </c>
      <c r="I26" s="16">
        <v>0</v>
      </c>
      <c r="J26" s="16">
        <v>0.05</v>
      </c>
      <c r="K26" s="16">
        <v>0</v>
      </c>
      <c r="L26" s="16">
        <v>0</v>
      </c>
      <c r="M26" s="16">
        <v>0</v>
      </c>
      <c r="N26" s="18">
        <v>0.02</v>
      </c>
      <c r="O26" s="17">
        <v>0.01</v>
      </c>
      <c r="P26" s="16">
        <v>0</v>
      </c>
      <c r="Q26" s="16">
        <v>0</v>
      </c>
      <c r="R26" s="16">
        <v>0</v>
      </c>
      <c r="S26" s="16">
        <v>0</v>
      </c>
      <c r="T26" s="16">
        <v>0</v>
      </c>
      <c r="U26" s="16">
        <v>0</v>
      </c>
      <c r="V26" s="16">
        <v>0</v>
      </c>
      <c r="W26" s="16">
        <v>0</v>
      </c>
      <c r="X26" s="16">
        <v>0.06</v>
      </c>
      <c r="Y26" s="16">
        <v>0</v>
      </c>
      <c r="Z26" s="18">
        <v>0</v>
      </c>
      <c r="AA26" s="17">
        <v>0.01</v>
      </c>
      <c r="AB26" s="16">
        <v>0</v>
      </c>
      <c r="AC26" s="16">
        <v>0</v>
      </c>
      <c r="AD26" s="16">
        <v>0</v>
      </c>
      <c r="AE26" s="16">
        <v>0</v>
      </c>
      <c r="AF26" s="18">
        <v>0</v>
      </c>
      <c r="AG26" s="17">
        <v>0.01</v>
      </c>
      <c r="AH26" s="16">
        <v>0</v>
      </c>
      <c r="AI26" s="16">
        <v>0.01</v>
      </c>
      <c r="AJ26" s="16">
        <v>0</v>
      </c>
      <c r="AK26" s="16">
        <v>0</v>
      </c>
      <c r="AL26" s="18">
        <v>0</v>
      </c>
      <c r="AM26" s="23" t="s">
        <v>422</v>
      </c>
      <c r="AN26" s="18">
        <v>0</v>
      </c>
    </row>
    <row r="27" spans="1:40" ht="15" customHeight="1" x14ac:dyDescent="0.3">
      <c r="A27" s="2" t="s">
        <v>329</v>
      </c>
      <c r="B27" s="9" t="s">
        <v>960</v>
      </c>
      <c r="C27" s="13">
        <v>92</v>
      </c>
      <c r="D27" s="14">
        <v>63</v>
      </c>
      <c r="E27" s="15">
        <v>29</v>
      </c>
      <c r="F27" s="14">
        <v>10</v>
      </c>
      <c r="G27" s="13">
        <v>27</v>
      </c>
      <c r="H27" s="13">
        <v>21</v>
      </c>
      <c r="I27" s="13">
        <v>15</v>
      </c>
      <c r="J27" s="13">
        <v>10</v>
      </c>
      <c r="K27" s="13">
        <v>8</v>
      </c>
      <c r="L27" s="13">
        <v>37</v>
      </c>
      <c r="M27" s="13">
        <v>36</v>
      </c>
      <c r="N27" s="15">
        <v>19</v>
      </c>
      <c r="O27" s="14">
        <v>62</v>
      </c>
      <c r="P27" s="13">
        <v>20</v>
      </c>
      <c r="Q27" s="13">
        <v>3</v>
      </c>
      <c r="R27" s="13">
        <v>1</v>
      </c>
      <c r="S27" s="13">
        <v>7</v>
      </c>
      <c r="T27" s="13">
        <v>10</v>
      </c>
      <c r="U27" s="13">
        <v>6</v>
      </c>
      <c r="V27" s="13">
        <v>0</v>
      </c>
      <c r="W27" s="13">
        <v>1</v>
      </c>
      <c r="X27" s="13">
        <v>6</v>
      </c>
      <c r="Y27" s="13">
        <v>10</v>
      </c>
      <c r="Z27" s="15">
        <v>28</v>
      </c>
      <c r="AA27" s="14">
        <v>65</v>
      </c>
      <c r="AB27" s="13">
        <v>27</v>
      </c>
      <c r="AC27" s="13">
        <v>4</v>
      </c>
      <c r="AD27" s="13">
        <v>9</v>
      </c>
      <c r="AE27" s="13">
        <v>12</v>
      </c>
      <c r="AF27" s="15">
        <v>2</v>
      </c>
      <c r="AG27" s="14">
        <v>53</v>
      </c>
      <c r="AH27" s="13">
        <v>38</v>
      </c>
      <c r="AI27" s="13">
        <v>28</v>
      </c>
      <c r="AJ27" s="13">
        <v>25</v>
      </c>
      <c r="AK27" s="13">
        <v>21</v>
      </c>
      <c r="AL27" s="15">
        <v>18</v>
      </c>
      <c r="AM27" s="14">
        <v>92</v>
      </c>
      <c r="AN27" s="15">
        <v>0</v>
      </c>
    </row>
    <row r="28" spans="1:40" ht="15" customHeight="1" x14ac:dyDescent="0.3">
      <c r="A28" s="2" t="s">
        <v>329</v>
      </c>
      <c r="B28" s="9"/>
      <c r="C28" s="16">
        <v>0.43</v>
      </c>
      <c r="D28" s="17">
        <v>0.46</v>
      </c>
      <c r="E28" s="18">
        <v>0.38</v>
      </c>
      <c r="F28" s="17">
        <v>0.49</v>
      </c>
      <c r="G28" s="16">
        <v>0.42</v>
      </c>
      <c r="H28" s="16">
        <v>0.52</v>
      </c>
      <c r="I28" s="16">
        <v>0.32</v>
      </c>
      <c r="J28" s="16">
        <v>0.53</v>
      </c>
      <c r="K28" s="16">
        <v>0.38</v>
      </c>
      <c r="L28" s="16">
        <v>0.44</v>
      </c>
      <c r="M28" s="16">
        <v>0.41</v>
      </c>
      <c r="N28" s="18">
        <v>0.45</v>
      </c>
      <c r="O28" s="17">
        <v>0.44</v>
      </c>
      <c r="P28" s="16">
        <v>0.41</v>
      </c>
      <c r="Q28" s="16">
        <v>0.23</v>
      </c>
      <c r="R28" s="16">
        <v>0.25</v>
      </c>
      <c r="S28" s="16">
        <v>0.4</v>
      </c>
      <c r="T28" s="16">
        <v>0.42</v>
      </c>
      <c r="U28" s="16">
        <v>0.52</v>
      </c>
      <c r="V28" s="16">
        <v>0</v>
      </c>
      <c r="W28" s="16">
        <v>0.33</v>
      </c>
      <c r="X28" s="16">
        <v>0.44</v>
      </c>
      <c r="Y28" s="16">
        <v>0.46</v>
      </c>
      <c r="Z28" s="18">
        <v>0.49</v>
      </c>
      <c r="AA28" s="19">
        <v>0.39</v>
      </c>
      <c r="AB28" s="20">
        <v>0.56000000000000005</v>
      </c>
      <c r="AC28" s="16">
        <v>0.59</v>
      </c>
      <c r="AD28" s="16">
        <v>0.49</v>
      </c>
      <c r="AE28" s="16">
        <v>0.62</v>
      </c>
      <c r="AF28" s="18">
        <v>0.45</v>
      </c>
      <c r="AG28" s="17">
        <v>0.39</v>
      </c>
      <c r="AH28" s="16">
        <v>0.49</v>
      </c>
      <c r="AI28" s="16">
        <v>0.4</v>
      </c>
      <c r="AJ28" s="16">
        <v>0.39</v>
      </c>
      <c r="AK28" s="16">
        <v>0.54</v>
      </c>
      <c r="AL28" s="18">
        <v>0.44</v>
      </c>
      <c r="AM28" s="17">
        <v>0.43</v>
      </c>
      <c r="AN28" s="18">
        <v>0</v>
      </c>
    </row>
    <row r="29" spans="1:40" ht="15" customHeight="1" x14ac:dyDescent="0.3">
      <c r="A29" s="2" t="s">
        <v>329</v>
      </c>
      <c r="B29" s="9"/>
      <c r="D29" s="22"/>
      <c r="E29" s="9"/>
      <c r="F29" s="22"/>
      <c r="N29" s="9"/>
      <c r="O29" s="22"/>
      <c r="Z29" s="9"/>
      <c r="AA29" s="22"/>
      <c r="AB29" s="12" t="s">
        <v>377</v>
      </c>
      <c r="AF29" s="9"/>
      <c r="AG29" s="22"/>
      <c r="AL29" s="9"/>
      <c r="AM29" s="22"/>
      <c r="AN29" s="9"/>
    </row>
    <row r="30" spans="1:40" ht="15" customHeight="1" x14ac:dyDescent="0.3">
      <c r="A30" s="2" t="s">
        <v>329</v>
      </c>
      <c r="B30" s="9" t="s">
        <v>970</v>
      </c>
      <c r="C30" s="13">
        <v>48</v>
      </c>
      <c r="D30" s="14">
        <v>24</v>
      </c>
      <c r="E30" s="15">
        <v>24</v>
      </c>
      <c r="F30" s="14">
        <v>5</v>
      </c>
      <c r="G30" s="13">
        <v>20</v>
      </c>
      <c r="H30" s="13">
        <v>10</v>
      </c>
      <c r="I30" s="13">
        <v>10</v>
      </c>
      <c r="J30" s="13">
        <v>0</v>
      </c>
      <c r="K30" s="13">
        <v>3</v>
      </c>
      <c r="L30" s="13">
        <v>25</v>
      </c>
      <c r="M30" s="13">
        <v>20</v>
      </c>
      <c r="N30" s="15">
        <v>3</v>
      </c>
      <c r="O30" s="14">
        <v>31</v>
      </c>
      <c r="P30" s="13">
        <v>9</v>
      </c>
      <c r="Q30" s="13">
        <v>3</v>
      </c>
      <c r="R30" s="13">
        <v>1</v>
      </c>
      <c r="S30" s="13">
        <v>5</v>
      </c>
      <c r="T30" s="13">
        <v>8</v>
      </c>
      <c r="U30" s="13">
        <v>2</v>
      </c>
      <c r="V30" s="13">
        <v>0</v>
      </c>
      <c r="W30" s="13">
        <v>1</v>
      </c>
      <c r="X30" s="13">
        <v>3</v>
      </c>
      <c r="Y30" s="13">
        <v>4</v>
      </c>
      <c r="Z30" s="15">
        <v>13</v>
      </c>
      <c r="AA30" s="14">
        <v>38</v>
      </c>
      <c r="AB30" s="13">
        <v>11</v>
      </c>
      <c r="AC30" s="13">
        <v>2</v>
      </c>
      <c r="AD30" s="13">
        <v>5</v>
      </c>
      <c r="AE30" s="13">
        <v>2</v>
      </c>
      <c r="AF30" s="15">
        <v>2</v>
      </c>
      <c r="AG30" s="14">
        <v>34</v>
      </c>
      <c r="AH30" s="13">
        <v>14</v>
      </c>
      <c r="AI30" s="13">
        <v>19</v>
      </c>
      <c r="AJ30" s="13">
        <v>16</v>
      </c>
      <c r="AK30" s="13">
        <v>2</v>
      </c>
      <c r="AL30" s="15">
        <v>12</v>
      </c>
      <c r="AM30" s="14">
        <v>48</v>
      </c>
      <c r="AN30" s="15">
        <v>0</v>
      </c>
    </row>
    <row r="31" spans="1:40" ht="15" customHeight="1" x14ac:dyDescent="0.3">
      <c r="A31" s="2" t="s">
        <v>329</v>
      </c>
      <c r="B31" s="9"/>
      <c r="C31" s="16">
        <v>0.23</v>
      </c>
      <c r="D31" s="19">
        <v>0.18</v>
      </c>
      <c r="E31" s="21">
        <v>0.32</v>
      </c>
      <c r="F31" s="17">
        <v>0.27</v>
      </c>
      <c r="G31" s="16">
        <v>0.3</v>
      </c>
      <c r="H31" s="16">
        <v>0.26</v>
      </c>
      <c r="I31" s="16">
        <v>0.22</v>
      </c>
      <c r="J31" s="16">
        <v>0</v>
      </c>
      <c r="K31" s="16">
        <v>0.14000000000000001</v>
      </c>
      <c r="L31" s="16">
        <v>0.3</v>
      </c>
      <c r="M31" s="16">
        <v>0.23</v>
      </c>
      <c r="N31" s="21">
        <v>0.08</v>
      </c>
      <c r="O31" s="17">
        <v>0.22</v>
      </c>
      <c r="P31" s="16">
        <v>0.2</v>
      </c>
      <c r="Q31" s="16">
        <v>0.19</v>
      </c>
      <c r="R31" s="16">
        <v>0.25</v>
      </c>
      <c r="S31" s="16">
        <v>0.28999999999999998</v>
      </c>
      <c r="T31" s="16">
        <v>0.35</v>
      </c>
      <c r="U31" s="16">
        <v>0.15</v>
      </c>
      <c r="V31" s="16">
        <v>0</v>
      </c>
      <c r="W31" s="16">
        <v>0.32</v>
      </c>
      <c r="X31" s="16">
        <v>0.18</v>
      </c>
      <c r="Y31" s="16">
        <v>0.21</v>
      </c>
      <c r="Z31" s="18">
        <v>0.22</v>
      </c>
      <c r="AA31" s="17">
        <v>0.23</v>
      </c>
      <c r="AB31" s="16">
        <v>0.23</v>
      </c>
      <c r="AC31" s="16">
        <v>0.26</v>
      </c>
      <c r="AD31" s="16">
        <v>0.25</v>
      </c>
      <c r="AE31" s="16">
        <v>0.13</v>
      </c>
      <c r="AF31" s="18">
        <v>0.55000000000000004</v>
      </c>
      <c r="AG31" s="17">
        <v>0.25</v>
      </c>
      <c r="AH31" s="16">
        <v>0.18</v>
      </c>
      <c r="AI31" s="16">
        <v>0.26</v>
      </c>
      <c r="AJ31" s="16">
        <v>0.24</v>
      </c>
      <c r="AK31" s="20">
        <v>0.05</v>
      </c>
      <c r="AL31" s="18">
        <v>0.3</v>
      </c>
      <c r="AM31" s="17">
        <v>0.23</v>
      </c>
      <c r="AN31" s="18">
        <v>0</v>
      </c>
    </row>
    <row r="32" spans="1:40" ht="15" customHeight="1" x14ac:dyDescent="0.3">
      <c r="A32" s="2" t="s">
        <v>329</v>
      </c>
      <c r="B32" s="9"/>
      <c r="C32" s="28"/>
      <c r="D32" s="29"/>
      <c r="E32" s="48" t="s">
        <v>377</v>
      </c>
      <c r="F32" s="29"/>
      <c r="G32" s="47" t="s">
        <v>385</v>
      </c>
      <c r="H32" s="47" t="s">
        <v>385</v>
      </c>
      <c r="I32" s="28"/>
      <c r="J32" s="28"/>
      <c r="K32" s="28"/>
      <c r="L32" s="47" t="s">
        <v>385</v>
      </c>
      <c r="M32" s="47" t="s">
        <v>385</v>
      </c>
      <c r="N32" s="30"/>
      <c r="O32" s="29"/>
      <c r="P32" s="28"/>
      <c r="Q32" s="28"/>
      <c r="R32" s="28"/>
      <c r="S32" s="28"/>
      <c r="T32" s="28"/>
      <c r="U32" s="28"/>
      <c r="V32" s="28"/>
      <c r="W32" s="28"/>
      <c r="X32" s="28"/>
      <c r="Y32" s="28"/>
      <c r="Z32" s="30"/>
      <c r="AA32" s="29"/>
      <c r="AB32" s="28"/>
      <c r="AC32" s="28"/>
      <c r="AD32" s="28"/>
      <c r="AE32" s="28"/>
      <c r="AF32" s="30"/>
      <c r="AG32" s="49" t="s">
        <v>381</v>
      </c>
      <c r="AH32" s="28"/>
      <c r="AI32" s="47" t="s">
        <v>381</v>
      </c>
      <c r="AJ32" s="47" t="s">
        <v>381</v>
      </c>
      <c r="AK32" s="28"/>
      <c r="AL32" s="48" t="s">
        <v>381</v>
      </c>
      <c r="AM32" s="29"/>
      <c r="AN32" s="30"/>
    </row>
    <row r="33" spans="1:2" x14ac:dyDescent="0.3">
      <c r="A33" s="2" t="s">
        <v>329</v>
      </c>
      <c r="B33" s="2" t="s">
        <v>457</v>
      </c>
    </row>
    <row r="34" spans="1:2" x14ac:dyDescent="0.3">
      <c r="A34" s="2" t="s">
        <v>329</v>
      </c>
      <c r="B34" s="2" t="s">
        <v>458</v>
      </c>
    </row>
    <row r="35" spans="1:2" ht="15" customHeight="1" x14ac:dyDescent="0.3">
      <c r="A35" s="2" t="s">
        <v>329</v>
      </c>
    </row>
    <row r="36" spans="1:2" ht="15" customHeight="1" x14ac:dyDescent="0.3">
      <c r="A36" s="2" t="s">
        <v>329</v>
      </c>
      <c r="B36" s="2" t="s">
        <v>459</v>
      </c>
    </row>
  </sheetData>
  <mergeCells count="6">
    <mergeCell ref="AM6:AN6"/>
    <mergeCell ref="D6:E6"/>
    <mergeCell ref="F6:N6"/>
    <mergeCell ref="O6:Z6"/>
    <mergeCell ref="AA6:AF6"/>
    <mergeCell ref="AG6:AL6"/>
  </mergeCells>
  <hyperlinks>
    <hyperlink ref="B1" location="'Contents'!E1" display="&lt;&lt; Contents" xr:uid="{00000000-0004-0000-7700-000000000000}"/>
  </hyperlinks>
  <pageMargins left="0.7" right="0.7" top="0.75" bottom="0.75" header="0.3" footer="0.3"/>
  <headerFooter>
    <oddHeader>&amp;L&amp;"Aptos"&amp;12&amp;K000000 Classification: CONFIDENTIAL&amp;1#_x000D_</oddHeader>
  </headerFooter>
</worksheet>
</file>

<file path=xl/worksheets/sheet1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800-000000000000}">
  <dimension ref="A1:AN36"/>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1406</v>
      </c>
    </row>
    <row r="4" spans="1:40" x14ac:dyDescent="0.3">
      <c r="A4" s="2" t="s">
        <v>329</v>
      </c>
      <c r="B4" s="2" t="s">
        <v>1407</v>
      </c>
    </row>
    <row r="5" spans="1:40" x14ac:dyDescent="0.3">
      <c r="A5" s="2" t="s">
        <v>329</v>
      </c>
      <c r="B5" s="2" t="s">
        <v>73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467</v>
      </c>
      <c r="D9" s="14">
        <v>268</v>
      </c>
      <c r="E9" s="15">
        <v>197</v>
      </c>
      <c r="F9" s="14">
        <v>10</v>
      </c>
      <c r="G9" s="13">
        <v>47</v>
      </c>
      <c r="H9" s="13">
        <v>41</v>
      </c>
      <c r="I9" s="13">
        <v>75</v>
      </c>
      <c r="J9" s="13">
        <v>72</v>
      </c>
      <c r="K9" s="13">
        <v>222</v>
      </c>
      <c r="L9" s="13">
        <v>57</v>
      </c>
      <c r="M9" s="13">
        <v>116</v>
      </c>
      <c r="N9" s="15">
        <v>294</v>
      </c>
      <c r="O9" s="14">
        <v>335</v>
      </c>
      <c r="P9" s="13">
        <v>70</v>
      </c>
      <c r="Q9" s="13">
        <v>40</v>
      </c>
      <c r="R9" s="13">
        <v>20</v>
      </c>
      <c r="S9" s="13">
        <v>39</v>
      </c>
      <c r="T9" s="13">
        <v>62</v>
      </c>
      <c r="U9" s="13">
        <v>26</v>
      </c>
      <c r="V9" s="13">
        <v>1</v>
      </c>
      <c r="W9" s="13">
        <v>14</v>
      </c>
      <c r="X9" s="13">
        <v>52</v>
      </c>
      <c r="Y9" s="13">
        <v>44</v>
      </c>
      <c r="Z9" s="15">
        <v>99</v>
      </c>
      <c r="AA9" s="14">
        <v>416</v>
      </c>
      <c r="AB9" s="13">
        <v>51</v>
      </c>
      <c r="AC9" s="13">
        <v>6</v>
      </c>
      <c r="AD9" s="13">
        <v>21</v>
      </c>
      <c r="AE9" s="13">
        <v>22</v>
      </c>
      <c r="AF9" s="15">
        <v>2</v>
      </c>
      <c r="AG9" s="14">
        <v>347</v>
      </c>
      <c r="AH9" s="13">
        <v>120</v>
      </c>
      <c r="AI9" s="13">
        <v>194</v>
      </c>
      <c r="AJ9" s="13">
        <v>153</v>
      </c>
      <c r="AK9" s="13">
        <v>67</v>
      </c>
      <c r="AL9" s="15">
        <v>53</v>
      </c>
      <c r="AM9" s="14">
        <v>467</v>
      </c>
      <c r="AN9" s="15">
        <v>0</v>
      </c>
    </row>
    <row r="10" spans="1:40" ht="15" customHeight="1" x14ac:dyDescent="0.3">
      <c r="A10" s="2" t="s">
        <v>329</v>
      </c>
      <c r="B10" s="9" t="s">
        <v>338</v>
      </c>
      <c r="C10" s="13">
        <v>462</v>
      </c>
      <c r="D10" s="14">
        <v>266</v>
      </c>
      <c r="E10" s="15">
        <v>197</v>
      </c>
      <c r="F10" s="14">
        <v>9</v>
      </c>
      <c r="G10" s="13">
        <v>44</v>
      </c>
      <c r="H10" s="13">
        <v>41</v>
      </c>
      <c r="I10" s="13">
        <v>75</v>
      </c>
      <c r="J10" s="13">
        <v>69</v>
      </c>
      <c r="K10" s="13">
        <v>224</v>
      </c>
      <c r="L10" s="13">
        <v>54</v>
      </c>
      <c r="M10" s="13">
        <v>116</v>
      </c>
      <c r="N10" s="15">
        <v>292</v>
      </c>
      <c r="O10" s="14">
        <v>336</v>
      </c>
      <c r="P10" s="13">
        <v>67</v>
      </c>
      <c r="Q10" s="13">
        <v>38</v>
      </c>
      <c r="R10" s="13">
        <v>18</v>
      </c>
      <c r="S10" s="13">
        <v>38</v>
      </c>
      <c r="T10" s="13">
        <v>60</v>
      </c>
      <c r="U10" s="13">
        <v>25</v>
      </c>
      <c r="V10" s="13">
        <v>1</v>
      </c>
      <c r="W10" s="13">
        <v>12</v>
      </c>
      <c r="X10" s="13">
        <v>53</v>
      </c>
      <c r="Y10" s="13">
        <v>41</v>
      </c>
      <c r="Z10" s="15">
        <v>109</v>
      </c>
      <c r="AA10" s="14">
        <v>411</v>
      </c>
      <c r="AB10" s="13">
        <v>51</v>
      </c>
      <c r="AC10" s="13">
        <v>6</v>
      </c>
      <c r="AD10" s="13">
        <v>22</v>
      </c>
      <c r="AE10" s="13">
        <v>19</v>
      </c>
      <c r="AF10" s="15">
        <v>4</v>
      </c>
      <c r="AG10" s="14">
        <v>342</v>
      </c>
      <c r="AH10" s="13">
        <v>121</v>
      </c>
      <c r="AI10" s="13">
        <v>177</v>
      </c>
      <c r="AJ10" s="13">
        <v>165</v>
      </c>
      <c r="AK10" s="13">
        <v>70</v>
      </c>
      <c r="AL10" s="15">
        <v>51</v>
      </c>
      <c r="AM10" s="14">
        <v>462</v>
      </c>
      <c r="AN10" s="15">
        <v>0</v>
      </c>
    </row>
    <row r="11" spans="1:40" ht="15" customHeight="1" x14ac:dyDescent="0.3">
      <c r="A11" s="2" t="s">
        <v>329</v>
      </c>
      <c r="B11" s="9" t="s">
        <v>909</v>
      </c>
      <c r="C11" s="13">
        <v>44</v>
      </c>
      <c r="D11" s="14">
        <v>28</v>
      </c>
      <c r="E11" s="15">
        <v>16</v>
      </c>
      <c r="F11" s="14">
        <v>3</v>
      </c>
      <c r="G11" s="13">
        <v>3</v>
      </c>
      <c r="H11" s="13">
        <v>9</v>
      </c>
      <c r="I11" s="13">
        <v>3</v>
      </c>
      <c r="J11" s="13">
        <v>7</v>
      </c>
      <c r="K11" s="13">
        <v>19</v>
      </c>
      <c r="L11" s="13">
        <v>5</v>
      </c>
      <c r="M11" s="13">
        <v>12</v>
      </c>
      <c r="N11" s="15">
        <v>26</v>
      </c>
      <c r="O11" s="14">
        <v>30</v>
      </c>
      <c r="P11" s="13">
        <v>6</v>
      </c>
      <c r="Q11" s="13">
        <v>3</v>
      </c>
      <c r="R11" s="13">
        <v>2</v>
      </c>
      <c r="S11" s="13">
        <v>4</v>
      </c>
      <c r="T11" s="13">
        <v>8</v>
      </c>
      <c r="U11" s="13">
        <v>2</v>
      </c>
      <c r="V11" s="13">
        <v>0</v>
      </c>
      <c r="W11" s="13">
        <v>1</v>
      </c>
      <c r="X11" s="13">
        <v>2</v>
      </c>
      <c r="Y11" s="13">
        <v>2</v>
      </c>
      <c r="Z11" s="15">
        <v>15</v>
      </c>
      <c r="AA11" s="14">
        <v>37</v>
      </c>
      <c r="AB11" s="13">
        <v>7</v>
      </c>
      <c r="AC11" s="13">
        <v>1</v>
      </c>
      <c r="AD11" s="13">
        <v>2</v>
      </c>
      <c r="AE11" s="13">
        <v>4</v>
      </c>
      <c r="AF11" s="15">
        <v>0</v>
      </c>
      <c r="AG11" s="14">
        <v>29</v>
      </c>
      <c r="AH11" s="13">
        <v>14</v>
      </c>
      <c r="AI11" s="13">
        <v>15</v>
      </c>
      <c r="AJ11" s="13">
        <v>14</v>
      </c>
      <c r="AK11" s="13">
        <v>7</v>
      </c>
      <c r="AL11" s="15">
        <v>7</v>
      </c>
      <c r="AM11" s="14">
        <v>44</v>
      </c>
      <c r="AN11" s="15">
        <v>0</v>
      </c>
    </row>
    <row r="12" spans="1:40" ht="15" customHeight="1" x14ac:dyDescent="0.3">
      <c r="A12" s="2" t="s">
        <v>329</v>
      </c>
      <c r="B12" s="9"/>
      <c r="C12" s="16">
        <v>0.09</v>
      </c>
      <c r="D12" s="17">
        <v>0.11</v>
      </c>
      <c r="E12" s="18">
        <v>0.08</v>
      </c>
      <c r="F12" s="17">
        <v>0.31</v>
      </c>
      <c r="G12" s="16">
        <v>0.06</v>
      </c>
      <c r="H12" s="20">
        <v>0.22</v>
      </c>
      <c r="I12" s="16">
        <v>0.05</v>
      </c>
      <c r="J12" s="16">
        <v>0.11</v>
      </c>
      <c r="K12" s="16">
        <v>0.08</v>
      </c>
      <c r="L12" s="16">
        <v>0.1</v>
      </c>
      <c r="M12" s="16">
        <v>0.11</v>
      </c>
      <c r="N12" s="18">
        <v>0.09</v>
      </c>
      <c r="O12" s="17">
        <v>0.09</v>
      </c>
      <c r="P12" s="16">
        <v>0.09</v>
      </c>
      <c r="Q12" s="16">
        <v>0.08</v>
      </c>
      <c r="R12" s="16">
        <v>0.09</v>
      </c>
      <c r="S12" s="16">
        <v>0.1</v>
      </c>
      <c r="T12" s="16">
        <v>0.14000000000000001</v>
      </c>
      <c r="U12" s="16">
        <v>7.0000000000000007E-2</v>
      </c>
      <c r="V12" s="16">
        <v>0</v>
      </c>
      <c r="W12" s="16">
        <v>0.08</v>
      </c>
      <c r="X12" s="16">
        <v>0.03</v>
      </c>
      <c r="Y12" s="16">
        <v>0.04</v>
      </c>
      <c r="Z12" s="18">
        <v>0.14000000000000001</v>
      </c>
      <c r="AA12" s="17">
        <v>0.09</v>
      </c>
      <c r="AB12" s="16">
        <v>0.14000000000000001</v>
      </c>
      <c r="AC12" s="16">
        <v>0.14000000000000001</v>
      </c>
      <c r="AD12" s="16">
        <v>0.08</v>
      </c>
      <c r="AE12" s="16">
        <v>0.24</v>
      </c>
      <c r="AF12" s="18">
        <v>0</v>
      </c>
      <c r="AG12" s="17">
        <v>0.09</v>
      </c>
      <c r="AH12" s="16">
        <v>0.12</v>
      </c>
      <c r="AI12" s="16">
        <v>0.09</v>
      </c>
      <c r="AJ12" s="16">
        <v>0.09</v>
      </c>
      <c r="AK12" s="16">
        <v>0.1</v>
      </c>
      <c r="AL12" s="18">
        <v>0.14000000000000001</v>
      </c>
      <c r="AM12" s="17">
        <v>0.09</v>
      </c>
      <c r="AN12" s="18">
        <v>0</v>
      </c>
    </row>
    <row r="13" spans="1:40" ht="15" customHeight="1" x14ac:dyDescent="0.3">
      <c r="A13" s="2" t="s">
        <v>329</v>
      </c>
      <c r="B13" s="9"/>
      <c r="D13" s="22"/>
      <c r="E13" s="9"/>
      <c r="F13" s="22"/>
      <c r="H13" s="12" t="s">
        <v>1408</v>
      </c>
      <c r="N13" s="9"/>
      <c r="O13" s="22"/>
      <c r="Z13" s="11" t="s">
        <v>387</v>
      </c>
      <c r="AA13" s="22"/>
      <c r="AF13" s="9"/>
      <c r="AG13" s="22"/>
      <c r="AL13" s="9"/>
      <c r="AM13" s="22"/>
      <c r="AN13" s="9"/>
    </row>
    <row r="14" spans="1:40" ht="15" customHeight="1" x14ac:dyDescent="0.3">
      <c r="A14" s="2" t="s">
        <v>329</v>
      </c>
      <c r="B14" s="9" t="s">
        <v>922</v>
      </c>
      <c r="C14" s="13">
        <v>128</v>
      </c>
      <c r="D14" s="14">
        <v>77</v>
      </c>
      <c r="E14" s="15">
        <v>51</v>
      </c>
      <c r="F14" s="14">
        <v>2</v>
      </c>
      <c r="G14" s="13">
        <v>18</v>
      </c>
      <c r="H14" s="13">
        <v>13</v>
      </c>
      <c r="I14" s="13">
        <v>16</v>
      </c>
      <c r="J14" s="13">
        <v>19</v>
      </c>
      <c r="K14" s="13">
        <v>60</v>
      </c>
      <c r="L14" s="13">
        <v>20</v>
      </c>
      <c r="M14" s="13">
        <v>29</v>
      </c>
      <c r="N14" s="15">
        <v>79</v>
      </c>
      <c r="O14" s="14">
        <v>103</v>
      </c>
      <c r="P14" s="13">
        <v>12</v>
      </c>
      <c r="Q14" s="13">
        <v>13</v>
      </c>
      <c r="R14" s="13">
        <v>5</v>
      </c>
      <c r="S14" s="13">
        <v>11</v>
      </c>
      <c r="T14" s="13">
        <v>13</v>
      </c>
      <c r="U14" s="13">
        <v>5</v>
      </c>
      <c r="V14" s="13">
        <v>1</v>
      </c>
      <c r="W14" s="13">
        <v>5</v>
      </c>
      <c r="X14" s="13">
        <v>11</v>
      </c>
      <c r="Y14" s="13">
        <v>11</v>
      </c>
      <c r="Z14" s="15">
        <v>41</v>
      </c>
      <c r="AA14" s="14">
        <v>112</v>
      </c>
      <c r="AB14" s="13">
        <v>16</v>
      </c>
      <c r="AC14" s="13">
        <v>1</v>
      </c>
      <c r="AD14" s="13">
        <v>7</v>
      </c>
      <c r="AE14" s="13">
        <v>8</v>
      </c>
      <c r="AF14" s="15">
        <v>0</v>
      </c>
      <c r="AG14" s="14">
        <v>94</v>
      </c>
      <c r="AH14" s="13">
        <v>34</v>
      </c>
      <c r="AI14" s="13">
        <v>45</v>
      </c>
      <c r="AJ14" s="13">
        <v>49</v>
      </c>
      <c r="AK14" s="13">
        <v>21</v>
      </c>
      <c r="AL14" s="15">
        <v>13</v>
      </c>
      <c r="AM14" s="14">
        <v>128</v>
      </c>
      <c r="AN14" s="15">
        <v>0</v>
      </c>
    </row>
    <row r="15" spans="1:40" ht="15" customHeight="1" x14ac:dyDescent="0.3">
      <c r="A15" s="2" t="s">
        <v>329</v>
      </c>
      <c r="B15" s="9"/>
      <c r="C15" s="16">
        <v>0.28000000000000003</v>
      </c>
      <c r="D15" s="17">
        <v>0.28999999999999998</v>
      </c>
      <c r="E15" s="18">
        <v>0.26</v>
      </c>
      <c r="F15" s="17">
        <v>0.18</v>
      </c>
      <c r="G15" s="20">
        <v>0.41</v>
      </c>
      <c r="H15" s="16">
        <v>0.32</v>
      </c>
      <c r="I15" s="16">
        <v>0.22</v>
      </c>
      <c r="J15" s="16">
        <v>0.28000000000000003</v>
      </c>
      <c r="K15" s="16">
        <v>0.27</v>
      </c>
      <c r="L15" s="16">
        <v>0.37</v>
      </c>
      <c r="M15" s="16">
        <v>0.25</v>
      </c>
      <c r="N15" s="18">
        <v>0.27</v>
      </c>
      <c r="O15" s="19">
        <v>0.31</v>
      </c>
      <c r="P15" s="16">
        <v>0.18</v>
      </c>
      <c r="Q15" s="16">
        <v>0.34</v>
      </c>
      <c r="R15" s="16">
        <v>0.28999999999999998</v>
      </c>
      <c r="S15" s="16">
        <v>0.27</v>
      </c>
      <c r="T15" s="16">
        <v>0.22</v>
      </c>
      <c r="U15" s="16">
        <v>0.21</v>
      </c>
      <c r="V15" s="16">
        <v>1</v>
      </c>
      <c r="W15" s="16">
        <v>0.37</v>
      </c>
      <c r="X15" s="16">
        <v>0.21</v>
      </c>
      <c r="Y15" s="16">
        <v>0.28000000000000003</v>
      </c>
      <c r="Z15" s="21">
        <v>0.38</v>
      </c>
      <c r="AA15" s="17">
        <v>0.27</v>
      </c>
      <c r="AB15" s="16">
        <v>0.32</v>
      </c>
      <c r="AC15" s="16">
        <v>0.19</v>
      </c>
      <c r="AD15" s="16">
        <v>0.3</v>
      </c>
      <c r="AE15" s="16">
        <v>0.45</v>
      </c>
      <c r="AF15" s="18">
        <v>0</v>
      </c>
      <c r="AG15" s="17">
        <v>0.28000000000000003</v>
      </c>
      <c r="AH15" s="16">
        <v>0.28000000000000003</v>
      </c>
      <c r="AI15" s="16">
        <v>0.26</v>
      </c>
      <c r="AJ15" s="16">
        <v>0.3</v>
      </c>
      <c r="AK15" s="16">
        <v>0.3</v>
      </c>
      <c r="AL15" s="18">
        <v>0.26</v>
      </c>
      <c r="AM15" s="17">
        <v>0.28000000000000003</v>
      </c>
      <c r="AN15" s="18">
        <v>0</v>
      </c>
    </row>
    <row r="16" spans="1:40" ht="15" customHeight="1" x14ac:dyDescent="0.3">
      <c r="A16" s="2" t="s">
        <v>329</v>
      </c>
      <c r="B16" s="9"/>
      <c r="D16" s="22"/>
      <c r="E16" s="9"/>
      <c r="F16" s="22"/>
      <c r="G16" s="12" t="s">
        <v>380</v>
      </c>
      <c r="N16" s="9"/>
      <c r="O16" s="10" t="s">
        <v>378</v>
      </c>
      <c r="Z16" s="11" t="s">
        <v>825</v>
      </c>
      <c r="AA16" s="22"/>
      <c r="AF16" s="9"/>
      <c r="AG16" s="22"/>
      <c r="AL16" s="9"/>
      <c r="AM16" s="22"/>
      <c r="AN16" s="9"/>
    </row>
    <row r="17" spans="1:40" ht="15" customHeight="1" x14ac:dyDescent="0.3">
      <c r="A17" s="2" t="s">
        <v>329</v>
      </c>
      <c r="B17" s="9" t="s">
        <v>930</v>
      </c>
      <c r="C17" s="13">
        <v>164</v>
      </c>
      <c r="D17" s="14">
        <v>81</v>
      </c>
      <c r="E17" s="15">
        <v>83</v>
      </c>
      <c r="F17" s="14">
        <v>3</v>
      </c>
      <c r="G17" s="13">
        <v>12</v>
      </c>
      <c r="H17" s="13">
        <v>9</v>
      </c>
      <c r="I17" s="13">
        <v>28</v>
      </c>
      <c r="J17" s="13">
        <v>25</v>
      </c>
      <c r="K17" s="13">
        <v>87</v>
      </c>
      <c r="L17" s="13">
        <v>15</v>
      </c>
      <c r="M17" s="13">
        <v>37</v>
      </c>
      <c r="N17" s="15">
        <v>113</v>
      </c>
      <c r="O17" s="14">
        <v>108</v>
      </c>
      <c r="P17" s="13">
        <v>31</v>
      </c>
      <c r="Q17" s="13">
        <v>12</v>
      </c>
      <c r="R17" s="13">
        <v>4</v>
      </c>
      <c r="S17" s="13">
        <v>14</v>
      </c>
      <c r="T17" s="13">
        <v>25</v>
      </c>
      <c r="U17" s="13">
        <v>10</v>
      </c>
      <c r="V17" s="13">
        <v>0</v>
      </c>
      <c r="W17" s="13">
        <v>3</v>
      </c>
      <c r="X17" s="13">
        <v>21</v>
      </c>
      <c r="Y17" s="13">
        <v>15</v>
      </c>
      <c r="Z17" s="15">
        <v>29</v>
      </c>
      <c r="AA17" s="14">
        <v>148</v>
      </c>
      <c r="AB17" s="13">
        <v>16</v>
      </c>
      <c r="AC17" s="13">
        <v>2</v>
      </c>
      <c r="AD17" s="13">
        <v>6</v>
      </c>
      <c r="AE17" s="13">
        <v>5</v>
      </c>
      <c r="AF17" s="15">
        <v>2</v>
      </c>
      <c r="AG17" s="14">
        <v>124</v>
      </c>
      <c r="AH17" s="13">
        <v>40</v>
      </c>
      <c r="AI17" s="13">
        <v>66</v>
      </c>
      <c r="AJ17" s="13">
        <v>59</v>
      </c>
      <c r="AK17" s="13">
        <v>25</v>
      </c>
      <c r="AL17" s="15">
        <v>15</v>
      </c>
      <c r="AM17" s="14">
        <v>164</v>
      </c>
      <c r="AN17" s="15">
        <v>0</v>
      </c>
    </row>
    <row r="18" spans="1:40" ht="15" customHeight="1" x14ac:dyDescent="0.3">
      <c r="A18" s="2" t="s">
        <v>329</v>
      </c>
      <c r="B18" s="9"/>
      <c r="C18" s="16">
        <v>0.36</v>
      </c>
      <c r="D18" s="19">
        <v>0.31</v>
      </c>
      <c r="E18" s="21">
        <v>0.42</v>
      </c>
      <c r="F18" s="17">
        <v>0.32</v>
      </c>
      <c r="G18" s="16">
        <v>0.26</v>
      </c>
      <c r="H18" s="20">
        <v>0.21</v>
      </c>
      <c r="I18" s="16">
        <v>0.38</v>
      </c>
      <c r="J18" s="16">
        <v>0.37</v>
      </c>
      <c r="K18" s="16">
        <v>0.39</v>
      </c>
      <c r="L18" s="16">
        <v>0.27</v>
      </c>
      <c r="M18" s="16">
        <v>0.32</v>
      </c>
      <c r="N18" s="18">
        <v>0.39</v>
      </c>
      <c r="O18" s="19">
        <v>0.32</v>
      </c>
      <c r="P18" s="20">
        <v>0.46</v>
      </c>
      <c r="Q18" s="16">
        <v>0.32</v>
      </c>
      <c r="R18" s="16">
        <v>0.25</v>
      </c>
      <c r="S18" s="16">
        <v>0.37</v>
      </c>
      <c r="T18" s="16">
        <v>0.41</v>
      </c>
      <c r="U18" s="16">
        <v>0.4</v>
      </c>
      <c r="V18" s="16">
        <v>0</v>
      </c>
      <c r="W18" s="16">
        <v>0.28000000000000003</v>
      </c>
      <c r="X18" s="16">
        <v>0.39</v>
      </c>
      <c r="Y18" s="16">
        <v>0.37</v>
      </c>
      <c r="Z18" s="21">
        <v>0.26</v>
      </c>
      <c r="AA18" s="17">
        <v>0.36</v>
      </c>
      <c r="AB18" s="16">
        <v>0.31</v>
      </c>
      <c r="AC18" s="16">
        <v>0.34</v>
      </c>
      <c r="AD18" s="16">
        <v>0.3</v>
      </c>
      <c r="AE18" s="16">
        <v>0.28000000000000003</v>
      </c>
      <c r="AF18" s="18">
        <v>0.5</v>
      </c>
      <c r="AG18" s="17">
        <v>0.36</v>
      </c>
      <c r="AH18" s="16">
        <v>0.33</v>
      </c>
      <c r="AI18" s="16">
        <v>0.37</v>
      </c>
      <c r="AJ18" s="16">
        <v>0.36</v>
      </c>
      <c r="AK18" s="16">
        <v>0.36</v>
      </c>
      <c r="AL18" s="18">
        <v>0.28999999999999998</v>
      </c>
      <c r="AM18" s="17">
        <v>0.36</v>
      </c>
      <c r="AN18" s="18">
        <v>0</v>
      </c>
    </row>
    <row r="19" spans="1:40" ht="15" customHeight="1" x14ac:dyDescent="0.3">
      <c r="A19" s="2" t="s">
        <v>329</v>
      </c>
      <c r="B19" s="9"/>
      <c r="D19" s="22"/>
      <c r="E19" s="11" t="s">
        <v>377</v>
      </c>
      <c r="F19" s="22"/>
      <c r="K19" s="12" t="s">
        <v>379</v>
      </c>
      <c r="N19" s="11" t="s">
        <v>379</v>
      </c>
      <c r="O19" s="22"/>
      <c r="P19" s="12" t="s">
        <v>653</v>
      </c>
      <c r="Z19" s="9"/>
      <c r="AA19" s="22"/>
      <c r="AF19" s="9"/>
      <c r="AG19" s="22"/>
      <c r="AL19" s="9"/>
      <c r="AM19" s="22"/>
      <c r="AN19" s="9"/>
    </row>
    <row r="20" spans="1:40" ht="15" customHeight="1" x14ac:dyDescent="0.3">
      <c r="A20" s="2" t="s">
        <v>329</v>
      </c>
      <c r="B20" s="9" t="s">
        <v>940</v>
      </c>
      <c r="C20" s="13">
        <v>75</v>
      </c>
      <c r="D20" s="14">
        <v>52</v>
      </c>
      <c r="E20" s="15">
        <v>23</v>
      </c>
      <c r="F20" s="14">
        <v>2</v>
      </c>
      <c r="G20" s="13">
        <v>4</v>
      </c>
      <c r="H20" s="13">
        <v>8</v>
      </c>
      <c r="I20" s="13">
        <v>11</v>
      </c>
      <c r="J20" s="13">
        <v>12</v>
      </c>
      <c r="K20" s="13">
        <v>39</v>
      </c>
      <c r="L20" s="13">
        <v>6</v>
      </c>
      <c r="M20" s="13">
        <v>19</v>
      </c>
      <c r="N20" s="15">
        <v>50</v>
      </c>
      <c r="O20" s="14">
        <v>54</v>
      </c>
      <c r="P20" s="13">
        <v>9</v>
      </c>
      <c r="Q20" s="13">
        <v>5</v>
      </c>
      <c r="R20" s="13">
        <v>4</v>
      </c>
      <c r="S20" s="13">
        <v>6</v>
      </c>
      <c r="T20" s="13">
        <v>12</v>
      </c>
      <c r="U20" s="13">
        <v>6</v>
      </c>
      <c r="V20" s="13">
        <v>0</v>
      </c>
      <c r="W20" s="13">
        <v>1</v>
      </c>
      <c r="X20" s="13">
        <v>14</v>
      </c>
      <c r="Y20" s="13">
        <v>6</v>
      </c>
      <c r="Z20" s="15">
        <v>13</v>
      </c>
      <c r="AA20" s="14">
        <v>73</v>
      </c>
      <c r="AB20" s="13">
        <v>3</v>
      </c>
      <c r="AC20" s="13">
        <v>1</v>
      </c>
      <c r="AD20" s="13">
        <v>2</v>
      </c>
      <c r="AE20" s="13">
        <v>0</v>
      </c>
      <c r="AF20" s="15">
        <v>0</v>
      </c>
      <c r="AG20" s="14">
        <v>55</v>
      </c>
      <c r="AH20" s="13">
        <v>21</v>
      </c>
      <c r="AI20" s="13">
        <v>34</v>
      </c>
      <c r="AJ20" s="13">
        <v>21</v>
      </c>
      <c r="AK20" s="13">
        <v>13</v>
      </c>
      <c r="AL20" s="15">
        <v>8</v>
      </c>
      <c r="AM20" s="14">
        <v>75</v>
      </c>
      <c r="AN20" s="15">
        <v>0</v>
      </c>
    </row>
    <row r="21" spans="1:40" ht="15" customHeight="1" x14ac:dyDescent="0.3">
      <c r="A21" s="2" t="s">
        <v>329</v>
      </c>
      <c r="B21" s="9"/>
      <c r="C21" s="16">
        <v>0.16</v>
      </c>
      <c r="D21" s="19">
        <v>0.2</v>
      </c>
      <c r="E21" s="21">
        <v>0.12</v>
      </c>
      <c r="F21" s="17">
        <v>0.2</v>
      </c>
      <c r="G21" s="16">
        <v>0.09</v>
      </c>
      <c r="H21" s="16">
        <v>0.19</v>
      </c>
      <c r="I21" s="16">
        <v>0.15</v>
      </c>
      <c r="J21" s="16">
        <v>0.17</v>
      </c>
      <c r="K21" s="16">
        <v>0.17</v>
      </c>
      <c r="L21" s="16">
        <v>0.11</v>
      </c>
      <c r="M21" s="16">
        <v>0.17</v>
      </c>
      <c r="N21" s="18">
        <v>0.17</v>
      </c>
      <c r="O21" s="17">
        <v>0.16</v>
      </c>
      <c r="P21" s="16">
        <v>0.14000000000000001</v>
      </c>
      <c r="Q21" s="16">
        <v>0.14000000000000001</v>
      </c>
      <c r="R21" s="16">
        <v>0.21</v>
      </c>
      <c r="S21" s="16">
        <v>0.16</v>
      </c>
      <c r="T21" s="16">
        <v>0.2</v>
      </c>
      <c r="U21" s="16">
        <v>0.23</v>
      </c>
      <c r="V21" s="16">
        <v>0</v>
      </c>
      <c r="W21" s="16">
        <v>7.0000000000000007E-2</v>
      </c>
      <c r="X21" s="16">
        <v>0.26</v>
      </c>
      <c r="Y21" s="16">
        <v>0.14000000000000001</v>
      </c>
      <c r="Z21" s="18">
        <v>0.12</v>
      </c>
      <c r="AA21" s="19">
        <v>0.18</v>
      </c>
      <c r="AB21" s="20">
        <v>0.05</v>
      </c>
      <c r="AC21" s="16">
        <v>0.15</v>
      </c>
      <c r="AD21" s="16">
        <v>0.08</v>
      </c>
      <c r="AE21" s="16">
        <v>0</v>
      </c>
      <c r="AF21" s="18">
        <v>0</v>
      </c>
      <c r="AG21" s="17">
        <v>0.16</v>
      </c>
      <c r="AH21" s="16">
        <v>0.17</v>
      </c>
      <c r="AI21" s="16">
        <v>0.19</v>
      </c>
      <c r="AJ21" s="16">
        <v>0.13</v>
      </c>
      <c r="AK21" s="16">
        <v>0.18</v>
      </c>
      <c r="AL21" s="18">
        <v>0.15</v>
      </c>
      <c r="AM21" s="17">
        <v>0.16</v>
      </c>
      <c r="AN21" s="18">
        <v>0</v>
      </c>
    </row>
    <row r="22" spans="1:40" ht="15" customHeight="1" x14ac:dyDescent="0.3">
      <c r="A22" s="2" t="s">
        <v>329</v>
      </c>
      <c r="B22" s="9"/>
      <c r="D22" s="10" t="s">
        <v>378</v>
      </c>
      <c r="E22" s="9"/>
      <c r="F22" s="22"/>
      <c r="N22" s="9"/>
      <c r="O22" s="22"/>
      <c r="X22" s="12" t="s">
        <v>389</v>
      </c>
      <c r="Z22" s="9"/>
      <c r="AA22" s="10" t="s">
        <v>378</v>
      </c>
      <c r="AF22" s="9"/>
      <c r="AG22" s="22"/>
      <c r="AL22" s="9"/>
      <c r="AM22" s="22"/>
      <c r="AN22" s="9"/>
    </row>
    <row r="23" spans="1:40" ht="15" customHeight="1" x14ac:dyDescent="0.3">
      <c r="A23" s="2" t="s">
        <v>329</v>
      </c>
      <c r="B23" s="9" t="s">
        <v>950</v>
      </c>
      <c r="C23" s="13">
        <v>40</v>
      </c>
      <c r="D23" s="14">
        <v>22</v>
      </c>
      <c r="E23" s="15">
        <v>19</v>
      </c>
      <c r="F23" s="14">
        <v>0</v>
      </c>
      <c r="G23" s="13">
        <v>6</v>
      </c>
      <c r="H23" s="13">
        <v>2</v>
      </c>
      <c r="I23" s="13">
        <v>14</v>
      </c>
      <c r="J23" s="13">
        <v>5</v>
      </c>
      <c r="K23" s="13">
        <v>14</v>
      </c>
      <c r="L23" s="13">
        <v>6</v>
      </c>
      <c r="M23" s="13">
        <v>16</v>
      </c>
      <c r="N23" s="15">
        <v>19</v>
      </c>
      <c r="O23" s="14">
        <v>32</v>
      </c>
      <c r="P23" s="13">
        <v>6</v>
      </c>
      <c r="Q23" s="13">
        <v>5</v>
      </c>
      <c r="R23" s="13">
        <v>3</v>
      </c>
      <c r="S23" s="13">
        <v>3</v>
      </c>
      <c r="T23" s="13">
        <v>2</v>
      </c>
      <c r="U23" s="13">
        <v>2</v>
      </c>
      <c r="V23" s="13">
        <v>0</v>
      </c>
      <c r="W23" s="13">
        <v>3</v>
      </c>
      <c r="X23" s="13">
        <v>3</v>
      </c>
      <c r="Y23" s="13">
        <v>7</v>
      </c>
      <c r="Z23" s="15">
        <v>8</v>
      </c>
      <c r="AA23" s="14">
        <v>32</v>
      </c>
      <c r="AB23" s="13">
        <v>8</v>
      </c>
      <c r="AC23" s="13">
        <v>1</v>
      </c>
      <c r="AD23" s="13">
        <v>4</v>
      </c>
      <c r="AE23" s="13">
        <v>1</v>
      </c>
      <c r="AF23" s="15">
        <v>2</v>
      </c>
      <c r="AG23" s="14">
        <v>31</v>
      </c>
      <c r="AH23" s="13">
        <v>9</v>
      </c>
      <c r="AI23" s="13">
        <v>14</v>
      </c>
      <c r="AJ23" s="13">
        <v>17</v>
      </c>
      <c r="AK23" s="13">
        <v>2</v>
      </c>
      <c r="AL23" s="15">
        <v>7</v>
      </c>
      <c r="AM23" s="14">
        <v>40</v>
      </c>
      <c r="AN23" s="15">
        <v>0</v>
      </c>
    </row>
    <row r="24" spans="1:40" ht="15" customHeight="1" x14ac:dyDescent="0.3">
      <c r="A24" s="2" t="s">
        <v>329</v>
      </c>
      <c r="B24" s="9"/>
      <c r="C24" s="16">
        <v>0.09</v>
      </c>
      <c r="D24" s="17">
        <v>0.08</v>
      </c>
      <c r="E24" s="18">
        <v>0.09</v>
      </c>
      <c r="F24" s="17">
        <v>0</v>
      </c>
      <c r="G24" s="16">
        <v>0.14000000000000001</v>
      </c>
      <c r="H24" s="16">
        <v>0.04</v>
      </c>
      <c r="I24" s="20">
        <v>0.18</v>
      </c>
      <c r="J24" s="16">
        <v>7.0000000000000007E-2</v>
      </c>
      <c r="K24" s="16">
        <v>0.06</v>
      </c>
      <c r="L24" s="16">
        <v>0.11</v>
      </c>
      <c r="M24" s="20">
        <v>0.13</v>
      </c>
      <c r="N24" s="21">
        <v>0.06</v>
      </c>
      <c r="O24" s="17">
        <v>0.1</v>
      </c>
      <c r="P24" s="16">
        <v>0.09</v>
      </c>
      <c r="Q24" s="16">
        <v>0.12</v>
      </c>
      <c r="R24" s="16">
        <v>0.15</v>
      </c>
      <c r="S24" s="16">
        <v>7.0000000000000007E-2</v>
      </c>
      <c r="T24" s="16">
        <v>0.03</v>
      </c>
      <c r="U24" s="16">
        <v>0.08</v>
      </c>
      <c r="V24" s="16">
        <v>0</v>
      </c>
      <c r="W24" s="16">
        <v>0.21</v>
      </c>
      <c r="X24" s="16">
        <v>0.05</v>
      </c>
      <c r="Y24" s="20">
        <v>0.17</v>
      </c>
      <c r="Z24" s="18">
        <v>7.0000000000000007E-2</v>
      </c>
      <c r="AA24" s="17">
        <v>0.08</v>
      </c>
      <c r="AB24" s="16">
        <v>0.16</v>
      </c>
      <c r="AC24" s="16">
        <v>0.19</v>
      </c>
      <c r="AD24" s="16">
        <v>0.19</v>
      </c>
      <c r="AE24" s="16">
        <v>0.04</v>
      </c>
      <c r="AF24" s="18">
        <v>0.5</v>
      </c>
      <c r="AG24" s="17">
        <v>0.09</v>
      </c>
      <c r="AH24" s="16">
        <v>7.0000000000000007E-2</v>
      </c>
      <c r="AI24" s="16">
        <v>0.08</v>
      </c>
      <c r="AJ24" s="16">
        <v>0.1</v>
      </c>
      <c r="AK24" s="16">
        <v>0.03</v>
      </c>
      <c r="AL24" s="18">
        <v>0.14000000000000001</v>
      </c>
      <c r="AM24" s="17">
        <v>0.09</v>
      </c>
      <c r="AN24" s="18">
        <v>0</v>
      </c>
    </row>
    <row r="25" spans="1:40" ht="15" customHeight="1" x14ac:dyDescent="0.3">
      <c r="A25" s="2" t="s">
        <v>329</v>
      </c>
      <c r="B25" s="9"/>
      <c r="D25" s="22"/>
      <c r="E25" s="9"/>
      <c r="F25" s="22"/>
      <c r="I25" s="12" t="s">
        <v>632</v>
      </c>
      <c r="M25" s="12" t="s">
        <v>448</v>
      </c>
      <c r="N25" s="9"/>
      <c r="O25" s="22"/>
      <c r="Y25" s="12" t="s">
        <v>382</v>
      </c>
      <c r="Z25" s="9"/>
      <c r="AA25" s="22"/>
      <c r="AF25" s="9"/>
      <c r="AG25" s="22"/>
      <c r="AL25" s="11" t="s">
        <v>381</v>
      </c>
      <c r="AM25" s="22"/>
      <c r="AN25" s="9"/>
    </row>
    <row r="26" spans="1:40" ht="15" customHeight="1" x14ac:dyDescent="0.3">
      <c r="A26" s="2" t="s">
        <v>329</v>
      </c>
      <c r="B26" s="9" t="s">
        <v>774</v>
      </c>
      <c r="C26" s="13">
        <v>10</v>
      </c>
      <c r="D26" s="14">
        <v>5</v>
      </c>
      <c r="E26" s="15">
        <v>5</v>
      </c>
      <c r="F26" s="14">
        <v>0</v>
      </c>
      <c r="G26" s="13">
        <v>2</v>
      </c>
      <c r="H26" s="13">
        <v>1</v>
      </c>
      <c r="I26" s="13">
        <v>2</v>
      </c>
      <c r="J26" s="13">
        <v>1</v>
      </c>
      <c r="K26" s="13">
        <v>5</v>
      </c>
      <c r="L26" s="13">
        <v>2</v>
      </c>
      <c r="M26" s="13">
        <v>3</v>
      </c>
      <c r="N26" s="15">
        <v>5</v>
      </c>
      <c r="O26" s="14">
        <v>8</v>
      </c>
      <c r="P26" s="13">
        <v>3</v>
      </c>
      <c r="Q26" s="13">
        <v>0</v>
      </c>
      <c r="R26" s="13">
        <v>0</v>
      </c>
      <c r="S26" s="13">
        <v>1</v>
      </c>
      <c r="T26" s="13">
        <v>0</v>
      </c>
      <c r="U26" s="13">
        <v>0</v>
      </c>
      <c r="V26" s="13">
        <v>0</v>
      </c>
      <c r="W26" s="13">
        <v>0</v>
      </c>
      <c r="X26" s="13">
        <v>3</v>
      </c>
      <c r="Y26" s="13">
        <v>0</v>
      </c>
      <c r="Z26" s="15">
        <v>3</v>
      </c>
      <c r="AA26" s="14">
        <v>9</v>
      </c>
      <c r="AB26" s="13">
        <v>1</v>
      </c>
      <c r="AC26" s="13">
        <v>0</v>
      </c>
      <c r="AD26" s="13">
        <v>1</v>
      </c>
      <c r="AE26" s="13">
        <v>0</v>
      </c>
      <c r="AF26" s="15">
        <v>0</v>
      </c>
      <c r="AG26" s="14">
        <v>7</v>
      </c>
      <c r="AH26" s="13">
        <v>3</v>
      </c>
      <c r="AI26" s="13">
        <v>3</v>
      </c>
      <c r="AJ26" s="13">
        <v>5</v>
      </c>
      <c r="AK26" s="13">
        <v>2</v>
      </c>
      <c r="AL26" s="15">
        <v>1</v>
      </c>
      <c r="AM26" s="14">
        <v>10</v>
      </c>
      <c r="AN26" s="15">
        <v>0</v>
      </c>
    </row>
    <row r="27" spans="1:40" ht="15" customHeight="1" x14ac:dyDescent="0.3">
      <c r="A27" s="2" t="s">
        <v>329</v>
      </c>
      <c r="B27" s="9"/>
      <c r="C27" s="16">
        <v>0.02</v>
      </c>
      <c r="D27" s="17">
        <v>0.02</v>
      </c>
      <c r="E27" s="18">
        <v>0.02</v>
      </c>
      <c r="F27" s="17">
        <v>0</v>
      </c>
      <c r="G27" s="16">
        <v>0.04</v>
      </c>
      <c r="H27" s="16">
        <v>0.02</v>
      </c>
      <c r="I27" s="16">
        <v>0.03</v>
      </c>
      <c r="J27" s="16">
        <v>0.01</v>
      </c>
      <c r="K27" s="16">
        <v>0.02</v>
      </c>
      <c r="L27" s="16">
        <v>0.04</v>
      </c>
      <c r="M27" s="16">
        <v>0.03</v>
      </c>
      <c r="N27" s="18">
        <v>0.02</v>
      </c>
      <c r="O27" s="17">
        <v>0.02</v>
      </c>
      <c r="P27" s="16">
        <v>0.04</v>
      </c>
      <c r="Q27" s="16">
        <v>0</v>
      </c>
      <c r="R27" s="16">
        <v>0</v>
      </c>
      <c r="S27" s="16">
        <v>0.03</v>
      </c>
      <c r="T27" s="16">
        <v>0</v>
      </c>
      <c r="U27" s="16">
        <v>0</v>
      </c>
      <c r="V27" s="16">
        <v>0</v>
      </c>
      <c r="W27" s="16">
        <v>0</v>
      </c>
      <c r="X27" s="16">
        <v>0.06</v>
      </c>
      <c r="Y27" s="16">
        <v>0</v>
      </c>
      <c r="Z27" s="18">
        <v>0.03</v>
      </c>
      <c r="AA27" s="17">
        <v>0.02</v>
      </c>
      <c r="AB27" s="16">
        <v>0.02</v>
      </c>
      <c r="AC27" s="16">
        <v>0</v>
      </c>
      <c r="AD27" s="16">
        <v>0.05</v>
      </c>
      <c r="AE27" s="16">
        <v>0</v>
      </c>
      <c r="AF27" s="18">
        <v>0</v>
      </c>
      <c r="AG27" s="17">
        <v>0.02</v>
      </c>
      <c r="AH27" s="16">
        <v>0.02</v>
      </c>
      <c r="AI27" s="16">
        <v>0.02</v>
      </c>
      <c r="AJ27" s="16">
        <v>0.03</v>
      </c>
      <c r="AK27" s="16">
        <v>0.03</v>
      </c>
      <c r="AL27" s="18">
        <v>0.02</v>
      </c>
      <c r="AM27" s="17">
        <v>0.02</v>
      </c>
      <c r="AN27" s="18">
        <v>0</v>
      </c>
    </row>
    <row r="28" spans="1:40" ht="15" customHeight="1" x14ac:dyDescent="0.3">
      <c r="A28" s="2" t="s">
        <v>329</v>
      </c>
      <c r="B28" s="9" t="s">
        <v>960</v>
      </c>
      <c r="C28" s="13">
        <v>172</v>
      </c>
      <c r="D28" s="14">
        <v>105</v>
      </c>
      <c r="E28" s="15">
        <v>67</v>
      </c>
      <c r="F28" s="14">
        <v>4</v>
      </c>
      <c r="G28" s="13">
        <v>21</v>
      </c>
      <c r="H28" s="13">
        <v>22</v>
      </c>
      <c r="I28" s="13">
        <v>20</v>
      </c>
      <c r="J28" s="13">
        <v>26</v>
      </c>
      <c r="K28" s="13">
        <v>79</v>
      </c>
      <c r="L28" s="13">
        <v>25</v>
      </c>
      <c r="M28" s="13">
        <v>41</v>
      </c>
      <c r="N28" s="15">
        <v>105</v>
      </c>
      <c r="O28" s="14">
        <v>133</v>
      </c>
      <c r="P28" s="13">
        <v>18</v>
      </c>
      <c r="Q28" s="13">
        <v>16</v>
      </c>
      <c r="R28" s="13">
        <v>7</v>
      </c>
      <c r="S28" s="13">
        <v>14</v>
      </c>
      <c r="T28" s="13">
        <v>21</v>
      </c>
      <c r="U28" s="13">
        <v>7</v>
      </c>
      <c r="V28" s="13">
        <v>1</v>
      </c>
      <c r="W28" s="13">
        <v>6</v>
      </c>
      <c r="X28" s="13">
        <v>13</v>
      </c>
      <c r="Y28" s="13">
        <v>13</v>
      </c>
      <c r="Z28" s="15">
        <v>56</v>
      </c>
      <c r="AA28" s="14">
        <v>149</v>
      </c>
      <c r="AB28" s="13">
        <v>23</v>
      </c>
      <c r="AC28" s="13">
        <v>2</v>
      </c>
      <c r="AD28" s="13">
        <v>8</v>
      </c>
      <c r="AE28" s="13">
        <v>13</v>
      </c>
      <c r="AF28" s="15">
        <v>0</v>
      </c>
      <c r="AG28" s="14">
        <v>124</v>
      </c>
      <c r="AH28" s="13">
        <v>49</v>
      </c>
      <c r="AI28" s="13">
        <v>61</v>
      </c>
      <c r="AJ28" s="13">
        <v>63</v>
      </c>
      <c r="AK28" s="13">
        <v>28</v>
      </c>
      <c r="AL28" s="15">
        <v>21</v>
      </c>
      <c r="AM28" s="14">
        <v>172</v>
      </c>
      <c r="AN28" s="15">
        <v>0</v>
      </c>
    </row>
    <row r="29" spans="1:40" ht="15" customHeight="1" x14ac:dyDescent="0.3">
      <c r="A29" s="2" t="s">
        <v>329</v>
      </c>
      <c r="B29" s="9"/>
      <c r="C29" s="16">
        <v>0.37</v>
      </c>
      <c r="D29" s="17">
        <v>0.4</v>
      </c>
      <c r="E29" s="18">
        <v>0.34</v>
      </c>
      <c r="F29" s="17">
        <v>0.48</v>
      </c>
      <c r="G29" s="16">
        <v>0.47</v>
      </c>
      <c r="H29" s="20">
        <v>0.53</v>
      </c>
      <c r="I29" s="20">
        <v>0.26</v>
      </c>
      <c r="J29" s="16">
        <v>0.38</v>
      </c>
      <c r="K29" s="16">
        <v>0.35</v>
      </c>
      <c r="L29" s="16">
        <v>0.47</v>
      </c>
      <c r="M29" s="16">
        <v>0.36</v>
      </c>
      <c r="N29" s="18">
        <v>0.36</v>
      </c>
      <c r="O29" s="17">
        <v>0.4</v>
      </c>
      <c r="P29" s="16">
        <v>0.27</v>
      </c>
      <c r="Q29" s="16">
        <v>0.42</v>
      </c>
      <c r="R29" s="16">
        <v>0.38</v>
      </c>
      <c r="S29" s="16">
        <v>0.37</v>
      </c>
      <c r="T29" s="16">
        <v>0.35</v>
      </c>
      <c r="U29" s="16">
        <v>0.28999999999999998</v>
      </c>
      <c r="V29" s="16">
        <v>1</v>
      </c>
      <c r="W29" s="16">
        <v>0.44</v>
      </c>
      <c r="X29" s="20">
        <v>0.24</v>
      </c>
      <c r="Y29" s="16">
        <v>0.32</v>
      </c>
      <c r="Z29" s="21">
        <v>0.51</v>
      </c>
      <c r="AA29" s="17">
        <v>0.36</v>
      </c>
      <c r="AB29" s="16">
        <v>0.46</v>
      </c>
      <c r="AC29" s="16">
        <v>0.33</v>
      </c>
      <c r="AD29" s="16">
        <v>0.38</v>
      </c>
      <c r="AE29" s="16">
        <v>0.68</v>
      </c>
      <c r="AF29" s="18">
        <v>0</v>
      </c>
      <c r="AG29" s="17">
        <v>0.36</v>
      </c>
      <c r="AH29" s="16">
        <v>0.4</v>
      </c>
      <c r="AI29" s="16">
        <v>0.34</v>
      </c>
      <c r="AJ29" s="16">
        <v>0.38</v>
      </c>
      <c r="AK29" s="16">
        <v>0.4</v>
      </c>
      <c r="AL29" s="18">
        <v>0.41</v>
      </c>
      <c r="AM29" s="17">
        <v>0.37</v>
      </c>
      <c r="AN29" s="18">
        <v>0</v>
      </c>
    </row>
    <row r="30" spans="1:40" ht="15" customHeight="1" x14ac:dyDescent="0.3">
      <c r="A30" s="2" t="s">
        <v>329</v>
      </c>
      <c r="B30" s="9"/>
      <c r="D30" s="22"/>
      <c r="E30" s="9"/>
      <c r="F30" s="22"/>
      <c r="G30" s="12" t="s">
        <v>380</v>
      </c>
      <c r="H30" s="12" t="s">
        <v>565</v>
      </c>
      <c r="L30" s="12" t="s">
        <v>380</v>
      </c>
      <c r="N30" s="9"/>
      <c r="O30" s="10" t="s">
        <v>835</v>
      </c>
      <c r="Z30" s="11" t="s">
        <v>759</v>
      </c>
      <c r="AA30" s="22"/>
      <c r="AF30" s="9"/>
      <c r="AG30" s="22"/>
      <c r="AL30" s="9"/>
      <c r="AM30" s="22"/>
      <c r="AN30" s="9"/>
    </row>
    <row r="31" spans="1:40" ht="15" customHeight="1" x14ac:dyDescent="0.3">
      <c r="A31" s="2" t="s">
        <v>329</v>
      </c>
      <c r="B31" s="9" t="s">
        <v>970</v>
      </c>
      <c r="C31" s="13">
        <v>116</v>
      </c>
      <c r="D31" s="14">
        <v>74</v>
      </c>
      <c r="E31" s="15">
        <v>42</v>
      </c>
      <c r="F31" s="14">
        <v>2</v>
      </c>
      <c r="G31" s="13">
        <v>10</v>
      </c>
      <c r="H31" s="13">
        <v>10</v>
      </c>
      <c r="I31" s="13">
        <v>25</v>
      </c>
      <c r="J31" s="13">
        <v>16</v>
      </c>
      <c r="K31" s="13">
        <v>52</v>
      </c>
      <c r="L31" s="13">
        <v>12</v>
      </c>
      <c r="M31" s="13">
        <v>35</v>
      </c>
      <c r="N31" s="15">
        <v>69</v>
      </c>
      <c r="O31" s="14">
        <v>86</v>
      </c>
      <c r="P31" s="13">
        <v>15</v>
      </c>
      <c r="Q31" s="13">
        <v>10</v>
      </c>
      <c r="R31" s="13">
        <v>7</v>
      </c>
      <c r="S31" s="13">
        <v>9</v>
      </c>
      <c r="T31" s="13">
        <v>14</v>
      </c>
      <c r="U31" s="13">
        <v>8</v>
      </c>
      <c r="V31" s="13">
        <v>0</v>
      </c>
      <c r="W31" s="13">
        <v>3</v>
      </c>
      <c r="X31" s="13">
        <v>16</v>
      </c>
      <c r="Y31" s="13">
        <v>13</v>
      </c>
      <c r="Z31" s="15">
        <v>21</v>
      </c>
      <c r="AA31" s="14">
        <v>105</v>
      </c>
      <c r="AB31" s="13">
        <v>11</v>
      </c>
      <c r="AC31" s="13">
        <v>2</v>
      </c>
      <c r="AD31" s="13">
        <v>6</v>
      </c>
      <c r="AE31" s="13">
        <v>1</v>
      </c>
      <c r="AF31" s="15">
        <v>2</v>
      </c>
      <c r="AG31" s="14">
        <v>86</v>
      </c>
      <c r="AH31" s="13">
        <v>29</v>
      </c>
      <c r="AI31" s="13">
        <v>48</v>
      </c>
      <c r="AJ31" s="13">
        <v>39</v>
      </c>
      <c r="AK31" s="13">
        <v>15</v>
      </c>
      <c r="AL31" s="15">
        <v>15</v>
      </c>
      <c r="AM31" s="14">
        <v>116</v>
      </c>
      <c r="AN31" s="15">
        <v>0</v>
      </c>
    </row>
    <row r="32" spans="1:40" ht="15" customHeight="1" x14ac:dyDescent="0.3">
      <c r="A32" s="2" t="s">
        <v>329</v>
      </c>
      <c r="B32" s="9"/>
      <c r="C32" s="25">
        <v>0.25</v>
      </c>
      <c r="D32" s="26">
        <v>0.28000000000000003</v>
      </c>
      <c r="E32" s="27">
        <v>0.21</v>
      </c>
      <c r="F32" s="26">
        <v>0.2</v>
      </c>
      <c r="G32" s="25">
        <v>0.22</v>
      </c>
      <c r="H32" s="25">
        <v>0.24</v>
      </c>
      <c r="I32" s="25">
        <v>0.34</v>
      </c>
      <c r="J32" s="25">
        <v>0.24</v>
      </c>
      <c r="K32" s="25">
        <v>0.23</v>
      </c>
      <c r="L32" s="25">
        <v>0.22</v>
      </c>
      <c r="M32" s="25">
        <v>0.3</v>
      </c>
      <c r="N32" s="27">
        <v>0.24</v>
      </c>
      <c r="O32" s="26">
        <v>0.26</v>
      </c>
      <c r="P32" s="25">
        <v>0.23</v>
      </c>
      <c r="Q32" s="25">
        <v>0.26</v>
      </c>
      <c r="R32" s="25">
        <v>0.37</v>
      </c>
      <c r="S32" s="25">
        <v>0.23</v>
      </c>
      <c r="T32" s="25">
        <v>0.23</v>
      </c>
      <c r="U32" s="25">
        <v>0.31</v>
      </c>
      <c r="V32" s="25">
        <v>0</v>
      </c>
      <c r="W32" s="25">
        <v>0.28000000000000003</v>
      </c>
      <c r="X32" s="25">
        <v>0.31</v>
      </c>
      <c r="Y32" s="25">
        <v>0.31</v>
      </c>
      <c r="Z32" s="27">
        <v>0.19</v>
      </c>
      <c r="AA32" s="26">
        <v>0.26</v>
      </c>
      <c r="AB32" s="25">
        <v>0.21</v>
      </c>
      <c r="AC32" s="25">
        <v>0.33</v>
      </c>
      <c r="AD32" s="25">
        <v>0.27</v>
      </c>
      <c r="AE32" s="25">
        <v>0.04</v>
      </c>
      <c r="AF32" s="27">
        <v>0.5</v>
      </c>
      <c r="AG32" s="26">
        <v>0.25</v>
      </c>
      <c r="AH32" s="25">
        <v>0.24</v>
      </c>
      <c r="AI32" s="25">
        <v>0.27</v>
      </c>
      <c r="AJ32" s="25">
        <v>0.23</v>
      </c>
      <c r="AK32" s="25">
        <v>0.21</v>
      </c>
      <c r="AL32" s="27">
        <v>0.28999999999999998</v>
      </c>
      <c r="AM32" s="26">
        <v>0.25</v>
      </c>
      <c r="AN32" s="27">
        <v>0</v>
      </c>
    </row>
    <row r="33" spans="1:2" x14ac:dyDescent="0.3">
      <c r="A33" s="2" t="s">
        <v>329</v>
      </c>
      <c r="B33" s="2" t="s">
        <v>457</v>
      </c>
    </row>
    <row r="34" spans="1:2" x14ac:dyDescent="0.3">
      <c r="A34" s="2" t="s">
        <v>329</v>
      </c>
      <c r="B34" s="2" t="s">
        <v>458</v>
      </c>
    </row>
    <row r="35" spans="1:2" ht="15" customHeight="1" x14ac:dyDescent="0.3">
      <c r="A35" s="2" t="s">
        <v>329</v>
      </c>
    </row>
    <row r="36" spans="1:2" ht="15" customHeight="1" x14ac:dyDescent="0.3">
      <c r="A36" s="2" t="s">
        <v>329</v>
      </c>
      <c r="B36" s="2" t="s">
        <v>459</v>
      </c>
    </row>
  </sheetData>
  <mergeCells count="6">
    <mergeCell ref="AM6:AN6"/>
    <mergeCell ref="D6:E6"/>
    <mergeCell ref="F6:N6"/>
    <mergeCell ref="O6:Z6"/>
    <mergeCell ref="AA6:AF6"/>
    <mergeCell ref="AG6:AL6"/>
  </mergeCells>
  <hyperlinks>
    <hyperlink ref="B1" location="'Contents'!E1" display="&lt;&lt; Contents" xr:uid="{00000000-0004-0000-7800-000000000000}"/>
  </hyperlinks>
  <pageMargins left="0.7" right="0.7" top="0.75" bottom="0.75" header="0.3" footer="0.3"/>
  <headerFooter>
    <oddHeader>&amp;L&amp;"Aptos"&amp;12&amp;K000000 Classification: CONFIDENTIAL&amp;1#_x000D_</oddHeader>
  </headerFooter>
</worksheet>
</file>

<file path=xl/worksheets/sheet1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900-000000000000}">
  <dimension ref="A1:AN37"/>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1409</v>
      </c>
    </row>
    <row r="4" spans="1:40" x14ac:dyDescent="0.3">
      <c r="A4" s="2" t="s">
        <v>329</v>
      </c>
      <c r="B4" s="2" t="s">
        <v>1410</v>
      </c>
    </row>
    <row r="5" spans="1:40" x14ac:dyDescent="0.3">
      <c r="A5" s="2" t="s">
        <v>329</v>
      </c>
      <c r="B5" s="2" t="s">
        <v>75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386</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254</v>
      </c>
      <c r="D9" s="14">
        <v>139</v>
      </c>
      <c r="E9" s="15">
        <v>113</v>
      </c>
      <c r="F9" s="14">
        <v>9</v>
      </c>
      <c r="G9" s="13">
        <v>33</v>
      </c>
      <c r="H9" s="13">
        <v>30</v>
      </c>
      <c r="I9" s="13">
        <v>31</v>
      </c>
      <c r="J9" s="13">
        <v>44</v>
      </c>
      <c r="K9" s="13">
        <v>107</v>
      </c>
      <c r="L9" s="13">
        <v>42</v>
      </c>
      <c r="M9" s="13">
        <v>61</v>
      </c>
      <c r="N9" s="15">
        <v>151</v>
      </c>
      <c r="O9" s="14">
        <v>147</v>
      </c>
      <c r="P9" s="13">
        <v>52</v>
      </c>
      <c r="Q9" s="13">
        <v>23</v>
      </c>
      <c r="R9" s="13">
        <v>3</v>
      </c>
      <c r="S9" s="13">
        <v>24</v>
      </c>
      <c r="T9" s="13">
        <v>55</v>
      </c>
      <c r="U9" s="13">
        <v>11</v>
      </c>
      <c r="V9" s="13">
        <v>0</v>
      </c>
      <c r="W9" s="13">
        <v>6</v>
      </c>
      <c r="X9" s="13">
        <v>17</v>
      </c>
      <c r="Y9" s="13">
        <v>25</v>
      </c>
      <c r="Z9" s="15">
        <v>38</v>
      </c>
      <c r="AA9" s="14">
        <v>225</v>
      </c>
      <c r="AB9" s="13">
        <v>29</v>
      </c>
      <c r="AC9" s="13">
        <v>4</v>
      </c>
      <c r="AD9" s="13">
        <v>12</v>
      </c>
      <c r="AE9" s="13">
        <v>11</v>
      </c>
      <c r="AF9" s="15">
        <v>2</v>
      </c>
      <c r="AG9" s="14">
        <v>179</v>
      </c>
      <c r="AH9" s="13">
        <v>75</v>
      </c>
      <c r="AI9" s="13">
        <v>82</v>
      </c>
      <c r="AJ9" s="13">
        <v>97</v>
      </c>
      <c r="AK9" s="13">
        <v>39</v>
      </c>
      <c r="AL9" s="15">
        <v>36</v>
      </c>
      <c r="AM9" s="14">
        <v>254</v>
      </c>
      <c r="AN9" s="15">
        <v>0</v>
      </c>
    </row>
    <row r="10" spans="1:40" ht="15" customHeight="1" x14ac:dyDescent="0.3">
      <c r="A10" s="2" t="s">
        <v>329</v>
      </c>
      <c r="B10" s="9" t="s">
        <v>338</v>
      </c>
      <c r="C10" s="13">
        <v>248</v>
      </c>
      <c r="D10" s="14">
        <v>137</v>
      </c>
      <c r="E10" s="15">
        <v>111</v>
      </c>
      <c r="F10" s="14">
        <v>9</v>
      </c>
      <c r="G10" s="13">
        <v>29</v>
      </c>
      <c r="H10" s="13">
        <v>29</v>
      </c>
      <c r="I10" s="13">
        <v>32</v>
      </c>
      <c r="J10" s="13">
        <v>42</v>
      </c>
      <c r="K10" s="13">
        <v>107</v>
      </c>
      <c r="L10" s="13">
        <v>38</v>
      </c>
      <c r="M10" s="13">
        <v>61</v>
      </c>
      <c r="N10" s="15">
        <v>150</v>
      </c>
      <c r="O10" s="14">
        <v>145</v>
      </c>
      <c r="P10" s="13">
        <v>49</v>
      </c>
      <c r="Q10" s="13">
        <v>21</v>
      </c>
      <c r="R10" s="13">
        <v>2</v>
      </c>
      <c r="S10" s="13">
        <v>23</v>
      </c>
      <c r="T10" s="13">
        <v>54</v>
      </c>
      <c r="U10" s="13">
        <v>11</v>
      </c>
      <c r="V10" s="13">
        <v>0</v>
      </c>
      <c r="W10" s="13">
        <v>6</v>
      </c>
      <c r="X10" s="13">
        <v>17</v>
      </c>
      <c r="Y10" s="13">
        <v>24</v>
      </c>
      <c r="Z10" s="15">
        <v>41</v>
      </c>
      <c r="AA10" s="14">
        <v>221</v>
      </c>
      <c r="AB10" s="13">
        <v>27</v>
      </c>
      <c r="AC10" s="13">
        <v>3</v>
      </c>
      <c r="AD10" s="13">
        <v>11</v>
      </c>
      <c r="AE10" s="13">
        <v>10</v>
      </c>
      <c r="AF10" s="15">
        <v>3</v>
      </c>
      <c r="AG10" s="14">
        <v>175</v>
      </c>
      <c r="AH10" s="13">
        <v>73</v>
      </c>
      <c r="AI10" s="13">
        <v>73</v>
      </c>
      <c r="AJ10" s="13">
        <v>102</v>
      </c>
      <c r="AK10" s="13">
        <v>39</v>
      </c>
      <c r="AL10" s="15">
        <v>34</v>
      </c>
      <c r="AM10" s="14">
        <v>248</v>
      </c>
      <c r="AN10" s="15">
        <v>0</v>
      </c>
    </row>
    <row r="11" spans="1:40" ht="15" customHeight="1" x14ac:dyDescent="0.3">
      <c r="A11" s="2" t="s">
        <v>329</v>
      </c>
      <c r="B11" s="9" t="s">
        <v>909</v>
      </c>
      <c r="C11" s="13">
        <v>37</v>
      </c>
      <c r="D11" s="14">
        <v>21</v>
      </c>
      <c r="E11" s="15">
        <v>16</v>
      </c>
      <c r="F11" s="14">
        <v>1</v>
      </c>
      <c r="G11" s="13">
        <v>6</v>
      </c>
      <c r="H11" s="13">
        <v>6</v>
      </c>
      <c r="I11" s="13">
        <v>5</v>
      </c>
      <c r="J11" s="13">
        <v>4</v>
      </c>
      <c r="K11" s="13">
        <v>17</v>
      </c>
      <c r="L11" s="13">
        <v>6</v>
      </c>
      <c r="M11" s="13">
        <v>10</v>
      </c>
      <c r="N11" s="15">
        <v>21</v>
      </c>
      <c r="O11" s="14">
        <v>27</v>
      </c>
      <c r="P11" s="13">
        <v>8</v>
      </c>
      <c r="Q11" s="13">
        <v>3</v>
      </c>
      <c r="R11" s="13">
        <v>1</v>
      </c>
      <c r="S11" s="13">
        <v>6</v>
      </c>
      <c r="T11" s="13">
        <v>2</v>
      </c>
      <c r="U11" s="13">
        <v>1</v>
      </c>
      <c r="V11" s="13">
        <v>0</v>
      </c>
      <c r="W11" s="13">
        <v>0</v>
      </c>
      <c r="X11" s="13">
        <v>4</v>
      </c>
      <c r="Y11" s="13">
        <v>4</v>
      </c>
      <c r="Z11" s="15">
        <v>9</v>
      </c>
      <c r="AA11" s="14">
        <v>30</v>
      </c>
      <c r="AB11" s="13">
        <v>7</v>
      </c>
      <c r="AC11" s="13">
        <v>0</v>
      </c>
      <c r="AD11" s="13">
        <v>2</v>
      </c>
      <c r="AE11" s="13">
        <v>5</v>
      </c>
      <c r="AF11" s="15">
        <v>0</v>
      </c>
      <c r="AG11" s="14">
        <v>27</v>
      </c>
      <c r="AH11" s="13">
        <v>10</v>
      </c>
      <c r="AI11" s="13">
        <v>14</v>
      </c>
      <c r="AJ11" s="13">
        <v>13</v>
      </c>
      <c r="AK11" s="13">
        <v>6</v>
      </c>
      <c r="AL11" s="15">
        <v>4</v>
      </c>
      <c r="AM11" s="14">
        <v>37</v>
      </c>
      <c r="AN11" s="15">
        <v>0</v>
      </c>
    </row>
    <row r="12" spans="1:40" ht="15" customHeight="1" x14ac:dyDescent="0.3">
      <c r="A12" s="2" t="s">
        <v>329</v>
      </c>
      <c r="B12" s="9"/>
      <c r="C12" s="16">
        <v>0.15</v>
      </c>
      <c r="D12" s="17">
        <v>0.15</v>
      </c>
      <c r="E12" s="18">
        <v>0.15</v>
      </c>
      <c r="F12" s="17">
        <v>0.1</v>
      </c>
      <c r="G12" s="16">
        <v>0.19</v>
      </c>
      <c r="H12" s="16">
        <v>0.2</v>
      </c>
      <c r="I12" s="16">
        <v>0.14000000000000001</v>
      </c>
      <c r="J12" s="16">
        <v>0.09</v>
      </c>
      <c r="K12" s="16">
        <v>0.16</v>
      </c>
      <c r="L12" s="16">
        <v>0.17</v>
      </c>
      <c r="M12" s="16">
        <v>0.17</v>
      </c>
      <c r="N12" s="18">
        <v>0.14000000000000001</v>
      </c>
      <c r="O12" s="19">
        <v>0.19</v>
      </c>
      <c r="P12" s="16">
        <v>0.16</v>
      </c>
      <c r="Q12" s="16">
        <v>0.14000000000000001</v>
      </c>
      <c r="R12" s="16">
        <v>0.33</v>
      </c>
      <c r="S12" s="16">
        <v>0.25</v>
      </c>
      <c r="T12" s="20">
        <v>0.03</v>
      </c>
      <c r="U12" s="16">
        <v>0.09</v>
      </c>
      <c r="V12" s="16">
        <v>0</v>
      </c>
      <c r="W12" s="16">
        <v>0</v>
      </c>
      <c r="X12" s="16">
        <v>0.22</v>
      </c>
      <c r="Y12" s="16">
        <v>0.15</v>
      </c>
      <c r="Z12" s="18">
        <v>0.23</v>
      </c>
      <c r="AA12" s="17">
        <v>0.14000000000000001</v>
      </c>
      <c r="AB12" s="16">
        <v>0.27</v>
      </c>
      <c r="AC12" s="16">
        <v>0</v>
      </c>
      <c r="AD12" s="16">
        <v>0.16</v>
      </c>
      <c r="AE12" s="16">
        <v>0.56999999999999995</v>
      </c>
      <c r="AF12" s="18">
        <v>0</v>
      </c>
      <c r="AG12" s="17">
        <v>0.15</v>
      </c>
      <c r="AH12" s="16">
        <v>0.14000000000000001</v>
      </c>
      <c r="AI12" s="16">
        <v>0.19</v>
      </c>
      <c r="AJ12" s="16">
        <v>0.13</v>
      </c>
      <c r="AK12" s="16">
        <v>0.15</v>
      </c>
      <c r="AL12" s="18">
        <v>0.12</v>
      </c>
      <c r="AM12" s="17">
        <v>0.15</v>
      </c>
      <c r="AN12" s="18">
        <v>0</v>
      </c>
    </row>
    <row r="13" spans="1:40" ht="15" customHeight="1" x14ac:dyDescent="0.3">
      <c r="A13" s="2" t="s">
        <v>329</v>
      </c>
      <c r="B13" s="9"/>
      <c r="D13" s="22"/>
      <c r="E13" s="9"/>
      <c r="F13" s="22"/>
      <c r="N13" s="9"/>
      <c r="O13" s="10" t="s">
        <v>382</v>
      </c>
      <c r="P13" s="12" t="s">
        <v>382</v>
      </c>
      <c r="Z13" s="11" t="s">
        <v>382</v>
      </c>
      <c r="AA13" s="22"/>
      <c r="AF13" s="9"/>
      <c r="AG13" s="22"/>
      <c r="AL13" s="9"/>
      <c r="AM13" s="22"/>
      <c r="AN13" s="9"/>
    </row>
    <row r="14" spans="1:40" ht="15" customHeight="1" x14ac:dyDescent="0.3">
      <c r="A14" s="2" t="s">
        <v>329</v>
      </c>
      <c r="B14" s="9" t="s">
        <v>922</v>
      </c>
      <c r="C14" s="13">
        <v>77</v>
      </c>
      <c r="D14" s="14">
        <v>45</v>
      </c>
      <c r="E14" s="15">
        <v>32</v>
      </c>
      <c r="F14" s="14">
        <v>2</v>
      </c>
      <c r="G14" s="13">
        <v>13</v>
      </c>
      <c r="H14" s="13">
        <v>7</v>
      </c>
      <c r="I14" s="13">
        <v>9</v>
      </c>
      <c r="J14" s="13">
        <v>10</v>
      </c>
      <c r="K14" s="13">
        <v>35</v>
      </c>
      <c r="L14" s="13">
        <v>15</v>
      </c>
      <c r="M14" s="13">
        <v>17</v>
      </c>
      <c r="N14" s="15">
        <v>45</v>
      </c>
      <c r="O14" s="14">
        <v>47</v>
      </c>
      <c r="P14" s="13">
        <v>13</v>
      </c>
      <c r="Q14" s="13">
        <v>7</v>
      </c>
      <c r="R14" s="13">
        <v>0</v>
      </c>
      <c r="S14" s="13">
        <v>8</v>
      </c>
      <c r="T14" s="13">
        <v>17</v>
      </c>
      <c r="U14" s="13">
        <v>0</v>
      </c>
      <c r="V14" s="13">
        <v>0</v>
      </c>
      <c r="W14" s="13">
        <v>3</v>
      </c>
      <c r="X14" s="13">
        <v>5</v>
      </c>
      <c r="Y14" s="13">
        <v>7</v>
      </c>
      <c r="Z14" s="15">
        <v>17</v>
      </c>
      <c r="AA14" s="14">
        <v>70</v>
      </c>
      <c r="AB14" s="13">
        <v>6</v>
      </c>
      <c r="AC14" s="13">
        <v>1</v>
      </c>
      <c r="AD14" s="13">
        <v>3</v>
      </c>
      <c r="AE14" s="13">
        <v>1</v>
      </c>
      <c r="AF14" s="15">
        <v>2</v>
      </c>
      <c r="AG14" s="14">
        <v>51</v>
      </c>
      <c r="AH14" s="13">
        <v>25</v>
      </c>
      <c r="AI14" s="13">
        <v>17</v>
      </c>
      <c r="AJ14" s="13">
        <v>34</v>
      </c>
      <c r="AK14" s="13">
        <v>12</v>
      </c>
      <c r="AL14" s="15">
        <v>13</v>
      </c>
      <c r="AM14" s="14">
        <v>77</v>
      </c>
      <c r="AN14" s="15">
        <v>0</v>
      </c>
    </row>
    <row r="15" spans="1:40" ht="15" customHeight="1" x14ac:dyDescent="0.3">
      <c r="A15" s="2" t="s">
        <v>329</v>
      </c>
      <c r="B15" s="9"/>
      <c r="C15" s="16">
        <v>0.31</v>
      </c>
      <c r="D15" s="17">
        <v>0.33</v>
      </c>
      <c r="E15" s="18">
        <v>0.28999999999999998</v>
      </c>
      <c r="F15" s="17">
        <v>0.21</v>
      </c>
      <c r="G15" s="16">
        <v>0.45</v>
      </c>
      <c r="H15" s="16">
        <v>0.26</v>
      </c>
      <c r="I15" s="16">
        <v>0.28999999999999998</v>
      </c>
      <c r="J15" s="16">
        <v>0.23</v>
      </c>
      <c r="K15" s="16">
        <v>0.33</v>
      </c>
      <c r="L15" s="16">
        <v>0.39</v>
      </c>
      <c r="M15" s="16">
        <v>0.27</v>
      </c>
      <c r="N15" s="18">
        <v>0.3</v>
      </c>
      <c r="O15" s="17">
        <v>0.32</v>
      </c>
      <c r="P15" s="16">
        <v>0.26</v>
      </c>
      <c r="Q15" s="16">
        <v>0.34</v>
      </c>
      <c r="R15" s="16">
        <v>0</v>
      </c>
      <c r="S15" s="16">
        <v>0.33</v>
      </c>
      <c r="T15" s="16">
        <v>0.31</v>
      </c>
      <c r="U15" s="16">
        <v>0</v>
      </c>
      <c r="V15" s="16">
        <v>0</v>
      </c>
      <c r="W15" s="16">
        <v>0.53</v>
      </c>
      <c r="X15" s="16">
        <v>0.3</v>
      </c>
      <c r="Y15" s="16">
        <v>0.27</v>
      </c>
      <c r="Z15" s="18">
        <v>0.43</v>
      </c>
      <c r="AA15" s="17">
        <v>0.32</v>
      </c>
      <c r="AB15" s="16">
        <v>0.24</v>
      </c>
      <c r="AC15" s="16">
        <v>0.35</v>
      </c>
      <c r="AD15" s="16">
        <v>0.26</v>
      </c>
      <c r="AE15" s="16">
        <v>0.09</v>
      </c>
      <c r="AF15" s="18">
        <v>0.45</v>
      </c>
      <c r="AG15" s="17">
        <v>0.28999999999999998</v>
      </c>
      <c r="AH15" s="16">
        <v>0.35</v>
      </c>
      <c r="AI15" s="16">
        <v>0.23</v>
      </c>
      <c r="AJ15" s="16">
        <v>0.33</v>
      </c>
      <c r="AK15" s="16">
        <v>0.3</v>
      </c>
      <c r="AL15" s="18">
        <v>0.39</v>
      </c>
      <c r="AM15" s="17">
        <v>0.31</v>
      </c>
      <c r="AN15" s="18">
        <v>0</v>
      </c>
    </row>
    <row r="16" spans="1:40" ht="15" customHeight="1" x14ac:dyDescent="0.3">
      <c r="A16" s="2" t="s">
        <v>329</v>
      </c>
      <c r="B16" s="9"/>
      <c r="D16" s="22"/>
      <c r="E16" s="9"/>
      <c r="F16" s="22"/>
      <c r="G16" s="12" t="s">
        <v>381</v>
      </c>
      <c r="N16" s="9"/>
      <c r="O16" s="22"/>
      <c r="Z16" s="9"/>
      <c r="AA16" s="22"/>
      <c r="AF16" s="9"/>
      <c r="AG16" s="22"/>
      <c r="AL16" s="9"/>
      <c r="AM16" s="22"/>
      <c r="AN16" s="9"/>
    </row>
    <row r="17" spans="1:40" ht="15" customHeight="1" x14ac:dyDescent="0.3">
      <c r="A17" s="2" t="s">
        <v>329</v>
      </c>
      <c r="B17" s="9" t="s">
        <v>930</v>
      </c>
      <c r="C17" s="13">
        <v>92</v>
      </c>
      <c r="D17" s="14">
        <v>56</v>
      </c>
      <c r="E17" s="15">
        <v>36</v>
      </c>
      <c r="F17" s="14">
        <v>3</v>
      </c>
      <c r="G17" s="13">
        <v>7</v>
      </c>
      <c r="H17" s="13">
        <v>10</v>
      </c>
      <c r="I17" s="13">
        <v>7</v>
      </c>
      <c r="J17" s="13">
        <v>22</v>
      </c>
      <c r="K17" s="13">
        <v>42</v>
      </c>
      <c r="L17" s="13">
        <v>10</v>
      </c>
      <c r="M17" s="13">
        <v>17</v>
      </c>
      <c r="N17" s="15">
        <v>65</v>
      </c>
      <c r="O17" s="14">
        <v>48</v>
      </c>
      <c r="P17" s="13">
        <v>20</v>
      </c>
      <c r="Q17" s="13">
        <v>8</v>
      </c>
      <c r="R17" s="13">
        <v>0</v>
      </c>
      <c r="S17" s="13">
        <v>7</v>
      </c>
      <c r="T17" s="13">
        <v>24</v>
      </c>
      <c r="U17" s="13">
        <v>7</v>
      </c>
      <c r="V17" s="13">
        <v>0</v>
      </c>
      <c r="W17" s="13">
        <v>2</v>
      </c>
      <c r="X17" s="13">
        <v>5</v>
      </c>
      <c r="Y17" s="13">
        <v>9</v>
      </c>
      <c r="Z17" s="15">
        <v>11</v>
      </c>
      <c r="AA17" s="14">
        <v>83</v>
      </c>
      <c r="AB17" s="13">
        <v>9</v>
      </c>
      <c r="AC17" s="13">
        <v>2</v>
      </c>
      <c r="AD17" s="13">
        <v>5</v>
      </c>
      <c r="AE17" s="13">
        <v>2</v>
      </c>
      <c r="AF17" s="15">
        <v>0</v>
      </c>
      <c r="AG17" s="14">
        <v>69</v>
      </c>
      <c r="AH17" s="13">
        <v>23</v>
      </c>
      <c r="AI17" s="13">
        <v>31</v>
      </c>
      <c r="AJ17" s="13">
        <v>37</v>
      </c>
      <c r="AK17" s="13">
        <v>12</v>
      </c>
      <c r="AL17" s="15">
        <v>11</v>
      </c>
      <c r="AM17" s="14">
        <v>92</v>
      </c>
      <c r="AN17" s="15">
        <v>0</v>
      </c>
    </row>
    <row r="18" spans="1:40" ht="15" customHeight="1" x14ac:dyDescent="0.3">
      <c r="A18" s="2" t="s">
        <v>329</v>
      </c>
      <c r="B18" s="9"/>
      <c r="C18" s="16">
        <v>0.37</v>
      </c>
      <c r="D18" s="17">
        <v>0.4</v>
      </c>
      <c r="E18" s="18">
        <v>0.33</v>
      </c>
      <c r="F18" s="17">
        <v>0.35</v>
      </c>
      <c r="G18" s="16">
        <v>0.24</v>
      </c>
      <c r="H18" s="16">
        <v>0.35</v>
      </c>
      <c r="I18" s="16">
        <v>0.22</v>
      </c>
      <c r="J18" s="20">
        <v>0.53</v>
      </c>
      <c r="K18" s="16">
        <v>0.39</v>
      </c>
      <c r="L18" s="16">
        <v>0.27</v>
      </c>
      <c r="M18" s="16">
        <v>0.28000000000000003</v>
      </c>
      <c r="N18" s="21">
        <v>0.43</v>
      </c>
      <c r="O18" s="17">
        <v>0.33</v>
      </c>
      <c r="P18" s="16">
        <v>0.4</v>
      </c>
      <c r="Q18" s="16">
        <v>0.38</v>
      </c>
      <c r="R18" s="16">
        <v>0</v>
      </c>
      <c r="S18" s="16">
        <v>0.28000000000000003</v>
      </c>
      <c r="T18" s="16">
        <v>0.45</v>
      </c>
      <c r="U18" s="16">
        <v>0.64</v>
      </c>
      <c r="V18" s="16">
        <v>0</v>
      </c>
      <c r="W18" s="16">
        <v>0.32</v>
      </c>
      <c r="X18" s="16">
        <v>0.28999999999999998</v>
      </c>
      <c r="Y18" s="16">
        <v>0.36</v>
      </c>
      <c r="Z18" s="18">
        <v>0.26</v>
      </c>
      <c r="AA18" s="17">
        <v>0.37</v>
      </c>
      <c r="AB18" s="16">
        <v>0.33</v>
      </c>
      <c r="AC18" s="16">
        <v>0.65</v>
      </c>
      <c r="AD18" s="16">
        <v>0.41</v>
      </c>
      <c r="AE18" s="16">
        <v>0.26</v>
      </c>
      <c r="AF18" s="18">
        <v>0</v>
      </c>
      <c r="AG18" s="17">
        <v>0.39</v>
      </c>
      <c r="AH18" s="16">
        <v>0.32</v>
      </c>
      <c r="AI18" s="16">
        <v>0.43</v>
      </c>
      <c r="AJ18" s="16">
        <v>0.36</v>
      </c>
      <c r="AK18" s="16">
        <v>0.31</v>
      </c>
      <c r="AL18" s="18">
        <v>0.33</v>
      </c>
      <c r="AM18" s="17">
        <v>0.37</v>
      </c>
      <c r="AN18" s="18">
        <v>0</v>
      </c>
    </row>
    <row r="19" spans="1:40" ht="15" customHeight="1" x14ac:dyDescent="0.3">
      <c r="A19" s="2" t="s">
        <v>329</v>
      </c>
      <c r="B19" s="9"/>
      <c r="D19" s="22"/>
      <c r="E19" s="9"/>
      <c r="F19" s="22"/>
      <c r="J19" s="12" t="s">
        <v>824</v>
      </c>
      <c r="N19" s="11" t="s">
        <v>674</v>
      </c>
      <c r="O19" s="22"/>
      <c r="Z19" s="9"/>
      <c r="AA19" s="22"/>
      <c r="AF19" s="9"/>
      <c r="AG19" s="22"/>
      <c r="AL19" s="9"/>
      <c r="AM19" s="22"/>
      <c r="AN19" s="9"/>
    </row>
    <row r="20" spans="1:40" ht="15" customHeight="1" x14ac:dyDescent="0.3">
      <c r="A20" s="2" t="s">
        <v>329</v>
      </c>
      <c r="B20" s="9" t="s">
        <v>940</v>
      </c>
      <c r="C20" s="13">
        <v>27</v>
      </c>
      <c r="D20" s="14">
        <v>13</v>
      </c>
      <c r="E20" s="15">
        <v>14</v>
      </c>
      <c r="F20" s="14">
        <v>1</v>
      </c>
      <c r="G20" s="13">
        <v>1</v>
      </c>
      <c r="H20" s="13">
        <v>3</v>
      </c>
      <c r="I20" s="13">
        <v>8</v>
      </c>
      <c r="J20" s="13">
        <v>6</v>
      </c>
      <c r="K20" s="13">
        <v>8</v>
      </c>
      <c r="L20" s="13">
        <v>2</v>
      </c>
      <c r="M20" s="13">
        <v>12</v>
      </c>
      <c r="N20" s="15">
        <v>14</v>
      </c>
      <c r="O20" s="14">
        <v>14</v>
      </c>
      <c r="P20" s="13">
        <v>6</v>
      </c>
      <c r="Q20" s="13">
        <v>3</v>
      </c>
      <c r="R20" s="13">
        <v>1</v>
      </c>
      <c r="S20" s="13">
        <v>1</v>
      </c>
      <c r="T20" s="13">
        <v>8</v>
      </c>
      <c r="U20" s="13">
        <v>1</v>
      </c>
      <c r="V20" s="13">
        <v>0</v>
      </c>
      <c r="W20" s="13">
        <v>1</v>
      </c>
      <c r="X20" s="13">
        <v>3</v>
      </c>
      <c r="Y20" s="13">
        <v>2</v>
      </c>
      <c r="Z20" s="15">
        <v>1</v>
      </c>
      <c r="AA20" s="14">
        <v>26</v>
      </c>
      <c r="AB20" s="13">
        <v>1</v>
      </c>
      <c r="AC20" s="13">
        <v>0</v>
      </c>
      <c r="AD20" s="13">
        <v>0</v>
      </c>
      <c r="AE20" s="13">
        <v>1</v>
      </c>
      <c r="AF20" s="15">
        <v>0</v>
      </c>
      <c r="AG20" s="14">
        <v>19</v>
      </c>
      <c r="AH20" s="13">
        <v>9</v>
      </c>
      <c r="AI20" s="13">
        <v>6</v>
      </c>
      <c r="AJ20" s="13">
        <v>13</v>
      </c>
      <c r="AK20" s="13">
        <v>6</v>
      </c>
      <c r="AL20" s="15">
        <v>3</v>
      </c>
      <c r="AM20" s="14">
        <v>27</v>
      </c>
      <c r="AN20" s="15">
        <v>0</v>
      </c>
    </row>
    <row r="21" spans="1:40" ht="15" customHeight="1" x14ac:dyDescent="0.3">
      <c r="A21" s="2" t="s">
        <v>329</v>
      </c>
      <c r="B21" s="9"/>
      <c r="C21" s="16">
        <v>0.11</v>
      </c>
      <c r="D21" s="17">
        <v>0.1</v>
      </c>
      <c r="E21" s="18">
        <v>0.13</v>
      </c>
      <c r="F21" s="17">
        <v>0.1</v>
      </c>
      <c r="G21" s="16">
        <v>0.03</v>
      </c>
      <c r="H21" s="16">
        <v>0.12</v>
      </c>
      <c r="I21" s="20">
        <v>0.26</v>
      </c>
      <c r="J21" s="16">
        <v>0.13</v>
      </c>
      <c r="K21" s="16">
        <v>0.08</v>
      </c>
      <c r="L21" s="16">
        <v>0.05</v>
      </c>
      <c r="M21" s="20">
        <v>0.19</v>
      </c>
      <c r="N21" s="18">
        <v>0.09</v>
      </c>
      <c r="O21" s="17">
        <v>0.09</v>
      </c>
      <c r="P21" s="16">
        <v>0.12</v>
      </c>
      <c r="Q21" s="16">
        <v>0.14000000000000001</v>
      </c>
      <c r="R21" s="16">
        <v>0.33</v>
      </c>
      <c r="S21" s="16">
        <v>0.05</v>
      </c>
      <c r="T21" s="16">
        <v>0.15</v>
      </c>
      <c r="U21" s="16">
        <v>0.1</v>
      </c>
      <c r="V21" s="16">
        <v>0</v>
      </c>
      <c r="W21" s="16">
        <v>0.15</v>
      </c>
      <c r="X21" s="16">
        <v>0.19</v>
      </c>
      <c r="Y21" s="16">
        <v>0.1</v>
      </c>
      <c r="Z21" s="18">
        <v>0.03</v>
      </c>
      <c r="AA21" s="17">
        <v>0.12</v>
      </c>
      <c r="AB21" s="16">
        <v>0.03</v>
      </c>
      <c r="AC21" s="16">
        <v>0</v>
      </c>
      <c r="AD21" s="16">
        <v>0</v>
      </c>
      <c r="AE21" s="16">
        <v>0.08</v>
      </c>
      <c r="AF21" s="18">
        <v>0</v>
      </c>
      <c r="AG21" s="17">
        <v>0.11</v>
      </c>
      <c r="AH21" s="16">
        <v>0.12</v>
      </c>
      <c r="AI21" s="16">
        <v>0.08</v>
      </c>
      <c r="AJ21" s="16">
        <v>0.12</v>
      </c>
      <c r="AK21" s="16">
        <v>0.16</v>
      </c>
      <c r="AL21" s="18">
        <v>7.0000000000000007E-2</v>
      </c>
      <c r="AM21" s="17">
        <v>0.11</v>
      </c>
      <c r="AN21" s="18">
        <v>0</v>
      </c>
    </row>
    <row r="22" spans="1:40" ht="15" customHeight="1" x14ac:dyDescent="0.3">
      <c r="A22" s="2" t="s">
        <v>329</v>
      </c>
      <c r="B22" s="9"/>
      <c r="D22" s="22"/>
      <c r="E22" s="9"/>
      <c r="F22" s="22"/>
      <c r="I22" s="12" t="s">
        <v>641</v>
      </c>
      <c r="M22" s="12" t="s">
        <v>641</v>
      </c>
      <c r="N22" s="9"/>
      <c r="O22" s="22"/>
      <c r="Z22" s="9"/>
      <c r="AA22" s="22"/>
      <c r="AF22" s="9"/>
      <c r="AG22" s="22"/>
      <c r="AL22" s="9"/>
      <c r="AM22" s="22"/>
      <c r="AN22" s="9"/>
    </row>
    <row r="23" spans="1:40" ht="15" customHeight="1" x14ac:dyDescent="0.3">
      <c r="A23" s="2" t="s">
        <v>329</v>
      </c>
      <c r="B23" s="9" t="s">
        <v>950</v>
      </c>
      <c r="C23" s="13">
        <v>12</v>
      </c>
      <c r="D23" s="14">
        <v>2</v>
      </c>
      <c r="E23" s="15">
        <v>11</v>
      </c>
      <c r="F23" s="14">
        <v>1</v>
      </c>
      <c r="G23" s="13">
        <v>3</v>
      </c>
      <c r="H23" s="13">
        <v>1</v>
      </c>
      <c r="I23" s="13">
        <v>3</v>
      </c>
      <c r="J23" s="13">
        <v>1</v>
      </c>
      <c r="K23" s="13">
        <v>4</v>
      </c>
      <c r="L23" s="13">
        <v>4</v>
      </c>
      <c r="M23" s="13">
        <v>4</v>
      </c>
      <c r="N23" s="15">
        <v>5</v>
      </c>
      <c r="O23" s="14">
        <v>8</v>
      </c>
      <c r="P23" s="13">
        <v>1</v>
      </c>
      <c r="Q23" s="13">
        <v>0</v>
      </c>
      <c r="R23" s="13">
        <v>1</v>
      </c>
      <c r="S23" s="13">
        <v>2</v>
      </c>
      <c r="T23" s="13">
        <v>3</v>
      </c>
      <c r="U23" s="13">
        <v>2</v>
      </c>
      <c r="V23" s="13">
        <v>0</v>
      </c>
      <c r="W23" s="13">
        <v>0</v>
      </c>
      <c r="X23" s="13">
        <v>0</v>
      </c>
      <c r="Y23" s="13">
        <v>3</v>
      </c>
      <c r="Z23" s="15">
        <v>1</v>
      </c>
      <c r="AA23" s="14">
        <v>8</v>
      </c>
      <c r="AB23" s="13">
        <v>4</v>
      </c>
      <c r="AC23" s="13">
        <v>0</v>
      </c>
      <c r="AD23" s="13">
        <v>2</v>
      </c>
      <c r="AE23" s="13">
        <v>0</v>
      </c>
      <c r="AF23" s="15">
        <v>2</v>
      </c>
      <c r="AG23" s="14">
        <v>7</v>
      </c>
      <c r="AH23" s="13">
        <v>5</v>
      </c>
      <c r="AI23" s="13">
        <v>3</v>
      </c>
      <c r="AJ23" s="13">
        <v>4</v>
      </c>
      <c r="AK23" s="13">
        <v>3</v>
      </c>
      <c r="AL23" s="15">
        <v>2</v>
      </c>
      <c r="AM23" s="14">
        <v>12</v>
      </c>
      <c r="AN23" s="15">
        <v>0</v>
      </c>
    </row>
    <row r="24" spans="1:40" ht="15" customHeight="1" x14ac:dyDescent="0.3">
      <c r="A24" s="2" t="s">
        <v>329</v>
      </c>
      <c r="B24" s="9"/>
      <c r="C24" s="16">
        <v>0.05</v>
      </c>
      <c r="D24" s="19">
        <v>0.01</v>
      </c>
      <c r="E24" s="21">
        <v>0.1</v>
      </c>
      <c r="F24" s="17">
        <v>0.11</v>
      </c>
      <c r="G24" s="16">
        <v>0.09</v>
      </c>
      <c r="H24" s="16">
        <v>0.04</v>
      </c>
      <c r="I24" s="16">
        <v>0.09</v>
      </c>
      <c r="J24" s="16">
        <v>0.02</v>
      </c>
      <c r="K24" s="16">
        <v>0.03</v>
      </c>
      <c r="L24" s="16">
        <v>0.1</v>
      </c>
      <c r="M24" s="16">
        <v>7.0000000000000007E-2</v>
      </c>
      <c r="N24" s="18">
        <v>0.03</v>
      </c>
      <c r="O24" s="17">
        <v>0.06</v>
      </c>
      <c r="P24" s="16">
        <v>0.02</v>
      </c>
      <c r="Q24" s="16">
        <v>0</v>
      </c>
      <c r="R24" s="16">
        <v>0.34</v>
      </c>
      <c r="S24" s="16">
        <v>0.09</v>
      </c>
      <c r="T24" s="16">
        <v>0.06</v>
      </c>
      <c r="U24" s="16">
        <v>0.16</v>
      </c>
      <c r="V24" s="16">
        <v>0</v>
      </c>
      <c r="W24" s="16">
        <v>0</v>
      </c>
      <c r="X24" s="16">
        <v>0</v>
      </c>
      <c r="Y24" s="16">
        <v>0.11</v>
      </c>
      <c r="Z24" s="18">
        <v>0.03</v>
      </c>
      <c r="AA24" s="17">
        <v>0.04</v>
      </c>
      <c r="AB24" s="16">
        <v>0.14000000000000001</v>
      </c>
      <c r="AC24" s="16">
        <v>0</v>
      </c>
      <c r="AD24" s="16">
        <v>0.17</v>
      </c>
      <c r="AE24" s="16">
        <v>0</v>
      </c>
      <c r="AF24" s="18">
        <v>0.55000000000000004</v>
      </c>
      <c r="AG24" s="17">
        <v>0.04</v>
      </c>
      <c r="AH24" s="16">
        <v>7.0000000000000007E-2</v>
      </c>
      <c r="AI24" s="16">
        <v>0.05</v>
      </c>
      <c r="AJ24" s="16">
        <v>0.04</v>
      </c>
      <c r="AK24" s="16">
        <v>0.08</v>
      </c>
      <c r="AL24" s="18">
        <v>0.05</v>
      </c>
      <c r="AM24" s="17">
        <v>0.05</v>
      </c>
      <c r="AN24" s="18">
        <v>0</v>
      </c>
    </row>
    <row r="25" spans="1:40" ht="15" customHeight="1" x14ac:dyDescent="0.3">
      <c r="A25" s="2" t="s">
        <v>329</v>
      </c>
      <c r="B25" s="9"/>
      <c r="D25" s="22"/>
      <c r="E25" s="11" t="s">
        <v>377</v>
      </c>
      <c r="F25" s="22"/>
      <c r="N25" s="9"/>
      <c r="O25" s="22"/>
      <c r="Z25" s="9"/>
      <c r="AA25" s="22"/>
      <c r="AF25" s="9"/>
      <c r="AG25" s="22"/>
      <c r="AL25" s="9"/>
      <c r="AM25" s="22"/>
      <c r="AN25" s="9"/>
    </row>
    <row r="26" spans="1:40" ht="15" customHeight="1" x14ac:dyDescent="0.3">
      <c r="A26" s="2" t="s">
        <v>329</v>
      </c>
      <c r="B26" s="9" t="s">
        <v>774</v>
      </c>
      <c r="C26" s="13">
        <v>3</v>
      </c>
      <c r="D26" s="14">
        <v>1</v>
      </c>
      <c r="E26" s="15">
        <v>2</v>
      </c>
      <c r="F26" s="14">
        <v>1</v>
      </c>
      <c r="G26" s="13">
        <v>0</v>
      </c>
      <c r="H26" s="13">
        <v>1</v>
      </c>
      <c r="I26" s="13">
        <v>0</v>
      </c>
      <c r="J26" s="13">
        <v>0</v>
      </c>
      <c r="K26" s="13">
        <v>1</v>
      </c>
      <c r="L26" s="13">
        <v>1</v>
      </c>
      <c r="M26" s="13">
        <v>1</v>
      </c>
      <c r="N26" s="15">
        <v>1</v>
      </c>
      <c r="O26" s="14">
        <v>1</v>
      </c>
      <c r="P26" s="13">
        <v>2</v>
      </c>
      <c r="Q26" s="13">
        <v>0</v>
      </c>
      <c r="R26" s="13">
        <v>0</v>
      </c>
      <c r="S26" s="13">
        <v>0</v>
      </c>
      <c r="T26" s="13">
        <v>0</v>
      </c>
      <c r="U26" s="13">
        <v>0</v>
      </c>
      <c r="V26" s="13">
        <v>0</v>
      </c>
      <c r="W26" s="13">
        <v>0</v>
      </c>
      <c r="X26" s="13">
        <v>0</v>
      </c>
      <c r="Y26" s="13">
        <v>0</v>
      </c>
      <c r="Z26" s="15">
        <v>1</v>
      </c>
      <c r="AA26" s="14">
        <v>3</v>
      </c>
      <c r="AB26" s="13">
        <v>0</v>
      </c>
      <c r="AC26" s="13">
        <v>0</v>
      </c>
      <c r="AD26" s="13">
        <v>0</v>
      </c>
      <c r="AE26" s="13">
        <v>0</v>
      </c>
      <c r="AF26" s="15">
        <v>0</v>
      </c>
      <c r="AG26" s="14">
        <v>2</v>
      </c>
      <c r="AH26" s="13">
        <v>1</v>
      </c>
      <c r="AI26" s="13">
        <v>1</v>
      </c>
      <c r="AJ26" s="13">
        <v>1</v>
      </c>
      <c r="AK26" s="13">
        <v>0</v>
      </c>
      <c r="AL26" s="15">
        <v>1</v>
      </c>
      <c r="AM26" s="14">
        <v>3</v>
      </c>
      <c r="AN26" s="15">
        <v>0</v>
      </c>
    </row>
    <row r="27" spans="1:40" ht="15" customHeight="1" x14ac:dyDescent="0.3">
      <c r="A27" s="2" t="s">
        <v>329</v>
      </c>
      <c r="B27" s="9"/>
      <c r="C27" s="16">
        <v>0.01</v>
      </c>
      <c r="D27" s="17">
        <v>0.01</v>
      </c>
      <c r="E27" s="18">
        <v>0.02</v>
      </c>
      <c r="F27" s="17">
        <v>0.12</v>
      </c>
      <c r="G27" s="16">
        <v>0</v>
      </c>
      <c r="H27" s="16">
        <v>0.03</v>
      </c>
      <c r="I27" s="16">
        <v>0</v>
      </c>
      <c r="J27" s="16">
        <v>0</v>
      </c>
      <c r="K27" s="16">
        <v>0.01</v>
      </c>
      <c r="L27" s="16">
        <v>0.03</v>
      </c>
      <c r="M27" s="16">
        <v>0.02</v>
      </c>
      <c r="N27" s="18">
        <v>0.01</v>
      </c>
      <c r="O27" s="17">
        <v>0.01</v>
      </c>
      <c r="P27" s="20">
        <v>0.04</v>
      </c>
      <c r="Q27" s="16">
        <v>0</v>
      </c>
      <c r="R27" s="16">
        <v>0</v>
      </c>
      <c r="S27" s="16">
        <v>0</v>
      </c>
      <c r="T27" s="16">
        <v>0</v>
      </c>
      <c r="U27" s="16">
        <v>0</v>
      </c>
      <c r="V27" s="16">
        <v>0</v>
      </c>
      <c r="W27" s="16">
        <v>0</v>
      </c>
      <c r="X27" s="16">
        <v>0</v>
      </c>
      <c r="Y27" s="16">
        <v>0</v>
      </c>
      <c r="Z27" s="18">
        <v>0.03</v>
      </c>
      <c r="AA27" s="17">
        <v>0.01</v>
      </c>
      <c r="AB27" s="16">
        <v>0</v>
      </c>
      <c r="AC27" s="16">
        <v>0</v>
      </c>
      <c r="AD27" s="16">
        <v>0</v>
      </c>
      <c r="AE27" s="16">
        <v>0</v>
      </c>
      <c r="AF27" s="18">
        <v>0</v>
      </c>
      <c r="AG27" s="17">
        <v>0.01</v>
      </c>
      <c r="AH27" s="16">
        <v>0.01</v>
      </c>
      <c r="AI27" s="16">
        <v>0.01</v>
      </c>
      <c r="AJ27" s="16">
        <v>0.01</v>
      </c>
      <c r="AK27" s="16">
        <v>0</v>
      </c>
      <c r="AL27" s="18">
        <v>0.03</v>
      </c>
      <c r="AM27" s="17">
        <v>0.01</v>
      </c>
      <c r="AN27" s="18">
        <v>0</v>
      </c>
    </row>
    <row r="28" spans="1:40" ht="15" customHeight="1" x14ac:dyDescent="0.3">
      <c r="A28" s="2" t="s">
        <v>329</v>
      </c>
      <c r="B28" s="9" t="s">
        <v>960</v>
      </c>
      <c r="C28" s="13">
        <v>114</v>
      </c>
      <c r="D28" s="14">
        <v>66</v>
      </c>
      <c r="E28" s="15">
        <v>48</v>
      </c>
      <c r="F28" s="14">
        <v>3</v>
      </c>
      <c r="G28" s="13">
        <v>19</v>
      </c>
      <c r="H28" s="13">
        <v>13</v>
      </c>
      <c r="I28" s="13">
        <v>14</v>
      </c>
      <c r="J28" s="13">
        <v>13</v>
      </c>
      <c r="K28" s="13">
        <v>52</v>
      </c>
      <c r="L28" s="13">
        <v>21</v>
      </c>
      <c r="M28" s="13">
        <v>27</v>
      </c>
      <c r="N28" s="15">
        <v>66</v>
      </c>
      <c r="O28" s="14">
        <v>74</v>
      </c>
      <c r="P28" s="13">
        <v>21</v>
      </c>
      <c r="Q28" s="13">
        <v>10</v>
      </c>
      <c r="R28" s="13">
        <v>1</v>
      </c>
      <c r="S28" s="13">
        <v>14</v>
      </c>
      <c r="T28" s="13">
        <v>18</v>
      </c>
      <c r="U28" s="13">
        <v>1</v>
      </c>
      <c r="V28" s="13">
        <v>0</v>
      </c>
      <c r="W28" s="13">
        <v>3</v>
      </c>
      <c r="X28" s="13">
        <v>9</v>
      </c>
      <c r="Y28" s="13">
        <v>10</v>
      </c>
      <c r="Z28" s="15">
        <v>27</v>
      </c>
      <c r="AA28" s="14">
        <v>100</v>
      </c>
      <c r="AB28" s="13">
        <v>14</v>
      </c>
      <c r="AC28" s="13">
        <v>1</v>
      </c>
      <c r="AD28" s="13">
        <v>5</v>
      </c>
      <c r="AE28" s="13">
        <v>6</v>
      </c>
      <c r="AF28" s="15">
        <v>2</v>
      </c>
      <c r="AG28" s="14">
        <v>78</v>
      </c>
      <c r="AH28" s="13">
        <v>35</v>
      </c>
      <c r="AI28" s="13">
        <v>31</v>
      </c>
      <c r="AJ28" s="13">
        <v>47</v>
      </c>
      <c r="AK28" s="13">
        <v>18</v>
      </c>
      <c r="AL28" s="15">
        <v>18</v>
      </c>
      <c r="AM28" s="14">
        <v>114</v>
      </c>
      <c r="AN28" s="15">
        <v>0</v>
      </c>
    </row>
    <row r="29" spans="1:40" ht="15" customHeight="1" x14ac:dyDescent="0.3">
      <c r="A29" s="2" t="s">
        <v>329</v>
      </c>
      <c r="B29" s="9"/>
      <c r="C29" s="16">
        <v>0.46</v>
      </c>
      <c r="D29" s="17">
        <v>0.48</v>
      </c>
      <c r="E29" s="18">
        <v>0.43</v>
      </c>
      <c r="F29" s="17">
        <v>0.32</v>
      </c>
      <c r="G29" s="20">
        <v>0.64</v>
      </c>
      <c r="H29" s="16">
        <v>0.46</v>
      </c>
      <c r="I29" s="16">
        <v>0.43</v>
      </c>
      <c r="J29" s="20">
        <v>0.31</v>
      </c>
      <c r="K29" s="16">
        <v>0.49</v>
      </c>
      <c r="L29" s="16">
        <v>0.56000000000000005</v>
      </c>
      <c r="M29" s="16">
        <v>0.44</v>
      </c>
      <c r="N29" s="18">
        <v>0.44</v>
      </c>
      <c r="O29" s="19">
        <v>0.51</v>
      </c>
      <c r="P29" s="16">
        <v>0.42</v>
      </c>
      <c r="Q29" s="16">
        <v>0.48</v>
      </c>
      <c r="R29" s="16">
        <v>0.33</v>
      </c>
      <c r="S29" s="16">
        <v>0.57999999999999996</v>
      </c>
      <c r="T29" s="16">
        <v>0.34</v>
      </c>
      <c r="U29" s="16">
        <v>0.09</v>
      </c>
      <c r="V29" s="16">
        <v>0</v>
      </c>
      <c r="W29" s="16">
        <v>0.53</v>
      </c>
      <c r="X29" s="16">
        <v>0.52</v>
      </c>
      <c r="Y29" s="16">
        <v>0.43</v>
      </c>
      <c r="Z29" s="21">
        <v>0.66</v>
      </c>
      <c r="AA29" s="17">
        <v>0.45</v>
      </c>
      <c r="AB29" s="16">
        <v>0.5</v>
      </c>
      <c r="AC29" s="16">
        <v>0.35</v>
      </c>
      <c r="AD29" s="16">
        <v>0.42</v>
      </c>
      <c r="AE29" s="16">
        <v>0.66</v>
      </c>
      <c r="AF29" s="18">
        <v>0.45</v>
      </c>
      <c r="AG29" s="17">
        <v>0.45</v>
      </c>
      <c r="AH29" s="16">
        <v>0.48</v>
      </c>
      <c r="AI29" s="16">
        <v>0.43</v>
      </c>
      <c r="AJ29" s="16">
        <v>0.46</v>
      </c>
      <c r="AK29" s="16">
        <v>0.46</v>
      </c>
      <c r="AL29" s="18">
        <v>0.52</v>
      </c>
      <c r="AM29" s="17">
        <v>0.46</v>
      </c>
      <c r="AN29" s="18">
        <v>0</v>
      </c>
    </row>
    <row r="30" spans="1:40" ht="15" customHeight="1" x14ac:dyDescent="0.3">
      <c r="A30" s="2" t="s">
        <v>329</v>
      </c>
      <c r="B30" s="9"/>
      <c r="D30" s="22"/>
      <c r="E30" s="9"/>
      <c r="F30" s="22"/>
      <c r="G30" s="12" t="s">
        <v>415</v>
      </c>
      <c r="L30" s="12" t="s">
        <v>381</v>
      </c>
      <c r="N30" s="9"/>
      <c r="O30" s="10" t="s">
        <v>382</v>
      </c>
      <c r="Z30" s="11" t="s">
        <v>437</v>
      </c>
      <c r="AA30" s="22"/>
      <c r="AF30" s="9"/>
      <c r="AG30" s="22"/>
      <c r="AL30" s="9"/>
      <c r="AM30" s="22"/>
      <c r="AN30" s="9"/>
    </row>
    <row r="31" spans="1:40" ht="15" customHeight="1" x14ac:dyDescent="0.3">
      <c r="A31" s="2" t="s">
        <v>329</v>
      </c>
      <c r="B31" s="9" t="s">
        <v>970</v>
      </c>
      <c r="C31" s="13">
        <v>40</v>
      </c>
      <c r="D31" s="14">
        <v>15</v>
      </c>
      <c r="E31" s="15">
        <v>25</v>
      </c>
      <c r="F31" s="14">
        <v>2</v>
      </c>
      <c r="G31" s="13">
        <v>3</v>
      </c>
      <c r="H31" s="13">
        <v>5</v>
      </c>
      <c r="I31" s="13">
        <v>11</v>
      </c>
      <c r="J31" s="13">
        <v>7</v>
      </c>
      <c r="K31" s="13">
        <v>12</v>
      </c>
      <c r="L31" s="13">
        <v>5</v>
      </c>
      <c r="M31" s="13">
        <v>16</v>
      </c>
      <c r="N31" s="15">
        <v>19</v>
      </c>
      <c r="O31" s="14">
        <v>22</v>
      </c>
      <c r="P31" s="13">
        <v>7</v>
      </c>
      <c r="Q31" s="13">
        <v>3</v>
      </c>
      <c r="R31" s="13">
        <v>2</v>
      </c>
      <c r="S31" s="13">
        <v>3</v>
      </c>
      <c r="T31" s="13">
        <v>11</v>
      </c>
      <c r="U31" s="13">
        <v>3</v>
      </c>
      <c r="V31" s="13">
        <v>0</v>
      </c>
      <c r="W31" s="13">
        <v>1</v>
      </c>
      <c r="X31" s="13">
        <v>3</v>
      </c>
      <c r="Y31" s="13">
        <v>5</v>
      </c>
      <c r="Z31" s="15">
        <v>2</v>
      </c>
      <c r="AA31" s="14">
        <v>35</v>
      </c>
      <c r="AB31" s="13">
        <v>5</v>
      </c>
      <c r="AC31" s="13">
        <v>0</v>
      </c>
      <c r="AD31" s="13">
        <v>2</v>
      </c>
      <c r="AE31" s="13">
        <v>1</v>
      </c>
      <c r="AF31" s="15">
        <v>2</v>
      </c>
      <c r="AG31" s="14">
        <v>26</v>
      </c>
      <c r="AH31" s="13">
        <v>13</v>
      </c>
      <c r="AI31" s="13">
        <v>9</v>
      </c>
      <c r="AJ31" s="13">
        <v>17</v>
      </c>
      <c r="AK31" s="13">
        <v>9</v>
      </c>
      <c r="AL31" s="15">
        <v>4</v>
      </c>
      <c r="AM31" s="14">
        <v>40</v>
      </c>
      <c r="AN31" s="15">
        <v>0</v>
      </c>
    </row>
    <row r="32" spans="1:40" ht="15" customHeight="1" x14ac:dyDescent="0.3">
      <c r="A32" s="2" t="s">
        <v>329</v>
      </c>
      <c r="B32" s="9"/>
      <c r="C32" s="16">
        <v>0.16</v>
      </c>
      <c r="D32" s="19">
        <v>0.11</v>
      </c>
      <c r="E32" s="21">
        <v>0.22</v>
      </c>
      <c r="F32" s="17">
        <v>0.21</v>
      </c>
      <c r="G32" s="16">
        <v>0.12</v>
      </c>
      <c r="H32" s="16">
        <v>0.16</v>
      </c>
      <c r="I32" s="20">
        <v>0.35</v>
      </c>
      <c r="J32" s="16">
        <v>0.16</v>
      </c>
      <c r="K32" s="16">
        <v>0.11</v>
      </c>
      <c r="L32" s="16">
        <v>0.14000000000000001</v>
      </c>
      <c r="M32" s="20">
        <v>0.26</v>
      </c>
      <c r="N32" s="18">
        <v>0.12</v>
      </c>
      <c r="O32" s="17">
        <v>0.15</v>
      </c>
      <c r="P32" s="16">
        <v>0.13</v>
      </c>
      <c r="Q32" s="16">
        <v>0.14000000000000001</v>
      </c>
      <c r="R32" s="16">
        <v>0.67</v>
      </c>
      <c r="S32" s="16">
        <v>0.13</v>
      </c>
      <c r="T32" s="16">
        <v>0.2</v>
      </c>
      <c r="U32" s="16">
        <v>0.26</v>
      </c>
      <c r="V32" s="16">
        <v>0</v>
      </c>
      <c r="W32" s="16">
        <v>0.15</v>
      </c>
      <c r="X32" s="16">
        <v>0.19</v>
      </c>
      <c r="Y32" s="16">
        <v>0.21</v>
      </c>
      <c r="Z32" s="18">
        <v>0.06</v>
      </c>
      <c r="AA32" s="17">
        <v>0.16</v>
      </c>
      <c r="AB32" s="16">
        <v>0.17</v>
      </c>
      <c r="AC32" s="16">
        <v>0</v>
      </c>
      <c r="AD32" s="16">
        <v>0.17</v>
      </c>
      <c r="AE32" s="16">
        <v>0.08</v>
      </c>
      <c r="AF32" s="18">
        <v>0.55000000000000004</v>
      </c>
      <c r="AG32" s="17">
        <v>0.15</v>
      </c>
      <c r="AH32" s="16">
        <v>0.18</v>
      </c>
      <c r="AI32" s="16">
        <v>0.13</v>
      </c>
      <c r="AJ32" s="16">
        <v>0.16</v>
      </c>
      <c r="AK32" s="16">
        <v>0.23</v>
      </c>
      <c r="AL32" s="18">
        <v>0.13</v>
      </c>
      <c r="AM32" s="17">
        <v>0.16</v>
      </c>
      <c r="AN32" s="18">
        <v>0</v>
      </c>
    </row>
    <row r="33" spans="1:40" ht="15" customHeight="1" x14ac:dyDescent="0.3">
      <c r="A33" s="2" t="s">
        <v>329</v>
      </c>
      <c r="B33" s="9"/>
      <c r="C33" s="28"/>
      <c r="D33" s="29"/>
      <c r="E33" s="48" t="s">
        <v>377</v>
      </c>
      <c r="F33" s="29"/>
      <c r="G33" s="28"/>
      <c r="H33" s="28"/>
      <c r="I33" s="47" t="s">
        <v>641</v>
      </c>
      <c r="J33" s="28"/>
      <c r="K33" s="28"/>
      <c r="L33" s="28"/>
      <c r="M33" s="47" t="s">
        <v>448</v>
      </c>
      <c r="N33" s="30"/>
      <c r="O33" s="29"/>
      <c r="P33" s="28"/>
      <c r="Q33" s="28"/>
      <c r="R33" s="28"/>
      <c r="S33" s="28"/>
      <c r="T33" s="28"/>
      <c r="U33" s="28"/>
      <c r="V33" s="28"/>
      <c r="W33" s="28"/>
      <c r="X33" s="28"/>
      <c r="Y33" s="28"/>
      <c r="Z33" s="30"/>
      <c r="AA33" s="29"/>
      <c r="AB33" s="28"/>
      <c r="AC33" s="28"/>
      <c r="AD33" s="28"/>
      <c r="AE33" s="28"/>
      <c r="AF33" s="30"/>
      <c r="AG33" s="29"/>
      <c r="AH33" s="28"/>
      <c r="AI33" s="28"/>
      <c r="AJ33" s="28"/>
      <c r="AK33" s="28"/>
      <c r="AL33" s="30"/>
      <c r="AM33" s="29"/>
      <c r="AN33" s="30"/>
    </row>
    <row r="34" spans="1:40" x14ac:dyDescent="0.3">
      <c r="A34" s="2" t="s">
        <v>329</v>
      </c>
      <c r="B34" s="2" t="s">
        <v>457</v>
      </c>
    </row>
    <row r="35" spans="1:40" x14ac:dyDescent="0.3">
      <c r="A35" s="2" t="s">
        <v>329</v>
      </c>
      <c r="B35" s="2" t="s">
        <v>458</v>
      </c>
    </row>
    <row r="36" spans="1:40" ht="15" customHeight="1" x14ac:dyDescent="0.3">
      <c r="A36" s="2" t="s">
        <v>329</v>
      </c>
    </row>
    <row r="37" spans="1:40" ht="15" customHeight="1" x14ac:dyDescent="0.3">
      <c r="A37" s="2" t="s">
        <v>329</v>
      </c>
      <c r="B37" s="2" t="s">
        <v>459</v>
      </c>
    </row>
  </sheetData>
  <mergeCells count="6">
    <mergeCell ref="AM6:AN6"/>
    <mergeCell ref="D6:E6"/>
    <mergeCell ref="F6:N6"/>
    <mergeCell ref="O6:Z6"/>
    <mergeCell ref="AA6:AF6"/>
    <mergeCell ref="AG6:AL6"/>
  </mergeCells>
  <hyperlinks>
    <hyperlink ref="B1" location="'Contents'!E1" display="&lt;&lt; Contents" xr:uid="{00000000-0004-0000-7900-000000000000}"/>
  </hyperlinks>
  <pageMargins left="0.7" right="0.7" top="0.75" bottom="0.75" header="0.3" footer="0.3"/>
  <headerFooter>
    <oddHeader>&amp;L&amp;"Aptos"&amp;12&amp;K000000 Classification: CONFIDENTIAL&amp;1#_x000D_</oddHeader>
  </headerFooter>
</worksheet>
</file>

<file path=xl/worksheets/sheet1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A00-000000000000}">
  <dimension ref="A1:AN36"/>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1411</v>
      </c>
    </row>
    <row r="4" spans="1:40" x14ac:dyDescent="0.3">
      <c r="A4" s="2" t="s">
        <v>329</v>
      </c>
      <c r="B4" s="2" t="s">
        <v>1412</v>
      </c>
    </row>
    <row r="5" spans="1:40" x14ac:dyDescent="0.3">
      <c r="A5" s="2" t="s">
        <v>329</v>
      </c>
      <c r="B5" s="2" t="s">
        <v>77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378</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462</v>
      </c>
      <c r="AH8" s="12" t="s">
        <v>463</v>
      </c>
      <c r="AI8" s="12" t="s">
        <v>464</v>
      </c>
      <c r="AJ8" s="12" t="s">
        <v>465</v>
      </c>
      <c r="AK8" s="12" t="s">
        <v>466</v>
      </c>
      <c r="AL8" s="11" t="s">
        <v>390</v>
      </c>
      <c r="AM8" s="10" t="s">
        <v>377</v>
      </c>
      <c r="AN8" s="11" t="s">
        <v>463</v>
      </c>
    </row>
    <row r="9" spans="1:40" ht="15" customHeight="1" x14ac:dyDescent="0.3">
      <c r="A9" s="2" t="s">
        <v>329</v>
      </c>
      <c r="B9" s="9" t="s">
        <v>391</v>
      </c>
      <c r="C9" s="13">
        <v>104</v>
      </c>
      <c r="D9" s="14">
        <v>60</v>
      </c>
      <c r="E9" s="15">
        <v>43</v>
      </c>
      <c r="F9" s="14">
        <v>3</v>
      </c>
      <c r="G9" s="13">
        <v>7</v>
      </c>
      <c r="H9" s="13">
        <v>13</v>
      </c>
      <c r="I9" s="13">
        <v>20</v>
      </c>
      <c r="J9" s="13">
        <v>24</v>
      </c>
      <c r="K9" s="13">
        <v>37</v>
      </c>
      <c r="L9" s="13">
        <v>10</v>
      </c>
      <c r="M9" s="13">
        <v>33</v>
      </c>
      <c r="N9" s="15">
        <v>61</v>
      </c>
      <c r="O9" s="14">
        <v>0</v>
      </c>
      <c r="P9" s="13">
        <v>104</v>
      </c>
      <c r="Q9" s="13">
        <v>0</v>
      </c>
      <c r="R9" s="13">
        <v>0</v>
      </c>
      <c r="S9" s="13">
        <v>0</v>
      </c>
      <c r="T9" s="13">
        <v>0</v>
      </c>
      <c r="U9" s="13">
        <v>0</v>
      </c>
      <c r="V9" s="13">
        <v>0</v>
      </c>
      <c r="W9" s="13">
        <v>0</v>
      </c>
      <c r="X9" s="13">
        <v>0</v>
      </c>
      <c r="Y9" s="13">
        <v>0</v>
      </c>
      <c r="Z9" s="15">
        <v>0</v>
      </c>
      <c r="AA9" s="14">
        <v>101</v>
      </c>
      <c r="AB9" s="13">
        <v>3</v>
      </c>
      <c r="AC9" s="13">
        <v>1</v>
      </c>
      <c r="AD9" s="13">
        <v>2</v>
      </c>
      <c r="AE9" s="13">
        <v>0</v>
      </c>
      <c r="AF9" s="15">
        <v>0</v>
      </c>
      <c r="AG9" s="14">
        <v>70</v>
      </c>
      <c r="AH9" s="13">
        <v>34</v>
      </c>
      <c r="AI9" s="13">
        <v>36</v>
      </c>
      <c r="AJ9" s="13">
        <v>34</v>
      </c>
      <c r="AK9" s="13">
        <v>22</v>
      </c>
      <c r="AL9" s="15">
        <v>12</v>
      </c>
      <c r="AM9" s="14">
        <v>104</v>
      </c>
      <c r="AN9" s="15">
        <v>0</v>
      </c>
    </row>
    <row r="10" spans="1:40" ht="15" customHeight="1" x14ac:dyDescent="0.3">
      <c r="A10" s="2" t="s">
        <v>329</v>
      </c>
      <c r="B10" s="9" t="s">
        <v>338</v>
      </c>
      <c r="C10" s="13">
        <v>102</v>
      </c>
      <c r="D10" s="14">
        <v>62</v>
      </c>
      <c r="E10" s="15">
        <v>40</v>
      </c>
      <c r="F10" s="14">
        <v>3</v>
      </c>
      <c r="G10" s="13">
        <v>6</v>
      </c>
      <c r="H10" s="13">
        <v>13</v>
      </c>
      <c r="I10" s="13">
        <v>20</v>
      </c>
      <c r="J10" s="13">
        <v>23</v>
      </c>
      <c r="K10" s="13">
        <v>38</v>
      </c>
      <c r="L10" s="13">
        <v>9</v>
      </c>
      <c r="M10" s="13">
        <v>32</v>
      </c>
      <c r="N10" s="15">
        <v>61</v>
      </c>
      <c r="O10" s="14">
        <v>0</v>
      </c>
      <c r="P10" s="13">
        <v>102</v>
      </c>
      <c r="Q10" s="13">
        <v>0</v>
      </c>
      <c r="R10" s="13">
        <v>0</v>
      </c>
      <c r="S10" s="13">
        <v>0</v>
      </c>
      <c r="T10" s="13">
        <v>0</v>
      </c>
      <c r="U10" s="13">
        <v>0</v>
      </c>
      <c r="V10" s="13">
        <v>0</v>
      </c>
      <c r="W10" s="13">
        <v>0</v>
      </c>
      <c r="X10" s="13">
        <v>0</v>
      </c>
      <c r="Y10" s="13">
        <v>0</v>
      </c>
      <c r="Z10" s="15">
        <v>0</v>
      </c>
      <c r="AA10" s="14">
        <v>99</v>
      </c>
      <c r="AB10" s="13">
        <v>3</v>
      </c>
      <c r="AC10" s="13">
        <v>1</v>
      </c>
      <c r="AD10" s="13">
        <v>2</v>
      </c>
      <c r="AE10" s="13">
        <v>0</v>
      </c>
      <c r="AF10" s="15">
        <v>0</v>
      </c>
      <c r="AG10" s="14">
        <v>69</v>
      </c>
      <c r="AH10" s="13">
        <v>33</v>
      </c>
      <c r="AI10" s="13">
        <v>33</v>
      </c>
      <c r="AJ10" s="13">
        <v>35</v>
      </c>
      <c r="AK10" s="13">
        <v>22</v>
      </c>
      <c r="AL10" s="15">
        <v>11</v>
      </c>
      <c r="AM10" s="14">
        <v>102</v>
      </c>
      <c r="AN10" s="15">
        <v>0</v>
      </c>
    </row>
    <row r="11" spans="1:40" ht="15" customHeight="1" x14ac:dyDescent="0.3">
      <c r="A11" s="2" t="s">
        <v>329</v>
      </c>
      <c r="B11" s="9" t="s">
        <v>909</v>
      </c>
      <c r="C11" s="13">
        <v>12</v>
      </c>
      <c r="D11" s="14">
        <v>7</v>
      </c>
      <c r="E11" s="15">
        <v>6</v>
      </c>
      <c r="F11" s="14">
        <v>0</v>
      </c>
      <c r="G11" s="13">
        <v>1</v>
      </c>
      <c r="H11" s="13">
        <v>1</v>
      </c>
      <c r="I11" s="13">
        <v>2</v>
      </c>
      <c r="J11" s="13">
        <v>1</v>
      </c>
      <c r="K11" s="13">
        <v>7</v>
      </c>
      <c r="L11" s="13">
        <v>1</v>
      </c>
      <c r="M11" s="13">
        <v>3</v>
      </c>
      <c r="N11" s="15">
        <v>8</v>
      </c>
      <c r="O11" s="14">
        <v>0</v>
      </c>
      <c r="P11" s="13">
        <v>12</v>
      </c>
      <c r="Q11" s="13">
        <v>0</v>
      </c>
      <c r="R11" s="13">
        <v>0</v>
      </c>
      <c r="S11" s="13">
        <v>0</v>
      </c>
      <c r="T11" s="13">
        <v>0</v>
      </c>
      <c r="U11" s="13">
        <v>0</v>
      </c>
      <c r="V11" s="13">
        <v>0</v>
      </c>
      <c r="W11" s="13">
        <v>0</v>
      </c>
      <c r="X11" s="13">
        <v>0</v>
      </c>
      <c r="Y11" s="13">
        <v>0</v>
      </c>
      <c r="Z11" s="15">
        <v>0</v>
      </c>
      <c r="AA11" s="14">
        <v>12</v>
      </c>
      <c r="AB11" s="13">
        <v>1</v>
      </c>
      <c r="AC11" s="13">
        <v>0</v>
      </c>
      <c r="AD11" s="13">
        <v>1</v>
      </c>
      <c r="AE11" s="13">
        <v>0</v>
      </c>
      <c r="AF11" s="15">
        <v>0</v>
      </c>
      <c r="AG11" s="14">
        <v>6</v>
      </c>
      <c r="AH11" s="13">
        <v>7</v>
      </c>
      <c r="AI11" s="13">
        <v>0</v>
      </c>
      <c r="AJ11" s="13">
        <v>6</v>
      </c>
      <c r="AK11" s="13">
        <v>5</v>
      </c>
      <c r="AL11" s="15">
        <v>2</v>
      </c>
      <c r="AM11" s="14">
        <v>12</v>
      </c>
      <c r="AN11" s="15">
        <v>0</v>
      </c>
    </row>
    <row r="12" spans="1:40" ht="15" customHeight="1" x14ac:dyDescent="0.3">
      <c r="A12" s="2" t="s">
        <v>329</v>
      </c>
      <c r="B12" s="9"/>
      <c r="C12" s="16">
        <v>0.12</v>
      </c>
      <c r="D12" s="17">
        <v>0.11</v>
      </c>
      <c r="E12" s="18">
        <v>0.15</v>
      </c>
      <c r="F12" s="17">
        <v>0</v>
      </c>
      <c r="G12" s="16">
        <v>0.19</v>
      </c>
      <c r="H12" s="16">
        <v>0.08</v>
      </c>
      <c r="I12" s="16">
        <v>0.1</v>
      </c>
      <c r="J12" s="16">
        <v>0.04</v>
      </c>
      <c r="K12" s="16">
        <v>0.19</v>
      </c>
      <c r="L12" s="16">
        <v>0.13</v>
      </c>
      <c r="M12" s="16">
        <v>0.09</v>
      </c>
      <c r="N12" s="18">
        <v>0.14000000000000001</v>
      </c>
      <c r="O12" s="17">
        <v>0</v>
      </c>
      <c r="P12" s="16">
        <v>0.12</v>
      </c>
      <c r="Q12" s="16">
        <v>0</v>
      </c>
      <c r="R12" s="16">
        <v>0</v>
      </c>
      <c r="S12" s="16">
        <v>0</v>
      </c>
      <c r="T12" s="16">
        <v>0</v>
      </c>
      <c r="U12" s="16">
        <v>0</v>
      </c>
      <c r="V12" s="16">
        <v>0</v>
      </c>
      <c r="W12" s="16">
        <v>0</v>
      </c>
      <c r="X12" s="16">
        <v>0</v>
      </c>
      <c r="Y12" s="16">
        <v>0</v>
      </c>
      <c r="Z12" s="18">
        <v>0</v>
      </c>
      <c r="AA12" s="17">
        <v>0.12</v>
      </c>
      <c r="AB12" s="16">
        <v>0.32</v>
      </c>
      <c r="AC12" s="16">
        <v>0</v>
      </c>
      <c r="AD12" s="16">
        <v>0.49</v>
      </c>
      <c r="AE12" s="16">
        <v>0</v>
      </c>
      <c r="AF12" s="18">
        <v>0</v>
      </c>
      <c r="AG12" s="17">
        <v>0.08</v>
      </c>
      <c r="AH12" s="16">
        <v>0.21</v>
      </c>
      <c r="AI12" s="20">
        <v>0</v>
      </c>
      <c r="AJ12" s="16">
        <v>0.16</v>
      </c>
      <c r="AK12" s="16">
        <v>0.23</v>
      </c>
      <c r="AL12" s="18">
        <v>0.17</v>
      </c>
      <c r="AM12" s="17">
        <v>0.12</v>
      </c>
      <c r="AN12" s="18">
        <v>0</v>
      </c>
    </row>
    <row r="13" spans="1:40" ht="15" customHeight="1" x14ac:dyDescent="0.3">
      <c r="A13" s="2" t="s">
        <v>329</v>
      </c>
      <c r="B13" s="9"/>
      <c r="D13" s="22"/>
      <c r="E13" s="9"/>
      <c r="F13" s="22"/>
      <c r="N13" s="9"/>
      <c r="O13" s="22"/>
      <c r="Z13" s="9"/>
      <c r="AA13" s="22"/>
      <c r="AF13" s="9"/>
      <c r="AG13" s="22"/>
      <c r="AH13" s="12" t="s">
        <v>379</v>
      </c>
      <c r="AJ13" s="12" t="s">
        <v>379</v>
      </c>
      <c r="AL13" s="9"/>
      <c r="AM13" s="22"/>
      <c r="AN13" s="9"/>
    </row>
    <row r="14" spans="1:40" ht="15" customHeight="1" x14ac:dyDescent="0.3">
      <c r="A14" s="2" t="s">
        <v>329</v>
      </c>
      <c r="B14" s="9" t="s">
        <v>922</v>
      </c>
      <c r="C14" s="13">
        <v>16</v>
      </c>
      <c r="D14" s="14">
        <v>9</v>
      </c>
      <c r="E14" s="15">
        <v>7</v>
      </c>
      <c r="F14" s="14">
        <v>0</v>
      </c>
      <c r="G14" s="13">
        <v>2</v>
      </c>
      <c r="H14" s="13">
        <v>1</v>
      </c>
      <c r="I14" s="13">
        <v>2</v>
      </c>
      <c r="J14" s="13">
        <v>6</v>
      </c>
      <c r="K14" s="13">
        <v>5</v>
      </c>
      <c r="L14" s="13">
        <v>2</v>
      </c>
      <c r="M14" s="13">
        <v>3</v>
      </c>
      <c r="N14" s="15">
        <v>11</v>
      </c>
      <c r="O14" s="14">
        <v>0</v>
      </c>
      <c r="P14" s="13">
        <v>16</v>
      </c>
      <c r="Q14" s="13">
        <v>0</v>
      </c>
      <c r="R14" s="13">
        <v>0</v>
      </c>
      <c r="S14" s="13">
        <v>0</v>
      </c>
      <c r="T14" s="13">
        <v>0</v>
      </c>
      <c r="U14" s="13">
        <v>0</v>
      </c>
      <c r="V14" s="13">
        <v>0</v>
      </c>
      <c r="W14" s="13">
        <v>0</v>
      </c>
      <c r="X14" s="13">
        <v>0</v>
      </c>
      <c r="Y14" s="13">
        <v>0</v>
      </c>
      <c r="Z14" s="15">
        <v>0</v>
      </c>
      <c r="AA14" s="14">
        <v>16</v>
      </c>
      <c r="AB14" s="13">
        <v>0</v>
      </c>
      <c r="AC14" s="13">
        <v>0</v>
      </c>
      <c r="AD14" s="13">
        <v>0</v>
      </c>
      <c r="AE14" s="13">
        <v>0</v>
      </c>
      <c r="AF14" s="15">
        <v>0</v>
      </c>
      <c r="AG14" s="14">
        <v>8</v>
      </c>
      <c r="AH14" s="13">
        <v>7</v>
      </c>
      <c r="AI14" s="13">
        <v>6</v>
      </c>
      <c r="AJ14" s="13">
        <v>2</v>
      </c>
      <c r="AK14" s="13">
        <v>6</v>
      </c>
      <c r="AL14" s="15">
        <v>2</v>
      </c>
      <c r="AM14" s="14">
        <v>16</v>
      </c>
      <c r="AN14" s="15">
        <v>0</v>
      </c>
    </row>
    <row r="15" spans="1:40" ht="15" customHeight="1" x14ac:dyDescent="0.3">
      <c r="A15" s="2" t="s">
        <v>329</v>
      </c>
      <c r="B15" s="9"/>
      <c r="C15" s="16">
        <v>0.16</v>
      </c>
      <c r="D15" s="17">
        <v>0.14000000000000001</v>
      </c>
      <c r="E15" s="18">
        <v>0.18</v>
      </c>
      <c r="F15" s="17">
        <v>0</v>
      </c>
      <c r="G15" s="16">
        <v>0.32</v>
      </c>
      <c r="H15" s="16">
        <v>7.0000000000000007E-2</v>
      </c>
      <c r="I15" s="16">
        <v>0.09</v>
      </c>
      <c r="J15" s="16">
        <v>0.28000000000000003</v>
      </c>
      <c r="K15" s="16">
        <v>0.13</v>
      </c>
      <c r="L15" s="16">
        <v>0.21</v>
      </c>
      <c r="M15" s="16">
        <v>0.08</v>
      </c>
      <c r="N15" s="18">
        <v>0.19</v>
      </c>
      <c r="O15" s="17">
        <v>0</v>
      </c>
      <c r="P15" s="16">
        <v>0.16</v>
      </c>
      <c r="Q15" s="16">
        <v>0</v>
      </c>
      <c r="R15" s="16">
        <v>0</v>
      </c>
      <c r="S15" s="16">
        <v>0</v>
      </c>
      <c r="T15" s="16">
        <v>0</v>
      </c>
      <c r="U15" s="16">
        <v>0</v>
      </c>
      <c r="V15" s="16">
        <v>0</v>
      </c>
      <c r="W15" s="16">
        <v>0</v>
      </c>
      <c r="X15" s="16">
        <v>0</v>
      </c>
      <c r="Y15" s="16">
        <v>0</v>
      </c>
      <c r="Z15" s="18">
        <v>0</v>
      </c>
      <c r="AA15" s="17">
        <v>0.16</v>
      </c>
      <c r="AB15" s="16">
        <v>0</v>
      </c>
      <c r="AC15" s="16">
        <v>0</v>
      </c>
      <c r="AD15" s="16">
        <v>0</v>
      </c>
      <c r="AE15" s="16">
        <v>0</v>
      </c>
      <c r="AF15" s="18">
        <v>0</v>
      </c>
      <c r="AG15" s="17">
        <v>0.12</v>
      </c>
      <c r="AH15" s="16">
        <v>0.22</v>
      </c>
      <c r="AI15" s="16">
        <v>0.19</v>
      </c>
      <c r="AJ15" s="16">
        <v>0.06</v>
      </c>
      <c r="AK15" s="16">
        <v>0.26</v>
      </c>
      <c r="AL15" s="18">
        <v>0.15</v>
      </c>
      <c r="AM15" s="17">
        <v>0.16</v>
      </c>
      <c r="AN15" s="18">
        <v>0</v>
      </c>
    </row>
    <row r="16" spans="1:40" ht="15" customHeight="1" x14ac:dyDescent="0.3">
      <c r="A16" s="2" t="s">
        <v>329</v>
      </c>
      <c r="B16" s="9" t="s">
        <v>930</v>
      </c>
      <c r="C16" s="13">
        <v>36</v>
      </c>
      <c r="D16" s="14">
        <v>25</v>
      </c>
      <c r="E16" s="15">
        <v>10</v>
      </c>
      <c r="F16" s="14">
        <v>3</v>
      </c>
      <c r="G16" s="13">
        <v>0</v>
      </c>
      <c r="H16" s="13">
        <v>3</v>
      </c>
      <c r="I16" s="13">
        <v>6</v>
      </c>
      <c r="J16" s="13">
        <v>10</v>
      </c>
      <c r="K16" s="13">
        <v>13</v>
      </c>
      <c r="L16" s="13">
        <v>3</v>
      </c>
      <c r="M16" s="13">
        <v>9</v>
      </c>
      <c r="N16" s="15">
        <v>24</v>
      </c>
      <c r="O16" s="14">
        <v>0</v>
      </c>
      <c r="P16" s="13">
        <v>36</v>
      </c>
      <c r="Q16" s="13">
        <v>0</v>
      </c>
      <c r="R16" s="13">
        <v>0</v>
      </c>
      <c r="S16" s="13">
        <v>0</v>
      </c>
      <c r="T16" s="13">
        <v>0</v>
      </c>
      <c r="U16" s="13">
        <v>0</v>
      </c>
      <c r="V16" s="13">
        <v>0</v>
      </c>
      <c r="W16" s="13">
        <v>0</v>
      </c>
      <c r="X16" s="13">
        <v>0</v>
      </c>
      <c r="Y16" s="13">
        <v>0</v>
      </c>
      <c r="Z16" s="15">
        <v>0</v>
      </c>
      <c r="AA16" s="14">
        <v>36</v>
      </c>
      <c r="AB16" s="13">
        <v>0</v>
      </c>
      <c r="AC16" s="13">
        <v>0</v>
      </c>
      <c r="AD16" s="13">
        <v>0</v>
      </c>
      <c r="AE16" s="13">
        <v>0</v>
      </c>
      <c r="AF16" s="15">
        <v>0</v>
      </c>
      <c r="AG16" s="14">
        <v>22</v>
      </c>
      <c r="AH16" s="13">
        <v>13</v>
      </c>
      <c r="AI16" s="13">
        <v>9</v>
      </c>
      <c r="AJ16" s="13">
        <v>14</v>
      </c>
      <c r="AK16" s="13">
        <v>8</v>
      </c>
      <c r="AL16" s="15">
        <v>5</v>
      </c>
      <c r="AM16" s="14">
        <v>36</v>
      </c>
      <c r="AN16" s="15">
        <v>0</v>
      </c>
    </row>
    <row r="17" spans="1:40" ht="15" customHeight="1" x14ac:dyDescent="0.3">
      <c r="A17" s="2" t="s">
        <v>329</v>
      </c>
      <c r="B17" s="9"/>
      <c r="C17" s="16">
        <v>0.35</v>
      </c>
      <c r="D17" s="17">
        <v>0.41</v>
      </c>
      <c r="E17" s="18">
        <v>0.26</v>
      </c>
      <c r="F17" s="17">
        <v>1</v>
      </c>
      <c r="G17" s="16">
        <v>0</v>
      </c>
      <c r="H17" s="16">
        <v>0.25</v>
      </c>
      <c r="I17" s="16">
        <v>0.3</v>
      </c>
      <c r="J17" s="16">
        <v>0.44</v>
      </c>
      <c r="K17" s="16">
        <v>0.35</v>
      </c>
      <c r="L17" s="16">
        <v>0.35</v>
      </c>
      <c r="M17" s="16">
        <v>0.28000000000000003</v>
      </c>
      <c r="N17" s="18">
        <v>0.39</v>
      </c>
      <c r="O17" s="17">
        <v>0</v>
      </c>
      <c r="P17" s="16">
        <v>0.35</v>
      </c>
      <c r="Q17" s="16">
        <v>0</v>
      </c>
      <c r="R17" s="16">
        <v>0</v>
      </c>
      <c r="S17" s="16">
        <v>0</v>
      </c>
      <c r="T17" s="16">
        <v>0</v>
      </c>
      <c r="U17" s="16">
        <v>0</v>
      </c>
      <c r="V17" s="16">
        <v>0</v>
      </c>
      <c r="W17" s="16">
        <v>0</v>
      </c>
      <c r="X17" s="16">
        <v>0</v>
      </c>
      <c r="Y17" s="16">
        <v>0</v>
      </c>
      <c r="Z17" s="18">
        <v>0</v>
      </c>
      <c r="AA17" s="17">
        <v>0.36</v>
      </c>
      <c r="AB17" s="16">
        <v>0</v>
      </c>
      <c r="AC17" s="16">
        <v>0</v>
      </c>
      <c r="AD17" s="16">
        <v>0</v>
      </c>
      <c r="AE17" s="16">
        <v>0</v>
      </c>
      <c r="AF17" s="18">
        <v>0</v>
      </c>
      <c r="AG17" s="17">
        <v>0.32</v>
      </c>
      <c r="AH17" s="16">
        <v>0.4</v>
      </c>
      <c r="AI17" s="16">
        <v>0.25</v>
      </c>
      <c r="AJ17" s="16">
        <v>0.39</v>
      </c>
      <c r="AK17" s="16">
        <v>0.38</v>
      </c>
      <c r="AL17" s="18">
        <v>0.44</v>
      </c>
      <c r="AM17" s="17">
        <v>0.35</v>
      </c>
      <c r="AN17" s="18">
        <v>0</v>
      </c>
    </row>
    <row r="18" spans="1:40" ht="15" customHeight="1" x14ac:dyDescent="0.3">
      <c r="A18" s="2" t="s">
        <v>329</v>
      </c>
      <c r="B18" s="9" t="s">
        <v>940</v>
      </c>
      <c r="C18" s="13">
        <v>27</v>
      </c>
      <c r="D18" s="14">
        <v>16</v>
      </c>
      <c r="E18" s="15">
        <v>10</v>
      </c>
      <c r="F18" s="14">
        <v>0</v>
      </c>
      <c r="G18" s="13">
        <v>1</v>
      </c>
      <c r="H18" s="13">
        <v>5</v>
      </c>
      <c r="I18" s="13">
        <v>8</v>
      </c>
      <c r="J18" s="13">
        <v>5</v>
      </c>
      <c r="K18" s="13">
        <v>8</v>
      </c>
      <c r="L18" s="13">
        <v>1</v>
      </c>
      <c r="M18" s="13">
        <v>13</v>
      </c>
      <c r="N18" s="15">
        <v>13</v>
      </c>
      <c r="O18" s="14">
        <v>0</v>
      </c>
      <c r="P18" s="13">
        <v>27</v>
      </c>
      <c r="Q18" s="13">
        <v>0</v>
      </c>
      <c r="R18" s="13">
        <v>0</v>
      </c>
      <c r="S18" s="13">
        <v>0</v>
      </c>
      <c r="T18" s="13">
        <v>0</v>
      </c>
      <c r="U18" s="13">
        <v>0</v>
      </c>
      <c r="V18" s="13">
        <v>0</v>
      </c>
      <c r="W18" s="13">
        <v>0</v>
      </c>
      <c r="X18" s="13">
        <v>0</v>
      </c>
      <c r="Y18" s="13">
        <v>0</v>
      </c>
      <c r="Z18" s="15">
        <v>0</v>
      </c>
      <c r="AA18" s="14">
        <v>25</v>
      </c>
      <c r="AB18" s="13">
        <v>2</v>
      </c>
      <c r="AC18" s="13">
        <v>1</v>
      </c>
      <c r="AD18" s="13">
        <v>1</v>
      </c>
      <c r="AE18" s="13">
        <v>0</v>
      </c>
      <c r="AF18" s="15">
        <v>0</v>
      </c>
      <c r="AG18" s="14">
        <v>22</v>
      </c>
      <c r="AH18" s="13">
        <v>5</v>
      </c>
      <c r="AI18" s="13">
        <v>11</v>
      </c>
      <c r="AJ18" s="13">
        <v>11</v>
      </c>
      <c r="AK18" s="13">
        <v>3</v>
      </c>
      <c r="AL18" s="15">
        <v>2</v>
      </c>
      <c r="AM18" s="14">
        <v>27</v>
      </c>
      <c r="AN18" s="15">
        <v>0</v>
      </c>
    </row>
    <row r="19" spans="1:40" ht="15" customHeight="1" x14ac:dyDescent="0.3">
      <c r="A19" s="2" t="s">
        <v>329</v>
      </c>
      <c r="B19" s="9"/>
      <c r="C19" s="16">
        <v>0.26</v>
      </c>
      <c r="D19" s="17">
        <v>0.26</v>
      </c>
      <c r="E19" s="18">
        <v>0.26</v>
      </c>
      <c r="F19" s="17">
        <v>0</v>
      </c>
      <c r="G19" s="16">
        <v>0.17</v>
      </c>
      <c r="H19" s="16">
        <v>0.38</v>
      </c>
      <c r="I19" s="16">
        <v>0.41</v>
      </c>
      <c r="J19" s="16">
        <v>0.2</v>
      </c>
      <c r="K19" s="16">
        <v>0.21</v>
      </c>
      <c r="L19" s="16">
        <v>0.11</v>
      </c>
      <c r="M19" s="20">
        <v>0.4</v>
      </c>
      <c r="N19" s="18">
        <v>0.21</v>
      </c>
      <c r="O19" s="17">
        <v>0</v>
      </c>
      <c r="P19" s="16">
        <v>0.26</v>
      </c>
      <c r="Q19" s="16">
        <v>0</v>
      </c>
      <c r="R19" s="16">
        <v>0</v>
      </c>
      <c r="S19" s="16">
        <v>0</v>
      </c>
      <c r="T19" s="16">
        <v>0</v>
      </c>
      <c r="U19" s="16">
        <v>0</v>
      </c>
      <c r="V19" s="16">
        <v>0</v>
      </c>
      <c r="W19" s="16">
        <v>0</v>
      </c>
      <c r="X19" s="16">
        <v>0</v>
      </c>
      <c r="Y19" s="16">
        <v>0</v>
      </c>
      <c r="Z19" s="18">
        <v>0</v>
      </c>
      <c r="AA19" s="17">
        <v>0.25</v>
      </c>
      <c r="AB19" s="16">
        <v>0.68</v>
      </c>
      <c r="AC19" s="16">
        <v>1</v>
      </c>
      <c r="AD19" s="16">
        <v>0.51</v>
      </c>
      <c r="AE19" s="16">
        <v>0</v>
      </c>
      <c r="AF19" s="18">
        <v>0</v>
      </c>
      <c r="AG19" s="17">
        <v>0.32</v>
      </c>
      <c r="AH19" s="16">
        <v>0.14000000000000001</v>
      </c>
      <c r="AI19" s="16">
        <v>0.34</v>
      </c>
      <c r="AJ19" s="16">
        <v>0.3</v>
      </c>
      <c r="AK19" s="16">
        <v>0.13</v>
      </c>
      <c r="AL19" s="18">
        <v>0.16</v>
      </c>
      <c r="AM19" s="17">
        <v>0.26</v>
      </c>
      <c r="AN19" s="18">
        <v>0</v>
      </c>
    </row>
    <row r="20" spans="1:40" ht="15" customHeight="1" x14ac:dyDescent="0.3">
      <c r="A20" s="2" t="s">
        <v>329</v>
      </c>
      <c r="B20" s="9"/>
      <c r="D20" s="22"/>
      <c r="E20" s="9"/>
      <c r="F20" s="22"/>
      <c r="M20" s="12" t="s">
        <v>385</v>
      </c>
      <c r="N20" s="9"/>
      <c r="O20" s="22"/>
      <c r="Z20" s="9"/>
      <c r="AA20" s="22"/>
      <c r="AF20" s="9"/>
      <c r="AG20" s="22"/>
      <c r="AL20" s="9"/>
      <c r="AM20" s="22"/>
      <c r="AN20" s="9"/>
    </row>
    <row r="21" spans="1:40" ht="15" customHeight="1" x14ac:dyDescent="0.3">
      <c r="A21" s="2" t="s">
        <v>329</v>
      </c>
      <c r="B21" s="9" t="s">
        <v>950</v>
      </c>
      <c r="C21" s="13">
        <v>9</v>
      </c>
      <c r="D21" s="14">
        <v>5</v>
      </c>
      <c r="E21" s="15">
        <v>4</v>
      </c>
      <c r="F21" s="14">
        <v>0</v>
      </c>
      <c r="G21" s="13">
        <v>0</v>
      </c>
      <c r="H21" s="13">
        <v>2</v>
      </c>
      <c r="I21" s="13">
        <v>2</v>
      </c>
      <c r="J21" s="13">
        <v>1</v>
      </c>
      <c r="K21" s="13">
        <v>4</v>
      </c>
      <c r="L21" s="13">
        <v>0</v>
      </c>
      <c r="M21" s="13">
        <v>4</v>
      </c>
      <c r="N21" s="15">
        <v>5</v>
      </c>
      <c r="O21" s="14">
        <v>0</v>
      </c>
      <c r="P21" s="13">
        <v>9</v>
      </c>
      <c r="Q21" s="13">
        <v>0</v>
      </c>
      <c r="R21" s="13">
        <v>0</v>
      </c>
      <c r="S21" s="13">
        <v>0</v>
      </c>
      <c r="T21" s="13">
        <v>0</v>
      </c>
      <c r="U21" s="13">
        <v>0</v>
      </c>
      <c r="V21" s="13">
        <v>0</v>
      </c>
      <c r="W21" s="13">
        <v>0</v>
      </c>
      <c r="X21" s="13">
        <v>0</v>
      </c>
      <c r="Y21" s="13">
        <v>0</v>
      </c>
      <c r="Z21" s="15">
        <v>0</v>
      </c>
      <c r="AA21" s="14">
        <v>9</v>
      </c>
      <c r="AB21" s="13">
        <v>0</v>
      </c>
      <c r="AC21" s="13">
        <v>0</v>
      </c>
      <c r="AD21" s="13">
        <v>0</v>
      </c>
      <c r="AE21" s="13">
        <v>0</v>
      </c>
      <c r="AF21" s="15">
        <v>0</v>
      </c>
      <c r="AG21" s="14">
        <v>9</v>
      </c>
      <c r="AH21" s="13">
        <v>0</v>
      </c>
      <c r="AI21" s="13">
        <v>6</v>
      </c>
      <c r="AJ21" s="13">
        <v>2</v>
      </c>
      <c r="AK21" s="13">
        <v>0</v>
      </c>
      <c r="AL21" s="15">
        <v>0</v>
      </c>
      <c r="AM21" s="14">
        <v>9</v>
      </c>
      <c r="AN21" s="15">
        <v>0</v>
      </c>
    </row>
    <row r="22" spans="1:40" ht="15" customHeight="1" x14ac:dyDescent="0.3">
      <c r="A22" s="2" t="s">
        <v>329</v>
      </c>
      <c r="B22" s="9"/>
      <c r="C22" s="16">
        <v>0.08</v>
      </c>
      <c r="D22" s="17">
        <v>0.08</v>
      </c>
      <c r="E22" s="18">
        <v>0.09</v>
      </c>
      <c r="F22" s="17">
        <v>0</v>
      </c>
      <c r="G22" s="16">
        <v>0</v>
      </c>
      <c r="H22" s="16">
        <v>0.14000000000000001</v>
      </c>
      <c r="I22" s="16">
        <v>0.09</v>
      </c>
      <c r="J22" s="16">
        <v>0.04</v>
      </c>
      <c r="K22" s="16">
        <v>0.11</v>
      </c>
      <c r="L22" s="16">
        <v>0</v>
      </c>
      <c r="M22" s="16">
        <v>0.11</v>
      </c>
      <c r="N22" s="18">
        <v>0.08</v>
      </c>
      <c r="O22" s="17">
        <v>0</v>
      </c>
      <c r="P22" s="16">
        <v>0.08</v>
      </c>
      <c r="Q22" s="16">
        <v>0</v>
      </c>
      <c r="R22" s="16">
        <v>0</v>
      </c>
      <c r="S22" s="16">
        <v>0</v>
      </c>
      <c r="T22" s="16">
        <v>0</v>
      </c>
      <c r="U22" s="16">
        <v>0</v>
      </c>
      <c r="V22" s="16">
        <v>0</v>
      </c>
      <c r="W22" s="16">
        <v>0</v>
      </c>
      <c r="X22" s="16">
        <v>0</v>
      </c>
      <c r="Y22" s="16">
        <v>0</v>
      </c>
      <c r="Z22" s="18">
        <v>0</v>
      </c>
      <c r="AA22" s="17">
        <v>0.09</v>
      </c>
      <c r="AB22" s="16">
        <v>0</v>
      </c>
      <c r="AC22" s="16">
        <v>0</v>
      </c>
      <c r="AD22" s="16">
        <v>0</v>
      </c>
      <c r="AE22" s="16">
        <v>0</v>
      </c>
      <c r="AF22" s="18">
        <v>0</v>
      </c>
      <c r="AG22" s="19">
        <v>0.12</v>
      </c>
      <c r="AH22" s="20">
        <v>0</v>
      </c>
      <c r="AI22" s="20">
        <v>0.19</v>
      </c>
      <c r="AJ22" s="16">
        <v>0.06</v>
      </c>
      <c r="AK22" s="16">
        <v>0</v>
      </c>
      <c r="AL22" s="18">
        <v>0</v>
      </c>
      <c r="AM22" s="17">
        <v>0.08</v>
      </c>
      <c r="AN22" s="18">
        <v>0</v>
      </c>
    </row>
    <row r="23" spans="1:40" ht="15" customHeight="1" x14ac:dyDescent="0.3">
      <c r="A23" s="2" t="s">
        <v>329</v>
      </c>
      <c r="B23" s="9"/>
      <c r="D23" s="22"/>
      <c r="E23" s="9"/>
      <c r="F23" s="22"/>
      <c r="N23" s="9"/>
      <c r="O23" s="22"/>
      <c r="Z23" s="9"/>
      <c r="AA23" s="22"/>
      <c r="AF23" s="9"/>
      <c r="AG23" s="10" t="s">
        <v>378</v>
      </c>
      <c r="AI23" s="12" t="s">
        <v>378</v>
      </c>
      <c r="AL23" s="9"/>
      <c r="AM23" s="22"/>
      <c r="AN23" s="9"/>
    </row>
    <row r="24" spans="1:40" ht="15" customHeight="1" x14ac:dyDescent="0.3">
      <c r="A24" s="2" t="s">
        <v>329</v>
      </c>
      <c r="B24" s="9" t="s">
        <v>774</v>
      </c>
      <c r="C24" s="13">
        <v>3</v>
      </c>
      <c r="D24" s="14">
        <v>0</v>
      </c>
      <c r="E24" s="15">
        <v>3</v>
      </c>
      <c r="F24" s="14">
        <v>0</v>
      </c>
      <c r="G24" s="13">
        <v>2</v>
      </c>
      <c r="H24" s="13">
        <v>1</v>
      </c>
      <c r="I24" s="13">
        <v>0</v>
      </c>
      <c r="J24" s="13">
        <v>0</v>
      </c>
      <c r="K24" s="13">
        <v>0</v>
      </c>
      <c r="L24" s="13">
        <v>2</v>
      </c>
      <c r="M24" s="13">
        <v>1</v>
      </c>
      <c r="N24" s="15">
        <v>0</v>
      </c>
      <c r="O24" s="14">
        <v>0</v>
      </c>
      <c r="P24" s="13">
        <v>3</v>
      </c>
      <c r="Q24" s="13">
        <v>0</v>
      </c>
      <c r="R24" s="13">
        <v>0</v>
      </c>
      <c r="S24" s="13">
        <v>0</v>
      </c>
      <c r="T24" s="13">
        <v>0</v>
      </c>
      <c r="U24" s="13">
        <v>0</v>
      </c>
      <c r="V24" s="13">
        <v>0</v>
      </c>
      <c r="W24" s="13">
        <v>0</v>
      </c>
      <c r="X24" s="13">
        <v>0</v>
      </c>
      <c r="Y24" s="13">
        <v>0</v>
      </c>
      <c r="Z24" s="15">
        <v>0</v>
      </c>
      <c r="AA24" s="14">
        <v>3</v>
      </c>
      <c r="AB24" s="13">
        <v>0</v>
      </c>
      <c r="AC24" s="13">
        <v>0</v>
      </c>
      <c r="AD24" s="13">
        <v>0</v>
      </c>
      <c r="AE24" s="13">
        <v>0</v>
      </c>
      <c r="AF24" s="15">
        <v>0</v>
      </c>
      <c r="AG24" s="14">
        <v>2</v>
      </c>
      <c r="AH24" s="13">
        <v>1</v>
      </c>
      <c r="AI24" s="13">
        <v>1</v>
      </c>
      <c r="AJ24" s="13">
        <v>1</v>
      </c>
      <c r="AK24" s="13">
        <v>0</v>
      </c>
      <c r="AL24" s="15">
        <v>1</v>
      </c>
      <c r="AM24" s="14">
        <v>3</v>
      </c>
      <c r="AN24" s="15">
        <v>0</v>
      </c>
    </row>
    <row r="25" spans="1:40" ht="15" customHeight="1" x14ac:dyDescent="0.3">
      <c r="A25" s="2" t="s">
        <v>329</v>
      </c>
      <c r="B25" s="9"/>
      <c r="C25" s="16">
        <v>0.03</v>
      </c>
      <c r="D25" s="19">
        <v>0</v>
      </c>
      <c r="E25" s="21">
        <v>7.0000000000000007E-2</v>
      </c>
      <c r="F25" s="17">
        <v>0</v>
      </c>
      <c r="G25" s="16">
        <v>0.31</v>
      </c>
      <c r="H25" s="16">
        <v>7.0000000000000007E-2</v>
      </c>
      <c r="I25" s="16">
        <v>0</v>
      </c>
      <c r="J25" s="16">
        <v>0</v>
      </c>
      <c r="K25" s="16">
        <v>0</v>
      </c>
      <c r="L25" s="16">
        <v>0.2</v>
      </c>
      <c r="M25" s="16">
        <v>0.03</v>
      </c>
      <c r="N25" s="21">
        <v>0</v>
      </c>
      <c r="O25" s="17">
        <v>0</v>
      </c>
      <c r="P25" s="16">
        <v>0.03</v>
      </c>
      <c r="Q25" s="16">
        <v>0</v>
      </c>
      <c r="R25" s="16">
        <v>0</v>
      </c>
      <c r="S25" s="16">
        <v>0</v>
      </c>
      <c r="T25" s="16">
        <v>0</v>
      </c>
      <c r="U25" s="16">
        <v>0</v>
      </c>
      <c r="V25" s="16">
        <v>0</v>
      </c>
      <c r="W25" s="16">
        <v>0</v>
      </c>
      <c r="X25" s="16">
        <v>0</v>
      </c>
      <c r="Y25" s="16">
        <v>0</v>
      </c>
      <c r="Z25" s="18">
        <v>0</v>
      </c>
      <c r="AA25" s="17">
        <v>0.03</v>
      </c>
      <c r="AB25" s="16">
        <v>0</v>
      </c>
      <c r="AC25" s="16">
        <v>0</v>
      </c>
      <c r="AD25" s="16">
        <v>0</v>
      </c>
      <c r="AE25" s="16">
        <v>0</v>
      </c>
      <c r="AF25" s="18">
        <v>0</v>
      </c>
      <c r="AG25" s="17">
        <v>0.03</v>
      </c>
      <c r="AH25" s="16">
        <v>0.03</v>
      </c>
      <c r="AI25" s="16">
        <v>0.02</v>
      </c>
      <c r="AJ25" s="16">
        <v>0.03</v>
      </c>
      <c r="AK25" s="16">
        <v>0</v>
      </c>
      <c r="AL25" s="18">
        <v>0.08</v>
      </c>
      <c r="AM25" s="17">
        <v>0.03</v>
      </c>
      <c r="AN25" s="18">
        <v>0</v>
      </c>
    </row>
    <row r="26" spans="1:40" ht="15" customHeight="1" x14ac:dyDescent="0.3">
      <c r="A26" s="2" t="s">
        <v>329</v>
      </c>
      <c r="B26" s="9"/>
      <c r="D26" s="22"/>
      <c r="E26" s="11" t="s">
        <v>377</v>
      </c>
      <c r="F26" s="22"/>
      <c r="N26" s="9"/>
      <c r="O26" s="22"/>
      <c r="Z26" s="9"/>
      <c r="AA26" s="22"/>
      <c r="AF26" s="9"/>
      <c r="AG26" s="22"/>
      <c r="AL26" s="9"/>
      <c r="AM26" s="22"/>
      <c r="AN26" s="9"/>
    </row>
    <row r="27" spans="1:40" ht="15" customHeight="1" x14ac:dyDescent="0.3">
      <c r="A27" s="2" t="s">
        <v>329</v>
      </c>
      <c r="B27" s="9" t="s">
        <v>960</v>
      </c>
      <c r="C27" s="13">
        <v>28</v>
      </c>
      <c r="D27" s="14">
        <v>15</v>
      </c>
      <c r="E27" s="15">
        <v>13</v>
      </c>
      <c r="F27" s="14">
        <v>0</v>
      </c>
      <c r="G27" s="13">
        <v>3</v>
      </c>
      <c r="H27" s="13">
        <v>2</v>
      </c>
      <c r="I27" s="13">
        <v>4</v>
      </c>
      <c r="J27" s="13">
        <v>7</v>
      </c>
      <c r="K27" s="13">
        <v>12</v>
      </c>
      <c r="L27" s="13">
        <v>3</v>
      </c>
      <c r="M27" s="13">
        <v>6</v>
      </c>
      <c r="N27" s="15">
        <v>20</v>
      </c>
      <c r="O27" s="14">
        <v>0</v>
      </c>
      <c r="P27" s="13">
        <v>28</v>
      </c>
      <c r="Q27" s="13">
        <v>0</v>
      </c>
      <c r="R27" s="13">
        <v>0</v>
      </c>
      <c r="S27" s="13">
        <v>0</v>
      </c>
      <c r="T27" s="13">
        <v>0</v>
      </c>
      <c r="U27" s="13">
        <v>0</v>
      </c>
      <c r="V27" s="13">
        <v>0</v>
      </c>
      <c r="W27" s="13">
        <v>0</v>
      </c>
      <c r="X27" s="13">
        <v>0</v>
      </c>
      <c r="Y27" s="13">
        <v>0</v>
      </c>
      <c r="Z27" s="15">
        <v>0</v>
      </c>
      <c r="AA27" s="14">
        <v>27</v>
      </c>
      <c r="AB27" s="13">
        <v>1</v>
      </c>
      <c r="AC27" s="13">
        <v>0</v>
      </c>
      <c r="AD27" s="13">
        <v>1</v>
      </c>
      <c r="AE27" s="13">
        <v>0</v>
      </c>
      <c r="AF27" s="15">
        <v>0</v>
      </c>
      <c r="AG27" s="14">
        <v>14</v>
      </c>
      <c r="AH27" s="13">
        <v>14</v>
      </c>
      <c r="AI27" s="13">
        <v>6</v>
      </c>
      <c r="AJ27" s="13">
        <v>8</v>
      </c>
      <c r="AK27" s="13">
        <v>10</v>
      </c>
      <c r="AL27" s="15">
        <v>4</v>
      </c>
      <c r="AM27" s="14">
        <v>28</v>
      </c>
      <c r="AN27" s="15">
        <v>0</v>
      </c>
    </row>
    <row r="28" spans="1:40" ht="15" customHeight="1" x14ac:dyDescent="0.3">
      <c r="A28" s="2" t="s">
        <v>329</v>
      </c>
      <c r="B28" s="9"/>
      <c r="C28" s="16">
        <v>0.28000000000000003</v>
      </c>
      <c r="D28" s="17">
        <v>0.25</v>
      </c>
      <c r="E28" s="18">
        <v>0.32</v>
      </c>
      <c r="F28" s="17">
        <v>0</v>
      </c>
      <c r="G28" s="16">
        <v>0.51</v>
      </c>
      <c r="H28" s="16">
        <v>0.15</v>
      </c>
      <c r="I28" s="16">
        <v>0.19</v>
      </c>
      <c r="J28" s="16">
        <v>0.32</v>
      </c>
      <c r="K28" s="16">
        <v>0.32</v>
      </c>
      <c r="L28" s="16">
        <v>0.33</v>
      </c>
      <c r="M28" s="16">
        <v>0.18</v>
      </c>
      <c r="N28" s="18">
        <v>0.32</v>
      </c>
      <c r="O28" s="17">
        <v>0</v>
      </c>
      <c r="P28" s="16">
        <v>0.28000000000000003</v>
      </c>
      <c r="Q28" s="16">
        <v>0</v>
      </c>
      <c r="R28" s="16">
        <v>0</v>
      </c>
      <c r="S28" s="16">
        <v>0</v>
      </c>
      <c r="T28" s="16">
        <v>0</v>
      </c>
      <c r="U28" s="16">
        <v>0</v>
      </c>
      <c r="V28" s="16">
        <v>0</v>
      </c>
      <c r="W28" s="16">
        <v>0</v>
      </c>
      <c r="X28" s="16">
        <v>0</v>
      </c>
      <c r="Y28" s="16">
        <v>0</v>
      </c>
      <c r="Z28" s="18">
        <v>0</v>
      </c>
      <c r="AA28" s="17">
        <v>0.28000000000000003</v>
      </c>
      <c r="AB28" s="16">
        <v>0.32</v>
      </c>
      <c r="AC28" s="16">
        <v>0</v>
      </c>
      <c r="AD28" s="16">
        <v>0.49</v>
      </c>
      <c r="AE28" s="16">
        <v>0</v>
      </c>
      <c r="AF28" s="18">
        <v>0</v>
      </c>
      <c r="AG28" s="19">
        <v>0.2</v>
      </c>
      <c r="AH28" s="20">
        <v>0.43</v>
      </c>
      <c r="AI28" s="16">
        <v>0.19</v>
      </c>
      <c r="AJ28" s="16">
        <v>0.22</v>
      </c>
      <c r="AK28" s="16">
        <v>0.49</v>
      </c>
      <c r="AL28" s="18">
        <v>0.32</v>
      </c>
      <c r="AM28" s="17">
        <v>0.28000000000000003</v>
      </c>
      <c r="AN28" s="18">
        <v>0</v>
      </c>
    </row>
    <row r="29" spans="1:40" ht="15" customHeight="1" x14ac:dyDescent="0.3">
      <c r="A29" s="2" t="s">
        <v>329</v>
      </c>
      <c r="B29" s="9"/>
      <c r="D29" s="22"/>
      <c r="E29" s="9"/>
      <c r="F29" s="22"/>
      <c r="N29" s="9"/>
      <c r="O29" s="22"/>
      <c r="Z29" s="9"/>
      <c r="AA29" s="22"/>
      <c r="AF29" s="9"/>
      <c r="AG29" s="22"/>
      <c r="AH29" s="12" t="s">
        <v>413</v>
      </c>
      <c r="AL29" s="9"/>
      <c r="AM29" s="22"/>
      <c r="AN29" s="9"/>
    </row>
    <row r="30" spans="1:40" ht="15" customHeight="1" x14ac:dyDescent="0.3">
      <c r="A30" s="2" t="s">
        <v>329</v>
      </c>
      <c r="B30" s="9" t="s">
        <v>970</v>
      </c>
      <c r="C30" s="13">
        <v>35</v>
      </c>
      <c r="D30" s="14">
        <v>21</v>
      </c>
      <c r="E30" s="15">
        <v>14</v>
      </c>
      <c r="F30" s="14">
        <v>0</v>
      </c>
      <c r="G30" s="13">
        <v>1</v>
      </c>
      <c r="H30" s="13">
        <v>6</v>
      </c>
      <c r="I30" s="13">
        <v>10</v>
      </c>
      <c r="J30" s="13">
        <v>6</v>
      </c>
      <c r="K30" s="13">
        <v>12</v>
      </c>
      <c r="L30" s="13">
        <v>1</v>
      </c>
      <c r="M30" s="13">
        <v>16</v>
      </c>
      <c r="N30" s="15">
        <v>18</v>
      </c>
      <c r="O30" s="14">
        <v>0</v>
      </c>
      <c r="P30" s="13">
        <v>35</v>
      </c>
      <c r="Q30" s="13">
        <v>0</v>
      </c>
      <c r="R30" s="13">
        <v>0</v>
      </c>
      <c r="S30" s="13">
        <v>0</v>
      </c>
      <c r="T30" s="13">
        <v>0</v>
      </c>
      <c r="U30" s="13">
        <v>0</v>
      </c>
      <c r="V30" s="13">
        <v>0</v>
      </c>
      <c r="W30" s="13">
        <v>0</v>
      </c>
      <c r="X30" s="13">
        <v>0</v>
      </c>
      <c r="Y30" s="13">
        <v>0</v>
      </c>
      <c r="Z30" s="15">
        <v>0</v>
      </c>
      <c r="AA30" s="14">
        <v>33</v>
      </c>
      <c r="AB30" s="13">
        <v>2</v>
      </c>
      <c r="AC30" s="13">
        <v>1</v>
      </c>
      <c r="AD30" s="13">
        <v>1</v>
      </c>
      <c r="AE30" s="13">
        <v>0</v>
      </c>
      <c r="AF30" s="15">
        <v>0</v>
      </c>
      <c r="AG30" s="14">
        <v>31</v>
      </c>
      <c r="AH30" s="13">
        <v>5</v>
      </c>
      <c r="AI30" s="13">
        <v>18</v>
      </c>
      <c r="AJ30" s="13">
        <v>13</v>
      </c>
      <c r="AK30" s="13">
        <v>3</v>
      </c>
      <c r="AL30" s="15">
        <v>2</v>
      </c>
      <c r="AM30" s="14">
        <v>35</v>
      </c>
      <c r="AN30" s="15">
        <v>0</v>
      </c>
    </row>
    <row r="31" spans="1:40" ht="15" customHeight="1" x14ac:dyDescent="0.3">
      <c r="A31" s="2" t="s">
        <v>329</v>
      </c>
      <c r="B31" s="9"/>
      <c r="C31" s="16">
        <v>0.35</v>
      </c>
      <c r="D31" s="17">
        <v>0.34</v>
      </c>
      <c r="E31" s="18">
        <v>0.35</v>
      </c>
      <c r="F31" s="17">
        <v>0</v>
      </c>
      <c r="G31" s="16">
        <v>0.17</v>
      </c>
      <c r="H31" s="16">
        <v>0.52</v>
      </c>
      <c r="I31" s="16">
        <v>0.51</v>
      </c>
      <c r="J31" s="16">
        <v>0.24</v>
      </c>
      <c r="K31" s="16">
        <v>0.32</v>
      </c>
      <c r="L31" s="16">
        <v>0.11</v>
      </c>
      <c r="M31" s="20">
        <v>0.51</v>
      </c>
      <c r="N31" s="18">
        <v>0.28999999999999998</v>
      </c>
      <c r="O31" s="17">
        <v>0</v>
      </c>
      <c r="P31" s="16">
        <v>0.35</v>
      </c>
      <c r="Q31" s="16">
        <v>0</v>
      </c>
      <c r="R31" s="16">
        <v>0</v>
      </c>
      <c r="S31" s="16">
        <v>0</v>
      </c>
      <c r="T31" s="16">
        <v>0</v>
      </c>
      <c r="U31" s="16">
        <v>0</v>
      </c>
      <c r="V31" s="16">
        <v>0</v>
      </c>
      <c r="W31" s="16">
        <v>0</v>
      </c>
      <c r="X31" s="16">
        <v>0</v>
      </c>
      <c r="Y31" s="16">
        <v>0</v>
      </c>
      <c r="Z31" s="18">
        <v>0</v>
      </c>
      <c r="AA31" s="17">
        <v>0.34</v>
      </c>
      <c r="AB31" s="16">
        <v>0.68</v>
      </c>
      <c r="AC31" s="16">
        <v>1</v>
      </c>
      <c r="AD31" s="16">
        <v>0.51</v>
      </c>
      <c r="AE31" s="16">
        <v>0</v>
      </c>
      <c r="AF31" s="18">
        <v>0</v>
      </c>
      <c r="AG31" s="19">
        <v>0.44</v>
      </c>
      <c r="AH31" s="20">
        <v>0.14000000000000001</v>
      </c>
      <c r="AI31" s="20">
        <v>0.53</v>
      </c>
      <c r="AJ31" s="16">
        <v>0.36</v>
      </c>
      <c r="AK31" s="16">
        <v>0.13</v>
      </c>
      <c r="AL31" s="18">
        <v>0.16</v>
      </c>
      <c r="AM31" s="17">
        <v>0.35</v>
      </c>
      <c r="AN31" s="18">
        <v>0</v>
      </c>
    </row>
    <row r="32" spans="1:40" ht="15" customHeight="1" x14ac:dyDescent="0.3">
      <c r="A32" s="2" t="s">
        <v>329</v>
      </c>
      <c r="B32" s="9"/>
      <c r="C32" s="28"/>
      <c r="D32" s="29"/>
      <c r="E32" s="30"/>
      <c r="F32" s="29"/>
      <c r="G32" s="28"/>
      <c r="H32" s="28"/>
      <c r="I32" s="28"/>
      <c r="J32" s="28"/>
      <c r="K32" s="28"/>
      <c r="L32" s="28"/>
      <c r="M32" s="47" t="s">
        <v>385</v>
      </c>
      <c r="N32" s="30"/>
      <c r="O32" s="29"/>
      <c r="P32" s="28"/>
      <c r="Q32" s="28"/>
      <c r="R32" s="28"/>
      <c r="S32" s="28"/>
      <c r="T32" s="28"/>
      <c r="U32" s="28"/>
      <c r="V32" s="28"/>
      <c r="W32" s="28"/>
      <c r="X32" s="28"/>
      <c r="Y32" s="28"/>
      <c r="Z32" s="30"/>
      <c r="AA32" s="29"/>
      <c r="AB32" s="28"/>
      <c r="AC32" s="28"/>
      <c r="AD32" s="28"/>
      <c r="AE32" s="28"/>
      <c r="AF32" s="30"/>
      <c r="AG32" s="49" t="s">
        <v>378</v>
      </c>
      <c r="AH32" s="28"/>
      <c r="AI32" s="47" t="s">
        <v>378</v>
      </c>
      <c r="AJ32" s="47" t="s">
        <v>378</v>
      </c>
      <c r="AK32" s="28"/>
      <c r="AL32" s="30"/>
      <c r="AM32" s="29"/>
      <c r="AN32" s="30"/>
    </row>
    <row r="33" spans="1:2" x14ac:dyDescent="0.3">
      <c r="A33" s="2" t="s">
        <v>329</v>
      </c>
      <c r="B33" s="2" t="s">
        <v>457</v>
      </c>
    </row>
    <row r="34" spans="1:2" x14ac:dyDescent="0.3">
      <c r="A34" s="2" t="s">
        <v>329</v>
      </c>
      <c r="B34" s="2" t="s">
        <v>458</v>
      </c>
    </row>
    <row r="35" spans="1:2" ht="15" customHeight="1" x14ac:dyDescent="0.3">
      <c r="A35" s="2" t="s">
        <v>329</v>
      </c>
    </row>
    <row r="36" spans="1:2" ht="15" customHeight="1" x14ac:dyDescent="0.3">
      <c r="A36" s="2" t="s">
        <v>329</v>
      </c>
      <c r="B36" s="2" t="s">
        <v>459</v>
      </c>
    </row>
  </sheetData>
  <mergeCells count="6">
    <mergeCell ref="AM6:AN6"/>
    <mergeCell ref="D6:E6"/>
    <mergeCell ref="F6:N6"/>
    <mergeCell ref="O6:Z6"/>
    <mergeCell ref="AA6:AF6"/>
    <mergeCell ref="AG6:AL6"/>
  </mergeCells>
  <hyperlinks>
    <hyperlink ref="B1" location="'Contents'!E1" display="&lt;&lt; Contents" xr:uid="{00000000-0004-0000-7A00-000000000000}"/>
  </hyperlinks>
  <pageMargins left="0.7" right="0.7" top="0.75" bottom="0.75" header="0.3" footer="0.3"/>
  <headerFooter>
    <oddHeader>&amp;L&amp;"Aptos"&amp;12&amp;K000000 Classification: CONFIDENTIAL&amp;1#_x000D_</oddHeader>
  </headerFooter>
</worksheet>
</file>

<file path=xl/worksheets/sheet1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B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1413</v>
      </c>
    </row>
    <row r="4" spans="1:40" x14ac:dyDescent="0.3">
      <c r="A4" s="2" t="s">
        <v>329</v>
      </c>
      <c r="B4" s="2" t="s">
        <v>1414</v>
      </c>
    </row>
    <row r="5" spans="1:40" x14ac:dyDescent="0.3">
      <c r="A5" s="2" t="s">
        <v>329</v>
      </c>
      <c r="B5" s="2" t="s">
        <v>79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39</v>
      </c>
      <c r="D9" s="14">
        <v>21</v>
      </c>
      <c r="E9" s="15">
        <v>16</v>
      </c>
      <c r="F9" s="14">
        <v>2</v>
      </c>
      <c r="G9" s="13">
        <v>6</v>
      </c>
      <c r="H9" s="13">
        <v>11</v>
      </c>
      <c r="I9" s="13">
        <v>5</v>
      </c>
      <c r="J9" s="13">
        <v>7</v>
      </c>
      <c r="K9" s="13">
        <v>8</v>
      </c>
      <c r="L9" s="13">
        <v>8</v>
      </c>
      <c r="M9" s="13">
        <v>16</v>
      </c>
      <c r="N9" s="15">
        <v>15</v>
      </c>
      <c r="O9" s="14">
        <v>0</v>
      </c>
      <c r="P9" s="13">
        <v>0</v>
      </c>
      <c r="Q9" s="13">
        <v>0</v>
      </c>
      <c r="R9" s="13">
        <v>0</v>
      </c>
      <c r="S9" s="13">
        <v>0</v>
      </c>
      <c r="T9" s="13">
        <v>39</v>
      </c>
      <c r="U9" s="13">
        <v>0</v>
      </c>
      <c r="V9" s="13">
        <v>0</v>
      </c>
      <c r="W9" s="13">
        <v>0</v>
      </c>
      <c r="X9" s="13">
        <v>0</v>
      </c>
      <c r="Y9" s="13">
        <v>0</v>
      </c>
      <c r="Z9" s="15">
        <v>0</v>
      </c>
      <c r="AA9" s="14">
        <v>38</v>
      </c>
      <c r="AB9" s="13">
        <v>1</v>
      </c>
      <c r="AC9" s="13">
        <v>0</v>
      </c>
      <c r="AD9" s="13">
        <v>0</v>
      </c>
      <c r="AE9" s="13">
        <v>0</v>
      </c>
      <c r="AF9" s="15">
        <v>1</v>
      </c>
      <c r="AG9" s="14">
        <v>25</v>
      </c>
      <c r="AH9" s="13">
        <v>14</v>
      </c>
      <c r="AI9" s="13">
        <v>9</v>
      </c>
      <c r="AJ9" s="13">
        <v>16</v>
      </c>
      <c r="AK9" s="13">
        <v>7</v>
      </c>
      <c r="AL9" s="15">
        <v>7</v>
      </c>
      <c r="AM9" s="14">
        <v>39</v>
      </c>
      <c r="AN9" s="15">
        <v>0</v>
      </c>
    </row>
    <row r="10" spans="1:40" ht="15" customHeight="1" x14ac:dyDescent="0.3">
      <c r="A10" s="2" t="s">
        <v>329</v>
      </c>
      <c r="B10" s="9" t="s">
        <v>338</v>
      </c>
      <c r="C10" s="13">
        <v>36</v>
      </c>
      <c r="D10" s="14">
        <v>21</v>
      </c>
      <c r="E10" s="15">
        <v>15</v>
      </c>
      <c r="F10" s="14">
        <v>2</v>
      </c>
      <c r="G10" s="13">
        <v>4</v>
      </c>
      <c r="H10" s="13">
        <v>10</v>
      </c>
      <c r="I10" s="13">
        <v>5</v>
      </c>
      <c r="J10" s="13">
        <v>7</v>
      </c>
      <c r="K10" s="13">
        <v>8</v>
      </c>
      <c r="L10" s="13">
        <v>6</v>
      </c>
      <c r="M10" s="13">
        <v>15</v>
      </c>
      <c r="N10" s="15">
        <v>15</v>
      </c>
      <c r="O10" s="14">
        <v>0</v>
      </c>
      <c r="P10" s="13">
        <v>0</v>
      </c>
      <c r="Q10" s="13">
        <v>0</v>
      </c>
      <c r="R10" s="13">
        <v>0</v>
      </c>
      <c r="S10" s="13">
        <v>0</v>
      </c>
      <c r="T10" s="13">
        <v>36</v>
      </c>
      <c r="U10" s="13">
        <v>0</v>
      </c>
      <c r="V10" s="13">
        <v>0</v>
      </c>
      <c r="W10" s="13">
        <v>0</v>
      </c>
      <c r="X10" s="13">
        <v>0</v>
      </c>
      <c r="Y10" s="13">
        <v>0</v>
      </c>
      <c r="Z10" s="15">
        <v>0</v>
      </c>
      <c r="AA10" s="14">
        <v>34</v>
      </c>
      <c r="AB10" s="13">
        <v>2</v>
      </c>
      <c r="AC10" s="13">
        <v>0</v>
      </c>
      <c r="AD10" s="13">
        <v>0</v>
      </c>
      <c r="AE10" s="13">
        <v>0</v>
      </c>
      <c r="AF10" s="15">
        <v>2</v>
      </c>
      <c r="AG10" s="14">
        <v>22</v>
      </c>
      <c r="AH10" s="13">
        <v>14</v>
      </c>
      <c r="AI10" s="13">
        <v>7</v>
      </c>
      <c r="AJ10" s="13">
        <v>15</v>
      </c>
      <c r="AK10" s="13">
        <v>8</v>
      </c>
      <c r="AL10" s="15">
        <v>7</v>
      </c>
      <c r="AM10" s="14">
        <v>36</v>
      </c>
      <c r="AN10" s="15">
        <v>0</v>
      </c>
    </row>
    <row r="11" spans="1:40" ht="15" customHeight="1" x14ac:dyDescent="0.3">
      <c r="A11" s="2" t="s">
        <v>329</v>
      </c>
      <c r="B11" s="9" t="s">
        <v>909</v>
      </c>
      <c r="C11" s="13">
        <v>6</v>
      </c>
      <c r="D11" s="14">
        <v>5</v>
      </c>
      <c r="E11" s="15">
        <v>2</v>
      </c>
      <c r="F11" s="14">
        <v>0</v>
      </c>
      <c r="G11" s="13">
        <v>0</v>
      </c>
      <c r="H11" s="13">
        <v>3</v>
      </c>
      <c r="I11" s="13">
        <v>0</v>
      </c>
      <c r="J11" s="13">
        <v>1</v>
      </c>
      <c r="K11" s="13">
        <v>3</v>
      </c>
      <c r="L11" s="13">
        <v>0</v>
      </c>
      <c r="M11" s="13">
        <v>3</v>
      </c>
      <c r="N11" s="15">
        <v>4</v>
      </c>
      <c r="O11" s="14">
        <v>0</v>
      </c>
      <c r="P11" s="13">
        <v>0</v>
      </c>
      <c r="Q11" s="13">
        <v>0</v>
      </c>
      <c r="R11" s="13">
        <v>0</v>
      </c>
      <c r="S11" s="13">
        <v>0</v>
      </c>
      <c r="T11" s="13">
        <v>6</v>
      </c>
      <c r="U11" s="13">
        <v>0</v>
      </c>
      <c r="V11" s="13">
        <v>0</v>
      </c>
      <c r="W11" s="13">
        <v>0</v>
      </c>
      <c r="X11" s="13">
        <v>0</v>
      </c>
      <c r="Y11" s="13">
        <v>0</v>
      </c>
      <c r="Z11" s="15">
        <v>0</v>
      </c>
      <c r="AA11" s="14">
        <v>6</v>
      </c>
      <c r="AB11" s="13">
        <v>0</v>
      </c>
      <c r="AC11" s="13">
        <v>0</v>
      </c>
      <c r="AD11" s="13">
        <v>0</v>
      </c>
      <c r="AE11" s="13">
        <v>0</v>
      </c>
      <c r="AF11" s="15">
        <v>0</v>
      </c>
      <c r="AG11" s="14">
        <v>4</v>
      </c>
      <c r="AH11" s="13">
        <v>2</v>
      </c>
      <c r="AI11" s="13">
        <v>2</v>
      </c>
      <c r="AJ11" s="13">
        <v>2</v>
      </c>
      <c r="AK11" s="13">
        <v>1</v>
      </c>
      <c r="AL11" s="15">
        <v>1</v>
      </c>
      <c r="AM11" s="14">
        <v>6</v>
      </c>
      <c r="AN11" s="15">
        <v>0</v>
      </c>
    </row>
    <row r="12" spans="1:40" ht="15" customHeight="1" x14ac:dyDescent="0.3">
      <c r="A12" s="2" t="s">
        <v>329</v>
      </c>
      <c r="B12" s="9"/>
      <c r="C12" s="16">
        <v>0.18</v>
      </c>
      <c r="D12" s="17">
        <v>0.22</v>
      </c>
      <c r="E12" s="18">
        <v>0.12</v>
      </c>
      <c r="F12" s="17">
        <v>0</v>
      </c>
      <c r="G12" s="16">
        <v>0</v>
      </c>
      <c r="H12" s="16">
        <v>0.25</v>
      </c>
      <c r="I12" s="16">
        <v>0</v>
      </c>
      <c r="J12" s="16">
        <v>0.13</v>
      </c>
      <c r="K12" s="16">
        <v>0.36</v>
      </c>
      <c r="L12" s="16">
        <v>0</v>
      </c>
      <c r="M12" s="16">
        <v>0.17</v>
      </c>
      <c r="N12" s="18">
        <v>0.26</v>
      </c>
      <c r="O12" s="17">
        <v>0</v>
      </c>
      <c r="P12" s="16">
        <v>0</v>
      </c>
      <c r="Q12" s="16">
        <v>0</v>
      </c>
      <c r="R12" s="16">
        <v>0</v>
      </c>
      <c r="S12" s="16">
        <v>0</v>
      </c>
      <c r="T12" s="16">
        <v>0.18</v>
      </c>
      <c r="U12" s="16">
        <v>0</v>
      </c>
      <c r="V12" s="16">
        <v>0</v>
      </c>
      <c r="W12" s="16">
        <v>0</v>
      </c>
      <c r="X12" s="16">
        <v>0</v>
      </c>
      <c r="Y12" s="16">
        <v>0</v>
      </c>
      <c r="Z12" s="18">
        <v>0</v>
      </c>
      <c r="AA12" s="17">
        <v>0.19</v>
      </c>
      <c r="AB12" s="16">
        <v>0</v>
      </c>
      <c r="AC12" s="16">
        <v>0</v>
      </c>
      <c r="AD12" s="16">
        <v>0</v>
      </c>
      <c r="AE12" s="16">
        <v>0</v>
      </c>
      <c r="AF12" s="18">
        <v>0</v>
      </c>
      <c r="AG12" s="17">
        <v>0.2</v>
      </c>
      <c r="AH12" s="16">
        <v>0.14000000000000001</v>
      </c>
      <c r="AI12" s="16">
        <v>0.37</v>
      </c>
      <c r="AJ12" s="16">
        <v>0.13</v>
      </c>
      <c r="AK12" s="16">
        <v>0.15</v>
      </c>
      <c r="AL12" s="18">
        <v>0.14000000000000001</v>
      </c>
      <c r="AM12" s="17">
        <v>0.18</v>
      </c>
      <c r="AN12" s="18">
        <v>0</v>
      </c>
    </row>
    <row r="13" spans="1:40" ht="15" customHeight="1" x14ac:dyDescent="0.3">
      <c r="A13" s="2" t="s">
        <v>329</v>
      </c>
      <c r="B13" s="9" t="s">
        <v>922</v>
      </c>
      <c r="C13" s="13">
        <v>10</v>
      </c>
      <c r="D13" s="14">
        <v>7</v>
      </c>
      <c r="E13" s="15">
        <v>2</v>
      </c>
      <c r="F13" s="14">
        <v>0</v>
      </c>
      <c r="G13" s="13">
        <v>1</v>
      </c>
      <c r="H13" s="13">
        <v>2</v>
      </c>
      <c r="I13" s="13">
        <v>1</v>
      </c>
      <c r="J13" s="13">
        <v>2</v>
      </c>
      <c r="K13" s="13">
        <v>3</v>
      </c>
      <c r="L13" s="13">
        <v>1</v>
      </c>
      <c r="M13" s="13">
        <v>3</v>
      </c>
      <c r="N13" s="15">
        <v>5</v>
      </c>
      <c r="O13" s="14">
        <v>0</v>
      </c>
      <c r="P13" s="13">
        <v>0</v>
      </c>
      <c r="Q13" s="13">
        <v>0</v>
      </c>
      <c r="R13" s="13">
        <v>0</v>
      </c>
      <c r="S13" s="13">
        <v>0</v>
      </c>
      <c r="T13" s="13">
        <v>10</v>
      </c>
      <c r="U13" s="13">
        <v>0</v>
      </c>
      <c r="V13" s="13">
        <v>0</v>
      </c>
      <c r="W13" s="13">
        <v>0</v>
      </c>
      <c r="X13" s="13">
        <v>0</v>
      </c>
      <c r="Y13" s="13">
        <v>0</v>
      </c>
      <c r="Z13" s="15">
        <v>0</v>
      </c>
      <c r="AA13" s="14">
        <v>8</v>
      </c>
      <c r="AB13" s="13">
        <v>2</v>
      </c>
      <c r="AC13" s="13">
        <v>0</v>
      </c>
      <c r="AD13" s="13">
        <v>0</v>
      </c>
      <c r="AE13" s="13">
        <v>0</v>
      </c>
      <c r="AF13" s="15">
        <v>2</v>
      </c>
      <c r="AG13" s="14">
        <v>6</v>
      </c>
      <c r="AH13" s="13">
        <v>3</v>
      </c>
      <c r="AI13" s="13">
        <v>0</v>
      </c>
      <c r="AJ13" s="13">
        <v>6</v>
      </c>
      <c r="AK13" s="13">
        <v>1</v>
      </c>
      <c r="AL13" s="15">
        <v>2</v>
      </c>
      <c r="AM13" s="14">
        <v>10</v>
      </c>
      <c r="AN13" s="15">
        <v>0</v>
      </c>
    </row>
    <row r="14" spans="1:40" ht="15" customHeight="1" x14ac:dyDescent="0.3">
      <c r="A14" s="2" t="s">
        <v>329</v>
      </c>
      <c r="B14" s="9"/>
      <c r="C14" s="16">
        <v>0.27</v>
      </c>
      <c r="D14" s="17">
        <v>0.36</v>
      </c>
      <c r="E14" s="18">
        <v>0.14000000000000001</v>
      </c>
      <c r="F14" s="17">
        <v>0</v>
      </c>
      <c r="G14" s="16">
        <v>0.27</v>
      </c>
      <c r="H14" s="16">
        <v>0.24</v>
      </c>
      <c r="I14" s="16">
        <v>0.22</v>
      </c>
      <c r="J14" s="16">
        <v>0.28000000000000003</v>
      </c>
      <c r="K14" s="16">
        <v>0.38</v>
      </c>
      <c r="L14" s="16">
        <v>0.18</v>
      </c>
      <c r="M14" s="16">
        <v>0.23</v>
      </c>
      <c r="N14" s="18">
        <v>0.34</v>
      </c>
      <c r="O14" s="17">
        <v>0</v>
      </c>
      <c r="P14" s="16">
        <v>0</v>
      </c>
      <c r="Q14" s="16">
        <v>0</v>
      </c>
      <c r="R14" s="16">
        <v>0</v>
      </c>
      <c r="S14" s="16">
        <v>0</v>
      </c>
      <c r="T14" s="16">
        <v>0.27</v>
      </c>
      <c r="U14" s="16">
        <v>0</v>
      </c>
      <c r="V14" s="16">
        <v>0</v>
      </c>
      <c r="W14" s="16">
        <v>0</v>
      </c>
      <c r="X14" s="16">
        <v>0</v>
      </c>
      <c r="Y14" s="16">
        <v>0</v>
      </c>
      <c r="Z14" s="18">
        <v>0</v>
      </c>
      <c r="AA14" s="17">
        <v>0.23</v>
      </c>
      <c r="AB14" s="16">
        <v>1</v>
      </c>
      <c r="AC14" s="16">
        <v>0</v>
      </c>
      <c r="AD14" s="16">
        <v>0</v>
      </c>
      <c r="AE14" s="16">
        <v>0</v>
      </c>
      <c r="AF14" s="18">
        <v>1</v>
      </c>
      <c r="AG14" s="17">
        <v>0.3</v>
      </c>
      <c r="AH14" s="16">
        <v>0.22</v>
      </c>
      <c r="AI14" s="16">
        <v>0</v>
      </c>
      <c r="AJ14" s="16">
        <v>0.43</v>
      </c>
      <c r="AK14" s="16">
        <v>0.15</v>
      </c>
      <c r="AL14" s="18">
        <v>0.3</v>
      </c>
      <c r="AM14" s="17">
        <v>0.27</v>
      </c>
      <c r="AN14" s="18">
        <v>0</v>
      </c>
    </row>
    <row r="15" spans="1:40" ht="15" customHeight="1" x14ac:dyDescent="0.3">
      <c r="A15" s="2" t="s">
        <v>329</v>
      </c>
      <c r="B15" s="9" t="s">
        <v>930</v>
      </c>
      <c r="C15" s="13">
        <v>14</v>
      </c>
      <c r="D15" s="14">
        <v>7</v>
      </c>
      <c r="E15" s="15">
        <v>7</v>
      </c>
      <c r="F15" s="14">
        <v>2</v>
      </c>
      <c r="G15" s="13">
        <v>1</v>
      </c>
      <c r="H15" s="13">
        <v>4</v>
      </c>
      <c r="I15" s="13">
        <v>3</v>
      </c>
      <c r="J15" s="13">
        <v>2</v>
      </c>
      <c r="K15" s="13">
        <v>2</v>
      </c>
      <c r="L15" s="13">
        <v>3</v>
      </c>
      <c r="M15" s="13">
        <v>7</v>
      </c>
      <c r="N15" s="15">
        <v>4</v>
      </c>
      <c r="O15" s="14">
        <v>0</v>
      </c>
      <c r="P15" s="13">
        <v>0</v>
      </c>
      <c r="Q15" s="13">
        <v>0</v>
      </c>
      <c r="R15" s="13">
        <v>0</v>
      </c>
      <c r="S15" s="13">
        <v>0</v>
      </c>
      <c r="T15" s="13">
        <v>14</v>
      </c>
      <c r="U15" s="13">
        <v>0</v>
      </c>
      <c r="V15" s="13">
        <v>0</v>
      </c>
      <c r="W15" s="13">
        <v>0</v>
      </c>
      <c r="X15" s="13">
        <v>0</v>
      </c>
      <c r="Y15" s="13">
        <v>0</v>
      </c>
      <c r="Z15" s="15">
        <v>0</v>
      </c>
      <c r="AA15" s="14">
        <v>14</v>
      </c>
      <c r="AB15" s="13">
        <v>0</v>
      </c>
      <c r="AC15" s="13">
        <v>0</v>
      </c>
      <c r="AD15" s="13">
        <v>0</v>
      </c>
      <c r="AE15" s="13">
        <v>0</v>
      </c>
      <c r="AF15" s="15">
        <v>0</v>
      </c>
      <c r="AG15" s="14">
        <v>7</v>
      </c>
      <c r="AH15" s="13">
        <v>7</v>
      </c>
      <c r="AI15" s="13">
        <v>3</v>
      </c>
      <c r="AJ15" s="13">
        <v>4</v>
      </c>
      <c r="AK15" s="13">
        <v>4</v>
      </c>
      <c r="AL15" s="15">
        <v>3</v>
      </c>
      <c r="AM15" s="14">
        <v>14</v>
      </c>
      <c r="AN15" s="15">
        <v>0</v>
      </c>
    </row>
    <row r="16" spans="1:40" ht="15" customHeight="1" x14ac:dyDescent="0.3">
      <c r="A16" s="2" t="s">
        <v>329</v>
      </c>
      <c r="B16" s="9"/>
      <c r="C16" s="16">
        <v>0.4</v>
      </c>
      <c r="D16" s="17">
        <v>0.33</v>
      </c>
      <c r="E16" s="18">
        <v>0.48</v>
      </c>
      <c r="F16" s="17">
        <v>1</v>
      </c>
      <c r="G16" s="16">
        <v>0.28000000000000003</v>
      </c>
      <c r="H16" s="16">
        <v>0.43</v>
      </c>
      <c r="I16" s="16">
        <v>0.56000000000000005</v>
      </c>
      <c r="J16" s="16">
        <v>0.3</v>
      </c>
      <c r="K16" s="16">
        <v>0.26</v>
      </c>
      <c r="L16" s="16">
        <v>0.51</v>
      </c>
      <c r="M16" s="16">
        <v>0.47</v>
      </c>
      <c r="N16" s="18">
        <v>0.28000000000000003</v>
      </c>
      <c r="O16" s="17">
        <v>0</v>
      </c>
      <c r="P16" s="16">
        <v>0</v>
      </c>
      <c r="Q16" s="16">
        <v>0</v>
      </c>
      <c r="R16" s="16">
        <v>0</v>
      </c>
      <c r="S16" s="16">
        <v>0</v>
      </c>
      <c r="T16" s="16">
        <v>0.4</v>
      </c>
      <c r="U16" s="16">
        <v>0</v>
      </c>
      <c r="V16" s="16">
        <v>0</v>
      </c>
      <c r="W16" s="16">
        <v>0</v>
      </c>
      <c r="X16" s="16">
        <v>0</v>
      </c>
      <c r="Y16" s="16">
        <v>0</v>
      </c>
      <c r="Z16" s="18">
        <v>0</v>
      </c>
      <c r="AA16" s="17">
        <v>0.41</v>
      </c>
      <c r="AB16" s="16">
        <v>0</v>
      </c>
      <c r="AC16" s="16">
        <v>0</v>
      </c>
      <c r="AD16" s="16">
        <v>0</v>
      </c>
      <c r="AE16" s="16">
        <v>0</v>
      </c>
      <c r="AF16" s="18">
        <v>0</v>
      </c>
      <c r="AG16" s="17">
        <v>0.34</v>
      </c>
      <c r="AH16" s="16">
        <v>0.49</v>
      </c>
      <c r="AI16" s="16">
        <v>0.5</v>
      </c>
      <c r="AJ16" s="16">
        <v>0.26</v>
      </c>
      <c r="AK16" s="16">
        <v>0.56000000000000005</v>
      </c>
      <c r="AL16" s="18">
        <v>0.4</v>
      </c>
      <c r="AM16" s="17">
        <v>0.4</v>
      </c>
      <c r="AN16" s="18">
        <v>0</v>
      </c>
    </row>
    <row r="17" spans="1:40" ht="15" customHeight="1" x14ac:dyDescent="0.3">
      <c r="A17" s="2" t="s">
        <v>329</v>
      </c>
      <c r="B17" s="9" t="s">
        <v>940</v>
      </c>
      <c r="C17" s="13">
        <v>5</v>
      </c>
      <c r="D17" s="14">
        <v>2</v>
      </c>
      <c r="E17" s="15">
        <v>3</v>
      </c>
      <c r="F17" s="14">
        <v>0</v>
      </c>
      <c r="G17" s="13">
        <v>2</v>
      </c>
      <c r="H17" s="13">
        <v>0</v>
      </c>
      <c r="I17" s="13">
        <v>1</v>
      </c>
      <c r="J17" s="13">
        <v>2</v>
      </c>
      <c r="K17" s="13">
        <v>0</v>
      </c>
      <c r="L17" s="13">
        <v>2</v>
      </c>
      <c r="M17" s="13">
        <v>1</v>
      </c>
      <c r="N17" s="15">
        <v>2</v>
      </c>
      <c r="O17" s="14">
        <v>0</v>
      </c>
      <c r="P17" s="13">
        <v>0</v>
      </c>
      <c r="Q17" s="13">
        <v>0</v>
      </c>
      <c r="R17" s="13">
        <v>0</v>
      </c>
      <c r="S17" s="13">
        <v>0</v>
      </c>
      <c r="T17" s="13">
        <v>5</v>
      </c>
      <c r="U17" s="13">
        <v>0</v>
      </c>
      <c r="V17" s="13">
        <v>0</v>
      </c>
      <c r="W17" s="13">
        <v>0</v>
      </c>
      <c r="X17" s="13">
        <v>0</v>
      </c>
      <c r="Y17" s="13">
        <v>0</v>
      </c>
      <c r="Z17" s="15">
        <v>0</v>
      </c>
      <c r="AA17" s="14">
        <v>5</v>
      </c>
      <c r="AB17" s="13">
        <v>0</v>
      </c>
      <c r="AC17" s="13">
        <v>0</v>
      </c>
      <c r="AD17" s="13">
        <v>0</v>
      </c>
      <c r="AE17" s="13">
        <v>0</v>
      </c>
      <c r="AF17" s="15">
        <v>0</v>
      </c>
      <c r="AG17" s="14">
        <v>3</v>
      </c>
      <c r="AH17" s="13">
        <v>2</v>
      </c>
      <c r="AI17" s="13">
        <v>1</v>
      </c>
      <c r="AJ17" s="13">
        <v>2</v>
      </c>
      <c r="AK17" s="13">
        <v>1</v>
      </c>
      <c r="AL17" s="15">
        <v>1</v>
      </c>
      <c r="AM17" s="14">
        <v>5</v>
      </c>
      <c r="AN17" s="15">
        <v>0</v>
      </c>
    </row>
    <row r="18" spans="1:40" ht="15" customHeight="1" x14ac:dyDescent="0.3">
      <c r="A18" s="2" t="s">
        <v>329</v>
      </c>
      <c r="B18" s="9"/>
      <c r="C18" s="16">
        <v>0.13</v>
      </c>
      <c r="D18" s="17">
        <v>0.08</v>
      </c>
      <c r="E18" s="18">
        <v>0.2</v>
      </c>
      <c r="F18" s="17">
        <v>0</v>
      </c>
      <c r="G18" s="16">
        <v>0.45</v>
      </c>
      <c r="H18" s="16">
        <v>0</v>
      </c>
      <c r="I18" s="16">
        <v>0.22</v>
      </c>
      <c r="J18" s="16">
        <v>0.28999999999999998</v>
      </c>
      <c r="K18" s="16">
        <v>0</v>
      </c>
      <c r="L18" s="16">
        <v>0.3</v>
      </c>
      <c r="M18" s="16">
        <v>7.0000000000000007E-2</v>
      </c>
      <c r="N18" s="18">
        <v>0.13</v>
      </c>
      <c r="O18" s="17">
        <v>0</v>
      </c>
      <c r="P18" s="16">
        <v>0</v>
      </c>
      <c r="Q18" s="16">
        <v>0</v>
      </c>
      <c r="R18" s="16">
        <v>0</v>
      </c>
      <c r="S18" s="16">
        <v>0</v>
      </c>
      <c r="T18" s="16">
        <v>0.13</v>
      </c>
      <c r="U18" s="16">
        <v>0</v>
      </c>
      <c r="V18" s="16">
        <v>0</v>
      </c>
      <c r="W18" s="16">
        <v>0</v>
      </c>
      <c r="X18" s="16">
        <v>0</v>
      </c>
      <c r="Y18" s="16">
        <v>0</v>
      </c>
      <c r="Z18" s="18">
        <v>0</v>
      </c>
      <c r="AA18" s="17">
        <v>0.14000000000000001</v>
      </c>
      <c r="AB18" s="16">
        <v>0</v>
      </c>
      <c r="AC18" s="16">
        <v>0</v>
      </c>
      <c r="AD18" s="16">
        <v>0</v>
      </c>
      <c r="AE18" s="16">
        <v>0</v>
      </c>
      <c r="AF18" s="18">
        <v>0</v>
      </c>
      <c r="AG18" s="17">
        <v>0.12</v>
      </c>
      <c r="AH18" s="16">
        <v>0.15</v>
      </c>
      <c r="AI18" s="16">
        <v>0.13</v>
      </c>
      <c r="AJ18" s="16">
        <v>0.12</v>
      </c>
      <c r="AK18" s="16">
        <v>0.14000000000000001</v>
      </c>
      <c r="AL18" s="18">
        <v>0.16</v>
      </c>
      <c r="AM18" s="17">
        <v>0.13</v>
      </c>
      <c r="AN18" s="18">
        <v>0</v>
      </c>
    </row>
    <row r="19" spans="1:40" ht="15" customHeight="1" x14ac:dyDescent="0.3">
      <c r="A19" s="2" t="s">
        <v>329</v>
      </c>
      <c r="B19" s="9" t="s">
        <v>950</v>
      </c>
      <c r="C19" s="13">
        <v>1</v>
      </c>
      <c r="D19" s="14">
        <v>0</v>
      </c>
      <c r="E19" s="15">
        <v>1</v>
      </c>
      <c r="F19" s="14">
        <v>0</v>
      </c>
      <c r="G19" s="13">
        <v>0</v>
      </c>
      <c r="H19" s="13">
        <v>1</v>
      </c>
      <c r="I19" s="13">
        <v>0</v>
      </c>
      <c r="J19" s="13">
        <v>0</v>
      </c>
      <c r="K19" s="13">
        <v>0</v>
      </c>
      <c r="L19" s="13">
        <v>0</v>
      </c>
      <c r="M19" s="13">
        <v>1</v>
      </c>
      <c r="N19" s="15">
        <v>0</v>
      </c>
      <c r="O19" s="14">
        <v>0</v>
      </c>
      <c r="P19" s="13">
        <v>0</v>
      </c>
      <c r="Q19" s="13">
        <v>0</v>
      </c>
      <c r="R19" s="13">
        <v>0</v>
      </c>
      <c r="S19" s="13">
        <v>0</v>
      </c>
      <c r="T19" s="13">
        <v>1</v>
      </c>
      <c r="U19" s="13">
        <v>0</v>
      </c>
      <c r="V19" s="13">
        <v>0</v>
      </c>
      <c r="W19" s="13">
        <v>0</v>
      </c>
      <c r="X19" s="13">
        <v>0</v>
      </c>
      <c r="Y19" s="13">
        <v>0</v>
      </c>
      <c r="Z19" s="15">
        <v>0</v>
      </c>
      <c r="AA19" s="14">
        <v>1</v>
      </c>
      <c r="AB19" s="13">
        <v>0</v>
      </c>
      <c r="AC19" s="13">
        <v>0</v>
      </c>
      <c r="AD19" s="13">
        <v>0</v>
      </c>
      <c r="AE19" s="13">
        <v>0</v>
      </c>
      <c r="AF19" s="15">
        <v>0</v>
      </c>
      <c r="AG19" s="14">
        <v>1</v>
      </c>
      <c r="AH19" s="13">
        <v>0</v>
      </c>
      <c r="AI19" s="13">
        <v>0</v>
      </c>
      <c r="AJ19" s="13">
        <v>1</v>
      </c>
      <c r="AK19" s="13">
        <v>0</v>
      </c>
      <c r="AL19" s="15">
        <v>0</v>
      </c>
      <c r="AM19" s="14">
        <v>1</v>
      </c>
      <c r="AN19" s="15">
        <v>0</v>
      </c>
    </row>
    <row r="20" spans="1:40" ht="15" customHeight="1" x14ac:dyDescent="0.3">
      <c r="A20" s="2" t="s">
        <v>329</v>
      </c>
      <c r="B20" s="9"/>
      <c r="C20" s="16">
        <v>0.02</v>
      </c>
      <c r="D20" s="17">
        <v>0</v>
      </c>
      <c r="E20" s="18">
        <v>0.06</v>
      </c>
      <c r="F20" s="17">
        <v>0</v>
      </c>
      <c r="G20" s="16">
        <v>0</v>
      </c>
      <c r="H20" s="16">
        <v>0.08</v>
      </c>
      <c r="I20" s="16">
        <v>0</v>
      </c>
      <c r="J20" s="16">
        <v>0</v>
      </c>
      <c r="K20" s="16">
        <v>0</v>
      </c>
      <c r="L20" s="16">
        <v>0</v>
      </c>
      <c r="M20" s="16">
        <v>0.06</v>
      </c>
      <c r="N20" s="18">
        <v>0</v>
      </c>
      <c r="O20" s="17">
        <v>0</v>
      </c>
      <c r="P20" s="16">
        <v>0</v>
      </c>
      <c r="Q20" s="16">
        <v>0</v>
      </c>
      <c r="R20" s="16">
        <v>0</v>
      </c>
      <c r="S20" s="16">
        <v>0</v>
      </c>
      <c r="T20" s="16">
        <v>0.02</v>
      </c>
      <c r="U20" s="16">
        <v>0</v>
      </c>
      <c r="V20" s="16">
        <v>0</v>
      </c>
      <c r="W20" s="16">
        <v>0</v>
      </c>
      <c r="X20" s="16">
        <v>0</v>
      </c>
      <c r="Y20" s="16">
        <v>0</v>
      </c>
      <c r="Z20" s="18">
        <v>0</v>
      </c>
      <c r="AA20" s="17">
        <v>0.02</v>
      </c>
      <c r="AB20" s="16">
        <v>0</v>
      </c>
      <c r="AC20" s="16">
        <v>0</v>
      </c>
      <c r="AD20" s="16">
        <v>0</v>
      </c>
      <c r="AE20" s="16">
        <v>0</v>
      </c>
      <c r="AF20" s="18">
        <v>0</v>
      </c>
      <c r="AG20" s="17">
        <v>0.04</v>
      </c>
      <c r="AH20" s="16">
        <v>0</v>
      </c>
      <c r="AI20" s="16">
        <v>0</v>
      </c>
      <c r="AJ20" s="16">
        <v>0.06</v>
      </c>
      <c r="AK20" s="16">
        <v>0</v>
      </c>
      <c r="AL20" s="18">
        <v>0</v>
      </c>
      <c r="AM20" s="17">
        <v>0.02</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16">
        <v>0</v>
      </c>
      <c r="D22" s="17">
        <v>0</v>
      </c>
      <c r="E22" s="18">
        <v>0</v>
      </c>
      <c r="F22" s="17">
        <v>0</v>
      </c>
      <c r="G22" s="16">
        <v>0</v>
      </c>
      <c r="H22" s="16">
        <v>0</v>
      </c>
      <c r="I22" s="16">
        <v>0</v>
      </c>
      <c r="J22" s="16">
        <v>0</v>
      </c>
      <c r="K22" s="16">
        <v>0</v>
      </c>
      <c r="L22" s="16">
        <v>0</v>
      </c>
      <c r="M22" s="16">
        <v>0</v>
      </c>
      <c r="N22" s="18">
        <v>0</v>
      </c>
      <c r="O22" s="17">
        <v>0</v>
      </c>
      <c r="P22" s="16">
        <v>0</v>
      </c>
      <c r="Q22" s="16">
        <v>0</v>
      </c>
      <c r="R22" s="16">
        <v>0</v>
      </c>
      <c r="S22" s="16">
        <v>0</v>
      </c>
      <c r="T22" s="16">
        <v>0</v>
      </c>
      <c r="U22" s="16">
        <v>0</v>
      </c>
      <c r="V22" s="16">
        <v>0</v>
      </c>
      <c r="W22" s="16">
        <v>0</v>
      </c>
      <c r="X22" s="16">
        <v>0</v>
      </c>
      <c r="Y22" s="16">
        <v>0</v>
      </c>
      <c r="Z22" s="18">
        <v>0</v>
      </c>
      <c r="AA22" s="17">
        <v>0</v>
      </c>
      <c r="AB22" s="16">
        <v>0</v>
      </c>
      <c r="AC22" s="16">
        <v>0</v>
      </c>
      <c r="AD22" s="16">
        <v>0</v>
      </c>
      <c r="AE22" s="16">
        <v>0</v>
      </c>
      <c r="AF22" s="18">
        <v>0</v>
      </c>
      <c r="AG22" s="17">
        <v>0</v>
      </c>
      <c r="AH22" s="16">
        <v>0</v>
      </c>
      <c r="AI22" s="16">
        <v>0</v>
      </c>
      <c r="AJ22" s="16">
        <v>0</v>
      </c>
      <c r="AK22" s="16">
        <v>0</v>
      </c>
      <c r="AL22" s="18">
        <v>0</v>
      </c>
      <c r="AM22" s="17">
        <v>0</v>
      </c>
      <c r="AN22" s="18">
        <v>0</v>
      </c>
    </row>
    <row r="23" spans="1:40" ht="15" customHeight="1" x14ac:dyDescent="0.3">
      <c r="A23" s="2" t="s">
        <v>329</v>
      </c>
      <c r="B23" s="9" t="s">
        <v>960</v>
      </c>
      <c r="C23" s="13">
        <v>16</v>
      </c>
      <c r="D23" s="14">
        <v>12</v>
      </c>
      <c r="E23" s="15">
        <v>4</v>
      </c>
      <c r="F23" s="14">
        <v>0</v>
      </c>
      <c r="G23" s="13">
        <v>1</v>
      </c>
      <c r="H23" s="13">
        <v>5</v>
      </c>
      <c r="I23" s="13">
        <v>1</v>
      </c>
      <c r="J23" s="13">
        <v>3</v>
      </c>
      <c r="K23" s="13">
        <v>6</v>
      </c>
      <c r="L23" s="13">
        <v>1</v>
      </c>
      <c r="M23" s="13">
        <v>6</v>
      </c>
      <c r="N23" s="15">
        <v>9</v>
      </c>
      <c r="O23" s="14">
        <v>0</v>
      </c>
      <c r="P23" s="13">
        <v>0</v>
      </c>
      <c r="Q23" s="13">
        <v>0</v>
      </c>
      <c r="R23" s="13">
        <v>0</v>
      </c>
      <c r="S23" s="13">
        <v>0</v>
      </c>
      <c r="T23" s="13">
        <v>16</v>
      </c>
      <c r="U23" s="13">
        <v>0</v>
      </c>
      <c r="V23" s="13">
        <v>0</v>
      </c>
      <c r="W23" s="13">
        <v>0</v>
      </c>
      <c r="X23" s="13">
        <v>0</v>
      </c>
      <c r="Y23" s="13">
        <v>0</v>
      </c>
      <c r="Z23" s="15">
        <v>0</v>
      </c>
      <c r="AA23" s="14">
        <v>15</v>
      </c>
      <c r="AB23" s="13">
        <v>2</v>
      </c>
      <c r="AC23" s="13">
        <v>0</v>
      </c>
      <c r="AD23" s="13">
        <v>0</v>
      </c>
      <c r="AE23" s="13">
        <v>0</v>
      </c>
      <c r="AF23" s="15">
        <v>2</v>
      </c>
      <c r="AG23" s="14">
        <v>11</v>
      </c>
      <c r="AH23" s="13">
        <v>5</v>
      </c>
      <c r="AI23" s="13">
        <v>2</v>
      </c>
      <c r="AJ23" s="13">
        <v>8</v>
      </c>
      <c r="AK23" s="13">
        <v>2</v>
      </c>
      <c r="AL23" s="15">
        <v>3</v>
      </c>
      <c r="AM23" s="14">
        <v>16</v>
      </c>
      <c r="AN23" s="15">
        <v>0</v>
      </c>
    </row>
    <row r="24" spans="1:40" ht="15" customHeight="1" x14ac:dyDescent="0.3">
      <c r="A24" s="2" t="s">
        <v>329</v>
      </c>
      <c r="B24" s="9"/>
      <c r="C24" s="16">
        <v>0.45</v>
      </c>
      <c r="D24" s="17">
        <v>0.57999999999999996</v>
      </c>
      <c r="E24" s="18">
        <v>0.26</v>
      </c>
      <c r="F24" s="17">
        <v>0</v>
      </c>
      <c r="G24" s="16">
        <v>0.27</v>
      </c>
      <c r="H24" s="16">
        <v>0.49</v>
      </c>
      <c r="I24" s="16">
        <v>0.22</v>
      </c>
      <c r="J24" s="16">
        <v>0.41</v>
      </c>
      <c r="K24" s="16">
        <v>0.74</v>
      </c>
      <c r="L24" s="16">
        <v>0.18</v>
      </c>
      <c r="M24" s="16">
        <v>0.4</v>
      </c>
      <c r="N24" s="18">
        <v>0.6</v>
      </c>
      <c r="O24" s="17">
        <v>0</v>
      </c>
      <c r="P24" s="16">
        <v>0</v>
      </c>
      <c r="Q24" s="16">
        <v>0</v>
      </c>
      <c r="R24" s="16">
        <v>0</v>
      </c>
      <c r="S24" s="16">
        <v>0</v>
      </c>
      <c r="T24" s="16">
        <v>0.45</v>
      </c>
      <c r="U24" s="16">
        <v>0</v>
      </c>
      <c r="V24" s="16">
        <v>0</v>
      </c>
      <c r="W24" s="16">
        <v>0</v>
      </c>
      <c r="X24" s="16">
        <v>0</v>
      </c>
      <c r="Y24" s="16">
        <v>0</v>
      </c>
      <c r="Z24" s="18">
        <v>0</v>
      </c>
      <c r="AA24" s="17">
        <v>0.42</v>
      </c>
      <c r="AB24" s="16">
        <v>1</v>
      </c>
      <c r="AC24" s="16">
        <v>0</v>
      </c>
      <c r="AD24" s="16">
        <v>0</v>
      </c>
      <c r="AE24" s="16">
        <v>0</v>
      </c>
      <c r="AF24" s="18">
        <v>1</v>
      </c>
      <c r="AG24" s="17">
        <v>0.5</v>
      </c>
      <c r="AH24" s="16">
        <v>0.36</v>
      </c>
      <c r="AI24" s="16">
        <v>0.37</v>
      </c>
      <c r="AJ24" s="16">
        <v>0.56000000000000005</v>
      </c>
      <c r="AK24" s="16">
        <v>0.28999999999999998</v>
      </c>
      <c r="AL24" s="18">
        <v>0.44</v>
      </c>
      <c r="AM24" s="17">
        <v>0.45</v>
      </c>
      <c r="AN24" s="18">
        <v>0</v>
      </c>
    </row>
    <row r="25" spans="1:40" ht="15" customHeight="1" x14ac:dyDescent="0.3">
      <c r="A25" s="2" t="s">
        <v>329</v>
      </c>
      <c r="B25" s="9" t="s">
        <v>970</v>
      </c>
      <c r="C25" s="13">
        <v>6</v>
      </c>
      <c r="D25" s="14">
        <v>2</v>
      </c>
      <c r="E25" s="15">
        <v>4</v>
      </c>
      <c r="F25" s="14">
        <v>0</v>
      </c>
      <c r="G25" s="13">
        <v>2</v>
      </c>
      <c r="H25" s="13">
        <v>1</v>
      </c>
      <c r="I25" s="13">
        <v>1</v>
      </c>
      <c r="J25" s="13">
        <v>2</v>
      </c>
      <c r="K25" s="13">
        <v>0</v>
      </c>
      <c r="L25" s="13">
        <v>2</v>
      </c>
      <c r="M25" s="13">
        <v>2</v>
      </c>
      <c r="N25" s="15">
        <v>2</v>
      </c>
      <c r="O25" s="14">
        <v>0</v>
      </c>
      <c r="P25" s="13">
        <v>0</v>
      </c>
      <c r="Q25" s="13">
        <v>0</v>
      </c>
      <c r="R25" s="13">
        <v>0</v>
      </c>
      <c r="S25" s="13">
        <v>0</v>
      </c>
      <c r="T25" s="13">
        <v>6</v>
      </c>
      <c r="U25" s="13">
        <v>0</v>
      </c>
      <c r="V25" s="13">
        <v>0</v>
      </c>
      <c r="W25" s="13">
        <v>0</v>
      </c>
      <c r="X25" s="13">
        <v>0</v>
      </c>
      <c r="Y25" s="13">
        <v>0</v>
      </c>
      <c r="Z25" s="15">
        <v>0</v>
      </c>
      <c r="AA25" s="14">
        <v>6</v>
      </c>
      <c r="AB25" s="13">
        <v>0</v>
      </c>
      <c r="AC25" s="13">
        <v>0</v>
      </c>
      <c r="AD25" s="13">
        <v>0</v>
      </c>
      <c r="AE25" s="13">
        <v>0</v>
      </c>
      <c r="AF25" s="15">
        <v>0</v>
      </c>
      <c r="AG25" s="14">
        <v>3</v>
      </c>
      <c r="AH25" s="13">
        <v>2</v>
      </c>
      <c r="AI25" s="13">
        <v>1</v>
      </c>
      <c r="AJ25" s="13">
        <v>3</v>
      </c>
      <c r="AK25" s="13">
        <v>1</v>
      </c>
      <c r="AL25" s="15">
        <v>1</v>
      </c>
      <c r="AM25" s="14">
        <v>6</v>
      </c>
      <c r="AN25" s="15">
        <v>0</v>
      </c>
    </row>
    <row r="26" spans="1:40" ht="15" customHeight="1" x14ac:dyDescent="0.3">
      <c r="A26" s="2" t="s">
        <v>329</v>
      </c>
      <c r="B26" s="9"/>
      <c r="C26" s="25">
        <v>0.16</v>
      </c>
      <c r="D26" s="26">
        <v>0.08</v>
      </c>
      <c r="E26" s="27">
        <v>0.25</v>
      </c>
      <c r="F26" s="26">
        <v>0</v>
      </c>
      <c r="G26" s="25">
        <v>0.45</v>
      </c>
      <c r="H26" s="25">
        <v>0.08</v>
      </c>
      <c r="I26" s="25">
        <v>0.22</v>
      </c>
      <c r="J26" s="25">
        <v>0.28999999999999998</v>
      </c>
      <c r="K26" s="25">
        <v>0</v>
      </c>
      <c r="L26" s="25">
        <v>0.3</v>
      </c>
      <c r="M26" s="25">
        <v>0.13</v>
      </c>
      <c r="N26" s="27">
        <v>0.13</v>
      </c>
      <c r="O26" s="26">
        <v>0</v>
      </c>
      <c r="P26" s="25">
        <v>0</v>
      </c>
      <c r="Q26" s="25">
        <v>0</v>
      </c>
      <c r="R26" s="25">
        <v>0</v>
      </c>
      <c r="S26" s="25">
        <v>0</v>
      </c>
      <c r="T26" s="25">
        <v>0.16</v>
      </c>
      <c r="U26" s="25">
        <v>0</v>
      </c>
      <c r="V26" s="25">
        <v>0</v>
      </c>
      <c r="W26" s="25">
        <v>0</v>
      </c>
      <c r="X26" s="25">
        <v>0</v>
      </c>
      <c r="Y26" s="25">
        <v>0</v>
      </c>
      <c r="Z26" s="27">
        <v>0</v>
      </c>
      <c r="AA26" s="26">
        <v>0.16</v>
      </c>
      <c r="AB26" s="25">
        <v>0</v>
      </c>
      <c r="AC26" s="25">
        <v>0</v>
      </c>
      <c r="AD26" s="25">
        <v>0</v>
      </c>
      <c r="AE26" s="25">
        <v>0</v>
      </c>
      <c r="AF26" s="27">
        <v>0</v>
      </c>
      <c r="AG26" s="26">
        <v>0.16</v>
      </c>
      <c r="AH26" s="25">
        <v>0.15</v>
      </c>
      <c r="AI26" s="25">
        <v>0.13</v>
      </c>
      <c r="AJ26" s="25">
        <v>0.17</v>
      </c>
      <c r="AK26" s="25">
        <v>0.14000000000000001</v>
      </c>
      <c r="AL26" s="27">
        <v>0.16</v>
      </c>
      <c r="AM26" s="26">
        <v>0.16</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7B00-000000000000}"/>
  </hyperlinks>
  <pageMargins left="0.7" right="0.7" top="0.75" bottom="0.75" header="0.3" footer="0.3"/>
  <headerFooter>
    <oddHeader>&amp;L&amp;"Aptos"&amp;12&amp;K000000 Classification: CONFIDENTIAL&amp;1#_x000D_</oddHeader>
  </headerFooter>
</worksheet>
</file>

<file path=xl/worksheets/sheet1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C00-000000000000}">
  <dimension ref="A1:AN37"/>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1415</v>
      </c>
    </row>
    <row r="4" spans="1:40" x14ac:dyDescent="0.3">
      <c r="A4" s="2" t="s">
        <v>329</v>
      </c>
      <c r="B4" s="2" t="s">
        <v>1416</v>
      </c>
    </row>
    <row r="5" spans="1:40" x14ac:dyDescent="0.3">
      <c r="A5" s="2" t="s">
        <v>329</v>
      </c>
      <c r="B5" s="2" t="s">
        <v>81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378</v>
      </c>
      <c r="H8" s="12" t="s">
        <v>379</v>
      </c>
      <c r="I8" s="12" t="s">
        <v>380</v>
      </c>
      <c r="J8" s="12" t="s">
        <v>381</v>
      </c>
      <c r="K8" s="12" t="s">
        <v>382</v>
      </c>
      <c r="L8" s="12" t="s">
        <v>383</v>
      </c>
      <c r="M8" s="12" t="s">
        <v>384</v>
      </c>
      <c r="N8" s="11" t="s">
        <v>385</v>
      </c>
      <c r="O8" s="10" t="s">
        <v>377</v>
      </c>
      <c r="P8" s="12" t="s">
        <v>378</v>
      </c>
      <c r="Q8" s="12" t="s">
        <v>464</v>
      </c>
      <c r="R8" s="12" t="s">
        <v>465</v>
      </c>
      <c r="S8" s="12" t="s">
        <v>466</v>
      </c>
      <c r="T8" s="12" t="s">
        <v>382</v>
      </c>
      <c r="U8" s="12" t="s">
        <v>467</v>
      </c>
      <c r="V8" s="12" t="s">
        <v>386</v>
      </c>
      <c r="W8" s="12" t="s">
        <v>468</v>
      </c>
      <c r="X8" s="12" t="s">
        <v>469</v>
      </c>
      <c r="Y8" s="12" t="s">
        <v>470</v>
      </c>
      <c r="Z8" s="11" t="s">
        <v>389</v>
      </c>
      <c r="AA8" s="10" t="s">
        <v>377</v>
      </c>
      <c r="AB8" s="12" t="s">
        <v>378</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772</v>
      </c>
      <c r="D9" s="14">
        <v>486</v>
      </c>
      <c r="E9" s="15">
        <v>282</v>
      </c>
      <c r="F9" s="14">
        <v>43</v>
      </c>
      <c r="G9" s="13">
        <v>125</v>
      </c>
      <c r="H9" s="13">
        <v>110</v>
      </c>
      <c r="I9" s="13">
        <v>145</v>
      </c>
      <c r="J9" s="13">
        <v>116</v>
      </c>
      <c r="K9" s="13">
        <v>233</v>
      </c>
      <c r="L9" s="13">
        <v>168</v>
      </c>
      <c r="M9" s="13">
        <v>255</v>
      </c>
      <c r="N9" s="15">
        <v>349</v>
      </c>
      <c r="O9" s="14">
        <v>485</v>
      </c>
      <c r="P9" s="13">
        <v>157</v>
      </c>
      <c r="Q9" s="13">
        <v>55</v>
      </c>
      <c r="R9" s="13">
        <v>13</v>
      </c>
      <c r="S9" s="13">
        <v>47</v>
      </c>
      <c r="T9" s="13">
        <v>130</v>
      </c>
      <c r="U9" s="13">
        <v>48</v>
      </c>
      <c r="V9" s="13">
        <v>0</v>
      </c>
      <c r="W9" s="13">
        <v>23</v>
      </c>
      <c r="X9" s="13">
        <v>78</v>
      </c>
      <c r="Y9" s="13">
        <v>81</v>
      </c>
      <c r="Z9" s="15">
        <v>140</v>
      </c>
      <c r="AA9" s="14">
        <v>661</v>
      </c>
      <c r="AB9" s="13">
        <v>109</v>
      </c>
      <c r="AC9" s="13">
        <v>17</v>
      </c>
      <c r="AD9" s="13">
        <v>56</v>
      </c>
      <c r="AE9" s="13">
        <v>31</v>
      </c>
      <c r="AF9" s="15">
        <v>5</v>
      </c>
      <c r="AG9" s="14">
        <v>590</v>
      </c>
      <c r="AH9" s="13">
        <v>182</v>
      </c>
      <c r="AI9" s="13">
        <v>312</v>
      </c>
      <c r="AJ9" s="13">
        <v>278</v>
      </c>
      <c r="AK9" s="13">
        <v>90</v>
      </c>
      <c r="AL9" s="15">
        <v>92</v>
      </c>
      <c r="AM9" s="14">
        <v>772</v>
      </c>
      <c r="AN9" s="15">
        <v>0</v>
      </c>
    </row>
    <row r="10" spans="1:40" ht="15" customHeight="1" x14ac:dyDescent="0.3">
      <c r="A10" s="2" t="s">
        <v>329</v>
      </c>
      <c r="B10" s="9" t="s">
        <v>338</v>
      </c>
      <c r="C10" s="13">
        <v>752</v>
      </c>
      <c r="D10" s="14">
        <v>477</v>
      </c>
      <c r="E10" s="15">
        <v>275</v>
      </c>
      <c r="F10" s="14">
        <v>39</v>
      </c>
      <c r="G10" s="13">
        <v>120</v>
      </c>
      <c r="H10" s="13">
        <v>104</v>
      </c>
      <c r="I10" s="13">
        <v>144</v>
      </c>
      <c r="J10" s="13">
        <v>111</v>
      </c>
      <c r="K10" s="13">
        <v>233</v>
      </c>
      <c r="L10" s="13">
        <v>159</v>
      </c>
      <c r="M10" s="13">
        <v>248</v>
      </c>
      <c r="N10" s="15">
        <v>345</v>
      </c>
      <c r="O10" s="14">
        <v>476</v>
      </c>
      <c r="P10" s="13">
        <v>152</v>
      </c>
      <c r="Q10" s="13">
        <v>52</v>
      </c>
      <c r="R10" s="13">
        <v>12</v>
      </c>
      <c r="S10" s="13">
        <v>45</v>
      </c>
      <c r="T10" s="13">
        <v>123</v>
      </c>
      <c r="U10" s="13">
        <v>45</v>
      </c>
      <c r="V10" s="13">
        <v>0</v>
      </c>
      <c r="W10" s="13">
        <v>21</v>
      </c>
      <c r="X10" s="13">
        <v>77</v>
      </c>
      <c r="Y10" s="13">
        <v>74</v>
      </c>
      <c r="Z10" s="15">
        <v>150</v>
      </c>
      <c r="AA10" s="14">
        <v>645</v>
      </c>
      <c r="AB10" s="13">
        <v>107</v>
      </c>
      <c r="AC10" s="13">
        <v>15</v>
      </c>
      <c r="AD10" s="13">
        <v>54</v>
      </c>
      <c r="AE10" s="13">
        <v>27</v>
      </c>
      <c r="AF10" s="15">
        <v>10</v>
      </c>
      <c r="AG10" s="14">
        <v>570</v>
      </c>
      <c r="AH10" s="13">
        <v>181</v>
      </c>
      <c r="AI10" s="13">
        <v>281</v>
      </c>
      <c r="AJ10" s="13">
        <v>289</v>
      </c>
      <c r="AK10" s="13">
        <v>96</v>
      </c>
      <c r="AL10" s="15">
        <v>86</v>
      </c>
      <c r="AM10" s="14">
        <v>752</v>
      </c>
      <c r="AN10" s="15">
        <v>0</v>
      </c>
    </row>
    <row r="11" spans="1:40" ht="15" customHeight="1" x14ac:dyDescent="0.3">
      <c r="A11" s="2" t="s">
        <v>329</v>
      </c>
      <c r="B11" s="9" t="s">
        <v>909</v>
      </c>
      <c r="C11" s="13">
        <v>157</v>
      </c>
      <c r="D11" s="14">
        <v>114</v>
      </c>
      <c r="E11" s="15">
        <v>43</v>
      </c>
      <c r="F11" s="14">
        <v>12</v>
      </c>
      <c r="G11" s="13">
        <v>20</v>
      </c>
      <c r="H11" s="13">
        <v>24</v>
      </c>
      <c r="I11" s="13">
        <v>23</v>
      </c>
      <c r="J11" s="13">
        <v>19</v>
      </c>
      <c r="K11" s="13">
        <v>59</v>
      </c>
      <c r="L11" s="13">
        <v>33</v>
      </c>
      <c r="M11" s="13">
        <v>47</v>
      </c>
      <c r="N11" s="15">
        <v>78</v>
      </c>
      <c r="O11" s="14">
        <v>101</v>
      </c>
      <c r="P11" s="13">
        <v>28</v>
      </c>
      <c r="Q11" s="13">
        <v>9</v>
      </c>
      <c r="R11" s="13">
        <v>4</v>
      </c>
      <c r="S11" s="13">
        <v>9</v>
      </c>
      <c r="T11" s="13">
        <v>29</v>
      </c>
      <c r="U11" s="13">
        <v>12</v>
      </c>
      <c r="V11" s="13">
        <v>0</v>
      </c>
      <c r="W11" s="13">
        <v>3</v>
      </c>
      <c r="X11" s="13">
        <v>15</v>
      </c>
      <c r="Y11" s="13">
        <v>11</v>
      </c>
      <c r="Z11" s="15">
        <v>38</v>
      </c>
      <c r="AA11" s="14">
        <v>133</v>
      </c>
      <c r="AB11" s="13">
        <v>25</v>
      </c>
      <c r="AC11" s="13">
        <v>4</v>
      </c>
      <c r="AD11" s="13">
        <v>10</v>
      </c>
      <c r="AE11" s="13">
        <v>11</v>
      </c>
      <c r="AF11" s="15">
        <v>0</v>
      </c>
      <c r="AG11" s="14">
        <v>118</v>
      </c>
      <c r="AH11" s="13">
        <v>39</v>
      </c>
      <c r="AI11" s="13">
        <v>72</v>
      </c>
      <c r="AJ11" s="13">
        <v>46</v>
      </c>
      <c r="AK11" s="13">
        <v>23</v>
      </c>
      <c r="AL11" s="15">
        <v>16</v>
      </c>
      <c r="AM11" s="14">
        <v>157</v>
      </c>
      <c r="AN11" s="15">
        <v>0</v>
      </c>
    </row>
    <row r="12" spans="1:40" ht="15" customHeight="1" x14ac:dyDescent="0.3">
      <c r="A12" s="2" t="s">
        <v>329</v>
      </c>
      <c r="B12" s="9"/>
      <c r="C12" s="16">
        <v>0.21</v>
      </c>
      <c r="D12" s="19">
        <v>0.24</v>
      </c>
      <c r="E12" s="21">
        <v>0.16</v>
      </c>
      <c r="F12" s="17">
        <v>0.31</v>
      </c>
      <c r="G12" s="16">
        <v>0.17</v>
      </c>
      <c r="H12" s="16">
        <v>0.23</v>
      </c>
      <c r="I12" s="16">
        <v>0.16</v>
      </c>
      <c r="J12" s="16">
        <v>0.17</v>
      </c>
      <c r="K12" s="16">
        <v>0.25</v>
      </c>
      <c r="L12" s="16">
        <v>0.21</v>
      </c>
      <c r="M12" s="16">
        <v>0.19</v>
      </c>
      <c r="N12" s="18">
        <v>0.23</v>
      </c>
      <c r="O12" s="17">
        <v>0.21</v>
      </c>
      <c r="P12" s="16">
        <v>0.19</v>
      </c>
      <c r="Q12" s="16">
        <v>0.18</v>
      </c>
      <c r="R12" s="16">
        <v>0.38</v>
      </c>
      <c r="S12" s="16">
        <v>0.19</v>
      </c>
      <c r="T12" s="16">
        <v>0.23</v>
      </c>
      <c r="U12" s="16">
        <v>0.27</v>
      </c>
      <c r="V12" s="16">
        <v>0</v>
      </c>
      <c r="W12" s="16">
        <v>0.12</v>
      </c>
      <c r="X12" s="16">
        <v>0.2</v>
      </c>
      <c r="Y12" s="16">
        <v>0.15</v>
      </c>
      <c r="Z12" s="18">
        <v>0.25</v>
      </c>
      <c r="AA12" s="17">
        <v>0.21</v>
      </c>
      <c r="AB12" s="16">
        <v>0.23</v>
      </c>
      <c r="AC12" s="16">
        <v>0.25</v>
      </c>
      <c r="AD12" s="16">
        <v>0.18</v>
      </c>
      <c r="AE12" s="20">
        <v>0.42</v>
      </c>
      <c r="AF12" s="18">
        <v>0</v>
      </c>
      <c r="AG12" s="17">
        <v>0.21</v>
      </c>
      <c r="AH12" s="16">
        <v>0.21</v>
      </c>
      <c r="AI12" s="20">
        <v>0.26</v>
      </c>
      <c r="AJ12" s="20">
        <v>0.16</v>
      </c>
      <c r="AK12" s="16">
        <v>0.24</v>
      </c>
      <c r="AL12" s="18">
        <v>0.18</v>
      </c>
      <c r="AM12" s="17">
        <v>0.21</v>
      </c>
      <c r="AN12" s="18">
        <v>0</v>
      </c>
    </row>
    <row r="13" spans="1:40" ht="15" customHeight="1" x14ac:dyDescent="0.3">
      <c r="A13" s="2" t="s">
        <v>329</v>
      </c>
      <c r="B13" s="9"/>
      <c r="D13" s="10" t="s">
        <v>378</v>
      </c>
      <c r="E13" s="9"/>
      <c r="F13" s="10" t="s">
        <v>380</v>
      </c>
      <c r="K13" s="12" t="s">
        <v>380</v>
      </c>
      <c r="N13" s="9"/>
      <c r="O13" s="22"/>
      <c r="Z13" s="9"/>
      <c r="AA13" s="22"/>
      <c r="AE13" s="12" t="s">
        <v>405</v>
      </c>
      <c r="AF13" s="9"/>
      <c r="AG13" s="22"/>
      <c r="AI13" s="12" t="s">
        <v>380</v>
      </c>
      <c r="AL13" s="9"/>
      <c r="AM13" s="22"/>
      <c r="AN13" s="9"/>
    </row>
    <row r="14" spans="1:40" ht="15" customHeight="1" x14ac:dyDescent="0.3">
      <c r="A14" s="2" t="s">
        <v>329</v>
      </c>
      <c r="B14" s="9" t="s">
        <v>922</v>
      </c>
      <c r="C14" s="13">
        <v>275</v>
      </c>
      <c r="D14" s="14">
        <v>182</v>
      </c>
      <c r="E14" s="15">
        <v>93</v>
      </c>
      <c r="F14" s="14">
        <v>7</v>
      </c>
      <c r="G14" s="13">
        <v>48</v>
      </c>
      <c r="H14" s="13">
        <v>34</v>
      </c>
      <c r="I14" s="13">
        <v>65</v>
      </c>
      <c r="J14" s="13">
        <v>43</v>
      </c>
      <c r="K14" s="13">
        <v>77</v>
      </c>
      <c r="L14" s="13">
        <v>55</v>
      </c>
      <c r="M14" s="13">
        <v>99</v>
      </c>
      <c r="N14" s="15">
        <v>120</v>
      </c>
      <c r="O14" s="14">
        <v>181</v>
      </c>
      <c r="P14" s="13">
        <v>52</v>
      </c>
      <c r="Q14" s="13">
        <v>23</v>
      </c>
      <c r="R14" s="13">
        <v>5</v>
      </c>
      <c r="S14" s="13">
        <v>15</v>
      </c>
      <c r="T14" s="13">
        <v>42</v>
      </c>
      <c r="U14" s="13">
        <v>15</v>
      </c>
      <c r="V14" s="13">
        <v>0</v>
      </c>
      <c r="W14" s="13">
        <v>11</v>
      </c>
      <c r="X14" s="13">
        <v>28</v>
      </c>
      <c r="Y14" s="13">
        <v>27</v>
      </c>
      <c r="Z14" s="15">
        <v>58</v>
      </c>
      <c r="AA14" s="14">
        <v>236</v>
      </c>
      <c r="AB14" s="13">
        <v>39</v>
      </c>
      <c r="AC14" s="13">
        <v>3</v>
      </c>
      <c r="AD14" s="13">
        <v>20</v>
      </c>
      <c r="AE14" s="13">
        <v>8</v>
      </c>
      <c r="AF14" s="15">
        <v>8</v>
      </c>
      <c r="AG14" s="14">
        <v>205</v>
      </c>
      <c r="AH14" s="13">
        <v>70</v>
      </c>
      <c r="AI14" s="13">
        <v>96</v>
      </c>
      <c r="AJ14" s="13">
        <v>108</v>
      </c>
      <c r="AK14" s="13">
        <v>37</v>
      </c>
      <c r="AL14" s="15">
        <v>34</v>
      </c>
      <c r="AM14" s="14">
        <v>275</v>
      </c>
      <c r="AN14" s="15">
        <v>0</v>
      </c>
    </row>
    <row r="15" spans="1:40" ht="15" customHeight="1" x14ac:dyDescent="0.3">
      <c r="A15" s="2" t="s">
        <v>329</v>
      </c>
      <c r="B15" s="9"/>
      <c r="C15" s="16">
        <v>0.37</v>
      </c>
      <c r="D15" s="17">
        <v>0.38</v>
      </c>
      <c r="E15" s="18">
        <v>0.34</v>
      </c>
      <c r="F15" s="19">
        <v>0.19</v>
      </c>
      <c r="G15" s="16">
        <v>0.4</v>
      </c>
      <c r="H15" s="16">
        <v>0.33</v>
      </c>
      <c r="I15" s="20">
        <v>0.45</v>
      </c>
      <c r="J15" s="16">
        <v>0.39</v>
      </c>
      <c r="K15" s="16">
        <v>0.33</v>
      </c>
      <c r="L15" s="16">
        <v>0.35</v>
      </c>
      <c r="M15" s="16">
        <v>0.4</v>
      </c>
      <c r="N15" s="18">
        <v>0.35</v>
      </c>
      <c r="O15" s="17">
        <v>0.38</v>
      </c>
      <c r="P15" s="16">
        <v>0.34</v>
      </c>
      <c r="Q15" s="16">
        <v>0.44</v>
      </c>
      <c r="R15" s="16">
        <v>0.46</v>
      </c>
      <c r="S15" s="16">
        <v>0.32</v>
      </c>
      <c r="T15" s="16">
        <v>0.34</v>
      </c>
      <c r="U15" s="16">
        <v>0.33</v>
      </c>
      <c r="V15" s="16">
        <v>0</v>
      </c>
      <c r="W15" s="16">
        <v>0.51</v>
      </c>
      <c r="X15" s="16">
        <v>0.36</v>
      </c>
      <c r="Y15" s="16">
        <v>0.36</v>
      </c>
      <c r="Z15" s="18">
        <v>0.39</v>
      </c>
      <c r="AA15" s="17">
        <v>0.37</v>
      </c>
      <c r="AB15" s="16">
        <v>0.37</v>
      </c>
      <c r="AC15" s="16">
        <v>0.22</v>
      </c>
      <c r="AD15" s="16">
        <v>0.37</v>
      </c>
      <c r="AE15" s="16">
        <v>0.28999999999999998</v>
      </c>
      <c r="AF15" s="18">
        <v>0.8</v>
      </c>
      <c r="AG15" s="17">
        <v>0.36</v>
      </c>
      <c r="AH15" s="16">
        <v>0.39</v>
      </c>
      <c r="AI15" s="16">
        <v>0.34</v>
      </c>
      <c r="AJ15" s="16">
        <v>0.37</v>
      </c>
      <c r="AK15" s="16">
        <v>0.38</v>
      </c>
      <c r="AL15" s="18">
        <v>0.39</v>
      </c>
      <c r="AM15" s="17">
        <v>0.37</v>
      </c>
      <c r="AN15" s="18">
        <v>0</v>
      </c>
    </row>
    <row r="16" spans="1:40" ht="15" customHeight="1" x14ac:dyDescent="0.3">
      <c r="A16" s="2" t="s">
        <v>329</v>
      </c>
      <c r="B16" s="9"/>
      <c r="D16" s="22"/>
      <c r="E16" s="9"/>
      <c r="F16" s="22"/>
      <c r="G16" s="12" t="s">
        <v>377</v>
      </c>
      <c r="I16" s="12" t="s">
        <v>557</v>
      </c>
      <c r="J16" s="12" t="s">
        <v>377</v>
      </c>
      <c r="M16" s="12" t="s">
        <v>377</v>
      </c>
      <c r="N16" s="11" t="s">
        <v>377</v>
      </c>
      <c r="O16" s="22"/>
      <c r="Z16" s="9"/>
      <c r="AA16" s="22"/>
      <c r="AF16" s="9"/>
      <c r="AG16" s="22"/>
      <c r="AL16" s="9"/>
      <c r="AM16" s="22"/>
      <c r="AN16" s="9"/>
    </row>
    <row r="17" spans="1:40" ht="15" customHeight="1" x14ac:dyDescent="0.3">
      <c r="A17" s="2" t="s">
        <v>329</v>
      </c>
      <c r="B17" s="9" t="s">
        <v>930</v>
      </c>
      <c r="C17" s="13">
        <v>191</v>
      </c>
      <c r="D17" s="14">
        <v>116</v>
      </c>
      <c r="E17" s="15">
        <v>75</v>
      </c>
      <c r="F17" s="14">
        <v>10</v>
      </c>
      <c r="G17" s="13">
        <v>29</v>
      </c>
      <c r="H17" s="13">
        <v>26</v>
      </c>
      <c r="I17" s="13">
        <v>28</v>
      </c>
      <c r="J17" s="13">
        <v>38</v>
      </c>
      <c r="K17" s="13">
        <v>60</v>
      </c>
      <c r="L17" s="13">
        <v>39</v>
      </c>
      <c r="M17" s="13">
        <v>54</v>
      </c>
      <c r="N17" s="15">
        <v>98</v>
      </c>
      <c r="O17" s="14">
        <v>115</v>
      </c>
      <c r="P17" s="13">
        <v>42</v>
      </c>
      <c r="Q17" s="13">
        <v>14</v>
      </c>
      <c r="R17" s="13">
        <v>1</v>
      </c>
      <c r="S17" s="13">
        <v>10</v>
      </c>
      <c r="T17" s="13">
        <v>34</v>
      </c>
      <c r="U17" s="13">
        <v>10</v>
      </c>
      <c r="V17" s="13">
        <v>0</v>
      </c>
      <c r="W17" s="13">
        <v>3</v>
      </c>
      <c r="X17" s="13">
        <v>18</v>
      </c>
      <c r="Y17" s="13">
        <v>23</v>
      </c>
      <c r="Z17" s="15">
        <v>36</v>
      </c>
      <c r="AA17" s="14">
        <v>164</v>
      </c>
      <c r="AB17" s="13">
        <v>27</v>
      </c>
      <c r="AC17" s="13">
        <v>6</v>
      </c>
      <c r="AD17" s="13">
        <v>14</v>
      </c>
      <c r="AE17" s="13">
        <v>7</v>
      </c>
      <c r="AF17" s="15">
        <v>0</v>
      </c>
      <c r="AG17" s="14">
        <v>150</v>
      </c>
      <c r="AH17" s="13">
        <v>40</v>
      </c>
      <c r="AI17" s="13">
        <v>68</v>
      </c>
      <c r="AJ17" s="13">
        <v>82</v>
      </c>
      <c r="AK17" s="13">
        <v>24</v>
      </c>
      <c r="AL17" s="15">
        <v>16</v>
      </c>
      <c r="AM17" s="14">
        <v>191</v>
      </c>
      <c r="AN17" s="15">
        <v>0</v>
      </c>
    </row>
    <row r="18" spans="1:40" ht="15" customHeight="1" x14ac:dyDescent="0.3">
      <c r="A18" s="2" t="s">
        <v>329</v>
      </c>
      <c r="B18" s="9"/>
      <c r="C18" s="16">
        <v>0.25</v>
      </c>
      <c r="D18" s="17">
        <v>0.24</v>
      </c>
      <c r="E18" s="18">
        <v>0.27</v>
      </c>
      <c r="F18" s="17">
        <v>0.26</v>
      </c>
      <c r="G18" s="16">
        <v>0.24</v>
      </c>
      <c r="H18" s="16">
        <v>0.25</v>
      </c>
      <c r="I18" s="16">
        <v>0.2</v>
      </c>
      <c r="J18" s="20">
        <v>0.34</v>
      </c>
      <c r="K18" s="16">
        <v>0.26</v>
      </c>
      <c r="L18" s="16">
        <v>0.25</v>
      </c>
      <c r="M18" s="16">
        <v>0.22</v>
      </c>
      <c r="N18" s="18">
        <v>0.28000000000000003</v>
      </c>
      <c r="O18" s="17">
        <v>0.24</v>
      </c>
      <c r="P18" s="16">
        <v>0.27</v>
      </c>
      <c r="Q18" s="16">
        <v>0.28000000000000003</v>
      </c>
      <c r="R18" s="16">
        <v>7.0000000000000007E-2</v>
      </c>
      <c r="S18" s="16">
        <v>0.21</v>
      </c>
      <c r="T18" s="16">
        <v>0.28000000000000003</v>
      </c>
      <c r="U18" s="16">
        <v>0.21</v>
      </c>
      <c r="V18" s="16">
        <v>0</v>
      </c>
      <c r="W18" s="16">
        <v>0.16</v>
      </c>
      <c r="X18" s="16">
        <v>0.23</v>
      </c>
      <c r="Y18" s="16">
        <v>0.32</v>
      </c>
      <c r="Z18" s="18">
        <v>0.24</v>
      </c>
      <c r="AA18" s="17">
        <v>0.25</v>
      </c>
      <c r="AB18" s="16">
        <v>0.25</v>
      </c>
      <c r="AC18" s="16">
        <v>0.39</v>
      </c>
      <c r="AD18" s="16">
        <v>0.26</v>
      </c>
      <c r="AE18" s="16">
        <v>0.26</v>
      </c>
      <c r="AF18" s="18">
        <v>0</v>
      </c>
      <c r="AG18" s="17">
        <v>0.26</v>
      </c>
      <c r="AH18" s="16">
        <v>0.22</v>
      </c>
      <c r="AI18" s="16">
        <v>0.24</v>
      </c>
      <c r="AJ18" s="16">
        <v>0.28000000000000003</v>
      </c>
      <c r="AK18" s="16">
        <v>0.25</v>
      </c>
      <c r="AL18" s="18">
        <v>0.19</v>
      </c>
      <c r="AM18" s="17">
        <v>0.25</v>
      </c>
      <c r="AN18" s="18">
        <v>0</v>
      </c>
    </row>
    <row r="19" spans="1:40" ht="15" customHeight="1" x14ac:dyDescent="0.3">
      <c r="A19" s="2" t="s">
        <v>329</v>
      </c>
      <c r="B19" s="9"/>
      <c r="D19" s="22"/>
      <c r="E19" s="9"/>
      <c r="F19" s="22"/>
      <c r="J19" s="12" t="s">
        <v>674</v>
      </c>
      <c r="N19" s="11" t="s">
        <v>380</v>
      </c>
      <c r="O19" s="22"/>
      <c r="Z19" s="9"/>
      <c r="AA19" s="22"/>
      <c r="AF19" s="9"/>
      <c r="AG19" s="22"/>
      <c r="AL19" s="9"/>
      <c r="AM19" s="22"/>
      <c r="AN19" s="9"/>
    </row>
    <row r="20" spans="1:40" ht="15" customHeight="1" x14ac:dyDescent="0.3">
      <c r="A20" s="2" t="s">
        <v>329</v>
      </c>
      <c r="B20" s="9" t="s">
        <v>940</v>
      </c>
      <c r="C20" s="13">
        <v>72</v>
      </c>
      <c r="D20" s="14">
        <v>40</v>
      </c>
      <c r="E20" s="15">
        <v>32</v>
      </c>
      <c r="F20" s="14">
        <v>7</v>
      </c>
      <c r="G20" s="13">
        <v>14</v>
      </c>
      <c r="H20" s="13">
        <v>11</v>
      </c>
      <c r="I20" s="13">
        <v>16</v>
      </c>
      <c r="J20" s="13">
        <v>5</v>
      </c>
      <c r="K20" s="13">
        <v>19</v>
      </c>
      <c r="L20" s="13">
        <v>21</v>
      </c>
      <c r="M20" s="13">
        <v>27</v>
      </c>
      <c r="N20" s="15">
        <v>24</v>
      </c>
      <c r="O20" s="14">
        <v>43</v>
      </c>
      <c r="P20" s="13">
        <v>17</v>
      </c>
      <c r="Q20" s="13">
        <v>5</v>
      </c>
      <c r="R20" s="13">
        <v>0</v>
      </c>
      <c r="S20" s="13">
        <v>7</v>
      </c>
      <c r="T20" s="13">
        <v>12</v>
      </c>
      <c r="U20" s="13">
        <v>5</v>
      </c>
      <c r="V20" s="13">
        <v>0</v>
      </c>
      <c r="W20" s="13">
        <v>3</v>
      </c>
      <c r="X20" s="13">
        <v>7</v>
      </c>
      <c r="Y20" s="13">
        <v>7</v>
      </c>
      <c r="Z20" s="15">
        <v>8</v>
      </c>
      <c r="AA20" s="14">
        <v>68</v>
      </c>
      <c r="AB20" s="13">
        <v>4</v>
      </c>
      <c r="AC20" s="13">
        <v>1</v>
      </c>
      <c r="AD20" s="13">
        <v>3</v>
      </c>
      <c r="AE20" s="13">
        <v>0</v>
      </c>
      <c r="AF20" s="15">
        <v>0</v>
      </c>
      <c r="AG20" s="14">
        <v>54</v>
      </c>
      <c r="AH20" s="13">
        <v>18</v>
      </c>
      <c r="AI20" s="13">
        <v>25</v>
      </c>
      <c r="AJ20" s="13">
        <v>29</v>
      </c>
      <c r="AK20" s="13">
        <v>6</v>
      </c>
      <c r="AL20" s="15">
        <v>12</v>
      </c>
      <c r="AM20" s="14">
        <v>72</v>
      </c>
      <c r="AN20" s="15">
        <v>0</v>
      </c>
    </row>
    <row r="21" spans="1:40" ht="15" customHeight="1" x14ac:dyDescent="0.3">
      <c r="A21" s="2" t="s">
        <v>329</v>
      </c>
      <c r="B21" s="9"/>
      <c r="C21" s="16">
        <v>0.1</v>
      </c>
      <c r="D21" s="17">
        <v>0.08</v>
      </c>
      <c r="E21" s="18">
        <v>0.12</v>
      </c>
      <c r="F21" s="17">
        <v>0.17</v>
      </c>
      <c r="G21" s="16">
        <v>0.12</v>
      </c>
      <c r="H21" s="16">
        <v>0.11</v>
      </c>
      <c r="I21" s="16">
        <v>0.11</v>
      </c>
      <c r="J21" s="20">
        <v>0.04</v>
      </c>
      <c r="K21" s="16">
        <v>0.08</v>
      </c>
      <c r="L21" s="16">
        <v>0.13</v>
      </c>
      <c r="M21" s="16">
        <v>0.11</v>
      </c>
      <c r="N21" s="21">
        <v>7.0000000000000007E-2</v>
      </c>
      <c r="O21" s="17">
        <v>0.09</v>
      </c>
      <c r="P21" s="16">
        <v>0.11</v>
      </c>
      <c r="Q21" s="16">
        <v>0.09</v>
      </c>
      <c r="R21" s="16">
        <v>0</v>
      </c>
      <c r="S21" s="16">
        <v>0.15</v>
      </c>
      <c r="T21" s="16">
        <v>0.1</v>
      </c>
      <c r="U21" s="16">
        <v>0.12</v>
      </c>
      <c r="V21" s="16">
        <v>0</v>
      </c>
      <c r="W21" s="16">
        <v>0.16</v>
      </c>
      <c r="X21" s="16">
        <v>0.09</v>
      </c>
      <c r="Y21" s="16">
        <v>0.1</v>
      </c>
      <c r="Z21" s="18">
        <v>0.06</v>
      </c>
      <c r="AA21" s="19">
        <v>0.11</v>
      </c>
      <c r="AB21" s="20">
        <v>0.04</v>
      </c>
      <c r="AC21" s="16">
        <v>7.0000000000000007E-2</v>
      </c>
      <c r="AD21" s="16">
        <v>0.05</v>
      </c>
      <c r="AE21" s="16">
        <v>0</v>
      </c>
      <c r="AF21" s="18">
        <v>0</v>
      </c>
      <c r="AG21" s="17">
        <v>0.09</v>
      </c>
      <c r="AH21" s="16">
        <v>0.1</v>
      </c>
      <c r="AI21" s="16">
        <v>0.09</v>
      </c>
      <c r="AJ21" s="16">
        <v>0.1</v>
      </c>
      <c r="AK21" s="16">
        <v>7.0000000000000007E-2</v>
      </c>
      <c r="AL21" s="18">
        <v>0.14000000000000001</v>
      </c>
      <c r="AM21" s="17">
        <v>0.1</v>
      </c>
      <c r="AN21" s="18">
        <v>0</v>
      </c>
    </row>
    <row r="22" spans="1:40" ht="15" customHeight="1" x14ac:dyDescent="0.3">
      <c r="A22" s="2" t="s">
        <v>329</v>
      </c>
      <c r="B22" s="9"/>
      <c r="D22" s="22"/>
      <c r="E22" s="9"/>
      <c r="F22" s="10" t="s">
        <v>415</v>
      </c>
      <c r="G22" s="12" t="s">
        <v>381</v>
      </c>
      <c r="L22" s="12" t="s">
        <v>415</v>
      </c>
      <c r="M22" s="12" t="s">
        <v>381</v>
      </c>
      <c r="N22" s="9"/>
      <c r="O22" s="22"/>
      <c r="Z22" s="9"/>
      <c r="AA22" s="10" t="s">
        <v>378</v>
      </c>
      <c r="AF22" s="9"/>
      <c r="AG22" s="22"/>
      <c r="AL22" s="9"/>
      <c r="AM22" s="22"/>
      <c r="AN22" s="9"/>
    </row>
    <row r="23" spans="1:40" ht="15" customHeight="1" x14ac:dyDescent="0.3">
      <c r="A23" s="2" t="s">
        <v>329</v>
      </c>
      <c r="B23" s="9" t="s">
        <v>950</v>
      </c>
      <c r="C23" s="13">
        <v>45</v>
      </c>
      <c r="D23" s="14">
        <v>18</v>
      </c>
      <c r="E23" s="15">
        <v>27</v>
      </c>
      <c r="F23" s="14">
        <v>3</v>
      </c>
      <c r="G23" s="13">
        <v>7</v>
      </c>
      <c r="H23" s="13">
        <v>6</v>
      </c>
      <c r="I23" s="13">
        <v>11</v>
      </c>
      <c r="J23" s="13">
        <v>4</v>
      </c>
      <c r="K23" s="13">
        <v>14</v>
      </c>
      <c r="L23" s="13">
        <v>10</v>
      </c>
      <c r="M23" s="13">
        <v>17</v>
      </c>
      <c r="N23" s="15">
        <v>18</v>
      </c>
      <c r="O23" s="14">
        <v>30</v>
      </c>
      <c r="P23" s="13">
        <v>9</v>
      </c>
      <c r="Q23" s="13">
        <v>0</v>
      </c>
      <c r="R23" s="13">
        <v>1</v>
      </c>
      <c r="S23" s="13">
        <v>5</v>
      </c>
      <c r="T23" s="13">
        <v>5</v>
      </c>
      <c r="U23" s="13">
        <v>4</v>
      </c>
      <c r="V23" s="13">
        <v>0</v>
      </c>
      <c r="W23" s="13">
        <v>1</v>
      </c>
      <c r="X23" s="13">
        <v>6</v>
      </c>
      <c r="Y23" s="13">
        <v>5</v>
      </c>
      <c r="Z23" s="15">
        <v>8</v>
      </c>
      <c r="AA23" s="14">
        <v>36</v>
      </c>
      <c r="AB23" s="13">
        <v>9</v>
      </c>
      <c r="AC23" s="13">
        <v>1</v>
      </c>
      <c r="AD23" s="13">
        <v>6</v>
      </c>
      <c r="AE23" s="13">
        <v>0</v>
      </c>
      <c r="AF23" s="15">
        <v>2</v>
      </c>
      <c r="AG23" s="14">
        <v>33</v>
      </c>
      <c r="AH23" s="13">
        <v>11</v>
      </c>
      <c r="AI23" s="13">
        <v>13</v>
      </c>
      <c r="AJ23" s="13">
        <v>21</v>
      </c>
      <c r="AK23" s="13">
        <v>4</v>
      </c>
      <c r="AL23" s="15">
        <v>7</v>
      </c>
      <c r="AM23" s="14">
        <v>45</v>
      </c>
      <c r="AN23" s="15">
        <v>0</v>
      </c>
    </row>
    <row r="24" spans="1:40" ht="15" customHeight="1" x14ac:dyDescent="0.3">
      <c r="A24" s="2" t="s">
        <v>329</v>
      </c>
      <c r="B24" s="9"/>
      <c r="C24" s="16">
        <v>0.06</v>
      </c>
      <c r="D24" s="19">
        <v>0.04</v>
      </c>
      <c r="E24" s="21">
        <v>0.1</v>
      </c>
      <c r="F24" s="17">
        <v>7.0000000000000007E-2</v>
      </c>
      <c r="G24" s="16">
        <v>0.06</v>
      </c>
      <c r="H24" s="16">
        <v>0.06</v>
      </c>
      <c r="I24" s="16">
        <v>7.0000000000000007E-2</v>
      </c>
      <c r="J24" s="16">
        <v>0.03</v>
      </c>
      <c r="K24" s="16">
        <v>0.06</v>
      </c>
      <c r="L24" s="16">
        <v>0.06</v>
      </c>
      <c r="M24" s="16">
        <v>7.0000000000000007E-2</v>
      </c>
      <c r="N24" s="18">
        <v>0.05</v>
      </c>
      <c r="O24" s="17">
        <v>0.06</v>
      </c>
      <c r="P24" s="16">
        <v>0.06</v>
      </c>
      <c r="Q24" s="16">
        <v>0</v>
      </c>
      <c r="R24" s="16">
        <v>0.09</v>
      </c>
      <c r="S24" s="16">
        <v>0.11</v>
      </c>
      <c r="T24" s="16">
        <v>0.04</v>
      </c>
      <c r="U24" s="16">
        <v>0.08</v>
      </c>
      <c r="V24" s="16">
        <v>0</v>
      </c>
      <c r="W24" s="16">
        <v>0.04</v>
      </c>
      <c r="X24" s="16">
        <v>0.08</v>
      </c>
      <c r="Y24" s="16">
        <v>7.0000000000000007E-2</v>
      </c>
      <c r="Z24" s="18">
        <v>0.05</v>
      </c>
      <c r="AA24" s="17">
        <v>0.06</v>
      </c>
      <c r="AB24" s="16">
        <v>0.08</v>
      </c>
      <c r="AC24" s="16">
        <v>7.0000000000000007E-2</v>
      </c>
      <c r="AD24" s="16">
        <v>0.11</v>
      </c>
      <c r="AE24" s="16">
        <v>0</v>
      </c>
      <c r="AF24" s="18">
        <v>0.2</v>
      </c>
      <c r="AG24" s="17">
        <v>0.06</v>
      </c>
      <c r="AH24" s="16">
        <v>0.06</v>
      </c>
      <c r="AI24" s="16">
        <v>0.05</v>
      </c>
      <c r="AJ24" s="16">
        <v>7.0000000000000007E-2</v>
      </c>
      <c r="AK24" s="16">
        <v>0.04</v>
      </c>
      <c r="AL24" s="18">
        <v>0.08</v>
      </c>
      <c r="AM24" s="17">
        <v>0.06</v>
      </c>
      <c r="AN24" s="18">
        <v>0</v>
      </c>
    </row>
    <row r="25" spans="1:40" ht="15" customHeight="1" x14ac:dyDescent="0.3">
      <c r="A25" s="2" t="s">
        <v>329</v>
      </c>
      <c r="B25" s="9"/>
      <c r="D25" s="22"/>
      <c r="E25" s="11" t="s">
        <v>377</v>
      </c>
      <c r="F25" s="22"/>
      <c r="N25" s="9"/>
      <c r="O25" s="22"/>
      <c r="S25" s="12" t="s">
        <v>379</v>
      </c>
      <c r="U25" s="12" t="s">
        <v>379</v>
      </c>
      <c r="X25" s="12" t="s">
        <v>379</v>
      </c>
      <c r="Y25" s="12" t="s">
        <v>379</v>
      </c>
      <c r="Z25" s="9"/>
      <c r="AA25" s="22"/>
      <c r="AF25" s="9"/>
      <c r="AG25" s="22"/>
      <c r="AL25" s="9"/>
      <c r="AM25" s="22"/>
      <c r="AN25" s="9"/>
    </row>
    <row r="26" spans="1:40" ht="15" customHeight="1" x14ac:dyDescent="0.3">
      <c r="A26" s="2" t="s">
        <v>329</v>
      </c>
      <c r="B26" s="9" t="s">
        <v>774</v>
      </c>
      <c r="C26" s="13">
        <v>11</v>
      </c>
      <c r="D26" s="14">
        <v>6</v>
      </c>
      <c r="E26" s="15">
        <v>6</v>
      </c>
      <c r="F26" s="14">
        <v>0</v>
      </c>
      <c r="G26" s="13">
        <v>1</v>
      </c>
      <c r="H26" s="13">
        <v>3</v>
      </c>
      <c r="I26" s="13">
        <v>1</v>
      </c>
      <c r="J26" s="13">
        <v>3</v>
      </c>
      <c r="K26" s="13">
        <v>4</v>
      </c>
      <c r="L26" s="13">
        <v>1</v>
      </c>
      <c r="M26" s="13">
        <v>4</v>
      </c>
      <c r="N26" s="15">
        <v>7</v>
      </c>
      <c r="O26" s="14">
        <v>7</v>
      </c>
      <c r="P26" s="13">
        <v>4</v>
      </c>
      <c r="Q26" s="13">
        <v>1</v>
      </c>
      <c r="R26" s="13">
        <v>0</v>
      </c>
      <c r="S26" s="13">
        <v>1</v>
      </c>
      <c r="T26" s="13">
        <v>1</v>
      </c>
      <c r="U26" s="13">
        <v>0</v>
      </c>
      <c r="V26" s="13">
        <v>0</v>
      </c>
      <c r="W26" s="13">
        <v>0</v>
      </c>
      <c r="X26" s="13">
        <v>3</v>
      </c>
      <c r="Y26" s="13">
        <v>0</v>
      </c>
      <c r="Z26" s="15">
        <v>2</v>
      </c>
      <c r="AA26" s="14">
        <v>9</v>
      </c>
      <c r="AB26" s="13">
        <v>3</v>
      </c>
      <c r="AC26" s="13">
        <v>0</v>
      </c>
      <c r="AD26" s="13">
        <v>2</v>
      </c>
      <c r="AE26" s="13">
        <v>1</v>
      </c>
      <c r="AF26" s="15">
        <v>0</v>
      </c>
      <c r="AG26" s="14">
        <v>9</v>
      </c>
      <c r="AH26" s="13">
        <v>2</v>
      </c>
      <c r="AI26" s="13">
        <v>6</v>
      </c>
      <c r="AJ26" s="13">
        <v>3</v>
      </c>
      <c r="AK26" s="13">
        <v>1</v>
      </c>
      <c r="AL26" s="15">
        <v>1</v>
      </c>
      <c r="AM26" s="14">
        <v>11</v>
      </c>
      <c r="AN26" s="15">
        <v>0</v>
      </c>
    </row>
    <row r="27" spans="1:40" ht="15" customHeight="1" x14ac:dyDescent="0.3">
      <c r="A27" s="2" t="s">
        <v>329</v>
      </c>
      <c r="B27" s="9"/>
      <c r="C27" s="16">
        <v>0.02</v>
      </c>
      <c r="D27" s="17">
        <v>0.01</v>
      </c>
      <c r="E27" s="18">
        <v>0.02</v>
      </c>
      <c r="F27" s="17">
        <v>0</v>
      </c>
      <c r="G27" s="16">
        <v>0.01</v>
      </c>
      <c r="H27" s="16">
        <v>0.03</v>
      </c>
      <c r="I27" s="16">
        <v>0.01</v>
      </c>
      <c r="J27" s="16">
        <v>0.02</v>
      </c>
      <c r="K27" s="16">
        <v>0.02</v>
      </c>
      <c r="L27" s="16">
        <v>0.01</v>
      </c>
      <c r="M27" s="16">
        <v>0.01</v>
      </c>
      <c r="N27" s="18">
        <v>0.02</v>
      </c>
      <c r="O27" s="17">
        <v>0.01</v>
      </c>
      <c r="P27" s="16">
        <v>0.02</v>
      </c>
      <c r="Q27" s="16">
        <v>0.02</v>
      </c>
      <c r="R27" s="16">
        <v>0</v>
      </c>
      <c r="S27" s="16">
        <v>0.02</v>
      </c>
      <c r="T27" s="16">
        <v>0.01</v>
      </c>
      <c r="U27" s="16">
        <v>0</v>
      </c>
      <c r="V27" s="16">
        <v>0</v>
      </c>
      <c r="W27" s="16">
        <v>0</v>
      </c>
      <c r="X27" s="16">
        <v>0.04</v>
      </c>
      <c r="Y27" s="16">
        <v>0</v>
      </c>
      <c r="Z27" s="18">
        <v>0.02</v>
      </c>
      <c r="AA27" s="17">
        <v>0.01</v>
      </c>
      <c r="AB27" s="16">
        <v>0.02</v>
      </c>
      <c r="AC27" s="16">
        <v>0</v>
      </c>
      <c r="AD27" s="16">
        <v>0.03</v>
      </c>
      <c r="AE27" s="16">
        <v>0.03</v>
      </c>
      <c r="AF27" s="18">
        <v>0</v>
      </c>
      <c r="AG27" s="17">
        <v>0.02</v>
      </c>
      <c r="AH27" s="16">
        <v>0.01</v>
      </c>
      <c r="AI27" s="16">
        <v>0.02</v>
      </c>
      <c r="AJ27" s="16">
        <v>0.01</v>
      </c>
      <c r="AK27" s="16">
        <v>0.01</v>
      </c>
      <c r="AL27" s="18">
        <v>0.01</v>
      </c>
      <c r="AM27" s="17">
        <v>0.02</v>
      </c>
      <c r="AN27" s="18">
        <v>0</v>
      </c>
    </row>
    <row r="28" spans="1:40" ht="15" customHeight="1" x14ac:dyDescent="0.3">
      <c r="A28" s="2" t="s">
        <v>329</v>
      </c>
      <c r="B28" s="9" t="s">
        <v>960</v>
      </c>
      <c r="C28" s="13">
        <v>433</v>
      </c>
      <c r="D28" s="14">
        <v>297</v>
      </c>
      <c r="E28" s="15">
        <v>136</v>
      </c>
      <c r="F28" s="14">
        <v>20</v>
      </c>
      <c r="G28" s="13">
        <v>68</v>
      </c>
      <c r="H28" s="13">
        <v>58</v>
      </c>
      <c r="I28" s="13">
        <v>88</v>
      </c>
      <c r="J28" s="13">
        <v>62</v>
      </c>
      <c r="K28" s="13">
        <v>136</v>
      </c>
      <c r="L28" s="13">
        <v>88</v>
      </c>
      <c r="M28" s="13">
        <v>146</v>
      </c>
      <c r="N28" s="15">
        <v>198</v>
      </c>
      <c r="O28" s="14">
        <v>281</v>
      </c>
      <c r="P28" s="13">
        <v>81</v>
      </c>
      <c r="Q28" s="13">
        <v>32</v>
      </c>
      <c r="R28" s="13">
        <v>10</v>
      </c>
      <c r="S28" s="13">
        <v>23</v>
      </c>
      <c r="T28" s="13">
        <v>71</v>
      </c>
      <c r="U28" s="13">
        <v>27</v>
      </c>
      <c r="V28" s="13">
        <v>0</v>
      </c>
      <c r="W28" s="13">
        <v>13</v>
      </c>
      <c r="X28" s="13">
        <v>43</v>
      </c>
      <c r="Y28" s="13">
        <v>38</v>
      </c>
      <c r="Z28" s="15">
        <v>95</v>
      </c>
      <c r="AA28" s="14">
        <v>368</v>
      </c>
      <c r="AB28" s="13">
        <v>64</v>
      </c>
      <c r="AC28" s="13">
        <v>7</v>
      </c>
      <c r="AD28" s="13">
        <v>30</v>
      </c>
      <c r="AE28" s="13">
        <v>19</v>
      </c>
      <c r="AF28" s="15">
        <v>8</v>
      </c>
      <c r="AG28" s="14">
        <v>323</v>
      </c>
      <c r="AH28" s="13">
        <v>109</v>
      </c>
      <c r="AI28" s="13">
        <v>169</v>
      </c>
      <c r="AJ28" s="13">
        <v>155</v>
      </c>
      <c r="AK28" s="13">
        <v>60</v>
      </c>
      <c r="AL28" s="15">
        <v>49</v>
      </c>
      <c r="AM28" s="14">
        <v>433</v>
      </c>
      <c r="AN28" s="15">
        <v>0</v>
      </c>
    </row>
    <row r="29" spans="1:40" ht="15" customHeight="1" x14ac:dyDescent="0.3">
      <c r="A29" s="2" t="s">
        <v>329</v>
      </c>
      <c r="B29" s="9"/>
      <c r="C29" s="16">
        <v>0.57999999999999996</v>
      </c>
      <c r="D29" s="19">
        <v>0.62</v>
      </c>
      <c r="E29" s="21">
        <v>0.49</v>
      </c>
      <c r="F29" s="17">
        <v>0.5</v>
      </c>
      <c r="G29" s="16">
        <v>0.56999999999999995</v>
      </c>
      <c r="H29" s="16">
        <v>0.56000000000000005</v>
      </c>
      <c r="I29" s="16">
        <v>0.61</v>
      </c>
      <c r="J29" s="16">
        <v>0.56000000000000005</v>
      </c>
      <c r="K29" s="16">
        <v>0.57999999999999996</v>
      </c>
      <c r="L29" s="16">
        <v>0.55000000000000004</v>
      </c>
      <c r="M29" s="16">
        <v>0.59</v>
      </c>
      <c r="N29" s="18">
        <v>0.56999999999999995</v>
      </c>
      <c r="O29" s="17">
        <v>0.59</v>
      </c>
      <c r="P29" s="16">
        <v>0.53</v>
      </c>
      <c r="Q29" s="16">
        <v>0.62</v>
      </c>
      <c r="R29" s="16">
        <v>0.84</v>
      </c>
      <c r="S29" s="16">
        <v>0.52</v>
      </c>
      <c r="T29" s="16">
        <v>0.56999999999999995</v>
      </c>
      <c r="U29" s="16">
        <v>0.59</v>
      </c>
      <c r="V29" s="16">
        <v>0</v>
      </c>
      <c r="W29" s="16">
        <v>0.64</v>
      </c>
      <c r="X29" s="16">
        <v>0.56000000000000005</v>
      </c>
      <c r="Y29" s="16">
        <v>0.51</v>
      </c>
      <c r="Z29" s="18">
        <v>0.64</v>
      </c>
      <c r="AA29" s="17">
        <v>0.56999999999999995</v>
      </c>
      <c r="AB29" s="16">
        <v>0.6</v>
      </c>
      <c r="AC29" s="16">
        <v>0.47</v>
      </c>
      <c r="AD29" s="16">
        <v>0.55000000000000004</v>
      </c>
      <c r="AE29" s="16">
        <v>0.71</v>
      </c>
      <c r="AF29" s="18">
        <v>0.8</v>
      </c>
      <c r="AG29" s="17">
        <v>0.56999999999999995</v>
      </c>
      <c r="AH29" s="16">
        <v>0.6</v>
      </c>
      <c r="AI29" s="16">
        <v>0.6</v>
      </c>
      <c r="AJ29" s="16">
        <v>0.53</v>
      </c>
      <c r="AK29" s="16">
        <v>0.63</v>
      </c>
      <c r="AL29" s="18">
        <v>0.57999999999999996</v>
      </c>
      <c r="AM29" s="17">
        <v>0.57999999999999996</v>
      </c>
      <c r="AN29" s="18">
        <v>0</v>
      </c>
    </row>
    <row r="30" spans="1:40" ht="15" customHeight="1" x14ac:dyDescent="0.3">
      <c r="A30" s="2" t="s">
        <v>329</v>
      </c>
      <c r="B30" s="9"/>
      <c r="D30" s="10" t="s">
        <v>378</v>
      </c>
      <c r="E30" s="9"/>
      <c r="F30" s="22"/>
      <c r="N30" s="9"/>
      <c r="O30" s="22"/>
      <c r="Z30" s="9"/>
      <c r="AA30" s="22"/>
      <c r="AF30" s="9"/>
      <c r="AG30" s="22"/>
      <c r="AL30" s="9"/>
      <c r="AM30" s="22"/>
      <c r="AN30" s="9"/>
    </row>
    <row r="31" spans="1:40" ht="15" customHeight="1" x14ac:dyDescent="0.3">
      <c r="A31" s="2" t="s">
        <v>329</v>
      </c>
      <c r="B31" s="9" t="s">
        <v>970</v>
      </c>
      <c r="C31" s="13">
        <v>117</v>
      </c>
      <c r="D31" s="14">
        <v>58</v>
      </c>
      <c r="E31" s="15">
        <v>59</v>
      </c>
      <c r="F31" s="14">
        <v>9</v>
      </c>
      <c r="G31" s="13">
        <v>22</v>
      </c>
      <c r="H31" s="13">
        <v>18</v>
      </c>
      <c r="I31" s="13">
        <v>26</v>
      </c>
      <c r="J31" s="13">
        <v>9</v>
      </c>
      <c r="K31" s="13">
        <v>33</v>
      </c>
      <c r="L31" s="13">
        <v>31</v>
      </c>
      <c r="M31" s="13">
        <v>44</v>
      </c>
      <c r="N31" s="15">
        <v>42</v>
      </c>
      <c r="O31" s="14">
        <v>73</v>
      </c>
      <c r="P31" s="13">
        <v>26</v>
      </c>
      <c r="Q31" s="13">
        <v>5</v>
      </c>
      <c r="R31" s="13">
        <v>1</v>
      </c>
      <c r="S31" s="13">
        <v>11</v>
      </c>
      <c r="T31" s="13">
        <v>17</v>
      </c>
      <c r="U31" s="13">
        <v>9</v>
      </c>
      <c r="V31" s="13">
        <v>0</v>
      </c>
      <c r="W31" s="13">
        <v>4</v>
      </c>
      <c r="X31" s="13">
        <v>14</v>
      </c>
      <c r="Y31" s="13">
        <v>13</v>
      </c>
      <c r="Z31" s="15">
        <v>16</v>
      </c>
      <c r="AA31" s="14">
        <v>104</v>
      </c>
      <c r="AB31" s="13">
        <v>13</v>
      </c>
      <c r="AC31" s="13">
        <v>2</v>
      </c>
      <c r="AD31" s="13">
        <v>9</v>
      </c>
      <c r="AE31" s="13">
        <v>0</v>
      </c>
      <c r="AF31" s="15">
        <v>2</v>
      </c>
      <c r="AG31" s="14">
        <v>87</v>
      </c>
      <c r="AH31" s="13">
        <v>30</v>
      </c>
      <c r="AI31" s="13">
        <v>37</v>
      </c>
      <c r="AJ31" s="13">
        <v>50</v>
      </c>
      <c r="AK31" s="13">
        <v>10</v>
      </c>
      <c r="AL31" s="15">
        <v>19</v>
      </c>
      <c r="AM31" s="14">
        <v>117</v>
      </c>
      <c r="AN31" s="15">
        <v>0</v>
      </c>
    </row>
    <row r="32" spans="1:40" ht="15" customHeight="1" x14ac:dyDescent="0.3">
      <c r="A32" s="2" t="s">
        <v>329</v>
      </c>
      <c r="B32" s="9"/>
      <c r="C32" s="16">
        <v>0.16</v>
      </c>
      <c r="D32" s="19">
        <v>0.12</v>
      </c>
      <c r="E32" s="21">
        <v>0.21</v>
      </c>
      <c r="F32" s="17">
        <v>0.24</v>
      </c>
      <c r="G32" s="16">
        <v>0.18</v>
      </c>
      <c r="H32" s="16">
        <v>0.17</v>
      </c>
      <c r="I32" s="16">
        <v>0.18</v>
      </c>
      <c r="J32" s="20">
        <v>0.08</v>
      </c>
      <c r="K32" s="16">
        <v>0.14000000000000001</v>
      </c>
      <c r="L32" s="16">
        <v>0.19</v>
      </c>
      <c r="M32" s="16">
        <v>0.18</v>
      </c>
      <c r="N32" s="21">
        <v>0.12</v>
      </c>
      <c r="O32" s="17">
        <v>0.15</v>
      </c>
      <c r="P32" s="16">
        <v>0.17</v>
      </c>
      <c r="Q32" s="16">
        <v>0.09</v>
      </c>
      <c r="R32" s="16">
        <v>0.09</v>
      </c>
      <c r="S32" s="16">
        <v>0.25</v>
      </c>
      <c r="T32" s="16">
        <v>0.14000000000000001</v>
      </c>
      <c r="U32" s="16">
        <v>0.2</v>
      </c>
      <c r="V32" s="16">
        <v>0</v>
      </c>
      <c r="W32" s="16">
        <v>0.2</v>
      </c>
      <c r="X32" s="16">
        <v>0.18</v>
      </c>
      <c r="Y32" s="16">
        <v>0.17</v>
      </c>
      <c r="Z32" s="18">
        <v>0.11</v>
      </c>
      <c r="AA32" s="17">
        <v>0.16</v>
      </c>
      <c r="AB32" s="16">
        <v>0.12</v>
      </c>
      <c r="AC32" s="16">
        <v>0.14000000000000001</v>
      </c>
      <c r="AD32" s="16">
        <v>0.16</v>
      </c>
      <c r="AE32" s="20">
        <v>0</v>
      </c>
      <c r="AF32" s="18">
        <v>0.2</v>
      </c>
      <c r="AG32" s="17">
        <v>0.15</v>
      </c>
      <c r="AH32" s="16">
        <v>0.16</v>
      </c>
      <c r="AI32" s="16">
        <v>0.13</v>
      </c>
      <c r="AJ32" s="16">
        <v>0.17</v>
      </c>
      <c r="AK32" s="16">
        <v>0.11</v>
      </c>
      <c r="AL32" s="18">
        <v>0.22</v>
      </c>
      <c r="AM32" s="17">
        <v>0.16</v>
      </c>
      <c r="AN32" s="18">
        <v>0</v>
      </c>
    </row>
    <row r="33" spans="1:40" ht="15" customHeight="1" x14ac:dyDescent="0.3">
      <c r="A33" s="2" t="s">
        <v>329</v>
      </c>
      <c r="B33" s="9"/>
      <c r="C33" s="28"/>
      <c r="D33" s="29"/>
      <c r="E33" s="48" t="s">
        <v>377</v>
      </c>
      <c r="F33" s="49" t="s">
        <v>415</v>
      </c>
      <c r="G33" s="47" t="s">
        <v>381</v>
      </c>
      <c r="H33" s="47" t="s">
        <v>381</v>
      </c>
      <c r="I33" s="47" t="s">
        <v>381</v>
      </c>
      <c r="J33" s="28"/>
      <c r="K33" s="28"/>
      <c r="L33" s="47" t="s">
        <v>415</v>
      </c>
      <c r="M33" s="47" t="s">
        <v>381</v>
      </c>
      <c r="N33" s="30"/>
      <c r="O33" s="29"/>
      <c r="P33" s="28"/>
      <c r="Q33" s="28"/>
      <c r="R33" s="28"/>
      <c r="S33" s="47" t="s">
        <v>799</v>
      </c>
      <c r="T33" s="28"/>
      <c r="U33" s="28"/>
      <c r="V33" s="28"/>
      <c r="W33" s="28"/>
      <c r="X33" s="28"/>
      <c r="Y33" s="28"/>
      <c r="Z33" s="30"/>
      <c r="AA33" s="49" t="s">
        <v>381</v>
      </c>
      <c r="AB33" s="47" t="s">
        <v>381</v>
      </c>
      <c r="AC33" s="28"/>
      <c r="AD33" s="47" t="s">
        <v>381</v>
      </c>
      <c r="AE33" s="28"/>
      <c r="AF33" s="30"/>
      <c r="AG33" s="29"/>
      <c r="AH33" s="28"/>
      <c r="AI33" s="28"/>
      <c r="AJ33" s="28"/>
      <c r="AK33" s="28"/>
      <c r="AL33" s="48" t="s">
        <v>807</v>
      </c>
      <c r="AM33" s="29"/>
      <c r="AN33" s="30"/>
    </row>
    <row r="34" spans="1:40" x14ac:dyDescent="0.3">
      <c r="A34" s="2" t="s">
        <v>329</v>
      </c>
      <c r="B34" s="2" t="s">
        <v>457</v>
      </c>
    </row>
    <row r="35" spans="1:40" x14ac:dyDescent="0.3">
      <c r="A35" s="2" t="s">
        <v>329</v>
      </c>
      <c r="B35" s="2" t="s">
        <v>458</v>
      </c>
    </row>
    <row r="36" spans="1:40" ht="15" customHeight="1" x14ac:dyDescent="0.3">
      <c r="A36" s="2" t="s">
        <v>329</v>
      </c>
    </row>
    <row r="37" spans="1:40" ht="15" customHeight="1" x14ac:dyDescent="0.3">
      <c r="A37" s="2" t="s">
        <v>329</v>
      </c>
      <c r="B37" s="2" t="s">
        <v>459</v>
      </c>
    </row>
  </sheetData>
  <mergeCells count="6">
    <mergeCell ref="AM6:AN6"/>
    <mergeCell ref="D6:E6"/>
    <mergeCell ref="F6:N6"/>
    <mergeCell ref="O6:Z6"/>
    <mergeCell ref="AA6:AF6"/>
    <mergeCell ref="AG6:AL6"/>
  </mergeCells>
  <hyperlinks>
    <hyperlink ref="B1" location="'Contents'!E1" display="&lt;&lt; Contents" xr:uid="{00000000-0004-0000-7C00-000000000000}"/>
  </hyperlinks>
  <pageMargins left="0.7" right="0.7" top="0.75" bottom="0.75" header="0.3" footer="0.3"/>
  <headerFooter>
    <oddHeader>&amp;L&amp;"Aptos"&amp;12&amp;K000000 Classification: CONFIDENTIAL&amp;1#_x000D_</oddHeader>
  </headerFooter>
</worksheet>
</file>

<file path=xl/worksheets/sheet1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D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1417</v>
      </c>
    </row>
    <row r="4" spans="1:40" x14ac:dyDescent="0.3">
      <c r="A4" s="2" t="s">
        <v>329</v>
      </c>
      <c r="B4" s="2" t="s">
        <v>1418</v>
      </c>
    </row>
    <row r="5" spans="1:40" x14ac:dyDescent="0.3">
      <c r="A5" s="2" t="s">
        <v>329</v>
      </c>
      <c r="B5" s="2" t="s">
        <v>83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466</v>
      </c>
      <c r="K8" s="12" t="s">
        <v>390</v>
      </c>
      <c r="L8" s="12" t="s">
        <v>383</v>
      </c>
      <c r="M8" s="12" t="s">
        <v>384</v>
      </c>
      <c r="N8" s="11" t="s">
        <v>385</v>
      </c>
      <c r="O8" s="10" t="s">
        <v>377</v>
      </c>
      <c r="P8" s="12" t="s">
        <v>378</v>
      </c>
      <c r="Q8" s="12" t="s">
        <v>464</v>
      </c>
      <c r="R8" s="12" t="s">
        <v>465</v>
      </c>
      <c r="S8" s="12" t="s">
        <v>466</v>
      </c>
      <c r="T8" s="12" t="s">
        <v>382</v>
      </c>
      <c r="U8" s="12" t="s">
        <v>467</v>
      </c>
      <c r="V8" s="12" t="s">
        <v>386</v>
      </c>
      <c r="W8" s="12" t="s">
        <v>468</v>
      </c>
      <c r="X8" s="12" t="s">
        <v>469</v>
      </c>
      <c r="Y8" s="12" t="s">
        <v>470</v>
      </c>
      <c r="Z8" s="11" t="s">
        <v>389</v>
      </c>
      <c r="AA8" s="10" t="s">
        <v>377</v>
      </c>
      <c r="AB8" s="12" t="s">
        <v>378</v>
      </c>
      <c r="AC8" s="12" t="s">
        <v>464</v>
      </c>
      <c r="AD8" s="12" t="s">
        <v>380</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812</v>
      </c>
      <c r="D9" s="14">
        <v>387</v>
      </c>
      <c r="E9" s="15">
        <v>419</v>
      </c>
      <c r="F9" s="14">
        <v>127</v>
      </c>
      <c r="G9" s="13">
        <v>218</v>
      </c>
      <c r="H9" s="13">
        <v>169</v>
      </c>
      <c r="I9" s="13">
        <v>148</v>
      </c>
      <c r="J9" s="13">
        <v>80</v>
      </c>
      <c r="K9" s="13">
        <v>70</v>
      </c>
      <c r="L9" s="13">
        <v>345</v>
      </c>
      <c r="M9" s="13">
        <v>317</v>
      </c>
      <c r="N9" s="15">
        <v>150</v>
      </c>
      <c r="O9" s="14">
        <v>498</v>
      </c>
      <c r="P9" s="13">
        <v>174</v>
      </c>
      <c r="Q9" s="13">
        <v>65</v>
      </c>
      <c r="R9" s="13">
        <v>26</v>
      </c>
      <c r="S9" s="13">
        <v>62</v>
      </c>
      <c r="T9" s="13">
        <v>140</v>
      </c>
      <c r="U9" s="13">
        <v>64</v>
      </c>
      <c r="V9" s="13">
        <v>0</v>
      </c>
      <c r="W9" s="13">
        <v>11</v>
      </c>
      <c r="X9" s="13">
        <v>54</v>
      </c>
      <c r="Y9" s="13">
        <v>57</v>
      </c>
      <c r="Z9" s="15">
        <v>159</v>
      </c>
      <c r="AA9" s="14">
        <v>610</v>
      </c>
      <c r="AB9" s="13">
        <v>198</v>
      </c>
      <c r="AC9" s="13">
        <v>28</v>
      </c>
      <c r="AD9" s="13">
        <v>104</v>
      </c>
      <c r="AE9" s="13">
        <v>60</v>
      </c>
      <c r="AF9" s="15">
        <v>6</v>
      </c>
      <c r="AG9" s="14">
        <v>468</v>
      </c>
      <c r="AH9" s="13">
        <v>344</v>
      </c>
      <c r="AI9" s="13">
        <v>222</v>
      </c>
      <c r="AJ9" s="13">
        <v>246</v>
      </c>
      <c r="AK9" s="13">
        <v>153</v>
      </c>
      <c r="AL9" s="15">
        <v>191</v>
      </c>
      <c r="AM9" s="14">
        <v>812</v>
      </c>
      <c r="AN9" s="15">
        <v>0</v>
      </c>
    </row>
    <row r="10" spans="1:40" ht="15" customHeight="1" x14ac:dyDescent="0.3">
      <c r="A10" s="2" t="s">
        <v>329</v>
      </c>
      <c r="B10" s="9" t="s">
        <v>338</v>
      </c>
      <c r="C10" s="13">
        <v>776</v>
      </c>
      <c r="D10" s="14">
        <v>374</v>
      </c>
      <c r="E10" s="15">
        <v>402</v>
      </c>
      <c r="F10" s="14">
        <v>116</v>
      </c>
      <c r="G10" s="13">
        <v>208</v>
      </c>
      <c r="H10" s="13">
        <v>160</v>
      </c>
      <c r="I10" s="13">
        <v>146</v>
      </c>
      <c r="J10" s="13">
        <v>76</v>
      </c>
      <c r="K10" s="13">
        <v>70</v>
      </c>
      <c r="L10" s="13">
        <v>324</v>
      </c>
      <c r="M10" s="13">
        <v>306</v>
      </c>
      <c r="N10" s="15">
        <v>147</v>
      </c>
      <c r="O10" s="14">
        <v>478</v>
      </c>
      <c r="P10" s="13">
        <v>166</v>
      </c>
      <c r="Q10" s="13">
        <v>59</v>
      </c>
      <c r="R10" s="13">
        <v>23</v>
      </c>
      <c r="S10" s="13">
        <v>61</v>
      </c>
      <c r="T10" s="13">
        <v>133</v>
      </c>
      <c r="U10" s="13">
        <v>61</v>
      </c>
      <c r="V10" s="13">
        <v>0</v>
      </c>
      <c r="W10" s="13">
        <v>9</v>
      </c>
      <c r="X10" s="13">
        <v>52</v>
      </c>
      <c r="Y10" s="13">
        <v>51</v>
      </c>
      <c r="Z10" s="15">
        <v>163</v>
      </c>
      <c r="AA10" s="14">
        <v>585</v>
      </c>
      <c r="AB10" s="13">
        <v>191</v>
      </c>
      <c r="AC10" s="13">
        <v>25</v>
      </c>
      <c r="AD10" s="13">
        <v>102</v>
      </c>
      <c r="AE10" s="13">
        <v>53</v>
      </c>
      <c r="AF10" s="15">
        <v>11</v>
      </c>
      <c r="AG10" s="14">
        <v>445</v>
      </c>
      <c r="AH10" s="13">
        <v>331</v>
      </c>
      <c r="AI10" s="13">
        <v>196</v>
      </c>
      <c r="AJ10" s="13">
        <v>249</v>
      </c>
      <c r="AK10" s="13">
        <v>158</v>
      </c>
      <c r="AL10" s="15">
        <v>173</v>
      </c>
      <c r="AM10" s="14">
        <v>776</v>
      </c>
      <c r="AN10" s="15">
        <v>0</v>
      </c>
    </row>
    <row r="11" spans="1:40" ht="15" customHeight="1" x14ac:dyDescent="0.3">
      <c r="A11" s="2" t="s">
        <v>329</v>
      </c>
      <c r="B11" s="9" t="s">
        <v>909</v>
      </c>
      <c r="C11" s="13">
        <v>79</v>
      </c>
      <c r="D11" s="14">
        <v>44</v>
      </c>
      <c r="E11" s="15">
        <v>35</v>
      </c>
      <c r="F11" s="14">
        <v>9</v>
      </c>
      <c r="G11" s="13">
        <v>27</v>
      </c>
      <c r="H11" s="13">
        <v>17</v>
      </c>
      <c r="I11" s="13">
        <v>15</v>
      </c>
      <c r="J11" s="13">
        <v>6</v>
      </c>
      <c r="K11" s="13">
        <v>4</v>
      </c>
      <c r="L11" s="13">
        <v>36</v>
      </c>
      <c r="M11" s="13">
        <v>32</v>
      </c>
      <c r="N11" s="15">
        <v>10</v>
      </c>
      <c r="O11" s="14">
        <v>59</v>
      </c>
      <c r="P11" s="13">
        <v>11</v>
      </c>
      <c r="Q11" s="13">
        <v>8</v>
      </c>
      <c r="R11" s="13">
        <v>3</v>
      </c>
      <c r="S11" s="13">
        <v>6</v>
      </c>
      <c r="T11" s="13">
        <v>9</v>
      </c>
      <c r="U11" s="13">
        <v>7</v>
      </c>
      <c r="V11" s="13">
        <v>0</v>
      </c>
      <c r="W11" s="13">
        <v>2</v>
      </c>
      <c r="X11" s="13">
        <v>2</v>
      </c>
      <c r="Y11" s="13">
        <v>3</v>
      </c>
      <c r="Z11" s="15">
        <v>29</v>
      </c>
      <c r="AA11" s="14">
        <v>48</v>
      </c>
      <c r="AB11" s="13">
        <v>31</v>
      </c>
      <c r="AC11" s="13">
        <v>3</v>
      </c>
      <c r="AD11" s="13">
        <v>17</v>
      </c>
      <c r="AE11" s="13">
        <v>9</v>
      </c>
      <c r="AF11" s="15">
        <v>2</v>
      </c>
      <c r="AG11" s="14">
        <v>39</v>
      </c>
      <c r="AH11" s="13">
        <v>41</v>
      </c>
      <c r="AI11" s="13">
        <v>22</v>
      </c>
      <c r="AJ11" s="13">
        <v>17</v>
      </c>
      <c r="AK11" s="13">
        <v>15</v>
      </c>
      <c r="AL11" s="15">
        <v>26</v>
      </c>
      <c r="AM11" s="14">
        <v>79</v>
      </c>
      <c r="AN11" s="15">
        <v>0</v>
      </c>
    </row>
    <row r="12" spans="1:40" ht="15" customHeight="1" x14ac:dyDescent="0.3">
      <c r="A12" s="2" t="s">
        <v>329</v>
      </c>
      <c r="B12" s="9"/>
      <c r="C12" s="16">
        <v>0.1</v>
      </c>
      <c r="D12" s="17">
        <v>0.12</v>
      </c>
      <c r="E12" s="18">
        <v>0.09</v>
      </c>
      <c r="F12" s="17">
        <v>0.08</v>
      </c>
      <c r="G12" s="16">
        <v>0.13</v>
      </c>
      <c r="H12" s="16">
        <v>0.11</v>
      </c>
      <c r="I12" s="16">
        <v>0.1</v>
      </c>
      <c r="J12" s="16">
        <v>0.08</v>
      </c>
      <c r="K12" s="16">
        <v>0.06</v>
      </c>
      <c r="L12" s="16">
        <v>0.11</v>
      </c>
      <c r="M12" s="16">
        <v>0.11</v>
      </c>
      <c r="N12" s="18">
        <v>7.0000000000000007E-2</v>
      </c>
      <c r="O12" s="19">
        <v>0.12</v>
      </c>
      <c r="P12" s="16">
        <v>7.0000000000000007E-2</v>
      </c>
      <c r="Q12" s="16">
        <v>0.13</v>
      </c>
      <c r="R12" s="16">
        <v>0.15</v>
      </c>
      <c r="S12" s="16">
        <v>0.1</v>
      </c>
      <c r="T12" s="16">
        <v>7.0000000000000007E-2</v>
      </c>
      <c r="U12" s="16">
        <v>0.11</v>
      </c>
      <c r="V12" s="16">
        <v>0</v>
      </c>
      <c r="W12" s="16">
        <v>0.17</v>
      </c>
      <c r="X12" s="16">
        <v>0.03</v>
      </c>
      <c r="Y12" s="16">
        <v>0.06</v>
      </c>
      <c r="Z12" s="21">
        <v>0.18</v>
      </c>
      <c r="AA12" s="19">
        <v>0.08</v>
      </c>
      <c r="AB12" s="20">
        <v>0.16</v>
      </c>
      <c r="AC12" s="16">
        <v>0.13</v>
      </c>
      <c r="AD12" s="20">
        <v>0.17</v>
      </c>
      <c r="AE12" s="16">
        <v>0.17</v>
      </c>
      <c r="AF12" s="18">
        <v>0.17</v>
      </c>
      <c r="AG12" s="17">
        <v>0.09</v>
      </c>
      <c r="AH12" s="16">
        <v>0.12</v>
      </c>
      <c r="AI12" s="16">
        <v>0.11</v>
      </c>
      <c r="AJ12" s="20">
        <v>7.0000000000000007E-2</v>
      </c>
      <c r="AK12" s="16">
        <v>0.1</v>
      </c>
      <c r="AL12" s="21">
        <v>0.15</v>
      </c>
      <c r="AM12" s="17">
        <v>0.1</v>
      </c>
      <c r="AN12" s="18">
        <v>0</v>
      </c>
    </row>
    <row r="13" spans="1:40" ht="15" customHeight="1" x14ac:dyDescent="0.3">
      <c r="A13" s="2" t="s">
        <v>329</v>
      </c>
      <c r="B13" s="9"/>
      <c r="D13" s="22"/>
      <c r="E13" s="9"/>
      <c r="F13" s="22"/>
      <c r="N13" s="9"/>
      <c r="O13" s="10" t="s">
        <v>378</v>
      </c>
      <c r="Z13" s="11" t="s">
        <v>516</v>
      </c>
      <c r="AA13" s="22"/>
      <c r="AB13" s="12" t="s">
        <v>377</v>
      </c>
      <c r="AD13" s="12" t="s">
        <v>377</v>
      </c>
      <c r="AE13" s="12" t="s">
        <v>377</v>
      </c>
      <c r="AF13" s="9"/>
      <c r="AG13" s="22"/>
      <c r="AH13" s="12" t="s">
        <v>380</v>
      </c>
      <c r="AL13" s="11" t="s">
        <v>405</v>
      </c>
      <c r="AM13" s="22"/>
      <c r="AN13" s="9"/>
    </row>
    <row r="14" spans="1:40" ht="15" customHeight="1" x14ac:dyDescent="0.3">
      <c r="A14" s="2" t="s">
        <v>329</v>
      </c>
      <c r="B14" s="9" t="s">
        <v>922</v>
      </c>
      <c r="C14" s="13">
        <v>146</v>
      </c>
      <c r="D14" s="14">
        <v>74</v>
      </c>
      <c r="E14" s="15">
        <v>71</v>
      </c>
      <c r="F14" s="14">
        <v>22</v>
      </c>
      <c r="G14" s="13">
        <v>48</v>
      </c>
      <c r="H14" s="13">
        <v>32</v>
      </c>
      <c r="I14" s="13">
        <v>20</v>
      </c>
      <c r="J14" s="13">
        <v>12</v>
      </c>
      <c r="K14" s="13">
        <v>11</v>
      </c>
      <c r="L14" s="13">
        <v>70</v>
      </c>
      <c r="M14" s="13">
        <v>52</v>
      </c>
      <c r="N14" s="15">
        <v>23</v>
      </c>
      <c r="O14" s="14">
        <v>97</v>
      </c>
      <c r="P14" s="13">
        <v>32</v>
      </c>
      <c r="Q14" s="13">
        <v>11</v>
      </c>
      <c r="R14" s="13">
        <v>6</v>
      </c>
      <c r="S14" s="13">
        <v>9</v>
      </c>
      <c r="T14" s="13">
        <v>17</v>
      </c>
      <c r="U14" s="13">
        <v>17</v>
      </c>
      <c r="V14" s="13">
        <v>0</v>
      </c>
      <c r="W14" s="13">
        <v>0</v>
      </c>
      <c r="X14" s="13">
        <v>9</v>
      </c>
      <c r="Y14" s="13">
        <v>8</v>
      </c>
      <c r="Z14" s="15">
        <v>37</v>
      </c>
      <c r="AA14" s="14">
        <v>97</v>
      </c>
      <c r="AB14" s="13">
        <v>49</v>
      </c>
      <c r="AC14" s="13">
        <v>3</v>
      </c>
      <c r="AD14" s="13">
        <v>31</v>
      </c>
      <c r="AE14" s="13">
        <v>15</v>
      </c>
      <c r="AF14" s="15">
        <v>0</v>
      </c>
      <c r="AG14" s="14">
        <v>85</v>
      </c>
      <c r="AH14" s="13">
        <v>60</v>
      </c>
      <c r="AI14" s="13">
        <v>37</v>
      </c>
      <c r="AJ14" s="13">
        <v>48</v>
      </c>
      <c r="AK14" s="13">
        <v>31</v>
      </c>
      <c r="AL14" s="15">
        <v>29</v>
      </c>
      <c r="AM14" s="14">
        <v>146</v>
      </c>
      <c r="AN14" s="15">
        <v>0</v>
      </c>
    </row>
    <row r="15" spans="1:40" ht="15" customHeight="1" x14ac:dyDescent="0.3">
      <c r="A15" s="2" t="s">
        <v>329</v>
      </c>
      <c r="B15" s="9"/>
      <c r="C15" s="16">
        <v>0.19</v>
      </c>
      <c r="D15" s="17">
        <v>0.2</v>
      </c>
      <c r="E15" s="18">
        <v>0.18</v>
      </c>
      <c r="F15" s="17">
        <v>0.19</v>
      </c>
      <c r="G15" s="16">
        <v>0.23</v>
      </c>
      <c r="H15" s="16">
        <v>0.2</v>
      </c>
      <c r="I15" s="16">
        <v>0.14000000000000001</v>
      </c>
      <c r="J15" s="16">
        <v>0.16</v>
      </c>
      <c r="K15" s="16">
        <v>0.16</v>
      </c>
      <c r="L15" s="16">
        <v>0.22</v>
      </c>
      <c r="M15" s="16">
        <v>0.17</v>
      </c>
      <c r="N15" s="18">
        <v>0.16</v>
      </c>
      <c r="O15" s="17">
        <v>0.2</v>
      </c>
      <c r="P15" s="16">
        <v>0.19</v>
      </c>
      <c r="Q15" s="16">
        <v>0.18</v>
      </c>
      <c r="R15" s="16">
        <v>0.27</v>
      </c>
      <c r="S15" s="16">
        <v>0.14000000000000001</v>
      </c>
      <c r="T15" s="16">
        <v>0.13</v>
      </c>
      <c r="U15" s="16">
        <v>0.27</v>
      </c>
      <c r="V15" s="16">
        <v>0</v>
      </c>
      <c r="W15" s="16">
        <v>0</v>
      </c>
      <c r="X15" s="16">
        <v>0.18</v>
      </c>
      <c r="Y15" s="16">
        <v>0.17</v>
      </c>
      <c r="Z15" s="18">
        <v>0.23</v>
      </c>
      <c r="AA15" s="19">
        <v>0.17</v>
      </c>
      <c r="AB15" s="20">
        <v>0.26</v>
      </c>
      <c r="AC15" s="16">
        <v>0.1</v>
      </c>
      <c r="AD15" s="20">
        <v>0.3</v>
      </c>
      <c r="AE15" s="20">
        <v>0.28999999999999998</v>
      </c>
      <c r="AF15" s="18">
        <v>0</v>
      </c>
      <c r="AG15" s="17">
        <v>0.19</v>
      </c>
      <c r="AH15" s="16">
        <v>0.18</v>
      </c>
      <c r="AI15" s="16">
        <v>0.19</v>
      </c>
      <c r="AJ15" s="16">
        <v>0.19</v>
      </c>
      <c r="AK15" s="16">
        <v>0.2</v>
      </c>
      <c r="AL15" s="18">
        <v>0.17</v>
      </c>
      <c r="AM15" s="17">
        <v>0.19</v>
      </c>
      <c r="AN15" s="18">
        <v>0</v>
      </c>
    </row>
    <row r="16" spans="1:40" ht="15" customHeight="1" x14ac:dyDescent="0.3">
      <c r="A16" s="2" t="s">
        <v>329</v>
      </c>
      <c r="B16" s="9"/>
      <c r="D16" s="22"/>
      <c r="E16" s="9"/>
      <c r="F16" s="22"/>
      <c r="G16" s="12" t="s">
        <v>380</v>
      </c>
      <c r="N16" s="9"/>
      <c r="O16" s="22"/>
      <c r="U16" s="12" t="s">
        <v>382</v>
      </c>
      <c r="Z16" s="11" t="s">
        <v>382</v>
      </c>
      <c r="AA16" s="22"/>
      <c r="AB16" s="12" t="s">
        <v>377</v>
      </c>
      <c r="AD16" s="12" t="s">
        <v>377</v>
      </c>
      <c r="AE16" s="12" t="s">
        <v>377</v>
      </c>
      <c r="AF16" s="9"/>
      <c r="AG16" s="22"/>
      <c r="AL16" s="9"/>
      <c r="AM16" s="22"/>
      <c r="AN16" s="9"/>
    </row>
    <row r="17" spans="1:40" ht="15" customHeight="1" x14ac:dyDescent="0.3">
      <c r="A17" s="2" t="s">
        <v>329</v>
      </c>
      <c r="B17" s="9" t="s">
        <v>930</v>
      </c>
      <c r="C17" s="13">
        <v>259</v>
      </c>
      <c r="D17" s="14">
        <v>118</v>
      </c>
      <c r="E17" s="15">
        <v>141</v>
      </c>
      <c r="F17" s="14">
        <v>34</v>
      </c>
      <c r="G17" s="13">
        <v>60</v>
      </c>
      <c r="H17" s="13">
        <v>51</v>
      </c>
      <c r="I17" s="13">
        <v>57</v>
      </c>
      <c r="J17" s="13">
        <v>28</v>
      </c>
      <c r="K17" s="13">
        <v>28</v>
      </c>
      <c r="L17" s="13">
        <v>94</v>
      </c>
      <c r="M17" s="13">
        <v>109</v>
      </c>
      <c r="N17" s="15">
        <v>56</v>
      </c>
      <c r="O17" s="14">
        <v>166</v>
      </c>
      <c r="P17" s="13">
        <v>56</v>
      </c>
      <c r="Q17" s="13">
        <v>23</v>
      </c>
      <c r="R17" s="13">
        <v>7</v>
      </c>
      <c r="S17" s="13">
        <v>18</v>
      </c>
      <c r="T17" s="13">
        <v>37</v>
      </c>
      <c r="U17" s="13">
        <v>22</v>
      </c>
      <c r="V17" s="13">
        <v>0</v>
      </c>
      <c r="W17" s="13">
        <v>3</v>
      </c>
      <c r="X17" s="13">
        <v>22</v>
      </c>
      <c r="Y17" s="13">
        <v>18</v>
      </c>
      <c r="Z17" s="15">
        <v>52</v>
      </c>
      <c r="AA17" s="14">
        <v>194</v>
      </c>
      <c r="AB17" s="13">
        <v>65</v>
      </c>
      <c r="AC17" s="13">
        <v>9</v>
      </c>
      <c r="AD17" s="13">
        <v>34</v>
      </c>
      <c r="AE17" s="13">
        <v>19</v>
      </c>
      <c r="AF17" s="15">
        <v>4</v>
      </c>
      <c r="AG17" s="14">
        <v>148</v>
      </c>
      <c r="AH17" s="13">
        <v>111</v>
      </c>
      <c r="AI17" s="13">
        <v>65</v>
      </c>
      <c r="AJ17" s="13">
        <v>84</v>
      </c>
      <c r="AK17" s="13">
        <v>56</v>
      </c>
      <c r="AL17" s="15">
        <v>55</v>
      </c>
      <c r="AM17" s="14">
        <v>259</v>
      </c>
      <c r="AN17" s="15">
        <v>0</v>
      </c>
    </row>
    <row r="18" spans="1:40" ht="15" customHeight="1" x14ac:dyDescent="0.3">
      <c r="A18" s="2" t="s">
        <v>329</v>
      </c>
      <c r="B18" s="9"/>
      <c r="C18" s="16">
        <v>0.33</v>
      </c>
      <c r="D18" s="17">
        <v>0.32</v>
      </c>
      <c r="E18" s="18">
        <v>0.35</v>
      </c>
      <c r="F18" s="17">
        <v>0.3</v>
      </c>
      <c r="G18" s="16">
        <v>0.28999999999999998</v>
      </c>
      <c r="H18" s="16">
        <v>0.32</v>
      </c>
      <c r="I18" s="16">
        <v>0.39</v>
      </c>
      <c r="J18" s="16">
        <v>0.37</v>
      </c>
      <c r="K18" s="16">
        <v>0.39</v>
      </c>
      <c r="L18" s="20">
        <v>0.28999999999999998</v>
      </c>
      <c r="M18" s="16">
        <v>0.36</v>
      </c>
      <c r="N18" s="18">
        <v>0.38</v>
      </c>
      <c r="O18" s="17">
        <v>0.35</v>
      </c>
      <c r="P18" s="16">
        <v>0.34</v>
      </c>
      <c r="Q18" s="16">
        <v>0.39</v>
      </c>
      <c r="R18" s="16">
        <v>0.31</v>
      </c>
      <c r="S18" s="16">
        <v>0.3</v>
      </c>
      <c r="T18" s="16">
        <v>0.28000000000000003</v>
      </c>
      <c r="U18" s="16">
        <v>0.37</v>
      </c>
      <c r="V18" s="16">
        <v>0</v>
      </c>
      <c r="W18" s="16">
        <v>0.36</v>
      </c>
      <c r="X18" s="16">
        <v>0.43</v>
      </c>
      <c r="Y18" s="16">
        <v>0.35</v>
      </c>
      <c r="Z18" s="18">
        <v>0.32</v>
      </c>
      <c r="AA18" s="17">
        <v>0.33</v>
      </c>
      <c r="AB18" s="16">
        <v>0.34</v>
      </c>
      <c r="AC18" s="16">
        <v>0.35</v>
      </c>
      <c r="AD18" s="16">
        <v>0.33</v>
      </c>
      <c r="AE18" s="16">
        <v>0.35</v>
      </c>
      <c r="AF18" s="18">
        <v>0.35</v>
      </c>
      <c r="AG18" s="17">
        <v>0.33</v>
      </c>
      <c r="AH18" s="16">
        <v>0.33</v>
      </c>
      <c r="AI18" s="16">
        <v>0.33</v>
      </c>
      <c r="AJ18" s="16">
        <v>0.34</v>
      </c>
      <c r="AK18" s="16">
        <v>0.35</v>
      </c>
      <c r="AL18" s="18">
        <v>0.32</v>
      </c>
      <c r="AM18" s="17">
        <v>0.33</v>
      </c>
      <c r="AN18" s="18">
        <v>0</v>
      </c>
    </row>
    <row r="19" spans="1:40" ht="15" customHeight="1" x14ac:dyDescent="0.3">
      <c r="A19" s="2" t="s">
        <v>329</v>
      </c>
      <c r="B19" s="9"/>
      <c r="D19" s="22"/>
      <c r="E19" s="9"/>
      <c r="F19" s="22"/>
      <c r="I19" s="12" t="s">
        <v>666</v>
      </c>
      <c r="N19" s="9"/>
      <c r="O19" s="22"/>
      <c r="X19" s="12" t="s">
        <v>382</v>
      </c>
      <c r="Z19" s="9"/>
      <c r="AA19" s="22"/>
      <c r="AF19" s="9"/>
      <c r="AG19" s="22"/>
      <c r="AL19" s="9"/>
      <c r="AM19" s="22"/>
      <c r="AN19" s="9"/>
    </row>
    <row r="20" spans="1:40" ht="15" customHeight="1" x14ac:dyDescent="0.3">
      <c r="A20" s="2" t="s">
        <v>329</v>
      </c>
      <c r="B20" s="9" t="s">
        <v>940</v>
      </c>
      <c r="C20" s="13">
        <v>141</v>
      </c>
      <c r="D20" s="14">
        <v>72</v>
      </c>
      <c r="E20" s="15">
        <v>69</v>
      </c>
      <c r="F20" s="14">
        <v>23</v>
      </c>
      <c r="G20" s="13">
        <v>34</v>
      </c>
      <c r="H20" s="13">
        <v>26</v>
      </c>
      <c r="I20" s="13">
        <v>33</v>
      </c>
      <c r="J20" s="13">
        <v>12</v>
      </c>
      <c r="K20" s="13">
        <v>13</v>
      </c>
      <c r="L20" s="13">
        <v>57</v>
      </c>
      <c r="M20" s="13">
        <v>59</v>
      </c>
      <c r="N20" s="15">
        <v>25</v>
      </c>
      <c r="O20" s="14">
        <v>84</v>
      </c>
      <c r="P20" s="13">
        <v>27</v>
      </c>
      <c r="Q20" s="13">
        <v>8</v>
      </c>
      <c r="R20" s="13">
        <v>1</v>
      </c>
      <c r="S20" s="13">
        <v>14</v>
      </c>
      <c r="T20" s="13">
        <v>30</v>
      </c>
      <c r="U20" s="13">
        <v>11</v>
      </c>
      <c r="V20" s="13">
        <v>0</v>
      </c>
      <c r="W20" s="13">
        <v>2</v>
      </c>
      <c r="X20" s="13">
        <v>10</v>
      </c>
      <c r="Y20" s="13">
        <v>12</v>
      </c>
      <c r="Z20" s="15">
        <v>26</v>
      </c>
      <c r="AA20" s="14">
        <v>114</v>
      </c>
      <c r="AB20" s="13">
        <v>27</v>
      </c>
      <c r="AC20" s="13">
        <v>7</v>
      </c>
      <c r="AD20" s="13">
        <v>10</v>
      </c>
      <c r="AE20" s="13">
        <v>5</v>
      </c>
      <c r="AF20" s="15">
        <v>4</v>
      </c>
      <c r="AG20" s="14">
        <v>84</v>
      </c>
      <c r="AH20" s="13">
        <v>58</v>
      </c>
      <c r="AI20" s="13">
        <v>38</v>
      </c>
      <c r="AJ20" s="13">
        <v>46</v>
      </c>
      <c r="AK20" s="13">
        <v>30</v>
      </c>
      <c r="AL20" s="15">
        <v>27</v>
      </c>
      <c r="AM20" s="14">
        <v>141</v>
      </c>
      <c r="AN20" s="15">
        <v>0</v>
      </c>
    </row>
    <row r="21" spans="1:40" ht="15" customHeight="1" x14ac:dyDescent="0.3">
      <c r="A21" s="2" t="s">
        <v>329</v>
      </c>
      <c r="B21" s="9"/>
      <c r="C21" s="16">
        <v>0.18</v>
      </c>
      <c r="D21" s="17">
        <v>0.19</v>
      </c>
      <c r="E21" s="18">
        <v>0.17</v>
      </c>
      <c r="F21" s="17">
        <v>0.2</v>
      </c>
      <c r="G21" s="16">
        <v>0.16</v>
      </c>
      <c r="H21" s="16">
        <v>0.16</v>
      </c>
      <c r="I21" s="16">
        <v>0.22</v>
      </c>
      <c r="J21" s="16">
        <v>0.15</v>
      </c>
      <c r="K21" s="16">
        <v>0.19</v>
      </c>
      <c r="L21" s="16">
        <v>0.18</v>
      </c>
      <c r="M21" s="16">
        <v>0.19</v>
      </c>
      <c r="N21" s="18">
        <v>0.17</v>
      </c>
      <c r="O21" s="17">
        <v>0.18</v>
      </c>
      <c r="P21" s="16">
        <v>0.16</v>
      </c>
      <c r="Q21" s="16">
        <v>0.14000000000000001</v>
      </c>
      <c r="R21" s="16">
        <v>0.04</v>
      </c>
      <c r="S21" s="16">
        <v>0.23</v>
      </c>
      <c r="T21" s="16">
        <v>0.22</v>
      </c>
      <c r="U21" s="16">
        <v>0.18</v>
      </c>
      <c r="V21" s="16">
        <v>0</v>
      </c>
      <c r="W21" s="16">
        <v>0.19</v>
      </c>
      <c r="X21" s="16">
        <v>0.19</v>
      </c>
      <c r="Y21" s="16">
        <v>0.24</v>
      </c>
      <c r="Z21" s="18">
        <v>0.16</v>
      </c>
      <c r="AA21" s="17">
        <v>0.2</v>
      </c>
      <c r="AB21" s="16">
        <v>0.14000000000000001</v>
      </c>
      <c r="AC21" s="16">
        <v>0.3</v>
      </c>
      <c r="AD21" s="20">
        <v>0.1</v>
      </c>
      <c r="AE21" s="16">
        <v>0.1</v>
      </c>
      <c r="AF21" s="18">
        <v>0.33</v>
      </c>
      <c r="AG21" s="17">
        <v>0.19</v>
      </c>
      <c r="AH21" s="16">
        <v>0.17</v>
      </c>
      <c r="AI21" s="16">
        <v>0.19</v>
      </c>
      <c r="AJ21" s="16">
        <v>0.18</v>
      </c>
      <c r="AK21" s="16">
        <v>0.19</v>
      </c>
      <c r="AL21" s="18">
        <v>0.16</v>
      </c>
      <c r="AM21" s="17">
        <v>0.18</v>
      </c>
      <c r="AN21" s="18">
        <v>0</v>
      </c>
    </row>
    <row r="22" spans="1:40" ht="15" customHeight="1" x14ac:dyDescent="0.3">
      <c r="A22" s="2" t="s">
        <v>329</v>
      </c>
      <c r="B22" s="9"/>
      <c r="D22" s="22"/>
      <c r="E22" s="9"/>
      <c r="F22" s="22"/>
      <c r="N22" s="9"/>
      <c r="O22" s="22"/>
      <c r="Z22" s="9"/>
      <c r="AA22" s="10" t="s">
        <v>380</v>
      </c>
      <c r="AF22" s="9"/>
      <c r="AG22" s="22"/>
      <c r="AL22" s="9"/>
      <c r="AM22" s="22"/>
      <c r="AN22" s="9"/>
    </row>
    <row r="23" spans="1:40" ht="15" customHeight="1" x14ac:dyDescent="0.3">
      <c r="A23" s="2" t="s">
        <v>329</v>
      </c>
      <c r="B23" s="9" t="s">
        <v>950</v>
      </c>
      <c r="C23" s="13">
        <v>133</v>
      </c>
      <c r="D23" s="14">
        <v>58</v>
      </c>
      <c r="E23" s="15">
        <v>75</v>
      </c>
      <c r="F23" s="14">
        <v>21</v>
      </c>
      <c r="G23" s="13">
        <v>32</v>
      </c>
      <c r="H23" s="13">
        <v>31</v>
      </c>
      <c r="I23" s="13">
        <v>17</v>
      </c>
      <c r="J23" s="13">
        <v>18</v>
      </c>
      <c r="K23" s="13">
        <v>13</v>
      </c>
      <c r="L23" s="13">
        <v>53</v>
      </c>
      <c r="M23" s="13">
        <v>49</v>
      </c>
      <c r="N23" s="15">
        <v>31</v>
      </c>
      <c r="O23" s="14">
        <v>63</v>
      </c>
      <c r="P23" s="13">
        <v>36</v>
      </c>
      <c r="Q23" s="13">
        <v>8</v>
      </c>
      <c r="R23" s="13">
        <v>5</v>
      </c>
      <c r="S23" s="13">
        <v>11</v>
      </c>
      <c r="T23" s="13">
        <v>34</v>
      </c>
      <c r="U23" s="13">
        <v>3</v>
      </c>
      <c r="V23" s="13">
        <v>0</v>
      </c>
      <c r="W23" s="13">
        <v>3</v>
      </c>
      <c r="X23" s="13">
        <v>8</v>
      </c>
      <c r="Y23" s="13">
        <v>9</v>
      </c>
      <c r="Z23" s="15">
        <v>15</v>
      </c>
      <c r="AA23" s="14">
        <v>121</v>
      </c>
      <c r="AB23" s="13">
        <v>12</v>
      </c>
      <c r="AC23" s="13">
        <v>0</v>
      </c>
      <c r="AD23" s="13">
        <v>7</v>
      </c>
      <c r="AE23" s="13">
        <v>4</v>
      </c>
      <c r="AF23" s="15">
        <v>2</v>
      </c>
      <c r="AG23" s="14">
        <v>79</v>
      </c>
      <c r="AH23" s="13">
        <v>54</v>
      </c>
      <c r="AI23" s="13">
        <v>30</v>
      </c>
      <c r="AJ23" s="13">
        <v>49</v>
      </c>
      <c r="AK23" s="13">
        <v>22</v>
      </c>
      <c r="AL23" s="15">
        <v>32</v>
      </c>
      <c r="AM23" s="14">
        <v>133</v>
      </c>
      <c r="AN23" s="15">
        <v>0</v>
      </c>
    </row>
    <row r="24" spans="1:40" ht="15" customHeight="1" x14ac:dyDescent="0.3">
      <c r="A24" s="2" t="s">
        <v>329</v>
      </c>
      <c r="B24" s="9"/>
      <c r="C24" s="16">
        <v>0.17</v>
      </c>
      <c r="D24" s="17">
        <v>0.16</v>
      </c>
      <c r="E24" s="18">
        <v>0.19</v>
      </c>
      <c r="F24" s="17">
        <v>0.18</v>
      </c>
      <c r="G24" s="16">
        <v>0.15</v>
      </c>
      <c r="H24" s="16">
        <v>0.2</v>
      </c>
      <c r="I24" s="16">
        <v>0.12</v>
      </c>
      <c r="J24" s="16">
        <v>0.24</v>
      </c>
      <c r="K24" s="16">
        <v>0.18</v>
      </c>
      <c r="L24" s="16">
        <v>0.16</v>
      </c>
      <c r="M24" s="16">
        <v>0.16</v>
      </c>
      <c r="N24" s="18">
        <v>0.21</v>
      </c>
      <c r="O24" s="19">
        <v>0.13</v>
      </c>
      <c r="P24" s="16">
        <v>0.22</v>
      </c>
      <c r="Q24" s="16">
        <v>0.14000000000000001</v>
      </c>
      <c r="R24" s="16">
        <v>0.24</v>
      </c>
      <c r="S24" s="16">
        <v>0.19</v>
      </c>
      <c r="T24" s="20">
        <v>0.26</v>
      </c>
      <c r="U24" s="20">
        <v>0.05</v>
      </c>
      <c r="V24" s="16">
        <v>0</v>
      </c>
      <c r="W24" s="16">
        <v>0.28000000000000003</v>
      </c>
      <c r="X24" s="16">
        <v>0.15</v>
      </c>
      <c r="Y24" s="16">
        <v>0.17</v>
      </c>
      <c r="Z24" s="21">
        <v>0.09</v>
      </c>
      <c r="AA24" s="19">
        <v>0.21</v>
      </c>
      <c r="AB24" s="20">
        <v>0.06</v>
      </c>
      <c r="AC24" s="16">
        <v>0</v>
      </c>
      <c r="AD24" s="20">
        <v>0.06</v>
      </c>
      <c r="AE24" s="20">
        <v>7.0000000000000007E-2</v>
      </c>
      <c r="AF24" s="18">
        <v>0.15</v>
      </c>
      <c r="AG24" s="17">
        <v>0.18</v>
      </c>
      <c r="AH24" s="16">
        <v>0.16</v>
      </c>
      <c r="AI24" s="16">
        <v>0.15</v>
      </c>
      <c r="AJ24" s="16">
        <v>0.2</v>
      </c>
      <c r="AK24" s="16">
        <v>0.14000000000000001</v>
      </c>
      <c r="AL24" s="18">
        <v>0.18</v>
      </c>
      <c r="AM24" s="17">
        <v>0.17</v>
      </c>
      <c r="AN24" s="18">
        <v>0</v>
      </c>
    </row>
    <row r="25" spans="1:40" ht="15" customHeight="1" x14ac:dyDescent="0.3">
      <c r="A25" s="2" t="s">
        <v>329</v>
      </c>
      <c r="B25" s="9"/>
      <c r="D25" s="22"/>
      <c r="E25" s="9"/>
      <c r="F25" s="22"/>
      <c r="J25" s="12" t="s">
        <v>380</v>
      </c>
      <c r="N25" s="11" t="s">
        <v>380</v>
      </c>
      <c r="O25" s="22"/>
      <c r="P25" s="12" t="s">
        <v>531</v>
      </c>
      <c r="S25" s="12" t="s">
        <v>383</v>
      </c>
      <c r="T25" s="12" t="s">
        <v>531</v>
      </c>
      <c r="Y25" s="12" t="s">
        <v>383</v>
      </c>
      <c r="Z25" s="9"/>
      <c r="AA25" s="10" t="s">
        <v>436</v>
      </c>
      <c r="AF25" s="9"/>
      <c r="AG25" s="22"/>
      <c r="AL25" s="9"/>
      <c r="AM25" s="22"/>
      <c r="AN25" s="9"/>
    </row>
    <row r="26" spans="1:40" ht="15" customHeight="1" x14ac:dyDescent="0.3">
      <c r="A26" s="2" t="s">
        <v>329</v>
      </c>
      <c r="B26" s="9" t="s">
        <v>774</v>
      </c>
      <c r="C26" s="13">
        <v>18</v>
      </c>
      <c r="D26" s="14">
        <v>8</v>
      </c>
      <c r="E26" s="15">
        <v>10</v>
      </c>
      <c r="F26" s="14">
        <v>6</v>
      </c>
      <c r="G26" s="13">
        <v>7</v>
      </c>
      <c r="H26" s="13">
        <v>2</v>
      </c>
      <c r="I26" s="13">
        <v>3</v>
      </c>
      <c r="J26" s="13">
        <v>0</v>
      </c>
      <c r="K26" s="13">
        <v>1</v>
      </c>
      <c r="L26" s="13">
        <v>12</v>
      </c>
      <c r="M26" s="13">
        <v>5</v>
      </c>
      <c r="N26" s="15">
        <v>1</v>
      </c>
      <c r="O26" s="14">
        <v>9</v>
      </c>
      <c r="P26" s="13">
        <v>4</v>
      </c>
      <c r="Q26" s="13">
        <v>1</v>
      </c>
      <c r="R26" s="13">
        <v>0</v>
      </c>
      <c r="S26" s="13">
        <v>3</v>
      </c>
      <c r="T26" s="13">
        <v>6</v>
      </c>
      <c r="U26" s="13">
        <v>1</v>
      </c>
      <c r="V26" s="13">
        <v>0</v>
      </c>
      <c r="W26" s="13">
        <v>0</v>
      </c>
      <c r="X26" s="13">
        <v>1</v>
      </c>
      <c r="Y26" s="13">
        <v>0</v>
      </c>
      <c r="Z26" s="15">
        <v>3</v>
      </c>
      <c r="AA26" s="14">
        <v>11</v>
      </c>
      <c r="AB26" s="13">
        <v>8</v>
      </c>
      <c r="AC26" s="13">
        <v>3</v>
      </c>
      <c r="AD26" s="13">
        <v>4</v>
      </c>
      <c r="AE26" s="13">
        <v>1</v>
      </c>
      <c r="AF26" s="15">
        <v>0</v>
      </c>
      <c r="AG26" s="14">
        <v>10</v>
      </c>
      <c r="AH26" s="13">
        <v>8</v>
      </c>
      <c r="AI26" s="13">
        <v>4</v>
      </c>
      <c r="AJ26" s="13">
        <v>6</v>
      </c>
      <c r="AK26" s="13">
        <v>3</v>
      </c>
      <c r="AL26" s="15">
        <v>5</v>
      </c>
      <c r="AM26" s="14">
        <v>18</v>
      </c>
      <c r="AN26" s="15">
        <v>0</v>
      </c>
    </row>
    <row r="27" spans="1:40" ht="15" customHeight="1" x14ac:dyDescent="0.3">
      <c r="A27" s="2" t="s">
        <v>329</v>
      </c>
      <c r="B27" s="9"/>
      <c r="C27" s="16">
        <v>0.02</v>
      </c>
      <c r="D27" s="17">
        <v>0.02</v>
      </c>
      <c r="E27" s="18">
        <v>0.03</v>
      </c>
      <c r="F27" s="17">
        <v>0.05</v>
      </c>
      <c r="G27" s="16">
        <v>0.03</v>
      </c>
      <c r="H27" s="16">
        <v>0.01</v>
      </c>
      <c r="I27" s="16">
        <v>0.02</v>
      </c>
      <c r="J27" s="16">
        <v>0</v>
      </c>
      <c r="K27" s="16">
        <v>0.01</v>
      </c>
      <c r="L27" s="20">
        <v>0.04</v>
      </c>
      <c r="M27" s="16">
        <v>0.02</v>
      </c>
      <c r="N27" s="18">
        <v>0.01</v>
      </c>
      <c r="O27" s="17">
        <v>0.02</v>
      </c>
      <c r="P27" s="16">
        <v>0.02</v>
      </c>
      <c r="Q27" s="16">
        <v>0.02</v>
      </c>
      <c r="R27" s="16">
        <v>0</v>
      </c>
      <c r="S27" s="16">
        <v>0.05</v>
      </c>
      <c r="T27" s="16">
        <v>0.04</v>
      </c>
      <c r="U27" s="16">
        <v>0.02</v>
      </c>
      <c r="V27" s="16">
        <v>0</v>
      </c>
      <c r="W27" s="16">
        <v>0</v>
      </c>
      <c r="X27" s="16">
        <v>0.02</v>
      </c>
      <c r="Y27" s="16">
        <v>0</v>
      </c>
      <c r="Z27" s="18">
        <v>0.02</v>
      </c>
      <c r="AA27" s="17">
        <v>0.02</v>
      </c>
      <c r="AB27" s="16">
        <v>0.04</v>
      </c>
      <c r="AC27" s="16">
        <v>0.12</v>
      </c>
      <c r="AD27" s="16">
        <v>0.04</v>
      </c>
      <c r="AE27" s="16">
        <v>0.02</v>
      </c>
      <c r="AF27" s="18">
        <v>0</v>
      </c>
      <c r="AG27" s="17">
        <v>0.02</v>
      </c>
      <c r="AH27" s="16">
        <v>0.02</v>
      </c>
      <c r="AI27" s="16">
        <v>0.02</v>
      </c>
      <c r="AJ27" s="16">
        <v>0.02</v>
      </c>
      <c r="AK27" s="16">
        <v>0.02</v>
      </c>
      <c r="AL27" s="18">
        <v>0.03</v>
      </c>
      <c r="AM27" s="17">
        <v>0.02</v>
      </c>
      <c r="AN27" s="18">
        <v>0</v>
      </c>
    </row>
    <row r="28" spans="1:40" ht="15" customHeight="1" x14ac:dyDescent="0.3">
      <c r="A28" s="2" t="s">
        <v>329</v>
      </c>
      <c r="B28" s="9"/>
      <c r="D28" s="22"/>
      <c r="E28" s="9"/>
      <c r="F28" s="10" t="s">
        <v>385</v>
      </c>
      <c r="N28" s="9"/>
      <c r="O28" s="22"/>
      <c r="Z28" s="9"/>
      <c r="AA28" s="22"/>
      <c r="AF28" s="9"/>
      <c r="AG28" s="22"/>
      <c r="AL28" s="9"/>
      <c r="AM28" s="22"/>
      <c r="AN28" s="9"/>
    </row>
    <row r="29" spans="1:40" ht="15" customHeight="1" x14ac:dyDescent="0.3">
      <c r="A29" s="2" t="s">
        <v>329</v>
      </c>
      <c r="B29" s="9" t="s">
        <v>960</v>
      </c>
      <c r="C29" s="13">
        <v>225</v>
      </c>
      <c r="D29" s="14">
        <v>119</v>
      </c>
      <c r="E29" s="15">
        <v>106</v>
      </c>
      <c r="F29" s="14">
        <v>31</v>
      </c>
      <c r="G29" s="13">
        <v>75</v>
      </c>
      <c r="H29" s="13">
        <v>49</v>
      </c>
      <c r="I29" s="13">
        <v>35</v>
      </c>
      <c r="J29" s="13">
        <v>18</v>
      </c>
      <c r="K29" s="13">
        <v>16</v>
      </c>
      <c r="L29" s="13">
        <v>107</v>
      </c>
      <c r="M29" s="13">
        <v>85</v>
      </c>
      <c r="N29" s="15">
        <v>34</v>
      </c>
      <c r="O29" s="14">
        <v>156</v>
      </c>
      <c r="P29" s="13">
        <v>43</v>
      </c>
      <c r="Q29" s="13">
        <v>19</v>
      </c>
      <c r="R29" s="13">
        <v>9</v>
      </c>
      <c r="S29" s="13">
        <v>15</v>
      </c>
      <c r="T29" s="13">
        <v>26</v>
      </c>
      <c r="U29" s="13">
        <v>23</v>
      </c>
      <c r="V29" s="13">
        <v>0</v>
      </c>
      <c r="W29" s="13">
        <v>2</v>
      </c>
      <c r="X29" s="13">
        <v>11</v>
      </c>
      <c r="Y29" s="13">
        <v>12</v>
      </c>
      <c r="Z29" s="15">
        <v>66</v>
      </c>
      <c r="AA29" s="14">
        <v>145</v>
      </c>
      <c r="AB29" s="13">
        <v>80</v>
      </c>
      <c r="AC29" s="13">
        <v>6</v>
      </c>
      <c r="AD29" s="13">
        <v>48</v>
      </c>
      <c r="AE29" s="13">
        <v>24</v>
      </c>
      <c r="AF29" s="15">
        <v>2</v>
      </c>
      <c r="AG29" s="14">
        <v>124</v>
      </c>
      <c r="AH29" s="13">
        <v>101</v>
      </c>
      <c r="AI29" s="13">
        <v>59</v>
      </c>
      <c r="AJ29" s="13">
        <v>65</v>
      </c>
      <c r="AK29" s="13">
        <v>46</v>
      </c>
      <c r="AL29" s="15">
        <v>55</v>
      </c>
      <c r="AM29" s="14">
        <v>225</v>
      </c>
      <c r="AN29" s="15">
        <v>0</v>
      </c>
    </row>
    <row r="30" spans="1:40" ht="15" customHeight="1" x14ac:dyDescent="0.3">
      <c r="A30" s="2" t="s">
        <v>329</v>
      </c>
      <c r="B30" s="9"/>
      <c r="C30" s="16">
        <v>0.28999999999999998</v>
      </c>
      <c r="D30" s="17">
        <v>0.32</v>
      </c>
      <c r="E30" s="18">
        <v>0.26</v>
      </c>
      <c r="F30" s="17">
        <v>0.27</v>
      </c>
      <c r="G30" s="20">
        <v>0.36</v>
      </c>
      <c r="H30" s="16">
        <v>0.31</v>
      </c>
      <c r="I30" s="16">
        <v>0.24</v>
      </c>
      <c r="J30" s="16">
        <v>0.24</v>
      </c>
      <c r="K30" s="16">
        <v>0.22</v>
      </c>
      <c r="L30" s="20">
        <v>0.33</v>
      </c>
      <c r="M30" s="16">
        <v>0.28000000000000003</v>
      </c>
      <c r="N30" s="18">
        <v>0.23</v>
      </c>
      <c r="O30" s="19">
        <v>0.33</v>
      </c>
      <c r="P30" s="16">
        <v>0.26</v>
      </c>
      <c r="Q30" s="16">
        <v>0.31</v>
      </c>
      <c r="R30" s="16">
        <v>0.42</v>
      </c>
      <c r="S30" s="16">
        <v>0.24</v>
      </c>
      <c r="T30" s="20">
        <v>0.2</v>
      </c>
      <c r="U30" s="16">
        <v>0.38</v>
      </c>
      <c r="V30" s="16">
        <v>0</v>
      </c>
      <c r="W30" s="16">
        <v>0.17</v>
      </c>
      <c r="X30" s="16">
        <v>0.21</v>
      </c>
      <c r="Y30" s="16">
        <v>0.23</v>
      </c>
      <c r="Z30" s="21">
        <v>0.41</v>
      </c>
      <c r="AA30" s="19">
        <v>0.25</v>
      </c>
      <c r="AB30" s="20">
        <v>0.42</v>
      </c>
      <c r="AC30" s="16">
        <v>0.24</v>
      </c>
      <c r="AD30" s="20">
        <v>0.47</v>
      </c>
      <c r="AE30" s="20">
        <v>0.46</v>
      </c>
      <c r="AF30" s="18">
        <v>0.17</v>
      </c>
      <c r="AG30" s="17">
        <v>0.28000000000000003</v>
      </c>
      <c r="AH30" s="16">
        <v>0.3</v>
      </c>
      <c r="AI30" s="16">
        <v>0.3</v>
      </c>
      <c r="AJ30" s="16">
        <v>0.26</v>
      </c>
      <c r="AK30" s="16">
        <v>0.28999999999999998</v>
      </c>
      <c r="AL30" s="18">
        <v>0.32</v>
      </c>
      <c r="AM30" s="17">
        <v>0.28999999999999998</v>
      </c>
      <c r="AN30" s="18">
        <v>0</v>
      </c>
    </row>
    <row r="31" spans="1:40" ht="15" customHeight="1" x14ac:dyDescent="0.3">
      <c r="A31" s="2" t="s">
        <v>329</v>
      </c>
      <c r="B31" s="9"/>
      <c r="D31" s="22"/>
      <c r="E31" s="9"/>
      <c r="F31" s="22"/>
      <c r="G31" s="12" t="s">
        <v>447</v>
      </c>
      <c r="L31" s="12" t="s">
        <v>385</v>
      </c>
      <c r="N31" s="9"/>
      <c r="O31" s="10" t="s">
        <v>382</v>
      </c>
      <c r="U31" s="12" t="s">
        <v>382</v>
      </c>
      <c r="Z31" s="11" t="s">
        <v>1419</v>
      </c>
      <c r="AA31" s="22"/>
      <c r="AB31" s="12" t="s">
        <v>377</v>
      </c>
      <c r="AD31" s="12" t="s">
        <v>377</v>
      </c>
      <c r="AE31" s="12" t="s">
        <v>377</v>
      </c>
      <c r="AF31" s="9"/>
      <c r="AG31" s="22"/>
      <c r="AL31" s="9"/>
      <c r="AM31" s="22"/>
      <c r="AN31" s="9"/>
    </row>
    <row r="32" spans="1:40" ht="15" customHeight="1" x14ac:dyDescent="0.3">
      <c r="A32" s="2" t="s">
        <v>329</v>
      </c>
      <c r="B32" s="9" t="s">
        <v>970</v>
      </c>
      <c r="C32" s="13">
        <v>274</v>
      </c>
      <c r="D32" s="14">
        <v>130</v>
      </c>
      <c r="E32" s="15">
        <v>144</v>
      </c>
      <c r="F32" s="14">
        <v>45</v>
      </c>
      <c r="G32" s="13">
        <v>66</v>
      </c>
      <c r="H32" s="13">
        <v>57</v>
      </c>
      <c r="I32" s="13">
        <v>50</v>
      </c>
      <c r="J32" s="13">
        <v>30</v>
      </c>
      <c r="K32" s="13">
        <v>26</v>
      </c>
      <c r="L32" s="13">
        <v>111</v>
      </c>
      <c r="M32" s="13">
        <v>107</v>
      </c>
      <c r="N32" s="15">
        <v>56</v>
      </c>
      <c r="O32" s="14">
        <v>147</v>
      </c>
      <c r="P32" s="13">
        <v>63</v>
      </c>
      <c r="Q32" s="13">
        <v>17</v>
      </c>
      <c r="R32" s="13">
        <v>6</v>
      </c>
      <c r="S32" s="13">
        <v>25</v>
      </c>
      <c r="T32" s="13">
        <v>64</v>
      </c>
      <c r="U32" s="13">
        <v>15</v>
      </c>
      <c r="V32" s="13">
        <v>0</v>
      </c>
      <c r="W32" s="13">
        <v>4</v>
      </c>
      <c r="X32" s="13">
        <v>18</v>
      </c>
      <c r="Y32" s="13">
        <v>21</v>
      </c>
      <c r="Z32" s="15">
        <v>41</v>
      </c>
      <c r="AA32" s="14">
        <v>235</v>
      </c>
      <c r="AB32" s="13">
        <v>39</v>
      </c>
      <c r="AC32" s="13">
        <v>7</v>
      </c>
      <c r="AD32" s="13">
        <v>17</v>
      </c>
      <c r="AE32" s="13">
        <v>9</v>
      </c>
      <c r="AF32" s="15">
        <v>5</v>
      </c>
      <c r="AG32" s="14">
        <v>162</v>
      </c>
      <c r="AH32" s="13">
        <v>111</v>
      </c>
      <c r="AI32" s="13">
        <v>67</v>
      </c>
      <c r="AJ32" s="13">
        <v>95</v>
      </c>
      <c r="AK32" s="13">
        <v>52</v>
      </c>
      <c r="AL32" s="15">
        <v>59</v>
      </c>
      <c r="AM32" s="14">
        <v>274</v>
      </c>
      <c r="AN32" s="15">
        <v>0</v>
      </c>
    </row>
    <row r="33" spans="1:40" ht="15" customHeight="1" x14ac:dyDescent="0.3">
      <c r="A33" s="2" t="s">
        <v>329</v>
      </c>
      <c r="B33" s="9"/>
      <c r="C33" s="16">
        <v>0.35</v>
      </c>
      <c r="D33" s="17">
        <v>0.35</v>
      </c>
      <c r="E33" s="18">
        <v>0.36</v>
      </c>
      <c r="F33" s="17">
        <v>0.39</v>
      </c>
      <c r="G33" s="16">
        <v>0.32</v>
      </c>
      <c r="H33" s="16">
        <v>0.36</v>
      </c>
      <c r="I33" s="16">
        <v>0.34</v>
      </c>
      <c r="J33" s="16">
        <v>0.39</v>
      </c>
      <c r="K33" s="16">
        <v>0.37</v>
      </c>
      <c r="L33" s="16">
        <v>0.34</v>
      </c>
      <c r="M33" s="16">
        <v>0.35</v>
      </c>
      <c r="N33" s="18">
        <v>0.38</v>
      </c>
      <c r="O33" s="19">
        <v>0.31</v>
      </c>
      <c r="P33" s="16">
        <v>0.38</v>
      </c>
      <c r="Q33" s="16">
        <v>0.28000000000000003</v>
      </c>
      <c r="R33" s="16">
        <v>0.28000000000000003</v>
      </c>
      <c r="S33" s="16">
        <v>0.42</v>
      </c>
      <c r="T33" s="20">
        <v>0.48</v>
      </c>
      <c r="U33" s="20">
        <v>0.24</v>
      </c>
      <c r="V33" s="16">
        <v>0</v>
      </c>
      <c r="W33" s="16">
        <v>0.47</v>
      </c>
      <c r="X33" s="16">
        <v>0.34</v>
      </c>
      <c r="Y33" s="16">
        <v>0.41</v>
      </c>
      <c r="Z33" s="21">
        <v>0.25</v>
      </c>
      <c r="AA33" s="19">
        <v>0.4</v>
      </c>
      <c r="AB33" s="20">
        <v>0.2</v>
      </c>
      <c r="AC33" s="16">
        <v>0.3</v>
      </c>
      <c r="AD33" s="20">
        <v>0.16</v>
      </c>
      <c r="AE33" s="20">
        <v>0.17</v>
      </c>
      <c r="AF33" s="18">
        <v>0.48</v>
      </c>
      <c r="AG33" s="17">
        <v>0.36</v>
      </c>
      <c r="AH33" s="16">
        <v>0.34</v>
      </c>
      <c r="AI33" s="16">
        <v>0.34</v>
      </c>
      <c r="AJ33" s="16">
        <v>0.38</v>
      </c>
      <c r="AK33" s="16">
        <v>0.33</v>
      </c>
      <c r="AL33" s="18">
        <v>0.34</v>
      </c>
      <c r="AM33" s="17">
        <v>0.35</v>
      </c>
      <c r="AN33" s="18">
        <v>0</v>
      </c>
    </row>
    <row r="34" spans="1:40" ht="15" customHeight="1" x14ac:dyDescent="0.3">
      <c r="A34" s="2" t="s">
        <v>329</v>
      </c>
      <c r="B34" s="9"/>
      <c r="C34" s="28"/>
      <c r="D34" s="29"/>
      <c r="E34" s="30"/>
      <c r="F34" s="29"/>
      <c r="G34" s="28"/>
      <c r="H34" s="28"/>
      <c r="I34" s="28"/>
      <c r="J34" s="28"/>
      <c r="K34" s="28"/>
      <c r="L34" s="28"/>
      <c r="M34" s="28"/>
      <c r="N34" s="30"/>
      <c r="O34" s="29"/>
      <c r="P34" s="47" t="s">
        <v>532</v>
      </c>
      <c r="Q34" s="28"/>
      <c r="R34" s="28"/>
      <c r="S34" s="47" t="s">
        <v>532</v>
      </c>
      <c r="T34" s="47" t="s">
        <v>603</v>
      </c>
      <c r="U34" s="28"/>
      <c r="V34" s="28"/>
      <c r="W34" s="28"/>
      <c r="X34" s="28"/>
      <c r="Y34" s="47" t="s">
        <v>532</v>
      </c>
      <c r="Z34" s="30"/>
      <c r="AA34" s="49" t="s">
        <v>436</v>
      </c>
      <c r="AB34" s="28"/>
      <c r="AC34" s="28"/>
      <c r="AD34" s="28"/>
      <c r="AE34" s="28"/>
      <c r="AF34" s="30"/>
      <c r="AG34" s="29"/>
      <c r="AH34" s="28"/>
      <c r="AI34" s="28"/>
      <c r="AJ34" s="28"/>
      <c r="AK34" s="28"/>
      <c r="AL34" s="30"/>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7D00-000000000000}"/>
  </hyperlinks>
  <pageMargins left="0.7" right="0.7" top="0.75" bottom="0.75" header="0.3" footer="0.3"/>
  <headerFooter>
    <oddHeader>&amp;L&amp;"Aptos"&amp;12&amp;K000000 Classification: CONFIDENTIAL&amp;1#_x000D_</oddHeader>
  </headerFooter>
</worksheet>
</file>

<file path=xl/worksheets/sheet1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E00-000000000000}">
  <dimension ref="A1:AN34"/>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1420</v>
      </c>
    </row>
    <row r="4" spans="1:40" x14ac:dyDescent="0.3">
      <c r="A4" s="2" t="s">
        <v>329</v>
      </c>
      <c r="B4" s="2" t="s">
        <v>1421</v>
      </c>
    </row>
    <row r="5" spans="1:40" x14ac:dyDescent="0.3">
      <c r="A5" s="2" t="s">
        <v>329</v>
      </c>
      <c r="B5" s="2" t="s">
        <v>85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383</v>
      </c>
      <c r="M8" s="12" t="s">
        <v>384</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465</v>
      </c>
      <c r="AK8" s="12" t="s">
        <v>466</v>
      </c>
      <c r="AL8" s="11" t="s">
        <v>390</v>
      </c>
      <c r="AM8" s="10" t="s">
        <v>377</v>
      </c>
      <c r="AN8" s="11" t="s">
        <v>463</v>
      </c>
    </row>
    <row r="9" spans="1:40" ht="15" customHeight="1" x14ac:dyDescent="0.3">
      <c r="A9" s="2" t="s">
        <v>329</v>
      </c>
      <c r="B9" s="9" t="s">
        <v>391</v>
      </c>
      <c r="C9" s="13">
        <v>336</v>
      </c>
      <c r="D9" s="14">
        <v>179</v>
      </c>
      <c r="E9" s="15">
        <v>156</v>
      </c>
      <c r="F9" s="14">
        <v>33</v>
      </c>
      <c r="G9" s="13">
        <v>82</v>
      </c>
      <c r="H9" s="13">
        <v>79</v>
      </c>
      <c r="I9" s="13">
        <v>54</v>
      </c>
      <c r="J9" s="13">
        <v>44</v>
      </c>
      <c r="K9" s="13">
        <v>44</v>
      </c>
      <c r="L9" s="13">
        <v>115</v>
      </c>
      <c r="M9" s="13">
        <v>133</v>
      </c>
      <c r="N9" s="15">
        <v>88</v>
      </c>
      <c r="O9" s="14">
        <v>213</v>
      </c>
      <c r="P9" s="13">
        <v>69</v>
      </c>
      <c r="Q9" s="13">
        <v>35</v>
      </c>
      <c r="R9" s="13">
        <v>8</v>
      </c>
      <c r="S9" s="13">
        <v>21</v>
      </c>
      <c r="T9" s="13">
        <v>54</v>
      </c>
      <c r="U9" s="13">
        <v>30</v>
      </c>
      <c r="V9" s="13">
        <v>0</v>
      </c>
      <c r="W9" s="13">
        <v>7</v>
      </c>
      <c r="X9" s="13">
        <v>23</v>
      </c>
      <c r="Y9" s="13">
        <v>20</v>
      </c>
      <c r="Z9" s="15">
        <v>69</v>
      </c>
      <c r="AA9" s="14">
        <v>252</v>
      </c>
      <c r="AB9" s="13">
        <v>81</v>
      </c>
      <c r="AC9" s="13">
        <v>9</v>
      </c>
      <c r="AD9" s="13">
        <v>45</v>
      </c>
      <c r="AE9" s="13">
        <v>24</v>
      </c>
      <c r="AF9" s="15">
        <v>3</v>
      </c>
      <c r="AG9" s="14">
        <v>198</v>
      </c>
      <c r="AH9" s="13">
        <v>138</v>
      </c>
      <c r="AI9" s="13">
        <v>100</v>
      </c>
      <c r="AJ9" s="13">
        <v>98</v>
      </c>
      <c r="AK9" s="13">
        <v>62</v>
      </c>
      <c r="AL9" s="15">
        <v>76</v>
      </c>
      <c r="AM9" s="14">
        <v>336</v>
      </c>
      <c r="AN9" s="15">
        <v>0</v>
      </c>
    </row>
    <row r="10" spans="1:40" ht="15" customHeight="1" x14ac:dyDescent="0.3">
      <c r="A10" s="2" t="s">
        <v>329</v>
      </c>
      <c r="B10" s="9" t="s">
        <v>338</v>
      </c>
      <c r="C10" s="13">
        <v>321</v>
      </c>
      <c r="D10" s="14">
        <v>173</v>
      </c>
      <c r="E10" s="15">
        <v>148</v>
      </c>
      <c r="F10" s="14">
        <v>31</v>
      </c>
      <c r="G10" s="13">
        <v>77</v>
      </c>
      <c r="H10" s="13">
        <v>76</v>
      </c>
      <c r="I10" s="13">
        <v>52</v>
      </c>
      <c r="J10" s="13">
        <v>41</v>
      </c>
      <c r="K10" s="13">
        <v>43</v>
      </c>
      <c r="L10" s="13">
        <v>108</v>
      </c>
      <c r="M10" s="13">
        <v>128</v>
      </c>
      <c r="N10" s="15">
        <v>84</v>
      </c>
      <c r="O10" s="14">
        <v>206</v>
      </c>
      <c r="P10" s="13">
        <v>64</v>
      </c>
      <c r="Q10" s="13">
        <v>30</v>
      </c>
      <c r="R10" s="13">
        <v>7</v>
      </c>
      <c r="S10" s="13">
        <v>22</v>
      </c>
      <c r="T10" s="13">
        <v>51</v>
      </c>
      <c r="U10" s="13">
        <v>28</v>
      </c>
      <c r="V10" s="13">
        <v>0</v>
      </c>
      <c r="W10" s="13">
        <v>6</v>
      </c>
      <c r="X10" s="13">
        <v>22</v>
      </c>
      <c r="Y10" s="13">
        <v>19</v>
      </c>
      <c r="Z10" s="15">
        <v>72</v>
      </c>
      <c r="AA10" s="14">
        <v>243</v>
      </c>
      <c r="AB10" s="13">
        <v>78</v>
      </c>
      <c r="AC10" s="13">
        <v>9</v>
      </c>
      <c r="AD10" s="13">
        <v>42</v>
      </c>
      <c r="AE10" s="13">
        <v>21</v>
      </c>
      <c r="AF10" s="15">
        <v>6</v>
      </c>
      <c r="AG10" s="14">
        <v>188</v>
      </c>
      <c r="AH10" s="13">
        <v>132</v>
      </c>
      <c r="AI10" s="13">
        <v>89</v>
      </c>
      <c r="AJ10" s="13">
        <v>99</v>
      </c>
      <c r="AK10" s="13">
        <v>63</v>
      </c>
      <c r="AL10" s="15">
        <v>69</v>
      </c>
      <c r="AM10" s="14">
        <v>321</v>
      </c>
      <c r="AN10" s="15">
        <v>0</v>
      </c>
    </row>
    <row r="11" spans="1:40" ht="15" customHeight="1" x14ac:dyDescent="0.3">
      <c r="A11" s="2" t="s">
        <v>329</v>
      </c>
      <c r="B11" s="9" t="s">
        <v>909</v>
      </c>
      <c r="C11" s="13">
        <v>54</v>
      </c>
      <c r="D11" s="14">
        <v>28</v>
      </c>
      <c r="E11" s="15">
        <v>26</v>
      </c>
      <c r="F11" s="14">
        <v>6</v>
      </c>
      <c r="G11" s="13">
        <v>13</v>
      </c>
      <c r="H11" s="13">
        <v>13</v>
      </c>
      <c r="I11" s="13">
        <v>10</v>
      </c>
      <c r="J11" s="13">
        <v>5</v>
      </c>
      <c r="K11" s="13">
        <v>7</v>
      </c>
      <c r="L11" s="13">
        <v>19</v>
      </c>
      <c r="M11" s="13">
        <v>23</v>
      </c>
      <c r="N11" s="15">
        <v>12</v>
      </c>
      <c r="O11" s="14">
        <v>38</v>
      </c>
      <c r="P11" s="13">
        <v>9</v>
      </c>
      <c r="Q11" s="13">
        <v>7</v>
      </c>
      <c r="R11" s="13">
        <v>1</v>
      </c>
      <c r="S11" s="13">
        <v>5</v>
      </c>
      <c r="T11" s="13">
        <v>7</v>
      </c>
      <c r="U11" s="13">
        <v>6</v>
      </c>
      <c r="V11" s="13">
        <v>0</v>
      </c>
      <c r="W11" s="13">
        <v>2</v>
      </c>
      <c r="X11" s="13">
        <v>2</v>
      </c>
      <c r="Y11" s="13">
        <v>3</v>
      </c>
      <c r="Z11" s="15">
        <v>14</v>
      </c>
      <c r="AA11" s="14">
        <v>37</v>
      </c>
      <c r="AB11" s="13">
        <v>17</v>
      </c>
      <c r="AC11" s="13">
        <v>2</v>
      </c>
      <c r="AD11" s="13">
        <v>11</v>
      </c>
      <c r="AE11" s="13">
        <v>4</v>
      </c>
      <c r="AF11" s="15">
        <v>0</v>
      </c>
      <c r="AG11" s="14">
        <v>28</v>
      </c>
      <c r="AH11" s="13">
        <v>26</v>
      </c>
      <c r="AI11" s="13">
        <v>15</v>
      </c>
      <c r="AJ11" s="13">
        <v>13</v>
      </c>
      <c r="AK11" s="13">
        <v>12</v>
      </c>
      <c r="AL11" s="15">
        <v>14</v>
      </c>
      <c r="AM11" s="14">
        <v>54</v>
      </c>
      <c r="AN11" s="15">
        <v>0</v>
      </c>
    </row>
    <row r="12" spans="1:40" ht="15" customHeight="1" x14ac:dyDescent="0.3">
      <c r="A12" s="2" t="s">
        <v>329</v>
      </c>
      <c r="B12" s="9"/>
      <c r="C12" s="16">
        <v>0.17</v>
      </c>
      <c r="D12" s="17">
        <v>0.16</v>
      </c>
      <c r="E12" s="18">
        <v>0.18</v>
      </c>
      <c r="F12" s="17">
        <v>0.2</v>
      </c>
      <c r="G12" s="16">
        <v>0.17</v>
      </c>
      <c r="H12" s="16">
        <v>0.17</v>
      </c>
      <c r="I12" s="16">
        <v>0.19</v>
      </c>
      <c r="J12" s="16">
        <v>0.12</v>
      </c>
      <c r="K12" s="16">
        <v>0.16</v>
      </c>
      <c r="L12" s="16">
        <v>0.18</v>
      </c>
      <c r="M12" s="16">
        <v>0.18</v>
      </c>
      <c r="N12" s="18">
        <v>0.14000000000000001</v>
      </c>
      <c r="O12" s="17">
        <v>0.19</v>
      </c>
      <c r="P12" s="16">
        <v>0.14000000000000001</v>
      </c>
      <c r="Q12" s="16">
        <v>0.24</v>
      </c>
      <c r="R12" s="16">
        <v>0.12</v>
      </c>
      <c r="S12" s="16">
        <v>0.21</v>
      </c>
      <c r="T12" s="16">
        <v>0.14000000000000001</v>
      </c>
      <c r="U12" s="16">
        <v>0.21</v>
      </c>
      <c r="V12" s="16">
        <v>0</v>
      </c>
      <c r="W12" s="16">
        <v>0.27</v>
      </c>
      <c r="X12" s="16">
        <v>0.08</v>
      </c>
      <c r="Y12" s="16">
        <v>0.14000000000000001</v>
      </c>
      <c r="Z12" s="18">
        <v>0.19</v>
      </c>
      <c r="AA12" s="17">
        <v>0.15</v>
      </c>
      <c r="AB12" s="16">
        <v>0.22</v>
      </c>
      <c r="AC12" s="16">
        <v>0.22</v>
      </c>
      <c r="AD12" s="16">
        <v>0.25</v>
      </c>
      <c r="AE12" s="16">
        <v>0.21</v>
      </c>
      <c r="AF12" s="18">
        <v>0</v>
      </c>
      <c r="AG12" s="17">
        <v>0.15</v>
      </c>
      <c r="AH12" s="16">
        <v>0.2</v>
      </c>
      <c r="AI12" s="16">
        <v>0.16</v>
      </c>
      <c r="AJ12" s="16">
        <v>0.13</v>
      </c>
      <c r="AK12" s="16">
        <v>0.2</v>
      </c>
      <c r="AL12" s="18">
        <v>0.2</v>
      </c>
      <c r="AM12" s="17">
        <v>0.17</v>
      </c>
      <c r="AN12" s="18">
        <v>0</v>
      </c>
    </row>
    <row r="13" spans="1:40" ht="15" customHeight="1" x14ac:dyDescent="0.3">
      <c r="A13" s="2" t="s">
        <v>329</v>
      </c>
      <c r="B13" s="9" t="s">
        <v>922</v>
      </c>
      <c r="C13" s="13">
        <v>91</v>
      </c>
      <c r="D13" s="14">
        <v>54</v>
      </c>
      <c r="E13" s="15">
        <v>37</v>
      </c>
      <c r="F13" s="14">
        <v>8</v>
      </c>
      <c r="G13" s="13">
        <v>25</v>
      </c>
      <c r="H13" s="13">
        <v>22</v>
      </c>
      <c r="I13" s="13">
        <v>12</v>
      </c>
      <c r="J13" s="13">
        <v>12</v>
      </c>
      <c r="K13" s="13">
        <v>12</v>
      </c>
      <c r="L13" s="13">
        <v>34</v>
      </c>
      <c r="M13" s="13">
        <v>34</v>
      </c>
      <c r="N13" s="15">
        <v>23</v>
      </c>
      <c r="O13" s="14">
        <v>63</v>
      </c>
      <c r="P13" s="13">
        <v>15</v>
      </c>
      <c r="Q13" s="13">
        <v>8</v>
      </c>
      <c r="R13" s="13">
        <v>2</v>
      </c>
      <c r="S13" s="13">
        <v>4</v>
      </c>
      <c r="T13" s="13">
        <v>13</v>
      </c>
      <c r="U13" s="13">
        <v>9</v>
      </c>
      <c r="V13" s="13">
        <v>0</v>
      </c>
      <c r="W13" s="13">
        <v>1</v>
      </c>
      <c r="X13" s="13">
        <v>7</v>
      </c>
      <c r="Y13" s="13">
        <v>9</v>
      </c>
      <c r="Z13" s="15">
        <v>24</v>
      </c>
      <c r="AA13" s="14">
        <v>63</v>
      </c>
      <c r="AB13" s="13">
        <v>28</v>
      </c>
      <c r="AC13" s="13">
        <v>2</v>
      </c>
      <c r="AD13" s="13">
        <v>14</v>
      </c>
      <c r="AE13" s="13">
        <v>8</v>
      </c>
      <c r="AF13" s="15">
        <v>4</v>
      </c>
      <c r="AG13" s="14">
        <v>55</v>
      </c>
      <c r="AH13" s="13">
        <v>37</v>
      </c>
      <c r="AI13" s="13">
        <v>25</v>
      </c>
      <c r="AJ13" s="13">
        <v>30</v>
      </c>
      <c r="AK13" s="13">
        <v>17</v>
      </c>
      <c r="AL13" s="15">
        <v>20</v>
      </c>
      <c r="AM13" s="14">
        <v>91</v>
      </c>
      <c r="AN13" s="15">
        <v>0</v>
      </c>
    </row>
    <row r="14" spans="1:40" ht="15" customHeight="1" x14ac:dyDescent="0.3">
      <c r="A14" s="2" t="s">
        <v>329</v>
      </c>
      <c r="B14" s="9"/>
      <c r="C14" s="16">
        <v>0.28000000000000003</v>
      </c>
      <c r="D14" s="17">
        <v>0.31</v>
      </c>
      <c r="E14" s="18">
        <v>0.25</v>
      </c>
      <c r="F14" s="17">
        <v>0.26</v>
      </c>
      <c r="G14" s="16">
        <v>0.33</v>
      </c>
      <c r="H14" s="16">
        <v>0.28999999999999998</v>
      </c>
      <c r="I14" s="16">
        <v>0.23</v>
      </c>
      <c r="J14" s="16">
        <v>0.28999999999999998</v>
      </c>
      <c r="K14" s="16">
        <v>0.27</v>
      </c>
      <c r="L14" s="16">
        <v>0.31</v>
      </c>
      <c r="M14" s="16">
        <v>0.27</v>
      </c>
      <c r="N14" s="18">
        <v>0.28000000000000003</v>
      </c>
      <c r="O14" s="17">
        <v>0.31</v>
      </c>
      <c r="P14" s="16">
        <v>0.24</v>
      </c>
      <c r="Q14" s="16">
        <v>0.28000000000000003</v>
      </c>
      <c r="R14" s="16">
        <v>0.25</v>
      </c>
      <c r="S14" s="16">
        <v>0.18</v>
      </c>
      <c r="T14" s="16">
        <v>0.25</v>
      </c>
      <c r="U14" s="16">
        <v>0.31</v>
      </c>
      <c r="V14" s="16">
        <v>0</v>
      </c>
      <c r="W14" s="16">
        <v>0.14000000000000001</v>
      </c>
      <c r="X14" s="16">
        <v>0.3</v>
      </c>
      <c r="Y14" s="16">
        <v>0.48</v>
      </c>
      <c r="Z14" s="18">
        <v>0.33</v>
      </c>
      <c r="AA14" s="17">
        <v>0.26</v>
      </c>
      <c r="AB14" s="16">
        <v>0.36</v>
      </c>
      <c r="AC14" s="16">
        <v>0.22</v>
      </c>
      <c r="AD14" s="16">
        <v>0.34</v>
      </c>
      <c r="AE14" s="16">
        <v>0.37</v>
      </c>
      <c r="AF14" s="18">
        <v>0.66</v>
      </c>
      <c r="AG14" s="17">
        <v>0.28999999999999998</v>
      </c>
      <c r="AH14" s="16">
        <v>0.28000000000000003</v>
      </c>
      <c r="AI14" s="16">
        <v>0.28000000000000003</v>
      </c>
      <c r="AJ14" s="16">
        <v>0.3</v>
      </c>
      <c r="AK14" s="16">
        <v>0.26</v>
      </c>
      <c r="AL14" s="18">
        <v>0.28999999999999998</v>
      </c>
      <c r="AM14" s="17">
        <v>0.28000000000000003</v>
      </c>
      <c r="AN14" s="18">
        <v>0</v>
      </c>
    </row>
    <row r="15" spans="1:40" ht="15" customHeight="1" x14ac:dyDescent="0.3">
      <c r="A15" s="2" t="s">
        <v>329</v>
      </c>
      <c r="B15" s="9" t="s">
        <v>930</v>
      </c>
      <c r="C15" s="13">
        <v>115</v>
      </c>
      <c r="D15" s="14">
        <v>62</v>
      </c>
      <c r="E15" s="15">
        <v>53</v>
      </c>
      <c r="F15" s="14">
        <v>16</v>
      </c>
      <c r="G15" s="13">
        <v>22</v>
      </c>
      <c r="H15" s="13">
        <v>28</v>
      </c>
      <c r="I15" s="13">
        <v>19</v>
      </c>
      <c r="J15" s="13">
        <v>12</v>
      </c>
      <c r="K15" s="13">
        <v>19</v>
      </c>
      <c r="L15" s="13">
        <v>38</v>
      </c>
      <c r="M15" s="13">
        <v>47</v>
      </c>
      <c r="N15" s="15">
        <v>31</v>
      </c>
      <c r="O15" s="14">
        <v>72</v>
      </c>
      <c r="P15" s="13">
        <v>22</v>
      </c>
      <c r="Q15" s="13">
        <v>13</v>
      </c>
      <c r="R15" s="13">
        <v>2</v>
      </c>
      <c r="S15" s="13">
        <v>7</v>
      </c>
      <c r="T15" s="13">
        <v>21</v>
      </c>
      <c r="U15" s="13">
        <v>11</v>
      </c>
      <c r="V15" s="13">
        <v>0</v>
      </c>
      <c r="W15" s="13">
        <v>4</v>
      </c>
      <c r="X15" s="13">
        <v>8</v>
      </c>
      <c r="Y15" s="13">
        <v>4</v>
      </c>
      <c r="Z15" s="15">
        <v>25</v>
      </c>
      <c r="AA15" s="14">
        <v>98</v>
      </c>
      <c r="AB15" s="13">
        <v>17</v>
      </c>
      <c r="AC15" s="13">
        <v>1</v>
      </c>
      <c r="AD15" s="13">
        <v>12</v>
      </c>
      <c r="AE15" s="13">
        <v>4</v>
      </c>
      <c r="AF15" s="15">
        <v>0</v>
      </c>
      <c r="AG15" s="14">
        <v>69</v>
      </c>
      <c r="AH15" s="13">
        <v>46</v>
      </c>
      <c r="AI15" s="13">
        <v>37</v>
      </c>
      <c r="AJ15" s="13">
        <v>32</v>
      </c>
      <c r="AK15" s="13">
        <v>22</v>
      </c>
      <c r="AL15" s="15">
        <v>24</v>
      </c>
      <c r="AM15" s="14">
        <v>115</v>
      </c>
      <c r="AN15" s="15">
        <v>0</v>
      </c>
    </row>
    <row r="16" spans="1:40" ht="15" customHeight="1" x14ac:dyDescent="0.3">
      <c r="A16" s="2" t="s">
        <v>329</v>
      </c>
      <c r="B16" s="9"/>
      <c r="C16" s="16">
        <v>0.36</v>
      </c>
      <c r="D16" s="17">
        <v>0.36</v>
      </c>
      <c r="E16" s="18">
        <v>0.36</v>
      </c>
      <c r="F16" s="17">
        <v>0.51</v>
      </c>
      <c r="G16" s="16">
        <v>0.28000000000000003</v>
      </c>
      <c r="H16" s="16">
        <v>0.37</v>
      </c>
      <c r="I16" s="16">
        <v>0.36</v>
      </c>
      <c r="J16" s="16">
        <v>0.28999999999999998</v>
      </c>
      <c r="K16" s="16">
        <v>0.44</v>
      </c>
      <c r="L16" s="16">
        <v>0.35</v>
      </c>
      <c r="M16" s="16">
        <v>0.37</v>
      </c>
      <c r="N16" s="18">
        <v>0.37</v>
      </c>
      <c r="O16" s="17">
        <v>0.35</v>
      </c>
      <c r="P16" s="16">
        <v>0.35</v>
      </c>
      <c r="Q16" s="16">
        <v>0.42</v>
      </c>
      <c r="R16" s="16">
        <v>0.24</v>
      </c>
      <c r="S16" s="16">
        <v>0.32</v>
      </c>
      <c r="T16" s="16">
        <v>0.42</v>
      </c>
      <c r="U16" s="16">
        <v>0.38</v>
      </c>
      <c r="V16" s="16">
        <v>0</v>
      </c>
      <c r="W16" s="16">
        <v>0.59</v>
      </c>
      <c r="X16" s="16">
        <v>0.35</v>
      </c>
      <c r="Y16" s="16">
        <v>0.19</v>
      </c>
      <c r="Z16" s="18">
        <v>0.35</v>
      </c>
      <c r="AA16" s="19">
        <v>0.41</v>
      </c>
      <c r="AB16" s="20">
        <v>0.22</v>
      </c>
      <c r="AC16" s="16">
        <v>0.12</v>
      </c>
      <c r="AD16" s="16">
        <v>0.28000000000000003</v>
      </c>
      <c r="AE16" s="16">
        <v>0.19</v>
      </c>
      <c r="AF16" s="18">
        <v>0</v>
      </c>
      <c r="AG16" s="17">
        <v>0.37</v>
      </c>
      <c r="AH16" s="16">
        <v>0.35</v>
      </c>
      <c r="AI16" s="16">
        <v>0.42</v>
      </c>
      <c r="AJ16" s="16">
        <v>0.33</v>
      </c>
      <c r="AK16" s="16">
        <v>0.34</v>
      </c>
      <c r="AL16" s="18">
        <v>0.35</v>
      </c>
      <c r="AM16" s="17">
        <v>0.36</v>
      </c>
      <c r="AN16" s="18">
        <v>0</v>
      </c>
    </row>
    <row r="17" spans="1:40" ht="15" customHeight="1" x14ac:dyDescent="0.3">
      <c r="A17" s="2" t="s">
        <v>329</v>
      </c>
      <c r="B17" s="9"/>
      <c r="D17" s="22"/>
      <c r="E17" s="9"/>
      <c r="F17" s="10" t="s">
        <v>378</v>
      </c>
      <c r="N17" s="9"/>
      <c r="O17" s="22"/>
      <c r="Z17" s="9"/>
      <c r="AA17" s="10" t="s">
        <v>378</v>
      </c>
      <c r="AF17" s="9"/>
      <c r="AG17" s="22"/>
      <c r="AL17" s="9"/>
      <c r="AM17" s="22"/>
      <c r="AN17" s="9"/>
    </row>
    <row r="18" spans="1:40" ht="15" customHeight="1" x14ac:dyDescent="0.3">
      <c r="A18" s="2" t="s">
        <v>329</v>
      </c>
      <c r="B18" s="9" t="s">
        <v>940</v>
      </c>
      <c r="C18" s="13">
        <v>38</v>
      </c>
      <c r="D18" s="14">
        <v>20</v>
      </c>
      <c r="E18" s="15">
        <v>18</v>
      </c>
      <c r="F18" s="14">
        <v>1</v>
      </c>
      <c r="G18" s="13">
        <v>10</v>
      </c>
      <c r="H18" s="13">
        <v>8</v>
      </c>
      <c r="I18" s="13">
        <v>6</v>
      </c>
      <c r="J18" s="13">
        <v>9</v>
      </c>
      <c r="K18" s="13">
        <v>5</v>
      </c>
      <c r="L18" s="13">
        <v>11</v>
      </c>
      <c r="M18" s="13">
        <v>13</v>
      </c>
      <c r="N18" s="15">
        <v>14</v>
      </c>
      <c r="O18" s="14">
        <v>21</v>
      </c>
      <c r="P18" s="13">
        <v>12</v>
      </c>
      <c r="Q18" s="13">
        <v>1</v>
      </c>
      <c r="R18" s="13">
        <v>2</v>
      </c>
      <c r="S18" s="13">
        <v>5</v>
      </c>
      <c r="T18" s="13">
        <v>5</v>
      </c>
      <c r="U18" s="13">
        <v>2</v>
      </c>
      <c r="V18" s="13">
        <v>0</v>
      </c>
      <c r="W18" s="13">
        <v>0</v>
      </c>
      <c r="X18" s="13">
        <v>4</v>
      </c>
      <c r="Y18" s="13">
        <v>2</v>
      </c>
      <c r="Z18" s="15">
        <v>5</v>
      </c>
      <c r="AA18" s="14">
        <v>28</v>
      </c>
      <c r="AB18" s="13">
        <v>10</v>
      </c>
      <c r="AC18" s="13">
        <v>3</v>
      </c>
      <c r="AD18" s="13">
        <v>4</v>
      </c>
      <c r="AE18" s="13">
        <v>3</v>
      </c>
      <c r="AF18" s="15">
        <v>0</v>
      </c>
      <c r="AG18" s="14">
        <v>23</v>
      </c>
      <c r="AH18" s="13">
        <v>15</v>
      </c>
      <c r="AI18" s="13">
        <v>6</v>
      </c>
      <c r="AJ18" s="13">
        <v>17</v>
      </c>
      <c r="AK18" s="13">
        <v>9</v>
      </c>
      <c r="AL18" s="15">
        <v>6</v>
      </c>
      <c r="AM18" s="14">
        <v>38</v>
      </c>
      <c r="AN18" s="15">
        <v>0</v>
      </c>
    </row>
    <row r="19" spans="1:40" ht="15" customHeight="1" x14ac:dyDescent="0.3">
      <c r="A19" s="2" t="s">
        <v>329</v>
      </c>
      <c r="B19" s="9"/>
      <c r="C19" s="16">
        <v>0.12</v>
      </c>
      <c r="D19" s="17">
        <v>0.12</v>
      </c>
      <c r="E19" s="18">
        <v>0.12</v>
      </c>
      <c r="F19" s="17">
        <v>0.03</v>
      </c>
      <c r="G19" s="16">
        <v>0.13</v>
      </c>
      <c r="H19" s="16">
        <v>0.1</v>
      </c>
      <c r="I19" s="16">
        <v>0.11</v>
      </c>
      <c r="J19" s="20">
        <v>0.21</v>
      </c>
      <c r="K19" s="16">
        <v>0.12</v>
      </c>
      <c r="L19" s="16">
        <v>0.1</v>
      </c>
      <c r="M19" s="16">
        <v>0.1</v>
      </c>
      <c r="N19" s="18">
        <v>0.16</v>
      </c>
      <c r="O19" s="17">
        <v>0.1</v>
      </c>
      <c r="P19" s="16">
        <v>0.18</v>
      </c>
      <c r="Q19" s="16">
        <v>0.03</v>
      </c>
      <c r="R19" s="16">
        <v>0.28000000000000003</v>
      </c>
      <c r="S19" s="16">
        <v>0.24</v>
      </c>
      <c r="T19" s="16">
        <v>0.09</v>
      </c>
      <c r="U19" s="16">
        <v>7.0000000000000007E-2</v>
      </c>
      <c r="V19" s="16">
        <v>0</v>
      </c>
      <c r="W19" s="16">
        <v>0</v>
      </c>
      <c r="X19" s="16">
        <v>0.18</v>
      </c>
      <c r="Y19" s="16">
        <v>0.09</v>
      </c>
      <c r="Z19" s="18">
        <v>7.0000000000000007E-2</v>
      </c>
      <c r="AA19" s="17">
        <v>0.11</v>
      </c>
      <c r="AB19" s="16">
        <v>0.12</v>
      </c>
      <c r="AC19" s="16">
        <v>0.34</v>
      </c>
      <c r="AD19" s="16">
        <v>0.09</v>
      </c>
      <c r="AE19" s="16">
        <v>0.14000000000000001</v>
      </c>
      <c r="AF19" s="18">
        <v>0</v>
      </c>
      <c r="AG19" s="17">
        <v>0.12</v>
      </c>
      <c r="AH19" s="16">
        <v>0.11</v>
      </c>
      <c r="AI19" s="16">
        <v>7.0000000000000007E-2</v>
      </c>
      <c r="AJ19" s="16">
        <v>0.17</v>
      </c>
      <c r="AK19" s="16">
        <v>0.14000000000000001</v>
      </c>
      <c r="AL19" s="18">
        <v>0.08</v>
      </c>
      <c r="AM19" s="17">
        <v>0.12</v>
      </c>
      <c r="AN19" s="18">
        <v>0</v>
      </c>
    </row>
    <row r="20" spans="1:40" ht="15" customHeight="1" x14ac:dyDescent="0.3">
      <c r="A20" s="2" t="s">
        <v>329</v>
      </c>
      <c r="B20" s="9"/>
      <c r="D20" s="22"/>
      <c r="E20" s="9"/>
      <c r="F20" s="22"/>
      <c r="J20" s="12" t="s">
        <v>377</v>
      </c>
      <c r="N20" s="9"/>
      <c r="O20" s="22"/>
      <c r="P20" s="12" t="s">
        <v>379</v>
      </c>
      <c r="Z20" s="9"/>
      <c r="AA20" s="22"/>
      <c r="AF20" s="9"/>
      <c r="AG20" s="22"/>
      <c r="AJ20" s="12" t="s">
        <v>379</v>
      </c>
      <c r="AL20" s="9"/>
      <c r="AM20" s="22"/>
      <c r="AN20" s="9"/>
    </row>
    <row r="21" spans="1:40" ht="15" customHeight="1" x14ac:dyDescent="0.3">
      <c r="A21" s="2" t="s">
        <v>329</v>
      </c>
      <c r="B21" s="9" t="s">
        <v>950</v>
      </c>
      <c r="C21" s="13">
        <v>17</v>
      </c>
      <c r="D21" s="14">
        <v>6</v>
      </c>
      <c r="E21" s="15">
        <v>10</v>
      </c>
      <c r="F21" s="14">
        <v>0</v>
      </c>
      <c r="G21" s="13">
        <v>4</v>
      </c>
      <c r="H21" s="13">
        <v>4</v>
      </c>
      <c r="I21" s="13">
        <v>5</v>
      </c>
      <c r="J21" s="13">
        <v>3</v>
      </c>
      <c r="K21" s="13">
        <v>1</v>
      </c>
      <c r="L21" s="13">
        <v>4</v>
      </c>
      <c r="M21" s="13">
        <v>9</v>
      </c>
      <c r="N21" s="15">
        <v>4</v>
      </c>
      <c r="O21" s="14">
        <v>8</v>
      </c>
      <c r="P21" s="13">
        <v>4</v>
      </c>
      <c r="Q21" s="13">
        <v>1</v>
      </c>
      <c r="R21" s="13">
        <v>0</v>
      </c>
      <c r="S21" s="13">
        <v>1</v>
      </c>
      <c r="T21" s="13">
        <v>5</v>
      </c>
      <c r="U21" s="13">
        <v>0</v>
      </c>
      <c r="V21" s="13">
        <v>0</v>
      </c>
      <c r="W21" s="13">
        <v>0</v>
      </c>
      <c r="X21" s="13">
        <v>1</v>
      </c>
      <c r="Y21" s="13">
        <v>2</v>
      </c>
      <c r="Z21" s="15">
        <v>3</v>
      </c>
      <c r="AA21" s="14">
        <v>12</v>
      </c>
      <c r="AB21" s="13">
        <v>5</v>
      </c>
      <c r="AC21" s="13">
        <v>1</v>
      </c>
      <c r="AD21" s="13">
        <v>1</v>
      </c>
      <c r="AE21" s="13">
        <v>1</v>
      </c>
      <c r="AF21" s="15">
        <v>2</v>
      </c>
      <c r="AG21" s="14">
        <v>9</v>
      </c>
      <c r="AH21" s="13">
        <v>8</v>
      </c>
      <c r="AI21" s="13">
        <v>4</v>
      </c>
      <c r="AJ21" s="13">
        <v>5</v>
      </c>
      <c r="AK21" s="13">
        <v>4</v>
      </c>
      <c r="AL21" s="15">
        <v>4</v>
      </c>
      <c r="AM21" s="14">
        <v>17</v>
      </c>
      <c r="AN21" s="15">
        <v>0</v>
      </c>
    </row>
    <row r="22" spans="1:40" ht="15" customHeight="1" x14ac:dyDescent="0.3">
      <c r="A22" s="2" t="s">
        <v>329</v>
      </c>
      <c r="B22" s="9"/>
      <c r="C22" s="16">
        <v>0.05</v>
      </c>
      <c r="D22" s="17">
        <v>0.04</v>
      </c>
      <c r="E22" s="18">
        <v>7.0000000000000007E-2</v>
      </c>
      <c r="F22" s="17">
        <v>0</v>
      </c>
      <c r="G22" s="16">
        <v>0.05</v>
      </c>
      <c r="H22" s="16">
        <v>0.06</v>
      </c>
      <c r="I22" s="16">
        <v>0.09</v>
      </c>
      <c r="J22" s="16">
        <v>7.0000000000000007E-2</v>
      </c>
      <c r="K22" s="16">
        <v>0.02</v>
      </c>
      <c r="L22" s="16">
        <v>0.04</v>
      </c>
      <c r="M22" s="16">
        <v>7.0000000000000007E-2</v>
      </c>
      <c r="N22" s="18">
        <v>0.04</v>
      </c>
      <c r="O22" s="17">
        <v>0.04</v>
      </c>
      <c r="P22" s="16">
        <v>7.0000000000000007E-2</v>
      </c>
      <c r="Q22" s="16">
        <v>0.03</v>
      </c>
      <c r="R22" s="16">
        <v>0</v>
      </c>
      <c r="S22" s="16">
        <v>0.05</v>
      </c>
      <c r="T22" s="16">
        <v>0.09</v>
      </c>
      <c r="U22" s="16">
        <v>0</v>
      </c>
      <c r="V22" s="16">
        <v>0</v>
      </c>
      <c r="W22" s="16">
        <v>0</v>
      </c>
      <c r="X22" s="16">
        <v>0.04</v>
      </c>
      <c r="Y22" s="16">
        <v>0.1</v>
      </c>
      <c r="Z22" s="18">
        <v>0.04</v>
      </c>
      <c r="AA22" s="17">
        <v>0.05</v>
      </c>
      <c r="AB22" s="16">
        <v>0.06</v>
      </c>
      <c r="AC22" s="16">
        <v>0.11</v>
      </c>
      <c r="AD22" s="16">
        <v>0.02</v>
      </c>
      <c r="AE22" s="16">
        <v>0.04</v>
      </c>
      <c r="AF22" s="18">
        <v>0.34</v>
      </c>
      <c r="AG22" s="17">
        <v>0.05</v>
      </c>
      <c r="AH22" s="16">
        <v>0.06</v>
      </c>
      <c r="AI22" s="16">
        <v>0.05</v>
      </c>
      <c r="AJ22" s="16">
        <v>0.05</v>
      </c>
      <c r="AK22" s="16">
        <v>0.06</v>
      </c>
      <c r="AL22" s="18">
        <v>0.06</v>
      </c>
      <c r="AM22" s="17">
        <v>0.05</v>
      </c>
      <c r="AN22" s="18">
        <v>0</v>
      </c>
    </row>
    <row r="23" spans="1:40" ht="15" customHeight="1" x14ac:dyDescent="0.3">
      <c r="A23" s="2" t="s">
        <v>329</v>
      </c>
      <c r="B23" s="9" t="s">
        <v>774</v>
      </c>
      <c r="C23" s="13">
        <v>6</v>
      </c>
      <c r="D23" s="14">
        <v>2</v>
      </c>
      <c r="E23" s="15">
        <v>4</v>
      </c>
      <c r="F23" s="14">
        <v>0</v>
      </c>
      <c r="G23" s="13">
        <v>3</v>
      </c>
      <c r="H23" s="13">
        <v>1</v>
      </c>
      <c r="I23" s="13">
        <v>1</v>
      </c>
      <c r="J23" s="13">
        <v>1</v>
      </c>
      <c r="K23" s="13">
        <v>0</v>
      </c>
      <c r="L23" s="13">
        <v>3</v>
      </c>
      <c r="M23" s="13">
        <v>2</v>
      </c>
      <c r="N23" s="15">
        <v>1</v>
      </c>
      <c r="O23" s="14">
        <v>4</v>
      </c>
      <c r="P23" s="13">
        <v>2</v>
      </c>
      <c r="Q23" s="13">
        <v>0</v>
      </c>
      <c r="R23" s="13">
        <v>1</v>
      </c>
      <c r="S23" s="13">
        <v>0</v>
      </c>
      <c r="T23" s="13">
        <v>0</v>
      </c>
      <c r="U23" s="13">
        <v>1</v>
      </c>
      <c r="V23" s="13">
        <v>0</v>
      </c>
      <c r="W23" s="13">
        <v>0</v>
      </c>
      <c r="X23" s="13">
        <v>1</v>
      </c>
      <c r="Y23" s="13">
        <v>0</v>
      </c>
      <c r="Z23" s="15">
        <v>1</v>
      </c>
      <c r="AA23" s="14">
        <v>4</v>
      </c>
      <c r="AB23" s="13">
        <v>2</v>
      </c>
      <c r="AC23" s="13">
        <v>0</v>
      </c>
      <c r="AD23" s="13">
        <v>1</v>
      </c>
      <c r="AE23" s="13">
        <v>1</v>
      </c>
      <c r="AF23" s="15">
        <v>0</v>
      </c>
      <c r="AG23" s="14">
        <v>5</v>
      </c>
      <c r="AH23" s="13">
        <v>1</v>
      </c>
      <c r="AI23" s="13">
        <v>2</v>
      </c>
      <c r="AJ23" s="13">
        <v>3</v>
      </c>
      <c r="AK23" s="13">
        <v>0</v>
      </c>
      <c r="AL23" s="15">
        <v>1</v>
      </c>
      <c r="AM23" s="14">
        <v>6</v>
      </c>
      <c r="AN23" s="15">
        <v>0</v>
      </c>
    </row>
    <row r="24" spans="1:40" ht="15" customHeight="1" x14ac:dyDescent="0.3">
      <c r="A24" s="2" t="s">
        <v>329</v>
      </c>
      <c r="B24" s="9"/>
      <c r="C24" s="16">
        <v>0.02</v>
      </c>
      <c r="D24" s="17">
        <v>0.01</v>
      </c>
      <c r="E24" s="18">
        <v>0.02</v>
      </c>
      <c r="F24" s="17">
        <v>0</v>
      </c>
      <c r="G24" s="16">
        <v>0.04</v>
      </c>
      <c r="H24" s="16">
        <v>0.01</v>
      </c>
      <c r="I24" s="16">
        <v>0.02</v>
      </c>
      <c r="J24" s="16">
        <v>0.02</v>
      </c>
      <c r="K24" s="16">
        <v>0</v>
      </c>
      <c r="L24" s="16">
        <v>0.03</v>
      </c>
      <c r="M24" s="16">
        <v>0.01</v>
      </c>
      <c r="N24" s="18">
        <v>0.01</v>
      </c>
      <c r="O24" s="17">
        <v>0.02</v>
      </c>
      <c r="P24" s="16">
        <v>0.03</v>
      </c>
      <c r="Q24" s="16">
        <v>0</v>
      </c>
      <c r="R24" s="16">
        <v>0.12</v>
      </c>
      <c r="S24" s="16">
        <v>0</v>
      </c>
      <c r="T24" s="16">
        <v>0</v>
      </c>
      <c r="U24" s="16">
        <v>0.03</v>
      </c>
      <c r="V24" s="16">
        <v>0</v>
      </c>
      <c r="W24" s="16">
        <v>0</v>
      </c>
      <c r="X24" s="16">
        <v>0.05</v>
      </c>
      <c r="Y24" s="16">
        <v>0</v>
      </c>
      <c r="Z24" s="18">
        <v>0.01</v>
      </c>
      <c r="AA24" s="17">
        <v>0.02</v>
      </c>
      <c r="AB24" s="16">
        <v>0.02</v>
      </c>
      <c r="AC24" s="16">
        <v>0</v>
      </c>
      <c r="AD24" s="16">
        <v>0.02</v>
      </c>
      <c r="AE24" s="16">
        <v>0.05</v>
      </c>
      <c r="AF24" s="18">
        <v>0</v>
      </c>
      <c r="AG24" s="17">
        <v>0.03</v>
      </c>
      <c r="AH24" s="16">
        <v>0.01</v>
      </c>
      <c r="AI24" s="16">
        <v>0.02</v>
      </c>
      <c r="AJ24" s="16">
        <v>0.03</v>
      </c>
      <c r="AK24" s="16">
        <v>0</v>
      </c>
      <c r="AL24" s="18">
        <v>0.01</v>
      </c>
      <c r="AM24" s="17">
        <v>0.02</v>
      </c>
      <c r="AN24" s="18">
        <v>0</v>
      </c>
    </row>
    <row r="25" spans="1:40" ht="15" customHeight="1" x14ac:dyDescent="0.3">
      <c r="A25" s="2" t="s">
        <v>329</v>
      </c>
      <c r="B25" s="9" t="s">
        <v>960</v>
      </c>
      <c r="C25" s="13">
        <v>145</v>
      </c>
      <c r="D25" s="14">
        <v>82</v>
      </c>
      <c r="E25" s="15">
        <v>63</v>
      </c>
      <c r="F25" s="14">
        <v>14</v>
      </c>
      <c r="G25" s="13">
        <v>39</v>
      </c>
      <c r="H25" s="13">
        <v>35</v>
      </c>
      <c r="I25" s="13">
        <v>22</v>
      </c>
      <c r="J25" s="13">
        <v>17</v>
      </c>
      <c r="K25" s="13">
        <v>18</v>
      </c>
      <c r="L25" s="13">
        <v>53</v>
      </c>
      <c r="M25" s="13">
        <v>57</v>
      </c>
      <c r="N25" s="15">
        <v>35</v>
      </c>
      <c r="O25" s="14">
        <v>102</v>
      </c>
      <c r="P25" s="13">
        <v>24</v>
      </c>
      <c r="Q25" s="13">
        <v>16</v>
      </c>
      <c r="R25" s="13">
        <v>3</v>
      </c>
      <c r="S25" s="13">
        <v>9</v>
      </c>
      <c r="T25" s="13">
        <v>20</v>
      </c>
      <c r="U25" s="13">
        <v>15</v>
      </c>
      <c r="V25" s="13">
        <v>0</v>
      </c>
      <c r="W25" s="13">
        <v>2</v>
      </c>
      <c r="X25" s="13">
        <v>8</v>
      </c>
      <c r="Y25" s="13">
        <v>12</v>
      </c>
      <c r="Z25" s="15">
        <v>37</v>
      </c>
      <c r="AA25" s="14">
        <v>101</v>
      </c>
      <c r="AB25" s="13">
        <v>45</v>
      </c>
      <c r="AC25" s="13">
        <v>4</v>
      </c>
      <c r="AD25" s="13">
        <v>25</v>
      </c>
      <c r="AE25" s="13">
        <v>12</v>
      </c>
      <c r="AF25" s="15">
        <v>4</v>
      </c>
      <c r="AG25" s="14">
        <v>82</v>
      </c>
      <c r="AH25" s="13">
        <v>63</v>
      </c>
      <c r="AI25" s="13">
        <v>40</v>
      </c>
      <c r="AJ25" s="13">
        <v>43</v>
      </c>
      <c r="AK25" s="13">
        <v>29</v>
      </c>
      <c r="AL25" s="15">
        <v>34</v>
      </c>
      <c r="AM25" s="14">
        <v>145</v>
      </c>
      <c r="AN25" s="15">
        <v>0</v>
      </c>
    </row>
    <row r="26" spans="1:40" ht="15" customHeight="1" x14ac:dyDescent="0.3">
      <c r="A26" s="2" t="s">
        <v>329</v>
      </c>
      <c r="B26" s="9"/>
      <c r="C26" s="16">
        <v>0.45</v>
      </c>
      <c r="D26" s="17">
        <v>0.47</v>
      </c>
      <c r="E26" s="18">
        <v>0.43</v>
      </c>
      <c r="F26" s="17">
        <v>0.46</v>
      </c>
      <c r="G26" s="16">
        <v>0.5</v>
      </c>
      <c r="H26" s="16">
        <v>0.46</v>
      </c>
      <c r="I26" s="16">
        <v>0.43</v>
      </c>
      <c r="J26" s="16">
        <v>0.41</v>
      </c>
      <c r="K26" s="16">
        <v>0.42</v>
      </c>
      <c r="L26" s="16">
        <v>0.49</v>
      </c>
      <c r="M26" s="16">
        <v>0.45</v>
      </c>
      <c r="N26" s="18">
        <v>0.42</v>
      </c>
      <c r="O26" s="19">
        <v>0.49</v>
      </c>
      <c r="P26" s="16">
        <v>0.37</v>
      </c>
      <c r="Q26" s="16">
        <v>0.52</v>
      </c>
      <c r="R26" s="16">
        <v>0.36</v>
      </c>
      <c r="S26" s="16">
        <v>0.4</v>
      </c>
      <c r="T26" s="16">
        <v>0.39</v>
      </c>
      <c r="U26" s="16">
        <v>0.53</v>
      </c>
      <c r="V26" s="16">
        <v>0</v>
      </c>
      <c r="W26" s="16">
        <v>0.41</v>
      </c>
      <c r="X26" s="16">
        <v>0.38</v>
      </c>
      <c r="Y26" s="16">
        <v>0.62</v>
      </c>
      <c r="Z26" s="18">
        <v>0.52</v>
      </c>
      <c r="AA26" s="19">
        <v>0.41</v>
      </c>
      <c r="AB26" s="20">
        <v>0.56999999999999995</v>
      </c>
      <c r="AC26" s="16">
        <v>0.44</v>
      </c>
      <c r="AD26" s="16">
        <v>0.59</v>
      </c>
      <c r="AE26" s="16">
        <v>0.57999999999999996</v>
      </c>
      <c r="AF26" s="18">
        <v>0.66</v>
      </c>
      <c r="AG26" s="17">
        <v>0.44</v>
      </c>
      <c r="AH26" s="16">
        <v>0.48</v>
      </c>
      <c r="AI26" s="16">
        <v>0.44</v>
      </c>
      <c r="AJ26" s="16">
        <v>0.43</v>
      </c>
      <c r="AK26" s="16">
        <v>0.46</v>
      </c>
      <c r="AL26" s="18">
        <v>0.49</v>
      </c>
      <c r="AM26" s="17">
        <v>0.45</v>
      </c>
      <c r="AN26" s="18">
        <v>0</v>
      </c>
    </row>
    <row r="27" spans="1:40" ht="15" customHeight="1" x14ac:dyDescent="0.3">
      <c r="A27" s="2" t="s">
        <v>329</v>
      </c>
      <c r="B27" s="9"/>
      <c r="D27" s="22"/>
      <c r="E27" s="9"/>
      <c r="F27" s="22"/>
      <c r="N27" s="9"/>
      <c r="O27" s="22"/>
      <c r="Z27" s="9"/>
      <c r="AA27" s="22"/>
      <c r="AB27" s="12" t="s">
        <v>377</v>
      </c>
      <c r="AD27" s="12" t="s">
        <v>377</v>
      </c>
      <c r="AF27" s="9"/>
      <c r="AG27" s="22"/>
      <c r="AL27" s="9"/>
      <c r="AM27" s="22"/>
      <c r="AN27" s="9"/>
    </row>
    <row r="28" spans="1:40" ht="15" customHeight="1" x14ac:dyDescent="0.3">
      <c r="A28" s="2" t="s">
        <v>329</v>
      </c>
      <c r="B28" s="9" t="s">
        <v>970</v>
      </c>
      <c r="C28" s="13">
        <v>54</v>
      </c>
      <c r="D28" s="14">
        <v>26</v>
      </c>
      <c r="E28" s="15">
        <v>28</v>
      </c>
      <c r="F28" s="14">
        <v>1</v>
      </c>
      <c r="G28" s="13">
        <v>14</v>
      </c>
      <c r="H28" s="13">
        <v>12</v>
      </c>
      <c r="I28" s="13">
        <v>10</v>
      </c>
      <c r="J28" s="13">
        <v>11</v>
      </c>
      <c r="K28" s="13">
        <v>6</v>
      </c>
      <c r="L28" s="13">
        <v>14</v>
      </c>
      <c r="M28" s="13">
        <v>22</v>
      </c>
      <c r="N28" s="15">
        <v>17</v>
      </c>
      <c r="O28" s="14">
        <v>29</v>
      </c>
      <c r="P28" s="13">
        <v>16</v>
      </c>
      <c r="Q28" s="13">
        <v>2</v>
      </c>
      <c r="R28" s="13">
        <v>2</v>
      </c>
      <c r="S28" s="13">
        <v>6</v>
      </c>
      <c r="T28" s="13">
        <v>9</v>
      </c>
      <c r="U28" s="13">
        <v>2</v>
      </c>
      <c r="V28" s="13">
        <v>0</v>
      </c>
      <c r="W28" s="13">
        <v>0</v>
      </c>
      <c r="X28" s="13">
        <v>5</v>
      </c>
      <c r="Y28" s="13">
        <v>4</v>
      </c>
      <c r="Z28" s="15">
        <v>8</v>
      </c>
      <c r="AA28" s="14">
        <v>40</v>
      </c>
      <c r="AB28" s="13">
        <v>14</v>
      </c>
      <c r="AC28" s="13">
        <v>4</v>
      </c>
      <c r="AD28" s="13">
        <v>5</v>
      </c>
      <c r="AE28" s="13">
        <v>4</v>
      </c>
      <c r="AF28" s="15">
        <v>2</v>
      </c>
      <c r="AG28" s="14">
        <v>32</v>
      </c>
      <c r="AH28" s="13">
        <v>22</v>
      </c>
      <c r="AI28" s="13">
        <v>11</v>
      </c>
      <c r="AJ28" s="13">
        <v>21</v>
      </c>
      <c r="AK28" s="13">
        <v>13</v>
      </c>
      <c r="AL28" s="15">
        <v>10</v>
      </c>
      <c r="AM28" s="14">
        <v>54</v>
      </c>
      <c r="AN28" s="15">
        <v>0</v>
      </c>
    </row>
    <row r="29" spans="1:40" ht="15" customHeight="1" x14ac:dyDescent="0.3">
      <c r="A29" s="2" t="s">
        <v>329</v>
      </c>
      <c r="B29" s="9"/>
      <c r="C29" s="16">
        <v>0.17</v>
      </c>
      <c r="D29" s="17">
        <v>0.15</v>
      </c>
      <c r="E29" s="18">
        <v>0.19</v>
      </c>
      <c r="F29" s="19">
        <v>0.03</v>
      </c>
      <c r="G29" s="16">
        <v>0.18</v>
      </c>
      <c r="H29" s="16">
        <v>0.16</v>
      </c>
      <c r="I29" s="16">
        <v>0.19</v>
      </c>
      <c r="J29" s="20">
        <v>0.28000000000000003</v>
      </c>
      <c r="K29" s="16">
        <v>0.14000000000000001</v>
      </c>
      <c r="L29" s="16">
        <v>0.13</v>
      </c>
      <c r="M29" s="16">
        <v>0.17</v>
      </c>
      <c r="N29" s="18">
        <v>0.21</v>
      </c>
      <c r="O29" s="17">
        <v>0.14000000000000001</v>
      </c>
      <c r="P29" s="20">
        <v>0.25</v>
      </c>
      <c r="Q29" s="16">
        <v>0.06</v>
      </c>
      <c r="R29" s="16">
        <v>0.28000000000000003</v>
      </c>
      <c r="S29" s="16">
        <v>0.28999999999999998</v>
      </c>
      <c r="T29" s="16">
        <v>0.18</v>
      </c>
      <c r="U29" s="16">
        <v>7.0000000000000007E-2</v>
      </c>
      <c r="V29" s="16">
        <v>0</v>
      </c>
      <c r="W29" s="16">
        <v>0</v>
      </c>
      <c r="X29" s="16">
        <v>0.22</v>
      </c>
      <c r="Y29" s="16">
        <v>0.19</v>
      </c>
      <c r="Z29" s="18">
        <v>0.12</v>
      </c>
      <c r="AA29" s="17">
        <v>0.16</v>
      </c>
      <c r="AB29" s="16">
        <v>0.19</v>
      </c>
      <c r="AC29" s="16">
        <v>0.45</v>
      </c>
      <c r="AD29" s="16">
        <v>0.11</v>
      </c>
      <c r="AE29" s="16">
        <v>0.18</v>
      </c>
      <c r="AF29" s="18">
        <v>0.34</v>
      </c>
      <c r="AG29" s="17">
        <v>0.17</v>
      </c>
      <c r="AH29" s="16">
        <v>0.17</v>
      </c>
      <c r="AI29" s="16">
        <v>0.12</v>
      </c>
      <c r="AJ29" s="16">
        <v>0.21</v>
      </c>
      <c r="AK29" s="16">
        <v>0.2</v>
      </c>
      <c r="AL29" s="18">
        <v>0.14000000000000001</v>
      </c>
      <c r="AM29" s="17">
        <v>0.17</v>
      </c>
      <c r="AN29" s="18">
        <v>0</v>
      </c>
    </row>
    <row r="30" spans="1:40" ht="15" customHeight="1" x14ac:dyDescent="0.3">
      <c r="A30" s="2" t="s">
        <v>329</v>
      </c>
      <c r="B30" s="9"/>
      <c r="C30" s="28"/>
      <c r="D30" s="29"/>
      <c r="E30" s="30"/>
      <c r="F30" s="29"/>
      <c r="G30" s="47" t="s">
        <v>377</v>
      </c>
      <c r="H30" s="28"/>
      <c r="I30" s="47" t="s">
        <v>377</v>
      </c>
      <c r="J30" s="47" t="s">
        <v>432</v>
      </c>
      <c r="K30" s="28"/>
      <c r="L30" s="28"/>
      <c r="M30" s="47" t="s">
        <v>377</v>
      </c>
      <c r="N30" s="48" t="s">
        <v>377</v>
      </c>
      <c r="O30" s="29"/>
      <c r="P30" s="47" t="s">
        <v>603</v>
      </c>
      <c r="Q30" s="28"/>
      <c r="R30" s="28"/>
      <c r="S30" s="28"/>
      <c r="T30" s="28"/>
      <c r="U30" s="28"/>
      <c r="V30" s="28"/>
      <c r="W30" s="28"/>
      <c r="X30" s="28"/>
      <c r="Y30" s="28"/>
      <c r="Z30" s="30"/>
      <c r="AA30" s="29"/>
      <c r="AB30" s="28"/>
      <c r="AC30" s="28"/>
      <c r="AD30" s="28"/>
      <c r="AE30" s="28"/>
      <c r="AF30" s="30"/>
      <c r="AG30" s="29"/>
      <c r="AH30" s="28"/>
      <c r="AI30" s="28"/>
      <c r="AJ30" s="28"/>
      <c r="AK30" s="28"/>
      <c r="AL30" s="30"/>
      <c r="AM30" s="29"/>
      <c r="AN30" s="30"/>
    </row>
    <row r="31" spans="1:40" x14ac:dyDescent="0.3">
      <c r="A31" s="2" t="s">
        <v>329</v>
      </c>
      <c r="B31" s="2" t="s">
        <v>457</v>
      </c>
    </row>
    <row r="32" spans="1:40" x14ac:dyDescent="0.3">
      <c r="A32" s="2" t="s">
        <v>329</v>
      </c>
      <c r="B32" s="2" t="s">
        <v>458</v>
      </c>
    </row>
    <row r="33" spans="1:2" ht="15" customHeight="1" x14ac:dyDescent="0.3">
      <c r="A33" s="2" t="s">
        <v>329</v>
      </c>
    </row>
    <row r="34" spans="1:2" ht="15" customHeight="1" x14ac:dyDescent="0.3">
      <c r="A34" s="2" t="s">
        <v>329</v>
      </c>
      <c r="B34" s="2" t="s">
        <v>459</v>
      </c>
    </row>
  </sheetData>
  <mergeCells count="6">
    <mergeCell ref="AM6:AN6"/>
    <mergeCell ref="D6:E6"/>
    <mergeCell ref="F6:N6"/>
    <mergeCell ref="O6:Z6"/>
    <mergeCell ref="AA6:AF6"/>
    <mergeCell ref="AG6:AL6"/>
  </mergeCells>
  <hyperlinks>
    <hyperlink ref="B1" location="'Contents'!E1" display="&lt;&lt; Contents" xr:uid="{00000000-0004-0000-7E00-000000000000}"/>
  </hyperlinks>
  <pageMargins left="0.7" right="0.7" top="0.75" bottom="0.75" header="0.3" footer="0.3"/>
  <headerFooter>
    <oddHeader>&amp;L&amp;"Aptos"&amp;12&amp;K000000 Classification: CONFIDENTIAL&amp;1#_x000D_</oddHeader>
  </headerFooter>
</worksheet>
</file>

<file path=xl/worksheets/sheet1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F00-000000000000}">
  <dimension ref="A1:AN37"/>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1422</v>
      </c>
    </row>
    <row r="4" spans="1:40" x14ac:dyDescent="0.3">
      <c r="A4" s="2" t="s">
        <v>329</v>
      </c>
      <c r="B4" s="2" t="s">
        <v>1423</v>
      </c>
    </row>
    <row r="5" spans="1:40" x14ac:dyDescent="0.3">
      <c r="A5" s="2" t="s">
        <v>329</v>
      </c>
      <c r="B5" s="2" t="s">
        <v>87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383</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414</v>
      </c>
      <c r="D9" s="14">
        <v>221</v>
      </c>
      <c r="E9" s="15">
        <v>192</v>
      </c>
      <c r="F9" s="14">
        <v>40</v>
      </c>
      <c r="G9" s="13">
        <v>88</v>
      </c>
      <c r="H9" s="13">
        <v>83</v>
      </c>
      <c r="I9" s="13">
        <v>64</v>
      </c>
      <c r="J9" s="13">
        <v>60</v>
      </c>
      <c r="K9" s="13">
        <v>79</v>
      </c>
      <c r="L9" s="13">
        <v>128</v>
      </c>
      <c r="M9" s="13">
        <v>147</v>
      </c>
      <c r="N9" s="15">
        <v>139</v>
      </c>
      <c r="O9" s="14">
        <v>274</v>
      </c>
      <c r="P9" s="13">
        <v>65</v>
      </c>
      <c r="Q9" s="13">
        <v>51</v>
      </c>
      <c r="R9" s="13">
        <v>11</v>
      </c>
      <c r="S9" s="13">
        <v>29</v>
      </c>
      <c r="T9" s="13">
        <v>75</v>
      </c>
      <c r="U9" s="13">
        <v>30</v>
      </c>
      <c r="V9" s="13">
        <v>0</v>
      </c>
      <c r="W9" s="13">
        <v>8</v>
      </c>
      <c r="X9" s="13">
        <v>35</v>
      </c>
      <c r="Y9" s="13">
        <v>28</v>
      </c>
      <c r="Z9" s="15">
        <v>82</v>
      </c>
      <c r="AA9" s="14">
        <v>317</v>
      </c>
      <c r="AB9" s="13">
        <v>95</v>
      </c>
      <c r="AC9" s="13">
        <v>13</v>
      </c>
      <c r="AD9" s="13">
        <v>54</v>
      </c>
      <c r="AE9" s="13">
        <v>25</v>
      </c>
      <c r="AF9" s="15">
        <v>3</v>
      </c>
      <c r="AG9" s="14">
        <v>277</v>
      </c>
      <c r="AH9" s="13">
        <v>137</v>
      </c>
      <c r="AI9" s="13">
        <v>154</v>
      </c>
      <c r="AJ9" s="13">
        <v>123</v>
      </c>
      <c r="AK9" s="13">
        <v>60</v>
      </c>
      <c r="AL9" s="15">
        <v>77</v>
      </c>
      <c r="AM9" s="14">
        <v>414</v>
      </c>
      <c r="AN9" s="15">
        <v>0</v>
      </c>
    </row>
    <row r="10" spans="1:40" ht="15" customHeight="1" x14ac:dyDescent="0.3">
      <c r="A10" s="2" t="s">
        <v>329</v>
      </c>
      <c r="B10" s="9" t="s">
        <v>338</v>
      </c>
      <c r="C10" s="13">
        <v>395</v>
      </c>
      <c r="D10" s="14">
        <v>212</v>
      </c>
      <c r="E10" s="15">
        <v>183</v>
      </c>
      <c r="F10" s="14">
        <v>39</v>
      </c>
      <c r="G10" s="13">
        <v>81</v>
      </c>
      <c r="H10" s="13">
        <v>79</v>
      </c>
      <c r="I10" s="13">
        <v>62</v>
      </c>
      <c r="J10" s="13">
        <v>57</v>
      </c>
      <c r="K10" s="13">
        <v>77</v>
      </c>
      <c r="L10" s="13">
        <v>120</v>
      </c>
      <c r="M10" s="13">
        <v>141</v>
      </c>
      <c r="N10" s="15">
        <v>134</v>
      </c>
      <c r="O10" s="14">
        <v>262</v>
      </c>
      <c r="P10" s="13">
        <v>61</v>
      </c>
      <c r="Q10" s="13">
        <v>47</v>
      </c>
      <c r="R10" s="13">
        <v>10</v>
      </c>
      <c r="S10" s="13">
        <v>28</v>
      </c>
      <c r="T10" s="13">
        <v>73</v>
      </c>
      <c r="U10" s="13">
        <v>28</v>
      </c>
      <c r="V10" s="13">
        <v>0</v>
      </c>
      <c r="W10" s="13">
        <v>8</v>
      </c>
      <c r="X10" s="13">
        <v>35</v>
      </c>
      <c r="Y10" s="13">
        <v>24</v>
      </c>
      <c r="Z10" s="15">
        <v>83</v>
      </c>
      <c r="AA10" s="14">
        <v>305</v>
      </c>
      <c r="AB10" s="13">
        <v>90</v>
      </c>
      <c r="AC10" s="13">
        <v>12</v>
      </c>
      <c r="AD10" s="13">
        <v>51</v>
      </c>
      <c r="AE10" s="13">
        <v>21</v>
      </c>
      <c r="AF10" s="15">
        <v>6</v>
      </c>
      <c r="AG10" s="14">
        <v>264</v>
      </c>
      <c r="AH10" s="13">
        <v>131</v>
      </c>
      <c r="AI10" s="13">
        <v>136</v>
      </c>
      <c r="AJ10" s="13">
        <v>128</v>
      </c>
      <c r="AK10" s="13">
        <v>61</v>
      </c>
      <c r="AL10" s="15">
        <v>70</v>
      </c>
      <c r="AM10" s="14">
        <v>395</v>
      </c>
      <c r="AN10" s="15">
        <v>0</v>
      </c>
    </row>
    <row r="11" spans="1:40" ht="15" customHeight="1" x14ac:dyDescent="0.3">
      <c r="A11" s="2" t="s">
        <v>329</v>
      </c>
      <c r="B11" s="9" t="s">
        <v>909</v>
      </c>
      <c r="C11" s="13">
        <v>57</v>
      </c>
      <c r="D11" s="14">
        <v>28</v>
      </c>
      <c r="E11" s="15">
        <v>29</v>
      </c>
      <c r="F11" s="14">
        <v>6</v>
      </c>
      <c r="G11" s="13">
        <v>13</v>
      </c>
      <c r="H11" s="13">
        <v>17</v>
      </c>
      <c r="I11" s="13">
        <v>9</v>
      </c>
      <c r="J11" s="13">
        <v>5</v>
      </c>
      <c r="K11" s="13">
        <v>7</v>
      </c>
      <c r="L11" s="13">
        <v>20</v>
      </c>
      <c r="M11" s="13">
        <v>25</v>
      </c>
      <c r="N11" s="15">
        <v>12</v>
      </c>
      <c r="O11" s="14">
        <v>42</v>
      </c>
      <c r="P11" s="13">
        <v>5</v>
      </c>
      <c r="Q11" s="13">
        <v>8</v>
      </c>
      <c r="R11" s="13">
        <v>5</v>
      </c>
      <c r="S11" s="13">
        <v>2</v>
      </c>
      <c r="T11" s="13">
        <v>10</v>
      </c>
      <c r="U11" s="13">
        <v>1</v>
      </c>
      <c r="V11" s="13">
        <v>0</v>
      </c>
      <c r="W11" s="13">
        <v>1</v>
      </c>
      <c r="X11" s="13">
        <v>6</v>
      </c>
      <c r="Y11" s="13">
        <v>5</v>
      </c>
      <c r="Z11" s="15">
        <v>14</v>
      </c>
      <c r="AA11" s="14">
        <v>40</v>
      </c>
      <c r="AB11" s="13">
        <v>17</v>
      </c>
      <c r="AC11" s="13">
        <v>1</v>
      </c>
      <c r="AD11" s="13">
        <v>9</v>
      </c>
      <c r="AE11" s="13">
        <v>5</v>
      </c>
      <c r="AF11" s="15">
        <v>2</v>
      </c>
      <c r="AG11" s="14">
        <v>37</v>
      </c>
      <c r="AH11" s="13">
        <v>20</v>
      </c>
      <c r="AI11" s="13">
        <v>24</v>
      </c>
      <c r="AJ11" s="13">
        <v>13</v>
      </c>
      <c r="AK11" s="13">
        <v>10</v>
      </c>
      <c r="AL11" s="15">
        <v>10</v>
      </c>
      <c r="AM11" s="14">
        <v>57</v>
      </c>
      <c r="AN11" s="15">
        <v>0</v>
      </c>
    </row>
    <row r="12" spans="1:40" ht="15" customHeight="1" x14ac:dyDescent="0.3">
      <c r="A12" s="2" t="s">
        <v>329</v>
      </c>
      <c r="B12" s="9"/>
      <c r="C12" s="16">
        <v>0.14000000000000001</v>
      </c>
      <c r="D12" s="17">
        <v>0.13</v>
      </c>
      <c r="E12" s="18">
        <v>0.16</v>
      </c>
      <c r="F12" s="17">
        <v>0.16</v>
      </c>
      <c r="G12" s="16">
        <v>0.17</v>
      </c>
      <c r="H12" s="16">
        <v>0.21</v>
      </c>
      <c r="I12" s="16">
        <v>0.14000000000000001</v>
      </c>
      <c r="J12" s="16">
        <v>0.09</v>
      </c>
      <c r="K12" s="16">
        <v>0.09</v>
      </c>
      <c r="L12" s="16">
        <v>0.16</v>
      </c>
      <c r="M12" s="16">
        <v>0.18</v>
      </c>
      <c r="N12" s="21">
        <v>0.09</v>
      </c>
      <c r="O12" s="17">
        <v>0.16</v>
      </c>
      <c r="P12" s="16">
        <v>7.0000000000000007E-2</v>
      </c>
      <c r="Q12" s="16">
        <v>0.17</v>
      </c>
      <c r="R12" s="16">
        <v>0.52</v>
      </c>
      <c r="S12" s="16">
        <v>0.09</v>
      </c>
      <c r="T12" s="16">
        <v>0.14000000000000001</v>
      </c>
      <c r="U12" s="16">
        <v>0.03</v>
      </c>
      <c r="V12" s="16">
        <v>0</v>
      </c>
      <c r="W12" s="16">
        <v>0.12</v>
      </c>
      <c r="X12" s="16">
        <v>0.16</v>
      </c>
      <c r="Y12" s="16">
        <v>0.22</v>
      </c>
      <c r="Z12" s="18">
        <v>0.17</v>
      </c>
      <c r="AA12" s="17">
        <v>0.13</v>
      </c>
      <c r="AB12" s="16">
        <v>0.18</v>
      </c>
      <c r="AC12" s="16">
        <v>7.0000000000000007E-2</v>
      </c>
      <c r="AD12" s="16">
        <v>0.18</v>
      </c>
      <c r="AE12" s="16">
        <v>0.23</v>
      </c>
      <c r="AF12" s="18">
        <v>0.34</v>
      </c>
      <c r="AG12" s="17">
        <v>0.14000000000000001</v>
      </c>
      <c r="AH12" s="16">
        <v>0.15</v>
      </c>
      <c r="AI12" s="16">
        <v>0.18</v>
      </c>
      <c r="AJ12" s="16">
        <v>0.1</v>
      </c>
      <c r="AK12" s="16">
        <v>0.16</v>
      </c>
      <c r="AL12" s="18">
        <v>0.14000000000000001</v>
      </c>
      <c r="AM12" s="17">
        <v>0.14000000000000001</v>
      </c>
      <c r="AN12" s="18">
        <v>0</v>
      </c>
    </row>
    <row r="13" spans="1:40" ht="15" customHeight="1" x14ac:dyDescent="0.3">
      <c r="A13" s="2" t="s">
        <v>329</v>
      </c>
      <c r="B13" s="9"/>
      <c r="D13" s="22"/>
      <c r="E13" s="9"/>
      <c r="F13" s="22"/>
      <c r="H13" s="12" t="s">
        <v>448</v>
      </c>
      <c r="M13" s="12" t="s">
        <v>385</v>
      </c>
      <c r="N13" s="9"/>
      <c r="O13" s="22"/>
      <c r="Z13" s="9"/>
      <c r="AA13" s="22"/>
      <c r="AF13" s="9"/>
      <c r="AG13" s="22"/>
      <c r="AL13" s="9"/>
      <c r="AM13" s="22"/>
      <c r="AN13" s="9"/>
    </row>
    <row r="14" spans="1:40" ht="15" customHeight="1" x14ac:dyDescent="0.3">
      <c r="A14" s="2" t="s">
        <v>329</v>
      </c>
      <c r="B14" s="9" t="s">
        <v>922</v>
      </c>
      <c r="C14" s="13">
        <v>113</v>
      </c>
      <c r="D14" s="14">
        <v>66</v>
      </c>
      <c r="E14" s="15">
        <v>47</v>
      </c>
      <c r="F14" s="14">
        <v>9</v>
      </c>
      <c r="G14" s="13">
        <v>23</v>
      </c>
      <c r="H14" s="13">
        <v>22</v>
      </c>
      <c r="I14" s="13">
        <v>22</v>
      </c>
      <c r="J14" s="13">
        <v>20</v>
      </c>
      <c r="K14" s="13">
        <v>16</v>
      </c>
      <c r="L14" s="13">
        <v>33</v>
      </c>
      <c r="M14" s="13">
        <v>44</v>
      </c>
      <c r="N14" s="15">
        <v>36</v>
      </c>
      <c r="O14" s="14">
        <v>64</v>
      </c>
      <c r="P14" s="13">
        <v>21</v>
      </c>
      <c r="Q14" s="13">
        <v>11</v>
      </c>
      <c r="R14" s="13">
        <v>0</v>
      </c>
      <c r="S14" s="13">
        <v>9</v>
      </c>
      <c r="T14" s="13">
        <v>28</v>
      </c>
      <c r="U14" s="13">
        <v>11</v>
      </c>
      <c r="V14" s="13">
        <v>0</v>
      </c>
      <c r="W14" s="13">
        <v>2</v>
      </c>
      <c r="X14" s="13">
        <v>5</v>
      </c>
      <c r="Y14" s="13">
        <v>6</v>
      </c>
      <c r="Z14" s="15">
        <v>21</v>
      </c>
      <c r="AA14" s="14">
        <v>90</v>
      </c>
      <c r="AB14" s="13">
        <v>23</v>
      </c>
      <c r="AC14" s="13">
        <v>3</v>
      </c>
      <c r="AD14" s="13">
        <v>16</v>
      </c>
      <c r="AE14" s="13">
        <v>4</v>
      </c>
      <c r="AF14" s="15">
        <v>0</v>
      </c>
      <c r="AG14" s="14">
        <v>79</v>
      </c>
      <c r="AH14" s="13">
        <v>33</v>
      </c>
      <c r="AI14" s="13">
        <v>34</v>
      </c>
      <c r="AJ14" s="13">
        <v>46</v>
      </c>
      <c r="AK14" s="13">
        <v>18</v>
      </c>
      <c r="AL14" s="15">
        <v>16</v>
      </c>
      <c r="AM14" s="14">
        <v>113</v>
      </c>
      <c r="AN14" s="15">
        <v>0</v>
      </c>
    </row>
    <row r="15" spans="1:40" ht="15" customHeight="1" x14ac:dyDescent="0.3">
      <c r="A15" s="2" t="s">
        <v>329</v>
      </c>
      <c r="B15" s="9"/>
      <c r="C15" s="16">
        <v>0.28999999999999998</v>
      </c>
      <c r="D15" s="17">
        <v>0.31</v>
      </c>
      <c r="E15" s="18">
        <v>0.26</v>
      </c>
      <c r="F15" s="17">
        <v>0.24</v>
      </c>
      <c r="G15" s="16">
        <v>0.28000000000000003</v>
      </c>
      <c r="H15" s="16">
        <v>0.28000000000000003</v>
      </c>
      <c r="I15" s="16">
        <v>0.35</v>
      </c>
      <c r="J15" s="16">
        <v>0.35</v>
      </c>
      <c r="K15" s="16">
        <v>0.21</v>
      </c>
      <c r="L15" s="16">
        <v>0.27</v>
      </c>
      <c r="M15" s="16">
        <v>0.31</v>
      </c>
      <c r="N15" s="18">
        <v>0.27</v>
      </c>
      <c r="O15" s="19">
        <v>0.25</v>
      </c>
      <c r="P15" s="16">
        <v>0.34</v>
      </c>
      <c r="Q15" s="16">
        <v>0.23</v>
      </c>
      <c r="R15" s="16">
        <v>0</v>
      </c>
      <c r="S15" s="16">
        <v>0.34</v>
      </c>
      <c r="T15" s="20">
        <v>0.38</v>
      </c>
      <c r="U15" s="16">
        <v>0.39</v>
      </c>
      <c r="V15" s="16">
        <v>0</v>
      </c>
      <c r="W15" s="16">
        <v>0.21</v>
      </c>
      <c r="X15" s="20">
        <v>0.14000000000000001</v>
      </c>
      <c r="Y15" s="16">
        <v>0.26</v>
      </c>
      <c r="Z15" s="18">
        <v>0.25</v>
      </c>
      <c r="AA15" s="17">
        <v>0.28999999999999998</v>
      </c>
      <c r="AB15" s="16">
        <v>0.26</v>
      </c>
      <c r="AC15" s="16">
        <v>0.22</v>
      </c>
      <c r="AD15" s="16">
        <v>0.32</v>
      </c>
      <c r="AE15" s="16">
        <v>0.2</v>
      </c>
      <c r="AF15" s="18">
        <v>0</v>
      </c>
      <c r="AG15" s="17">
        <v>0.3</v>
      </c>
      <c r="AH15" s="16">
        <v>0.26</v>
      </c>
      <c r="AI15" s="16">
        <v>0.25</v>
      </c>
      <c r="AJ15" s="20">
        <v>0.36</v>
      </c>
      <c r="AK15" s="16">
        <v>0.28999999999999998</v>
      </c>
      <c r="AL15" s="18">
        <v>0.22</v>
      </c>
      <c r="AM15" s="17">
        <v>0.28999999999999998</v>
      </c>
      <c r="AN15" s="18">
        <v>0</v>
      </c>
    </row>
    <row r="16" spans="1:40" ht="15" customHeight="1" x14ac:dyDescent="0.3">
      <c r="A16" s="2" t="s">
        <v>329</v>
      </c>
      <c r="B16" s="9"/>
      <c r="D16" s="22"/>
      <c r="E16" s="9"/>
      <c r="F16" s="22"/>
      <c r="N16" s="9"/>
      <c r="O16" s="22"/>
      <c r="P16" s="12" t="s">
        <v>387</v>
      </c>
      <c r="T16" s="12" t="s">
        <v>636</v>
      </c>
      <c r="U16" s="12" t="s">
        <v>387</v>
      </c>
      <c r="Z16" s="9"/>
      <c r="AA16" s="22"/>
      <c r="AF16" s="9"/>
      <c r="AG16" s="22"/>
      <c r="AJ16" s="12" t="s">
        <v>656</v>
      </c>
      <c r="AL16" s="9"/>
      <c r="AM16" s="22"/>
      <c r="AN16" s="9"/>
    </row>
    <row r="17" spans="1:40" ht="15" customHeight="1" x14ac:dyDescent="0.3">
      <c r="A17" s="2" t="s">
        <v>329</v>
      </c>
      <c r="B17" s="9" t="s">
        <v>930</v>
      </c>
      <c r="C17" s="13">
        <v>134</v>
      </c>
      <c r="D17" s="14">
        <v>76</v>
      </c>
      <c r="E17" s="15">
        <v>58</v>
      </c>
      <c r="F17" s="14">
        <v>11</v>
      </c>
      <c r="G17" s="13">
        <v>23</v>
      </c>
      <c r="H17" s="13">
        <v>23</v>
      </c>
      <c r="I17" s="13">
        <v>24</v>
      </c>
      <c r="J17" s="13">
        <v>19</v>
      </c>
      <c r="K17" s="13">
        <v>34</v>
      </c>
      <c r="L17" s="13">
        <v>34</v>
      </c>
      <c r="M17" s="13">
        <v>47</v>
      </c>
      <c r="N17" s="15">
        <v>53</v>
      </c>
      <c r="O17" s="14">
        <v>92</v>
      </c>
      <c r="P17" s="13">
        <v>18</v>
      </c>
      <c r="Q17" s="13">
        <v>17</v>
      </c>
      <c r="R17" s="13">
        <v>2</v>
      </c>
      <c r="S17" s="13">
        <v>7</v>
      </c>
      <c r="T17" s="13">
        <v>24</v>
      </c>
      <c r="U17" s="13">
        <v>9</v>
      </c>
      <c r="V17" s="13">
        <v>0</v>
      </c>
      <c r="W17" s="13">
        <v>5</v>
      </c>
      <c r="X17" s="13">
        <v>17</v>
      </c>
      <c r="Y17" s="13">
        <v>7</v>
      </c>
      <c r="Z17" s="15">
        <v>29</v>
      </c>
      <c r="AA17" s="14">
        <v>106</v>
      </c>
      <c r="AB17" s="13">
        <v>28</v>
      </c>
      <c r="AC17" s="13">
        <v>3</v>
      </c>
      <c r="AD17" s="13">
        <v>16</v>
      </c>
      <c r="AE17" s="13">
        <v>8</v>
      </c>
      <c r="AF17" s="15">
        <v>2</v>
      </c>
      <c r="AG17" s="14">
        <v>94</v>
      </c>
      <c r="AH17" s="13">
        <v>40</v>
      </c>
      <c r="AI17" s="13">
        <v>52</v>
      </c>
      <c r="AJ17" s="13">
        <v>42</v>
      </c>
      <c r="AK17" s="13">
        <v>17</v>
      </c>
      <c r="AL17" s="15">
        <v>23</v>
      </c>
      <c r="AM17" s="14">
        <v>134</v>
      </c>
      <c r="AN17" s="15">
        <v>0</v>
      </c>
    </row>
    <row r="18" spans="1:40" ht="15" customHeight="1" x14ac:dyDescent="0.3">
      <c r="A18" s="2" t="s">
        <v>329</v>
      </c>
      <c r="B18" s="9"/>
      <c r="C18" s="16">
        <v>0.34</v>
      </c>
      <c r="D18" s="17">
        <v>0.36</v>
      </c>
      <c r="E18" s="18">
        <v>0.32</v>
      </c>
      <c r="F18" s="17">
        <v>0.27</v>
      </c>
      <c r="G18" s="16">
        <v>0.28999999999999998</v>
      </c>
      <c r="H18" s="16">
        <v>0.28999999999999998</v>
      </c>
      <c r="I18" s="16">
        <v>0.39</v>
      </c>
      <c r="J18" s="16">
        <v>0.34</v>
      </c>
      <c r="K18" s="20">
        <v>0.44</v>
      </c>
      <c r="L18" s="16">
        <v>0.28000000000000003</v>
      </c>
      <c r="M18" s="16">
        <v>0.33</v>
      </c>
      <c r="N18" s="18">
        <v>0.4</v>
      </c>
      <c r="O18" s="17">
        <v>0.35</v>
      </c>
      <c r="P18" s="16">
        <v>0.28999999999999998</v>
      </c>
      <c r="Q18" s="16">
        <v>0.37</v>
      </c>
      <c r="R18" s="16">
        <v>0.19</v>
      </c>
      <c r="S18" s="16">
        <v>0.24</v>
      </c>
      <c r="T18" s="16">
        <v>0.33</v>
      </c>
      <c r="U18" s="16">
        <v>0.34</v>
      </c>
      <c r="V18" s="16">
        <v>0</v>
      </c>
      <c r="W18" s="16">
        <v>0.55000000000000004</v>
      </c>
      <c r="X18" s="16">
        <v>0.49</v>
      </c>
      <c r="Y18" s="16">
        <v>0.28000000000000003</v>
      </c>
      <c r="Z18" s="18">
        <v>0.35</v>
      </c>
      <c r="AA18" s="17">
        <v>0.35</v>
      </c>
      <c r="AB18" s="16">
        <v>0.31</v>
      </c>
      <c r="AC18" s="16">
        <v>0.24</v>
      </c>
      <c r="AD18" s="16">
        <v>0.31</v>
      </c>
      <c r="AE18" s="16">
        <v>0.37</v>
      </c>
      <c r="AF18" s="18">
        <v>0.34</v>
      </c>
      <c r="AG18" s="17">
        <v>0.36</v>
      </c>
      <c r="AH18" s="16">
        <v>0.3</v>
      </c>
      <c r="AI18" s="16">
        <v>0.38</v>
      </c>
      <c r="AJ18" s="16">
        <v>0.33</v>
      </c>
      <c r="AK18" s="16">
        <v>0.28000000000000003</v>
      </c>
      <c r="AL18" s="18">
        <v>0.32</v>
      </c>
      <c r="AM18" s="17">
        <v>0.34</v>
      </c>
      <c r="AN18" s="18">
        <v>0</v>
      </c>
    </row>
    <row r="19" spans="1:40" ht="15" customHeight="1" x14ac:dyDescent="0.3">
      <c r="A19" s="2" t="s">
        <v>329</v>
      </c>
      <c r="B19" s="9"/>
      <c r="D19" s="22"/>
      <c r="E19" s="9"/>
      <c r="F19" s="22"/>
      <c r="K19" s="12" t="s">
        <v>425</v>
      </c>
      <c r="N19" s="9"/>
      <c r="O19" s="22"/>
      <c r="Z19" s="9"/>
      <c r="AA19" s="22"/>
      <c r="AF19" s="9"/>
      <c r="AG19" s="22"/>
      <c r="AL19" s="9"/>
      <c r="AM19" s="22"/>
      <c r="AN19" s="9"/>
    </row>
    <row r="20" spans="1:40" ht="15" customHeight="1" x14ac:dyDescent="0.3">
      <c r="A20" s="2" t="s">
        <v>329</v>
      </c>
      <c r="B20" s="9" t="s">
        <v>940</v>
      </c>
      <c r="C20" s="13">
        <v>47</v>
      </c>
      <c r="D20" s="14">
        <v>25</v>
      </c>
      <c r="E20" s="15">
        <v>23</v>
      </c>
      <c r="F20" s="14">
        <v>3</v>
      </c>
      <c r="G20" s="13">
        <v>10</v>
      </c>
      <c r="H20" s="13">
        <v>10</v>
      </c>
      <c r="I20" s="13">
        <v>6</v>
      </c>
      <c r="J20" s="13">
        <v>8</v>
      </c>
      <c r="K20" s="13">
        <v>11</v>
      </c>
      <c r="L20" s="13">
        <v>13</v>
      </c>
      <c r="M20" s="13">
        <v>15</v>
      </c>
      <c r="N20" s="15">
        <v>20</v>
      </c>
      <c r="O20" s="14">
        <v>34</v>
      </c>
      <c r="P20" s="13">
        <v>9</v>
      </c>
      <c r="Q20" s="13">
        <v>7</v>
      </c>
      <c r="R20" s="13">
        <v>2</v>
      </c>
      <c r="S20" s="13">
        <v>6</v>
      </c>
      <c r="T20" s="13">
        <v>5</v>
      </c>
      <c r="U20" s="13">
        <v>3</v>
      </c>
      <c r="V20" s="13">
        <v>0</v>
      </c>
      <c r="W20" s="13">
        <v>1</v>
      </c>
      <c r="X20" s="13">
        <v>5</v>
      </c>
      <c r="Y20" s="13">
        <v>3</v>
      </c>
      <c r="Z20" s="15">
        <v>7</v>
      </c>
      <c r="AA20" s="14">
        <v>39</v>
      </c>
      <c r="AB20" s="13">
        <v>8</v>
      </c>
      <c r="AC20" s="13">
        <v>3</v>
      </c>
      <c r="AD20" s="13">
        <v>5</v>
      </c>
      <c r="AE20" s="13">
        <v>1</v>
      </c>
      <c r="AF20" s="15">
        <v>0</v>
      </c>
      <c r="AG20" s="14">
        <v>30</v>
      </c>
      <c r="AH20" s="13">
        <v>18</v>
      </c>
      <c r="AI20" s="13">
        <v>19</v>
      </c>
      <c r="AJ20" s="13">
        <v>11</v>
      </c>
      <c r="AK20" s="13">
        <v>9</v>
      </c>
      <c r="AL20" s="15">
        <v>9</v>
      </c>
      <c r="AM20" s="14">
        <v>47</v>
      </c>
      <c r="AN20" s="15">
        <v>0</v>
      </c>
    </row>
    <row r="21" spans="1:40" ht="15" customHeight="1" x14ac:dyDescent="0.3">
      <c r="A21" s="2" t="s">
        <v>329</v>
      </c>
      <c r="B21" s="9"/>
      <c r="C21" s="16">
        <v>0.12</v>
      </c>
      <c r="D21" s="17">
        <v>0.12</v>
      </c>
      <c r="E21" s="18">
        <v>0.12</v>
      </c>
      <c r="F21" s="17">
        <v>7.0000000000000007E-2</v>
      </c>
      <c r="G21" s="16">
        <v>0.12</v>
      </c>
      <c r="H21" s="16">
        <v>0.12</v>
      </c>
      <c r="I21" s="16">
        <v>0.09</v>
      </c>
      <c r="J21" s="16">
        <v>0.15</v>
      </c>
      <c r="K21" s="16">
        <v>0.15</v>
      </c>
      <c r="L21" s="16">
        <v>0.11</v>
      </c>
      <c r="M21" s="16">
        <v>0.11</v>
      </c>
      <c r="N21" s="18">
        <v>0.15</v>
      </c>
      <c r="O21" s="17">
        <v>0.13</v>
      </c>
      <c r="P21" s="16">
        <v>0.14000000000000001</v>
      </c>
      <c r="Q21" s="16">
        <v>0.16</v>
      </c>
      <c r="R21" s="16">
        <v>0.2</v>
      </c>
      <c r="S21" s="16">
        <v>0.22</v>
      </c>
      <c r="T21" s="16">
        <v>7.0000000000000007E-2</v>
      </c>
      <c r="U21" s="16">
        <v>0.09</v>
      </c>
      <c r="V21" s="16">
        <v>0</v>
      </c>
      <c r="W21" s="16">
        <v>0.12</v>
      </c>
      <c r="X21" s="16">
        <v>0.13</v>
      </c>
      <c r="Y21" s="16">
        <v>0.14000000000000001</v>
      </c>
      <c r="Z21" s="18">
        <v>0.08</v>
      </c>
      <c r="AA21" s="17">
        <v>0.13</v>
      </c>
      <c r="AB21" s="16">
        <v>0.09</v>
      </c>
      <c r="AC21" s="16">
        <v>0.22</v>
      </c>
      <c r="AD21" s="16">
        <v>0.09</v>
      </c>
      <c r="AE21" s="16">
        <v>0.04</v>
      </c>
      <c r="AF21" s="18">
        <v>0</v>
      </c>
      <c r="AG21" s="17">
        <v>0.11</v>
      </c>
      <c r="AH21" s="16">
        <v>0.13</v>
      </c>
      <c r="AI21" s="16">
        <v>0.14000000000000001</v>
      </c>
      <c r="AJ21" s="16">
        <v>0.08</v>
      </c>
      <c r="AK21" s="16">
        <v>0.14000000000000001</v>
      </c>
      <c r="AL21" s="18">
        <v>0.13</v>
      </c>
      <c r="AM21" s="17">
        <v>0.12</v>
      </c>
      <c r="AN21" s="18">
        <v>0</v>
      </c>
    </row>
    <row r="22" spans="1:40" ht="15" customHeight="1" x14ac:dyDescent="0.3">
      <c r="A22" s="2" t="s">
        <v>329</v>
      </c>
      <c r="B22" s="9" t="s">
        <v>950</v>
      </c>
      <c r="C22" s="13">
        <v>30</v>
      </c>
      <c r="D22" s="14">
        <v>12</v>
      </c>
      <c r="E22" s="15">
        <v>18</v>
      </c>
      <c r="F22" s="14">
        <v>5</v>
      </c>
      <c r="G22" s="13">
        <v>9</v>
      </c>
      <c r="H22" s="13">
        <v>7</v>
      </c>
      <c r="I22" s="13">
        <v>2</v>
      </c>
      <c r="J22" s="13">
        <v>3</v>
      </c>
      <c r="K22" s="13">
        <v>4</v>
      </c>
      <c r="L22" s="13">
        <v>14</v>
      </c>
      <c r="M22" s="13">
        <v>9</v>
      </c>
      <c r="N22" s="15">
        <v>7</v>
      </c>
      <c r="O22" s="14">
        <v>20</v>
      </c>
      <c r="P22" s="13">
        <v>7</v>
      </c>
      <c r="Q22" s="13">
        <v>2</v>
      </c>
      <c r="R22" s="13">
        <v>1</v>
      </c>
      <c r="S22" s="13">
        <v>2</v>
      </c>
      <c r="T22" s="13">
        <v>2</v>
      </c>
      <c r="U22" s="13">
        <v>4</v>
      </c>
      <c r="V22" s="13">
        <v>0</v>
      </c>
      <c r="W22" s="13">
        <v>0</v>
      </c>
      <c r="X22" s="13">
        <v>2</v>
      </c>
      <c r="Y22" s="13">
        <v>2</v>
      </c>
      <c r="Z22" s="15">
        <v>8</v>
      </c>
      <c r="AA22" s="14">
        <v>21</v>
      </c>
      <c r="AB22" s="13">
        <v>9</v>
      </c>
      <c r="AC22" s="13">
        <v>2</v>
      </c>
      <c r="AD22" s="13">
        <v>5</v>
      </c>
      <c r="AE22" s="13">
        <v>3</v>
      </c>
      <c r="AF22" s="15">
        <v>0</v>
      </c>
      <c r="AG22" s="14">
        <v>16</v>
      </c>
      <c r="AH22" s="13">
        <v>14</v>
      </c>
      <c r="AI22" s="13">
        <v>3</v>
      </c>
      <c r="AJ22" s="13">
        <v>13</v>
      </c>
      <c r="AK22" s="13">
        <v>7</v>
      </c>
      <c r="AL22" s="15">
        <v>7</v>
      </c>
      <c r="AM22" s="14">
        <v>30</v>
      </c>
      <c r="AN22" s="15">
        <v>0</v>
      </c>
    </row>
    <row r="23" spans="1:40" ht="15" customHeight="1" x14ac:dyDescent="0.3">
      <c r="A23" s="2" t="s">
        <v>329</v>
      </c>
      <c r="B23" s="9"/>
      <c r="C23" s="16">
        <v>0.08</v>
      </c>
      <c r="D23" s="17">
        <v>0.06</v>
      </c>
      <c r="E23" s="18">
        <v>0.1</v>
      </c>
      <c r="F23" s="17">
        <v>0.12</v>
      </c>
      <c r="G23" s="16">
        <v>0.12</v>
      </c>
      <c r="H23" s="16">
        <v>0.09</v>
      </c>
      <c r="I23" s="16">
        <v>0.03</v>
      </c>
      <c r="J23" s="16">
        <v>0.05</v>
      </c>
      <c r="K23" s="16">
        <v>0.05</v>
      </c>
      <c r="L23" s="20">
        <v>0.12</v>
      </c>
      <c r="M23" s="16">
        <v>0.06</v>
      </c>
      <c r="N23" s="18">
        <v>0.05</v>
      </c>
      <c r="O23" s="17">
        <v>0.08</v>
      </c>
      <c r="P23" s="16">
        <v>0.12</v>
      </c>
      <c r="Q23" s="16">
        <v>0.04</v>
      </c>
      <c r="R23" s="16">
        <v>0.09</v>
      </c>
      <c r="S23" s="16">
        <v>7.0000000000000007E-2</v>
      </c>
      <c r="T23" s="16">
        <v>0.03</v>
      </c>
      <c r="U23" s="16">
        <v>0.14000000000000001</v>
      </c>
      <c r="V23" s="16">
        <v>0</v>
      </c>
      <c r="W23" s="16">
        <v>0</v>
      </c>
      <c r="X23" s="16">
        <v>0.06</v>
      </c>
      <c r="Y23" s="16">
        <v>7.0000000000000007E-2</v>
      </c>
      <c r="Z23" s="18">
        <v>0.1</v>
      </c>
      <c r="AA23" s="17">
        <v>7.0000000000000007E-2</v>
      </c>
      <c r="AB23" s="16">
        <v>0.1</v>
      </c>
      <c r="AC23" s="16">
        <v>0.17</v>
      </c>
      <c r="AD23" s="16">
        <v>0.09</v>
      </c>
      <c r="AE23" s="16">
        <v>0.13</v>
      </c>
      <c r="AF23" s="18">
        <v>0</v>
      </c>
      <c r="AG23" s="17">
        <v>0.06</v>
      </c>
      <c r="AH23" s="16">
        <v>0.11</v>
      </c>
      <c r="AI23" s="20">
        <v>0.03</v>
      </c>
      <c r="AJ23" s="16">
        <v>0.1</v>
      </c>
      <c r="AK23" s="16">
        <v>0.11</v>
      </c>
      <c r="AL23" s="18">
        <v>0.1</v>
      </c>
      <c r="AM23" s="17">
        <v>0.08</v>
      </c>
      <c r="AN23" s="18">
        <v>0</v>
      </c>
    </row>
    <row r="24" spans="1:40" ht="15" customHeight="1" x14ac:dyDescent="0.3">
      <c r="A24" s="2" t="s">
        <v>329</v>
      </c>
      <c r="B24" s="9"/>
      <c r="D24" s="22"/>
      <c r="E24" s="9"/>
      <c r="F24" s="22"/>
      <c r="N24" s="9"/>
      <c r="O24" s="22"/>
      <c r="P24" s="12" t="s">
        <v>382</v>
      </c>
      <c r="U24" s="12" t="s">
        <v>382</v>
      </c>
      <c r="Z24" s="9"/>
      <c r="AA24" s="22"/>
      <c r="AF24" s="9"/>
      <c r="AG24" s="22"/>
      <c r="AH24" s="12" t="s">
        <v>379</v>
      </c>
      <c r="AJ24" s="12" t="s">
        <v>379</v>
      </c>
      <c r="AK24" s="12" t="s">
        <v>379</v>
      </c>
      <c r="AL24" s="11" t="s">
        <v>379</v>
      </c>
      <c r="AM24" s="22"/>
      <c r="AN24" s="9"/>
    </row>
    <row r="25" spans="1:40" ht="15" customHeight="1" x14ac:dyDescent="0.3">
      <c r="A25" s="2" t="s">
        <v>329</v>
      </c>
      <c r="B25" s="9" t="s">
        <v>774</v>
      </c>
      <c r="C25" s="13">
        <v>14</v>
      </c>
      <c r="D25" s="14">
        <v>6</v>
      </c>
      <c r="E25" s="15">
        <v>8</v>
      </c>
      <c r="F25" s="14">
        <v>5</v>
      </c>
      <c r="G25" s="13">
        <v>2</v>
      </c>
      <c r="H25" s="13">
        <v>1</v>
      </c>
      <c r="I25" s="13">
        <v>0</v>
      </c>
      <c r="J25" s="13">
        <v>2</v>
      </c>
      <c r="K25" s="13">
        <v>4</v>
      </c>
      <c r="L25" s="13">
        <v>7</v>
      </c>
      <c r="M25" s="13">
        <v>1</v>
      </c>
      <c r="N25" s="15">
        <v>6</v>
      </c>
      <c r="O25" s="14">
        <v>9</v>
      </c>
      <c r="P25" s="13">
        <v>2</v>
      </c>
      <c r="Q25" s="13">
        <v>2</v>
      </c>
      <c r="R25" s="13">
        <v>0</v>
      </c>
      <c r="S25" s="13">
        <v>1</v>
      </c>
      <c r="T25" s="13">
        <v>4</v>
      </c>
      <c r="U25" s="13">
        <v>0</v>
      </c>
      <c r="V25" s="13">
        <v>0</v>
      </c>
      <c r="W25" s="13">
        <v>0</v>
      </c>
      <c r="X25" s="13">
        <v>1</v>
      </c>
      <c r="Y25" s="13">
        <v>1</v>
      </c>
      <c r="Z25" s="15">
        <v>4</v>
      </c>
      <c r="AA25" s="14">
        <v>10</v>
      </c>
      <c r="AB25" s="13">
        <v>5</v>
      </c>
      <c r="AC25" s="13">
        <v>1</v>
      </c>
      <c r="AD25" s="13">
        <v>1</v>
      </c>
      <c r="AE25" s="13">
        <v>1</v>
      </c>
      <c r="AF25" s="15">
        <v>2</v>
      </c>
      <c r="AG25" s="14">
        <v>8</v>
      </c>
      <c r="AH25" s="13">
        <v>7</v>
      </c>
      <c r="AI25" s="13">
        <v>5</v>
      </c>
      <c r="AJ25" s="13">
        <v>3</v>
      </c>
      <c r="AK25" s="13">
        <v>1</v>
      </c>
      <c r="AL25" s="15">
        <v>6</v>
      </c>
      <c r="AM25" s="14">
        <v>14</v>
      </c>
      <c r="AN25" s="15">
        <v>0</v>
      </c>
    </row>
    <row r="26" spans="1:40" ht="15" customHeight="1" x14ac:dyDescent="0.3">
      <c r="A26" s="2" t="s">
        <v>329</v>
      </c>
      <c r="B26" s="9"/>
      <c r="C26" s="16">
        <v>0.04</v>
      </c>
      <c r="D26" s="17">
        <v>0.03</v>
      </c>
      <c r="E26" s="18">
        <v>0.05</v>
      </c>
      <c r="F26" s="19">
        <v>0.14000000000000001</v>
      </c>
      <c r="G26" s="16">
        <v>0.02</v>
      </c>
      <c r="H26" s="16">
        <v>0.01</v>
      </c>
      <c r="I26" s="16">
        <v>0</v>
      </c>
      <c r="J26" s="16">
        <v>0.03</v>
      </c>
      <c r="K26" s="16">
        <v>0.06</v>
      </c>
      <c r="L26" s="16">
        <v>0.06</v>
      </c>
      <c r="M26" s="20">
        <v>0.01</v>
      </c>
      <c r="N26" s="18">
        <v>0.05</v>
      </c>
      <c r="O26" s="17">
        <v>0.03</v>
      </c>
      <c r="P26" s="16">
        <v>0.03</v>
      </c>
      <c r="Q26" s="16">
        <v>0.04</v>
      </c>
      <c r="R26" s="16">
        <v>0</v>
      </c>
      <c r="S26" s="16">
        <v>0.03</v>
      </c>
      <c r="T26" s="16">
        <v>0.05</v>
      </c>
      <c r="U26" s="16">
        <v>0</v>
      </c>
      <c r="V26" s="16">
        <v>0</v>
      </c>
      <c r="W26" s="16">
        <v>0</v>
      </c>
      <c r="X26" s="16">
        <v>0.03</v>
      </c>
      <c r="Y26" s="16">
        <v>0.03</v>
      </c>
      <c r="Z26" s="18">
        <v>0.05</v>
      </c>
      <c r="AA26" s="17">
        <v>0.03</v>
      </c>
      <c r="AB26" s="16">
        <v>0.05</v>
      </c>
      <c r="AC26" s="16">
        <v>0.08</v>
      </c>
      <c r="AD26" s="16">
        <v>0.02</v>
      </c>
      <c r="AE26" s="16">
        <v>0.04</v>
      </c>
      <c r="AF26" s="18">
        <v>0.33</v>
      </c>
      <c r="AG26" s="17">
        <v>0.03</v>
      </c>
      <c r="AH26" s="16">
        <v>0.05</v>
      </c>
      <c r="AI26" s="16">
        <v>0.03</v>
      </c>
      <c r="AJ26" s="16">
        <v>0.03</v>
      </c>
      <c r="AK26" s="16">
        <v>0.01</v>
      </c>
      <c r="AL26" s="21">
        <v>0.08</v>
      </c>
      <c r="AM26" s="17">
        <v>0.04</v>
      </c>
      <c r="AN26" s="18">
        <v>0</v>
      </c>
    </row>
    <row r="27" spans="1:40" ht="15" customHeight="1" x14ac:dyDescent="0.3">
      <c r="A27" s="2" t="s">
        <v>329</v>
      </c>
      <c r="B27" s="9"/>
      <c r="D27" s="22"/>
      <c r="E27" s="9"/>
      <c r="F27" s="10" t="s">
        <v>778</v>
      </c>
      <c r="K27" s="12" t="s">
        <v>384</v>
      </c>
      <c r="L27" s="12" t="s">
        <v>384</v>
      </c>
      <c r="N27" s="11" t="s">
        <v>384</v>
      </c>
      <c r="O27" s="22"/>
      <c r="Z27" s="9"/>
      <c r="AA27" s="22"/>
      <c r="AF27" s="9"/>
      <c r="AG27" s="22"/>
      <c r="AL27" s="11" t="s">
        <v>377</v>
      </c>
      <c r="AM27" s="22"/>
      <c r="AN27" s="9"/>
    </row>
    <row r="28" spans="1:40" ht="15" customHeight="1" x14ac:dyDescent="0.3">
      <c r="A28" s="2" t="s">
        <v>329</v>
      </c>
      <c r="B28" s="9" t="s">
        <v>960</v>
      </c>
      <c r="C28" s="13">
        <v>169</v>
      </c>
      <c r="D28" s="14">
        <v>94</v>
      </c>
      <c r="E28" s="15">
        <v>75</v>
      </c>
      <c r="F28" s="14">
        <v>16</v>
      </c>
      <c r="G28" s="13">
        <v>37</v>
      </c>
      <c r="H28" s="13">
        <v>39</v>
      </c>
      <c r="I28" s="13">
        <v>30</v>
      </c>
      <c r="J28" s="13">
        <v>25</v>
      </c>
      <c r="K28" s="13">
        <v>23</v>
      </c>
      <c r="L28" s="13">
        <v>52</v>
      </c>
      <c r="M28" s="13">
        <v>69</v>
      </c>
      <c r="N28" s="15">
        <v>48</v>
      </c>
      <c r="O28" s="14">
        <v>106</v>
      </c>
      <c r="P28" s="13">
        <v>25</v>
      </c>
      <c r="Q28" s="13">
        <v>19</v>
      </c>
      <c r="R28" s="13">
        <v>5</v>
      </c>
      <c r="S28" s="13">
        <v>12</v>
      </c>
      <c r="T28" s="13">
        <v>38</v>
      </c>
      <c r="U28" s="13">
        <v>12</v>
      </c>
      <c r="V28" s="13">
        <v>0</v>
      </c>
      <c r="W28" s="13">
        <v>3</v>
      </c>
      <c r="X28" s="13">
        <v>11</v>
      </c>
      <c r="Y28" s="13">
        <v>11</v>
      </c>
      <c r="Z28" s="15">
        <v>34</v>
      </c>
      <c r="AA28" s="14">
        <v>130</v>
      </c>
      <c r="AB28" s="13">
        <v>40</v>
      </c>
      <c r="AC28" s="13">
        <v>3</v>
      </c>
      <c r="AD28" s="13">
        <v>25</v>
      </c>
      <c r="AE28" s="13">
        <v>9</v>
      </c>
      <c r="AF28" s="15">
        <v>2</v>
      </c>
      <c r="AG28" s="14">
        <v>116</v>
      </c>
      <c r="AH28" s="13">
        <v>53</v>
      </c>
      <c r="AI28" s="13">
        <v>58</v>
      </c>
      <c r="AJ28" s="13">
        <v>59</v>
      </c>
      <c r="AK28" s="13">
        <v>28</v>
      </c>
      <c r="AL28" s="15">
        <v>26</v>
      </c>
      <c r="AM28" s="14">
        <v>169</v>
      </c>
      <c r="AN28" s="15">
        <v>0</v>
      </c>
    </row>
    <row r="29" spans="1:40" ht="15" customHeight="1" x14ac:dyDescent="0.3">
      <c r="A29" s="2" t="s">
        <v>329</v>
      </c>
      <c r="B29" s="9"/>
      <c r="C29" s="16">
        <v>0.43</v>
      </c>
      <c r="D29" s="17">
        <v>0.44</v>
      </c>
      <c r="E29" s="18">
        <v>0.41</v>
      </c>
      <c r="F29" s="17">
        <v>0.4</v>
      </c>
      <c r="G29" s="16">
        <v>0.45</v>
      </c>
      <c r="H29" s="16">
        <v>0.49</v>
      </c>
      <c r="I29" s="16">
        <v>0.49</v>
      </c>
      <c r="J29" s="16">
        <v>0.44</v>
      </c>
      <c r="K29" s="20">
        <v>0.3</v>
      </c>
      <c r="L29" s="16">
        <v>0.44</v>
      </c>
      <c r="M29" s="16">
        <v>0.49</v>
      </c>
      <c r="N29" s="21">
        <v>0.36</v>
      </c>
      <c r="O29" s="17">
        <v>0.41</v>
      </c>
      <c r="P29" s="16">
        <v>0.41</v>
      </c>
      <c r="Q29" s="16">
        <v>0.4</v>
      </c>
      <c r="R29" s="16">
        <v>0.52</v>
      </c>
      <c r="S29" s="16">
        <v>0.43</v>
      </c>
      <c r="T29" s="16">
        <v>0.52</v>
      </c>
      <c r="U29" s="16">
        <v>0.42</v>
      </c>
      <c r="V29" s="16">
        <v>0</v>
      </c>
      <c r="W29" s="16">
        <v>0.33</v>
      </c>
      <c r="X29" s="16">
        <v>0.3</v>
      </c>
      <c r="Y29" s="16">
        <v>0.48</v>
      </c>
      <c r="Z29" s="18">
        <v>0.42</v>
      </c>
      <c r="AA29" s="17">
        <v>0.43</v>
      </c>
      <c r="AB29" s="16">
        <v>0.44</v>
      </c>
      <c r="AC29" s="16">
        <v>0.28999999999999998</v>
      </c>
      <c r="AD29" s="16">
        <v>0.49</v>
      </c>
      <c r="AE29" s="16">
        <v>0.42</v>
      </c>
      <c r="AF29" s="18">
        <v>0.34</v>
      </c>
      <c r="AG29" s="17">
        <v>0.44</v>
      </c>
      <c r="AH29" s="16">
        <v>0.41</v>
      </c>
      <c r="AI29" s="16">
        <v>0.42</v>
      </c>
      <c r="AJ29" s="16">
        <v>0.46</v>
      </c>
      <c r="AK29" s="16">
        <v>0.45</v>
      </c>
      <c r="AL29" s="18">
        <v>0.37</v>
      </c>
      <c r="AM29" s="17">
        <v>0.43</v>
      </c>
      <c r="AN29" s="18">
        <v>0</v>
      </c>
    </row>
    <row r="30" spans="1:40" ht="15" customHeight="1" x14ac:dyDescent="0.3">
      <c r="A30" s="2" t="s">
        <v>329</v>
      </c>
      <c r="B30" s="9"/>
      <c r="D30" s="22"/>
      <c r="E30" s="9"/>
      <c r="F30" s="22"/>
      <c r="H30" s="12" t="s">
        <v>382</v>
      </c>
      <c r="I30" s="12" t="s">
        <v>382</v>
      </c>
      <c r="M30" s="12" t="s">
        <v>448</v>
      </c>
      <c r="N30" s="9"/>
      <c r="O30" s="22"/>
      <c r="T30" s="12" t="s">
        <v>387</v>
      </c>
      <c r="Z30" s="9"/>
      <c r="AA30" s="22"/>
      <c r="AF30" s="9"/>
      <c r="AG30" s="22"/>
      <c r="AL30" s="9"/>
      <c r="AM30" s="22"/>
      <c r="AN30" s="9"/>
    </row>
    <row r="31" spans="1:40" ht="15" customHeight="1" x14ac:dyDescent="0.3">
      <c r="A31" s="2" t="s">
        <v>329</v>
      </c>
      <c r="B31" s="9" t="s">
        <v>970</v>
      </c>
      <c r="C31" s="13">
        <v>77</v>
      </c>
      <c r="D31" s="14">
        <v>36</v>
      </c>
      <c r="E31" s="15">
        <v>41</v>
      </c>
      <c r="F31" s="14">
        <v>7</v>
      </c>
      <c r="G31" s="13">
        <v>19</v>
      </c>
      <c r="H31" s="13">
        <v>16</v>
      </c>
      <c r="I31" s="13">
        <v>8</v>
      </c>
      <c r="J31" s="13">
        <v>11</v>
      </c>
      <c r="K31" s="13">
        <v>15</v>
      </c>
      <c r="L31" s="13">
        <v>27</v>
      </c>
      <c r="M31" s="13">
        <v>24</v>
      </c>
      <c r="N31" s="15">
        <v>26</v>
      </c>
      <c r="O31" s="14">
        <v>54</v>
      </c>
      <c r="P31" s="13">
        <v>16</v>
      </c>
      <c r="Q31" s="13">
        <v>9</v>
      </c>
      <c r="R31" s="13">
        <v>3</v>
      </c>
      <c r="S31" s="13">
        <v>8</v>
      </c>
      <c r="T31" s="13">
        <v>7</v>
      </c>
      <c r="U31" s="13">
        <v>6</v>
      </c>
      <c r="V31" s="13">
        <v>0</v>
      </c>
      <c r="W31" s="13">
        <v>1</v>
      </c>
      <c r="X31" s="13">
        <v>7</v>
      </c>
      <c r="Y31" s="13">
        <v>5</v>
      </c>
      <c r="Z31" s="15">
        <v>15</v>
      </c>
      <c r="AA31" s="14">
        <v>60</v>
      </c>
      <c r="AB31" s="13">
        <v>17</v>
      </c>
      <c r="AC31" s="13">
        <v>5</v>
      </c>
      <c r="AD31" s="13">
        <v>9</v>
      </c>
      <c r="AE31" s="13">
        <v>4</v>
      </c>
      <c r="AF31" s="15">
        <v>0</v>
      </c>
      <c r="AG31" s="14">
        <v>46</v>
      </c>
      <c r="AH31" s="13">
        <v>31</v>
      </c>
      <c r="AI31" s="13">
        <v>22</v>
      </c>
      <c r="AJ31" s="13">
        <v>23</v>
      </c>
      <c r="AK31" s="13">
        <v>15</v>
      </c>
      <c r="AL31" s="15">
        <v>16</v>
      </c>
      <c r="AM31" s="14">
        <v>77</v>
      </c>
      <c r="AN31" s="15">
        <v>0</v>
      </c>
    </row>
    <row r="32" spans="1:40" ht="15" customHeight="1" x14ac:dyDescent="0.3">
      <c r="A32" s="2" t="s">
        <v>329</v>
      </c>
      <c r="B32" s="9"/>
      <c r="C32" s="16">
        <v>0.2</v>
      </c>
      <c r="D32" s="17">
        <v>0.17</v>
      </c>
      <c r="E32" s="18">
        <v>0.22</v>
      </c>
      <c r="F32" s="17">
        <v>0.19</v>
      </c>
      <c r="G32" s="16">
        <v>0.24</v>
      </c>
      <c r="H32" s="16">
        <v>0.21</v>
      </c>
      <c r="I32" s="16">
        <v>0.12</v>
      </c>
      <c r="J32" s="16">
        <v>0.19</v>
      </c>
      <c r="K32" s="16">
        <v>0.2</v>
      </c>
      <c r="L32" s="16">
        <v>0.22</v>
      </c>
      <c r="M32" s="16">
        <v>0.17</v>
      </c>
      <c r="N32" s="18">
        <v>0.2</v>
      </c>
      <c r="O32" s="17">
        <v>0.21</v>
      </c>
      <c r="P32" s="16">
        <v>0.26</v>
      </c>
      <c r="Q32" s="16">
        <v>0.19</v>
      </c>
      <c r="R32" s="16">
        <v>0.28999999999999998</v>
      </c>
      <c r="S32" s="16">
        <v>0.28999999999999998</v>
      </c>
      <c r="T32" s="20">
        <v>0.1</v>
      </c>
      <c r="U32" s="16">
        <v>0.23</v>
      </c>
      <c r="V32" s="16">
        <v>0</v>
      </c>
      <c r="W32" s="16">
        <v>0.12</v>
      </c>
      <c r="X32" s="16">
        <v>0.19</v>
      </c>
      <c r="Y32" s="16">
        <v>0.21</v>
      </c>
      <c r="Z32" s="18">
        <v>0.18</v>
      </c>
      <c r="AA32" s="17">
        <v>0.2</v>
      </c>
      <c r="AB32" s="16">
        <v>0.19</v>
      </c>
      <c r="AC32" s="16">
        <v>0.39</v>
      </c>
      <c r="AD32" s="16">
        <v>0.18</v>
      </c>
      <c r="AE32" s="16">
        <v>0.17</v>
      </c>
      <c r="AF32" s="18">
        <v>0</v>
      </c>
      <c r="AG32" s="17">
        <v>0.17</v>
      </c>
      <c r="AH32" s="16">
        <v>0.24</v>
      </c>
      <c r="AI32" s="16">
        <v>0.16</v>
      </c>
      <c r="AJ32" s="16">
        <v>0.18</v>
      </c>
      <c r="AK32" s="16">
        <v>0.25</v>
      </c>
      <c r="AL32" s="18">
        <v>0.23</v>
      </c>
      <c r="AM32" s="17">
        <v>0.2</v>
      </c>
      <c r="AN32" s="18">
        <v>0</v>
      </c>
    </row>
    <row r="33" spans="1:40" ht="15" customHeight="1" x14ac:dyDescent="0.3">
      <c r="A33" s="2" t="s">
        <v>329</v>
      </c>
      <c r="B33" s="9"/>
      <c r="C33" s="28"/>
      <c r="D33" s="29"/>
      <c r="E33" s="30"/>
      <c r="F33" s="29"/>
      <c r="G33" s="28"/>
      <c r="H33" s="28"/>
      <c r="I33" s="28"/>
      <c r="J33" s="28"/>
      <c r="K33" s="28"/>
      <c r="L33" s="28"/>
      <c r="M33" s="28"/>
      <c r="N33" s="30"/>
      <c r="O33" s="49" t="s">
        <v>382</v>
      </c>
      <c r="P33" s="47" t="s">
        <v>382</v>
      </c>
      <c r="Q33" s="28"/>
      <c r="R33" s="28"/>
      <c r="S33" s="28"/>
      <c r="T33" s="28"/>
      <c r="U33" s="28"/>
      <c r="V33" s="28"/>
      <c r="W33" s="28"/>
      <c r="X33" s="28"/>
      <c r="Y33" s="28"/>
      <c r="Z33" s="30"/>
      <c r="AA33" s="29"/>
      <c r="AB33" s="28"/>
      <c r="AC33" s="28"/>
      <c r="AD33" s="28"/>
      <c r="AE33" s="28"/>
      <c r="AF33" s="30"/>
      <c r="AG33" s="29"/>
      <c r="AH33" s="28"/>
      <c r="AI33" s="28"/>
      <c r="AJ33" s="28"/>
      <c r="AK33" s="28"/>
      <c r="AL33" s="30"/>
      <c r="AM33" s="29"/>
      <c r="AN33" s="30"/>
    </row>
    <row r="34" spans="1:40" x14ac:dyDescent="0.3">
      <c r="A34" s="2" t="s">
        <v>329</v>
      </c>
      <c r="B34" s="2" t="s">
        <v>457</v>
      </c>
    </row>
    <row r="35" spans="1:40" x14ac:dyDescent="0.3">
      <c r="A35" s="2" t="s">
        <v>329</v>
      </c>
      <c r="B35" s="2" t="s">
        <v>458</v>
      </c>
    </row>
    <row r="36" spans="1:40" ht="15" customHeight="1" x14ac:dyDescent="0.3">
      <c r="A36" s="2" t="s">
        <v>329</v>
      </c>
    </row>
    <row r="37" spans="1:40" ht="15" customHeight="1" x14ac:dyDescent="0.3">
      <c r="A37" s="2" t="s">
        <v>329</v>
      </c>
      <c r="B37" s="2" t="s">
        <v>459</v>
      </c>
    </row>
  </sheetData>
  <mergeCells count="6">
    <mergeCell ref="AM6:AN6"/>
    <mergeCell ref="D6:E6"/>
    <mergeCell ref="F6:N6"/>
    <mergeCell ref="O6:Z6"/>
    <mergeCell ref="AA6:AF6"/>
    <mergeCell ref="AG6:AL6"/>
  </mergeCells>
  <hyperlinks>
    <hyperlink ref="B1" location="'Contents'!E1" display="&lt;&lt; Contents" xr:uid="{00000000-0004-0000-7F00-000000000000}"/>
  </hyperlinks>
  <pageMargins left="0.7" right="0.7" top="0.75" bottom="0.75" header="0.3" footer="0.3"/>
  <headerFooter>
    <oddHeader>&amp;L&amp;"Aptos"&amp;12&amp;K000000 Classification: CONFIDENTIAL&amp;1#_x000D_</oddHeader>
  </headerFooter>
</worksheet>
</file>

<file path=xl/worksheets/sheet1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000-000000000000}">
  <dimension ref="A1:AN37"/>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1424</v>
      </c>
    </row>
    <row r="4" spans="1:40" x14ac:dyDescent="0.3">
      <c r="A4" s="2" t="s">
        <v>329</v>
      </c>
      <c r="B4" s="2" t="s">
        <v>1425</v>
      </c>
    </row>
    <row r="5" spans="1:40" x14ac:dyDescent="0.3">
      <c r="A5" s="2" t="s">
        <v>329</v>
      </c>
      <c r="B5" s="2" t="s">
        <v>89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383</v>
      </c>
      <c r="M8" s="12" t="s">
        <v>386</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228</v>
      </c>
      <c r="D9" s="14">
        <v>114</v>
      </c>
      <c r="E9" s="15">
        <v>113</v>
      </c>
      <c r="F9" s="14">
        <v>21</v>
      </c>
      <c r="G9" s="13">
        <v>84</v>
      </c>
      <c r="H9" s="13">
        <v>51</v>
      </c>
      <c r="I9" s="13">
        <v>25</v>
      </c>
      <c r="J9" s="13">
        <v>25</v>
      </c>
      <c r="K9" s="13">
        <v>22</v>
      </c>
      <c r="L9" s="13">
        <v>105</v>
      </c>
      <c r="M9" s="13">
        <v>76</v>
      </c>
      <c r="N9" s="15">
        <v>47</v>
      </c>
      <c r="O9" s="14">
        <v>162</v>
      </c>
      <c r="P9" s="13">
        <v>35</v>
      </c>
      <c r="Q9" s="13">
        <v>23</v>
      </c>
      <c r="R9" s="13">
        <v>7</v>
      </c>
      <c r="S9" s="13">
        <v>12</v>
      </c>
      <c r="T9" s="13">
        <v>31</v>
      </c>
      <c r="U9" s="13">
        <v>23</v>
      </c>
      <c r="V9" s="13">
        <v>0</v>
      </c>
      <c r="W9" s="13">
        <v>3</v>
      </c>
      <c r="X9" s="13">
        <v>15</v>
      </c>
      <c r="Y9" s="13">
        <v>14</v>
      </c>
      <c r="Z9" s="15">
        <v>65</v>
      </c>
      <c r="AA9" s="14">
        <v>141</v>
      </c>
      <c r="AB9" s="13">
        <v>86</v>
      </c>
      <c r="AC9" s="13">
        <v>16</v>
      </c>
      <c r="AD9" s="13">
        <v>43</v>
      </c>
      <c r="AE9" s="13">
        <v>24</v>
      </c>
      <c r="AF9" s="15">
        <v>3</v>
      </c>
      <c r="AG9" s="14">
        <v>148</v>
      </c>
      <c r="AH9" s="13">
        <v>80</v>
      </c>
      <c r="AI9" s="13">
        <v>86</v>
      </c>
      <c r="AJ9" s="13">
        <v>62</v>
      </c>
      <c r="AK9" s="13">
        <v>41</v>
      </c>
      <c r="AL9" s="15">
        <v>39</v>
      </c>
      <c r="AM9" s="14">
        <v>228</v>
      </c>
      <c r="AN9" s="15">
        <v>0</v>
      </c>
    </row>
    <row r="10" spans="1:40" ht="15" customHeight="1" x14ac:dyDescent="0.3">
      <c r="A10" s="2" t="s">
        <v>329</v>
      </c>
      <c r="B10" s="9" t="s">
        <v>338</v>
      </c>
      <c r="C10" s="13">
        <v>217</v>
      </c>
      <c r="D10" s="14">
        <v>112</v>
      </c>
      <c r="E10" s="15">
        <v>105</v>
      </c>
      <c r="F10" s="14">
        <v>19</v>
      </c>
      <c r="G10" s="13">
        <v>79</v>
      </c>
      <c r="H10" s="13">
        <v>49</v>
      </c>
      <c r="I10" s="13">
        <v>24</v>
      </c>
      <c r="J10" s="13">
        <v>24</v>
      </c>
      <c r="K10" s="13">
        <v>23</v>
      </c>
      <c r="L10" s="13">
        <v>98</v>
      </c>
      <c r="M10" s="13">
        <v>72</v>
      </c>
      <c r="N10" s="15">
        <v>47</v>
      </c>
      <c r="O10" s="14">
        <v>155</v>
      </c>
      <c r="P10" s="13">
        <v>33</v>
      </c>
      <c r="Q10" s="13">
        <v>20</v>
      </c>
      <c r="R10" s="13">
        <v>6</v>
      </c>
      <c r="S10" s="13">
        <v>12</v>
      </c>
      <c r="T10" s="13">
        <v>29</v>
      </c>
      <c r="U10" s="13">
        <v>21</v>
      </c>
      <c r="V10" s="13">
        <v>0</v>
      </c>
      <c r="W10" s="13">
        <v>4</v>
      </c>
      <c r="X10" s="13">
        <v>14</v>
      </c>
      <c r="Y10" s="13">
        <v>12</v>
      </c>
      <c r="Z10" s="15">
        <v>67</v>
      </c>
      <c r="AA10" s="14">
        <v>136</v>
      </c>
      <c r="AB10" s="13">
        <v>81</v>
      </c>
      <c r="AC10" s="13">
        <v>15</v>
      </c>
      <c r="AD10" s="13">
        <v>39</v>
      </c>
      <c r="AE10" s="13">
        <v>21</v>
      </c>
      <c r="AF10" s="15">
        <v>5</v>
      </c>
      <c r="AG10" s="14">
        <v>139</v>
      </c>
      <c r="AH10" s="13">
        <v>78</v>
      </c>
      <c r="AI10" s="13">
        <v>75</v>
      </c>
      <c r="AJ10" s="13">
        <v>64</v>
      </c>
      <c r="AK10" s="13">
        <v>43</v>
      </c>
      <c r="AL10" s="15">
        <v>34</v>
      </c>
      <c r="AM10" s="14">
        <v>217</v>
      </c>
      <c r="AN10" s="15">
        <v>0</v>
      </c>
    </row>
    <row r="11" spans="1:40" ht="15" customHeight="1" x14ac:dyDescent="0.3">
      <c r="A11" s="2" t="s">
        <v>329</v>
      </c>
      <c r="B11" s="9" t="s">
        <v>909</v>
      </c>
      <c r="C11" s="13">
        <v>74</v>
      </c>
      <c r="D11" s="14">
        <v>35</v>
      </c>
      <c r="E11" s="15">
        <v>39</v>
      </c>
      <c r="F11" s="14">
        <v>10</v>
      </c>
      <c r="G11" s="13">
        <v>27</v>
      </c>
      <c r="H11" s="13">
        <v>15</v>
      </c>
      <c r="I11" s="13">
        <v>11</v>
      </c>
      <c r="J11" s="13">
        <v>5</v>
      </c>
      <c r="K11" s="13">
        <v>5</v>
      </c>
      <c r="L11" s="13">
        <v>37</v>
      </c>
      <c r="M11" s="13">
        <v>26</v>
      </c>
      <c r="N11" s="15">
        <v>10</v>
      </c>
      <c r="O11" s="14">
        <v>55</v>
      </c>
      <c r="P11" s="13">
        <v>11</v>
      </c>
      <c r="Q11" s="13">
        <v>9</v>
      </c>
      <c r="R11" s="13">
        <v>2</v>
      </c>
      <c r="S11" s="13">
        <v>3</v>
      </c>
      <c r="T11" s="13">
        <v>8</v>
      </c>
      <c r="U11" s="13">
        <v>6</v>
      </c>
      <c r="V11" s="13">
        <v>0</v>
      </c>
      <c r="W11" s="13">
        <v>0</v>
      </c>
      <c r="X11" s="13">
        <v>4</v>
      </c>
      <c r="Y11" s="13">
        <v>4</v>
      </c>
      <c r="Z11" s="15">
        <v>26</v>
      </c>
      <c r="AA11" s="14">
        <v>39</v>
      </c>
      <c r="AB11" s="13">
        <v>35</v>
      </c>
      <c r="AC11" s="13">
        <v>7</v>
      </c>
      <c r="AD11" s="13">
        <v>16</v>
      </c>
      <c r="AE11" s="13">
        <v>9</v>
      </c>
      <c r="AF11" s="15">
        <v>2</v>
      </c>
      <c r="AG11" s="14">
        <v>44</v>
      </c>
      <c r="AH11" s="13">
        <v>29</v>
      </c>
      <c r="AI11" s="13">
        <v>26</v>
      </c>
      <c r="AJ11" s="13">
        <v>18</v>
      </c>
      <c r="AK11" s="13">
        <v>19</v>
      </c>
      <c r="AL11" s="15">
        <v>11</v>
      </c>
      <c r="AM11" s="14">
        <v>74</v>
      </c>
      <c r="AN11" s="15">
        <v>0</v>
      </c>
    </row>
    <row r="12" spans="1:40" ht="15" customHeight="1" x14ac:dyDescent="0.3">
      <c r="A12" s="2" t="s">
        <v>329</v>
      </c>
      <c r="B12" s="9"/>
      <c r="C12" s="16">
        <v>0.34</v>
      </c>
      <c r="D12" s="17">
        <v>0.31</v>
      </c>
      <c r="E12" s="18">
        <v>0.37</v>
      </c>
      <c r="F12" s="17">
        <v>0.52</v>
      </c>
      <c r="G12" s="16">
        <v>0.35</v>
      </c>
      <c r="H12" s="16">
        <v>0.31</v>
      </c>
      <c r="I12" s="16">
        <v>0.47</v>
      </c>
      <c r="J12" s="16">
        <v>0.21</v>
      </c>
      <c r="K12" s="16">
        <v>0.22</v>
      </c>
      <c r="L12" s="16">
        <v>0.38</v>
      </c>
      <c r="M12" s="16">
        <v>0.36</v>
      </c>
      <c r="N12" s="18">
        <v>0.22</v>
      </c>
      <c r="O12" s="17">
        <v>0.35</v>
      </c>
      <c r="P12" s="16">
        <v>0.35</v>
      </c>
      <c r="Q12" s="16">
        <v>0.46</v>
      </c>
      <c r="R12" s="16">
        <v>0.43</v>
      </c>
      <c r="S12" s="16">
        <v>0.22</v>
      </c>
      <c r="T12" s="16">
        <v>0.27</v>
      </c>
      <c r="U12" s="16">
        <v>0.28999999999999998</v>
      </c>
      <c r="V12" s="16">
        <v>0</v>
      </c>
      <c r="W12" s="16">
        <v>0</v>
      </c>
      <c r="X12" s="16">
        <v>0.31</v>
      </c>
      <c r="Y12" s="16">
        <v>0.35</v>
      </c>
      <c r="Z12" s="18">
        <v>0.38</v>
      </c>
      <c r="AA12" s="19">
        <v>0.28999999999999998</v>
      </c>
      <c r="AB12" s="20">
        <v>0.43</v>
      </c>
      <c r="AC12" s="16">
        <v>0.44</v>
      </c>
      <c r="AD12" s="16">
        <v>0.42</v>
      </c>
      <c r="AE12" s="16">
        <v>0.46</v>
      </c>
      <c r="AF12" s="18">
        <v>0.37</v>
      </c>
      <c r="AG12" s="17">
        <v>0.32</v>
      </c>
      <c r="AH12" s="16">
        <v>0.38</v>
      </c>
      <c r="AI12" s="16">
        <v>0.34</v>
      </c>
      <c r="AJ12" s="16">
        <v>0.28999999999999998</v>
      </c>
      <c r="AK12" s="16">
        <v>0.43</v>
      </c>
      <c r="AL12" s="18">
        <v>0.31</v>
      </c>
      <c r="AM12" s="17">
        <v>0.34</v>
      </c>
      <c r="AN12" s="18">
        <v>0</v>
      </c>
    </row>
    <row r="13" spans="1:40" ht="15" customHeight="1" x14ac:dyDescent="0.3">
      <c r="A13" s="2" t="s">
        <v>329</v>
      </c>
      <c r="B13" s="9"/>
      <c r="D13" s="22"/>
      <c r="E13" s="9"/>
      <c r="F13" s="22"/>
      <c r="N13" s="9"/>
      <c r="O13" s="22"/>
      <c r="Z13" s="9"/>
      <c r="AA13" s="22"/>
      <c r="AB13" s="12" t="s">
        <v>377</v>
      </c>
      <c r="AF13" s="9"/>
      <c r="AG13" s="22"/>
      <c r="AL13" s="9"/>
      <c r="AM13" s="22"/>
      <c r="AN13" s="9"/>
    </row>
    <row r="14" spans="1:40" ht="15" customHeight="1" x14ac:dyDescent="0.3">
      <c r="A14" s="2" t="s">
        <v>329</v>
      </c>
      <c r="B14" s="9" t="s">
        <v>922</v>
      </c>
      <c r="C14" s="13">
        <v>57</v>
      </c>
      <c r="D14" s="14">
        <v>30</v>
      </c>
      <c r="E14" s="15">
        <v>27</v>
      </c>
      <c r="F14" s="14">
        <v>4</v>
      </c>
      <c r="G14" s="13">
        <v>22</v>
      </c>
      <c r="H14" s="13">
        <v>13</v>
      </c>
      <c r="I14" s="13">
        <v>6</v>
      </c>
      <c r="J14" s="13">
        <v>8</v>
      </c>
      <c r="K14" s="13">
        <v>5</v>
      </c>
      <c r="L14" s="13">
        <v>25</v>
      </c>
      <c r="M14" s="13">
        <v>19</v>
      </c>
      <c r="N14" s="15">
        <v>13</v>
      </c>
      <c r="O14" s="14">
        <v>43</v>
      </c>
      <c r="P14" s="13">
        <v>6</v>
      </c>
      <c r="Q14" s="13">
        <v>5</v>
      </c>
      <c r="R14" s="13">
        <v>2</v>
      </c>
      <c r="S14" s="13">
        <v>2</v>
      </c>
      <c r="T14" s="13">
        <v>9</v>
      </c>
      <c r="U14" s="13">
        <v>4</v>
      </c>
      <c r="V14" s="13">
        <v>0</v>
      </c>
      <c r="W14" s="13">
        <v>1</v>
      </c>
      <c r="X14" s="13">
        <v>2</v>
      </c>
      <c r="Y14" s="13">
        <v>4</v>
      </c>
      <c r="Z14" s="15">
        <v>22</v>
      </c>
      <c r="AA14" s="14">
        <v>36</v>
      </c>
      <c r="AB14" s="13">
        <v>21</v>
      </c>
      <c r="AC14" s="13">
        <v>5</v>
      </c>
      <c r="AD14" s="13">
        <v>10</v>
      </c>
      <c r="AE14" s="13">
        <v>4</v>
      </c>
      <c r="AF14" s="15">
        <v>2</v>
      </c>
      <c r="AG14" s="14">
        <v>43</v>
      </c>
      <c r="AH14" s="13">
        <v>14</v>
      </c>
      <c r="AI14" s="13">
        <v>27</v>
      </c>
      <c r="AJ14" s="13">
        <v>16</v>
      </c>
      <c r="AK14" s="13">
        <v>6</v>
      </c>
      <c r="AL14" s="15">
        <v>8</v>
      </c>
      <c r="AM14" s="14">
        <v>57</v>
      </c>
      <c r="AN14" s="15">
        <v>0</v>
      </c>
    </row>
    <row r="15" spans="1:40" ht="15" customHeight="1" x14ac:dyDescent="0.3">
      <c r="A15" s="2" t="s">
        <v>329</v>
      </c>
      <c r="B15" s="9"/>
      <c r="C15" s="16">
        <v>0.26</v>
      </c>
      <c r="D15" s="17">
        <v>0.27</v>
      </c>
      <c r="E15" s="18">
        <v>0.26</v>
      </c>
      <c r="F15" s="17">
        <v>0.19</v>
      </c>
      <c r="G15" s="16">
        <v>0.28000000000000003</v>
      </c>
      <c r="H15" s="16">
        <v>0.28000000000000003</v>
      </c>
      <c r="I15" s="16">
        <v>0.24</v>
      </c>
      <c r="J15" s="16">
        <v>0.32</v>
      </c>
      <c r="K15" s="16">
        <v>0.22</v>
      </c>
      <c r="L15" s="16">
        <v>0.26</v>
      </c>
      <c r="M15" s="16">
        <v>0.26</v>
      </c>
      <c r="N15" s="18">
        <v>0.27</v>
      </c>
      <c r="O15" s="17">
        <v>0.28000000000000003</v>
      </c>
      <c r="P15" s="16">
        <v>0.18</v>
      </c>
      <c r="Q15" s="16">
        <v>0.27</v>
      </c>
      <c r="R15" s="16">
        <v>0.28000000000000003</v>
      </c>
      <c r="S15" s="16">
        <v>0.16</v>
      </c>
      <c r="T15" s="16">
        <v>0.28999999999999998</v>
      </c>
      <c r="U15" s="16">
        <v>0.21</v>
      </c>
      <c r="V15" s="16">
        <v>0</v>
      </c>
      <c r="W15" s="16">
        <v>0.27</v>
      </c>
      <c r="X15" s="16">
        <v>0.13</v>
      </c>
      <c r="Y15" s="16">
        <v>0.35</v>
      </c>
      <c r="Z15" s="18">
        <v>0.34</v>
      </c>
      <c r="AA15" s="17">
        <v>0.27</v>
      </c>
      <c r="AB15" s="16">
        <v>0.26</v>
      </c>
      <c r="AC15" s="16">
        <v>0.31</v>
      </c>
      <c r="AD15" s="16">
        <v>0.26</v>
      </c>
      <c r="AE15" s="16">
        <v>0.2</v>
      </c>
      <c r="AF15" s="18">
        <v>0.28999999999999998</v>
      </c>
      <c r="AG15" s="17">
        <v>0.31</v>
      </c>
      <c r="AH15" s="16">
        <v>0.19</v>
      </c>
      <c r="AI15" s="20">
        <v>0.36</v>
      </c>
      <c r="AJ15" s="16">
        <v>0.25</v>
      </c>
      <c r="AK15" s="16">
        <v>0.15</v>
      </c>
      <c r="AL15" s="18">
        <v>0.24</v>
      </c>
      <c r="AM15" s="17">
        <v>0.26</v>
      </c>
      <c r="AN15" s="18">
        <v>0</v>
      </c>
    </row>
    <row r="16" spans="1:40" ht="15" customHeight="1" x14ac:dyDescent="0.3">
      <c r="A16" s="2" t="s">
        <v>329</v>
      </c>
      <c r="B16" s="9"/>
      <c r="D16" s="22"/>
      <c r="E16" s="9"/>
      <c r="F16" s="22"/>
      <c r="N16" s="9"/>
      <c r="O16" s="22"/>
      <c r="Z16" s="9"/>
      <c r="AA16" s="22"/>
      <c r="AF16" s="9"/>
      <c r="AG16" s="10" t="s">
        <v>381</v>
      </c>
      <c r="AI16" s="12" t="s">
        <v>454</v>
      </c>
      <c r="AL16" s="9"/>
      <c r="AM16" s="22"/>
      <c r="AN16" s="9"/>
    </row>
    <row r="17" spans="1:40" ht="15" customHeight="1" x14ac:dyDescent="0.3">
      <c r="A17" s="2" t="s">
        <v>329</v>
      </c>
      <c r="B17" s="9" t="s">
        <v>930</v>
      </c>
      <c r="C17" s="13">
        <v>55</v>
      </c>
      <c r="D17" s="14">
        <v>28</v>
      </c>
      <c r="E17" s="15">
        <v>27</v>
      </c>
      <c r="F17" s="14">
        <v>2</v>
      </c>
      <c r="G17" s="13">
        <v>17</v>
      </c>
      <c r="H17" s="13">
        <v>13</v>
      </c>
      <c r="I17" s="13">
        <v>5</v>
      </c>
      <c r="J17" s="13">
        <v>9</v>
      </c>
      <c r="K17" s="13">
        <v>10</v>
      </c>
      <c r="L17" s="13">
        <v>18</v>
      </c>
      <c r="M17" s="13">
        <v>18</v>
      </c>
      <c r="N17" s="15">
        <v>19</v>
      </c>
      <c r="O17" s="14">
        <v>39</v>
      </c>
      <c r="P17" s="13">
        <v>11</v>
      </c>
      <c r="Q17" s="13">
        <v>6</v>
      </c>
      <c r="R17" s="13">
        <v>2</v>
      </c>
      <c r="S17" s="13">
        <v>3</v>
      </c>
      <c r="T17" s="13">
        <v>5</v>
      </c>
      <c r="U17" s="13">
        <v>5</v>
      </c>
      <c r="V17" s="13">
        <v>0</v>
      </c>
      <c r="W17" s="13">
        <v>3</v>
      </c>
      <c r="X17" s="13">
        <v>6</v>
      </c>
      <c r="Y17" s="13">
        <v>2</v>
      </c>
      <c r="Z17" s="15">
        <v>13</v>
      </c>
      <c r="AA17" s="14">
        <v>39</v>
      </c>
      <c r="AB17" s="13">
        <v>16</v>
      </c>
      <c r="AC17" s="13">
        <v>3</v>
      </c>
      <c r="AD17" s="13">
        <v>10</v>
      </c>
      <c r="AE17" s="13">
        <v>2</v>
      </c>
      <c r="AF17" s="15">
        <v>2</v>
      </c>
      <c r="AG17" s="14">
        <v>33</v>
      </c>
      <c r="AH17" s="13">
        <v>23</v>
      </c>
      <c r="AI17" s="13">
        <v>17</v>
      </c>
      <c r="AJ17" s="13">
        <v>16</v>
      </c>
      <c r="AK17" s="13">
        <v>13</v>
      </c>
      <c r="AL17" s="15">
        <v>9</v>
      </c>
      <c r="AM17" s="14">
        <v>55</v>
      </c>
      <c r="AN17" s="15">
        <v>0</v>
      </c>
    </row>
    <row r="18" spans="1:40" ht="15" customHeight="1" x14ac:dyDescent="0.3">
      <c r="A18" s="2" t="s">
        <v>329</v>
      </c>
      <c r="B18" s="9"/>
      <c r="C18" s="16">
        <v>0.25</v>
      </c>
      <c r="D18" s="17">
        <v>0.25</v>
      </c>
      <c r="E18" s="18">
        <v>0.26</v>
      </c>
      <c r="F18" s="17">
        <v>0.09</v>
      </c>
      <c r="G18" s="16">
        <v>0.21</v>
      </c>
      <c r="H18" s="16">
        <v>0.26</v>
      </c>
      <c r="I18" s="16">
        <v>0.22</v>
      </c>
      <c r="J18" s="16">
        <v>0.39</v>
      </c>
      <c r="K18" s="16">
        <v>0.42</v>
      </c>
      <c r="L18" s="20">
        <v>0.19</v>
      </c>
      <c r="M18" s="16">
        <v>0.25</v>
      </c>
      <c r="N18" s="21">
        <v>0.4</v>
      </c>
      <c r="O18" s="17">
        <v>0.25</v>
      </c>
      <c r="P18" s="16">
        <v>0.32</v>
      </c>
      <c r="Q18" s="16">
        <v>0.27</v>
      </c>
      <c r="R18" s="16">
        <v>0.3</v>
      </c>
      <c r="S18" s="16">
        <v>0.27</v>
      </c>
      <c r="T18" s="16">
        <v>0.19</v>
      </c>
      <c r="U18" s="16">
        <v>0.25</v>
      </c>
      <c r="V18" s="16">
        <v>0</v>
      </c>
      <c r="W18" s="16">
        <v>0.73</v>
      </c>
      <c r="X18" s="16">
        <v>0.43</v>
      </c>
      <c r="Y18" s="16">
        <v>0.16</v>
      </c>
      <c r="Z18" s="18">
        <v>0.2</v>
      </c>
      <c r="AA18" s="17">
        <v>0.28999999999999998</v>
      </c>
      <c r="AB18" s="16">
        <v>0.2</v>
      </c>
      <c r="AC18" s="16">
        <v>0.17</v>
      </c>
      <c r="AD18" s="16">
        <v>0.26</v>
      </c>
      <c r="AE18" s="16">
        <v>0.08</v>
      </c>
      <c r="AF18" s="18">
        <v>0.35</v>
      </c>
      <c r="AG18" s="17">
        <v>0.24</v>
      </c>
      <c r="AH18" s="16">
        <v>0.28999999999999998</v>
      </c>
      <c r="AI18" s="16">
        <v>0.22</v>
      </c>
      <c r="AJ18" s="16">
        <v>0.25</v>
      </c>
      <c r="AK18" s="16">
        <v>0.3</v>
      </c>
      <c r="AL18" s="18">
        <v>0.27</v>
      </c>
      <c r="AM18" s="17">
        <v>0.25</v>
      </c>
      <c r="AN18" s="18">
        <v>0</v>
      </c>
    </row>
    <row r="19" spans="1:40" ht="15" customHeight="1" x14ac:dyDescent="0.3">
      <c r="A19" s="2" t="s">
        <v>329</v>
      </c>
      <c r="B19" s="9"/>
      <c r="D19" s="22"/>
      <c r="E19" s="9"/>
      <c r="F19" s="22"/>
      <c r="N19" s="11" t="s">
        <v>666</v>
      </c>
      <c r="O19" s="22"/>
      <c r="Z19" s="9"/>
      <c r="AA19" s="22"/>
      <c r="AF19" s="9"/>
      <c r="AG19" s="22"/>
      <c r="AL19" s="9"/>
      <c r="AM19" s="22"/>
      <c r="AN19" s="9"/>
    </row>
    <row r="20" spans="1:40" ht="15" customHeight="1" x14ac:dyDescent="0.3">
      <c r="A20" s="2" t="s">
        <v>329</v>
      </c>
      <c r="B20" s="9" t="s">
        <v>940</v>
      </c>
      <c r="C20" s="13">
        <v>10</v>
      </c>
      <c r="D20" s="14">
        <v>7</v>
      </c>
      <c r="E20" s="15">
        <v>4</v>
      </c>
      <c r="F20" s="14">
        <v>1</v>
      </c>
      <c r="G20" s="13">
        <v>4</v>
      </c>
      <c r="H20" s="13">
        <v>4</v>
      </c>
      <c r="I20" s="13">
        <v>2</v>
      </c>
      <c r="J20" s="13">
        <v>0</v>
      </c>
      <c r="K20" s="13">
        <v>0</v>
      </c>
      <c r="L20" s="13">
        <v>5</v>
      </c>
      <c r="M20" s="13">
        <v>6</v>
      </c>
      <c r="N20" s="15">
        <v>0</v>
      </c>
      <c r="O20" s="14">
        <v>7</v>
      </c>
      <c r="P20" s="13">
        <v>0</v>
      </c>
      <c r="Q20" s="13">
        <v>0</v>
      </c>
      <c r="R20" s="13">
        <v>0</v>
      </c>
      <c r="S20" s="13">
        <v>1</v>
      </c>
      <c r="T20" s="13">
        <v>4</v>
      </c>
      <c r="U20" s="13">
        <v>4</v>
      </c>
      <c r="V20" s="13">
        <v>0</v>
      </c>
      <c r="W20" s="13">
        <v>0</v>
      </c>
      <c r="X20" s="13">
        <v>0</v>
      </c>
      <c r="Y20" s="13">
        <v>1</v>
      </c>
      <c r="Z20" s="15">
        <v>1</v>
      </c>
      <c r="AA20" s="14">
        <v>6</v>
      </c>
      <c r="AB20" s="13">
        <v>5</v>
      </c>
      <c r="AC20" s="13">
        <v>1</v>
      </c>
      <c r="AD20" s="13">
        <v>2</v>
      </c>
      <c r="AE20" s="13">
        <v>2</v>
      </c>
      <c r="AF20" s="15">
        <v>0</v>
      </c>
      <c r="AG20" s="14">
        <v>7</v>
      </c>
      <c r="AH20" s="13">
        <v>4</v>
      </c>
      <c r="AI20" s="13">
        <v>2</v>
      </c>
      <c r="AJ20" s="13">
        <v>5</v>
      </c>
      <c r="AK20" s="13">
        <v>2</v>
      </c>
      <c r="AL20" s="15">
        <v>2</v>
      </c>
      <c r="AM20" s="14">
        <v>10</v>
      </c>
      <c r="AN20" s="15">
        <v>0</v>
      </c>
    </row>
    <row r="21" spans="1:40" ht="15" customHeight="1" x14ac:dyDescent="0.3">
      <c r="A21" s="2" t="s">
        <v>329</v>
      </c>
      <c r="B21" s="9"/>
      <c r="C21" s="16">
        <v>0.05</v>
      </c>
      <c r="D21" s="17">
        <v>0.06</v>
      </c>
      <c r="E21" s="18">
        <v>0.03</v>
      </c>
      <c r="F21" s="17">
        <v>0.05</v>
      </c>
      <c r="G21" s="16">
        <v>0.05</v>
      </c>
      <c r="H21" s="16">
        <v>0.08</v>
      </c>
      <c r="I21" s="16">
        <v>0.08</v>
      </c>
      <c r="J21" s="16">
        <v>0</v>
      </c>
      <c r="K21" s="16">
        <v>0</v>
      </c>
      <c r="L21" s="16">
        <v>0.05</v>
      </c>
      <c r="M21" s="16">
        <v>0.08</v>
      </c>
      <c r="N21" s="18">
        <v>0</v>
      </c>
      <c r="O21" s="17">
        <v>0.04</v>
      </c>
      <c r="P21" s="16">
        <v>0</v>
      </c>
      <c r="Q21" s="16">
        <v>0</v>
      </c>
      <c r="R21" s="16">
        <v>0</v>
      </c>
      <c r="S21" s="16">
        <v>7.0000000000000007E-2</v>
      </c>
      <c r="T21" s="20">
        <v>0.13</v>
      </c>
      <c r="U21" s="16">
        <v>0.19</v>
      </c>
      <c r="V21" s="16">
        <v>0</v>
      </c>
      <c r="W21" s="16">
        <v>0</v>
      </c>
      <c r="X21" s="16">
        <v>0</v>
      </c>
      <c r="Y21" s="16">
        <v>7.0000000000000007E-2</v>
      </c>
      <c r="Z21" s="18">
        <v>0.02</v>
      </c>
      <c r="AA21" s="17">
        <v>0.04</v>
      </c>
      <c r="AB21" s="16">
        <v>0.06</v>
      </c>
      <c r="AC21" s="16">
        <v>0.08</v>
      </c>
      <c r="AD21" s="16">
        <v>0.04</v>
      </c>
      <c r="AE21" s="16">
        <v>0.08</v>
      </c>
      <c r="AF21" s="18">
        <v>0</v>
      </c>
      <c r="AG21" s="17">
        <v>0.05</v>
      </c>
      <c r="AH21" s="16">
        <v>0.05</v>
      </c>
      <c r="AI21" s="16">
        <v>0.02</v>
      </c>
      <c r="AJ21" s="16">
        <v>0.08</v>
      </c>
      <c r="AK21" s="16">
        <v>0.05</v>
      </c>
      <c r="AL21" s="18">
        <v>0.05</v>
      </c>
      <c r="AM21" s="17">
        <v>0.05</v>
      </c>
      <c r="AN21" s="18">
        <v>0</v>
      </c>
    </row>
    <row r="22" spans="1:40" ht="15" customHeight="1" x14ac:dyDescent="0.3">
      <c r="A22" s="2" t="s">
        <v>329</v>
      </c>
      <c r="B22" s="9"/>
      <c r="D22" s="22"/>
      <c r="E22" s="9"/>
      <c r="F22" s="22"/>
      <c r="N22" s="9"/>
      <c r="O22" s="22"/>
      <c r="T22" s="12" t="s">
        <v>727</v>
      </c>
      <c r="Z22" s="9"/>
      <c r="AA22" s="22"/>
      <c r="AF22" s="9"/>
      <c r="AG22" s="22"/>
      <c r="AL22" s="9"/>
      <c r="AM22" s="22"/>
      <c r="AN22" s="9"/>
    </row>
    <row r="23" spans="1:40" ht="15" customHeight="1" x14ac:dyDescent="0.3">
      <c r="A23" s="2" t="s">
        <v>329</v>
      </c>
      <c r="B23" s="9" t="s">
        <v>950</v>
      </c>
      <c r="C23" s="13">
        <v>15</v>
      </c>
      <c r="D23" s="14">
        <v>10</v>
      </c>
      <c r="E23" s="15">
        <v>6</v>
      </c>
      <c r="F23" s="14">
        <v>2</v>
      </c>
      <c r="G23" s="13">
        <v>8</v>
      </c>
      <c r="H23" s="13">
        <v>3</v>
      </c>
      <c r="I23" s="13">
        <v>0</v>
      </c>
      <c r="J23" s="13">
        <v>2</v>
      </c>
      <c r="K23" s="13">
        <v>1</v>
      </c>
      <c r="L23" s="13">
        <v>10</v>
      </c>
      <c r="M23" s="13">
        <v>3</v>
      </c>
      <c r="N23" s="15">
        <v>3</v>
      </c>
      <c r="O23" s="14">
        <v>8</v>
      </c>
      <c r="P23" s="13">
        <v>4</v>
      </c>
      <c r="Q23" s="13">
        <v>0</v>
      </c>
      <c r="R23" s="13">
        <v>0</v>
      </c>
      <c r="S23" s="13">
        <v>1</v>
      </c>
      <c r="T23" s="13">
        <v>3</v>
      </c>
      <c r="U23" s="13">
        <v>1</v>
      </c>
      <c r="V23" s="13">
        <v>0</v>
      </c>
      <c r="W23" s="13">
        <v>0</v>
      </c>
      <c r="X23" s="13">
        <v>2</v>
      </c>
      <c r="Y23" s="13">
        <v>1</v>
      </c>
      <c r="Z23" s="15">
        <v>4</v>
      </c>
      <c r="AA23" s="14">
        <v>12</v>
      </c>
      <c r="AB23" s="13">
        <v>4</v>
      </c>
      <c r="AC23" s="13">
        <v>0</v>
      </c>
      <c r="AD23" s="13">
        <v>1</v>
      </c>
      <c r="AE23" s="13">
        <v>3</v>
      </c>
      <c r="AF23" s="15">
        <v>0</v>
      </c>
      <c r="AG23" s="14">
        <v>9</v>
      </c>
      <c r="AH23" s="13">
        <v>7</v>
      </c>
      <c r="AI23" s="13">
        <v>3</v>
      </c>
      <c r="AJ23" s="13">
        <v>6</v>
      </c>
      <c r="AK23" s="13">
        <v>2</v>
      </c>
      <c r="AL23" s="15">
        <v>5</v>
      </c>
      <c r="AM23" s="14">
        <v>15</v>
      </c>
      <c r="AN23" s="15">
        <v>0</v>
      </c>
    </row>
    <row r="24" spans="1:40" ht="15" customHeight="1" x14ac:dyDescent="0.3">
      <c r="A24" s="2" t="s">
        <v>329</v>
      </c>
      <c r="B24" s="9"/>
      <c r="C24" s="16">
        <v>7.0000000000000007E-2</v>
      </c>
      <c r="D24" s="17">
        <v>0.09</v>
      </c>
      <c r="E24" s="18">
        <v>0.05</v>
      </c>
      <c r="F24" s="17">
        <v>0.09</v>
      </c>
      <c r="G24" s="16">
        <v>0.1</v>
      </c>
      <c r="H24" s="16">
        <v>0.05</v>
      </c>
      <c r="I24" s="16">
        <v>0</v>
      </c>
      <c r="J24" s="16">
        <v>7.0000000000000007E-2</v>
      </c>
      <c r="K24" s="16">
        <v>0.05</v>
      </c>
      <c r="L24" s="16">
        <v>0.1</v>
      </c>
      <c r="M24" s="16">
        <v>0.04</v>
      </c>
      <c r="N24" s="18">
        <v>0.06</v>
      </c>
      <c r="O24" s="17">
        <v>0.05</v>
      </c>
      <c r="P24" s="16">
        <v>0.12</v>
      </c>
      <c r="Q24" s="16">
        <v>0</v>
      </c>
      <c r="R24" s="16">
        <v>0</v>
      </c>
      <c r="S24" s="16">
        <v>0.09</v>
      </c>
      <c r="T24" s="16">
        <v>0.09</v>
      </c>
      <c r="U24" s="16">
        <v>0.05</v>
      </c>
      <c r="V24" s="16">
        <v>0</v>
      </c>
      <c r="W24" s="16">
        <v>0</v>
      </c>
      <c r="X24" s="16">
        <v>0.12</v>
      </c>
      <c r="Y24" s="16">
        <v>7.0000000000000007E-2</v>
      </c>
      <c r="Z24" s="18">
        <v>0.06</v>
      </c>
      <c r="AA24" s="17">
        <v>0.09</v>
      </c>
      <c r="AB24" s="16">
        <v>0.04</v>
      </c>
      <c r="AC24" s="16">
        <v>0</v>
      </c>
      <c r="AD24" s="16">
        <v>0.02</v>
      </c>
      <c r="AE24" s="16">
        <v>0.13</v>
      </c>
      <c r="AF24" s="18">
        <v>0</v>
      </c>
      <c r="AG24" s="17">
        <v>0.06</v>
      </c>
      <c r="AH24" s="16">
        <v>0.08</v>
      </c>
      <c r="AI24" s="16">
        <v>0.03</v>
      </c>
      <c r="AJ24" s="16">
        <v>0.1</v>
      </c>
      <c r="AK24" s="16">
        <v>0.05</v>
      </c>
      <c r="AL24" s="18">
        <v>0.13</v>
      </c>
      <c r="AM24" s="17">
        <v>7.0000000000000007E-2</v>
      </c>
      <c r="AN24" s="18">
        <v>0</v>
      </c>
    </row>
    <row r="25" spans="1:40" ht="15" customHeight="1" x14ac:dyDescent="0.3">
      <c r="A25" s="2" t="s">
        <v>329</v>
      </c>
      <c r="B25" s="9"/>
      <c r="D25" s="22"/>
      <c r="E25" s="9"/>
      <c r="F25" s="22"/>
      <c r="N25" s="9"/>
      <c r="O25" s="22"/>
      <c r="Z25" s="9"/>
      <c r="AA25" s="22"/>
      <c r="AF25" s="9"/>
      <c r="AG25" s="22"/>
      <c r="AL25" s="11" t="s">
        <v>379</v>
      </c>
      <c r="AM25" s="22"/>
      <c r="AN25" s="9"/>
    </row>
    <row r="26" spans="1:40" ht="15" customHeight="1" x14ac:dyDescent="0.3">
      <c r="A26" s="2" t="s">
        <v>329</v>
      </c>
      <c r="B26" s="9" t="s">
        <v>774</v>
      </c>
      <c r="C26" s="13">
        <v>5</v>
      </c>
      <c r="D26" s="14">
        <v>2</v>
      </c>
      <c r="E26" s="15">
        <v>3</v>
      </c>
      <c r="F26" s="14">
        <v>1</v>
      </c>
      <c r="G26" s="13">
        <v>1</v>
      </c>
      <c r="H26" s="13">
        <v>1</v>
      </c>
      <c r="I26" s="13">
        <v>0</v>
      </c>
      <c r="J26" s="13">
        <v>0</v>
      </c>
      <c r="K26" s="13">
        <v>2</v>
      </c>
      <c r="L26" s="13">
        <v>2</v>
      </c>
      <c r="M26" s="13">
        <v>1</v>
      </c>
      <c r="N26" s="15">
        <v>2</v>
      </c>
      <c r="O26" s="14">
        <v>3</v>
      </c>
      <c r="P26" s="13">
        <v>1</v>
      </c>
      <c r="Q26" s="13">
        <v>0</v>
      </c>
      <c r="R26" s="13">
        <v>0</v>
      </c>
      <c r="S26" s="13">
        <v>2</v>
      </c>
      <c r="T26" s="13">
        <v>1</v>
      </c>
      <c r="U26" s="13">
        <v>0</v>
      </c>
      <c r="V26" s="13">
        <v>0</v>
      </c>
      <c r="W26" s="13">
        <v>0</v>
      </c>
      <c r="X26" s="13">
        <v>0</v>
      </c>
      <c r="Y26" s="13">
        <v>0</v>
      </c>
      <c r="Z26" s="15">
        <v>1</v>
      </c>
      <c r="AA26" s="14">
        <v>4</v>
      </c>
      <c r="AB26" s="13">
        <v>1</v>
      </c>
      <c r="AC26" s="13">
        <v>0</v>
      </c>
      <c r="AD26" s="13">
        <v>0</v>
      </c>
      <c r="AE26" s="13">
        <v>1</v>
      </c>
      <c r="AF26" s="15">
        <v>0</v>
      </c>
      <c r="AG26" s="14">
        <v>4</v>
      </c>
      <c r="AH26" s="13">
        <v>1</v>
      </c>
      <c r="AI26" s="13">
        <v>2</v>
      </c>
      <c r="AJ26" s="13">
        <v>2</v>
      </c>
      <c r="AK26" s="13">
        <v>1</v>
      </c>
      <c r="AL26" s="15">
        <v>0</v>
      </c>
      <c r="AM26" s="14">
        <v>5</v>
      </c>
      <c r="AN26" s="15">
        <v>0</v>
      </c>
    </row>
    <row r="27" spans="1:40" ht="15" customHeight="1" x14ac:dyDescent="0.3">
      <c r="A27" s="2" t="s">
        <v>329</v>
      </c>
      <c r="B27" s="9"/>
      <c r="C27" s="16">
        <v>0.02</v>
      </c>
      <c r="D27" s="17">
        <v>0.02</v>
      </c>
      <c r="E27" s="18">
        <v>0.03</v>
      </c>
      <c r="F27" s="17">
        <v>0.05</v>
      </c>
      <c r="G27" s="16">
        <v>0.01</v>
      </c>
      <c r="H27" s="16">
        <v>0.02</v>
      </c>
      <c r="I27" s="16">
        <v>0</v>
      </c>
      <c r="J27" s="16">
        <v>0</v>
      </c>
      <c r="K27" s="16">
        <v>0.09</v>
      </c>
      <c r="L27" s="16">
        <v>0.02</v>
      </c>
      <c r="M27" s="16">
        <v>0.01</v>
      </c>
      <c r="N27" s="18">
        <v>0.04</v>
      </c>
      <c r="O27" s="17">
        <v>0.02</v>
      </c>
      <c r="P27" s="16">
        <v>0.03</v>
      </c>
      <c r="Q27" s="16">
        <v>0</v>
      </c>
      <c r="R27" s="16">
        <v>0</v>
      </c>
      <c r="S27" s="16">
        <v>0.19</v>
      </c>
      <c r="T27" s="16">
        <v>0.03</v>
      </c>
      <c r="U27" s="16">
        <v>0</v>
      </c>
      <c r="V27" s="16">
        <v>0</v>
      </c>
      <c r="W27" s="16">
        <v>0</v>
      </c>
      <c r="X27" s="16">
        <v>0</v>
      </c>
      <c r="Y27" s="16">
        <v>0</v>
      </c>
      <c r="Z27" s="18">
        <v>0.01</v>
      </c>
      <c r="AA27" s="17">
        <v>0.03</v>
      </c>
      <c r="AB27" s="16">
        <v>0.01</v>
      </c>
      <c r="AC27" s="16">
        <v>0</v>
      </c>
      <c r="AD27" s="16">
        <v>0</v>
      </c>
      <c r="AE27" s="16">
        <v>0.04</v>
      </c>
      <c r="AF27" s="18">
        <v>0</v>
      </c>
      <c r="AG27" s="17">
        <v>0.03</v>
      </c>
      <c r="AH27" s="16">
        <v>0.01</v>
      </c>
      <c r="AI27" s="16">
        <v>0.02</v>
      </c>
      <c r="AJ27" s="16">
        <v>0.03</v>
      </c>
      <c r="AK27" s="16">
        <v>0.03</v>
      </c>
      <c r="AL27" s="18">
        <v>0</v>
      </c>
      <c r="AM27" s="17">
        <v>0.02</v>
      </c>
      <c r="AN27" s="18">
        <v>0</v>
      </c>
    </row>
    <row r="28" spans="1:40" ht="15" customHeight="1" x14ac:dyDescent="0.3">
      <c r="A28" s="2" t="s">
        <v>329</v>
      </c>
      <c r="B28" s="9" t="s">
        <v>960</v>
      </c>
      <c r="C28" s="13">
        <v>131</v>
      </c>
      <c r="D28" s="14">
        <v>65</v>
      </c>
      <c r="E28" s="15">
        <v>66</v>
      </c>
      <c r="F28" s="14">
        <v>14</v>
      </c>
      <c r="G28" s="13">
        <v>49</v>
      </c>
      <c r="H28" s="13">
        <v>29</v>
      </c>
      <c r="I28" s="13">
        <v>17</v>
      </c>
      <c r="J28" s="13">
        <v>13</v>
      </c>
      <c r="K28" s="13">
        <v>10</v>
      </c>
      <c r="L28" s="13">
        <v>63</v>
      </c>
      <c r="M28" s="13">
        <v>45</v>
      </c>
      <c r="N28" s="15">
        <v>23</v>
      </c>
      <c r="O28" s="14">
        <v>97</v>
      </c>
      <c r="P28" s="13">
        <v>17</v>
      </c>
      <c r="Q28" s="13">
        <v>15</v>
      </c>
      <c r="R28" s="13">
        <v>4</v>
      </c>
      <c r="S28" s="13">
        <v>4</v>
      </c>
      <c r="T28" s="13">
        <v>16</v>
      </c>
      <c r="U28" s="13">
        <v>11</v>
      </c>
      <c r="V28" s="13">
        <v>0</v>
      </c>
      <c r="W28" s="13">
        <v>1</v>
      </c>
      <c r="X28" s="13">
        <v>6</v>
      </c>
      <c r="Y28" s="13">
        <v>8</v>
      </c>
      <c r="Z28" s="15">
        <v>48</v>
      </c>
      <c r="AA28" s="14">
        <v>76</v>
      </c>
      <c r="AB28" s="13">
        <v>55</v>
      </c>
      <c r="AC28" s="13">
        <v>11</v>
      </c>
      <c r="AD28" s="13">
        <v>27</v>
      </c>
      <c r="AE28" s="13">
        <v>14</v>
      </c>
      <c r="AF28" s="15">
        <v>4</v>
      </c>
      <c r="AG28" s="14">
        <v>87</v>
      </c>
      <c r="AH28" s="13">
        <v>44</v>
      </c>
      <c r="AI28" s="13">
        <v>53</v>
      </c>
      <c r="AJ28" s="13">
        <v>34</v>
      </c>
      <c r="AK28" s="13">
        <v>25</v>
      </c>
      <c r="AL28" s="15">
        <v>19</v>
      </c>
      <c r="AM28" s="14">
        <v>131</v>
      </c>
      <c r="AN28" s="15">
        <v>0</v>
      </c>
    </row>
    <row r="29" spans="1:40" ht="15" customHeight="1" x14ac:dyDescent="0.3">
      <c r="A29" s="2" t="s">
        <v>329</v>
      </c>
      <c r="B29" s="9"/>
      <c r="C29" s="16">
        <v>0.6</v>
      </c>
      <c r="D29" s="17">
        <v>0.57999999999999996</v>
      </c>
      <c r="E29" s="18">
        <v>0.63</v>
      </c>
      <c r="F29" s="17">
        <v>0.72</v>
      </c>
      <c r="G29" s="16">
        <v>0.63</v>
      </c>
      <c r="H29" s="16">
        <v>0.59</v>
      </c>
      <c r="I29" s="16">
        <v>0.7</v>
      </c>
      <c r="J29" s="16">
        <v>0.53</v>
      </c>
      <c r="K29" s="16">
        <v>0.44</v>
      </c>
      <c r="L29" s="16">
        <v>0.64</v>
      </c>
      <c r="M29" s="16">
        <v>0.62</v>
      </c>
      <c r="N29" s="18">
        <v>0.49</v>
      </c>
      <c r="O29" s="17">
        <v>0.63</v>
      </c>
      <c r="P29" s="16">
        <v>0.53</v>
      </c>
      <c r="Q29" s="16">
        <v>0.73</v>
      </c>
      <c r="R29" s="16">
        <v>0.7</v>
      </c>
      <c r="S29" s="16">
        <v>0.38</v>
      </c>
      <c r="T29" s="16">
        <v>0.56000000000000005</v>
      </c>
      <c r="U29" s="16">
        <v>0.51</v>
      </c>
      <c r="V29" s="16">
        <v>0</v>
      </c>
      <c r="W29" s="16">
        <v>0.27</v>
      </c>
      <c r="X29" s="16">
        <v>0.44</v>
      </c>
      <c r="Y29" s="16">
        <v>0.7</v>
      </c>
      <c r="Z29" s="21">
        <v>0.72</v>
      </c>
      <c r="AA29" s="17">
        <v>0.56000000000000005</v>
      </c>
      <c r="AB29" s="16">
        <v>0.68</v>
      </c>
      <c r="AC29" s="16">
        <v>0.75</v>
      </c>
      <c r="AD29" s="16">
        <v>0.68</v>
      </c>
      <c r="AE29" s="16">
        <v>0.66</v>
      </c>
      <c r="AF29" s="18">
        <v>0.65</v>
      </c>
      <c r="AG29" s="17">
        <v>0.63</v>
      </c>
      <c r="AH29" s="16">
        <v>0.56000000000000005</v>
      </c>
      <c r="AI29" s="20">
        <v>0.7</v>
      </c>
      <c r="AJ29" s="16">
        <v>0.54</v>
      </c>
      <c r="AK29" s="16">
        <v>0.56999999999999995</v>
      </c>
      <c r="AL29" s="18">
        <v>0.55000000000000004</v>
      </c>
      <c r="AM29" s="17">
        <v>0.6</v>
      </c>
      <c r="AN29" s="18">
        <v>0</v>
      </c>
    </row>
    <row r="30" spans="1:40" ht="15" customHeight="1" x14ac:dyDescent="0.3">
      <c r="A30" s="2" t="s">
        <v>329</v>
      </c>
      <c r="B30" s="9"/>
      <c r="D30" s="22"/>
      <c r="E30" s="9"/>
      <c r="F30" s="22"/>
      <c r="N30" s="9"/>
      <c r="O30" s="22"/>
      <c r="Z30" s="9"/>
      <c r="AA30" s="22"/>
      <c r="AF30" s="9"/>
      <c r="AG30" s="22"/>
      <c r="AI30" s="12" t="s">
        <v>380</v>
      </c>
      <c r="AL30" s="9"/>
      <c r="AM30" s="22"/>
      <c r="AN30" s="9"/>
    </row>
    <row r="31" spans="1:40" ht="15" customHeight="1" x14ac:dyDescent="0.3">
      <c r="A31" s="2" t="s">
        <v>329</v>
      </c>
      <c r="B31" s="9" t="s">
        <v>970</v>
      </c>
      <c r="C31" s="13">
        <v>26</v>
      </c>
      <c r="D31" s="14">
        <v>16</v>
      </c>
      <c r="E31" s="15">
        <v>9</v>
      </c>
      <c r="F31" s="14">
        <v>3</v>
      </c>
      <c r="G31" s="13">
        <v>12</v>
      </c>
      <c r="H31" s="13">
        <v>6</v>
      </c>
      <c r="I31" s="13">
        <v>2</v>
      </c>
      <c r="J31" s="13">
        <v>2</v>
      </c>
      <c r="K31" s="13">
        <v>1</v>
      </c>
      <c r="L31" s="13">
        <v>15</v>
      </c>
      <c r="M31" s="13">
        <v>8</v>
      </c>
      <c r="N31" s="15">
        <v>3</v>
      </c>
      <c r="O31" s="14">
        <v>15</v>
      </c>
      <c r="P31" s="13">
        <v>4</v>
      </c>
      <c r="Q31" s="13">
        <v>0</v>
      </c>
      <c r="R31" s="13">
        <v>0</v>
      </c>
      <c r="S31" s="13">
        <v>2</v>
      </c>
      <c r="T31" s="13">
        <v>6</v>
      </c>
      <c r="U31" s="13">
        <v>5</v>
      </c>
      <c r="V31" s="13">
        <v>0</v>
      </c>
      <c r="W31" s="13">
        <v>0</v>
      </c>
      <c r="X31" s="13">
        <v>2</v>
      </c>
      <c r="Y31" s="13">
        <v>2</v>
      </c>
      <c r="Z31" s="15">
        <v>5</v>
      </c>
      <c r="AA31" s="14">
        <v>18</v>
      </c>
      <c r="AB31" s="13">
        <v>8</v>
      </c>
      <c r="AC31" s="13">
        <v>1</v>
      </c>
      <c r="AD31" s="13">
        <v>3</v>
      </c>
      <c r="AE31" s="13">
        <v>4</v>
      </c>
      <c r="AF31" s="15">
        <v>0</v>
      </c>
      <c r="AG31" s="14">
        <v>15</v>
      </c>
      <c r="AH31" s="13">
        <v>10</v>
      </c>
      <c r="AI31" s="13">
        <v>4</v>
      </c>
      <c r="AJ31" s="13">
        <v>11</v>
      </c>
      <c r="AK31" s="13">
        <v>4</v>
      </c>
      <c r="AL31" s="15">
        <v>6</v>
      </c>
      <c r="AM31" s="14">
        <v>26</v>
      </c>
      <c r="AN31" s="15">
        <v>0</v>
      </c>
    </row>
    <row r="32" spans="1:40" ht="15" customHeight="1" x14ac:dyDescent="0.3">
      <c r="A32" s="2" t="s">
        <v>329</v>
      </c>
      <c r="B32" s="9"/>
      <c r="C32" s="16">
        <v>0.12</v>
      </c>
      <c r="D32" s="17">
        <v>0.15</v>
      </c>
      <c r="E32" s="18">
        <v>0.09</v>
      </c>
      <c r="F32" s="17">
        <v>0.15</v>
      </c>
      <c r="G32" s="16">
        <v>0.15</v>
      </c>
      <c r="H32" s="16">
        <v>0.13</v>
      </c>
      <c r="I32" s="16">
        <v>0.08</v>
      </c>
      <c r="J32" s="16">
        <v>7.0000000000000007E-2</v>
      </c>
      <c r="K32" s="16">
        <v>0.05</v>
      </c>
      <c r="L32" s="16">
        <v>0.15</v>
      </c>
      <c r="M32" s="16">
        <v>0.11</v>
      </c>
      <c r="N32" s="18">
        <v>0.06</v>
      </c>
      <c r="O32" s="17">
        <v>0.1</v>
      </c>
      <c r="P32" s="16">
        <v>0.12</v>
      </c>
      <c r="Q32" s="16">
        <v>0</v>
      </c>
      <c r="R32" s="16">
        <v>0</v>
      </c>
      <c r="S32" s="16">
        <v>0.16</v>
      </c>
      <c r="T32" s="16">
        <v>0.22</v>
      </c>
      <c r="U32" s="16">
        <v>0.24</v>
      </c>
      <c r="V32" s="16">
        <v>0</v>
      </c>
      <c r="W32" s="16">
        <v>0</v>
      </c>
      <c r="X32" s="16">
        <v>0.12</v>
      </c>
      <c r="Y32" s="16">
        <v>0.14000000000000001</v>
      </c>
      <c r="Z32" s="18">
        <v>7.0000000000000007E-2</v>
      </c>
      <c r="AA32" s="17">
        <v>0.13</v>
      </c>
      <c r="AB32" s="16">
        <v>0.1</v>
      </c>
      <c r="AC32" s="16">
        <v>0.08</v>
      </c>
      <c r="AD32" s="16">
        <v>7.0000000000000007E-2</v>
      </c>
      <c r="AE32" s="16">
        <v>0.21</v>
      </c>
      <c r="AF32" s="18">
        <v>0</v>
      </c>
      <c r="AG32" s="17">
        <v>0.11</v>
      </c>
      <c r="AH32" s="16">
        <v>0.13</v>
      </c>
      <c r="AI32" s="20">
        <v>0.06</v>
      </c>
      <c r="AJ32" s="16">
        <v>0.18</v>
      </c>
      <c r="AK32" s="16">
        <v>0.1</v>
      </c>
      <c r="AL32" s="18">
        <v>0.18</v>
      </c>
      <c r="AM32" s="17">
        <v>0.12</v>
      </c>
      <c r="AN32" s="18">
        <v>0</v>
      </c>
    </row>
    <row r="33" spans="1:40" ht="15" customHeight="1" x14ac:dyDescent="0.3">
      <c r="A33" s="2" t="s">
        <v>329</v>
      </c>
      <c r="B33" s="9"/>
      <c r="C33" s="28"/>
      <c r="D33" s="29"/>
      <c r="E33" s="30"/>
      <c r="F33" s="29"/>
      <c r="G33" s="28"/>
      <c r="H33" s="28"/>
      <c r="I33" s="28"/>
      <c r="J33" s="28"/>
      <c r="K33" s="28"/>
      <c r="L33" s="28"/>
      <c r="M33" s="28"/>
      <c r="N33" s="30"/>
      <c r="O33" s="29"/>
      <c r="P33" s="28"/>
      <c r="Q33" s="28"/>
      <c r="R33" s="28"/>
      <c r="S33" s="28"/>
      <c r="T33" s="47" t="s">
        <v>389</v>
      </c>
      <c r="U33" s="28"/>
      <c r="V33" s="28"/>
      <c r="W33" s="28"/>
      <c r="X33" s="28"/>
      <c r="Y33" s="28"/>
      <c r="Z33" s="30"/>
      <c r="AA33" s="29"/>
      <c r="AB33" s="28"/>
      <c r="AC33" s="28"/>
      <c r="AD33" s="28"/>
      <c r="AE33" s="28"/>
      <c r="AF33" s="30"/>
      <c r="AG33" s="29"/>
      <c r="AH33" s="28"/>
      <c r="AI33" s="28"/>
      <c r="AJ33" s="47" t="s">
        <v>379</v>
      </c>
      <c r="AK33" s="28"/>
      <c r="AL33" s="48" t="s">
        <v>379</v>
      </c>
      <c r="AM33" s="29"/>
      <c r="AN33" s="30"/>
    </row>
    <row r="34" spans="1:40" x14ac:dyDescent="0.3">
      <c r="A34" s="2" t="s">
        <v>329</v>
      </c>
      <c r="B34" s="2" t="s">
        <v>457</v>
      </c>
    </row>
    <row r="35" spans="1:40" x14ac:dyDescent="0.3">
      <c r="A35" s="2" t="s">
        <v>329</v>
      </c>
      <c r="B35" s="2" t="s">
        <v>458</v>
      </c>
    </row>
    <row r="36" spans="1:40" ht="15" customHeight="1" x14ac:dyDescent="0.3">
      <c r="A36" s="2" t="s">
        <v>329</v>
      </c>
    </row>
    <row r="37" spans="1:40" ht="15" customHeight="1" x14ac:dyDescent="0.3">
      <c r="A37" s="2" t="s">
        <v>329</v>
      </c>
      <c r="B37" s="2" t="s">
        <v>459</v>
      </c>
    </row>
  </sheetData>
  <mergeCells count="6">
    <mergeCell ref="AM6:AN6"/>
    <mergeCell ref="D6:E6"/>
    <mergeCell ref="F6:N6"/>
    <mergeCell ref="O6:Z6"/>
    <mergeCell ref="AA6:AF6"/>
    <mergeCell ref="AG6:AL6"/>
  </mergeCells>
  <hyperlinks>
    <hyperlink ref="B1" location="'Contents'!E1" display="&lt;&lt; Contents" xr:uid="{00000000-0004-0000-8000-000000000000}"/>
  </hyperlinks>
  <pageMargins left="0.7" right="0.7" top="0.75" bottom="0.75" header="0.3" footer="0.3"/>
  <headerFooter>
    <oddHeader>&amp;L&amp;"Aptos"&amp;12&amp;K000000 Classification: CONFIDENTIAL&amp;1#_x000D_</oddHeader>
  </headerFooter>
</worksheet>
</file>

<file path=xl/worksheets/sheet1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1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1426</v>
      </c>
    </row>
    <row r="4" spans="1:40" x14ac:dyDescent="0.3">
      <c r="A4" s="2" t="s">
        <v>329</v>
      </c>
      <c r="B4" s="2" t="s">
        <v>1427</v>
      </c>
    </row>
    <row r="5" spans="1:40" x14ac:dyDescent="0.3">
      <c r="A5" s="2" t="s">
        <v>329</v>
      </c>
      <c r="B5" s="2" t="s">
        <v>91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84</v>
      </c>
      <c r="D9" s="14">
        <v>45</v>
      </c>
      <c r="E9" s="15">
        <v>39</v>
      </c>
      <c r="F9" s="14">
        <v>13</v>
      </c>
      <c r="G9" s="13">
        <v>38</v>
      </c>
      <c r="H9" s="13">
        <v>20</v>
      </c>
      <c r="I9" s="13">
        <v>9</v>
      </c>
      <c r="J9" s="13">
        <v>3</v>
      </c>
      <c r="K9" s="13">
        <v>1</v>
      </c>
      <c r="L9" s="13">
        <v>51</v>
      </c>
      <c r="M9" s="13">
        <v>29</v>
      </c>
      <c r="N9" s="15">
        <v>4</v>
      </c>
      <c r="O9" s="14">
        <v>63</v>
      </c>
      <c r="P9" s="13">
        <v>9</v>
      </c>
      <c r="Q9" s="13">
        <v>14</v>
      </c>
      <c r="R9" s="13">
        <v>2</v>
      </c>
      <c r="S9" s="13">
        <v>5</v>
      </c>
      <c r="T9" s="13">
        <v>12</v>
      </c>
      <c r="U9" s="13">
        <v>6</v>
      </c>
      <c r="V9" s="13">
        <v>0</v>
      </c>
      <c r="W9" s="13">
        <v>2</v>
      </c>
      <c r="X9" s="13">
        <v>3</v>
      </c>
      <c r="Y9" s="13">
        <v>3</v>
      </c>
      <c r="Z9" s="15">
        <v>28</v>
      </c>
      <c r="AA9" s="14">
        <v>59</v>
      </c>
      <c r="AB9" s="13">
        <v>25</v>
      </c>
      <c r="AC9" s="13">
        <v>4</v>
      </c>
      <c r="AD9" s="13">
        <v>14</v>
      </c>
      <c r="AE9" s="13">
        <v>6</v>
      </c>
      <c r="AF9" s="15">
        <v>1</v>
      </c>
      <c r="AG9" s="14">
        <v>62</v>
      </c>
      <c r="AH9" s="13">
        <v>22</v>
      </c>
      <c r="AI9" s="13">
        <v>40</v>
      </c>
      <c r="AJ9" s="13">
        <v>22</v>
      </c>
      <c r="AK9" s="13">
        <v>11</v>
      </c>
      <c r="AL9" s="15">
        <v>11</v>
      </c>
      <c r="AM9" s="14">
        <v>84</v>
      </c>
      <c r="AN9" s="15">
        <v>0</v>
      </c>
    </row>
    <row r="10" spans="1:40" ht="15" customHeight="1" x14ac:dyDescent="0.3">
      <c r="A10" s="2" t="s">
        <v>329</v>
      </c>
      <c r="B10" s="9" t="s">
        <v>338</v>
      </c>
      <c r="C10" s="13">
        <v>80</v>
      </c>
      <c r="D10" s="14">
        <v>43</v>
      </c>
      <c r="E10" s="15">
        <v>37</v>
      </c>
      <c r="F10" s="14">
        <v>12</v>
      </c>
      <c r="G10" s="13">
        <v>38</v>
      </c>
      <c r="H10" s="13">
        <v>18</v>
      </c>
      <c r="I10" s="13">
        <v>8</v>
      </c>
      <c r="J10" s="13">
        <v>3</v>
      </c>
      <c r="K10" s="13">
        <v>1</v>
      </c>
      <c r="L10" s="13">
        <v>49</v>
      </c>
      <c r="M10" s="13">
        <v>27</v>
      </c>
      <c r="N10" s="15">
        <v>4</v>
      </c>
      <c r="O10" s="14">
        <v>61</v>
      </c>
      <c r="P10" s="13">
        <v>9</v>
      </c>
      <c r="Q10" s="13">
        <v>13</v>
      </c>
      <c r="R10" s="13">
        <v>2</v>
      </c>
      <c r="S10" s="13">
        <v>4</v>
      </c>
      <c r="T10" s="13">
        <v>11</v>
      </c>
      <c r="U10" s="13">
        <v>5</v>
      </c>
      <c r="V10" s="13">
        <v>0</v>
      </c>
      <c r="W10" s="13">
        <v>2</v>
      </c>
      <c r="X10" s="13">
        <v>3</v>
      </c>
      <c r="Y10" s="13">
        <v>3</v>
      </c>
      <c r="Z10" s="15">
        <v>29</v>
      </c>
      <c r="AA10" s="14">
        <v>56</v>
      </c>
      <c r="AB10" s="13">
        <v>24</v>
      </c>
      <c r="AC10" s="13">
        <v>3</v>
      </c>
      <c r="AD10" s="13">
        <v>13</v>
      </c>
      <c r="AE10" s="13">
        <v>5</v>
      </c>
      <c r="AF10" s="15">
        <v>2</v>
      </c>
      <c r="AG10" s="14">
        <v>58</v>
      </c>
      <c r="AH10" s="13">
        <v>22</v>
      </c>
      <c r="AI10" s="13">
        <v>36</v>
      </c>
      <c r="AJ10" s="13">
        <v>22</v>
      </c>
      <c r="AK10" s="13">
        <v>12</v>
      </c>
      <c r="AL10" s="15">
        <v>10</v>
      </c>
      <c r="AM10" s="14">
        <v>80</v>
      </c>
      <c r="AN10" s="15">
        <v>0</v>
      </c>
    </row>
    <row r="11" spans="1:40" ht="15" customHeight="1" x14ac:dyDescent="0.3">
      <c r="A11" s="2" t="s">
        <v>329</v>
      </c>
      <c r="B11" s="9" t="s">
        <v>909</v>
      </c>
      <c r="C11" s="13">
        <v>29</v>
      </c>
      <c r="D11" s="14">
        <v>19</v>
      </c>
      <c r="E11" s="15">
        <v>10</v>
      </c>
      <c r="F11" s="14">
        <v>3</v>
      </c>
      <c r="G11" s="13">
        <v>14</v>
      </c>
      <c r="H11" s="13">
        <v>7</v>
      </c>
      <c r="I11" s="13">
        <v>3</v>
      </c>
      <c r="J11" s="13">
        <v>2</v>
      </c>
      <c r="K11" s="13">
        <v>0</v>
      </c>
      <c r="L11" s="13">
        <v>17</v>
      </c>
      <c r="M11" s="13">
        <v>10</v>
      </c>
      <c r="N11" s="15">
        <v>2</v>
      </c>
      <c r="O11" s="14">
        <v>23</v>
      </c>
      <c r="P11" s="13">
        <v>4</v>
      </c>
      <c r="Q11" s="13">
        <v>4</v>
      </c>
      <c r="R11" s="13">
        <v>0</v>
      </c>
      <c r="S11" s="13">
        <v>3</v>
      </c>
      <c r="T11" s="13">
        <v>3</v>
      </c>
      <c r="U11" s="13">
        <v>0</v>
      </c>
      <c r="V11" s="13">
        <v>0</v>
      </c>
      <c r="W11" s="13">
        <v>1</v>
      </c>
      <c r="X11" s="13">
        <v>3</v>
      </c>
      <c r="Y11" s="13">
        <v>1</v>
      </c>
      <c r="Z11" s="15">
        <v>12</v>
      </c>
      <c r="AA11" s="14">
        <v>23</v>
      </c>
      <c r="AB11" s="13">
        <v>6</v>
      </c>
      <c r="AC11" s="13">
        <v>1</v>
      </c>
      <c r="AD11" s="13">
        <v>5</v>
      </c>
      <c r="AE11" s="13">
        <v>1</v>
      </c>
      <c r="AF11" s="15">
        <v>0</v>
      </c>
      <c r="AG11" s="14">
        <v>22</v>
      </c>
      <c r="AH11" s="13">
        <v>7</v>
      </c>
      <c r="AI11" s="13">
        <v>16</v>
      </c>
      <c r="AJ11" s="13">
        <v>6</v>
      </c>
      <c r="AK11" s="13">
        <v>5</v>
      </c>
      <c r="AL11" s="15">
        <v>3</v>
      </c>
      <c r="AM11" s="14">
        <v>29</v>
      </c>
      <c r="AN11" s="15">
        <v>0</v>
      </c>
    </row>
    <row r="12" spans="1:40" ht="15" customHeight="1" x14ac:dyDescent="0.3">
      <c r="A12" s="2" t="s">
        <v>329</v>
      </c>
      <c r="B12" s="9"/>
      <c r="C12" s="16">
        <v>0.36</v>
      </c>
      <c r="D12" s="17">
        <v>0.45</v>
      </c>
      <c r="E12" s="18">
        <v>0.26</v>
      </c>
      <c r="F12" s="17">
        <v>0.22</v>
      </c>
      <c r="G12" s="16">
        <v>0.38</v>
      </c>
      <c r="H12" s="16">
        <v>0.38</v>
      </c>
      <c r="I12" s="16">
        <v>0.33</v>
      </c>
      <c r="J12" s="16">
        <v>0.72</v>
      </c>
      <c r="K12" s="16">
        <v>0</v>
      </c>
      <c r="L12" s="16">
        <v>0.34</v>
      </c>
      <c r="M12" s="16">
        <v>0.36</v>
      </c>
      <c r="N12" s="18">
        <v>0.56999999999999995</v>
      </c>
      <c r="O12" s="17">
        <v>0.37</v>
      </c>
      <c r="P12" s="16">
        <v>0.45</v>
      </c>
      <c r="Q12" s="16">
        <v>0.32</v>
      </c>
      <c r="R12" s="16">
        <v>0</v>
      </c>
      <c r="S12" s="16">
        <v>0.59</v>
      </c>
      <c r="T12" s="16">
        <v>0.24</v>
      </c>
      <c r="U12" s="16">
        <v>0</v>
      </c>
      <c r="V12" s="16">
        <v>0</v>
      </c>
      <c r="W12" s="16">
        <v>0.47</v>
      </c>
      <c r="X12" s="16">
        <v>1</v>
      </c>
      <c r="Y12" s="16">
        <v>0.32</v>
      </c>
      <c r="Z12" s="18">
        <v>0.39</v>
      </c>
      <c r="AA12" s="17">
        <v>0.4</v>
      </c>
      <c r="AB12" s="16">
        <v>0.27</v>
      </c>
      <c r="AC12" s="16">
        <v>0.24</v>
      </c>
      <c r="AD12" s="16">
        <v>0.35</v>
      </c>
      <c r="AE12" s="16">
        <v>0.17</v>
      </c>
      <c r="AF12" s="18">
        <v>0</v>
      </c>
      <c r="AG12" s="17">
        <v>0.37</v>
      </c>
      <c r="AH12" s="16">
        <v>0.34</v>
      </c>
      <c r="AI12" s="16">
        <v>0.43</v>
      </c>
      <c r="AJ12" s="16">
        <v>0.27</v>
      </c>
      <c r="AK12" s="16">
        <v>0.39</v>
      </c>
      <c r="AL12" s="18">
        <v>0.28000000000000003</v>
      </c>
      <c r="AM12" s="17">
        <v>0.36</v>
      </c>
      <c r="AN12" s="18">
        <v>0</v>
      </c>
    </row>
    <row r="13" spans="1:40" ht="15" customHeight="1" x14ac:dyDescent="0.3">
      <c r="A13" s="2" t="s">
        <v>329</v>
      </c>
      <c r="B13" s="9" t="s">
        <v>922</v>
      </c>
      <c r="C13" s="13">
        <v>24</v>
      </c>
      <c r="D13" s="14">
        <v>13</v>
      </c>
      <c r="E13" s="15">
        <v>11</v>
      </c>
      <c r="F13" s="14">
        <v>4</v>
      </c>
      <c r="G13" s="13">
        <v>12</v>
      </c>
      <c r="H13" s="13">
        <v>5</v>
      </c>
      <c r="I13" s="13">
        <v>2</v>
      </c>
      <c r="J13" s="13">
        <v>0</v>
      </c>
      <c r="K13" s="13">
        <v>1</v>
      </c>
      <c r="L13" s="13">
        <v>17</v>
      </c>
      <c r="M13" s="13">
        <v>7</v>
      </c>
      <c r="N13" s="15">
        <v>1</v>
      </c>
      <c r="O13" s="14">
        <v>19</v>
      </c>
      <c r="P13" s="13">
        <v>2</v>
      </c>
      <c r="Q13" s="13">
        <v>2</v>
      </c>
      <c r="R13" s="13">
        <v>1</v>
      </c>
      <c r="S13" s="13">
        <v>1</v>
      </c>
      <c r="T13" s="13">
        <v>4</v>
      </c>
      <c r="U13" s="13">
        <v>3</v>
      </c>
      <c r="V13" s="13">
        <v>0</v>
      </c>
      <c r="W13" s="13">
        <v>0</v>
      </c>
      <c r="X13" s="13">
        <v>0</v>
      </c>
      <c r="Y13" s="13">
        <v>1</v>
      </c>
      <c r="Z13" s="15">
        <v>12</v>
      </c>
      <c r="AA13" s="14">
        <v>18</v>
      </c>
      <c r="AB13" s="13">
        <v>7</v>
      </c>
      <c r="AC13" s="13">
        <v>1</v>
      </c>
      <c r="AD13" s="13">
        <v>4</v>
      </c>
      <c r="AE13" s="13">
        <v>2</v>
      </c>
      <c r="AF13" s="15">
        <v>0</v>
      </c>
      <c r="AG13" s="14">
        <v>19</v>
      </c>
      <c r="AH13" s="13">
        <v>5</v>
      </c>
      <c r="AI13" s="13">
        <v>9</v>
      </c>
      <c r="AJ13" s="13">
        <v>10</v>
      </c>
      <c r="AK13" s="13">
        <v>2</v>
      </c>
      <c r="AL13" s="15">
        <v>3</v>
      </c>
      <c r="AM13" s="14">
        <v>24</v>
      </c>
      <c r="AN13" s="15">
        <v>0</v>
      </c>
    </row>
    <row r="14" spans="1:40" ht="15" customHeight="1" x14ac:dyDescent="0.3">
      <c r="A14" s="2" t="s">
        <v>329</v>
      </c>
      <c r="B14" s="9"/>
      <c r="C14" s="16">
        <v>0.31</v>
      </c>
      <c r="D14" s="17">
        <v>0.31</v>
      </c>
      <c r="E14" s="18">
        <v>0.3</v>
      </c>
      <c r="F14" s="17">
        <v>0.37</v>
      </c>
      <c r="G14" s="16">
        <v>0.33</v>
      </c>
      <c r="H14" s="16">
        <v>0.27</v>
      </c>
      <c r="I14" s="16">
        <v>0.24</v>
      </c>
      <c r="J14" s="16">
        <v>0</v>
      </c>
      <c r="K14" s="16">
        <v>1</v>
      </c>
      <c r="L14" s="16">
        <v>0.34</v>
      </c>
      <c r="M14" s="16">
        <v>0.26</v>
      </c>
      <c r="N14" s="18">
        <v>0.21</v>
      </c>
      <c r="O14" s="17">
        <v>0.31</v>
      </c>
      <c r="P14" s="16">
        <v>0.23</v>
      </c>
      <c r="Q14" s="16">
        <v>0.14000000000000001</v>
      </c>
      <c r="R14" s="16">
        <v>0.51</v>
      </c>
      <c r="S14" s="16">
        <v>0.18</v>
      </c>
      <c r="T14" s="16">
        <v>0.34</v>
      </c>
      <c r="U14" s="16">
        <v>0.51</v>
      </c>
      <c r="V14" s="16">
        <v>0</v>
      </c>
      <c r="W14" s="16">
        <v>0</v>
      </c>
      <c r="X14" s="16">
        <v>0</v>
      </c>
      <c r="Y14" s="16">
        <v>0.36</v>
      </c>
      <c r="Z14" s="18">
        <v>0.4</v>
      </c>
      <c r="AA14" s="17">
        <v>0.32</v>
      </c>
      <c r="AB14" s="16">
        <v>0.28000000000000003</v>
      </c>
      <c r="AC14" s="16">
        <v>0.27</v>
      </c>
      <c r="AD14" s="16">
        <v>0.3</v>
      </c>
      <c r="AE14" s="16">
        <v>0.31</v>
      </c>
      <c r="AF14" s="18">
        <v>0</v>
      </c>
      <c r="AG14" s="17">
        <v>0.33</v>
      </c>
      <c r="AH14" s="16">
        <v>0.24</v>
      </c>
      <c r="AI14" s="16">
        <v>0.25</v>
      </c>
      <c r="AJ14" s="16">
        <v>0.46</v>
      </c>
      <c r="AK14" s="16">
        <v>0.18</v>
      </c>
      <c r="AL14" s="18">
        <v>0.3</v>
      </c>
      <c r="AM14" s="17">
        <v>0.31</v>
      </c>
      <c r="AN14" s="18">
        <v>0</v>
      </c>
    </row>
    <row r="15" spans="1:40" ht="15" customHeight="1" x14ac:dyDescent="0.3">
      <c r="A15" s="2" t="s">
        <v>329</v>
      </c>
      <c r="B15" s="9" t="s">
        <v>930</v>
      </c>
      <c r="C15" s="13">
        <v>15</v>
      </c>
      <c r="D15" s="14">
        <v>5</v>
      </c>
      <c r="E15" s="15">
        <v>10</v>
      </c>
      <c r="F15" s="14">
        <v>2</v>
      </c>
      <c r="G15" s="13">
        <v>8</v>
      </c>
      <c r="H15" s="13">
        <v>3</v>
      </c>
      <c r="I15" s="13">
        <v>2</v>
      </c>
      <c r="J15" s="13">
        <v>1</v>
      </c>
      <c r="K15" s="13">
        <v>0</v>
      </c>
      <c r="L15" s="13">
        <v>10</v>
      </c>
      <c r="M15" s="13">
        <v>4</v>
      </c>
      <c r="N15" s="15">
        <v>1</v>
      </c>
      <c r="O15" s="14">
        <v>12</v>
      </c>
      <c r="P15" s="13">
        <v>1</v>
      </c>
      <c r="Q15" s="13">
        <v>5</v>
      </c>
      <c r="R15" s="13">
        <v>0</v>
      </c>
      <c r="S15" s="13">
        <v>0</v>
      </c>
      <c r="T15" s="13">
        <v>3</v>
      </c>
      <c r="U15" s="13">
        <v>2</v>
      </c>
      <c r="V15" s="13">
        <v>0</v>
      </c>
      <c r="W15" s="13">
        <v>1</v>
      </c>
      <c r="X15" s="13">
        <v>0</v>
      </c>
      <c r="Y15" s="13">
        <v>1</v>
      </c>
      <c r="Z15" s="15">
        <v>3</v>
      </c>
      <c r="AA15" s="14">
        <v>10</v>
      </c>
      <c r="AB15" s="13">
        <v>5</v>
      </c>
      <c r="AC15" s="13">
        <v>1</v>
      </c>
      <c r="AD15" s="13">
        <v>2</v>
      </c>
      <c r="AE15" s="13">
        <v>1</v>
      </c>
      <c r="AF15" s="15">
        <v>2</v>
      </c>
      <c r="AG15" s="14">
        <v>11</v>
      </c>
      <c r="AH15" s="13">
        <v>5</v>
      </c>
      <c r="AI15" s="13">
        <v>9</v>
      </c>
      <c r="AJ15" s="13">
        <v>2</v>
      </c>
      <c r="AK15" s="13">
        <v>3</v>
      </c>
      <c r="AL15" s="15">
        <v>2</v>
      </c>
      <c r="AM15" s="14">
        <v>15</v>
      </c>
      <c r="AN15" s="15">
        <v>0</v>
      </c>
    </row>
    <row r="16" spans="1:40" ht="15" customHeight="1" x14ac:dyDescent="0.3">
      <c r="A16" s="2" t="s">
        <v>329</v>
      </c>
      <c r="B16" s="9"/>
      <c r="C16" s="16">
        <v>0.19</v>
      </c>
      <c r="D16" s="17">
        <v>0.13</v>
      </c>
      <c r="E16" s="18">
        <v>0.26</v>
      </c>
      <c r="F16" s="17">
        <v>0.16</v>
      </c>
      <c r="G16" s="16">
        <v>0.21</v>
      </c>
      <c r="H16" s="16">
        <v>0.15</v>
      </c>
      <c r="I16" s="16">
        <v>0.21</v>
      </c>
      <c r="J16" s="16">
        <v>0.28000000000000003</v>
      </c>
      <c r="K16" s="16">
        <v>0</v>
      </c>
      <c r="L16" s="16">
        <v>0.2</v>
      </c>
      <c r="M16" s="16">
        <v>0.17</v>
      </c>
      <c r="N16" s="18">
        <v>0.22</v>
      </c>
      <c r="O16" s="17">
        <v>0.19</v>
      </c>
      <c r="P16" s="16">
        <v>0.1</v>
      </c>
      <c r="Q16" s="16">
        <v>0.39</v>
      </c>
      <c r="R16" s="16">
        <v>0</v>
      </c>
      <c r="S16" s="16">
        <v>0</v>
      </c>
      <c r="T16" s="16">
        <v>0.24</v>
      </c>
      <c r="U16" s="16">
        <v>0.31</v>
      </c>
      <c r="V16" s="16">
        <v>0</v>
      </c>
      <c r="W16" s="16">
        <v>0.53</v>
      </c>
      <c r="X16" s="16">
        <v>0</v>
      </c>
      <c r="Y16" s="16">
        <v>0.32</v>
      </c>
      <c r="Z16" s="18">
        <v>0.11</v>
      </c>
      <c r="AA16" s="17">
        <v>0.18</v>
      </c>
      <c r="AB16" s="16">
        <v>0.22</v>
      </c>
      <c r="AC16" s="16">
        <v>0.23</v>
      </c>
      <c r="AD16" s="16">
        <v>0.14000000000000001</v>
      </c>
      <c r="AE16" s="16">
        <v>0.15</v>
      </c>
      <c r="AF16" s="18">
        <v>1</v>
      </c>
      <c r="AG16" s="17">
        <v>0.18</v>
      </c>
      <c r="AH16" s="16">
        <v>0.21</v>
      </c>
      <c r="AI16" s="16">
        <v>0.24</v>
      </c>
      <c r="AJ16" s="16">
        <v>0.1</v>
      </c>
      <c r="AK16" s="16">
        <v>0.24</v>
      </c>
      <c r="AL16" s="18">
        <v>0.17</v>
      </c>
      <c r="AM16" s="17">
        <v>0.19</v>
      </c>
      <c r="AN16" s="18">
        <v>0</v>
      </c>
    </row>
    <row r="17" spans="1:40" ht="15" customHeight="1" x14ac:dyDescent="0.3">
      <c r="A17" s="2" t="s">
        <v>329</v>
      </c>
      <c r="B17" s="9" t="s">
        <v>940</v>
      </c>
      <c r="C17" s="13">
        <v>7</v>
      </c>
      <c r="D17" s="14">
        <v>3</v>
      </c>
      <c r="E17" s="15">
        <v>4</v>
      </c>
      <c r="F17" s="14">
        <v>2</v>
      </c>
      <c r="G17" s="13">
        <v>3</v>
      </c>
      <c r="H17" s="13">
        <v>1</v>
      </c>
      <c r="I17" s="13">
        <v>1</v>
      </c>
      <c r="J17" s="13">
        <v>0</v>
      </c>
      <c r="K17" s="13">
        <v>0</v>
      </c>
      <c r="L17" s="13">
        <v>5</v>
      </c>
      <c r="M17" s="13">
        <v>2</v>
      </c>
      <c r="N17" s="15">
        <v>0</v>
      </c>
      <c r="O17" s="14">
        <v>5</v>
      </c>
      <c r="P17" s="13">
        <v>1</v>
      </c>
      <c r="Q17" s="13">
        <v>0</v>
      </c>
      <c r="R17" s="13">
        <v>0</v>
      </c>
      <c r="S17" s="13">
        <v>1</v>
      </c>
      <c r="T17" s="13">
        <v>1</v>
      </c>
      <c r="U17" s="13">
        <v>1</v>
      </c>
      <c r="V17" s="13">
        <v>0</v>
      </c>
      <c r="W17" s="13">
        <v>0</v>
      </c>
      <c r="X17" s="13">
        <v>0</v>
      </c>
      <c r="Y17" s="13">
        <v>0</v>
      </c>
      <c r="Z17" s="15">
        <v>3</v>
      </c>
      <c r="AA17" s="14">
        <v>3</v>
      </c>
      <c r="AB17" s="13">
        <v>4</v>
      </c>
      <c r="AC17" s="13">
        <v>0</v>
      </c>
      <c r="AD17" s="13">
        <v>3</v>
      </c>
      <c r="AE17" s="13">
        <v>1</v>
      </c>
      <c r="AF17" s="15">
        <v>0</v>
      </c>
      <c r="AG17" s="14">
        <v>6</v>
      </c>
      <c r="AH17" s="13">
        <v>1</v>
      </c>
      <c r="AI17" s="13">
        <v>3</v>
      </c>
      <c r="AJ17" s="13">
        <v>3</v>
      </c>
      <c r="AK17" s="13">
        <v>1</v>
      </c>
      <c r="AL17" s="15">
        <v>0</v>
      </c>
      <c r="AM17" s="14">
        <v>7</v>
      </c>
      <c r="AN17" s="15">
        <v>0</v>
      </c>
    </row>
    <row r="18" spans="1:40" ht="15" customHeight="1" x14ac:dyDescent="0.3">
      <c r="A18" s="2" t="s">
        <v>329</v>
      </c>
      <c r="B18" s="9"/>
      <c r="C18" s="16">
        <v>0.09</v>
      </c>
      <c r="D18" s="17">
        <v>7.0000000000000007E-2</v>
      </c>
      <c r="E18" s="18">
        <v>0.11</v>
      </c>
      <c r="F18" s="17">
        <v>0.18</v>
      </c>
      <c r="G18" s="16">
        <v>0.08</v>
      </c>
      <c r="H18" s="16">
        <v>0.05</v>
      </c>
      <c r="I18" s="16">
        <v>0.13</v>
      </c>
      <c r="J18" s="16">
        <v>0</v>
      </c>
      <c r="K18" s="16">
        <v>0</v>
      </c>
      <c r="L18" s="16">
        <v>0.1</v>
      </c>
      <c r="M18" s="16">
        <v>0.08</v>
      </c>
      <c r="N18" s="18">
        <v>0</v>
      </c>
      <c r="O18" s="17">
        <v>0.08</v>
      </c>
      <c r="P18" s="16">
        <v>0.11</v>
      </c>
      <c r="Q18" s="16">
        <v>0</v>
      </c>
      <c r="R18" s="16">
        <v>0</v>
      </c>
      <c r="S18" s="16">
        <v>0.23</v>
      </c>
      <c r="T18" s="16">
        <v>0.1</v>
      </c>
      <c r="U18" s="16">
        <v>0.18</v>
      </c>
      <c r="V18" s="16">
        <v>0</v>
      </c>
      <c r="W18" s="16">
        <v>0</v>
      </c>
      <c r="X18" s="16">
        <v>0</v>
      </c>
      <c r="Y18" s="16">
        <v>0</v>
      </c>
      <c r="Z18" s="18">
        <v>0.1</v>
      </c>
      <c r="AA18" s="17">
        <v>0.06</v>
      </c>
      <c r="AB18" s="16">
        <v>0.16</v>
      </c>
      <c r="AC18" s="16">
        <v>0</v>
      </c>
      <c r="AD18" s="16">
        <v>0.2</v>
      </c>
      <c r="AE18" s="16">
        <v>0.2</v>
      </c>
      <c r="AF18" s="18">
        <v>0</v>
      </c>
      <c r="AG18" s="17">
        <v>0.1</v>
      </c>
      <c r="AH18" s="16">
        <v>0.05</v>
      </c>
      <c r="AI18" s="16">
        <v>0.08</v>
      </c>
      <c r="AJ18" s="16">
        <v>0.13</v>
      </c>
      <c r="AK18" s="16">
        <v>0.09</v>
      </c>
      <c r="AL18" s="18">
        <v>0</v>
      </c>
      <c r="AM18" s="17">
        <v>0.09</v>
      </c>
      <c r="AN18" s="18">
        <v>0</v>
      </c>
    </row>
    <row r="19" spans="1:40" ht="15" customHeight="1" x14ac:dyDescent="0.3">
      <c r="A19" s="2" t="s">
        <v>329</v>
      </c>
      <c r="B19" s="9" t="s">
        <v>950</v>
      </c>
      <c r="C19" s="13">
        <v>2</v>
      </c>
      <c r="D19" s="14">
        <v>1</v>
      </c>
      <c r="E19" s="15">
        <v>1</v>
      </c>
      <c r="F19" s="14">
        <v>0</v>
      </c>
      <c r="G19" s="13">
        <v>0</v>
      </c>
      <c r="H19" s="13">
        <v>2</v>
      </c>
      <c r="I19" s="13">
        <v>0</v>
      </c>
      <c r="J19" s="13">
        <v>0</v>
      </c>
      <c r="K19" s="13">
        <v>0</v>
      </c>
      <c r="L19" s="13">
        <v>0</v>
      </c>
      <c r="M19" s="13">
        <v>2</v>
      </c>
      <c r="N19" s="15">
        <v>0</v>
      </c>
      <c r="O19" s="14">
        <v>1</v>
      </c>
      <c r="P19" s="13">
        <v>0</v>
      </c>
      <c r="Q19" s="13">
        <v>1</v>
      </c>
      <c r="R19" s="13">
        <v>0</v>
      </c>
      <c r="S19" s="13">
        <v>0</v>
      </c>
      <c r="T19" s="13">
        <v>1</v>
      </c>
      <c r="U19" s="13">
        <v>0</v>
      </c>
      <c r="V19" s="13">
        <v>0</v>
      </c>
      <c r="W19" s="13">
        <v>0</v>
      </c>
      <c r="X19" s="13">
        <v>0</v>
      </c>
      <c r="Y19" s="13">
        <v>0</v>
      </c>
      <c r="Z19" s="15">
        <v>0</v>
      </c>
      <c r="AA19" s="14">
        <v>2</v>
      </c>
      <c r="AB19" s="13">
        <v>0</v>
      </c>
      <c r="AC19" s="13">
        <v>0</v>
      </c>
      <c r="AD19" s="13">
        <v>0</v>
      </c>
      <c r="AE19" s="13">
        <v>0</v>
      </c>
      <c r="AF19" s="15">
        <v>0</v>
      </c>
      <c r="AG19" s="14">
        <v>0</v>
      </c>
      <c r="AH19" s="13">
        <v>2</v>
      </c>
      <c r="AI19" s="13">
        <v>0</v>
      </c>
      <c r="AJ19" s="13">
        <v>0</v>
      </c>
      <c r="AK19" s="13">
        <v>1</v>
      </c>
      <c r="AL19" s="15">
        <v>1</v>
      </c>
      <c r="AM19" s="14">
        <v>2</v>
      </c>
      <c r="AN19" s="15">
        <v>0</v>
      </c>
    </row>
    <row r="20" spans="1:40" ht="15" customHeight="1" x14ac:dyDescent="0.3">
      <c r="A20" s="2" t="s">
        <v>329</v>
      </c>
      <c r="B20" s="9"/>
      <c r="C20" s="16">
        <v>0.02</v>
      </c>
      <c r="D20" s="17">
        <v>0.02</v>
      </c>
      <c r="E20" s="18">
        <v>0.02</v>
      </c>
      <c r="F20" s="17">
        <v>0</v>
      </c>
      <c r="G20" s="16">
        <v>0</v>
      </c>
      <c r="H20" s="16">
        <v>0.1</v>
      </c>
      <c r="I20" s="16">
        <v>0</v>
      </c>
      <c r="J20" s="16">
        <v>0</v>
      </c>
      <c r="K20" s="16">
        <v>0</v>
      </c>
      <c r="L20" s="16">
        <v>0</v>
      </c>
      <c r="M20" s="16">
        <v>7.0000000000000007E-2</v>
      </c>
      <c r="N20" s="18">
        <v>0</v>
      </c>
      <c r="O20" s="17">
        <v>0.02</v>
      </c>
      <c r="P20" s="16">
        <v>0</v>
      </c>
      <c r="Q20" s="16">
        <v>0.08</v>
      </c>
      <c r="R20" s="16">
        <v>0</v>
      </c>
      <c r="S20" s="16">
        <v>0</v>
      </c>
      <c r="T20" s="16">
        <v>0.08</v>
      </c>
      <c r="U20" s="16">
        <v>0</v>
      </c>
      <c r="V20" s="16">
        <v>0</v>
      </c>
      <c r="W20" s="16">
        <v>0</v>
      </c>
      <c r="X20" s="16">
        <v>0</v>
      </c>
      <c r="Y20" s="16">
        <v>0</v>
      </c>
      <c r="Z20" s="18">
        <v>0</v>
      </c>
      <c r="AA20" s="17">
        <v>0.03</v>
      </c>
      <c r="AB20" s="16">
        <v>0</v>
      </c>
      <c r="AC20" s="16">
        <v>0</v>
      </c>
      <c r="AD20" s="16">
        <v>0</v>
      </c>
      <c r="AE20" s="16">
        <v>0</v>
      </c>
      <c r="AF20" s="18">
        <v>0</v>
      </c>
      <c r="AG20" s="17">
        <v>0</v>
      </c>
      <c r="AH20" s="16">
        <v>0.09</v>
      </c>
      <c r="AI20" s="16">
        <v>0</v>
      </c>
      <c r="AJ20" s="16">
        <v>0</v>
      </c>
      <c r="AK20" s="16">
        <v>0.09</v>
      </c>
      <c r="AL20" s="18">
        <v>0.08</v>
      </c>
      <c r="AM20" s="17">
        <v>0.02</v>
      </c>
      <c r="AN20" s="18">
        <v>0</v>
      </c>
    </row>
    <row r="21" spans="1:40" ht="15" customHeight="1" x14ac:dyDescent="0.3">
      <c r="A21" s="2" t="s">
        <v>329</v>
      </c>
      <c r="B21" s="9" t="s">
        <v>774</v>
      </c>
      <c r="C21" s="13">
        <v>3</v>
      </c>
      <c r="D21" s="14">
        <v>1</v>
      </c>
      <c r="E21" s="15">
        <v>2</v>
      </c>
      <c r="F21" s="14">
        <v>1</v>
      </c>
      <c r="G21" s="13">
        <v>0</v>
      </c>
      <c r="H21" s="13">
        <v>1</v>
      </c>
      <c r="I21" s="13">
        <v>1</v>
      </c>
      <c r="J21" s="13">
        <v>0</v>
      </c>
      <c r="K21" s="13">
        <v>0</v>
      </c>
      <c r="L21" s="13">
        <v>1</v>
      </c>
      <c r="M21" s="13">
        <v>2</v>
      </c>
      <c r="N21" s="15">
        <v>0</v>
      </c>
      <c r="O21" s="14">
        <v>2</v>
      </c>
      <c r="P21" s="13">
        <v>1</v>
      </c>
      <c r="Q21" s="13">
        <v>1</v>
      </c>
      <c r="R21" s="13">
        <v>1</v>
      </c>
      <c r="S21" s="13">
        <v>0</v>
      </c>
      <c r="T21" s="13">
        <v>0</v>
      </c>
      <c r="U21" s="13">
        <v>0</v>
      </c>
      <c r="V21" s="13">
        <v>0</v>
      </c>
      <c r="W21" s="13">
        <v>0</v>
      </c>
      <c r="X21" s="13">
        <v>0</v>
      </c>
      <c r="Y21" s="13">
        <v>0</v>
      </c>
      <c r="Z21" s="15">
        <v>0</v>
      </c>
      <c r="AA21" s="14">
        <v>1</v>
      </c>
      <c r="AB21" s="13">
        <v>2</v>
      </c>
      <c r="AC21" s="13">
        <v>1</v>
      </c>
      <c r="AD21" s="13">
        <v>0</v>
      </c>
      <c r="AE21" s="13">
        <v>1</v>
      </c>
      <c r="AF21" s="15">
        <v>0</v>
      </c>
      <c r="AG21" s="14">
        <v>1</v>
      </c>
      <c r="AH21" s="13">
        <v>2</v>
      </c>
      <c r="AI21" s="13">
        <v>0</v>
      </c>
      <c r="AJ21" s="13">
        <v>1</v>
      </c>
      <c r="AK21" s="13">
        <v>0</v>
      </c>
      <c r="AL21" s="15">
        <v>2</v>
      </c>
      <c r="AM21" s="14">
        <v>3</v>
      </c>
      <c r="AN21" s="15">
        <v>0</v>
      </c>
    </row>
    <row r="22" spans="1:40" ht="15" customHeight="1" x14ac:dyDescent="0.3">
      <c r="A22" s="2" t="s">
        <v>329</v>
      </c>
      <c r="B22" s="9"/>
      <c r="C22" s="16">
        <v>0.03</v>
      </c>
      <c r="D22" s="17">
        <v>0.02</v>
      </c>
      <c r="E22" s="18">
        <v>0.05</v>
      </c>
      <c r="F22" s="17">
        <v>7.0000000000000007E-2</v>
      </c>
      <c r="G22" s="16">
        <v>0</v>
      </c>
      <c r="H22" s="16">
        <v>0.05</v>
      </c>
      <c r="I22" s="16">
        <v>0.1</v>
      </c>
      <c r="J22" s="16">
        <v>0</v>
      </c>
      <c r="K22" s="16">
        <v>0</v>
      </c>
      <c r="L22" s="16">
        <v>0.02</v>
      </c>
      <c r="M22" s="16">
        <v>0.06</v>
      </c>
      <c r="N22" s="18">
        <v>0</v>
      </c>
      <c r="O22" s="17">
        <v>0.03</v>
      </c>
      <c r="P22" s="16">
        <v>0.11</v>
      </c>
      <c r="Q22" s="16">
        <v>7.0000000000000007E-2</v>
      </c>
      <c r="R22" s="16">
        <v>0.49</v>
      </c>
      <c r="S22" s="16">
        <v>0</v>
      </c>
      <c r="T22" s="16">
        <v>0</v>
      </c>
      <c r="U22" s="16">
        <v>0</v>
      </c>
      <c r="V22" s="16">
        <v>0</v>
      </c>
      <c r="W22" s="16">
        <v>0</v>
      </c>
      <c r="X22" s="16">
        <v>0</v>
      </c>
      <c r="Y22" s="16">
        <v>0</v>
      </c>
      <c r="Z22" s="18">
        <v>0</v>
      </c>
      <c r="AA22" s="17">
        <v>0.02</v>
      </c>
      <c r="AB22" s="16">
        <v>7.0000000000000007E-2</v>
      </c>
      <c r="AC22" s="16">
        <v>0.26</v>
      </c>
      <c r="AD22" s="16">
        <v>0</v>
      </c>
      <c r="AE22" s="16">
        <v>0.16</v>
      </c>
      <c r="AF22" s="18">
        <v>0</v>
      </c>
      <c r="AG22" s="17">
        <v>0.02</v>
      </c>
      <c r="AH22" s="16">
        <v>0.08</v>
      </c>
      <c r="AI22" s="16">
        <v>0</v>
      </c>
      <c r="AJ22" s="16">
        <v>0.04</v>
      </c>
      <c r="AK22" s="16">
        <v>0</v>
      </c>
      <c r="AL22" s="18">
        <v>0.17</v>
      </c>
      <c r="AM22" s="17">
        <v>0.03</v>
      </c>
      <c r="AN22" s="18">
        <v>0</v>
      </c>
    </row>
    <row r="23" spans="1:40" ht="15" customHeight="1" x14ac:dyDescent="0.3">
      <c r="A23" s="2" t="s">
        <v>329</v>
      </c>
      <c r="B23" s="9" t="s">
        <v>960</v>
      </c>
      <c r="C23" s="13">
        <v>53</v>
      </c>
      <c r="D23" s="14">
        <v>33</v>
      </c>
      <c r="E23" s="15">
        <v>21</v>
      </c>
      <c r="F23" s="14">
        <v>7</v>
      </c>
      <c r="G23" s="13">
        <v>27</v>
      </c>
      <c r="H23" s="13">
        <v>12</v>
      </c>
      <c r="I23" s="13">
        <v>5</v>
      </c>
      <c r="J23" s="13">
        <v>2</v>
      </c>
      <c r="K23" s="13">
        <v>1</v>
      </c>
      <c r="L23" s="13">
        <v>34</v>
      </c>
      <c r="M23" s="13">
        <v>17</v>
      </c>
      <c r="N23" s="15">
        <v>3</v>
      </c>
      <c r="O23" s="14">
        <v>41</v>
      </c>
      <c r="P23" s="13">
        <v>6</v>
      </c>
      <c r="Q23" s="13">
        <v>6</v>
      </c>
      <c r="R23" s="13">
        <v>1</v>
      </c>
      <c r="S23" s="13">
        <v>3</v>
      </c>
      <c r="T23" s="13">
        <v>6</v>
      </c>
      <c r="U23" s="13">
        <v>3</v>
      </c>
      <c r="V23" s="13">
        <v>0</v>
      </c>
      <c r="W23" s="13">
        <v>1</v>
      </c>
      <c r="X23" s="13">
        <v>3</v>
      </c>
      <c r="Y23" s="13">
        <v>2</v>
      </c>
      <c r="Z23" s="15">
        <v>23</v>
      </c>
      <c r="AA23" s="14">
        <v>41</v>
      </c>
      <c r="AB23" s="13">
        <v>13</v>
      </c>
      <c r="AC23" s="13">
        <v>2</v>
      </c>
      <c r="AD23" s="13">
        <v>9</v>
      </c>
      <c r="AE23" s="13">
        <v>2</v>
      </c>
      <c r="AF23" s="15">
        <v>0</v>
      </c>
      <c r="AG23" s="14">
        <v>41</v>
      </c>
      <c r="AH23" s="13">
        <v>13</v>
      </c>
      <c r="AI23" s="13">
        <v>25</v>
      </c>
      <c r="AJ23" s="13">
        <v>16</v>
      </c>
      <c r="AK23" s="13">
        <v>7</v>
      </c>
      <c r="AL23" s="15">
        <v>6</v>
      </c>
      <c r="AM23" s="14">
        <v>53</v>
      </c>
      <c r="AN23" s="15">
        <v>0</v>
      </c>
    </row>
    <row r="24" spans="1:40" ht="15" customHeight="1" x14ac:dyDescent="0.3">
      <c r="A24" s="2" t="s">
        <v>329</v>
      </c>
      <c r="B24" s="9"/>
      <c r="C24" s="16">
        <v>0.67</v>
      </c>
      <c r="D24" s="17">
        <v>0.76</v>
      </c>
      <c r="E24" s="18">
        <v>0.56000000000000005</v>
      </c>
      <c r="F24" s="17">
        <v>0.59</v>
      </c>
      <c r="G24" s="16">
        <v>0.71</v>
      </c>
      <c r="H24" s="16">
        <v>0.65</v>
      </c>
      <c r="I24" s="16">
        <v>0.56000000000000005</v>
      </c>
      <c r="J24" s="16">
        <v>0.72</v>
      </c>
      <c r="K24" s="16">
        <v>1</v>
      </c>
      <c r="L24" s="16">
        <v>0.68</v>
      </c>
      <c r="M24" s="16">
        <v>0.62</v>
      </c>
      <c r="N24" s="18">
        <v>0.78</v>
      </c>
      <c r="O24" s="17">
        <v>0.68</v>
      </c>
      <c r="P24" s="16">
        <v>0.69</v>
      </c>
      <c r="Q24" s="16">
        <v>0.46</v>
      </c>
      <c r="R24" s="16">
        <v>0.51</v>
      </c>
      <c r="S24" s="16">
        <v>0.77</v>
      </c>
      <c r="T24" s="16">
        <v>0.57999999999999996</v>
      </c>
      <c r="U24" s="16">
        <v>0.51</v>
      </c>
      <c r="V24" s="16">
        <v>0</v>
      </c>
      <c r="W24" s="16">
        <v>0.47</v>
      </c>
      <c r="X24" s="16">
        <v>1</v>
      </c>
      <c r="Y24" s="16">
        <v>0.68</v>
      </c>
      <c r="Z24" s="18">
        <v>0.79</v>
      </c>
      <c r="AA24" s="17">
        <v>0.72</v>
      </c>
      <c r="AB24" s="16">
        <v>0.55000000000000004</v>
      </c>
      <c r="AC24" s="16">
        <v>0.5</v>
      </c>
      <c r="AD24" s="16">
        <v>0.66</v>
      </c>
      <c r="AE24" s="16">
        <v>0.48</v>
      </c>
      <c r="AF24" s="18">
        <v>0</v>
      </c>
      <c r="AG24" s="17">
        <v>0.7</v>
      </c>
      <c r="AH24" s="16">
        <v>0.57999999999999996</v>
      </c>
      <c r="AI24" s="16">
        <v>0.68</v>
      </c>
      <c r="AJ24" s="16">
        <v>0.73</v>
      </c>
      <c r="AK24" s="16">
        <v>0.57999999999999996</v>
      </c>
      <c r="AL24" s="18">
        <v>0.57999999999999996</v>
      </c>
      <c r="AM24" s="17">
        <v>0.67</v>
      </c>
      <c r="AN24" s="18">
        <v>0</v>
      </c>
    </row>
    <row r="25" spans="1:40" ht="15" customHeight="1" x14ac:dyDescent="0.3">
      <c r="A25" s="2" t="s">
        <v>329</v>
      </c>
      <c r="B25" s="9" t="s">
        <v>970</v>
      </c>
      <c r="C25" s="13">
        <v>9</v>
      </c>
      <c r="D25" s="14">
        <v>4</v>
      </c>
      <c r="E25" s="15">
        <v>5</v>
      </c>
      <c r="F25" s="14">
        <v>2</v>
      </c>
      <c r="G25" s="13">
        <v>3</v>
      </c>
      <c r="H25" s="13">
        <v>3</v>
      </c>
      <c r="I25" s="13">
        <v>1</v>
      </c>
      <c r="J25" s="13">
        <v>0</v>
      </c>
      <c r="K25" s="13">
        <v>0</v>
      </c>
      <c r="L25" s="13">
        <v>5</v>
      </c>
      <c r="M25" s="13">
        <v>4</v>
      </c>
      <c r="N25" s="15">
        <v>0</v>
      </c>
      <c r="O25" s="14">
        <v>6</v>
      </c>
      <c r="P25" s="13">
        <v>1</v>
      </c>
      <c r="Q25" s="13">
        <v>1</v>
      </c>
      <c r="R25" s="13">
        <v>0</v>
      </c>
      <c r="S25" s="13">
        <v>1</v>
      </c>
      <c r="T25" s="13">
        <v>2</v>
      </c>
      <c r="U25" s="13">
        <v>1</v>
      </c>
      <c r="V25" s="13">
        <v>0</v>
      </c>
      <c r="W25" s="13">
        <v>0</v>
      </c>
      <c r="X25" s="13">
        <v>0</v>
      </c>
      <c r="Y25" s="13">
        <v>0</v>
      </c>
      <c r="Z25" s="15">
        <v>3</v>
      </c>
      <c r="AA25" s="14">
        <v>5</v>
      </c>
      <c r="AB25" s="13">
        <v>4</v>
      </c>
      <c r="AC25" s="13">
        <v>0</v>
      </c>
      <c r="AD25" s="13">
        <v>3</v>
      </c>
      <c r="AE25" s="13">
        <v>1</v>
      </c>
      <c r="AF25" s="15">
        <v>0</v>
      </c>
      <c r="AG25" s="14">
        <v>6</v>
      </c>
      <c r="AH25" s="13">
        <v>3</v>
      </c>
      <c r="AI25" s="13">
        <v>3</v>
      </c>
      <c r="AJ25" s="13">
        <v>3</v>
      </c>
      <c r="AK25" s="13">
        <v>2</v>
      </c>
      <c r="AL25" s="15">
        <v>1</v>
      </c>
      <c r="AM25" s="14">
        <v>9</v>
      </c>
      <c r="AN25" s="15">
        <v>0</v>
      </c>
    </row>
    <row r="26" spans="1:40" ht="15" customHeight="1" x14ac:dyDescent="0.3">
      <c r="A26" s="2" t="s">
        <v>329</v>
      </c>
      <c r="B26" s="9"/>
      <c r="C26" s="25">
        <v>0.11</v>
      </c>
      <c r="D26" s="26">
        <v>0.1</v>
      </c>
      <c r="E26" s="27">
        <v>0.13</v>
      </c>
      <c r="F26" s="26">
        <v>0.18</v>
      </c>
      <c r="G26" s="25">
        <v>0.08</v>
      </c>
      <c r="H26" s="25">
        <v>0.15</v>
      </c>
      <c r="I26" s="25">
        <v>0.13</v>
      </c>
      <c r="J26" s="25">
        <v>0</v>
      </c>
      <c r="K26" s="25">
        <v>0</v>
      </c>
      <c r="L26" s="25">
        <v>0.1</v>
      </c>
      <c r="M26" s="25">
        <v>0.15</v>
      </c>
      <c r="N26" s="27">
        <v>0</v>
      </c>
      <c r="O26" s="26">
        <v>0.1</v>
      </c>
      <c r="P26" s="25">
        <v>0.11</v>
      </c>
      <c r="Q26" s="25">
        <v>0.08</v>
      </c>
      <c r="R26" s="25">
        <v>0</v>
      </c>
      <c r="S26" s="25">
        <v>0.23</v>
      </c>
      <c r="T26" s="25">
        <v>0.18</v>
      </c>
      <c r="U26" s="25">
        <v>0.18</v>
      </c>
      <c r="V26" s="25">
        <v>0</v>
      </c>
      <c r="W26" s="25">
        <v>0</v>
      </c>
      <c r="X26" s="25">
        <v>0</v>
      </c>
      <c r="Y26" s="25">
        <v>0</v>
      </c>
      <c r="Z26" s="27">
        <v>0.1</v>
      </c>
      <c r="AA26" s="26">
        <v>0.09</v>
      </c>
      <c r="AB26" s="25">
        <v>0.16</v>
      </c>
      <c r="AC26" s="25">
        <v>0</v>
      </c>
      <c r="AD26" s="25">
        <v>0.2</v>
      </c>
      <c r="AE26" s="25">
        <v>0.2</v>
      </c>
      <c r="AF26" s="27">
        <v>0</v>
      </c>
      <c r="AG26" s="26">
        <v>0.1</v>
      </c>
      <c r="AH26" s="25">
        <v>0.14000000000000001</v>
      </c>
      <c r="AI26" s="25">
        <v>0.08</v>
      </c>
      <c r="AJ26" s="25">
        <v>0.13</v>
      </c>
      <c r="AK26" s="25">
        <v>0.18</v>
      </c>
      <c r="AL26" s="27">
        <v>0.08</v>
      </c>
      <c r="AM26" s="26">
        <v>0.11</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8100-000000000000}"/>
  </hyperlinks>
  <pageMargins left="0.7" right="0.7" top="0.75" bottom="0.75" header="0.3" footer="0.3"/>
  <headerFooter>
    <oddHeader>&amp;L&amp;"Aptos"&amp;12&amp;K000000 Classification: CONFIDENTIAL&amp;1#_x000D_</oddHeader>
  </headerFooter>
</worksheet>
</file>

<file path=xl/worksheets/sheet1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2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1428</v>
      </c>
    </row>
    <row r="4" spans="1:40" x14ac:dyDescent="0.3">
      <c r="A4" s="2" t="s">
        <v>329</v>
      </c>
      <c r="B4" s="2" t="s">
        <v>1429</v>
      </c>
    </row>
    <row r="5" spans="1:40" x14ac:dyDescent="0.3">
      <c r="A5" s="2" t="s">
        <v>329</v>
      </c>
      <c r="B5" s="2" t="s">
        <v>93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17</v>
      </c>
      <c r="D9" s="14">
        <v>10</v>
      </c>
      <c r="E9" s="15">
        <v>7</v>
      </c>
      <c r="F9" s="14">
        <v>3</v>
      </c>
      <c r="G9" s="13">
        <v>3</v>
      </c>
      <c r="H9" s="13">
        <v>3</v>
      </c>
      <c r="I9" s="13">
        <v>2</v>
      </c>
      <c r="J9" s="13">
        <v>2</v>
      </c>
      <c r="K9" s="13">
        <v>4</v>
      </c>
      <c r="L9" s="13">
        <v>6</v>
      </c>
      <c r="M9" s="13">
        <v>5</v>
      </c>
      <c r="N9" s="15">
        <v>6</v>
      </c>
      <c r="O9" s="14">
        <v>0</v>
      </c>
      <c r="P9" s="13">
        <v>0</v>
      </c>
      <c r="Q9" s="13">
        <v>0</v>
      </c>
      <c r="R9" s="13">
        <v>0</v>
      </c>
      <c r="S9" s="13">
        <v>0</v>
      </c>
      <c r="T9" s="13">
        <v>17</v>
      </c>
      <c r="U9" s="13">
        <v>0</v>
      </c>
      <c r="V9" s="13">
        <v>0</v>
      </c>
      <c r="W9" s="13">
        <v>0</v>
      </c>
      <c r="X9" s="13">
        <v>0</v>
      </c>
      <c r="Y9" s="13">
        <v>0</v>
      </c>
      <c r="Z9" s="15">
        <v>0</v>
      </c>
      <c r="AA9" s="14">
        <v>17</v>
      </c>
      <c r="AB9" s="13">
        <v>0</v>
      </c>
      <c r="AC9" s="13">
        <v>0</v>
      </c>
      <c r="AD9" s="13">
        <v>0</v>
      </c>
      <c r="AE9" s="13">
        <v>0</v>
      </c>
      <c r="AF9" s="15">
        <v>0</v>
      </c>
      <c r="AG9" s="14">
        <v>14</v>
      </c>
      <c r="AH9" s="13">
        <v>3</v>
      </c>
      <c r="AI9" s="13">
        <v>9</v>
      </c>
      <c r="AJ9" s="13">
        <v>5</v>
      </c>
      <c r="AK9" s="13">
        <v>1</v>
      </c>
      <c r="AL9" s="15">
        <v>2</v>
      </c>
      <c r="AM9" s="14">
        <v>17</v>
      </c>
      <c r="AN9" s="15">
        <v>0</v>
      </c>
    </row>
    <row r="10" spans="1:40" ht="15" customHeight="1" x14ac:dyDescent="0.3">
      <c r="A10" s="2" t="s">
        <v>329</v>
      </c>
      <c r="B10" s="9" t="s">
        <v>338</v>
      </c>
      <c r="C10" s="13">
        <v>15</v>
      </c>
      <c r="D10" s="14">
        <v>9</v>
      </c>
      <c r="E10" s="15">
        <v>6</v>
      </c>
      <c r="F10" s="14">
        <v>3</v>
      </c>
      <c r="G10" s="13">
        <v>3</v>
      </c>
      <c r="H10" s="13">
        <v>3</v>
      </c>
      <c r="I10" s="13">
        <v>2</v>
      </c>
      <c r="J10" s="13">
        <v>2</v>
      </c>
      <c r="K10" s="13">
        <v>4</v>
      </c>
      <c r="L10" s="13">
        <v>5</v>
      </c>
      <c r="M10" s="13">
        <v>4</v>
      </c>
      <c r="N10" s="15">
        <v>6</v>
      </c>
      <c r="O10" s="14">
        <v>0</v>
      </c>
      <c r="P10" s="13">
        <v>0</v>
      </c>
      <c r="Q10" s="13">
        <v>0</v>
      </c>
      <c r="R10" s="13">
        <v>0</v>
      </c>
      <c r="S10" s="13">
        <v>0</v>
      </c>
      <c r="T10" s="13">
        <v>15</v>
      </c>
      <c r="U10" s="13">
        <v>0</v>
      </c>
      <c r="V10" s="13">
        <v>0</v>
      </c>
      <c r="W10" s="13">
        <v>0</v>
      </c>
      <c r="X10" s="13">
        <v>0</v>
      </c>
      <c r="Y10" s="13">
        <v>0</v>
      </c>
      <c r="Z10" s="15">
        <v>0</v>
      </c>
      <c r="AA10" s="14">
        <v>15</v>
      </c>
      <c r="AB10" s="13">
        <v>0</v>
      </c>
      <c r="AC10" s="13">
        <v>0</v>
      </c>
      <c r="AD10" s="13">
        <v>0</v>
      </c>
      <c r="AE10" s="13">
        <v>0</v>
      </c>
      <c r="AF10" s="15">
        <v>0</v>
      </c>
      <c r="AG10" s="14">
        <v>12</v>
      </c>
      <c r="AH10" s="13">
        <v>3</v>
      </c>
      <c r="AI10" s="13">
        <v>8</v>
      </c>
      <c r="AJ10" s="13">
        <v>5</v>
      </c>
      <c r="AK10" s="13">
        <v>1</v>
      </c>
      <c r="AL10" s="15">
        <v>2</v>
      </c>
      <c r="AM10" s="14">
        <v>15</v>
      </c>
      <c r="AN10" s="15">
        <v>0</v>
      </c>
    </row>
    <row r="11" spans="1:40" ht="15" customHeight="1" x14ac:dyDescent="0.3">
      <c r="A11" s="2" t="s">
        <v>329</v>
      </c>
      <c r="B11" s="9" t="s">
        <v>909</v>
      </c>
      <c r="C11" s="13">
        <v>5</v>
      </c>
      <c r="D11" s="14">
        <v>4</v>
      </c>
      <c r="E11" s="15">
        <v>1</v>
      </c>
      <c r="F11" s="14">
        <v>0</v>
      </c>
      <c r="G11" s="13">
        <v>0</v>
      </c>
      <c r="H11" s="13">
        <v>2</v>
      </c>
      <c r="I11" s="13">
        <v>1</v>
      </c>
      <c r="J11" s="13">
        <v>1</v>
      </c>
      <c r="K11" s="13">
        <v>2</v>
      </c>
      <c r="L11" s="13">
        <v>0</v>
      </c>
      <c r="M11" s="13">
        <v>2</v>
      </c>
      <c r="N11" s="15">
        <v>3</v>
      </c>
      <c r="O11" s="14">
        <v>0</v>
      </c>
      <c r="P11" s="13">
        <v>0</v>
      </c>
      <c r="Q11" s="13">
        <v>0</v>
      </c>
      <c r="R11" s="13">
        <v>0</v>
      </c>
      <c r="S11" s="13">
        <v>0</v>
      </c>
      <c r="T11" s="13">
        <v>5</v>
      </c>
      <c r="U11" s="13">
        <v>0</v>
      </c>
      <c r="V11" s="13">
        <v>0</v>
      </c>
      <c r="W11" s="13">
        <v>0</v>
      </c>
      <c r="X11" s="13">
        <v>0</v>
      </c>
      <c r="Y11" s="13">
        <v>0</v>
      </c>
      <c r="Z11" s="15">
        <v>0</v>
      </c>
      <c r="AA11" s="14">
        <v>5</v>
      </c>
      <c r="AB11" s="13">
        <v>0</v>
      </c>
      <c r="AC11" s="13">
        <v>0</v>
      </c>
      <c r="AD11" s="13">
        <v>0</v>
      </c>
      <c r="AE11" s="13">
        <v>0</v>
      </c>
      <c r="AF11" s="15">
        <v>0</v>
      </c>
      <c r="AG11" s="14">
        <v>4</v>
      </c>
      <c r="AH11" s="13">
        <v>1</v>
      </c>
      <c r="AI11" s="13">
        <v>3</v>
      </c>
      <c r="AJ11" s="13">
        <v>1</v>
      </c>
      <c r="AK11" s="13">
        <v>1</v>
      </c>
      <c r="AL11" s="15">
        <v>0</v>
      </c>
      <c r="AM11" s="14">
        <v>5</v>
      </c>
      <c r="AN11" s="15">
        <v>0</v>
      </c>
    </row>
    <row r="12" spans="1:40" ht="15" customHeight="1" x14ac:dyDescent="0.3">
      <c r="A12" s="2" t="s">
        <v>329</v>
      </c>
      <c r="B12" s="9"/>
      <c r="C12" s="16">
        <v>0.35</v>
      </c>
      <c r="D12" s="17">
        <v>0.5</v>
      </c>
      <c r="E12" s="18">
        <v>0.14000000000000001</v>
      </c>
      <c r="F12" s="17">
        <v>0</v>
      </c>
      <c r="G12" s="16">
        <v>0</v>
      </c>
      <c r="H12" s="16">
        <v>0.63</v>
      </c>
      <c r="I12" s="16">
        <v>0.5</v>
      </c>
      <c r="J12" s="16">
        <v>0.46</v>
      </c>
      <c r="K12" s="16">
        <v>0.51</v>
      </c>
      <c r="L12" s="16">
        <v>0</v>
      </c>
      <c r="M12" s="16">
        <v>0.57999999999999996</v>
      </c>
      <c r="N12" s="18">
        <v>0.49</v>
      </c>
      <c r="O12" s="17">
        <v>0</v>
      </c>
      <c r="P12" s="16">
        <v>0</v>
      </c>
      <c r="Q12" s="16">
        <v>0</v>
      </c>
      <c r="R12" s="16">
        <v>0</v>
      </c>
      <c r="S12" s="16">
        <v>0</v>
      </c>
      <c r="T12" s="16">
        <v>0.35</v>
      </c>
      <c r="U12" s="16">
        <v>0</v>
      </c>
      <c r="V12" s="16">
        <v>0</v>
      </c>
      <c r="W12" s="16">
        <v>0</v>
      </c>
      <c r="X12" s="16">
        <v>0</v>
      </c>
      <c r="Y12" s="16">
        <v>0</v>
      </c>
      <c r="Z12" s="18">
        <v>0</v>
      </c>
      <c r="AA12" s="17">
        <v>0.35</v>
      </c>
      <c r="AB12" s="16">
        <v>0</v>
      </c>
      <c r="AC12" s="16">
        <v>0</v>
      </c>
      <c r="AD12" s="16">
        <v>0</v>
      </c>
      <c r="AE12" s="16">
        <v>0</v>
      </c>
      <c r="AF12" s="18">
        <v>0</v>
      </c>
      <c r="AG12" s="17">
        <v>0.34</v>
      </c>
      <c r="AH12" s="16">
        <v>0.37</v>
      </c>
      <c r="AI12" s="16">
        <v>0.44</v>
      </c>
      <c r="AJ12" s="16">
        <v>0.18</v>
      </c>
      <c r="AK12" s="16">
        <v>1</v>
      </c>
      <c r="AL12" s="18">
        <v>0</v>
      </c>
      <c r="AM12" s="17">
        <v>0.35</v>
      </c>
      <c r="AN12" s="18">
        <v>0</v>
      </c>
    </row>
    <row r="13" spans="1:40" ht="15" customHeight="1" x14ac:dyDescent="0.3">
      <c r="A13" s="2" t="s">
        <v>329</v>
      </c>
      <c r="B13" s="9" t="s">
        <v>922</v>
      </c>
      <c r="C13" s="13">
        <v>4</v>
      </c>
      <c r="D13" s="14">
        <v>4</v>
      </c>
      <c r="E13" s="15">
        <v>0</v>
      </c>
      <c r="F13" s="14">
        <v>0</v>
      </c>
      <c r="G13" s="13">
        <v>1</v>
      </c>
      <c r="H13" s="13">
        <v>0</v>
      </c>
      <c r="I13" s="13">
        <v>1</v>
      </c>
      <c r="J13" s="13">
        <v>0</v>
      </c>
      <c r="K13" s="13">
        <v>2</v>
      </c>
      <c r="L13" s="13">
        <v>1</v>
      </c>
      <c r="M13" s="13">
        <v>1</v>
      </c>
      <c r="N13" s="15">
        <v>2</v>
      </c>
      <c r="O13" s="14">
        <v>0</v>
      </c>
      <c r="P13" s="13">
        <v>0</v>
      </c>
      <c r="Q13" s="13">
        <v>0</v>
      </c>
      <c r="R13" s="13">
        <v>0</v>
      </c>
      <c r="S13" s="13">
        <v>0</v>
      </c>
      <c r="T13" s="13">
        <v>4</v>
      </c>
      <c r="U13" s="13">
        <v>0</v>
      </c>
      <c r="V13" s="13">
        <v>0</v>
      </c>
      <c r="W13" s="13">
        <v>0</v>
      </c>
      <c r="X13" s="13">
        <v>0</v>
      </c>
      <c r="Y13" s="13">
        <v>0</v>
      </c>
      <c r="Z13" s="15">
        <v>0</v>
      </c>
      <c r="AA13" s="14">
        <v>4</v>
      </c>
      <c r="AB13" s="13">
        <v>0</v>
      </c>
      <c r="AC13" s="13">
        <v>0</v>
      </c>
      <c r="AD13" s="13">
        <v>0</v>
      </c>
      <c r="AE13" s="13">
        <v>0</v>
      </c>
      <c r="AF13" s="15">
        <v>0</v>
      </c>
      <c r="AG13" s="14">
        <v>3</v>
      </c>
      <c r="AH13" s="13">
        <v>1</v>
      </c>
      <c r="AI13" s="13">
        <v>3</v>
      </c>
      <c r="AJ13" s="13">
        <v>0</v>
      </c>
      <c r="AK13" s="13">
        <v>0</v>
      </c>
      <c r="AL13" s="15">
        <v>1</v>
      </c>
      <c r="AM13" s="14">
        <v>4</v>
      </c>
      <c r="AN13" s="15">
        <v>0</v>
      </c>
    </row>
    <row r="14" spans="1:40" ht="15" customHeight="1" x14ac:dyDescent="0.3">
      <c r="A14" s="2" t="s">
        <v>329</v>
      </c>
      <c r="B14" s="9"/>
      <c r="C14" s="16">
        <v>0.24</v>
      </c>
      <c r="D14" s="17">
        <v>0.4</v>
      </c>
      <c r="E14" s="18">
        <v>0</v>
      </c>
      <c r="F14" s="17">
        <v>0</v>
      </c>
      <c r="G14" s="16">
        <v>0.3</v>
      </c>
      <c r="H14" s="16">
        <v>0</v>
      </c>
      <c r="I14" s="16">
        <v>0.5</v>
      </c>
      <c r="J14" s="16">
        <v>0</v>
      </c>
      <c r="K14" s="16">
        <v>0.49</v>
      </c>
      <c r="L14" s="16">
        <v>0.15</v>
      </c>
      <c r="M14" s="16">
        <v>0.2</v>
      </c>
      <c r="N14" s="18">
        <v>0.33</v>
      </c>
      <c r="O14" s="17">
        <v>0</v>
      </c>
      <c r="P14" s="16">
        <v>0</v>
      </c>
      <c r="Q14" s="16">
        <v>0</v>
      </c>
      <c r="R14" s="16">
        <v>0</v>
      </c>
      <c r="S14" s="16">
        <v>0</v>
      </c>
      <c r="T14" s="16">
        <v>0.24</v>
      </c>
      <c r="U14" s="16">
        <v>0</v>
      </c>
      <c r="V14" s="16">
        <v>0</v>
      </c>
      <c r="W14" s="16">
        <v>0</v>
      </c>
      <c r="X14" s="16">
        <v>0</v>
      </c>
      <c r="Y14" s="16">
        <v>0</v>
      </c>
      <c r="Z14" s="18">
        <v>0</v>
      </c>
      <c r="AA14" s="17">
        <v>0.24</v>
      </c>
      <c r="AB14" s="16">
        <v>0</v>
      </c>
      <c r="AC14" s="16">
        <v>0</v>
      </c>
      <c r="AD14" s="16">
        <v>0</v>
      </c>
      <c r="AE14" s="16">
        <v>0</v>
      </c>
      <c r="AF14" s="18">
        <v>0</v>
      </c>
      <c r="AG14" s="17">
        <v>0.21</v>
      </c>
      <c r="AH14" s="16">
        <v>0.35</v>
      </c>
      <c r="AI14" s="16">
        <v>0.34</v>
      </c>
      <c r="AJ14" s="16">
        <v>0</v>
      </c>
      <c r="AK14" s="16">
        <v>0</v>
      </c>
      <c r="AL14" s="18">
        <v>0.55000000000000004</v>
      </c>
      <c r="AM14" s="17">
        <v>0.24</v>
      </c>
      <c r="AN14" s="18">
        <v>0</v>
      </c>
    </row>
    <row r="15" spans="1:40" ht="15" customHeight="1" x14ac:dyDescent="0.3">
      <c r="A15" s="2" t="s">
        <v>329</v>
      </c>
      <c r="B15" s="9" t="s">
        <v>930</v>
      </c>
      <c r="C15" s="13">
        <v>4</v>
      </c>
      <c r="D15" s="14">
        <v>1</v>
      </c>
      <c r="E15" s="15">
        <v>3</v>
      </c>
      <c r="F15" s="14">
        <v>1</v>
      </c>
      <c r="G15" s="13">
        <v>1</v>
      </c>
      <c r="H15" s="13">
        <v>1</v>
      </c>
      <c r="I15" s="13">
        <v>0</v>
      </c>
      <c r="J15" s="13">
        <v>1</v>
      </c>
      <c r="K15" s="13">
        <v>0</v>
      </c>
      <c r="L15" s="13">
        <v>2</v>
      </c>
      <c r="M15" s="13">
        <v>1</v>
      </c>
      <c r="N15" s="15">
        <v>1</v>
      </c>
      <c r="O15" s="14">
        <v>0</v>
      </c>
      <c r="P15" s="13">
        <v>0</v>
      </c>
      <c r="Q15" s="13">
        <v>0</v>
      </c>
      <c r="R15" s="13">
        <v>0</v>
      </c>
      <c r="S15" s="13">
        <v>0</v>
      </c>
      <c r="T15" s="13">
        <v>4</v>
      </c>
      <c r="U15" s="13">
        <v>0</v>
      </c>
      <c r="V15" s="13">
        <v>0</v>
      </c>
      <c r="W15" s="13">
        <v>0</v>
      </c>
      <c r="X15" s="13">
        <v>0</v>
      </c>
      <c r="Y15" s="13">
        <v>0</v>
      </c>
      <c r="Z15" s="15">
        <v>0</v>
      </c>
      <c r="AA15" s="14">
        <v>4</v>
      </c>
      <c r="AB15" s="13">
        <v>0</v>
      </c>
      <c r="AC15" s="13">
        <v>0</v>
      </c>
      <c r="AD15" s="13">
        <v>0</v>
      </c>
      <c r="AE15" s="13">
        <v>0</v>
      </c>
      <c r="AF15" s="15">
        <v>0</v>
      </c>
      <c r="AG15" s="14">
        <v>3</v>
      </c>
      <c r="AH15" s="13">
        <v>1</v>
      </c>
      <c r="AI15" s="13">
        <v>1</v>
      </c>
      <c r="AJ15" s="13">
        <v>2</v>
      </c>
      <c r="AK15" s="13">
        <v>0</v>
      </c>
      <c r="AL15" s="15">
        <v>1</v>
      </c>
      <c r="AM15" s="14">
        <v>4</v>
      </c>
      <c r="AN15" s="15">
        <v>0</v>
      </c>
    </row>
    <row r="16" spans="1:40" ht="15" customHeight="1" x14ac:dyDescent="0.3">
      <c r="A16" s="2" t="s">
        <v>329</v>
      </c>
      <c r="B16" s="9"/>
      <c r="C16" s="16">
        <v>0.23</v>
      </c>
      <c r="D16" s="17">
        <v>0.1</v>
      </c>
      <c r="E16" s="18">
        <v>0.42</v>
      </c>
      <c r="F16" s="17">
        <v>0.31</v>
      </c>
      <c r="G16" s="16">
        <v>0.32</v>
      </c>
      <c r="H16" s="16">
        <v>0.37</v>
      </c>
      <c r="I16" s="16">
        <v>0</v>
      </c>
      <c r="J16" s="16">
        <v>0.54</v>
      </c>
      <c r="K16" s="16">
        <v>0</v>
      </c>
      <c r="L16" s="16">
        <v>0.31</v>
      </c>
      <c r="M16" s="16">
        <v>0.22</v>
      </c>
      <c r="N16" s="18">
        <v>0.18</v>
      </c>
      <c r="O16" s="17">
        <v>0</v>
      </c>
      <c r="P16" s="16">
        <v>0</v>
      </c>
      <c r="Q16" s="16">
        <v>0</v>
      </c>
      <c r="R16" s="16">
        <v>0</v>
      </c>
      <c r="S16" s="16">
        <v>0</v>
      </c>
      <c r="T16" s="16">
        <v>0.23</v>
      </c>
      <c r="U16" s="16">
        <v>0</v>
      </c>
      <c r="V16" s="16">
        <v>0</v>
      </c>
      <c r="W16" s="16">
        <v>0</v>
      </c>
      <c r="X16" s="16">
        <v>0</v>
      </c>
      <c r="Y16" s="16">
        <v>0</v>
      </c>
      <c r="Z16" s="18">
        <v>0</v>
      </c>
      <c r="AA16" s="17">
        <v>0.23</v>
      </c>
      <c r="AB16" s="16">
        <v>0</v>
      </c>
      <c r="AC16" s="16">
        <v>0</v>
      </c>
      <c r="AD16" s="16">
        <v>0</v>
      </c>
      <c r="AE16" s="16">
        <v>0</v>
      </c>
      <c r="AF16" s="18">
        <v>0</v>
      </c>
      <c r="AG16" s="17">
        <v>0.22</v>
      </c>
      <c r="AH16" s="16">
        <v>0.28000000000000003</v>
      </c>
      <c r="AI16" s="16">
        <v>0.11</v>
      </c>
      <c r="AJ16" s="16">
        <v>0.41</v>
      </c>
      <c r="AK16" s="16">
        <v>0</v>
      </c>
      <c r="AL16" s="18">
        <v>0.45</v>
      </c>
      <c r="AM16" s="17">
        <v>0.23</v>
      </c>
      <c r="AN16" s="18">
        <v>0</v>
      </c>
    </row>
    <row r="17" spans="1:40" ht="15" customHeight="1" x14ac:dyDescent="0.3">
      <c r="A17" s="2" t="s">
        <v>329</v>
      </c>
      <c r="B17" s="9" t="s">
        <v>940</v>
      </c>
      <c r="C17" s="13">
        <v>2</v>
      </c>
      <c r="D17" s="14">
        <v>0</v>
      </c>
      <c r="E17" s="15">
        <v>2</v>
      </c>
      <c r="F17" s="14">
        <v>1</v>
      </c>
      <c r="G17" s="13">
        <v>1</v>
      </c>
      <c r="H17" s="13">
        <v>0</v>
      </c>
      <c r="I17" s="13">
        <v>0</v>
      </c>
      <c r="J17" s="13">
        <v>0</v>
      </c>
      <c r="K17" s="13">
        <v>0</v>
      </c>
      <c r="L17" s="13">
        <v>2</v>
      </c>
      <c r="M17" s="13">
        <v>0</v>
      </c>
      <c r="N17" s="15">
        <v>0</v>
      </c>
      <c r="O17" s="14">
        <v>0</v>
      </c>
      <c r="P17" s="13">
        <v>0</v>
      </c>
      <c r="Q17" s="13">
        <v>0</v>
      </c>
      <c r="R17" s="13">
        <v>0</v>
      </c>
      <c r="S17" s="13">
        <v>0</v>
      </c>
      <c r="T17" s="13">
        <v>2</v>
      </c>
      <c r="U17" s="13">
        <v>0</v>
      </c>
      <c r="V17" s="13">
        <v>0</v>
      </c>
      <c r="W17" s="13">
        <v>0</v>
      </c>
      <c r="X17" s="13">
        <v>0</v>
      </c>
      <c r="Y17" s="13">
        <v>0</v>
      </c>
      <c r="Z17" s="15">
        <v>0</v>
      </c>
      <c r="AA17" s="14">
        <v>2</v>
      </c>
      <c r="AB17" s="13">
        <v>0</v>
      </c>
      <c r="AC17" s="13">
        <v>0</v>
      </c>
      <c r="AD17" s="13">
        <v>0</v>
      </c>
      <c r="AE17" s="13">
        <v>0</v>
      </c>
      <c r="AF17" s="15">
        <v>0</v>
      </c>
      <c r="AG17" s="14">
        <v>2</v>
      </c>
      <c r="AH17" s="13">
        <v>0</v>
      </c>
      <c r="AI17" s="13">
        <v>1</v>
      </c>
      <c r="AJ17" s="13">
        <v>1</v>
      </c>
      <c r="AK17" s="13">
        <v>0</v>
      </c>
      <c r="AL17" s="15">
        <v>0</v>
      </c>
      <c r="AM17" s="14">
        <v>2</v>
      </c>
      <c r="AN17" s="15">
        <v>0</v>
      </c>
    </row>
    <row r="18" spans="1:40" ht="15" customHeight="1" x14ac:dyDescent="0.3">
      <c r="A18" s="2" t="s">
        <v>329</v>
      </c>
      <c r="B18" s="9"/>
      <c r="C18" s="16">
        <v>0.12</v>
      </c>
      <c r="D18" s="17">
        <v>0</v>
      </c>
      <c r="E18" s="18">
        <v>0.28999999999999998</v>
      </c>
      <c r="F18" s="17">
        <v>0.32</v>
      </c>
      <c r="G18" s="16">
        <v>0.38</v>
      </c>
      <c r="H18" s="16">
        <v>0</v>
      </c>
      <c r="I18" s="16">
        <v>0</v>
      </c>
      <c r="J18" s="16">
        <v>0</v>
      </c>
      <c r="K18" s="16">
        <v>0</v>
      </c>
      <c r="L18" s="16">
        <v>0.35</v>
      </c>
      <c r="M18" s="16">
        <v>0</v>
      </c>
      <c r="N18" s="18">
        <v>0</v>
      </c>
      <c r="O18" s="17">
        <v>0</v>
      </c>
      <c r="P18" s="16">
        <v>0</v>
      </c>
      <c r="Q18" s="16">
        <v>0</v>
      </c>
      <c r="R18" s="16">
        <v>0</v>
      </c>
      <c r="S18" s="16">
        <v>0</v>
      </c>
      <c r="T18" s="16">
        <v>0.12</v>
      </c>
      <c r="U18" s="16">
        <v>0</v>
      </c>
      <c r="V18" s="16">
        <v>0</v>
      </c>
      <c r="W18" s="16">
        <v>0</v>
      </c>
      <c r="X18" s="16">
        <v>0</v>
      </c>
      <c r="Y18" s="16">
        <v>0</v>
      </c>
      <c r="Z18" s="18">
        <v>0</v>
      </c>
      <c r="AA18" s="17">
        <v>0.12</v>
      </c>
      <c r="AB18" s="16">
        <v>0</v>
      </c>
      <c r="AC18" s="16">
        <v>0</v>
      </c>
      <c r="AD18" s="16">
        <v>0</v>
      </c>
      <c r="AE18" s="16">
        <v>0</v>
      </c>
      <c r="AF18" s="18">
        <v>0</v>
      </c>
      <c r="AG18" s="17">
        <v>0.15</v>
      </c>
      <c r="AH18" s="16">
        <v>0</v>
      </c>
      <c r="AI18" s="16">
        <v>0.11</v>
      </c>
      <c r="AJ18" s="16">
        <v>0.21</v>
      </c>
      <c r="AK18" s="16">
        <v>0</v>
      </c>
      <c r="AL18" s="18">
        <v>0</v>
      </c>
      <c r="AM18" s="17">
        <v>0.12</v>
      </c>
      <c r="AN18" s="18">
        <v>0</v>
      </c>
    </row>
    <row r="19" spans="1:40" ht="15" customHeight="1" x14ac:dyDescent="0.3">
      <c r="A19" s="2" t="s">
        <v>329</v>
      </c>
      <c r="B19" s="9" t="s">
        <v>950</v>
      </c>
      <c r="C19" s="13">
        <v>1</v>
      </c>
      <c r="D19" s="14">
        <v>0</v>
      </c>
      <c r="E19" s="15">
        <v>1</v>
      </c>
      <c r="F19" s="14">
        <v>1</v>
      </c>
      <c r="G19" s="13">
        <v>0</v>
      </c>
      <c r="H19" s="13">
        <v>0</v>
      </c>
      <c r="I19" s="13">
        <v>0</v>
      </c>
      <c r="J19" s="13">
        <v>0</v>
      </c>
      <c r="K19" s="13">
        <v>0</v>
      </c>
      <c r="L19" s="13">
        <v>1</v>
      </c>
      <c r="M19" s="13">
        <v>0</v>
      </c>
      <c r="N19" s="15">
        <v>0</v>
      </c>
      <c r="O19" s="14">
        <v>0</v>
      </c>
      <c r="P19" s="13">
        <v>0</v>
      </c>
      <c r="Q19" s="13">
        <v>0</v>
      </c>
      <c r="R19" s="13">
        <v>0</v>
      </c>
      <c r="S19" s="13">
        <v>0</v>
      </c>
      <c r="T19" s="13">
        <v>1</v>
      </c>
      <c r="U19" s="13">
        <v>0</v>
      </c>
      <c r="V19" s="13">
        <v>0</v>
      </c>
      <c r="W19" s="13">
        <v>0</v>
      </c>
      <c r="X19" s="13">
        <v>0</v>
      </c>
      <c r="Y19" s="13">
        <v>0</v>
      </c>
      <c r="Z19" s="15">
        <v>0</v>
      </c>
      <c r="AA19" s="14">
        <v>1</v>
      </c>
      <c r="AB19" s="13">
        <v>0</v>
      </c>
      <c r="AC19" s="13">
        <v>0</v>
      </c>
      <c r="AD19" s="13">
        <v>0</v>
      </c>
      <c r="AE19" s="13">
        <v>0</v>
      </c>
      <c r="AF19" s="15">
        <v>0</v>
      </c>
      <c r="AG19" s="14">
        <v>1</v>
      </c>
      <c r="AH19" s="13">
        <v>0</v>
      </c>
      <c r="AI19" s="13">
        <v>0</v>
      </c>
      <c r="AJ19" s="13">
        <v>1</v>
      </c>
      <c r="AK19" s="13">
        <v>0</v>
      </c>
      <c r="AL19" s="15">
        <v>0</v>
      </c>
      <c r="AM19" s="14">
        <v>1</v>
      </c>
      <c r="AN19" s="15">
        <v>0</v>
      </c>
    </row>
    <row r="20" spans="1:40" ht="15" customHeight="1" x14ac:dyDescent="0.3">
      <c r="A20" s="2" t="s">
        <v>329</v>
      </c>
      <c r="B20" s="9"/>
      <c r="C20" s="16">
        <v>0.06</v>
      </c>
      <c r="D20" s="17">
        <v>0</v>
      </c>
      <c r="E20" s="18">
        <v>0.15</v>
      </c>
      <c r="F20" s="17">
        <v>0.37</v>
      </c>
      <c r="G20" s="16">
        <v>0</v>
      </c>
      <c r="H20" s="16">
        <v>0</v>
      </c>
      <c r="I20" s="16">
        <v>0</v>
      </c>
      <c r="J20" s="16">
        <v>0</v>
      </c>
      <c r="K20" s="16">
        <v>0</v>
      </c>
      <c r="L20" s="16">
        <v>0.18</v>
      </c>
      <c r="M20" s="16">
        <v>0</v>
      </c>
      <c r="N20" s="18">
        <v>0</v>
      </c>
      <c r="O20" s="17">
        <v>0</v>
      </c>
      <c r="P20" s="16">
        <v>0</v>
      </c>
      <c r="Q20" s="16">
        <v>0</v>
      </c>
      <c r="R20" s="16">
        <v>0</v>
      </c>
      <c r="S20" s="16">
        <v>0</v>
      </c>
      <c r="T20" s="16">
        <v>0.06</v>
      </c>
      <c r="U20" s="16">
        <v>0</v>
      </c>
      <c r="V20" s="16">
        <v>0</v>
      </c>
      <c r="W20" s="16">
        <v>0</v>
      </c>
      <c r="X20" s="16">
        <v>0</v>
      </c>
      <c r="Y20" s="16">
        <v>0</v>
      </c>
      <c r="Z20" s="18">
        <v>0</v>
      </c>
      <c r="AA20" s="17">
        <v>0.06</v>
      </c>
      <c r="AB20" s="16">
        <v>0</v>
      </c>
      <c r="AC20" s="16">
        <v>0</v>
      </c>
      <c r="AD20" s="16">
        <v>0</v>
      </c>
      <c r="AE20" s="16">
        <v>0</v>
      </c>
      <c r="AF20" s="18">
        <v>0</v>
      </c>
      <c r="AG20" s="17">
        <v>0.08</v>
      </c>
      <c r="AH20" s="16">
        <v>0</v>
      </c>
      <c r="AI20" s="16">
        <v>0</v>
      </c>
      <c r="AJ20" s="16">
        <v>0.2</v>
      </c>
      <c r="AK20" s="16">
        <v>0</v>
      </c>
      <c r="AL20" s="18">
        <v>0</v>
      </c>
      <c r="AM20" s="17">
        <v>0.06</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16">
        <v>0</v>
      </c>
      <c r="D22" s="17">
        <v>0</v>
      </c>
      <c r="E22" s="18">
        <v>0</v>
      </c>
      <c r="F22" s="17">
        <v>0</v>
      </c>
      <c r="G22" s="16">
        <v>0</v>
      </c>
      <c r="H22" s="16">
        <v>0</v>
      </c>
      <c r="I22" s="16">
        <v>0</v>
      </c>
      <c r="J22" s="16">
        <v>0</v>
      </c>
      <c r="K22" s="16">
        <v>0</v>
      </c>
      <c r="L22" s="16">
        <v>0</v>
      </c>
      <c r="M22" s="16">
        <v>0</v>
      </c>
      <c r="N22" s="18">
        <v>0</v>
      </c>
      <c r="O22" s="17">
        <v>0</v>
      </c>
      <c r="P22" s="16">
        <v>0</v>
      </c>
      <c r="Q22" s="16">
        <v>0</v>
      </c>
      <c r="R22" s="16">
        <v>0</v>
      </c>
      <c r="S22" s="16">
        <v>0</v>
      </c>
      <c r="T22" s="16">
        <v>0</v>
      </c>
      <c r="U22" s="16">
        <v>0</v>
      </c>
      <c r="V22" s="16">
        <v>0</v>
      </c>
      <c r="W22" s="16">
        <v>0</v>
      </c>
      <c r="X22" s="16">
        <v>0</v>
      </c>
      <c r="Y22" s="16">
        <v>0</v>
      </c>
      <c r="Z22" s="18">
        <v>0</v>
      </c>
      <c r="AA22" s="17">
        <v>0</v>
      </c>
      <c r="AB22" s="16">
        <v>0</v>
      </c>
      <c r="AC22" s="16">
        <v>0</v>
      </c>
      <c r="AD22" s="16">
        <v>0</v>
      </c>
      <c r="AE22" s="16">
        <v>0</v>
      </c>
      <c r="AF22" s="18">
        <v>0</v>
      </c>
      <c r="AG22" s="17">
        <v>0</v>
      </c>
      <c r="AH22" s="16">
        <v>0</v>
      </c>
      <c r="AI22" s="16">
        <v>0</v>
      </c>
      <c r="AJ22" s="16">
        <v>0</v>
      </c>
      <c r="AK22" s="16">
        <v>0</v>
      </c>
      <c r="AL22" s="18">
        <v>0</v>
      </c>
      <c r="AM22" s="17">
        <v>0</v>
      </c>
      <c r="AN22" s="18">
        <v>0</v>
      </c>
    </row>
    <row r="23" spans="1:40" ht="15" customHeight="1" x14ac:dyDescent="0.3">
      <c r="A23" s="2" t="s">
        <v>329</v>
      </c>
      <c r="B23" s="9" t="s">
        <v>960</v>
      </c>
      <c r="C23" s="13">
        <v>9</v>
      </c>
      <c r="D23" s="14">
        <v>8</v>
      </c>
      <c r="E23" s="15">
        <v>1</v>
      </c>
      <c r="F23" s="14">
        <v>0</v>
      </c>
      <c r="G23" s="13">
        <v>1</v>
      </c>
      <c r="H23" s="13">
        <v>2</v>
      </c>
      <c r="I23" s="13">
        <v>2</v>
      </c>
      <c r="J23" s="13">
        <v>1</v>
      </c>
      <c r="K23" s="13">
        <v>4</v>
      </c>
      <c r="L23" s="13">
        <v>1</v>
      </c>
      <c r="M23" s="13">
        <v>3</v>
      </c>
      <c r="N23" s="15">
        <v>5</v>
      </c>
      <c r="O23" s="14">
        <v>0</v>
      </c>
      <c r="P23" s="13">
        <v>0</v>
      </c>
      <c r="Q23" s="13">
        <v>0</v>
      </c>
      <c r="R23" s="13">
        <v>0</v>
      </c>
      <c r="S23" s="13">
        <v>0</v>
      </c>
      <c r="T23" s="13">
        <v>9</v>
      </c>
      <c r="U23" s="13">
        <v>0</v>
      </c>
      <c r="V23" s="13">
        <v>0</v>
      </c>
      <c r="W23" s="13">
        <v>0</v>
      </c>
      <c r="X23" s="13">
        <v>0</v>
      </c>
      <c r="Y23" s="13">
        <v>0</v>
      </c>
      <c r="Z23" s="15">
        <v>0</v>
      </c>
      <c r="AA23" s="14">
        <v>9</v>
      </c>
      <c r="AB23" s="13">
        <v>0</v>
      </c>
      <c r="AC23" s="13">
        <v>0</v>
      </c>
      <c r="AD23" s="13">
        <v>0</v>
      </c>
      <c r="AE23" s="13">
        <v>0</v>
      </c>
      <c r="AF23" s="15">
        <v>0</v>
      </c>
      <c r="AG23" s="14">
        <v>7</v>
      </c>
      <c r="AH23" s="13">
        <v>2</v>
      </c>
      <c r="AI23" s="13">
        <v>6</v>
      </c>
      <c r="AJ23" s="13">
        <v>1</v>
      </c>
      <c r="AK23" s="13">
        <v>1</v>
      </c>
      <c r="AL23" s="15">
        <v>1</v>
      </c>
      <c r="AM23" s="14">
        <v>9</v>
      </c>
      <c r="AN23" s="15">
        <v>0</v>
      </c>
    </row>
    <row r="24" spans="1:40" ht="15" customHeight="1" x14ac:dyDescent="0.3">
      <c r="A24" s="2" t="s">
        <v>329</v>
      </c>
      <c r="B24" s="9"/>
      <c r="C24" s="16">
        <v>0.57999999999999996</v>
      </c>
      <c r="D24" s="17">
        <v>0.9</v>
      </c>
      <c r="E24" s="18">
        <v>0.14000000000000001</v>
      </c>
      <c r="F24" s="17">
        <v>0</v>
      </c>
      <c r="G24" s="16">
        <v>0.3</v>
      </c>
      <c r="H24" s="16">
        <v>0.63</v>
      </c>
      <c r="I24" s="16">
        <v>1</v>
      </c>
      <c r="J24" s="16">
        <v>0.46</v>
      </c>
      <c r="K24" s="16">
        <v>1</v>
      </c>
      <c r="L24" s="16">
        <v>0.15</v>
      </c>
      <c r="M24" s="16">
        <v>0.78</v>
      </c>
      <c r="N24" s="18">
        <v>0.82</v>
      </c>
      <c r="O24" s="17">
        <v>0</v>
      </c>
      <c r="P24" s="16">
        <v>0</v>
      </c>
      <c r="Q24" s="16">
        <v>0</v>
      </c>
      <c r="R24" s="16">
        <v>0</v>
      </c>
      <c r="S24" s="16">
        <v>0</v>
      </c>
      <c r="T24" s="16">
        <v>0.57999999999999996</v>
      </c>
      <c r="U24" s="16">
        <v>0</v>
      </c>
      <c r="V24" s="16">
        <v>0</v>
      </c>
      <c r="W24" s="16">
        <v>0</v>
      </c>
      <c r="X24" s="16">
        <v>0</v>
      </c>
      <c r="Y24" s="16">
        <v>0</v>
      </c>
      <c r="Z24" s="18">
        <v>0</v>
      </c>
      <c r="AA24" s="17">
        <v>0.57999999999999996</v>
      </c>
      <c r="AB24" s="16">
        <v>0</v>
      </c>
      <c r="AC24" s="16">
        <v>0</v>
      </c>
      <c r="AD24" s="16">
        <v>0</v>
      </c>
      <c r="AE24" s="16">
        <v>0</v>
      </c>
      <c r="AF24" s="18">
        <v>0</v>
      </c>
      <c r="AG24" s="17">
        <v>0.55000000000000004</v>
      </c>
      <c r="AH24" s="16">
        <v>0.72</v>
      </c>
      <c r="AI24" s="16">
        <v>0.78</v>
      </c>
      <c r="AJ24" s="16">
        <v>0.18</v>
      </c>
      <c r="AK24" s="16">
        <v>1</v>
      </c>
      <c r="AL24" s="18">
        <v>0.55000000000000004</v>
      </c>
      <c r="AM24" s="17">
        <v>0.57999999999999996</v>
      </c>
      <c r="AN24" s="18">
        <v>0</v>
      </c>
    </row>
    <row r="25" spans="1:40" ht="15" customHeight="1" x14ac:dyDescent="0.3">
      <c r="A25" s="2" t="s">
        <v>329</v>
      </c>
      <c r="B25" s="9" t="s">
        <v>970</v>
      </c>
      <c r="C25" s="13">
        <v>3</v>
      </c>
      <c r="D25" s="14">
        <v>0</v>
      </c>
      <c r="E25" s="15">
        <v>3</v>
      </c>
      <c r="F25" s="14">
        <v>2</v>
      </c>
      <c r="G25" s="13">
        <v>1</v>
      </c>
      <c r="H25" s="13">
        <v>0</v>
      </c>
      <c r="I25" s="13">
        <v>0</v>
      </c>
      <c r="J25" s="13">
        <v>0</v>
      </c>
      <c r="K25" s="13">
        <v>0</v>
      </c>
      <c r="L25" s="13">
        <v>3</v>
      </c>
      <c r="M25" s="13">
        <v>0</v>
      </c>
      <c r="N25" s="15">
        <v>0</v>
      </c>
      <c r="O25" s="14">
        <v>0</v>
      </c>
      <c r="P25" s="13">
        <v>0</v>
      </c>
      <c r="Q25" s="13">
        <v>0</v>
      </c>
      <c r="R25" s="13">
        <v>0</v>
      </c>
      <c r="S25" s="13">
        <v>0</v>
      </c>
      <c r="T25" s="13">
        <v>3</v>
      </c>
      <c r="U25" s="13">
        <v>0</v>
      </c>
      <c r="V25" s="13">
        <v>0</v>
      </c>
      <c r="W25" s="13">
        <v>0</v>
      </c>
      <c r="X25" s="13">
        <v>0</v>
      </c>
      <c r="Y25" s="13">
        <v>0</v>
      </c>
      <c r="Z25" s="15">
        <v>0</v>
      </c>
      <c r="AA25" s="14">
        <v>3</v>
      </c>
      <c r="AB25" s="13">
        <v>0</v>
      </c>
      <c r="AC25" s="13">
        <v>0</v>
      </c>
      <c r="AD25" s="13">
        <v>0</v>
      </c>
      <c r="AE25" s="13">
        <v>0</v>
      </c>
      <c r="AF25" s="15">
        <v>0</v>
      </c>
      <c r="AG25" s="14">
        <v>3</v>
      </c>
      <c r="AH25" s="13">
        <v>0</v>
      </c>
      <c r="AI25" s="13">
        <v>1</v>
      </c>
      <c r="AJ25" s="13">
        <v>2</v>
      </c>
      <c r="AK25" s="13">
        <v>0</v>
      </c>
      <c r="AL25" s="15">
        <v>0</v>
      </c>
      <c r="AM25" s="14">
        <v>3</v>
      </c>
      <c r="AN25" s="15">
        <v>0</v>
      </c>
    </row>
    <row r="26" spans="1:40" ht="15" customHeight="1" x14ac:dyDescent="0.3">
      <c r="A26" s="2" t="s">
        <v>329</v>
      </c>
      <c r="B26" s="9"/>
      <c r="C26" s="25">
        <v>0.18</v>
      </c>
      <c r="D26" s="26">
        <v>0</v>
      </c>
      <c r="E26" s="27">
        <v>0.44</v>
      </c>
      <c r="F26" s="26">
        <v>0.69</v>
      </c>
      <c r="G26" s="25">
        <v>0.38</v>
      </c>
      <c r="H26" s="25">
        <v>0</v>
      </c>
      <c r="I26" s="25">
        <v>0</v>
      </c>
      <c r="J26" s="25">
        <v>0</v>
      </c>
      <c r="K26" s="25">
        <v>0</v>
      </c>
      <c r="L26" s="25">
        <v>0.53</v>
      </c>
      <c r="M26" s="25">
        <v>0</v>
      </c>
      <c r="N26" s="27">
        <v>0</v>
      </c>
      <c r="O26" s="26">
        <v>0</v>
      </c>
      <c r="P26" s="25">
        <v>0</v>
      </c>
      <c r="Q26" s="25">
        <v>0</v>
      </c>
      <c r="R26" s="25">
        <v>0</v>
      </c>
      <c r="S26" s="25">
        <v>0</v>
      </c>
      <c r="T26" s="25">
        <v>0.18</v>
      </c>
      <c r="U26" s="25">
        <v>0</v>
      </c>
      <c r="V26" s="25">
        <v>0</v>
      </c>
      <c r="W26" s="25">
        <v>0</v>
      </c>
      <c r="X26" s="25">
        <v>0</v>
      </c>
      <c r="Y26" s="25">
        <v>0</v>
      </c>
      <c r="Z26" s="27">
        <v>0</v>
      </c>
      <c r="AA26" s="26">
        <v>0.18</v>
      </c>
      <c r="AB26" s="25">
        <v>0</v>
      </c>
      <c r="AC26" s="25">
        <v>0</v>
      </c>
      <c r="AD26" s="25">
        <v>0</v>
      </c>
      <c r="AE26" s="25">
        <v>0</v>
      </c>
      <c r="AF26" s="27">
        <v>0</v>
      </c>
      <c r="AG26" s="26">
        <v>0.23</v>
      </c>
      <c r="AH26" s="25">
        <v>0</v>
      </c>
      <c r="AI26" s="25">
        <v>0.11</v>
      </c>
      <c r="AJ26" s="25">
        <v>0.41</v>
      </c>
      <c r="AK26" s="25">
        <v>0</v>
      </c>
      <c r="AL26" s="27">
        <v>0</v>
      </c>
      <c r="AM26" s="26">
        <v>0.18</v>
      </c>
      <c r="AN26" s="27">
        <v>0</v>
      </c>
    </row>
    <row r="27" spans="1:40" x14ac:dyDescent="0.3">
      <c r="A27" s="2" t="s">
        <v>329</v>
      </c>
      <c r="B27" s="2" t="s">
        <v>1039</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8200-000000000000}"/>
  </hyperlinks>
  <pageMargins left="0.7" right="0.7" top="0.75" bottom="0.75" header="0.3" footer="0.3"/>
  <headerFooter>
    <oddHeader>&amp;L&amp;"Aptos"&amp;12&amp;K000000 Classification: CONFIDENTIAL&amp;1#_x000D_</oddHeader>
  </headerFooter>
</worksheet>
</file>

<file path=xl/worksheets/sheet1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3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1430</v>
      </c>
    </row>
    <row r="4" spans="1:40" x14ac:dyDescent="0.3">
      <c r="A4" s="2" t="s">
        <v>329</v>
      </c>
      <c r="B4" s="2" t="s">
        <v>1431</v>
      </c>
    </row>
    <row r="5" spans="1:40" x14ac:dyDescent="0.3">
      <c r="A5" s="2" t="s">
        <v>329</v>
      </c>
      <c r="B5" s="2" t="s">
        <v>95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7</v>
      </c>
      <c r="D9" s="14">
        <v>4</v>
      </c>
      <c r="E9" s="15">
        <v>3</v>
      </c>
      <c r="F9" s="14">
        <v>1</v>
      </c>
      <c r="G9" s="13">
        <v>1</v>
      </c>
      <c r="H9" s="13">
        <v>0</v>
      </c>
      <c r="I9" s="13">
        <v>0</v>
      </c>
      <c r="J9" s="13">
        <v>1</v>
      </c>
      <c r="K9" s="13">
        <v>4</v>
      </c>
      <c r="L9" s="13">
        <v>2</v>
      </c>
      <c r="M9" s="13">
        <v>0</v>
      </c>
      <c r="N9" s="15">
        <v>5</v>
      </c>
      <c r="O9" s="14">
        <v>0</v>
      </c>
      <c r="P9" s="13">
        <v>0</v>
      </c>
      <c r="Q9" s="13">
        <v>0</v>
      </c>
      <c r="R9" s="13">
        <v>0</v>
      </c>
      <c r="S9" s="13">
        <v>0</v>
      </c>
      <c r="T9" s="13">
        <v>7</v>
      </c>
      <c r="U9" s="13">
        <v>0</v>
      </c>
      <c r="V9" s="13">
        <v>0</v>
      </c>
      <c r="W9" s="13">
        <v>0</v>
      </c>
      <c r="X9" s="13">
        <v>0</v>
      </c>
      <c r="Y9" s="13">
        <v>0</v>
      </c>
      <c r="Z9" s="15">
        <v>0</v>
      </c>
      <c r="AA9" s="14">
        <v>7</v>
      </c>
      <c r="AB9" s="13">
        <v>0</v>
      </c>
      <c r="AC9" s="13">
        <v>0</v>
      </c>
      <c r="AD9" s="13">
        <v>0</v>
      </c>
      <c r="AE9" s="13">
        <v>0</v>
      </c>
      <c r="AF9" s="15">
        <v>0</v>
      </c>
      <c r="AG9" s="14">
        <v>6</v>
      </c>
      <c r="AH9" s="13">
        <v>1</v>
      </c>
      <c r="AI9" s="13">
        <v>3</v>
      </c>
      <c r="AJ9" s="13">
        <v>3</v>
      </c>
      <c r="AK9" s="13">
        <v>0</v>
      </c>
      <c r="AL9" s="15">
        <v>1</v>
      </c>
      <c r="AM9" s="14">
        <v>7</v>
      </c>
      <c r="AN9" s="15">
        <v>0</v>
      </c>
    </row>
    <row r="10" spans="1:40" ht="15" customHeight="1" x14ac:dyDescent="0.3">
      <c r="A10" s="2" t="s">
        <v>329</v>
      </c>
      <c r="B10" s="9" t="s">
        <v>338</v>
      </c>
      <c r="C10" s="13">
        <v>6</v>
      </c>
      <c r="D10" s="14">
        <v>4</v>
      </c>
      <c r="E10" s="15">
        <v>3</v>
      </c>
      <c r="F10" s="14">
        <v>1</v>
      </c>
      <c r="G10" s="13">
        <v>1</v>
      </c>
      <c r="H10" s="13">
        <v>0</v>
      </c>
      <c r="I10" s="13">
        <v>0</v>
      </c>
      <c r="J10" s="13">
        <v>1</v>
      </c>
      <c r="K10" s="13">
        <v>4</v>
      </c>
      <c r="L10" s="13">
        <v>2</v>
      </c>
      <c r="M10" s="13">
        <v>0</v>
      </c>
      <c r="N10" s="15">
        <v>5</v>
      </c>
      <c r="O10" s="14">
        <v>0</v>
      </c>
      <c r="P10" s="13">
        <v>0</v>
      </c>
      <c r="Q10" s="13">
        <v>0</v>
      </c>
      <c r="R10" s="13">
        <v>0</v>
      </c>
      <c r="S10" s="13">
        <v>0</v>
      </c>
      <c r="T10" s="13">
        <v>6</v>
      </c>
      <c r="U10" s="13">
        <v>0</v>
      </c>
      <c r="V10" s="13">
        <v>0</v>
      </c>
      <c r="W10" s="13">
        <v>0</v>
      </c>
      <c r="X10" s="13">
        <v>0</v>
      </c>
      <c r="Y10" s="13">
        <v>0</v>
      </c>
      <c r="Z10" s="15">
        <v>0</v>
      </c>
      <c r="AA10" s="14">
        <v>6</v>
      </c>
      <c r="AB10" s="13">
        <v>0</v>
      </c>
      <c r="AC10" s="13">
        <v>0</v>
      </c>
      <c r="AD10" s="13">
        <v>0</v>
      </c>
      <c r="AE10" s="13">
        <v>0</v>
      </c>
      <c r="AF10" s="15">
        <v>0</v>
      </c>
      <c r="AG10" s="14">
        <v>6</v>
      </c>
      <c r="AH10" s="13">
        <v>1</v>
      </c>
      <c r="AI10" s="13">
        <v>3</v>
      </c>
      <c r="AJ10" s="13">
        <v>3</v>
      </c>
      <c r="AK10" s="13">
        <v>0</v>
      </c>
      <c r="AL10" s="15">
        <v>1</v>
      </c>
      <c r="AM10" s="14">
        <v>6</v>
      </c>
      <c r="AN10" s="15">
        <v>0</v>
      </c>
    </row>
    <row r="11" spans="1:40" ht="15" customHeight="1" x14ac:dyDescent="0.3">
      <c r="A11" s="2" t="s">
        <v>329</v>
      </c>
      <c r="B11" s="9" t="s">
        <v>909</v>
      </c>
      <c r="C11" s="13">
        <v>3</v>
      </c>
      <c r="D11" s="14">
        <v>2</v>
      </c>
      <c r="E11" s="15">
        <v>1</v>
      </c>
      <c r="F11" s="14">
        <v>0</v>
      </c>
      <c r="G11" s="13">
        <v>0</v>
      </c>
      <c r="H11" s="13">
        <v>0</v>
      </c>
      <c r="I11" s="13">
        <v>0</v>
      </c>
      <c r="J11" s="13">
        <v>1</v>
      </c>
      <c r="K11" s="13">
        <v>2</v>
      </c>
      <c r="L11" s="13">
        <v>0</v>
      </c>
      <c r="M11" s="13">
        <v>0</v>
      </c>
      <c r="N11" s="15">
        <v>3</v>
      </c>
      <c r="O11" s="14">
        <v>0</v>
      </c>
      <c r="P11" s="13">
        <v>0</v>
      </c>
      <c r="Q11" s="13">
        <v>0</v>
      </c>
      <c r="R11" s="13">
        <v>0</v>
      </c>
      <c r="S11" s="13">
        <v>0</v>
      </c>
      <c r="T11" s="13">
        <v>3</v>
      </c>
      <c r="U11" s="13">
        <v>0</v>
      </c>
      <c r="V11" s="13">
        <v>0</v>
      </c>
      <c r="W11" s="13">
        <v>0</v>
      </c>
      <c r="X11" s="13">
        <v>0</v>
      </c>
      <c r="Y11" s="13">
        <v>0</v>
      </c>
      <c r="Z11" s="15">
        <v>0</v>
      </c>
      <c r="AA11" s="14">
        <v>3</v>
      </c>
      <c r="AB11" s="13">
        <v>0</v>
      </c>
      <c r="AC11" s="13">
        <v>0</v>
      </c>
      <c r="AD11" s="13">
        <v>0</v>
      </c>
      <c r="AE11" s="13">
        <v>0</v>
      </c>
      <c r="AF11" s="15">
        <v>0</v>
      </c>
      <c r="AG11" s="14">
        <v>3</v>
      </c>
      <c r="AH11" s="13">
        <v>0</v>
      </c>
      <c r="AI11" s="13">
        <v>1</v>
      </c>
      <c r="AJ11" s="13">
        <v>2</v>
      </c>
      <c r="AK11" s="13">
        <v>0</v>
      </c>
      <c r="AL11" s="15">
        <v>0</v>
      </c>
      <c r="AM11" s="14">
        <v>3</v>
      </c>
      <c r="AN11" s="15">
        <v>0</v>
      </c>
    </row>
    <row r="12" spans="1:40" ht="15" customHeight="1" x14ac:dyDescent="0.3">
      <c r="A12" s="2" t="s">
        <v>329</v>
      </c>
      <c r="B12" s="9"/>
      <c r="C12" s="16">
        <v>0.44</v>
      </c>
      <c r="D12" s="17">
        <v>0.53</v>
      </c>
      <c r="E12" s="18">
        <v>0.32</v>
      </c>
      <c r="F12" s="17">
        <v>0</v>
      </c>
      <c r="G12" s="16">
        <v>0</v>
      </c>
      <c r="H12" s="16">
        <v>0</v>
      </c>
      <c r="I12" s="16">
        <v>0</v>
      </c>
      <c r="J12" s="16">
        <v>1</v>
      </c>
      <c r="K12" s="16">
        <v>0.53</v>
      </c>
      <c r="L12" s="16">
        <v>0</v>
      </c>
      <c r="M12" s="16">
        <v>0</v>
      </c>
      <c r="N12" s="18">
        <v>0.62</v>
      </c>
      <c r="O12" s="17">
        <v>0</v>
      </c>
      <c r="P12" s="16">
        <v>0</v>
      </c>
      <c r="Q12" s="16">
        <v>0</v>
      </c>
      <c r="R12" s="16">
        <v>0</v>
      </c>
      <c r="S12" s="16">
        <v>0</v>
      </c>
      <c r="T12" s="16">
        <v>0.44</v>
      </c>
      <c r="U12" s="16">
        <v>0</v>
      </c>
      <c r="V12" s="16">
        <v>0</v>
      </c>
      <c r="W12" s="16">
        <v>0</v>
      </c>
      <c r="X12" s="16">
        <v>0</v>
      </c>
      <c r="Y12" s="16">
        <v>0</v>
      </c>
      <c r="Z12" s="18">
        <v>0</v>
      </c>
      <c r="AA12" s="17">
        <v>0.44</v>
      </c>
      <c r="AB12" s="16">
        <v>0</v>
      </c>
      <c r="AC12" s="16">
        <v>0</v>
      </c>
      <c r="AD12" s="16">
        <v>0</v>
      </c>
      <c r="AE12" s="16">
        <v>0</v>
      </c>
      <c r="AF12" s="18">
        <v>0</v>
      </c>
      <c r="AG12" s="17">
        <v>0.51</v>
      </c>
      <c r="AH12" s="16">
        <v>0</v>
      </c>
      <c r="AI12" s="16">
        <v>0.33</v>
      </c>
      <c r="AJ12" s="16">
        <v>0.67</v>
      </c>
      <c r="AK12" s="16">
        <v>0</v>
      </c>
      <c r="AL12" s="18">
        <v>0</v>
      </c>
      <c r="AM12" s="17">
        <v>0.44</v>
      </c>
      <c r="AN12" s="18">
        <v>0</v>
      </c>
    </row>
    <row r="13" spans="1:40" ht="15" customHeight="1" x14ac:dyDescent="0.3">
      <c r="A13" s="2" t="s">
        <v>329</v>
      </c>
      <c r="B13" s="9" t="s">
        <v>922</v>
      </c>
      <c r="C13" s="13">
        <v>2</v>
      </c>
      <c r="D13" s="14">
        <v>2</v>
      </c>
      <c r="E13" s="15">
        <v>0</v>
      </c>
      <c r="F13" s="14">
        <v>0</v>
      </c>
      <c r="G13" s="13">
        <v>0</v>
      </c>
      <c r="H13" s="13">
        <v>0</v>
      </c>
      <c r="I13" s="13">
        <v>0</v>
      </c>
      <c r="J13" s="13">
        <v>0</v>
      </c>
      <c r="K13" s="13">
        <v>2</v>
      </c>
      <c r="L13" s="13">
        <v>0</v>
      </c>
      <c r="M13" s="13">
        <v>0</v>
      </c>
      <c r="N13" s="15">
        <v>2</v>
      </c>
      <c r="O13" s="14">
        <v>0</v>
      </c>
      <c r="P13" s="13">
        <v>0</v>
      </c>
      <c r="Q13" s="13">
        <v>0</v>
      </c>
      <c r="R13" s="13">
        <v>0</v>
      </c>
      <c r="S13" s="13">
        <v>0</v>
      </c>
      <c r="T13" s="13">
        <v>2</v>
      </c>
      <c r="U13" s="13">
        <v>0</v>
      </c>
      <c r="V13" s="13">
        <v>0</v>
      </c>
      <c r="W13" s="13">
        <v>0</v>
      </c>
      <c r="X13" s="13">
        <v>0</v>
      </c>
      <c r="Y13" s="13">
        <v>0</v>
      </c>
      <c r="Z13" s="15">
        <v>0</v>
      </c>
      <c r="AA13" s="14">
        <v>2</v>
      </c>
      <c r="AB13" s="13">
        <v>0</v>
      </c>
      <c r="AC13" s="13">
        <v>0</v>
      </c>
      <c r="AD13" s="13">
        <v>0</v>
      </c>
      <c r="AE13" s="13">
        <v>0</v>
      </c>
      <c r="AF13" s="15">
        <v>0</v>
      </c>
      <c r="AG13" s="14">
        <v>2</v>
      </c>
      <c r="AH13" s="13">
        <v>0</v>
      </c>
      <c r="AI13" s="13">
        <v>2</v>
      </c>
      <c r="AJ13" s="13">
        <v>0</v>
      </c>
      <c r="AK13" s="13">
        <v>0</v>
      </c>
      <c r="AL13" s="15">
        <v>0</v>
      </c>
      <c r="AM13" s="14">
        <v>2</v>
      </c>
      <c r="AN13" s="15">
        <v>0</v>
      </c>
    </row>
    <row r="14" spans="1:40" ht="15" customHeight="1" x14ac:dyDescent="0.3">
      <c r="A14" s="2" t="s">
        <v>329</v>
      </c>
      <c r="B14" s="9"/>
      <c r="C14" s="16">
        <v>0.28000000000000003</v>
      </c>
      <c r="D14" s="17">
        <v>0.47</v>
      </c>
      <c r="E14" s="18">
        <v>0</v>
      </c>
      <c r="F14" s="17">
        <v>0</v>
      </c>
      <c r="G14" s="16">
        <v>0</v>
      </c>
      <c r="H14" s="16">
        <v>0</v>
      </c>
      <c r="I14" s="16">
        <v>0</v>
      </c>
      <c r="J14" s="16">
        <v>0</v>
      </c>
      <c r="K14" s="16">
        <v>0.47</v>
      </c>
      <c r="L14" s="16">
        <v>0</v>
      </c>
      <c r="M14" s="16">
        <v>0</v>
      </c>
      <c r="N14" s="18">
        <v>0.38</v>
      </c>
      <c r="O14" s="17">
        <v>0</v>
      </c>
      <c r="P14" s="16">
        <v>0</v>
      </c>
      <c r="Q14" s="16">
        <v>0</v>
      </c>
      <c r="R14" s="16">
        <v>0</v>
      </c>
      <c r="S14" s="16">
        <v>0</v>
      </c>
      <c r="T14" s="16">
        <v>0.28000000000000003</v>
      </c>
      <c r="U14" s="16">
        <v>0</v>
      </c>
      <c r="V14" s="16">
        <v>0</v>
      </c>
      <c r="W14" s="16">
        <v>0</v>
      </c>
      <c r="X14" s="16">
        <v>0</v>
      </c>
      <c r="Y14" s="16">
        <v>0</v>
      </c>
      <c r="Z14" s="18">
        <v>0</v>
      </c>
      <c r="AA14" s="17">
        <v>0.28000000000000003</v>
      </c>
      <c r="AB14" s="16">
        <v>0</v>
      </c>
      <c r="AC14" s="16">
        <v>0</v>
      </c>
      <c r="AD14" s="16">
        <v>0</v>
      </c>
      <c r="AE14" s="16">
        <v>0</v>
      </c>
      <c r="AF14" s="18">
        <v>0</v>
      </c>
      <c r="AG14" s="17">
        <v>0.32</v>
      </c>
      <c r="AH14" s="16">
        <v>0</v>
      </c>
      <c r="AI14" s="16">
        <v>0.67</v>
      </c>
      <c r="AJ14" s="16">
        <v>0</v>
      </c>
      <c r="AK14" s="16">
        <v>0</v>
      </c>
      <c r="AL14" s="18">
        <v>0</v>
      </c>
      <c r="AM14" s="17">
        <v>0.28000000000000003</v>
      </c>
      <c r="AN14" s="18">
        <v>0</v>
      </c>
    </row>
    <row r="15" spans="1:40" ht="15" customHeight="1" x14ac:dyDescent="0.3">
      <c r="A15" s="2" t="s">
        <v>329</v>
      </c>
      <c r="B15" s="9" t="s">
        <v>930</v>
      </c>
      <c r="C15" s="13">
        <v>1</v>
      </c>
      <c r="D15" s="14">
        <v>0</v>
      </c>
      <c r="E15" s="15">
        <v>1</v>
      </c>
      <c r="F15" s="14">
        <v>0</v>
      </c>
      <c r="G15" s="13">
        <v>1</v>
      </c>
      <c r="H15" s="13">
        <v>0</v>
      </c>
      <c r="I15" s="13">
        <v>0</v>
      </c>
      <c r="J15" s="13">
        <v>0</v>
      </c>
      <c r="K15" s="13">
        <v>0</v>
      </c>
      <c r="L15" s="13">
        <v>1</v>
      </c>
      <c r="M15" s="13">
        <v>0</v>
      </c>
      <c r="N15" s="15">
        <v>0</v>
      </c>
      <c r="O15" s="14">
        <v>0</v>
      </c>
      <c r="P15" s="13">
        <v>0</v>
      </c>
      <c r="Q15" s="13">
        <v>0</v>
      </c>
      <c r="R15" s="13">
        <v>0</v>
      </c>
      <c r="S15" s="13">
        <v>0</v>
      </c>
      <c r="T15" s="13">
        <v>1</v>
      </c>
      <c r="U15" s="13">
        <v>0</v>
      </c>
      <c r="V15" s="13">
        <v>0</v>
      </c>
      <c r="W15" s="13">
        <v>0</v>
      </c>
      <c r="X15" s="13">
        <v>0</v>
      </c>
      <c r="Y15" s="13">
        <v>0</v>
      </c>
      <c r="Z15" s="15">
        <v>0</v>
      </c>
      <c r="AA15" s="14">
        <v>1</v>
      </c>
      <c r="AB15" s="13">
        <v>0</v>
      </c>
      <c r="AC15" s="13">
        <v>0</v>
      </c>
      <c r="AD15" s="13">
        <v>0</v>
      </c>
      <c r="AE15" s="13">
        <v>0</v>
      </c>
      <c r="AF15" s="15">
        <v>0</v>
      </c>
      <c r="AG15" s="14">
        <v>0</v>
      </c>
      <c r="AH15" s="13">
        <v>1</v>
      </c>
      <c r="AI15" s="13">
        <v>0</v>
      </c>
      <c r="AJ15" s="13">
        <v>0</v>
      </c>
      <c r="AK15" s="13">
        <v>0</v>
      </c>
      <c r="AL15" s="15">
        <v>1</v>
      </c>
      <c r="AM15" s="14">
        <v>1</v>
      </c>
      <c r="AN15" s="15">
        <v>0</v>
      </c>
    </row>
    <row r="16" spans="1:40" ht="15" customHeight="1" x14ac:dyDescent="0.3">
      <c r="A16" s="2" t="s">
        <v>329</v>
      </c>
      <c r="B16" s="9"/>
      <c r="C16" s="16">
        <v>0.13</v>
      </c>
      <c r="D16" s="17">
        <v>0</v>
      </c>
      <c r="E16" s="18">
        <v>0.32</v>
      </c>
      <c r="F16" s="17">
        <v>0</v>
      </c>
      <c r="G16" s="16">
        <v>1</v>
      </c>
      <c r="H16" s="16">
        <v>0</v>
      </c>
      <c r="I16" s="16">
        <v>0</v>
      </c>
      <c r="J16" s="16">
        <v>0</v>
      </c>
      <c r="K16" s="16">
        <v>0</v>
      </c>
      <c r="L16" s="16">
        <v>0.47</v>
      </c>
      <c r="M16" s="16">
        <v>0</v>
      </c>
      <c r="N16" s="18">
        <v>0</v>
      </c>
      <c r="O16" s="17">
        <v>0</v>
      </c>
      <c r="P16" s="16">
        <v>0</v>
      </c>
      <c r="Q16" s="16">
        <v>0</v>
      </c>
      <c r="R16" s="16">
        <v>0</v>
      </c>
      <c r="S16" s="16">
        <v>0</v>
      </c>
      <c r="T16" s="16">
        <v>0.13</v>
      </c>
      <c r="U16" s="16">
        <v>0</v>
      </c>
      <c r="V16" s="16">
        <v>0</v>
      </c>
      <c r="W16" s="16">
        <v>0</v>
      </c>
      <c r="X16" s="16">
        <v>0</v>
      </c>
      <c r="Y16" s="16">
        <v>0</v>
      </c>
      <c r="Z16" s="18">
        <v>0</v>
      </c>
      <c r="AA16" s="17">
        <v>0.13</v>
      </c>
      <c r="AB16" s="16">
        <v>0</v>
      </c>
      <c r="AC16" s="16">
        <v>0</v>
      </c>
      <c r="AD16" s="16">
        <v>0</v>
      </c>
      <c r="AE16" s="16">
        <v>0</v>
      </c>
      <c r="AF16" s="18">
        <v>0</v>
      </c>
      <c r="AG16" s="17">
        <v>0</v>
      </c>
      <c r="AH16" s="16">
        <v>1</v>
      </c>
      <c r="AI16" s="16">
        <v>0</v>
      </c>
      <c r="AJ16" s="16">
        <v>0</v>
      </c>
      <c r="AK16" s="16">
        <v>0</v>
      </c>
      <c r="AL16" s="18">
        <v>1</v>
      </c>
      <c r="AM16" s="17">
        <v>0.13</v>
      </c>
      <c r="AN16" s="18">
        <v>0</v>
      </c>
    </row>
    <row r="17" spans="1:40" ht="15" customHeight="1" x14ac:dyDescent="0.3">
      <c r="A17" s="2" t="s">
        <v>329</v>
      </c>
      <c r="B17" s="9" t="s">
        <v>940</v>
      </c>
      <c r="C17" s="13">
        <v>0</v>
      </c>
      <c r="D17" s="14">
        <v>0</v>
      </c>
      <c r="E17" s="15">
        <v>0</v>
      </c>
      <c r="F17" s="14">
        <v>0</v>
      </c>
      <c r="G17" s="13">
        <v>0</v>
      </c>
      <c r="H17" s="13">
        <v>0</v>
      </c>
      <c r="I17" s="13">
        <v>0</v>
      </c>
      <c r="J17" s="13">
        <v>0</v>
      </c>
      <c r="K17" s="13">
        <v>0</v>
      </c>
      <c r="L17" s="13">
        <v>0</v>
      </c>
      <c r="M17" s="13">
        <v>0</v>
      </c>
      <c r="N17" s="15">
        <v>0</v>
      </c>
      <c r="O17" s="14">
        <v>0</v>
      </c>
      <c r="P17" s="13">
        <v>0</v>
      </c>
      <c r="Q17" s="13">
        <v>0</v>
      </c>
      <c r="R17" s="13">
        <v>0</v>
      </c>
      <c r="S17" s="13">
        <v>0</v>
      </c>
      <c r="T17" s="13">
        <v>0</v>
      </c>
      <c r="U17" s="13">
        <v>0</v>
      </c>
      <c r="V17" s="13">
        <v>0</v>
      </c>
      <c r="W17" s="13">
        <v>0</v>
      </c>
      <c r="X17" s="13">
        <v>0</v>
      </c>
      <c r="Y17" s="13">
        <v>0</v>
      </c>
      <c r="Z17" s="15">
        <v>0</v>
      </c>
      <c r="AA17" s="14">
        <v>0</v>
      </c>
      <c r="AB17" s="13">
        <v>0</v>
      </c>
      <c r="AC17" s="13">
        <v>0</v>
      </c>
      <c r="AD17" s="13">
        <v>0</v>
      </c>
      <c r="AE17" s="13">
        <v>0</v>
      </c>
      <c r="AF17" s="15">
        <v>0</v>
      </c>
      <c r="AG17" s="14">
        <v>0</v>
      </c>
      <c r="AH17" s="13">
        <v>0</v>
      </c>
      <c r="AI17" s="13">
        <v>0</v>
      </c>
      <c r="AJ17" s="13">
        <v>0</v>
      </c>
      <c r="AK17" s="13">
        <v>0</v>
      </c>
      <c r="AL17" s="15">
        <v>0</v>
      </c>
      <c r="AM17" s="14">
        <v>0</v>
      </c>
      <c r="AN17" s="15">
        <v>0</v>
      </c>
    </row>
    <row r="18" spans="1:40" ht="15" customHeight="1" x14ac:dyDescent="0.3">
      <c r="A18" s="2" t="s">
        <v>329</v>
      </c>
      <c r="B18" s="9"/>
      <c r="C18" s="16">
        <v>0</v>
      </c>
      <c r="D18" s="17">
        <v>0</v>
      </c>
      <c r="E18" s="18">
        <v>0</v>
      </c>
      <c r="F18" s="17">
        <v>0</v>
      </c>
      <c r="G18" s="16">
        <v>0</v>
      </c>
      <c r="H18" s="16">
        <v>0</v>
      </c>
      <c r="I18" s="16">
        <v>0</v>
      </c>
      <c r="J18" s="16">
        <v>0</v>
      </c>
      <c r="K18" s="16">
        <v>0</v>
      </c>
      <c r="L18" s="16">
        <v>0</v>
      </c>
      <c r="M18" s="16">
        <v>0</v>
      </c>
      <c r="N18" s="18">
        <v>0</v>
      </c>
      <c r="O18" s="17">
        <v>0</v>
      </c>
      <c r="P18" s="16">
        <v>0</v>
      </c>
      <c r="Q18" s="16">
        <v>0</v>
      </c>
      <c r="R18" s="16">
        <v>0</v>
      </c>
      <c r="S18" s="16">
        <v>0</v>
      </c>
      <c r="T18" s="16">
        <v>0</v>
      </c>
      <c r="U18" s="16">
        <v>0</v>
      </c>
      <c r="V18" s="16">
        <v>0</v>
      </c>
      <c r="W18" s="16">
        <v>0</v>
      </c>
      <c r="X18" s="16">
        <v>0</v>
      </c>
      <c r="Y18" s="16">
        <v>0</v>
      </c>
      <c r="Z18" s="18">
        <v>0</v>
      </c>
      <c r="AA18" s="17">
        <v>0</v>
      </c>
      <c r="AB18" s="16">
        <v>0</v>
      </c>
      <c r="AC18" s="16">
        <v>0</v>
      </c>
      <c r="AD18" s="16">
        <v>0</v>
      </c>
      <c r="AE18" s="16">
        <v>0</v>
      </c>
      <c r="AF18" s="18">
        <v>0</v>
      </c>
      <c r="AG18" s="17">
        <v>0</v>
      </c>
      <c r="AH18" s="16">
        <v>0</v>
      </c>
      <c r="AI18" s="16">
        <v>0</v>
      </c>
      <c r="AJ18" s="16">
        <v>0</v>
      </c>
      <c r="AK18" s="16">
        <v>0</v>
      </c>
      <c r="AL18" s="18">
        <v>0</v>
      </c>
      <c r="AM18" s="17">
        <v>0</v>
      </c>
      <c r="AN18" s="18">
        <v>0</v>
      </c>
    </row>
    <row r="19" spans="1:40" ht="15" customHeight="1" x14ac:dyDescent="0.3">
      <c r="A19" s="2" t="s">
        <v>329</v>
      </c>
      <c r="B19" s="9" t="s">
        <v>950</v>
      </c>
      <c r="C19" s="13">
        <v>1</v>
      </c>
      <c r="D19" s="14">
        <v>0</v>
      </c>
      <c r="E19" s="15">
        <v>1</v>
      </c>
      <c r="F19" s="14">
        <v>1</v>
      </c>
      <c r="G19" s="13">
        <v>0</v>
      </c>
      <c r="H19" s="13">
        <v>0</v>
      </c>
      <c r="I19" s="13">
        <v>0</v>
      </c>
      <c r="J19" s="13">
        <v>0</v>
      </c>
      <c r="K19" s="13">
        <v>0</v>
      </c>
      <c r="L19" s="13">
        <v>1</v>
      </c>
      <c r="M19" s="13">
        <v>0</v>
      </c>
      <c r="N19" s="15">
        <v>0</v>
      </c>
      <c r="O19" s="14">
        <v>0</v>
      </c>
      <c r="P19" s="13">
        <v>0</v>
      </c>
      <c r="Q19" s="13">
        <v>0</v>
      </c>
      <c r="R19" s="13">
        <v>0</v>
      </c>
      <c r="S19" s="13">
        <v>0</v>
      </c>
      <c r="T19" s="13">
        <v>1</v>
      </c>
      <c r="U19" s="13">
        <v>0</v>
      </c>
      <c r="V19" s="13">
        <v>0</v>
      </c>
      <c r="W19" s="13">
        <v>0</v>
      </c>
      <c r="X19" s="13">
        <v>0</v>
      </c>
      <c r="Y19" s="13">
        <v>0</v>
      </c>
      <c r="Z19" s="15">
        <v>0</v>
      </c>
      <c r="AA19" s="14">
        <v>1</v>
      </c>
      <c r="AB19" s="13">
        <v>0</v>
      </c>
      <c r="AC19" s="13">
        <v>0</v>
      </c>
      <c r="AD19" s="13">
        <v>0</v>
      </c>
      <c r="AE19" s="13">
        <v>0</v>
      </c>
      <c r="AF19" s="15">
        <v>0</v>
      </c>
      <c r="AG19" s="14">
        <v>1</v>
      </c>
      <c r="AH19" s="13">
        <v>0</v>
      </c>
      <c r="AI19" s="13">
        <v>0</v>
      </c>
      <c r="AJ19" s="13">
        <v>1</v>
      </c>
      <c r="AK19" s="13">
        <v>0</v>
      </c>
      <c r="AL19" s="15">
        <v>0</v>
      </c>
      <c r="AM19" s="14">
        <v>1</v>
      </c>
      <c r="AN19" s="15">
        <v>0</v>
      </c>
    </row>
    <row r="20" spans="1:40" ht="15" customHeight="1" x14ac:dyDescent="0.3">
      <c r="A20" s="2" t="s">
        <v>329</v>
      </c>
      <c r="B20" s="9"/>
      <c r="C20" s="16">
        <v>0.15</v>
      </c>
      <c r="D20" s="17">
        <v>0</v>
      </c>
      <c r="E20" s="18">
        <v>0.36</v>
      </c>
      <c r="F20" s="17">
        <v>1</v>
      </c>
      <c r="G20" s="16">
        <v>0</v>
      </c>
      <c r="H20" s="16">
        <v>0</v>
      </c>
      <c r="I20" s="16">
        <v>0</v>
      </c>
      <c r="J20" s="16">
        <v>0</v>
      </c>
      <c r="K20" s="16">
        <v>0</v>
      </c>
      <c r="L20" s="16">
        <v>0.53</v>
      </c>
      <c r="M20" s="16">
        <v>0</v>
      </c>
      <c r="N20" s="18">
        <v>0</v>
      </c>
      <c r="O20" s="17">
        <v>0</v>
      </c>
      <c r="P20" s="16">
        <v>0</v>
      </c>
      <c r="Q20" s="16">
        <v>0</v>
      </c>
      <c r="R20" s="16">
        <v>0</v>
      </c>
      <c r="S20" s="16">
        <v>0</v>
      </c>
      <c r="T20" s="16">
        <v>0.15</v>
      </c>
      <c r="U20" s="16">
        <v>0</v>
      </c>
      <c r="V20" s="16">
        <v>0</v>
      </c>
      <c r="W20" s="16">
        <v>0</v>
      </c>
      <c r="X20" s="16">
        <v>0</v>
      </c>
      <c r="Y20" s="16">
        <v>0</v>
      </c>
      <c r="Z20" s="18">
        <v>0</v>
      </c>
      <c r="AA20" s="17">
        <v>0.15</v>
      </c>
      <c r="AB20" s="16">
        <v>0</v>
      </c>
      <c r="AC20" s="16">
        <v>0</v>
      </c>
      <c r="AD20" s="16">
        <v>0</v>
      </c>
      <c r="AE20" s="16">
        <v>0</v>
      </c>
      <c r="AF20" s="18">
        <v>0</v>
      </c>
      <c r="AG20" s="17">
        <v>0.17</v>
      </c>
      <c r="AH20" s="16">
        <v>0</v>
      </c>
      <c r="AI20" s="16">
        <v>0</v>
      </c>
      <c r="AJ20" s="16">
        <v>0.33</v>
      </c>
      <c r="AK20" s="16">
        <v>0</v>
      </c>
      <c r="AL20" s="18">
        <v>0</v>
      </c>
      <c r="AM20" s="17">
        <v>0.15</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16">
        <v>0</v>
      </c>
      <c r="D22" s="17">
        <v>0</v>
      </c>
      <c r="E22" s="18">
        <v>0</v>
      </c>
      <c r="F22" s="17">
        <v>0</v>
      </c>
      <c r="G22" s="16">
        <v>0</v>
      </c>
      <c r="H22" s="16">
        <v>0</v>
      </c>
      <c r="I22" s="16">
        <v>0</v>
      </c>
      <c r="J22" s="16">
        <v>0</v>
      </c>
      <c r="K22" s="16">
        <v>0</v>
      </c>
      <c r="L22" s="16">
        <v>0</v>
      </c>
      <c r="M22" s="16">
        <v>0</v>
      </c>
      <c r="N22" s="18">
        <v>0</v>
      </c>
      <c r="O22" s="17">
        <v>0</v>
      </c>
      <c r="P22" s="16">
        <v>0</v>
      </c>
      <c r="Q22" s="16">
        <v>0</v>
      </c>
      <c r="R22" s="16">
        <v>0</v>
      </c>
      <c r="S22" s="16">
        <v>0</v>
      </c>
      <c r="T22" s="16">
        <v>0</v>
      </c>
      <c r="U22" s="16">
        <v>0</v>
      </c>
      <c r="V22" s="16">
        <v>0</v>
      </c>
      <c r="W22" s="16">
        <v>0</v>
      </c>
      <c r="X22" s="16">
        <v>0</v>
      </c>
      <c r="Y22" s="16">
        <v>0</v>
      </c>
      <c r="Z22" s="18">
        <v>0</v>
      </c>
      <c r="AA22" s="17">
        <v>0</v>
      </c>
      <c r="AB22" s="16">
        <v>0</v>
      </c>
      <c r="AC22" s="16">
        <v>0</v>
      </c>
      <c r="AD22" s="16">
        <v>0</v>
      </c>
      <c r="AE22" s="16">
        <v>0</v>
      </c>
      <c r="AF22" s="18">
        <v>0</v>
      </c>
      <c r="AG22" s="17">
        <v>0</v>
      </c>
      <c r="AH22" s="16">
        <v>0</v>
      </c>
      <c r="AI22" s="16">
        <v>0</v>
      </c>
      <c r="AJ22" s="16">
        <v>0</v>
      </c>
      <c r="AK22" s="16">
        <v>0</v>
      </c>
      <c r="AL22" s="18">
        <v>0</v>
      </c>
      <c r="AM22" s="17">
        <v>0</v>
      </c>
      <c r="AN22" s="18">
        <v>0</v>
      </c>
    </row>
    <row r="23" spans="1:40" ht="15" customHeight="1" x14ac:dyDescent="0.3">
      <c r="A23" s="2" t="s">
        <v>329</v>
      </c>
      <c r="B23" s="9" t="s">
        <v>960</v>
      </c>
      <c r="C23" s="13">
        <v>5</v>
      </c>
      <c r="D23" s="14">
        <v>4</v>
      </c>
      <c r="E23" s="15">
        <v>1</v>
      </c>
      <c r="F23" s="14">
        <v>0</v>
      </c>
      <c r="G23" s="13">
        <v>0</v>
      </c>
      <c r="H23" s="13">
        <v>0</v>
      </c>
      <c r="I23" s="13">
        <v>0</v>
      </c>
      <c r="J23" s="13">
        <v>1</v>
      </c>
      <c r="K23" s="13">
        <v>4</v>
      </c>
      <c r="L23" s="13">
        <v>0</v>
      </c>
      <c r="M23" s="13">
        <v>0</v>
      </c>
      <c r="N23" s="15">
        <v>5</v>
      </c>
      <c r="O23" s="14">
        <v>0</v>
      </c>
      <c r="P23" s="13">
        <v>0</v>
      </c>
      <c r="Q23" s="13">
        <v>0</v>
      </c>
      <c r="R23" s="13">
        <v>0</v>
      </c>
      <c r="S23" s="13">
        <v>0</v>
      </c>
      <c r="T23" s="13">
        <v>5</v>
      </c>
      <c r="U23" s="13">
        <v>0</v>
      </c>
      <c r="V23" s="13">
        <v>0</v>
      </c>
      <c r="W23" s="13">
        <v>0</v>
      </c>
      <c r="X23" s="13">
        <v>0</v>
      </c>
      <c r="Y23" s="13">
        <v>0</v>
      </c>
      <c r="Z23" s="15">
        <v>0</v>
      </c>
      <c r="AA23" s="14">
        <v>5</v>
      </c>
      <c r="AB23" s="13">
        <v>0</v>
      </c>
      <c r="AC23" s="13">
        <v>0</v>
      </c>
      <c r="AD23" s="13">
        <v>0</v>
      </c>
      <c r="AE23" s="13">
        <v>0</v>
      </c>
      <c r="AF23" s="15">
        <v>0</v>
      </c>
      <c r="AG23" s="14">
        <v>5</v>
      </c>
      <c r="AH23" s="13">
        <v>0</v>
      </c>
      <c r="AI23" s="13">
        <v>3</v>
      </c>
      <c r="AJ23" s="13">
        <v>2</v>
      </c>
      <c r="AK23" s="13">
        <v>0</v>
      </c>
      <c r="AL23" s="15">
        <v>0</v>
      </c>
      <c r="AM23" s="14">
        <v>5</v>
      </c>
      <c r="AN23" s="15">
        <v>0</v>
      </c>
    </row>
    <row r="24" spans="1:40" ht="15" customHeight="1" x14ac:dyDescent="0.3">
      <c r="A24" s="2" t="s">
        <v>329</v>
      </c>
      <c r="B24" s="9"/>
      <c r="C24" s="16">
        <v>0.72</v>
      </c>
      <c r="D24" s="17">
        <v>1</v>
      </c>
      <c r="E24" s="18">
        <v>0.32</v>
      </c>
      <c r="F24" s="17">
        <v>0</v>
      </c>
      <c r="G24" s="16">
        <v>0</v>
      </c>
      <c r="H24" s="16">
        <v>0</v>
      </c>
      <c r="I24" s="16">
        <v>0</v>
      </c>
      <c r="J24" s="16">
        <v>1</v>
      </c>
      <c r="K24" s="16">
        <v>1</v>
      </c>
      <c r="L24" s="16">
        <v>0</v>
      </c>
      <c r="M24" s="16">
        <v>0</v>
      </c>
      <c r="N24" s="18">
        <v>1</v>
      </c>
      <c r="O24" s="17">
        <v>0</v>
      </c>
      <c r="P24" s="16">
        <v>0</v>
      </c>
      <c r="Q24" s="16">
        <v>0</v>
      </c>
      <c r="R24" s="16">
        <v>0</v>
      </c>
      <c r="S24" s="16">
        <v>0</v>
      </c>
      <c r="T24" s="16">
        <v>0.72</v>
      </c>
      <c r="U24" s="16">
        <v>0</v>
      </c>
      <c r="V24" s="16">
        <v>0</v>
      </c>
      <c r="W24" s="16">
        <v>0</v>
      </c>
      <c r="X24" s="16">
        <v>0</v>
      </c>
      <c r="Y24" s="16">
        <v>0</v>
      </c>
      <c r="Z24" s="18">
        <v>0</v>
      </c>
      <c r="AA24" s="17">
        <v>0.72</v>
      </c>
      <c r="AB24" s="16">
        <v>0</v>
      </c>
      <c r="AC24" s="16">
        <v>0</v>
      </c>
      <c r="AD24" s="16">
        <v>0</v>
      </c>
      <c r="AE24" s="16">
        <v>0</v>
      </c>
      <c r="AF24" s="18">
        <v>0</v>
      </c>
      <c r="AG24" s="17">
        <v>0.83</v>
      </c>
      <c r="AH24" s="16">
        <v>0</v>
      </c>
      <c r="AI24" s="16">
        <v>1</v>
      </c>
      <c r="AJ24" s="16">
        <v>0.67</v>
      </c>
      <c r="AK24" s="16">
        <v>0</v>
      </c>
      <c r="AL24" s="18">
        <v>0</v>
      </c>
      <c r="AM24" s="17">
        <v>0.72</v>
      </c>
      <c r="AN24" s="18">
        <v>0</v>
      </c>
    </row>
    <row r="25" spans="1:40" ht="15" customHeight="1" x14ac:dyDescent="0.3">
      <c r="A25" s="2" t="s">
        <v>329</v>
      </c>
      <c r="B25" s="9" t="s">
        <v>970</v>
      </c>
      <c r="C25" s="13">
        <v>1</v>
      </c>
      <c r="D25" s="14">
        <v>0</v>
      </c>
      <c r="E25" s="15">
        <v>1</v>
      </c>
      <c r="F25" s="14">
        <v>1</v>
      </c>
      <c r="G25" s="13">
        <v>0</v>
      </c>
      <c r="H25" s="13">
        <v>0</v>
      </c>
      <c r="I25" s="13">
        <v>0</v>
      </c>
      <c r="J25" s="13">
        <v>0</v>
      </c>
      <c r="K25" s="13">
        <v>0</v>
      </c>
      <c r="L25" s="13">
        <v>1</v>
      </c>
      <c r="M25" s="13">
        <v>0</v>
      </c>
      <c r="N25" s="15">
        <v>0</v>
      </c>
      <c r="O25" s="14">
        <v>0</v>
      </c>
      <c r="P25" s="13">
        <v>0</v>
      </c>
      <c r="Q25" s="13">
        <v>0</v>
      </c>
      <c r="R25" s="13">
        <v>0</v>
      </c>
      <c r="S25" s="13">
        <v>0</v>
      </c>
      <c r="T25" s="13">
        <v>1</v>
      </c>
      <c r="U25" s="13">
        <v>0</v>
      </c>
      <c r="V25" s="13">
        <v>0</v>
      </c>
      <c r="W25" s="13">
        <v>0</v>
      </c>
      <c r="X25" s="13">
        <v>0</v>
      </c>
      <c r="Y25" s="13">
        <v>0</v>
      </c>
      <c r="Z25" s="15">
        <v>0</v>
      </c>
      <c r="AA25" s="14">
        <v>1</v>
      </c>
      <c r="AB25" s="13">
        <v>0</v>
      </c>
      <c r="AC25" s="13">
        <v>0</v>
      </c>
      <c r="AD25" s="13">
        <v>0</v>
      </c>
      <c r="AE25" s="13">
        <v>0</v>
      </c>
      <c r="AF25" s="15">
        <v>0</v>
      </c>
      <c r="AG25" s="14">
        <v>1</v>
      </c>
      <c r="AH25" s="13">
        <v>0</v>
      </c>
      <c r="AI25" s="13">
        <v>0</v>
      </c>
      <c r="AJ25" s="13">
        <v>1</v>
      </c>
      <c r="AK25" s="13">
        <v>0</v>
      </c>
      <c r="AL25" s="15">
        <v>0</v>
      </c>
      <c r="AM25" s="14">
        <v>1</v>
      </c>
      <c r="AN25" s="15">
        <v>0</v>
      </c>
    </row>
    <row r="26" spans="1:40" ht="15" customHeight="1" x14ac:dyDescent="0.3">
      <c r="A26" s="2" t="s">
        <v>329</v>
      </c>
      <c r="B26" s="9"/>
      <c r="C26" s="25">
        <v>0.15</v>
      </c>
      <c r="D26" s="26">
        <v>0</v>
      </c>
      <c r="E26" s="27">
        <v>0.36</v>
      </c>
      <c r="F26" s="26">
        <v>1</v>
      </c>
      <c r="G26" s="25">
        <v>0</v>
      </c>
      <c r="H26" s="25">
        <v>0</v>
      </c>
      <c r="I26" s="25">
        <v>0</v>
      </c>
      <c r="J26" s="25">
        <v>0</v>
      </c>
      <c r="K26" s="25">
        <v>0</v>
      </c>
      <c r="L26" s="25">
        <v>0.53</v>
      </c>
      <c r="M26" s="25">
        <v>0</v>
      </c>
      <c r="N26" s="27">
        <v>0</v>
      </c>
      <c r="O26" s="26">
        <v>0</v>
      </c>
      <c r="P26" s="25">
        <v>0</v>
      </c>
      <c r="Q26" s="25">
        <v>0</v>
      </c>
      <c r="R26" s="25">
        <v>0</v>
      </c>
      <c r="S26" s="25">
        <v>0</v>
      </c>
      <c r="T26" s="25">
        <v>0.15</v>
      </c>
      <c r="U26" s="25">
        <v>0</v>
      </c>
      <c r="V26" s="25">
        <v>0</v>
      </c>
      <c r="W26" s="25">
        <v>0</v>
      </c>
      <c r="X26" s="25">
        <v>0</v>
      </c>
      <c r="Y26" s="25">
        <v>0</v>
      </c>
      <c r="Z26" s="27">
        <v>0</v>
      </c>
      <c r="AA26" s="26">
        <v>0.15</v>
      </c>
      <c r="AB26" s="25">
        <v>0</v>
      </c>
      <c r="AC26" s="25">
        <v>0</v>
      </c>
      <c r="AD26" s="25">
        <v>0</v>
      </c>
      <c r="AE26" s="25">
        <v>0</v>
      </c>
      <c r="AF26" s="27">
        <v>0</v>
      </c>
      <c r="AG26" s="26">
        <v>0.17</v>
      </c>
      <c r="AH26" s="25">
        <v>0</v>
      </c>
      <c r="AI26" s="25">
        <v>0</v>
      </c>
      <c r="AJ26" s="25">
        <v>0.33</v>
      </c>
      <c r="AK26" s="25">
        <v>0</v>
      </c>
      <c r="AL26" s="27">
        <v>0</v>
      </c>
      <c r="AM26" s="26">
        <v>0.15</v>
      </c>
      <c r="AN26" s="27">
        <v>0</v>
      </c>
    </row>
    <row r="27" spans="1:40" x14ac:dyDescent="0.3">
      <c r="A27" s="2" t="s">
        <v>329</v>
      </c>
      <c r="B27" s="2" t="s">
        <v>1039</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8300-000000000000}"/>
  </hyperlinks>
  <pageMargins left="0.7" right="0.7" top="0.75" bottom="0.75" header="0.3" footer="0.3"/>
  <headerFooter>
    <oddHeader>&amp;L&amp;"Aptos"&amp;12&amp;K000000 Classification: CONFIDENTIAL&amp;1#_x000D_</oddHeader>
  </headerFooter>
</worksheet>
</file>

<file path=xl/worksheets/sheet1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4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1432</v>
      </c>
    </row>
    <row r="4" spans="1:40" x14ac:dyDescent="0.3">
      <c r="A4" s="2" t="s">
        <v>329</v>
      </c>
      <c r="B4" s="2" t="s">
        <v>1433</v>
      </c>
    </row>
    <row r="5" spans="1:40" x14ac:dyDescent="0.3">
      <c r="A5" s="2" t="s">
        <v>329</v>
      </c>
      <c r="B5" s="2" t="s">
        <v>97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378</v>
      </c>
      <c r="H8" s="12" t="s">
        <v>379</v>
      </c>
      <c r="I8" s="12" t="s">
        <v>380</v>
      </c>
      <c r="J8" s="12" t="s">
        <v>381</v>
      </c>
      <c r="K8" s="12" t="s">
        <v>382</v>
      </c>
      <c r="L8" s="12" t="s">
        <v>383</v>
      </c>
      <c r="M8" s="12" t="s">
        <v>384</v>
      </c>
      <c r="N8" s="11" t="s">
        <v>385</v>
      </c>
      <c r="O8" s="10" t="s">
        <v>377</v>
      </c>
      <c r="P8" s="12" t="s">
        <v>378</v>
      </c>
      <c r="Q8" s="12" t="s">
        <v>464</v>
      </c>
      <c r="R8" s="12" t="s">
        <v>465</v>
      </c>
      <c r="S8" s="12" t="s">
        <v>466</v>
      </c>
      <c r="T8" s="12" t="s">
        <v>382</v>
      </c>
      <c r="U8" s="12" t="s">
        <v>467</v>
      </c>
      <c r="V8" s="12" t="s">
        <v>386</v>
      </c>
      <c r="W8" s="12" t="s">
        <v>468</v>
      </c>
      <c r="X8" s="12" t="s">
        <v>469</v>
      </c>
      <c r="Y8" s="12" t="s">
        <v>470</v>
      </c>
      <c r="Z8" s="11" t="s">
        <v>389</v>
      </c>
      <c r="AA8" s="10" t="s">
        <v>377</v>
      </c>
      <c r="AB8" s="12" t="s">
        <v>378</v>
      </c>
      <c r="AC8" s="12" t="s">
        <v>464</v>
      </c>
      <c r="AD8" s="12" t="s">
        <v>465</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737</v>
      </c>
      <c r="D9" s="14">
        <v>306</v>
      </c>
      <c r="E9" s="15">
        <v>426</v>
      </c>
      <c r="F9" s="14">
        <v>74</v>
      </c>
      <c r="G9" s="13">
        <v>143</v>
      </c>
      <c r="H9" s="13">
        <v>112</v>
      </c>
      <c r="I9" s="13">
        <v>110</v>
      </c>
      <c r="J9" s="13">
        <v>109</v>
      </c>
      <c r="K9" s="13">
        <v>189</v>
      </c>
      <c r="L9" s="13">
        <v>217</v>
      </c>
      <c r="M9" s="13">
        <v>222</v>
      </c>
      <c r="N9" s="15">
        <v>298</v>
      </c>
      <c r="O9" s="14">
        <v>460</v>
      </c>
      <c r="P9" s="13">
        <v>148</v>
      </c>
      <c r="Q9" s="13">
        <v>65</v>
      </c>
      <c r="R9" s="13">
        <v>14</v>
      </c>
      <c r="S9" s="13">
        <v>57</v>
      </c>
      <c r="T9" s="13">
        <v>129</v>
      </c>
      <c r="U9" s="13">
        <v>58</v>
      </c>
      <c r="V9" s="13">
        <v>1</v>
      </c>
      <c r="W9" s="13">
        <v>10</v>
      </c>
      <c r="X9" s="13">
        <v>72</v>
      </c>
      <c r="Y9" s="13">
        <v>52</v>
      </c>
      <c r="Z9" s="15">
        <v>131</v>
      </c>
      <c r="AA9" s="14">
        <v>601</v>
      </c>
      <c r="AB9" s="13">
        <v>131</v>
      </c>
      <c r="AC9" s="13">
        <v>18</v>
      </c>
      <c r="AD9" s="13">
        <v>73</v>
      </c>
      <c r="AE9" s="13">
        <v>35</v>
      </c>
      <c r="AF9" s="15">
        <v>5</v>
      </c>
      <c r="AG9" s="14">
        <v>444</v>
      </c>
      <c r="AH9" s="13">
        <v>293</v>
      </c>
      <c r="AI9" s="13">
        <v>223</v>
      </c>
      <c r="AJ9" s="13">
        <v>221</v>
      </c>
      <c r="AK9" s="13">
        <v>127</v>
      </c>
      <c r="AL9" s="15">
        <v>166</v>
      </c>
      <c r="AM9" s="14">
        <v>737</v>
      </c>
      <c r="AN9" s="15">
        <v>0</v>
      </c>
    </row>
    <row r="10" spans="1:40" ht="15" customHeight="1" x14ac:dyDescent="0.3">
      <c r="A10" s="2" t="s">
        <v>329</v>
      </c>
      <c r="B10" s="9" t="s">
        <v>338</v>
      </c>
      <c r="C10" s="13">
        <v>710</v>
      </c>
      <c r="D10" s="14">
        <v>301</v>
      </c>
      <c r="E10" s="15">
        <v>410</v>
      </c>
      <c r="F10" s="14">
        <v>67</v>
      </c>
      <c r="G10" s="13">
        <v>135</v>
      </c>
      <c r="H10" s="13">
        <v>109</v>
      </c>
      <c r="I10" s="13">
        <v>106</v>
      </c>
      <c r="J10" s="13">
        <v>104</v>
      </c>
      <c r="K10" s="13">
        <v>189</v>
      </c>
      <c r="L10" s="13">
        <v>202</v>
      </c>
      <c r="M10" s="13">
        <v>215</v>
      </c>
      <c r="N10" s="15">
        <v>293</v>
      </c>
      <c r="O10" s="14">
        <v>443</v>
      </c>
      <c r="P10" s="13">
        <v>141</v>
      </c>
      <c r="Q10" s="13">
        <v>60</v>
      </c>
      <c r="R10" s="13">
        <v>12</v>
      </c>
      <c r="S10" s="13">
        <v>53</v>
      </c>
      <c r="T10" s="13">
        <v>126</v>
      </c>
      <c r="U10" s="13">
        <v>54</v>
      </c>
      <c r="V10" s="13">
        <v>1</v>
      </c>
      <c r="W10" s="13">
        <v>9</v>
      </c>
      <c r="X10" s="13">
        <v>70</v>
      </c>
      <c r="Y10" s="13">
        <v>46</v>
      </c>
      <c r="Z10" s="15">
        <v>138</v>
      </c>
      <c r="AA10" s="14">
        <v>584</v>
      </c>
      <c r="AB10" s="13">
        <v>126</v>
      </c>
      <c r="AC10" s="13">
        <v>17</v>
      </c>
      <c r="AD10" s="13">
        <v>69</v>
      </c>
      <c r="AE10" s="13">
        <v>31</v>
      </c>
      <c r="AF10" s="15">
        <v>9</v>
      </c>
      <c r="AG10" s="14">
        <v>424</v>
      </c>
      <c r="AH10" s="13">
        <v>286</v>
      </c>
      <c r="AI10" s="13">
        <v>197</v>
      </c>
      <c r="AJ10" s="13">
        <v>227</v>
      </c>
      <c r="AK10" s="13">
        <v>133</v>
      </c>
      <c r="AL10" s="15">
        <v>153</v>
      </c>
      <c r="AM10" s="14">
        <v>710</v>
      </c>
      <c r="AN10" s="15">
        <v>0</v>
      </c>
    </row>
    <row r="11" spans="1:40" ht="15" customHeight="1" x14ac:dyDescent="0.3">
      <c r="A11" s="2" t="s">
        <v>329</v>
      </c>
      <c r="B11" s="9" t="s">
        <v>909</v>
      </c>
      <c r="C11" s="13">
        <v>85</v>
      </c>
      <c r="D11" s="14">
        <v>34</v>
      </c>
      <c r="E11" s="15">
        <v>50</v>
      </c>
      <c r="F11" s="14">
        <v>8</v>
      </c>
      <c r="G11" s="13">
        <v>13</v>
      </c>
      <c r="H11" s="13">
        <v>17</v>
      </c>
      <c r="I11" s="13">
        <v>12</v>
      </c>
      <c r="J11" s="13">
        <v>7</v>
      </c>
      <c r="K11" s="13">
        <v>28</v>
      </c>
      <c r="L11" s="13">
        <v>21</v>
      </c>
      <c r="M11" s="13">
        <v>29</v>
      </c>
      <c r="N11" s="15">
        <v>35</v>
      </c>
      <c r="O11" s="14">
        <v>52</v>
      </c>
      <c r="P11" s="13">
        <v>15</v>
      </c>
      <c r="Q11" s="13">
        <v>9</v>
      </c>
      <c r="R11" s="13">
        <v>2</v>
      </c>
      <c r="S11" s="13">
        <v>4</v>
      </c>
      <c r="T11" s="13">
        <v>17</v>
      </c>
      <c r="U11" s="13">
        <v>8</v>
      </c>
      <c r="V11" s="13">
        <v>0</v>
      </c>
      <c r="W11" s="13">
        <v>2</v>
      </c>
      <c r="X11" s="13">
        <v>5</v>
      </c>
      <c r="Y11" s="13">
        <v>5</v>
      </c>
      <c r="Z11" s="15">
        <v>18</v>
      </c>
      <c r="AA11" s="14">
        <v>63</v>
      </c>
      <c r="AB11" s="13">
        <v>21</v>
      </c>
      <c r="AC11" s="13">
        <v>2</v>
      </c>
      <c r="AD11" s="13">
        <v>14</v>
      </c>
      <c r="AE11" s="13">
        <v>6</v>
      </c>
      <c r="AF11" s="15">
        <v>0</v>
      </c>
      <c r="AG11" s="14">
        <v>39</v>
      </c>
      <c r="AH11" s="13">
        <v>45</v>
      </c>
      <c r="AI11" s="13">
        <v>25</v>
      </c>
      <c r="AJ11" s="13">
        <v>14</v>
      </c>
      <c r="AK11" s="13">
        <v>20</v>
      </c>
      <c r="AL11" s="15">
        <v>25</v>
      </c>
      <c r="AM11" s="14">
        <v>85</v>
      </c>
      <c r="AN11" s="15">
        <v>0</v>
      </c>
    </row>
    <row r="12" spans="1:40" ht="15" customHeight="1" x14ac:dyDescent="0.3">
      <c r="A12" s="2" t="s">
        <v>329</v>
      </c>
      <c r="B12" s="9"/>
      <c r="C12" s="16">
        <v>0.12</v>
      </c>
      <c r="D12" s="17">
        <v>0.11</v>
      </c>
      <c r="E12" s="18">
        <v>0.12</v>
      </c>
      <c r="F12" s="17">
        <v>0.12</v>
      </c>
      <c r="G12" s="16">
        <v>0.1</v>
      </c>
      <c r="H12" s="16">
        <v>0.15</v>
      </c>
      <c r="I12" s="16">
        <v>0.12</v>
      </c>
      <c r="J12" s="16">
        <v>7.0000000000000007E-2</v>
      </c>
      <c r="K12" s="16">
        <v>0.15</v>
      </c>
      <c r="L12" s="16">
        <v>0.1</v>
      </c>
      <c r="M12" s="16">
        <v>0.14000000000000001</v>
      </c>
      <c r="N12" s="18">
        <v>0.12</v>
      </c>
      <c r="O12" s="17">
        <v>0.12</v>
      </c>
      <c r="P12" s="16">
        <v>0.11</v>
      </c>
      <c r="Q12" s="16">
        <v>0.15</v>
      </c>
      <c r="R12" s="16">
        <v>0.14000000000000001</v>
      </c>
      <c r="S12" s="16">
        <v>0.08</v>
      </c>
      <c r="T12" s="16">
        <v>0.14000000000000001</v>
      </c>
      <c r="U12" s="16">
        <v>0.14000000000000001</v>
      </c>
      <c r="V12" s="16">
        <v>0</v>
      </c>
      <c r="W12" s="16">
        <v>0.2</v>
      </c>
      <c r="X12" s="16">
        <v>7.0000000000000007E-2</v>
      </c>
      <c r="Y12" s="16">
        <v>0.11</v>
      </c>
      <c r="Z12" s="18">
        <v>0.13</v>
      </c>
      <c r="AA12" s="17">
        <v>0.11</v>
      </c>
      <c r="AB12" s="16">
        <v>0.17</v>
      </c>
      <c r="AC12" s="16">
        <v>0.1</v>
      </c>
      <c r="AD12" s="20">
        <v>0.2</v>
      </c>
      <c r="AE12" s="16">
        <v>0.19</v>
      </c>
      <c r="AF12" s="18">
        <v>0</v>
      </c>
      <c r="AG12" s="19">
        <v>0.09</v>
      </c>
      <c r="AH12" s="20">
        <v>0.16</v>
      </c>
      <c r="AI12" s="16">
        <v>0.13</v>
      </c>
      <c r="AJ12" s="20">
        <v>0.06</v>
      </c>
      <c r="AK12" s="16">
        <v>0.15</v>
      </c>
      <c r="AL12" s="21">
        <v>0.17</v>
      </c>
      <c r="AM12" s="17">
        <v>0.12</v>
      </c>
      <c r="AN12" s="18">
        <v>0</v>
      </c>
    </row>
    <row r="13" spans="1:40" ht="15" customHeight="1" x14ac:dyDescent="0.3">
      <c r="A13" s="2" t="s">
        <v>329</v>
      </c>
      <c r="B13" s="9"/>
      <c r="D13" s="22"/>
      <c r="E13" s="9"/>
      <c r="F13" s="22"/>
      <c r="H13" s="12" t="s">
        <v>381</v>
      </c>
      <c r="K13" s="12" t="s">
        <v>381</v>
      </c>
      <c r="N13" s="9"/>
      <c r="O13" s="22"/>
      <c r="Z13" s="9"/>
      <c r="AA13" s="22"/>
      <c r="AD13" s="12" t="s">
        <v>377</v>
      </c>
      <c r="AF13" s="9"/>
      <c r="AG13" s="22"/>
      <c r="AH13" s="12" t="s">
        <v>405</v>
      </c>
      <c r="AI13" s="12" t="s">
        <v>380</v>
      </c>
      <c r="AK13" s="12" t="s">
        <v>380</v>
      </c>
      <c r="AL13" s="11" t="s">
        <v>405</v>
      </c>
      <c r="AM13" s="22"/>
      <c r="AN13" s="9"/>
    </row>
    <row r="14" spans="1:40" ht="15" customHeight="1" x14ac:dyDescent="0.3">
      <c r="A14" s="2" t="s">
        <v>329</v>
      </c>
      <c r="B14" s="9" t="s">
        <v>922</v>
      </c>
      <c r="C14" s="13">
        <v>149</v>
      </c>
      <c r="D14" s="14">
        <v>63</v>
      </c>
      <c r="E14" s="15">
        <v>86</v>
      </c>
      <c r="F14" s="14">
        <v>11</v>
      </c>
      <c r="G14" s="13">
        <v>25</v>
      </c>
      <c r="H14" s="13">
        <v>24</v>
      </c>
      <c r="I14" s="13">
        <v>20</v>
      </c>
      <c r="J14" s="13">
        <v>24</v>
      </c>
      <c r="K14" s="13">
        <v>45</v>
      </c>
      <c r="L14" s="13">
        <v>36</v>
      </c>
      <c r="M14" s="13">
        <v>44</v>
      </c>
      <c r="N14" s="15">
        <v>69</v>
      </c>
      <c r="O14" s="14">
        <v>102</v>
      </c>
      <c r="P14" s="13">
        <v>27</v>
      </c>
      <c r="Q14" s="13">
        <v>10</v>
      </c>
      <c r="R14" s="13">
        <v>3</v>
      </c>
      <c r="S14" s="13">
        <v>9</v>
      </c>
      <c r="T14" s="13">
        <v>20</v>
      </c>
      <c r="U14" s="13">
        <v>12</v>
      </c>
      <c r="V14" s="13">
        <v>1</v>
      </c>
      <c r="W14" s="13">
        <v>1</v>
      </c>
      <c r="X14" s="13">
        <v>23</v>
      </c>
      <c r="Y14" s="13">
        <v>9</v>
      </c>
      <c r="Z14" s="15">
        <v>35</v>
      </c>
      <c r="AA14" s="14">
        <v>114</v>
      </c>
      <c r="AB14" s="13">
        <v>35</v>
      </c>
      <c r="AC14" s="13">
        <v>4</v>
      </c>
      <c r="AD14" s="13">
        <v>21</v>
      </c>
      <c r="AE14" s="13">
        <v>9</v>
      </c>
      <c r="AF14" s="15">
        <v>2</v>
      </c>
      <c r="AG14" s="14">
        <v>95</v>
      </c>
      <c r="AH14" s="13">
        <v>55</v>
      </c>
      <c r="AI14" s="13">
        <v>38</v>
      </c>
      <c r="AJ14" s="13">
        <v>57</v>
      </c>
      <c r="AK14" s="13">
        <v>27</v>
      </c>
      <c r="AL14" s="15">
        <v>28</v>
      </c>
      <c r="AM14" s="14">
        <v>149</v>
      </c>
      <c r="AN14" s="15">
        <v>0</v>
      </c>
    </row>
    <row r="15" spans="1:40" ht="15" customHeight="1" x14ac:dyDescent="0.3">
      <c r="A15" s="2" t="s">
        <v>329</v>
      </c>
      <c r="B15" s="9"/>
      <c r="C15" s="16">
        <v>0.21</v>
      </c>
      <c r="D15" s="17">
        <v>0.21</v>
      </c>
      <c r="E15" s="18">
        <v>0.21</v>
      </c>
      <c r="F15" s="17">
        <v>0.17</v>
      </c>
      <c r="G15" s="16">
        <v>0.19</v>
      </c>
      <c r="H15" s="16">
        <v>0.22</v>
      </c>
      <c r="I15" s="16">
        <v>0.19</v>
      </c>
      <c r="J15" s="16">
        <v>0.23</v>
      </c>
      <c r="K15" s="16">
        <v>0.24</v>
      </c>
      <c r="L15" s="16">
        <v>0.18</v>
      </c>
      <c r="M15" s="16">
        <v>0.21</v>
      </c>
      <c r="N15" s="18">
        <v>0.23</v>
      </c>
      <c r="O15" s="17">
        <v>0.23</v>
      </c>
      <c r="P15" s="16">
        <v>0.19</v>
      </c>
      <c r="Q15" s="16">
        <v>0.17</v>
      </c>
      <c r="R15" s="16">
        <v>0.28000000000000003</v>
      </c>
      <c r="S15" s="16">
        <v>0.16</v>
      </c>
      <c r="T15" s="16">
        <v>0.16</v>
      </c>
      <c r="U15" s="16">
        <v>0.22</v>
      </c>
      <c r="V15" s="16">
        <v>1</v>
      </c>
      <c r="W15" s="16">
        <v>0.1</v>
      </c>
      <c r="X15" s="20">
        <v>0.33</v>
      </c>
      <c r="Y15" s="16">
        <v>0.19</v>
      </c>
      <c r="Z15" s="18">
        <v>0.25</v>
      </c>
      <c r="AA15" s="19">
        <v>0.2</v>
      </c>
      <c r="AB15" s="20">
        <v>0.28000000000000003</v>
      </c>
      <c r="AC15" s="16">
        <v>0.22</v>
      </c>
      <c r="AD15" s="16">
        <v>0.3</v>
      </c>
      <c r="AE15" s="16">
        <v>0.31</v>
      </c>
      <c r="AF15" s="18">
        <v>0.17</v>
      </c>
      <c r="AG15" s="17">
        <v>0.22</v>
      </c>
      <c r="AH15" s="16">
        <v>0.19</v>
      </c>
      <c r="AI15" s="16">
        <v>0.19</v>
      </c>
      <c r="AJ15" s="16">
        <v>0.25</v>
      </c>
      <c r="AK15" s="16">
        <v>0.2</v>
      </c>
      <c r="AL15" s="18">
        <v>0.18</v>
      </c>
      <c r="AM15" s="17">
        <v>0.21</v>
      </c>
      <c r="AN15" s="18">
        <v>0</v>
      </c>
    </row>
    <row r="16" spans="1:40" ht="15" customHeight="1" x14ac:dyDescent="0.3">
      <c r="A16" s="2" t="s">
        <v>329</v>
      </c>
      <c r="B16" s="9"/>
      <c r="D16" s="22"/>
      <c r="E16" s="9"/>
      <c r="F16" s="22"/>
      <c r="N16" s="9"/>
      <c r="O16" s="22"/>
      <c r="X16" s="12" t="s">
        <v>630</v>
      </c>
      <c r="Z16" s="9"/>
      <c r="AA16" s="22"/>
      <c r="AB16" s="12" t="s">
        <v>377</v>
      </c>
      <c r="AF16" s="9"/>
      <c r="AG16" s="22"/>
      <c r="AL16" s="9"/>
      <c r="AM16" s="22"/>
      <c r="AN16" s="9"/>
    </row>
    <row r="17" spans="1:40" ht="15" customHeight="1" x14ac:dyDescent="0.3">
      <c r="A17" s="2" t="s">
        <v>329</v>
      </c>
      <c r="B17" s="9" t="s">
        <v>930</v>
      </c>
      <c r="C17" s="13">
        <v>220</v>
      </c>
      <c r="D17" s="14">
        <v>99</v>
      </c>
      <c r="E17" s="15">
        <v>122</v>
      </c>
      <c r="F17" s="14">
        <v>21</v>
      </c>
      <c r="G17" s="13">
        <v>43</v>
      </c>
      <c r="H17" s="13">
        <v>28</v>
      </c>
      <c r="I17" s="13">
        <v>42</v>
      </c>
      <c r="J17" s="13">
        <v>33</v>
      </c>
      <c r="K17" s="13">
        <v>53</v>
      </c>
      <c r="L17" s="13">
        <v>64</v>
      </c>
      <c r="M17" s="13">
        <v>70</v>
      </c>
      <c r="N17" s="15">
        <v>86</v>
      </c>
      <c r="O17" s="14">
        <v>141</v>
      </c>
      <c r="P17" s="13">
        <v>40</v>
      </c>
      <c r="Q17" s="13">
        <v>17</v>
      </c>
      <c r="R17" s="13">
        <v>5</v>
      </c>
      <c r="S17" s="13">
        <v>18</v>
      </c>
      <c r="T17" s="13">
        <v>39</v>
      </c>
      <c r="U17" s="13">
        <v>15</v>
      </c>
      <c r="V17" s="13">
        <v>0</v>
      </c>
      <c r="W17" s="13">
        <v>4</v>
      </c>
      <c r="X17" s="13">
        <v>16</v>
      </c>
      <c r="Y17" s="13">
        <v>15</v>
      </c>
      <c r="Z17" s="15">
        <v>51</v>
      </c>
      <c r="AA17" s="14">
        <v>186</v>
      </c>
      <c r="AB17" s="13">
        <v>34</v>
      </c>
      <c r="AC17" s="13">
        <v>9</v>
      </c>
      <c r="AD17" s="13">
        <v>13</v>
      </c>
      <c r="AE17" s="13">
        <v>7</v>
      </c>
      <c r="AF17" s="15">
        <v>6</v>
      </c>
      <c r="AG17" s="14">
        <v>128</v>
      </c>
      <c r="AH17" s="13">
        <v>92</v>
      </c>
      <c r="AI17" s="13">
        <v>60</v>
      </c>
      <c r="AJ17" s="13">
        <v>68</v>
      </c>
      <c r="AK17" s="13">
        <v>40</v>
      </c>
      <c r="AL17" s="15">
        <v>52</v>
      </c>
      <c r="AM17" s="14">
        <v>220</v>
      </c>
      <c r="AN17" s="15">
        <v>0</v>
      </c>
    </row>
    <row r="18" spans="1:40" ht="15" customHeight="1" x14ac:dyDescent="0.3">
      <c r="A18" s="2" t="s">
        <v>329</v>
      </c>
      <c r="B18" s="9"/>
      <c r="C18" s="16">
        <v>0.31</v>
      </c>
      <c r="D18" s="17">
        <v>0.33</v>
      </c>
      <c r="E18" s="18">
        <v>0.3</v>
      </c>
      <c r="F18" s="17">
        <v>0.31</v>
      </c>
      <c r="G18" s="16">
        <v>0.32</v>
      </c>
      <c r="H18" s="16">
        <v>0.25</v>
      </c>
      <c r="I18" s="20">
        <v>0.4</v>
      </c>
      <c r="J18" s="16">
        <v>0.32</v>
      </c>
      <c r="K18" s="16">
        <v>0.28000000000000003</v>
      </c>
      <c r="L18" s="16">
        <v>0.32</v>
      </c>
      <c r="M18" s="16">
        <v>0.33</v>
      </c>
      <c r="N18" s="18">
        <v>0.28999999999999998</v>
      </c>
      <c r="O18" s="17">
        <v>0.32</v>
      </c>
      <c r="P18" s="16">
        <v>0.28999999999999998</v>
      </c>
      <c r="Q18" s="16">
        <v>0.28999999999999998</v>
      </c>
      <c r="R18" s="16">
        <v>0.41</v>
      </c>
      <c r="S18" s="16">
        <v>0.33</v>
      </c>
      <c r="T18" s="16">
        <v>0.31</v>
      </c>
      <c r="U18" s="16">
        <v>0.27</v>
      </c>
      <c r="V18" s="16">
        <v>0</v>
      </c>
      <c r="W18" s="16">
        <v>0.42</v>
      </c>
      <c r="X18" s="16">
        <v>0.24</v>
      </c>
      <c r="Y18" s="16">
        <v>0.33</v>
      </c>
      <c r="Z18" s="18">
        <v>0.37</v>
      </c>
      <c r="AA18" s="17">
        <v>0.32</v>
      </c>
      <c r="AB18" s="16">
        <v>0.27</v>
      </c>
      <c r="AC18" s="16">
        <v>0.5</v>
      </c>
      <c r="AD18" s="20">
        <v>0.19</v>
      </c>
      <c r="AE18" s="16">
        <v>0.22</v>
      </c>
      <c r="AF18" s="18">
        <v>0.63</v>
      </c>
      <c r="AG18" s="17">
        <v>0.3</v>
      </c>
      <c r="AH18" s="16">
        <v>0.32</v>
      </c>
      <c r="AI18" s="16">
        <v>0.3</v>
      </c>
      <c r="AJ18" s="16">
        <v>0.3</v>
      </c>
      <c r="AK18" s="16">
        <v>0.3</v>
      </c>
      <c r="AL18" s="18">
        <v>0.34</v>
      </c>
      <c r="AM18" s="17">
        <v>0.31</v>
      </c>
      <c r="AN18" s="18">
        <v>0</v>
      </c>
    </row>
    <row r="19" spans="1:40" ht="15" customHeight="1" x14ac:dyDescent="0.3">
      <c r="A19" s="2" t="s">
        <v>329</v>
      </c>
      <c r="B19" s="9"/>
      <c r="D19" s="22"/>
      <c r="E19" s="9"/>
      <c r="F19" s="22"/>
      <c r="I19" s="12" t="s">
        <v>668</v>
      </c>
      <c r="N19" s="9"/>
      <c r="O19" s="22"/>
      <c r="Z19" s="9"/>
      <c r="AA19" s="10" t="s">
        <v>380</v>
      </c>
      <c r="AF19" s="9"/>
      <c r="AG19" s="22"/>
      <c r="AL19" s="9"/>
      <c r="AM19" s="22"/>
      <c r="AN19" s="9"/>
    </row>
    <row r="20" spans="1:40" ht="15" customHeight="1" x14ac:dyDescent="0.3">
      <c r="A20" s="2" t="s">
        <v>329</v>
      </c>
      <c r="B20" s="9" t="s">
        <v>940</v>
      </c>
      <c r="C20" s="13">
        <v>144</v>
      </c>
      <c r="D20" s="14">
        <v>71</v>
      </c>
      <c r="E20" s="15">
        <v>72</v>
      </c>
      <c r="F20" s="14">
        <v>12</v>
      </c>
      <c r="G20" s="13">
        <v>32</v>
      </c>
      <c r="H20" s="13">
        <v>15</v>
      </c>
      <c r="I20" s="13">
        <v>18</v>
      </c>
      <c r="J20" s="13">
        <v>25</v>
      </c>
      <c r="K20" s="13">
        <v>41</v>
      </c>
      <c r="L20" s="13">
        <v>44</v>
      </c>
      <c r="M20" s="13">
        <v>33</v>
      </c>
      <c r="N20" s="15">
        <v>66</v>
      </c>
      <c r="O20" s="14">
        <v>88</v>
      </c>
      <c r="P20" s="13">
        <v>30</v>
      </c>
      <c r="Q20" s="13">
        <v>17</v>
      </c>
      <c r="R20" s="13">
        <v>2</v>
      </c>
      <c r="S20" s="13">
        <v>12</v>
      </c>
      <c r="T20" s="13">
        <v>25</v>
      </c>
      <c r="U20" s="13">
        <v>13</v>
      </c>
      <c r="V20" s="13">
        <v>0</v>
      </c>
      <c r="W20" s="13">
        <v>2</v>
      </c>
      <c r="X20" s="13">
        <v>12</v>
      </c>
      <c r="Y20" s="13">
        <v>8</v>
      </c>
      <c r="Z20" s="15">
        <v>22</v>
      </c>
      <c r="AA20" s="14">
        <v>122</v>
      </c>
      <c r="AB20" s="13">
        <v>22</v>
      </c>
      <c r="AC20" s="13">
        <v>2</v>
      </c>
      <c r="AD20" s="13">
        <v>14</v>
      </c>
      <c r="AE20" s="13">
        <v>4</v>
      </c>
      <c r="AF20" s="15">
        <v>2</v>
      </c>
      <c r="AG20" s="14">
        <v>94</v>
      </c>
      <c r="AH20" s="13">
        <v>50</v>
      </c>
      <c r="AI20" s="13">
        <v>49</v>
      </c>
      <c r="AJ20" s="13">
        <v>46</v>
      </c>
      <c r="AK20" s="13">
        <v>21</v>
      </c>
      <c r="AL20" s="15">
        <v>29</v>
      </c>
      <c r="AM20" s="14">
        <v>144</v>
      </c>
      <c r="AN20" s="15">
        <v>0</v>
      </c>
    </row>
    <row r="21" spans="1:40" ht="15" customHeight="1" x14ac:dyDescent="0.3">
      <c r="A21" s="2" t="s">
        <v>329</v>
      </c>
      <c r="B21" s="9"/>
      <c r="C21" s="16">
        <v>0.2</v>
      </c>
      <c r="D21" s="19">
        <v>0.24</v>
      </c>
      <c r="E21" s="21">
        <v>0.18</v>
      </c>
      <c r="F21" s="17">
        <v>0.18</v>
      </c>
      <c r="G21" s="16">
        <v>0.24</v>
      </c>
      <c r="H21" s="16">
        <v>0.14000000000000001</v>
      </c>
      <c r="I21" s="16">
        <v>0.17</v>
      </c>
      <c r="J21" s="16">
        <v>0.24</v>
      </c>
      <c r="K21" s="16">
        <v>0.22</v>
      </c>
      <c r="L21" s="16">
        <v>0.22</v>
      </c>
      <c r="M21" s="20">
        <v>0.16</v>
      </c>
      <c r="N21" s="18">
        <v>0.23</v>
      </c>
      <c r="O21" s="17">
        <v>0.2</v>
      </c>
      <c r="P21" s="16">
        <v>0.22</v>
      </c>
      <c r="Q21" s="16">
        <v>0.28000000000000003</v>
      </c>
      <c r="R21" s="16">
        <v>0.17</v>
      </c>
      <c r="S21" s="16">
        <v>0.23</v>
      </c>
      <c r="T21" s="16">
        <v>0.2</v>
      </c>
      <c r="U21" s="16">
        <v>0.23</v>
      </c>
      <c r="V21" s="16">
        <v>0</v>
      </c>
      <c r="W21" s="16">
        <v>0.28000000000000003</v>
      </c>
      <c r="X21" s="16">
        <v>0.18</v>
      </c>
      <c r="Y21" s="16">
        <v>0.17</v>
      </c>
      <c r="Z21" s="18">
        <v>0.16</v>
      </c>
      <c r="AA21" s="17">
        <v>0.21</v>
      </c>
      <c r="AB21" s="16">
        <v>0.17</v>
      </c>
      <c r="AC21" s="16">
        <v>0.11</v>
      </c>
      <c r="AD21" s="16">
        <v>0.2</v>
      </c>
      <c r="AE21" s="16">
        <v>0.14000000000000001</v>
      </c>
      <c r="AF21" s="18">
        <v>0.2</v>
      </c>
      <c r="AG21" s="17">
        <v>0.22</v>
      </c>
      <c r="AH21" s="16">
        <v>0.17</v>
      </c>
      <c r="AI21" s="16">
        <v>0.25</v>
      </c>
      <c r="AJ21" s="16">
        <v>0.2</v>
      </c>
      <c r="AK21" s="16">
        <v>0.16</v>
      </c>
      <c r="AL21" s="18">
        <v>0.19</v>
      </c>
      <c r="AM21" s="17">
        <v>0.2</v>
      </c>
      <c r="AN21" s="18">
        <v>0</v>
      </c>
    </row>
    <row r="22" spans="1:40" ht="15" customHeight="1" x14ac:dyDescent="0.3">
      <c r="A22" s="2" t="s">
        <v>329</v>
      </c>
      <c r="B22" s="9"/>
      <c r="D22" s="10" t="s">
        <v>378</v>
      </c>
      <c r="E22" s="9"/>
      <c r="F22" s="22"/>
      <c r="N22" s="11" t="s">
        <v>384</v>
      </c>
      <c r="O22" s="22"/>
      <c r="Q22" s="12" t="s">
        <v>389</v>
      </c>
      <c r="Z22" s="9"/>
      <c r="AA22" s="22"/>
      <c r="AF22" s="9"/>
      <c r="AG22" s="22"/>
      <c r="AI22" s="12" t="s">
        <v>378</v>
      </c>
      <c r="AL22" s="9"/>
      <c r="AM22" s="22"/>
      <c r="AN22" s="9"/>
    </row>
    <row r="23" spans="1:40" ht="15" customHeight="1" x14ac:dyDescent="0.3">
      <c r="A23" s="2" t="s">
        <v>329</v>
      </c>
      <c r="B23" s="9" t="s">
        <v>950</v>
      </c>
      <c r="C23" s="13">
        <v>91</v>
      </c>
      <c r="D23" s="14">
        <v>26</v>
      </c>
      <c r="E23" s="15">
        <v>64</v>
      </c>
      <c r="F23" s="14">
        <v>12</v>
      </c>
      <c r="G23" s="13">
        <v>16</v>
      </c>
      <c r="H23" s="13">
        <v>20</v>
      </c>
      <c r="I23" s="13">
        <v>11</v>
      </c>
      <c r="J23" s="13">
        <v>13</v>
      </c>
      <c r="K23" s="13">
        <v>18</v>
      </c>
      <c r="L23" s="13">
        <v>28</v>
      </c>
      <c r="M23" s="13">
        <v>31</v>
      </c>
      <c r="N23" s="15">
        <v>31</v>
      </c>
      <c r="O23" s="14">
        <v>48</v>
      </c>
      <c r="P23" s="13">
        <v>25</v>
      </c>
      <c r="Q23" s="13">
        <v>5</v>
      </c>
      <c r="R23" s="13">
        <v>0</v>
      </c>
      <c r="S23" s="13">
        <v>9</v>
      </c>
      <c r="T23" s="13">
        <v>17</v>
      </c>
      <c r="U23" s="13">
        <v>7</v>
      </c>
      <c r="V23" s="13">
        <v>0</v>
      </c>
      <c r="W23" s="13">
        <v>0</v>
      </c>
      <c r="X23" s="13">
        <v>13</v>
      </c>
      <c r="Y23" s="13">
        <v>6</v>
      </c>
      <c r="Z23" s="15">
        <v>9</v>
      </c>
      <c r="AA23" s="14">
        <v>80</v>
      </c>
      <c r="AB23" s="13">
        <v>11</v>
      </c>
      <c r="AC23" s="13">
        <v>1</v>
      </c>
      <c r="AD23" s="13">
        <v>6</v>
      </c>
      <c r="AE23" s="13">
        <v>4</v>
      </c>
      <c r="AF23" s="15">
        <v>0</v>
      </c>
      <c r="AG23" s="14">
        <v>57</v>
      </c>
      <c r="AH23" s="13">
        <v>34</v>
      </c>
      <c r="AI23" s="13">
        <v>21</v>
      </c>
      <c r="AJ23" s="13">
        <v>36</v>
      </c>
      <c r="AK23" s="13">
        <v>21</v>
      </c>
      <c r="AL23" s="15">
        <v>13</v>
      </c>
      <c r="AM23" s="14">
        <v>91</v>
      </c>
      <c r="AN23" s="15">
        <v>0</v>
      </c>
    </row>
    <row r="24" spans="1:40" ht="15" customHeight="1" x14ac:dyDescent="0.3">
      <c r="A24" s="2" t="s">
        <v>329</v>
      </c>
      <c r="B24" s="9"/>
      <c r="C24" s="16">
        <v>0.13</v>
      </c>
      <c r="D24" s="19">
        <v>0.09</v>
      </c>
      <c r="E24" s="21">
        <v>0.16</v>
      </c>
      <c r="F24" s="17">
        <v>0.18</v>
      </c>
      <c r="G24" s="16">
        <v>0.12</v>
      </c>
      <c r="H24" s="16">
        <v>0.18</v>
      </c>
      <c r="I24" s="16">
        <v>0.11</v>
      </c>
      <c r="J24" s="16">
        <v>0.13</v>
      </c>
      <c r="K24" s="16">
        <v>0.09</v>
      </c>
      <c r="L24" s="16">
        <v>0.14000000000000001</v>
      </c>
      <c r="M24" s="16">
        <v>0.15</v>
      </c>
      <c r="N24" s="18">
        <v>0.11</v>
      </c>
      <c r="O24" s="17">
        <v>0.11</v>
      </c>
      <c r="P24" s="20">
        <v>0.18</v>
      </c>
      <c r="Q24" s="16">
        <v>0.08</v>
      </c>
      <c r="R24" s="16">
        <v>0</v>
      </c>
      <c r="S24" s="16">
        <v>0.17</v>
      </c>
      <c r="T24" s="16">
        <v>0.14000000000000001</v>
      </c>
      <c r="U24" s="16">
        <v>0.12</v>
      </c>
      <c r="V24" s="16">
        <v>0</v>
      </c>
      <c r="W24" s="16">
        <v>0</v>
      </c>
      <c r="X24" s="16">
        <v>0.19</v>
      </c>
      <c r="Y24" s="16">
        <v>0.14000000000000001</v>
      </c>
      <c r="Z24" s="21">
        <v>0.06</v>
      </c>
      <c r="AA24" s="17">
        <v>0.14000000000000001</v>
      </c>
      <c r="AB24" s="16">
        <v>0.09</v>
      </c>
      <c r="AC24" s="16">
        <v>7.0000000000000007E-2</v>
      </c>
      <c r="AD24" s="16">
        <v>0.09</v>
      </c>
      <c r="AE24" s="16">
        <v>0.12</v>
      </c>
      <c r="AF24" s="18">
        <v>0</v>
      </c>
      <c r="AG24" s="17">
        <v>0.13</v>
      </c>
      <c r="AH24" s="16">
        <v>0.12</v>
      </c>
      <c r="AI24" s="16">
        <v>0.11</v>
      </c>
      <c r="AJ24" s="16">
        <v>0.16</v>
      </c>
      <c r="AK24" s="16">
        <v>0.16</v>
      </c>
      <c r="AL24" s="18">
        <v>0.08</v>
      </c>
      <c r="AM24" s="17">
        <v>0.13</v>
      </c>
      <c r="AN24" s="18">
        <v>0</v>
      </c>
    </row>
    <row r="25" spans="1:40" ht="15" customHeight="1" x14ac:dyDescent="0.3">
      <c r="A25" s="2" t="s">
        <v>329</v>
      </c>
      <c r="B25" s="9"/>
      <c r="D25" s="22"/>
      <c r="E25" s="11" t="s">
        <v>377</v>
      </c>
      <c r="F25" s="22"/>
      <c r="H25" s="12" t="s">
        <v>448</v>
      </c>
      <c r="N25" s="9"/>
      <c r="O25" s="22"/>
      <c r="P25" s="12" t="s">
        <v>653</v>
      </c>
      <c r="S25" s="12" t="s">
        <v>389</v>
      </c>
      <c r="X25" s="12" t="s">
        <v>389</v>
      </c>
      <c r="Z25" s="9"/>
      <c r="AA25" s="22"/>
      <c r="AF25" s="9"/>
      <c r="AG25" s="22"/>
      <c r="AJ25" s="12" t="s">
        <v>382</v>
      </c>
      <c r="AL25" s="9"/>
      <c r="AM25" s="22"/>
      <c r="AN25" s="9"/>
    </row>
    <row r="26" spans="1:40" ht="15" customHeight="1" x14ac:dyDescent="0.3">
      <c r="A26" s="2" t="s">
        <v>329</v>
      </c>
      <c r="B26" s="9" t="s">
        <v>774</v>
      </c>
      <c r="C26" s="13">
        <v>21</v>
      </c>
      <c r="D26" s="14">
        <v>6</v>
      </c>
      <c r="E26" s="15">
        <v>15</v>
      </c>
      <c r="F26" s="14">
        <v>3</v>
      </c>
      <c r="G26" s="13">
        <v>6</v>
      </c>
      <c r="H26" s="13">
        <v>6</v>
      </c>
      <c r="I26" s="13">
        <v>1</v>
      </c>
      <c r="J26" s="13">
        <v>1</v>
      </c>
      <c r="K26" s="13">
        <v>5</v>
      </c>
      <c r="L26" s="13">
        <v>8</v>
      </c>
      <c r="M26" s="13">
        <v>7</v>
      </c>
      <c r="N26" s="15">
        <v>6</v>
      </c>
      <c r="O26" s="14">
        <v>12</v>
      </c>
      <c r="P26" s="13">
        <v>3</v>
      </c>
      <c r="Q26" s="13">
        <v>2</v>
      </c>
      <c r="R26" s="13">
        <v>0</v>
      </c>
      <c r="S26" s="13">
        <v>2</v>
      </c>
      <c r="T26" s="13">
        <v>7</v>
      </c>
      <c r="U26" s="13">
        <v>1</v>
      </c>
      <c r="V26" s="13">
        <v>0</v>
      </c>
      <c r="W26" s="13">
        <v>0</v>
      </c>
      <c r="X26" s="13">
        <v>0</v>
      </c>
      <c r="Y26" s="13">
        <v>3</v>
      </c>
      <c r="Z26" s="15">
        <v>4</v>
      </c>
      <c r="AA26" s="14">
        <v>19</v>
      </c>
      <c r="AB26" s="13">
        <v>2</v>
      </c>
      <c r="AC26" s="13">
        <v>0</v>
      </c>
      <c r="AD26" s="13">
        <v>1</v>
      </c>
      <c r="AE26" s="13">
        <v>1</v>
      </c>
      <c r="AF26" s="15">
        <v>0</v>
      </c>
      <c r="AG26" s="14">
        <v>11</v>
      </c>
      <c r="AH26" s="13">
        <v>11</v>
      </c>
      <c r="AI26" s="13">
        <v>5</v>
      </c>
      <c r="AJ26" s="13">
        <v>6</v>
      </c>
      <c r="AK26" s="13">
        <v>4</v>
      </c>
      <c r="AL26" s="15">
        <v>6</v>
      </c>
      <c r="AM26" s="14">
        <v>21</v>
      </c>
      <c r="AN26" s="15">
        <v>0</v>
      </c>
    </row>
    <row r="27" spans="1:40" ht="15" customHeight="1" x14ac:dyDescent="0.3">
      <c r="A27" s="2" t="s">
        <v>329</v>
      </c>
      <c r="B27" s="9"/>
      <c r="C27" s="16">
        <v>0.03</v>
      </c>
      <c r="D27" s="17">
        <v>0.02</v>
      </c>
      <c r="E27" s="18">
        <v>0.04</v>
      </c>
      <c r="F27" s="17">
        <v>0.04</v>
      </c>
      <c r="G27" s="16">
        <v>0.04</v>
      </c>
      <c r="H27" s="16">
        <v>0.05</v>
      </c>
      <c r="I27" s="16">
        <v>0.01</v>
      </c>
      <c r="J27" s="16">
        <v>0.01</v>
      </c>
      <c r="K27" s="16">
        <v>0.03</v>
      </c>
      <c r="L27" s="16">
        <v>0.04</v>
      </c>
      <c r="M27" s="16">
        <v>0.03</v>
      </c>
      <c r="N27" s="18">
        <v>0.02</v>
      </c>
      <c r="O27" s="17">
        <v>0.03</v>
      </c>
      <c r="P27" s="16">
        <v>0.02</v>
      </c>
      <c r="Q27" s="16">
        <v>0.03</v>
      </c>
      <c r="R27" s="16">
        <v>0</v>
      </c>
      <c r="S27" s="16">
        <v>0.04</v>
      </c>
      <c r="T27" s="16">
        <v>0.05</v>
      </c>
      <c r="U27" s="16">
        <v>0.02</v>
      </c>
      <c r="V27" s="16">
        <v>0</v>
      </c>
      <c r="W27" s="16">
        <v>0</v>
      </c>
      <c r="X27" s="16">
        <v>0</v>
      </c>
      <c r="Y27" s="16">
        <v>0.06</v>
      </c>
      <c r="Z27" s="18">
        <v>0.03</v>
      </c>
      <c r="AA27" s="17">
        <v>0.03</v>
      </c>
      <c r="AB27" s="16">
        <v>0.02</v>
      </c>
      <c r="AC27" s="16">
        <v>0</v>
      </c>
      <c r="AD27" s="16">
        <v>0.02</v>
      </c>
      <c r="AE27" s="16">
        <v>0.03</v>
      </c>
      <c r="AF27" s="18">
        <v>0</v>
      </c>
      <c r="AG27" s="17">
        <v>0.03</v>
      </c>
      <c r="AH27" s="16">
        <v>0.04</v>
      </c>
      <c r="AI27" s="16">
        <v>0.02</v>
      </c>
      <c r="AJ27" s="16">
        <v>0.03</v>
      </c>
      <c r="AK27" s="16">
        <v>0.03</v>
      </c>
      <c r="AL27" s="18">
        <v>0.04</v>
      </c>
      <c r="AM27" s="17">
        <v>0.03</v>
      </c>
      <c r="AN27" s="18">
        <v>0</v>
      </c>
    </row>
    <row r="28" spans="1:40" ht="15" customHeight="1" x14ac:dyDescent="0.3">
      <c r="A28" s="2" t="s">
        <v>329</v>
      </c>
      <c r="B28" s="9"/>
      <c r="D28" s="22"/>
      <c r="E28" s="9"/>
      <c r="F28" s="22"/>
      <c r="N28" s="9"/>
      <c r="O28" s="22"/>
      <c r="Y28" s="12" t="s">
        <v>387</v>
      </c>
      <c r="Z28" s="9"/>
      <c r="AA28" s="22"/>
      <c r="AF28" s="9"/>
      <c r="AG28" s="22"/>
      <c r="AL28" s="9"/>
      <c r="AM28" s="22"/>
      <c r="AN28" s="9"/>
    </row>
    <row r="29" spans="1:40" ht="15" customHeight="1" x14ac:dyDescent="0.3">
      <c r="A29" s="2" t="s">
        <v>329</v>
      </c>
      <c r="B29" s="9" t="s">
        <v>960</v>
      </c>
      <c r="C29" s="13">
        <v>234</v>
      </c>
      <c r="D29" s="14">
        <v>98</v>
      </c>
      <c r="E29" s="15">
        <v>136</v>
      </c>
      <c r="F29" s="14">
        <v>19</v>
      </c>
      <c r="G29" s="13">
        <v>38</v>
      </c>
      <c r="H29" s="13">
        <v>41</v>
      </c>
      <c r="I29" s="13">
        <v>33</v>
      </c>
      <c r="J29" s="13">
        <v>31</v>
      </c>
      <c r="K29" s="13">
        <v>72</v>
      </c>
      <c r="L29" s="13">
        <v>57</v>
      </c>
      <c r="M29" s="13">
        <v>73</v>
      </c>
      <c r="N29" s="15">
        <v>103</v>
      </c>
      <c r="O29" s="14">
        <v>154</v>
      </c>
      <c r="P29" s="13">
        <v>42</v>
      </c>
      <c r="Q29" s="13">
        <v>19</v>
      </c>
      <c r="R29" s="13">
        <v>5</v>
      </c>
      <c r="S29" s="13">
        <v>13</v>
      </c>
      <c r="T29" s="13">
        <v>38</v>
      </c>
      <c r="U29" s="13">
        <v>19</v>
      </c>
      <c r="V29" s="13">
        <v>1</v>
      </c>
      <c r="W29" s="13">
        <v>3</v>
      </c>
      <c r="X29" s="13">
        <v>28</v>
      </c>
      <c r="Y29" s="13">
        <v>14</v>
      </c>
      <c r="Z29" s="15">
        <v>53</v>
      </c>
      <c r="AA29" s="14">
        <v>177</v>
      </c>
      <c r="AB29" s="13">
        <v>57</v>
      </c>
      <c r="AC29" s="13">
        <v>6</v>
      </c>
      <c r="AD29" s="13">
        <v>34</v>
      </c>
      <c r="AE29" s="13">
        <v>15</v>
      </c>
      <c r="AF29" s="15">
        <v>2</v>
      </c>
      <c r="AG29" s="14">
        <v>134</v>
      </c>
      <c r="AH29" s="13">
        <v>100</v>
      </c>
      <c r="AI29" s="13">
        <v>63</v>
      </c>
      <c r="AJ29" s="13">
        <v>71</v>
      </c>
      <c r="AK29" s="13">
        <v>47</v>
      </c>
      <c r="AL29" s="15">
        <v>54</v>
      </c>
      <c r="AM29" s="14">
        <v>234</v>
      </c>
      <c r="AN29" s="15">
        <v>0</v>
      </c>
    </row>
    <row r="30" spans="1:40" ht="15" customHeight="1" x14ac:dyDescent="0.3">
      <c r="A30" s="2" t="s">
        <v>329</v>
      </c>
      <c r="B30" s="9"/>
      <c r="C30" s="16">
        <v>0.33</v>
      </c>
      <c r="D30" s="17">
        <v>0.32</v>
      </c>
      <c r="E30" s="18">
        <v>0.33</v>
      </c>
      <c r="F30" s="17">
        <v>0.28999999999999998</v>
      </c>
      <c r="G30" s="16">
        <v>0.28000000000000003</v>
      </c>
      <c r="H30" s="16">
        <v>0.37</v>
      </c>
      <c r="I30" s="16">
        <v>0.31</v>
      </c>
      <c r="J30" s="16">
        <v>0.3</v>
      </c>
      <c r="K30" s="16">
        <v>0.38</v>
      </c>
      <c r="L30" s="16">
        <v>0.28000000000000003</v>
      </c>
      <c r="M30" s="16">
        <v>0.34</v>
      </c>
      <c r="N30" s="18">
        <v>0.35</v>
      </c>
      <c r="O30" s="17">
        <v>0.35</v>
      </c>
      <c r="P30" s="16">
        <v>0.3</v>
      </c>
      <c r="Q30" s="16">
        <v>0.31</v>
      </c>
      <c r="R30" s="16">
        <v>0.42</v>
      </c>
      <c r="S30" s="16">
        <v>0.24</v>
      </c>
      <c r="T30" s="16">
        <v>0.3</v>
      </c>
      <c r="U30" s="16">
        <v>0.36</v>
      </c>
      <c r="V30" s="16">
        <v>1</v>
      </c>
      <c r="W30" s="16">
        <v>0.3</v>
      </c>
      <c r="X30" s="16">
        <v>0.4</v>
      </c>
      <c r="Y30" s="16">
        <v>0.31</v>
      </c>
      <c r="Z30" s="18">
        <v>0.38</v>
      </c>
      <c r="AA30" s="19">
        <v>0.3</v>
      </c>
      <c r="AB30" s="20">
        <v>0.45</v>
      </c>
      <c r="AC30" s="16">
        <v>0.33</v>
      </c>
      <c r="AD30" s="20">
        <v>0.5</v>
      </c>
      <c r="AE30" s="20">
        <v>0.5</v>
      </c>
      <c r="AF30" s="18">
        <v>0.17</v>
      </c>
      <c r="AG30" s="17">
        <v>0.32</v>
      </c>
      <c r="AH30" s="16">
        <v>0.35</v>
      </c>
      <c r="AI30" s="16">
        <v>0.32</v>
      </c>
      <c r="AJ30" s="16">
        <v>0.31</v>
      </c>
      <c r="AK30" s="16">
        <v>0.35</v>
      </c>
      <c r="AL30" s="18">
        <v>0.35</v>
      </c>
      <c r="AM30" s="17">
        <v>0.33</v>
      </c>
      <c r="AN30" s="18">
        <v>0</v>
      </c>
    </row>
    <row r="31" spans="1:40" ht="15" customHeight="1" x14ac:dyDescent="0.3">
      <c r="A31" s="2" t="s">
        <v>329</v>
      </c>
      <c r="B31" s="9"/>
      <c r="D31" s="22"/>
      <c r="E31" s="9"/>
      <c r="F31" s="22"/>
      <c r="K31" s="12" t="s">
        <v>383</v>
      </c>
      <c r="N31" s="9"/>
      <c r="O31" s="22"/>
      <c r="Z31" s="9"/>
      <c r="AA31" s="22"/>
      <c r="AB31" s="12" t="s">
        <v>377</v>
      </c>
      <c r="AD31" s="12" t="s">
        <v>377</v>
      </c>
      <c r="AE31" s="12" t="s">
        <v>377</v>
      </c>
      <c r="AF31" s="9"/>
      <c r="AG31" s="22"/>
      <c r="AL31" s="9"/>
      <c r="AM31" s="22"/>
      <c r="AN31" s="9"/>
    </row>
    <row r="32" spans="1:40" ht="15" customHeight="1" x14ac:dyDescent="0.3">
      <c r="A32" s="2" t="s">
        <v>329</v>
      </c>
      <c r="B32" s="9" t="s">
        <v>970</v>
      </c>
      <c r="C32" s="13">
        <v>235</v>
      </c>
      <c r="D32" s="14">
        <v>98</v>
      </c>
      <c r="E32" s="15">
        <v>137</v>
      </c>
      <c r="F32" s="14">
        <v>24</v>
      </c>
      <c r="G32" s="13">
        <v>48</v>
      </c>
      <c r="H32" s="13">
        <v>35</v>
      </c>
      <c r="I32" s="13">
        <v>30</v>
      </c>
      <c r="J32" s="13">
        <v>38</v>
      </c>
      <c r="K32" s="13">
        <v>59</v>
      </c>
      <c r="L32" s="13">
        <v>73</v>
      </c>
      <c r="M32" s="13">
        <v>65</v>
      </c>
      <c r="N32" s="15">
        <v>97</v>
      </c>
      <c r="O32" s="14">
        <v>137</v>
      </c>
      <c r="P32" s="13">
        <v>56</v>
      </c>
      <c r="Q32" s="13">
        <v>22</v>
      </c>
      <c r="R32" s="13">
        <v>2</v>
      </c>
      <c r="S32" s="13">
        <v>21</v>
      </c>
      <c r="T32" s="13">
        <v>42</v>
      </c>
      <c r="U32" s="13">
        <v>19</v>
      </c>
      <c r="V32" s="13">
        <v>0</v>
      </c>
      <c r="W32" s="13">
        <v>2</v>
      </c>
      <c r="X32" s="13">
        <v>25</v>
      </c>
      <c r="Y32" s="13">
        <v>14</v>
      </c>
      <c r="Z32" s="15">
        <v>31</v>
      </c>
      <c r="AA32" s="14">
        <v>201</v>
      </c>
      <c r="AB32" s="13">
        <v>33</v>
      </c>
      <c r="AC32" s="13">
        <v>3</v>
      </c>
      <c r="AD32" s="13">
        <v>21</v>
      </c>
      <c r="AE32" s="13">
        <v>8</v>
      </c>
      <c r="AF32" s="15">
        <v>2</v>
      </c>
      <c r="AG32" s="14">
        <v>151</v>
      </c>
      <c r="AH32" s="13">
        <v>83</v>
      </c>
      <c r="AI32" s="13">
        <v>69</v>
      </c>
      <c r="AJ32" s="13">
        <v>82</v>
      </c>
      <c r="AK32" s="13">
        <v>42</v>
      </c>
      <c r="AL32" s="15">
        <v>42</v>
      </c>
      <c r="AM32" s="14">
        <v>235</v>
      </c>
      <c r="AN32" s="15">
        <v>0</v>
      </c>
    </row>
    <row r="33" spans="1:40" ht="15" customHeight="1" x14ac:dyDescent="0.3">
      <c r="A33" s="2" t="s">
        <v>329</v>
      </c>
      <c r="B33" s="9"/>
      <c r="C33" s="16">
        <v>0.33</v>
      </c>
      <c r="D33" s="17">
        <v>0.33</v>
      </c>
      <c r="E33" s="18">
        <v>0.33</v>
      </c>
      <c r="F33" s="17">
        <v>0.36</v>
      </c>
      <c r="G33" s="16">
        <v>0.36</v>
      </c>
      <c r="H33" s="16">
        <v>0.32</v>
      </c>
      <c r="I33" s="16">
        <v>0.28000000000000003</v>
      </c>
      <c r="J33" s="16">
        <v>0.37</v>
      </c>
      <c r="K33" s="16">
        <v>0.31</v>
      </c>
      <c r="L33" s="16">
        <v>0.36</v>
      </c>
      <c r="M33" s="16">
        <v>0.3</v>
      </c>
      <c r="N33" s="18">
        <v>0.33</v>
      </c>
      <c r="O33" s="17">
        <v>0.31</v>
      </c>
      <c r="P33" s="16">
        <v>0.4</v>
      </c>
      <c r="Q33" s="16">
        <v>0.36</v>
      </c>
      <c r="R33" s="16">
        <v>0.17</v>
      </c>
      <c r="S33" s="16">
        <v>0.4</v>
      </c>
      <c r="T33" s="16">
        <v>0.33</v>
      </c>
      <c r="U33" s="16">
        <v>0.35</v>
      </c>
      <c r="V33" s="16">
        <v>0</v>
      </c>
      <c r="W33" s="16">
        <v>0.28000000000000003</v>
      </c>
      <c r="X33" s="16">
        <v>0.37</v>
      </c>
      <c r="Y33" s="16">
        <v>0.3</v>
      </c>
      <c r="Z33" s="21">
        <v>0.22</v>
      </c>
      <c r="AA33" s="17">
        <v>0.34</v>
      </c>
      <c r="AB33" s="16">
        <v>0.26</v>
      </c>
      <c r="AC33" s="16">
        <v>0.17</v>
      </c>
      <c r="AD33" s="16">
        <v>0.3</v>
      </c>
      <c r="AE33" s="16">
        <v>0.25</v>
      </c>
      <c r="AF33" s="18">
        <v>0.2</v>
      </c>
      <c r="AG33" s="17">
        <v>0.36</v>
      </c>
      <c r="AH33" s="16">
        <v>0.28999999999999998</v>
      </c>
      <c r="AI33" s="16">
        <v>0.35</v>
      </c>
      <c r="AJ33" s="16">
        <v>0.36</v>
      </c>
      <c r="AK33" s="16">
        <v>0.31</v>
      </c>
      <c r="AL33" s="18">
        <v>0.27</v>
      </c>
      <c r="AM33" s="17">
        <v>0.33</v>
      </c>
      <c r="AN33" s="18">
        <v>0</v>
      </c>
    </row>
    <row r="34" spans="1:40" ht="15" customHeight="1" x14ac:dyDescent="0.3">
      <c r="A34" s="2" t="s">
        <v>329</v>
      </c>
      <c r="B34" s="9"/>
      <c r="C34" s="28"/>
      <c r="D34" s="29"/>
      <c r="E34" s="30"/>
      <c r="F34" s="29"/>
      <c r="G34" s="28"/>
      <c r="H34" s="28"/>
      <c r="I34" s="28"/>
      <c r="J34" s="28"/>
      <c r="K34" s="28"/>
      <c r="L34" s="28"/>
      <c r="M34" s="28"/>
      <c r="N34" s="30"/>
      <c r="O34" s="29"/>
      <c r="P34" s="47" t="s">
        <v>389</v>
      </c>
      <c r="Q34" s="47" t="s">
        <v>389</v>
      </c>
      <c r="R34" s="28"/>
      <c r="S34" s="47" t="s">
        <v>389</v>
      </c>
      <c r="T34" s="47" t="s">
        <v>389</v>
      </c>
      <c r="U34" s="28"/>
      <c r="V34" s="28"/>
      <c r="W34" s="28"/>
      <c r="X34" s="47" t="s">
        <v>389</v>
      </c>
      <c r="Y34" s="28"/>
      <c r="Z34" s="30"/>
      <c r="AA34" s="29"/>
      <c r="AB34" s="28"/>
      <c r="AC34" s="28"/>
      <c r="AD34" s="28"/>
      <c r="AE34" s="28"/>
      <c r="AF34" s="30"/>
      <c r="AG34" s="29"/>
      <c r="AH34" s="28"/>
      <c r="AI34" s="28"/>
      <c r="AJ34" s="28"/>
      <c r="AK34" s="28"/>
      <c r="AL34" s="30"/>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8400-000000000000}"/>
  </hyperlinks>
  <pageMargins left="0.7" right="0.7" top="0.75" bottom="0.75" header="0.3" footer="0.3"/>
  <headerFooter>
    <oddHeader>&amp;L&amp;"Aptos"&amp;12&amp;K000000 Classification: CONFIDENTIAL&amp;1#_x000D_</oddHeader>
  </headerFooter>
</worksheet>
</file>

<file path=xl/worksheets/sheet1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500-000000000000}">
  <dimension ref="A1:AN35"/>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1434</v>
      </c>
    </row>
    <row r="4" spans="1:40" x14ac:dyDescent="0.3">
      <c r="A4" s="2" t="s">
        <v>329</v>
      </c>
      <c r="B4" s="2" t="s">
        <v>1435</v>
      </c>
    </row>
    <row r="5" spans="1:40" x14ac:dyDescent="0.3">
      <c r="A5" s="2" t="s">
        <v>329</v>
      </c>
      <c r="B5" s="2" t="s">
        <v>99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86</v>
      </c>
      <c r="D9" s="14">
        <v>42</v>
      </c>
      <c r="E9" s="15">
        <v>44</v>
      </c>
      <c r="F9" s="14">
        <v>6</v>
      </c>
      <c r="G9" s="13">
        <v>5</v>
      </c>
      <c r="H9" s="13">
        <v>13</v>
      </c>
      <c r="I9" s="13">
        <v>16</v>
      </c>
      <c r="J9" s="13">
        <v>14</v>
      </c>
      <c r="K9" s="13">
        <v>32</v>
      </c>
      <c r="L9" s="13">
        <v>11</v>
      </c>
      <c r="M9" s="13">
        <v>29</v>
      </c>
      <c r="N9" s="15">
        <v>46</v>
      </c>
      <c r="O9" s="14">
        <v>59</v>
      </c>
      <c r="P9" s="13">
        <v>13</v>
      </c>
      <c r="Q9" s="13">
        <v>5</v>
      </c>
      <c r="R9" s="13">
        <v>0</v>
      </c>
      <c r="S9" s="13">
        <v>9</v>
      </c>
      <c r="T9" s="13">
        <v>14</v>
      </c>
      <c r="U9" s="13">
        <v>4</v>
      </c>
      <c r="V9" s="13">
        <v>0</v>
      </c>
      <c r="W9" s="13">
        <v>2</v>
      </c>
      <c r="X9" s="13">
        <v>10</v>
      </c>
      <c r="Y9" s="13">
        <v>14</v>
      </c>
      <c r="Z9" s="15">
        <v>15</v>
      </c>
      <c r="AA9" s="14">
        <v>72</v>
      </c>
      <c r="AB9" s="13">
        <v>14</v>
      </c>
      <c r="AC9" s="13">
        <v>3</v>
      </c>
      <c r="AD9" s="13">
        <v>6</v>
      </c>
      <c r="AE9" s="13">
        <v>4</v>
      </c>
      <c r="AF9" s="15">
        <v>1</v>
      </c>
      <c r="AG9" s="14">
        <v>52</v>
      </c>
      <c r="AH9" s="13">
        <v>34</v>
      </c>
      <c r="AI9" s="13">
        <v>26</v>
      </c>
      <c r="AJ9" s="13">
        <v>26</v>
      </c>
      <c r="AK9" s="13">
        <v>15</v>
      </c>
      <c r="AL9" s="15">
        <v>19</v>
      </c>
      <c r="AM9" s="14">
        <v>86</v>
      </c>
      <c r="AN9" s="15">
        <v>0</v>
      </c>
    </row>
    <row r="10" spans="1:40" ht="15" customHeight="1" x14ac:dyDescent="0.3">
      <c r="A10" s="2" t="s">
        <v>329</v>
      </c>
      <c r="B10" s="9" t="s">
        <v>338</v>
      </c>
      <c r="C10" s="13">
        <v>85</v>
      </c>
      <c r="D10" s="14">
        <v>42</v>
      </c>
      <c r="E10" s="15">
        <v>43</v>
      </c>
      <c r="F10" s="14">
        <v>6</v>
      </c>
      <c r="G10" s="13">
        <v>5</v>
      </c>
      <c r="H10" s="13">
        <v>13</v>
      </c>
      <c r="I10" s="13">
        <v>16</v>
      </c>
      <c r="J10" s="13">
        <v>13</v>
      </c>
      <c r="K10" s="13">
        <v>32</v>
      </c>
      <c r="L10" s="13">
        <v>11</v>
      </c>
      <c r="M10" s="13">
        <v>29</v>
      </c>
      <c r="N10" s="15">
        <v>45</v>
      </c>
      <c r="O10" s="14">
        <v>60</v>
      </c>
      <c r="P10" s="13">
        <v>12</v>
      </c>
      <c r="Q10" s="13">
        <v>5</v>
      </c>
      <c r="R10" s="13">
        <v>0</v>
      </c>
      <c r="S10" s="13">
        <v>9</v>
      </c>
      <c r="T10" s="13">
        <v>13</v>
      </c>
      <c r="U10" s="13">
        <v>4</v>
      </c>
      <c r="V10" s="13">
        <v>0</v>
      </c>
      <c r="W10" s="13">
        <v>2</v>
      </c>
      <c r="X10" s="13">
        <v>10</v>
      </c>
      <c r="Y10" s="13">
        <v>13</v>
      </c>
      <c r="Z10" s="15">
        <v>16</v>
      </c>
      <c r="AA10" s="14">
        <v>71</v>
      </c>
      <c r="AB10" s="13">
        <v>14</v>
      </c>
      <c r="AC10" s="13">
        <v>3</v>
      </c>
      <c r="AD10" s="13">
        <v>6</v>
      </c>
      <c r="AE10" s="13">
        <v>3</v>
      </c>
      <c r="AF10" s="15">
        <v>2</v>
      </c>
      <c r="AG10" s="14">
        <v>51</v>
      </c>
      <c r="AH10" s="13">
        <v>35</v>
      </c>
      <c r="AI10" s="13">
        <v>24</v>
      </c>
      <c r="AJ10" s="13">
        <v>27</v>
      </c>
      <c r="AK10" s="13">
        <v>17</v>
      </c>
      <c r="AL10" s="15">
        <v>18</v>
      </c>
      <c r="AM10" s="14">
        <v>85</v>
      </c>
      <c r="AN10" s="15">
        <v>0</v>
      </c>
    </row>
    <row r="11" spans="1:40" ht="15" customHeight="1" x14ac:dyDescent="0.3">
      <c r="A11" s="2" t="s">
        <v>329</v>
      </c>
      <c r="B11" s="9" t="s">
        <v>909</v>
      </c>
      <c r="C11" s="13">
        <v>27</v>
      </c>
      <c r="D11" s="14">
        <v>19</v>
      </c>
      <c r="E11" s="15">
        <v>8</v>
      </c>
      <c r="F11" s="14">
        <v>2</v>
      </c>
      <c r="G11" s="13">
        <v>3</v>
      </c>
      <c r="H11" s="13">
        <v>5</v>
      </c>
      <c r="I11" s="13">
        <v>4</v>
      </c>
      <c r="J11" s="13">
        <v>4</v>
      </c>
      <c r="K11" s="13">
        <v>10</v>
      </c>
      <c r="L11" s="13">
        <v>5</v>
      </c>
      <c r="M11" s="13">
        <v>9</v>
      </c>
      <c r="N11" s="15">
        <v>14</v>
      </c>
      <c r="O11" s="14">
        <v>17</v>
      </c>
      <c r="P11" s="13">
        <v>5</v>
      </c>
      <c r="Q11" s="13">
        <v>1</v>
      </c>
      <c r="R11" s="13">
        <v>0</v>
      </c>
      <c r="S11" s="13">
        <v>3</v>
      </c>
      <c r="T11" s="13">
        <v>5</v>
      </c>
      <c r="U11" s="13">
        <v>1</v>
      </c>
      <c r="V11" s="13">
        <v>0</v>
      </c>
      <c r="W11" s="13">
        <v>1</v>
      </c>
      <c r="X11" s="13">
        <v>1</v>
      </c>
      <c r="Y11" s="13">
        <v>4</v>
      </c>
      <c r="Z11" s="15">
        <v>7</v>
      </c>
      <c r="AA11" s="14">
        <v>21</v>
      </c>
      <c r="AB11" s="13">
        <v>7</v>
      </c>
      <c r="AC11" s="13">
        <v>2</v>
      </c>
      <c r="AD11" s="13">
        <v>2</v>
      </c>
      <c r="AE11" s="13">
        <v>1</v>
      </c>
      <c r="AF11" s="15">
        <v>2</v>
      </c>
      <c r="AG11" s="14">
        <v>18</v>
      </c>
      <c r="AH11" s="13">
        <v>9</v>
      </c>
      <c r="AI11" s="13">
        <v>12</v>
      </c>
      <c r="AJ11" s="13">
        <v>6</v>
      </c>
      <c r="AK11" s="13">
        <v>5</v>
      </c>
      <c r="AL11" s="15">
        <v>4</v>
      </c>
      <c r="AM11" s="14">
        <v>27</v>
      </c>
      <c r="AN11" s="15">
        <v>0</v>
      </c>
    </row>
    <row r="12" spans="1:40" ht="15" customHeight="1" x14ac:dyDescent="0.3">
      <c r="A12" s="2" t="s">
        <v>329</v>
      </c>
      <c r="B12" s="9"/>
      <c r="C12" s="16">
        <v>0.32</v>
      </c>
      <c r="D12" s="19">
        <v>0.46</v>
      </c>
      <c r="E12" s="21">
        <v>0.18</v>
      </c>
      <c r="F12" s="17">
        <v>0.32</v>
      </c>
      <c r="G12" s="16">
        <v>0.57999999999999996</v>
      </c>
      <c r="H12" s="16">
        <v>0.37</v>
      </c>
      <c r="I12" s="16">
        <v>0.24</v>
      </c>
      <c r="J12" s="16">
        <v>0.32</v>
      </c>
      <c r="K12" s="16">
        <v>0.3</v>
      </c>
      <c r="L12" s="16">
        <v>0.44</v>
      </c>
      <c r="M12" s="16">
        <v>0.3</v>
      </c>
      <c r="N12" s="18">
        <v>0.3</v>
      </c>
      <c r="O12" s="17">
        <v>0.28000000000000003</v>
      </c>
      <c r="P12" s="16">
        <v>0.39</v>
      </c>
      <c r="Q12" s="16">
        <v>0.19</v>
      </c>
      <c r="R12" s="16">
        <v>0</v>
      </c>
      <c r="S12" s="16">
        <v>0.3</v>
      </c>
      <c r="T12" s="16">
        <v>0.41</v>
      </c>
      <c r="U12" s="16">
        <v>0.24</v>
      </c>
      <c r="V12" s="16">
        <v>0</v>
      </c>
      <c r="W12" s="16">
        <v>0.46</v>
      </c>
      <c r="X12" s="16">
        <v>0.11</v>
      </c>
      <c r="Y12" s="16">
        <v>0.28000000000000003</v>
      </c>
      <c r="Z12" s="18">
        <v>0.41</v>
      </c>
      <c r="AA12" s="17">
        <v>0.28999999999999998</v>
      </c>
      <c r="AB12" s="16">
        <v>0.47</v>
      </c>
      <c r="AC12" s="16">
        <v>0.62</v>
      </c>
      <c r="AD12" s="16">
        <v>0.34</v>
      </c>
      <c r="AE12" s="16">
        <v>0.28000000000000003</v>
      </c>
      <c r="AF12" s="18">
        <v>1</v>
      </c>
      <c r="AG12" s="17">
        <v>0.36</v>
      </c>
      <c r="AH12" s="16">
        <v>0.26</v>
      </c>
      <c r="AI12" s="16">
        <v>0.51</v>
      </c>
      <c r="AJ12" s="16">
        <v>0.23</v>
      </c>
      <c r="AK12" s="16">
        <v>0.3</v>
      </c>
      <c r="AL12" s="18">
        <v>0.22</v>
      </c>
      <c r="AM12" s="17">
        <v>0.32</v>
      </c>
      <c r="AN12" s="18">
        <v>0</v>
      </c>
    </row>
    <row r="13" spans="1:40" ht="15" customHeight="1" x14ac:dyDescent="0.3">
      <c r="A13" s="2" t="s">
        <v>329</v>
      </c>
      <c r="B13" s="9"/>
      <c r="D13" s="10" t="s">
        <v>378</v>
      </c>
      <c r="E13" s="9"/>
      <c r="F13" s="22"/>
      <c r="N13" s="9"/>
      <c r="O13" s="22"/>
      <c r="Z13" s="9"/>
      <c r="AA13" s="22"/>
      <c r="AF13" s="9"/>
      <c r="AG13" s="22"/>
      <c r="AL13" s="9"/>
      <c r="AM13" s="22"/>
      <c r="AN13" s="9"/>
    </row>
    <row r="14" spans="1:40" ht="15" customHeight="1" x14ac:dyDescent="0.3">
      <c r="A14" s="2" t="s">
        <v>329</v>
      </c>
      <c r="B14" s="9" t="s">
        <v>922</v>
      </c>
      <c r="C14" s="13">
        <v>7</v>
      </c>
      <c r="D14" s="14">
        <v>4</v>
      </c>
      <c r="E14" s="15">
        <v>2</v>
      </c>
      <c r="F14" s="14">
        <v>1</v>
      </c>
      <c r="G14" s="13">
        <v>0</v>
      </c>
      <c r="H14" s="13">
        <v>0</v>
      </c>
      <c r="I14" s="13">
        <v>1</v>
      </c>
      <c r="J14" s="13">
        <v>0</v>
      </c>
      <c r="K14" s="13">
        <v>4</v>
      </c>
      <c r="L14" s="13">
        <v>1</v>
      </c>
      <c r="M14" s="13">
        <v>1</v>
      </c>
      <c r="N14" s="15">
        <v>4</v>
      </c>
      <c r="O14" s="14">
        <v>6</v>
      </c>
      <c r="P14" s="13">
        <v>1</v>
      </c>
      <c r="Q14" s="13">
        <v>0</v>
      </c>
      <c r="R14" s="13">
        <v>0</v>
      </c>
      <c r="S14" s="13">
        <v>1</v>
      </c>
      <c r="T14" s="13">
        <v>0</v>
      </c>
      <c r="U14" s="13">
        <v>0</v>
      </c>
      <c r="V14" s="13">
        <v>0</v>
      </c>
      <c r="W14" s="13">
        <v>0</v>
      </c>
      <c r="X14" s="13">
        <v>0</v>
      </c>
      <c r="Y14" s="13">
        <v>0</v>
      </c>
      <c r="Z14" s="15">
        <v>4</v>
      </c>
      <c r="AA14" s="14">
        <v>7</v>
      </c>
      <c r="AB14" s="13">
        <v>0</v>
      </c>
      <c r="AC14" s="13">
        <v>0</v>
      </c>
      <c r="AD14" s="13">
        <v>0</v>
      </c>
      <c r="AE14" s="13">
        <v>0</v>
      </c>
      <c r="AF14" s="15">
        <v>0</v>
      </c>
      <c r="AG14" s="14">
        <v>3</v>
      </c>
      <c r="AH14" s="13">
        <v>3</v>
      </c>
      <c r="AI14" s="13">
        <v>1</v>
      </c>
      <c r="AJ14" s="13">
        <v>2</v>
      </c>
      <c r="AK14" s="13">
        <v>1</v>
      </c>
      <c r="AL14" s="15">
        <v>2</v>
      </c>
      <c r="AM14" s="14">
        <v>7</v>
      </c>
      <c r="AN14" s="15">
        <v>0</v>
      </c>
    </row>
    <row r="15" spans="1:40" ht="15" customHeight="1" x14ac:dyDescent="0.3">
      <c r="A15" s="2" t="s">
        <v>329</v>
      </c>
      <c r="B15" s="9"/>
      <c r="C15" s="16">
        <v>0.08</v>
      </c>
      <c r="D15" s="17">
        <v>0.1</v>
      </c>
      <c r="E15" s="18">
        <v>0.05</v>
      </c>
      <c r="F15" s="17">
        <v>0.18</v>
      </c>
      <c r="G15" s="16">
        <v>0</v>
      </c>
      <c r="H15" s="16">
        <v>0</v>
      </c>
      <c r="I15" s="16">
        <v>7.0000000000000007E-2</v>
      </c>
      <c r="J15" s="16">
        <v>0</v>
      </c>
      <c r="K15" s="16">
        <v>0.14000000000000001</v>
      </c>
      <c r="L15" s="16">
        <v>0.1</v>
      </c>
      <c r="M15" s="16">
        <v>0.04</v>
      </c>
      <c r="N15" s="18">
        <v>0.1</v>
      </c>
      <c r="O15" s="17">
        <v>0.09</v>
      </c>
      <c r="P15" s="16">
        <v>0.08</v>
      </c>
      <c r="Q15" s="16">
        <v>0</v>
      </c>
      <c r="R15" s="16">
        <v>0</v>
      </c>
      <c r="S15" s="16">
        <v>0.12</v>
      </c>
      <c r="T15" s="16">
        <v>0</v>
      </c>
      <c r="U15" s="16">
        <v>0</v>
      </c>
      <c r="V15" s="16">
        <v>0</v>
      </c>
      <c r="W15" s="16">
        <v>0</v>
      </c>
      <c r="X15" s="16">
        <v>0</v>
      </c>
      <c r="Y15" s="16">
        <v>0</v>
      </c>
      <c r="Z15" s="18">
        <v>0.28000000000000003</v>
      </c>
      <c r="AA15" s="17">
        <v>0.09</v>
      </c>
      <c r="AB15" s="16">
        <v>0</v>
      </c>
      <c r="AC15" s="16">
        <v>0</v>
      </c>
      <c r="AD15" s="16">
        <v>0</v>
      </c>
      <c r="AE15" s="16">
        <v>0</v>
      </c>
      <c r="AF15" s="18">
        <v>0</v>
      </c>
      <c r="AG15" s="17">
        <v>0.06</v>
      </c>
      <c r="AH15" s="16">
        <v>0.1</v>
      </c>
      <c r="AI15" s="16">
        <v>0.05</v>
      </c>
      <c r="AJ15" s="16">
        <v>0.08</v>
      </c>
      <c r="AK15" s="16">
        <v>7.0000000000000007E-2</v>
      </c>
      <c r="AL15" s="18">
        <v>0.12</v>
      </c>
      <c r="AM15" s="17">
        <v>0.08</v>
      </c>
      <c r="AN15" s="18">
        <v>0</v>
      </c>
    </row>
    <row r="16" spans="1:40" ht="15" customHeight="1" x14ac:dyDescent="0.3">
      <c r="A16" s="2" t="s">
        <v>329</v>
      </c>
      <c r="B16" s="9" t="s">
        <v>930</v>
      </c>
      <c r="C16" s="13">
        <v>20</v>
      </c>
      <c r="D16" s="14">
        <v>9</v>
      </c>
      <c r="E16" s="15">
        <v>11</v>
      </c>
      <c r="F16" s="14">
        <v>1</v>
      </c>
      <c r="G16" s="13">
        <v>2</v>
      </c>
      <c r="H16" s="13">
        <v>3</v>
      </c>
      <c r="I16" s="13">
        <v>2</v>
      </c>
      <c r="J16" s="13">
        <v>4</v>
      </c>
      <c r="K16" s="13">
        <v>8</v>
      </c>
      <c r="L16" s="13">
        <v>3</v>
      </c>
      <c r="M16" s="13">
        <v>5</v>
      </c>
      <c r="N16" s="15">
        <v>12</v>
      </c>
      <c r="O16" s="14">
        <v>17</v>
      </c>
      <c r="P16" s="13">
        <v>2</v>
      </c>
      <c r="Q16" s="13">
        <v>2</v>
      </c>
      <c r="R16" s="13">
        <v>0</v>
      </c>
      <c r="S16" s="13">
        <v>1</v>
      </c>
      <c r="T16" s="13">
        <v>1</v>
      </c>
      <c r="U16" s="13">
        <v>2</v>
      </c>
      <c r="V16" s="13">
        <v>0</v>
      </c>
      <c r="W16" s="13">
        <v>1</v>
      </c>
      <c r="X16" s="13">
        <v>5</v>
      </c>
      <c r="Y16" s="13">
        <v>4</v>
      </c>
      <c r="Z16" s="15">
        <v>2</v>
      </c>
      <c r="AA16" s="14">
        <v>15</v>
      </c>
      <c r="AB16" s="13">
        <v>5</v>
      </c>
      <c r="AC16" s="13">
        <v>1</v>
      </c>
      <c r="AD16" s="13">
        <v>3</v>
      </c>
      <c r="AE16" s="13">
        <v>1</v>
      </c>
      <c r="AF16" s="15">
        <v>0</v>
      </c>
      <c r="AG16" s="14">
        <v>10</v>
      </c>
      <c r="AH16" s="13">
        <v>9</v>
      </c>
      <c r="AI16" s="13">
        <v>4</v>
      </c>
      <c r="AJ16" s="13">
        <v>7</v>
      </c>
      <c r="AK16" s="13">
        <v>6</v>
      </c>
      <c r="AL16" s="15">
        <v>3</v>
      </c>
      <c r="AM16" s="14">
        <v>20</v>
      </c>
      <c r="AN16" s="15">
        <v>0</v>
      </c>
    </row>
    <row r="17" spans="1:40" ht="15" customHeight="1" x14ac:dyDescent="0.3">
      <c r="A17" s="2" t="s">
        <v>329</v>
      </c>
      <c r="B17" s="9"/>
      <c r="C17" s="16">
        <v>0.23</v>
      </c>
      <c r="D17" s="17">
        <v>0.21</v>
      </c>
      <c r="E17" s="18">
        <v>0.25</v>
      </c>
      <c r="F17" s="17">
        <v>0.16</v>
      </c>
      <c r="G17" s="16">
        <v>0.42</v>
      </c>
      <c r="H17" s="16">
        <v>0.23</v>
      </c>
      <c r="I17" s="16">
        <v>0.13</v>
      </c>
      <c r="J17" s="16">
        <v>0.27</v>
      </c>
      <c r="K17" s="16">
        <v>0.25</v>
      </c>
      <c r="L17" s="16">
        <v>0.27</v>
      </c>
      <c r="M17" s="16">
        <v>0.17</v>
      </c>
      <c r="N17" s="18">
        <v>0.26</v>
      </c>
      <c r="O17" s="17">
        <v>0.28000000000000003</v>
      </c>
      <c r="P17" s="16">
        <v>0.15</v>
      </c>
      <c r="Q17" s="16">
        <v>0.41</v>
      </c>
      <c r="R17" s="16">
        <v>0</v>
      </c>
      <c r="S17" s="16">
        <v>0.12</v>
      </c>
      <c r="T17" s="16">
        <v>0.09</v>
      </c>
      <c r="U17" s="16">
        <v>0.53</v>
      </c>
      <c r="V17" s="16">
        <v>0</v>
      </c>
      <c r="W17" s="16">
        <v>0.54</v>
      </c>
      <c r="X17" s="16">
        <v>0.46</v>
      </c>
      <c r="Y17" s="16">
        <v>0.27</v>
      </c>
      <c r="Z17" s="18">
        <v>0.12</v>
      </c>
      <c r="AA17" s="17">
        <v>0.21</v>
      </c>
      <c r="AB17" s="16">
        <v>0.34</v>
      </c>
      <c r="AC17" s="16">
        <v>0.38</v>
      </c>
      <c r="AD17" s="16">
        <v>0.49</v>
      </c>
      <c r="AE17" s="16">
        <v>0.25</v>
      </c>
      <c r="AF17" s="18">
        <v>0</v>
      </c>
      <c r="AG17" s="17">
        <v>0.21</v>
      </c>
      <c r="AH17" s="16">
        <v>0.26</v>
      </c>
      <c r="AI17" s="16">
        <v>0.15</v>
      </c>
      <c r="AJ17" s="16">
        <v>0.26</v>
      </c>
      <c r="AK17" s="16">
        <v>0.38</v>
      </c>
      <c r="AL17" s="18">
        <v>0.16</v>
      </c>
      <c r="AM17" s="17">
        <v>0.23</v>
      </c>
      <c r="AN17" s="18">
        <v>0</v>
      </c>
    </row>
    <row r="18" spans="1:40" ht="15" customHeight="1" x14ac:dyDescent="0.3">
      <c r="A18" s="2" t="s">
        <v>329</v>
      </c>
      <c r="B18" s="9" t="s">
        <v>940</v>
      </c>
      <c r="C18" s="13">
        <v>12</v>
      </c>
      <c r="D18" s="14">
        <v>5</v>
      </c>
      <c r="E18" s="15">
        <v>7</v>
      </c>
      <c r="F18" s="14">
        <v>2</v>
      </c>
      <c r="G18" s="13">
        <v>0</v>
      </c>
      <c r="H18" s="13">
        <v>2</v>
      </c>
      <c r="I18" s="13">
        <v>3</v>
      </c>
      <c r="J18" s="13">
        <v>1</v>
      </c>
      <c r="K18" s="13">
        <v>4</v>
      </c>
      <c r="L18" s="13">
        <v>2</v>
      </c>
      <c r="M18" s="13">
        <v>5</v>
      </c>
      <c r="N18" s="15">
        <v>5</v>
      </c>
      <c r="O18" s="14">
        <v>8</v>
      </c>
      <c r="P18" s="13">
        <v>2</v>
      </c>
      <c r="Q18" s="13">
        <v>1</v>
      </c>
      <c r="R18" s="13">
        <v>0</v>
      </c>
      <c r="S18" s="13">
        <v>1</v>
      </c>
      <c r="T18" s="13">
        <v>2</v>
      </c>
      <c r="U18" s="13">
        <v>0</v>
      </c>
      <c r="V18" s="13">
        <v>0</v>
      </c>
      <c r="W18" s="13">
        <v>0</v>
      </c>
      <c r="X18" s="13">
        <v>3</v>
      </c>
      <c r="Y18" s="13">
        <v>2</v>
      </c>
      <c r="Z18" s="15">
        <v>1</v>
      </c>
      <c r="AA18" s="14">
        <v>11</v>
      </c>
      <c r="AB18" s="13">
        <v>1</v>
      </c>
      <c r="AC18" s="13">
        <v>0</v>
      </c>
      <c r="AD18" s="13">
        <v>0</v>
      </c>
      <c r="AE18" s="13">
        <v>1</v>
      </c>
      <c r="AF18" s="15">
        <v>0</v>
      </c>
      <c r="AG18" s="14">
        <v>5</v>
      </c>
      <c r="AH18" s="13">
        <v>7</v>
      </c>
      <c r="AI18" s="13">
        <v>2</v>
      </c>
      <c r="AJ18" s="13">
        <v>3</v>
      </c>
      <c r="AK18" s="13">
        <v>3</v>
      </c>
      <c r="AL18" s="15">
        <v>4</v>
      </c>
      <c r="AM18" s="14">
        <v>12</v>
      </c>
      <c r="AN18" s="15">
        <v>0</v>
      </c>
    </row>
    <row r="19" spans="1:40" ht="15" customHeight="1" x14ac:dyDescent="0.3">
      <c r="A19" s="2" t="s">
        <v>329</v>
      </c>
      <c r="B19" s="9"/>
      <c r="C19" s="16">
        <v>0.14000000000000001</v>
      </c>
      <c r="D19" s="17">
        <v>0.11</v>
      </c>
      <c r="E19" s="18">
        <v>0.16</v>
      </c>
      <c r="F19" s="17">
        <v>0.34</v>
      </c>
      <c r="G19" s="16">
        <v>0</v>
      </c>
      <c r="H19" s="16">
        <v>0.13</v>
      </c>
      <c r="I19" s="16">
        <v>0.19</v>
      </c>
      <c r="J19" s="16">
        <v>7.0000000000000007E-2</v>
      </c>
      <c r="K19" s="16">
        <v>0.13</v>
      </c>
      <c r="L19" s="16">
        <v>0.19</v>
      </c>
      <c r="M19" s="16">
        <v>0.16</v>
      </c>
      <c r="N19" s="18">
        <v>0.11</v>
      </c>
      <c r="O19" s="17">
        <v>0.13</v>
      </c>
      <c r="P19" s="16">
        <v>0.16</v>
      </c>
      <c r="Q19" s="16">
        <v>0.19</v>
      </c>
      <c r="R19" s="16">
        <v>0</v>
      </c>
      <c r="S19" s="16">
        <v>0.1</v>
      </c>
      <c r="T19" s="16">
        <v>0.15</v>
      </c>
      <c r="U19" s="16">
        <v>0</v>
      </c>
      <c r="V19" s="16">
        <v>0</v>
      </c>
      <c r="W19" s="16">
        <v>0</v>
      </c>
      <c r="X19" s="16">
        <v>0.32</v>
      </c>
      <c r="Y19" s="16">
        <v>0.13</v>
      </c>
      <c r="Z19" s="18">
        <v>0.06</v>
      </c>
      <c r="AA19" s="17">
        <v>0.16</v>
      </c>
      <c r="AB19" s="16">
        <v>0.06</v>
      </c>
      <c r="AC19" s="16">
        <v>0</v>
      </c>
      <c r="AD19" s="16">
        <v>0</v>
      </c>
      <c r="AE19" s="16">
        <v>0.24</v>
      </c>
      <c r="AF19" s="18">
        <v>0</v>
      </c>
      <c r="AG19" s="17">
        <v>0.1</v>
      </c>
      <c r="AH19" s="16">
        <v>0.2</v>
      </c>
      <c r="AI19" s="16">
        <v>7.0000000000000007E-2</v>
      </c>
      <c r="AJ19" s="16">
        <v>0.12</v>
      </c>
      <c r="AK19" s="16">
        <v>0.2</v>
      </c>
      <c r="AL19" s="18">
        <v>0.2</v>
      </c>
      <c r="AM19" s="17">
        <v>0.14000000000000001</v>
      </c>
      <c r="AN19" s="18">
        <v>0</v>
      </c>
    </row>
    <row r="20" spans="1:40" ht="15" customHeight="1" x14ac:dyDescent="0.3">
      <c r="A20" s="2" t="s">
        <v>329</v>
      </c>
      <c r="B20" s="9" t="s">
        <v>950</v>
      </c>
      <c r="C20" s="13">
        <v>17</v>
      </c>
      <c r="D20" s="14">
        <v>5</v>
      </c>
      <c r="E20" s="15">
        <v>12</v>
      </c>
      <c r="F20" s="14">
        <v>0</v>
      </c>
      <c r="G20" s="13">
        <v>0</v>
      </c>
      <c r="H20" s="13">
        <v>4</v>
      </c>
      <c r="I20" s="13">
        <v>5</v>
      </c>
      <c r="J20" s="13">
        <v>4</v>
      </c>
      <c r="K20" s="13">
        <v>5</v>
      </c>
      <c r="L20" s="13">
        <v>0</v>
      </c>
      <c r="M20" s="13">
        <v>9</v>
      </c>
      <c r="N20" s="15">
        <v>8</v>
      </c>
      <c r="O20" s="14">
        <v>10</v>
      </c>
      <c r="P20" s="13">
        <v>3</v>
      </c>
      <c r="Q20" s="13">
        <v>1</v>
      </c>
      <c r="R20" s="13">
        <v>0</v>
      </c>
      <c r="S20" s="13">
        <v>3</v>
      </c>
      <c r="T20" s="13">
        <v>4</v>
      </c>
      <c r="U20" s="13">
        <v>0</v>
      </c>
      <c r="V20" s="13">
        <v>0</v>
      </c>
      <c r="W20" s="13">
        <v>0</v>
      </c>
      <c r="X20" s="13">
        <v>1</v>
      </c>
      <c r="Y20" s="13">
        <v>3</v>
      </c>
      <c r="Z20" s="15">
        <v>1</v>
      </c>
      <c r="AA20" s="14">
        <v>17</v>
      </c>
      <c r="AB20" s="13">
        <v>0</v>
      </c>
      <c r="AC20" s="13">
        <v>0</v>
      </c>
      <c r="AD20" s="13">
        <v>0</v>
      </c>
      <c r="AE20" s="13">
        <v>0</v>
      </c>
      <c r="AF20" s="15">
        <v>0</v>
      </c>
      <c r="AG20" s="14">
        <v>14</v>
      </c>
      <c r="AH20" s="13">
        <v>4</v>
      </c>
      <c r="AI20" s="13">
        <v>5</v>
      </c>
      <c r="AJ20" s="13">
        <v>8</v>
      </c>
      <c r="AK20" s="13">
        <v>1</v>
      </c>
      <c r="AL20" s="15">
        <v>3</v>
      </c>
      <c r="AM20" s="14">
        <v>17</v>
      </c>
      <c r="AN20" s="15">
        <v>0</v>
      </c>
    </row>
    <row r="21" spans="1:40" ht="15" customHeight="1" x14ac:dyDescent="0.3">
      <c r="A21" s="2" t="s">
        <v>329</v>
      </c>
      <c r="B21" s="9"/>
      <c r="C21" s="16">
        <v>0.2</v>
      </c>
      <c r="D21" s="19">
        <v>0.11</v>
      </c>
      <c r="E21" s="21">
        <v>0.28999999999999998</v>
      </c>
      <c r="F21" s="17">
        <v>0</v>
      </c>
      <c r="G21" s="16">
        <v>0</v>
      </c>
      <c r="H21" s="16">
        <v>0.28000000000000003</v>
      </c>
      <c r="I21" s="16">
        <v>0.33</v>
      </c>
      <c r="J21" s="16">
        <v>0.27</v>
      </c>
      <c r="K21" s="16">
        <v>0.15</v>
      </c>
      <c r="L21" s="16">
        <v>0</v>
      </c>
      <c r="M21" s="16">
        <v>0.3</v>
      </c>
      <c r="N21" s="18">
        <v>0.18</v>
      </c>
      <c r="O21" s="17">
        <v>0.17</v>
      </c>
      <c r="P21" s="16">
        <v>0.22</v>
      </c>
      <c r="Q21" s="16">
        <v>0.21</v>
      </c>
      <c r="R21" s="16">
        <v>0</v>
      </c>
      <c r="S21" s="16">
        <v>0.36</v>
      </c>
      <c r="T21" s="16">
        <v>0.35</v>
      </c>
      <c r="U21" s="16">
        <v>0</v>
      </c>
      <c r="V21" s="16">
        <v>0</v>
      </c>
      <c r="W21" s="16">
        <v>0</v>
      </c>
      <c r="X21" s="16">
        <v>0.11</v>
      </c>
      <c r="Y21" s="16">
        <v>0.26</v>
      </c>
      <c r="Z21" s="18">
        <v>0.06</v>
      </c>
      <c r="AA21" s="17">
        <v>0.24</v>
      </c>
      <c r="AB21" s="16">
        <v>0</v>
      </c>
      <c r="AC21" s="16">
        <v>0</v>
      </c>
      <c r="AD21" s="16">
        <v>0</v>
      </c>
      <c r="AE21" s="16">
        <v>0</v>
      </c>
      <c r="AF21" s="18">
        <v>0</v>
      </c>
      <c r="AG21" s="17">
        <v>0.27</v>
      </c>
      <c r="AH21" s="16">
        <v>0.1</v>
      </c>
      <c r="AI21" s="16">
        <v>0.22</v>
      </c>
      <c r="AJ21" s="16">
        <v>0.31</v>
      </c>
      <c r="AK21" s="16">
        <v>0.06</v>
      </c>
      <c r="AL21" s="18">
        <v>0.15</v>
      </c>
      <c r="AM21" s="17">
        <v>0.2</v>
      </c>
      <c r="AN21" s="18">
        <v>0</v>
      </c>
    </row>
    <row r="22" spans="1:40" ht="15" customHeight="1" x14ac:dyDescent="0.3">
      <c r="A22" s="2" t="s">
        <v>329</v>
      </c>
      <c r="B22" s="9"/>
      <c r="D22" s="22"/>
      <c r="E22" s="11" t="s">
        <v>377</v>
      </c>
      <c r="F22" s="22"/>
      <c r="N22" s="9"/>
      <c r="O22" s="22"/>
      <c r="Z22" s="9"/>
      <c r="AA22" s="22"/>
      <c r="AF22" s="9"/>
      <c r="AG22" s="22"/>
      <c r="AL22" s="9"/>
      <c r="AM22" s="22"/>
      <c r="AN22" s="9"/>
    </row>
    <row r="23" spans="1:40" ht="15" customHeight="1" x14ac:dyDescent="0.3">
      <c r="A23" s="2" t="s">
        <v>329</v>
      </c>
      <c r="B23" s="9" t="s">
        <v>774</v>
      </c>
      <c r="C23" s="13">
        <v>3</v>
      </c>
      <c r="D23" s="14">
        <v>0</v>
      </c>
      <c r="E23" s="15">
        <v>3</v>
      </c>
      <c r="F23" s="14">
        <v>0</v>
      </c>
      <c r="G23" s="13">
        <v>0</v>
      </c>
      <c r="H23" s="13">
        <v>0</v>
      </c>
      <c r="I23" s="13">
        <v>1</v>
      </c>
      <c r="J23" s="13">
        <v>1</v>
      </c>
      <c r="K23" s="13">
        <v>1</v>
      </c>
      <c r="L23" s="13">
        <v>0</v>
      </c>
      <c r="M23" s="13">
        <v>1</v>
      </c>
      <c r="N23" s="15">
        <v>2</v>
      </c>
      <c r="O23" s="14">
        <v>3</v>
      </c>
      <c r="P23" s="13">
        <v>0</v>
      </c>
      <c r="Q23" s="13">
        <v>0</v>
      </c>
      <c r="R23" s="13">
        <v>0</v>
      </c>
      <c r="S23" s="13">
        <v>0</v>
      </c>
      <c r="T23" s="13">
        <v>0</v>
      </c>
      <c r="U23" s="13">
        <v>1</v>
      </c>
      <c r="V23" s="13">
        <v>0</v>
      </c>
      <c r="W23" s="13">
        <v>0</v>
      </c>
      <c r="X23" s="13">
        <v>0</v>
      </c>
      <c r="Y23" s="13">
        <v>1</v>
      </c>
      <c r="Z23" s="15">
        <v>1</v>
      </c>
      <c r="AA23" s="14">
        <v>1</v>
      </c>
      <c r="AB23" s="13">
        <v>2</v>
      </c>
      <c r="AC23" s="13">
        <v>0</v>
      </c>
      <c r="AD23" s="13">
        <v>1</v>
      </c>
      <c r="AE23" s="13">
        <v>1</v>
      </c>
      <c r="AF23" s="15">
        <v>0</v>
      </c>
      <c r="AG23" s="14">
        <v>0</v>
      </c>
      <c r="AH23" s="13">
        <v>3</v>
      </c>
      <c r="AI23" s="13">
        <v>0</v>
      </c>
      <c r="AJ23" s="13">
        <v>0</v>
      </c>
      <c r="AK23" s="13">
        <v>0</v>
      </c>
      <c r="AL23" s="15">
        <v>3</v>
      </c>
      <c r="AM23" s="14">
        <v>3</v>
      </c>
      <c r="AN23" s="15">
        <v>0</v>
      </c>
    </row>
    <row r="24" spans="1:40" ht="15" customHeight="1" x14ac:dyDescent="0.3">
      <c r="A24" s="2" t="s">
        <v>329</v>
      </c>
      <c r="B24" s="9"/>
      <c r="C24" s="16">
        <v>0.03</v>
      </c>
      <c r="D24" s="17">
        <v>0</v>
      </c>
      <c r="E24" s="18">
        <v>0.06</v>
      </c>
      <c r="F24" s="17">
        <v>0</v>
      </c>
      <c r="G24" s="16">
        <v>0</v>
      </c>
      <c r="H24" s="16">
        <v>0</v>
      </c>
      <c r="I24" s="16">
        <v>0.05</v>
      </c>
      <c r="J24" s="16">
        <v>7.0000000000000007E-2</v>
      </c>
      <c r="K24" s="16">
        <v>0.03</v>
      </c>
      <c r="L24" s="16">
        <v>0</v>
      </c>
      <c r="M24" s="16">
        <v>0.03</v>
      </c>
      <c r="N24" s="18">
        <v>0.04</v>
      </c>
      <c r="O24" s="17">
        <v>0.04</v>
      </c>
      <c r="P24" s="16">
        <v>0</v>
      </c>
      <c r="Q24" s="16">
        <v>0</v>
      </c>
      <c r="R24" s="16">
        <v>0</v>
      </c>
      <c r="S24" s="16">
        <v>0</v>
      </c>
      <c r="T24" s="16">
        <v>0</v>
      </c>
      <c r="U24" s="16">
        <v>0.23</v>
      </c>
      <c r="V24" s="16">
        <v>0</v>
      </c>
      <c r="W24" s="16">
        <v>0</v>
      </c>
      <c r="X24" s="16">
        <v>0</v>
      </c>
      <c r="Y24" s="16">
        <v>0.06</v>
      </c>
      <c r="Z24" s="18">
        <v>0.06</v>
      </c>
      <c r="AA24" s="17">
        <v>0.01</v>
      </c>
      <c r="AB24" s="16">
        <v>0.13</v>
      </c>
      <c r="AC24" s="16">
        <v>0</v>
      </c>
      <c r="AD24" s="16">
        <v>0.17</v>
      </c>
      <c r="AE24" s="16">
        <v>0.23</v>
      </c>
      <c r="AF24" s="18">
        <v>0</v>
      </c>
      <c r="AG24" s="19">
        <v>0</v>
      </c>
      <c r="AH24" s="20">
        <v>0.08</v>
      </c>
      <c r="AI24" s="16">
        <v>0</v>
      </c>
      <c r="AJ24" s="16">
        <v>0</v>
      </c>
      <c r="AK24" s="16">
        <v>0</v>
      </c>
      <c r="AL24" s="18">
        <v>0.15</v>
      </c>
      <c r="AM24" s="17">
        <v>0.03</v>
      </c>
      <c r="AN24" s="18">
        <v>0</v>
      </c>
    </row>
    <row r="25" spans="1:40" ht="15" customHeight="1" x14ac:dyDescent="0.3">
      <c r="A25" s="2" t="s">
        <v>329</v>
      </c>
      <c r="B25" s="9"/>
      <c r="D25" s="22"/>
      <c r="E25" s="9"/>
      <c r="F25" s="22"/>
      <c r="N25" s="9"/>
      <c r="O25" s="22"/>
      <c r="Z25" s="9"/>
      <c r="AA25" s="22"/>
      <c r="AF25" s="9"/>
      <c r="AG25" s="22"/>
      <c r="AH25" s="12" t="s">
        <v>377</v>
      </c>
      <c r="AL25" s="9"/>
      <c r="AM25" s="22"/>
      <c r="AN25" s="9"/>
    </row>
    <row r="26" spans="1:40" ht="15" customHeight="1" x14ac:dyDescent="0.3">
      <c r="A26" s="2" t="s">
        <v>329</v>
      </c>
      <c r="B26" s="9" t="s">
        <v>960</v>
      </c>
      <c r="C26" s="13">
        <v>34</v>
      </c>
      <c r="D26" s="14">
        <v>24</v>
      </c>
      <c r="E26" s="15">
        <v>10</v>
      </c>
      <c r="F26" s="14">
        <v>3</v>
      </c>
      <c r="G26" s="13">
        <v>3</v>
      </c>
      <c r="H26" s="13">
        <v>5</v>
      </c>
      <c r="I26" s="13">
        <v>5</v>
      </c>
      <c r="J26" s="13">
        <v>4</v>
      </c>
      <c r="K26" s="13">
        <v>14</v>
      </c>
      <c r="L26" s="13">
        <v>6</v>
      </c>
      <c r="M26" s="13">
        <v>10</v>
      </c>
      <c r="N26" s="15">
        <v>18</v>
      </c>
      <c r="O26" s="14">
        <v>23</v>
      </c>
      <c r="P26" s="13">
        <v>6</v>
      </c>
      <c r="Q26" s="13">
        <v>1</v>
      </c>
      <c r="R26" s="13">
        <v>0</v>
      </c>
      <c r="S26" s="13">
        <v>4</v>
      </c>
      <c r="T26" s="13">
        <v>5</v>
      </c>
      <c r="U26" s="13">
        <v>1</v>
      </c>
      <c r="V26" s="13">
        <v>0</v>
      </c>
      <c r="W26" s="13">
        <v>1</v>
      </c>
      <c r="X26" s="13">
        <v>1</v>
      </c>
      <c r="Y26" s="13">
        <v>4</v>
      </c>
      <c r="Z26" s="15">
        <v>11</v>
      </c>
      <c r="AA26" s="14">
        <v>27</v>
      </c>
      <c r="AB26" s="13">
        <v>7</v>
      </c>
      <c r="AC26" s="13">
        <v>2</v>
      </c>
      <c r="AD26" s="13">
        <v>2</v>
      </c>
      <c r="AE26" s="13">
        <v>1</v>
      </c>
      <c r="AF26" s="15">
        <v>2</v>
      </c>
      <c r="AG26" s="14">
        <v>22</v>
      </c>
      <c r="AH26" s="13">
        <v>12</v>
      </c>
      <c r="AI26" s="13">
        <v>13</v>
      </c>
      <c r="AJ26" s="13">
        <v>8</v>
      </c>
      <c r="AK26" s="13">
        <v>6</v>
      </c>
      <c r="AL26" s="15">
        <v>6</v>
      </c>
      <c r="AM26" s="14">
        <v>34</v>
      </c>
      <c r="AN26" s="15">
        <v>0</v>
      </c>
    </row>
    <row r="27" spans="1:40" ht="15" customHeight="1" x14ac:dyDescent="0.3">
      <c r="A27" s="2" t="s">
        <v>329</v>
      </c>
      <c r="B27" s="9"/>
      <c r="C27" s="16">
        <v>0.4</v>
      </c>
      <c r="D27" s="19">
        <v>0.56000000000000005</v>
      </c>
      <c r="E27" s="21">
        <v>0.23</v>
      </c>
      <c r="F27" s="17">
        <v>0.5</v>
      </c>
      <c r="G27" s="16">
        <v>0.57999999999999996</v>
      </c>
      <c r="H27" s="16">
        <v>0.37</v>
      </c>
      <c r="I27" s="16">
        <v>0.31</v>
      </c>
      <c r="J27" s="16">
        <v>0.32</v>
      </c>
      <c r="K27" s="16">
        <v>0.44</v>
      </c>
      <c r="L27" s="16">
        <v>0.54</v>
      </c>
      <c r="M27" s="16">
        <v>0.34</v>
      </c>
      <c r="N27" s="18">
        <v>0.4</v>
      </c>
      <c r="O27" s="17">
        <v>0.38</v>
      </c>
      <c r="P27" s="16">
        <v>0.47</v>
      </c>
      <c r="Q27" s="16">
        <v>0.19</v>
      </c>
      <c r="R27" s="16">
        <v>0</v>
      </c>
      <c r="S27" s="16">
        <v>0.42</v>
      </c>
      <c r="T27" s="16">
        <v>0.41</v>
      </c>
      <c r="U27" s="16">
        <v>0.24</v>
      </c>
      <c r="V27" s="16">
        <v>0</v>
      </c>
      <c r="W27" s="16">
        <v>0.46</v>
      </c>
      <c r="X27" s="16">
        <v>0.11</v>
      </c>
      <c r="Y27" s="16">
        <v>0.28000000000000003</v>
      </c>
      <c r="Z27" s="18">
        <v>0.69</v>
      </c>
      <c r="AA27" s="17">
        <v>0.38</v>
      </c>
      <c r="AB27" s="16">
        <v>0.47</v>
      </c>
      <c r="AC27" s="16">
        <v>0.62</v>
      </c>
      <c r="AD27" s="16">
        <v>0.34</v>
      </c>
      <c r="AE27" s="16">
        <v>0.28000000000000003</v>
      </c>
      <c r="AF27" s="18">
        <v>1</v>
      </c>
      <c r="AG27" s="17">
        <v>0.43</v>
      </c>
      <c r="AH27" s="16">
        <v>0.35</v>
      </c>
      <c r="AI27" s="16">
        <v>0.55000000000000004</v>
      </c>
      <c r="AJ27" s="16">
        <v>0.31</v>
      </c>
      <c r="AK27" s="16">
        <v>0.37</v>
      </c>
      <c r="AL27" s="18">
        <v>0.34</v>
      </c>
      <c r="AM27" s="17">
        <v>0.4</v>
      </c>
      <c r="AN27" s="18">
        <v>0</v>
      </c>
    </row>
    <row r="28" spans="1:40" ht="15" customHeight="1" x14ac:dyDescent="0.3">
      <c r="A28" s="2" t="s">
        <v>329</v>
      </c>
      <c r="B28" s="9"/>
      <c r="D28" s="10" t="s">
        <v>378</v>
      </c>
      <c r="E28" s="9"/>
      <c r="F28" s="22"/>
      <c r="N28" s="9"/>
      <c r="O28" s="22"/>
      <c r="Z28" s="9"/>
      <c r="AA28" s="22"/>
      <c r="AF28" s="9"/>
      <c r="AG28" s="22"/>
      <c r="AL28" s="9"/>
      <c r="AM28" s="22"/>
      <c r="AN28" s="9"/>
    </row>
    <row r="29" spans="1:40" ht="15" customHeight="1" x14ac:dyDescent="0.3">
      <c r="A29" s="2" t="s">
        <v>329</v>
      </c>
      <c r="B29" s="9" t="s">
        <v>970</v>
      </c>
      <c r="C29" s="13">
        <v>29</v>
      </c>
      <c r="D29" s="14">
        <v>10</v>
      </c>
      <c r="E29" s="15">
        <v>20</v>
      </c>
      <c r="F29" s="14">
        <v>2</v>
      </c>
      <c r="G29" s="13">
        <v>0</v>
      </c>
      <c r="H29" s="13">
        <v>5</v>
      </c>
      <c r="I29" s="13">
        <v>8</v>
      </c>
      <c r="J29" s="13">
        <v>4</v>
      </c>
      <c r="K29" s="13">
        <v>9</v>
      </c>
      <c r="L29" s="13">
        <v>2</v>
      </c>
      <c r="M29" s="13">
        <v>13</v>
      </c>
      <c r="N29" s="15">
        <v>14</v>
      </c>
      <c r="O29" s="14">
        <v>18</v>
      </c>
      <c r="P29" s="13">
        <v>5</v>
      </c>
      <c r="Q29" s="13">
        <v>2</v>
      </c>
      <c r="R29" s="13">
        <v>0</v>
      </c>
      <c r="S29" s="13">
        <v>4</v>
      </c>
      <c r="T29" s="13">
        <v>6</v>
      </c>
      <c r="U29" s="13">
        <v>0</v>
      </c>
      <c r="V29" s="13">
        <v>0</v>
      </c>
      <c r="W29" s="13">
        <v>0</v>
      </c>
      <c r="X29" s="13">
        <v>5</v>
      </c>
      <c r="Y29" s="13">
        <v>5</v>
      </c>
      <c r="Z29" s="15">
        <v>2</v>
      </c>
      <c r="AA29" s="14">
        <v>28</v>
      </c>
      <c r="AB29" s="13">
        <v>1</v>
      </c>
      <c r="AC29" s="13">
        <v>0</v>
      </c>
      <c r="AD29" s="13">
        <v>0</v>
      </c>
      <c r="AE29" s="13">
        <v>1</v>
      </c>
      <c r="AF29" s="15">
        <v>0</v>
      </c>
      <c r="AG29" s="14">
        <v>19</v>
      </c>
      <c r="AH29" s="13">
        <v>10</v>
      </c>
      <c r="AI29" s="13">
        <v>7</v>
      </c>
      <c r="AJ29" s="13">
        <v>12</v>
      </c>
      <c r="AK29" s="13">
        <v>4</v>
      </c>
      <c r="AL29" s="15">
        <v>6</v>
      </c>
      <c r="AM29" s="14">
        <v>29</v>
      </c>
      <c r="AN29" s="15">
        <v>0</v>
      </c>
    </row>
    <row r="30" spans="1:40" ht="15" customHeight="1" x14ac:dyDescent="0.3">
      <c r="A30" s="2" t="s">
        <v>329</v>
      </c>
      <c r="B30" s="9"/>
      <c r="C30" s="16">
        <v>0.34</v>
      </c>
      <c r="D30" s="19">
        <v>0.23</v>
      </c>
      <c r="E30" s="21">
        <v>0.45</v>
      </c>
      <c r="F30" s="17">
        <v>0.34</v>
      </c>
      <c r="G30" s="16">
        <v>0</v>
      </c>
      <c r="H30" s="16">
        <v>0.4</v>
      </c>
      <c r="I30" s="16">
        <v>0.51</v>
      </c>
      <c r="J30" s="16">
        <v>0.34</v>
      </c>
      <c r="K30" s="16">
        <v>0.28000000000000003</v>
      </c>
      <c r="L30" s="16">
        <v>0.19</v>
      </c>
      <c r="M30" s="16">
        <v>0.46</v>
      </c>
      <c r="N30" s="18">
        <v>0.3</v>
      </c>
      <c r="O30" s="17">
        <v>0.3</v>
      </c>
      <c r="P30" s="16">
        <v>0.38</v>
      </c>
      <c r="Q30" s="16">
        <v>0.4</v>
      </c>
      <c r="R30" s="16">
        <v>0</v>
      </c>
      <c r="S30" s="16">
        <v>0.46</v>
      </c>
      <c r="T30" s="16">
        <v>0.5</v>
      </c>
      <c r="U30" s="16">
        <v>0</v>
      </c>
      <c r="V30" s="16">
        <v>0</v>
      </c>
      <c r="W30" s="16">
        <v>0</v>
      </c>
      <c r="X30" s="16">
        <v>0.43</v>
      </c>
      <c r="Y30" s="16">
        <v>0.39</v>
      </c>
      <c r="Z30" s="18">
        <v>0.13</v>
      </c>
      <c r="AA30" s="17">
        <v>0.4</v>
      </c>
      <c r="AB30" s="16">
        <v>0.06</v>
      </c>
      <c r="AC30" s="16">
        <v>0</v>
      </c>
      <c r="AD30" s="16">
        <v>0</v>
      </c>
      <c r="AE30" s="16">
        <v>0.24</v>
      </c>
      <c r="AF30" s="18">
        <v>0</v>
      </c>
      <c r="AG30" s="17">
        <v>0.37</v>
      </c>
      <c r="AH30" s="16">
        <v>0.3</v>
      </c>
      <c r="AI30" s="16">
        <v>0.3</v>
      </c>
      <c r="AJ30" s="16">
        <v>0.43</v>
      </c>
      <c r="AK30" s="16">
        <v>0.25</v>
      </c>
      <c r="AL30" s="18">
        <v>0.35</v>
      </c>
      <c r="AM30" s="17">
        <v>0.34</v>
      </c>
      <c r="AN30" s="18">
        <v>0</v>
      </c>
    </row>
    <row r="31" spans="1:40" ht="15" customHeight="1" x14ac:dyDescent="0.3">
      <c r="A31" s="2" t="s">
        <v>329</v>
      </c>
      <c r="B31" s="9"/>
      <c r="C31" s="28"/>
      <c r="D31" s="29"/>
      <c r="E31" s="48" t="s">
        <v>377</v>
      </c>
      <c r="F31" s="29"/>
      <c r="G31" s="28"/>
      <c r="H31" s="28"/>
      <c r="I31" s="28"/>
      <c r="J31" s="28"/>
      <c r="K31" s="28"/>
      <c r="L31" s="28"/>
      <c r="M31" s="28"/>
      <c r="N31" s="30"/>
      <c r="O31" s="29"/>
      <c r="P31" s="28"/>
      <c r="Q31" s="28"/>
      <c r="R31" s="28"/>
      <c r="S31" s="28"/>
      <c r="T31" s="28"/>
      <c r="U31" s="28"/>
      <c r="V31" s="28"/>
      <c r="W31" s="28"/>
      <c r="X31" s="28"/>
      <c r="Y31" s="28"/>
      <c r="Z31" s="30"/>
      <c r="AA31" s="29"/>
      <c r="AB31" s="28"/>
      <c r="AC31" s="28"/>
      <c r="AD31" s="28"/>
      <c r="AE31" s="28"/>
      <c r="AF31" s="30"/>
      <c r="AG31" s="29"/>
      <c r="AH31" s="28"/>
      <c r="AI31" s="28"/>
      <c r="AJ31" s="28"/>
      <c r="AK31" s="28"/>
      <c r="AL31" s="30"/>
      <c r="AM31" s="29"/>
      <c r="AN31" s="30"/>
    </row>
    <row r="32" spans="1:40" x14ac:dyDescent="0.3">
      <c r="A32" s="2" t="s">
        <v>329</v>
      </c>
      <c r="B32" s="2" t="s">
        <v>457</v>
      </c>
    </row>
    <row r="33" spans="1:2" x14ac:dyDescent="0.3">
      <c r="A33" s="2" t="s">
        <v>329</v>
      </c>
      <c r="B33" s="2" t="s">
        <v>458</v>
      </c>
    </row>
    <row r="34" spans="1:2" ht="15" customHeight="1" x14ac:dyDescent="0.3">
      <c r="A34" s="2" t="s">
        <v>329</v>
      </c>
    </row>
    <row r="35" spans="1:2" ht="15" customHeight="1" x14ac:dyDescent="0.3">
      <c r="A35" s="2" t="s">
        <v>329</v>
      </c>
      <c r="B35" s="2" t="s">
        <v>459</v>
      </c>
    </row>
  </sheetData>
  <mergeCells count="6">
    <mergeCell ref="AM6:AN6"/>
    <mergeCell ref="D6:E6"/>
    <mergeCell ref="F6:N6"/>
    <mergeCell ref="O6:Z6"/>
    <mergeCell ref="AA6:AF6"/>
    <mergeCell ref="AG6:AL6"/>
  </mergeCells>
  <hyperlinks>
    <hyperlink ref="B1" location="'Contents'!E1" display="&lt;&lt; Contents" xr:uid="{00000000-0004-0000-8500-000000000000}"/>
  </hyperlinks>
  <pageMargins left="0.7" right="0.7" top="0.75" bottom="0.75" header="0.3" footer="0.3"/>
  <headerFooter>
    <oddHeader>&amp;L&amp;"Aptos"&amp;12&amp;K000000 Classification: CONFIDENTIAL&amp;1#_x000D_</oddHeader>
  </headerFooter>
</worksheet>
</file>

<file path=xl/worksheets/sheet1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600-000000000000}">
  <dimension ref="A1:AO38"/>
  <sheetViews>
    <sheetView showGridLines="0" topLeftCell="B1" workbookViewId="0">
      <pane xSplit="1" ySplit="10" topLeftCell="C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3" max="3" width="19.75" customWidth="1"/>
    <col min="4" max="4" width="15" customWidth="1"/>
    <col min="5" max="5" width="19.75" customWidth="1"/>
    <col min="6" max="6" width="21.33203125" customWidth="1"/>
    <col min="7" max="7" width="19.75" customWidth="1"/>
    <col min="8" max="8" width="16.4140625" customWidth="1"/>
    <col min="9" max="9" width="11.4140625" customWidth="1"/>
    <col min="10" max="11" width="19.75" customWidth="1"/>
    <col min="12" max="12" width="11.4140625" customWidth="1"/>
    <col min="14" max="15" width="11" customWidth="1"/>
    <col min="19" max="20" width="19.75" customWidth="1"/>
    <col min="21" max="21" width="21.33203125" customWidth="1"/>
    <col min="22" max="23" width="11.4140625" customWidth="1"/>
    <col min="24" max="24" width="17.75" customWidth="1"/>
    <col min="25" max="25" width="16.4140625" customWidth="1"/>
    <col min="26" max="26" width="18.08203125" customWidth="1"/>
    <col min="28" max="28" width="18.08203125" customWidth="1"/>
    <col min="29" max="30" width="19.75" customWidth="1"/>
    <col min="31" max="32" width="18.08203125" customWidth="1"/>
    <col min="33" max="33" width="21.33203125" customWidth="1"/>
    <col min="34" max="34" width="18.08203125" customWidth="1"/>
    <col min="35" max="35" width="15" customWidth="1"/>
    <col min="36" max="36" width="19.75" customWidth="1"/>
    <col min="37" max="37" width="21.33203125" customWidth="1"/>
    <col min="38" max="38" width="18.08203125" customWidth="1"/>
    <col min="39" max="40" width="19.75" customWidth="1"/>
    <col min="41" max="41" width="15.75" customWidth="1"/>
  </cols>
  <sheetData>
    <row r="1" spans="1:41" x14ac:dyDescent="0.3">
      <c r="B1" s="1" t="s">
        <v>328</v>
      </c>
    </row>
    <row r="2" spans="1:41" ht="15" customHeight="1" x14ac:dyDescent="0.3">
      <c r="A2" s="2" t="s">
        <v>329</v>
      </c>
      <c r="B2" s="2" t="s">
        <v>0</v>
      </c>
    </row>
    <row r="3" spans="1:41" ht="15" customHeight="1" x14ac:dyDescent="0.3">
      <c r="A3" s="2" t="s">
        <v>329</v>
      </c>
      <c r="B3" s="2" t="s">
        <v>1436</v>
      </c>
    </row>
    <row r="4" spans="1:41" x14ac:dyDescent="0.3">
      <c r="A4" s="2" t="s">
        <v>329</v>
      </c>
      <c r="B4" s="2" t="s">
        <v>1437</v>
      </c>
    </row>
    <row r="5" spans="1:41" x14ac:dyDescent="0.3">
      <c r="A5" s="2" t="s">
        <v>329</v>
      </c>
      <c r="B5" s="2" t="s">
        <v>21</v>
      </c>
    </row>
    <row r="6" spans="1:41" ht="30" customHeight="1" x14ac:dyDescent="0.3">
      <c r="A6" s="2" t="s">
        <v>329</v>
      </c>
      <c r="C6" s="53" t="s">
        <v>879</v>
      </c>
      <c r="D6" s="53"/>
      <c r="E6" s="53"/>
      <c r="F6" s="53"/>
      <c r="G6" s="53"/>
      <c r="H6" s="53"/>
      <c r="I6" s="53"/>
      <c r="J6" s="53"/>
      <c r="K6" s="53"/>
      <c r="L6" s="53"/>
      <c r="M6" s="53"/>
      <c r="N6" s="53"/>
      <c r="O6" s="53"/>
      <c r="P6" s="53"/>
      <c r="Q6" s="53"/>
      <c r="R6" s="53"/>
      <c r="S6" s="53"/>
      <c r="T6" s="53"/>
      <c r="U6" s="53"/>
      <c r="V6" s="53"/>
      <c r="W6" s="53"/>
      <c r="X6" s="53"/>
      <c r="Y6" s="53"/>
      <c r="Z6" s="53"/>
      <c r="AA6" s="53"/>
      <c r="AB6" s="53"/>
      <c r="AC6" s="53"/>
      <c r="AD6" s="53"/>
      <c r="AE6" s="53"/>
      <c r="AF6" s="53"/>
      <c r="AG6" s="53"/>
      <c r="AH6" s="53"/>
      <c r="AI6" s="53"/>
      <c r="AJ6" s="53"/>
      <c r="AK6" s="53"/>
      <c r="AL6" s="53"/>
      <c r="AM6" s="53"/>
      <c r="AN6" s="53"/>
      <c r="AO6" s="53"/>
    </row>
    <row r="7" spans="1:41" ht="83.15" customHeight="1" x14ac:dyDescent="0.3">
      <c r="A7" s="2" t="s">
        <v>329</v>
      </c>
      <c r="C7" s="6" t="s">
        <v>813</v>
      </c>
      <c r="D7" s="8" t="s">
        <v>817</v>
      </c>
      <c r="E7" s="8" t="s">
        <v>693</v>
      </c>
      <c r="F7" s="8" t="s">
        <v>694</v>
      </c>
      <c r="G7" s="8" t="s">
        <v>880</v>
      </c>
      <c r="H7" s="8" t="s">
        <v>704</v>
      </c>
      <c r="I7" s="8" t="s">
        <v>705</v>
      </c>
      <c r="J7" s="8" t="s">
        <v>706</v>
      </c>
      <c r="K7" s="8" t="s">
        <v>707</v>
      </c>
      <c r="L7" s="8" t="s">
        <v>708</v>
      </c>
      <c r="M7" s="8" t="s">
        <v>709</v>
      </c>
      <c r="N7" s="8" t="s">
        <v>711</v>
      </c>
      <c r="O7" s="8" t="s">
        <v>713</v>
      </c>
      <c r="P7" s="8" t="s">
        <v>714</v>
      </c>
      <c r="Q7" s="8" t="s">
        <v>715</v>
      </c>
      <c r="R7" s="8" t="s">
        <v>719</v>
      </c>
      <c r="S7" s="8" t="s">
        <v>721</v>
      </c>
      <c r="T7" s="8" t="s">
        <v>726</v>
      </c>
      <c r="U7" s="8" t="s">
        <v>729</v>
      </c>
      <c r="V7" s="8" t="s">
        <v>731</v>
      </c>
      <c r="W7" s="8" t="s">
        <v>732</v>
      </c>
      <c r="X7" s="8" t="s">
        <v>734</v>
      </c>
      <c r="Y7" s="8" t="s">
        <v>735</v>
      </c>
      <c r="Z7" s="8" t="s">
        <v>741</v>
      </c>
      <c r="AA7" s="8" t="s">
        <v>742</v>
      </c>
      <c r="AB7" s="8" t="s">
        <v>745</v>
      </c>
      <c r="AC7" s="8" t="s">
        <v>746</v>
      </c>
      <c r="AD7" s="8" t="s">
        <v>747</v>
      </c>
      <c r="AE7" s="8" t="s">
        <v>748</v>
      </c>
      <c r="AF7" s="8" t="s">
        <v>749</v>
      </c>
      <c r="AG7" s="8" t="s">
        <v>755</v>
      </c>
      <c r="AH7" s="8" t="s">
        <v>756</v>
      </c>
      <c r="AI7" s="8" t="s">
        <v>758</v>
      </c>
      <c r="AJ7" s="8" t="s">
        <v>760</v>
      </c>
      <c r="AK7" s="8" t="s">
        <v>763</v>
      </c>
      <c r="AL7" s="8" t="s">
        <v>767</v>
      </c>
      <c r="AM7" s="8" t="s">
        <v>769</v>
      </c>
      <c r="AN7" s="8" t="s">
        <v>771</v>
      </c>
      <c r="AO7" s="7" t="s">
        <v>881</v>
      </c>
    </row>
    <row r="8" spans="1:41" ht="15" customHeight="1" x14ac:dyDescent="0.3">
      <c r="A8" s="2" t="s">
        <v>329</v>
      </c>
      <c r="B8" s="9" t="s">
        <v>376</v>
      </c>
      <c r="C8" s="10" t="s">
        <v>377</v>
      </c>
      <c r="D8" s="12" t="s">
        <v>378</v>
      </c>
      <c r="E8" s="12" t="s">
        <v>379</v>
      </c>
      <c r="F8" s="12" t="s">
        <v>380</v>
      </c>
      <c r="G8" s="12" t="s">
        <v>381</v>
      </c>
      <c r="H8" s="12" t="s">
        <v>382</v>
      </c>
      <c r="I8" s="12" t="s">
        <v>383</v>
      </c>
      <c r="J8" s="12" t="s">
        <v>384</v>
      </c>
      <c r="K8" s="12" t="s">
        <v>385</v>
      </c>
      <c r="L8" s="12" t="s">
        <v>387</v>
      </c>
      <c r="M8" s="12" t="s">
        <v>388</v>
      </c>
      <c r="N8" s="12" t="s">
        <v>389</v>
      </c>
      <c r="O8" s="12" t="s">
        <v>882</v>
      </c>
      <c r="P8" s="12" t="s">
        <v>883</v>
      </c>
      <c r="Q8" s="12" t="s">
        <v>884</v>
      </c>
      <c r="R8" s="12" t="s">
        <v>885</v>
      </c>
      <c r="S8" s="12" t="s">
        <v>886</v>
      </c>
      <c r="T8" s="12" t="s">
        <v>887</v>
      </c>
      <c r="U8" s="12" t="s">
        <v>888</v>
      </c>
      <c r="V8" s="12" t="s">
        <v>889</v>
      </c>
      <c r="W8" s="12" t="s">
        <v>890</v>
      </c>
      <c r="X8" s="12" t="s">
        <v>891</v>
      </c>
      <c r="Y8" s="12" t="s">
        <v>892</v>
      </c>
      <c r="Z8" s="12" t="s">
        <v>893</v>
      </c>
      <c r="AA8" s="12" t="s">
        <v>894</v>
      </c>
      <c r="AB8" s="12" t="s">
        <v>895</v>
      </c>
      <c r="AC8" s="12" t="s">
        <v>896</v>
      </c>
      <c r="AD8" s="12" t="s">
        <v>897</v>
      </c>
      <c r="AE8" s="12" t="s">
        <v>898</v>
      </c>
      <c r="AF8" s="12" t="s">
        <v>899</v>
      </c>
      <c r="AG8" s="12" t="s">
        <v>900</v>
      </c>
      <c r="AH8" s="12" t="s">
        <v>901</v>
      </c>
      <c r="AI8" s="12" t="s">
        <v>902</v>
      </c>
      <c r="AJ8" s="12" t="s">
        <v>903</v>
      </c>
      <c r="AK8" s="12" t="s">
        <v>904</v>
      </c>
      <c r="AL8" s="12" t="s">
        <v>905</v>
      </c>
      <c r="AM8" s="12" t="s">
        <v>906</v>
      </c>
      <c r="AN8" s="12" t="s">
        <v>907</v>
      </c>
      <c r="AO8" s="11" t="s">
        <v>908</v>
      </c>
    </row>
    <row r="9" spans="1:41" ht="15" customHeight="1" x14ac:dyDescent="0.3">
      <c r="A9" s="2" t="s">
        <v>329</v>
      </c>
      <c r="B9" s="9" t="s">
        <v>391</v>
      </c>
      <c r="C9" s="14">
        <v>3368</v>
      </c>
      <c r="D9" s="13">
        <v>1392</v>
      </c>
      <c r="E9" s="13">
        <v>1928</v>
      </c>
      <c r="F9" s="13">
        <v>519</v>
      </c>
      <c r="G9" s="13">
        <v>458</v>
      </c>
      <c r="H9" s="13">
        <v>281</v>
      </c>
      <c r="I9" s="13">
        <v>301</v>
      </c>
      <c r="J9" s="13">
        <v>880</v>
      </c>
      <c r="K9" s="13">
        <v>372</v>
      </c>
      <c r="L9" s="13">
        <v>143</v>
      </c>
      <c r="M9" s="13">
        <v>311</v>
      </c>
      <c r="N9" s="13">
        <v>462</v>
      </c>
      <c r="O9" s="13">
        <v>205</v>
      </c>
      <c r="P9" s="13">
        <v>27</v>
      </c>
      <c r="Q9" s="13">
        <v>926</v>
      </c>
      <c r="R9" s="13">
        <v>425</v>
      </c>
      <c r="S9" s="13">
        <v>71</v>
      </c>
      <c r="T9" s="13">
        <v>244</v>
      </c>
      <c r="U9" s="13">
        <v>104</v>
      </c>
      <c r="V9" s="13">
        <v>71</v>
      </c>
      <c r="W9" s="13">
        <v>24</v>
      </c>
      <c r="X9" s="13">
        <v>197</v>
      </c>
      <c r="Y9" s="13">
        <v>159</v>
      </c>
      <c r="Z9" s="13">
        <v>37</v>
      </c>
      <c r="AA9" s="13">
        <v>221</v>
      </c>
      <c r="AB9" s="13">
        <v>467</v>
      </c>
      <c r="AC9" s="13">
        <v>254</v>
      </c>
      <c r="AD9" s="13">
        <v>104</v>
      </c>
      <c r="AE9" s="13">
        <v>39</v>
      </c>
      <c r="AF9" s="13">
        <v>772</v>
      </c>
      <c r="AG9" s="13">
        <v>812</v>
      </c>
      <c r="AH9" s="13">
        <v>336</v>
      </c>
      <c r="AI9" s="13">
        <v>414</v>
      </c>
      <c r="AJ9" s="13">
        <v>228</v>
      </c>
      <c r="AK9" s="13">
        <v>84</v>
      </c>
      <c r="AL9" s="13">
        <v>17</v>
      </c>
      <c r="AM9" s="13">
        <v>7</v>
      </c>
      <c r="AN9" s="13">
        <v>737</v>
      </c>
      <c r="AO9" s="15">
        <v>86</v>
      </c>
    </row>
    <row r="10" spans="1:41" ht="15" customHeight="1" x14ac:dyDescent="0.3">
      <c r="A10" s="2" t="s">
        <v>329</v>
      </c>
      <c r="B10" s="9" t="s">
        <v>338</v>
      </c>
      <c r="C10" s="14">
        <v>3283</v>
      </c>
      <c r="D10" s="13">
        <v>1331</v>
      </c>
      <c r="E10" s="13">
        <v>1886</v>
      </c>
      <c r="F10" s="13">
        <v>506</v>
      </c>
      <c r="G10" s="13">
        <v>446</v>
      </c>
      <c r="H10" s="13">
        <v>273</v>
      </c>
      <c r="I10" s="13">
        <v>292</v>
      </c>
      <c r="J10" s="13">
        <v>864</v>
      </c>
      <c r="K10" s="13">
        <v>360</v>
      </c>
      <c r="L10" s="13">
        <v>139</v>
      </c>
      <c r="M10" s="13">
        <v>303</v>
      </c>
      <c r="N10" s="13">
        <v>445</v>
      </c>
      <c r="O10" s="13">
        <v>195</v>
      </c>
      <c r="P10" s="13">
        <v>26</v>
      </c>
      <c r="Q10" s="13">
        <v>894</v>
      </c>
      <c r="R10" s="13">
        <v>419</v>
      </c>
      <c r="S10" s="13">
        <v>66</v>
      </c>
      <c r="T10" s="13">
        <v>236</v>
      </c>
      <c r="U10" s="13">
        <v>100</v>
      </c>
      <c r="V10" s="13">
        <v>67</v>
      </c>
      <c r="W10" s="13">
        <v>24</v>
      </c>
      <c r="X10" s="13">
        <v>192</v>
      </c>
      <c r="Y10" s="13">
        <v>153</v>
      </c>
      <c r="Z10" s="13">
        <v>34</v>
      </c>
      <c r="AA10" s="13">
        <v>213</v>
      </c>
      <c r="AB10" s="13">
        <v>462</v>
      </c>
      <c r="AC10" s="13">
        <v>248</v>
      </c>
      <c r="AD10" s="13">
        <v>102</v>
      </c>
      <c r="AE10" s="13">
        <v>36</v>
      </c>
      <c r="AF10" s="13">
        <v>752</v>
      </c>
      <c r="AG10" s="13">
        <v>776</v>
      </c>
      <c r="AH10" s="13">
        <v>321</v>
      </c>
      <c r="AI10" s="13">
        <v>395</v>
      </c>
      <c r="AJ10" s="13">
        <v>217</v>
      </c>
      <c r="AK10" s="13">
        <v>80</v>
      </c>
      <c r="AL10" s="13">
        <v>15</v>
      </c>
      <c r="AM10" s="13">
        <v>6</v>
      </c>
      <c r="AN10" s="13">
        <v>710</v>
      </c>
      <c r="AO10" s="15">
        <v>85</v>
      </c>
    </row>
    <row r="11" spans="1:41" ht="15" customHeight="1" x14ac:dyDescent="0.3">
      <c r="A11" s="2" t="s">
        <v>329</v>
      </c>
      <c r="B11" s="9" t="s">
        <v>909</v>
      </c>
      <c r="C11" s="14">
        <v>326</v>
      </c>
      <c r="D11" s="13">
        <v>161</v>
      </c>
      <c r="E11" s="13">
        <v>362</v>
      </c>
      <c r="F11" s="13">
        <v>138</v>
      </c>
      <c r="G11" s="13">
        <v>94</v>
      </c>
      <c r="H11" s="13">
        <v>43</v>
      </c>
      <c r="I11" s="13">
        <v>65</v>
      </c>
      <c r="J11" s="13">
        <v>160</v>
      </c>
      <c r="K11" s="13">
        <v>71</v>
      </c>
      <c r="L11" s="13">
        <v>26</v>
      </c>
      <c r="M11" s="13">
        <v>57</v>
      </c>
      <c r="N11" s="13">
        <v>115</v>
      </c>
      <c r="O11" s="13">
        <v>54</v>
      </c>
      <c r="P11" s="13">
        <v>9</v>
      </c>
      <c r="Q11" s="13">
        <v>238</v>
      </c>
      <c r="R11" s="13">
        <v>137</v>
      </c>
      <c r="S11" s="13">
        <v>22</v>
      </c>
      <c r="T11" s="13">
        <v>57</v>
      </c>
      <c r="U11" s="13">
        <v>25</v>
      </c>
      <c r="V11" s="13">
        <v>20</v>
      </c>
      <c r="W11" s="13">
        <v>6</v>
      </c>
      <c r="X11" s="13">
        <v>32</v>
      </c>
      <c r="Y11" s="13">
        <v>28</v>
      </c>
      <c r="Z11" s="13">
        <v>17</v>
      </c>
      <c r="AA11" s="13">
        <v>55</v>
      </c>
      <c r="AB11" s="13">
        <v>52</v>
      </c>
      <c r="AC11" s="13">
        <v>28</v>
      </c>
      <c r="AD11" s="13">
        <v>12</v>
      </c>
      <c r="AE11" s="13">
        <v>7</v>
      </c>
      <c r="AF11" s="13">
        <v>143</v>
      </c>
      <c r="AG11" s="13">
        <v>99</v>
      </c>
      <c r="AH11" s="13">
        <v>45</v>
      </c>
      <c r="AI11" s="13">
        <v>66</v>
      </c>
      <c r="AJ11" s="13">
        <v>71</v>
      </c>
      <c r="AK11" s="13">
        <v>29</v>
      </c>
      <c r="AL11" s="13">
        <v>5</v>
      </c>
      <c r="AM11" s="13">
        <v>3</v>
      </c>
      <c r="AN11" s="13">
        <v>82</v>
      </c>
      <c r="AO11" s="15">
        <v>15</v>
      </c>
    </row>
    <row r="12" spans="1:41" ht="15" customHeight="1" x14ac:dyDescent="0.3">
      <c r="A12" s="2" t="s">
        <v>329</v>
      </c>
      <c r="B12" s="9"/>
      <c r="C12" s="17">
        <v>0.1</v>
      </c>
      <c r="D12" s="16">
        <v>0.12</v>
      </c>
      <c r="E12" s="16">
        <v>0.19</v>
      </c>
      <c r="F12" s="16">
        <v>0.27</v>
      </c>
      <c r="G12" s="16">
        <v>0.21</v>
      </c>
      <c r="H12" s="16">
        <v>0.16</v>
      </c>
      <c r="I12" s="16">
        <v>0.22</v>
      </c>
      <c r="J12" s="16">
        <v>0.18</v>
      </c>
      <c r="K12" s="16">
        <v>0.2</v>
      </c>
      <c r="L12" s="16">
        <v>0.19</v>
      </c>
      <c r="M12" s="16">
        <v>0.19</v>
      </c>
      <c r="N12" s="16">
        <v>0.26</v>
      </c>
      <c r="O12" s="16">
        <v>0.28000000000000003</v>
      </c>
      <c r="P12" s="16">
        <v>0.36</v>
      </c>
      <c r="Q12" s="16">
        <v>0.27</v>
      </c>
      <c r="R12" s="16">
        <v>0.33</v>
      </c>
      <c r="S12" s="16">
        <v>0.34</v>
      </c>
      <c r="T12" s="16">
        <v>0.24</v>
      </c>
      <c r="U12" s="16">
        <v>0.25</v>
      </c>
      <c r="V12" s="16">
        <v>0.3</v>
      </c>
      <c r="W12" s="16">
        <v>0.23</v>
      </c>
      <c r="X12" s="16">
        <v>0.16</v>
      </c>
      <c r="Y12" s="16">
        <v>0.18</v>
      </c>
      <c r="Z12" s="16">
        <v>0.5</v>
      </c>
      <c r="AA12" s="16">
        <v>0.26</v>
      </c>
      <c r="AB12" s="16">
        <v>0.11</v>
      </c>
      <c r="AC12" s="16">
        <v>0.11</v>
      </c>
      <c r="AD12" s="16">
        <v>0.12</v>
      </c>
      <c r="AE12" s="16">
        <v>0.2</v>
      </c>
      <c r="AF12" s="16">
        <v>0.19</v>
      </c>
      <c r="AG12" s="16">
        <v>0.13</v>
      </c>
      <c r="AH12" s="16">
        <v>0.14000000000000001</v>
      </c>
      <c r="AI12" s="16">
        <v>0.17</v>
      </c>
      <c r="AJ12" s="16">
        <v>0.33</v>
      </c>
      <c r="AK12" s="16">
        <v>0.36</v>
      </c>
      <c r="AL12" s="16">
        <v>0.35</v>
      </c>
      <c r="AM12" s="16">
        <v>0.44</v>
      </c>
      <c r="AN12" s="16">
        <v>0.12</v>
      </c>
      <c r="AO12" s="18">
        <v>0.17</v>
      </c>
    </row>
    <row r="13" spans="1:41" ht="15" customHeight="1" x14ac:dyDescent="0.3">
      <c r="A13" s="2" t="s">
        <v>329</v>
      </c>
      <c r="B13" s="9"/>
      <c r="C13" s="22"/>
      <c r="D13" s="12" t="s">
        <v>377</v>
      </c>
      <c r="E13" s="12" t="s">
        <v>1438</v>
      </c>
      <c r="F13" s="12" t="s">
        <v>1439</v>
      </c>
      <c r="G13" s="12" t="s">
        <v>1440</v>
      </c>
      <c r="H13" s="12" t="s">
        <v>377</v>
      </c>
      <c r="I13" s="12" t="s">
        <v>1440</v>
      </c>
      <c r="J13" s="12" t="s">
        <v>1441</v>
      </c>
      <c r="K13" s="12" t="s">
        <v>1438</v>
      </c>
      <c r="L13" s="12" t="s">
        <v>1442</v>
      </c>
      <c r="M13" s="12" t="s">
        <v>1441</v>
      </c>
      <c r="N13" s="12" t="s">
        <v>1443</v>
      </c>
      <c r="O13" s="12" t="s">
        <v>1444</v>
      </c>
      <c r="Q13" s="12" t="s">
        <v>1439</v>
      </c>
      <c r="R13" s="12" t="s">
        <v>1445</v>
      </c>
      <c r="S13" s="12" t="s">
        <v>1446</v>
      </c>
      <c r="T13" s="12" t="s">
        <v>1447</v>
      </c>
      <c r="U13" s="12" t="s">
        <v>1448</v>
      </c>
      <c r="V13" s="12" t="s">
        <v>1449</v>
      </c>
      <c r="X13" s="12" t="s">
        <v>377</v>
      </c>
      <c r="Y13" s="12" t="s">
        <v>1442</v>
      </c>
      <c r="Z13" s="12" t="s">
        <v>1450</v>
      </c>
      <c r="AA13" s="12" t="s">
        <v>1451</v>
      </c>
      <c r="AE13" s="12" t="s">
        <v>377</v>
      </c>
      <c r="AF13" s="12" t="s">
        <v>1438</v>
      </c>
      <c r="AG13" s="12" t="s">
        <v>377</v>
      </c>
      <c r="AH13" s="12" t="s">
        <v>377</v>
      </c>
      <c r="AI13" s="12" t="s">
        <v>1452</v>
      </c>
      <c r="AJ13" s="12" t="s">
        <v>1453</v>
      </c>
      <c r="AK13" s="12" t="s">
        <v>1453</v>
      </c>
      <c r="AO13" s="11" t="s">
        <v>377</v>
      </c>
    </row>
    <row r="14" spans="1:41" ht="15" customHeight="1" x14ac:dyDescent="0.3">
      <c r="A14" s="2" t="s">
        <v>329</v>
      </c>
      <c r="B14" s="9" t="s">
        <v>922</v>
      </c>
      <c r="C14" s="14">
        <v>420</v>
      </c>
      <c r="D14" s="13">
        <v>259</v>
      </c>
      <c r="E14" s="13">
        <v>645</v>
      </c>
      <c r="F14" s="13">
        <v>191</v>
      </c>
      <c r="G14" s="13">
        <v>164</v>
      </c>
      <c r="H14" s="13">
        <v>100</v>
      </c>
      <c r="I14" s="13">
        <v>101</v>
      </c>
      <c r="J14" s="13">
        <v>281</v>
      </c>
      <c r="K14" s="13">
        <v>113</v>
      </c>
      <c r="L14" s="13">
        <v>48</v>
      </c>
      <c r="M14" s="13">
        <v>92</v>
      </c>
      <c r="N14" s="13">
        <v>174</v>
      </c>
      <c r="O14" s="13">
        <v>69</v>
      </c>
      <c r="P14" s="13">
        <v>10</v>
      </c>
      <c r="Q14" s="13">
        <v>317</v>
      </c>
      <c r="R14" s="13">
        <v>130</v>
      </c>
      <c r="S14" s="13">
        <v>19</v>
      </c>
      <c r="T14" s="13">
        <v>82</v>
      </c>
      <c r="U14" s="13">
        <v>37</v>
      </c>
      <c r="V14" s="13">
        <v>19</v>
      </c>
      <c r="W14" s="13">
        <v>8</v>
      </c>
      <c r="X14" s="13">
        <v>43</v>
      </c>
      <c r="Y14" s="13">
        <v>38</v>
      </c>
      <c r="Z14" s="13">
        <v>4</v>
      </c>
      <c r="AA14" s="13">
        <v>84</v>
      </c>
      <c r="AB14" s="13">
        <v>186</v>
      </c>
      <c r="AC14" s="13">
        <v>88</v>
      </c>
      <c r="AD14" s="13">
        <v>36</v>
      </c>
      <c r="AE14" s="13">
        <v>8</v>
      </c>
      <c r="AF14" s="13">
        <v>294</v>
      </c>
      <c r="AG14" s="13">
        <v>195</v>
      </c>
      <c r="AH14" s="13">
        <v>102</v>
      </c>
      <c r="AI14" s="13">
        <v>116</v>
      </c>
      <c r="AJ14" s="13">
        <v>62</v>
      </c>
      <c r="AK14" s="13">
        <v>23</v>
      </c>
      <c r="AL14" s="13">
        <v>4</v>
      </c>
      <c r="AM14" s="13">
        <v>1</v>
      </c>
      <c r="AN14" s="13">
        <v>136</v>
      </c>
      <c r="AO14" s="15">
        <v>19</v>
      </c>
    </row>
    <row r="15" spans="1:41" ht="15" customHeight="1" x14ac:dyDescent="0.3">
      <c r="A15" s="2" t="s">
        <v>329</v>
      </c>
      <c r="B15" s="9"/>
      <c r="C15" s="17">
        <v>0.13</v>
      </c>
      <c r="D15" s="16">
        <v>0.19</v>
      </c>
      <c r="E15" s="16">
        <v>0.34</v>
      </c>
      <c r="F15" s="16">
        <v>0.38</v>
      </c>
      <c r="G15" s="16">
        <v>0.37</v>
      </c>
      <c r="H15" s="16">
        <v>0.37</v>
      </c>
      <c r="I15" s="16">
        <v>0.35</v>
      </c>
      <c r="J15" s="16">
        <v>0.33</v>
      </c>
      <c r="K15" s="16">
        <v>0.32</v>
      </c>
      <c r="L15" s="16">
        <v>0.34</v>
      </c>
      <c r="M15" s="16">
        <v>0.3</v>
      </c>
      <c r="N15" s="16">
        <v>0.39</v>
      </c>
      <c r="O15" s="16">
        <v>0.35</v>
      </c>
      <c r="P15" s="16">
        <v>0.38</v>
      </c>
      <c r="Q15" s="16">
        <v>0.36</v>
      </c>
      <c r="R15" s="16">
        <v>0.31</v>
      </c>
      <c r="S15" s="16">
        <v>0.28999999999999998</v>
      </c>
      <c r="T15" s="16">
        <v>0.35</v>
      </c>
      <c r="U15" s="16">
        <v>0.37</v>
      </c>
      <c r="V15" s="16">
        <v>0.28000000000000003</v>
      </c>
      <c r="W15" s="16">
        <v>0.31</v>
      </c>
      <c r="X15" s="16">
        <v>0.23</v>
      </c>
      <c r="Y15" s="16">
        <v>0.25</v>
      </c>
      <c r="Z15" s="16">
        <v>0.11</v>
      </c>
      <c r="AA15" s="16">
        <v>0.39</v>
      </c>
      <c r="AB15" s="16">
        <v>0.4</v>
      </c>
      <c r="AC15" s="16">
        <v>0.35</v>
      </c>
      <c r="AD15" s="16">
        <v>0.36</v>
      </c>
      <c r="AE15" s="16">
        <v>0.23</v>
      </c>
      <c r="AF15" s="16">
        <v>0.39</v>
      </c>
      <c r="AG15" s="16">
        <v>0.25</v>
      </c>
      <c r="AH15" s="16">
        <v>0.32</v>
      </c>
      <c r="AI15" s="16">
        <v>0.28999999999999998</v>
      </c>
      <c r="AJ15" s="16">
        <v>0.28999999999999998</v>
      </c>
      <c r="AK15" s="16">
        <v>0.28999999999999998</v>
      </c>
      <c r="AL15" s="16">
        <v>0.23</v>
      </c>
      <c r="AM15" s="16">
        <v>0.13</v>
      </c>
      <c r="AN15" s="16">
        <v>0.19</v>
      </c>
      <c r="AO15" s="18">
        <v>0.22</v>
      </c>
    </row>
    <row r="16" spans="1:41" ht="15" customHeight="1" x14ac:dyDescent="0.3">
      <c r="A16" s="2" t="s">
        <v>329</v>
      </c>
      <c r="B16" s="9"/>
      <c r="C16" s="22"/>
      <c r="D16" s="12" t="s">
        <v>377</v>
      </c>
      <c r="E16" s="12" t="s">
        <v>1454</v>
      </c>
      <c r="F16" s="12" t="s">
        <v>1455</v>
      </c>
      <c r="G16" s="12" t="s">
        <v>1456</v>
      </c>
      <c r="H16" s="12" t="s">
        <v>1457</v>
      </c>
      <c r="I16" s="12" t="s">
        <v>1454</v>
      </c>
      <c r="J16" s="12" t="s">
        <v>1458</v>
      </c>
      <c r="K16" s="12" t="s">
        <v>1458</v>
      </c>
      <c r="L16" s="12" t="s">
        <v>1458</v>
      </c>
      <c r="M16" s="12" t="s">
        <v>1459</v>
      </c>
      <c r="N16" s="12" t="s">
        <v>1460</v>
      </c>
      <c r="O16" s="12" t="s">
        <v>1454</v>
      </c>
      <c r="Q16" s="12" t="s">
        <v>1457</v>
      </c>
      <c r="R16" s="12" t="s">
        <v>1458</v>
      </c>
      <c r="S16" s="12" t="s">
        <v>1459</v>
      </c>
      <c r="T16" s="12" t="s">
        <v>1454</v>
      </c>
      <c r="U16" s="12" t="s">
        <v>1454</v>
      </c>
      <c r="V16" s="12" t="s">
        <v>1461</v>
      </c>
      <c r="X16" s="12" t="s">
        <v>377</v>
      </c>
      <c r="Y16" s="12" t="s">
        <v>377</v>
      </c>
      <c r="AA16" s="12" t="s">
        <v>1462</v>
      </c>
      <c r="AB16" s="12" t="s">
        <v>1463</v>
      </c>
      <c r="AC16" s="12" t="s">
        <v>1454</v>
      </c>
      <c r="AD16" s="12" t="s">
        <v>1458</v>
      </c>
      <c r="AF16" s="12" t="s">
        <v>1464</v>
      </c>
      <c r="AG16" s="12" t="s">
        <v>1465</v>
      </c>
      <c r="AH16" s="12" t="s">
        <v>1458</v>
      </c>
      <c r="AI16" s="12" t="s">
        <v>1459</v>
      </c>
      <c r="AJ16" s="12" t="s">
        <v>1459</v>
      </c>
      <c r="AK16" s="12" t="s">
        <v>1459</v>
      </c>
      <c r="AN16" s="12" t="s">
        <v>377</v>
      </c>
      <c r="AO16" s="11" t="s">
        <v>377</v>
      </c>
    </row>
    <row r="17" spans="1:41" ht="15" customHeight="1" x14ac:dyDescent="0.3">
      <c r="A17" s="2" t="s">
        <v>329</v>
      </c>
      <c r="B17" s="9" t="s">
        <v>930</v>
      </c>
      <c r="C17" s="14">
        <v>785</v>
      </c>
      <c r="D17" s="13">
        <v>359</v>
      </c>
      <c r="E17" s="13">
        <v>581</v>
      </c>
      <c r="F17" s="13">
        <v>120</v>
      </c>
      <c r="G17" s="13">
        <v>125</v>
      </c>
      <c r="H17" s="13">
        <v>88</v>
      </c>
      <c r="I17" s="13">
        <v>85</v>
      </c>
      <c r="J17" s="13">
        <v>291</v>
      </c>
      <c r="K17" s="13">
        <v>111</v>
      </c>
      <c r="L17" s="13">
        <v>39</v>
      </c>
      <c r="M17" s="13">
        <v>93</v>
      </c>
      <c r="N17" s="13">
        <v>113</v>
      </c>
      <c r="O17" s="13">
        <v>44</v>
      </c>
      <c r="P17" s="13">
        <v>2</v>
      </c>
      <c r="Q17" s="13">
        <v>228</v>
      </c>
      <c r="R17" s="13">
        <v>102</v>
      </c>
      <c r="S17" s="13">
        <v>17</v>
      </c>
      <c r="T17" s="13">
        <v>61</v>
      </c>
      <c r="U17" s="13">
        <v>27</v>
      </c>
      <c r="V17" s="13">
        <v>16</v>
      </c>
      <c r="W17" s="13">
        <v>5</v>
      </c>
      <c r="X17" s="13">
        <v>74</v>
      </c>
      <c r="Y17" s="13">
        <v>49</v>
      </c>
      <c r="Z17" s="13">
        <v>7</v>
      </c>
      <c r="AA17" s="13">
        <v>45</v>
      </c>
      <c r="AB17" s="13">
        <v>145</v>
      </c>
      <c r="AC17" s="13">
        <v>88</v>
      </c>
      <c r="AD17" s="13">
        <v>28</v>
      </c>
      <c r="AE17" s="13">
        <v>14</v>
      </c>
      <c r="AF17" s="13">
        <v>200</v>
      </c>
      <c r="AG17" s="13">
        <v>241</v>
      </c>
      <c r="AH17" s="13">
        <v>117</v>
      </c>
      <c r="AI17" s="13">
        <v>132</v>
      </c>
      <c r="AJ17" s="13">
        <v>62</v>
      </c>
      <c r="AK17" s="13">
        <v>19</v>
      </c>
      <c r="AL17" s="13">
        <v>4</v>
      </c>
      <c r="AM17" s="13">
        <v>2</v>
      </c>
      <c r="AN17" s="13">
        <v>233</v>
      </c>
      <c r="AO17" s="15">
        <v>17</v>
      </c>
    </row>
    <row r="18" spans="1:41" ht="15" customHeight="1" x14ac:dyDescent="0.3">
      <c r="A18" s="2" t="s">
        <v>329</v>
      </c>
      <c r="B18" s="9"/>
      <c r="C18" s="17">
        <v>0.24</v>
      </c>
      <c r="D18" s="16">
        <v>0.27</v>
      </c>
      <c r="E18" s="16">
        <v>0.31</v>
      </c>
      <c r="F18" s="16">
        <v>0.24</v>
      </c>
      <c r="G18" s="16">
        <v>0.28000000000000003</v>
      </c>
      <c r="H18" s="16">
        <v>0.32</v>
      </c>
      <c r="I18" s="16">
        <v>0.28999999999999998</v>
      </c>
      <c r="J18" s="16">
        <v>0.34</v>
      </c>
      <c r="K18" s="16">
        <v>0.31</v>
      </c>
      <c r="L18" s="16">
        <v>0.28000000000000003</v>
      </c>
      <c r="M18" s="16">
        <v>0.31</v>
      </c>
      <c r="N18" s="16">
        <v>0.25</v>
      </c>
      <c r="O18" s="16">
        <v>0.23</v>
      </c>
      <c r="P18" s="16">
        <v>7.0000000000000007E-2</v>
      </c>
      <c r="Q18" s="16">
        <v>0.25</v>
      </c>
      <c r="R18" s="16">
        <v>0.24</v>
      </c>
      <c r="S18" s="16">
        <v>0.26</v>
      </c>
      <c r="T18" s="16">
        <v>0.26</v>
      </c>
      <c r="U18" s="16">
        <v>0.27</v>
      </c>
      <c r="V18" s="16">
        <v>0.24</v>
      </c>
      <c r="W18" s="16">
        <v>0.22</v>
      </c>
      <c r="X18" s="16">
        <v>0.38</v>
      </c>
      <c r="Y18" s="16">
        <v>0.32</v>
      </c>
      <c r="Z18" s="16">
        <v>0.2</v>
      </c>
      <c r="AA18" s="16">
        <v>0.21</v>
      </c>
      <c r="AB18" s="16">
        <v>0.31</v>
      </c>
      <c r="AC18" s="16">
        <v>0.35</v>
      </c>
      <c r="AD18" s="16">
        <v>0.28000000000000003</v>
      </c>
      <c r="AE18" s="16">
        <v>0.4</v>
      </c>
      <c r="AF18" s="16">
        <v>0.27</v>
      </c>
      <c r="AG18" s="16">
        <v>0.31</v>
      </c>
      <c r="AH18" s="16">
        <v>0.36</v>
      </c>
      <c r="AI18" s="16">
        <v>0.33</v>
      </c>
      <c r="AJ18" s="16">
        <v>0.28000000000000003</v>
      </c>
      <c r="AK18" s="16">
        <v>0.23</v>
      </c>
      <c r="AL18" s="16">
        <v>0.25</v>
      </c>
      <c r="AM18" s="16">
        <v>0.28000000000000003</v>
      </c>
      <c r="AN18" s="16">
        <v>0.33</v>
      </c>
      <c r="AO18" s="18">
        <v>0.2</v>
      </c>
    </row>
    <row r="19" spans="1:41" ht="15" customHeight="1" x14ac:dyDescent="0.3">
      <c r="A19" s="2" t="s">
        <v>329</v>
      </c>
      <c r="B19" s="9"/>
      <c r="C19" s="22"/>
      <c r="D19" s="12" t="s">
        <v>377</v>
      </c>
      <c r="E19" s="12" t="s">
        <v>1466</v>
      </c>
      <c r="H19" s="12" t="s">
        <v>1467</v>
      </c>
      <c r="I19" s="12" t="s">
        <v>894</v>
      </c>
      <c r="J19" s="12" t="s">
        <v>1468</v>
      </c>
      <c r="K19" s="12" t="s">
        <v>1469</v>
      </c>
      <c r="M19" s="12" t="s">
        <v>1470</v>
      </c>
      <c r="X19" s="12" t="s">
        <v>1471</v>
      </c>
      <c r="Y19" s="12" t="s">
        <v>1470</v>
      </c>
      <c r="AB19" s="12" t="s">
        <v>1467</v>
      </c>
      <c r="AC19" s="12" t="s">
        <v>1472</v>
      </c>
      <c r="AE19" s="12" t="s">
        <v>1469</v>
      </c>
      <c r="AG19" s="12" t="s">
        <v>1473</v>
      </c>
      <c r="AH19" s="12" t="s">
        <v>1474</v>
      </c>
      <c r="AI19" s="12" t="s">
        <v>1466</v>
      </c>
      <c r="AN19" s="12" t="s">
        <v>1466</v>
      </c>
      <c r="AO19" s="9"/>
    </row>
    <row r="20" spans="1:41" ht="15" customHeight="1" x14ac:dyDescent="0.3">
      <c r="A20" s="2" t="s">
        <v>329</v>
      </c>
      <c r="B20" s="9" t="s">
        <v>940</v>
      </c>
      <c r="C20" s="14">
        <v>670</v>
      </c>
      <c r="D20" s="13">
        <v>258</v>
      </c>
      <c r="E20" s="13">
        <v>172</v>
      </c>
      <c r="F20" s="13">
        <v>36</v>
      </c>
      <c r="G20" s="13">
        <v>32</v>
      </c>
      <c r="H20" s="13">
        <v>19</v>
      </c>
      <c r="I20" s="13">
        <v>19</v>
      </c>
      <c r="J20" s="13">
        <v>69</v>
      </c>
      <c r="K20" s="13">
        <v>33</v>
      </c>
      <c r="L20" s="13">
        <v>13</v>
      </c>
      <c r="M20" s="13">
        <v>37</v>
      </c>
      <c r="N20" s="13">
        <v>24</v>
      </c>
      <c r="O20" s="13">
        <v>14</v>
      </c>
      <c r="P20" s="13">
        <v>3</v>
      </c>
      <c r="Q20" s="13">
        <v>62</v>
      </c>
      <c r="R20" s="13">
        <v>24</v>
      </c>
      <c r="S20" s="13">
        <v>4</v>
      </c>
      <c r="T20" s="13">
        <v>22</v>
      </c>
      <c r="U20" s="13">
        <v>5</v>
      </c>
      <c r="V20" s="13">
        <v>9</v>
      </c>
      <c r="W20" s="13">
        <v>4</v>
      </c>
      <c r="X20" s="13">
        <v>26</v>
      </c>
      <c r="Y20" s="13">
        <v>25</v>
      </c>
      <c r="Z20" s="13">
        <v>3</v>
      </c>
      <c r="AA20" s="13">
        <v>24</v>
      </c>
      <c r="AB20" s="13">
        <v>57</v>
      </c>
      <c r="AC20" s="13">
        <v>30</v>
      </c>
      <c r="AD20" s="13">
        <v>15</v>
      </c>
      <c r="AE20" s="13">
        <v>3</v>
      </c>
      <c r="AF20" s="13">
        <v>69</v>
      </c>
      <c r="AG20" s="13">
        <v>137</v>
      </c>
      <c r="AH20" s="13">
        <v>45</v>
      </c>
      <c r="AI20" s="13">
        <v>43</v>
      </c>
      <c r="AJ20" s="13">
        <v>8</v>
      </c>
      <c r="AK20" s="13">
        <v>8</v>
      </c>
      <c r="AL20" s="13">
        <v>2</v>
      </c>
      <c r="AM20" s="13">
        <v>1</v>
      </c>
      <c r="AN20" s="13">
        <v>152</v>
      </c>
      <c r="AO20" s="15">
        <v>9</v>
      </c>
    </row>
    <row r="21" spans="1:41" ht="15" customHeight="1" x14ac:dyDescent="0.3">
      <c r="A21" s="2" t="s">
        <v>329</v>
      </c>
      <c r="B21" s="9"/>
      <c r="C21" s="17">
        <v>0.2</v>
      </c>
      <c r="D21" s="16">
        <v>0.19</v>
      </c>
      <c r="E21" s="16">
        <v>0.09</v>
      </c>
      <c r="F21" s="16">
        <v>7.0000000000000007E-2</v>
      </c>
      <c r="G21" s="16">
        <v>7.0000000000000007E-2</v>
      </c>
      <c r="H21" s="16">
        <v>7.0000000000000007E-2</v>
      </c>
      <c r="I21" s="16">
        <v>0.06</v>
      </c>
      <c r="J21" s="16">
        <v>0.08</v>
      </c>
      <c r="K21" s="16">
        <v>0.09</v>
      </c>
      <c r="L21" s="16">
        <v>0.09</v>
      </c>
      <c r="M21" s="16">
        <v>0.12</v>
      </c>
      <c r="N21" s="16">
        <v>0.05</v>
      </c>
      <c r="O21" s="16">
        <v>7.0000000000000007E-2</v>
      </c>
      <c r="P21" s="16">
        <v>0.1</v>
      </c>
      <c r="Q21" s="16">
        <v>7.0000000000000007E-2</v>
      </c>
      <c r="R21" s="16">
        <v>0.06</v>
      </c>
      <c r="S21" s="16">
        <v>7.0000000000000007E-2</v>
      </c>
      <c r="T21" s="16">
        <v>0.09</v>
      </c>
      <c r="U21" s="16">
        <v>0.05</v>
      </c>
      <c r="V21" s="16">
        <v>0.13</v>
      </c>
      <c r="W21" s="16">
        <v>0.16</v>
      </c>
      <c r="X21" s="16">
        <v>0.13</v>
      </c>
      <c r="Y21" s="16">
        <v>0.16</v>
      </c>
      <c r="Z21" s="16">
        <v>0.08</v>
      </c>
      <c r="AA21" s="16">
        <v>0.11</v>
      </c>
      <c r="AB21" s="16">
        <v>0.12</v>
      </c>
      <c r="AC21" s="16">
        <v>0.12</v>
      </c>
      <c r="AD21" s="16">
        <v>0.15</v>
      </c>
      <c r="AE21" s="16">
        <v>0.08</v>
      </c>
      <c r="AF21" s="16">
        <v>0.09</v>
      </c>
      <c r="AG21" s="16">
        <v>0.18</v>
      </c>
      <c r="AH21" s="16">
        <v>0.14000000000000001</v>
      </c>
      <c r="AI21" s="16">
        <v>0.11</v>
      </c>
      <c r="AJ21" s="16">
        <v>0.04</v>
      </c>
      <c r="AK21" s="16">
        <v>0.1</v>
      </c>
      <c r="AL21" s="16">
        <v>0.12</v>
      </c>
      <c r="AM21" s="16">
        <v>0.15</v>
      </c>
      <c r="AN21" s="16">
        <v>0.21</v>
      </c>
      <c r="AO21" s="18">
        <v>0.1</v>
      </c>
    </row>
    <row r="22" spans="1:41" ht="15" customHeight="1" x14ac:dyDescent="0.3">
      <c r="A22" s="2" t="s">
        <v>329</v>
      </c>
      <c r="B22" s="9"/>
      <c r="C22" s="10" t="s">
        <v>1475</v>
      </c>
      <c r="D22" s="12" t="s">
        <v>1475</v>
      </c>
      <c r="E22" s="12" t="s">
        <v>1476</v>
      </c>
      <c r="J22" s="12" t="s">
        <v>903</v>
      </c>
      <c r="K22" s="12" t="s">
        <v>1477</v>
      </c>
      <c r="L22" s="12" t="s">
        <v>903</v>
      </c>
      <c r="M22" s="12" t="s">
        <v>1478</v>
      </c>
      <c r="T22" s="12" t="s">
        <v>903</v>
      </c>
      <c r="V22" s="12" t="s">
        <v>1479</v>
      </c>
      <c r="X22" s="12" t="s">
        <v>1478</v>
      </c>
      <c r="Y22" s="12" t="s">
        <v>1480</v>
      </c>
      <c r="AA22" s="12" t="s">
        <v>1476</v>
      </c>
      <c r="AB22" s="12" t="s">
        <v>1481</v>
      </c>
      <c r="AC22" s="12" t="s">
        <v>1482</v>
      </c>
      <c r="AD22" s="12" t="s">
        <v>1483</v>
      </c>
      <c r="AF22" s="12" t="s">
        <v>1479</v>
      </c>
      <c r="AG22" s="12" t="s">
        <v>1484</v>
      </c>
      <c r="AH22" s="12" t="s">
        <v>1485</v>
      </c>
      <c r="AI22" s="12" t="s">
        <v>1486</v>
      </c>
      <c r="AK22" s="12" t="s">
        <v>903</v>
      </c>
      <c r="AN22" s="12" t="s">
        <v>1475</v>
      </c>
      <c r="AO22" s="11" t="s">
        <v>903</v>
      </c>
    </row>
    <row r="23" spans="1:41" ht="15" customHeight="1" x14ac:dyDescent="0.3">
      <c r="A23" s="2" t="s">
        <v>329</v>
      </c>
      <c r="B23" s="9" t="s">
        <v>950</v>
      </c>
      <c r="C23" s="14">
        <v>919</v>
      </c>
      <c r="D23" s="13">
        <v>250</v>
      </c>
      <c r="E23" s="13">
        <v>82</v>
      </c>
      <c r="F23" s="13">
        <v>17</v>
      </c>
      <c r="G23" s="13">
        <v>19</v>
      </c>
      <c r="H23" s="13">
        <v>15</v>
      </c>
      <c r="I23" s="13">
        <v>15</v>
      </c>
      <c r="J23" s="13">
        <v>40</v>
      </c>
      <c r="K23" s="13">
        <v>25</v>
      </c>
      <c r="L23" s="13">
        <v>8</v>
      </c>
      <c r="M23" s="13">
        <v>17</v>
      </c>
      <c r="N23" s="13">
        <v>14</v>
      </c>
      <c r="O23" s="13">
        <v>9</v>
      </c>
      <c r="P23" s="13">
        <v>1</v>
      </c>
      <c r="Q23" s="13">
        <v>34</v>
      </c>
      <c r="R23" s="13">
        <v>20</v>
      </c>
      <c r="S23" s="13">
        <v>2</v>
      </c>
      <c r="T23" s="13">
        <v>11</v>
      </c>
      <c r="U23" s="13">
        <v>4</v>
      </c>
      <c r="V23" s="13">
        <v>2</v>
      </c>
      <c r="W23" s="13">
        <v>1</v>
      </c>
      <c r="X23" s="13">
        <v>16</v>
      </c>
      <c r="Y23" s="13">
        <v>8</v>
      </c>
      <c r="Z23" s="13">
        <v>3</v>
      </c>
      <c r="AA23" s="13">
        <v>4</v>
      </c>
      <c r="AB23" s="13">
        <v>11</v>
      </c>
      <c r="AC23" s="13">
        <v>13</v>
      </c>
      <c r="AD23" s="13">
        <v>9</v>
      </c>
      <c r="AE23" s="13">
        <v>3</v>
      </c>
      <c r="AF23" s="13">
        <v>26</v>
      </c>
      <c r="AG23" s="13">
        <v>82</v>
      </c>
      <c r="AH23" s="13">
        <v>9</v>
      </c>
      <c r="AI23" s="13">
        <v>31</v>
      </c>
      <c r="AJ23" s="13">
        <v>9</v>
      </c>
      <c r="AK23" s="13">
        <v>1</v>
      </c>
      <c r="AL23" s="13">
        <v>1</v>
      </c>
      <c r="AM23" s="13">
        <v>0</v>
      </c>
      <c r="AN23" s="13">
        <v>87</v>
      </c>
      <c r="AO23" s="15">
        <v>19</v>
      </c>
    </row>
    <row r="24" spans="1:41" ht="15" customHeight="1" x14ac:dyDescent="0.3">
      <c r="A24" s="2" t="s">
        <v>329</v>
      </c>
      <c r="B24" s="9"/>
      <c r="C24" s="17">
        <v>0.28000000000000003</v>
      </c>
      <c r="D24" s="16">
        <v>0.19</v>
      </c>
      <c r="E24" s="16">
        <v>0.04</v>
      </c>
      <c r="F24" s="16">
        <v>0.03</v>
      </c>
      <c r="G24" s="16">
        <v>0.04</v>
      </c>
      <c r="H24" s="16">
        <v>0.05</v>
      </c>
      <c r="I24" s="16">
        <v>0.05</v>
      </c>
      <c r="J24" s="16">
        <v>0.05</v>
      </c>
      <c r="K24" s="16">
        <v>7.0000000000000007E-2</v>
      </c>
      <c r="L24" s="16">
        <v>0.06</v>
      </c>
      <c r="M24" s="16">
        <v>0.06</v>
      </c>
      <c r="N24" s="16">
        <v>0.03</v>
      </c>
      <c r="O24" s="16">
        <v>0.05</v>
      </c>
      <c r="P24" s="16">
        <v>0.04</v>
      </c>
      <c r="Q24" s="16">
        <v>0.04</v>
      </c>
      <c r="R24" s="16">
        <v>0.05</v>
      </c>
      <c r="S24" s="16">
        <v>0.03</v>
      </c>
      <c r="T24" s="16">
        <v>0.04</v>
      </c>
      <c r="U24" s="16">
        <v>0.04</v>
      </c>
      <c r="V24" s="16">
        <v>0.02</v>
      </c>
      <c r="W24" s="16">
        <v>0.04</v>
      </c>
      <c r="X24" s="16">
        <v>0.08</v>
      </c>
      <c r="Y24" s="16">
        <v>0.05</v>
      </c>
      <c r="Z24" s="16">
        <v>0.08</v>
      </c>
      <c r="AA24" s="16">
        <v>0.02</v>
      </c>
      <c r="AB24" s="16">
        <v>0.02</v>
      </c>
      <c r="AC24" s="16">
        <v>0.05</v>
      </c>
      <c r="AD24" s="16">
        <v>0.08</v>
      </c>
      <c r="AE24" s="16">
        <v>0.09</v>
      </c>
      <c r="AF24" s="16">
        <v>0.04</v>
      </c>
      <c r="AG24" s="16">
        <v>0.11</v>
      </c>
      <c r="AH24" s="16">
        <v>0.03</v>
      </c>
      <c r="AI24" s="16">
        <v>0.08</v>
      </c>
      <c r="AJ24" s="16">
        <v>0.04</v>
      </c>
      <c r="AK24" s="16">
        <v>0.01</v>
      </c>
      <c r="AL24" s="16">
        <v>0.05</v>
      </c>
      <c r="AM24" s="16">
        <v>0</v>
      </c>
      <c r="AN24" s="16">
        <v>0.12</v>
      </c>
      <c r="AO24" s="18">
        <v>0.22</v>
      </c>
    </row>
    <row r="25" spans="1:41" ht="15" customHeight="1" x14ac:dyDescent="0.3">
      <c r="A25" s="2" t="s">
        <v>329</v>
      </c>
      <c r="B25" s="9"/>
      <c r="C25" s="10" t="s">
        <v>1487</v>
      </c>
      <c r="D25" s="12" t="s">
        <v>1488</v>
      </c>
      <c r="H25" s="12" t="s">
        <v>1489</v>
      </c>
      <c r="I25" s="12" t="s">
        <v>895</v>
      </c>
      <c r="J25" s="12" t="s">
        <v>895</v>
      </c>
      <c r="K25" s="12" t="s">
        <v>1490</v>
      </c>
      <c r="M25" s="12" t="s">
        <v>1489</v>
      </c>
      <c r="R25" s="12" t="s">
        <v>895</v>
      </c>
      <c r="X25" s="12" t="s">
        <v>1491</v>
      </c>
      <c r="Z25" s="12" t="s">
        <v>894</v>
      </c>
      <c r="AD25" s="12" t="s">
        <v>1492</v>
      </c>
      <c r="AE25" s="12" t="s">
        <v>1493</v>
      </c>
      <c r="AG25" s="12" t="s">
        <v>1494</v>
      </c>
      <c r="AI25" s="12" t="s">
        <v>1495</v>
      </c>
      <c r="AN25" s="12" t="s">
        <v>1496</v>
      </c>
      <c r="AO25" s="11" t="s">
        <v>1488</v>
      </c>
    </row>
    <row r="26" spans="1:41" ht="15" customHeight="1" x14ac:dyDescent="0.3">
      <c r="A26" s="2" t="s">
        <v>329</v>
      </c>
      <c r="B26" s="9" t="s">
        <v>774</v>
      </c>
      <c r="C26" s="14">
        <v>163</v>
      </c>
      <c r="D26" s="13">
        <v>43</v>
      </c>
      <c r="E26" s="13">
        <v>44</v>
      </c>
      <c r="F26" s="13">
        <v>4</v>
      </c>
      <c r="G26" s="13">
        <v>12</v>
      </c>
      <c r="H26" s="13">
        <v>7</v>
      </c>
      <c r="I26" s="13">
        <v>7</v>
      </c>
      <c r="J26" s="13">
        <v>23</v>
      </c>
      <c r="K26" s="13">
        <v>7</v>
      </c>
      <c r="L26" s="13">
        <v>6</v>
      </c>
      <c r="M26" s="13">
        <v>6</v>
      </c>
      <c r="N26" s="13">
        <v>6</v>
      </c>
      <c r="O26" s="13">
        <v>4</v>
      </c>
      <c r="P26" s="13">
        <v>1</v>
      </c>
      <c r="Q26" s="13">
        <v>15</v>
      </c>
      <c r="R26" s="13">
        <v>6</v>
      </c>
      <c r="S26" s="13">
        <v>1</v>
      </c>
      <c r="T26" s="13">
        <v>3</v>
      </c>
      <c r="U26" s="13">
        <v>2</v>
      </c>
      <c r="V26" s="13">
        <v>2</v>
      </c>
      <c r="W26" s="13">
        <v>1</v>
      </c>
      <c r="X26" s="13">
        <v>3</v>
      </c>
      <c r="Y26" s="13">
        <v>5</v>
      </c>
      <c r="Z26" s="13">
        <v>1</v>
      </c>
      <c r="AA26" s="13">
        <v>1</v>
      </c>
      <c r="AB26" s="13">
        <v>11</v>
      </c>
      <c r="AC26" s="13">
        <v>2</v>
      </c>
      <c r="AD26" s="13">
        <v>1</v>
      </c>
      <c r="AE26" s="13">
        <v>0</v>
      </c>
      <c r="AF26" s="13">
        <v>20</v>
      </c>
      <c r="AG26" s="13">
        <v>22</v>
      </c>
      <c r="AH26" s="13">
        <v>3</v>
      </c>
      <c r="AI26" s="13">
        <v>7</v>
      </c>
      <c r="AJ26" s="13">
        <v>5</v>
      </c>
      <c r="AK26" s="13">
        <v>1</v>
      </c>
      <c r="AL26" s="13">
        <v>0</v>
      </c>
      <c r="AM26" s="13">
        <v>0</v>
      </c>
      <c r="AN26" s="13">
        <v>20</v>
      </c>
      <c r="AO26" s="15">
        <v>7</v>
      </c>
    </row>
    <row r="27" spans="1:41" ht="15" customHeight="1" x14ac:dyDescent="0.3">
      <c r="A27" s="2" t="s">
        <v>329</v>
      </c>
      <c r="B27" s="9"/>
      <c r="C27" s="17">
        <v>0.05</v>
      </c>
      <c r="D27" s="16">
        <v>0.03</v>
      </c>
      <c r="E27" s="16">
        <v>0.02</v>
      </c>
      <c r="F27" s="16">
        <v>0.01</v>
      </c>
      <c r="G27" s="16">
        <v>0.03</v>
      </c>
      <c r="H27" s="16">
        <v>0.03</v>
      </c>
      <c r="I27" s="16">
        <v>0.02</v>
      </c>
      <c r="J27" s="16">
        <v>0.03</v>
      </c>
      <c r="K27" s="16">
        <v>0.02</v>
      </c>
      <c r="L27" s="16">
        <v>0.04</v>
      </c>
      <c r="M27" s="16">
        <v>0.02</v>
      </c>
      <c r="N27" s="16">
        <v>0.01</v>
      </c>
      <c r="O27" s="16">
        <v>0.02</v>
      </c>
      <c r="P27" s="16">
        <v>0.04</v>
      </c>
      <c r="Q27" s="16">
        <v>0.02</v>
      </c>
      <c r="R27" s="16">
        <v>0.01</v>
      </c>
      <c r="S27" s="16">
        <v>0.01</v>
      </c>
      <c r="T27" s="16">
        <v>0.01</v>
      </c>
      <c r="U27" s="16">
        <v>0.02</v>
      </c>
      <c r="V27" s="16">
        <v>0.03</v>
      </c>
      <c r="W27" s="16">
        <v>0.04</v>
      </c>
      <c r="X27" s="16">
        <v>0.01</v>
      </c>
      <c r="Y27" s="16">
        <v>0.03</v>
      </c>
      <c r="Z27" s="16">
        <v>0.03</v>
      </c>
      <c r="AA27" s="3" t="s">
        <v>422</v>
      </c>
      <c r="AB27" s="16">
        <v>0.02</v>
      </c>
      <c r="AC27" s="16">
        <v>0.01</v>
      </c>
      <c r="AD27" s="16">
        <v>0.01</v>
      </c>
      <c r="AE27" s="16">
        <v>0</v>
      </c>
      <c r="AF27" s="16">
        <v>0.03</v>
      </c>
      <c r="AG27" s="16">
        <v>0.03</v>
      </c>
      <c r="AH27" s="16">
        <v>0.01</v>
      </c>
      <c r="AI27" s="16">
        <v>0.02</v>
      </c>
      <c r="AJ27" s="16">
        <v>0.02</v>
      </c>
      <c r="AK27" s="16">
        <v>0.01</v>
      </c>
      <c r="AL27" s="16">
        <v>0</v>
      </c>
      <c r="AM27" s="16">
        <v>0</v>
      </c>
      <c r="AN27" s="16">
        <v>0.03</v>
      </c>
      <c r="AO27" s="18">
        <v>0.09</v>
      </c>
    </row>
    <row r="28" spans="1:41" ht="15" customHeight="1" x14ac:dyDescent="0.3">
      <c r="A28" s="2" t="s">
        <v>329</v>
      </c>
      <c r="B28" s="9"/>
      <c r="C28" s="10" t="s">
        <v>1497</v>
      </c>
      <c r="D28" s="12" t="s">
        <v>1498</v>
      </c>
      <c r="E28" s="12" t="s">
        <v>380</v>
      </c>
      <c r="G28" s="12" t="s">
        <v>1318</v>
      </c>
      <c r="J28" s="12" t="s">
        <v>1318</v>
      </c>
      <c r="L28" s="12" t="s">
        <v>1498</v>
      </c>
      <c r="Y28" s="12" t="s">
        <v>1318</v>
      </c>
      <c r="AF28" s="12" t="s">
        <v>380</v>
      </c>
      <c r="AG28" s="12" t="s">
        <v>1318</v>
      </c>
      <c r="AN28" s="12" t="s">
        <v>1318</v>
      </c>
      <c r="AO28" s="11" t="s">
        <v>1499</v>
      </c>
    </row>
    <row r="29" spans="1:41" ht="15" customHeight="1" x14ac:dyDescent="0.3">
      <c r="A29" s="2" t="s">
        <v>329</v>
      </c>
      <c r="B29" s="9" t="s">
        <v>960</v>
      </c>
      <c r="C29" s="14">
        <v>746</v>
      </c>
      <c r="D29" s="13">
        <v>420</v>
      </c>
      <c r="E29" s="13">
        <v>1006</v>
      </c>
      <c r="F29" s="13">
        <v>329</v>
      </c>
      <c r="G29" s="13">
        <v>258</v>
      </c>
      <c r="H29" s="13">
        <v>144</v>
      </c>
      <c r="I29" s="13">
        <v>166</v>
      </c>
      <c r="J29" s="13">
        <v>441</v>
      </c>
      <c r="K29" s="13">
        <v>185</v>
      </c>
      <c r="L29" s="13">
        <v>74</v>
      </c>
      <c r="M29" s="13">
        <v>149</v>
      </c>
      <c r="N29" s="13">
        <v>288</v>
      </c>
      <c r="O29" s="13">
        <v>123</v>
      </c>
      <c r="P29" s="13">
        <v>19</v>
      </c>
      <c r="Q29" s="13">
        <v>555</v>
      </c>
      <c r="R29" s="13">
        <v>267</v>
      </c>
      <c r="S29" s="13">
        <v>41</v>
      </c>
      <c r="T29" s="13">
        <v>139</v>
      </c>
      <c r="U29" s="13">
        <v>61</v>
      </c>
      <c r="V29" s="13">
        <v>39</v>
      </c>
      <c r="W29" s="13">
        <v>13</v>
      </c>
      <c r="X29" s="13">
        <v>75</v>
      </c>
      <c r="Y29" s="13">
        <v>67</v>
      </c>
      <c r="Z29" s="13">
        <v>21</v>
      </c>
      <c r="AA29" s="13">
        <v>139</v>
      </c>
      <c r="AB29" s="13">
        <v>238</v>
      </c>
      <c r="AC29" s="13">
        <v>116</v>
      </c>
      <c r="AD29" s="13">
        <v>48</v>
      </c>
      <c r="AE29" s="13">
        <v>15</v>
      </c>
      <c r="AF29" s="13">
        <v>437</v>
      </c>
      <c r="AG29" s="13">
        <v>294</v>
      </c>
      <c r="AH29" s="13">
        <v>147</v>
      </c>
      <c r="AI29" s="13">
        <v>182</v>
      </c>
      <c r="AJ29" s="13">
        <v>134</v>
      </c>
      <c r="AK29" s="13">
        <v>52</v>
      </c>
      <c r="AL29" s="13">
        <v>9</v>
      </c>
      <c r="AM29" s="13">
        <v>4</v>
      </c>
      <c r="AN29" s="13">
        <v>218</v>
      </c>
      <c r="AO29" s="15">
        <v>34</v>
      </c>
    </row>
    <row r="30" spans="1:41" ht="15" customHeight="1" x14ac:dyDescent="0.3">
      <c r="A30" s="2" t="s">
        <v>329</v>
      </c>
      <c r="B30" s="9"/>
      <c r="C30" s="17">
        <v>0.23</v>
      </c>
      <c r="D30" s="16">
        <v>0.32</v>
      </c>
      <c r="E30" s="16">
        <v>0.53</v>
      </c>
      <c r="F30" s="16">
        <v>0.65</v>
      </c>
      <c r="G30" s="16">
        <v>0.57999999999999996</v>
      </c>
      <c r="H30" s="16">
        <v>0.53</v>
      </c>
      <c r="I30" s="16">
        <v>0.56999999999999995</v>
      </c>
      <c r="J30" s="16">
        <v>0.51</v>
      </c>
      <c r="K30" s="16">
        <v>0.51</v>
      </c>
      <c r="L30" s="16">
        <v>0.53</v>
      </c>
      <c r="M30" s="16">
        <v>0.49</v>
      </c>
      <c r="N30" s="16">
        <v>0.65</v>
      </c>
      <c r="O30" s="16">
        <v>0.63</v>
      </c>
      <c r="P30" s="16">
        <v>0.74</v>
      </c>
      <c r="Q30" s="16">
        <v>0.62</v>
      </c>
      <c r="R30" s="16">
        <v>0.64</v>
      </c>
      <c r="S30" s="16">
        <v>0.63</v>
      </c>
      <c r="T30" s="16">
        <v>0.59</v>
      </c>
      <c r="U30" s="16">
        <v>0.61</v>
      </c>
      <c r="V30" s="16">
        <v>0.57999999999999996</v>
      </c>
      <c r="W30" s="16">
        <v>0.54</v>
      </c>
      <c r="X30" s="16">
        <v>0.39</v>
      </c>
      <c r="Y30" s="16">
        <v>0.43</v>
      </c>
      <c r="Z30" s="16">
        <v>0.61</v>
      </c>
      <c r="AA30" s="16">
        <v>0.65</v>
      </c>
      <c r="AB30" s="16">
        <v>0.51</v>
      </c>
      <c r="AC30" s="16">
        <v>0.47</v>
      </c>
      <c r="AD30" s="16">
        <v>0.48</v>
      </c>
      <c r="AE30" s="16">
        <v>0.43</v>
      </c>
      <c r="AF30" s="16">
        <v>0.57999999999999996</v>
      </c>
      <c r="AG30" s="16">
        <v>0.38</v>
      </c>
      <c r="AH30" s="16">
        <v>0.46</v>
      </c>
      <c r="AI30" s="16">
        <v>0.46</v>
      </c>
      <c r="AJ30" s="16">
        <v>0.62</v>
      </c>
      <c r="AK30" s="16">
        <v>0.65</v>
      </c>
      <c r="AL30" s="16">
        <v>0.57999999999999996</v>
      </c>
      <c r="AM30" s="16">
        <v>0.56999999999999995</v>
      </c>
      <c r="AN30" s="16">
        <v>0.31</v>
      </c>
      <c r="AO30" s="18">
        <v>0.4</v>
      </c>
    </row>
    <row r="31" spans="1:41" ht="15" customHeight="1" x14ac:dyDescent="0.3">
      <c r="A31" s="2" t="s">
        <v>329</v>
      </c>
      <c r="B31" s="9"/>
      <c r="C31" s="22"/>
      <c r="D31" s="12" t="s">
        <v>377</v>
      </c>
      <c r="E31" s="12" t="s">
        <v>1500</v>
      </c>
      <c r="F31" s="12" t="s">
        <v>1501</v>
      </c>
      <c r="G31" s="12" t="s">
        <v>1502</v>
      </c>
      <c r="H31" s="12" t="s">
        <v>1503</v>
      </c>
      <c r="I31" s="12" t="s">
        <v>1504</v>
      </c>
      <c r="J31" s="12" t="s">
        <v>1503</v>
      </c>
      <c r="K31" s="12" t="s">
        <v>1505</v>
      </c>
      <c r="L31" s="12" t="s">
        <v>1505</v>
      </c>
      <c r="M31" s="12" t="s">
        <v>1505</v>
      </c>
      <c r="N31" s="12" t="s">
        <v>1501</v>
      </c>
      <c r="O31" s="12" t="s">
        <v>1506</v>
      </c>
      <c r="Q31" s="12" t="s">
        <v>1507</v>
      </c>
      <c r="R31" s="12" t="s">
        <v>1507</v>
      </c>
      <c r="S31" s="12" t="s">
        <v>1508</v>
      </c>
      <c r="T31" s="12" t="s">
        <v>1502</v>
      </c>
      <c r="U31" s="12" t="s">
        <v>1509</v>
      </c>
      <c r="V31" s="12" t="s">
        <v>1510</v>
      </c>
      <c r="X31" s="12" t="s">
        <v>1465</v>
      </c>
      <c r="Y31" s="12" t="s">
        <v>1465</v>
      </c>
      <c r="Z31" s="12" t="s">
        <v>1503</v>
      </c>
      <c r="AA31" s="12" t="s">
        <v>1507</v>
      </c>
      <c r="AB31" s="12" t="s">
        <v>1503</v>
      </c>
      <c r="AC31" s="12" t="s">
        <v>968</v>
      </c>
      <c r="AD31" s="12" t="s">
        <v>1465</v>
      </c>
      <c r="AE31" s="12" t="s">
        <v>377</v>
      </c>
      <c r="AF31" s="12" t="s">
        <v>1511</v>
      </c>
      <c r="AG31" s="12" t="s">
        <v>1465</v>
      </c>
      <c r="AH31" s="12" t="s">
        <v>968</v>
      </c>
      <c r="AI31" s="12" t="s">
        <v>968</v>
      </c>
      <c r="AJ31" s="12" t="s">
        <v>1506</v>
      </c>
      <c r="AK31" s="12" t="s">
        <v>1512</v>
      </c>
      <c r="AN31" s="12" t="s">
        <v>377</v>
      </c>
      <c r="AO31" s="11" t="s">
        <v>377</v>
      </c>
    </row>
    <row r="32" spans="1:41" ht="15" customHeight="1" x14ac:dyDescent="0.3">
      <c r="A32" s="2" t="s">
        <v>329</v>
      </c>
      <c r="B32" s="9" t="s">
        <v>970</v>
      </c>
      <c r="C32" s="14">
        <v>1589</v>
      </c>
      <c r="D32" s="13">
        <v>509</v>
      </c>
      <c r="E32" s="13">
        <v>254</v>
      </c>
      <c r="F32" s="13">
        <v>52</v>
      </c>
      <c r="G32" s="13">
        <v>51</v>
      </c>
      <c r="H32" s="13">
        <v>34</v>
      </c>
      <c r="I32" s="13">
        <v>34</v>
      </c>
      <c r="J32" s="13">
        <v>109</v>
      </c>
      <c r="K32" s="13">
        <v>57</v>
      </c>
      <c r="L32" s="13">
        <v>21</v>
      </c>
      <c r="M32" s="13">
        <v>55</v>
      </c>
      <c r="N32" s="13">
        <v>38</v>
      </c>
      <c r="O32" s="13">
        <v>23</v>
      </c>
      <c r="P32" s="13">
        <v>4</v>
      </c>
      <c r="Q32" s="13">
        <v>95</v>
      </c>
      <c r="R32" s="13">
        <v>45</v>
      </c>
      <c r="S32" s="13">
        <v>6</v>
      </c>
      <c r="T32" s="13">
        <v>32</v>
      </c>
      <c r="U32" s="13">
        <v>9</v>
      </c>
      <c r="V32" s="13">
        <v>10</v>
      </c>
      <c r="W32" s="13">
        <v>5</v>
      </c>
      <c r="X32" s="13">
        <v>41</v>
      </c>
      <c r="Y32" s="13">
        <v>34</v>
      </c>
      <c r="Z32" s="13">
        <v>6</v>
      </c>
      <c r="AA32" s="13">
        <v>28</v>
      </c>
      <c r="AB32" s="13">
        <v>68</v>
      </c>
      <c r="AC32" s="13">
        <v>42</v>
      </c>
      <c r="AD32" s="13">
        <v>24</v>
      </c>
      <c r="AE32" s="13">
        <v>6</v>
      </c>
      <c r="AF32" s="13">
        <v>95</v>
      </c>
      <c r="AG32" s="13">
        <v>219</v>
      </c>
      <c r="AH32" s="13">
        <v>54</v>
      </c>
      <c r="AI32" s="13">
        <v>74</v>
      </c>
      <c r="AJ32" s="13">
        <v>16</v>
      </c>
      <c r="AK32" s="13">
        <v>9</v>
      </c>
      <c r="AL32" s="13">
        <v>3</v>
      </c>
      <c r="AM32" s="13">
        <v>1</v>
      </c>
      <c r="AN32" s="13">
        <v>239</v>
      </c>
      <c r="AO32" s="15">
        <v>27</v>
      </c>
    </row>
    <row r="33" spans="1:41" ht="15" customHeight="1" x14ac:dyDescent="0.3">
      <c r="A33" s="2" t="s">
        <v>329</v>
      </c>
      <c r="B33" s="9"/>
      <c r="C33" s="17">
        <v>0.48</v>
      </c>
      <c r="D33" s="16">
        <v>0.38</v>
      </c>
      <c r="E33" s="16">
        <v>0.13</v>
      </c>
      <c r="F33" s="16">
        <v>0.1</v>
      </c>
      <c r="G33" s="16">
        <v>0.11</v>
      </c>
      <c r="H33" s="16">
        <v>0.12</v>
      </c>
      <c r="I33" s="16">
        <v>0.12</v>
      </c>
      <c r="J33" s="16">
        <v>0.13</v>
      </c>
      <c r="K33" s="16">
        <v>0.16</v>
      </c>
      <c r="L33" s="16">
        <v>0.15</v>
      </c>
      <c r="M33" s="16">
        <v>0.18</v>
      </c>
      <c r="N33" s="16">
        <v>0.09</v>
      </c>
      <c r="O33" s="16">
        <v>0.12</v>
      </c>
      <c r="P33" s="16">
        <v>0.14000000000000001</v>
      </c>
      <c r="Q33" s="16">
        <v>0.11</v>
      </c>
      <c r="R33" s="16">
        <v>0.11</v>
      </c>
      <c r="S33" s="16">
        <v>0.1</v>
      </c>
      <c r="T33" s="16">
        <v>0.14000000000000001</v>
      </c>
      <c r="U33" s="16">
        <v>0.09</v>
      </c>
      <c r="V33" s="16">
        <v>0.15</v>
      </c>
      <c r="W33" s="16">
        <v>0.2</v>
      </c>
      <c r="X33" s="16">
        <v>0.21</v>
      </c>
      <c r="Y33" s="16">
        <v>0.22</v>
      </c>
      <c r="Z33" s="16">
        <v>0.16</v>
      </c>
      <c r="AA33" s="16">
        <v>0.13</v>
      </c>
      <c r="AB33" s="16">
        <v>0.15</v>
      </c>
      <c r="AC33" s="16">
        <v>0.17</v>
      </c>
      <c r="AD33" s="16">
        <v>0.24</v>
      </c>
      <c r="AE33" s="16">
        <v>0.17</v>
      </c>
      <c r="AF33" s="16">
        <v>0.13</v>
      </c>
      <c r="AG33" s="16">
        <v>0.28000000000000003</v>
      </c>
      <c r="AH33" s="16">
        <v>0.17</v>
      </c>
      <c r="AI33" s="16">
        <v>0.19</v>
      </c>
      <c r="AJ33" s="16">
        <v>0.08</v>
      </c>
      <c r="AK33" s="16">
        <v>0.11</v>
      </c>
      <c r="AL33" s="16">
        <v>0.17</v>
      </c>
      <c r="AM33" s="16">
        <v>0.15</v>
      </c>
      <c r="AN33" s="16">
        <v>0.34</v>
      </c>
      <c r="AO33" s="18">
        <v>0.32</v>
      </c>
    </row>
    <row r="34" spans="1:41" ht="15" customHeight="1" x14ac:dyDescent="0.3">
      <c r="A34" s="2" t="s">
        <v>329</v>
      </c>
      <c r="B34" s="9"/>
      <c r="C34" s="49" t="s">
        <v>1306</v>
      </c>
      <c r="D34" s="47" t="s">
        <v>1307</v>
      </c>
      <c r="E34" s="47" t="s">
        <v>1513</v>
      </c>
      <c r="F34" s="28"/>
      <c r="G34" s="28"/>
      <c r="H34" s="28"/>
      <c r="I34" s="28"/>
      <c r="J34" s="47" t="s">
        <v>1477</v>
      </c>
      <c r="K34" s="47" t="s">
        <v>1514</v>
      </c>
      <c r="L34" s="47" t="s">
        <v>1477</v>
      </c>
      <c r="M34" s="47" t="s">
        <v>1515</v>
      </c>
      <c r="N34" s="28"/>
      <c r="O34" s="28"/>
      <c r="P34" s="28"/>
      <c r="Q34" s="28"/>
      <c r="R34" s="28"/>
      <c r="S34" s="28"/>
      <c r="T34" s="47" t="s">
        <v>1477</v>
      </c>
      <c r="U34" s="28"/>
      <c r="V34" s="28"/>
      <c r="W34" s="28"/>
      <c r="X34" s="47" t="s">
        <v>1516</v>
      </c>
      <c r="Y34" s="47" t="s">
        <v>1516</v>
      </c>
      <c r="Z34" s="28"/>
      <c r="AA34" s="28"/>
      <c r="AB34" s="47" t="s">
        <v>1517</v>
      </c>
      <c r="AC34" s="47" t="s">
        <v>1518</v>
      </c>
      <c r="AD34" s="47" t="s">
        <v>1516</v>
      </c>
      <c r="AE34" s="28"/>
      <c r="AF34" s="47" t="s">
        <v>1477</v>
      </c>
      <c r="AG34" s="47" t="s">
        <v>1519</v>
      </c>
      <c r="AH34" s="47" t="s">
        <v>1518</v>
      </c>
      <c r="AI34" s="47" t="s">
        <v>1520</v>
      </c>
      <c r="AJ34" s="28"/>
      <c r="AK34" s="28"/>
      <c r="AL34" s="28"/>
      <c r="AM34" s="28"/>
      <c r="AN34" s="47" t="s">
        <v>1521</v>
      </c>
      <c r="AO34" s="48" t="s">
        <v>1519</v>
      </c>
    </row>
    <row r="35" spans="1:41" x14ac:dyDescent="0.3">
      <c r="A35" s="2" t="s">
        <v>329</v>
      </c>
      <c r="B35" s="2" t="s">
        <v>457</v>
      </c>
    </row>
    <row r="36" spans="1:41" x14ac:dyDescent="0.3">
      <c r="A36" s="2" t="s">
        <v>329</v>
      </c>
      <c r="B36" s="2" t="s">
        <v>982</v>
      </c>
    </row>
    <row r="37" spans="1:41" ht="15" customHeight="1" x14ac:dyDescent="0.3">
      <c r="A37" s="2" t="s">
        <v>329</v>
      </c>
    </row>
    <row r="38" spans="1:41" ht="15" customHeight="1" x14ac:dyDescent="0.3">
      <c r="A38" s="2" t="s">
        <v>329</v>
      </c>
      <c r="B38" s="2" t="s">
        <v>459</v>
      </c>
    </row>
  </sheetData>
  <mergeCells count="1">
    <mergeCell ref="C6:AO6"/>
  </mergeCells>
  <hyperlinks>
    <hyperlink ref="B1" location="'Contents'!E1" display="&lt;&lt; Contents" xr:uid="{00000000-0004-0000-8600-000000000000}"/>
  </hyperlinks>
  <pageMargins left="0.7" right="0.7" top="0.75" bottom="0.75" header="0.3" footer="0.3"/>
  <headerFooter>
    <oddHeader>&amp;L&amp;"Aptos"&amp;12&amp;K000000 Classification: CONFIDENTIAL&amp;1#_x000D_</oddHeader>
  </headerFooter>
</worksheet>
</file>

<file path=xl/worksheets/sheet1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7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1522</v>
      </c>
    </row>
    <row r="4" spans="1:40" x14ac:dyDescent="0.3">
      <c r="A4" s="2" t="s">
        <v>329</v>
      </c>
      <c r="B4" s="2" t="s">
        <v>1523</v>
      </c>
    </row>
    <row r="5" spans="1:40" x14ac:dyDescent="0.3">
      <c r="A5" s="2" t="s">
        <v>329</v>
      </c>
      <c r="B5" s="2" t="s">
        <v>23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465</v>
      </c>
      <c r="S8" s="12" t="s">
        <v>381</v>
      </c>
      <c r="T8" s="12" t="s">
        <v>382</v>
      </c>
      <c r="U8" s="12" t="s">
        <v>383</v>
      </c>
      <c r="V8" s="12" t="s">
        <v>386</v>
      </c>
      <c r="W8" s="12" t="s">
        <v>468</v>
      </c>
      <c r="X8" s="12" t="s">
        <v>387</v>
      </c>
      <c r="Y8" s="12" t="s">
        <v>388</v>
      </c>
      <c r="Z8" s="11" t="s">
        <v>389</v>
      </c>
      <c r="AA8" s="10" t="s">
        <v>377</v>
      </c>
      <c r="AB8" s="12" t="s">
        <v>378</v>
      </c>
      <c r="AC8" s="12" t="s">
        <v>464</v>
      </c>
      <c r="AD8" s="12" t="s">
        <v>380</v>
      </c>
      <c r="AE8" s="12" t="s">
        <v>381</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3368</v>
      </c>
      <c r="D9" s="14">
        <v>1627</v>
      </c>
      <c r="E9" s="15">
        <v>1731</v>
      </c>
      <c r="F9" s="14">
        <v>289</v>
      </c>
      <c r="G9" s="13">
        <v>523</v>
      </c>
      <c r="H9" s="13">
        <v>527</v>
      </c>
      <c r="I9" s="13">
        <v>516</v>
      </c>
      <c r="J9" s="13">
        <v>581</v>
      </c>
      <c r="K9" s="13">
        <v>932</v>
      </c>
      <c r="L9" s="13">
        <v>812</v>
      </c>
      <c r="M9" s="13">
        <v>1043</v>
      </c>
      <c r="N9" s="15">
        <v>1513</v>
      </c>
      <c r="O9" s="14">
        <v>1875</v>
      </c>
      <c r="P9" s="13">
        <v>770</v>
      </c>
      <c r="Q9" s="13">
        <v>240</v>
      </c>
      <c r="R9" s="13">
        <v>78</v>
      </c>
      <c r="S9" s="13">
        <v>210</v>
      </c>
      <c r="T9" s="13">
        <v>723</v>
      </c>
      <c r="U9" s="13">
        <v>191</v>
      </c>
      <c r="V9" s="13">
        <v>0</v>
      </c>
      <c r="W9" s="13">
        <v>39</v>
      </c>
      <c r="X9" s="13">
        <v>296</v>
      </c>
      <c r="Y9" s="13">
        <v>233</v>
      </c>
      <c r="Z9" s="15">
        <v>588</v>
      </c>
      <c r="AA9" s="14">
        <v>2814</v>
      </c>
      <c r="AB9" s="13">
        <v>544</v>
      </c>
      <c r="AC9" s="13">
        <v>69</v>
      </c>
      <c r="AD9" s="13">
        <v>298</v>
      </c>
      <c r="AE9" s="13">
        <v>151</v>
      </c>
      <c r="AF9" s="15">
        <v>26</v>
      </c>
      <c r="AG9" s="14">
        <v>2086</v>
      </c>
      <c r="AH9" s="13">
        <v>1282</v>
      </c>
      <c r="AI9" s="13">
        <v>1038</v>
      </c>
      <c r="AJ9" s="13">
        <v>1048</v>
      </c>
      <c r="AK9" s="13">
        <v>572</v>
      </c>
      <c r="AL9" s="15">
        <v>710</v>
      </c>
      <c r="AM9" s="14">
        <v>3368</v>
      </c>
      <c r="AN9" s="15">
        <v>0</v>
      </c>
    </row>
    <row r="10" spans="1:40" ht="15" customHeight="1" x14ac:dyDescent="0.3">
      <c r="A10" s="2" t="s">
        <v>329</v>
      </c>
      <c r="B10" s="9" t="s">
        <v>338</v>
      </c>
      <c r="C10" s="13">
        <v>3283</v>
      </c>
      <c r="D10" s="14">
        <v>1606</v>
      </c>
      <c r="E10" s="15">
        <v>1676</v>
      </c>
      <c r="F10" s="14">
        <v>269</v>
      </c>
      <c r="G10" s="13">
        <v>501</v>
      </c>
      <c r="H10" s="13">
        <v>502</v>
      </c>
      <c r="I10" s="13">
        <v>512</v>
      </c>
      <c r="J10" s="13">
        <v>566</v>
      </c>
      <c r="K10" s="13">
        <v>933</v>
      </c>
      <c r="L10" s="13">
        <v>770</v>
      </c>
      <c r="M10" s="13">
        <v>1014</v>
      </c>
      <c r="N10" s="15">
        <v>1499</v>
      </c>
      <c r="O10" s="14">
        <v>1840</v>
      </c>
      <c r="P10" s="13">
        <v>741</v>
      </c>
      <c r="Q10" s="13">
        <v>224</v>
      </c>
      <c r="R10" s="13">
        <v>70</v>
      </c>
      <c r="S10" s="13">
        <v>205</v>
      </c>
      <c r="T10" s="13">
        <v>702</v>
      </c>
      <c r="U10" s="13">
        <v>180</v>
      </c>
      <c r="V10" s="13">
        <v>0</v>
      </c>
      <c r="W10" s="13">
        <v>34</v>
      </c>
      <c r="X10" s="13">
        <v>292</v>
      </c>
      <c r="Y10" s="13">
        <v>211</v>
      </c>
      <c r="Z10" s="15">
        <v>624</v>
      </c>
      <c r="AA10" s="14">
        <v>2749</v>
      </c>
      <c r="AB10" s="13">
        <v>534</v>
      </c>
      <c r="AC10" s="13">
        <v>64</v>
      </c>
      <c r="AD10" s="13">
        <v>287</v>
      </c>
      <c r="AE10" s="13">
        <v>134</v>
      </c>
      <c r="AF10" s="15">
        <v>49</v>
      </c>
      <c r="AG10" s="14">
        <v>2026</v>
      </c>
      <c r="AH10" s="13">
        <v>1257</v>
      </c>
      <c r="AI10" s="13">
        <v>926</v>
      </c>
      <c r="AJ10" s="13">
        <v>1100</v>
      </c>
      <c r="AK10" s="13">
        <v>590</v>
      </c>
      <c r="AL10" s="15">
        <v>666</v>
      </c>
      <c r="AM10" s="14">
        <v>3283</v>
      </c>
      <c r="AN10" s="15">
        <v>0</v>
      </c>
    </row>
    <row r="11" spans="1:40" ht="15" customHeight="1" x14ac:dyDescent="0.3">
      <c r="A11" s="2" t="s">
        <v>329</v>
      </c>
      <c r="B11" s="9" t="s">
        <v>909</v>
      </c>
      <c r="C11" s="13">
        <v>326</v>
      </c>
      <c r="D11" s="14">
        <v>158</v>
      </c>
      <c r="E11" s="15">
        <v>168</v>
      </c>
      <c r="F11" s="14">
        <v>45</v>
      </c>
      <c r="G11" s="13">
        <v>85</v>
      </c>
      <c r="H11" s="13">
        <v>79</v>
      </c>
      <c r="I11" s="13">
        <v>47</v>
      </c>
      <c r="J11" s="13">
        <v>34</v>
      </c>
      <c r="K11" s="13">
        <v>37</v>
      </c>
      <c r="L11" s="13">
        <v>130</v>
      </c>
      <c r="M11" s="13">
        <v>125</v>
      </c>
      <c r="N11" s="15">
        <v>70</v>
      </c>
      <c r="O11" s="14">
        <v>215</v>
      </c>
      <c r="P11" s="13">
        <v>52</v>
      </c>
      <c r="Q11" s="13">
        <v>27</v>
      </c>
      <c r="R11" s="13">
        <v>8</v>
      </c>
      <c r="S11" s="13">
        <v>29</v>
      </c>
      <c r="T11" s="13">
        <v>59</v>
      </c>
      <c r="U11" s="13">
        <v>23</v>
      </c>
      <c r="V11" s="13">
        <v>0</v>
      </c>
      <c r="W11" s="13">
        <v>2</v>
      </c>
      <c r="X11" s="13">
        <v>18</v>
      </c>
      <c r="Y11" s="13">
        <v>13</v>
      </c>
      <c r="Z11" s="15">
        <v>95</v>
      </c>
      <c r="AA11" s="14">
        <v>221</v>
      </c>
      <c r="AB11" s="13">
        <v>105</v>
      </c>
      <c r="AC11" s="13">
        <v>12</v>
      </c>
      <c r="AD11" s="13">
        <v>54</v>
      </c>
      <c r="AE11" s="13">
        <v>33</v>
      </c>
      <c r="AF11" s="15">
        <v>5</v>
      </c>
      <c r="AG11" s="14">
        <v>185</v>
      </c>
      <c r="AH11" s="13">
        <v>141</v>
      </c>
      <c r="AI11" s="13">
        <v>104</v>
      </c>
      <c r="AJ11" s="13">
        <v>81</v>
      </c>
      <c r="AK11" s="13">
        <v>62</v>
      </c>
      <c r="AL11" s="15">
        <v>79</v>
      </c>
      <c r="AM11" s="14">
        <v>326</v>
      </c>
      <c r="AN11" s="15">
        <v>0</v>
      </c>
    </row>
    <row r="12" spans="1:40" ht="15" customHeight="1" x14ac:dyDescent="0.3">
      <c r="A12" s="2" t="s">
        <v>329</v>
      </c>
      <c r="B12" s="9"/>
      <c r="C12" s="16">
        <v>0.1</v>
      </c>
      <c r="D12" s="17">
        <v>0.1</v>
      </c>
      <c r="E12" s="18">
        <v>0.1</v>
      </c>
      <c r="F12" s="19">
        <v>0.17</v>
      </c>
      <c r="G12" s="20">
        <v>0.17</v>
      </c>
      <c r="H12" s="20">
        <v>0.16</v>
      </c>
      <c r="I12" s="16">
        <v>0.09</v>
      </c>
      <c r="J12" s="20">
        <v>0.06</v>
      </c>
      <c r="K12" s="20">
        <v>0.04</v>
      </c>
      <c r="L12" s="20">
        <v>0.17</v>
      </c>
      <c r="M12" s="20">
        <v>0.12</v>
      </c>
      <c r="N12" s="21">
        <v>0.05</v>
      </c>
      <c r="O12" s="19">
        <v>0.12</v>
      </c>
      <c r="P12" s="20">
        <v>7.0000000000000007E-2</v>
      </c>
      <c r="Q12" s="16">
        <v>0.12</v>
      </c>
      <c r="R12" s="16">
        <v>0.12</v>
      </c>
      <c r="S12" s="20">
        <v>0.14000000000000001</v>
      </c>
      <c r="T12" s="16">
        <v>0.08</v>
      </c>
      <c r="U12" s="16">
        <v>0.13</v>
      </c>
      <c r="V12" s="16">
        <v>0</v>
      </c>
      <c r="W12" s="16">
        <v>0.05</v>
      </c>
      <c r="X12" s="20">
        <v>0.06</v>
      </c>
      <c r="Y12" s="16">
        <v>0.06</v>
      </c>
      <c r="Z12" s="21">
        <v>0.15</v>
      </c>
      <c r="AA12" s="19">
        <v>0.08</v>
      </c>
      <c r="AB12" s="20">
        <v>0.2</v>
      </c>
      <c r="AC12" s="20">
        <v>0.19</v>
      </c>
      <c r="AD12" s="20">
        <v>0.19</v>
      </c>
      <c r="AE12" s="20">
        <v>0.25</v>
      </c>
      <c r="AF12" s="18">
        <v>0.11</v>
      </c>
      <c r="AG12" s="17">
        <v>0.09</v>
      </c>
      <c r="AH12" s="16">
        <v>0.11</v>
      </c>
      <c r="AI12" s="16">
        <v>0.11</v>
      </c>
      <c r="AJ12" s="20">
        <v>7.0000000000000007E-2</v>
      </c>
      <c r="AK12" s="16">
        <v>0.11</v>
      </c>
      <c r="AL12" s="18">
        <v>0.12</v>
      </c>
      <c r="AM12" s="17">
        <v>0.1</v>
      </c>
      <c r="AN12" s="18">
        <v>0</v>
      </c>
    </row>
    <row r="13" spans="1:40" ht="15" customHeight="1" x14ac:dyDescent="0.3">
      <c r="A13" s="2" t="s">
        <v>329</v>
      </c>
      <c r="B13" s="9"/>
      <c r="D13" s="22"/>
      <c r="E13" s="9"/>
      <c r="F13" s="10" t="s">
        <v>447</v>
      </c>
      <c r="G13" s="12" t="s">
        <v>447</v>
      </c>
      <c r="H13" s="12" t="s">
        <v>445</v>
      </c>
      <c r="I13" s="12" t="s">
        <v>416</v>
      </c>
      <c r="L13" s="12" t="s">
        <v>447</v>
      </c>
      <c r="M13" s="12" t="s">
        <v>416</v>
      </c>
      <c r="N13" s="9"/>
      <c r="O13" s="10" t="s">
        <v>516</v>
      </c>
      <c r="Q13" s="12" t="s">
        <v>985</v>
      </c>
      <c r="S13" s="12" t="s">
        <v>516</v>
      </c>
      <c r="U13" s="12" t="s">
        <v>985</v>
      </c>
      <c r="Z13" s="11" t="s">
        <v>563</v>
      </c>
      <c r="AA13" s="22"/>
      <c r="AB13" s="12" t="s">
        <v>377</v>
      </c>
      <c r="AC13" s="12" t="s">
        <v>377</v>
      </c>
      <c r="AD13" s="12" t="s">
        <v>377</v>
      </c>
      <c r="AE13" s="12" t="s">
        <v>377</v>
      </c>
      <c r="AF13" s="9"/>
      <c r="AG13" s="22"/>
      <c r="AH13" s="12" t="s">
        <v>380</v>
      </c>
      <c r="AI13" s="12" t="s">
        <v>380</v>
      </c>
      <c r="AK13" s="12" t="s">
        <v>380</v>
      </c>
      <c r="AL13" s="11" t="s">
        <v>405</v>
      </c>
      <c r="AM13" s="22"/>
      <c r="AN13" s="9"/>
    </row>
    <row r="14" spans="1:40" ht="15" customHeight="1" x14ac:dyDescent="0.3">
      <c r="A14" s="2" t="s">
        <v>329</v>
      </c>
      <c r="B14" s="9" t="s">
        <v>922</v>
      </c>
      <c r="C14" s="13">
        <v>420</v>
      </c>
      <c r="D14" s="14">
        <v>189</v>
      </c>
      <c r="E14" s="15">
        <v>231</v>
      </c>
      <c r="F14" s="14">
        <v>56</v>
      </c>
      <c r="G14" s="13">
        <v>86</v>
      </c>
      <c r="H14" s="13">
        <v>90</v>
      </c>
      <c r="I14" s="13">
        <v>64</v>
      </c>
      <c r="J14" s="13">
        <v>63</v>
      </c>
      <c r="K14" s="13">
        <v>61</v>
      </c>
      <c r="L14" s="13">
        <v>142</v>
      </c>
      <c r="M14" s="13">
        <v>153</v>
      </c>
      <c r="N14" s="15">
        <v>125</v>
      </c>
      <c r="O14" s="14">
        <v>271</v>
      </c>
      <c r="P14" s="13">
        <v>77</v>
      </c>
      <c r="Q14" s="13">
        <v>31</v>
      </c>
      <c r="R14" s="13">
        <v>14</v>
      </c>
      <c r="S14" s="13">
        <v>25</v>
      </c>
      <c r="T14" s="13">
        <v>72</v>
      </c>
      <c r="U14" s="13">
        <v>27</v>
      </c>
      <c r="V14" s="13">
        <v>0</v>
      </c>
      <c r="W14" s="13">
        <v>4</v>
      </c>
      <c r="X14" s="13">
        <v>32</v>
      </c>
      <c r="Y14" s="13">
        <v>19</v>
      </c>
      <c r="Z14" s="15">
        <v>118</v>
      </c>
      <c r="AA14" s="14">
        <v>305</v>
      </c>
      <c r="AB14" s="13">
        <v>115</v>
      </c>
      <c r="AC14" s="13">
        <v>14</v>
      </c>
      <c r="AD14" s="13">
        <v>59</v>
      </c>
      <c r="AE14" s="13">
        <v>24</v>
      </c>
      <c r="AF14" s="15">
        <v>17</v>
      </c>
      <c r="AG14" s="14">
        <v>246</v>
      </c>
      <c r="AH14" s="13">
        <v>174</v>
      </c>
      <c r="AI14" s="13">
        <v>119</v>
      </c>
      <c r="AJ14" s="13">
        <v>127</v>
      </c>
      <c r="AK14" s="13">
        <v>78</v>
      </c>
      <c r="AL14" s="15">
        <v>95</v>
      </c>
      <c r="AM14" s="14">
        <v>420</v>
      </c>
      <c r="AN14" s="15">
        <v>0</v>
      </c>
    </row>
    <row r="15" spans="1:40" ht="15" customHeight="1" x14ac:dyDescent="0.3">
      <c r="A15" s="2" t="s">
        <v>329</v>
      </c>
      <c r="B15" s="9"/>
      <c r="C15" s="16">
        <v>0.13</v>
      </c>
      <c r="D15" s="17">
        <v>0.12</v>
      </c>
      <c r="E15" s="18">
        <v>0.14000000000000001</v>
      </c>
      <c r="F15" s="19">
        <v>0.21</v>
      </c>
      <c r="G15" s="20">
        <v>0.17</v>
      </c>
      <c r="H15" s="20">
        <v>0.18</v>
      </c>
      <c r="I15" s="16">
        <v>0.12</v>
      </c>
      <c r="J15" s="16">
        <v>0.11</v>
      </c>
      <c r="K15" s="20">
        <v>7.0000000000000007E-2</v>
      </c>
      <c r="L15" s="20">
        <v>0.18</v>
      </c>
      <c r="M15" s="20">
        <v>0.15</v>
      </c>
      <c r="N15" s="21">
        <v>0.08</v>
      </c>
      <c r="O15" s="19">
        <v>0.15</v>
      </c>
      <c r="P15" s="20">
        <v>0.1</v>
      </c>
      <c r="Q15" s="16">
        <v>0.14000000000000001</v>
      </c>
      <c r="R15" s="16">
        <v>0.19</v>
      </c>
      <c r="S15" s="16">
        <v>0.12</v>
      </c>
      <c r="T15" s="20">
        <v>0.1</v>
      </c>
      <c r="U15" s="16">
        <v>0.15</v>
      </c>
      <c r="V15" s="16">
        <v>0</v>
      </c>
      <c r="W15" s="16">
        <v>0.13</v>
      </c>
      <c r="X15" s="16">
        <v>0.11</v>
      </c>
      <c r="Y15" s="16">
        <v>0.09</v>
      </c>
      <c r="Z15" s="21">
        <v>0.19</v>
      </c>
      <c r="AA15" s="19">
        <v>0.11</v>
      </c>
      <c r="AB15" s="20">
        <v>0.21</v>
      </c>
      <c r="AC15" s="20">
        <v>0.23</v>
      </c>
      <c r="AD15" s="20">
        <v>0.2</v>
      </c>
      <c r="AE15" s="20">
        <v>0.18</v>
      </c>
      <c r="AF15" s="18">
        <v>0.35</v>
      </c>
      <c r="AG15" s="17">
        <v>0.12</v>
      </c>
      <c r="AH15" s="16">
        <v>0.14000000000000001</v>
      </c>
      <c r="AI15" s="16">
        <v>0.13</v>
      </c>
      <c r="AJ15" s="16">
        <v>0.12</v>
      </c>
      <c r="AK15" s="16">
        <v>0.13</v>
      </c>
      <c r="AL15" s="18">
        <v>0.14000000000000001</v>
      </c>
      <c r="AM15" s="17">
        <v>0.13</v>
      </c>
      <c r="AN15" s="18">
        <v>0</v>
      </c>
    </row>
    <row r="16" spans="1:40" ht="15" customHeight="1" x14ac:dyDescent="0.3">
      <c r="A16" s="2" t="s">
        <v>329</v>
      </c>
      <c r="B16" s="9"/>
      <c r="D16" s="22"/>
      <c r="E16" s="9"/>
      <c r="F16" s="10" t="s">
        <v>447</v>
      </c>
      <c r="G16" s="12" t="s">
        <v>445</v>
      </c>
      <c r="H16" s="12" t="s">
        <v>445</v>
      </c>
      <c r="I16" s="12" t="s">
        <v>448</v>
      </c>
      <c r="J16" s="12" t="s">
        <v>448</v>
      </c>
      <c r="L16" s="12" t="s">
        <v>445</v>
      </c>
      <c r="M16" s="12" t="s">
        <v>416</v>
      </c>
      <c r="N16" s="9"/>
      <c r="O16" s="10" t="s">
        <v>559</v>
      </c>
      <c r="R16" s="12" t="s">
        <v>559</v>
      </c>
      <c r="Z16" s="11" t="s">
        <v>718</v>
      </c>
      <c r="AA16" s="22"/>
      <c r="AB16" s="12" t="s">
        <v>377</v>
      </c>
      <c r="AC16" s="12" t="s">
        <v>377</v>
      </c>
      <c r="AD16" s="12" t="s">
        <v>377</v>
      </c>
      <c r="AE16" s="12" t="s">
        <v>377</v>
      </c>
      <c r="AF16" s="9"/>
      <c r="AG16" s="22"/>
      <c r="AL16" s="9"/>
      <c r="AM16" s="22"/>
      <c r="AN16" s="9"/>
    </row>
    <row r="17" spans="1:40" ht="15" customHeight="1" x14ac:dyDescent="0.3">
      <c r="A17" s="2" t="s">
        <v>329</v>
      </c>
      <c r="B17" s="9" t="s">
        <v>930</v>
      </c>
      <c r="C17" s="13">
        <v>785</v>
      </c>
      <c r="D17" s="14">
        <v>351</v>
      </c>
      <c r="E17" s="15">
        <v>434</v>
      </c>
      <c r="F17" s="14">
        <v>69</v>
      </c>
      <c r="G17" s="13">
        <v>131</v>
      </c>
      <c r="H17" s="13">
        <v>112</v>
      </c>
      <c r="I17" s="13">
        <v>120</v>
      </c>
      <c r="J17" s="13">
        <v>138</v>
      </c>
      <c r="K17" s="13">
        <v>215</v>
      </c>
      <c r="L17" s="13">
        <v>200</v>
      </c>
      <c r="M17" s="13">
        <v>232</v>
      </c>
      <c r="N17" s="15">
        <v>353</v>
      </c>
      <c r="O17" s="14">
        <v>434</v>
      </c>
      <c r="P17" s="13">
        <v>174</v>
      </c>
      <c r="Q17" s="13">
        <v>51</v>
      </c>
      <c r="R17" s="13">
        <v>20</v>
      </c>
      <c r="S17" s="13">
        <v>43</v>
      </c>
      <c r="T17" s="13">
        <v>176</v>
      </c>
      <c r="U17" s="13">
        <v>45</v>
      </c>
      <c r="V17" s="13">
        <v>0</v>
      </c>
      <c r="W17" s="13">
        <v>10</v>
      </c>
      <c r="X17" s="13">
        <v>72</v>
      </c>
      <c r="Y17" s="13">
        <v>46</v>
      </c>
      <c r="Z17" s="15">
        <v>147</v>
      </c>
      <c r="AA17" s="14">
        <v>649</v>
      </c>
      <c r="AB17" s="13">
        <v>136</v>
      </c>
      <c r="AC17" s="13">
        <v>14</v>
      </c>
      <c r="AD17" s="13">
        <v>71</v>
      </c>
      <c r="AE17" s="13">
        <v>39</v>
      </c>
      <c r="AF17" s="15">
        <v>11</v>
      </c>
      <c r="AG17" s="14">
        <v>475</v>
      </c>
      <c r="AH17" s="13">
        <v>310</v>
      </c>
      <c r="AI17" s="13">
        <v>214</v>
      </c>
      <c r="AJ17" s="13">
        <v>260</v>
      </c>
      <c r="AK17" s="13">
        <v>150</v>
      </c>
      <c r="AL17" s="15">
        <v>160</v>
      </c>
      <c r="AM17" s="14">
        <v>785</v>
      </c>
      <c r="AN17" s="15">
        <v>0</v>
      </c>
    </row>
    <row r="18" spans="1:40" ht="15" customHeight="1" x14ac:dyDescent="0.3">
      <c r="A18" s="2" t="s">
        <v>329</v>
      </c>
      <c r="B18" s="9"/>
      <c r="C18" s="16">
        <v>0.24</v>
      </c>
      <c r="D18" s="19">
        <v>0.22</v>
      </c>
      <c r="E18" s="21">
        <v>0.26</v>
      </c>
      <c r="F18" s="17">
        <v>0.26</v>
      </c>
      <c r="G18" s="16">
        <v>0.26</v>
      </c>
      <c r="H18" s="16">
        <v>0.22</v>
      </c>
      <c r="I18" s="16">
        <v>0.23</v>
      </c>
      <c r="J18" s="16">
        <v>0.24</v>
      </c>
      <c r="K18" s="16">
        <v>0.23</v>
      </c>
      <c r="L18" s="16">
        <v>0.26</v>
      </c>
      <c r="M18" s="16">
        <v>0.23</v>
      </c>
      <c r="N18" s="18">
        <v>0.24</v>
      </c>
      <c r="O18" s="17">
        <v>0.24</v>
      </c>
      <c r="P18" s="16">
        <v>0.24</v>
      </c>
      <c r="Q18" s="16">
        <v>0.23</v>
      </c>
      <c r="R18" s="16">
        <v>0.28999999999999998</v>
      </c>
      <c r="S18" s="16">
        <v>0.21</v>
      </c>
      <c r="T18" s="16">
        <v>0.25</v>
      </c>
      <c r="U18" s="16">
        <v>0.25</v>
      </c>
      <c r="V18" s="16">
        <v>0</v>
      </c>
      <c r="W18" s="16">
        <v>0.31</v>
      </c>
      <c r="X18" s="16">
        <v>0.25</v>
      </c>
      <c r="Y18" s="16">
        <v>0.22</v>
      </c>
      <c r="Z18" s="18">
        <v>0.24</v>
      </c>
      <c r="AA18" s="17">
        <v>0.24</v>
      </c>
      <c r="AB18" s="16">
        <v>0.26</v>
      </c>
      <c r="AC18" s="16">
        <v>0.22</v>
      </c>
      <c r="AD18" s="16">
        <v>0.25</v>
      </c>
      <c r="AE18" s="16">
        <v>0.28999999999999998</v>
      </c>
      <c r="AF18" s="18">
        <v>0.23</v>
      </c>
      <c r="AG18" s="17">
        <v>0.23</v>
      </c>
      <c r="AH18" s="16">
        <v>0.25</v>
      </c>
      <c r="AI18" s="16">
        <v>0.23</v>
      </c>
      <c r="AJ18" s="16">
        <v>0.24</v>
      </c>
      <c r="AK18" s="16">
        <v>0.25</v>
      </c>
      <c r="AL18" s="18">
        <v>0.24</v>
      </c>
      <c r="AM18" s="17">
        <v>0.24</v>
      </c>
      <c r="AN18" s="18">
        <v>0</v>
      </c>
    </row>
    <row r="19" spans="1:40" ht="15" customHeight="1" x14ac:dyDescent="0.3">
      <c r="A19" s="2" t="s">
        <v>329</v>
      </c>
      <c r="B19" s="9"/>
      <c r="D19" s="22"/>
      <c r="E19" s="11" t="s">
        <v>377</v>
      </c>
      <c r="F19" s="22"/>
      <c r="N19" s="9"/>
      <c r="O19" s="22"/>
      <c r="Z19" s="9"/>
      <c r="AA19" s="22"/>
      <c r="AF19" s="9"/>
      <c r="AG19" s="22"/>
      <c r="AL19" s="9"/>
      <c r="AM19" s="22"/>
      <c r="AN19" s="9"/>
    </row>
    <row r="20" spans="1:40" ht="15" customHeight="1" x14ac:dyDescent="0.3">
      <c r="A20" s="2" t="s">
        <v>329</v>
      </c>
      <c r="B20" s="9" t="s">
        <v>940</v>
      </c>
      <c r="C20" s="13">
        <v>670</v>
      </c>
      <c r="D20" s="14">
        <v>328</v>
      </c>
      <c r="E20" s="15">
        <v>342</v>
      </c>
      <c r="F20" s="14">
        <v>44</v>
      </c>
      <c r="G20" s="13">
        <v>72</v>
      </c>
      <c r="H20" s="13">
        <v>89</v>
      </c>
      <c r="I20" s="13">
        <v>96</v>
      </c>
      <c r="J20" s="13">
        <v>134</v>
      </c>
      <c r="K20" s="13">
        <v>236</v>
      </c>
      <c r="L20" s="13">
        <v>116</v>
      </c>
      <c r="M20" s="13">
        <v>185</v>
      </c>
      <c r="N20" s="15">
        <v>369</v>
      </c>
      <c r="O20" s="14">
        <v>357</v>
      </c>
      <c r="P20" s="13">
        <v>158</v>
      </c>
      <c r="Q20" s="13">
        <v>47</v>
      </c>
      <c r="R20" s="13">
        <v>8</v>
      </c>
      <c r="S20" s="13">
        <v>38</v>
      </c>
      <c r="T20" s="13">
        <v>155</v>
      </c>
      <c r="U20" s="13">
        <v>33</v>
      </c>
      <c r="V20" s="13">
        <v>0</v>
      </c>
      <c r="W20" s="13">
        <v>5</v>
      </c>
      <c r="X20" s="13">
        <v>74</v>
      </c>
      <c r="Y20" s="13">
        <v>46</v>
      </c>
      <c r="Z20" s="15">
        <v>105</v>
      </c>
      <c r="AA20" s="14">
        <v>599</v>
      </c>
      <c r="AB20" s="13">
        <v>71</v>
      </c>
      <c r="AC20" s="13">
        <v>8</v>
      </c>
      <c r="AD20" s="13">
        <v>38</v>
      </c>
      <c r="AE20" s="13">
        <v>18</v>
      </c>
      <c r="AF20" s="15">
        <v>6</v>
      </c>
      <c r="AG20" s="14">
        <v>419</v>
      </c>
      <c r="AH20" s="13">
        <v>251</v>
      </c>
      <c r="AI20" s="13">
        <v>175</v>
      </c>
      <c r="AJ20" s="13">
        <v>244</v>
      </c>
      <c r="AK20" s="13">
        <v>126</v>
      </c>
      <c r="AL20" s="15">
        <v>125</v>
      </c>
      <c r="AM20" s="14">
        <v>670</v>
      </c>
      <c r="AN20" s="15">
        <v>0</v>
      </c>
    </row>
    <row r="21" spans="1:40" ht="15" customHeight="1" x14ac:dyDescent="0.3">
      <c r="A21" s="2" t="s">
        <v>329</v>
      </c>
      <c r="B21" s="9"/>
      <c r="C21" s="16">
        <v>0.2</v>
      </c>
      <c r="D21" s="17">
        <v>0.2</v>
      </c>
      <c r="E21" s="18">
        <v>0.2</v>
      </c>
      <c r="F21" s="17">
        <v>0.16</v>
      </c>
      <c r="G21" s="20">
        <v>0.14000000000000001</v>
      </c>
      <c r="H21" s="16">
        <v>0.18</v>
      </c>
      <c r="I21" s="16">
        <v>0.19</v>
      </c>
      <c r="J21" s="20">
        <v>0.24</v>
      </c>
      <c r="K21" s="20">
        <v>0.25</v>
      </c>
      <c r="L21" s="20">
        <v>0.15</v>
      </c>
      <c r="M21" s="20">
        <v>0.18</v>
      </c>
      <c r="N21" s="21">
        <v>0.25</v>
      </c>
      <c r="O21" s="17">
        <v>0.19</v>
      </c>
      <c r="P21" s="16">
        <v>0.21</v>
      </c>
      <c r="Q21" s="16">
        <v>0.21</v>
      </c>
      <c r="R21" s="16">
        <v>0.12</v>
      </c>
      <c r="S21" s="16">
        <v>0.19</v>
      </c>
      <c r="T21" s="16">
        <v>0.22</v>
      </c>
      <c r="U21" s="16">
        <v>0.19</v>
      </c>
      <c r="V21" s="16">
        <v>0</v>
      </c>
      <c r="W21" s="16">
        <v>0.15</v>
      </c>
      <c r="X21" s="20">
        <v>0.25</v>
      </c>
      <c r="Y21" s="16">
        <v>0.22</v>
      </c>
      <c r="Z21" s="21">
        <v>0.17</v>
      </c>
      <c r="AA21" s="19">
        <v>0.22</v>
      </c>
      <c r="AB21" s="20">
        <v>0.13</v>
      </c>
      <c r="AC21" s="16">
        <v>0.13</v>
      </c>
      <c r="AD21" s="20">
        <v>0.13</v>
      </c>
      <c r="AE21" s="20">
        <v>0.14000000000000001</v>
      </c>
      <c r="AF21" s="18">
        <v>0.12</v>
      </c>
      <c r="AG21" s="17">
        <v>0.21</v>
      </c>
      <c r="AH21" s="16">
        <v>0.2</v>
      </c>
      <c r="AI21" s="16">
        <v>0.19</v>
      </c>
      <c r="AJ21" s="16">
        <v>0.22</v>
      </c>
      <c r="AK21" s="16">
        <v>0.21</v>
      </c>
      <c r="AL21" s="18">
        <v>0.19</v>
      </c>
      <c r="AM21" s="17">
        <v>0.2</v>
      </c>
      <c r="AN21" s="18">
        <v>0</v>
      </c>
    </row>
    <row r="22" spans="1:40" ht="15" customHeight="1" x14ac:dyDescent="0.3">
      <c r="A22" s="2" t="s">
        <v>329</v>
      </c>
      <c r="B22" s="9"/>
      <c r="D22" s="22"/>
      <c r="E22" s="9"/>
      <c r="F22" s="22"/>
      <c r="J22" s="12" t="s">
        <v>440</v>
      </c>
      <c r="K22" s="12" t="s">
        <v>539</v>
      </c>
      <c r="N22" s="11" t="s">
        <v>539</v>
      </c>
      <c r="O22" s="22"/>
      <c r="P22" s="12" t="s">
        <v>389</v>
      </c>
      <c r="T22" s="12" t="s">
        <v>1154</v>
      </c>
      <c r="X22" s="12" t="s">
        <v>1343</v>
      </c>
      <c r="Z22" s="9"/>
      <c r="AA22" s="10" t="s">
        <v>436</v>
      </c>
      <c r="AF22" s="9"/>
      <c r="AG22" s="22"/>
      <c r="AL22" s="9"/>
      <c r="AM22" s="22"/>
      <c r="AN22" s="9"/>
    </row>
    <row r="23" spans="1:40" ht="15" customHeight="1" x14ac:dyDescent="0.3">
      <c r="A23" s="2" t="s">
        <v>329</v>
      </c>
      <c r="B23" s="9" t="s">
        <v>950</v>
      </c>
      <c r="C23" s="13">
        <v>919</v>
      </c>
      <c r="D23" s="14">
        <v>532</v>
      </c>
      <c r="E23" s="15">
        <v>387</v>
      </c>
      <c r="F23" s="14">
        <v>39</v>
      </c>
      <c r="G23" s="13">
        <v>110</v>
      </c>
      <c r="H23" s="13">
        <v>109</v>
      </c>
      <c r="I23" s="13">
        <v>161</v>
      </c>
      <c r="J23" s="13">
        <v>174</v>
      </c>
      <c r="K23" s="13">
        <v>326</v>
      </c>
      <c r="L23" s="13">
        <v>149</v>
      </c>
      <c r="M23" s="13">
        <v>270</v>
      </c>
      <c r="N23" s="15">
        <v>499</v>
      </c>
      <c r="O23" s="14">
        <v>477</v>
      </c>
      <c r="P23" s="13">
        <v>246</v>
      </c>
      <c r="Q23" s="13">
        <v>61</v>
      </c>
      <c r="R23" s="13">
        <v>17</v>
      </c>
      <c r="S23" s="13">
        <v>58</v>
      </c>
      <c r="T23" s="13">
        <v>196</v>
      </c>
      <c r="U23" s="13">
        <v>43</v>
      </c>
      <c r="V23" s="13">
        <v>0</v>
      </c>
      <c r="W23" s="13">
        <v>10</v>
      </c>
      <c r="X23" s="13">
        <v>82</v>
      </c>
      <c r="Y23" s="13">
        <v>75</v>
      </c>
      <c r="Z23" s="15">
        <v>132</v>
      </c>
      <c r="AA23" s="14">
        <v>835</v>
      </c>
      <c r="AB23" s="13">
        <v>84</v>
      </c>
      <c r="AC23" s="13">
        <v>14</v>
      </c>
      <c r="AD23" s="13">
        <v>46</v>
      </c>
      <c r="AE23" s="13">
        <v>15</v>
      </c>
      <c r="AF23" s="15">
        <v>9</v>
      </c>
      <c r="AG23" s="14">
        <v>619</v>
      </c>
      <c r="AH23" s="13">
        <v>300</v>
      </c>
      <c r="AI23" s="13">
        <v>282</v>
      </c>
      <c r="AJ23" s="13">
        <v>337</v>
      </c>
      <c r="AK23" s="13">
        <v>140</v>
      </c>
      <c r="AL23" s="15">
        <v>160</v>
      </c>
      <c r="AM23" s="14">
        <v>919</v>
      </c>
      <c r="AN23" s="15">
        <v>0</v>
      </c>
    </row>
    <row r="24" spans="1:40" ht="15" customHeight="1" x14ac:dyDescent="0.3">
      <c r="A24" s="2" t="s">
        <v>329</v>
      </c>
      <c r="B24" s="9"/>
      <c r="C24" s="16">
        <v>0.28000000000000003</v>
      </c>
      <c r="D24" s="19">
        <v>0.33</v>
      </c>
      <c r="E24" s="21">
        <v>0.23</v>
      </c>
      <c r="F24" s="19">
        <v>0.15</v>
      </c>
      <c r="G24" s="20">
        <v>0.22</v>
      </c>
      <c r="H24" s="20">
        <v>0.22</v>
      </c>
      <c r="I24" s="16">
        <v>0.32</v>
      </c>
      <c r="J24" s="16">
        <v>0.31</v>
      </c>
      <c r="K24" s="20">
        <v>0.35</v>
      </c>
      <c r="L24" s="20">
        <v>0.19</v>
      </c>
      <c r="M24" s="16">
        <v>0.27</v>
      </c>
      <c r="N24" s="21">
        <v>0.33</v>
      </c>
      <c r="O24" s="19">
        <v>0.26</v>
      </c>
      <c r="P24" s="20">
        <v>0.33</v>
      </c>
      <c r="Q24" s="16">
        <v>0.27</v>
      </c>
      <c r="R24" s="16">
        <v>0.24</v>
      </c>
      <c r="S24" s="16">
        <v>0.28000000000000003</v>
      </c>
      <c r="T24" s="16">
        <v>0.28000000000000003</v>
      </c>
      <c r="U24" s="16">
        <v>0.24</v>
      </c>
      <c r="V24" s="16">
        <v>0</v>
      </c>
      <c r="W24" s="16">
        <v>0.28999999999999998</v>
      </c>
      <c r="X24" s="16">
        <v>0.28000000000000003</v>
      </c>
      <c r="Y24" s="20">
        <v>0.35</v>
      </c>
      <c r="Z24" s="21">
        <v>0.21</v>
      </c>
      <c r="AA24" s="19">
        <v>0.3</v>
      </c>
      <c r="AB24" s="20">
        <v>0.16</v>
      </c>
      <c r="AC24" s="16">
        <v>0.21</v>
      </c>
      <c r="AD24" s="20">
        <v>0.16</v>
      </c>
      <c r="AE24" s="20">
        <v>0.11</v>
      </c>
      <c r="AF24" s="18">
        <v>0.19</v>
      </c>
      <c r="AG24" s="19">
        <v>0.31</v>
      </c>
      <c r="AH24" s="20">
        <v>0.24</v>
      </c>
      <c r="AI24" s="20">
        <v>0.3</v>
      </c>
      <c r="AJ24" s="20">
        <v>0.31</v>
      </c>
      <c r="AK24" s="20">
        <v>0.24</v>
      </c>
      <c r="AL24" s="21">
        <v>0.24</v>
      </c>
      <c r="AM24" s="17">
        <v>0.28000000000000003</v>
      </c>
      <c r="AN24" s="18">
        <v>0</v>
      </c>
    </row>
    <row r="25" spans="1:40" ht="15" customHeight="1" x14ac:dyDescent="0.3">
      <c r="A25" s="2" t="s">
        <v>329</v>
      </c>
      <c r="B25" s="9"/>
      <c r="D25" s="10" t="s">
        <v>378</v>
      </c>
      <c r="E25" s="9"/>
      <c r="F25" s="22"/>
      <c r="G25" s="12" t="s">
        <v>377</v>
      </c>
      <c r="H25" s="12" t="s">
        <v>377</v>
      </c>
      <c r="I25" s="12" t="s">
        <v>440</v>
      </c>
      <c r="J25" s="12" t="s">
        <v>439</v>
      </c>
      <c r="K25" s="12" t="s">
        <v>440</v>
      </c>
      <c r="M25" s="12" t="s">
        <v>720</v>
      </c>
      <c r="N25" s="11" t="s">
        <v>440</v>
      </c>
      <c r="O25" s="10" t="s">
        <v>389</v>
      </c>
      <c r="P25" s="12" t="s">
        <v>989</v>
      </c>
      <c r="S25" s="12" t="s">
        <v>389</v>
      </c>
      <c r="T25" s="12" t="s">
        <v>389</v>
      </c>
      <c r="X25" s="12" t="s">
        <v>389</v>
      </c>
      <c r="Y25" s="12" t="s">
        <v>989</v>
      </c>
      <c r="Z25" s="9"/>
      <c r="AA25" s="10" t="s">
        <v>436</v>
      </c>
      <c r="AC25" s="12" t="s">
        <v>381</v>
      </c>
      <c r="AF25" s="9"/>
      <c r="AG25" s="10" t="s">
        <v>478</v>
      </c>
      <c r="AI25" s="12" t="s">
        <v>478</v>
      </c>
      <c r="AJ25" s="12" t="s">
        <v>478</v>
      </c>
      <c r="AL25" s="9"/>
      <c r="AM25" s="22"/>
      <c r="AN25" s="9"/>
    </row>
    <row r="26" spans="1:40" ht="15" customHeight="1" x14ac:dyDescent="0.3">
      <c r="A26" s="2" t="s">
        <v>329</v>
      </c>
      <c r="B26" s="9" t="s">
        <v>774</v>
      </c>
      <c r="C26" s="13">
        <v>163</v>
      </c>
      <c r="D26" s="14">
        <v>49</v>
      </c>
      <c r="E26" s="15">
        <v>114</v>
      </c>
      <c r="F26" s="14">
        <v>15</v>
      </c>
      <c r="G26" s="13">
        <v>17</v>
      </c>
      <c r="H26" s="13">
        <v>24</v>
      </c>
      <c r="I26" s="13">
        <v>25</v>
      </c>
      <c r="J26" s="13">
        <v>23</v>
      </c>
      <c r="K26" s="13">
        <v>59</v>
      </c>
      <c r="L26" s="13">
        <v>32</v>
      </c>
      <c r="M26" s="13">
        <v>49</v>
      </c>
      <c r="N26" s="15">
        <v>82</v>
      </c>
      <c r="O26" s="14">
        <v>87</v>
      </c>
      <c r="P26" s="13">
        <v>33</v>
      </c>
      <c r="Q26" s="13">
        <v>6</v>
      </c>
      <c r="R26" s="13">
        <v>2</v>
      </c>
      <c r="S26" s="13">
        <v>13</v>
      </c>
      <c r="T26" s="13">
        <v>44</v>
      </c>
      <c r="U26" s="13">
        <v>10</v>
      </c>
      <c r="V26" s="13">
        <v>0</v>
      </c>
      <c r="W26" s="13">
        <v>3</v>
      </c>
      <c r="X26" s="13">
        <v>14</v>
      </c>
      <c r="Y26" s="13">
        <v>12</v>
      </c>
      <c r="Z26" s="15">
        <v>28</v>
      </c>
      <c r="AA26" s="14">
        <v>140</v>
      </c>
      <c r="AB26" s="13">
        <v>23</v>
      </c>
      <c r="AC26" s="13">
        <v>1</v>
      </c>
      <c r="AD26" s="13">
        <v>19</v>
      </c>
      <c r="AE26" s="13">
        <v>4</v>
      </c>
      <c r="AF26" s="15">
        <v>0</v>
      </c>
      <c r="AG26" s="14">
        <v>82</v>
      </c>
      <c r="AH26" s="13">
        <v>81</v>
      </c>
      <c r="AI26" s="13">
        <v>30</v>
      </c>
      <c r="AJ26" s="13">
        <v>51</v>
      </c>
      <c r="AK26" s="13">
        <v>34</v>
      </c>
      <c r="AL26" s="15">
        <v>47</v>
      </c>
      <c r="AM26" s="14">
        <v>163</v>
      </c>
      <c r="AN26" s="15">
        <v>0</v>
      </c>
    </row>
    <row r="27" spans="1:40" ht="15" customHeight="1" x14ac:dyDescent="0.3">
      <c r="A27" s="2" t="s">
        <v>329</v>
      </c>
      <c r="B27" s="9"/>
      <c r="C27" s="16">
        <v>0.05</v>
      </c>
      <c r="D27" s="19">
        <v>0.03</v>
      </c>
      <c r="E27" s="21">
        <v>7.0000000000000007E-2</v>
      </c>
      <c r="F27" s="17">
        <v>0.06</v>
      </c>
      <c r="G27" s="16">
        <v>0.03</v>
      </c>
      <c r="H27" s="16">
        <v>0.05</v>
      </c>
      <c r="I27" s="16">
        <v>0.05</v>
      </c>
      <c r="J27" s="16">
        <v>0.04</v>
      </c>
      <c r="K27" s="20">
        <v>0.06</v>
      </c>
      <c r="L27" s="16">
        <v>0.04</v>
      </c>
      <c r="M27" s="16">
        <v>0.05</v>
      </c>
      <c r="N27" s="18">
        <v>0.05</v>
      </c>
      <c r="O27" s="17">
        <v>0.05</v>
      </c>
      <c r="P27" s="16">
        <v>0.04</v>
      </c>
      <c r="Q27" s="16">
        <v>0.03</v>
      </c>
      <c r="R27" s="16">
        <v>0.03</v>
      </c>
      <c r="S27" s="16">
        <v>0.06</v>
      </c>
      <c r="T27" s="16">
        <v>0.06</v>
      </c>
      <c r="U27" s="16">
        <v>0.05</v>
      </c>
      <c r="V27" s="16">
        <v>0</v>
      </c>
      <c r="W27" s="16">
        <v>0.08</v>
      </c>
      <c r="X27" s="16">
        <v>0.05</v>
      </c>
      <c r="Y27" s="16">
        <v>0.06</v>
      </c>
      <c r="Z27" s="18">
        <v>0.04</v>
      </c>
      <c r="AA27" s="17">
        <v>0.05</v>
      </c>
      <c r="AB27" s="16">
        <v>0.04</v>
      </c>
      <c r="AC27" s="16">
        <v>0.01</v>
      </c>
      <c r="AD27" s="16">
        <v>7.0000000000000007E-2</v>
      </c>
      <c r="AE27" s="16">
        <v>0.03</v>
      </c>
      <c r="AF27" s="18">
        <v>0</v>
      </c>
      <c r="AG27" s="19">
        <v>0.04</v>
      </c>
      <c r="AH27" s="20">
        <v>0.06</v>
      </c>
      <c r="AI27" s="20">
        <v>0.03</v>
      </c>
      <c r="AJ27" s="16">
        <v>0.05</v>
      </c>
      <c r="AK27" s="16">
        <v>0.06</v>
      </c>
      <c r="AL27" s="21">
        <v>7.0000000000000007E-2</v>
      </c>
      <c r="AM27" s="17">
        <v>0.05</v>
      </c>
      <c r="AN27" s="18">
        <v>0</v>
      </c>
    </row>
    <row r="28" spans="1:40" ht="15" customHeight="1" x14ac:dyDescent="0.3">
      <c r="A28" s="2" t="s">
        <v>329</v>
      </c>
      <c r="B28" s="9"/>
      <c r="D28" s="22"/>
      <c r="E28" s="11" t="s">
        <v>377</v>
      </c>
      <c r="F28" s="22"/>
      <c r="K28" s="12" t="s">
        <v>666</v>
      </c>
      <c r="N28" s="9"/>
      <c r="O28" s="22"/>
      <c r="T28" s="12" t="s">
        <v>379</v>
      </c>
      <c r="Z28" s="9"/>
      <c r="AA28" s="22"/>
      <c r="AF28" s="9"/>
      <c r="AG28" s="22"/>
      <c r="AH28" s="12" t="s">
        <v>413</v>
      </c>
      <c r="AK28" s="12" t="s">
        <v>379</v>
      </c>
      <c r="AL28" s="11" t="s">
        <v>420</v>
      </c>
      <c r="AM28" s="22"/>
      <c r="AN28" s="9"/>
    </row>
    <row r="29" spans="1:40" ht="15" customHeight="1" x14ac:dyDescent="0.3">
      <c r="A29" s="2" t="s">
        <v>329</v>
      </c>
      <c r="B29" s="9" t="s">
        <v>960</v>
      </c>
      <c r="C29" s="13">
        <v>746</v>
      </c>
      <c r="D29" s="14">
        <v>347</v>
      </c>
      <c r="E29" s="15">
        <v>399</v>
      </c>
      <c r="F29" s="14">
        <v>101</v>
      </c>
      <c r="G29" s="13">
        <v>171</v>
      </c>
      <c r="H29" s="13">
        <v>169</v>
      </c>
      <c r="I29" s="13">
        <v>110</v>
      </c>
      <c r="J29" s="13">
        <v>97</v>
      </c>
      <c r="K29" s="13">
        <v>98</v>
      </c>
      <c r="L29" s="13">
        <v>272</v>
      </c>
      <c r="M29" s="13">
        <v>279</v>
      </c>
      <c r="N29" s="15">
        <v>195</v>
      </c>
      <c r="O29" s="14">
        <v>486</v>
      </c>
      <c r="P29" s="13">
        <v>130</v>
      </c>
      <c r="Q29" s="13">
        <v>59</v>
      </c>
      <c r="R29" s="13">
        <v>22</v>
      </c>
      <c r="S29" s="13">
        <v>54</v>
      </c>
      <c r="T29" s="13">
        <v>131</v>
      </c>
      <c r="U29" s="13">
        <v>50</v>
      </c>
      <c r="V29" s="13">
        <v>0</v>
      </c>
      <c r="W29" s="13">
        <v>6</v>
      </c>
      <c r="X29" s="13">
        <v>50</v>
      </c>
      <c r="Y29" s="13">
        <v>33</v>
      </c>
      <c r="Z29" s="15">
        <v>213</v>
      </c>
      <c r="AA29" s="14">
        <v>526</v>
      </c>
      <c r="AB29" s="13">
        <v>220</v>
      </c>
      <c r="AC29" s="13">
        <v>27</v>
      </c>
      <c r="AD29" s="13">
        <v>113</v>
      </c>
      <c r="AE29" s="13">
        <v>58</v>
      </c>
      <c r="AF29" s="15">
        <v>22</v>
      </c>
      <c r="AG29" s="14">
        <v>431</v>
      </c>
      <c r="AH29" s="13">
        <v>314</v>
      </c>
      <c r="AI29" s="13">
        <v>224</v>
      </c>
      <c r="AJ29" s="13">
        <v>208</v>
      </c>
      <c r="AK29" s="13">
        <v>140</v>
      </c>
      <c r="AL29" s="15">
        <v>174</v>
      </c>
      <c r="AM29" s="14">
        <v>746</v>
      </c>
      <c r="AN29" s="15">
        <v>0</v>
      </c>
    </row>
    <row r="30" spans="1:40" ht="15" customHeight="1" x14ac:dyDescent="0.3">
      <c r="A30" s="2" t="s">
        <v>329</v>
      </c>
      <c r="B30" s="9"/>
      <c r="C30" s="16">
        <v>0.23</v>
      </c>
      <c r="D30" s="17">
        <v>0.22</v>
      </c>
      <c r="E30" s="18">
        <v>0.24</v>
      </c>
      <c r="F30" s="19">
        <v>0.38</v>
      </c>
      <c r="G30" s="20">
        <v>0.34</v>
      </c>
      <c r="H30" s="20">
        <v>0.34</v>
      </c>
      <c r="I30" s="16">
        <v>0.22</v>
      </c>
      <c r="J30" s="20">
        <v>0.17</v>
      </c>
      <c r="K30" s="20">
        <v>0.11</v>
      </c>
      <c r="L30" s="20">
        <v>0.35</v>
      </c>
      <c r="M30" s="20">
        <v>0.27</v>
      </c>
      <c r="N30" s="21">
        <v>0.13</v>
      </c>
      <c r="O30" s="19">
        <v>0.26</v>
      </c>
      <c r="P30" s="20">
        <v>0.17</v>
      </c>
      <c r="Q30" s="16">
        <v>0.26</v>
      </c>
      <c r="R30" s="16">
        <v>0.31</v>
      </c>
      <c r="S30" s="16">
        <v>0.26</v>
      </c>
      <c r="T30" s="20">
        <v>0.19</v>
      </c>
      <c r="U30" s="16">
        <v>0.28000000000000003</v>
      </c>
      <c r="V30" s="16">
        <v>0</v>
      </c>
      <c r="W30" s="16">
        <v>0.18</v>
      </c>
      <c r="X30" s="20">
        <v>0.17</v>
      </c>
      <c r="Y30" s="20">
        <v>0.15</v>
      </c>
      <c r="Z30" s="21">
        <v>0.34</v>
      </c>
      <c r="AA30" s="19">
        <v>0.19</v>
      </c>
      <c r="AB30" s="20">
        <v>0.41</v>
      </c>
      <c r="AC30" s="20">
        <v>0.42</v>
      </c>
      <c r="AD30" s="20">
        <v>0.39</v>
      </c>
      <c r="AE30" s="20">
        <v>0.43</v>
      </c>
      <c r="AF30" s="18">
        <v>0.46</v>
      </c>
      <c r="AG30" s="19">
        <v>0.21</v>
      </c>
      <c r="AH30" s="20">
        <v>0.25</v>
      </c>
      <c r="AI30" s="16">
        <v>0.24</v>
      </c>
      <c r="AJ30" s="20">
        <v>0.19</v>
      </c>
      <c r="AK30" s="16">
        <v>0.24</v>
      </c>
      <c r="AL30" s="21">
        <v>0.26</v>
      </c>
      <c r="AM30" s="17">
        <v>0.23</v>
      </c>
      <c r="AN30" s="18">
        <v>0</v>
      </c>
    </row>
    <row r="31" spans="1:40" ht="15" customHeight="1" x14ac:dyDescent="0.3">
      <c r="A31" s="2" t="s">
        <v>329</v>
      </c>
      <c r="B31" s="9"/>
      <c r="D31" s="22"/>
      <c r="E31" s="9"/>
      <c r="F31" s="10" t="s">
        <v>447</v>
      </c>
      <c r="G31" s="12" t="s">
        <v>447</v>
      </c>
      <c r="H31" s="12" t="s">
        <v>447</v>
      </c>
      <c r="I31" s="12" t="s">
        <v>448</v>
      </c>
      <c r="J31" s="12" t="s">
        <v>448</v>
      </c>
      <c r="L31" s="12" t="s">
        <v>447</v>
      </c>
      <c r="M31" s="12" t="s">
        <v>445</v>
      </c>
      <c r="N31" s="9"/>
      <c r="O31" s="10" t="s">
        <v>516</v>
      </c>
      <c r="Q31" s="12" t="s">
        <v>516</v>
      </c>
      <c r="R31" s="12" t="s">
        <v>516</v>
      </c>
      <c r="S31" s="12" t="s">
        <v>516</v>
      </c>
      <c r="U31" s="12" t="s">
        <v>516</v>
      </c>
      <c r="Z31" s="11" t="s">
        <v>523</v>
      </c>
      <c r="AA31" s="22"/>
      <c r="AB31" s="12" t="s">
        <v>377</v>
      </c>
      <c r="AC31" s="12" t="s">
        <v>377</v>
      </c>
      <c r="AD31" s="12" t="s">
        <v>377</v>
      </c>
      <c r="AE31" s="12" t="s">
        <v>377</v>
      </c>
      <c r="AF31" s="9"/>
      <c r="AG31" s="22"/>
      <c r="AH31" s="12" t="s">
        <v>405</v>
      </c>
      <c r="AI31" s="12" t="s">
        <v>380</v>
      </c>
      <c r="AK31" s="12" t="s">
        <v>380</v>
      </c>
      <c r="AL31" s="11" t="s">
        <v>405</v>
      </c>
      <c r="AM31" s="22"/>
      <c r="AN31" s="9"/>
    </row>
    <row r="32" spans="1:40" ht="15" customHeight="1" x14ac:dyDescent="0.3">
      <c r="A32" s="2" t="s">
        <v>329</v>
      </c>
      <c r="B32" s="9" t="s">
        <v>970</v>
      </c>
      <c r="C32" s="13">
        <v>1589</v>
      </c>
      <c r="D32" s="14">
        <v>859</v>
      </c>
      <c r="E32" s="15">
        <v>729</v>
      </c>
      <c r="F32" s="14">
        <v>83</v>
      </c>
      <c r="G32" s="13">
        <v>182</v>
      </c>
      <c r="H32" s="13">
        <v>198</v>
      </c>
      <c r="I32" s="13">
        <v>257</v>
      </c>
      <c r="J32" s="13">
        <v>307</v>
      </c>
      <c r="K32" s="13">
        <v>561</v>
      </c>
      <c r="L32" s="13">
        <v>265</v>
      </c>
      <c r="M32" s="13">
        <v>455</v>
      </c>
      <c r="N32" s="15">
        <v>869</v>
      </c>
      <c r="O32" s="14">
        <v>833</v>
      </c>
      <c r="P32" s="13">
        <v>404</v>
      </c>
      <c r="Q32" s="13">
        <v>108</v>
      </c>
      <c r="R32" s="13">
        <v>25</v>
      </c>
      <c r="S32" s="13">
        <v>96</v>
      </c>
      <c r="T32" s="13">
        <v>351</v>
      </c>
      <c r="U32" s="13">
        <v>76</v>
      </c>
      <c r="V32" s="13">
        <v>0</v>
      </c>
      <c r="W32" s="13">
        <v>15</v>
      </c>
      <c r="X32" s="13">
        <v>155</v>
      </c>
      <c r="Y32" s="13">
        <v>121</v>
      </c>
      <c r="Z32" s="15">
        <v>236</v>
      </c>
      <c r="AA32" s="14">
        <v>1434</v>
      </c>
      <c r="AB32" s="13">
        <v>155</v>
      </c>
      <c r="AC32" s="13">
        <v>22</v>
      </c>
      <c r="AD32" s="13">
        <v>84</v>
      </c>
      <c r="AE32" s="13">
        <v>33</v>
      </c>
      <c r="AF32" s="15">
        <v>15</v>
      </c>
      <c r="AG32" s="14">
        <v>1038</v>
      </c>
      <c r="AH32" s="13">
        <v>551</v>
      </c>
      <c r="AI32" s="13">
        <v>457</v>
      </c>
      <c r="AJ32" s="13">
        <v>581</v>
      </c>
      <c r="AK32" s="13">
        <v>266</v>
      </c>
      <c r="AL32" s="15">
        <v>285</v>
      </c>
      <c r="AM32" s="14">
        <v>1589</v>
      </c>
      <c r="AN32" s="15">
        <v>0</v>
      </c>
    </row>
    <row r="33" spans="1:40" ht="15" customHeight="1" x14ac:dyDescent="0.3">
      <c r="A33" s="2" t="s">
        <v>329</v>
      </c>
      <c r="B33" s="9"/>
      <c r="C33" s="16">
        <v>0.48</v>
      </c>
      <c r="D33" s="19">
        <v>0.54</v>
      </c>
      <c r="E33" s="21">
        <v>0.44</v>
      </c>
      <c r="F33" s="19">
        <v>0.31</v>
      </c>
      <c r="G33" s="20">
        <v>0.36</v>
      </c>
      <c r="H33" s="20">
        <v>0.39</v>
      </c>
      <c r="I33" s="16">
        <v>0.5</v>
      </c>
      <c r="J33" s="20">
        <v>0.54</v>
      </c>
      <c r="K33" s="20">
        <v>0.6</v>
      </c>
      <c r="L33" s="20">
        <v>0.34</v>
      </c>
      <c r="M33" s="20">
        <v>0.45</v>
      </c>
      <c r="N33" s="21">
        <v>0.57999999999999996</v>
      </c>
      <c r="O33" s="19">
        <v>0.45</v>
      </c>
      <c r="P33" s="20">
        <v>0.55000000000000004</v>
      </c>
      <c r="Q33" s="16">
        <v>0.48</v>
      </c>
      <c r="R33" s="20">
        <v>0.36</v>
      </c>
      <c r="S33" s="16">
        <v>0.47</v>
      </c>
      <c r="T33" s="16">
        <v>0.5</v>
      </c>
      <c r="U33" s="16">
        <v>0.42</v>
      </c>
      <c r="V33" s="16">
        <v>0</v>
      </c>
      <c r="W33" s="16">
        <v>0.44</v>
      </c>
      <c r="X33" s="16">
        <v>0.53</v>
      </c>
      <c r="Y33" s="20">
        <v>0.56999999999999995</v>
      </c>
      <c r="Z33" s="21">
        <v>0.38</v>
      </c>
      <c r="AA33" s="19">
        <v>0.52</v>
      </c>
      <c r="AB33" s="20">
        <v>0.28999999999999998</v>
      </c>
      <c r="AC33" s="20">
        <v>0.34</v>
      </c>
      <c r="AD33" s="20">
        <v>0.28999999999999998</v>
      </c>
      <c r="AE33" s="20">
        <v>0.25</v>
      </c>
      <c r="AF33" s="18">
        <v>0.31</v>
      </c>
      <c r="AG33" s="19">
        <v>0.51</v>
      </c>
      <c r="AH33" s="20">
        <v>0.44</v>
      </c>
      <c r="AI33" s="16">
        <v>0.49</v>
      </c>
      <c r="AJ33" s="20">
        <v>0.53</v>
      </c>
      <c r="AK33" s="16">
        <v>0.45</v>
      </c>
      <c r="AL33" s="21">
        <v>0.43</v>
      </c>
      <c r="AM33" s="17">
        <v>0.48</v>
      </c>
      <c r="AN33" s="18">
        <v>0</v>
      </c>
    </row>
    <row r="34" spans="1:40" ht="15" customHeight="1" x14ac:dyDescent="0.3">
      <c r="A34" s="2" t="s">
        <v>329</v>
      </c>
      <c r="B34" s="9"/>
      <c r="C34" s="28"/>
      <c r="D34" s="49" t="s">
        <v>378</v>
      </c>
      <c r="E34" s="30"/>
      <c r="F34" s="29"/>
      <c r="G34" s="28"/>
      <c r="H34" s="47" t="s">
        <v>377</v>
      </c>
      <c r="I34" s="47" t="s">
        <v>440</v>
      </c>
      <c r="J34" s="47" t="s">
        <v>440</v>
      </c>
      <c r="K34" s="47" t="s">
        <v>427</v>
      </c>
      <c r="L34" s="28"/>
      <c r="M34" s="47" t="s">
        <v>439</v>
      </c>
      <c r="N34" s="48" t="s">
        <v>539</v>
      </c>
      <c r="O34" s="49" t="s">
        <v>389</v>
      </c>
      <c r="P34" s="47" t="s">
        <v>1524</v>
      </c>
      <c r="Q34" s="47" t="s">
        <v>389</v>
      </c>
      <c r="R34" s="28"/>
      <c r="S34" s="47" t="s">
        <v>389</v>
      </c>
      <c r="T34" s="47" t="s">
        <v>1343</v>
      </c>
      <c r="U34" s="28"/>
      <c r="V34" s="28"/>
      <c r="W34" s="28"/>
      <c r="X34" s="47" t="s">
        <v>1524</v>
      </c>
      <c r="Y34" s="47" t="s">
        <v>1525</v>
      </c>
      <c r="Z34" s="30"/>
      <c r="AA34" s="49" t="s">
        <v>443</v>
      </c>
      <c r="AB34" s="28"/>
      <c r="AC34" s="28"/>
      <c r="AD34" s="28"/>
      <c r="AE34" s="28"/>
      <c r="AF34" s="30"/>
      <c r="AG34" s="49" t="s">
        <v>478</v>
      </c>
      <c r="AH34" s="28"/>
      <c r="AI34" s="47" t="s">
        <v>437</v>
      </c>
      <c r="AJ34" s="47" t="s">
        <v>478</v>
      </c>
      <c r="AK34" s="28"/>
      <c r="AL34" s="30"/>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8700-000000000000}"/>
  </hyperlinks>
  <pageMargins left="0.7" right="0.7" top="0.75" bottom="0.75" header="0.3" footer="0.3"/>
  <headerFooter>
    <oddHeader>&amp;L&amp;"Aptos"&amp;12&amp;K000000 Classification: CONFIDENTIAL&amp;1#_x000D_</oddHeader>
  </headerFooter>
</worksheet>
</file>

<file path=xl/worksheets/sheet1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8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1526</v>
      </c>
    </row>
    <row r="4" spans="1:40" x14ac:dyDescent="0.3">
      <c r="A4" s="2" t="s">
        <v>329</v>
      </c>
      <c r="B4" s="2" t="s">
        <v>1527</v>
      </c>
    </row>
    <row r="5" spans="1:40" x14ac:dyDescent="0.3">
      <c r="A5" s="2" t="s">
        <v>329</v>
      </c>
      <c r="B5" s="2" t="s">
        <v>25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465</v>
      </c>
      <c r="S8" s="12" t="s">
        <v>466</v>
      </c>
      <c r="T8" s="12" t="s">
        <v>382</v>
      </c>
      <c r="U8" s="12" t="s">
        <v>383</v>
      </c>
      <c r="V8" s="12" t="s">
        <v>386</v>
      </c>
      <c r="W8" s="12" t="s">
        <v>468</v>
      </c>
      <c r="X8" s="12" t="s">
        <v>469</v>
      </c>
      <c r="Y8" s="12" t="s">
        <v>470</v>
      </c>
      <c r="Z8" s="11" t="s">
        <v>389</v>
      </c>
      <c r="AA8" s="10" t="s">
        <v>377</v>
      </c>
      <c r="AB8" s="12" t="s">
        <v>378</v>
      </c>
      <c r="AC8" s="12" t="s">
        <v>464</v>
      </c>
      <c r="AD8" s="12" t="s">
        <v>380</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1392</v>
      </c>
      <c r="D9" s="14">
        <v>702</v>
      </c>
      <c r="E9" s="15">
        <v>683</v>
      </c>
      <c r="F9" s="14">
        <v>234</v>
      </c>
      <c r="G9" s="13">
        <v>315</v>
      </c>
      <c r="H9" s="13">
        <v>284</v>
      </c>
      <c r="I9" s="13">
        <v>208</v>
      </c>
      <c r="J9" s="13">
        <v>162</v>
      </c>
      <c r="K9" s="13">
        <v>189</v>
      </c>
      <c r="L9" s="13">
        <v>549</v>
      </c>
      <c r="M9" s="13">
        <v>492</v>
      </c>
      <c r="N9" s="15">
        <v>351</v>
      </c>
      <c r="O9" s="14">
        <v>779</v>
      </c>
      <c r="P9" s="13">
        <v>342</v>
      </c>
      <c r="Q9" s="13">
        <v>125</v>
      </c>
      <c r="R9" s="13">
        <v>23</v>
      </c>
      <c r="S9" s="13">
        <v>86</v>
      </c>
      <c r="T9" s="13">
        <v>271</v>
      </c>
      <c r="U9" s="13">
        <v>103</v>
      </c>
      <c r="V9" s="13">
        <v>2</v>
      </c>
      <c r="W9" s="13">
        <v>25</v>
      </c>
      <c r="X9" s="13">
        <v>96</v>
      </c>
      <c r="Y9" s="13">
        <v>68</v>
      </c>
      <c r="Z9" s="15">
        <v>251</v>
      </c>
      <c r="AA9" s="14">
        <v>1093</v>
      </c>
      <c r="AB9" s="13">
        <v>293</v>
      </c>
      <c r="AC9" s="13">
        <v>50</v>
      </c>
      <c r="AD9" s="13">
        <v>138</v>
      </c>
      <c r="AE9" s="13">
        <v>91</v>
      </c>
      <c r="AF9" s="15">
        <v>14</v>
      </c>
      <c r="AG9" s="14">
        <v>853</v>
      </c>
      <c r="AH9" s="13">
        <v>539</v>
      </c>
      <c r="AI9" s="13">
        <v>464</v>
      </c>
      <c r="AJ9" s="13">
        <v>389</v>
      </c>
      <c r="AK9" s="13">
        <v>261</v>
      </c>
      <c r="AL9" s="15">
        <v>278</v>
      </c>
      <c r="AM9" s="14">
        <v>1392</v>
      </c>
      <c r="AN9" s="15">
        <v>0</v>
      </c>
    </row>
    <row r="10" spans="1:40" ht="15" customHeight="1" x14ac:dyDescent="0.3">
      <c r="A10" s="2" t="s">
        <v>329</v>
      </c>
      <c r="B10" s="9" t="s">
        <v>338</v>
      </c>
      <c r="C10" s="13">
        <v>1331</v>
      </c>
      <c r="D10" s="14">
        <v>687</v>
      </c>
      <c r="E10" s="15">
        <v>645</v>
      </c>
      <c r="F10" s="14">
        <v>222</v>
      </c>
      <c r="G10" s="13">
        <v>302</v>
      </c>
      <c r="H10" s="13">
        <v>269</v>
      </c>
      <c r="I10" s="13">
        <v>198</v>
      </c>
      <c r="J10" s="13">
        <v>155</v>
      </c>
      <c r="K10" s="13">
        <v>186</v>
      </c>
      <c r="L10" s="13">
        <v>524</v>
      </c>
      <c r="M10" s="13">
        <v>467</v>
      </c>
      <c r="N10" s="15">
        <v>341</v>
      </c>
      <c r="O10" s="14">
        <v>745</v>
      </c>
      <c r="P10" s="13">
        <v>324</v>
      </c>
      <c r="Q10" s="13">
        <v>112</v>
      </c>
      <c r="R10" s="13">
        <v>20</v>
      </c>
      <c r="S10" s="13">
        <v>81</v>
      </c>
      <c r="T10" s="13">
        <v>262</v>
      </c>
      <c r="U10" s="13">
        <v>97</v>
      </c>
      <c r="V10" s="13">
        <v>2</v>
      </c>
      <c r="W10" s="13">
        <v>22</v>
      </c>
      <c r="X10" s="13">
        <v>95</v>
      </c>
      <c r="Y10" s="13">
        <v>61</v>
      </c>
      <c r="Z10" s="15">
        <v>257</v>
      </c>
      <c r="AA10" s="14">
        <v>1047</v>
      </c>
      <c r="AB10" s="13">
        <v>284</v>
      </c>
      <c r="AC10" s="13">
        <v>47</v>
      </c>
      <c r="AD10" s="13">
        <v>132</v>
      </c>
      <c r="AE10" s="13">
        <v>80</v>
      </c>
      <c r="AF10" s="15">
        <v>26</v>
      </c>
      <c r="AG10" s="14">
        <v>811</v>
      </c>
      <c r="AH10" s="13">
        <v>520</v>
      </c>
      <c r="AI10" s="13">
        <v>409</v>
      </c>
      <c r="AJ10" s="13">
        <v>402</v>
      </c>
      <c r="AK10" s="13">
        <v>265</v>
      </c>
      <c r="AL10" s="15">
        <v>255</v>
      </c>
      <c r="AM10" s="14">
        <v>1331</v>
      </c>
      <c r="AN10" s="15">
        <v>0</v>
      </c>
    </row>
    <row r="11" spans="1:40" ht="15" customHeight="1" x14ac:dyDescent="0.3">
      <c r="A11" s="2" t="s">
        <v>329</v>
      </c>
      <c r="B11" s="9" t="s">
        <v>909</v>
      </c>
      <c r="C11" s="13">
        <v>161</v>
      </c>
      <c r="D11" s="14">
        <v>89</v>
      </c>
      <c r="E11" s="15">
        <v>72</v>
      </c>
      <c r="F11" s="14">
        <v>31</v>
      </c>
      <c r="G11" s="13">
        <v>48</v>
      </c>
      <c r="H11" s="13">
        <v>43</v>
      </c>
      <c r="I11" s="13">
        <v>18</v>
      </c>
      <c r="J11" s="13">
        <v>12</v>
      </c>
      <c r="K11" s="13">
        <v>10</v>
      </c>
      <c r="L11" s="13">
        <v>79</v>
      </c>
      <c r="M11" s="13">
        <v>60</v>
      </c>
      <c r="N11" s="15">
        <v>22</v>
      </c>
      <c r="O11" s="14">
        <v>100</v>
      </c>
      <c r="P11" s="13">
        <v>27</v>
      </c>
      <c r="Q11" s="13">
        <v>12</v>
      </c>
      <c r="R11" s="13">
        <v>1</v>
      </c>
      <c r="S11" s="13">
        <v>11</v>
      </c>
      <c r="T11" s="13">
        <v>34</v>
      </c>
      <c r="U11" s="13">
        <v>12</v>
      </c>
      <c r="V11" s="13">
        <v>1</v>
      </c>
      <c r="W11" s="13">
        <v>2</v>
      </c>
      <c r="X11" s="13">
        <v>10</v>
      </c>
      <c r="Y11" s="13">
        <v>5</v>
      </c>
      <c r="Z11" s="15">
        <v>45</v>
      </c>
      <c r="AA11" s="14">
        <v>114</v>
      </c>
      <c r="AB11" s="13">
        <v>47</v>
      </c>
      <c r="AC11" s="13">
        <v>9</v>
      </c>
      <c r="AD11" s="13">
        <v>19</v>
      </c>
      <c r="AE11" s="13">
        <v>14</v>
      </c>
      <c r="AF11" s="15">
        <v>4</v>
      </c>
      <c r="AG11" s="14">
        <v>83</v>
      </c>
      <c r="AH11" s="13">
        <v>78</v>
      </c>
      <c r="AI11" s="13">
        <v>57</v>
      </c>
      <c r="AJ11" s="13">
        <v>26</v>
      </c>
      <c r="AK11" s="13">
        <v>47</v>
      </c>
      <c r="AL11" s="15">
        <v>31</v>
      </c>
      <c r="AM11" s="14">
        <v>161</v>
      </c>
      <c r="AN11" s="15">
        <v>0</v>
      </c>
    </row>
    <row r="12" spans="1:40" ht="15" customHeight="1" x14ac:dyDescent="0.3">
      <c r="A12" s="2" t="s">
        <v>329</v>
      </c>
      <c r="B12" s="9"/>
      <c r="C12" s="16">
        <v>0.12</v>
      </c>
      <c r="D12" s="17">
        <v>0.13</v>
      </c>
      <c r="E12" s="18">
        <v>0.11</v>
      </c>
      <c r="F12" s="17">
        <v>0.14000000000000001</v>
      </c>
      <c r="G12" s="20">
        <v>0.16</v>
      </c>
      <c r="H12" s="20">
        <v>0.16</v>
      </c>
      <c r="I12" s="16">
        <v>0.09</v>
      </c>
      <c r="J12" s="16">
        <v>0.08</v>
      </c>
      <c r="K12" s="20">
        <v>0.05</v>
      </c>
      <c r="L12" s="20">
        <v>0.15</v>
      </c>
      <c r="M12" s="16">
        <v>0.13</v>
      </c>
      <c r="N12" s="21">
        <v>0.06</v>
      </c>
      <c r="O12" s="17">
        <v>0.13</v>
      </c>
      <c r="P12" s="20">
        <v>0.08</v>
      </c>
      <c r="Q12" s="16">
        <v>0.11</v>
      </c>
      <c r="R12" s="16">
        <v>0.04</v>
      </c>
      <c r="S12" s="16">
        <v>0.14000000000000001</v>
      </c>
      <c r="T12" s="16">
        <v>0.13</v>
      </c>
      <c r="U12" s="16">
        <v>0.13</v>
      </c>
      <c r="V12" s="16">
        <v>0.47</v>
      </c>
      <c r="W12" s="16">
        <v>0.08</v>
      </c>
      <c r="X12" s="16">
        <v>0.11</v>
      </c>
      <c r="Y12" s="16">
        <v>0.09</v>
      </c>
      <c r="Z12" s="21">
        <v>0.18</v>
      </c>
      <c r="AA12" s="19">
        <v>0.11</v>
      </c>
      <c r="AB12" s="20">
        <v>0.17</v>
      </c>
      <c r="AC12" s="16">
        <v>0.2</v>
      </c>
      <c r="AD12" s="16">
        <v>0.15</v>
      </c>
      <c r="AE12" s="16">
        <v>0.18</v>
      </c>
      <c r="AF12" s="18">
        <v>0.15</v>
      </c>
      <c r="AG12" s="19">
        <v>0.1</v>
      </c>
      <c r="AH12" s="20">
        <v>0.15</v>
      </c>
      <c r="AI12" s="16">
        <v>0.14000000000000001</v>
      </c>
      <c r="AJ12" s="20">
        <v>7.0000000000000007E-2</v>
      </c>
      <c r="AK12" s="20">
        <v>0.18</v>
      </c>
      <c r="AL12" s="18">
        <v>0.12</v>
      </c>
      <c r="AM12" s="17">
        <v>0.12</v>
      </c>
      <c r="AN12" s="18">
        <v>0</v>
      </c>
    </row>
    <row r="13" spans="1:40" ht="15" customHeight="1" x14ac:dyDescent="0.3">
      <c r="A13" s="2" t="s">
        <v>329</v>
      </c>
      <c r="B13" s="9"/>
      <c r="D13" s="22"/>
      <c r="E13" s="9"/>
      <c r="F13" s="10" t="s">
        <v>448</v>
      </c>
      <c r="G13" s="12" t="s">
        <v>445</v>
      </c>
      <c r="H13" s="12" t="s">
        <v>445</v>
      </c>
      <c r="L13" s="12" t="s">
        <v>445</v>
      </c>
      <c r="M13" s="12" t="s">
        <v>448</v>
      </c>
      <c r="N13" s="9"/>
      <c r="O13" s="10" t="s">
        <v>378</v>
      </c>
      <c r="Z13" s="11" t="s">
        <v>378</v>
      </c>
      <c r="AA13" s="22"/>
      <c r="AB13" s="12" t="s">
        <v>377</v>
      </c>
      <c r="AC13" s="12" t="s">
        <v>377</v>
      </c>
      <c r="AE13" s="12" t="s">
        <v>377</v>
      </c>
      <c r="AF13" s="9"/>
      <c r="AG13" s="10" t="s">
        <v>380</v>
      </c>
      <c r="AH13" s="12" t="s">
        <v>405</v>
      </c>
      <c r="AI13" s="12" t="s">
        <v>380</v>
      </c>
      <c r="AK13" s="12" t="s">
        <v>405</v>
      </c>
      <c r="AL13" s="11" t="s">
        <v>380</v>
      </c>
      <c r="AM13" s="22"/>
      <c r="AN13" s="9"/>
    </row>
    <row r="14" spans="1:40" ht="15" customHeight="1" x14ac:dyDescent="0.3">
      <c r="A14" s="2" t="s">
        <v>329</v>
      </c>
      <c r="B14" s="9" t="s">
        <v>922</v>
      </c>
      <c r="C14" s="13">
        <v>259</v>
      </c>
      <c r="D14" s="14">
        <v>142</v>
      </c>
      <c r="E14" s="15">
        <v>117</v>
      </c>
      <c r="F14" s="14">
        <v>54</v>
      </c>
      <c r="G14" s="13">
        <v>70</v>
      </c>
      <c r="H14" s="13">
        <v>65</v>
      </c>
      <c r="I14" s="13">
        <v>30</v>
      </c>
      <c r="J14" s="13">
        <v>21</v>
      </c>
      <c r="K14" s="13">
        <v>17</v>
      </c>
      <c r="L14" s="13">
        <v>124</v>
      </c>
      <c r="M14" s="13">
        <v>96</v>
      </c>
      <c r="N14" s="15">
        <v>39</v>
      </c>
      <c r="O14" s="14">
        <v>169</v>
      </c>
      <c r="P14" s="13">
        <v>46</v>
      </c>
      <c r="Q14" s="13">
        <v>20</v>
      </c>
      <c r="R14" s="13">
        <v>5</v>
      </c>
      <c r="S14" s="13">
        <v>16</v>
      </c>
      <c r="T14" s="13">
        <v>44</v>
      </c>
      <c r="U14" s="13">
        <v>26</v>
      </c>
      <c r="V14" s="13">
        <v>0</v>
      </c>
      <c r="W14" s="13">
        <v>8</v>
      </c>
      <c r="X14" s="13">
        <v>13</v>
      </c>
      <c r="Y14" s="13">
        <v>11</v>
      </c>
      <c r="Z14" s="15">
        <v>70</v>
      </c>
      <c r="AA14" s="14">
        <v>172</v>
      </c>
      <c r="AB14" s="13">
        <v>87</v>
      </c>
      <c r="AC14" s="13">
        <v>15</v>
      </c>
      <c r="AD14" s="13">
        <v>35</v>
      </c>
      <c r="AE14" s="13">
        <v>25</v>
      </c>
      <c r="AF14" s="15">
        <v>11</v>
      </c>
      <c r="AG14" s="14">
        <v>174</v>
      </c>
      <c r="AH14" s="13">
        <v>84</v>
      </c>
      <c r="AI14" s="13">
        <v>83</v>
      </c>
      <c r="AJ14" s="13">
        <v>91</v>
      </c>
      <c r="AK14" s="13">
        <v>51</v>
      </c>
      <c r="AL14" s="15">
        <v>33</v>
      </c>
      <c r="AM14" s="14">
        <v>259</v>
      </c>
      <c r="AN14" s="15">
        <v>0</v>
      </c>
    </row>
    <row r="15" spans="1:40" ht="15" customHeight="1" x14ac:dyDescent="0.3">
      <c r="A15" s="2" t="s">
        <v>329</v>
      </c>
      <c r="B15" s="9"/>
      <c r="C15" s="16">
        <v>0.19</v>
      </c>
      <c r="D15" s="17">
        <v>0.21</v>
      </c>
      <c r="E15" s="18">
        <v>0.18</v>
      </c>
      <c r="F15" s="19">
        <v>0.24</v>
      </c>
      <c r="G15" s="16">
        <v>0.23</v>
      </c>
      <c r="H15" s="20">
        <v>0.24</v>
      </c>
      <c r="I15" s="16">
        <v>0.15</v>
      </c>
      <c r="J15" s="16">
        <v>0.14000000000000001</v>
      </c>
      <c r="K15" s="20">
        <v>0.09</v>
      </c>
      <c r="L15" s="20">
        <v>0.24</v>
      </c>
      <c r="M15" s="16">
        <v>0.21</v>
      </c>
      <c r="N15" s="21">
        <v>0.11</v>
      </c>
      <c r="O15" s="19">
        <v>0.23</v>
      </c>
      <c r="P15" s="20">
        <v>0.14000000000000001</v>
      </c>
      <c r="Q15" s="16">
        <v>0.18</v>
      </c>
      <c r="R15" s="16">
        <v>0.25</v>
      </c>
      <c r="S15" s="16">
        <v>0.2</v>
      </c>
      <c r="T15" s="16">
        <v>0.17</v>
      </c>
      <c r="U15" s="16">
        <v>0.26</v>
      </c>
      <c r="V15" s="16">
        <v>0</v>
      </c>
      <c r="W15" s="16">
        <v>0.35</v>
      </c>
      <c r="X15" s="16">
        <v>0.14000000000000001</v>
      </c>
      <c r="Y15" s="16">
        <v>0.18</v>
      </c>
      <c r="Z15" s="21">
        <v>0.27</v>
      </c>
      <c r="AA15" s="19">
        <v>0.16</v>
      </c>
      <c r="AB15" s="20">
        <v>0.31</v>
      </c>
      <c r="AC15" s="20">
        <v>0.33</v>
      </c>
      <c r="AD15" s="20">
        <v>0.27</v>
      </c>
      <c r="AE15" s="20">
        <v>0.31</v>
      </c>
      <c r="AF15" s="18">
        <v>0.43</v>
      </c>
      <c r="AG15" s="19">
        <v>0.21</v>
      </c>
      <c r="AH15" s="20">
        <v>0.16</v>
      </c>
      <c r="AI15" s="16">
        <v>0.2</v>
      </c>
      <c r="AJ15" s="16">
        <v>0.23</v>
      </c>
      <c r="AK15" s="16">
        <v>0.19</v>
      </c>
      <c r="AL15" s="21">
        <v>0.13</v>
      </c>
      <c r="AM15" s="17">
        <v>0.19</v>
      </c>
      <c r="AN15" s="18">
        <v>0</v>
      </c>
    </row>
    <row r="16" spans="1:40" ht="15" customHeight="1" x14ac:dyDescent="0.3">
      <c r="A16" s="2" t="s">
        <v>329</v>
      </c>
      <c r="B16" s="9"/>
      <c r="D16" s="22"/>
      <c r="E16" s="9"/>
      <c r="F16" s="10" t="s">
        <v>445</v>
      </c>
      <c r="G16" s="12" t="s">
        <v>445</v>
      </c>
      <c r="H16" s="12" t="s">
        <v>445</v>
      </c>
      <c r="L16" s="12" t="s">
        <v>445</v>
      </c>
      <c r="M16" s="12" t="s">
        <v>448</v>
      </c>
      <c r="N16" s="9"/>
      <c r="O16" s="10" t="s">
        <v>437</v>
      </c>
      <c r="U16" s="12" t="s">
        <v>825</v>
      </c>
      <c r="Z16" s="11" t="s">
        <v>825</v>
      </c>
      <c r="AA16" s="22"/>
      <c r="AB16" s="12" t="s">
        <v>377</v>
      </c>
      <c r="AC16" s="12" t="s">
        <v>377</v>
      </c>
      <c r="AD16" s="12" t="s">
        <v>377</v>
      </c>
      <c r="AE16" s="12" t="s">
        <v>377</v>
      </c>
      <c r="AF16" s="9"/>
      <c r="AG16" s="10" t="s">
        <v>437</v>
      </c>
      <c r="AI16" s="12" t="s">
        <v>382</v>
      </c>
      <c r="AJ16" s="12" t="s">
        <v>437</v>
      </c>
      <c r="AK16" s="12" t="s">
        <v>382</v>
      </c>
      <c r="AL16" s="9"/>
      <c r="AM16" s="22"/>
      <c r="AN16" s="9"/>
    </row>
    <row r="17" spans="1:40" ht="15" customHeight="1" x14ac:dyDescent="0.3">
      <c r="A17" s="2" t="s">
        <v>329</v>
      </c>
      <c r="B17" s="9" t="s">
        <v>930</v>
      </c>
      <c r="C17" s="13">
        <v>359</v>
      </c>
      <c r="D17" s="14">
        <v>169</v>
      </c>
      <c r="E17" s="15">
        <v>191</v>
      </c>
      <c r="F17" s="14">
        <v>53</v>
      </c>
      <c r="G17" s="13">
        <v>90</v>
      </c>
      <c r="H17" s="13">
        <v>64</v>
      </c>
      <c r="I17" s="13">
        <v>54</v>
      </c>
      <c r="J17" s="13">
        <v>44</v>
      </c>
      <c r="K17" s="13">
        <v>54</v>
      </c>
      <c r="L17" s="13">
        <v>143</v>
      </c>
      <c r="M17" s="13">
        <v>118</v>
      </c>
      <c r="N17" s="15">
        <v>98</v>
      </c>
      <c r="O17" s="14">
        <v>221</v>
      </c>
      <c r="P17" s="13">
        <v>79</v>
      </c>
      <c r="Q17" s="13">
        <v>38</v>
      </c>
      <c r="R17" s="13">
        <v>9</v>
      </c>
      <c r="S17" s="13">
        <v>26</v>
      </c>
      <c r="T17" s="13">
        <v>60</v>
      </c>
      <c r="U17" s="13">
        <v>26</v>
      </c>
      <c r="V17" s="13">
        <v>1</v>
      </c>
      <c r="W17" s="13">
        <v>5</v>
      </c>
      <c r="X17" s="13">
        <v>34</v>
      </c>
      <c r="Y17" s="13">
        <v>17</v>
      </c>
      <c r="Z17" s="15">
        <v>66</v>
      </c>
      <c r="AA17" s="14">
        <v>275</v>
      </c>
      <c r="AB17" s="13">
        <v>84</v>
      </c>
      <c r="AC17" s="13">
        <v>9</v>
      </c>
      <c r="AD17" s="13">
        <v>48</v>
      </c>
      <c r="AE17" s="13">
        <v>22</v>
      </c>
      <c r="AF17" s="15">
        <v>6</v>
      </c>
      <c r="AG17" s="14">
        <v>204</v>
      </c>
      <c r="AH17" s="13">
        <v>155</v>
      </c>
      <c r="AI17" s="13">
        <v>103</v>
      </c>
      <c r="AJ17" s="13">
        <v>101</v>
      </c>
      <c r="AK17" s="13">
        <v>80</v>
      </c>
      <c r="AL17" s="15">
        <v>75</v>
      </c>
      <c r="AM17" s="14">
        <v>359</v>
      </c>
      <c r="AN17" s="15">
        <v>0</v>
      </c>
    </row>
    <row r="18" spans="1:40" ht="15" customHeight="1" x14ac:dyDescent="0.3">
      <c r="A18" s="2" t="s">
        <v>329</v>
      </c>
      <c r="B18" s="9"/>
      <c r="C18" s="16">
        <v>0.27</v>
      </c>
      <c r="D18" s="19">
        <v>0.25</v>
      </c>
      <c r="E18" s="21">
        <v>0.3</v>
      </c>
      <c r="F18" s="17">
        <v>0.24</v>
      </c>
      <c r="G18" s="16">
        <v>0.3</v>
      </c>
      <c r="H18" s="16">
        <v>0.24</v>
      </c>
      <c r="I18" s="16">
        <v>0.27</v>
      </c>
      <c r="J18" s="16">
        <v>0.28999999999999998</v>
      </c>
      <c r="K18" s="16">
        <v>0.28999999999999998</v>
      </c>
      <c r="L18" s="16">
        <v>0.27</v>
      </c>
      <c r="M18" s="16">
        <v>0.25</v>
      </c>
      <c r="N18" s="18">
        <v>0.28999999999999998</v>
      </c>
      <c r="O18" s="19">
        <v>0.3</v>
      </c>
      <c r="P18" s="16">
        <v>0.24</v>
      </c>
      <c r="Q18" s="16">
        <v>0.34</v>
      </c>
      <c r="R18" s="16">
        <v>0.44</v>
      </c>
      <c r="S18" s="16">
        <v>0.32</v>
      </c>
      <c r="T18" s="16">
        <v>0.23</v>
      </c>
      <c r="U18" s="16">
        <v>0.27</v>
      </c>
      <c r="V18" s="16">
        <v>0.53</v>
      </c>
      <c r="W18" s="16">
        <v>0.21</v>
      </c>
      <c r="X18" s="20">
        <v>0.36</v>
      </c>
      <c r="Y18" s="16">
        <v>0.27</v>
      </c>
      <c r="Z18" s="18">
        <v>0.26</v>
      </c>
      <c r="AA18" s="17">
        <v>0.26</v>
      </c>
      <c r="AB18" s="16">
        <v>0.3</v>
      </c>
      <c r="AC18" s="16">
        <v>0.18</v>
      </c>
      <c r="AD18" s="20">
        <v>0.37</v>
      </c>
      <c r="AE18" s="16">
        <v>0.27</v>
      </c>
      <c r="AF18" s="18">
        <v>0.21</v>
      </c>
      <c r="AG18" s="17">
        <v>0.25</v>
      </c>
      <c r="AH18" s="16">
        <v>0.3</v>
      </c>
      <c r="AI18" s="16">
        <v>0.25</v>
      </c>
      <c r="AJ18" s="16">
        <v>0.25</v>
      </c>
      <c r="AK18" s="16">
        <v>0.3</v>
      </c>
      <c r="AL18" s="18">
        <v>0.3</v>
      </c>
      <c r="AM18" s="17">
        <v>0.27</v>
      </c>
      <c r="AN18" s="18">
        <v>0</v>
      </c>
    </row>
    <row r="19" spans="1:40" ht="15" customHeight="1" x14ac:dyDescent="0.3">
      <c r="A19" s="2" t="s">
        <v>329</v>
      </c>
      <c r="B19" s="9"/>
      <c r="D19" s="22"/>
      <c r="E19" s="11" t="s">
        <v>377</v>
      </c>
      <c r="F19" s="22"/>
      <c r="N19" s="9"/>
      <c r="O19" s="10" t="s">
        <v>382</v>
      </c>
      <c r="Q19" s="12" t="s">
        <v>437</v>
      </c>
      <c r="X19" s="12" t="s">
        <v>437</v>
      </c>
      <c r="Z19" s="9"/>
      <c r="AA19" s="22"/>
      <c r="AD19" s="12" t="s">
        <v>413</v>
      </c>
      <c r="AF19" s="9"/>
      <c r="AG19" s="22"/>
      <c r="AL19" s="9"/>
      <c r="AM19" s="22"/>
      <c r="AN19" s="9"/>
    </row>
    <row r="20" spans="1:40" ht="15" customHeight="1" x14ac:dyDescent="0.3">
      <c r="A20" s="2" t="s">
        <v>329</v>
      </c>
      <c r="B20" s="9" t="s">
        <v>940</v>
      </c>
      <c r="C20" s="13">
        <v>258</v>
      </c>
      <c r="D20" s="14">
        <v>125</v>
      </c>
      <c r="E20" s="15">
        <v>134</v>
      </c>
      <c r="F20" s="14">
        <v>41</v>
      </c>
      <c r="G20" s="13">
        <v>51</v>
      </c>
      <c r="H20" s="13">
        <v>36</v>
      </c>
      <c r="I20" s="13">
        <v>46</v>
      </c>
      <c r="J20" s="13">
        <v>35</v>
      </c>
      <c r="K20" s="13">
        <v>49</v>
      </c>
      <c r="L20" s="13">
        <v>92</v>
      </c>
      <c r="M20" s="13">
        <v>82</v>
      </c>
      <c r="N20" s="15">
        <v>84</v>
      </c>
      <c r="O20" s="14">
        <v>130</v>
      </c>
      <c r="P20" s="13">
        <v>74</v>
      </c>
      <c r="Q20" s="13">
        <v>25</v>
      </c>
      <c r="R20" s="13">
        <v>3</v>
      </c>
      <c r="S20" s="13">
        <v>14</v>
      </c>
      <c r="T20" s="13">
        <v>54</v>
      </c>
      <c r="U20" s="13">
        <v>21</v>
      </c>
      <c r="V20" s="13">
        <v>0</v>
      </c>
      <c r="W20" s="13">
        <v>4</v>
      </c>
      <c r="X20" s="13">
        <v>12</v>
      </c>
      <c r="Y20" s="13">
        <v>12</v>
      </c>
      <c r="Z20" s="15">
        <v>39</v>
      </c>
      <c r="AA20" s="14">
        <v>225</v>
      </c>
      <c r="AB20" s="13">
        <v>34</v>
      </c>
      <c r="AC20" s="13">
        <v>6</v>
      </c>
      <c r="AD20" s="13">
        <v>15</v>
      </c>
      <c r="AE20" s="13">
        <v>9</v>
      </c>
      <c r="AF20" s="15">
        <v>4</v>
      </c>
      <c r="AG20" s="14">
        <v>168</v>
      </c>
      <c r="AH20" s="13">
        <v>90</v>
      </c>
      <c r="AI20" s="13">
        <v>78</v>
      </c>
      <c r="AJ20" s="13">
        <v>91</v>
      </c>
      <c r="AK20" s="13">
        <v>45</v>
      </c>
      <c r="AL20" s="15">
        <v>45</v>
      </c>
      <c r="AM20" s="14">
        <v>258</v>
      </c>
      <c r="AN20" s="15">
        <v>0</v>
      </c>
    </row>
    <row r="21" spans="1:40" ht="15" customHeight="1" x14ac:dyDescent="0.3">
      <c r="A21" s="2" t="s">
        <v>329</v>
      </c>
      <c r="B21" s="9"/>
      <c r="C21" s="16">
        <v>0.19</v>
      </c>
      <c r="D21" s="17">
        <v>0.18</v>
      </c>
      <c r="E21" s="18">
        <v>0.21</v>
      </c>
      <c r="F21" s="17">
        <v>0.19</v>
      </c>
      <c r="G21" s="16">
        <v>0.17</v>
      </c>
      <c r="H21" s="20">
        <v>0.13</v>
      </c>
      <c r="I21" s="16">
        <v>0.23</v>
      </c>
      <c r="J21" s="16">
        <v>0.23</v>
      </c>
      <c r="K21" s="20">
        <v>0.26</v>
      </c>
      <c r="L21" s="16">
        <v>0.18</v>
      </c>
      <c r="M21" s="16">
        <v>0.18</v>
      </c>
      <c r="N21" s="21">
        <v>0.25</v>
      </c>
      <c r="O21" s="19">
        <v>0.17</v>
      </c>
      <c r="P21" s="16">
        <v>0.23</v>
      </c>
      <c r="Q21" s="16">
        <v>0.22</v>
      </c>
      <c r="R21" s="16">
        <v>0.13</v>
      </c>
      <c r="S21" s="16">
        <v>0.17</v>
      </c>
      <c r="T21" s="16">
        <v>0.21</v>
      </c>
      <c r="U21" s="16">
        <v>0.22</v>
      </c>
      <c r="V21" s="16">
        <v>0</v>
      </c>
      <c r="W21" s="16">
        <v>0.2</v>
      </c>
      <c r="X21" s="16">
        <v>0.12</v>
      </c>
      <c r="Y21" s="16">
        <v>0.2</v>
      </c>
      <c r="Z21" s="18">
        <v>0.15</v>
      </c>
      <c r="AA21" s="19">
        <v>0.21</v>
      </c>
      <c r="AB21" s="20">
        <v>0.12</v>
      </c>
      <c r="AC21" s="16">
        <v>0.12</v>
      </c>
      <c r="AD21" s="20">
        <v>0.12</v>
      </c>
      <c r="AE21" s="20">
        <v>0.11</v>
      </c>
      <c r="AF21" s="18">
        <v>0.15</v>
      </c>
      <c r="AG21" s="17">
        <v>0.21</v>
      </c>
      <c r="AH21" s="16">
        <v>0.17</v>
      </c>
      <c r="AI21" s="16">
        <v>0.19</v>
      </c>
      <c r="AJ21" s="16">
        <v>0.23</v>
      </c>
      <c r="AK21" s="16">
        <v>0.17</v>
      </c>
      <c r="AL21" s="18">
        <v>0.18</v>
      </c>
      <c r="AM21" s="17">
        <v>0.19</v>
      </c>
      <c r="AN21" s="18">
        <v>0</v>
      </c>
    </row>
    <row r="22" spans="1:40" ht="15" customHeight="1" x14ac:dyDescent="0.3">
      <c r="A22" s="2" t="s">
        <v>329</v>
      </c>
      <c r="B22" s="9"/>
      <c r="D22" s="22"/>
      <c r="E22" s="9"/>
      <c r="F22" s="22"/>
      <c r="I22" s="12" t="s">
        <v>379</v>
      </c>
      <c r="J22" s="12" t="s">
        <v>379</v>
      </c>
      <c r="K22" s="12" t="s">
        <v>710</v>
      </c>
      <c r="N22" s="11" t="s">
        <v>710</v>
      </c>
      <c r="O22" s="22"/>
      <c r="P22" s="12" t="s">
        <v>680</v>
      </c>
      <c r="Z22" s="9"/>
      <c r="AA22" s="10" t="s">
        <v>436</v>
      </c>
      <c r="AF22" s="9"/>
      <c r="AG22" s="22"/>
      <c r="AL22" s="9"/>
      <c r="AM22" s="22"/>
      <c r="AN22" s="9"/>
    </row>
    <row r="23" spans="1:40" ht="15" customHeight="1" x14ac:dyDescent="0.3">
      <c r="A23" s="2" t="s">
        <v>329</v>
      </c>
      <c r="B23" s="9" t="s">
        <v>950</v>
      </c>
      <c r="C23" s="13">
        <v>250</v>
      </c>
      <c r="D23" s="14">
        <v>146</v>
      </c>
      <c r="E23" s="15">
        <v>104</v>
      </c>
      <c r="F23" s="14">
        <v>29</v>
      </c>
      <c r="G23" s="13">
        <v>35</v>
      </c>
      <c r="H23" s="13">
        <v>53</v>
      </c>
      <c r="I23" s="13">
        <v>42</v>
      </c>
      <c r="J23" s="13">
        <v>40</v>
      </c>
      <c r="K23" s="13">
        <v>51</v>
      </c>
      <c r="L23" s="13">
        <v>64</v>
      </c>
      <c r="M23" s="13">
        <v>95</v>
      </c>
      <c r="N23" s="15">
        <v>91</v>
      </c>
      <c r="O23" s="14">
        <v>105</v>
      </c>
      <c r="P23" s="13">
        <v>86</v>
      </c>
      <c r="Q23" s="13">
        <v>16</v>
      </c>
      <c r="R23" s="13">
        <v>3</v>
      </c>
      <c r="S23" s="13">
        <v>12</v>
      </c>
      <c r="T23" s="13">
        <v>59</v>
      </c>
      <c r="U23" s="13">
        <v>9</v>
      </c>
      <c r="V23" s="13">
        <v>0</v>
      </c>
      <c r="W23" s="13">
        <v>3</v>
      </c>
      <c r="X23" s="13">
        <v>21</v>
      </c>
      <c r="Y23" s="13">
        <v>14</v>
      </c>
      <c r="Z23" s="15">
        <v>28</v>
      </c>
      <c r="AA23" s="14">
        <v>226</v>
      </c>
      <c r="AB23" s="13">
        <v>24</v>
      </c>
      <c r="AC23" s="13">
        <v>7</v>
      </c>
      <c r="AD23" s="13">
        <v>10</v>
      </c>
      <c r="AE23" s="13">
        <v>6</v>
      </c>
      <c r="AF23" s="15">
        <v>2</v>
      </c>
      <c r="AG23" s="14">
        <v>155</v>
      </c>
      <c r="AH23" s="13">
        <v>95</v>
      </c>
      <c r="AI23" s="13">
        <v>82</v>
      </c>
      <c r="AJ23" s="13">
        <v>73</v>
      </c>
      <c r="AK23" s="13">
        <v>35</v>
      </c>
      <c r="AL23" s="15">
        <v>59</v>
      </c>
      <c r="AM23" s="14">
        <v>250</v>
      </c>
      <c r="AN23" s="15">
        <v>0</v>
      </c>
    </row>
    <row r="24" spans="1:40" ht="15" customHeight="1" x14ac:dyDescent="0.3">
      <c r="A24" s="2" t="s">
        <v>329</v>
      </c>
      <c r="B24" s="9"/>
      <c r="C24" s="16">
        <v>0.19</v>
      </c>
      <c r="D24" s="19">
        <v>0.21</v>
      </c>
      <c r="E24" s="21">
        <v>0.16</v>
      </c>
      <c r="F24" s="19">
        <v>0.13</v>
      </c>
      <c r="G24" s="20">
        <v>0.12</v>
      </c>
      <c r="H24" s="16">
        <v>0.2</v>
      </c>
      <c r="I24" s="16">
        <v>0.21</v>
      </c>
      <c r="J24" s="20">
        <v>0.26</v>
      </c>
      <c r="K24" s="20">
        <v>0.27</v>
      </c>
      <c r="L24" s="20">
        <v>0.12</v>
      </c>
      <c r="M24" s="16">
        <v>0.2</v>
      </c>
      <c r="N24" s="21">
        <v>0.27</v>
      </c>
      <c r="O24" s="19">
        <v>0.14000000000000001</v>
      </c>
      <c r="P24" s="20">
        <v>0.27</v>
      </c>
      <c r="Q24" s="16">
        <v>0.14000000000000001</v>
      </c>
      <c r="R24" s="16">
        <v>0.14000000000000001</v>
      </c>
      <c r="S24" s="16">
        <v>0.14000000000000001</v>
      </c>
      <c r="T24" s="16">
        <v>0.23</v>
      </c>
      <c r="U24" s="20">
        <v>0.09</v>
      </c>
      <c r="V24" s="16">
        <v>0</v>
      </c>
      <c r="W24" s="16">
        <v>0.13</v>
      </c>
      <c r="X24" s="16">
        <v>0.22</v>
      </c>
      <c r="Y24" s="16">
        <v>0.23</v>
      </c>
      <c r="Z24" s="21">
        <v>0.11</v>
      </c>
      <c r="AA24" s="19">
        <v>0.22</v>
      </c>
      <c r="AB24" s="20">
        <v>0.08</v>
      </c>
      <c r="AC24" s="16">
        <v>0.14000000000000001</v>
      </c>
      <c r="AD24" s="20">
        <v>0.08</v>
      </c>
      <c r="AE24" s="20">
        <v>7.0000000000000007E-2</v>
      </c>
      <c r="AF24" s="18">
        <v>0.06</v>
      </c>
      <c r="AG24" s="17">
        <v>0.19</v>
      </c>
      <c r="AH24" s="16">
        <v>0.18</v>
      </c>
      <c r="AI24" s="16">
        <v>0.2</v>
      </c>
      <c r="AJ24" s="16">
        <v>0.18</v>
      </c>
      <c r="AK24" s="20">
        <v>0.13</v>
      </c>
      <c r="AL24" s="21">
        <v>0.23</v>
      </c>
      <c r="AM24" s="17">
        <v>0.19</v>
      </c>
      <c r="AN24" s="18">
        <v>0</v>
      </c>
    </row>
    <row r="25" spans="1:40" ht="15" customHeight="1" x14ac:dyDescent="0.3">
      <c r="A25" s="2" t="s">
        <v>329</v>
      </c>
      <c r="B25" s="9"/>
      <c r="D25" s="10" t="s">
        <v>378</v>
      </c>
      <c r="E25" s="9"/>
      <c r="F25" s="22"/>
      <c r="H25" s="12" t="s">
        <v>433</v>
      </c>
      <c r="I25" s="12" t="s">
        <v>433</v>
      </c>
      <c r="J25" s="12" t="s">
        <v>433</v>
      </c>
      <c r="K25" s="12" t="s">
        <v>823</v>
      </c>
      <c r="M25" s="12" t="s">
        <v>433</v>
      </c>
      <c r="N25" s="11" t="s">
        <v>440</v>
      </c>
      <c r="O25" s="22"/>
      <c r="P25" s="12" t="s">
        <v>549</v>
      </c>
      <c r="T25" s="12" t="s">
        <v>531</v>
      </c>
      <c r="X25" s="12" t="s">
        <v>531</v>
      </c>
      <c r="Y25" s="12" t="s">
        <v>532</v>
      </c>
      <c r="Z25" s="9"/>
      <c r="AA25" s="10" t="s">
        <v>436</v>
      </c>
      <c r="AF25" s="9"/>
      <c r="AG25" s="10" t="s">
        <v>381</v>
      </c>
      <c r="AI25" s="12" t="s">
        <v>381</v>
      </c>
      <c r="AL25" s="11" t="s">
        <v>381</v>
      </c>
      <c r="AM25" s="22"/>
      <c r="AN25" s="9"/>
    </row>
    <row r="26" spans="1:40" ht="15" customHeight="1" x14ac:dyDescent="0.3">
      <c r="A26" s="2" t="s">
        <v>329</v>
      </c>
      <c r="B26" s="9" t="s">
        <v>774</v>
      </c>
      <c r="C26" s="13">
        <v>43</v>
      </c>
      <c r="D26" s="14">
        <v>16</v>
      </c>
      <c r="E26" s="15">
        <v>28</v>
      </c>
      <c r="F26" s="14">
        <v>14</v>
      </c>
      <c r="G26" s="13">
        <v>8</v>
      </c>
      <c r="H26" s="13">
        <v>8</v>
      </c>
      <c r="I26" s="13">
        <v>8</v>
      </c>
      <c r="J26" s="13">
        <v>2</v>
      </c>
      <c r="K26" s="13">
        <v>5</v>
      </c>
      <c r="L26" s="13">
        <v>21</v>
      </c>
      <c r="M26" s="13">
        <v>15</v>
      </c>
      <c r="N26" s="15">
        <v>7</v>
      </c>
      <c r="O26" s="14">
        <v>21</v>
      </c>
      <c r="P26" s="13">
        <v>12</v>
      </c>
      <c r="Q26" s="13">
        <v>1</v>
      </c>
      <c r="R26" s="13">
        <v>0</v>
      </c>
      <c r="S26" s="13">
        <v>2</v>
      </c>
      <c r="T26" s="13">
        <v>10</v>
      </c>
      <c r="U26" s="13">
        <v>3</v>
      </c>
      <c r="V26" s="13">
        <v>0</v>
      </c>
      <c r="W26" s="13">
        <v>1</v>
      </c>
      <c r="X26" s="13">
        <v>5</v>
      </c>
      <c r="Y26" s="13">
        <v>2</v>
      </c>
      <c r="Z26" s="15">
        <v>8</v>
      </c>
      <c r="AA26" s="14">
        <v>35</v>
      </c>
      <c r="AB26" s="13">
        <v>8</v>
      </c>
      <c r="AC26" s="13">
        <v>1</v>
      </c>
      <c r="AD26" s="13">
        <v>3</v>
      </c>
      <c r="AE26" s="13">
        <v>5</v>
      </c>
      <c r="AF26" s="15">
        <v>0</v>
      </c>
      <c r="AG26" s="14">
        <v>25</v>
      </c>
      <c r="AH26" s="13">
        <v>18</v>
      </c>
      <c r="AI26" s="13">
        <v>6</v>
      </c>
      <c r="AJ26" s="13">
        <v>20</v>
      </c>
      <c r="AK26" s="13">
        <v>7</v>
      </c>
      <c r="AL26" s="15">
        <v>11</v>
      </c>
      <c r="AM26" s="14">
        <v>43</v>
      </c>
      <c r="AN26" s="15">
        <v>0</v>
      </c>
    </row>
    <row r="27" spans="1:40" ht="15" customHeight="1" x14ac:dyDescent="0.3">
      <c r="A27" s="2" t="s">
        <v>329</v>
      </c>
      <c r="B27" s="9"/>
      <c r="C27" s="16">
        <v>0.03</v>
      </c>
      <c r="D27" s="19">
        <v>0.02</v>
      </c>
      <c r="E27" s="21">
        <v>0.04</v>
      </c>
      <c r="F27" s="19">
        <v>0.06</v>
      </c>
      <c r="G27" s="16">
        <v>0.02</v>
      </c>
      <c r="H27" s="16">
        <v>0.03</v>
      </c>
      <c r="I27" s="16">
        <v>0.04</v>
      </c>
      <c r="J27" s="16">
        <v>0.01</v>
      </c>
      <c r="K27" s="16">
        <v>0.03</v>
      </c>
      <c r="L27" s="16">
        <v>0.04</v>
      </c>
      <c r="M27" s="16">
        <v>0.03</v>
      </c>
      <c r="N27" s="18">
        <v>0.02</v>
      </c>
      <c r="O27" s="17">
        <v>0.03</v>
      </c>
      <c r="P27" s="16">
        <v>0.04</v>
      </c>
      <c r="Q27" s="16">
        <v>0.01</v>
      </c>
      <c r="R27" s="16">
        <v>0</v>
      </c>
      <c r="S27" s="16">
        <v>0.02</v>
      </c>
      <c r="T27" s="16">
        <v>0.04</v>
      </c>
      <c r="U27" s="16">
        <v>0.03</v>
      </c>
      <c r="V27" s="16">
        <v>0</v>
      </c>
      <c r="W27" s="16">
        <v>0.04</v>
      </c>
      <c r="X27" s="16">
        <v>0.05</v>
      </c>
      <c r="Y27" s="16">
        <v>0.03</v>
      </c>
      <c r="Z27" s="18">
        <v>0.03</v>
      </c>
      <c r="AA27" s="17">
        <v>0.03</v>
      </c>
      <c r="AB27" s="16">
        <v>0.03</v>
      </c>
      <c r="AC27" s="16">
        <v>0.02</v>
      </c>
      <c r="AD27" s="16">
        <v>0.02</v>
      </c>
      <c r="AE27" s="16">
        <v>0.06</v>
      </c>
      <c r="AF27" s="18">
        <v>0</v>
      </c>
      <c r="AG27" s="17">
        <v>0.03</v>
      </c>
      <c r="AH27" s="16">
        <v>0.03</v>
      </c>
      <c r="AI27" s="20">
        <v>0.01</v>
      </c>
      <c r="AJ27" s="20">
        <v>0.05</v>
      </c>
      <c r="AK27" s="16">
        <v>0.03</v>
      </c>
      <c r="AL27" s="18">
        <v>0.04</v>
      </c>
      <c r="AM27" s="17">
        <v>0.03</v>
      </c>
      <c r="AN27" s="18">
        <v>0</v>
      </c>
    </row>
    <row r="28" spans="1:40" ht="15" customHeight="1" x14ac:dyDescent="0.3">
      <c r="A28" s="2" t="s">
        <v>329</v>
      </c>
      <c r="B28" s="9"/>
      <c r="D28" s="22"/>
      <c r="E28" s="11" t="s">
        <v>377</v>
      </c>
      <c r="F28" s="10" t="s">
        <v>1528</v>
      </c>
      <c r="N28" s="9"/>
      <c r="O28" s="22"/>
      <c r="Z28" s="9"/>
      <c r="AA28" s="22"/>
      <c r="AF28" s="9"/>
      <c r="AG28" s="22"/>
      <c r="AH28" s="12" t="s">
        <v>379</v>
      </c>
      <c r="AJ28" s="12" t="s">
        <v>379</v>
      </c>
      <c r="AL28" s="11" t="s">
        <v>379</v>
      </c>
      <c r="AM28" s="22"/>
      <c r="AN28" s="9"/>
    </row>
    <row r="29" spans="1:40" ht="15" customHeight="1" x14ac:dyDescent="0.3">
      <c r="A29" s="2" t="s">
        <v>329</v>
      </c>
      <c r="B29" s="9" t="s">
        <v>960</v>
      </c>
      <c r="C29" s="13">
        <v>420</v>
      </c>
      <c r="D29" s="14">
        <v>231</v>
      </c>
      <c r="E29" s="15">
        <v>189</v>
      </c>
      <c r="F29" s="14">
        <v>85</v>
      </c>
      <c r="G29" s="13">
        <v>118</v>
      </c>
      <c r="H29" s="13">
        <v>108</v>
      </c>
      <c r="I29" s="13">
        <v>48</v>
      </c>
      <c r="J29" s="13">
        <v>33</v>
      </c>
      <c r="K29" s="13">
        <v>27</v>
      </c>
      <c r="L29" s="13">
        <v>203</v>
      </c>
      <c r="M29" s="13">
        <v>156</v>
      </c>
      <c r="N29" s="15">
        <v>61</v>
      </c>
      <c r="O29" s="14">
        <v>268</v>
      </c>
      <c r="P29" s="13">
        <v>73</v>
      </c>
      <c r="Q29" s="13">
        <v>32</v>
      </c>
      <c r="R29" s="13">
        <v>6</v>
      </c>
      <c r="S29" s="13">
        <v>27</v>
      </c>
      <c r="T29" s="13">
        <v>78</v>
      </c>
      <c r="U29" s="13">
        <v>38</v>
      </c>
      <c r="V29" s="13">
        <v>1</v>
      </c>
      <c r="W29" s="13">
        <v>9</v>
      </c>
      <c r="X29" s="13">
        <v>24</v>
      </c>
      <c r="Y29" s="13">
        <v>17</v>
      </c>
      <c r="Z29" s="15">
        <v>115</v>
      </c>
      <c r="AA29" s="14">
        <v>286</v>
      </c>
      <c r="AB29" s="13">
        <v>134</v>
      </c>
      <c r="AC29" s="13">
        <v>25</v>
      </c>
      <c r="AD29" s="13">
        <v>55</v>
      </c>
      <c r="AE29" s="13">
        <v>39</v>
      </c>
      <c r="AF29" s="15">
        <v>15</v>
      </c>
      <c r="AG29" s="14">
        <v>258</v>
      </c>
      <c r="AH29" s="13">
        <v>162</v>
      </c>
      <c r="AI29" s="13">
        <v>140</v>
      </c>
      <c r="AJ29" s="13">
        <v>117</v>
      </c>
      <c r="AK29" s="13">
        <v>98</v>
      </c>
      <c r="AL29" s="15">
        <v>64</v>
      </c>
      <c r="AM29" s="14">
        <v>420</v>
      </c>
      <c r="AN29" s="15">
        <v>0</v>
      </c>
    </row>
    <row r="30" spans="1:40" ht="15" customHeight="1" x14ac:dyDescent="0.3">
      <c r="A30" s="2" t="s">
        <v>329</v>
      </c>
      <c r="B30" s="9"/>
      <c r="C30" s="16">
        <v>0.32</v>
      </c>
      <c r="D30" s="17">
        <v>0.34</v>
      </c>
      <c r="E30" s="18">
        <v>0.28999999999999998</v>
      </c>
      <c r="F30" s="19">
        <v>0.38</v>
      </c>
      <c r="G30" s="20">
        <v>0.39</v>
      </c>
      <c r="H30" s="20">
        <v>0.4</v>
      </c>
      <c r="I30" s="20">
        <v>0.24</v>
      </c>
      <c r="J30" s="20">
        <v>0.21</v>
      </c>
      <c r="K30" s="20">
        <v>0.15</v>
      </c>
      <c r="L30" s="20">
        <v>0.39</v>
      </c>
      <c r="M30" s="16">
        <v>0.33</v>
      </c>
      <c r="N30" s="21">
        <v>0.18</v>
      </c>
      <c r="O30" s="19">
        <v>0.36</v>
      </c>
      <c r="P30" s="20">
        <v>0.23</v>
      </c>
      <c r="Q30" s="16">
        <v>0.28999999999999998</v>
      </c>
      <c r="R30" s="16">
        <v>0.28999999999999998</v>
      </c>
      <c r="S30" s="16">
        <v>0.34</v>
      </c>
      <c r="T30" s="16">
        <v>0.3</v>
      </c>
      <c r="U30" s="16">
        <v>0.39</v>
      </c>
      <c r="V30" s="16">
        <v>0.47</v>
      </c>
      <c r="W30" s="16">
        <v>0.43</v>
      </c>
      <c r="X30" s="16">
        <v>0.25</v>
      </c>
      <c r="Y30" s="16">
        <v>0.27</v>
      </c>
      <c r="Z30" s="21">
        <v>0.45</v>
      </c>
      <c r="AA30" s="19">
        <v>0.27</v>
      </c>
      <c r="AB30" s="20">
        <v>0.47</v>
      </c>
      <c r="AC30" s="20">
        <v>0.53</v>
      </c>
      <c r="AD30" s="20">
        <v>0.42</v>
      </c>
      <c r="AE30" s="20">
        <v>0.49</v>
      </c>
      <c r="AF30" s="18">
        <v>0.56999999999999995</v>
      </c>
      <c r="AG30" s="17">
        <v>0.32</v>
      </c>
      <c r="AH30" s="16">
        <v>0.31</v>
      </c>
      <c r="AI30" s="16">
        <v>0.34</v>
      </c>
      <c r="AJ30" s="16">
        <v>0.28999999999999998</v>
      </c>
      <c r="AK30" s="20">
        <v>0.37</v>
      </c>
      <c r="AL30" s="21">
        <v>0.25</v>
      </c>
      <c r="AM30" s="17">
        <v>0.32</v>
      </c>
      <c r="AN30" s="18">
        <v>0</v>
      </c>
    </row>
    <row r="31" spans="1:40" ht="15" customHeight="1" x14ac:dyDescent="0.3">
      <c r="A31" s="2" t="s">
        <v>329</v>
      </c>
      <c r="B31" s="9"/>
      <c r="D31" s="22"/>
      <c r="E31" s="9"/>
      <c r="F31" s="10" t="s">
        <v>445</v>
      </c>
      <c r="G31" s="12" t="s">
        <v>445</v>
      </c>
      <c r="H31" s="12" t="s">
        <v>445</v>
      </c>
      <c r="I31" s="12" t="s">
        <v>382</v>
      </c>
      <c r="L31" s="12" t="s">
        <v>445</v>
      </c>
      <c r="M31" s="12" t="s">
        <v>445</v>
      </c>
      <c r="N31" s="9"/>
      <c r="O31" s="10" t="s">
        <v>835</v>
      </c>
      <c r="S31" s="12" t="s">
        <v>378</v>
      </c>
      <c r="T31" s="12" t="s">
        <v>378</v>
      </c>
      <c r="U31" s="12" t="s">
        <v>835</v>
      </c>
      <c r="Z31" s="11" t="s">
        <v>992</v>
      </c>
      <c r="AA31" s="22"/>
      <c r="AB31" s="12" t="s">
        <v>377</v>
      </c>
      <c r="AC31" s="12" t="s">
        <v>377</v>
      </c>
      <c r="AD31" s="12" t="s">
        <v>377</v>
      </c>
      <c r="AE31" s="12" t="s">
        <v>377</v>
      </c>
      <c r="AF31" s="9"/>
      <c r="AG31" s="10" t="s">
        <v>382</v>
      </c>
      <c r="AI31" s="12" t="s">
        <v>382</v>
      </c>
      <c r="AK31" s="12" t="s">
        <v>495</v>
      </c>
      <c r="AL31" s="9"/>
      <c r="AM31" s="22"/>
      <c r="AN31" s="9"/>
    </row>
    <row r="32" spans="1:40" ht="15" customHeight="1" x14ac:dyDescent="0.3">
      <c r="A32" s="2" t="s">
        <v>329</v>
      </c>
      <c r="B32" s="9" t="s">
        <v>970</v>
      </c>
      <c r="C32" s="13">
        <v>509</v>
      </c>
      <c r="D32" s="14">
        <v>271</v>
      </c>
      <c r="E32" s="15">
        <v>238</v>
      </c>
      <c r="F32" s="14">
        <v>70</v>
      </c>
      <c r="G32" s="13">
        <v>86</v>
      </c>
      <c r="H32" s="13">
        <v>89</v>
      </c>
      <c r="I32" s="13">
        <v>88</v>
      </c>
      <c r="J32" s="13">
        <v>75</v>
      </c>
      <c r="K32" s="13">
        <v>100</v>
      </c>
      <c r="L32" s="13">
        <v>156</v>
      </c>
      <c r="M32" s="13">
        <v>177</v>
      </c>
      <c r="N32" s="15">
        <v>175</v>
      </c>
      <c r="O32" s="14">
        <v>235</v>
      </c>
      <c r="P32" s="13">
        <v>161</v>
      </c>
      <c r="Q32" s="13">
        <v>41</v>
      </c>
      <c r="R32" s="13">
        <v>5</v>
      </c>
      <c r="S32" s="13">
        <v>26</v>
      </c>
      <c r="T32" s="13">
        <v>113</v>
      </c>
      <c r="U32" s="13">
        <v>30</v>
      </c>
      <c r="V32" s="13">
        <v>0</v>
      </c>
      <c r="W32" s="13">
        <v>7</v>
      </c>
      <c r="X32" s="13">
        <v>32</v>
      </c>
      <c r="Y32" s="13">
        <v>26</v>
      </c>
      <c r="Z32" s="15">
        <v>67</v>
      </c>
      <c r="AA32" s="14">
        <v>451</v>
      </c>
      <c r="AB32" s="13">
        <v>58</v>
      </c>
      <c r="AC32" s="13">
        <v>12</v>
      </c>
      <c r="AD32" s="13">
        <v>25</v>
      </c>
      <c r="AE32" s="13">
        <v>14</v>
      </c>
      <c r="AF32" s="15">
        <v>6</v>
      </c>
      <c r="AG32" s="14">
        <v>324</v>
      </c>
      <c r="AH32" s="13">
        <v>185</v>
      </c>
      <c r="AI32" s="13">
        <v>160</v>
      </c>
      <c r="AJ32" s="13">
        <v>164</v>
      </c>
      <c r="AK32" s="13">
        <v>81</v>
      </c>
      <c r="AL32" s="15">
        <v>104</v>
      </c>
      <c r="AM32" s="14">
        <v>509</v>
      </c>
      <c r="AN32" s="15">
        <v>0</v>
      </c>
    </row>
    <row r="33" spans="1:40" ht="15" customHeight="1" x14ac:dyDescent="0.3">
      <c r="A33" s="2" t="s">
        <v>329</v>
      </c>
      <c r="B33" s="9"/>
      <c r="C33" s="16">
        <v>0.38</v>
      </c>
      <c r="D33" s="17">
        <v>0.39</v>
      </c>
      <c r="E33" s="18">
        <v>0.37</v>
      </c>
      <c r="F33" s="19">
        <v>0.32</v>
      </c>
      <c r="G33" s="20">
        <v>0.28999999999999998</v>
      </c>
      <c r="H33" s="16">
        <v>0.33</v>
      </c>
      <c r="I33" s="16">
        <v>0.44</v>
      </c>
      <c r="J33" s="20">
        <v>0.49</v>
      </c>
      <c r="K33" s="20">
        <v>0.54</v>
      </c>
      <c r="L33" s="20">
        <v>0.3</v>
      </c>
      <c r="M33" s="16">
        <v>0.38</v>
      </c>
      <c r="N33" s="21">
        <v>0.51</v>
      </c>
      <c r="O33" s="19">
        <v>0.32</v>
      </c>
      <c r="P33" s="20">
        <v>0.5</v>
      </c>
      <c r="Q33" s="16">
        <v>0.37</v>
      </c>
      <c r="R33" s="16">
        <v>0.27</v>
      </c>
      <c r="S33" s="16">
        <v>0.32</v>
      </c>
      <c r="T33" s="16">
        <v>0.43</v>
      </c>
      <c r="U33" s="16">
        <v>0.31</v>
      </c>
      <c r="V33" s="16">
        <v>0</v>
      </c>
      <c r="W33" s="16">
        <v>0.33</v>
      </c>
      <c r="X33" s="16">
        <v>0.34</v>
      </c>
      <c r="Y33" s="16">
        <v>0.43</v>
      </c>
      <c r="Z33" s="21">
        <v>0.26</v>
      </c>
      <c r="AA33" s="19">
        <v>0.43</v>
      </c>
      <c r="AB33" s="20">
        <v>0.2</v>
      </c>
      <c r="AC33" s="16">
        <v>0.26</v>
      </c>
      <c r="AD33" s="20">
        <v>0.19</v>
      </c>
      <c r="AE33" s="20">
        <v>0.18</v>
      </c>
      <c r="AF33" s="18">
        <v>0.22</v>
      </c>
      <c r="AG33" s="17">
        <v>0.4</v>
      </c>
      <c r="AH33" s="16">
        <v>0.36</v>
      </c>
      <c r="AI33" s="16">
        <v>0.39</v>
      </c>
      <c r="AJ33" s="16">
        <v>0.41</v>
      </c>
      <c r="AK33" s="20">
        <v>0.3</v>
      </c>
      <c r="AL33" s="18">
        <v>0.41</v>
      </c>
      <c r="AM33" s="17">
        <v>0.38</v>
      </c>
      <c r="AN33" s="18">
        <v>0</v>
      </c>
    </row>
    <row r="34" spans="1:40" ht="15" customHeight="1" x14ac:dyDescent="0.3">
      <c r="A34" s="2" t="s">
        <v>329</v>
      </c>
      <c r="B34" s="9"/>
      <c r="C34" s="28"/>
      <c r="D34" s="29"/>
      <c r="E34" s="30"/>
      <c r="F34" s="29"/>
      <c r="G34" s="28"/>
      <c r="H34" s="28"/>
      <c r="I34" s="47" t="s">
        <v>439</v>
      </c>
      <c r="J34" s="47" t="s">
        <v>440</v>
      </c>
      <c r="K34" s="47" t="s">
        <v>440</v>
      </c>
      <c r="L34" s="28"/>
      <c r="M34" s="47" t="s">
        <v>666</v>
      </c>
      <c r="N34" s="48" t="s">
        <v>440</v>
      </c>
      <c r="O34" s="29"/>
      <c r="P34" s="47" t="s">
        <v>1347</v>
      </c>
      <c r="Q34" s="47" t="s">
        <v>389</v>
      </c>
      <c r="R34" s="28"/>
      <c r="S34" s="28"/>
      <c r="T34" s="47" t="s">
        <v>531</v>
      </c>
      <c r="U34" s="28"/>
      <c r="V34" s="28"/>
      <c r="W34" s="28"/>
      <c r="X34" s="28"/>
      <c r="Y34" s="47" t="s">
        <v>389</v>
      </c>
      <c r="Z34" s="30"/>
      <c r="AA34" s="49" t="s">
        <v>443</v>
      </c>
      <c r="AB34" s="28"/>
      <c r="AC34" s="28"/>
      <c r="AD34" s="28"/>
      <c r="AE34" s="28"/>
      <c r="AF34" s="30"/>
      <c r="AG34" s="49" t="s">
        <v>381</v>
      </c>
      <c r="AH34" s="28"/>
      <c r="AI34" s="47" t="s">
        <v>381</v>
      </c>
      <c r="AJ34" s="47" t="s">
        <v>381</v>
      </c>
      <c r="AK34" s="28"/>
      <c r="AL34" s="48" t="s">
        <v>381</v>
      </c>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8800-000000000000}"/>
  </hyperlinks>
  <pageMargins left="0.7" right="0.7" top="0.75" bottom="0.75" header="0.3" footer="0.3"/>
  <headerFooter>
    <oddHeader>&amp;L&amp;"Aptos"&amp;12&amp;K000000 Classification: CONFIDENTIAL&amp;1#_x000D_</oddHeader>
  </headerFooter>
</worksheet>
</file>

<file path=xl/worksheets/sheet1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9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1529</v>
      </c>
    </row>
    <row r="4" spans="1:40" x14ac:dyDescent="0.3">
      <c r="A4" s="2" t="s">
        <v>329</v>
      </c>
      <c r="B4" s="2" t="s">
        <v>1530</v>
      </c>
    </row>
    <row r="5" spans="1:40" x14ac:dyDescent="0.3">
      <c r="A5" s="2" t="s">
        <v>329</v>
      </c>
      <c r="B5" s="2" t="s">
        <v>27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465</v>
      </c>
      <c r="S8" s="12" t="s">
        <v>381</v>
      </c>
      <c r="T8" s="12" t="s">
        <v>382</v>
      </c>
      <c r="U8" s="12" t="s">
        <v>383</v>
      </c>
      <c r="V8" s="12" t="s">
        <v>386</v>
      </c>
      <c r="W8" s="12" t="s">
        <v>468</v>
      </c>
      <c r="X8" s="12" t="s">
        <v>387</v>
      </c>
      <c r="Y8" s="12" t="s">
        <v>388</v>
      </c>
      <c r="Z8" s="11" t="s">
        <v>389</v>
      </c>
      <c r="AA8" s="10" t="s">
        <v>377</v>
      </c>
      <c r="AB8" s="12" t="s">
        <v>378</v>
      </c>
      <c r="AC8" s="12" t="s">
        <v>464</v>
      </c>
      <c r="AD8" s="12" t="s">
        <v>380</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1928</v>
      </c>
      <c r="D9" s="14">
        <v>1093</v>
      </c>
      <c r="E9" s="15">
        <v>834</v>
      </c>
      <c r="F9" s="14">
        <v>113</v>
      </c>
      <c r="G9" s="13">
        <v>238</v>
      </c>
      <c r="H9" s="13">
        <v>221</v>
      </c>
      <c r="I9" s="13">
        <v>277</v>
      </c>
      <c r="J9" s="13">
        <v>381</v>
      </c>
      <c r="K9" s="13">
        <v>698</v>
      </c>
      <c r="L9" s="13">
        <v>351</v>
      </c>
      <c r="M9" s="13">
        <v>498</v>
      </c>
      <c r="N9" s="15">
        <v>1079</v>
      </c>
      <c r="O9" s="14">
        <v>1288</v>
      </c>
      <c r="P9" s="13">
        <v>304</v>
      </c>
      <c r="Q9" s="13">
        <v>177</v>
      </c>
      <c r="R9" s="13">
        <v>61</v>
      </c>
      <c r="S9" s="13">
        <v>144</v>
      </c>
      <c r="T9" s="13">
        <v>336</v>
      </c>
      <c r="U9" s="13">
        <v>151</v>
      </c>
      <c r="V9" s="13">
        <v>9</v>
      </c>
      <c r="W9" s="13">
        <v>46</v>
      </c>
      <c r="X9" s="13">
        <v>215</v>
      </c>
      <c r="Y9" s="13">
        <v>164</v>
      </c>
      <c r="Z9" s="15">
        <v>321</v>
      </c>
      <c r="AA9" s="14">
        <v>1664</v>
      </c>
      <c r="AB9" s="13">
        <v>258</v>
      </c>
      <c r="AC9" s="13">
        <v>41</v>
      </c>
      <c r="AD9" s="13">
        <v>134</v>
      </c>
      <c r="AE9" s="13">
        <v>73</v>
      </c>
      <c r="AF9" s="15">
        <v>10</v>
      </c>
      <c r="AG9" s="14">
        <v>1285</v>
      </c>
      <c r="AH9" s="13">
        <v>643</v>
      </c>
      <c r="AI9" s="13">
        <v>705</v>
      </c>
      <c r="AJ9" s="13">
        <v>580</v>
      </c>
      <c r="AK9" s="13">
        <v>338</v>
      </c>
      <c r="AL9" s="15">
        <v>305</v>
      </c>
      <c r="AM9" s="14">
        <v>1928</v>
      </c>
      <c r="AN9" s="15">
        <v>0</v>
      </c>
    </row>
    <row r="10" spans="1:40" ht="15" customHeight="1" x14ac:dyDescent="0.3">
      <c r="A10" s="2" t="s">
        <v>329</v>
      </c>
      <c r="B10" s="9" t="s">
        <v>338</v>
      </c>
      <c r="C10" s="13">
        <v>1886</v>
      </c>
      <c r="D10" s="14">
        <v>1081</v>
      </c>
      <c r="E10" s="15">
        <v>805</v>
      </c>
      <c r="F10" s="14">
        <v>109</v>
      </c>
      <c r="G10" s="13">
        <v>227</v>
      </c>
      <c r="H10" s="13">
        <v>208</v>
      </c>
      <c r="I10" s="13">
        <v>274</v>
      </c>
      <c r="J10" s="13">
        <v>375</v>
      </c>
      <c r="K10" s="13">
        <v>694</v>
      </c>
      <c r="L10" s="13">
        <v>336</v>
      </c>
      <c r="M10" s="13">
        <v>482</v>
      </c>
      <c r="N10" s="15">
        <v>1069</v>
      </c>
      <c r="O10" s="14">
        <v>1260</v>
      </c>
      <c r="P10" s="13">
        <v>301</v>
      </c>
      <c r="Q10" s="13">
        <v>166</v>
      </c>
      <c r="R10" s="13">
        <v>54</v>
      </c>
      <c r="S10" s="13">
        <v>139</v>
      </c>
      <c r="T10" s="13">
        <v>324</v>
      </c>
      <c r="U10" s="13">
        <v>144</v>
      </c>
      <c r="V10" s="13">
        <v>8</v>
      </c>
      <c r="W10" s="13">
        <v>42</v>
      </c>
      <c r="X10" s="13">
        <v>216</v>
      </c>
      <c r="Y10" s="13">
        <v>150</v>
      </c>
      <c r="Z10" s="15">
        <v>341</v>
      </c>
      <c r="AA10" s="14">
        <v>1634</v>
      </c>
      <c r="AB10" s="13">
        <v>252</v>
      </c>
      <c r="AC10" s="13">
        <v>38</v>
      </c>
      <c r="AD10" s="13">
        <v>130</v>
      </c>
      <c r="AE10" s="13">
        <v>64</v>
      </c>
      <c r="AF10" s="15">
        <v>21</v>
      </c>
      <c r="AG10" s="14">
        <v>1245</v>
      </c>
      <c r="AH10" s="13">
        <v>641</v>
      </c>
      <c r="AI10" s="13">
        <v>625</v>
      </c>
      <c r="AJ10" s="13">
        <v>620</v>
      </c>
      <c r="AK10" s="13">
        <v>354</v>
      </c>
      <c r="AL10" s="15">
        <v>287</v>
      </c>
      <c r="AM10" s="14">
        <v>1886</v>
      </c>
      <c r="AN10" s="15">
        <v>0</v>
      </c>
    </row>
    <row r="11" spans="1:40" ht="15" customHeight="1" x14ac:dyDescent="0.3">
      <c r="A11" s="2" t="s">
        <v>329</v>
      </c>
      <c r="B11" s="9" t="s">
        <v>909</v>
      </c>
      <c r="C11" s="13">
        <v>362</v>
      </c>
      <c r="D11" s="14">
        <v>224</v>
      </c>
      <c r="E11" s="15">
        <v>138</v>
      </c>
      <c r="F11" s="14">
        <v>30</v>
      </c>
      <c r="G11" s="13">
        <v>60</v>
      </c>
      <c r="H11" s="13">
        <v>54</v>
      </c>
      <c r="I11" s="13">
        <v>49</v>
      </c>
      <c r="J11" s="13">
        <v>52</v>
      </c>
      <c r="K11" s="13">
        <v>117</v>
      </c>
      <c r="L11" s="13">
        <v>90</v>
      </c>
      <c r="M11" s="13">
        <v>103</v>
      </c>
      <c r="N11" s="15">
        <v>169</v>
      </c>
      <c r="O11" s="14">
        <v>261</v>
      </c>
      <c r="P11" s="13">
        <v>39</v>
      </c>
      <c r="Q11" s="13">
        <v>35</v>
      </c>
      <c r="R11" s="13">
        <v>10</v>
      </c>
      <c r="S11" s="13">
        <v>27</v>
      </c>
      <c r="T11" s="13">
        <v>61</v>
      </c>
      <c r="U11" s="13">
        <v>26</v>
      </c>
      <c r="V11" s="13">
        <v>0</v>
      </c>
      <c r="W11" s="13">
        <v>12</v>
      </c>
      <c r="X11" s="13">
        <v>35</v>
      </c>
      <c r="Y11" s="13">
        <v>28</v>
      </c>
      <c r="Z11" s="15">
        <v>88</v>
      </c>
      <c r="AA11" s="14">
        <v>285</v>
      </c>
      <c r="AB11" s="13">
        <v>76</v>
      </c>
      <c r="AC11" s="13">
        <v>15</v>
      </c>
      <c r="AD11" s="13">
        <v>30</v>
      </c>
      <c r="AE11" s="13">
        <v>31</v>
      </c>
      <c r="AF11" s="15">
        <v>0</v>
      </c>
      <c r="AG11" s="14">
        <v>236</v>
      </c>
      <c r="AH11" s="13">
        <v>125</v>
      </c>
      <c r="AI11" s="13">
        <v>134</v>
      </c>
      <c r="AJ11" s="13">
        <v>102</v>
      </c>
      <c r="AK11" s="13">
        <v>75</v>
      </c>
      <c r="AL11" s="15">
        <v>50</v>
      </c>
      <c r="AM11" s="14">
        <v>362</v>
      </c>
      <c r="AN11" s="15">
        <v>0</v>
      </c>
    </row>
    <row r="12" spans="1:40" ht="15" customHeight="1" x14ac:dyDescent="0.3">
      <c r="A12" s="2" t="s">
        <v>329</v>
      </c>
      <c r="B12" s="9"/>
      <c r="C12" s="16">
        <v>0.19</v>
      </c>
      <c r="D12" s="17">
        <v>0.21</v>
      </c>
      <c r="E12" s="18">
        <v>0.17</v>
      </c>
      <c r="F12" s="19">
        <v>0.28000000000000003</v>
      </c>
      <c r="G12" s="20">
        <v>0.26</v>
      </c>
      <c r="H12" s="20">
        <v>0.26</v>
      </c>
      <c r="I12" s="16">
        <v>0.18</v>
      </c>
      <c r="J12" s="20">
        <v>0.14000000000000001</v>
      </c>
      <c r="K12" s="20">
        <v>0.17</v>
      </c>
      <c r="L12" s="20">
        <v>0.27</v>
      </c>
      <c r="M12" s="16">
        <v>0.21</v>
      </c>
      <c r="N12" s="21">
        <v>0.16</v>
      </c>
      <c r="O12" s="19">
        <v>0.21</v>
      </c>
      <c r="P12" s="20">
        <v>0.13</v>
      </c>
      <c r="Q12" s="16">
        <v>0.21</v>
      </c>
      <c r="R12" s="16">
        <v>0.18</v>
      </c>
      <c r="S12" s="16">
        <v>0.2</v>
      </c>
      <c r="T12" s="16">
        <v>0.19</v>
      </c>
      <c r="U12" s="16">
        <v>0.18</v>
      </c>
      <c r="V12" s="16">
        <v>0</v>
      </c>
      <c r="W12" s="16">
        <v>0.28999999999999998</v>
      </c>
      <c r="X12" s="16">
        <v>0.16</v>
      </c>
      <c r="Y12" s="16">
        <v>0.19</v>
      </c>
      <c r="Z12" s="21">
        <v>0.26</v>
      </c>
      <c r="AA12" s="19">
        <v>0.17</v>
      </c>
      <c r="AB12" s="20">
        <v>0.3</v>
      </c>
      <c r="AC12" s="20">
        <v>0.41</v>
      </c>
      <c r="AD12" s="16">
        <v>0.23</v>
      </c>
      <c r="AE12" s="20">
        <v>0.49</v>
      </c>
      <c r="AF12" s="18">
        <v>0</v>
      </c>
      <c r="AG12" s="17">
        <v>0.19</v>
      </c>
      <c r="AH12" s="16">
        <v>0.2</v>
      </c>
      <c r="AI12" s="16">
        <v>0.21</v>
      </c>
      <c r="AJ12" s="20">
        <v>0.17</v>
      </c>
      <c r="AK12" s="16">
        <v>0.21</v>
      </c>
      <c r="AL12" s="18">
        <v>0.17</v>
      </c>
      <c r="AM12" s="17">
        <v>0.19</v>
      </c>
      <c r="AN12" s="18">
        <v>0</v>
      </c>
    </row>
    <row r="13" spans="1:40" ht="15" customHeight="1" x14ac:dyDescent="0.3">
      <c r="A13" s="2" t="s">
        <v>329</v>
      </c>
      <c r="B13" s="9"/>
      <c r="D13" s="22"/>
      <c r="E13" s="9"/>
      <c r="F13" s="10" t="s">
        <v>445</v>
      </c>
      <c r="G13" s="12" t="s">
        <v>445</v>
      </c>
      <c r="H13" s="12" t="s">
        <v>445</v>
      </c>
      <c r="L13" s="12" t="s">
        <v>445</v>
      </c>
      <c r="M13" s="12" t="s">
        <v>416</v>
      </c>
      <c r="N13" s="9"/>
      <c r="O13" s="10" t="s">
        <v>378</v>
      </c>
      <c r="Q13" s="12" t="s">
        <v>378</v>
      </c>
      <c r="T13" s="12" t="s">
        <v>378</v>
      </c>
      <c r="W13" s="12" t="s">
        <v>835</v>
      </c>
      <c r="Z13" s="11" t="s">
        <v>1531</v>
      </c>
      <c r="AA13" s="22"/>
      <c r="AB13" s="12" t="s">
        <v>377</v>
      </c>
      <c r="AC13" s="12" t="s">
        <v>405</v>
      </c>
      <c r="AE13" s="12" t="s">
        <v>621</v>
      </c>
      <c r="AF13" s="9"/>
      <c r="AG13" s="22"/>
      <c r="AI13" s="12" t="s">
        <v>380</v>
      </c>
      <c r="AL13" s="9"/>
      <c r="AM13" s="22"/>
      <c r="AN13" s="9"/>
    </row>
    <row r="14" spans="1:40" ht="15" customHeight="1" x14ac:dyDescent="0.3">
      <c r="A14" s="2" t="s">
        <v>329</v>
      </c>
      <c r="B14" s="9" t="s">
        <v>922</v>
      </c>
      <c r="C14" s="13">
        <v>645</v>
      </c>
      <c r="D14" s="14">
        <v>390</v>
      </c>
      <c r="E14" s="15">
        <v>255</v>
      </c>
      <c r="F14" s="14">
        <v>31</v>
      </c>
      <c r="G14" s="13">
        <v>67</v>
      </c>
      <c r="H14" s="13">
        <v>73</v>
      </c>
      <c r="I14" s="13">
        <v>104</v>
      </c>
      <c r="J14" s="13">
        <v>142</v>
      </c>
      <c r="K14" s="13">
        <v>228</v>
      </c>
      <c r="L14" s="13">
        <v>98</v>
      </c>
      <c r="M14" s="13">
        <v>177</v>
      </c>
      <c r="N14" s="15">
        <v>370</v>
      </c>
      <c r="O14" s="14">
        <v>423</v>
      </c>
      <c r="P14" s="13">
        <v>111</v>
      </c>
      <c r="Q14" s="13">
        <v>60</v>
      </c>
      <c r="R14" s="13">
        <v>24</v>
      </c>
      <c r="S14" s="13">
        <v>50</v>
      </c>
      <c r="T14" s="13">
        <v>112</v>
      </c>
      <c r="U14" s="13">
        <v>49</v>
      </c>
      <c r="V14" s="13">
        <v>4</v>
      </c>
      <c r="W14" s="13">
        <v>12</v>
      </c>
      <c r="X14" s="13">
        <v>67</v>
      </c>
      <c r="Y14" s="13">
        <v>47</v>
      </c>
      <c r="Z14" s="15">
        <v>110</v>
      </c>
      <c r="AA14" s="14">
        <v>566</v>
      </c>
      <c r="AB14" s="13">
        <v>79</v>
      </c>
      <c r="AC14" s="13">
        <v>8</v>
      </c>
      <c r="AD14" s="13">
        <v>46</v>
      </c>
      <c r="AE14" s="13">
        <v>17</v>
      </c>
      <c r="AF14" s="15">
        <v>7</v>
      </c>
      <c r="AG14" s="14">
        <v>425</v>
      </c>
      <c r="AH14" s="13">
        <v>220</v>
      </c>
      <c r="AI14" s="13">
        <v>215</v>
      </c>
      <c r="AJ14" s="13">
        <v>211</v>
      </c>
      <c r="AK14" s="13">
        <v>114</v>
      </c>
      <c r="AL14" s="15">
        <v>106</v>
      </c>
      <c r="AM14" s="14">
        <v>645</v>
      </c>
      <c r="AN14" s="15">
        <v>0</v>
      </c>
    </row>
    <row r="15" spans="1:40" ht="15" customHeight="1" x14ac:dyDescent="0.3">
      <c r="A15" s="2" t="s">
        <v>329</v>
      </c>
      <c r="B15" s="9"/>
      <c r="C15" s="16">
        <v>0.34</v>
      </c>
      <c r="D15" s="19">
        <v>0.36</v>
      </c>
      <c r="E15" s="21">
        <v>0.32</v>
      </c>
      <c r="F15" s="17">
        <v>0.28999999999999998</v>
      </c>
      <c r="G15" s="16">
        <v>0.28999999999999998</v>
      </c>
      <c r="H15" s="16">
        <v>0.35</v>
      </c>
      <c r="I15" s="16">
        <v>0.38</v>
      </c>
      <c r="J15" s="16">
        <v>0.38</v>
      </c>
      <c r="K15" s="16">
        <v>0.33</v>
      </c>
      <c r="L15" s="20">
        <v>0.28999999999999998</v>
      </c>
      <c r="M15" s="16">
        <v>0.37</v>
      </c>
      <c r="N15" s="18">
        <v>0.35</v>
      </c>
      <c r="O15" s="17">
        <v>0.34</v>
      </c>
      <c r="P15" s="16">
        <v>0.37</v>
      </c>
      <c r="Q15" s="16">
        <v>0.36</v>
      </c>
      <c r="R15" s="16">
        <v>0.44</v>
      </c>
      <c r="S15" s="16">
        <v>0.36</v>
      </c>
      <c r="T15" s="16">
        <v>0.34</v>
      </c>
      <c r="U15" s="16">
        <v>0.34</v>
      </c>
      <c r="V15" s="16">
        <v>0.43</v>
      </c>
      <c r="W15" s="16">
        <v>0.28999999999999998</v>
      </c>
      <c r="X15" s="16">
        <v>0.31</v>
      </c>
      <c r="Y15" s="16">
        <v>0.31</v>
      </c>
      <c r="Z15" s="18">
        <v>0.32</v>
      </c>
      <c r="AA15" s="17">
        <v>0.35</v>
      </c>
      <c r="AB15" s="16">
        <v>0.31</v>
      </c>
      <c r="AC15" s="16">
        <v>0.22</v>
      </c>
      <c r="AD15" s="16">
        <v>0.36</v>
      </c>
      <c r="AE15" s="16">
        <v>0.27</v>
      </c>
      <c r="AF15" s="18">
        <v>0.35</v>
      </c>
      <c r="AG15" s="17">
        <v>0.34</v>
      </c>
      <c r="AH15" s="16">
        <v>0.34</v>
      </c>
      <c r="AI15" s="16">
        <v>0.34</v>
      </c>
      <c r="AJ15" s="16">
        <v>0.34</v>
      </c>
      <c r="AK15" s="16">
        <v>0.32</v>
      </c>
      <c r="AL15" s="18">
        <v>0.37</v>
      </c>
      <c r="AM15" s="17">
        <v>0.34</v>
      </c>
      <c r="AN15" s="18">
        <v>0</v>
      </c>
    </row>
    <row r="16" spans="1:40" ht="15" customHeight="1" x14ac:dyDescent="0.3">
      <c r="A16" s="2" t="s">
        <v>329</v>
      </c>
      <c r="B16" s="9"/>
      <c r="D16" s="10" t="s">
        <v>378</v>
      </c>
      <c r="E16" s="9"/>
      <c r="F16" s="22"/>
      <c r="I16" s="12" t="s">
        <v>666</v>
      </c>
      <c r="J16" s="12" t="s">
        <v>666</v>
      </c>
      <c r="M16" s="12" t="s">
        <v>383</v>
      </c>
      <c r="N16" s="9"/>
      <c r="O16" s="22"/>
      <c r="Z16" s="9"/>
      <c r="AA16" s="22"/>
      <c r="AF16" s="9"/>
      <c r="AG16" s="22"/>
      <c r="AL16" s="9"/>
      <c r="AM16" s="22"/>
      <c r="AN16" s="9"/>
    </row>
    <row r="17" spans="1:40" ht="15" customHeight="1" x14ac:dyDescent="0.3">
      <c r="A17" s="2" t="s">
        <v>329</v>
      </c>
      <c r="B17" s="9" t="s">
        <v>930</v>
      </c>
      <c r="C17" s="13">
        <v>581</v>
      </c>
      <c r="D17" s="14">
        <v>319</v>
      </c>
      <c r="E17" s="15">
        <v>262</v>
      </c>
      <c r="F17" s="14">
        <v>28</v>
      </c>
      <c r="G17" s="13">
        <v>63</v>
      </c>
      <c r="H17" s="13">
        <v>59</v>
      </c>
      <c r="I17" s="13">
        <v>76</v>
      </c>
      <c r="J17" s="13">
        <v>123</v>
      </c>
      <c r="K17" s="13">
        <v>231</v>
      </c>
      <c r="L17" s="13">
        <v>91</v>
      </c>
      <c r="M17" s="13">
        <v>136</v>
      </c>
      <c r="N17" s="15">
        <v>354</v>
      </c>
      <c r="O17" s="14">
        <v>377</v>
      </c>
      <c r="P17" s="13">
        <v>104</v>
      </c>
      <c r="Q17" s="13">
        <v>46</v>
      </c>
      <c r="R17" s="13">
        <v>13</v>
      </c>
      <c r="S17" s="13">
        <v>39</v>
      </c>
      <c r="T17" s="13">
        <v>100</v>
      </c>
      <c r="U17" s="13">
        <v>44</v>
      </c>
      <c r="V17" s="13">
        <v>3</v>
      </c>
      <c r="W17" s="13">
        <v>8</v>
      </c>
      <c r="X17" s="13">
        <v>70</v>
      </c>
      <c r="Y17" s="13">
        <v>48</v>
      </c>
      <c r="Z17" s="15">
        <v>107</v>
      </c>
      <c r="AA17" s="14">
        <v>511</v>
      </c>
      <c r="AB17" s="13">
        <v>70</v>
      </c>
      <c r="AC17" s="13">
        <v>10</v>
      </c>
      <c r="AD17" s="13">
        <v>41</v>
      </c>
      <c r="AE17" s="13">
        <v>11</v>
      </c>
      <c r="AF17" s="15">
        <v>8</v>
      </c>
      <c r="AG17" s="14">
        <v>389</v>
      </c>
      <c r="AH17" s="13">
        <v>192</v>
      </c>
      <c r="AI17" s="13">
        <v>183</v>
      </c>
      <c r="AJ17" s="13">
        <v>206</v>
      </c>
      <c r="AK17" s="13">
        <v>105</v>
      </c>
      <c r="AL17" s="15">
        <v>87</v>
      </c>
      <c r="AM17" s="14">
        <v>581</v>
      </c>
      <c r="AN17" s="15">
        <v>0</v>
      </c>
    </row>
    <row r="18" spans="1:40" ht="15" customHeight="1" x14ac:dyDescent="0.3">
      <c r="A18" s="2" t="s">
        <v>329</v>
      </c>
      <c r="B18" s="9"/>
      <c r="C18" s="16">
        <v>0.31</v>
      </c>
      <c r="D18" s="17">
        <v>0.3</v>
      </c>
      <c r="E18" s="18">
        <v>0.33</v>
      </c>
      <c r="F18" s="17">
        <v>0.26</v>
      </c>
      <c r="G18" s="16">
        <v>0.28000000000000003</v>
      </c>
      <c r="H18" s="16">
        <v>0.28999999999999998</v>
      </c>
      <c r="I18" s="16">
        <v>0.28000000000000003</v>
      </c>
      <c r="J18" s="16">
        <v>0.33</v>
      </c>
      <c r="K18" s="16">
        <v>0.33</v>
      </c>
      <c r="L18" s="16">
        <v>0.27</v>
      </c>
      <c r="M18" s="16">
        <v>0.28000000000000003</v>
      </c>
      <c r="N18" s="21">
        <v>0.33</v>
      </c>
      <c r="O18" s="17">
        <v>0.3</v>
      </c>
      <c r="P18" s="16">
        <v>0.35</v>
      </c>
      <c r="Q18" s="16">
        <v>0.28000000000000003</v>
      </c>
      <c r="R18" s="16">
        <v>0.23</v>
      </c>
      <c r="S18" s="16">
        <v>0.28000000000000003</v>
      </c>
      <c r="T18" s="16">
        <v>0.31</v>
      </c>
      <c r="U18" s="16">
        <v>0.31</v>
      </c>
      <c r="V18" s="16">
        <v>0.34</v>
      </c>
      <c r="W18" s="16">
        <v>0.19</v>
      </c>
      <c r="X18" s="16">
        <v>0.32</v>
      </c>
      <c r="Y18" s="16">
        <v>0.32</v>
      </c>
      <c r="Z18" s="18">
        <v>0.31</v>
      </c>
      <c r="AA18" s="17">
        <v>0.31</v>
      </c>
      <c r="AB18" s="16">
        <v>0.28000000000000003</v>
      </c>
      <c r="AC18" s="16">
        <v>0.26</v>
      </c>
      <c r="AD18" s="16">
        <v>0.31</v>
      </c>
      <c r="AE18" s="20">
        <v>0.18</v>
      </c>
      <c r="AF18" s="18">
        <v>0.38</v>
      </c>
      <c r="AG18" s="17">
        <v>0.31</v>
      </c>
      <c r="AH18" s="16">
        <v>0.3</v>
      </c>
      <c r="AI18" s="16">
        <v>0.28999999999999998</v>
      </c>
      <c r="AJ18" s="16">
        <v>0.33</v>
      </c>
      <c r="AK18" s="16">
        <v>0.3</v>
      </c>
      <c r="AL18" s="18">
        <v>0.3</v>
      </c>
      <c r="AM18" s="17">
        <v>0.31</v>
      </c>
      <c r="AN18" s="18">
        <v>0</v>
      </c>
    </row>
    <row r="19" spans="1:40" ht="15" customHeight="1" x14ac:dyDescent="0.3">
      <c r="A19" s="2" t="s">
        <v>329</v>
      </c>
      <c r="B19" s="9"/>
      <c r="D19" s="22"/>
      <c r="E19" s="9"/>
      <c r="F19" s="22"/>
      <c r="K19" s="12" t="s">
        <v>383</v>
      </c>
      <c r="N19" s="11" t="s">
        <v>383</v>
      </c>
      <c r="O19" s="22"/>
      <c r="P19" s="12" t="s">
        <v>385</v>
      </c>
      <c r="Z19" s="9"/>
      <c r="AA19" s="10" t="s">
        <v>381</v>
      </c>
      <c r="AD19" s="12" t="s">
        <v>381</v>
      </c>
      <c r="AF19" s="9"/>
      <c r="AG19" s="22"/>
      <c r="AL19" s="9"/>
      <c r="AM19" s="22"/>
      <c r="AN19" s="9"/>
    </row>
    <row r="20" spans="1:40" ht="15" customHeight="1" x14ac:dyDescent="0.3">
      <c r="A20" s="2" t="s">
        <v>329</v>
      </c>
      <c r="B20" s="9" t="s">
        <v>940</v>
      </c>
      <c r="C20" s="13">
        <v>172</v>
      </c>
      <c r="D20" s="14">
        <v>97</v>
      </c>
      <c r="E20" s="15">
        <v>75</v>
      </c>
      <c r="F20" s="14">
        <v>14</v>
      </c>
      <c r="G20" s="13">
        <v>26</v>
      </c>
      <c r="H20" s="13">
        <v>16</v>
      </c>
      <c r="I20" s="13">
        <v>27</v>
      </c>
      <c r="J20" s="13">
        <v>28</v>
      </c>
      <c r="K20" s="13">
        <v>61</v>
      </c>
      <c r="L20" s="13">
        <v>40</v>
      </c>
      <c r="M20" s="13">
        <v>43</v>
      </c>
      <c r="N20" s="15">
        <v>89</v>
      </c>
      <c r="O20" s="14">
        <v>120</v>
      </c>
      <c r="P20" s="13">
        <v>26</v>
      </c>
      <c r="Q20" s="13">
        <v>13</v>
      </c>
      <c r="R20" s="13">
        <v>5</v>
      </c>
      <c r="S20" s="13">
        <v>13</v>
      </c>
      <c r="T20" s="13">
        <v>26</v>
      </c>
      <c r="U20" s="13">
        <v>14</v>
      </c>
      <c r="V20" s="13">
        <v>1</v>
      </c>
      <c r="W20" s="13">
        <v>7</v>
      </c>
      <c r="X20" s="13">
        <v>29</v>
      </c>
      <c r="Y20" s="13">
        <v>16</v>
      </c>
      <c r="Z20" s="15">
        <v>23</v>
      </c>
      <c r="AA20" s="14">
        <v>154</v>
      </c>
      <c r="AB20" s="13">
        <v>18</v>
      </c>
      <c r="AC20" s="13">
        <v>3</v>
      </c>
      <c r="AD20" s="13">
        <v>8</v>
      </c>
      <c r="AE20" s="13">
        <v>2</v>
      </c>
      <c r="AF20" s="15">
        <v>6</v>
      </c>
      <c r="AG20" s="14">
        <v>116</v>
      </c>
      <c r="AH20" s="13">
        <v>56</v>
      </c>
      <c r="AI20" s="13">
        <v>63</v>
      </c>
      <c r="AJ20" s="13">
        <v>53</v>
      </c>
      <c r="AK20" s="13">
        <v>37</v>
      </c>
      <c r="AL20" s="15">
        <v>19</v>
      </c>
      <c r="AM20" s="14">
        <v>172</v>
      </c>
      <c r="AN20" s="15">
        <v>0</v>
      </c>
    </row>
    <row r="21" spans="1:40" ht="15" customHeight="1" x14ac:dyDescent="0.3">
      <c r="A21" s="2" t="s">
        <v>329</v>
      </c>
      <c r="B21" s="9"/>
      <c r="C21" s="16">
        <v>0.09</v>
      </c>
      <c r="D21" s="17">
        <v>0.09</v>
      </c>
      <c r="E21" s="18">
        <v>0.09</v>
      </c>
      <c r="F21" s="17">
        <v>0.13</v>
      </c>
      <c r="G21" s="16">
        <v>0.12</v>
      </c>
      <c r="H21" s="16">
        <v>7.0000000000000007E-2</v>
      </c>
      <c r="I21" s="16">
        <v>0.1</v>
      </c>
      <c r="J21" s="16">
        <v>0.08</v>
      </c>
      <c r="K21" s="16">
        <v>0.09</v>
      </c>
      <c r="L21" s="20">
        <v>0.12</v>
      </c>
      <c r="M21" s="16">
        <v>0.09</v>
      </c>
      <c r="N21" s="18">
        <v>0.08</v>
      </c>
      <c r="O21" s="17">
        <v>0.1</v>
      </c>
      <c r="P21" s="16">
        <v>0.09</v>
      </c>
      <c r="Q21" s="16">
        <v>0.08</v>
      </c>
      <c r="R21" s="16">
        <v>0.09</v>
      </c>
      <c r="S21" s="16">
        <v>0.09</v>
      </c>
      <c r="T21" s="16">
        <v>0.08</v>
      </c>
      <c r="U21" s="16">
        <v>0.1</v>
      </c>
      <c r="V21" s="16">
        <v>0.1</v>
      </c>
      <c r="W21" s="16">
        <v>0.17</v>
      </c>
      <c r="X21" s="20">
        <v>0.13</v>
      </c>
      <c r="Y21" s="16">
        <v>0.11</v>
      </c>
      <c r="Z21" s="18">
        <v>7.0000000000000007E-2</v>
      </c>
      <c r="AA21" s="17">
        <v>0.09</v>
      </c>
      <c r="AB21" s="16">
        <v>7.0000000000000007E-2</v>
      </c>
      <c r="AC21" s="16">
        <v>0.08</v>
      </c>
      <c r="AD21" s="16">
        <v>0.06</v>
      </c>
      <c r="AE21" s="16">
        <v>0.03</v>
      </c>
      <c r="AF21" s="18">
        <v>0.27</v>
      </c>
      <c r="AG21" s="17">
        <v>0.09</v>
      </c>
      <c r="AH21" s="16">
        <v>0.09</v>
      </c>
      <c r="AI21" s="16">
        <v>0.1</v>
      </c>
      <c r="AJ21" s="16">
        <v>0.08</v>
      </c>
      <c r="AK21" s="16">
        <v>0.1</v>
      </c>
      <c r="AL21" s="18">
        <v>7.0000000000000007E-2</v>
      </c>
      <c r="AM21" s="17">
        <v>0.09</v>
      </c>
      <c r="AN21" s="18">
        <v>0</v>
      </c>
    </row>
    <row r="22" spans="1:40" ht="15" customHeight="1" x14ac:dyDescent="0.3">
      <c r="A22" s="2" t="s">
        <v>329</v>
      </c>
      <c r="B22" s="9"/>
      <c r="D22" s="22"/>
      <c r="E22" s="9"/>
      <c r="F22" s="22"/>
      <c r="L22" s="12" t="s">
        <v>415</v>
      </c>
      <c r="N22" s="9"/>
      <c r="O22" s="22"/>
      <c r="W22" s="12" t="s">
        <v>389</v>
      </c>
      <c r="X22" s="12" t="s">
        <v>737</v>
      </c>
      <c r="Z22" s="9"/>
      <c r="AA22" s="22"/>
      <c r="AF22" s="9"/>
      <c r="AG22" s="22"/>
      <c r="AL22" s="9"/>
      <c r="AM22" s="22"/>
      <c r="AN22" s="9"/>
    </row>
    <row r="23" spans="1:40" ht="15" customHeight="1" x14ac:dyDescent="0.3">
      <c r="A23" s="2" t="s">
        <v>329</v>
      </c>
      <c r="B23" s="9" t="s">
        <v>950</v>
      </c>
      <c r="C23" s="13">
        <v>82</v>
      </c>
      <c r="D23" s="14">
        <v>34</v>
      </c>
      <c r="E23" s="15">
        <v>48</v>
      </c>
      <c r="F23" s="14">
        <v>4</v>
      </c>
      <c r="G23" s="13">
        <v>8</v>
      </c>
      <c r="H23" s="13">
        <v>6</v>
      </c>
      <c r="I23" s="13">
        <v>13</v>
      </c>
      <c r="J23" s="13">
        <v>16</v>
      </c>
      <c r="K23" s="13">
        <v>36</v>
      </c>
      <c r="L23" s="13">
        <v>12</v>
      </c>
      <c r="M23" s="13">
        <v>18</v>
      </c>
      <c r="N23" s="15">
        <v>52</v>
      </c>
      <c r="O23" s="14">
        <v>49</v>
      </c>
      <c r="P23" s="13">
        <v>14</v>
      </c>
      <c r="Q23" s="13">
        <v>9</v>
      </c>
      <c r="R23" s="13">
        <v>2</v>
      </c>
      <c r="S23" s="13">
        <v>7</v>
      </c>
      <c r="T23" s="13">
        <v>18</v>
      </c>
      <c r="U23" s="13">
        <v>8</v>
      </c>
      <c r="V23" s="13">
        <v>1</v>
      </c>
      <c r="W23" s="13">
        <v>2</v>
      </c>
      <c r="X23" s="13">
        <v>10</v>
      </c>
      <c r="Y23" s="13">
        <v>7</v>
      </c>
      <c r="Z23" s="15">
        <v>5</v>
      </c>
      <c r="AA23" s="14">
        <v>76</v>
      </c>
      <c r="AB23" s="13">
        <v>6</v>
      </c>
      <c r="AC23" s="13">
        <v>1</v>
      </c>
      <c r="AD23" s="13">
        <v>4</v>
      </c>
      <c r="AE23" s="13">
        <v>1</v>
      </c>
      <c r="AF23" s="15">
        <v>0</v>
      </c>
      <c r="AG23" s="14">
        <v>51</v>
      </c>
      <c r="AH23" s="13">
        <v>31</v>
      </c>
      <c r="AI23" s="13">
        <v>22</v>
      </c>
      <c r="AJ23" s="13">
        <v>29</v>
      </c>
      <c r="AK23" s="13">
        <v>15</v>
      </c>
      <c r="AL23" s="15">
        <v>16</v>
      </c>
      <c r="AM23" s="14">
        <v>82</v>
      </c>
      <c r="AN23" s="15">
        <v>0</v>
      </c>
    </row>
    <row r="24" spans="1:40" ht="15" customHeight="1" x14ac:dyDescent="0.3">
      <c r="A24" s="2" t="s">
        <v>329</v>
      </c>
      <c r="B24" s="9"/>
      <c r="C24" s="16">
        <v>0.04</v>
      </c>
      <c r="D24" s="19">
        <v>0.03</v>
      </c>
      <c r="E24" s="21">
        <v>0.06</v>
      </c>
      <c r="F24" s="17">
        <v>0.04</v>
      </c>
      <c r="G24" s="16">
        <v>0.03</v>
      </c>
      <c r="H24" s="16">
        <v>0.03</v>
      </c>
      <c r="I24" s="16">
        <v>0.05</v>
      </c>
      <c r="J24" s="16">
        <v>0.04</v>
      </c>
      <c r="K24" s="16">
        <v>0.05</v>
      </c>
      <c r="L24" s="16">
        <v>0.04</v>
      </c>
      <c r="M24" s="16">
        <v>0.04</v>
      </c>
      <c r="N24" s="18">
        <v>0.05</v>
      </c>
      <c r="O24" s="17">
        <v>0.04</v>
      </c>
      <c r="P24" s="16">
        <v>0.05</v>
      </c>
      <c r="Q24" s="16">
        <v>0.05</v>
      </c>
      <c r="R24" s="16">
        <v>0.03</v>
      </c>
      <c r="S24" s="16">
        <v>0.05</v>
      </c>
      <c r="T24" s="16">
        <v>0.06</v>
      </c>
      <c r="U24" s="16">
        <v>0.05</v>
      </c>
      <c r="V24" s="16">
        <v>0.12</v>
      </c>
      <c r="W24" s="16">
        <v>0.05</v>
      </c>
      <c r="X24" s="16">
        <v>0.04</v>
      </c>
      <c r="Y24" s="16">
        <v>0.05</v>
      </c>
      <c r="Z24" s="21">
        <v>0.02</v>
      </c>
      <c r="AA24" s="17">
        <v>0.05</v>
      </c>
      <c r="AB24" s="16">
        <v>0.02</v>
      </c>
      <c r="AC24" s="16">
        <v>0.02</v>
      </c>
      <c r="AD24" s="16">
        <v>0.03</v>
      </c>
      <c r="AE24" s="16">
        <v>0.01</v>
      </c>
      <c r="AF24" s="18">
        <v>0</v>
      </c>
      <c r="AG24" s="17">
        <v>0.04</v>
      </c>
      <c r="AH24" s="16">
        <v>0.05</v>
      </c>
      <c r="AI24" s="16">
        <v>0.04</v>
      </c>
      <c r="AJ24" s="16">
        <v>0.05</v>
      </c>
      <c r="AK24" s="16">
        <v>0.04</v>
      </c>
      <c r="AL24" s="18">
        <v>0.05</v>
      </c>
      <c r="AM24" s="17">
        <v>0.04</v>
      </c>
      <c r="AN24" s="18">
        <v>0</v>
      </c>
    </row>
    <row r="25" spans="1:40" ht="15" customHeight="1" x14ac:dyDescent="0.3">
      <c r="A25" s="2" t="s">
        <v>329</v>
      </c>
      <c r="B25" s="9"/>
      <c r="D25" s="22"/>
      <c r="E25" s="11" t="s">
        <v>377</v>
      </c>
      <c r="F25" s="22"/>
      <c r="N25" s="9"/>
      <c r="O25" s="10" t="s">
        <v>389</v>
      </c>
      <c r="P25" s="12" t="s">
        <v>389</v>
      </c>
      <c r="Q25" s="12" t="s">
        <v>389</v>
      </c>
      <c r="S25" s="12" t="s">
        <v>389</v>
      </c>
      <c r="T25" s="12" t="s">
        <v>389</v>
      </c>
      <c r="U25" s="12" t="s">
        <v>389</v>
      </c>
      <c r="X25" s="12" t="s">
        <v>389</v>
      </c>
      <c r="Y25" s="12" t="s">
        <v>389</v>
      </c>
      <c r="Z25" s="9"/>
      <c r="AA25" s="22"/>
      <c r="AF25" s="9"/>
      <c r="AG25" s="22"/>
      <c r="AL25" s="9"/>
      <c r="AM25" s="22"/>
      <c r="AN25" s="9"/>
    </row>
    <row r="26" spans="1:40" ht="15" customHeight="1" x14ac:dyDescent="0.3">
      <c r="A26" s="2" t="s">
        <v>329</v>
      </c>
      <c r="B26" s="9" t="s">
        <v>774</v>
      </c>
      <c r="C26" s="13">
        <v>44</v>
      </c>
      <c r="D26" s="14">
        <v>17</v>
      </c>
      <c r="E26" s="15">
        <v>27</v>
      </c>
      <c r="F26" s="14">
        <v>0</v>
      </c>
      <c r="G26" s="13">
        <v>4</v>
      </c>
      <c r="H26" s="13">
        <v>1</v>
      </c>
      <c r="I26" s="13">
        <v>4</v>
      </c>
      <c r="J26" s="13">
        <v>14</v>
      </c>
      <c r="K26" s="13">
        <v>22</v>
      </c>
      <c r="L26" s="13">
        <v>4</v>
      </c>
      <c r="M26" s="13">
        <v>5</v>
      </c>
      <c r="N26" s="15">
        <v>36</v>
      </c>
      <c r="O26" s="14">
        <v>30</v>
      </c>
      <c r="P26" s="13">
        <v>7</v>
      </c>
      <c r="Q26" s="13">
        <v>2</v>
      </c>
      <c r="R26" s="13">
        <v>2</v>
      </c>
      <c r="S26" s="13">
        <v>5</v>
      </c>
      <c r="T26" s="13">
        <v>7</v>
      </c>
      <c r="U26" s="13">
        <v>4</v>
      </c>
      <c r="V26" s="13">
        <v>0</v>
      </c>
      <c r="W26" s="13">
        <v>1</v>
      </c>
      <c r="X26" s="13">
        <v>7</v>
      </c>
      <c r="Y26" s="13">
        <v>4</v>
      </c>
      <c r="Z26" s="15">
        <v>7</v>
      </c>
      <c r="AA26" s="14">
        <v>42</v>
      </c>
      <c r="AB26" s="13">
        <v>2</v>
      </c>
      <c r="AC26" s="13">
        <v>0</v>
      </c>
      <c r="AD26" s="13">
        <v>1</v>
      </c>
      <c r="AE26" s="13">
        <v>1</v>
      </c>
      <c r="AF26" s="15">
        <v>0</v>
      </c>
      <c r="AG26" s="14">
        <v>28</v>
      </c>
      <c r="AH26" s="13">
        <v>17</v>
      </c>
      <c r="AI26" s="13">
        <v>9</v>
      </c>
      <c r="AJ26" s="13">
        <v>19</v>
      </c>
      <c r="AK26" s="13">
        <v>8</v>
      </c>
      <c r="AL26" s="15">
        <v>9</v>
      </c>
      <c r="AM26" s="14">
        <v>44</v>
      </c>
      <c r="AN26" s="15">
        <v>0</v>
      </c>
    </row>
    <row r="27" spans="1:40" ht="15" customHeight="1" x14ac:dyDescent="0.3">
      <c r="A27" s="2" t="s">
        <v>329</v>
      </c>
      <c r="B27" s="9"/>
      <c r="C27" s="16">
        <v>0.02</v>
      </c>
      <c r="D27" s="19">
        <v>0.02</v>
      </c>
      <c r="E27" s="21">
        <v>0.03</v>
      </c>
      <c r="F27" s="17">
        <v>0</v>
      </c>
      <c r="G27" s="16">
        <v>0.02</v>
      </c>
      <c r="H27" s="3" t="s">
        <v>423</v>
      </c>
      <c r="I27" s="16">
        <v>0.01</v>
      </c>
      <c r="J27" s="16">
        <v>0.04</v>
      </c>
      <c r="K27" s="16">
        <v>0.03</v>
      </c>
      <c r="L27" s="16">
        <v>0.01</v>
      </c>
      <c r="M27" s="20">
        <v>0.01</v>
      </c>
      <c r="N27" s="21">
        <v>0.03</v>
      </c>
      <c r="O27" s="17">
        <v>0.02</v>
      </c>
      <c r="P27" s="16">
        <v>0.02</v>
      </c>
      <c r="Q27" s="16">
        <v>0.01</v>
      </c>
      <c r="R27" s="16">
        <v>0.03</v>
      </c>
      <c r="S27" s="16">
        <v>0.03</v>
      </c>
      <c r="T27" s="16">
        <v>0.02</v>
      </c>
      <c r="U27" s="16">
        <v>0.03</v>
      </c>
      <c r="V27" s="16">
        <v>0</v>
      </c>
      <c r="W27" s="16">
        <v>0.02</v>
      </c>
      <c r="X27" s="16">
        <v>0.03</v>
      </c>
      <c r="Y27" s="16">
        <v>0.02</v>
      </c>
      <c r="Z27" s="18">
        <v>0.02</v>
      </c>
      <c r="AA27" s="17">
        <v>0.03</v>
      </c>
      <c r="AB27" s="16">
        <v>0.01</v>
      </c>
      <c r="AC27" s="16">
        <v>0</v>
      </c>
      <c r="AD27" s="16">
        <v>0.01</v>
      </c>
      <c r="AE27" s="16">
        <v>0.02</v>
      </c>
      <c r="AF27" s="18">
        <v>0</v>
      </c>
      <c r="AG27" s="17">
        <v>0.02</v>
      </c>
      <c r="AH27" s="16">
        <v>0.03</v>
      </c>
      <c r="AI27" s="16">
        <v>0.01</v>
      </c>
      <c r="AJ27" s="16">
        <v>0.03</v>
      </c>
      <c r="AK27" s="16">
        <v>0.02</v>
      </c>
      <c r="AL27" s="18">
        <v>0.03</v>
      </c>
      <c r="AM27" s="17">
        <v>0.02</v>
      </c>
      <c r="AN27" s="18">
        <v>0</v>
      </c>
    </row>
    <row r="28" spans="1:40" ht="15" customHeight="1" x14ac:dyDescent="0.3">
      <c r="A28" s="2" t="s">
        <v>329</v>
      </c>
      <c r="B28" s="9"/>
      <c r="D28" s="22"/>
      <c r="E28" s="11" t="s">
        <v>377</v>
      </c>
      <c r="F28" s="22"/>
      <c r="J28" s="12" t="s">
        <v>1017</v>
      </c>
      <c r="K28" s="12" t="s">
        <v>662</v>
      </c>
      <c r="N28" s="11" t="s">
        <v>1017</v>
      </c>
      <c r="O28" s="22"/>
      <c r="Z28" s="9"/>
      <c r="AA28" s="22"/>
      <c r="AF28" s="9"/>
      <c r="AG28" s="22"/>
      <c r="AJ28" s="12" t="s">
        <v>379</v>
      </c>
      <c r="AL28" s="9"/>
      <c r="AM28" s="22"/>
      <c r="AN28" s="9"/>
    </row>
    <row r="29" spans="1:40" ht="15" customHeight="1" x14ac:dyDescent="0.3">
      <c r="A29" s="2" t="s">
        <v>329</v>
      </c>
      <c r="B29" s="9" t="s">
        <v>960</v>
      </c>
      <c r="C29" s="13">
        <v>1006</v>
      </c>
      <c r="D29" s="14">
        <v>614</v>
      </c>
      <c r="E29" s="15">
        <v>393</v>
      </c>
      <c r="F29" s="14">
        <v>62</v>
      </c>
      <c r="G29" s="13">
        <v>126</v>
      </c>
      <c r="H29" s="13">
        <v>126</v>
      </c>
      <c r="I29" s="13">
        <v>153</v>
      </c>
      <c r="J29" s="13">
        <v>194</v>
      </c>
      <c r="K29" s="13">
        <v>344</v>
      </c>
      <c r="L29" s="13">
        <v>188</v>
      </c>
      <c r="M29" s="13">
        <v>280</v>
      </c>
      <c r="N29" s="15">
        <v>538</v>
      </c>
      <c r="O29" s="14">
        <v>684</v>
      </c>
      <c r="P29" s="13">
        <v>150</v>
      </c>
      <c r="Q29" s="13">
        <v>96</v>
      </c>
      <c r="R29" s="13">
        <v>33</v>
      </c>
      <c r="S29" s="13">
        <v>77</v>
      </c>
      <c r="T29" s="13">
        <v>173</v>
      </c>
      <c r="U29" s="13">
        <v>75</v>
      </c>
      <c r="V29" s="13">
        <v>4</v>
      </c>
      <c r="W29" s="13">
        <v>24</v>
      </c>
      <c r="X29" s="13">
        <v>102</v>
      </c>
      <c r="Y29" s="13">
        <v>75</v>
      </c>
      <c r="Z29" s="15">
        <v>198</v>
      </c>
      <c r="AA29" s="14">
        <v>851</v>
      </c>
      <c r="AB29" s="13">
        <v>156</v>
      </c>
      <c r="AC29" s="13">
        <v>24</v>
      </c>
      <c r="AD29" s="13">
        <v>76</v>
      </c>
      <c r="AE29" s="13">
        <v>49</v>
      </c>
      <c r="AF29" s="15">
        <v>7</v>
      </c>
      <c r="AG29" s="14">
        <v>662</v>
      </c>
      <c r="AH29" s="13">
        <v>345</v>
      </c>
      <c r="AI29" s="13">
        <v>348</v>
      </c>
      <c r="AJ29" s="13">
        <v>313</v>
      </c>
      <c r="AK29" s="13">
        <v>189</v>
      </c>
      <c r="AL29" s="15">
        <v>156</v>
      </c>
      <c r="AM29" s="14">
        <v>1006</v>
      </c>
      <c r="AN29" s="15">
        <v>0</v>
      </c>
    </row>
    <row r="30" spans="1:40" ht="15" customHeight="1" x14ac:dyDescent="0.3">
      <c r="A30" s="2" t="s">
        <v>329</v>
      </c>
      <c r="B30" s="9"/>
      <c r="C30" s="16">
        <v>0.53</v>
      </c>
      <c r="D30" s="19">
        <v>0.56999999999999995</v>
      </c>
      <c r="E30" s="21">
        <v>0.49</v>
      </c>
      <c r="F30" s="17">
        <v>0.56999999999999995</v>
      </c>
      <c r="G30" s="16">
        <v>0.56000000000000005</v>
      </c>
      <c r="H30" s="20">
        <v>0.61</v>
      </c>
      <c r="I30" s="16">
        <v>0.56000000000000005</v>
      </c>
      <c r="J30" s="16">
        <v>0.52</v>
      </c>
      <c r="K30" s="20">
        <v>0.5</v>
      </c>
      <c r="L30" s="16">
        <v>0.56000000000000005</v>
      </c>
      <c r="M30" s="20">
        <v>0.57999999999999996</v>
      </c>
      <c r="N30" s="21">
        <v>0.5</v>
      </c>
      <c r="O30" s="17">
        <v>0.54</v>
      </c>
      <c r="P30" s="16">
        <v>0.5</v>
      </c>
      <c r="Q30" s="16">
        <v>0.57999999999999996</v>
      </c>
      <c r="R30" s="16">
        <v>0.61</v>
      </c>
      <c r="S30" s="16">
        <v>0.55000000000000004</v>
      </c>
      <c r="T30" s="16">
        <v>0.53</v>
      </c>
      <c r="U30" s="16">
        <v>0.52</v>
      </c>
      <c r="V30" s="16">
        <v>0.43</v>
      </c>
      <c r="W30" s="16">
        <v>0.57999999999999996</v>
      </c>
      <c r="X30" s="16">
        <v>0.47</v>
      </c>
      <c r="Y30" s="16">
        <v>0.5</v>
      </c>
      <c r="Z30" s="18">
        <v>0.57999999999999996</v>
      </c>
      <c r="AA30" s="19">
        <v>0.52</v>
      </c>
      <c r="AB30" s="20">
        <v>0.62</v>
      </c>
      <c r="AC30" s="16">
        <v>0.63</v>
      </c>
      <c r="AD30" s="16">
        <v>0.59</v>
      </c>
      <c r="AE30" s="20">
        <v>0.76</v>
      </c>
      <c r="AF30" s="18">
        <v>0.35</v>
      </c>
      <c r="AG30" s="17">
        <v>0.53</v>
      </c>
      <c r="AH30" s="16">
        <v>0.54</v>
      </c>
      <c r="AI30" s="16">
        <v>0.56000000000000005</v>
      </c>
      <c r="AJ30" s="16">
        <v>0.51</v>
      </c>
      <c r="AK30" s="16">
        <v>0.53</v>
      </c>
      <c r="AL30" s="18">
        <v>0.54</v>
      </c>
      <c r="AM30" s="17">
        <v>0.53</v>
      </c>
      <c r="AN30" s="18">
        <v>0</v>
      </c>
    </row>
    <row r="31" spans="1:40" ht="15" customHeight="1" x14ac:dyDescent="0.3">
      <c r="A31" s="2" t="s">
        <v>329</v>
      </c>
      <c r="B31" s="9"/>
      <c r="D31" s="10" t="s">
        <v>378</v>
      </c>
      <c r="E31" s="9"/>
      <c r="F31" s="22"/>
      <c r="H31" s="12" t="s">
        <v>416</v>
      </c>
      <c r="M31" s="12" t="s">
        <v>448</v>
      </c>
      <c r="N31" s="9"/>
      <c r="O31" s="22"/>
      <c r="Q31" s="12" t="s">
        <v>387</v>
      </c>
      <c r="Z31" s="11" t="s">
        <v>835</v>
      </c>
      <c r="AA31" s="22"/>
      <c r="AB31" s="12" t="s">
        <v>377</v>
      </c>
      <c r="AE31" s="12" t="s">
        <v>621</v>
      </c>
      <c r="AF31" s="9"/>
      <c r="AG31" s="22"/>
      <c r="AL31" s="9"/>
      <c r="AM31" s="22"/>
      <c r="AN31" s="9"/>
    </row>
    <row r="32" spans="1:40" ht="15" customHeight="1" x14ac:dyDescent="0.3">
      <c r="A32" s="2" t="s">
        <v>329</v>
      </c>
      <c r="B32" s="9" t="s">
        <v>970</v>
      </c>
      <c r="C32" s="13">
        <v>254</v>
      </c>
      <c r="D32" s="14">
        <v>131</v>
      </c>
      <c r="E32" s="15">
        <v>123</v>
      </c>
      <c r="F32" s="14">
        <v>19</v>
      </c>
      <c r="G32" s="13">
        <v>34</v>
      </c>
      <c r="H32" s="13">
        <v>21</v>
      </c>
      <c r="I32" s="13">
        <v>40</v>
      </c>
      <c r="J32" s="13">
        <v>44</v>
      </c>
      <c r="K32" s="13">
        <v>96</v>
      </c>
      <c r="L32" s="13">
        <v>52</v>
      </c>
      <c r="M32" s="13">
        <v>61</v>
      </c>
      <c r="N32" s="15">
        <v>140</v>
      </c>
      <c r="O32" s="14">
        <v>169</v>
      </c>
      <c r="P32" s="13">
        <v>41</v>
      </c>
      <c r="Q32" s="13">
        <v>22</v>
      </c>
      <c r="R32" s="13">
        <v>6</v>
      </c>
      <c r="S32" s="13">
        <v>19</v>
      </c>
      <c r="T32" s="13">
        <v>44</v>
      </c>
      <c r="U32" s="13">
        <v>21</v>
      </c>
      <c r="V32" s="13">
        <v>2</v>
      </c>
      <c r="W32" s="13">
        <v>9</v>
      </c>
      <c r="X32" s="13">
        <v>38</v>
      </c>
      <c r="Y32" s="13">
        <v>23</v>
      </c>
      <c r="Z32" s="15">
        <v>28</v>
      </c>
      <c r="AA32" s="14">
        <v>230</v>
      </c>
      <c r="AB32" s="13">
        <v>24</v>
      </c>
      <c r="AC32" s="13">
        <v>4</v>
      </c>
      <c r="AD32" s="13">
        <v>12</v>
      </c>
      <c r="AE32" s="13">
        <v>3</v>
      </c>
      <c r="AF32" s="15">
        <v>6</v>
      </c>
      <c r="AG32" s="14">
        <v>167</v>
      </c>
      <c r="AH32" s="13">
        <v>87</v>
      </c>
      <c r="AI32" s="13">
        <v>85</v>
      </c>
      <c r="AJ32" s="13">
        <v>82</v>
      </c>
      <c r="AK32" s="13">
        <v>52</v>
      </c>
      <c r="AL32" s="15">
        <v>35</v>
      </c>
      <c r="AM32" s="14">
        <v>254</v>
      </c>
      <c r="AN32" s="15">
        <v>0</v>
      </c>
    </row>
    <row r="33" spans="1:40" ht="15" customHeight="1" x14ac:dyDescent="0.3">
      <c r="A33" s="2" t="s">
        <v>329</v>
      </c>
      <c r="B33" s="9"/>
      <c r="C33" s="16">
        <v>0.13</v>
      </c>
      <c r="D33" s="19">
        <v>0.12</v>
      </c>
      <c r="E33" s="21">
        <v>0.15</v>
      </c>
      <c r="F33" s="17">
        <v>0.17</v>
      </c>
      <c r="G33" s="16">
        <v>0.15</v>
      </c>
      <c r="H33" s="16">
        <v>0.1</v>
      </c>
      <c r="I33" s="16">
        <v>0.15</v>
      </c>
      <c r="J33" s="16">
        <v>0.12</v>
      </c>
      <c r="K33" s="16">
        <v>0.14000000000000001</v>
      </c>
      <c r="L33" s="16">
        <v>0.16</v>
      </c>
      <c r="M33" s="16">
        <v>0.13</v>
      </c>
      <c r="N33" s="18">
        <v>0.13</v>
      </c>
      <c r="O33" s="17">
        <v>0.13</v>
      </c>
      <c r="P33" s="16">
        <v>0.14000000000000001</v>
      </c>
      <c r="Q33" s="16">
        <v>0.13</v>
      </c>
      <c r="R33" s="16">
        <v>0.12</v>
      </c>
      <c r="S33" s="16">
        <v>0.14000000000000001</v>
      </c>
      <c r="T33" s="16">
        <v>0.14000000000000001</v>
      </c>
      <c r="U33" s="16">
        <v>0.15</v>
      </c>
      <c r="V33" s="16">
        <v>0.23</v>
      </c>
      <c r="W33" s="16">
        <v>0.21</v>
      </c>
      <c r="X33" s="16">
        <v>0.18</v>
      </c>
      <c r="Y33" s="16">
        <v>0.15</v>
      </c>
      <c r="Z33" s="21">
        <v>0.08</v>
      </c>
      <c r="AA33" s="17">
        <v>0.14000000000000001</v>
      </c>
      <c r="AB33" s="16">
        <v>0.1</v>
      </c>
      <c r="AC33" s="16">
        <v>0.11</v>
      </c>
      <c r="AD33" s="16">
        <v>0.09</v>
      </c>
      <c r="AE33" s="20">
        <v>0.04</v>
      </c>
      <c r="AF33" s="18">
        <v>0.27</v>
      </c>
      <c r="AG33" s="17">
        <v>0.13</v>
      </c>
      <c r="AH33" s="16">
        <v>0.14000000000000001</v>
      </c>
      <c r="AI33" s="16">
        <v>0.14000000000000001</v>
      </c>
      <c r="AJ33" s="16">
        <v>0.13</v>
      </c>
      <c r="AK33" s="16">
        <v>0.15</v>
      </c>
      <c r="AL33" s="18">
        <v>0.12</v>
      </c>
      <c r="AM33" s="17">
        <v>0.13</v>
      </c>
      <c r="AN33" s="18">
        <v>0</v>
      </c>
    </row>
    <row r="34" spans="1:40" ht="15" customHeight="1" x14ac:dyDescent="0.3">
      <c r="A34" s="2" t="s">
        <v>329</v>
      </c>
      <c r="B34" s="9"/>
      <c r="C34" s="28"/>
      <c r="D34" s="29"/>
      <c r="E34" s="48" t="s">
        <v>377</v>
      </c>
      <c r="F34" s="29"/>
      <c r="G34" s="28"/>
      <c r="H34" s="28"/>
      <c r="I34" s="28"/>
      <c r="J34" s="28"/>
      <c r="K34" s="28"/>
      <c r="L34" s="28"/>
      <c r="M34" s="28"/>
      <c r="N34" s="30"/>
      <c r="O34" s="49" t="s">
        <v>389</v>
      </c>
      <c r="P34" s="47" t="s">
        <v>389</v>
      </c>
      <c r="Q34" s="28"/>
      <c r="R34" s="28"/>
      <c r="S34" s="28"/>
      <c r="T34" s="47" t="s">
        <v>389</v>
      </c>
      <c r="U34" s="47" t="s">
        <v>389</v>
      </c>
      <c r="V34" s="28"/>
      <c r="W34" s="47" t="s">
        <v>389</v>
      </c>
      <c r="X34" s="47" t="s">
        <v>389</v>
      </c>
      <c r="Y34" s="47" t="s">
        <v>389</v>
      </c>
      <c r="Z34" s="30"/>
      <c r="AA34" s="49" t="s">
        <v>381</v>
      </c>
      <c r="AB34" s="28"/>
      <c r="AC34" s="28"/>
      <c r="AD34" s="28"/>
      <c r="AE34" s="28"/>
      <c r="AF34" s="30"/>
      <c r="AG34" s="29"/>
      <c r="AH34" s="28"/>
      <c r="AI34" s="28"/>
      <c r="AJ34" s="28"/>
      <c r="AK34" s="28"/>
      <c r="AL34" s="30"/>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8900-000000000000}"/>
  </hyperlinks>
  <pageMargins left="0.7" right="0.7" top="0.75" bottom="0.75" header="0.3" footer="0.3"/>
  <headerFooter>
    <oddHeader>&amp;L&amp;"Aptos"&amp;12&amp;K000000 Classification: CONFIDENTIAL&amp;1#_x000D_</oddHeader>
  </headerFooter>
</worksheet>
</file>

<file path=xl/worksheets/sheet1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A00-000000000000}">
  <dimension ref="A1:AN37"/>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1532</v>
      </c>
    </row>
    <row r="4" spans="1:40" x14ac:dyDescent="0.3">
      <c r="A4" s="2" t="s">
        <v>329</v>
      </c>
      <c r="B4" s="2" t="s">
        <v>1533</v>
      </c>
    </row>
    <row r="5" spans="1:40" x14ac:dyDescent="0.3">
      <c r="A5" s="2" t="s">
        <v>329</v>
      </c>
      <c r="B5" s="2" t="s">
        <v>29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383</v>
      </c>
      <c r="M8" s="12" t="s">
        <v>384</v>
      </c>
      <c r="N8" s="11" t="s">
        <v>385</v>
      </c>
      <c r="O8" s="10" t="s">
        <v>377</v>
      </c>
      <c r="P8" s="12" t="s">
        <v>463</v>
      </c>
      <c r="Q8" s="12" t="s">
        <v>464</v>
      </c>
      <c r="R8" s="12" t="s">
        <v>465</v>
      </c>
      <c r="S8" s="12" t="s">
        <v>466</v>
      </c>
      <c r="T8" s="12" t="s">
        <v>382</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519</v>
      </c>
      <c r="D9" s="14">
        <v>333</v>
      </c>
      <c r="E9" s="15">
        <v>186</v>
      </c>
      <c r="F9" s="14">
        <v>49</v>
      </c>
      <c r="G9" s="13">
        <v>76</v>
      </c>
      <c r="H9" s="13">
        <v>67</v>
      </c>
      <c r="I9" s="13">
        <v>68</v>
      </c>
      <c r="J9" s="13">
        <v>90</v>
      </c>
      <c r="K9" s="13">
        <v>169</v>
      </c>
      <c r="L9" s="13">
        <v>125</v>
      </c>
      <c r="M9" s="13">
        <v>135</v>
      </c>
      <c r="N9" s="15">
        <v>259</v>
      </c>
      <c r="O9" s="14">
        <v>288</v>
      </c>
      <c r="P9" s="13">
        <v>94</v>
      </c>
      <c r="Q9" s="13">
        <v>46</v>
      </c>
      <c r="R9" s="13">
        <v>10</v>
      </c>
      <c r="S9" s="13">
        <v>28</v>
      </c>
      <c r="T9" s="13">
        <v>137</v>
      </c>
      <c r="U9" s="13">
        <v>32</v>
      </c>
      <c r="V9" s="13">
        <v>1</v>
      </c>
      <c r="W9" s="13">
        <v>7</v>
      </c>
      <c r="X9" s="13">
        <v>43</v>
      </c>
      <c r="Y9" s="13">
        <v>28</v>
      </c>
      <c r="Z9" s="15">
        <v>93</v>
      </c>
      <c r="AA9" s="14">
        <v>431</v>
      </c>
      <c r="AB9" s="13">
        <v>87</v>
      </c>
      <c r="AC9" s="13">
        <v>12</v>
      </c>
      <c r="AD9" s="13">
        <v>48</v>
      </c>
      <c r="AE9" s="13">
        <v>25</v>
      </c>
      <c r="AF9" s="15">
        <v>2</v>
      </c>
      <c r="AG9" s="14">
        <v>361</v>
      </c>
      <c r="AH9" s="13">
        <v>158</v>
      </c>
      <c r="AI9" s="13">
        <v>213</v>
      </c>
      <c r="AJ9" s="13">
        <v>148</v>
      </c>
      <c r="AK9" s="13">
        <v>98</v>
      </c>
      <c r="AL9" s="15">
        <v>60</v>
      </c>
      <c r="AM9" s="14">
        <v>519</v>
      </c>
      <c r="AN9" s="15">
        <v>0</v>
      </c>
    </row>
    <row r="10" spans="1:40" ht="15" customHeight="1" x14ac:dyDescent="0.3">
      <c r="A10" s="2" t="s">
        <v>329</v>
      </c>
      <c r="B10" s="9" t="s">
        <v>338</v>
      </c>
      <c r="C10" s="13">
        <v>506</v>
      </c>
      <c r="D10" s="14">
        <v>326</v>
      </c>
      <c r="E10" s="15">
        <v>180</v>
      </c>
      <c r="F10" s="14">
        <v>46</v>
      </c>
      <c r="G10" s="13">
        <v>70</v>
      </c>
      <c r="H10" s="13">
        <v>66</v>
      </c>
      <c r="I10" s="13">
        <v>68</v>
      </c>
      <c r="J10" s="13">
        <v>88</v>
      </c>
      <c r="K10" s="13">
        <v>168</v>
      </c>
      <c r="L10" s="13">
        <v>116</v>
      </c>
      <c r="M10" s="13">
        <v>133</v>
      </c>
      <c r="N10" s="15">
        <v>256</v>
      </c>
      <c r="O10" s="14">
        <v>281</v>
      </c>
      <c r="P10" s="13">
        <v>93</v>
      </c>
      <c r="Q10" s="13">
        <v>43</v>
      </c>
      <c r="R10" s="13">
        <v>8</v>
      </c>
      <c r="S10" s="13">
        <v>27</v>
      </c>
      <c r="T10" s="13">
        <v>133</v>
      </c>
      <c r="U10" s="13">
        <v>31</v>
      </c>
      <c r="V10" s="13">
        <v>1</v>
      </c>
      <c r="W10" s="13">
        <v>6</v>
      </c>
      <c r="X10" s="13">
        <v>43</v>
      </c>
      <c r="Y10" s="13">
        <v>25</v>
      </c>
      <c r="Z10" s="15">
        <v>97</v>
      </c>
      <c r="AA10" s="14">
        <v>420</v>
      </c>
      <c r="AB10" s="13">
        <v>86</v>
      </c>
      <c r="AC10" s="13">
        <v>11</v>
      </c>
      <c r="AD10" s="13">
        <v>50</v>
      </c>
      <c r="AE10" s="13">
        <v>22</v>
      </c>
      <c r="AF10" s="15">
        <v>3</v>
      </c>
      <c r="AG10" s="14">
        <v>350</v>
      </c>
      <c r="AH10" s="13">
        <v>156</v>
      </c>
      <c r="AI10" s="13">
        <v>192</v>
      </c>
      <c r="AJ10" s="13">
        <v>158</v>
      </c>
      <c r="AK10" s="13">
        <v>99</v>
      </c>
      <c r="AL10" s="15">
        <v>57</v>
      </c>
      <c r="AM10" s="14">
        <v>506</v>
      </c>
      <c r="AN10" s="15">
        <v>0</v>
      </c>
    </row>
    <row r="11" spans="1:40" ht="15" customHeight="1" x14ac:dyDescent="0.3">
      <c r="A11" s="2" t="s">
        <v>329</v>
      </c>
      <c r="B11" s="9" t="s">
        <v>909</v>
      </c>
      <c r="C11" s="13">
        <v>138</v>
      </c>
      <c r="D11" s="14">
        <v>93</v>
      </c>
      <c r="E11" s="15">
        <v>45</v>
      </c>
      <c r="F11" s="14">
        <v>11</v>
      </c>
      <c r="G11" s="13">
        <v>19</v>
      </c>
      <c r="H11" s="13">
        <v>23</v>
      </c>
      <c r="I11" s="13">
        <v>22</v>
      </c>
      <c r="J11" s="13">
        <v>15</v>
      </c>
      <c r="K11" s="13">
        <v>48</v>
      </c>
      <c r="L11" s="13">
        <v>30</v>
      </c>
      <c r="M11" s="13">
        <v>45</v>
      </c>
      <c r="N11" s="15">
        <v>63</v>
      </c>
      <c r="O11" s="14">
        <v>79</v>
      </c>
      <c r="P11" s="13">
        <v>22</v>
      </c>
      <c r="Q11" s="13">
        <v>12</v>
      </c>
      <c r="R11" s="13">
        <v>3</v>
      </c>
      <c r="S11" s="13">
        <v>8</v>
      </c>
      <c r="T11" s="13">
        <v>37</v>
      </c>
      <c r="U11" s="13">
        <v>10</v>
      </c>
      <c r="V11" s="13">
        <v>1</v>
      </c>
      <c r="W11" s="13">
        <v>1</v>
      </c>
      <c r="X11" s="13">
        <v>8</v>
      </c>
      <c r="Y11" s="13">
        <v>6</v>
      </c>
      <c r="Z11" s="15">
        <v>31</v>
      </c>
      <c r="AA11" s="14">
        <v>112</v>
      </c>
      <c r="AB11" s="13">
        <v>26</v>
      </c>
      <c r="AC11" s="13">
        <v>2</v>
      </c>
      <c r="AD11" s="13">
        <v>15</v>
      </c>
      <c r="AE11" s="13">
        <v>10</v>
      </c>
      <c r="AF11" s="15">
        <v>0</v>
      </c>
      <c r="AG11" s="14">
        <v>95</v>
      </c>
      <c r="AH11" s="13">
        <v>43</v>
      </c>
      <c r="AI11" s="13">
        <v>57</v>
      </c>
      <c r="AJ11" s="13">
        <v>38</v>
      </c>
      <c r="AK11" s="13">
        <v>27</v>
      </c>
      <c r="AL11" s="15">
        <v>16</v>
      </c>
      <c r="AM11" s="14">
        <v>138</v>
      </c>
      <c r="AN11" s="15">
        <v>0</v>
      </c>
    </row>
    <row r="12" spans="1:40" ht="15" customHeight="1" x14ac:dyDescent="0.3">
      <c r="A12" s="2" t="s">
        <v>329</v>
      </c>
      <c r="B12" s="9"/>
      <c r="C12" s="16">
        <v>0.27</v>
      </c>
      <c r="D12" s="17">
        <v>0.28000000000000003</v>
      </c>
      <c r="E12" s="18">
        <v>0.25</v>
      </c>
      <c r="F12" s="17">
        <v>0.24</v>
      </c>
      <c r="G12" s="16">
        <v>0.28000000000000003</v>
      </c>
      <c r="H12" s="16">
        <v>0.34</v>
      </c>
      <c r="I12" s="16">
        <v>0.33</v>
      </c>
      <c r="J12" s="20">
        <v>0.17</v>
      </c>
      <c r="K12" s="16">
        <v>0.28000000000000003</v>
      </c>
      <c r="L12" s="16">
        <v>0.26</v>
      </c>
      <c r="M12" s="16">
        <v>0.34</v>
      </c>
      <c r="N12" s="18">
        <v>0.24</v>
      </c>
      <c r="O12" s="17">
        <v>0.28000000000000003</v>
      </c>
      <c r="P12" s="16">
        <v>0.24</v>
      </c>
      <c r="Q12" s="16">
        <v>0.28000000000000003</v>
      </c>
      <c r="R12" s="16">
        <v>0.4</v>
      </c>
      <c r="S12" s="16">
        <v>0.28000000000000003</v>
      </c>
      <c r="T12" s="16">
        <v>0.28000000000000003</v>
      </c>
      <c r="U12" s="16">
        <v>0.32</v>
      </c>
      <c r="V12" s="16">
        <v>1</v>
      </c>
      <c r="W12" s="16">
        <v>0.13</v>
      </c>
      <c r="X12" s="16">
        <v>0.2</v>
      </c>
      <c r="Y12" s="16">
        <v>0.22</v>
      </c>
      <c r="Z12" s="18">
        <v>0.32</v>
      </c>
      <c r="AA12" s="17">
        <v>0.27</v>
      </c>
      <c r="AB12" s="16">
        <v>0.3</v>
      </c>
      <c r="AC12" s="16">
        <v>0.18</v>
      </c>
      <c r="AD12" s="16">
        <v>0.28999999999999998</v>
      </c>
      <c r="AE12" s="16">
        <v>0.43</v>
      </c>
      <c r="AF12" s="18">
        <v>0</v>
      </c>
      <c r="AG12" s="17">
        <v>0.27</v>
      </c>
      <c r="AH12" s="16">
        <v>0.27</v>
      </c>
      <c r="AI12" s="16">
        <v>0.3</v>
      </c>
      <c r="AJ12" s="16">
        <v>0.24</v>
      </c>
      <c r="AK12" s="16">
        <v>0.27</v>
      </c>
      <c r="AL12" s="18">
        <v>0.28000000000000003</v>
      </c>
      <c r="AM12" s="17">
        <v>0.27</v>
      </c>
      <c r="AN12" s="18">
        <v>0</v>
      </c>
    </row>
    <row r="13" spans="1:40" ht="15" customHeight="1" x14ac:dyDescent="0.3">
      <c r="A13" s="2" t="s">
        <v>329</v>
      </c>
      <c r="B13" s="9"/>
      <c r="D13" s="22"/>
      <c r="E13" s="9"/>
      <c r="F13" s="22"/>
      <c r="H13" s="12" t="s">
        <v>381</v>
      </c>
      <c r="I13" s="12" t="s">
        <v>381</v>
      </c>
      <c r="K13" s="12" t="s">
        <v>381</v>
      </c>
      <c r="M13" s="12" t="s">
        <v>381</v>
      </c>
      <c r="N13" s="9"/>
      <c r="O13" s="22"/>
      <c r="Z13" s="9"/>
      <c r="AA13" s="22"/>
      <c r="AF13" s="9"/>
      <c r="AG13" s="22"/>
      <c r="AL13" s="9"/>
      <c r="AM13" s="22"/>
      <c r="AN13" s="9"/>
    </row>
    <row r="14" spans="1:40" ht="15" customHeight="1" x14ac:dyDescent="0.3">
      <c r="A14" s="2" t="s">
        <v>329</v>
      </c>
      <c r="B14" s="9" t="s">
        <v>922</v>
      </c>
      <c r="C14" s="13">
        <v>191</v>
      </c>
      <c r="D14" s="14">
        <v>128</v>
      </c>
      <c r="E14" s="15">
        <v>63</v>
      </c>
      <c r="F14" s="14">
        <v>28</v>
      </c>
      <c r="G14" s="13">
        <v>22</v>
      </c>
      <c r="H14" s="13">
        <v>20</v>
      </c>
      <c r="I14" s="13">
        <v>22</v>
      </c>
      <c r="J14" s="13">
        <v>43</v>
      </c>
      <c r="K14" s="13">
        <v>56</v>
      </c>
      <c r="L14" s="13">
        <v>50</v>
      </c>
      <c r="M14" s="13">
        <v>42</v>
      </c>
      <c r="N14" s="15">
        <v>99</v>
      </c>
      <c r="O14" s="14">
        <v>96</v>
      </c>
      <c r="P14" s="13">
        <v>36</v>
      </c>
      <c r="Q14" s="13">
        <v>17</v>
      </c>
      <c r="R14" s="13">
        <v>4</v>
      </c>
      <c r="S14" s="13">
        <v>11</v>
      </c>
      <c r="T14" s="13">
        <v>60</v>
      </c>
      <c r="U14" s="13">
        <v>11</v>
      </c>
      <c r="V14" s="13">
        <v>0</v>
      </c>
      <c r="W14" s="13">
        <v>3</v>
      </c>
      <c r="X14" s="13">
        <v>9</v>
      </c>
      <c r="Y14" s="13">
        <v>11</v>
      </c>
      <c r="Z14" s="15">
        <v>31</v>
      </c>
      <c r="AA14" s="14">
        <v>164</v>
      </c>
      <c r="AB14" s="13">
        <v>27</v>
      </c>
      <c r="AC14" s="13">
        <v>5</v>
      </c>
      <c r="AD14" s="13">
        <v>14</v>
      </c>
      <c r="AE14" s="13">
        <v>7</v>
      </c>
      <c r="AF14" s="15">
        <v>2</v>
      </c>
      <c r="AG14" s="14">
        <v>136</v>
      </c>
      <c r="AH14" s="13">
        <v>56</v>
      </c>
      <c r="AI14" s="13">
        <v>70</v>
      </c>
      <c r="AJ14" s="13">
        <v>66</v>
      </c>
      <c r="AK14" s="13">
        <v>39</v>
      </c>
      <c r="AL14" s="15">
        <v>16</v>
      </c>
      <c r="AM14" s="14">
        <v>191</v>
      </c>
      <c r="AN14" s="15">
        <v>0</v>
      </c>
    </row>
    <row r="15" spans="1:40" ht="15" customHeight="1" x14ac:dyDescent="0.3">
      <c r="A15" s="2" t="s">
        <v>329</v>
      </c>
      <c r="B15" s="9"/>
      <c r="C15" s="16">
        <v>0.38</v>
      </c>
      <c r="D15" s="17">
        <v>0.39</v>
      </c>
      <c r="E15" s="18">
        <v>0.35</v>
      </c>
      <c r="F15" s="19">
        <v>0.6</v>
      </c>
      <c r="G15" s="16">
        <v>0.32</v>
      </c>
      <c r="H15" s="16">
        <v>0.31</v>
      </c>
      <c r="I15" s="16">
        <v>0.33</v>
      </c>
      <c r="J15" s="20">
        <v>0.48</v>
      </c>
      <c r="K15" s="16">
        <v>0.33</v>
      </c>
      <c r="L15" s="16">
        <v>0.43</v>
      </c>
      <c r="M15" s="16">
        <v>0.32</v>
      </c>
      <c r="N15" s="18">
        <v>0.39</v>
      </c>
      <c r="O15" s="17">
        <v>0.34</v>
      </c>
      <c r="P15" s="16">
        <v>0.39</v>
      </c>
      <c r="Q15" s="16">
        <v>0.39</v>
      </c>
      <c r="R15" s="16">
        <v>0.5</v>
      </c>
      <c r="S15" s="16">
        <v>0.4</v>
      </c>
      <c r="T15" s="20">
        <v>0.45</v>
      </c>
      <c r="U15" s="16">
        <v>0.35</v>
      </c>
      <c r="V15" s="16">
        <v>0</v>
      </c>
      <c r="W15" s="16">
        <v>0.42</v>
      </c>
      <c r="X15" s="20">
        <v>0.21</v>
      </c>
      <c r="Y15" s="16">
        <v>0.43</v>
      </c>
      <c r="Z15" s="18">
        <v>0.32</v>
      </c>
      <c r="AA15" s="17">
        <v>0.39</v>
      </c>
      <c r="AB15" s="16">
        <v>0.32</v>
      </c>
      <c r="AC15" s="16">
        <v>0.5</v>
      </c>
      <c r="AD15" s="16">
        <v>0.27</v>
      </c>
      <c r="AE15" s="16">
        <v>0.28999999999999998</v>
      </c>
      <c r="AF15" s="18">
        <v>0.54</v>
      </c>
      <c r="AG15" s="17">
        <v>0.39</v>
      </c>
      <c r="AH15" s="16">
        <v>0.36</v>
      </c>
      <c r="AI15" s="16">
        <v>0.36</v>
      </c>
      <c r="AJ15" s="16">
        <v>0.42</v>
      </c>
      <c r="AK15" s="16">
        <v>0.4</v>
      </c>
      <c r="AL15" s="18">
        <v>0.28999999999999998</v>
      </c>
      <c r="AM15" s="17">
        <v>0.38</v>
      </c>
      <c r="AN15" s="18">
        <v>0</v>
      </c>
    </row>
    <row r="16" spans="1:40" ht="15" customHeight="1" x14ac:dyDescent="0.3">
      <c r="A16" s="2" t="s">
        <v>329</v>
      </c>
      <c r="B16" s="9"/>
      <c r="D16" s="22"/>
      <c r="E16" s="9"/>
      <c r="F16" s="10" t="s">
        <v>1534</v>
      </c>
      <c r="J16" s="12" t="s">
        <v>1535</v>
      </c>
      <c r="N16" s="9"/>
      <c r="O16" s="22"/>
      <c r="T16" s="12" t="s">
        <v>680</v>
      </c>
      <c r="Z16" s="9"/>
      <c r="AA16" s="22"/>
      <c r="AF16" s="9"/>
      <c r="AG16" s="22"/>
      <c r="AL16" s="9"/>
      <c r="AM16" s="22"/>
      <c r="AN16" s="9"/>
    </row>
    <row r="17" spans="1:40" ht="15" customHeight="1" x14ac:dyDescent="0.3">
      <c r="A17" s="2" t="s">
        <v>329</v>
      </c>
      <c r="B17" s="9" t="s">
        <v>930</v>
      </c>
      <c r="C17" s="13">
        <v>120</v>
      </c>
      <c r="D17" s="14">
        <v>69</v>
      </c>
      <c r="E17" s="15">
        <v>51</v>
      </c>
      <c r="F17" s="14">
        <v>4</v>
      </c>
      <c r="G17" s="13">
        <v>16</v>
      </c>
      <c r="H17" s="13">
        <v>16</v>
      </c>
      <c r="I17" s="13">
        <v>15</v>
      </c>
      <c r="J17" s="13">
        <v>24</v>
      </c>
      <c r="K17" s="13">
        <v>46</v>
      </c>
      <c r="L17" s="13">
        <v>20</v>
      </c>
      <c r="M17" s="13">
        <v>31</v>
      </c>
      <c r="N17" s="15">
        <v>69</v>
      </c>
      <c r="O17" s="14">
        <v>71</v>
      </c>
      <c r="P17" s="13">
        <v>24</v>
      </c>
      <c r="Q17" s="13">
        <v>12</v>
      </c>
      <c r="R17" s="13">
        <v>0</v>
      </c>
      <c r="S17" s="13">
        <v>7</v>
      </c>
      <c r="T17" s="13">
        <v>25</v>
      </c>
      <c r="U17" s="13">
        <v>7</v>
      </c>
      <c r="V17" s="13">
        <v>0</v>
      </c>
      <c r="W17" s="13">
        <v>2</v>
      </c>
      <c r="X17" s="13">
        <v>13</v>
      </c>
      <c r="Y17" s="13">
        <v>5</v>
      </c>
      <c r="Z17" s="15">
        <v>24</v>
      </c>
      <c r="AA17" s="14">
        <v>94</v>
      </c>
      <c r="AB17" s="13">
        <v>26</v>
      </c>
      <c r="AC17" s="13">
        <v>2</v>
      </c>
      <c r="AD17" s="13">
        <v>18</v>
      </c>
      <c r="AE17" s="13">
        <v>4</v>
      </c>
      <c r="AF17" s="15">
        <v>2</v>
      </c>
      <c r="AG17" s="14">
        <v>86</v>
      </c>
      <c r="AH17" s="13">
        <v>34</v>
      </c>
      <c r="AI17" s="13">
        <v>49</v>
      </c>
      <c r="AJ17" s="13">
        <v>36</v>
      </c>
      <c r="AK17" s="13">
        <v>22</v>
      </c>
      <c r="AL17" s="15">
        <v>12</v>
      </c>
      <c r="AM17" s="14">
        <v>120</v>
      </c>
      <c r="AN17" s="15">
        <v>0</v>
      </c>
    </row>
    <row r="18" spans="1:40" ht="15" customHeight="1" x14ac:dyDescent="0.3">
      <c r="A18" s="2" t="s">
        <v>329</v>
      </c>
      <c r="B18" s="9"/>
      <c r="C18" s="16">
        <v>0.24</v>
      </c>
      <c r="D18" s="17">
        <v>0.21</v>
      </c>
      <c r="E18" s="18">
        <v>0.28000000000000003</v>
      </c>
      <c r="F18" s="19">
        <v>0.08</v>
      </c>
      <c r="G18" s="16">
        <v>0.23</v>
      </c>
      <c r="H18" s="16">
        <v>0.25</v>
      </c>
      <c r="I18" s="16">
        <v>0.22</v>
      </c>
      <c r="J18" s="16">
        <v>0.27</v>
      </c>
      <c r="K18" s="16">
        <v>0.27</v>
      </c>
      <c r="L18" s="20">
        <v>0.17</v>
      </c>
      <c r="M18" s="16">
        <v>0.23</v>
      </c>
      <c r="N18" s="18">
        <v>0.27</v>
      </c>
      <c r="O18" s="17">
        <v>0.25</v>
      </c>
      <c r="P18" s="16">
        <v>0.26</v>
      </c>
      <c r="Q18" s="16">
        <v>0.28000000000000003</v>
      </c>
      <c r="R18" s="16">
        <v>0</v>
      </c>
      <c r="S18" s="16">
        <v>0.26</v>
      </c>
      <c r="T18" s="16">
        <v>0.19</v>
      </c>
      <c r="U18" s="16">
        <v>0.24</v>
      </c>
      <c r="V18" s="16">
        <v>0</v>
      </c>
      <c r="W18" s="16">
        <v>0.3</v>
      </c>
      <c r="X18" s="16">
        <v>0.32</v>
      </c>
      <c r="Y18" s="16">
        <v>0.21</v>
      </c>
      <c r="Z18" s="18">
        <v>0.25</v>
      </c>
      <c r="AA18" s="17">
        <v>0.22</v>
      </c>
      <c r="AB18" s="16">
        <v>0.3</v>
      </c>
      <c r="AC18" s="16">
        <v>0.23</v>
      </c>
      <c r="AD18" s="20">
        <v>0.36</v>
      </c>
      <c r="AE18" s="16">
        <v>0.19</v>
      </c>
      <c r="AF18" s="18">
        <v>0.46</v>
      </c>
      <c r="AG18" s="17">
        <v>0.24</v>
      </c>
      <c r="AH18" s="16">
        <v>0.22</v>
      </c>
      <c r="AI18" s="16">
        <v>0.26</v>
      </c>
      <c r="AJ18" s="16">
        <v>0.23</v>
      </c>
      <c r="AK18" s="16">
        <v>0.23</v>
      </c>
      <c r="AL18" s="18">
        <v>0.21</v>
      </c>
      <c r="AM18" s="17">
        <v>0.24</v>
      </c>
      <c r="AN18" s="18">
        <v>0</v>
      </c>
    </row>
    <row r="19" spans="1:40" ht="15" customHeight="1" x14ac:dyDescent="0.3">
      <c r="A19" s="2" t="s">
        <v>329</v>
      </c>
      <c r="B19" s="9"/>
      <c r="D19" s="22"/>
      <c r="E19" s="9"/>
      <c r="F19" s="22"/>
      <c r="G19" s="12" t="s">
        <v>377</v>
      </c>
      <c r="H19" s="12" t="s">
        <v>377</v>
      </c>
      <c r="I19" s="12" t="s">
        <v>377</v>
      </c>
      <c r="J19" s="12" t="s">
        <v>377</v>
      </c>
      <c r="K19" s="12" t="s">
        <v>432</v>
      </c>
      <c r="M19" s="12" t="s">
        <v>377</v>
      </c>
      <c r="N19" s="11" t="s">
        <v>432</v>
      </c>
      <c r="O19" s="22"/>
      <c r="Z19" s="9"/>
      <c r="AA19" s="22"/>
      <c r="AD19" s="12" t="s">
        <v>377</v>
      </c>
      <c r="AF19" s="9"/>
      <c r="AG19" s="22"/>
      <c r="AL19" s="9"/>
      <c r="AM19" s="22"/>
      <c r="AN19" s="9"/>
    </row>
    <row r="20" spans="1:40" ht="15" customHeight="1" x14ac:dyDescent="0.3">
      <c r="A20" s="2" t="s">
        <v>329</v>
      </c>
      <c r="B20" s="9" t="s">
        <v>940</v>
      </c>
      <c r="C20" s="13">
        <v>36</v>
      </c>
      <c r="D20" s="14">
        <v>22</v>
      </c>
      <c r="E20" s="15">
        <v>13</v>
      </c>
      <c r="F20" s="14">
        <v>3</v>
      </c>
      <c r="G20" s="13">
        <v>7</v>
      </c>
      <c r="H20" s="13">
        <v>5</v>
      </c>
      <c r="I20" s="13">
        <v>4</v>
      </c>
      <c r="J20" s="13">
        <v>4</v>
      </c>
      <c r="K20" s="13">
        <v>12</v>
      </c>
      <c r="L20" s="13">
        <v>10</v>
      </c>
      <c r="M20" s="13">
        <v>10</v>
      </c>
      <c r="N20" s="15">
        <v>16</v>
      </c>
      <c r="O20" s="14">
        <v>22</v>
      </c>
      <c r="P20" s="13">
        <v>7</v>
      </c>
      <c r="Q20" s="13">
        <v>2</v>
      </c>
      <c r="R20" s="13">
        <v>0</v>
      </c>
      <c r="S20" s="13">
        <v>1</v>
      </c>
      <c r="T20" s="13">
        <v>7</v>
      </c>
      <c r="U20" s="13">
        <v>2</v>
      </c>
      <c r="V20" s="13">
        <v>0</v>
      </c>
      <c r="W20" s="13">
        <v>0</v>
      </c>
      <c r="X20" s="13">
        <v>7</v>
      </c>
      <c r="Y20" s="13">
        <v>3</v>
      </c>
      <c r="Z20" s="15">
        <v>7</v>
      </c>
      <c r="AA20" s="14">
        <v>30</v>
      </c>
      <c r="AB20" s="13">
        <v>5</v>
      </c>
      <c r="AC20" s="13">
        <v>1</v>
      </c>
      <c r="AD20" s="13">
        <v>4</v>
      </c>
      <c r="AE20" s="13">
        <v>1</v>
      </c>
      <c r="AF20" s="15">
        <v>0</v>
      </c>
      <c r="AG20" s="14">
        <v>25</v>
      </c>
      <c r="AH20" s="13">
        <v>10</v>
      </c>
      <c r="AI20" s="13">
        <v>11</v>
      </c>
      <c r="AJ20" s="13">
        <v>14</v>
      </c>
      <c r="AK20" s="13">
        <v>6</v>
      </c>
      <c r="AL20" s="15">
        <v>4</v>
      </c>
      <c r="AM20" s="14">
        <v>36</v>
      </c>
      <c r="AN20" s="15">
        <v>0</v>
      </c>
    </row>
    <row r="21" spans="1:40" ht="15" customHeight="1" x14ac:dyDescent="0.3">
      <c r="A21" s="2" t="s">
        <v>329</v>
      </c>
      <c r="B21" s="9"/>
      <c r="C21" s="16">
        <v>7.0000000000000007E-2</v>
      </c>
      <c r="D21" s="17">
        <v>7.0000000000000007E-2</v>
      </c>
      <c r="E21" s="18">
        <v>7.0000000000000007E-2</v>
      </c>
      <c r="F21" s="17">
        <v>0.06</v>
      </c>
      <c r="G21" s="16">
        <v>0.1</v>
      </c>
      <c r="H21" s="16">
        <v>0.08</v>
      </c>
      <c r="I21" s="16">
        <v>0.06</v>
      </c>
      <c r="J21" s="16">
        <v>0.04</v>
      </c>
      <c r="K21" s="16">
        <v>7.0000000000000007E-2</v>
      </c>
      <c r="L21" s="16">
        <v>0.08</v>
      </c>
      <c r="M21" s="16">
        <v>7.0000000000000007E-2</v>
      </c>
      <c r="N21" s="18">
        <v>0.06</v>
      </c>
      <c r="O21" s="17">
        <v>0.08</v>
      </c>
      <c r="P21" s="16">
        <v>7.0000000000000007E-2</v>
      </c>
      <c r="Q21" s="16">
        <v>0.05</v>
      </c>
      <c r="R21" s="16">
        <v>0</v>
      </c>
      <c r="S21" s="16">
        <v>0.03</v>
      </c>
      <c r="T21" s="16">
        <v>0.05</v>
      </c>
      <c r="U21" s="16">
        <v>7.0000000000000007E-2</v>
      </c>
      <c r="V21" s="16">
        <v>0</v>
      </c>
      <c r="W21" s="16">
        <v>0</v>
      </c>
      <c r="X21" s="20">
        <v>0.17</v>
      </c>
      <c r="Y21" s="16">
        <v>0.11</v>
      </c>
      <c r="Z21" s="18">
        <v>7.0000000000000007E-2</v>
      </c>
      <c r="AA21" s="17">
        <v>7.0000000000000007E-2</v>
      </c>
      <c r="AB21" s="16">
        <v>0.06</v>
      </c>
      <c r="AC21" s="16">
        <v>0.08</v>
      </c>
      <c r="AD21" s="16">
        <v>7.0000000000000007E-2</v>
      </c>
      <c r="AE21" s="16">
        <v>0.05</v>
      </c>
      <c r="AF21" s="18">
        <v>0</v>
      </c>
      <c r="AG21" s="17">
        <v>7.0000000000000007E-2</v>
      </c>
      <c r="AH21" s="16">
        <v>7.0000000000000007E-2</v>
      </c>
      <c r="AI21" s="16">
        <v>0.06</v>
      </c>
      <c r="AJ21" s="16">
        <v>0.09</v>
      </c>
      <c r="AK21" s="16">
        <v>0.06</v>
      </c>
      <c r="AL21" s="18">
        <v>0.08</v>
      </c>
      <c r="AM21" s="17">
        <v>7.0000000000000007E-2</v>
      </c>
      <c r="AN21" s="18">
        <v>0</v>
      </c>
    </row>
    <row r="22" spans="1:40" ht="15" customHeight="1" x14ac:dyDescent="0.3">
      <c r="A22" s="2" t="s">
        <v>329</v>
      </c>
      <c r="B22" s="9"/>
      <c r="D22" s="22"/>
      <c r="E22" s="9"/>
      <c r="F22" s="22"/>
      <c r="N22" s="9"/>
      <c r="O22" s="22"/>
      <c r="X22" s="12" t="s">
        <v>419</v>
      </c>
      <c r="Z22" s="9"/>
      <c r="AA22" s="22"/>
      <c r="AF22" s="9"/>
      <c r="AG22" s="22"/>
      <c r="AL22" s="9"/>
      <c r="AM22" s="22"/>
      <c r="AN22" s="9"/>
    </row>
    <row r="23" spans="1:40" ht="15" customHeight="1" x14ac:dyDescent="0.3">
      <c r="A23" s="2" t="s">
        <v>329</v>
      </c>
      <c r="B23" s="9" t="s">
        <v>950</v>
      </c>
      <c r="C23" s="13">
        <v>17</v>
      </c>
      <c r="D23" s="14">
        <v>12</v>
      </c>
      <c r="E23" s="15">
        <v>5</v>
      </c>
      <c r="F23" s="14">
        <v>1</v>
      </c>
      <c r="G23" s="13">
        <v>4</v>
      </c>
      <c r="H23" s="13">
        <v>1</v>
      </c>
      <c r="I23" s="13">
        <v>3</v>
      </c>
      <c r="J23" s="13">
        <v>4</v>
      </c>
      <c r="K23" s="13">
        <v>4</v>
      </c>
      <c r="L23" s="13">
        <v>5</v>
      </c>
      <c r="M23" s="13">
        <v>4</v>
      </c>
      <c r="N23" s="15">
        <v>8</v>
      </c>
      <c r="O23" s="14">
        <v>10</v>
      </c>
      <c r="P23" s="13">
        <v>3</v>
      </c>
      <c r="Q23" s="13">
        <v>0</v>
      </c>
      <c r="R23" s="13">
        <v>0</v>
      </c>
      <c r="S23" s="13">
        <v>1</v>
      </c>
      <c r="T23" s="13">
        <v>4</v>
      </c>
      <c r="U23" s="13">
        <v>1</v>
      </c>
      <c r="V23" s="13">
        <v>0</v>
      </c>
      <c r="W23" s="13">
        <v>1</v>
      </c>
      <c r="X23" s="13">
        <v>3</v>
      </c>
      <c r="Y23" s="13">
        <v>1</v>
      </c>
      <c r="Z23" s="15">
        <v>3</v>
      </c>
      <c r="AA23" s="14">
        <v>16</v>
      </c>
      <c r="AB23" s="13">
        <v>1</v>
      </c>
      <c r="AC23" s="13">
        <v>0</v>
      </c>
      <c r="AD23" s="13">
        <v>0</v>
      </c>
      <c r="AE23" s="13">
        <v>1</v>
      </c>
      <c r="AF23" s="15">
        <v>0</v>
      </c>
      <c r="AG23" s="14">
        <v>6</v>
      </c>
      <c r="AH23" s="13">
        <v>11</v>
      </c>
      <c r="AI23" s="13">
        <v>2</v>
      </c>
      <c r="AJ23" s="13">
        <v>4</v>
      </c>
      <c r="AK23" s="13">
        <v>4</v>
      </c>
      <c r="AL23" s="15">
        <v>7</v>
      </c>
      <c r="AM23" s="14">
        <v>17</v>
      </c>
      <c r="AN23" s="15">
        <v>0</v>
      </c>
    </row>
    <row r="24" spans="1:40" ht="15" customHeight="1" x14ac:dyDescent="0.3">
      <c r="A24" s="2" t="s">
        <v>329</v>
      </c>
      <c r="B24" s="9"/>
      <c r="C24" s="16">
        <v>0.03</v>
      </c>
      <c r="D24" s="17">
        <v>0.04</v>
      </c>
      <c r="E24" s="18">
        <v>0.03</v>
      </c>
      <c r="F24" s="17">
        <v>0.02</v>
      </c>
      <c r="G24" s="16">
        <v>0.06</v>
      </c>
      <c r="H24" s="16">
        <v>0.01</v>
      </c>
      <c r="I24" s="16">
        <v>0.05</v>
      </c>
      <c r="J24" s="16">
        <v>0.04</v>
      </c>
      <c r="K24" s="16">
        <v>0.02</v>
      </c>
      <c r="L24" s="16">
        <v>0.04</v>
      </c>
      <c r="M24" s="16">
        <v>0.03</v>
      </c>
      <c r="N24" s="18">
        <v>0.03</v>
      </c>
      <c r="O24" s="17">
        <v>0.04</v>
      </c>
      <c r="P24" s="16">
        <v>0.03</v>
      </c>
      <c r="Q24" s="16">
        <v>0</v>
      </c>
      <c r="R24" s="16">
        <v>0</v>
      </c>
      <c r="S24" s="16">
        <v>0.03</v>
      </c>
      <c r="T24" s="16">
        <v>0.03</v>
      </c>
      <c r="U24" s="16">
        <v>0.03</v>
      </c>
      <c r="V24" s="16">
        <v>0</v>
      </c>
      <c r="W24" s="16">
        <v>0.15</v>
      </c>
      <c r="X24" s="16">
        <v>0.08</v>
      </c>
      <c r="Y24" s="16">
        <v>0.04</v>
      </c>
      <c r="Z24" s="18">
        <v>0.03</v>
      </c>
      <c r="AA24" s="17">
        <v>0.04</v>
      </c>
      <c r="AB24" s="16">
        <v>0.01</v>
      </c>
      <c r="AC24" s="16">
        <v>0</v>
      </c>
      <c r="AD24" s="16">
        <v>0</v>
      </c>
      <c r="AE24" s="16">
        <v>0.04</v>
      </c>
      <c r="AF24" s="18">
        <v>0</v>
      </c>
      <c r="AG24" s="19">
        <v>0.02</v>
      </c>
      <c r="AH24" s="20">
        <v>7.0000000000000007E-2</v>
      </c>
      <c r="AI24" s="20">
        <v>0.01</v>
      </c>
      <c r="AJ24" s="16">
        <v>0.03</v>
      </c>
      <c r="AK24" s="16">
        <v>0.04</v>
      </c>
      <c r="AL24" s="21">
        <v>0.12</v>
      </c>
      <c r="AM24" s="17">
        <v>0.03</v>
      </c>
      <c r="AN24" s="18">
        <v>0</v>
      </c>
    </row>
    <row r="25" spans="1:40" ht="15" customHeight="1" x14ac:dyDescent="0.3">
      <c r="A25" s="2" t="s">
        <v>329</v>
      </c>
      <c r="B25" s="9"/>
      <c r="D25" s="22"/>
      <c r="E25" s="9"/>
      <c r="F25" s="22"/>
      <c r="N25" s="9"/>
      <c r="O25" s="22"/>
      <c r="Z25" s="9"/>
      <c r="AA25" s="22"/>
      <c r="AF25" s="9"/>
      <c r="AG25" s="22"/>
      <c r="AH25" s="12" t="s">
        <v>413</v>
      </c>
      <c r="AL25" s="11" t="s">
        <v>420</v>
      </c>
      <c r="AM25" s="22"/>
      <c r="AN25" s="9"/>
    </row>
    <row r="26" spans="1:40" ht="15" customHeight="1" x14ac:dyDescent="0.3">
      <c r="A26" s="2" t="s">
        <v>329</v>
      </c>
      <c r="B26" s="9" t="s">
        <v>774</v>
      </c>
      <c r="C26" s="13">
        <v>4</v>
      </c>
      <c r="D26" s="14">
        <v>2</v>
      </c>
      <c r="E26" s="15">
        <v>3</v>
      </c>
      <c r="F26" s="14">
        <v>0</v>
      </c>
      <c r="G26" s="13">
        <v>2</v>
      </c>
      <c r="H26" s="13">
        <v>0</v>
      </c>
      <c r="I26" s="13">
        <v>1</v>
      </c>
      <c r="J26" s="13">
        <v>0</v>
      </c>
      <c r="K26" s="13">
        <v>2</v>
      </c>
      <c r="L26" s="13">
        <v>2</v>
      </c>
      <c r="M26" s="13">
        <v>1</v>
      </c>
      <c r="N26" s="15">
        <v>2</v>
      </c>
      <c r="O26" s="14">
        <v>3</v>
      </c>
      <c r="P26" s="13">
        <v>1</v>
      </c>
      <c r="Q26" s="13">
        <v>0</v>
      </c>
      <c r="R26" s="13">
        <v>1</v>
      </c>
      <c r="S26" s="13">
        <v>0</v>
      </c>
      <c r="T26" s="13">
        <v>1</v>
      </c>
      <c r="U26" s="13">
        <v>0</v>
      </c>
      <c r="V26" s="13">
        <v>0</v>
      </c>
      <c r="W26" s="13">
        <v>0</v>
      </c>
      <c r="X26" s="13">
        <v>1</v>
      </c>
      <c r="Y26" s="13">
        <v>0</v>
      </c>
      <c r="Z26" s="15">
        <v>1</v>
      </c>
      <c r="AA26" s="14">
        <v>4</v>
      </c>
      <c r="AB26" s="13">
        <v>0</v>
      </c>
      <c r="AC26" s="13">
        <v>0</v>
      </c>
      <c r="AD26" s="13">
        <v>0</v>
      </c>
      <c r="AE26" s="13">
        <v>0</v>
      </c>
      <c r="AF26" s="15">
        <v>0</v>
      </c>
      <c r="AG26" s="14">
        <v>3</v>
      </c>
      <c r="AH26" s="13">
        <v>2</v>
      </c>
      <c r="AI26" s="13">
        <v>3</v>
      </c>
      <c r="AJ26" s="13">
        <v>0</v>
      </c>
      <c r="AK26" s="13">
        <v>1</v>
      </c>
      <c r="AL26" s="15">
        <v>1</v>
      </c>
      <c r="AM26" s="14">
        <v>4</v>
      </c>
      <c r="AN26" s="15">
        <v>0</v>
      </c>
    </row>
    <row r="27" spans="1:40" ht="15" customHeight="1" x14ac:dyDescent="0.3">
      <c r="A27" s="2" t="s">
        <v>329</v>
      </c>
      <c r="B27" s="9"/>
      <c r="C27" s="16">
        <v>0.01</v>
      </c>
      <c r="D27" s="17">
        <v>0.01</v>
      </c>
      <c r="E27" s="18">
        <v>0.01</v>
      </c>
      <c r="F27" s="17">
        <v>0</v>
      </c>
      <c r="G27" s="16">
        <v>0.03</v>
      </c>
      <c r="H27" s="16">
        <v>0</v>
      </c>
      <c r="I27" s="16">
        <v>0.01</v>
      </c>
      <c r="J27" s="16">
        <v>0</v>
      </c>
      <c r="K27" s="16">
        <v>0.01</v>
      </c>
      <c r="L27" s="16">
        <v>0.02</v>
      </c>
      <c r="M27" s="16">
        <v>0.01</v>
      </c>
      <c r="N27" s="18">
        <v>0.01</v>
      </c>
      <c r="O27" s="17">
        <v>0.01</v>
      </c>
      <c r="P27" s="16">
        <v>0.01</v>
      </c>
      <c r="Q27" s="16">
        <v>0</v>
      </c>
      <c r="R27" s="16">
        <v>0.1</v>
      </c>
      <c r="S27" s="16">
        <v>0</v>
      </c>
      <c r="T27" s="16">
        <v>0.01</v>
      </c>
      <c r="U27" s="16">
        <v>0</v>
      </c>
      <c r="V27" s="16">
        <v>0</v>
      </c>
      <c r="W27" s="16">
        <v>0</v>
      </c>
      <c r="X27" s="16">
        <v>0.02</v>
      </c>
      <c r="Y27" s="16">
        <v>0</v>
      </c>
      <c r="Z27" s="18">
        <v>0.01</v>
      </c>
      <c r="AA27" s="17">
        <v>0.01</v>
      </c>
      <c r="AB27" s="16">
        <v>0</v>
      </c>
      <c r="AC27" s="16">
        <v>0</v>
      </c>
      <c r="AD27" s="16">
        <v>0</v>
      </c>
      <c r="AE27" s="16">
        <v>0</v>
      </c>
      <c r="AF27" s="18">
        <v>0</v>
      </c>
      <c r="AG27" s="17">
        <v>0.01</v>
      </c>
      <c r="AH27" s="16">
        <v>0.01</v>
      </c>
      <c r="AI27" s="16">
        <v>0.01</v>
      </c>
      <c r="AJ27" s="16">
        <v>0</v>
      </c>
      <c r="AK27" s="16">
        <v>0.01</v>
      </c>
      <c r="AL27" s="18">
        <v>0.02</v>
      </c>
      <c r="AM27" s="17">
        <v>0.01</v>
      </c>
      <c r="AN27" s="18">
        <v>0</v>
      </c>
    </row>
    <row r="28" spans="1:40" ht="15" customHeight="1" x14ac:dyDescent="0.3">
      <c r="A28" s="2" t="s">
        <v>329</v>
      </c>
      <c r="B28" s="9" t="s">
        <v>960</v>
      </c>
      <c r="C28" s="13">
        <v>329</v>
      </c>
      <c r="D28" s="14">
        <v>221</v>
      </c>
      <c r="E28" s="15">
        <v>108</v>
      </c>
      <c r="F28" s="14">
        <v>39</v>
      </c>
      <c r="G28" s="13">
        <v>42</v>
      </c>
      <c r="H28" s="13">
        <v>43</v>
      </c>
      <c r="I28" s="13">
        <v>44</v>
      </c>
      <c r="J28" s="13">
        <v>57</v>
      </c>
      <c r="K28" s="13">
        <v>104</v>
      </c>
      <c r="L28" s="13">
        <v>80</v>
      </c>
      <c r="M28" s="13">
        <v>87</v>
      </c>
      <c r="N28" s="15">
        <v>161</v>
      </c>
      <c r="O28" s="14">
        <v>175</v>
      </c>
      <c r="P28" s="13">
        <v>58</v>
      </c>
      <c r="Q28" s="13">
        <v>29</v>
      </c>
      <c r="R28" s="13">
        <v>8</v>
      </c>
      <c r="S28" s="13">
        <v>19</v>
      </c>
      <c r="T28" s="13">
        <v>97</v>
      </c>
      <c r="U28" s="13">
        <v>20</v>
      </c>
      <c r="V28" s="13">
        <v>1</v>
      </c>
      <c r="W28" s="13">
        <v>3</v>
      </c>
      <c r="X28" s="13">
        <v>18</v>
      </c>
      <c r="Y28" s="13">
        <v>16</v>
      </c>
      <c r="Z28" s="15">
        <v>61</v>
      </c>
      <c r="AA28" s="14">
        <v>275</v>
      </c>
      <c r="AB28" s="13">
        <v>54</v>
      </c>
      <c r="AC28" s="13">
        <v>7</v>
      </c>
      <c r="AD28" s="13">
        <v>28</v>
      </c>
      <c r="AE28" s="13">
        <v>16</v>
      </c>
      <c r="AF28" s="15">
        <v>2</v>
      </c>
      <c r="AG28" s="14">
        <v>231</v>
      </c>
      <c r="AH28" s="13">
        <v>98</v>
      </c>
      <c r="AI28" s="13">
        <v>127</v>
      </c>
      <c r="AJ28" s="13">
        <v>104</v>
      </c>
      <c r="AK28" s="13">
        <v>66</v>
      </c>
      <c r="AL28" s="15">
        <v>33</v>
      </c>
      <c r="AM28" s="14">
        <v>329</v>
      </c>
      <c r="AN28" s="15">
        <v>0</v>
      </c>
    </row>
    <row r="29" spans="1:40" ht="15" customHeight="1" x14ac:dyDescent="0.3">
      <c r="A29" s="2" t="s">
        <v>329</v>
      </c>
      <c r="B29" s="9"/>
      <c r="C29" s="16">
        <v>0.65</v>
      </c>
      <c r="D29" s="17">
        <v>0.68</v>
      </c>
      <c r="E29" s="18">
        <v>0.6</v>
      </c>
      <c r="F29" s="19">
        <v>0.84</v>
      </c>
      <c r="G29" s="16">
        <v>0.59</v>
      </c>
      <c r="H29" s="16">
        <v>0.66</v>
      </c>
      <c r="I29" s="16">
        <v>0.66</v>
      </c>
      <c r="J29" s="16">
        <v>0.65</v>
      </c>
      <c r="K29" s="16">
        <v>0.62</v>
      </c>
      <c r="L29" s="16">
        <v>0.69</v>
      </c>
      <c r="M29" s="16">
        <v>0.66</v>
      </c>
      <c r="N29" s="18">
        <v>0.63</v>
      </c>
      <c r="O29" s="17">
        <v>0.62</v>
      </c>
      <c r="P29" s="16">
        <v>0.62</v>
      </c>
      <c r="Q29" s="16">
        <v>0.67</v>
      </c>
      <c r="R29" s="16">
        <v>0.9</v>
      </c>
      <c r="S29" s="16">
        <v>0.68</v>
      </c>
      <c r="T29" s="20">
        <v>0.73</v>
      </c>
      <c r="U29" s="16">
        <v>0.67</v>
      </c>
      <c r="V29" s="16">
        <v>1</v>
      </c>
      <c r="W29" s="16">
        <v>0.56000000000000005</v>
      </c>
      <c r="X29" s="20">
        <v>0.41</v>
      </c>
      <c r="Y29" s="16">
        <v>0.65</v>
      </c>
      <c r="Z29" s="18">
        <v>0.64</v>
      </c>
      <c r="AA29" s="17">
        <v>0.66</v>
      </c>
      <c r="AB29" s="16">
        <v>0.62</v>
      </c>
      <c r="AC29" s="16">
        <v>0.68</v>
      </c>
      <c r="AD29" s="16">
        <v>0.56999999999999995</v>
      </c>
      <c r="AE29" s="16">
        <v>0.72</v>
      </c>
      <c r="AF29" s="18">
        <v>0.54</v>
      </c>
      <c r="AG29" s="17">
        <v>0.66</v>
      </c>
      <c r="AH29" s="16">
        <v>0.63</v>
      </c>
      <c r="AI29" s="16">
        <v>0.66</v>
      </c>
      <c r="AJ29" s="16">
        <v>0.66</v>
      </c>
      <c r="AK29" s="16">
        <v>0.66</v>
      </c>
      <c r="AL29" s="18">
        <v>0.56999999999999995</v>
      </c>
      <c r="AM29" s="17">
        <v>0.65</v>
      </c>
      <c r="AN29" s="18">
        <v>0</v>
      </c>
    </row>
    <row r="30" spans="1:40" ht="15" customHeight="1" x14ac:dyDescent="0.3">
      <c r="A30" s="2" t="s">
        <v>329</v>
      </c>
      <c r="B30" s="9"/>
      <c r="D30" s="22"/>
      <c r="E30" s="9"/>
      <c r="F30" s="10" t="s">
        <v>509</v>
      </c>
      <c r="N30" s="9"/>
      <c r="O30" s="10" t="s">
        <v>387</v>
      </c>
      <c r="P30" s="12" t="s">
        <v>387</v>
      </c>
      <c r="Q30" s="12" t="s">
        <v>387</v>
      </c>
      <c r="T30" s="12" t="s">
        <v>636</v>
      </c>
      <c r="U30" s="12" t="s">
        <v>387</v>
      </c>
      <c r="Z30" s="11" t="s">
        <v>387</v>
      </c>
      <c r="AA30" s="22"/>
      <c r="AF30" s="9"/>
      <c r="AG30" s="22"/>
      <c r="AL30" s="9"/>
      <c r="AM30" s="22"/>
      <c r="AN30" s="9"/>
    </row>
    <row r="31" spans="1:40" ht="15" customHeight="1" x14ac:dyDescent="0.3">
      <c r="A31" s="2" t="s">
        <v>329</v>
      </c>
      <c r="B31" s="9" t="s">
        <v>970</v>
      </c>
      <c r="C31" s="13">
        <v>52</v>
      </c>
      <c r="D31" s="14">
        <v>35</v>
      </c>
      <c r="E31" s="15">
        <v>18</v>
      </c>
      <c r="F31" s="14">
        <v>4</v>
      </c>
      <c r="G31" s="13">
        <v>11</v>
      </c>
      <c r="H31" s="13">
        <v>6</v>
      </c>
      <c r="I31" s="13">
        <v>7</v>
      </c>
      <c r="J31" s="13">
        <v>7</v>
      </c>
      <c r="K31" s="13">
        <v>17</v>
      </c>
      <c r="L31" s="13">
        <v>15</v>
      </c>
      <c r="M31" s="13">
        <v>14</v>
      </c>
      <c r="N31" s="15">
        <v>24</v>
      </c>
      <c r="O31" s="14">
        <v>32</v>
      </c>
      <c r="P31" s="13">
        <v>10</v>
      </c>
      <c r="Q31" s="13">
        <v>2</v>
      </c>
      <c r="R31" s="13">
        <v>0</v>
      </c>
      <c r="S31" s="13">
        <v>2</v>
      </c>
      <c r="T31" s="13">
        <v>10</v>
      </c>
      <c r="U31" s="13">
        <v>3</v>
      </c>
      <c r="V31" s="13">
        <v>0</v>
      </c>
      <c r="W31" s="13">
        <v>1</v>
      </c>
      <c r="X31" s="13">
        <v>11</v>
      </c>
      <c r="Y31" s="13">
        <v>4</v>
      </c>
      <c r="Z31" s="15">
        <v>10</v>
      </c>
      <c r="AA31" s="14">
        <v>46</v>
      </c>
      <c r="AB31" s="13">
        <v>6</v>
      </c>
      <c r="AC31" s="13">
        <v>1</v>
      </c>
      <c r="AD31" s="13">
        <v>4</v>
      </c>
      <c r="AE31" s="13">
        <v>2</v>
      </c>
      <c r="AF31" s="15">
        <v>0</v>
      </c>
      <c r="AG31" s="14">
        <v>31</v>
      </c>
      <c r="AH31" s="13">
        <v>21</v>
      </c>
      <c r="AI31" s="13">
        <v>13</v>
      </c>
      <c r="AJ31" s="13">
        <v>18</v>
      </c>
      <c r="AK31" s="13">
        <v>10</v>
      </c>
      <c r="AL31" s="15">
        <v>11</v>
      </c>
      <c r="AM31" s="14">
        <v>52</v>
      </c>
      <c r="AN31" s="15">
        <v>0</v>
      </c>
    </row>
    <row r="32" spans="1:40" ht="15" customHeight="1" x14ac:dyDescent="0.3">
      <c r="A32" s="2" t="s">
        <v>329</v>
      </c>
      <c r="B32" s="9"/>
      <c r="C32" s="16">
        <v>0.1</v>
      </c>
      <c r="D32" s="17">
        <v>0.11</v>
      </c>
      <c r="E32" s="18">
        <v>0.1</v>
      </c>
      <c r="F32" s="17">
        <v>0.08</v>
      </c>
      <c r="G32" s="16">
        <v>0.16</v>
      </c>
      <c r="H32" s="16">
        <v>0.1</v>
      </c>
      <c r="I32" s="16">
        <v>0.11</v>
      </c>
      <c r="J32" s="16">
        <v>0.08</v>
      </c>
      <c r="K32" s="16">
        <v>0.1</v>
      </c>
      <c r="L32" s="16">
        <v>0.13</v>
      </c>
      <c r="M32" s="16">
        <v>0.1</v>
      </c>
      <c r="N32" s="18">
        <v>0.09</v>
      </c>
      <c r="O32" s="17">
        <v>0.12</v>
      </c>
      <c r="P32" s="16">
        <v>0.11</v>
      </c>
      <c r="Q32" s="16">
        <v>0.05</v>
      </c>
      <c r="R32" s="16">
        <v>0</v>
      </c>
      <c r="S32" s="16">
        <v>0.06</v>
      </c>
      <c r="T32" s="16">
        <v>0.08</v>
      </c>
      <c r="U32" s="16">
        <v>0.1</v>
      </c>
      <c r="V32" s="16">
        <v>0</v>
      </c>
      <c r="W32" s="16">
        <v>0.15</v>
      </c>
      <c r="X32" s="20">
        <v>0.25</v>
      </c>
      <c r="Y32" s="16">
        <v>0.14000000000000001</v>
      </c>
      <c r="Z32" s="18">
        <v>0.11</v>
      </c>
      <c r="AA32" s="17">
        <v>0.11</v>
      </c>
      <c r="AB32" s="16">
        <v>7.0000000000000007E-2</v>
      </c>
      <c r="AC32" s="16">
        <v>0.08</v>
      </c>
      <c r="AD32" s="16">
        <v>7.0000000000000007E-2</v>
      </c>
      <c r="AE32" s="16">
        <v>0.09</v>
      </c>
      <c r="AF32" s="18">
        <v>0</v>
      </c>
      <c r="AG32" s="17">
        <v>0.09</v>
      </c>
      <c r="AH32" s="16">
        <v>0.14000000000000001</v>
      </c>
      <c r="AI32" s="20">
        <v>7.0000000000000007E-2</v>
      </c>
      <c r="AJ32" s="16">
        <v>0.11</v>
      </c>
      <c r="AK32" s="16">
        <v>0.1</v>
      </c>
      <c r="AL32" s="21">
        <v>0.2</v>
      </c>
      <c r="AM32" s="17">
        <v>0.1</v>
      </c>
      <c r="AN32" s="18">
        <v>0</v>
      </c>
    </row>
    <row r="33" spans="1:40" ht="15" customHeight="1" x14ac:dyDescent="0.3">
      <c r="A33" s="2" t="s">
        <v>329</v>
      </c>
      <c r="B33" s="9"/>
      <c r="C33" s="28"/>
      <c r="D33" s="29"/>
      <c r="E33" s="30"/>
      <c r="F33" s="29"/>
      <c r="G33" s="28"/>
      <c r="H33" s="28"/>
      <c r="I33" s="28"/>
      <c r="J33" s="28"/>
      <c r="K33" s="28"/>
      <c r="L33" s="28"/>
      <c r="M33" s="28"/>
      <c r="N33" s="30"/>
      <c r="O33" s="29"/>
      <c r="P33" s="28"/>
      <c r="Q33" s="28"/>
      <c r="R33" s="28"/>
      <c r="S33" s="28"/>
      <c r="T33" s="28"/>
      <c r="U33" s="28"/>
      <c r="V33" s="28"/>
      <c r="W33" s="28"/>
      <c r="X33" s="47" t="s">
        <v>1536</v>
      </c>
      <c r="Y33" s="28"/>
      <c r="Z33" s="30"/>
      <c r="AA33" s="29"/>
      <c r="AB33" s="28"/>
      <c r="AC33" s="28"/>
      <c r="AD33" s="28"/>
      <c r="AE33" s="28"/>
      <c r="AF33" s="30"/>
      <c r="AG33" s="29"/>
      <c r="AH33" s="47" t="s">
        <v>379</v>
      </c>
      <c r="AI33" s="28"/>
      <c r="AJ33" s="28"/>
      <c r="AK33" s="28"/>
      <c r="AL33" s="48" t="s">
        <v>413</v>
      </c>
      <c r="AM33" s="29"/>
      <c r="AN33" s="30"/>
    </row>
    <row r="34" spans="1:40" x14ac:dyDescent="0.3">
      <c r="A34" s="2" t="s">
        <v>329</v>
      </c>
      <c r="B34" s="2" t="s">
        <v>457</v>
      </c>
    </row>
    <row r="35" spans="1:40" x14ac:dyDescent="0.3">
      <c r="A35" s="2" t="s">
        <v>329</v>
      </c>
      <c r="B35" s="2" t="s">
        <v>458</v>
      </c>
    </row>
    <row r="36" spans="1:40" ht="15" customHeight="1" x14ac:dyDescent="0.3">
      <c r="A36" s="2" t="s">
        <v>329</v>
      </c>
    </row>
    <row r="37" spans="1:40" ht="15" customHeight="1" x14ac:dyDescent="0.3">
      <c r="A37" s="2" t="s">
        <v>329</v>
      </c>
      <c r="B37" s="2" t="s">
        <v>459</v>
      </c>
    </row>
  </sheetData>
  <mergeCells count="6">
    <mergeCell ref="AM6:AN6"/>
    <mergeCell ref="D6:E6"/>
    <mergeCell ref="F6:N6"/>
    <mergeCell ref="O6:Z6"/>
    <mergeCell ref="AA6:AF6"/>
    <mergeCell ref="AG6:AL6"/>
  </mergeCells>
  <hyperlinks>
    <hyperlink ref="B1" location="'Contents'!E1" display="&lt;&lt; Contents" xr:uid="{00000000-0004-0000-8A00-000000000000}"/>
  </hyperlinks>
  <pageMargins left="0.7" right="0.7" top="0.75" bottom="0.75" header="0.3" footer="0.3"/>
  <headerFooter>
    <oddHeader>&amp;L&amp;"Aptos"&amp;12&amp;K000000 Classification: CONFIDENTIAL&amp;1#_x000D_</oddHeader>
  </headerFooter>
</worksheet>
</file>

<file path=xl/worksheets/sheet1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B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1537</v>
      </c>
    </row>
    <row r="4" spans="1:40" x14ac:dyDescent="0.3">
      <c r="A4" s="2" t="s">
        <v>329</v>
      </c>
      <c r="B4" s="2" t="s">
        <v>1538</v>
      </c>
    </row>
    <row r="5" spans="1:40" x14ac:dyDescent="0.3">
      <c r="A5" s="2" t="s">
        <v>329</v>
      </c>
      <c r="B5" s="2" t="s">
        <v>31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458</v>
      </c>
      <c r="D9" s="14">
        <v>264</v>
      </c>
      <c r="E9" s="15">
        <v>194</v>
      </c>
      <c r="F9" s="14">
        <v>19</v>
      </c>
      <c r="G9" s="13">
        <v>63</v>
      </c>
      <c r="H9" s="13">
        <v>55</v>
      </c>
      <c r="I9" s="13">
        <v>64</v>
      </c>
      <c r="J9" s="13">
        <v>74</v>
      </c>
      <c r="K9" s="13">
        <v>183</v>
      </c>
      <c r="L9" s="13">
        <v>82</v>
      </c>
      <c r="M9" s="13">
        <v>119</v>
      </c>
      <c r="N9" s="15">
        <v>257</v>
      </c>
      <c r="O9" s="14">
        <v>458</v>
      </c>
      <c r="P9" s="13">
        <v>0</v>
      </c>
      <c r="Q9" s="13">
        <v>80</v>
      </c>
      <c r="R9" s="13">
        <v>29</v>
      </c>
      <c r="S9" s="13">
        <v>68</v>
      </c>
      <c r="T9" s="13">
        <v>0</v>
      </c>
      <c r="U9" s="13">
        <v>44</v>
      </c>
      <c r="V9" s="13">
        <v>6</v>
      </c>
      <c r="W9" s="13">
        <v>16</v>
      </c>
      <c r="X9" s="13">
        <v>73</v>
      </c>
      <c r="Y9" s="13">
        <v>53</v>
      </c>
      <c r="Z9" s="15">
        <v>89</v>
      </c>
      <c r="AA9" s="14">
        <v>373</v>
      </c>
      <c r="AB9" s="13">
        <v>83</v>
      </c>
      <c r="AC9" s="13">
        <v>9</v>
      </c>
      <c r="AD9" s="13">
        <v>44</v>
      </c>
      <c r="AE9" s="13">
        <v>27</v>
      </c>
      <c r="AF9" s="15">
        <v>3</v>
      </c>
      <c r="AG9" s="14">
        <v>319</v>
      </c>
      <c r="AH9" s="13">
        <v>139</v>
      </c>
      <c r="AI9" s="13">
        <v>187</v>
      </c>
      <c r="AJ9" s="13">
        <v>132</v>
      </c>
      <c r="AK9" s="13">
        <v>79</v>
      </c>
      <c r="AL9" s="15">
        <v>60</v>
      </c>
      <c r="AM9" s="14">
        <v>458</v>
      </c>
      <c r="AN9" s="15">
        <v>0</v>
      </c>
    </row>
    <row r="10" spans="1:40" ht="15" customHeight="1" x14ac:dyDescent="0.3">
      <c r="A10" s="2" t="s">
        <v>329</v>
      </c>
      <c r="B10" s="9" t="s">
        <v>338</v>
      </c>
      <c r="C10" s="13">
        <v>446</v>
      </c>
      <c r="D10" s="14">
        <v>258</v>
      </c>
      <c r="E10" s="15">
        <v>188</v>
      </c>
      <c r="F10" s="14">
        <v>17</v>
      </c>
      <c r="G10" s="13">
        <v>58</v>
      </c>
      <c r="H10" s="13">
        <v>54</v>
      </c>
      <c r="I10" s="13">
        <v>64</v>
      </c>
      <c r="J10" s="13">
        <v>73</v>
      </c>
      <c r="K10" s="13">
        <v>179</v>
      </c>
      <c r="L10" s="13">
        <v>75</v>
      </c>
      <c r="M10" s="13">
        <v>118</v>
      </c>
      <c r="N10" s="15">
        <v>253</v>
      </c>
      <c r="O10" s="14">
        <v>446</v>
      </c>
      <c r="P10" s="13">
        <v>0</v>
      </c>
      <c r="Q10" s="13">
        <v>75</v>
      </c>
      <c r="R10" s="13">
        <v>26</v>
      </c>
      <c r="S10" s="13">
        <v>68</v>
      </c>
      <c r="T10" s="13">
        <v>0</v>
      </c>
      <c r="U10" s="13">
        <v>41</v>
      </c>
      <c r="V10" s="13">
        <v>5</v>
      </c>
      <c r="W10" s="13">
        <v>15</v>
      </c>
      <c r="X10" s="13">
        <v>72</v>
      </c>
      <c r="Y10" s="13">
        <v>47</v>
      </c>
      <c r="Z10" s="15">
        <v>96</v>
      </c>
      <c r="AA10" s="14">
        <v>367</v>
      </c>
      <c r="AB10" s="13">
        <v>79</v>
      </c>
      <c r="AC10" s="13">
        <v>8</v>
      </c>
      <c r="AD10" s="13">
        <v>41</v>
      </c>
      <c r="AE10" s="13">
        <v>23</v>
      </c>
      <c r="AF10" s="15">
        <v>6</v>
      </c>
      <c r="AG10" s="14">
        <v>307</v>
      </c>
      <c r="AH10" s="13">
        <v>139</v>
      </c>
      <c r="AI10" s="13">
        <v>163</v>
      </c>
      <c r="AJ10" s="13">
        <v>143</v>
      </c>
      <c r="AK10" s="13">
        <v>85</v>
      </c>
      <c r="AL10" s="15">
        <v>55</v>
      </c>
      <c r="AM10" s="14">
        <v>446</v>
      </c>
      <c r="AN10" s="15">
        <v>0</v>
      </c>
    </row>
    <row r="11" spans="1:40" ht="15" customHeight="1" x14ac:dyDescent="0.3">
      <c r="A11" s="2" t="s">
        <v>329</v>
      </c>
      <c r="B11" s="9" t="s">
        <v>909</v>
      </c>
      <c r="C11" s="13">
        <v>94</v>
      </c>
      <c r="D11" s="14">
        <v>53</v>
      </c>
      <c r="E11" s="15">
        <v>41</v>
      </c>
      <c r="F11" s="14">
        <v>4</v>
      </c>
      <c r="G11" s="13">
        <v>16</v>
      </c>
      <c r="H11" s="13">
        <v>19</v>
      </c>
      <c r="I11" s="13">
        <v>16</v>
      </c>
      <c r="J11" s="13">
        <v>12</v>
      </c>
      <c r="K11" s="13">
        <v>27</v>
      </c>
      <c r="L11" s="13">
        <v>20</v>
      </c>
      <c r="M11" s="13">
        <v>35</v>
      </c>
      <c r="N11" s="15">
        <v>40</v>
      </c>
      <c r="O11" s="14">
        <v>94</v>
      </c>
      <c r="P11" s="13">
        <v>0</v>
      </c>
      <c r="Q11" s="13">
        <v>17</v>
      </c>
      <c r="R11" s="13">
        <v>4</v>
      </c>
      <c r="S11" s="13">
        <v>12</v>
      </c>
      <c r="T11" s="13">
        <v>0</v>
      </c>
      <c r="U11" s="13">
        <v>8</v>
      </c>
      <c r="V11" s="13">
        <v>1</v>
      </c>
      <c r="W11" s="13">
        <v>1</v>
      </c>
      <c r="X11" s="13">
        <v>14</v>
      </c>
      <c r="Y11" s="13">
        <v>5</v>
      </c>
      <c r="Z11" s="15">
        <v>32</v>
      </c>
      <c r="AA11" s="14">
        <v>67</v>
      </c>
      <c r="AB11" s="13">
        <v>27</v>
      </c>
      <c r="AC11" s="13">
        <v>2</v>
      </c>
      <c r="AD11" s="13">
        <v>12</v>
      </c>
      <c r="AE11" s="13">
        <v>14</v>
      </c>
      <c r="AF11" s="15">
        <v>0</v>
      </c>
      <c r="AG11" s="14">
        <v>65</v>
      </c>
      <c r="AH11" s="13">
        <v>29</v>
      </c>
      <c r="AI11" s="13">
        <v>42</v>
      </c>
      <c r="AJ11" s="13">
        <v>23</v>
      </c>
      <c r="AK11" s="13">
        <v>17</v>
      </c>
      <c r="AL11" s="15">
        <v>12</v>
      </c>
      <c r="AM11" s="14">
        <v>94</v>
      </c>
      <c r="AN11" s="15">
        <v>0</v>
      </c>
    </row>
    <row r="12" spans="1:40" ht="15" customHeight="1" x14ac:dyDescent="0.3">
      <c r="A12" s="2" t="s">
        <v>329</v>
      </c>
      <c r="B12" s="9"/>
      <c r="C12" s="16">
        <v>0.21</v>
      </c>
      <c r="D12" s="17">
        <v>0.21</v>
      </c>
      <c r="E12" s="18">
        <v>0.22</v>
      </c>
      <c r="F12" s="17">
        <v>0.21</v>
      </c>
      <c r="G12" s="16">
        <v>0.28000000000000003</v>
      </c>
      <c r="H12" s="20">
        <v>0.35</v>
      </c>
      <c r="I12" s="16">
        <v>0.24</v>
      </c>
      <c r="J12" s="16">
        <v>0.17</v>
      </c>
      <c r="K12" s="20">
        <v>0.15</v>
      </c>
      <c r="L12" s="16">
        <v>0.26</v>
      </c>
      <c r="M12" s="20">
        <v>0.28999999999999998</v>
      </c>
      <c r="N12" s="21">
        <v>0.16</v>
      </c>
      <c r="O12" s="17">
        <v>0.21</v>
      </c>
      <c r="P12" s="16">
        <v>0</v>
      </c>
      <c r="Q12" s="16">
        <v>0.22</v>
      </c>
      <c r="R12" s="16">
        <v>0.17</v>
      </c>
      <c r="S12" s="16">
        <v>0.17</v>
      </c>
      <c r="T12" s="16">
        <v>0</v>
      </c>
      <c r="U12" s="16">
        <v>0.2</v>
      </c>
      <c r="V12" s="16">
        <v>0.18</v>
      </c>
      <c r="W12" s="16">
        <v>0.05</v>
      </c>
      <c r="X12" s="16">
        <v>0.2</v>
      </c>
      <c r="Y12" s="16">
        <v>0.11</v>
      </c>
      <c r="Z12" s="21">
        <v>0.33</v>
      </c>
      <c r="AA12" s="19">
        <v>0.18</v>
      </c>
      <c r="AB12" s="20">
        <v>0.35</v>
      </c>
      <c r="AC12" s="16">
        <v>0.21</v>
      </c>
      <c r="AD12" s="16">
        <v>0.28000000000000003</v>
      </c>
      <c r="AE12" s="16">
        <v>0.59</v>
      </c>
      <c r="AF12" s="18">
        <v>0</v>
      </c>
      <c r="AG12" s="17">
        <v>0.21</v>
      </c>
      <c r="AH12" s="16">
        <v>0.21</v>
      </c>
      <c r="AI12" s="16">
        <v>0.26</v>
      </c>
      <c r="AJ12" s="16">
        <v>0.16</v>
      </c>
      <c r="AK12" s="16">
        <v>0.2</v>
      </c>
      <c r="AL12" s="18">
        <v>0.22</v>
      </c>
      <c r="AM12" s="17">
        <v>0.21</v>
      </c>
      <c r="AN12" s="18">
        <v>0</v>
      </c>
    </row>
    <row r="13" spans="1:40" ht="15" customHeight="1" x14ac:dyDescent="0.3">
      <c r="A13" s="2" t="s">
        <v>329</v>
      </c>
      <c r="B13" s="9"/>
      <c r="D13" s="22"/>
      <c r="E13" s="9"/>
      <c r="F13" s="22"/>
      <c r="G13" s="12" t="s">
        <v>448</v>
      </c>
      <c r="H13" s="12" t="s">
        <v>416</v>
      </c>
      <c r="L13" s="12" t="s">
        <v>448</v>
      </c>
      <c r="M13" s="12" t="s">
        <v>448</v>
      </c>
      <c r="N13" s="9"/>
      <c r="O13" s="22"/>
      <c r="Z13" s="11" t="s">
        <v>864</v>
      </c>
      <c r="AA13" s="22"/>
      <c r="AB13" s="12" t="s">
        <v>377</v>
      </c>
      <c r="AF13" s="9"/>
      <c r="AG13" s="22"/>
      <c r="AI13" s="12" t="s">
        <v>380</v>
      </c>
      <c r="AL13" s="9"/>
      <c r="AM13" s="22"/>
      <c r="AN13" s="9"/>
    </row>
    <row r="14" spans="1:40" ht="15" customHeight="1" x14ac:dyDescent="0.3">
      <c r="A14" s="2" t="s">
        <v>329</v>
      </c>
      <c r="B14" s="9" t="s">
        <v>922</v>
      </c>
      <c r="C14" s="13">
        <v>164</v>
      </c>
      <c r="D14" s="14">
        <v>101</v>
      </c>
      <c r="E14" s="15">
        <v>63</v>
      </c>
      <c r="F14" s="14">
        <v>5</v>
      </c>
      <c r="G14" s="13">
        <v>25</v>
      </c>
      <c r="H14" s="13">
        <v>17</v>
      </c>
      <c r="I14" s="13">
        <v>25</v>
      </c>
      <c r="J14" s="13">
        <v>34</v>
      </c>
      <c r="K14" s="13">
        <v>58</v>
      </c>
      <c r="L14" s="13">
        <v>30</v>
      </c>
      <c r="M14" s="13">
        <v>42</v>
      </c>
      <c r="N14" s="15">
        <v>92</v>
      </c>
      <c r="O14" s="14">
        <v>164</v>
      </c>
      <c r="P14" s="13">
        <v>0</v>
      </c>
      <c r="Q14" s="13">
        <v>31</v>
      </c>
      <c r="R14" s="13">
        <v>13</v>
      </c>
      <c r="S14" s="13">
        <v>19</v>
      </c>
      <c r="T14" s="13">
        <v>0</v>
      </c>
      <c r="U14" s="13">
        <v>14</v>
      </c>
      <c r="V14" s="13">
        <v>1</v>
      </c>
      <c r="W14" s="13">
        <v>9</v>
      </c>
      <c r="X14" s="13">
        <v>27</v>
      </c>
      <c r="Y14" s="13">
        <v>18</v>
      </c>
      <c r="Z14" s="15">
        <v>33</v>
      </c>
      <c r="AA14" s="14">
        <v>134</v>
      </c>
      <c r="AB14" s="13">
        <v>30</v>
      </c>
      <c r="AC14" s="13">
        <v>3</v>
      </c>
      <c r="AD14" s="13">
        <v>16</v>
      </c>
      <c r="AE14" s="13">
        <v>7</v>
      </c>
      <c r="AF14" s="15">
        <v>4</v>
      </c>
      <c r="AG14" s="14">
        <v>109</v>
      </c>
      <c r="AH14" s="13">
        <v>55</v>
      </c>
      <c r="AI14" s="13">
        <v>58</v>
      </c>
      <c r="AJ14" s="13">
        <v>50</v>
      </c>
      <c r="AK14" s="13">
        <v>36</v>
      </c>
      <c r="AL14" s="15">
        <v>19</v>
      </c>
      <c r="AM14" s="14">
        <v>164</v>
      </c>
      <c r="AN14" s="15">
        <v>0</v>
      </c>
    </row>
    <row r="15" spans="1:40" ht="15" customHeight="1" x14ac:dyDescent="0.3">
      <c r="A15" s="2" t="s">
        <v>329</v>
      </c>
      <c r="B15" s="9"/>
      <c r="C15" s="16">
        <v>0.37</v>
      </c>
      <c r="D15" s="17">
        <v>0.39</v>
      </c>
      <c r="E15" s="18">
        <v>0.34</v>
      </c>
      <c r="F15" s="17">
        <v>0.28999999999999998</v>
      </c>
      <c r="G15" s="16">
        <v>0.43</v>
      </c>
      <c r="H15" s="16">
        <v>0.32</v>
      </c>
      <c r="I15" s="16">
        <v>0.38</v>
      </c>
      <c r="J15" s="20">
        <v>0.47</v>
      </c>
      <c r="K15" s="16">
        <v>0.32</v>
      </c>
      <c r="L15" s="16">
        <v>0.4</v>
      </c>
      <c r="M15" s="16">
        <v>0.35</v>
      </c>
      <c r="N15" s="18">
        <v>0.36</v>
      </c>
      <c r="O15" s="17">
        <v>0.37</v>
      </c>
      <c r="P15" s="16">
        <v>0</v>
      </c>
      <c r="Q15" s="16">
        <v>0.41</v>
      </c>
      <c r="R15" s="16">
        <v>0.48</v>
      </c>
      <c r="S15" s="16">
        <v>0.28000000000000003</v>
      </c>
      <c r="T15" s="16">
        <v>0</v>
      </c>
      <c r="U15" s="16">
        <v>0.34</v>
      </c>
      <c r="V15" s="16">
        <v>0.15</v>
      </c>
      <c r="W15" s="16">
        <v>0.6</v>
      </c>
      <c r="X15" s="16">
        <v>0.37</v>
      </c>
      <c r="Y15" s="16">
        <v>0.38</v>
      </c>
      <c r="Z15" s="18">
        <v>0.34</v>
      </c>
      <c r="AA15" s="17">
        <v>0.37</v>
      </c>
      <c r="AB15" s="16">
        <v>0.38</v>
      </c>
      <c r="AC15" s="16">
        <v>0.35</v>
      </c>
      <c r="AD15" s="16">
        <v>0.39</v>
      </c>
      <c r="AE15" s="16">
        <v>0.28999999999999998</v>
      </c>
      <c r="AF15" s="18">
        <v>0.65</v>
      </c>
      <c r="AG15" s="17">
        <v>0.35</v>
      </c>
      <c r="AH15" s="16">
        <v>0.39</v>
      </c>
      <c r="AI15" s="16">
        <v>0.36</v>
      </c>
      <c r="AJ15" s="16">
        <v>0.35</v>
      </c>
      <c r="AK15" s="16">
        <v>0.43</v>
      </c>
      <c r="AL15" s="18">
        <v>0.34</v>
      </c>
      <c r="AM15" s="17">
        <v>0.37</v>
      </c>
      <c r="AN15" s="18">
        <v>0</v>
      </c>
    </row>
    <row r="16" spans="1:40" ht="15" customHeight="1" x14ac:dyDescent="0.3">
      <c r="A16" s="2" t="s">
        <v>329</v>
      </c>
      <c r="B16" s="9"/>
      <c r="D16" s="22"/>
      <c r="E16" s="9"/>
      <c r="F16" s="22"/>
      <c r="J16" s="12" t="s">
        <v>382</v>
      </c>
      <c r="N16" s="9"/>
      <c r="O16" s="22"/>
      <c r="Z16" s="9"/>
      <c r="AA16" s="22"/>
      <c r="AF16" s="9"/>
      <c r="AG16" s="22"/>
      <c r="AL16" s="9"/>
      <c r="AM16" s="22"/>
      <c r="AN16" s="9"/>
    </row>
    <row r="17" spans="1:40" ht="15" customHeight="1" x14ac:dyDescent="0.3">
      <c r="A17" s="2" t="s">
        <v>329</v>
      </c>
      <c r="B17" s="9" t="s">
        <v>930</v>
      </c>
      <c r="C17" s="13">
        <v>125</v>
      </c>
      <c r="D17" s="14">
        <v>71</v>
      </c>
      <c r="E17" s="15">
        <v>54</v>
      </c>
      <c r="F17" s="14">
        <v>7</v>
      </c>
      <c r="G17" s="13">
        <v>14</v>
      </c>
      <c r="H17" s="13">
        <v>11</v>
      </c>
      <c r="I17" s="13">
        <v>13</v>
      </c>
      <c r="J17" s="13">
        <v>23</v>
      </c>
      <c r="K17" s="13">
        <v>56</v>
      </c>
      <c r="L17" s="13">
        <v>20</v>
      </c>
      <c r="M17" s="13">
        <v>25</v>
      </c>
      <c r="N17" s="15">
        <v>80</v>
      </c>
      <c r="O17" s="14">
        <v>125</v>
      </c>
      <c r="P17" s="13">
        <v>0</v>
      </c>
      <c r="Q17" s="13">
        <v>23</v>
      </c>
      <c r="R17" s="13">
        <v>4</v>
      </c>
      <c r="S17" s="13">
        <v>22</v>
      </c>
      <c r="T17" s="13">
        <v>0</v>
      </c>
      <c r="U17" s="13">
        <v>14</v>
      </c>
      <c r="V17" s="13">
        <v>2</v>
      </c>
      <c r="W17" s="13">
        <v>2</v>
      </c>
      <c r="X17" s="13">
        <v>17</v>
      </c>
      <c r="Y17" s="13">
        <v>16</v>
      </c>
      <c r="Z17" s="15">
        <v>25</v>
      </c>
      <c r="AA17" s="14">
        <v>106</v>
      </c>
      <c r="AB17" s="13">
        <v>19</v>
      </c>
      <c r="AC17" s="13">
        <v>4</v>
      </c>
      <c r="AD17" s="13">
        <v>12</v>
      </c>
      <c r="AE17" s="13">
        <v>2</v>
      </c>
      <c r="AF17" s="15">
        <v>2</v>
      </c>
      <c r="AG17" s="14">
        <v>86</v>
      </c>
      <c r="AH17" s="13">
        <v>38</v>
      </c>
      <c r="AI17" s="13">
        <v>39</v>
      </c>
      <c r="AJ17" s="13">
        <v>47</v>
      </c>
      <c r="AK17" s="13">
        <v>20</v>
      </c>
      <c r="AL17" s="15">
        <v>18</v>
      </c>
      <c r="AM17" s="14">
        <v>125</v>
      </c>
      <c r="AN17" s="15">
        <v>0</v>
      </c>
    </row>
    <row r="18" spans="1:40" ht="15" customHeight="1" x14ac:dyDescent="0.3">
      <c r="A18" s="2" t="s">
        <v>329</v>
      </c>
      <c r="B18" s="9"/>
      <c r="C18" s="16">
        <v>0.28000000000000003</v>
      </c>
      <c r="D18" s="17">
        <v>0.27</v>
      </c>
      <c r="E18" s="18">
        <v>0.28999999999999998</v>
      </c>
      <c r="F18" s="17">
        <v>0.39</v>
      </c>
      <c r="G18" s="16">
        <v>0.24</v>
      </c>
      <c r="H18" s="16">
        <v>0.21</v>
      </c>
      <c r="I18" s="16">
        <v>0.21</v>
      </c>
      <c r="J18" s="16">
        <v>0.32</v>
      </c>
      <c r="K18" s="16">
        <v>0.31</v>
      </c>
      <c r="L18" s="16">
        <v>0.27</v>
      </c>
      <c r="M18" s="20">
        <v>0.21</v>
      </c>
      <c r="N18" s="18">
        <v>0.32</v>
      </c>
      <c r="O18" s="17">
        <v>0.28000000000000003</v>
      </c>
      <c r="P18" s="16">
        <v>0</v>
      </c>
      <c r="Q18" s="16">
        <v>0.31</v>
      </c>
      <c r="R18" s="16">
        <v>0.14000000000000001</v>
      </c>
      <c r="S18" s="16">
        <v>0.33</v>
      </c>
      <c r="T18" s="16">
        <v>0</v>
      </c>
      <c r="U18" s="16">
        <v>0.34</v>
      </c>
      <c r="V18" s="16">
        <v>0.34</v>
      </c>
      <c r="W18" s="16">
        <v>0.12</v>
      </c>
      <c r="X18" s="16">
        <v>0.24</v>
      </c>
      <c r="Y18" s="16">
        <v>0.34</v>
      </c>
      <c r="Z18" s="18">
        <v>0.26</v>
      </c>
      <c r="AA18" s="17">
        <v>0.28999999999999998</v>
      </c>
      <c r="AB18" s="16">
        <v>0.24</v>
      </c>
      <c r="AC18" s="16">
        <v>0.44</v>
      </c>
      <c r="AD18" s="16">
        <v>0.28000000000000003</v>
      </c>
      <c r="AE18" s="16">
        <v>0.08</v>
      </c>
      <c r="AF18" s="18">
        <v>0.35</v>
      </c>
      <c r="AG18" s="17">
        <v>0.28000000000000003</v>
      </c>
      <c r="AH18" s="16">
        <v>0.28000000000000003</v>
      </c>
      <c r="AI18" s="16">
        <v>0.24</v>
      </c>
      <c r="AJ18" s="16">
        <v>0.33</v>
      </c>
      <c r="AK18" s="16">
        <v>0.24</v>
      </c>
      <c r="AL18" s="18">
        <v>0.34</v>
      </c>
      <c r="AM18" s="17">
        <v>0.28000000000000003</v>
      </c>
      <c r="AN18" s="18">
        <v>0</v>
      </c>
    </row>
    <row r="19" spans="1:40" ht="15" customHeight="1" x14ac:dyDescent="0.3">
      <c r="A19" s="2" t="s">
        <v>329</v>
      </c>
      <c r="B19" s="9"/>
      <c r="D19" s="22"/>
      <c r="E19" s="9"/>
      <c r="F19" s="22"/>
      <c r="N19" s="11" t="s">
        <v>384</v>
      </c>
      <c r="O19" s="22"/>
      <c r="Z19" s="9"/>
      <c r="AA19" s="22"/>
      <c r="AF19" s="9"/>
      <c r="AG19" s="22"/>
      <c r="AL19" s="9"/>
      <c r="AM19" s="22"/>
      <c r="AN19" s="9"/>
    </row>
    <row r="20" spans="1:40" ht="15" customHeight="1" x14ac:dyDescent="0.3">
      <c r="A20" s="2" t="s">
        <v>329</v>
      </c>
      <c r="B20" s="9" t="s">
        <v>940</v>
      </c>
      <c r="C20" s="13">
        <v>32</v>
      </c>
      <c r="D20" s="14">
        <v>22</v>
      </c>
      <c r="E20" s="15">
        <v>10</v>
      </c>
      <c r="F20" s="14">
        <v>2</v>
      </c>
      <c r="G20" s="13">
        <v>2</v>
      </c>
      <c r="H20" s="13">
        <v>5</v>
      </c>
      <c r="I20" s="13">
        <v>5</v>
      </c>
      <c r="J20" s="13">
        <v>1</v>
      </c>
      <c r="K20" s="13">
        <v>17</v>
      </c>
      <c r="L20" s="13">
        <v>3</v>
      </c>
      <c r="M20" s="13">
        <v>11</v>
      </c>
      <c r="N20" s="15">
        <v>18</v>
      </c>
      <c r="O20" s="14">
        <v>32</v>
      </c>
      <c r="P20" s="13">
        <v>0</v>
      </c>
      <c r="Q20" s="13">
        <v>2</v>
      </c>
      <c r="R20" s="13">
        <v>3</v>
      </c>
      <c r="S20" s="13">
        <v>5</v>
      </c>
      <c r="T20" s="13">
        <v>0</v>
      </c>
      <c r="U20" s="13">
        <v>2</v>
      </c>
      <c r="V20" s="13">
        <v>1</v>
      </c>
      <c r="W20" s="13">
        <v>3</v>
      </c>
      <c r="X20" s="13">
        <v>7</v>
      </c>
      <c r="Y20" s="13">
        <v>5</v>
      </c>
      <c r="Z20" s="15">
        <v>4</v>
      </c>
      <c r="AA20" s="14">
        <v>31</v>
      </c>
      <c r="AB20" s="13">
        <v>1</v>
      </c>
      <c r="AC20" s="13">
        <v>0</v>
      </c>
      <c r="AD20" s="13">
        <v>1</v>
      </c>
      <c r="AE20" s="13">
        <v>0</v>
      </c>
      <c r="AF20" s="15">
        <v>0</v>
      </c>
      <c r="AG20" s="14">
        <v>25</v>
      </c>
      <c r="AH20" s="13">
        <v>7</v>
      </c>
      <c r="AI20" s="13">
        <v>14</v>
      </c>
      <c r="AJ20" s="13">
        <v>11</v>
      </c>
      <c r="AK20" s="13">
        <v>4</v>
      </c>
      <c r="AL20" s="15">
        <v>3</v>
      </c>
      <c r="AM20" s="14">
        <v>32</v>
      </c>
      <c r="AN20" s="15">
        <v>0</v>
      </c>
    </row>
    <row r="21" spans="1:40" ht="15" customHeight="1" x14ac:dyDescent="0.3">
      <c r="A21" s="2" t="s">
        <v>329</v>
      </c>
      <c r="B21" s="9"/>
      <c r="C21" s="16">
        <v>7.0000000000000007E-2</v>
      </c>
      <c r="D21" s="17">
        <v>0.08</v>
      </c>
      <c r="E21" s="18">
        <v>0.05</v>
      </c>
      <c r="F21" s="17">
        <v>0.1</v>
      </c>
      <c r="G21" s="16">
        <v>0.03</v>
      </c>
      <c r="H21" s="16">
        <v>0.1</v>
      </c>
      <c r="I21" s="16">
        <v>0.08</v>
      </c>
      <c r="J21" s="20">
        <v>0.01</v>
      </c>
      <c r="K21" s="16">
        <v>0.09</v>
      </c>
      <c r="L21" s="16">
        <v>0.05</v>
      </c>
      <c r="M21" s="16">
        <v>0.09</v>
      </c>
      <c r="N21" s="18">
        <v>7.0000000000000007E-2</v>
      </c>
      <c r="O21" s="17">
        <v>7.0000000000000007E-2</v>
      </c>
      <c r="P21" s="16">
        <v>0</v>
      </c>
      <c r="Q21" s="16">
        <v>0.03</v>
      </c>
      <c r="R21" s="16">
        <v>0.11</v>
      </c>
      <c r="S21" s="16">
        <v>7.0000000000000007E-2</v>
      </c>
      <c r="T21" s="16">
        <v>0</v>
      </c>
      <c r="U21" s="16">
        <v>0.06</v>
      </c>
      <c r="V21" s="16">
        <v>0.15</v>
      </c>
      <c r="W21" s="16">
        <v>0.17</v>
      </c>
      <c r="X21" s="16">
        <v>0.09</v>
      </c>
      <c r="Y21" s="16">
        <v>0.11</v>
      </c>
      <c r="Z21" s="18">
        <v>0.05</v>
      </c>
      <c r="AA21" s="19">
        <v>0.08</v>
      </c>
      <c r="AB21" s="20">
        <v>0.01</v>
      </c>
      <c r="AC21" s="16">
        <v>0</v>
      </c>
      <c r="AD21" s="16">
        <v>0.02</v>
      </c>
      <c r="AE21" s="16">
        <v>0</v>
      </c>
      <c r="AF21" s="18">
        <v>0</v>
      </c>
      <c r="AG21" s="17">
        <v>0.08</v>
      </c>
      <c r="AH21" s="16">
        <v>0.05</v>
      </c>
      <c r="AI21" s="16">
        <v>0.09</v>
      </c>
      <c r="AJ21" s="16">
        <v>7.0000000000000007E-2</v>
      </c>
      <c r="AK21" s="16">
        <v>0.05</v>
      </c>
      <c r="AL21" s="18">
        <v>0.05</v>
      </c>
      <c r="AM21" s="17">
        <v>7.0000000000000007E-2</v>
      </c>
      <c r="AN21" s="18">
        <v>0</v>
      </c>
    </row>
    <row r="22" spans="1:40" ht="15" customHeight="1" x14ac:dyDescent="0.3">
      <c r="A22" s="2" t="s">
        <v>329</v>
      </c>
      <c r="B22" s="9"/>
      <c r="D22" s="22"/>
      <c r="E22" s="9"/>
      <c r="F22" s="22"/>
      <c r="H22" s="12" t="s">
        <v>381</v>
      </c>
      <c r="K22" s="12" t="s">
        <v>381</v>
      </c>
      <c r="M22" s="12" t="s">
        <v>381</v>
      </c>
      <c r="N22" s="9"/>
      <c r="O22" s="22"/>
      <c r="Y22" s="12" t="s">
        <v>379</v>
      </c>
      <c r="Z22" s="9"/>
      <c r="AA22" s="10" t="s">
        <v>378</v>
      </c>
      <c r="AF22" s="9"/>
      <c r="AG22" s="22"/>
      <c r="AL22" s="9"/>
      <c r="AM22" s="22"/>
      <c r="AN22" s="9"/>
    </row>
    <row r="23" spans="1:40" ht="15" customHeight="1" x14ac:dyDescent="0.3">
      <c r="A23" s="2" t="s">
        <v>329</v>
      </c>
      <c r="B23" s="9" t="s">
        <v>950</v>
      </c>
      <c r="C23" s="13">
        <v>19</v>
      </c>
      <c r="D23" s="14">
        <v>7</v>
      </c>
      <c r="E23" s="15">
        <v>12</v>
      </c>
      <c r="F23" s="14">
        <v>0</v>
      </c>
      <c r="G23" s="13">
        <v>1</v>
      </c>
      <c r="H23" s="13">
        <v>1</v>
      </c>
      <c r="I23" s="13">
        <v>2</v>
      </c>
      <c r="J23" s="13">
        <v>1</v>
      </c>
      <c r="K23" s="13">
        <v>14</v>
      </c>
      <c r="L23" s="13">
        <v>1</v>
      </c>
      <c r="M23" s="13">
        <v>3</v>
      </c>
      <c r="N23" s="15">
        <v>15</v>
      </c>
      <c r="O23" s="14">
        <v>19</v>
      </c>
      <c r="P23" s="13">
        <v>0</v>
      </c>
      <c r="Q23" s="13">
        <v>2</v>
      </c>
      <c r="R23" s="13">
        <v>2</v>
      </c>
      <c r="S23" s="13">
        <v>5</v>
      </c>
      <c r="T23" s="13">
        <v>0</v>
      </c>
      <c r="U23" s="13">
        <v>3</v>
      </c>
      <c r="V23" s="13">
        <v>1</v>
      </c>
      <c r="W23" s="13">
        <v>0</v>
      </c>
      <c r="X23" s="13">
        <v>4</v>
      </c>
      <c r="Y23" s="13">
        <v>3</v>
      </c>
      <c r="Z23" s="15">
        <v>0</v>
      </c>
      <c r="AA23" s="14">
        <v>17</v>
      </c>
      <c r="AB23" s="13">
        <v>2</v>
      </c>
      <c r="AC23" s="13">
        <v>0</v>
      </c>
      <c r="AD23" s="13">
        <v>1</v>
      </c>
      <c r="AE23" s="13">
        <v>1</v>
      </c>
      <c r="AF23" s="15">
        <v>0</v>
      </c>
      <c r="AG23" s="14">
        <v>11</v>
      </c>
      <c r="AH23" s="13">
        <v>8</v>
      </c>
      <c r="AI23" s="13">
        <v>6</v>
      </c>
      <c r="AJ23" s="13">
        <v>5</v>
      </c>
      <c r="AK23" s="13">
        <v>5</v>
      </c>
      <c r="AL23" s="15">
        <v>3</v>
      </c>
      <c r="AM23" s="14">
        <v>19</v>
      </c>
      <c r="AN23" s="15">
        <v>0</v>
      </c>
    </row>
    <row r="24" spans="1:40" ht="15" customHeight="1" x14ac:dyDescent="0.3">
      <c r="A24" s="2" t="s">
        <v>329</v>
      </c>
      <c r="B24" s="9"/>
      <c r="C24" s="16">
        <v>0.04</v>
      </c>
      <c r="D24" s="19">
        <v>0.03</v>
      </c>
      <c r="E24" s="21">
        <v>7.0000000000000007E-2</v>
      </c>
      <c r="F24" s="17">
        <v>0</v>
      </c>
      <c r="G24" s="16">
        <v>0.02</v>
      </c>
      <c r="H24" s="16">
        <v>0.02</v>
      </c>
      <c r="I24" s="16">
        <v>0.03</v>
      </c>
      <c r="J24" s="16">
        <v>0.01</v>
      </c>
      <c r="K24" s="20">
        <v>0.08</v>
      </c>
      <c r="L24" s="16">
        <v>0.01</v>
      </c>
      <c r="M24" s="16">
        <v>0.02</v>
      </c>
      <c r="N24" s="21">
        <v>0.06</v>
      </c>
      <c r="O24" s="17">
        <v>0.04</v>
      </c>
      <c r="P24" s="16">
        <v>0</v>
      </c>
      <c r="Q24" s="16">
        <v>0.03</v>
      </c>
      <c r="R24" s="16">
        <v>7.0000000000000007E-2</v>
      </c>
      <c r="S24" s="16">
        <v>7.0000000000000007E-2</v>
      </c>
      <c r="T24" s="16">
        <v>0</v>
      </c>
      <c r="U24" s="16">
        <v>0.06</v>
      </c>
      <c r="V24" s="16">
        <v>0.19</v>
      </c>
      <c r="W24" s="16">
        <v>0</v>
      </c>
      <c r="X24" s="16">
        <v>0.06</v>
      </c>
      <c r="Y24" s="16">
        <v>0.06</v>
      </c>
      <c r="Z24" s="21">
        <v>0</v>
      </c>
      <c r="AA24" s="17">
        <v>0.05</v>
      </c>
      <c r="AB24" s="16">
        <v>0.02</v>
      </c>
      <c r="AC24" s="16">
        <v>0</v>
      </c>
      <c r="AD24" s="16">
        <v>0.02</v>
      </c>
      <c r="AE24" s="16">
        <v>0.04</v>
      </c>
      <c r="AF24" s="18">
        <v>0</v>
      </c>
      <c r="AG24" s="17">
        <v>0.04</v>
      </c>
      <c r="AH24" s="16">
        <v>0.05</v>
      </c>
      <c r="AI24" s="16">
        <v>0.04</v>
      </c>
      <c r="AJ24" s="16">
        <v>0.04</v>
      </c>
      <c r="AK24" s="16">
        <v>0.06</v>
      </c>
      <c r="AL24" s="18">
        <v>0.05</v>
      </c>
      <c r="AM24" s="17">
        <v>0.04</v>
      </c>
      <c r="AN24" s="18">
        <v>0</v>
      </c>
    </row>
    <row r="25" spans="1:40" ht="15" customHeight="1" x14ac:dyDescent="0.3">
      <c r="A25" s="2" t="s">
        <v>329</v>
      </c>
      <c r="B25" s="9"/>
      <c r="D25" s="22"/>
      <c r="E25" s="11" t="s">
        <v>377</v>
      </c>
      <c r="F25" s="22"/>
      <c r="K25" s="12" t="s">
        <v>1539</v>
      </c>
      <c r="N25" s="9"/>
      <c r="O25" s="22"/>
      <c r="S25" s="12" t="s">
        <v>389</v>
      </c>
      <c r="U25" s="12" t="s">
        <v>389</v>
      </c>
      <c r="X25" s="12" t="s">
        <v>389</v>
      </c>
      <c r="Y25" s="12" t="s">
        <v>389</v>
      </c>
      <c r="Z25" s="9"/>
      <c r="AA25" s="22"/>
      <c r="AF25" s="9"/>
      <c r="AG25" s="22"/>
      <c r="AL25" s="9"/>
      <c r="AM25" s="22"/>
      <c r="AN25" s="9"/>
    </row>
    <row r="26" spans="1:40" ht="15" customHeight="1" x14ac:dyDescent="0.3">
      <c r="A26" s="2" t="s">
        <v>329</v>
      </c>
      <c r="B26" s="9" t="s">
        <v>774</v>
      </c>
      <c r="C26" s="13">
        <v>12</v>
      </c>
      <c r="D26" s="14">
        <v>5</v>
      </c>
      <c r="E26" s="15">
        <v>7</v>
      </c>
      <c r="F26" s="14">
        <v>0</v>
      </c>
      <c r="G26" s="13">
        <v>1</v>
      </c>
      <c r="H26" s="13">
        <v>0</v>
      </c>
      <c r="I26" s="13">
        <v>3</v>
      </c>
      <c r="J26" s="13">
        <v>1</v>
      </c>
      <c r="K26" s="13">
        <v>7</v>
      </c>
      <c r="L26" s="13">
        <v>1</v>
      </c>
      <c r="M26" s="13">
        <v>3</v>
      </c>
      <c r="N26" s="15">
        <v>8</v>
      </c>
      <c r="O26" s="14">
        <v>12</v>
      </c>
      <c r="P26" s="13">
        <v>0</v>
      </c>
      <c r="Q26" s="13">
        <v>0</v>
      </c>
      <c r="R26" s="13">
        <v>1</v>
      </c>
      <c r="S26" s="13">
        <v>5</v>
      </c>
      <c r="T26" s="13">
        <v>0</v>
      </c>
      <c r="U26" s="13">
        <v>0</v>
      </c>
      <c r="V26" s="13">
        <v>0</v>
      </c>
      <c r="W26" s="13">
        <v>1</v>
      </c>
      <c r="X26" s="13">
        <v>3</v>
      </c>
      <c r="Y26" s="13">
        <v>0</v>
      </c>
      <c r="Z26" s="15">
        <v>2</v>
      </c>
      <c r="AA26" s="14">
        <v>12</v>
      </c>
      <c r="AB26" s="13">
        <v>0</v>
      </c>
      <c r="AC26" s="13">
        <v>0</v>
      </c>
      <c r="AD26" s="13">
        <v>0</v>
      </c>
      <c r="AE26" s="13">
        <v>0</v>
      </c>
      <c r="AF26" s="15">
        <v>0</v>
      </c>
      <c r="AG26" s="14">
        <v>10</v>
      </c>
      <c r="AH26" s="13">
        <v>2</v>
      </c>
      <c r="AI26" s="13">
        <v>4</v>
      </c>
      <c r="AJ26" s="13">
        <v>7</v>
      </c>
      <c r="AK26" s="13">
        <v>2</v>
      </c>
      <c r="AL26" s="15">
        <v>0</v>
      </c>
      <c r="AM26" s="14">
        <v>12</v>
      </c>
      <c r="AN26" s="15">
        <v>0</v>
      </c>
    </row>
    <row r="27" spans="1:40" ht="15" customHeight="1" x14ac:dyDescent="0.3">
      <c r="A27" s="2" t="s">
        <v>329</v>
      </c>
      <c r="B27" s="9"/>
      <c r="C27" s="16">
        <v>0.03</v>
      </c>
      <c r="D27" s="17">
        <v>0.02</v>
      </c>
      <c r="E27" s="18">
        <v>0.04</v>
      </c>
      <c r="F27" s="17">
        <v>0</v>
      </c>
      <c r="G27" s="16">
        <v>0.01</v>
      </c>
      <c r="H27" s="16">
        <v>0</v>
      </c>
      <c r="I27" s="16">
        <v>0.05</v>
      </c>
      <c r="J27" s="16">
        <v>0.02</v>
      </c>
      <c r="K27" s="16">
        <v>0.04</v>
      </c>
      <c r="L27" s="16">
        <v>0.01</v>
      </c>
      <c r="M27" s="16">
        <v>0.03</v>
      </c>
      <c r="N27" s="18">
        <v>0.03</v>
      </c>
      <c r="O27" s="17">
        <v>0.03</v>
      </c>
      <c r="P27" s="16">
        <v>0</v>
      </c>
      <c r="Q27" s="16">
        <v>0</v>
      </c>
      <c r="R27" s="16">
        <v>0.03</v>
      </c>
      <c r="S27" s="20">
        <v>0.08</v>
      </c>
      <c r="T27" s="16">
        <v>0</v>
      </c>
      <c r="U27" s="16">
        <v>0</v>
      </c>
      <c r="V27" s="16">
        <v>0</v>
      </c>
      <c r="W27" s="16">
        <v>0.06</v>
      </c>
      <c r="X27" s="16">
        <v>0.04</v>
      </c>
      <c r="Y27" s="16">
        <v>0</v>
      </c>
      <c r="Z27" s="18">
        <v>0.02</v>
      </c>
      <c r="AA27" s="17">
        <v>0.03</v>
      </c>
      <c r="AB27" s="16">
        <v>0</v>
      </c>
      <c r="AC27" s="16">
        <v>0</v>
      </c>
      <c r="AD27" s="16">
        <v>0</v>
      </c>
      <c r="AE27" s="16">
        <v>0</v>
      </c>
      <c r="AF27" s="18">
        <v>0</v>
      </c>
      <c r="AG27" s="17">
        <v>0.03</v>
      </c>
      <c r="AH27" s="16">
        <v>0.02</v>
      </c>
      <c r="AI27" s="16">
        <v>0.02</v>
      </c>
      <c r="AJ27" s="16">
        <v>0.05</v>
      </c>
      <c r="AK27" s="16">
        <v>0.03</v>
      </c>
      <c r="AL27" s="18">
        <v>0</v>
      </c>
      <c r="AM27" s="17">
        <v>0.03</v>
      </c>
      <c r="AN27" s="18">
        <v>0</v>
      </c>
    </row>
    <row r="28" spans="1:40" ht="15" customHeight="1" x14ac:dyDescent="0.3">
      <c r="A28" s="2" t="s">
        <v>329</v>
      </c>
      <c r="B28" s="9"/>
      <c r="D28" s="22"/>
      <c r="E28" s="9"/>
      <c r="F28" s="22"/>
      <c r="N28" s="9"/>
      <c r="O28" s="22"/>
      <c r="S28" s="12" t="s">
        <v>1540</v>
      </c>
      <c r="Z28" s="9"/>
      <c r="AA28" s="22"/>
      <c r="AF28" s="9"/>
      <c r="AG28" s="22"/>
      <c r="AL28" s="9"/>
      <c r="AM28" s="22"/>
      <c r="AN28" s="9"/>
    </row>
    <row r="29" spans="1:40" ht="15" customHeight="1" x14ac:dyDescent="0.3">
      <c r="A29" s="2" t="s">
        <v>329</v>
      </c>
      <c r="B29" s="9" t="s">
        <v>960</v>
      </c>
      <c r="C29" s="13">
        <v>258</v>
      </c>
      <c r="D29" s="14">
        <v>154</v>
      </c>
      <c r="E29" s="15">
        <v>104</v>
      </c>
      <c r="F29" s="14">
        <v>8</v>
      </c>
      <c r="G29" s="13">
        <v>41</v>
      </c>
      <c r="H29" s="13">
        <v>36</v>
      </c>
      <c r="I29" s="13">
        <v>40</v>
      </c>
      <c r="J29" s="13">
        <v>47</v>
      </c>
      <c r="K29" s="13">
        <v>85</v>
      </c>
      <c r="L29" s="13">
        <v>50</v>
      </c>
      <c r="M29" s="13">
        <v>76</v>
      </c>
      <c r="N29" s="15">
        <v>132</v>
      </c>
      <c r="O29" s="14">
        <v>258</v>
      </c>
      <c r="P29" s="13">
        <v>0</v>
      </c>
      <c r="Q29" s="13">
        <v>48</v>
      </c>
      <c r="R29" s="13">
        <v>17</v>
      </c>
      <c r="S29" s="13">
        <v>31</v>
      </c>
      <c r="T29" s="13">
        <v>0</v>
      </c>
      <c r="U29" s="13">
        <v>22</v>
      </c>
      <c r="V29" s="13">
        <v>2</v>
      </c>
      <c r="W29" s="13">
        <v>10</v>
      </c>
      <c r="X29" s="13">
        <v>41</v>
      </c>
      <c r="Y29" s="13">
        <v>23</v>
      </c>
      <c r="Z29" s="15">
        <v>65</v>
      </c>
      <c r="AA29" s="14">
        <v>201</v>
      </c>
      <c r="AB29" s="13">
        <v>57</v>
      </c>
      <c r="AC29" s="13">
        <v>5</v>
      </c>
      <c r="AD29" s="13">
        <v>28</v>
      </c>
      <c r="AE29" s="13">
        <v>20</v>
      </c>
      <c r="AF29" s="15">
        <v>4</v>
      </c>
      <c r="AG29" s="14">
        <v>174</v>
      </c>
      <c r="AH29" s="13">
        <v>84</v>
      </c>
      <c r="AI29" s="13">
        <v>101</v>
      </c>
      <c r="AJ29" s="13">
        <v>73</v>
      </c>
      <c r="AK29" s="13">
        <v>53</v>
      </c>
      <c r="AL29" s="15">
        <v>31</v>
      </c>
      <c r="AM29" s="14">
        <v>258</v>
      </c>
      <c r="AN29" s="15">
        <v>0</v>
      </c>
    </row>
    <row r="30" spans="1:40" ht="15" customHeight="1" x14ac:dyDescent="0.3">
      <c r="A30" s="2" t="s">
        <v>329</v>
      </c>
      <c r="B30" s="9"/>
      <c r="C30" s="16">
        <v>0.57999999999999996</v>
      </c>
      <c r="D30" s="17">
        <v>0.6</v>
      </c>
      <c r="E30" s="18">
        <v>0.55000000000000004</v>
      </c>
      <c r="F30" s="17">
        <v>0.5</v>
      </c>
      <c r="G30" s="20">
        <v>0.71</v>
      </c>
      <c r="H30" s="16">
        <v>0.67</v>
      </c>
      <c r="I30" s="16">
        <v>0.63</v>
      </c>
      <c r="J30" s="16">
        <v>0.64</v>
      </c>
      <c r="K30" s="20">
        <v>0.47</v>
      </c>
      <c r="L30" s="16">
        <v>0.66</v>
      </c>
      <c r="M30" s="16">
        <v>0.65</v>
      </c>
      <c r="N30" s="21">
        <v>0.52</v>
      </c>
      <c r="O30" s="17">
        <v>0.57999999999999996</v>
      </c>
      <c r="P30" s="16">
        <v>0</v>
      </c>
      <c r="Q30" s="16">
        <v>0.64</v>
      </c>
      <c r="R30" s="16">
        <v>0.64</v>
      </c>
      <c r="S30" s="20">
        <v>0.45</v>
      </c>
      <c r="T30" s="16">
        <v>0</v>
      </c>
      <c r="U30" s="16">
        <v>0.54</v>
      </c>
      <c r="V30" s="16">
        <v>0.33</v>
      </c>
      <c r="W30" s="16">
        <v>0.65</v>
      </c>
      <c r="X30" s="16">
        <v>0.56999999999999995</v>
      </c>
      <c r="Y30" s="16">
        <v>0.49</v>
      </c>
      <c r="Z30" s="21">
        <v>0.67</v>
      </c>
      <c r="AA30" s="19">
        <v>0.55000000000000004</v>
      </c>
      <c r="AB30" s="20">
        <v>0.72</v>
      </c>
      <c r="AC30" s="16">
        <v>0.56000000000000005</v>
      </c>
      <c r="AD30" s="16">
        <v>0.68</v>
      </c>
      <c r="AE30" s="16">
        <v>0.88</v>
      </c>
      <c r="AF30" s="18">
        <v>0.65</v>
      </c>
      <c r="AG30" s="17">
        <v>0.56999999999999995</v>
      </c>
      <c r="AH30" s="16">
        <v>0.6</v>
      </c>
      <c r="AI30" s="16">
        <v>0.62</v>
      </c>
      <c r="AJ30" s="16">
        <v>0.51</v>
      </c>
      <c r="AK30" s="16">
        <v>0.63</v>
      </c>
      <c r="AL30" s="18">
        <v>0.56000000000000005</v>
      </c>
      <c r="AM30" s="17">
        <v>0.57999999999999996</v>
      </c>
      <c r="AN30" s="18">
        <v>0</v>
      </c>
    </row>
    <row r="31" spans="1:40" ht="15" customHeight="1" x14ac:dyDescent="0.3">
      <c r="A31" s="2" t="s">
        <v>329</v>
      </c>
      <c r="B31" s="9"/>
      <c r="D31" s="22"/>
      <c r="E31" s="9"/>
      <c r="F31" s="22"/>
      <c r="G31" s="12" t="s">
        <v>448</v>
      </c>
      <c r="H31" s="12" t="s">
        <v>448</v>
      </c>
      <c r="I31" s="12" t="s">
        <v>382</v>
      </c>
      <c r="J31" s="12" t="s">
        <v>382</v>
      </c>
      <c r="L31" s="12" t="s">
        <v>448</v>
      </c>
      <c r="M31" s="12" t="s">
        <v>448</v>
      </c>
      <c r="N31" s="9"/>
      <c r="O31" s="10" t="s">
        <v>381</v>
      </c>
      <c r="Q31" s="12" t="s">
        <v>381</v>
      </c>
      <c r="Z31" s="11" t="s">
        <v>1541</v>
      </c>
      <c r="AA31" s="22"/>
      <c r="AB31" s="12" t="s">
        <v>377</v>
      </c>
      <c r="AF31" s="9"/>
      <c r="AG31" s="22"/>
      <c r="AL31" s="9"/>
      <c r="AM31" s="22"/>
      <c r="AN31" s="9"/>
    </row>
    <row r="32" spans="1:40" ht="15" customHeight="1" x14ac:dyDescent="0.3">
      <c r="A32" s="2" t="s">
        <v>329</v>
      </c>
      <c r="B32" s="9" t="s">
        <v>970</v>
      </c>
      <c r="C32" s="13">
        <v>51</v>
      </c>
      <c r="D32" s="14">
        <v>28</v>
      </c>
      <c r="E32" s="15">
        <v>23</v>
      </c>
      <c r="F32" s="14">
        <v>2</v>
      </c>
      <c r="G32" s="13">
        <v>3</v>
      </c>
      <c r="H32" s="13">
        <v>6</v>
      </c>
      <c r="I32" s="13">
        <v>7</v>
      </c>
      <c r="J32" s="13">
        <v>2</v>
      </c>
      <c r="K32" s="13">
        <v>31</v>
      </c>
      <c r="L32" s="13">
        <v>4</v>
      </c>
      <c r="M32" s="13">
        <v>13</v>
      </c>
      <c r="N32" s="15">
        <v>33</v>
      </c>
      <c r="O32" s="14">
        <v>51</v>
      </c>
      <c r="P32" s="13">
        <v>0</v>
      </c>
      <c r="Q32" s="13">
        <v>4</v>
      </c>
      <c r="R32" s="13">
        <v>5</v>
      </c>
      <c r="S32" s="13">
        <v>10</v>
      </c>
      <c r="T32" s="13">
        <v>0</v>
      </c>
      <c r="U32" s="13">
        <v>5</v>
      </c>
      <c r="V32" s="13">
        <v>2</v>
      </c>
      <c r="W32" s="13">
        <v>3</v>
      </c>
      <c r="X32" s="13">
        <v>11</v>
      </c>
      <c r="Y32" s="13">
        <v>8</v>
      </c>
      <c r="Z32" s="15">
        <v>4</v>
      </c>
      <c r="AA32" s="14">
        <v>48</v>
      </c>
      <c r="AB32" s="13">
        <v>3</v>
      </c>
      <c r="AC32" s="13">
        <v>0</v>
      </c>
      <c r="AD32" s="13">
        <v>2</v>
      </c>
      <c r="AE32" s="13">
        <v>1</v>
      </c>
      <c r="AF32" s="15">
        <v>0</v>
      </c>
      <c r="AG32" s="14">
        <v>36</v>
      </c>
      <c r="AH32" s="13">
        <v>15</v>
      </c>
      <c r="AI32" s="13">
        <v>20</v>
      </c>
      <c r="AJ32" s="13">
        <v>16</v>
      </c>
      <c r="AK32" s="13">
        <v>9</v>
      </c>
      <c r="AL32" s="15">
        <v>5</v>
      </c>
      <c r="AM32" s="14">
        <v>51</v>
      </c>
      <c r="AN32" s="15">
        <v>0</v>
      </c>
    </row>
    <row r="33" spans="1:40" ht="15" customHeight="1" x14ac:dyDescent="0.3">
      <c r="A33" s="2" t="s">
        <v>329</v>
      </c>
      <c r="B33" s="9"/>
      <c r="C33" s="16">
        <v>0.11</v>
      </c>
      <c r="D33" s="17">
        <v>0.11</v>
      </c>
      <c r="E33" s="18">
        <v>0.12</v>
      </c>
      <c r="F33" s="17">
        <v>0.1</v>
      </c>
      <c r="G33" s="16">
        <v>0.04</v>
      </c>
      <c r="H33" s="16">
        <v>0.12</v>
      </c>
      <c r="I33" s="16">
        <v>0.11</v>
      </c>
      <c r="J33" s="20">
        <v>0.03</v>
      </c>
      <c r="K33" s="20">
        <v>0.17</v>
      </c>
      <c r="L33" s="16">
        <v>0.06</v>
      </c>
      <c r="M33" s="16">
        <v>0.11</v>
      </c>
      <c r="N33" s="18">
        <v>0.13</v>
      </c>
      <c r="O33" s="17">
        <v>0.11</v>
      </c>
      <c r="P33" s="16">
        <v>0</v>
      </c>
      <c r="Q33" s="16">
        <v>0.05</v>
      </c>
      <c r="R33" s="16">
        <v>0.18</v>
      </c>
      <c r="S33" s="16">
        <v>0.14000000000000001</v>
      </c>
      <c r="T33" s="16">
        <v>0</v>
      </c>
      <c r="U33" s="16">
        <v>0.12</v>
      </c>
      <c r="V33" s="16">
        <v>0.34</v>
      </c>
      <c r="W33" s="16">
        <v>0.17</v>
      </c>
      <c r="X33" s="16">
        <v>0.15</v>
      </c>
      <c r="Y33" s="16">
        <v>0.17</v>
      </c>
      <c r="Z33" s="21">
        <v>0.05</v>
      </c>
      <c r="AA33" s="19">
        <v>0.13</v>
      </c>
      <c r="AB33" s="20">
        <v>0.03</v>
      </c>
      <c r="AC33" s="16">
        <v>0</v>
      </c>
      <c r="AD33" s="16">
        <v>0.04</v>
      </c>
      <c r="AE33" s="16">
        <v>0.04</v>
      </c>
      <c r="AF33" s="18">
        <v>0</v>
      </c>
      <c r="AG33" s="17">
        <v>0.12</v>
      </c>
      <c r="AH33" s="16">
        <v>0.11</v>
      </c>
      <c r="AI33" s="16">
        <v>0.12</v>
      </c>
      <c r="AJ33" s="16">
        <v>0.11</v>
      </c>
      <c r="AK33" s="16">
        <v>0.11</v>
      </c>
      <c r="AL33" s="18">
        <v>0.1</v>
      </c>
      <c r="AM33" s="17">
        <v>0.11</v>
      </c>
      <c r="AN33" s="18">
        <v>0</v>
      </c>
    </row>
    <row r="34" spans="1:40" ht="15" customHeight="1" x14ac:dyDescent="0.3">
      <c r="A34" s="2" t="s">
        <v>329</v>
      </c>
      <c r="B34" s="9"/>
      <c r="C34" s="28"/>
      <c r="D34" s="29"/>
      <c r="E34" s="30"/>
      <c r="F34" s="29"/>
      <c r="G34" s="28"/>
      <c r="H34" s="47" t="s">
        <v>381</v>
      </c>
      <c r="I34" s="47" t="s">
        <v>381</v>
      </c>
      <c r="J34" s="28"/>
      <c r="K34" s="47" t="s">
        <v>773</v>
      </c>
      <c r="L34" s="28"/>
      <c r="M34" s="47" t="s">
        <v>381</v>
      </c>
      <c r="N34" s="48" t="s">
        <v>381</v>
      </c>
      <c r="O34" s="29"/>
      <c r="P34" s="28"/>
      <c r="Q34" s="28"/>
      <c r="R34" s="28"/>
      <c r="S34" s="47" t="s">
        <v>389</v>
      </c>
      <c r="T34" s="28"/>
      <c r="U34" s="28"/>
      <c r="V34" s="28"/>
      <c r="W34" s="28"/>
      <c r="X34" s="47" t="s">
        <v>799</v>
      </c>
      <c r="Y34" s="47" t="s">
        <v>799</v>
      </c>
      <c r="Z34" s="30"/>
      <c r="AA34" s="49" t="s">
        <v>378</v>
      </c>
      <c r="AB34" s="28"/>
      <c r="AC34" s="28"/>
      <c r="AD34" s="28"/>
      <c r="AE34" s="28"/>
      <c r="AF34" s="30"/>
      <c r="AG34" s="29"/>
      <c r="AH34" s="28"/>
      <c r="AI34" s="28"/>
      <c r="AJ34" s="28"/>
      <c r="AK34" s="28"/>
      <c r="AL34" s="30"/>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8B00-000000000000}"/>
  </hyperlinks>
  <pageMargins left="0.7" right="0.7" top="0.75" bottom="0.75" header="0.3" footer="0.3"/>
  <headerFooter>
    <oddHeader>&amp;L&amp;"Aptos"&amp;12&amp;K000000 Classification: CONFIDENTIAL&amp;1#_x000D_</oddHeader>
  </headerFooter>
</worksheet>
</file>

<file path=xl/worksheets/sheet1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C00-000000000000}">
  <dimension ref="A1:AN34"/>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1542</v>
      </c>
    </row>
    <row r="4" spans="1:40" x14ac:dyDescent="0.3">
      <c r="A4" s="2" t="s">
        <v>329</v>
      </c>
      <c r="B4" s="2" t="s">
        <v>1543</v>
      </c>
    </row>
    <row r="5" spans="1:40" x14ac:dyDescent="0.3">
      <c r="A5" s="2" t="s">
        <v>329</v>
      </c>
      <c r="B5" s="2" t="s">
        <v>33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467</v>
      </c>
      <c r="M8" s="12" t="s">
        <v>386</v>
      </c>
      <c r="N8" s="11" t="s">
        <v>385</v>
      </c>
      <c r="O8" s="10" t="s">
        <v>462</v>
      </c>
      <c r="P8" s="12" t="s">
        <v>378</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281</v>
      </c>
      <c r="D9" s="14">
        <v>156</v>
      </c>
      <c r="E9" s="15">
        <v>125</v>
      </c>
      <c r="F9" s="14">
        <v>15</v>
      </c>
      <c r="G9" s="13">
        <v>26</v>
      </c>
      <c r="H9" s="13">
        <v>42</v>
      </c>
      <c r="I9" s="13">
        <v>41</v>
      </c>
      <c r="J9" s="13">
        <v>68</v>
      </c>
      <c r="K9" s="13">
        <v>89</v>
      </c>
      <c r="L9" s="13">
        <v>41</v>
      </c>
      <c r="M9" s="13">
        <v>83</v>
      </c>
      <c r="N9" s="15">
        <v>157</v>
      </c>
      <c r="O9" s="14">
        <v>0</v>
      </c>
      <c r="P9" s="13">
        <v>281</v>
      </c>
      <c r="Q9" s="13">
        <v>0</v>
      </c>
      <c r="R9" s="13">
        <v>0</v>
      </c>
      <c r="S9" s="13">
        <v>0</v>
      </c>
      <c r="T9" s="13">
        <v>0</v>
      </c>
      <c r="U9" s="13">
        <v>0</v>
      </c>
      <c r="V9" s="13">
        <v>0</v>
      </c>
      <c r="W9" s="13">
        <v>0</v>
      </c>
      <c r="X9" s="13">
        <v>0</v>
      </c>
      <c r="Y9" s="13">
        <v>0</v>
      </c>
      <c r="Z9" s="15">
        <v>0</v>
      </c>
      <c r="AA9" s="14">
        <v>270</v>
      </c>
      <c r="AB9" s="13">
        <v>9</v>
      </c>
      <c r="AC9" s="13">
        <v>2</v>
      </c>
      <c r="AD9" s="13">
        <v>7</v>
      </c>
      <c r="AE9" s="13">
        <v>0</v>
      </c>
      <c r="AF9" s="15">
        <v>0</v>
      </c>
      <c r="AG9" s="14">
        <v>189</v>
      </c>
      <c r="AH9" s="13">
        <v>92</v>
      </c>
      <c r="AI9" s="13">
        <v>94</v>
      </c>
      <c r="AJ9" s="13">
        <v>95</v>
      </c>
      <c r="AK9" s="13">
        <v>48</v>
      </c>
      <c r="AL9" s="15">
        <v>44</v>
      </c>
      <c r="AM9" s="14">
        <v>281</v>
      </c>
      <c r="AN9" s="15">
        <v>0</v>
      </c>
    </row>
    <row r="10" spans="1:40" ht="15" customHeight="1" x14ac:dyDescent="0.3">
      <c r="A10" s="2" t="s">
        <v>329</v>
      </c>
      <c r="B10" s="9" t="s">
        <v>338</v>
      </c>
      <c r="C10" s="13">
        <v>273</v>
      </c>
      <c r="D10" s="14">
        <v>157</v>
      </c>
      <c r="E10" s="15">
        <v>116</v>
      </c>
      <c r="F10" s="14">
        <v>14</v>
      </c>
      <c r="G10" s="13">
        <v>25</v>
      </c>
      <c r="H10" s="13">
        <v>38</v>
      </c>
      <c r="I10" s="13">
        <v>40</v>
      </c>
      <c r="J10" s="13">
        <v>67</v>
      </c>
      <c r="K10" s="13">
        <v>89</v>
      </c>
      <c r="L10" s="13">
        <v>39</v>
      </c>
      <c r="M10" s="13">
        <v>78</v>
      </c>
      <c r="N10" s="15">
        <v>156</v>
      </c>
      <c r="O10" s="14">
        <v>0</v>
      </c>
      <c r="P10" s="13">
        <v>273</v>
      </c>
      <c r="Q10" s="13">
        <v>0</v>
      </c>
      <c r="R10" s="13">
        <v>0</v>
      </c>
      <c r="S10" s="13">
        <v>0</v>
      </c>
      <c r="T10" s="13">
        <v>0</v>
      </c>
      <c r="U10" s="13">
        <v>0</v>
      </c>
      <c r="V10" s="13">
        <v>0</v>
      </c>
      <c r="W10" s="13">
        <v>0</v>
      </c>
      <c r="X10" s="13">
        <v>0</v>
      </c>
      <c r="Y10" s="13">
        <v>0</v>
      </c>
      <c r="Z10" s="15">
        <v>0</v>
      </c>
      <c r="AA10" s="14">
        <v>265</v>
      </c>
      <c r="AB10" s="13">
        <v>9</v>
      </c>
      <c r="AC10" s="13">
        <v>2</v>
      </c>
      <c r="AD10" s="13">
        <v>7</v>
      </c>
      <c r="AE10" s="13">
        <v>0</v>
      </c>
      <c r="AF10" s="15">
        <v>0</v>
      </c>
      <c r="AG10" s="14">
        <v>186</v>
      </c>
      <c r="AH10" s="13">
        <v>87</v>
      </c>
      <c r="AI10" s="13">
        <v>87</v>
      </c>
      <c r="AJ10" s="13">
        <v>99</v>
      </c>
      <c r="AK10" s="13">
        <v>45</v>
      </c>
      <c r="AL10" s="15">
        <v>42</v>
      </c>
      <c r="AM10" s="14">
        <v>273</v>
      </c>
      <c r="AN10" s="15">
        <v>0</v>
      </c>
    </row>
    <row r="11" spans="1:40" ht="15" customHeight="1" x14ac:dyDescent="0.3">
      <c r="A11" s="2" t="s">
        <v>329</v>
      </c>
      <c r="B11" s="9" t="s">
        <v>909</v>
      </c>
      <c r="C11" s="13">
        <v>43</v>
      </c>
      <c r="D11" s="14">
        <v>32</v>
      </c>
      <c r="E11" s="15">
        <v>11</v>
      </c>
      <c r="F11" s="14">
        <v>3</v>
      </c>
      <c r="G11" s="13">
        <v>8</v>
      </c>
      <c r="H11" s="13">
        <v>9</v>
      </c>
      <c r="I11" s="13">
        <v>5</v>
      </c>
      <c r="J11" s="13">
        <v>5</v>
      </c>
      <c r="K11" s="13">
        <v>14</v>
      </c>
      <c r="L11" s="13">
        <v>11</v>
      </c>
      <c r="M11" s="13">
        <v>14</v>
      </c>
      <c r="N11" s="15">
        <v>19</v>
      </c>
      <c r="O11" s="14">
        <v>0</v>
      </c>
      <c r="P11" s="13">
        <v>43</v>
      </c>
      <c r="Q11" s="13">
        <v>0</v>
      </c>
      <c r="R11" s="13">
        <v>0</v>
      </c>
      <c r="S11" s="13">
        <v>0</v>
      </c>
      <c r="T11" s="13">
        <v>0</v>
      </c>
      <c r="U11" s="13">
        <v>0</v>
      </c>
      <c r="V11" s="13">
        <v>0</v>
      </c>
      <c r="W11" s="13">
        <v>0</v>
      </c>
      <c r="X11" s="13">
        <v>0</v>
      </c>
      <c r="Y11" s="13">
        <v>0</v>
      </c>
      <c r="Z11" s="15">
        <v>0</v>
      </c>
      <c r="AA11" s="14">
        <v>40</v>
      </c>
      <c r="AB11" s="13">
        <v>3</v>
      </c>
      <c r="AC11" s="13">
        <v>1</v>
      </c>
      <c r="AD11" s="13">
        <v>2</v>
      </c>
      <c r="AE11" s="13">
        <v>0</v>
      </c>
      <c r="AF11" s="15">
        <v>0</v>
      </c>
      <c r="AG11" s="14">
        <v>26</v>
      </c>
      <c r="AH11" s="13">
        <v>18</v>
      </c>
      <c r="AI11" s="13">
        <v>12</v>
      </c>
      <c r="AJ11" s="13">
        <v>14</v>
      </c>
      <c r="AK11" s="13">
        <v>10</v>
      </c>
      <c r="AL11" s="15">
        <v>7</v>
      </c>
      <c r="AM11" s="14">
        <v>43</v>
      </c>
      <c r="AN11" s="15">
        <v>0</v>
      </c>
    </row>
    <row r="12" spans="1:40" ht="15" customHeight="1" x14ac:dyDescent="0.3">
      <c r="A12" s="2" t="s">
        <v>329</v>
      </c>
      <c r="B12" s="9"/>
      <c r="C12" s="16">
        <v>0.16</v>
      </c>
      <c r="D12" s="19">
        <v>0.21</v>
      </c>
      <c r="E12" s="21">
        <v>0.09</v>
      </c>
      <c r="F12" s="17">
        <v>0.21</v>
      </c>
      <c r="G12" s="16">
        <v>0.31</v>
      </c>
      <c r="H12" s="16">
        <v>0.24</v>
      </c>
      <c r="I12" s="16">
        <v>0.12</v>
      </c>
      <c r="J12" s="20">
        <v>0.08</v>
      </c>
      <c r="K12" s="16">
        <v>0.15</v>
      </c>
      <c r="L12" s="20">
        <v>0.27</v>
      </c>
      <c r="M12" s="16">
        <v>0.18</v>
      </c>
      <c r="N12" s="21">
        <v>0.12</v>
      </c>
      <c r="O12" s="17">
        <v>0</v>
      </c>
      <c r="P12" s="16">
        <v>0.16</v>
      </c>
      <c r="Q12" s="16">
        <v>0</v>
      </c>
      <c r="R12" s="16">
        <v>0</v>
      </c>
      <c r="S12" s="16">
        <v>0</v>
      </c>
      <c r="T12" s="16">
        <v>0</v>
      </c>
      <c r="U12" s="16">
        <v>0</v>
      </c>
      <c r="V12" s="16">
        <v>0</v>
      </c>
      <c r="W12" s="16">
        <v>0</v>
      </c>
      <c r="X12" s="16">
        <v>0</v>
      </c>
      <c r="Y12" s="16">
        <v>0</v>
      </c>
      <c r="Z12" s="18">
        <v>0</v>
      </c>
      <c r="AA12" s="17">
        <v>0.15</v>
      </c>
      <c r="AB12" s="16">
        <v>0.32</v>
      </c>
      <c r="AC12" s="16">
        <v>0.44</v>
      </c>
      <c r="AD12" s="16">
        <v>0.28000000000000003</v>
      </c>
      <c r="AE12" s="16">
        <v>0</v>
      </c>
      <c r="AF12" s="18">
        <v>0</v>
      </c>
      <c r="AG12" s="17">
        <v>0.14000000000000001</v>
      </c>
      <c r="AH12" s="16">
        <v>0.2</v>
      </c>
      <c r="AI12" s="16">
        <v>0.14000000000000001</v>
      </c>
      <c r="AJ12" s="16">
        <v>0.14000000000000001</v>
      </c>
      <c r="AK12" s="16">
        <v>0.23</v>
      </c>
      <c r="AL12" s="18">
        <v>0.17</v>
      </c>
      <c r="AM12" s="17">
        <v>0.16</v>
      </c>
      <c r="AN12" s="18">
        <v>0</v>
      </c>
    </row>
    <row r="13" spans="1:40" ht="15" customHeight="1" x14ac:dyDescent="0.3">
      <c r="A13" s="2" t="s">
        <v>329</v>
      </c>
      <c r="B13" s="9"/>
      <c r="D13" s="10" t="s">
        <v>378</v>
      </c>
      <c r="E13" s="9"/>
      <c r="F13" s="22"/>
      <c r="H13" s="12" t="s">
        <v>381</v>
      </c>
      <c r="L13" s="12" t="s">
        <v>415</v>
      </c>
      <c r="N13" s="9"/>
      <c r="O13" s="22"/>
      <c r="Z13" s="9"/>
      <c r="AA13" s="22"/>
      <c r="AF13" s="9"/>
      <c r="AG13" s="22"/>
      <c r="AL13" s="9"/>
      <c r="AM13" s="22"/>
      <c r="AN13" s="9"/>
    </row>
    <row r="14" spans="1:40" ht="15" customHeight="1" x14ac:dyDescent="0.3">
      <c r="A14" s="2" t="s">
        <v>329</v>
      </c>
      <c r="B14" s="9" t="s">
        <v>922</v>
      </c>
      <c r="C14" s="13">
        <v>100</v>
      </c>
      <c r="D14" s="14">
        <v>61</v>
      </c>
      <c r="E14" s="15">
        <v>40</v>
      </c>
      <c r="F14" s="14">
        <v>4</v>
      </c>
      <c r="G14" s="13">
        <v>6</v>
      </c>
      <c r="H14" s="13">
        <v>13</v>
      </c>
      <c r="I14" s="13">
        <v>15</v>
      </c>
      <c r="J14" s="13">
        <v>30</v>
      </c>
      <c r="K14" s="13">
        <v>33</v>
      </c>
      <c r="L14" s="13">
        <v>10</v>
      </c>
      <c r="M14" s="13">
        <v>28</v>
      </c>
      <c r="N14" s="15">
        <v>63</v>
      </c>
      <c r="O14" s="14">
        <v>0</v>
      </c>
      <c r="P14" s="13">
        <v>100</v>
      </c>
      <c r="Q14" s="13">
        <v>0</v>
      </c>
      <c r="R14" s="13">
        <v>0</v>
      </c>
      <c r="S14" s="13">
        <v>0</v>
      </c>
      <c r="T14" s="13">
        <v>0</v>
      </c>
      <c r="U14" s="13">
        <v>0</v>
      </c>
      <c r="V14" s="13">
        <v>0</v>
      </c>
      <c r="W14" s="13">
        <v>0</v>
      </c>
      <c r="X14" s="13">
        <v>0</v>
      </c>
      <c r="Y14" s="13">
        <v>0</v>
      </c>
      <c r="Z14" s="15">
        <v>0</v>
      </c>
      <c r="AA14" s="14">
        <v>97</v>
      </c>
      <c r="AB14" s="13">
        <v>3</v>
      </c>
      <c r="AC14" s="13">
        <v>1</v>
      </c>
      <c r="AD14" s="13">
        <v>2</v>
      </c>
      <c r="AE14" s="13">
        <v>0</v>
      </c>
      <c r="AF14" s="15">
        <v>0</v>
      </c>
      <c r="AG14" s="14">
        <v>72</v>
      </c>
      <c r="AH14" s="13">
        <v>29</v>
      </c>
      <c r="AI14" s="13">
        <v>32</v>
      </c>
      <c r="AJ14" s="13">
        <v>39</v>
      </c>
      <c r="AK14" s="13">
        <v>13</v>
      </c>
      <c r="AL14" s="15">
        <v>16</v>
      </c>
      <c r="AM14" s="14">
        <v>100</v>
      </c>
      <c r="AN14" s="15">
        <v>0</v>
      </c>
    </row>
    <row r="15" spans="1:40" ht="15" customHeight="1" x14ac:dyDescent="0.3">
      <c r="A15" s="2" t="s">
        <v>329</v>
      </c>
      <c r="B15" s="9"/>
      <c r="C15" s="16">
        <v>0.37</v>
      </c>
      <c r="D15" s="17">
        <v>0.39</v>
      </c>
      <c r="E15" s="18">
        <v>0.34</v>
      </c>
      <c r="F15" s="17">
        <v>0.27</v>
      </c>
      <c r="G15" s="16">
        <v>0.23</v>
      </c>
      <c r="H15" s="16">
        <v>0.35</v>
      </c>
      <c r="I15" s="16">
        <v>0.37</v>
      </c>
      <c r="J15" s="16">
        <v>0.45</v>
      </c>
      <c r="K15" s="16">
        <v>0.37</v>
      </c>
      <c r="L15" s="16">
        <v>0.24</v>
      </c>
      <c r="M15" s="16">
        <v>0.36</v>
      </c>
      <c r="N15" s="18">
        <v>0.4</v>
      </c>
      <c r="O15" s="17">
        <v>0</v>
      </c>
      <c r="P15" s="16">
        <v>0.37</v>
      </c>
      <c r="Q15" s="16">
        <v>0</v>
      </c>
      <c r="R15" s="16">
        <v>0</v>
      </c>
      <c r="S15" s="16">
        <v>0</v>
      </c>
      <c r="T15" s="16">
        <v>0</v>
      </c>
      <c r="U15" s="16">
        <v>0</v>
      </c>
      <c r="V15" s="16">
        <v>0</v>
      </c>
      <c r="W15" s="16">
        <v>0</v>
      </c>
      <c r="X15" s="16">
        <v>0</v>
      </c>
      <c r="Y15" s="16">
        <v>0</v>
      </c>
      <c r="Z15" s="18">
        <v>0</v>
      </c>
      <c r="AA15" s="17">
        <v>0.37</v>
      </c>
      <c r="AB15" s="16">
        <v>0.34</v>
      </c>
      <c r="AC15" s="16">
        <v>0.56000000000000005</v>
      </c>
      <c r="AD15" s="16">
        <v>0.28000000000000003</v>
      </c>
      <c r="AE15" s="16">
        <v>0</v>
      </c>
      <c r="AF15" s="18">
        <v>0</v>
      </c>
      <c r="AG15" s="17">
        <v>0.38</v>
      </c>
      <c r="AH15" s="16">
        <v>0.33</v>
      </c>
      <c r="AI15" s="16">
        <v>0.37</v>
      </c>
      <c r="AJ15" s="16">
        <v>0.4</v>
      </c>
      <c r="AK15" s="16">
        <v>0.28000000000000003</v>
      </c>
      <c r="AL15" s="18">
        <v>0.38</v>
      </c>
      <c r="AM15" s="17">
        <v>0.37</v>
      </c>
      <c r="AN15" s="18">
        <v>0</v>
      </c>
    </row>
    <row r="16" spans="1:40" ht="15" customHeight="1" x14ac:dyDescent="0.3">
      <c r="A16" s="2" t="s">
        <v>329</v>
      </c>
      <c r="B16" s="9"/>
      <c r="D16" s="22"/>
      <c r="E16" s="9"/>
      <c r="F16" s="22"/>
      <c r="J16" s="12" t="s">
        <v>383</v>
      </c>
      <c r="N16" s="9"/>
      <c r="O16" s="22"/>
      <c r="Z16" s="9"/>
      <c r="AA16" s="22"/>
      <c r="AF16" s="9"/>
      <c r="AG16" s="22"/>
      <c r="AL16" s="9"/>
      <c r="AM16" s="22"/>
      <c r="AN16" s="9"/>
    </row>
    <row r="17" spans="1:40" ht="15" customHeight="1" x14ac:dyDescent="0.3">
      <c r="A17" s="2" t="s">
        <v>329</v>
      </c>
      <c r="B17" s="9" t="s">
        <v>930</v>
      </c>
      <c r="C17" s="13">
        <v>88</v>
      </c>
      <c r="D17" s="14">
        <v>43</v>
      </c>
      <c r="E17" s="15">
        <v>45</v>
      </c>
      <c r="F17" s="14">
        <v>5</v>
      </c>
      <c r="G17" s="13">
        <v>8</v>
      </c>
      <c r="H17" s="13">
        <v>10</v>
      </c>
      <c r="I17" s="13">
        <v>13</v>
      </c>
      <c r="J17" s="13">
        <v>21</v>
      </c>
      <c r="K17" s="13">
        <v>33</v>
      </c>
      <c r="L17" s="13">
        <v>12</v>
      </c>
      <c r="M17" s="13">
        <v>23</v>
      </c>
      <c r="N17" s="15">
        <v>53</v>
      </c>
      <c r="O17" s="14">
        <v>0</v>
      </c>
      <c r="P17" s="13">
        <v>88</v>
      </c>
      <c r="Q17" s="13">
        <v>0</v>
      </c>
      <c r="R17" s="13">
        <v>0</v>
      </c>
      <c r="S17" s="13">
        <v>0</v>
      </c>
      <c r="T17" s="13">
        <v>0</v>
      </c>
      <c r="U17" s="13">
        <v>0</v>
      </c>
      <c r="V17" s="13">
        <v>0</v>
      </c>
      <c r="W17" s="13">
        <v>0</v>
      </c>
      <c r="X17" s="13">
        <v>0</v>
      </c>
      <c r="Y17" s="13">
        <v>0</v>
      </c>
      <c r="Z17" s="15">
        <v>0</v>
      </c>
      <c r="AA17" s="14">
        <v>85</v>
      </c>
      <c r="AB17" s="13">
        <v>3</v>
      </c>
      <c r="AC17" s="13">
        <v>0</v>
      </c>
      <c r="AD17" s="13">
        <v>3</v>
      </c>
      <c r="AE17" s="13">
        <v>0</v>
      </c>
      <c r="AF17" s="15">
        <v>0</v>
      </c>
      <c r="AG17" s="14">
        <v>65</v>
      </c>
      <c r="AH17" s="13">
        <v>23</v>
      </c>
      <c r="AI17" s="13">
        <v>32</v>
      </c>
      <c r="AJ17" s="13">
        <v>33</v>
      </c>
      <c r="AK17" s="13">
        <v>12</v>
      </c>
      <c r="AL17" s="15">
        <v>11</v>
      </c>
      <c r="AM17" s="14">
        <v>88</v>
      </c>
      <c r="AN17" s="15">
        <v>0</v>
      </c>
    </row>
    <row r="18" spans="1:40" ht="15" customHeight="1" x14ac:dyDescent="0.3">
      <c r="A18" s="2" t="s">
        <v>329</v>
      </c>
      <c r="B18" s="9"/>
      <c r="C18" s="16">
        <v>0.32</v>
      </c>
      <c r="D18" s="17">
        <v>0.28000000000000003</v>
      </c>
      <c r="E18" s="18">
        <v>0.39</v>
      </c>
      <c r="F18" s="17">
        <v>0.32</v>
      </c>
      <c r="G18" s="16">
        <v>0.3</v>
      </c>
      <c r="H18" s="16">
        <v>0.26</v>
      </c>
      <c r="I18" s="16">
        <v>0.32</v>
      </c>
      <c r="J18" s="16">
        <v>0.31</v>
      </c>
      <c r="K18" s="16">
        <v>0.36</v>
      </c>
      <c r="L18" s="16">
        <v>0.31</v>
      </c>
      <c r="M18" s="16">
        <v>0.28999999999999998</v>
      </c>
      <c r="N18" s="18">
        <v>0.34</v>
      </c>
      <c r="O18" s="17">
        <v>0</v>
      </c>
      <c r="P18" s="16">
        <v>0.32</v>
      </c>
      <c r="Q18" s="16">
        <v>0</v>
      </c>
      <c r="R18" s="16">
        <v>0</v>
      </c>
      <c r="S18" s="16">
        <v>0</v>
      </c>
      <c r="T18" s="16">
        <v>0</v>
      </c>
      <c r="U18" s="16">
        <v>0</v>
      </c>
      <c r="V18" s="16">
        <v>0</v>
      </c>
      <c r="W18" s="16">
        <v>0</v>
      </c>
      <c r="X18" s="16">
        <v>0</v>
      </c>
      <c r="Y18" s="16">
        <v>0</v>
      </c>
      <c r="Z18" s="18">
        <v>0</v>
      </c>
      <c r="AA18" s="17">
        <v>0.32</v>
      </c>
      <c r="AB18" s="16">
        <v>0.34</v>
      </c>
      <c r="AC18" s="16">
        <v>0</v>
      </c>
      <c r="AD18" s="16">
        <v>0.44</v>
      </c>
      <c r="AE18" s="16">
        <v>0</v>
      </c>
      <c r="AF18" s="18">
        <v>0</v>
      </c>
      <c r="AG18" s="17">
        <v>0.35</v>
      </c>
      <c r="AH18" s="16">
        <v>0.27</v>
      </c>
      <c r="AI18" s="16">
        <v>0.37</v>
      </c>
      <c r="AJ18" s="16">
        <v>0.33</v>
      </c>
      <c r="AK18" s="16">
        <v>0.27</v>
      </c>
      <c r="AL18" s="18">
        <v>0.27</v>
      </c>
      <c r="AM18" s="17">
        <v>0.32</v>
      </c>
      <c r="AN18" s="18">
        <v>0</v>
      </c>
    </row>
    <row r="19" spans="1:40" ht="15" customHeight="1" x14ac:dyDescent="0.3">
      <c r="A19" s="2" t="s">
        <v>329</v>
      </c>
      <c r="B19" s="9" t="s">
        <v>940</v>
      </c>
      <c r="C19" s="13">
        <v>19</v>
      </c>
      <c r="D19" s="14">
        <v>13</v>
      </c>
      <c r="E19" s="15">
        <v>7</v>
      </c>
      <c r="F19" s="14">
        <v>1</v>
      </c>
      <c r="G19" s="13">
        <v>4</v>
      </c>
      <c r="H19" s="13">
        <v>1</v>
      </c>
      <c r="I19" s="13">
        <v>2</v>
      </c>
      <c r="J19" s="13">
        <v>4</v>
      </c>
      <c r="K19" s="13">
        <v>7</v>
      </c>
      <c r="L19" s="13">
        <v>5</v>
      </c>
      <c r="M19" s="13">
        <v>3</v>
      </c>
      <c r="N19" s="15">
        <v>11</v>
      </c>
      <c r="O19" s="14">
        <v>0</v>
      </c>
      <c r="P19" s="13">
        <v>19</v>
      </c>
      <c r="Q19" s="13">
        <v>0</v>
      </c>
      <c r="R19" s="13">
        <v>0</v>
      </c>
      <c r="S19" s="13">
        <v>0</v>
      </c>
      <c r="T19" s="13">
        <v>0</v>
      </c>
      <c r="U19" s="13">
        <v>0</v>
      </c>
      <c r="V19" s="13">
        <v>0</v>
      </c>
      <c r="W19" s="13">
        <v>0</v>
      </c>
      <c r="X19" s="13">
        <v>0</v>
      </c>
      <c r="Y19" s="13">
        <v>0</v>
      </c>
      <c r="Z19" s="15">
        <v>0</v>
      </c>
      <c r="AA19" s="14">
        <v>19</v>
      </c>
      <c r="AB19" s="13">
        <v>0</v>
      </c>
      <c r="AC19" s="13">
        <v>0</v>
      </c>
      <c r="AD19" s="13">
        <v>0</v>
      </c>
      <c r="AE19" s="13">
        <v>0</v>
      </c>
      <c r="AF19" s="15">
        <v>0</v>
      </c>
      <c r="AG19" s="14">
        <v>14</v>
      </c>
      <c r="AH19" s="13">
        <v>6</v>
      </c>
      <c r="AI19" s="13">
        <v>5</v>
      </c>
      <c r="AJ19" s="13">
        <v>9</v>
      </c>
      <c r="AK19" s="13">
        <v>3</v>
      </c>
      <c r="AL19" s="15">
        <v>3</v>
      </c>
      <c r="AM19" s="14">
        <v>19</v>
      </c>
      <c r="AN19" s="15">
        <v>0</v>
      </c>
    </row>
    <row r="20" spans="1:40" ht="15" customHeight="1" x14ac:dyDescent="0.3">
      <c r="A20" s="2" t="s">
        <v>329</v>
      </c>
      <c r="B20" s="9"/>
      <c r="C20" s="16">
        <v>7.0000000000000007E-2</v>
      </c>
      <c r="D20" s="17">
        <v>0.08</v>
      </c>
      <c r="E20" s="18">
        <v>0.06</v>
      </c>
      <c r="F20" s="17">
        <v>7.0000000000000007E-2</v>
      </c>
      <c r="G20" s="16">
        <v>0.16</v>
      </c>
      <c r="H20" s="16">
        <v>0.02</v>
      </c>
      <c r="I20" s="16">
        <v>0.05</v>
      </c>
      <c r="J20" s="16">
        <v>0.06</v>
      </c>
      <c r="K20" s="16">
        <v>0.08</v>
      </c>
      <c r="L20" s="16">
        <v>0.13</v>
      </c>
      <c r="M20" s="16">
        <v>0.04</v>
      </c>
      <c r="N20" s="18">
        <v>7.0000000000000007E-2</v>
      </c>
      <c r="O20" s="17">
        <v>0</v>
      </c>
      <c r="P20" s="16">
        <v>7.0000000000000007E-2</v>
      </c>
      <c r="Q20" s="16">
        <v>0</v>
      </c>
      <c r="R20" s="16">
        <v>0</v>
      </c>
      <c r="S20" s="16">
        <v>0</v>
      </c>
      <c r="T20" s="16">
        <v>0</v>
      </c>
      <c r="U20" s="16">
        <v>0</v>
      </c>
      <c r="V20" s="16">
        <v>0</v>
      </c>
      <c r="W20" s="16">
        <v>0</v>
      </c>
      <c r="X20" s="16">
        <v>0</v>
      </c>
      <c r="Y20" s="16">
        <v>0</v>
      </c>
      <c r="Z20" s="18">
        <v>0</v>
      </c>
      <c r="AA20" s="17">
        <v>7.0000000000000007E-2</v>
      </c>
      <c r="AB20" s="16">
        <v>0</v>
      </c>
      <c r="AC20" s="16">
        <v>0</v>
      </c>
      <c r="AD20" s="16">
        <v>0</v>
      </c>
      <c r="AE20" s="16">
        <v>0</v>
      </c>
      <c r="AF20" s="18">
        <v>0</v>
      </c>
      <c r="AG20" s="17">
        <v>7.0000000000000007E-2</v>
      </c>
      <c r="AH20" s="16">
        <v>0.06</v>
      </c>
      <c r="AI20" s="16">
        <v>0.06</v>
      </c>
      <c r="AJ20" s="16">
        <v>0.09</v>
      </c>
      <c r="AK20" s="16">
        <v>0.06</v>
      </c>
      <c r="AL20" s="18">
        <v>7.0000000000000007E-2</v>
      </c>
      <c r="AM20" s="17">
        <v>7.0000000000000007E-2</v>
      </c>
      <c r="AN20" s="18">
        <v>0</v>
      </c>
    </row>
    <row r="21" spans="1:40" ht="15" customHeight="1" x14ac:dyDescent="0.3">
      <c r="A21" s="2" t="s">
        <v>329</v>
      </c>
      <c r="B21" s="9" t="s">
        <v>950</v>
      </c>
      <c r="C21" s="13">
        <v>15</v>
      </c>
      <c r="D21" s="14">
        <v>7</v>
      </c>
      <c r="E21" s="15">
        <v>8</v>
      </c>
      <c r="F21" s="14">
        <v>2</v>
      </c>
      <c r="G21" s="13">
        <v>0</v>
      </c>
      <c r="H21" s="13">
        <v>4</v>
      </c>
      <c r="I21" s="13">
        <v>3</v>
      </c>
      <c r="J21" s="13">
        <v>4</v>
      </c>
      <c r="K21" s="13">
        <v>2</v>
      </c>
      <c r="L21" s="13">
        <v>2</v>
      </c>
      <c r="M21" s="13">
        <v>7</v>
      </c>
      <c r="N21" s="15">
        <v>7</v>
      </c>
      <c r="O21" s="14">
        <v>0</v>
      </c>
      <c r="P21" s="13">
        <v>15</v>
      </c>
      <c r="Q21" s="13">
        <v>0</v>
      </c>
      <c r="R21" s="13">
        <v>0</v>
      </c>
      <c r="S21" s="13">
        <v>0</v>
      </c>
      <c r="T21" s="13">
        <v>0</v>
      </c>
      <c r="U21" s="13">
        <v>0</v>
      </c>
      <c r="V21" s="13">
        <v>0</v>
      </c>
      <c r="W21" s="13">
        <v>0</v>
      </c>
      <c r="X21" s="13">
        <v>0</v>
      </c>
      <c r="Y21" s="13">
        <v>0</v>
      </c>
      <c r="Z21" s="15">
        <v>0</v>
      </c>
      <c r="AA21" s="14">
        <v>15</v>
      </c>
      <c r="AB21" s="13">
        <v>0</v>
      </c>
      <c r="AC21" s="13">
        <v>0</v>
      </c>
      <c r="AD21" s="13">
        <v>0</v>
      </c>
      <c r="AE21" s="13">
        <v>0</v>
      </c>
      <c r="AF21" s="15">
        <v>0</v>
      </c>
      <c r="AG21" s="14">
        <v>9</v>
      </c>
      <c r="AH21" s="13">
        <v>6</v>
      </c>
      <c r="AI21" s="13">
        <v>6</v>
      </c>
      <c r="AJ21" s="13">
        <v>3</v>
      </c>
      <c r="AK21" s="13">
        <v>4</v>
      </c>
      <c r="AL21" s="15">
        <v>2</v>
      </c>
      <c r="AM21" s="14">
        <v>15</v>
      </c>
      <c r="AN21" s="15">
        <v>0</v>
      </c>
    </row>
    <row r="22" spans="1:40" ht="15" customHeight="1" x14ac:dyDescent="0.3">
      <c r="A22" s="2" t="s">
        <v>329</v>
      </c>
      <c r="B22" s="9"/>
      <c r="C22" s="16">
        <v>0.05</v>
      </c>
      <c r="D22" s="17">
        <v>0.04</v>
      </c>
      <c r="E22" s="18">
        <v>7.0000000000000007E-2</v>
      </c>
      <c r="F22" s="17">
        <v>0.13</v>
      </c>
      <c r="G22" s="16">
        <v>0</v>
      </c>
      <c r="H22" s="16">
        <v>0.1</v>
      </c>
      <c r="I22" s="16">
        <v>7.0000000000000007E-2</v>
      </c>
      <c r="J22" s="16">
        <v>7.0000000000000007E-2</v>
      </c>
      <c r="K22" s="16">
        <v>0.02</v>
      </c>
      <c r="L22" s="16">
        <v>0.05</v>
      </c>
      <c r="M22" s="16">
        <v>0.09</v>
      </c>
      <c r="N22" s="18">
        <v>0.04</v>
      </c>
      <c r="O22" s="17">
        <v>0</v>
      </c>
      <c r="P22" s="16">
        <v>0.05</v>
      </c>
      <c r="Q22" s="16">
        <v>0</v>
      </c>
      <c r="R22" s="16">
        <v>0</v>
      </c>
      <c r="S22" s="16">
        <v>0</v>
      </c>
      <c r="T22" s="16">
        <v>0</v>
      </c>
      <c r="U22" s="16">
        <v>0</v>
      </c>
      <c r="V22" s="16">
        <v>0</v>
      </c>
      <c r="W22" s="16">
        <v>0</v>
      </c>
      <c r="X22" s="16">
        <v>0</v>
      </c>
      <c r="Y22" s="16">
        <v>0</v>
      </c>
      <c r="Z22" s="18">
        <v>0</v>
      </c>
      <c r="AA22" s="17">
        <v>0.06</v>
      </c>
      <c r="AB22" s="16">
        <v>0</v>
      </c>
      <c r="AC22" s="16">
        <v>0</v>
      </c>
      <c r="AD22" s="16">
        <v>0</v>
      </c>
      <c r="AE22" s="16">
        <v>0</v>
      </c>
      <c r="AF22" s="18">
        <v>0</v>
      </c>
      <c r="AG22" s="17">
        <v>0.05</v>
      </c>
      <c r="AH22" s="16">
        <v>0.06</v>
      </c>
      <c r="AI22" s="16">
        <v>7.0000000000000007E-2</v>
      </c>
      <c r="AJ22" s="16">
        <v>0.03</v>
      </c>
      <c r="AK22" s="16">
        <v>0.08</v>
      </c>
      <c r="AL22" s="18">
        <v>0.05</v>
      </c>
      <c r="AM22" s="17">
        <v>0.05</v>
      </c>
      <c r="AN22" s="18">
        <v>0</v>
      </c>
    </row>
    <row r="23" spans="1:40" ht="15" customHeight="1" x14ac:dyDescent="0.3">
      <c r="A23" s="2" t="s">
        <v>329</v>
      </c>
      <c r="B23" s="9" t="s">
        <v>774</v>
      </c>
      <c r="C23" s="13">
        <v>7</v>
      </c>
      <c r="D23" s="14">
        <v>1</v>
      </c>
      <c r="E23" s="15">
        <v>6</v>
      </c>
      <c r="F23" s="14">
        <v>0</v>
      </c>
      <c r="G23" s="13">
        <v>0</v>
      </c>
      <c r="H23" s="13">
        <v>1</v>
      </c>
      <c r="I23" s="13">
        <v>3</v>
      </c>
      <c r="J23" s="13">
        <v>3</v>
      </c>
      <c r="K23" s="13">
        <v>1</v>
      </c>
      <c r="L23" s="13">
        <v>0</v>
      </c>
      <c r="M23" s="13">
        <v>3</v>
      </c>
      <c r="N23" s="15">
        <v>4</v>
      </c>
      <c r="O23" s="14">
        <v>0</v>
      </c>
      <c r="P23" s="13">
        <v>7</v>
      </c>
      <c r="Q23" s="13">
        <v>0</v>
      </c>
      <c r="R23" s="13">
        <v>0</v>
      </c>
      <c r="S23" s="13">
        <v>0</v>
      </c>
      <c r="T23" s="13">
        <v>0</v>
      </c>
      <c r="U23" s="13">
        <v>0</v>
      </c>
      <c r="V23" s="13">
        <v>0</v>
      </c>
      <c r="W23" s="13">
        <v>0</v>
      </c>
      <c r="X23" s="13">
        <v>0</v>
      </c>
      <c r="Y23" s="13">
        <v>0</v>
      </c>
      <c r="Z23" s="15">
        <v>0</v>
      </c>
      <c r="AA23" s="14">
        <v>7</v>
      </c>
      <c r="AB23" s="13">
        <v>0</v>
      </c>
      <c r="AC23" s="13">
        <v>0</v>
      </c>
      <c r="AD23" s="13">
        <v>0</v>
      </c>
      <c r="AE23" s="13">
        <v>0</v>
      </c>
      <c r="AF23" s="15">
        <v>0</v>
      </c>
      <c r="AG23" s="14">
        <v>1</v>
      </c>
      <c r="AH23" s="13">
        <v>6</v>
      </c>
      <c r="AI23" s="13">
        <v>0</v>
      </c>
      <c r="AJ23" s="13">
        <v>1</v>
      </c>
      <c r="AK23" s="13">
        <v>4</v>
      </c>
      <c r="AL23" s="15">
        <v>3</v>
      </c>
      <c r="AM23" s="14">
        <v>7</v>
      </c>
      <c r="AN23" s="15">
        <v>0</v>
      </c>
    </row>
    <row r="24" spans="1:40" ht="15" customHeight="1" x14ac:dyDescent="0.3">
      <c r="A24" s="2" t="s">
        <v>329</v>
      </c>
      <c r="B24" s="9"/>
      <c r="C24" s="16">
        <v>0.03</v>
      </c>
      <c r="D24" s="19">
        <v>0.01</v>
      </c>
      <c r="E24" s="21">
        <v>0.05</v>
      </c>
      <c r="F24" s="17">
        <v>0</v>
      </c>
      <c r="G24" s="16">
        <v>0</v>
      </c>
      <c r="H24" s="16">
        <v>0.02</v>
      </c>
      <c r="I24" s="16">
        <v>7.0000000000000007E-2</v>
      </c>
      <c r="J24" s="16">
        <v>0.04</v>
      </c>
      <c r="K24" s="16">
        <v>0.01</v>
      </c>
      <c r="L24" s="16">
        <v>0</v>
      </c>
      <c r="M24" s="16">
        <v>0.04</v>
      </c>
      <c r="N24" s="18">
        <v>0.02</v>
      </c>
      <c r="O24" s="17">
        <v>0</v>
      </c>
      <c r="P24" s="16">
        <v>0.03</v>
      </c>
      <c r="Q24" s="16">
        <v>0</v>
      </c>
      <c r="R24" s="16">
        <v>0</v>
      </c>
      <c r="S24" s="16">
        <v>0</v>
      </c>
      <c r="T24" s="16">
        <v>0</v>
      </c>
      <c r="U24" s="16">
        <v>0</v>
      </c>
      <c r="V24" s="16">
        <v>0</v>
      </c>
      <c r="W24" s="16">
        <v>0</v>
      </c>
      <c r="X24" s="16">
        <v>0</v>
      </c>
      <c r="Y24" s="16">
        <v>0</v>
      </c>
      <c r="Z24" s="18">
        <v>0</v>
      </c>
      <c r="AA24" s="17">
        <v>0.03</v>
      </c>
      <c r="AB24" s="16">
        <v>0</v>
      </c>
      <c r="AC24" s="16">
        <v>0</v>
      </c>
      <c r="AD24" s="16">
        <v>0</v>
      </c>
      <c r="AE24" s="16">
        <v>0</v>
      </c>
      <c r="AF24" s="18">
        <v>0</v>
      </c>
      <c r="AG24" s="19">
        <v>0.01</v>
      </c>
      <c r="AH24" s="20">
        <v>7.0000000000000007E-2</v>
      </c>
      <c r="AI24" s="16">
        <v>0</v>
      </c>
      <c r="AJ24" s="16">
        <v>0.01</v>
      </c>
      <c r="AK24" s="20">
        <v>0.08</v>
      </c>
      <c r="AL24" s="18">
        <v>0.06</v>
      </c>
      <c r="AM24" s="17">
        <v>0.03</v>
      </c>
      <c r="AN24" s="18">
        <v>0</v>
      </c>
    </row>
    <row r="25" spans="1:40" ht="15" customHeight="1" x14ac:dyDescent="0.3">
      <c r="A25" s="2" t="s">
        <v>329</v>
      </c>
      <c r="B25" s="9"/>
      <c r="D25" s="22"/>
      <c r="E25" s="11" t="s">
        <v>377</v>
      </c>
      <c r="F25" s="22"/>
      <c r="N25" s="9"/>
      <c r="O25" s="22"/>
      <c r="Z25" s="9"/>
      <c r="AA25" s="22"/>
      <c r="AF25" s="9"/>
      <c r="AG25" s="22"/>
      <c r="AH25" s="12" t="s">
        <v>420</v>
      </c>
      <c r="AK25" s="12" t="s">
        <v>420</v>
      </c>
      <c r="AL25" s="11" t="s">
        <v>413</v>
      </c>
      <c r="AM25" s="22"/>
      <c r="AN25" s="9"/>
    </row>
    <row r="26" spans="1:40" ht="15" customHeight="1" x14ac:dyDescent="0.3">
      <c r="A26" s="2" t="s">
        <v>329</v>
      </c>
      <c r="B26" s="9" t="s">
        <v>960</v>
      </c>
      <c r="C26" s="13">
        <v>144</v>
      </c>
      <c r="D26" s="14">
        <v>93</v>
      </c>
      <c r="E26" s="15">
        <v>51</v>
      </c>
      <c r="F26" s="14">
        <v>7</v>
      </c>
      <c r="G26" s="13">
        <v>14</v>
      </c>
      <c r="H26" s="13">
        <v>23</v>
      </c>
      <c r="I26" s="13">
        <v>19</v>
      </c>
      <c r="J26" s="13">
        <v>35</v>
      </c>
      <c r="K26" s="13">
        <v>46</v>
      </c>
      <c r="L26" s="13">
        <v>20</v>
      </c>
      <c r="M26" s="13">
        <v>42</v>
      </c>
      <c r="N26" s="15">
        <v>81</v>
      </c>
      <c r="O26" s="14">
        <v>0</v>
      </c>
      <c r="P26" s="13">
        <v>144</v>
      </c>
      <c r="Q26" s="13">
        <v>0</v>
      </c>
      <c r="R26" s="13">
        <v>0</v>
      </c>
      <c r="S26" s="13">
        <v>0</v>
      </c>
      <c r="T26" s="13">
        <v>0</v>
      </c>
      <c r="U26" s="13">
        <v>0</v>
      </c>
      <c r="V26" s="13">
        <v>0</v>
      </c>
      <c r="W26" s="13">
        <v>0</v>
      </c>
      <c r="X26" s="13">
        <v>0</v>
      </c>
      <c r="Y26" s="13">
        <v>0</v>
      </c>
      <c r="Z26" s="15">
        <v>0</v>
      </c>
      <c r="AA26" s="14">
        <v>138</v>
      </c>
      <c r="AB26" s="13">
        <v>6</v>
      </c>
      <c r="AC26" s="13">
        <v>2</v>
      </c>
      <c r="AD26" s="13">
        <v>4</v>
      </c>
      <c r="AE26" s="13">
        <v>0</v>
      </c>
      <c r="AF26" s="15">
        <v>0</v>
      </c>
      <c r="AG26" s="14">
        <v>97</v>
      </c>
      <c r="AH26" s="13">
        <v>46</v>
      </c>
      <c r="AI26" s="13">
        <v>44</v>
      </c>
      <c r="AJ26" s="13">
        <v>53</v>
      </c>
      <c r="AK26" s="13">
        <v>23</v>
      </c>
      <c r="AL26" s="15">
        <v>23</v>
      </c>
      <c r="AM26" s="14">
        <v>144</v>
      </c>
      <c r="AN26" s="15">
        <v>0</v>
      </c>
    </row>
    <row r="27" spans="1:40" ht="15" customHeight="1" x14ac:dyDescent="0.3">
      <c r="A27" s="2" t="s">
        <v>329</v>
      </c>
      <c r="B27" s="9"/>
      <c r="C27" s="16">
        <v>0.53</v>
      </c>
      <c r="D27" s="19">
        <v>0.59</v>
      </c>
      <c r="E27" s="21">
        <v>0.44</v>
      </c>
      <c r="F27" s="17">
        <v>0.48</v>
      </c>
      <c r="G27" s="16">
        <v>0.54</v>
      </c>
      <c r="H27" s="16">
        <v>0.59</v>
      </c>
      <c r="I27" s="16">
        <v>0.49</v>
      </c>
      <c r="J27" s="16">
        <v>0.52</v>
      </c>
      <c r="K27" s="16">
        <v>0.52</v>
      </c>
      <c r="L27" s="16">
        <v>0.52</v>
      </c>
      <c r="M27" s="16">
        <v>0.54</v>
      </c>
      <c r="N27" s="18">
        <v>0.52</v>
      </c>
      <c r="O27" s="17">
        <v>0</v>
      </c>
      <c r="P27" s="16">
        <v>0.53</v>
      </c>
      <c r="Q27" s="16">
        <v>0</v>
      </c>
      <c r="R27" s="16">
        <v>0</v>
      </c>
      <c r="S27" s="16">
        <v>0</v>
      </c>
      <c r="T27" s="16">
        <v>0</v>
      </c>
      <c r="U27" s="16">
        <v>0</v>
      </c>
      <c r="V27" s="16">
        <v>0</v>
      </c>
      <c r="W27" s="16">
        <v>0</v>
      </c>
      <c r="X27" s="16">
        <v>0</v>
      </c>
      <c r="Y27" s="16">
        <v>0</v>
      </c>
      <c r="Z27" s="18">
        <v>0</v>
      </c>
      <c r="AA27" s="17">
        <v>0.52</v>
      </c>
      <c r="AB27" s="16">
        <v>0.66</v>
      </c>
      <c r="AC27" s="16">
        <v>1</v>
      </c>
      <c r="AD27" s="16">
        <v>0.56000000000000005</v>
      </c>
      <c r="AE27" s="16">
        <v>0</v>
      </c>
      <c r="AF27" s="18">
        <v>0</v>
      </c>
      <c r="AG27" s="17">
        <v>0.52</v>
      </c>
      <c r="AH27" s="16">
        <v>0.53</v>
      </c>
      <c r="AI27" s="16">
        <v>0.51</v>
      </c>
      <c r="AJ27" s="16">
        <v>0.54</v>
      </c>
      <c r="AK27" s="16">
        <v>0.52</v>
      </c>
      <c r="AL27" s="18">
        <v>0.55000000000000004</v>
      </c>
      <c r="AM27" s="17">
        <v>0.53</v>
      </c>
      <c r="AN27" s="18">
        <v>0</v>
      </c>
    </row>
    <row r="28" spans="1:40" ht="15" customHeight="1" x14ac:dyDescent="0.3">
      <c r="A28" s="2" t="s">
        <v>329</v>
      </c>
      <c r="B28" s="9"/>
      <c r="D28" s="10" t="s">
        <v>378</v>
      </c>
      <c r="E28" s="9"/>
      <c r="F28" s="22"/>
      <c r="N28" s="9"/>
      <c r="O28" s="22"/>
      <c r="Z28" s="9"/>
      <c r="AA28" s="22"/>
      <c r="AF28" s="9"/>
      <c r="AG28" s="22"/>
      <c r="AL28" s="9"/>
      <c r="AM28" s="22"/>
      <c r="AN28" s="9"/>
    </row>
    <row r="29" spans="1:40" ht="15" customHeight="1" x14ac:dyDescent="0.3">
      <c r="A29" s="2" t="s">
        <v>329</v>
      </c>
      <c r="B29" s="9" t="s">
        <v>970</v>
      </c>
      <c r="C29" s="13">
        <v>34</v>
      </c>
      <c r="D29" s="14">
        <v>20</v>
      </c>
      <c r="E29" s="15">
        <v>15</v>
      </c>
      <c r="F29" s="14">
        <v>3</v>
      </c>
      <c r="G29" s="13">
        <v>4</v>
      </c>
      <c r="H29" s="13">
        <v>5</v>
      </c>
      <c r="I29" s="13">
        <v>5</v>
      </c>
      <c r="J29" s="13">
        <v>9</v>
      </c>
      <c r="K29" s="13">
        <v>9</v>
      </c>
      <c r="L29" s="13">
        <v>7</v>
      </c>
      <c r="M29" s="13">
        <v>9</v>
      </c>
      <c r="N29" s="15">
        <v>18</v>
      </c>
      <c r="O29" s="14">
        <v>0</v>
      </c>
      <c r="P29" s="13">
        <v>34</v>
      </c>
      <c r="Q29" s="13">
        <v>0</v>
      </c>
      <c r="R29" s="13">
        <v>0</v>
      </c>
      <c r="S29" s="13">
        <v>0</v>
      </c>
      <c r="T29" s="13">
        <v>0</v>
      </c>
      <c r="U29" s="13">
        <v>0</v>
      </c>
      <c r="V29" s="13">
        <v>0</v>
      </c>
      <c r="W29" s="13">
        <v>0</v>
      </c>
      <c r="X29" s="13">
        <v>0</v>
      </c>
      <c r="Y29" s="13">
        <v>0</v>
      </c>
      <c r="Z29" s="15">
        <v>0</v>
      </c>
      <c r="AA29" s="14">
        <v>34</v>
      </c>
      <c r="AB29" s="13">
        <v>0</v>
      </c>
      <c r="AC29" s="13">
        <v>0</v>
      </c>
      <c r="AD29" s="13">
        <v>0</v>
      </c>
      <c r="AE29" s="13">
        <v>0</v>
      </c>
      <c r="AF29" s="15">
        <v>0</v>
      </c>
      <c r="AG29" s="14">
        <v>23</v>
      </c>
      <c r="AH29" s="13">
        <v>11</v>
      </c>
      <c r="AI29" s="13">
        <v>11</v>
      </c>
      <c r="AJ29" s="13">
        <v>12</v>
      </c>
      <c r="AK29" s="13">
        <v>6</v>
      </c>
      <c r="AL29" s="15">
        <v>5</v>
      </c>
      <c r="AM29" s="14">
        <v>34</v>
      </c>
      <c r="AN29" s="15">
        <v>0</v>
      </c>
    </row>
    <row r="30" spans="1:40" ht="15" customHeight="1" x14ac:dyDescent="0.3">
      <c r="A30" s="2" t="s">
        <v>329</v>
      </c>
      <c r="B30" s="9"/>
      <c r="C30" s="25">
        <v>0.12</v>
      </c>
      <c r="D30" s="26">
        <v>0.12</v>
      </c>
      <c r="E30" s="27">
        <v>0.12</v>
      </c>
      <c r="F30" s="26">
        <v>0.2</v>
      </c>
      <c r="G30" s="25">
        <v>0.16</v>
      </c>
      <c r="H30" s="25">
        <v>0.12</v>
      </c>
      <c r="I30" s="25">
        <v>0.12</v>
      </c>
      <c r="J30" s="25">
        <v>0.13</v>
      </c>
      <c r="K30" s="25">
        <v>0.1</v>
      </c>
      <c r="L30" s="25">
        <v>0.17</v>
      </c>
      <c r="M30" s="25">
        <v>0.12</v>
      </c>
      <c r="N30" s="27">
        <v>0.11</v>
      </c>
      <c r="O30" s="26">
        <v>0</v>
      </c>
      <c r="P30" s="25">
        <v>0.12</v>
      </c>
      <c r="Q30" s="25">
        <v>0</v>
      </c>
      <c r="R30" s="25">
        <v>0</v>
      </c>
      <c r="S30" s="25">
        <v>0</v>
      </c>
      <c r="T30" s="25">
        <v>0</v>
      </c>
      <c r="U30" s="25">
        <v>0</v>
      </c>
      <c r="V30" s="25">
        <v>0</v>
      </c>
      <c r="W30" s="25">
        <v>0</v>
      </c>
      <c r="X30" s="25">
        <v>0</v>
      </c>
      <c r="Y30" s="25">
        <v>0</v>
      </c>
      <c r="Z30" s="27">
        <v>0</v>
      </c>
      <c r="AA30" s="26">
        <v>0.13</v>
      </c>
      <c r="AB30" s="25">
        <v>0</v>
      </c>
      <c r="AC30" s="25">
        <v>0</v>
      </c>
      <c r="AD30" s="25">
        <v>0</v>
      </c>
      <c r="AE30" s="25">
        <v>0</v>
      </c>
      <c r="AF30" s="27">
        <v>0</v>
      </c>
      <c r="AG30" s="26">
        <v>0.12</v>
      </c>
      <c r="AH30" s="25">
        <v>0.13</v>
      </c>
      <c r="AI30" s="25">
        <v>0.13</v>
      </c>
      <c r="AJ30" s="25">
        <v>0.12</v>
      </c>
      <c r="AK30" s="25">
        <v>0.14000000000000001</v>
      </c>
      <c r="AL30" s="27">
        <v>0.12</v>
      </c>
      <c r="AM30" s="26">
        <v>0.12</v>
      </c>
      <c r="AN30" s="27">
        <v>0</v>
      </c>
    </row>
    <row r="31" spans="1:40" x14ac:dyDescent="0.3">
      <c r="A31" s="2" t="s">
        <v>329</v>
      </c>
      <c r="B31" s="2" t="s">
        <v>457</v>
      </c>
    </row>
    <row r="32" spans="1:40" x14ac:dyDescent="0.3">
      <c r="A32" s="2" t="s">
        <v>329</v>
      </c>
      <c r="B32" s="2" t="s">
        <v>458</v>
      </c>
    </row>
    <row r="33" spans="1:2" ht="15" customHeight="1" x14ac:dyDescent="0.3">
      <c r="A33" s="2" t="s">
        <v>329</v>
      </c>
    </row>
    <row r="34" spans="1:2" ht="15" customHeight="1" x14ac:dyDescent="0.3">
      <c r="A34" s="2" t="s">
        <v>329</v>
      </c>
      <c r="B34" s="2" t="s">
        <v>459</v>
      </c>
    </row>
  </sheetData>
  <mergeCells count="6">
    <mergeCell ref="AM6:AN6"/>
    <mergeCell ref="D6:E6"/>
    <mergeCell ref="F6:N6"/>
    <mergeCell ref="O6:Z6"/>
    <mergeCell ref="AA6:AF6"/>
    <mergeCell ref="AG6:AL6"/>
  </mergeCells>
  <hyperlinks>
    <hyperlink ref="B1" location="'Contents'!E1" display="&lt;&lt; Contents" xr:uid="{00000000-0004-0000-8C00-000000000000}"/>
  </hyperlinks>
  <pageMargins left="0.7" right="0.7" top="0.75" bottom="0.75" header="0.3" footer="0.3"/>
  <headerFooter>
    <oddHeader>&amp;L&amp;"Aptos"&amp;12&amp;K000000 Classification: CONFIDENTIAL&amp;1#_x000D_</oddHeader>
  </headerFooter>
</worksheet>
</file>

<file path=xl/worksheets/sheet1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D00-000000000000}">
  <dimension ref="A1:AN33"/>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1544</v>
      </c>
    </row>
    <row r="4" spans="1:40" x14ac:dyDescent="0.3">
      <c r="A4" s="2" t="s">
        <v>329</v>
      </c>
      <c r="B4" s="2" t="s">
        <v>1545</v>
      </c>
    </row>
    <row r="5" spans="1:40" x14ac:dyDescent="0.3">
      <c r="A5" s="2" t="s">
        <v>329</v>
      </c>
      <c r="B5" s="2" t="s">
        <v>35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386</v>
      </c>
      <c r="N8" s="11" t="s">
        <v>385</v>
      </c>
      <c r="O8" s="10" t="s">
        <v>462</v>
      </c>
      <c r="P8" s="12" t="s">
        <v>463</v>
      </c>
      <c r="Q8" s="12" t="s">
        <v>464</v>
      </c>
      <c r="R8" s="12" t="s">
        <v>465</v>
      </c>
      <c r="S8" s="12" t="s">
        <v>466</v>
      </c>
      <c r="T8" s="12" t="s">
        <v>382</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464</v>
      </c>
      <c r="AJ8" s="12" t="s">
        <v>465</v>
      </c>
      <c r="AK8" s="12" t="s">
        <v>466</v>
      </c>
      <c r="AL8" s="11" t="s">
        <v>390</v>
      </c>
      <c r="AM8" s="10" t="s">
        <v>377</v>
      </c>
      <c r="AN8" s="11" t="s">
        <v>463</v>
      </c>
    </row>
    <row r="9" spans="1:40" ht="15" customHeight="1" x14ac:dyDescent="0.3">
      <c r="A9" s="2" t="s">
        <v>329</v>
      </c>
      <c r="B9" s="9" t="s">
        <v>391</v>
      </c>
      <c r="C9" s="13">
        <v>301</v>
      </c>
      <c r="D9" s="14">
        <v>164</v>
      </c>
      <c r="E9" s="15">
        <v>136</v>
      </c>
      <c r="F9" s="14">
        <v>29</v>
      </c>
      <c r="G9" s="13">
        <v>31</v>
      </c>
      <c r="H9" s="13">
        <v>31</v>
      </c>
      <c r="I9" s="13">
        <v>39</v>
      </c>
      <c r="J9" s="13">
        <v>64</v>
      </c>
      <c r="K9" s="13">
        <v>107</v>
      </c>
      <c r="L9" s="13">
        <v>60</v>
      </c>
      <c r="M9" s="13">
        <v>70</v>
      </c>
      <c r="N9" s="15">
        <v>171</v>
      </c>
      <c r="O9" s="14">
        <v>0</v>
      </c>
      <c r="P9" s="13">
        <v>0</v>
      </c>
      <c r="Q9" s="13">
        <v>0</v>
      </c>
      <c r="R9" s="13">
        <v>0</v>
      </c>
      <c r="S9" s="13">
        <v>0</v>
      </c>
      <c r="T9" s="13">
        <v>301</v>
      </c>
      <c r="U9" s="13">
        <v>0</v>
      </c>
      <c r="V9" s="13">
        <v>0</v>
      </c>
      <c r="W9" s="13">
        <v>0</v>
      </c>
      <c r="X9" s="13">
        <v>0</v>
      </c>
      <c r="Y9" s="13">
        <v>0</v>
      </c>
      <c r="Z9" s="15">
        <v>0</v>
      </c>
      <c r="AA9" s="14">
        <v>291</v>
      </c>
      <c r="AB9" s="13">
        <v>10</v>
      </c>
      <c r="AC9" s="13">
        <v>3</v>
      </c>
      <c r="AD9" s="13">
        <v>2</v>
      </c>
      <c r="AE9" s="13">
        <v>3</v>
      </c>
      <c r="AF9" s="15">
        <v>2</v>
      </c>
      <c r="AG9" s="14">
        <v>186</v>
      </c>
      <c r="AH9" s="13">
        <v>115</v>
      </c>
      <c r="AI9" s="13">
        <v>91</v>
      </c>
      <c r="AJ9" s="13">
        <v>95</v>
      </c>
      <c r="AK9" s="13">
        <v>64</v>
      </c>
      <c r="AL9" s="15">
        <v>51</v>
      </c>
      <c r="AM9" s="14">
        <v>301</v>
      </c>
      <c r="AN9" s="15">
        <v>0</v>
      </c>
    </row>
    <row r="10" spans="1:40" ht="15" customHeight="1" x14ac:dyDescent="0.3">
      <c r="A10" s="2" t="s">
        <v>329</v>
      </c>
      <c r="B10" s="9" t="s">
        <v>338</v>
      </c>
      <c r="C10" s="13">
        <v>292</v>
      </c>
      <c r="D10" s="14">
        <v>156</v>
      </c>
      <c r="E10" s="15">
        <v>135</v>
      </c>
      <c r="F10" s="14">
        <v>26</v>
      </c>
      <c r="G10" s="13">
        <v>30</v>
      </c>
      <c r="H10" s="13">
        <v>27</v>
      </c>
      <c r="I10" s="13">
        <v>39</v>
      </c>
      <c r="J10" s="13">
        <v>63</v>
      </c>
      <c r="K10" s="13">
        <v>106</v>
      </c>
      <c r="L10" s="13">
        <v>56</v>
      </c>
      <c r="M10" s="13">
        <v>67</v>
      </c>
      <c r="N10" s="15">
        <v>169</v>
      </c>
      <c r="O10" s="14">
        <v>0</v>
      </c>
      <c r="P10" s="13">
        <v>0</v>
      </c>
      <c r="Q10" s="13">
        <v>0</v>
      </c>
      <c r="R10" s="13">
        <v>0</v>
      </c>
      <c r="S10" s="13">
        <v>0</v>
      </c>
      <c r="T10" s="13">
        <v>292</v>
      </c>
      <c r="U10" s="13">
        <v>0</v>
      </c>
      <c r="V10" s="13">
        <v>0</v>
      </c>
      <c r="W10" s="13">
        <v>0</v>
      </c>
      <c r="X10" s="13">
        <v>0</v>
      </c>
      <c r="Y10" s="13">
        <v>0</v>
      </c>
      <c r="Z10" s="15">
        <v>0</v>
      </c>
      <c r="AA10" s="14">
        <v>277</v>
      </c>
      <c r="AB10" s="13">
        <v>14</v>
      </c>
      <c r="AC10" s="13">
        <v>3</v>
      </c>
      <c r="AD10" s="13">
        <v>6</v>
      </c>
      <c r="AE10" s="13">
        <v>3</v>
      </c>
      <c r="AF10" s="15">
        <v>3</v>
      </c>
      <c r="AG10" s="14">
        <v>173</v>
      </c>
      <c r="AH10" s="13">
        <v>118</v>
      </c>
      <c r="AI10" s="13">
        <v>78</v>
      </c>
      <c r="AJ10" s="13">
        <v>95</v>
      </c>
      <c r="AK10" s="13">
        <v>66</v>
      </c>
      <c r="AL10" s="15">
        <v>52</v>
      </c>
      <c r="AM10" s="14">
        <v>292</v>
      </c>
      <c r="AN10" s="15">
        <v>0</v>
      </c>
    </row>
    <row r="11" spans="1:40" ht="15" customHeight="1" x14ac:dyDescent="0.3">
      <c r="A11" s="2" t="s">
        <v>329</v>
      </c>
      <c r="B11" s="9" t="s">
        <v>909</v>
      </c>
      <c r="C11" s="13">
        <v>65</v>
      </c>
      <c r="D11" s="14">
        <v>36</v>
      </c>
      <c r="E11" s="15">
        <v>29</v>
      </c>
      <c r="F11" s="14">
        <v>10</v>
      </c>
      <c r="G11" s="13">
        <v>11</v>
      </c>
      <c r="H11" s="13">
        <v>6</v>
      </c>
      <c r="I11" s="13">
        <v>7</v>
      </c>
      <c r="J11" s="13">
        <v>9</v>
      </c>
      <c r="K11" s="13">
        <v>22</v>
      </c>
      <c r="L11" s="13">
        <v>21</v>
      </c>
      <c r="M11" s="13">
        <v>13</v>
      </c>
      <c r="N11" s="15">
        <v>31</v>
      </c>
      <c r="O11" s="14">
        <v>0</v>
      </c>
      <c r="P11" s="13">
        <v>0</v>
      </c>
      <c r="Q11" s="13">
        <v>0</v>
      </c>
      <c r="R11" s="13">
        <v>0</v>
      </c>
      <c r="S11" s="13">
        <v>0</v>
      </c>
      <c r="T11" s="13">
        <v>65</v>
      </c>
      <c r="U11" s="13">
        <v>0</v>
      </c>
      <c r="V11" s="13">
        <v>0</v>
      </c>
      <c r="W11" s="13">
        <v>0</v>
      </c>
      <c r="X11" s="13">
        <v>0</v>
      </c>
      <c r="Y11" s="13">
        <v>0</v>
      </c>
      <c r="Z11" s="15">
        <v>0</v>
      </c>
      <c r="AA11" s="14">
        <v>62</v>
      </c>
      <c r="AB11" s="13">
        <v>2</v>
      </c>
      <c r="AC11" s="13">
        <v>1</v>
      </c>
      <c r="AD11" s="13">
        <v>0</v>
      </c>
      <c r="AE11" s="13">
        <v>0</v>
      </c>
      <c r="AF11" s="15">
        <v>2</v>
      </c>
      <c r="AG11" s="14">
        <v>39</v>
      </c>
      <c r="AH11" s="13">
        <v>26</v>
      </c>
      <c r="AI11" s="13">
        <v>19</v>
      </c>
      <c r="AJ11" s="13">
        <v>19</v>
      </c>
      <c r="AK11" s="13">
        <v>10</v>
      </c>
      <c r="AL11" s="15">
        <v>16</v>
      </c>
      <c r="AM11" s="14">
        <v>65</v>
      </c>
      <c r="AN11" s="15">
        <v>0</v>
      </c>
    </row>
    <row r="12" spans="1:40" ht="15" customHeight="1" x14ac:dyDescent="0.3">
      <c r="A12" s="2" t="s">
        <v>329</v>
      </c>
      <c r="B12" s="9"/>
      <c r="C12" s="16">
        <v>0.22</v>
      </c>
      <c r="D12" s="17">
        <v>0.23</v>
      </c>
      <c r="E12" s="18">
        <v>0.21</v>
      </c>
      <c r="F12" s="17">
        <v>0.37</v>
      </c>
      <c r="G12" s="20">
        <v>0.38</v>
      </c>
      <c r="H12" s="16">
        <v>0.22</v>
      </c>
      <c r="I12" s="16">
        <v>0.17</v>
      </c>
      <c r="J12" s="16">
        <v>0.15</v>
      </c>
      <c r="K12" s="16">
        <v>0.21</v>
      </c>
      <c r="L12" s="20">
        <v>0.37</v>
      </c>
      <c r="M12" s="16">
        <v>0.19</v>
      </c>
      <c r="N12" s="18">
        <v>0.19</v>
      </c>
      <c r="O12" s="17">
        <v>0</v>
      </c>
      <c r="P12" s="16">
        <v>0</v>
      </c>
      <c r="Q12" s="16">
        <v>0</v>
      </c>
      <c r="R12" s="16">
        <v>0</v>
      </c>
      <c r="S12" s="16">
        <v>0</v>
      </c>
      <c r="T12" s="16">
        <v>0.22</v>
      </c>
      <c r="U12" s="16">
        <v>0</v>
      </c>
      <c r="V12" s="16">
        <v>0</v>
      </c>
      <c r="W12" s="16">
        <v>0</v>
      </c>
      <c r="X12" s="16">
        <v>0</v>
      </c>
      <c r="Y12" s="16">
        <v>0</v>
      </c>
      <c r="Z12" s="18">
        <v>0</v>
      </c>
      <c r="AA12" s="17">
        <v>0.23</v>
      </c>
      <c r="AB12" s="16">
        <v>0.17</v>
      </c>
      <c r="AC12" s="16">
        <v>0.32</v>
      </c>
      <c r="AD12" s="16">
        <v>0</v>
      </c>
      <c r="AE12" s="16">
        <v>0</v>
      </c>
      <c r="AF12" s="18">
        <v>0.49</v>
      </c>
      <c r="AG12" s="17">
        <v>0.22</v>
      </c>
      <c r="AH12" s="16">
        <v>0.22</v>
      </c>
      <c r="AI12" s="16">
        <v>0.25</v>
      </c>
      <c r="AJ12" s="16">
        <v>0.2</v>
      </c>
      <c r="AK12" s="16">
        <v>0.15</v>
      </c>
      <c r="AL12" s="18">
        <v>0.31</v>
      </c>
      <c r="AM12" s="17">
        <v>0.22</v>
      </c>
      <c r="AN12" s="18">
        <v>0</v>
      </c>
    </row>
    <row r="13" spans="1:40" ht="15" customHeight="1" x14ac:dyDescent="0.3">
      <c r="A13" s="2" t="s">
        <v>329</v>
      </c>
      <c r="B13" s="9"/>
      <c r="D13" s="22"/>
      <c r="E13" s="9"/>
      <c r="F13" s="22"/>
      <c r="G13" s="12" t="s">
        <v>415</v>
      </c>
      <c r="L13" s="12" t="s">
        <v>447</v>
      </c>
      <c r="N13" s="9"/>
      <c r="O13" s="22"/>
      <c r="Z13" s="9"/>
      <c r="AA13" s="22"/>
      <c r="AF13" s="9"/>
      <c r="AG13" s="22"/>
      <c r="AL13" s="11" t="s">
        <v>381</v>
      </c>
      <c r="AM13" s="22"/>
      <c r="AN13" s="9"/>
    </row>
    <row r="14" spans="1:40" ht="15" customHeight="1" x14ac:dyDescent="0.3">
      <c r="A14" s="2" t="s">
        <v>329</v>
      </c>
      <c r="B14" s="9" t="s">
        <v>922</v>
      </c>
      <c r="C14" s="13">
        <v>101</v>
      </c>
      <c r="D14" s="14">
        <v>62</v>
      </c>
      <c r="E14" s="15">
        <v>40</v>
      </c>
      <c r="F14" s="14">
        <v>10</v>
      </c>
      <c r="G14" s="13">
        <v>12</v>
      </c>
      <c r="H14" s="13">
        <v>10</v>
      </c>
      <c r="I14" s="13">
        <v>14</v>
      </c>
      <c r="J14" s="13">
        <v>24</v>
      </c>
      <c r="K14" s="13">
        <v>31</v>
      </c>
      <c r="L14" s="13">
        <v>22</v>
      </c>
      <c r="M14" s="13">
        <v>24</v>
      </c>
      <c r="N14" s="15">
        <v>55</v>
      </c>
      <c r="O14" s="14">
        <v>0</v>
      </c>
      <c r="P14" s="13">
        <v>0</v>
      </c>
      <c r="Q14" s="13">
        <v>0</v>
      </c>
      <c r="R14" s="13">
        <v>0</v>
      </c>
      <c r="S14" s="13">
        <v>0</v>
      </c>
      <c r="T14" s="13">
        <v>101</v>
      </c>
      <c r="U14" s="13">
        <v>0</v>
      </c>
      <c r="V14" s="13">
        <v>0</v>
      </c>
      <c r="W14" s="13">
        <v>0</v>
      </c>
      <c r="X14" s="13">
        <v>0</v>
      </c>
      <c r="Y14" s="13">
        <v>0</v>
      </c>
      <c r="Z14" s="15">
        <v>0</v>
      </c>
      <c r="AA14" s="14">
        <v>96</v>
      </c>
      <c r="AB14" s="13">
        <v>5</v>
      </c>
      <c r="AC14" s="13">
        <v>1</v>
      </c>
      <c r="AD14" s="13">
        <v>3</v>
      </c>
      <c r="AE14" s="13">
        <v>0</v>
      </c>
      <c r="AF14" s="15">
        <v>2</v>
      </c>
      <c r="AG14" s="14">
        <v>57</v>
      </c>
      <c r="AH14" s="13">
        <v>45</v>
      </c>
      <c r="AI14" s="13">
        <v>24</v>
      </c>
      <c r="AJ14" s="13">
        <v>32</v>
      </c>
      <c r="AK14" s="13">
        <v>29</v>
      </c>
      <c r="AL14" s="15">
        <v>16</v>
      </c>
      <c r="AM14" s="14">
        <v>101</v>
      </c>
      <c r="AN14" s="15">
        <v>0</v>
      </c>
    </row>
    <row r="15" spans="1:40" ht="15" customHeight="1" x14ac:dyDescent="0.3">
      <c r="A15" s="2" t="s">
        <v>329</v>
      </c>
      <c r="B15" s="9"/>
      <c r="C15" s="16">
        <v>0.35</v>
      </c>
      <c r="D15" s="17">
        <v>0.39</v>
      </c>
      <c r="E15" s="18">
        <v>0.28999999999999998</v>
      </c>
      <c r="F15" s="17">
        <v>0.38</v>
      </c>
      <c r="G15" s="16">
        <v>0.4</v>
      </c>
      <c r="H15" s="16">
        <v>0.38</v>
      </c>
      <c r="I15" s="16">
        <v>0.35</v>
      </c>
      <c r="J15" s="16">
        <v>0.38</v>
      </c>
      <c r="K15" s="16">
        <v>0.28999999999999998</v>
      </c>
      <c r="L15" s="16">
        <v>0.39</v>
      </c>
      <c r="M15" s="16">
        <v>0.36</v>
      </c>
      <c r="N15" s="18">
        <v>0.32</v>
      </c>
      <c r="O15" s="17">
        <v>0</v>
      </c>
      <c r="P15" s="16">
        <v>0</v>
      </c>
      <c r="Q15" s="16">
        <v>0</v>
      </c>
      <c r="R15" s="16">
        <v>0</v>
      </c>
      <c r="S15" s="16">
        <v>0</v>
      </c>
      <c r="T15" s="16">
        <v>0.35</v>
      </c>
      <c r="U15" s="16">
        <v>0</v>
      </c>
      <c r="V15" s="16">
        <v>0</v>
      </c>
      <c r="W15" s="16">
        <v>0</v>
      </c>
      <c r="X15" s="16">
        <v>0</v>
      </c>
      <c r="Y15" s="16">
        <v>0</v>
      </c>
      <c r="Z15" s="18">
        <v>0</v>
      </c>
      <c r="AA15" s="17">
        <v>0.35</v>
      </c>
      <c r="AB15" s="16">
        <v>0.38</v>
      </c>
      <c r="AC15" s="16">
        <v>0.32</v>
      </c>
      <c r="AD15" s="16">
        <v>0.5</v>
      </c>
      <c r="AE15" s="16">
        <v>0</v>
      </c>
      <c r="AF15" s="18">
        <v>0.51</v>
      </c>
      <c r="AG15" s="17">
        <v>0.33</v>
      </c>
      <c r="AH15" s="16">
        <v>0.38</v>
      </c>
      <c r="AI15" s="16">
        <v>0.31</v>
      </c>
      <c r="AJ15" s="16">
        <v>0.34</v>
      </c>
      <c r="AK15" s="16">
        <v>0.44</v>
      </c>
      <c r="AL15" s="18">
        <v>0.3</v>
      </c>
      <c r="AM15" s="17">
        <v>0.35</v>
      </c>
      <c r="AN15" s="18">
        <v>0</v>
      </c>
    </row>
    <row r="16" spans="1:40" ht="15" customHeight="1" x14ac:dyDescent="0.3">
      <c r="A16" s="2" t="s">
        <v>329</v>
      </c>
      <c r="B16" s="9" t="s">
        <v>930</v>
      </c>
      <c r="C16" s="13">
        <v>85</v>
      </c>
      <c r="D16" s="14">
        <v>43</v>
      </c>
      <c r="E16" s="15">
        <v>42</v>
      </c>
      <c r="F16" s="14">
        <v>4</v>
      </c>
      <c r="G16" s="13">
        <v>3</v>
      </c>
      <c r="H16" s="13">
        <v>6</v>
      </c>
      <c r="I16" s="13">
        <v>16</v>
      </c>
      <c r="J16" s="13">
        <v>21</v>
      </c>
      <c r="K16" s="13">
        <v>35</v>
      </c>
      <c r="L16" s="13">
        <v>7</v>
      </c>
      <c r="M16" s="13">
        <v>22</v>
      </c>
      <c r="N16" s="15">
        <v>56</v>
      </c>
      <c r="O16" s="14">
        <v>0</v>
      </c>
      <c r="P16" s="13">
        <v>0</v>
      </c>
      <c r="Q16" s="13">
        <v>0</v>
      </c>
      <c r="R16" s="13">
        <v>0</v>
      </c>
      <c r="S16" s="13">
        <v>0</v>
      </c>
      <c r="T16" s="13">
        <v>85</v>
      </c>
      <c r="U16" s="13">
        <v>0</v>
      </c>
      <c r="V16" s="13">
        <v>0</v>
      </c>
      <c r="W16" s="13">
        <v>0</v>
      </c>
      <c r="X16" s="13">
        <v>0</v>
      </c>
      <c r="Y16" s="13">
        <v>0</v>
      </c>
      <c r="Z16" s="15">
        <v>0</v>
      </c>
      <c r="AA16" s="14">
        <v>79</v>
      </c>
      <c r="AB16" s="13">
        <v>6</v>
      </c>
      <c r="AC16" s="13">
        <v>1</v>
      </c>
      <c r="AD16" s="13">
        <v>3</v>
      </c>
      <c r="AE16" s="13">
        <v>2</v>
      </c>
      <c r="AF16" s="15">
        <v>0</v>
      </c>
      <c r="AG16" s="14">
        <v>53</v>
      </c>
      <c r="AH16" s="13">
        <v>32</v>
      </c>
      <c r="AI16" s="13">
        <v>23</v>
      </c>
      <c r="AJ16" s="13">
        <v>29</v>
      </c>
      <c r="AK16" s="13">
        <v>20</v>
      </c>
      <c r="AL16" s="15">
        <v>12</v>
      </c>
      <c r="AM16" s="14">
        <v>85</v>
      </c>
      <c r="AN16" s="15">
        <v>0</v>
      </c>
    </row>
    <row r="17" spans="1:40" ht="15" customHeight="1" x14ac:dyDescent="0.3">
      <c r="A17" s="2" t="s">
        <v>329</v>
      </c>
      <c r="B17" s="9"/>
      <c r="C17" s="16">
        <v>0.28999999999999998</v>
      </c>
      <c r="D17" s="17">
        <v>0.27</v>
      </c>
      <c r="E17" s="18">
        <v>0.31</v>
      </c>
      <c r="F17" s="17">
        <v>0.15</v>
      </c>
      <c r="G17" s="20">
        <v>0.1</v>
      </c>
      <c r="H17" s="16">
        <v>0.23</v>
      </c>
      <c r="I17" s="16">
        <v>0.4</v>
      </c>
      <c r="J17" s="16">
        <v>0.34</v>
      </c>
      <c r="K17" s="16">
        <v>0.33</v>
      </c>
      <c r="L17" s="20">
        <v>0.12</v>
      </c>
      <c r="M17" s="16">
        <v>0.33</v>
      </c>
      <c r="N17" s="18">
        <v>0.33</v>
      </c>
      <c r="O17" s="17">
        <v>0</v>
      </c>
      <c r="P17" s="16">
        <v>0</v>
      </c>
      <c r="Q17" s="16">
        <v>0</v>
      </c>
      <c r="R17" s="16">
        <v>0</v>
      </c>
      <c r="S17" s="16">
        <v>0</v>
      </c>
      <c r="T17" s="16">
        <v>0.28999999999999998</v>
      </c>
      <c r="U17" s="16">
        <v>0</v>
      </c>
      <c r="V17" s="16">
        <v>0</v>
      </c>
      <c r="W17" s="16">
        <v>0</v>
      </c>
      <c r="X17" s="16">
        <v>0</v>
      </c>
      <c r="Y17" s="16">
        <v>0</v>
      </c>
      <c r="Z17" s="18">
        <v>0</v>
      </c>
      <c r="AA17" s="17">
        <v>0.28999999999999998</v>
      </c>
      <c r="AB17" s="16">
        <v>0.39</v>
      </c>
      <c r="AC17" s="16">
        <v>0.35</v>
      </c>
      <c r="AD17" s="16">
        <v>0.5</v>
      </c>
      <c r="AE17" s="16">
        <v>0.63</v>
      </c>
      <c r="AF17" s="18">
        <v>0</v>
      </c>
      <c r="AG17" s="17">
        <v>0.3</v>
      </c>
      <c r="AH17" s="16">
        <v>0.27</v>
      </c>
      <c r="AI17" s="16">
        <v>0.3</v>
      </c>
      <c r="AJ17" s="16">
        <v>0.31</v>
      </c>
      <c r="AK17" s="16">
        <v>0.31</v>
      </c>
      <c r="AL17" s="18">
        <v>0.22</v>
      </c>
      <c r="AM17" s="17">
        <v>0.28999999999999998</v>
      </c>
      <c r="AN17" s="18">
        <v>0</v>
      </c>
    </row>
    <row r="18" spans="1:40" ht="15" customHeight="1" x14ac:dyDescent="0.3">
      <c r="A18" s="2" t="s">
        <v>329</v>
      </c>
      <c r="B18" s="9"/>
      <c r="D18" s="22"/>
      <c r="E18" s="9"/>
      <c r="F18" s="22"/>
      <c r="I18" s="12" t="s">
        <v>666</v>
      </c>
      <c r="J18" s="12" t="s">
        <v>666</v>
      </c>
      <c r="K18" s="12" t="s">
        <v>666</v>
      </c>
      <c r="M18" s="12" t="s">
        <v>666</v>
      </c>
      <c r="N18" s="11" t="s">
        <v>666</v>
      </c>
      <c r="O18" s="22"/>
      <c r="Z18" s="9"/>
      <c r="AA18" s="22"/>
      <c r="AF18" s="9"/>
      <c r="AG18" s="22"/>
      <c r="AL18" s="9"/>
      <c r="AM18" s="22"/>
      <c r="AN18" s="9"/>
    </row>
    <row r="19" spans="1:40" ht="15" customHeight="1" x14ac:dyDescent="0.3">
      <c r="A19" s="2" t="s">
        <v>329</v>
      </c>
      <c r="B19" s="9" t="s">
        <v>940</v>
      </c>
      <c r="C19" s="13">
        <v>19</v>
      </c>
      <c r="D19" s="14">
        <v>9</v>
      </c>
      <c r="E19" s="15">
        <v>10</v>
      </c>
      <c r="F19" s="14">
        <v>0</v>
      </c>
      <c r="G19" s="13">
        <v>4</v>
      </c>
      <c r="H19" s="13">
        <v>2</v>
      </c>
      <c r="I19" s="13">
        <v>1</v>
      </c>
      <c r="J19" s="13">
        <v>4</v>
      </c>
      <c r="K19" s="13">
        <v>8</v>
      </c>
      <c r="L19" s="13">
        <v>4</v>
      </c>
      <c r="M19" s="13">
        <v>3</v>
      </c>
      <c r="N19" s="15">
        <v>12</v>
      </c>
      <c r="O19" s="14">
        <v>0</v>
      </c>
      <c r="P19" s="13">
        <v>0</v>
      </c>
      <c r="Q19" s="13">
        <v>0</v>
      </c>
      <c r="R19" s="13">
        <v>0</v>
      </c>
      <c r="S19" s="13">
        <v>0</v>
      </c>
      <c r="T19" s="13">
        <v>19</v>
      </c>
      <c r="U19" s="13">
        <v>0</v>
      </c>
      <c r="V19" s="13">
        <v>0</v>
      </c>
      <c r="W19" s="13">
        <v>0</v>
      </c>
      <c r="X19" s="13">
        <v>0</v>
      </c>
      <c r="Y19" s="13">
        <v>0</v>
      </c>
      <c r="Z19" s="15">
        <v>0</v>
      </c>
      <c r="AA19" s="14">
        <v>19</v>
      </c>
      <c r="AB19" s="13">
        <v>0</v>
      </c>
      <c r="AC19" s="13">
        <v>0</v>
      </c>
      <c r="AD19" s="13">
        <v>0</v>
      </c>
      <c r="AE19" s="13">
        <v>0</v>
      </c>
      <c r="AF19" s="15">
        <v>0</v>
      </c>
      <c r="AG19" s="14">
        <v>14</v>
      </c>
      <c r="AH19" s="13">
        <v>5</v>
      </c>
      <c r="AI19" s="13">
        <v>7</v>
      </c>
      <c r="AJ19" s="13">
        <v>7</v>
      </c>
      <c r="AK19" s="13">
        <v>2</v>
      </c>
      <c r="AL19" s="15">
        <v>3</v>
      </c>
      <c r="AM19" s="14">
        <v>19</v>
      </c>
      <c r="AN19" s="15">
        <v>0</v>
      </c>
    </row>
    <row r="20" spans="1:40" ht="15" customHeight="1" x14ac:dyDescent="0.3">
      <c r="A20" s="2" t="s">
        <v>329</v>
      </c>
      <c r="B20" s="9"/>
      <c r="C20" s="16">
        <v>0.06</v>
      </c>
      <c r="D20" s="17">
        <v>0.06</v>
      </c>
      <c r="E20" s="18">
        <v>7.0000000000000007E-2</v>
      </c>
      <c r="F20" s="17">
        <v>0</v>
      </c>
      <c r="G20" s="16">
        <v>0.12</v>
      </c>
      <c r="H20" s="16">
        <v>0.06</v>
      </c>
      <c r="I20" s="16">
        <v>0.03</v>
      </c>
      <c r="J20" s="16">
        <v>0.06</v>
      </c>
      <c r="K20" s="16">
        <v>0.08</v>
      </c>
      <c r="L20" s="16">
        <v>0.06</v>
      </c>
      <c r="M20" s="16">
        <v>0.04</v>
      </c>
      <c r="N20" s="18">
        <v>7.0000000000000007E-2</v>
      </c>
      <c r="O20" s="17">
        <v>0</v>
      </c>
      <c r="P20" s="16">
        <v>0</v>
      </c>
      <c r="Q20" s="16">
        <v>0</v>
      </c>
      <c r="R20" s="16">
        <v>0</v>
      </c>
      <c r="S20" s="16">
        <v>0</v>
      </c>
      <c r="T20" s="16">
        <v>0.06</v>
      </c>
      <c r="U20" s="16">
        <v>0</v>
      </c>
      <c r="V20" s="16">
        <v>0</v>
      </c>
      <c r="W20" s="16">
        <v>0</v>
      </c>
      <c r="X20" s="16">
        <v>0</v>
      </c>
      <c r="Y20" s="16">
        <v>0</v>
      </c>
      <c r="Z20" s="18">
        <v>0</v>
      </c>
      <c r="AA20" s="17">
        <v>7.0000000000000007E-2</v>
      </c>
      <c r="AB20" s="16">
        <v>0</v>
      </c>
      <c r="AC20" s="16">
        <v>0</v>
      </c>
      <c r="AD20" s="16">
        <v>0</v>
      </c>
      <c r="AE20" s="16">
        <v>0</v>
      </c>
      <c r="AF20" s="18">
        <v>0</v>
      </c>
      <c r="AG20" s="17">
        <v>0.08</v>
      </c>
      <c r="AH20" s="16">
        <v>0.04</v>
      </c>
      <c r="AI20" s="16">
        <v>0.09</v>
      </c>
      <c r="AJ20" s="16">
        <v>7.0000000000000007E-2</v>
      </c>
      <c r="AK20" s="16">
        <v>0.03</v>
      </c>
      <c r="AL20" s="18">
        <v>0.05</v>
      </c>
      <c r="AM20" s="17">
        <v>0.06</v>
      </c>
      <c r="AN20" s="18">
        <v>0</v>
      </c>
    </row>
    <row r="21" spans="1:40" ht="15" customHeight="1" x14ac:dyDescent="0.3">
      <c r="A21" s="2" t="s">
        <v>329</v>
      </c>
      <c r="B21" s="9" t="s">
        <v>950</v>
      </c>
      <c r="C21" s="13">
        <v>15</v>
      </c>
      <c r="D21" s="14">
        <v>5</v>
      </c>
      <c r="E21" s="15">
        <v>10</v>
      </c>
      <c r="F21" s="14">
        <v>3</v>
      </c>
      <c r="G21" s="13">
        <v>0</v>
      </c>
      <c r="H21" s="13">
        <v>2</v>
      </c>
      <c r="I21" s="13">
        <v>2</v>
      </c>
      <c r="J21" s="13">
        <v>3</v>
      </c>
      <c r="K21" s="13">
        <v>5</v>
      </c>
      <c r="L21" s="13">
        <v>3</v>
      </c>
      <c r="M21" s="13">
        <v>4</v>
      </c>
      <c r="N21" s="15">
        <v>8</v>
      </c>
      <c r="O21" s="14">
        <v>0</v>
      </c>
      <c r="P21" s="13">
        <v>0</v>
      </c>
      <c r="Q21" s="13">
        <v>0</v>
      </c>
      <c r="R21" s="13">
        <v>0</v>
      </c>
      <c r="S21" s="13">
        <v>0</v>
      </c>
      <c r="T21" s="13">
        <v>15</v>
      </c>
      <c r="U21" s="13">
        <v>0</v>
      </c>
      <c r="V21" s="13">
        <v>0</v>
      </c>
      <c r="W21" s="13">
        <v>0</v>
      </c>
      <c r="X21" s="13">
        <v>0</v>
      </c>
      <c r="Y21" s="13">
        <v>0</v>
      </c>
      <c r="Z21" s="15">
        <v>0</v>
      </c>
      <c r="AA21" s="14">
        <v>14</v>
      </c>
      <c r="AB21" s="13">
        <v>1</v>
      </c>
      <c r="AC21" s="13">
        <v>0</v>
      </c>
      <c r="AD21" s="13">
        <v>0</v>
      </c>
      <c r="AE21" s="13">
        <v>1</v>
      </c>
      <c r="AF21" s="15">
        <v>0</v>
      </c>
      <c r="AG21" s="14">
        <v>8</v>
      </c>
      <c r="AH21" s="13">
        <v>7</v>
      </c>
      <c r="AI21" s="13">
        <v>3</v>
      </c>
      <c r="AJ21" s="13">
        <v>6</v>
      </c>
      <c r="AK21" s="13">
        <v>3</v>
      </c>
      <c r="AL21" s="15">
        <v>4</v>
      </c>
      <c r="AM21" s="14">
        <v>15</v>
      </c>
      <c r="AN21" s="15">
        <v>0</v>
      </c>
    </row>
    <row r="22" spans="1:40" ht="15" customHeight="1" x14ac:dyDescent="0.3">
      <c r="A22" s="2" t="s">
        <v>329</v>
      </c>
      <c r="B22" s="9"/>
      <c r="C22" s="16">
        <v>0.05</v>
      </c>
      <c r="D22" s="17">
        <v>0.03</v>
      </c>
      <c r="E22" s="18">
        <v>7.0000000000000007E-2</v>
      </c>
      <c r="F22" s="17">
        <v>0.11</v>
      </c>
      <c r="G22" s="16">
        <v>0</v>
      </c>
      <c r="H22" s="16">
        <v>7.0000000000000007E-2</v>
      </c>
      <c r="I22" s="16">
        <v>0.06</v>
      </c>
      <c r="J22" s="16">
        <v>0.05</v>
      </c>
      <c r="K22" s="16">
        <v>0.05</v>
      </c>
      <c r="L22" s="16">
        <v>0.05</v>
      </c>
      <c r="M22" s="16">
        <v>0.06</v>
      </c>
      <c r="N22" s="18">
        <v>0.05</v>
      </c>
      <c r="O22" s="17">
        <v>0</v>
      </c>
      <c r="P22" s="16">
        <v>0</v>
      </c>
      <c r="Q22" s="16">
        <v>0</v>
      </c>
      <c r="R22" s="16">
        <v>0</v>
      </c>
      <c r="S22" s="16">
        <v>0</v>
      </c>
      <c r="T22" s="16">
        <v>0.05</v>
      </c>
      <c r="U22" s="16">
        <v>0</v>
      </c>
      <c r="V22" s="16">
        <v>0</v>
      </c>
      <c r="W22" s="16">
        <v>0</v>
      </c>
      <c r="X22" s="16">
        <v>0</v>
      </c>
      <c r="Y22" s="16">
        <v>0</v>
      </c>
      <c r="Z22" s="18">
        <v>0</v>
      </c>
      <c r="AA22" s="17">
        <v>0.05</v>
      </c>
      <c r="AB22" s="16">
        <v>7.0000000000000007E-2</v>
      </c>
      <c r="AC22" s="16">
        <v>0</v>
      </c>
      <c r="AD22" s="16">
        <v>0</v>
      </c>
      <c r="AE22" s="16">
        <v>0.37</v>
      </c>
      <c r="AF22" s="18">
        <v>0</v>
      </c>
      <c r="AG22" s="17">
        <v>0.05</v>
      </c>
      <c r="AH22" s="16">
        <v>0.06</v>
      </c>
      <c r="AI22" s="16">
        <v>0.03</v>
      </c>
      <c r="AJ22" s="16">
        <v>0.06</v>
      </c>
      <c r="AK22" s="16">
        <v>0.05</v>
      </c>
      <c r="AL22" s="18">
        <v>7.0000000000000007E-2</v>
      </c>
      <c r="AM22" s="17">
        <v>0.05</v>
      </c>
      <c r="AN22" s="18">
        <v>0</v>
      </c>
    </row>
    <row r="23" spans="1:40" ht="15" customHeight="1" x14ac:dyDescent="0.3">
      <c r="A23" s="2" t="s">
        <v>329</v>
      </c>
      <c r="B23" s="9" t="s">
        <v>774</v>
      </c>
      <c r="C23" s="13">
        <v>7</v>
      </c>
      <c r="D23" s="14">
        <v>2</v>
      </c>
      <c r="E23" s="15">
        <v>5</v>
      </c>
      <c r="F23" s="14">
        <v>0</v>
      </c>
      <c r="G23" s="13">
        <v>0</v>
      </c>
      <c r="H23" s="13">
        <v>1</v>
      </c>
      <c r="I23" s="13">
        <v>0</v>
      </c>
      <c r="J23" s="13">
        <v>1</v>
      </c>
      <c r="K23" s="13">
        <v>5</v>
      </c>
      <c r="L23" s="13">
        <v>0</v>
      </c>
      <c r="M23" s="13">
        <v>1</v>
      </c>
      <c r="N23" s="15">
        <v>6</v>
      </c>
      <c r="O23" s="14">
        <v>0</v>
      </c>
      <c r="P23" s="13">
        <v>0</v>
      </c>
      <c r="Q23" s="13">
        <v>0</v>
      </c>
      <c r="R23" s="13">
        <v>0</v>
      </c>
      <c r="S23" s="13">
        <v>0</v>
      </c>
      <c r="T23" s="13">
        <v>7</v>
      </c>
      <c r="U23" s="13">
        <v>0</v>
      </c>
      <c r="V23" s="13">
        <v>0</v>
      </c>
      <c r="W23" s="13">
        <v>0</v>
      </c>
      <c r="X23" s="13">
        <v>0</v>
      </c>
      <c r="Y23" s="13">
        <v>0</v>
      </c>
      <c r="Z23" s="15">
        <v>0</v>
      </c>
      <c r="AA23" s="14">
        <v>7</v>
      </c>
      <c r="AB23" s="13">
        <v>0</v>
      </c>
      <c r="AC23" s="13">
        <v>0</v>
      </c>
      <c r="AD23" s="13">
        <v>0</v>
      </c>
      <c r="AE23" s="13">
        <v>0</v>
      </c>
      <c r="AF23" s="15">
        <v>0</v>
      </c>
      <c r="AG23" s="14">
        <v>3</v>
      </c>
      <c r="AH23" s="13">
        <v>4</v>
      </c>
      <c r="AI23" s="13">
        <v>1</v>
      </c>
      <c r="AJ23" s="13">
        <v>2</v>
      </c>
      <c r="AK23" s="13">
        <v>2</v>
      </c>
      <c r="AL23" s="15">
        <v>2</v>
      </c>
      <c r="AM23" s="14">
        <v>7</v>
      </c>
      <c r="AN23" s="15">
        <v>0</v>
      </c>
    </row>
    <row r="24" spans="1:40" ht="15" customHeight="1" x14ac:dyDescent="0.3">
      <c r="A24" s="2" t="s">
        <v>329</v>
      </c>
      <c r="B24" s="9"/>
      <c r="C24" s="16">
        <v>0.02</v>
      </c>
      <c r="D24" s="17">
        <v>0.01</v>
      </c>
      <c r="E24" s="18">
        <v>0.04</v>
      </c>
      <c r="F24" s="17">
        <v>0</v>
      </c>
      <c r="G24" s="16">
        <v>0</v>
      </c>
      <c r="H24" s="16">
        <v>0.03</v>
      </c>
      <c r="I24" s="16">
        <v>0</v>
      </c>
      <c r="J24" s="16">
        <v>0.02</v>
      </c>
      <c r="K24" s="20">
        <v>0.05</v>
      </c>
      <c r="L24" s="16">
        <v>0</v>
      </c>
      <c r="M24" s="16">
        <v>0.01</v>
      </c>
      <c r="N24" s="18">
        <v>0.04</v>
      </c>
      <c r="O24" s="17">
        <v>0</v>
      </c>
      <c r="P24" s="16">
        <v>0</v>
      </c>
      <c r="Q24" s="16">
        <v>0</v>
      </c>
      <c r="R24" s="16">
        <v>0</v>
      </c>
      <c r="S24" s="16">
        <v>0</v>
      </c>
      <c r="T24" s="16">
        <v>0.02</v>
      </c>
      <c r="U24" s="16">
        <v>0</v>
      </c>
      <c r="V24" s="16">
        <v>0</v>
      </c>
      <c r="W24" s="16">
        <v>0</v>
      </c>
      <c r="X24" s="16">
        <v>0</v>
      </c>
      <c r="Y24" s="16">
        <v>0</v>
      </c>
      <c r="Z24" s="18">
        <v>0</v>
      </c>
      <c r="AA24" s="17">
        <v>0.03</v>
      </c>
      <c r="AB24" s="16">
        <v>0</v>
      </c>
      <c r="AC24" s="16">
        <v>0</v>
      </c>
      <c r="AD24" s="16">
        <v>0</v>
      </c>
      <c r="AE24" s="16">
        <v>0</v>
      </c>
      <c r="AF24" s="18">
        <v>0</v>
      </c>
      <c r="AG24" s="17">
        <v>0.02</v>
      </c>
      <c r="AH24" s="16">
        <v>0.03</v>
      </c>
      <c r="AI24" s="16">
        <v>0.01</v>
      </c>
      <c r="AJ24" s="16">
        <v>0.02</v>
      </c>
      <c r="AK24" s="16">
        <v>0.03</v>
      </c>
      <c r="AL24" s="18">
        <v>0.03</v>
      </c>
      <c r="AM24" s="17">
        <v>0.02</v>
      </c>
      <c r="AN24" s="18">
        <v>0</v>
      </c>
    </row>
    <row r="25" spans="1:40" ht="15" customHeight="1" x14ac:dyDescent="0.3">
      <c r="A25" s="2" t="s">
        <v>329</v>
      </c>
      <c r="B25" s="9" t="s">
        <v>960</v>
      </c>
      <c r="C25" s="13">
        <v>166</v>
      </c>
      <c r="D25" s="14">
        <v>97</v>
      </c>
      <c r="E25" s="15">
        <v>68</v>
      </c>
      <c r="F25" s="14">
        <v>20</v>
      </c>
      <c r="G25" s="13">
        <v>23</v>
      </c>
      <c r="H25" s="13">
        <v>16</v>
      </c>
      <c r="I25" s="13">
        <v>20</v>
      </c>
      <c r="J25" s="13">
        <v>33</v>
      </c>
      <c r="K25" s="13">
        <v>53</v>
      </c>
      <c r="L25" s="13">
        <v>43</v>
      </c>
      <c r="M25" s="13">
        <v>37</v>
      </c>
      <c r="N25" s="15">
        <v>86</v>
      </c>
      <c r="O25" s="14">
        <v>0</v>
      </c>
      <c r="P25" s="13">
        <v>0</v>
      </c>
      <c r="Q25" s="13">
        <v>0</v>
      </c>
      <c r="R25" s="13">
        <v>0</v>
      </c>
      <c r="S25" s="13">
        <v>0</v>
      </c>
      <c r="T25" s="13">
        <v>166</v>
      </c>
      <c r="U25" s="13">
        <v>0</v>
      </c>
      <c r="V25" s="13">
        <v>0</v>
      </c>
      <c r="W25" s="13">
        <v>0</v>
      </c>
      <c r="X25" s="13">
        <v>0</v>
      </c>
      <c r="Y25" s="13">
        <v>0</v>
      </c>
      <c r="Z25" s="15">
        <v>0</v>
      </c>
      <c r="AA25" s="14">
        <v>158</v>
      </c>
      <c r="AB25" s="13">
        <v>8</v>
      </c>
      <c r="AC25" s="13">
        <v>2</v>
      </c>
      <c r="AD25" s="13">
        <v>3</v>
      </c>
      <c r="AE25" s="13">
        <v>0</v>
      </c>
      <c r="AF25" s="15">
        <v>3</v>
      </c>
      <c r="AG25" s="14">
        <v>95</v>
      </c>
      <c r="AH25" s="13">
        <v>71</v>
      </c>
      <c r="AI25" s="13">
        <v>44</v>
      </c>
      <c r="AJ25" s="13">
        <v>51</v>
      </c>
      <c r="AK25" s="13">
        <v>39</v>
      </c>
      <c r="AL25" s="15">
        <v>32</v>
      </c>
      <c r="AM25" s="14">
        <v>166</v>
      </c>
      <c r="AN25" s="15">
        <v>0</v>
      </c>
    </row>
    <row r="26" spans="1:40" ht="15" customHeight="1" x14ac:dyDescent="0.3">
      <c r="A26" s="2" t="s">
        <v>329</v>
      </c>
      <c r="B26" s="9"/>
      <c r="C26" s="16">
        <v>0.56999999999999995</v>
      </c>
      <c r="D26" s="19">
        <v>0.62</v>
      </c>
      <c r="E26" s="21">
        <v>0.51</v>
      </c>
      <c r="F26" s="17">
        <v>0.75</v>
      </c>
      <c r="G26" s="20">
        <v>0.78</v>
      </c>
      <c r="H26" s="16">
        <v>0.61</v>
      </c>
      <c r="I26" s="16">
        <v>0.52</v>
      </c>
      <c r="J26" s="16">
        <v>0.53</v>
      </c>
      <c r="K26" s="16">
        <v>0.5</v>
      </c>
      <c r="L26" s="20">
        <v>0.77</v>
      </c>
      <c r="M26" s="16">
        <v>0.55000000000000004</v>
      </c>
      <c r="N26" s="21">
        <v>0.51</v>
      </c>
      <c r="O26" s="17">
        <v>0</v>
      </c>
      <c r="P26" s="16">
        <v>0</v>
      </c>
      <c r="Q26" s="16">
        <v>0</v>
      </c>
      <c r="R26" s="16">
        <v>0</v>
      </c>
      <c r="S26" s="16">
        <v>0</v>
      </c>
      <c r="T26" s="16">
        <v>0.56999999999999995</v>
      </c>
      <c r="U26" s="16">
        <v>0</v>
      </c>
      <c r="V26" s="16">
        <v>0</v>
      </c>
      <c r="W26" s="16">
        <v>0</v>
      </c>
      <c r="X26" s="16">
        <v>0</v>
      </c>
      <c r="Y26" s="16">
        <v>0</v>
      </c>
      <c r="Z26" s="18">
        <v>0</v>
      </c>
      <c r="AA26" s="17">
        <v>0.56999999999999995</v>
      </c>
      <c r="AB26" s="16">
        <v>0.55000000000000004</v>
      </c>
      <c r="AC26" s="16">
        <v>0.65</v>
      </c>
      <c r="AD26" s="16">
        <v>0.5</v>
      </c>
      <c r="AE26" s="16">
        <v>0</v>
      </c>
      <c r="AF26" s="18">
        <v>1</v>
      </c>
      <c r="AG26" s="17">
        <v>0.55000000000000004</v>
      </c>
      <c r="AH26" s="16">
        <v>0.6</v>
      </c>
      <c r="AI26" s="16">
        <v>0.56000000000000005</v>
      </c>
      <c r="AJ26" s="16">
        <v>0.54</v>
      </c>
      <c r="AK26" s="16">
        <v>0.57999999999999996</v>
      </c>
      <c r="AL26" s="18">
        <v>0.61</v>
      </c>
      <c r="AM26" s="17">
        <v>0.56999999999999995</v>
      </c>
      <c r="AN26" s="18">
        <v>0</v>
      </c>
    </row>
    <row r="27" spans="1:40" ht="15" customHeight="1" x14ac:dyDescent="0.3">
      <c r="A27" s="2" t="s">
        <v>329</v>
      </c>
      <c r="B27" s="9"/>
      <c r="D27" s="10" t="s">
        <v>378</v>
      </c>
      <c r="E27" s="9"/>
      <c r="F27" s="22"/>
      <c r="G27" s="12" t="s">
        <v>447</v>
      </c>
      <c r="L27" s="12" t="s">
        <v>447</v>
      </c>
      <c r="N27" s="9"/>
      <c r="O27" s="22"/>
      <c r="Z27" s="9"/>
      <c r="AA27" s="22"/>
      <c r="AF27" s="9"/>
      <c r="AG27" s="22"/>
      <c r="AL27" s="9"/>
      <c r="AM27" s="22"/>
      <c r="AN27" s="9"/>
    </row>
    <row r="28" spans="1:40" ht="15" customHeight="1" x14ac:dyDescent="0.3">
      <c r="A28" s="2" t="s">
        <v>329</v>
      </c>
      <c r="B28" s="9" t="s">
        <v>970</v>
      </c>
      <c r="C28" s="13">
        <v>34</v>
      </c>
      <c r="D28" s="14">
        <v>14</v>
      </c>
      <c r="E28" s="15">
        <v>20</v>
      </c>
      <c r="F28" s="14">
        <v>3</v>
      </c>
      <c r="G28" s="13">
        <v>4</v>
      </c>
      <c r="H28" s="13">
        <v>4</v>
      </c>
      <c r="I28" s="13">
        <v>3</v>
      </c>
      <c r="J28" s="13">
        <v>7</v>
      </c>
      <c r="K28" s="13">
        <v>13</v>
      </c>
      <c r="L28" s="13">
        <v>6</v>
      </c>
      <c r="M28" s="13">
        <v>7</v>
      </c>
      <c r="N28" s="15">
        <v>21</v>
      </c>
      <c r="O28" s="14">
        <v>0</v>
      </c>
      <c r="P28" s="13">
        <v>0</v>
      </c>
      <c r="Q28" s="13">
        <v>0</v>
      </c>
      <c r="R28" s="13">
        <v>0</v>
      </c>
      <c r="S28" s="13">
        <v>0</v>
      </c>
      <c r="T28" s="13">
        <v>34</v>
      </c>
      <c r="U28" s="13">
        <v>0</v>
      </c>
      <c r="V28" s="13">
        <v>0</v>
      </c>
      <c r="W28" s="13">
        <v>0</v>
      </c>
      <c r="X28" s="13">
        <v>0</v>
      </c>
      <c r="Y28" s="13">
        <v>0</v>
      </c>
      <c r="Z28" s="15">
        <v>0</v>
      </c>
      <c r="AA28" s="14">
        <v>33</v>
      </c>
      <c r="AB28" s="13">
        <v>1</v>
      </c>
      <c r="AC28" s="13">
        <v>0</v>
      </c>
      <c r="AD28" s="13">
        <v>0</v>
      </c>
      <c r="AE28" s="13">
        <v>1</v>
      </c>
      <c r="AF28" s="15">
        <v>0</v>
      </c>
      <c r="AG28" s="14">
        <v>22</v>
      </c>
      <c r="AH28" s="13">
        <v>12</v>
      </c>
      <c r="AI28" s="13">
        <v>10</v>
      </c>
      <c r="AJ28" s="13">
        <v>13</v>
      </c>
      <c r="AK28" s="13">
        <v>5</v>
      </c>
      <c r="AL28" s="15">
        <v>7</v>
      </c>
      <c r="AM28" s="14">
        <v>34</v>
      </c>
      <c r="AN28" s="15">
        <v>0</v>
      </c>
    </row>
    <row r="29" spans="1:40" ht="15" customHeight="1" x14ac:dyDescent="0.3">
      <c r="A29" s="2" t="s">
        <v>329</v>
      </c>
      <c r="B29" s="9"/>
      <c r="C29" s="25">
        <v>0.12</v>
      </c>
      <c r="D29" s="26">
        <v>0.09</v>
      </c>
      <c r="E29" s="27">
        <v>0.15</v>
      </c>
      <c r="F29" s="26">
        <v>0.11</v>
      </c>
      <c r="G29" s="25">
        <v>0.12</v>
      </c>
      <c r="H29" s="25">
        <v>0.13</v>
      </c>
      <c r="I29" s="25">
        <v>0.08</v>
      </c>
      <c r="J29" s="25">
        <v>0.12</v>
      </c>
      <c r="K29" s="25">
        <v>0.13</v>
      </c>
      <c r="L29" s="25">
        <v>0.11</v>
      </c>
      <c r="M29" s="25">
        <v>0.1</v>
      </c>
      <c r="N29" s="27">
        <v>0.12</v>
      </c>
      <c r="O29" s="26">
        <v>0</v>
      </c>
      <c r="P29" s="25">
        <v>0</v>
      </c>
      <c r="Q29" s="25">
        <v>0</v>
      </c>
      <c r="R29" s="25">
        <v>0</v>
      </c>
      <c r="S29" s="25">
        <v>0</v>
      </c>
      <c r="T29" s="25">
        <v>0.12</v>
      </c>
      <c r="U29" s="25">
        <v>0</v>
      </c>
      <c r="V29" s="25">
        <v>0</v>
      </c>
      <c r="W29" s="25">
        <v>0</v>
      </c>
      <c r="X29" s="25">
        <v>0</v>
      </c>
      <c r="Y29" s="25">
        <v>0</v>
      </c>
      <c r="Z29" s="27">
        <v>0</v>
      </c>
      <c r="AA29" s="26">
        <v>0.12</v>
      </c>
      <c r="AB29" s="25">
        <v>7.0000000000000007E-2</v>
      </c>
      <c r="AC29" s="25">
        <v>0</v>
      </c>
      <c r="AD29" s="25">
        <v>0</v>
      </c>
      <c r="AE29" s="25">
        <v>0.37</v>
      </c>
      <c r="AF29" s="27">
        <v>0</v>
      </c>
      <c r="AG29" s="26">
        <v>0.13</v>
      </c>
      <c r="AH29" s="25">
        <v>0.1</v>
      </c>
      <c r="AI29" s="25">
        <v>0.12</v>
      </c>
      <c r="AJ29" s="25">
        <v>0.13</v>
      </c>
      <c r="AK29" s="25">
        <v>0.08</v>
      </c>
      <c r="AL29" s="27">
        <v>0.13</v>
      </c>
      <c r="AM29" s="26">
        <v>0.12</v>
      </c>
      <c r="AN29" s="27">
        <v>0</v>
      </c>
    </row>
    <row r="30" spans="1:40" x14ac:dyDescent="0.3">
      <c r="A30" s="2" t="s">
        <v>329</v>
      </c>
      <c r="B30" s="2" t="s">
        <v>457</v>
      </c>
    </row>
    <row r="31" spans="1:40" x14ac:dyDescent="0.3">
      <c r="A31" s="2" t="s">
        <v>329</v>
      </c>
      <c r="B31" s="2" t="s">
        <v>458</v>
      </c>
    </row>
    <row r="32" spans="1:40" ht="15" customHeight="1" x14ac:dyDescent="0.3">
      <c r="A32" s="2" t="s">
        <v>329</v>
      </c>
    </row>
    <row r="33" spans="1:2" ht="15" customHeight="1" x14ac:dyDescent="0.3">
      <c r="A33" s="2" t="s">
        <v>329</v>
      </c>
      <c r="B33" s="2" t="s">
        <v>459</v>
      </c>
    </row>
  </sheetData>
  <mergeCells count="6">
    <mergeCell ref="AM6:AN6"/>
    <mergeCell ref="D6:E6"/>
    <mergeCell ref="F6:N6"/>
    <mergeCell ref="O6:Z6"/>
    <mergeCell ref="AA6:AF6"/>
    <mergeCell ref="AG6:AL6"/>
  </mergeCells>
  <hyperlinks>
    <hyperlink ref="B1" location="'Contents'!E1" display="&lt;&lt; Contents" xr:uid="{00000000-0004-0000-8D00-000000000000}"/>
  </hyperlinks>
  <pageMargins left="0.7" right="0.7" top="0.75" bottom="0.75" header="0.3" footer="0.3"/>
  <headerFooter>
    <oddHeader>&amp;L&amp;"Aptos"&amp;12&amp;K000000 Classification: CONFIDENTIAL&amp;1#_x000D_</oddHeader>
  </headerFooter>
</worksheet>
</file>

<file path=xl/worksheets/sheet1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E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1546</v>
      </c>
    </row>
    <row r="4" spans="1:40" x14ac:dyDescent="0.3">
      <c r="A4" s="2" t="s">
        <v>329</v>
      </c>
      <c r="B4" s="2" t="s">
        <v>1547</v>
      </c>
    </row>
    <row r="5" spans="1:40" x14ac:dyDescent="0.3">
      <c r="A5" s="2" t="s">
        <v>329</v>
      </c>
      <c r="B5" s="2" t="s">
        <v>37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380</v>
      </c>
      <c r="J8" s="12" t="s">
        <v>381</v>
      </c>
      <c r="K8" s="12" t="s">
        <v>382</v>
      </c>
      <c r="L8" s="12" t="s">
        <v>383</v>
      </c>
      <c r="M8" s="12" t="s">
        <v>384</v>
      </c>
      <c r="N8" s="11" t="s">
        <v>385</v>
      </c>
      <c r="O8" s="10" t="s">
        <v>377</v>
      </c>
      <c r="P8" s="12" t="s">
        <v>378</v>
      </c>
      <c r="Q8" s="12" t="s">
        <v>379</v>
      </c>
      <c r="R8" s="12" t="s">
        <v>465</v>
      </c>
      <c r="S8" s="12" t="s">
        <v>466</v>
      </c>
      <c r="T8" s="12" t="s">
        <v>382</v>
      </c>
      <c r="U8" s="12" t="s">
        <v>467</v>
      </c>
      <c r="V8" s="12" t="s">
        <v>386</v>
      </c>
      <c r="W8" s="12" t="s">
        <v>468</v>
      </c>
      <c r="X8" s="12" t="s">
        <v>387</v>
      </c>
      <c r="Y8" s="12" t="s">
        <v>470</v>
      </c>
      <c r="Z8" s="11" t="s">
        <v>389</v>
      </c>
      <c r="AA8" s="10" t="s">
        <v>377</v>
      </c>
      <c r="AB8" s="12" t="s">
        <v>378</v>
      </c>
      <c r="AC8" s="12" t="s">
        <v>464</v>
      </c>
      <c r="AD8" s="12" t="s">
        <v>465</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880</v>
      </c>
      <c r="D9" s="14">
        <v>449</v>
      </c>
      <c r="E9" s="15">
        <v>431</v>
      </c>
      <c r="F9" s="14">
        <v>44</v>
      </c>
      <c r="G9" s="13">
        <v>89</v>
      </c>
      <c r="H9" s="13">
        <v>99</v>
      </c>
      <c r="I9" s="13">
        <v>140</v>
      </c>
      <c r="J9" s="13">
        <v>182</v>
      </c>
      <c r="K9" s="13">
        <v>326</v>
      </c>
      <c r="L9" s="13">
        <v>133</v>
      </c>
      <c r="M9" s="13">
        <v>239</v>
      </c>
      <c r="N9" s="15">
        <v>508</v>
      </c>
      <c r="O9" s="14">
        <v>650</v>
      </c>
      <c r="P9" s="13">
        <v>113</v>
      </c>
      <c r="Q9" s="13">
        <v>107</v>
      </c>
      <c r="R9" s="13">
        <v>35</v>
      </c>
      <c r="S9" s="13">
        <v>77</v>
      </c>
      <c r="T9" s="13">
        <v>117</v>
      </c>
      <c r="U9" s="13">
        <v>82</v>
      </c>
      <c r="V9" s="13">
        <v>1</v>
      </c>
      <c r="W9" s="13">
        <v>20</v>
      </c>
      <c r="X9" s="13">
        <v>105</v>
      </c>
      <c r="Y9" s="13">
        <v>74</v>
      </c>
      <c r="Z9" s="15">
        <v>149</v>
      </c>
      <c r="AA9" s="14">
        <v>751</v>
      </c>
      <c r="AB9" s="13">
        <v>125</v>
      </c>
      <c r="AC9" s="13">
        <v>25</v>
      </c>
      <c r="AD9" s="13">
        <v>51</v>
      </c>
      <c r="AE9" s="13">
        <v>44</v>
      </c>
      <c r="AF9" s="15">
        <v>5</v>
      </c>
      <c r="AG9" s="14">
        <v>540</v>
      </c>
      <c r="AH9" s="13">
        <v>340</v>
      </c>
      <c r="AI9" s="13">
        <v>273</v>
      </c>
      <c r="AJ9" s="13">
        <v>267</v>
      </c>
      <c r="AK9" s="13">
        <v>176</v>
      </c>
      <c r="AL9" s="15">
        <v>164</v>
      </c>
      <c r="AM9" s="14">
        <v>880</v>
      </c>
      <c r="AN9" s="15">
        <v>0</v>
      </c>
    </row>
    <row r="10" spans="1:40" ht="15" customHeight="1" x14ac:dyDescent="0.3">
      <c r="A10" s="2" t="s">
        <v>329</v>
      </c>
      <c r="B10" s="9" t="s">
        <v>338</v>
      </c>
      <c r="C10" s="13">
        <v>864</v>
      </c>
      <c r="D10" s="14">
        <v>440</v>
      </c>
      <c r="E10" s="15">
        <v>424</v>
      </c>
      <c r="F10" s="14">
        <v>40</v>
      </c>
      <c r="G10" s="13">
        <v>83</v>
      </c>
      <c r="H10" s="13">
        <v>95</v>
      </c>
      <c r="I10" s="13">
        <v>137</v>
      </c>
      <c r="J10" s="13">
        <v>182</v>
      </c>
      <c r="K10" s="13">
        <v>326</v>
      </c>
      <c r="L10" s="13">
        <v>124</v>
      </c>
      <c r="M10" s="13">
        <v>232</v>
      </c>
      <c r="N10" s="15">
        <v>508</v>
      </c>
      <c r="O10" s="14">
        <v>640</v>
      </c>
      <c r="P10" s="13">
        <v>111</v>
      </c>
      <c r="Q10" s="13">
        <v>101</v>
      </c>
      <c r="R10" s="13">
        <v>31</v>
      </c>
      <c r="S10" s="13">
        <v>75</v>
      </c>
      <c r="T10" s="13">
        <v>113</v>
      </c>
      <c r="U10" s="13">
        <v>80</v>
      </c>
      <c r="V10" s="13">
        <v>1</v>
      </c>
      <c r="W10" s="13">
        <v>18</v>
      </c>
      <c r="X10" s="13">
        <v>107</v>
      </c>
      <c r="Y10" s="13">
        <v>68</v>
      </c>
      <c r="Z10" s="15">
        <v>159</v>
      </c>
      <c r="AA10" s="14">
        <v>743</v>
      </c>
      <c r="AB10" s="13">
        <v>121</v>
      </c>
      <c r="AC10" s="13">
        <v>23</v>
      </c>
      <c r="AD10" s="13">
        <v>49</v>
      </c>
      <c r="AE10" s="13">
        <v>40</v>
      </c>
      <c r="AF10" s="15">
        <v>10</v>
      </c>
      <c r="AG10" s="14">
        <v>528</v>
      </c>
      <c r="AH10" s="13">
        <v>336</v>
      </c>
      <c r="AI10" s="13">
        <v>243</v>
      </c>
      <c r="AJ10" s="13">
        <v>285</v>
      </c>
      <c r="AK10" s="13">
        <v>183</v>
      </c>
      <c r="AL10" s="15">
        <v>153</v>
      </c>
      <c r="AM10" s="14">
        <v>864</v>
      </c>
      <c r="AN10" s="15">
        <v>0</v>
      </c>
    </row>
    <row r="11" spans="1:40" ht="15" customHeight="1" x14ac:dyDescent="0.3">
      <c r="A11" s="2" t="s">
        <v>329</v>
      </c>
      <c r="B11" s="9" t="s">
        <v>909</v>
      </c>
      <c r="C11" s="13">
        <v>160</v>
      </c>
      <c r="D11" s="14">
        <v>81</v>
      </c>
      <c r="E11" s="15">
        <v>79</v>
      </c>
      <c r="F11" s="14">
        <v>12</v>
      </c>
      <c r="G11" s="13">
        <v>25</v>
      </c>
      <c r="H11" s="13">
        <v>17</v>
      </c>
      <c r="I11" s="13">
        <v>25</v>
      </c>
      <c r="J11" s="13">
        <v>23</v>
      </c>
      <c r="K11" s="13">
        <v>58</v>
      </c>
      <c r="L11" s="13">
        <v>37</v>
      </c>
      <c r="M11" s="13">
        <v>42</v>
      </c>
      <c r="N11" s="15">
        <v>81</v>
      </c>
      <c r="O11" s="14">
        <v>118</v>
      </c>
      <c r="P11" s="13">
        <v>25</v>
      </c>
      <c r="Q11" s="13">
        <v>19</v>
      </c>
      <c r="R11" s="13">
        <v>5</v>
      </c>
      <c r="S11" s="13">
        <v>11</v>
      </c>
      <c r="T11" s="13">
        <v>17</v>
      </c>
      <c r="U11" s="13">
        <v>17</v>
      </c>
      <c r="V11" s="13">
        <v>0</v>
      </c>
      <c r="W11" s="13">
        <v>3</v>
      </c>
      <c r="X11" s="13">
        <v>12</v>
      </c>
      <c r="Y11" s="13">
        <v>11</v>
      </c>
      <c r="Z11" s="15">
        <v>40</v>
      </c>
      <c r="AA11" s="14">
        <v>130</v>
      </c>
      <c r="AB11" s="13">
        <v>30</v>
      </c>
      <c r="AC11" s="13">
        <v>4</v>
      </c>
      <c r="AD11" s="13">
        <v>9</v>
      </c>
      <c r="AE11" s="13">
        <v>15</v>
      </c>
      <c r="AF11" s="15">
        <v>2</v>
      </c>
      <c r="AG11" s="14">
        <v>89</v>
      </c>
      <c r="AH11" s="13">
        <v>70</v>
      </c>
      <c r="AI11" s="13">
        <v>54</v>
      </c>
      <c r="AJ11" s="13">
        <v>36</v>
      </c>
      <c r="AK11" s="13">
        <v>38</v>
      </c>
      <c r="AL11" s="15">
        <v>33</v>
      </c>
      <c r="AM11" s="14">
        <v>160</v>
      </c>
      <c r="AN11" s="15">
        <v>0</v>
      </c>
    </row>
    <row r="12" spans="1:40" ht="15" customHeight="1" x14ac:dyDescent="0.3">
      <c r="A12" s="2" t="s">
        <v>329</v>
      </c>
      <c r="B12" s="9"/>
      <c r="C12" s="16">
        <v>0.18</v>
      </c>
      <c r="D12" s="17">
        <v>0.18</v>
      </c>
      <c r="E12" s="18">
        <v>0.19</v>
      </c>
      <c r="F12" s="19">
        <v>0.3</v>
      </c>
      <c r="G12" s="20">
        <v>0.3</v>
      </c>
      <c r="H12" s="16">
        <v>0.18</v>
      </c>
      <c r="I12" s="16">
        <v>0.18</v>
      </c>
      <c r="J12" s="20">
        <v>0.13</v>
      </c>
      <c r="K12" s="16">
        <v>0.18</v>
      </c>
      <c r="L12" s="20">
        <v>0.3</v>
      </c>
      <c r="M12" s="16">
        <v>0.18</v>
      </c>
      <c r="N12" s="21">
        <v>0.16</v>
      </c>
      <c r="O12" s="17">
        <v>0.18</v>
      </c>
      <c r="P12" s="16">
        <v>0.22</v>
      </c>
      <c r="Q12" s="16">
        <v>0.19</v>
      </c>
      <c r="R12" s="16">
        <v>0.16</v>
      </c>
      <c r="S12" s="16">
        <v>0.15</v>
      </c>
      <c r="T12" s="16">
        <v>0.15</v>
      </c>
      <c r="U12" s="16">
        <v>0.22</v>
      </c>
      <c r="V12" s="16">
        <v>0</v>
      </c>
      <c r="W12" s="16">
        <v>0.15</v>
      </c>
      <c r="X12" s="20">
        <v>0.11</v>
      </c>
      <c r="Y12" s="16">
        <v>0.16</v>
      </c>
      <c r="Z12" s="21">
        <v>0.25</v>
      </c>
      <c r="AA12" s="17">
        <v>0.18</v>
      </c>
      <c r="AB12" s="16">
        <v>0.25</v>
      </c>
      <c r="AC12" s="16">
        <v>0.19</v>
      </c>
      <c r="AD12" s="16">
        <v>0.18</v>
      </c>
      <c r="AE12" s="20">
        <v>0.38</v>
      </c>
      <c r="AF12" s="18">
        <v>0.19</v>
      </c>
      <c r="AG12" s="17">
        <v>0.17</v>
      </c>
      <c r="AH12" s="16">
        <v>0.21</v>
      </c>
      <c r="AI12" s="16">
        <v>0.22</v>
      </c>
      <c r="AJ12" s="20">
        <v>0.13</v>
      </c>
      <c r="AK12" s="16">
        <v>0.21</v>
      </c>
      <c r="AL12" s="18">
        <v>0.21</v>
      </c>
      <c r="AM12" s="17">
        <v>0.18</v>
      </c>
      <c r="AN12" s="18">
        <v>0</v>
      </c>
    </row>
    <row r="13" spans="1:40" ht="15" customHeight="1" x14ac:dyDescent="0.3">
      <c r="A13" s="2" t="s">
        <v>329</v>
      </c>
      <c r="B13" s="9"/>
      <c r="D13" s="22"/>
      <c r="E13" s="9"/>
      <c r="F13" s="10" t="s">
        <v>415</v>
      </c>
      <c r="G13" s="12" t="s">
        <v>447</v>
      </c>
      <c r="L13" s="12" t="s">
        <v>562</v>
      </c>
      <c r="N13" s="9"/>
      <c r="O13" s="22"/>
      <c r="P13" s="12" t="s">
        <v>387</v>
      </c>
      <c r="Z13" s="11" t="s">
        <v>387</v>
      </c>
      <c r="AA13" s="22"/>
      <c r="AE13" s="12" t="s">
        <v>405</v>
      </c>
      <c r="AF13" s="9"/>
      <c r="AG13" s="22"/>
      <c r="AH13" s="12" t="s">
        <v>380</v>
      </c>
      <c r="AI13" s="12" t="s">
        <v>380</v>
      </c>
      <c r="AK13" s="12" t="s">
        <v>380</v>
      </c>
      <c r="AL13" s="11" t="s">
        <v>380</v>
      </c>
      <c r="AM13" s="22"/>
      <c r="AN13" s="9"/>
    </row>
    <row r="14" spans="1:40" ht="15" customHeight="1" x14ac:dyDescent="0.3">
      <c r="A14" s="2" t="s">
        <v>329</v>
      </c>
      <c r="B14" s="9" t="s">
        <v>922</v>
      </c>
      <c r="C14" s="13">
        <v>281</v>
      </c>
      <c r="D14" s="14">
        <v>157</v>
      </c>
      <c r="E14" s="15">
        <v>124</v>
      </c>
      <c r="F14" s="14">
        <v>11</v>
      </c>
      <c r="G14" s="13">
        <v>23</v>
      </c>
      <c r="H14" s="13">
        <v>37</v>
      </c>
      <c r="I14" s="13">
        <v>47</v>
      </c>
      <c r="J14" s="13">
        <v>65</v>
      </c>
      <c r="K14" s="13">
        <v>99</v>
      </c>
      <c r="L14" s="13">
        <v>33</v>
      </c>
      <c r="M14" s="13">
        <v>84</v>
      </c>
      <c r="N14" s="15">
        <v>164</v>
      </c>
      <c r="O14" s="14">
        <v>198</v>
      </c>
      <c r="P14" s="13">
        <v>41</v>
      </c>
      <c r="Q14" s="13">
        <v>31</v>
      </c>
      <c r="R14" s="13">
        <v>10</v>
      </c>
      <c r="S14" s="13">
        <v>28</v>
      </c>
      <c r="T14" s="13">
        <v>43</v>
      </c>
      <c r="U14" s="13">
        <v>20</v>
      </c>
      <c r="V14" s="13">
        <v>1</v>
      </c>
      <c r="W14" s="13">
        <v>7</v>
      </c>
      <c r="X14" s="13">
        <v>35</v>
      </c>
      <c r="Y14" s="13">
        <v>19</v>
      </c>
      <c r="Z14" s="15">
        <v>47</v>
      </c>
      <c r="AA14" s="14">
        <v>237</v>
      </c>
      <c r="AB14" s="13">
        <v>44</v>
      </c>
      <c r="AC14" s="13">
        <v>11</v>
      </c>
      <c r="AD14" s="13">
        <v>22</v>
      </c>
      <c r="AE14" s="13">
        <v>11</v>
      </c>
      <c r="AF14" s="15">
        <v>0</v>
      </c>
      <c r="AG14" s="14">
        <v>183</v>
      </c>
      <c r="AH14" s="13">
        <v>99</v>
      </c>
      <c r="AI14" s="13">
        <v>85</v>
      </c>
      <c r="AJ14" s="13">
        <v>97</v>
      </c>
      <c r="AK14" s="13">
        <v>53</v>
      </c>
      <c r="AL14" s="15">
        <v>45</v>
      </c>
      <c r="AM14" s="14">
        <v>281</v>
      </c>
      <c r="AN14" s="15">
        <v>0</v>
      </c>
    </row>
    <row r="15" spans="1:40" ht="15" customHeight="1" x14ac:dyDescent="0.3">
      <c r="A15" s="2" t="s">
        <v>329</v>
      </c>
      <c r="B15" s="9"/>
      <c r="C15" s="16">
        <v>0.33</v>
      </c>
      <c r="D15" s="19">
        <v>0.36</v>
      </c>
      <c r="E15" s="21">
        <v>0.28999999999999998</v>
      </c>
      <c r="F15" s="17">
        <v>0.26</v>
      </c>
      <c r="G15" s="16">
        <v>0.27</v>
      </c>
      <c r="H15" s="16">
        <v>0.39</v>
      </c>
      <c r="I15" s="16">
        <v>0.35</v>
      </c>
      <c r="J15" s="16">
        <v>0.36</v>
      </c>
      <c r="K15" s="16">
        <v>0.3</v>
      </c>
      <c r="L15" s="16">
        <v>0.27</v>
      </c>
      <c r="M15" s="16">
        <v>0.36</v>
      </c>
      <c r="N15" s="18">
        <v>0.32</v>
      </c>
      <c r="O15" s="17">
        <v>0.31</v>
      </c>
      <c r="P15" s="16">
        <v>0.37</v>
      </c>
      <c r="Q15" s="16">
        <v>0.31</v>
      </c>
      <c r="R15" s="16">
        <v>0.31</v>
      </c>
      <c r="S15" s="16">
        <v>0.38</v>
      </c>
      <c r="T15" s="16">
        <v>0.38</v>
      </c>
      <c r="U15" s="16">
        <v>0.24</v>
      </c>
      <c r="V15" s="16">
        <v>1</v>
      </c>
      <c r="W15" s="16">
        <v>0.41</v>
      </c>
      <c r="X15" s="16">
        <v>0.32</v>
      </c>
      <c r="Y15" s="16">
        <v>0.28000000000000003</v>
      </c>
      <c r="Z15" s="18">
        <v>0.3</v>
      </c>
      <c r="AA15" s="17">
        <v>0.32</v>
      </c>
      <c r="AB15" s="16">
        <v>0.36</v>
      </c>
      <c r="AC15" s="16">
        <v>0.5</v>
      </c>
      <c r="AD15" s="16">
        <v>0.45</v>
      </c>
      <c r="AE15" s="16">
        <v>0.27</v>
      </c>
      <c r="AF15" s="18">
        <v>0</v>
      </c>
      <c r="AG15" s="17">
        <v>0.35</v>
      </c>
      <c r="AH15" s="16">
        <v>0.28999999999999998</v>
      </c>
      <c r="AI15" s="16">
        <v>0.35</v>
      </c>
      <c r="AJ15" s="16">
        <v>0.34</v>
      </c>
      <c r="AK15" s="16">
        <v>0.28999999999999998</v>
      </c>
      <c r="AL15" s="18">
        <v>0.3</v>
      </c>
      <c r="AM15" s="17">
        <v>0.33</v>
      </c>
      <c r="AN15" s="18">
        <v>0</v>
      </c>
    </row>
    <row r="16" spans="1:40" ht="15" customHeight="1" x14ac:dyDescent="0.3">
      <c r="A16" s="2" t="s">
        <v>329</v>
      </c>
      <c r="B16" s="9"/>
      <c r="D16" s="10" t="s">
        <v>378</v>
      </c>
      <c r="E16" s="9"/>
      <c r="F16" s="22"/>
      <c r="N16" s="9"/>
      <c r="O16" s="22"/>
      <c r="Z16" s="9"/>
      <c r="AA16" s="22"/>
      <c r="AF16" s="9"/>
      <c r="AG16" s="22"/>
      <c r="AL16" s="9"/>
      <c r="AM16" s="22"/>
      <c r="AN16" s="9"/>
    </row>
    <row r="17" spans="1:40" ht="15" customHeight="1" x14ac:dyDescent="0.3">
      <c r="A17" s="2" t="s">
        <v>329</v>
      </c>
      <c r="B17" s="9" t="s">
        <v>930</v>
      </c>
      <c r="C17" s="13">
        <v>291</v>
      </c>
      <c r="D17" s="14">
        <v>142</v>
      </c>
      <c r="E17" s="15">
        <v>149</v>
      </c>
      <c r="F17" s="14">
        <v>10</v>
      </c>
      <c r="G17" s="13">
        <v>25</v>
      </c>
      <c r="H17" s="13">
        <v>32</v>
      </c>
      <c r="I17" s="13">
        <v>44</v>
      </c>
      <c r="J17" s="13">
        <v>67</v>
      </c>
      <c r="K17" s="13">
        <v>113</v>
      </c>
      <c r="L17" s="13">
        <v>35</v>
      </c>
      <c r="M17" s="13">
        <v>76</v>
      </c>
      <c r="N17" s="15">
        <v>180</v>
      </c>
      <c r="O17" s="14">
        <v>229</v>
      </c>
      <c r="P17" s="13">
        <v>29</v>
      </c>
      <c r="Q17" s="13">
        <v>35</v>
      </c>
      <c r="R17" s="13">
        <v>10</v>
      </c>
      <c r="S17" s="13">
        <v>27</v>
      </c>
      <c r="T17" s="13">
        <v>33</v>
      </c>
      <c r="U17" s="13">
        <v>32</v>
      </c>
      <c r="V17" s="13">
        <v>0</v>
      </c>
      <c r="W17" s="13">
        <v>2</v>
      </c>
      <c r="X17" s="13">
        <v>42</v>
      </c>
      <c r="Y17" s="13">
        <v>29</v>
      </c>
      <c r="Z17" s="15">
        <v>52</v>
      </c>
      <c r="AA17" s="14">
        <v>254</v>
      </c>
      <c r="AB17" s="13">
        <v>37</v>
      </c>
      <c r="AC17" s="13">
        <v>6</v>
      </c>
      <c r="AD17" s="13">
        <v>17</v>
      </c>
      <c r="AE17" s="13">
        <v>9</v>
      </c>
      <c r="AF17" s="15">
        <v>4</v>
      </c>
      <c r="AG17" s="14">
        <v>181</v>
      </c>
      <c r="AH17" s="13">
        <v>110</v>
      </c>
      <c r="AI17" s="13">
        <v>74</v>
      </c>
      <c r="AJ17" s="13">
        <v>107</v>
      </c>
      <c r="AK17" s="13">
        <v>57</v>
      </c>
      <c r="AL17" s="15">
        <v>53</v>
      </c>
      <c r="AM17" s="14">
        <v>291</v>
      </c>
      <c r="AN17" s="15">
        <v>0</v>
      </c>
    </row>
    <row r="18" spans="1:40" ht="15" customHeight="1" x14ac:dyDescent="0.3">
      <c r="A18" s="2" t="s">
        <v>329</v>
      </c>
      <c r="B18" s="9"/>
      <c r="C18" s="16">
        <v>0.34</v>
      </c>
      <c r="D18" s="17">
        <v>0.32</v>
      </c>
      <c r="E18" s="18">
        <v>0.35</v>
      </c>
      <c r="F18" s="17">
        <v>0.25</v>
      </c>
      <c r="G18" s="16">
        <v>0.31</v>
      </c>
      <c r="H18" s="16">
        <v>0.33</v>
      </c>
      <c r="I18" s="16">
        <v>0.32</v>
      </c>
      <c r="J18" s="16">
        <v>0.37</v>
      </c>
      <c r="K18" s="16">
        <v>0.35</v>
      </c>
      <c r="L18" s="16">
        <v>0.28999999999999998</v>
      </c>
      <c r="M18" s="16">
        <v>0.33</v>
      </c>
      <c r="N18" s="18">
        <v>0.35</v>
      </c>
      <c r="O18" s="19">
        <v>0.36</v>
      </c>
      <c r="P18" s="16">
        <v>0.26</v>
      </c>
      <c r="Q18" s="16">
        <v>0.35</v>
      </c>
      <c r="R18" s="16">
        <v>0.32</v>
      </c>
      <c r="S18" s="16">
        <v>0.37</v>
      </c>
      <c r="T18" s="16">
        <v>0.28999999999999998</v>
      </c>
      <c r="U18" s="16">
        <v>0.4</v>
      </c>
      <c r="V18" s="16">
        <v>0</v>
      </c>
      <c r="W18" s="16">
        <v>0.1</v>
      </c>
      <c r="X18" s="16">
        <v>0.4</v>
      </c>
      <c r="Y18" s="16">
        <v>0.43</v>
      </c>
      <c r="Z18" s="18">
        <v>0.33</v>
      </c>
      <c r="AA18" s="17">
        <v>0.34</v>
      </c>
      <c r="AB18" s="16">
        <v>0.31</v>
      </c>
      <c r="AC18" s="16">
        <v>0.28000000000000003</v>
      </c>
      <c r="AD18" s="16">
        <v>0.35</v>
      </c>
      <c r="AE18" s="16">
        <v>0.24</v>
      </c>
      <c r="AF18" s="18">
        <v>0.41</v>
      </c>
      <c r="AG18" s="17">
        <v>0.34</v>
      </c>
      <c r="AH18" s="16">
        <v>0.33</v>
      </c>
      <c r="AI18" s="16">
        <v>0.3</v>
      </c>
      <c r="AJ18" s="16">
        <v>0.38</v>
      </c>
      <c r="AK18" s="16">
        <v>0.31</v>
      </c>
      <c r="AL18" s="18">
        <v>0.35</v>
      </c>
      <c r="AM18" s="17">
        <v>0.34</v>
      </c>
      <c r="AN18" s="18">
        <v>0</v>
      </c>
    </row>
    <row r="19" spans="1:40" ht="15" customHeight="1" x14ac:dyDescent="0.3">
      <c r="A19" s="2" t="s">
        <v>329</v>
      </c>
      <c r="B19" s="9"/>
      <c r="D19" s="22"/>
      <c r="E19" s="9"/>
      <c r="F19" s="22"/>
      <c r="N19" s="9"/>
      <c r="O19" s="10" t="s">
        <v>378</v>
      </c>
      <c r="U19" s="12" t="s">
        <v>378</v>
      </c>
      <c r="X19" s="12" t="s">
        <v>378</v>
      </c>
      <c r="Y19" s="12" t="s">
        <v>378</v>
      </c>
      <c r="Z19" s="9"/>
      <c r="AA19" s="22"/>
      <c r="AF19" s="9"/>
      <c r="AG19" s="22"/>
      <c r="AL19" s="9"/>
      <c r="AM19" s="22"/>
      <c r="AN19" s="9"/>
    </row>
    <row r="20" spans="1:40" ht="15" customHeight="1" x14ac:dyDescent="0.3">
      <c r="A20" s="2" t="s">
        <v>329</v>
      </c>
      <c r="B20" s="9" t="s">
        <v>940</v>
      </c>
      <c r="C20" s="13">
        <v>69</v>
      </c>
      <c r="D20" s="14">
        <v>38</v>
      </c>
      <c r="E20" s="15">
        <v>31</v>
      </c>
      <c r="F20" s="14">
        <v>6</v>
      </c>
      <c r="G20" s="13">
        <v>5</v>
      </c>
      <c r="H20" s="13">
        <v>6</v>
      </c>
      <c r="I20" s="13">
        <v>11</v>
      </c>
      <c r="J20" s="13">
        <v>15</v>
      </c>
      <c r="K20" s="13">
        <v>26</v>
      </c>
      <c r="L20" s="13">
        <v>11</v>
      </c>
      <c r="M20" s="13">
        <v>16</v>
      </c>
      <c r="N20" s="15">
        <v>42</v>
      </c>
      <c r="O20" s="14">
        <v>50</v>
      </c>
      <c r="P20" s="13">
        <v>7</v>
      </c>
      <c r="Q20" s="13">
        <v>7</v>
      </c>
      <c r="R20" s="13">
        <v>5</v>
      </c>
      <c r="S20" s="13">
        <v>3</v>
      </c>
      <c r="T20" s="13">
        <v>12</v>
      </c>
      <c r="U20" s="13">
        <v>8</v>
      </c>
      <c r="V20" s="13">
        <v>0</v>
      </c>
      <c r="W20" s="13">
        <v>3</v>
      </c>
      <c r="X20" s="13">
        <v>3</v>
      </c>
      <c r="Y20" s="13">
        <v>4</v>
      </c>
      <c r="Z20" s="15">
        <v>16</v>
      </c>
      <c r="AA20" s="14">
        <v>60</v>
      </c>
      <c r="AB20" s="13">
        <v>9</v>
      </c>
      <c r="AC20" s="13">
        <v>1</v>
      </c>
      <c r="AD20" s="13">
        <v>1</v>
      </c>
      <c r="AE20" s="13">
        <v>4</v>
      </c>
      <c r="AF20" s="15">
        <v>4</v>
      </c>
      <c r="AG20" s="14">
        <v>43</v>
      </c>
      <c r="AH20" s="13">
        <v>26</v>
      </c>
      <c r="AI20" s="13">
        <v>21</v>
      </c>
      <c r="AJ20" s="13">
        <v>22</v>
      </c>
      <c r="AK20" s="13">
        <v>16</v>
      </c>
      <c r="AL20" s="15">
        <v>10</v>
      </c>
      <c r="AM20" s="14">
        <v>69</v>
      </c>
      <c r="AN20" s="15">
        <v>0</v>
      </c>
    </row>
    <row r="21" spans="1:40" ht="15" customHeight="1" x14ac:dyDescent="0.3">
      <c r="A21" s="2" t="s">
        <v>329</v>
      </c>
      <c r="B21" s="9"/>
      <c r="C21" s="16">
        <v>0.08</v>
      </c>
      <c r="D21" s="17">
        <v>0.09</v>
      </c>
      <c r="E21" s="18">
        <v>7.0000000000000007E-2</v>
      </c>
      <c r="F21" s="17">
        <v>0.14000000000000001</v>
      </c>
      <c r="G21" s="16">
        <v>0.06</v>
      </c>
      <c r="H21" s="16">
        <v>0.06</v>
      </c>
      <c r="I21" s="16">
        <v>0.08</v>
      </c>
      <c r="J21" s="16">
        <v>0.08</v>
      </c>
      <c r="K21" s="16">
        <v>0.08</v>
      </c>
      <c r="L21" s="16">
        <v>0.09</v>
      </c>
      <c r="M21" s="16">
        <v>7.0000000000000007E-2</v>
      </c>
      <c r="N21" s="18">
        <v>0.08</v>
      </c>
      <c r="O21" s="17">
        <v>0.08</v>
      </c>
      <c r="P21" s="16">
        <v>0.06</v>
      </c>
      <c r="Q21" s="16">
        <v>7.0000000000000007E-2</v>
      </c>
      <c r="R21" s="16">
        <v>0.15</v>
      </c>
      <c r="S21" s="16">
        <v>0.05</v>
      </c>
      <c r="T21" s="16">
        <v>0.1</v>
      </c>
      <c r="U21" s="16">
        <v>0.1</v>
      </c>
      <c r="V21" s="16">
        <v>0</v>
      </c>
      <c r="W21" s="16">
        <v>0.19</v>
      </c>
      <c r="X21" s="20">
        <v>0.03</v>
      </c>
      <c r="Y21" s="16">
        <v>7.0000000000000007E-2</v>
      </c>
      <c r="Z21" s="18">
        <v>0.1</v>
      </c>
      <c r="AA21" s="17">
        <v>0.08</v>
      </c>
      <c r="AB21" s="16">
        <v>0.08</v>
      </c>
      <c r="AC21" s="16">
        <v>0.03</v>
      </c>
      <c r="AD21" s="16">
        <v>0.02</v>
      </c>
      <c r="AE21" s="16">
        <v>0.09</v>
      </c>
      <c r="AF21" s="18">
        <v>0.4</v>
      </c>
      <c r="AG21" s="17">
        <v>0.08</v>
      </c>
      <c r="AH21" s="16">
        <v>0.08</v>
      </c>
      <c r="AI21" s="16">
        <v>0.09</v>
      </c>
      <c r="AJ21" s="16">
        <v>0.08</v>
      </c>
      <c r="AK21" s="16">
        <v>0.08</v>
      </c>
      <c r="AL21" s="18">
        <v>7.0000000000000007E-2</v>
      </c>
      <c r="AM21" s="17">
        <v>0.08</v>
      </c>
      <c r="AN21" s="18">
        <v>0</v>
      </c>
    </row>
    <row r="22" spans="1:40" ht="15" customHeight="1" x14ac:dyDescent="0.3">
      <c r="A22" s="2" t="s">
        <v>329</v>
      </c>
      <c r="B22" s="9"/>
      <c r="D22" s="22"/>
      <c r="E22" s="9"/>
      <c r="F22" s="22"/>
      <c r="N22" s="9"/>
      <c r="O22" s="22"/>
      <c r="R22" s="12" t="s">
        <v>387</v>
      </c>
      <c r="T22" s="12" t="s">
        <v>387</v>
      </c>
      <c r="U22" s="12" t="s">
        <v>387</v>
      </c>
      <c r="Z22" s="11" t="s">
        <v>387</v>
      </c>
      <c r="AA22" s="22"/>
      <c r="AF22" s="9"/>
      <c r="AG22" s="22"/>
      <c r="AL22" s="9"/>
      <c r="AM22" s="22"/>
      <c r="AN22" s="9"/>
    </row>
    <row r="23" spans="1:40" ht="15" customHeight="1" x14ac:dyDescent="0.3">
      <c r="A23" s="2" t="s">
        <v>329</v>
      </c>
      <c r="B23" s="9" t="s">
        <v>950</v>
      </c>
      <c r="C23" s="13">
        <v>40</v>
      </c>
      <c r="D23" s="14">
        <v>17</v>
      </c>
      <c r="E23" s="15">
        <v>23</v>
      </c>
      <c r="F23" s="14">
        <v>2</v>
      </c>
      <c r="G23" s="13">
        <v>3</v>
      </c>
      <c r="H23" s="13">
        <v>2</v>
      </c>
      <c r="I23" s="13">
        <v>6</v>
      </c>
      <c r="J23" s="13">
        <v>5</v>
      </c>
      <c r="K23" s="13">
        <v>22</v>
      </c>
      <c r="L23" s="13">
        <v>5</v>
      </c>
      <c r="M23" s="13">
        <v>8</v>
      </c>
      <c r="N23" s="15">
        <v>27</v>
      </c>
      <c r="O23" s="14">
        <v>27</v>
      </c>
      <c r="P23" s="13">
        <v>7</v>
      </c>
      <c r="Q23" s="13">
        <v>7</v>
      </c>
      <c r="R23" s="13">
        <v>2</v>
      </c>
      <c r="S23" s="13">
        <v>3</v>
      </c>
      <c r="T23" s="13">
        <v>6</v>
      </c>
      <c r="U23" s="13">
        <v>1</v>
      </c>
      <c r="V23" s="13">
        <v>0</v>
      </c>
      <c r="W23" s="13">
        <v>2</v>
      </c>
      <c r="X23" s="13">
        <v>8</v>
      </c>
      <c r="Y23" s="13">
        <v>4</v>
      </c>
      <c r="Z23" s="15">
        <v>1</v>
      </c>
      <c r="AA23" s="14">
        <v>40</v>
      </c>
      <c r="AB23" s="13">
        <v>0</v>
      </c>
      <c r="AC23" s="13">
        <v>0</v>
      </c>
      <c r="AD23" s="13">
        <v>0</v>
      </c>
      <c r="AE23" s="13">
        <v>0</v>
      </c>
      <c r="AF23" s="15">
        <v>0</v>
      </c>
      <c r="AG23" s="14">
        <v>18</v>
      </c>
      <c r="AH23" s="13">
        <v>21</v>
      </c>
      <c r="AI23" s="13">
        <v>5</v>
      </c>
      <c r="AJ23" s="13">
        <v>14</v>
      </c>
      <c r="AK23" s="13">
        <v>12</v>
      </c>
      <c r="AL23" s="15">
        <v>9</v>
      </c>
      <c r="AM23" s="14">
        <v>40</v>
      </c>
      <c r="AN23" s="15">
        <v>0</v>
      </c>
    </row>
    <row r="24" spans="1:40" ht="15" customHeight="1" x14ac:dyDescent="0.3">
      <c r="A24" s="2" t="s">
        <v>329</v>
      </c>
      <c r="B24" s="9"/>
      <c r="C24" s="16">
        <v>0.05</v>
      </c>
      <c r="D24" s="17">
        <v>0.04</v>
      </c>
      <c r="E24" s="18">
        <v>0.05</v>
      </c>
      <c r="F24" s="17">
        <v>0.05</v>
      </c>
      <c r="G24" s="16">
        <v>0.03</v>
      </c>
      <c r="H24" s="16">
        <v>0.02</v>
      </c>
      <c r="I24" s="16">
        <v>0.04</v>
      </c>
      <c r="J24" s="16">
        <v>0.03</v>
      </c>
      <c r="K24" s="20">
        <v>7.0000000000000007E-2</v>
      </c>
      <c r="L24" s="16">
        <v>0.04</v>
      </c>
      <c r="M24" s="16">
        <v>0.03</v>
      </c>
      <c r="N24" s="18">
        <v>0.05</v>
      </c>
      <c r="O24" s="17">
        <v>0.04</v>
      </c>
      <c r="P24" s="16">
        <v>0.06</v>
      </c>
      <c r="Q24" s="16">
        <v>7.0000000000000007E-2</v>
      </c>
      <c r="R24" s="16">
        <v>0.06</v>
      </c>
      <c r="S24" s="16">
        <v>0.04</v>
      </c>
      <c r="T24" s="16">
        <v>0.05</v>
      </c>
      <c r="U24" s="16">
        <v>0.01</v>
      </c>
      <c r="V24" s="16">
        <v>0</v>
      </c>
      <c r="W24" s="16">
        <v>0.1</v>
      </c>
      <c r="X24" s="16">
        <v>7.0000000000000007E-2</v>
      </c>
      <c r="Y24" s="16">
        <v>0.05</v>
      </c>
      <c r="Z24" s="21">
        <v>0.01</v>
      </c>
      <c r="AA24" s="19">
        <v>0.05</v>
      </c>
      <c r="AB24" s="20">
        <v>0</v>
      </c>
      <c r="AC24" s="16">
        <v>0</v>
      </c>
      <c r="AD24" s="16">
        <v>0</v>
      </c>
      <c r="AE24" s="16">
        <v>0</v>
      </c>
      <c r="AF24" s="18">
        <v>0</v>
      </c>
      <c r="AG24" s="19">
        <v>0.03</v>
      </c>
      <c r="AH24" s="20">
        <v>0.06</v>
      </c>
      <c r="AI24" s="20">
        <v>0.02</v>
      </c>
      <c r="AJ24" s="16">
        <v>0.05</v>
      </c>
      <c r="AK24" s="16">
        <v>7.0000000000000007E-2</v>
      </c>
      <c r="AL24" s="18">
        <v>0.06</v>
      </c>
      <c r="AM24" s="17">
        <v>0.05</v>
      </c>
      <c r="AN24" s="18">
        <v>0</v>
      </c>
    </row>
    <row r="25" spans="1:40" ht="15" customHeight="1" x14ac:dyDescent="0.3">
      <c r="A25" s="2" t="s">
        <v>329</v>
      </c>
      <c r="B25" s="9"/>
      <c r="D25" s="22"/>
      <c r="E25" s="9"/>
      <c r="F25" s="22"/>
      <c r="N25" s="9"/>
      <c r="O25" s="10" t="s">
        <v>389</v>
      </c>
      <c r="P25" s="12" t="s">
        <v>389</v>
      </c>
      <c r="Q25" s="12" t="s">
        <v>389</v>
      </c>
      <c r="R25" s="12" t="s">
        <v>389</v>
      </c>
      <c r="T25" s="12" t="s">
        <v>389</v>
      </c>
      <c r="X25" s="12" t="s">
        <v>389</v>
      </c>
      <c r="Y25" s="12" t="s">
        <v>389</v>
      </c>
      <c r="Z25" s="9"/>
      <c r="AA25" s="10" t="s">
        <v>378</v>
      </c>
      <c r="AF25" s="9"/>
      <c r="AG25" s="22"/>
      <c r="AH25" s="12" t="s">
        <v>413</v>
      </c>
      <c r="AK25" s="12" t="s">
        <v>379</v>
      </c>
      <c r="AL25" s="11" t="s">
        <v>379</v>
      </c>
      <c r="AM25" s="22"/>
      <c r="AN25" s="9"/>
    </row>
    <row r="26" spans="1:40" ht="15" customHeight="1" x14ac:dyDescent="0.3">
      <c r="A26" s="2" t="s">
        <v>329</v>
      </c>
      <c r="B26" s="9" t="s">
        <v>774</v>
      </c>
      <c r="C26" s="13">
        <v>23</v>
      </c>
      <c r="D26" s="14">
        <v>5</v>
      </c>
      <c r="E26" s="15">
        <v>18</v>
      </c>
      <c r="F26" s="14">
        <v>0</v>
      </c>
      <c r="G26" s="13">
        <v>2</v>
      </c>
      <c r="H26" s="13">
        <v>2</v>
      </c>
      <c r="I26" s="13">
        <v>4</v>
      </c>
      <c r="J26" s="13">
        <v>7</v>
      </c>
      <c r="K26" s="13">
        <v>8</v>
      </c>
      <c r="L26" s="13">
        <v>2</v>
      </c>
      <c r="M26" s="13">
        <v>6</v>
      </c>
      <c r="N26" s="15">
        <v>15</v>
      </c>
      <c r="O26" s="14">
        <v>18</v>
      </c>
      <c r="P26" s="13">
        <v>3</v>
      </c>
      <c r="Q26" s="13">
        <v>2</v>
      </c>
      <c r="R26" s="13">
        <v>0</v>
      </c>
      <c r="S26" s="13">
        <v>1</v>
      </c>
      <c r="T26" s="13">
        <v>3</v>
      </c>
      <c r="U26" s="13">
        <v>2</v>
      </c>
      <c r="V26" s="13">
        <v>0</v>
      </c>
      <c r="W26" s="13">
        <v>1</v>
      </c>
      <c r="X26" s="13">
        <v>7</v>
      </c>
      <c r="Y26" s="13">
        <v>1</v>
      </c>
      <c r="Z26" s="15">
        <v>3</v>
      </c>
      <c r="AA26" s="14">
        <v>22</v>
      </c>
      <c r="AB26" s="13">
        <v>1</v>
      </c>
      <c r="AC26" s="13">
        <v>0</v>
      </c>
      <c r="AD26" s="13">
        <v>0</v>
      </c>
      <c r="AE26" s="13">
        <v>1</v>
      </c>
      <c r="AF26" s="15">
        <v>0</v>
      </c>
      <c r="AG26" s="14">
        <v>13</v>
      </c>
      <c r="AH26" s="13">
        <v>10</v>
      </c>
      <c r="AI26" s="13">
        <v>5</v>
      </c>
      <c r="AJ26" s="13">
        <v>9</v>
      </c>
      <c r="AK26" s="13">
        <v>7</v>
      </c>
      <c r="AL26" s="15">
        <v>3</v>
      </c>
      <c r="AM26" s="14">
        <v>23</v>
      </c>
      <c r="AN26" s="15">
        <v>0</v>
      </c>
    </row>
    <row r="27" spans="1:40" ht="15" customHeight="1" x14ac:dyDescent="0.3">
      <c r="A27" s="2" t="s">
        <v>329</v>
      </c>
      <c r="B27" s="9"/>
      <c r="C27" s="16">
        <v>0.03</v>
      </c>
      <c r="D27" s="19">
        <v>0.01</v>
      </c>
      <c r="E27" s="21">
        <v>0.04</v>
      </c>
      <c r="F27" s="17">
        <v>0</v>
      </c>
      <c r="G27" s="16">
        <v>0.02</v>
      </c>
      <c r="H27" s="16">
        <v>0.02</v>
      </c>
      <c r="I27" s="16">
        <v>0.03</v>
      </c>
      <c r="J27" s="16">
        <v>0.04</v>
      </c>
      <c r="K27" s="16">
        <v>0.02</v>
      </c>
      <c r="L27" s="16">
        <v>0.02</v>
      </c>
      <c r="M27" s="16">
        <v>0.03</v>
      </c>
      <c r="N27" s="18">
        <v>0.03</v>
      </c>
      <c r="O27" s="17">
        <v>0.03</v>
      </c>
      <c r="P27" s="16">
        <v>0.02</v>
      </c>
      <c r="Q27" s="16">
        <v>0.02</v>
      </c>
      <c r="R27" s="16">
        <v>0</v>
      </c>
      <c r="S27" s="16">
        <v>0.01</v>
      </c>
      <c r="T27" s="16">
        <v>0.03</v>
      </c>
      <c r="U27" s="16">
        <v>0.03</v>
      </c>
      <c r="V27" s="16">
        <v>0</v>
      </c>
      <c r="W27" s="16">
        <v>0.05</v>
      </c>
      <c r="X27" s="20">
        <v>7.0000000000000007E-2</v>
      </c>
      <c r="Y27" s="16">
        <v>0.01</v>
      </c>
      <c r="Z27" s="18">
        <v>0.02</v>
      </c>
      <c r="AA27" s="17">
        <v>0.03</v>
      </c>
      <c r="AB27" s="16">
        <v>0.01</v>
      </c>
      <c r="AC27" s="16">
        <v>0</v>
      </c>
      <c r="AD27" s="16">
        <v>0</v>
      </c>
      <c r="AE27" s="16">
        <v>0.03</v>
      </c>
      <c r="AF27" s="18">
        <v>0</v>
      </c>
      <c r="AG27" s="17">
        <v>0.03</v>
      </c>
      <c r="AH27" s="16">
        <v>0.03</v>
      </c>
      <c r="AI27" s="16">
        <v>0.02</v>
      </c>
      <c r="AJ27" s="16">
        <v>0.03</v>
      </c>
      <c r="AK27" s="16">
        <v>0.04</v>
      </c>
      <c r="AL27" s="18">
        <v>0.02</v>
      </c>
      <c r="AM27" s="17">
        <v>0.03</v>
      </c>
      <c r="AN27" s="18">
        <v>0</v>
      </c>
    </row>
    <row r="28" spans="1:40" ht="15" customHeight="1" x14ac:dyDescent="0.3">
      <c r="A28" s="2" t="s">
        <v>329</v>
      </c>
      <c r="B28" s="9"/>
      <c r="D28" s="22"/>
      <c r="E28" s="11" t="s">
        <v>377</v>
      </c>
      <c r="F28" s="22"/>
      <c r="N28" s="9"/>
      <c r="O28" s="22"/>
      <c r="X28" s="12" t="s">
        <v>377</v>
      </c>
      <c r="Z28" s="9"/>
      <c r="AA28" s="22"/>
      <c r="AF28" s="9"/>
      <c r="AG28" s="22"/>
      <c r="AL28" s="9"/>
      <c r="AM28" s="22"/>
      <c r="AN28" s="9"/>
    </row>
    <row r="29" spans="1:40" ht="15" customHeight="1" x14ac:dyDescent="0.3">
      <c r="A29" s="2" t="s">
        <v>329</v>
      </c>
      <c r="B29" s="9" t="s">
        <v>960</v>
      </c>
      <c r="C29" s="13">
        <v>441</v>
      </c>
      <c r="D29" s="14">
        <v>238</v>
      </c>
      <c r="E29" s="15">
        <v>203</v>
      </c>
      <c r="F29" s="14">
        <v>23</v>
      </c>
      <c r="G29" s="13">
        <v>48</v>
      </c>
      <c r="H29" s="13">
        <v>54</v>
      </c>
      <c r="I29" s="13">
        <v>72</v>
      </c>
      <c r="J29" s="13">
        <v>88</v>
      </c>
      <c r="K29" s="13">
        <v>157</v>
      </c>
      <c r="L29" s="13">
        <v>71</v>
      </c>
      <c r="M29" s="13">
        <v>126</v>
      </c>
      <c r="N29" s="15">
        <v>245</v>
      </c>
      <c r="O29" s="14">
        <v>316</v>
      </c>
      <c r="P29" s="13">
        <v>65</v>
      </c>
      <c r="Q29" s="13">
        <v>50</v>
      </c>
      <c r="R29" s="13">
        <v>15</v>
      </c>
      <c r="S29" s="13">
        <v>40</v>
      </c>
      <c r="T29" s="13">
        <v>60</v>
      </c>
      <c r="U29" s="13">
        <v>37</v>
      </c>
      <c r="V29" s="13">
        <v>1</v>
      </c>
      <c r="W29" s="13">
        <v>10</v>
      </c>
      <c r="X29" s="13">
        <v>47</v>
      </c>
      <c r="Y29" s="13">
        <v>30</v>
      </c>
      <c r="Z29" s="15">
        <v>87</v>
      </c>
      <c r="AA29" s="14">
        <v>367</v>
      </c>
      <c r="AB29" s="13">
        <v>74</v>
      </c>
      <c r="AC29" s="13">
        <v>16</v>
      </c>
      <c r="AD29" s="13">
        <v>30</v>
      </c>
      <c r="AE29" s="13">
        <v>26</v>
      </c>
      <c r="AF29" s="15">
        <v>2</v>
      </c>
      <c r="AG29" s="14">
        <v>272</v>
      </c>
      <c r="AH29" s="13">
        <v>169</v>
      </c>
      <c r="AI29" s="13">
        <v>139</v>
      </c>
      <c r="AJ29" s="13">
        <v>133</v>
      </c>
      <c r="AK29" s="13">
        <v>91</v>
      </c>
      <c r="AL29" s="15">
        <v>78</v>
      </c>
      <c r="AM29" s="14">
        <v>441</v>
      </c>
      <c r="AN29" s="15">
        <v>0</v>
      </c>
    </row>
    <row r="30" spans="1:40" ht="15" customHeight="1" x14ac:dyDescent="0.3">
      <c r="A30" s="2" t="s">
        <v>329</v>
      </c>
      <c r="B30" s="9"/>
      <c r="C30" s="16">
        <v>0.51</v>
      </c>
      <c r="D30" s="17">
        <v>0.54</v>
      </c>
      <c r="E30" s="18">
        <v>0.48</v>
      </c>
      <c r="F30" s="17">
        <v>0.56000000000000005</v>
      </c>
      <c r="G30" s="16">
        <v>0.56999999999999995</v>
      </c>
      <c r="H30" s="16">
        <v>0.56999999999999995</v>
      </c>
      <c r="I30" s="16">
        <v>0.52</v>
      </c>
      <c r="J30" s="16">
        <v>0.48</v>
      </c>
      <c r="K30" s="16">
        <v>0.48</v>
      </c>
      <c r="L30" s="16">
        <v>0.56999999999999995</v>
      </c>
      <c r="M30" s="16">
        <v>0.54</v>
      </c>
      <c r="N30" s="21">
        <v>0.48</v>
      </c>
      <c r="O30" s="17">
        <v>0.49</v>
      </c>
      <c r="P30" s="16">
        <v>0.59</v>
      </c>
      <c r="Q30" s="16">
        <v>0.5</v>
      </c>
      <c r="R30" s="16">
        <v>0.48</v>
      </c>
      <c r="S30" s="16">
        <v>0.53</v>
      </c>
      <c r="T30" s="16">
        <v>0.53</v>
      </c>
      <c r="U30" s="16">
        <v>0.46</v>
      </c>
      <c r="V30" s="16">
        <v>1</v>
      </c>
      <c r="W30" s="16">
        <v>0.56999999999999995</v>
      </c>
      <c r="X30" s="16">
        <v>0.43</v>
      </c>
      <c r="Y30" s="16">
        <v>0.44</v>
      </c>
      <c r="Z30" s="18">
        <v>0.55000000000000004</v>
      </c>
      <c r="AA30" s="19">
        <v>0.49</v>
      </c>
      <c r="AB30" s="20">
        <v>0.61</v>
      </c>
      <c r="AC30" s="16">
        <v>0.68</v>
      </c>
      <c r="AD30" s="16">
        <v>0.62</v>
      </c>
      <c r="AE30" s="16">
        <v>0.65</v>
      </c>
      <c r="AF30" s="18">
        <v>0.19</v>
      </c>
      <c r="AG30" s="17">
        <v>0.52</v>
      </c>
      <c r="AH30" s="16">
        <v>0.5</v>
      </c>
      <c r="AI30" s="20">
        <v>0.56999999999999995</v>
      </c>
      <c r="AJ30" s="16">
        <v>0.47</v>
      </c>
      <c r="AK30" s="16">
        <v>0.5</v>
      </c>
      <c r="AL30" s="18">
        <v>0.51</v>
      </c>
      <c r="AM30" s="17">
        <v>0.51</v>
      </c>
      <c r="AN30" s="18">
        <v>0</v>
      </c>
    </row>
    <row r="31" spans="1:40" ht="15" customHeight="1" x14ac:dyDescent="0.3">
      <c r="A31" s="2" t="s">
        <v>329</v>
      </c>
      <c r="B31" s="9"/>
      <c r="D31" s="22"/>
      <c r="E31" s="9"/>
      <c r="F31" s="22"/>
      <c r="N31" s="9"/>
      <c r="O31" s="22"/>
      <c r="P31" s="12" t="s">
        <v>511</v>
      </c>
      <c r="Z31" s="9"/>
      <c r="AA31" s="22"/>
      <c r="AB31" s="12" t="s">
        <v>377</v>
      </c>
      <c r="AE31" s="12" t="s">
        <v>377</v>
      </c>
      <c r="AF31" s="9"/>
      <c r="AG31" s="22"/>
      <c r="AI31" s="12" t="s">
        <v>380</v>
      </c>
      <c r="AL31" s="9"/>
      <c r="AM31" s="22"/>
      <c r="AN31" s="9"/>
    </row>
    <row r="32" spans="1:40" ht="15" customHeight="1" x14ac:dyDescent="0.3">
      <c r="A32" s="2" t="s">
        <v>329</v>
      </c>
      <c r="B32" s="9" t="s">
        <v>970</v>
      </c>
      <c r="C32" s="13">
        <v>109</v>
      </c>
      <c r="D32" s="14">
        <v>55</v>
      </c>
      <c r="E32" s="15">
        <v>53</v>
      </c>
      <c r="F32" s="14">
        <v>8</v>
      </c>
      <c r="G32" s="13">
        <v>8</v>
      </c>
      <c r="H32" s="13">
        <v>8</v>
      </c>
      <c r="I32" s="13">
        <v>17</v>
      </c>
      <c r="J32" s="13">
        <v>20</v>
      </c>
      <c r="K32" s="13">
        <v>48</v>
      </c>
      <c r="L32" s="13">
        <v>16</v>
      </c>
      <c r="M32" s="13">
        <v>24</v>
      </c>
      <c r="N32" s="15">
        <v>68</v>
      </c>
      <c r="O32" s="14">
        <v>77</v>
      </c>
      <c r="P32" s="13">
        <v>14</v>
      </c>
      <c r="Q32" s="13">
        <v>14</v>
      </c>
      <c r="R32" s="13">
        <v>7</v>
      </c>
      <c r="S32" s="13">
        <v>6</v>
      </c>
      <c r="T32" s="13">
        <v>18</v>
      </c>
      <c r="U32" s="13">
        <v>9</v>
      </c>
      <c r="V32" s="13">
        <v>0</v>
      </c>
      <c r="W32" s="13">
        <v>5</v>
      </c>
      <c r="X32" s="13">
        <v>11</v>
      </c>
      <c r="Y32" s="13">
        <v>8</v>
      </c>
      <c r="Z32" s="15">
        <v>17</v>
      </c>
      <c r="AA32" s="14">
        <v>99</v>
      </c>
      <c r="AB32" s="13">
        <v>9</v>
      </c>
      <c r="AC32" s="13">
        <v>1</v>
      </c>
      <c r="AD32" s="13">
        <v>1</v>
      </c>
      <c r="AE32" s="13">
        <v>4</v>
      </c>
      <c r="AF32" s="15">
        <v>4</v>
      </c>
      <c r="AG32" s="14">
        <v>62</v>
      </c>
      <c r="AH32" s="13">
        <v>47</v>
      </c>
      <c r="AI32" s="13">
        <v>26</v>
      </c>
      <c r="AJ32" s="13">
        <v>36</v>
      </c>
      <c r="AK32" s="13">
        <v>28</v>
      </c>
      <c r="AL32" s="15">
        <v>19</v>
      </c>
      <c r="AM32" s="14">
        <v>109</v>
      </c>
      <c r="AN32" s="15">
        <v>0</v>
      </c>
    </row>
    <row r="33" spans="1:40" ht="15" customHeight="1" x14ac:dyDescent="0.3">
      <c r="A33" s="2" t="s">
        <v>329</v>
      </c>
      <c r="B33" s="9"/>
      <c r="C33" s="16">
        <v>0.13</v>
      </c>
      <c r="D33" s="17">
        <v>0.13</v>
      </c>
      <c r="E33" s="18">
        <v>0.13</v>
      </c>
      <c r="F33" s="17">
        <v>0.19</v>
      </c>
      <c r="G33" s="16">
        <v>0.1</v>
      </c>
      <c r="H33" s="16">
        <v>0.08</v>
      </c>
      <c r="I33" s="16">
        <v>0.12</v>
      </c>
      <c r="J33" s="16">
        <v>0.11</v>
      </c>
      <c r="K33" s="16">
        <v>0.15</v>
      </c>
      <c r="L33" s="16">
        <v>0.13</v>
      </c>
      <c r="M33" s="16">
        <v>0.1</v>
      </c>
      <c r="N33" s="18">
        <v>0.13</v>
      </c>
      <c r="O33" s="17">
        <v>0.12</v>
      </c>
      <c r="P33" s="16">
        <v>0.12</v>
      </c>
      <c r="Q33" s="16">
        <v>0.14000000000000001</v>
      </c>
      <c r="R33" s="16">
        <v>0.21</v>
      </c>
      <c r="S33" s="16">
        <v>0.09</v>
      </c>
      <c r="T33" s="16">
        <v>0.16</v>
      </c>
      <c r="U33" s="16">
        <v>0.12</v>
      </c>
      <c r="V33" s="16">
        <v>0</v>
      </c>
      <c r="W33" s="16">
        <v>0.28999999999999998</v>
      </c>
      <c r="X33" s="16">
        <v>0.1</v>
      </c>
      <c r="Y33" s="16">
        <v>0.12</v>
      </c>
      <c r="Z33" s="18">
        <v>0.11</v>
      </c>
      <c r="AA33" s="17">
        <v>0.13</v>
      </c>
      <c r="AB33" s="16">
        <v>0.08</v>
      </c>
      <c r="AC33" s="16">
        <v>0.03</v>
      </c>
      <c r="AD33" s="20">
        <v>0.02</v>
      </c>
      <c r="AE33" s="16">
        <v>0.09</v>
      </c>
      <c r="AF33" s="18">
        <v>0.4</v>
      </c>
      <c r="AG33" s="17">
        <v>0.12</v>
      </c>
      <c r="AH33" s="16">
        <v>0.14000000000000001</v>
      </c>
      <c r="AI33" s="16">
        <v>0.11</v>
      </c>
      <c r="AJ33" s="16">
        <v>0.13</v>
      </c>
      <c r="AK33" s="16">
        <v>0.15</v>
      </c>
      <c r="AL33" s="18">
        <v>0.13</v>
      </c>
      <c r="AM33" s="17">
        <v>0.13</v>
      </c>
      <c r="AN33" s="18">
        <v>0</v>
      </c>
    </row>
    <row r="34" spans="1:40" ht="15" customHeight="1" x14ac:dyDescent="0.3">
      <c r="A34" s="2" t="s">
        <v>329</v>
      </c>
      <c r="B34" s="9"/>
      <c r="C34" s="28"/>
      <c r="D34" s="29"/>
      <c r="E34" s="30"/>
      <c r="F34" s="29"/>
      <c r="G34" s="28"/>
      <c r="H34" s="28"/>
      <c r="I34" s="28"/>
      <c r="J34" s="28"/>
      <c r="K34" s="28"/>
      <c r="L34" s="28"/>
      <c r="M34" s="28"/>
      <c r="N34" s="30"/>
      <c r="O34" s="29"/>
      <c r="P34" s="28"/>
      <c r="Q34" s="28"/>
      <c r="R34" s="28"/>
      <c r="S34" s="28"/>
      <c r="T34" s="28"/>
      <c r="U34" s="28"/>
      <c r="V34" s="28"/>
      <c r="W34" s="28"/>
      <c r="X34" s="28"/>
      <c r="Y34" s="28"/>
      <c r="Z34" s="30"/>
      <c r="AA34" s="49" t="s">
        <v>380</v>
      </c>
      <c r="AB34" s="28"/>
      <c r="AC34" s="28"/>
      <c r="AD34" s="28"/>
      <c r="AE34" s="28"/>
      <c r="AF34" s="30"/>
      <c r="AG34" s="29"/>
      <c r="AH34" s="28"/>
      <c r="AI34" s="28"/>
      <c r="AJ34" s="28"/>
      <c r="AK34" s="28"/>
      <c r="AL34" s="30"/>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8E00-000000000000}"/>
  </hyperlinks>
  <pageMargins left="0.7" right="0.7" top="0.75" bottom="0.75" header="0.3" footer="0.3"/>
  <headerFooter>
    <oddHeader>&amp;L&amp;"Aptos"&amp;12&amp;K000000 Classification: CONFIDENTIAL&amp;1#_x000D_</oddHeader>
  </headerFooter>
</worksheet>
</file>

<file path=xl/worksheets/sheet1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F00-000000000000}">
  <dimension ref="A1:AN36"/>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1548</v>
      </c>
    </row>
    <row r="4" spans="1:40" x14ac:dyDescent="0.3">
      <c r="A4" s="2" t="s">
        <v>329</v>
      </c>
      <c r="B4" s="2" t="s">
        <v>1549</v>
      </c>
    </row>
    <row r="5" spans="1:40" x14ac:dyDescent="0.3">
      <c r="A5" s="2" t="s">
        <v>329</v>
      </c>
      <c r="B5" s="2" t="s">
        <v>39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372</v>
      </c>
      <c r="D9" s="14">
        <v>196</v>
      </c>
      <c r="E9" s="15">
        <v>176</v>
      </c>
      <c r="F9" s="14">
        <v>17</v>
      </c>
      <c r="G9" s="13">
        <v>43</v>
      </c>
      <c r="H9" s="13">
        <v>52</v>
      </c>
      <c r="I9" s="13">
        <v>58</v>
      </c>
      <c r="J9" s="13">
        <v>69</v>
      </c>
      <c r="K9" s="13">
        <v>133</v>
      </c>
      <c r="L9" s="13">
        <v>60</v>
      </c>
      <c r="M9" s="13">
        <v>110</v>
      </c>
      <c r="N9" s="15">
        <v>202</v>
      </c>
      <c r="O9" s="14">
        <v>303</v>
      </c>
      <c r="P9" s="13">
        <v>34</v>
      </c>
      <c r="Q9" s="13">
        <v>53</v>
      </c>
      <c r="R9" s="13">
        <v>11</v>
      </c>
      <c r="S9" s="13">
        <v>38</v>
      </c>
      <c r="T9" s="13">
        <v>35</v>
      </c>
      <c r="U9" s="13">
        <v>33</v>
      </c>
      <c r="V9" s="13">
        <v>2</v>
      </c>
      <c r="W9" s="13">
        <v>7</v>
      </c>
      <c r="X9" s="13">
        <v>44</v>
      </c>
      <c r="Y9" s="13">
        <v>56</v>
      </c>
      <c r="Z9" s="15">
        <v>59</v>
      </c>
      <c r="AA9" s="14">
        <v>321</v>
      </c>
      <c r="AB9" s="13">
        <v>51</v>
      </c>
      <c r="AC9" s="13">
        <v>6</v>
      </c>
      <c r="AD9" s="13">
        <v>27</v>
      </c>
      <c r="AE9" s="13">
        <v>18</v>
      </c>
      <c r="AF9" s="15">
        <v>0</v>
      </c>
      <c r="AG9" s="14">
        <v>220</v>
      </c>
      <c r="AH9" s="13">
        <v>152</v>
      </c>
      <c r="AI9" s="13">
        <v>118</v>
      </c>
      <c r="AJ9" s="13">
        <v>102</v>
      </c>
      <c r="AK9" s="13">
        <v>78</v>
      </c>
      <c r="AL9" s="15">
        <v>74</v>
      </c>
      <c r="AM9" s="14">
        <v>372</v>
      </c>
      <c r="AN9" s="15">
        <v>0</v>
      </c>
    </row>
    <row r="10" spans="1:40" ht="15" customHeight="1" x14ac:dyDescent="0.3">
      <c r="A10" s="2" t="s">
        <v>329</v>
      </c>
      <c r="B10" s="9" t="s">
        <v>338</v>
      </c>
      <c r="C10" s="13">
        <v>360</v>
      </c>
      <c r="D10" s="14">
        <v>192</v>
      </c>
      <c r="E10" s="15">
        <v>168</v>
      </c>
      <c r="F10" s="14">
        <v>15</v>
      </c>
      <c r="G10" s="13">
        <v>40</v>
      </c>
      <c r="H10" s="13">
        <v>50</v>
      </c>
      <c r="I10" s="13">
        <v>55</v>
      </c>
      <c r="J10" s="13">
        <v>66</v>
      </c>
      <c r="K10" s="13">
        <v>133</v>
      </c>
      <c r="L10" s="13">
        <v>55</v>
      </c>
      <c r="M10" s="13">
        <v>106</v>
      </c>
      <c r="N10" s="15">
        <v>199</v>
      </c>
      <c r="O10" s="14">
        <v>293</v>
      </c>
      <c r="P10" s="13">
        <v>33</v>
      </c>
      <c r="Q10" s="13">
        <v>50</v>
      </c>
      <c r="R10" s="13">
        <v>10</v>
      </c>
      <c r="S10" s="13">
        <v>37</v>
      </c>
      <c r="T10" s="13">
        <v>34</v>
      </c>
      <c r="U10" s="13">
        <v>32</v>
      </c>
      <c r="V10" s="13">
        <v>2</v>
      </c>
      <c r="W10" s="13">
        <v>6</v>
      </c>
      <c r="X10" s="13">
        <v>44</v>
      </c>
      <c r="Y10" s="13">
        <v>51</v>
      </c>
      <c r="Z10" s="15">
        <v>62</v>
      </c>
      <c r="AA10" s="14">
        <v>314</v>
      </c>
      <c r="AB10" s="13">
        <v>46</v>
      </c>
      <c r="AC10" s="13">
        <v>5</v>
      </c>
      <c r="AD10" s="13">
        <v>25</v>
      </c>
      <c r="AE10" s="13">
        <v>16</v>
      </c>
      <c r="AF10" s="15">
        <v>0</v>
      </c>
      <c r="AG10" s="14">
        <v>212</v>
      </c>
      <c r="AH10" s="13">
        <v>148</v>
      </c>
      <c r="AI10" s="13">
        <v>104</v>
      </c>
      <c r="AJ10" s="13">
        <v>108</v>
      </c>
      <c r="AK10" s="13">
        <v>80</v>
      </c>
      <c r="AL10" s="15">
        <v>68</v>
      </c>
      <c r="AM10" s="14">
        <v>360</v>
      </c>
      <c r="AN10" s="15">
        <v>0</v>
      </c>
    </row>
    <row r="11" spans="1:40" ht="15" customHeight="1" x14ac:dyDescent="0.3">
      <c r="A11" s="2" t="s">
        <v>329</v>
      </c>
      <c r="B11" s="9" t="s">
        <v>909</v>
      </c>
      <c r="C11" s="13">
        <v>71</v>
      </c>
      <c r="D11" s="14">
        <v>41</v>
      </c>
      <c r="E11" s="15">
        <v>31</v>
      </c>
      <c r="F11" s="14">
        <v>5</v>
      </c>
      <c r="G11" s="13">
        <v>10</v>
      </c>
      <c r="H11" s="13">
        <v>12</v>
      </c>
      <c r="I11" s="13">
        <v>15</v>
      </c>
      <c r="J11" s="13">
        <v>9</v>
      </c>
      <c r="K11" s="13">
        <v>19</v>
      </c>
      <c r="L11" s="13">
        <v>16</v>
      </c>
      <c r="M11" s="13">
        <v>27</v>
      </c>
      <c r="N11" s="15">
        <v>28</v>
      </c>
      <c r="O11" s="14">
        <v>60</v>
      </c>
      <c r="P11" s="13">
        <v>7</v>
      </c>
      <c r="Q11" s="13">
        <v>12</v>
      </c>
      <c r="R11" s="13">
        <v>2</v>
      </c>
      <c r="S11" s="13">
        <v>7</v>
      </c>
      <c r="T11" s="13">
        <v>4</v>
      </c>
      <c r="U11" s="13">
        <v>6</v>
      </c>
      <c r="V11" s="13">
        <v>0</v>
      </c>
      <c r="W11" s="13">
        <v>0</v>
      </c>
      <c r="X11" s="13">
        <v>7</v>
      </c>
      <c r="Y11" s="13">
        <v>7</v>
      </c>
      <c r="Z11" s="15">
        <v>20</v>
      </c>
      <c r="AA11" s="14">
        <v>61</v>
      </c>
      <c r="AB11" s="13">
        <v>10</v>
      </c>
      <c r="AC11" s="13">
        <v>0</v>
      </c>
      <c r="AD11" s="13">
        <v>4</v>
      </c>
      <c r="AE11" s="13">
        <v>5</v>
      </c>
      <c r="AF11" s="15">
        <v>0</v>
      </c>
      <c r="AG11" s="14">
        <v>45</v>
      </c>
      <c r="AH11" s="13">
        <v>26</v>
      </c>
      <c r="AI11" s="13">
        <v>27</v>
      </c>
      <c r="AJ11" s="13">
        <v>17</v>
      </c>
      <c r="AK11" s="13">
        <v>15</v>
      </c>
      <c r="AL11" s="15">
        <v>11</v>
      </c>
      <c r="AM11" s="14">
        <v>71</v>
      </c>
      <c r="AN11" s="15">
        <v>0</v>
      </c>
    </row>
    <row r="12" spans="1:40" ht="15" customHeight="1" x14ac:dyDescent="0.3">
      <c r="A12" s="2" t="s">
        <v>329</v>
      </c>
      <c r="B12" s="9"/>
      <c r="C12" s="16">
        <v>0.2</v>
      </c>
      <c r="D12" s="17">
        <v>0.21</v>
      </c>
      <c r="E12" s="18">
        <v>0.18</v>
      </c>
      <c r="F12" s="17">
        <v>0.35</v>
      </c>
      <c r="G12" s="16">
        <v>0.26</v>
      </c>
      <c r="H12" s="16">
        <v>0.23</v>
      </c>
      <c r="I12" s="16">
        <v>0.28000000000000003</v>
      </c>
      <c r="J12" s="16">
        <v>0.14000000000000001</v>
      </c>
      <c r="K12" s="16">
        <v>0.14000000000000001</v>
      </c>
      <c r="L12" s="16">
        <v>0.28000000000000003</v>
      </c>
      <c r="M12" s="16">
        <v>0.26</v>
      </c>
      <c r="N12" s="21">
        <v>0.14000000000000001</v>
      </c>
      <c r="O12" s="17">
        <v>0.21</v>
      </c>
      <c r="P12" s="16">
        <v>0.2</v>
      </c>
      <c r="Q12" s="16">
        <v>0.24</v>
      </c>
      <c r="R12" s="16">
        <v>0.18</v>
      </c>
      <c r="S12" s="16">
        <v>0.19</v>
      </c>
      <c r="T12" s="16">
        <v>0.13</v>
      </c>
      <c r="U12" s="16">
        <v>0.2</v>
      </c>
      <c r="V12" s="16">
        <v>0</v>
      </c>
      <c r="W12" s="16">
        <v>0</v>
      </c>
      <c r="X12" s="16">
        <v>0.15</v>
      </c>
      <c r="Y12" s="16">
        <v>0.13</v>
      </c>
      <c r="Z12" s="21">
        <v>0.32</v>
      </c>
      <c r="AA12" s="17">
        <v>0.2</v>
      </c>
      <c r="AB12" s="16">
        <v>0.22</v>
      </c>
      <c r="AC12" s="16">
        <v>0</v>
      </c>
      <c r="AD12" s="16">
        <v>0.18</v>
      </c>
      <c r="AE12" s="16">
        <v>0.34</v>
      </c>
      <c r="AF12" s="18">
        <v>0</v>
      </c>
      <c r="AG12" s="17">
        <v>0.21</v>
      </c>
      <c r="AH12" s="16">
        <v>0.18</v>
      </c>
      <c r="AI12" s="20">
        <v>0.26</v>
      </c>
      <c r="AJ12" s="16">
        <v>0.16</v>
      </c>
      <c r="AK12" s="16">
        <v>0.19</v>
      </c>
      <c r="AL12" s="18">
        <v>0.17</v>
      </c>
      <c r="AM12" s="17">
        <v>0.2</v>
      </c>
      <c r="AN12" s="18">
        <v>0</v>
      </c>
    </row>
    <row r="13" spans="1:40" ht="15" customHeight="1" x14ac:dyDescent="0.3">
      <c r="A13" s="2" t="s">
        <v>329</v>
      </c>
      <c r="B13" s="9"/>
      <c r="D13" s="22"/>
      <c r="E13" s="9"/>
      <c r="F13" s="22"/>
      <c r="I13" s="12" t="s">
        <v>448</v>
      </c>
      <c r="L13" s="12" t="s">
        <v>416</v>
      </c>
      <c r="M13" s="12" t="s">
        <v>448</v>
      </c>
      <c r="N13" s="9"/>
      <c r="O13" s="22"/>
      <c r="Z13" s="11" t="s">
        <v>1550</v>
      </c>
      <c r="AA13" s="22"/>
      <c r="AF13" s="9"/>
      <c r="AG13" s="22"/>
      <c r="AL13" s="9"/>
      <c r="AM13" s="22"/>
      <c r="AN13" s="9"/>
    </row>
    <row r="14" spans="1:40" ht="15" customHeight="1" x14ac:dyDescent="0.3">
      <c r="A14" s="2" t="s">
        <v>329</v>
      </c>
      <c r="B14" s="9" t="s">
        <v>922</v>
      </c>
      <c r="C14" s="13">
        <v>113</v>
      </c>
      <c r="D14" s="14">
        <v>68</v>
      </c>
      <c r="E14" s="15">
        <v>45</v>
      </c>
      <c r="F14" s="14">
        <v>3</v>
      </c>
      <c r="G14" s="13">
        <v>14</v>
      </c>
      <c r="H14" s="13">
        <v>21</v>
      </c>
      <c r="I14" s="13">
        <v>14</v>
      </c>
      <c r="J14" s="13">
        <v>22</v>
      </c>
      <c r="K14" s="13">
        <v>38</v>
      </c>
      <c r="L14" s="13">
        <v>17</v>
      </c>
      <c r="M14" s="13">
        <v>35</v>
      </c>
      <c r="N14" s="15">
        <v>61</v>
      </c>
      <c r="O14" s="14">
        <v>92</v>
      </c>
      <c r="P14" s="13">
        <v>13</v>
      </c>
      <c r="Q14" s="13">
        <v>13</v>
      </c>
      <c r="R14" s="13">
        <v>2</v>
      </c>
      <c r="S14" s="13">
        <v>12</v>
      </c>
      <c r="T14" s="13">
        <v>8</v>
      </c>
      <c r="U14" s="13">
        <v>10</v>
      </c>
      <c r="V14" s="13">
        <v>1</v>
      </c>
      <c r="W14" s="13">
        <v>4</v>
      </c>
      <c r="X14" s="13">
        <v>13</v>
      </c>
      <c r="Y14" s="13">
        <v>17</v>
      </c>
      <c r="Z14" s="15">
        <v>20</v>
      </c>
      <c r="AA14" s="14">
        <v>96</v>
      </c>
      <c r="AB14" s="13">
        <v>17</v>
      </c>
      <c r="AC14" s="13">
        <v>2</v>
      </c>
      <c r="AD14" s="13">
        <v>11</v>
      </c>
      <c r="AE14" s="13">
        <v>5</v>
      </c>
      <c r="AF14" s="15">
        <v>0</v>
      </c>
      <c r="AG14" s="14">
        <v>64</v>
      </c>
      <c r="AH14" s="13">
        <v>49</v>
      </c>
      <c r="AI14" s="13">
        <v>31</v>
      </c>
      <c r="AJ14" s="13">
        <v>34</v>
      </c>
      <c r="AK14" s="13">
        <v>26</v>
      </c>
      <c r="AL14" s="15">
        <v>23</v>
      </c>
      <c r="AM14" s="14">
        <v>113</v>
      </c>
      <c r="AN14" s="15">
        <v>0</v>
      </c>
    </row>
    <row r="15" spans="1:40" ht="15" customHeight="1" x14ac:dyDescent="0.3">
      <c r="A15" s="2" t="s">
        <v>329</v>
      </c>
      <c r="B15" s="9"/>
      <c r="C15" s="16">
        <v>0.32</v>
      </c>
      <c r="D15" s="17">
        <v>0.36</v>
      </c>
      <c r="E15" s="18">
        <v>0.27</v>
      </c>
      <c r="F15" s="17">
        <v>0.19</v>
      </c>
      <c r="G15" s="16">
        <v>0.36</v>
      </c>
      <c r="H15" s="16">
        <v>0.43</v>
      </c>
      <c r="I15" s="16">
        <v>0.25</v>
      </c>
      <c r="J15" s="16">
        <v>0.34</v>
      </c>
      <c r="K15" s="16">
        <v>0.28999999999999998</v>
      </c>
      <c r="L15" s="16">
        <v>0.31</v>
      </c>
      <c r="M15" s="16">
        <v>0.33</v>
      </c>
      <c r="N15" s="18">
        <v>0.31</v>
      </c>
      <c r="O15" s="17">
        <v>0.31</v>
      </c>
      <c r="P15" s="16">
        <v>0.39</v>
      </c>
      <c r="Q15" s="16">
        <v>0.26</v>
      </c>
      <c r="R15" s="16">
        <v>0.17</v>
      </c>
      <c r="S15" s="16">
        <v>0.34</v>
      </c>
      <c r="T15" s="16">
        <v>0.25</v>
      </c>
      <c r="U15" s="16">
        <v>0.33</v>
      </c>
      <c r="V15" s="16">
        <v>0.49</v>
      </c>
      <c r="W15" s="16">
        <v>0.61</v>
      </c>
      <c r="X15" s="16">
        <v>0.31</v>
      </c>
      <c r="Y15" s="16">
        <v>0.33</v>
      </c>
      <c r="Z15" s="18">
        <v>0.31</v>
      </c>
      <c r="AA15" s="17">
        <v>0.31</v>
      </c>
      <c r="AB15" s="16">
        <v>0.38</v>
      </c>
      <c r="AC15" s="16">
        <v>0.34</v>
      </c>
      <c r="AD15" s="16">
        <v>0.42</v>
      </c>
      <c r="AE15" s="16">
        <v>0.32</v>
      </c>
      <c r="AF15" s="18">
        <v>0</v>
      </c>
      <c r="AG15" s="17">
        <v>0.3</v>
      </c>
      <c r="AH15" s="16">
        <v>0.33</v>
      </c>
      <c r="AI15" s="16">
        <v>0.28999999999999998</v>
      </c>
      <c r="AJ15" s="16">
        <v>0.31</v>
      </c>
      <c r="AK15" s="16">
        <v>0.33</v>
      </c>
      <c r="AL15" s="18">
        <v>0.34</v>
      </c>
      <c r="AM15" s="17">
        <v>0.32</v>
      </c>
      <c r="AN15" s="18">
        <v>0</v>
      </c>
    </row>
    <row r="16" spans="1:40" ht="15" customHeight="1" x14ac:dyDescent="0.3">
      <c r="A16" s="2" t="s">
        <v>329</v>
      </c>
      <c r="B16" s="9" t="s">
        <v>930</v>
      </c>
      <c r="C16" s="13">
        <v>111</v>
      </c>
      <c r="D16" s="14">
        <v>61</v>
      </c>
      <c r="E16" s="15">
        <v>50</v>
      </c>
      <c r="F16" s="14">
        <v>5</v>
      </c>
      <c r="G16" s="13">
        <v>11</v>
      </c>
      <c r="H16" s="13">
        <v>11</v>
      </c>
      <c r="I16" s="13">
        <v>18</v>
      </c>
      <c r="J16" s="13">
        <v>23</v>
      </c>
      <c r="K16" s="13">
        <v>42</v>
      </c>
      <c r="L16" s="13">
        <v>16</v>
      </c>
      <c r="M16" s="13">
        <v>29</v>
      </c>
      <c r="N16" s="15">
        <v>66</v>
      </c>
      <c r="O16" s="14">
        <v>88</v>
      </c>
      <c r="P16" s="13">
        <v>8</v>
      </c>
      <c r="Q16" s="13">
        <v>17</v>
      </c>
      <c r="R16" s="13">
        <v>4</v>
      </c>
      <c r="S16" s="13">
        <v>12</v>
      </c>
      <c r="T16" s="13">
        <v>15</v>
      </c>
      <c r="U16" s="13">
        <v>8</v>
      </c>
      <c r="V16" s="13">
        <v>1</v>
      </c>
      <c r="W16" s="13">
        <v>2</v>
      </c>
      <c r="X16" s="13">
        <v>14</v>
      </c>
      <c r="Y16" s="13">
        <v>17</v>
      </c>
      <c r="Z16" s="15">
        <v>14</v>
      </c>
      <c r="AA16" s="14">
        <v>97</v>
      </c>
      <c r="AB16" s="13">
        <v>14</v>
      </c>
      <c r="AC16" s="13">
        <v>2</v>
      </c>
      <c r="AD16" s="13">
        <v>7</v>
      </c>
      <c r="AE16" s="13">
        <v>5</v>
      </c>
      <c r="AF16" s="15">
        <v>0</v>
      </c>
      <c r="AG16" s="14">
        <v>68</v>
      </c>
      <c r="AH16" s="13">
        <v>43</v>
      </c>
      <c r="AI16" s="13">
        <v>28</v>
      </c>
      <c r="AJ16" s="13">
        <v>40</v>
      </c>
      <c r="AK16" s="13">
        <v>23</v>
      </c>
      <c r="AL16" s="15">
        <v>20</v>
      </c>
      <c r="AM16" s="14">
        <v>111</v>
      </c>
      <c r="AN16" s="15">
        <v>0</v>
      </c>
    </row>
    <row r="17" spans="1:40" ht="15" customHeight="1" x14ac:dyDescent="0.3">
      <c r="A17" s="2" t="s">
        <v>329</v>
      </c>
      <c r="B17" s="9"/>
      <c r="C17" s="16">
        <v>0.31</v>
      </c>
      <c r="D17" s="17">
        <v>0.32</v>
      </c>
      <c r="E17" s="18">
        <v>0.3</v>
      </c>
      <c r="F17" s="17">
        <v>0.33</v>
      </c>
      <c r="G17" s="16">
        <v>0.27</v>
      </c>
      <c r="H17" s="16">
        <v>0.23</v>
      </c>
      <c r="I17" s="16">
        <v>0.32</v>
      </c>
      <c r="J17" s="16">
        <v>0.35</v>
      </c>
      <c r="K17" s="16">
        <v>0.32</v>
      </c>
      <c r="L17" s="16">
        <v>0.28999999999999998</v>
      </c>
      <c r="M17" s="16">
        <v>0.28000000000000003</v>
      </c>
      <c r="N17" s="18">
        <v>0.33</v>
      </c>
      <c r="O17" s="17">
        <v>0.3</v>
      </c>
      <c r="P17" s="16">
        <v>0.25</v>
      </c>
      <c r="Q17" s="16">
        <v>0.35</v>
      </c>
      <c r="R17" s="16">
        <v>0.39</v>
      </c>
      <c r="S17" s="16">
        <v>0.32</v>
      </c>
      <c r="T17" s="16">
        <v>0.43</v>
      </c>
      <c r="U17" s="16">
        <v>0.26</v>
      </c>
      <c r="V17" s="16">
        <v>0.51</v>
      </c>
      <c r="W17" s="16">
        <v>0.26</v>
      </c>
      <c r="X17" s="16">
        <v>0.31</v>
      </c>
      <c r="Y17" s="16">
        <v>0.34</v>
      </c>
      <c r="Z17" s="18">
        <v>0.22</v>
      </c>
      <c r="AA17" s="17">
        <v>0.31</v>
      </c>
      <c r="AB17" s="16">
        <v>0.28999999999999998</v>
      </c>
      <c r="AC17" s="16">
        <v>0.31</v>
      </c>
      <c r="AD17" s="16">
        <v>0.28999999999999998</v>
      </c>
      <c r="AE17" s="16">
        <v>0.3</v>
      </c>
      <c r="AF17" s="18">
        <v>0</v>
      </c>
      <c r="AG17" s="17">
        <v>0.32</v>
      </c>
      <c r="AH17" s="16">
        <v>0.28999999999999998</v>
      </c>
      <c r="AI17" s="16">
        <v>0.27</v>
      </c>
      <c r="AJ17" s="16">
        <v>0.37</v>
      </c>
      <c r="AK17" s="16">
        <v>0.28999999999999998</v>
      </c>
      <c r="AL17" s="18">
        <v>0.28999999999999998</v>
      </c>
      <c r="AM17" s="17">
        <v>0.31</v>
      </c>
      <c r="AN17" s="18">
        <v>0</v>
      </c>
    </row>
    <row r="18" spans="1:40" ht="15" customHeight="1" x14ac:dyDescent="0.3">
      <c r="A18" s="2" t="s">
        <v>329</v>
      </c>
      <c r="B18" s="9"/>
      <c r="D18" s="22"/>
      <c r="E18" s="9"/>
      <c r="F18" s="22"/>
      <c r="N18" s="9"/>
      <c r="O18" s="22"/>
      <c r="T18" s="12" t="s">
        <v>389</v>
      </c>
      <c r="Z18" s="9"/>
      <c r="AA18" s="22"/>
      <c r="AF18" s="9"/>
      <c r="AG18" s="22"/>
      <c r="AL18" s="9"/>
      <c r="AM18" s="22"/>
      <c r="AN18" s="9"/>
    </row>
    <row r="19" spans="1:40" ht="15" customHeight="1" x14ac:dyDescent="0.3">
      <c r="A19" s="2" t="s">
        <v>329</v>
      </c>
      <c r="B19" s="9" t="s">
        <v>940</v>
      </c>
      <c r="C19" s="13">
        <v>33</v>
      </c>
      <c r="D19" s="14">
        <v>14</v>
      </c>
      <c r="E19" s="15">
        <v>19</v>
      </c>
      <c r="F19" s="14">
        <v>2</v>
      </c>
      <c r="G19" s="13">
        <v>4</v>
      </c>
      <c r="H19" s="13">
        <v>3</v>
      </c>
      <c r="I19" s="13">
        <v>3</v>
      </c>
      <c r="J19" s="13">
        <v>7</v>
      </c>
      <c r="K19" s="13">
        <v>15</v>
      </c>
      <c r="L19" s="13">
        <v>5</v>
      </c>
      <c r="M19" s="13">
        <v>5</v>
      </c>
      <c r="N19" s="15">
        <v>22</v>
      </c>
      <c r="O19" s="14">
        <v>28</v>
      </c>
      <c r="P19" s="13">
        <v>4</v>
      </c>
      <c r="Q19" s="13">
        <v>5</v>
      </c>
      <c r="R19" s="13">
        <v>1</v>
      </c>
      <c r="S19" s="13">
        <v>1</v>
      </c>
      <c r="T19" s="13">
        <v>1</v>
      </c>
      <c r="U19" s="13">
        <v>5</v>
      </c>
      <c r="V19" s="13">
        <v>0</v>
      </c>
      <c r="W19" s="13">
        <v>0</v>
      </c>
      <c r="X19" s="13">
        <v>3</v>
      </c>
      <c r="Y19" s="13">
        <v>5</v>
      </c>
      <c r="Z19" s="15">
        <v>8</v>
      </c>
      <c r="AA19" s="14">
        <v>29</v>
      </c>
      <c r="AB19" s="13">
        <v>3</v>
      </c>
      <c r="AC19" s="13">
        <v>2</v>
      </c>
      <c r="AD19" s="13">
        <v>2</v>
      </c>
      <c r="AE19" s="13">
        <v>0</v>
      </c>
      <c r="AF19" s="15">
        <v>0</v>
      </c>
      <c r="AG19" s="14">
        <v>19</v>
      </c>
      <c r="AH19" s="13">
        <v>14</v>
      </c>
      <c r="AI19" s="13">
        <v>13</v>
      </c>
      <c r="AJ19" s="13">
        <v>6</v>
      </c>
      <c r="AK19" s="13">
        <v>7</v>
      </c>
      <c r="AL19" s="15">
        <v>6</v>
      </c>
      <c r="AM19" s="14">
        <v>33</v>
      </c>
      <c r="AN19" s="15">
        <v>0</v>
      </c>
    </row>
    <row r="20" spans="1:40" ht="15" customHeight="1" x14ac:dyDescent="0.3">
      <c r="A20" s="2" t="s">
        <v>329</v>
      </c>
      <c r="B20" s="9"/>
      <c r="C20" s="16">
        <v>0.09</v>
      </c>
      <c r="D20" s="17">
        <v>7.0000000000000007E-2</v>
      </c>
      <c r="E20" s="18">
        <v>0.11</v>
      </c>
      <c r="F20" s="17">
        <v>0.12</v>
      </c>
      <c r="G20" s="16">
        <v>0.09</v>
      </c>
      <c r="H20" s="16">
        <v>0.06</v>
      </c>
      <c r="I20" s="16">
        <v>0.05</v>
      </c>
      <c r="J20" s="16">
        <v>0.11</v>
      </c>
      <c r="K20" s="16">
        <v>0.11</v>
      </c>
      <c r="L20" s="16">
        <v>0.1</v>
      </c>
      <c r="M20" s="16">
        <v>0.05</v>
      </c>
      <c r="N20" s="18">
        <v>0.11</v>
      </c>
      <c r="O20" s="17">
        <v>0.1</v>
      </c>
      <c r="P20" s="16">
        <v>0.11</v>
      </c>
      <c r="Q20" s="16">
        <v>0.09</v>
      </c>
      <c r="R20" s="16">
        <v>0.1</v>
      </c>
      <c r="S20" s="16">
        <v>0.03</v>
      </c>
      <c r="T20" s="16">
        <v>0.03</v>
      </c>
      <c r="U20" s="16">
        <v>0.15</v>
      </c>
      <c r="V20" s="16">
        <v>0</v>
      </c>
      <c r="W20" s="16">
        <v>0</v>
      </c>
      <c r="X20" s="16">
        <v>7.0000000000000007E-2</v>
      </c>
      <c r="Y20" s="16">
        <v>0.1</v>
      </c>
      <c r="Z20" s="18">
        <v>0.13</v>
      </c>
      <c r="AA20" s="17">
        <v>0.09</v>
      </c>
      <c r="AB20" s="16">
        <v>7.0000000000000007E-2</v>
      </c>
      <c r="AC20" s="16">
        <v>0.34</v>
      </c>
      <c r="AD20" s="16">
        <v>7.0000000000000007E-2</v>
      </c>
      <c r="AE20" s="16">
        <v>0</v>
      </c>
      <c r="AF20" s="18">
        <v>0</v>
      </c>
      <c r="AG20" s="17">
        <v>0.09</v>
      </c>
      <c r="AH20" s="16">
        <v>0.09</v>
      </c>
      <c r="AI20" s="16">
        <v>0.12</v>
      </c>
      <c r="AJ20" s="16">
        <v>0.06</v>
      </c>
      <c r="AK20" s="16">
        <v>0.09</v>
      </c>
      <c r="AL20" s="18">
        <v>0.09</v>
      </c>
      <c r="AM20" s="17">
        <v>0.09</v>
      </c>
      <c r="AN20" s="18">
        <v>0</v>
      </c>
    </row>
    <row r="21" spans="1:40" ht="15" customHeight="1" x14ac:dyDescent="0.3">
      <c r="A21" s="2" t="s">
        <v>329</v>
      </c>
      <c r="B21" s="9" t="s">
        <v>950</v>
      </c>
      <c r="C21" s="13">
        <v>25</v>
      </c>
      <c r="D21" s="14">
        <v>7</v>
      </c>
      <c r="E21" s="15">
        <v>18</v>
      </c>
      <c r="F21" s="14">
        <v>0</v>
      </c>
      <c r="G21" s="13">
        <v>0</v>
      </c>
      <c r="H21" s="13">
        <v>3</v>
      </c>
      <c r="I21" s="13">
        <v>4</v>
      </c>
      <c r="J21" s="13">
        <v>2</v>
      </c>
      <c r="K21" s="13">
        <v>16</v>
      </c>
      <c r="L21" s="13">
        <v>0</v>
      </c>
      <c r="M21" s="13">
        <v>7</v>
      </c>
      <c r="N21" s="15">
        <v>18</v>
      </c>
      <c r="O21" s="14">
        <v>18</v>
      </c>
      <c r="P21" s="13">
        <v>1</v>
      </c>
      <c r="Q21" s="13">
        <v>2</v>
      </c>
      <c r="R21" s="13">
        <v>2</v>
      </c>
      <c r="S21" s="13">
        <v>3</v>
      </c>
      <c r="T21" s="13">
        <v>5</v>
      </c>
      <c r="U21" s="13">
        <v>2</v>
      </c>
      <c r="V21" s="13">
        <v>0</v>
      </c>
      <c r="W21" s="13">
        <v>0</v>
      </c>
      <c r="X21" s="13">
        <v>5</v>
      </c>
      <c r="Y21" s="13">
        <v>4</v>
      </c>
      <c r="Z21" s="15">
        <v>1</v>
      </c>
      <c r="AA21" s="14">
        <v>23</v>
      </c>
      <c r="AB21" s="13">
        <v>2</v>
      </c>
      <c r="AC21" s="13">
        <v>0</v>
      </c>
      <c r="AD21" s="13">
        <v>1</v>
      </c>
      <c r="AE21" s="13">
        <v>1</v>
      </c>
      <c r="AF21" s="15">
        <v>0</v>
      </c>
      <c r="AG21" s="14">
        <v>12</v>
      </c>
      <c r="AH21" s="13">
        <v>13</v>
      </c>
      <c r="AI21" s="13">
        <v>4</v>
      </c>
      <c r="AJ21" s="13">
        <v>8</v>
      </c>
      <c r="AK21" s="13">
        <v>6</v>
      </c>
      <c r="AL21" s="15">
        <v>6</v>
      </c>
      <c r="AM21" s="14">
        <v>25</v>
      </c>
      <c r="AN21" s="15">
        <v>0</v>
      </c>
    </row>
    <row r="22" spans="1:40" ht="15" customHeight="1" x14ac:dyDescent="0.3">
      <c r="A22" s="2" t="s">
        <v>329</v>
      </c>
      <c r="B22" s="9"/>
      <c r="C22" s="16">
        <v>7.0000000000000007E-2</v>
      </c>
      <c r="D22" s="19">
        <v>0.04</v>
      </c>
      <c r="E22" s="21">
        <v>0.11</v>
      </c>
      <c r="F22" s="17">
        <v>0</v>
      </c>
      <c r="G22" s="16">
        <v>0</v>
      </c>
      <c r="H22" s="16">
        <v>0.06</v>
      </c>
      <c r="I22" s="16">
        <v>7.0000000000000007E-2</v>
      </c>
      <c r="J22" s="16">
        <v>0.03</v>
      </c>
      <c r="K22" s="20">
        <v>0.12</v>
      </c>
      <c r="L22" s="20">
        <v>0</v>
      </c>
      <c r="M22" s="16">
        <v>0.06</v>
      </c>
      <c r="N22" s="18">
        <v>0.09</v>
      </c>
      <c r="O22" s="17">
        <v>0.06</v>
      </c>
      <c r="P22" s="16">
        <v>0.03</v>
      </c>
      <c r="Q22" s="16">
        <v>0.04</v>
      </c>
      <c r="R22" s="16">
        <v>0.17</v>
      </c>
      <c r="S22" s="16">
        <v>0.09</v>
      </c>
      <c r="T22" s="20">
        <v>0.16</v>
      </c>
      <c r="U22" s="16">
        <v>0.06</v>
      </c>
      <c r="V22" s="16">
        <v>0</v>
      </c>
      <c r="W22" s="16">
        <v>0</v>
      </c>
      <c r="X22" s="16">
        <v>0.11</v>
      </c>
      <c r="Y22" s="16">
        <v>7.0000000000000007E-2</v>
      </c>
      <c r="Z22" s="18">
        <v>0.02</v>
      </c>
      <c r="AA22" s="17">
        <v>7.0000000000000007E-2</v>
      </c>
      <c r="AB22" s="16">
        <v>0.04</v>
      </c>
      <c r="AC22" s="16">
        <v>0</v>
      </c>
      <c r="AD22" s="16">
        <v>0.04</v>
      </c>
      <c r="AE22" s="16">
        <v>0.05</v>
      </c>
      <c r="AF22" s="18">
        <v>0</v>
      </c>
      <c r="AG22" s="17">
        <v>0.06</v>
      </c>
      <c r="AH22" s="16">
        <v>0.09</v>
      </c>
      <c r="AI22" s="16">
        <v>0.04</v>
      </c>
      <c r="AJ22" s="16">
        <v>7.0000000000000007E-2</v>
      </c>
      <c r="AK22" s="16">
        <v>0.08</v>
      </c>
      <c r="AL22" s="18">
        <v>0.09</v>
      </c>
      <c r="AM22" s="17">
        <v>7.0000000000000007E-2</v>
      </c>
      <c r="AN22" s="18">
        <v>0</v>
      </c>
    </row>
    <row r="23" spans="1:40" ht="15" customHeight="1" x14ac:dyDescent="0.3">
      <c r="A23" s="2" t="s">
        <v>329</v>
      </c>
      <c r="B23" s="9"/>
      <c r="D23" s="22"/>
      <c r="E23" s="11" t="s">
        <v>377</v>
      </c>
      <c r="F23" s="22"/>
      <c r="I23" s="12" t="s">
        <v>383</v>
      </c>
      <c r="K23" s="12" t="s">
        <v>773</v>
      </c>
      <c r="M23" s="12" t="s">
        <v>383</v>
      </c>
      <c r="N23" s="11" t="s">
        <v>666</v>
      </c>
      <c r="O23" s="22"/>
      <c r="T23" s="12" t="s">
        <v>653</v>
      </c>
      <c r="X23" s="12" t="s">
        <v>389</v>
      </c>
      <c r="Z23" s="9"/>
      <c r="AA23" s="22"/>
      <c r="AF23" s="9"/>
      <c r="AG23" s="22"/>
      <c r="AL23" s="9"/>
      <c r="AM23" s="22"/>
      <c r="AN23" s="9"/>
    </row>
    <row r="24" spans="1:40" ht="15" customHeight="1" x14ac:dyDescent="0.3">
      <c r="A24" s="2" t="s">
        <v>329</v>
      </c>
      <c r="B24" s="9" t="s">
        <v>774</v>
      </c>
      <c r="C24" s="13">
        <v>7</v>
      </c>
      <c r="D24" s="14">
        <v>1</v>
      </c>
      <c r="E24" s="15">
        <v>6</v>
      </c>
      <c r="F24" s="14">
        <v>0</v>
      </c>
      <c r="G24" s="13">
        <v>1</v>
      </c>
      <c r="H24" s="13">
        <v>0</v>
      </c>
      <c r="I24" s="13">
        <v>2</v>
      </c>
      <c r="J24" s="13">
        <v>2</v>
      </c>
      <c r="K24" s="13">
        <v>2</v>
      </c>
      <c r="L24" s="13">
        <v>1</v>
      </c>
      <c r="M24" s="13">
        <v>2</v>
      </c>
      <c r="N24" s="15">
        <v>4</v>
      </c>
      <c r="O24" s="14">
        <v>6</v>
      </c>
      <c r="P24" s="13">
        <v>1</v>
      </c>
      <c r="Q24" s="13">
        <v>1</v>
      </c>
      <c r="R24" s="13">
        <v>0</v>
      </c>
      <c r="S24" s="13">
        <v>1</v>
      </c>
      <c r="T24" s="13">
        <v>0</v>
      </c>
      <c r="U24" s="13">
        <v>0</v>
      </c>
      <c r="V24" s="13">
        <v>0</v>
      </c>
      <c r="W24" s="13">
        <v>1</v>
      </c>
      <c r="X24" s="13">
        <v>2</v>
      </c>
      <c r="Y24" s="13">
        <v>1</v>
      </c>
      <c r="Z24" s="15">
        <v>0</v>
      </c>
      <c r="AA24" s="14">
        <v>7</v>
      </c>
      <c r="AB24" s="13">
        <v>0</v>
      </c>
      <c r="AC24" s="13">
        <v>0</v>
      </c>
      <c r="AD24" s="13">
        <v>0</v>
      </c>
      <c r="AE24" s="13">
        <v>0</v>
      </c>
      <c r="AF24" s="15">
        <v>0</v>
      </c>
      <c r="AG24" s="14">
        <v>4</v>
      </c>
      <c r="AH24" s="13">
        <v>3</v>
      </c>
      <c r="AI24" s="13">
        <v>1</v>
      </c>
      <c r="AJ24" s="13">
        <v>3</v>
      </c>
      <c r="AK24" s="13">
        <v>2</v>
      </c>
      <c r="AL24" s="15">
        <v>1</v>
      </c>
      <c r="AM24" s="14">
        <v>7</v>
      </c>
      <c r="AN24" s="15">
        <v>0</v>
      </c>
    </row>
    <row r="25" spans="1:40" ht="15" customHeight="1" x14ac:dyDescent="0.3">
      <c r="A25" s="2" t="s">
        <v>329</v>
      </c>
      <c r="B25" s="9"/>
      <c r="C25" s="16">
        <v>0.02</v>
      </c>
      <c r="D25" s="23" t="s">
        <v>423</v>
      </c>
      <c r="E25" s="21">
        <v>0.03</v>
      </c>
      <c r="F25" s="17">
        <v>0</v>
      </c>
      <c r="G25" s="16">
        <v>0.02</v>
      </c>
      <c r="H25" s="16">
        <v>0</v>
      </c>
      <c r="I25" s="16">
        <v>0.03</v>
      </c>
      <c r="J25" s="16">
        <v>0.03</v>
      </c>
      <c r="K25" s="16">
        <v>0.01</v>
      </c>
      <c r="L25" s="16">
        <v>0.02</v>
      </c>
      <c r="M25" s="16">
        <v>0.02</v>
      </c>
      <c r="N25" s="18">
        <v>0.02</v>
      </c>
      <c r="O25" s="17">
        <v>0.02</v>
      </c>
      <c r="P25" s="16">
        <v>0.03</v>
      </c>
      <c r="Q25" s="16">
        <v>0.02</v>
      </c>
      <c r="R25" s="16">
        <v>0</v>
      </c>
      <c r="S25" s="16">
        <v>0.03</v>
      </c>
      <c r="T25" s="16">
        <v>0</v>
      </c>
      <c r="U25" s="16">
        <v>0</v>
      </c>
      <c r="V25" s="16">
        <v>0</v>
      </c>
      <c r="W25" s="16">
        <v>0.13</v>
      </c>
      <c r="X25" s="16">
        <v>0.04</v>
      </c>
      <c r="Y25" s="16">
        <v>0.02</v>
      </c>
      <c r="Z25" s="18">
        <v>0</v>
      </c>
      <c r="AA25" s="17">
        <v>0.02</v>
      </c>
      <c r="AB25" s="16">
        <v>0</v>
      </c>
      <c r="AC25" s="16">
        <v>0</v>
      </c>
      <c r="AD25" s="16">
        <v>0</v>
      </c>
      <c r="AE25" s="16">
        <v>0</v>
      </c>
      <c r="AF25" s="18">
        <v>0</v>
      </c>
      <c r="AG25" s="17">
        <v>0.02</v>
      </c>
      <c r="AH25" s="16">
        <v>0.02</v>
      </c>
      <c r="AI25" s="16">
        <v>0.01</v>
      </c>
      <c r="AJ25" s="16">
        <v>0.03</v>
      </c>
      <c r="AK25" s="16">
        <v>0.02</v>
      </c>
      <c r="AL25" s="18">
        <v>0.01</v>
      </c>
      <c r="AM25" s="17">
        <v>0.02</v>
      </c>
      <c r="AN25" s="18">
        <v>0</v>
      </c>
    </row>
    <row r="26" spans="1:40" ht="15" customHeight="1" x14ac:dyDescent="0.3">
      <c r="A26" s="2" t="s">
        <v>329</v>
      </c>
      <c r="B26" s="9"/>
      <c r="D26" s="22"/>
      <c r="E26" s="11" t="s">
        <v>377</v>
      </c>
      <c r="F26" s="22"/>
      <c r="N26" s="9"/>
      <c r="O26" s="22"/>
      <c r="Z26" s="9"/>
      <c r="AA26" s="22"/>
      <c r="AF26" s="9"/>
      <c r="AG26" s="22"/>
      <c r="AL26" s="9"/>
      <c r="AM26" s="22"/>
      <c r="AN26" s="9"/>
    </row>
    <row r="27" spans="1:40" ht="15" customHeight="1" x14ac:dyDescent="0.3">
      <c r="A27" s="2" t="s">
        <v>329</v>
      </c>
      <c r="B27" s="9" t="s">
        <v>960</v>
      </c>
      <c r="C27" s="13">
        <v>185</v>
      </c>
      <c r="D27" s="14">
        <v>109</v>
      </c>
      <c r="E27" s="15">
        <v>76</v>
      </c>
      <c r="F27" s="14">
        <v>8</v>
      </c>
      <c r="G27" s="13">
        <v>25</v>
      </c>
      <c r="H27" s="13">
        <v>33</v>
      </c>
      <c r="I27" s="13">
        <v>29</v>
      </c>
      <c r="J27" s="13">
        <v>32</v>
      </c>
      <c r="K27" s="13">
        <v>58</v>
      </c>
      <c r="L27" s="13">
        <v>33</v>
      </c>
      <c r="M27" s="13">
        <v>62</v>
      </c>
      <c r="N27" s="15">
        <v>89</v>
      </c>
      <c r="O27" s="14">
        <v>152</v>
      </c>
      <c r="P27" s="13">
        <v>19</v>
      </c>
      <c r="Q27" s="13">
        <v>25</v>
      </c>
      <c r="R27" s="13">
        <v>3</v>
      </c>
      <c r="S27" s="13">
        <v>19</v>
      </c>
      <c r="T27" s="13">
        <v>13</v>
      </c>
      <c r="U27" s="13">
        <v>17</v>
      </c>
      <c r="V27" s="13">
        <v>1</v>
      </c>
      <c r="W27" s="13">
        <v>4</v>
      </c>
      <c r="X27" s="13">
        <v>20</v>
      </c>
      <c r="Y27" s="13">
        <v>24</v>
      </c>
      <c r="Z27" s="15">
        <v>40</v>
      </c>
      <c r="AA27" s="14">
        <v>157</v>
      </c>
      <c r="AB27" s="13">
        <v>27</v>
      </c>
      <c r="AC27" s="13">
        <v>2</v>
      </c>
      <c r="AD27" s="13">
        <v>15</v>
      </c>
      <c r="AE27" s="13">
        <v>10</v>
      </c>
      <c r="AF27" s="15">
        <v>0</v>
      </c>
      <c r="AG27" s="14">
        <v>109</v>
      </c>
      <c r="AH27" s="13">
        <v>76</v>
      </c>
      <c r="AI27" s="13">
        <v>58</v>
      </c>
      <c r="AJ27" s="13">
        <v>51</v>
      </c>
      <c r="AK27" s="13">
        <v>41</v>
      </c>
      <c r="AL27" s="15">
        <v>34</v>
      </c>
      <c r="AM27" s="14">
        <v>185</v>
      </c>
      <c r="AN27" s="15">
        <v>0</v>
      </c>
    </row>
    <row r="28" spans="1:40" ht="15" customHeight="1" x14ac:dyDescent="0.3">
      <c r="A28" s="2" t="s">
        <v>329</v>
      </c>
      <c r="B28" s="9"/>
      <c r="C28" s="16">
        <v>0.51</v>
      </c>
      <c r="D28" s="19">
        <v>0.56999999999999995</v>
      </c>
      <c r="E28" s="21">
        <v>0.45</v>
      </c>
      <c r="F28" s="17">
        <v>0.55000000000000004</v>
      </c>
      <c r="G28" s="16">
        <v>0.62</v>
      </c>
      <c r="H28" s="20">
        <v>0.66</v>
      </c>
      <c r="I28" s="16">
        <v>0.53</v>
      </c>
      <c r="J28" s="16">
        <v>0.48</v>
      </c>
      <c r="K28" s="20">
        <v>0.43</v>
      </c>
      <c r="L28" s="16">
        <v>0.6</v>
      </c>
      <c r="M28" s="16">
        <v>0.59</v>
      </c>
      <c r="N28" s="21">
        <v>0.45</v>
      </c>
      <c r="O28" s="17">
        <v>0.52</v>
      </c>
      <c r="P28" s="16">
        <v>0.57999999999999996</v>
      </c>
      <c r="Q28" s="16">
        <v>0.5</v>
      </c>
      <c r="R28" s="16">
        <v>0.35</v>
      </c>
      <c r="S28" s="16">
        <v>0.53</v>
      </c>
      <c r="T28" s="16">
        <v>0.38</v>
      </c>
      <c r="U28" s="16">
        <v>0.52</v>
      </c>
      <c r="V28" s="16">
        <v>0.49</v>
      </c>
      <c r="W28" s="16">
        <v>0.61</v>
      </c>
      <c r="X28" s="16">
        <v>0.46</v>
      </c>
      <c r="Y28" s="16">
        <v>0.47</v>
      </c>
      <c r="Z28" s="21">
        <v>0.63</v>
      </c>
      <c r="AA28" s="17">
        <v>0.5</v>
      </c>
      <c r="AB28" s="16">
        <v>0.59</v>
      </c>
      <c r="AC28" s="16">
        <v>0.34</v>
      </c>
      <c r="AD28" s="16">
        <v>0.6</v>
      </c>
      <c r="AE28" s="16">
        <v>0.65</v>
      </c>
      <c r="AF28" s="18">
        <v>0</v>
      </c>
      <c r="AG28" s="17">
        <v>0.51</v>
      </c>
      <c r="AH28" s="16">
        <v>0.51</v>
      </c>
      <c r="AI28" s="16">
        <v>0.56000000000000005</v>
      </c>
      <c r="AJ28" s="16">
        <v>0.47</v>
      </c>
      <c r="AK28" s="16">
        <v>0.52</v>
      </c>
      <c r="AL28" s="18">
        <v>0.51</v>
      </c>
      <c r="AM28" s="17">
        <v>0.51</v>
      </c>
      <c r="AN28" s="18">
        <v>0</v>
      </c>
    </row>
    <row r="29" spans="1:40" ht="15" customHeight="1" x14ac:dyDescent="0.3">
      <c r="A29" s="2" t="s">
        <v>329</v>
      </c>
      <c r="B29" s="9"/>
      <c r="D29" s="10" t="s">
        <v>378</v>
      </c>
      <c r="E29" s="9"/>
      <c r="F29" s="22"/>
      <c r="G29" s="12" t="s">
        <v>448</v>
      </c>
      <c r="H29" s="12" t="s">
        <v>448</v>
      </c>
      <c r="L29" s="12" t="s">
        <v>448</v>
      </c>
      <c r="M29" s="12" t="s">
        <v>448</v>
      </c>
      <c r="N29" s="9"/>
      <c r="O29" s="22"/>
      <c r="Z29" s="11" t="s">
        <v>382</v>
      </c>
      <c r="AA29" s="22"/>
      <c r="AF29" s="9"/>
      <c r="AG29" s="22"/>
      <c r="AL29" s="9"/>
      <c r="AM29" s="22"/>
      <c r="AN29" s="9"/>
    </row>
    <row r="30" spans="1:40" ht="15" customHeight="1" x14ac:dyDescent="0.3">
      <c r="A30" s="2" t="s">
        <v>329</v>
      </c>
      <c r="B30" s="9" t="s">
        <v>970</v>
      </c>
      <c r="C30" s="13">
        <v>57</v>
      </c>
      <c r="D30" s="14">
        <v>21</v>
      </c>
      <c r="E30" s="15">
        <v>37</v>
      </c>
      <c r="F30" s="14">
        <v>2</v>
      </c>
      <c r="G30" s="13">
        <v>4</v>
      </c>
      <c r="H30" s="13">
        <v>6</v>
      </c>
      <c r="I30" s="13">
        <v>6</v>
      </c>
      <c r="J30" s="13">
        <v>9</v>
      </c>
      <c r="K30" s="13">
        <v>31</v>
      </c>
      <c r="L30" s="13">
        <v>5</v>
      </c>
      <c r="M30" s="13">
        <v>12</v>
      </c>
      <c r="N30" s="15">
        <v>40</v>
      </c>
      <c r="O30" s="14">
        <v>46</v>
      </c>
      <c r="P30" s="13">
        <v>5</v>
      </c>
      <c r="Q30" s="13">
        <v>6</v>
      </c>
      <c r="R30" s="13">
        <v>3</v>
      </c>
      <c r="S30" s="13">
        <v>4</v>
      </c>
      <c r="T30" s="13">
        <v>6</v>
      </c>
      <c r="U30" s="13">
        <v>7</v>
      </c>
      <c r="V30" s="13">
        <v>0</v>
      </c>
      <c r="W30" s="13">
        <v>0</v>
      </c>
      <c r="X30" s="13">
        <v>8</v>
      </c>
      <c r="Y30" s="13">
        <v>9</v>
      </c>
      <c r="Z30" s="15">
        <v>9</v>
      </c>
      <c r="AA30" s="14">
        <v>52</v>
      </c>
      <c r="AB30" s="13">
        <v>5</v>
      </c>
      <c r="AC30" s="13">
        <v>2</v>
      </c>
      <c r="AD30" s="13">
        <v>3</v>
      </c>
      <c r="AE30" s="13">
        <v>1</v>
      </c>
      <c r="AF30" s="15">
        <v>0</v>
      </c>
      <c r="AG30" s="14">
        <v>31</v>
      </c>
      <c r="AH30" s="13">
        <v>26</v>
      </c>
      <c r="AI30" s="13">
        <v>17</v>
      </c>
      <c r="AJ30" s="13">
        <v>14</v>
      </c>
      <c r="AK30" s="13">
        <v>13</v>
      </c>
      <c r="AL30" s="15">
        <v>13</v>
      </c>
      <c r="AM30" s="14">
        <v>57</v>
      </c>
      <c r="AN30" s="15">
        <v>0</v>
      </c>
    </row>
    <row r="31" spans="1:40" ht="15" customHeight="1" x14ac:dyDescent="0.3">
      <c r="A31" s="2" t="s">
        <v>329</v>
      </c>
      <c r="B31" s="9"/>
      <c r="C31" s="16">
        <v>0.16</v>
      </c>
      <c r="D31" s="19">
        <v>0.11</v>
      </c>
      <c r="E31" s="21">
        <v>0.22</v>
      </c>
      <c r="F31" s="17">
        <v>0.12</v>
      </c>
      <c r="G31" s="16">
        <v>0.09</v>
      </c>
      <c r="H31" s="16">
        <v>0.11</v>
      </c>
      <c r="I31" s="16">
        <v>0.12</v>
      </c>
      <c r="J31" s="16">
        <v>0.14000000000000001</v>
      </c>
      <c r="K31" s="20">
        <v>0.23</v>
      </c>
      <c r="L31" s="16">
        <v>0.1</v>
      </c>
      <c r="M31" s="16">
        <v>0.12</v>
      </c>
      <c r="N31" s="21">
        <v>0.2</v>
      </c>
      <c r="O31" s="17">
        <v>0.16</v>
      </c>
      <c r="P31" s="16">
        <v>0.14000000000000001</v>
      </c>
      <c r="Q31" s="16">
        <v>0.13</v>
      </c>
      <c r="R31" s="16">
        <v>0.27</v>
      </c>
      <c r="S31" s="16">
        <v>0.11</v>
      </c>
      <c r="T31" s="16">
        <v>0.18</v>
      </c>
      <c r="U31" s="16">
        <v>0.21</v>
      </c>
      <c r="V31" s="16">
        <v>0</v>
      </c>
      <c r="W31" s="16">
        <v>0</v>
      </c>
      <c r="X31" s="16">
        <v>0.18</v>
      </c>
      <c r="Y31" s="16">
        <v>0.17</v>
      </c>
      <c r="Z31" s="18">
        <v>0.15</v>
      </c>
      <c r="AA31" s="17">
        <v>0.17</v>
      </c>
      <c r="AB31" s="16">
        <v>0.11</v>
      </c>
      <c r="AC31" s="16">
        <v>0.34</v>
      </c>
      <c r="AD31" s="16">
        <v>0.11</v>
      </c>
      <c r="AE31" s="16">
        <v>0.05</v>
      </c>
      <c r="AF31" s="18">
        <v>0</v>
      </c>
      <c r="AG31" s="17">
        <v>0.15</v>
      </c>
      <c r="AH31" s="16">
        <v>0.18</v>
      </c>
      <c r="AI31" s="16">
        <v>0.17</v>
      </c>
      <c r="AJ31" s="16">
        <v>0.13</v>
      </c>
      <c r="AK31" s="16">
        <v>0.17</v>
      </c>
      <c r="AL31" s="18">
        <v>0.19</v>
      </c>
      <c r="AM31" s="17">
        <v>0.16</v>
      </c>
      <c r="AN31" s="18">
        <v>0</v>
      </c>
    </row>
    <row r="32" spans="1:40" ht="15" customHeight="1" x14ac:dyDescent="0.3">
      <c r="A32" s="2" t="s">
        <v>329</v>
      </c>
      <c r="B32" s="9"/>
      <c r="C32" s="28"/>
      <c r="D32" s="29"/>
      <c r="E32" s="48" t="s">
        <v>377</v>
      </c>
      <c r="F32" s="29"/>
      <c r="G32" s="28"/>
      <c r="H32" s="28"/>
      <c r="I32" s="28"/>
      <c r="J32" s="28"/>
      <c r="K32" s="47" t="s">
        <v>1034</v>
      </c>
      <c r="L32" s="28"/>
      <c r="M32" s="28"/>
      <c r="N32" s="30"/>
      <c r="O32" s="29"/>
      <c r="P32" s="28"/>
      <c r="Q32" s="28"/>
      <c r="R32" s="28"/>
      <c r="S32" s="28"/>
      <c r="T32" s="28"/>
      <c r="U32" s="28"/>
      <c r="V32" s="28"/>
      <c r="W32" s="28"/>
      <c r="X32" s="28"/>
      <c r="Y32" s="28"/>
      <c r="Z32" s="30"/>
      <c r="AA32" s="29"/>
      <c r="AB32" s="28"/>
      <c r="AC32" s="28"/>
      <c r="AD32" s="28"/>
      <c r="AE32" s="28"/>
      <c r="AF32" s="30"/>
      <c r="AG32" s="29"/>
      <c r="AH32" s="28"/>
      <c r="AI32" s="28"/>
      <c r="AJ32" s="28"/>
      <c r="AK32" s="28"/>
      <c r="AL32" s="30"/>
      <c r="AM32" s="29"/>
      <c r="AN32" s="30"/>
    </row>
    <row r="33" spans="1:2" x14ac:dyDescent="0.3">
      <c r="A33" s="2" t="s">
        <v>329</v>
      </c>
      <c r="B33" s="2" t="s">
        <v>457</v>
      </c>
    </row>
    <row r="34" spans="1:2" x14ac:dyDescent="0.3">
      <c r="A34" s="2" t="s">
        <v>329</v>
      </c>
      <c r="B34" s="2" t="s">
        <v>458</v>
      </c>
    </row>
    <row r="35" spans="1:2" ht="15" customHeight="1" x14ac:dyDescent="0.3">
      <c r="A35" s="2" t="s">
        <v>329</v>
      </c>
    </row>
    <row r="36" spans="1:2" ht="15" customHeight="1" x14ac:dyDescent="0.3">
      <c r="A36" s="2" t="s">
        <v>329</v>
      </c>
      <c r="B36" s="2" t="s">
        <v>459</v>
      </c>
    </row>
  </sheetData>
  <mergeCells count="6">
    <mergeCell ref="AM6:AN6"/>
    <mergeCell ref="D6:E6"/>
    <mergeCell ref="F6:N6"/>
    <mergeCell ref="O6:Z6"/>
    <mergeCell ref="AA6:AF6"/>
    <mergeCell ref="AG6:AL6"/>
  </mergeCells>
  <hyperlinks>
    <hyperlink ref="B1" location="'Contents'!E1" display="&lt;&lt; Contents" xr:uid="{00000000-0004-0000-8F00-000000000000}"/>
  </hyperlinks>
  <pageMargins left="0.7" right="0.7" top="0.75" bottom="0.75" header="0.3" footer="0.3"/>
  <headerFooter>
    <oddHeader>&amp;L&amp;"Aptos"&amp;12&amp;K000000 Classification: CONFIDENTIAL&amp;1#_x000D_</oddHeader>
  </headerFooter>
</worksheet>
</file>

<file path=xl/worksheets/sheet1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0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1551</v>
      </c>
    </row>
    <row r="4" spans="1:40" x14ac:dyDescent="0.3">
      <c r="A4" s="2" t="s">
        <v>329</v>
      </c>
      <c r="B4" s="2" t="s">
        <v>1552</v>
      </c>
    </row>
    <row r="5" spans="1:40" x14ac:dyDescent="0.3">
      <c r="A5" s="2" t="s">
        <v>329</v>
      </c>
      <c r="B5" s="2" t="s">
        <v>41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382</v>
      </c>
      <c r="U8" s="12" t="s">
        <v>467</v>
      </c>
      <c r="V8" s="12" t="s">
        <v>386</v>
      </c>
      <c r="W8" s="12" t="s">
        <v>468</v>
      </c>
      <c r="X8" s="12" t="s">
        <v>469</v>
      </c>
      <c r="Y8" s="12" t="s">
        <v>470</v>
      </c>
      <c r="Z8" s="11" t="s">
        <v>471</v>
      </c>
      <c r="AA8" s="10" t="s">
        <v>377</v>
      </c>
      <c r="AB8" s="12" t="s">
        <v>463</v>
      </c>
      <c r="AC8" s="12" t="s">
        <v>464</v>
      </c>
      <c r="AD8" s="12" t="s">
        <v>465</v>
      </c>
      <c r="AE8" s="12" t="s">
        <v>466</v>
      </c>
      <c r="AF8" s="11" t="s">
        <v>390</v>
      </c>
      <c r="AG8" s="10" t="s">
        <v>462</v>
      </c>
      <c r="AH8" s="12" t="s">
        <v>463</v>
      </c>
      <c r="AI8" s="12" t="s">
        <v>464</v>
      </c>
      <c r="AJ8" s="12" t="s">
        <v>465</v>
      </c>
      <c r="AK8" s="12" t="s">
        <v>466</v>
      </c>
      <c r="AL8" s="11" t="s">
        <v>390</v>
      </c>
      <c r="AM8" s="10" t="s">
        <v>377</v>
      </c>
      <c r="AN8" s="11" t="s">
        <v>463</v>
      </c>
    </row>
    <row r="9" spans="1:40" ht="15" customHeight="1" x14ac:dyDescent="0.3">
      <c r="A9" s="2" t="s">
        <v>329</v>
      </c>
      <c r="B9" s="9" t="s">
        <v>391</v>
      </c>
      <c r="C9" s="13">
        <v>143</v>
      </c>
      <c r="D9" s="14">
        <v>76</v>
      </c>
      <c r="E9" s="15">
        <v>67</v>
      </c>
      <c r="F9" s="14">
        <v>7</v>
      </c>
      <c r="G9" s="13">
        <v>16</v>
      </c>
      <c r="H9" s="13">
        <v>22</v>
      </c>
      <c r="I9" s="13">
        <v>21</v>
      </c>
      <c r="J9" s="13">
        <v>33</v>
      </c>
      <c r="K9" s="13">
        <v>44</v>
      </c>
      <c r="L9" s="13">
        <v>23</v>
      </c>
      <c r="M9" s="13">
        <v>43</v>
      </c>
      <c r="N9" s="15">
        <v>77</v>
      </c>
      <c r="O9" s="14">
        <v>0</v>
      </c>
      <c r="P9" s="13">
        <v>0</v>
      </c>
      <c r="Q9" s="13">
        <v>0</v>
      </c>
      <c r="R9" s="13">
        <v>0</v>
      </c>
      <c r="S9" s="13">
        <v>0</v>
      </c>
      <c r="T9" s="13">
        <v>143</v>
      </c>
      <c r="U9" s="13">
        <v>0</v>
      </c>
      <c r="V9" s="13">
        <v>0</v>
      </c>
      <c r="W9" s="13">
        <v>0</v>
      </c>
      <c r="X9" s="13">
        <v>0</v>
      </c>
      <c r="Y9" s="13">
        <v>0</v>
      </c>
      <c r="Z9" s="15">
        <v>0</v>
      </c>
      <c r="AA9" s="14">
        <v>138</v>
      </c>
      <c r="AB9" s="13">
        <v>5</v>
      </c>
      <c r="AC9" s="13">
        <v>2</v>
      </c>
      <c r="AD9" s="13">
        <v>0</v>
      </c>
      <c r="AE9" s="13">
        <v>1</v>
      </c>
      <c r="AF9" s="15">
        <v>2</v>
      </c>
      <c r="AG9" s="14">
        <v>64</v>
      </c>
      <c r="AH9" s="13">
        <v>79</v>
      </c>
      <c r="AI9" s="13">
        <v>35</v>
      </c>
      <c r="AJ9" s="13">
        <v>29</v>
      </c>
      <c r="AK9" s="13">
        <v>34</v>
      </c>
      <c r="AL9" s="15">
        <v>45</v>
      </c>
      <c r="AM9" s="14">
        <v>143</v>
      </c>
      <c r="AN9" s="15">
        <v>0</v>
      </c>
    </row>
    <row r="10" spans="1:40" ht="15" customHeight="1" x14ac:dyDescent="0.3">
      <c r="A10" s="2" t="s">
        <v>329</v>
      </c>
      <c r="B10" s="9" t="s">
        <v>338</v>
      </c>
      <c r="C10" s="13">
        <v>139</v>
      </c>
      <c r="D10" s="14">
        <v>72</v>
      </c>
      <c r="E10" s="15">
        <v>67</v>
      </c>
      <c r="F10" s="14">
        <v>7</v>
      </c>
      <c r="G10" s="13">
        <v>15</v>
      </c>
      <c r="H10" s="13">
        <v>19</v>
      </c>
      <c r="I10" s="13">
        <v>22</v>
      </c>
      <c r="J10" s="13">
        <v>33</v>
      </c>
      <c r="K10" s="13">
        <v>43</v>
      </c>
      <c r="L10" s="13">
        <v>22</v>
      </c>
      <c r="M10" s="13">
        <v>41</v>
      </c>
      <c r="N10" s="15">
        <v>76</v>
      </c>
      <c r="O10" s="14">
        <v>0</v>
      </c>
      <c r="P10" s="13">
        <v>0</v>
      </c>
      <c r="Q10" s="13">
        <v>0</v>
      </c>
      <c r="R10" s="13">
        <v>0</v>
      </c>
      <c r="S10" s="13">
        <v>0</v>
      </c>
      <c r="T10" s="13">
        <v>139</v>
      </c>
      <c r="U10" s="13">
        <v>0</v>
      </c>
      <c r="V10" s="13">
        <v>0</v>
      </c>
      <c r="W10" s="13">
        <v>0</v>
      </c>
      <c r="X10" s="13">
        <v>0</v>
      </c>
      <c r="Y10" s="13">
        <v>0</v>
      </c>
      <c r="Z10" s="15">
        <v>0</v>
      </c>
      <c r="AA10" s="14">
        <v>133</v>
      </c>
      <c r="AB10" s="13">
        <v>6</v>
      </c>
      <c r="AC10" s="13">
        <v>2</v>
      </c>
      <c r="AD10" s="13">
        <v>0</v>
      </c>
      <c r="AE10" s="13">
        <v>1</v>
      </c>
      <c r="AF10" s="15">
        <v>3</v>
      </c>
      <c r="AG10" s="14">
        <v>60</v>
      </c>
      <c r="AH10" s="13">
        <v>79</v>
      </c>
      <c r="AI10" s="13">
        <v>30</v>
      </c>
      <c r="AJ10" s="13">
        <v>29</v>
      </c>
      <c r="AK10" s="13">
        <v>35</v>
      </c>
      <c r="AL10" s="15">
        <v>44</v>
      </c>
      <c r="AM10" s="14">
        <v>139</v>
      </c>
      <c r="AN10" s="15">
        <v>0</v>
      </c>
    </row>
    <row r="11" spans="1:40" ht="15" customHeight="1" x14ac:dyDescent="0.3">
      <c r="A11" s="2" t="s">
        <v>329</v>
      </c>
      <c r="B11" s="9" t="s">
        <v>909</v>
      </c>
      <c r="C11" s="13">
        <v>26</v>
      </c>
      <c r="D11" s="14">
        <v>17</v>
      </c>
      <c r="E11" s="15">
        <v>9</v>
      </c>
      <c r="F11" s="14">
        <v>3</v>
      </c>
      <c r="G11" s="13">
        <v>4</v>
      </c>
      <c r="H11" s="13">
        <v>4</v>
      </c>
      <c r="I11" s="13">
        <v>3</v>
      </c>
      <c r="J11" s="13">
        <v>4</v>
      </c>
      <c r="K11" s="13">
        <v>8</v>
      </c>
      <c r="L11" s="13">
        <v>7</v>
      </c>
      <c r="M11" s="13">
        <v>7</v>
      </c>
      <c r="N11" s="15">
        <v>12</v>
      </c>
      <c r="O11" s="14">
        <v>0</v>
      </c>
      <c r="P11" s="13">
        <v>0</v>
      </c>
      <c r="Q11" s="13">
        <v>0</v>
      </c>
      <c r="R11" s="13">
        <v>0</v>
      </c>
      <c r="S11" s="13">
        <v>0</v>
      </c>
      <c r="T11" s="13">
        <v>26</v>
      </c>
      <c r="U11" s="13">
        <v>0</v>
      </c>
      <c r="V11" s="13">
        <v>0</v>
      </c>
      <c r="W11" s="13">
        <v>0</v>
      </c>
      <c r="X11" s="13">
        <v>0</v>
      </c>
      <c r="Y11" s="13">
        <v>0</v>
      </c>
      <c r="Z11" s="15">
        <v>0</v>
      </c>
      <c r="AA11" s="14">
        <v>25</v>
      </c>
      <c r="AB11" s="13">
        <v>1</v>
      </c>
      <c r="AC11" s="13">
        <v>1</v>
      </c>
      <c r="AD11" s="13">
        <v>0</v>
      </c>
      <c r="AE11" s="13">
        <v>0</v>
      </c>
      <c r="AF11" s="15">
        <v>0</v>
      </c>
      <c r="AG11" s="14">
        <v>12</v>
      </c>
      <c r="AH11" s="13">
        <v>14</v>
      </c>
      <c r="AI11" s="13">
        <v>8</v>
      </c>
      <c r="AJ11" s="13">
        <v>4</v>
      </c>
      <c r="AK11" s="13">
        <v>6</v>
      </c>
      <c r="AL11" s="15">
        <v>8</v>
      </c>
      <c r="AM11" s="14">
        <v>26</v>
      </c>
      <c r="AN11" s="15">
        <v>0</v>
      </c>
    </row>
    <row r="12" spans="1:40" ht="15" customHeight="1" x14ac:dyDescent="0.3">
      <c r="A12" s="2" t="s">
        <v>329</v>
      </c>
      <c r="B12" s="9"/>
      <c r="C12" s="16">
        <v>0.19</v>
      </c>
      <c r="D12" s="17">
        <v>0.23</v>
      </c>
      <c r="E12" s="18">
        <v>0.14000000000000001</v>
      </c>
      <c r="F12" s="17">
        <v>0.41</v>
      </c>
      <c r="G12" s="16">
        <v>0.28000000000000003</v>
      </c>
      <c r="H12" s="16">
        <v>0.22</v>
      </c>
      <c r="I12" s="16">
        <v>0.13</v>
      </c>
      <c r="J12" s="16">
        <v>0.12</v>
      </c>
      <c r="K12" s="16">
        <v>0.18</v>
      </c>
      <c r="L12" s="16">
        <v>0.32</v>
      </c>
      <c r="M12" s="16">
        <v>0.17</v>
      </c>
      <c r="N12" s="18">
        <v>0.15</v>
      </c>
      <c r="O12" s="17">
        <v>0</v>
      </c>
      <c r="P12" s="16">
        <v>0</v>
      </c>
      <c r="Q12" s="16">
        <v>0</v>
      </c>
      <c r="R12" s="16">
        <v>0</v>
      </c>
      <c r="S12" s="16">
        <v>0</v>
      </c>
      <c r="T12" s="16">
        <v>0.19</v>
      </c>
      <c r="U12" s="16">
        <v>0</v>
      </c>
      <c r="V12" s="16">
        <v>0</v>
      </c>
      <c r="W12" s="16">
        <v>0</v>
      </c>
      <c r="X12" s="16">
        <v>0</v>
      </c>
      <c r="Y12" s="16">
        <v>0</v>
      </c>
      <c r="Z12" s="18">
        <v>0</v>
      </c>
      <c r="AA12" s="17">
        <v>0.19</v>
      </c>
      <c r="AB12" s="16">
        <v>0.18</v>
      </c>
      <c r="AC12" s="16">
        <v>0.55000000000000004</v>
      </c>
      <c r="AD12" s="16">
        <v>0</v>
      </c>
      <c r="AE12" s="16">
        <v>0</v>
      </c>
      <c r="AF12" s="18">
        <v>0</v>
      </c>
      <c r="AG12" s="17">
        <v>0.21</v>
      </c>
      <c r="AH12" s="16">
        <v>0.17</v>
      </c>
      <c r="AI12" s="16">
        <v>0.27</v>
      </c>
      <c r="AJ12" s="16">
        <v>0.14000000000000001</v>
      </c>
      <c r="AK12" s="16">
        <v>0.17</v>
      </c>
      <c r="AL12" s="18">
        <v>0.17</v>
      </c>
      <c r="AM12" s="17">
        <v>0.19</v>
      </c>
      <c r="AN12" s="18">
        <v>0</v>
      </c>
    </row>
    <row r="13" spans="1:40" ht="15" customHeight="1" x14ac:dyDescent="0.3">
      <c r="A13" s="2" t="s">
        <v>329</v>
      </c>
      <c r="B13" s="9" t="s">
        <v>922</v>
      </c>
      <c r="C13" s="13">
        <v>48</v>
      </c>
      <c r="D13" s="14">
        <v>20</v>
      </c>
      <c r="E13" s="15">
        <v>28</v>
      </c>
      <c r="F13" s="14">
        <v>1</v>
      </c>
      <c r="G13" s="13">
        <v>6</v>
      </c>
      <c r="H13" s="13">
        <v>8</v>
      </c>
      <c r="I13" s="13">
        <v>7</v>
      </c>
      <c r="J13" s="13">
        <v>12</v>
      </c>
      <c r="K13" s="13">
        <v>14</v>
      </c>
      <c r="L13" s="13">
        <v>7</v>
      </c>
      <c r="M13" s="13">
        <v>15</v>
      </c>
      <c r="N13" s="15">
        <v>26</v>
      </c>
      <c r="O13" s="14">
        <v>0</v>
      </c>
      <c r="P13" s="13">
        <v>0</v>
      </c>
      <c r="Q13" s="13">
        <v>0</v>
      </c>
      <c r="R13" s="13">
        <v>0</v>
      </c>
      <c r="S13" s="13">
        <v>0</v>
      </c>
      <c r="T13" s="13">
        <v>48</v>
      </c>
      <c r="U13" s="13">
        <v>0</v>
      </c>
      <c r="V13" s="13">
        <v>0</v>
      </c>
      <c r="W13" s="13">
        <v>0</v>
      </c>
      <c r="X13" s="13">
        <v>0</v>
      </c>
      <c r="Y13" s="13">
        <v>0</v>
      </c>
      <c r="Z13" s="15">
        <v>0</v>
      </c>
      <c r="AA13" s="14">
        <v>46</v>
      </c>
      <c r="AB13" s="13">
        <v>2</v>
      </c>
      <c r="AC13" s="13">
        <v>0</v>
      </c>
      <c r="AD13" s="13">
        <v>0</v>
      </c>
      <c r="AE13" s="13">
        <v>0</v>
      </c>
      <c r="AF13" s="15">
        <v>2</v>
      </c>
      <c r="AG13" s="14">
        <v>21</v>
      </c>
      <c r="AH13" s="13">
        <v>27</v>
      </c>
      <c r="AI13" s="13">
        <v>13</v>
      </c>
      <c r="AJ13" s="13">
        <v>8</v>
      </c>
      <c r="AK13" s="13">
        <v>13</v>
      </c>
      <c r="AL13" s="15">
        <v>15</v>
      </c>
      <c r="AM13" s="14">
        <v>48</v>
      </c>
      <c r="AN13" s="15">
        <v>0</v>
      </c>
    </row>
    <row r="14" spans="1:40" ht="15" customHeight="1" x14ac:dyDescent="0.3">
      <c r="A14" s="2" t="s">
        <v>329</v>
      </c>
      <c r="B14" s="9"/>
      <c r="C14" s="16">
        <v>0.34</v>
      </c>
      <c r="D14" s="17">
        <v>0.27</v>
      </c>
      <c r="E14" s="18">
        <v>0.42</v>
      </c>
      <c r="F14" s="17">
        <v>0.14000000000000001</v>
      </c>
      <c r="G14" s="16">
        <v>0.4</v>
      </c>
      <c r="H14" s="16">
        <v>0.42</v>
      </c>
      <c r="I14" s="16">
        <v>0.31</v>
      </c>
      <c r="J14" s="16">
        <v>0.37</v>
      </c>
      <c r="K14" s="16">
        <v>0.32</v>
      </c>
      <c r="L14" s="16">
        <v>0.32</v>
      </c>
      <c r="M14" s="16">
        <v>0.36</v>
      </c>
      <c r="N14" s="18">
        <v>0.34</v>
      </c>
      <c r="O14" s="17">
        <v>0</v>
      </c>
      <c r="P14" s="16">
        <v>0</v>
      </c>
      <c r="Q14" s="16">
        <v>0</v>
      </c>
      <c r="R14" s="16">
        <v>0</v>
      </c>
      <c r="S14" s="16">
        <v>0</v>
      </c>
      <c r="T14" s="16">
        <v>0.34</v>
      </c>
      <c r="U14" s="16">
        <v>0</v>
      </c>
      <c r="V14" s="16">
        <v>0</v>
      </c>
      <c r="W14" s="16">
        <v>0</v>
      </c>
      <c r="X14" s="16">
        <v>0</v>
      </c>
      <c r="Y14" s="16">
        <v>0</v>
      </c>
      <c r="Z14" s="18">
        <v>0</v>
      </c>
      <c r="AA14" s="17">
        <v>0.35</v>
      </c>
      <c r="AB14" s="16">
        <v>0.26</v>
      </c>
      <c r="AC14" s="16">
        <v>0</v>
      </c>
      <c r="AD14" s="16">
        <v>0</v>
      </c>
      <c r="AE14" s="16">
        <v>0</v>
      </c>
      <c r="AF14" s="18">
        <v>0.49</v>
      </c>
      <c r="AG14" s="17">
        <v>0.35</v>
      </c>
      <c r="AH14" s="16">
        <v>0.34</v>
      </c>
      <c r="AI14" s="16">
        <v>0.42</v>
      </c>
      <c r="AJ14" s="16">
        <v>0.27</v>
      </c>
      <c r="AK14" s="16">
        <v>0.36</v>
      </c>
      <c r="AL14" s="18">
        <v>0.33</v>
      </c>
      <c r="AM14" s="17">
        <v>0.34</v>
      </c>
      <c r="AN14" s="18">
        <v>0</v>
      </c>
    </row>
    <row r="15" spans="1:40" ht="15" customHeight="1" x14ac:dyDescent="0.3">
      <c r="A15" s="2" t="s">
        <v>329</v>
      </c>
      <c r="B15" s="9" t="s">
        <v>930</v>
      </c>
      <c r="C15" s="13">
        <v>39</v>
      </c>
      <c r="D15" s="14">
        <v>22</v>
      </c>
      <c r="E15" s="15">
        <v>17</v>
      </c>
      <c r="F15" s="14">
        <v>0</v>
      </c>
      <c r="G15" s="13">
        <v>4</v>
      </c>
      <c r="H15" s="13">
        <v>3</v>
      </c>
      <c r="I15" s="13">
        <v>8</v>
      </c>
      <c r="J15" s="13">
        <v>12</v>
      </c>
      <c r="K15" s="13">
        <v>12</v>
      </c>
      <c r="L15" s="13">
        <v>4</v>
      </c>
      <c r="M15" s="13">
        <v>11</v>
      </c>
      <c r="N15" s="15">
        <v>24</v>
      </c>
      <c r="O15" s="14">
        <v>0</v>
      </c>
      <c r="P15" s="13">
        <v>0</v>
      </c>
      <c r="Q15" s="13">
        <v>0</v>
      </c>
      <c r="R15" s="13">
        <v>0</v>
      </c>
      <c r="S15" s="13">
        <v>0</v>
      </c>
      <c r="T15" s="13">
        <v>39</v>
      </c>
      <c r="U15" s="13">
        <v>0</v>
      </c>
      <c r="V15" s="13">
        <v>0</v>
      </c>
      <c r="W15" s="13">
        <v>0</v>
      </c>
      <c r="X15" s="13">
        <v>0</v>
      </c>
      <c r="Y15" s="13">
        <v>0</v>
      </c>
      <c r="Z15" s="15">
        <v>0</v>
      </c>
      <c r="AA15" s="14">
        <v>35</v>
      </c>
      <c r="AB15" s="13">
        <v>3</v>
      </c>
      <c r="AC15" s="13">
        <v>1</v>
      </c>
      <c r="AD15" s="13">
        <v>0</v>
      </c>
      <c r="AE15" s="13">
        <v>1</v>
      </c>
      <c r="AF15" s="15">
        <v>2</v>
      </c>
      <c r="AG15" s="14">
        <v>18</v>
      </c>
      <c r="AH15" s="13">
        <v>21</v>
      </c>
      <c r="AI15" s="13">
        <v>7</v>
      </c>
      <c r="AJ15" s="13">
        <v>11</v>
      </c>
      <c r="AK15" s="13">
        <v>9</v>
      </c>
      <c r="AL15" s="15">
        <v>12</v>
      </c>
      <c r="AM15" s="14">
        <v>39</v>
      </c>
      <c r="AN15" s="15">
        <v>0</v>
      </c>
    </row>
    <row r="16" spans="1:40" ht="15" customHeight="1" x14ac:dyDescent="0.3">
      <c r="A16" s="2" t="s">
        <v>329</v>
      </c>
      <c r="B16" s="9"/>
      <c r="C16" s="16">
        <v>0.28000000000000003</v>
      </c>
      <c r="D16" s="17">
        <v>0.3</v>
      </c>
      <c r="E16" s="18">
        <v>0.25</v>
      </c>
      <c r="F16" s="17">
        <v>0</v>
      </c>
      <c r="G16" s="16">
        <v>0.26</v>
      </c>
      <c r="H16" s="16">
        <v>0.18</v>
      </c>
      <c r="I16" s="16">
        <v>0.35</v>
      </c>
      <c r="J16" s="16">
        <v>0.37</v>
      </c>
      <c r="K16" s="16">
        <v>0.27</v>
      </c>
      <c r="L16" s="16">
        <v>0.18</v>
      </c>
      <c r="M16" s="16">
        <v>0.27</v>
      </c>
      <c r="N16" s="18">
        <v>0.31</v>
      </c>
      <c r="O16" s="17">
        <v>0</v>
      </c>
      <c r="P16" s="16">
        <v>0</v>
      </c>
      <c r="Q16" s="16">
        <v>0</v>
      </c>
      <c r="R16" s="16">
        <v>0</v>
      </c>
      <c r="S16" s="16">
        <v>0</v>
      </c>
      <c r="T16" s="16">
        <v>0.28000000000000003</v>
      </c>
      <c r="U16" s="16">
        <v>0</v>
      </c>
      <c r="V16" s="16">
        <v>0</v>
      </c>
      <c r="W16" s="16">
        <v>0</v>
      </c>
      <c r="X16" s="16">
        <v>0</v>
      </c>
      <c r="Y16" s="16">
        <v>0</v>
      </c>
      <c r="Z16" s="18">
        <v>0</v>
      </c>
      <c r="AA16" s="17">
        <v>0.26</v>
      </c>
      <c r="AB16" s="16">
        <v>0.56000000000000005</v>
      </c>
      <c r="AC16" s="16">
        <v>0.45</v>
      </c>
      <c r="AD16" s="16">
        <v>0</v>
      </c>
      <c r="AE16" s="16">
        <v>1</v>
      </c>
      <c r="AF16" s="18">
        <v>0.51</v>
      </c>
      <c r="AG16" s="17">
        <v>0.28999999999999998</v>
      </c>
      <c r="AH16" s="16">
        <v>0.27</v>
      </c>
      <c r="AI16" s="16">
        <v>0.23</v>
      </c>
      <c r="AJ16" s="16">
        <v>0.36</v>
      </c>
      <c r="AK16" s="16">
        <v>0.27</v>
      </c>
      <c r="AL16" s="18">
        <v>0.27</v>
      </c>
      <c r="AM16" s="17">
        <v>0.28000000000000003</v>
      </c>
      <c r="AN16" s="18">
        <v>0</v>
      </c>
    </row>
    <row r="17" spans="1:40" ht="15" customHeight="1" x14ac:dyDescent="0.3">
      <c r="A17" s="2" t="s">
        <v>329</v>
      </c>
      <c r="B17" s="9" t="s">
        <v>940</v>
      </c>
      <c r="C17" s="13">
        <v>13</v>
      </c>
      <c r="D17" s="14">
        <v>8</v>
      </c>
      <c r="E17" s="15">
        <v>5</v>
      </c>
      <c r="F17" s="14">
        <v>2</v>
      </c>
      <c r="G17" s="13">
        <v>1</v>
      </c>
      <c r="H17" s="13">
        <v>1</v>
      </c>
      <c r="I17" s="13">
        <v>3</v>
      </c>
      <c r="J17" s="13">
        <v>2</v>
      </c>
      <c r="K17" s="13">
        <v>4</v>
      </c>
      <c r="L17" s="13">
        <v>3</v>
      </c>
      <c r="M17" s="13">
        <v>4</v>
      </c>
      <c r="N17" s="15">
        <v>6</v>
      </c>
      <c r="O17" s="14">
        <v>0</v>
      </c>
      <c r="P17" s="13">
        <v>0</v>
      </c>
      <c r="Q17" s="13">
        <v>0</v>
      </c>
      <c r="R17" s="13">
        <v>0</v>
      </c>
      <c r="S17" s="13">
        <v>0</v>
      </c>
      <c r="T17" s="13">
        <v>13</v>
      </c>
      <c r="U17" s="13">
        <v>0</v>
      </c>
      <c r="V17" s="13">
        <v>0</v>
      </c>
      <c r="W17" s="13">
        <v>0</v>
      </c>
      <c r="X17" s="13">
        <v>0</v>
      </c>
      <c r="Y17" s="13">
        <v>0</v>
      </c>
      <c r="Z17" s="15">
        <v>0</v>
      </c>
      <c r="AA17" s="14">
        <v>13</v>
      </c>
      <c r="AB17" s="13">
        <v>0</v>
      </c>
      <c r="AC17" s="13">
        <v>0</v>
      </c>
      <c r="AD17" s="13">
        <v>0</v>
      </c>
      <c r="AE17" s="13">
        <v>0</v>
      </c>
      <c r="AF17" s="15">
        <v>0</v>
      </c>
      <c r="AG17" s="14">
        <v>4</v>
      </c>
      <c r="AH17" s="13">
        <v>9</v>
      </c>
      <c r="AI17" s="13">
        <v>1</v>
      </c>
      <c r="AJ17" s="13">
        <v>3</v>
      </c>
      <c r="AK17" s="13">
        <v>4</v>
      </c>
      <c r="AL17" s="15">
        <v>5</v>
      </c>
      <c r="AM17" s="14">
        <v>13</v>
      </c>
      <c r="AN17" s="15">
        <v>0</v>
      </c>
    </row>
    <row r="18" spans="1:40" ht="15" customHeight="1" x14ac:dyDescent="0.3">
      <c r="A18" s="2" t="s">
        <v>329</v>
      </c>
      <c r="B18" s="9"/>
      <c r="C18" s="16">
        <v>0.09</v>
      </c>
      <c r="D18" s="17">
        <v>0.11</v>
      </c>
      <c r="E18" s="18">
        <v>0.08</v>
      </c>
      <c r="F18" s="17">
        <v>0.31</v>
      </c>
      <c r="G18" s="16">
        <v>7.0000000000000007E-2</v>
      </c>
      <c r="H18" s="16">
        <v>0.05</v>
      </c>
      <c r="I18" s="16">
        <v>0.15</v>
      </c>
      <c r="J18" s="16">
        <v>0.06</v>
      </c>
      <c r="K18" s="16">
        <v>0.09</v>
      </c>
      <c r="L18" s="16">
        <v>0.14000000000000001</v>
      </c>
      <c r="M18" s="16">
        <v>0.1</v>
      </c>
      <c r="N18" s="18">
        <v>0.08</v>
      </c>
      <c r="O18" s="17">
        <v>0</v>
      </c>
      <c r="P18" s="16">
        <v>0</v>
      </c>
      <c r="Q18" s="16">
        <v>0</v>
      </c>
      <c r="R18" s="16">
        <v>0</v>
      </c>
      <c r="S18" s="16">
        <v>0</v>
      </c>
      <c r="T18" s="16">
        <v>0.09</v>
      </c>
      <c r="U18" s="16">
        <v>0</v>
      </c>
      <c r="V18" s="16">
        <v>0</v>
      </c>
      <c r="W18" s="16">
        <v>0</v>
      </c>
      <c r="X18" s="16">
        <v>0</v>
      </c>
      <c r="Y18" s="16">
        <v>0</v>
      </c>
      <c r="Z18" s="18">
        <v>0</v>
      </c>
      <c r="AA18" s="17">
        <v>0.1</v>
      </c>
      <c r="AB18" s="16">
        <v>0</v>
      </c>
      <c r="AC18" s="16">
        <v>0</v>
      </c>
      <c r="AD18" s="16">
        <v>0</v>
      </c>
      <c r="AE18" s="16">
        <v>0</v>
      </c>
      <c r="AF18" s="18">
        <v>0</v>
      </c>
      <c r="AG18" s="17">
        <v>0.06</v>
      </c>
      <c r="AH18" s="16">
        <v>0.12</v>
      </c>
      <c r="AI18" s="16">
        <v>0.03</v>
      </c>
      <c r="AJ18" s="16">
        <v>0.1</v>
      </c>
      <c r="AK18" s="16">
        <v>0.12</v>
      </c>
      <c r="AL18" s="18">
        <v>0.12</v>
      </c>
      <c r="AM18" s="17">
        <v>0.09</v>
      </c>
      <c r="AN18" s="18">
        <v>0</v>
      </c>
    </row>
    <row r="19" spans="1:40" ht="15" customHeight="1" x14ac:dyDescent="0.3">
      <c r="A19" s="2" t="s">
        <v>329</v>
      </c>
      <c r="B19" s="9" t="s">
        <v>950</v>
      </c>
      <c r="C19" s="13">
        <v>8</v>
      </c>
      <c r="D19" s="14">
        <v>5</v>
      </c>
      <c r="E19" s="15">
        <v>3</v>
      </c>
      <c r="F19" s="14">
        <v>1</v>
      </c>
      <c r="G19" s="13">
        <v>0</v>
      </c>
      <c r="H19" s="13">
        <v>2</v>
      </c>
      <c r="I19" s="13">
        <v>1</v>
      </c>
      <c r="J19" s="13">
        <v>2</v>
      </c>
      <c r="K19" s="13">
        <v>2</v>
      </c>
      <c r="L19" s="13">
        <v>1</v>
      </c>
      <c r="M19" s="13">
        <v>3</v>
      </c>
      <c r="N19" s="15">
        <v>4</v>
      </c>
      <c r="O19" s="14">
        <v>0</v>
      </c>
      <c r="P19" s="13">
        <v>0</v>
      </c>
      <c r="Q19" s="13">
        <v>0</v>
      </c>
      <c r="R19" s="13">
        <v>0</v>
      </c>
      <c r="S19" s="13">
        <v>0</v>
      </c>
      <c r="T19" s="13">
        <v>8</v>
      </c>
      <c r="U19" s="13">
        <v>0</v>
      </c>
      <c r="V19" s="13">
        <v>0</v>
      </c>
      <c r="W19" s="13">
        <v>0</v>
      </c>
      <c r="X19" s="13">
        <v>0</v>
      </c>
      <c r="Y19" s="13">
        <v>0</v>
      </c>
      <c r="Z19" s="15">
        <v>0</v>
      </c>
      <c r="AA19" s="14">
        <v>8</v>
      </c>
      <c r="AB19" s="13">
        <v>0</v>
      </c>
      <c r="AC19" s="13">
        <v>0</v>
      </c>
      <c r="AD19" s="13">
        <v>0</v>
      </c>
      <c r="AE19" s="13">
        <v>0</v>
      </c>
      <c r="AF19" s="15">
        <v>0</v>
      </c>
      <c r="AG19" s="14">
        <v>4</v>
      </c>
      <c r="AH19" s="13">
        <v>4</v>
      </c>
      <c r="AI19" s="13">
        <v>1</v>
      </c>
      <c r="AJ19" s="13">
        <v>3</v>
      </c>
      <c r="AK19" s="13">
        <v>2</v>
      </c>
      <c r="AL19" s="15">
        <v>2</v>
      </c>
      <c r="AM19" s="14">
        <v>8</v>
      </c>
      <c r="AN19" s="15">
        <v>0</v>
      </c>
    </row>
    <row r="20" spans="1:40" ht="15" customHeight="1" x14ac:dyDescent="0.3">
      <c r="A20" s="2" t="s">
        <v>329</v>
      </c>
      <c r="B20" s="9"/>
      <c r="C20" s="16">
        <v>0.06</v>
      </c>
      <c r="D20" s="17">
        <v>0.06</v>
      </c>
      <c r="E20" s="18">
        <v>0.05</v>
      </c>
      <c r="F20" s="17">
        <v>0.14000000000000001</v>
      </c>
      <c r="G20" s="16">
        <v>0</v>
      </c>
      <c r="H20" s="16">
        <v>0.09</v>
      </c>
      <c r="I20" s="16">
        <v>0.05</v>
      </c>
      <c r="J20" s="16">
        <v>0.05</v>
      </c>
      <c r="K20" s="16">
        <v>0.05</v>
      </c>
      <c r="L20" s="16">
        <v>0.04</v>
      </c>
      <c r="M20" s="16">
        <v>7.0000000000000007E-2</v>
      </c>
      <c r="N20" s="18">
        <v>0.05</v>
      </c>
      <c r="O20" s="17">
        <v>0</v>
      </c>
      <c r="P20" s="16">
        <v>0</v>
      </c>
      <c r="Q20" s="16">
        <v>0</v>
      </c>
      <c r="R20" s="16">
        <v>0</v>
      </c>
      <c r="S20" s="16">
        <v>0</v>
      </c>
      <c r="T20" s="16">
        <v>0.06</v>
      </c>
      <c r="U20" s="16">
        <v>0</v>
      </c>
      <c r="V20" s="16">
        <v>0</v>
      </c>
      <c r="W20" s="16">
        <v>0</v>
      </c>
      <c r="X20" s="16">
        <v>0</v>
      </c>
      <c r="Y20" s="16">
        <v>0</v>
      </c>
      <c r="Z20" s="18">
        <v>0</v>
      </c>
      <c r="AA20" s="17">
        <v>0.06</v>
      </c>
      <c r="AB20" s="16">
        <v>0</v>
      </c>
      <c r="AC20" s="16">
        <v>0</v>
      </c>
      <c r="AD20" s="16">
        <v>0</v>
      </c>
      <c r="AE20" s="16">
        <v>0</v>
      </c>
      <c r="AF20" s="18">
        <v>0</v>
      </c>
      <c r="AG20" s="17">
        <v>0.06</v>
      </c>
      <c r="AH20" s="16">
        <v>0.05</v>
      </c>
      <c r="AI20" s="16">
        <v>0.03</v>
      </c>
      <c r="AJ20" s="16">
        <v>0.1</v>
      </c>
      <c r="AK20" s="16">
        <v>0.06</v>
      </c>
      <c r="AL20" s="18">
        <v>0.04</v>
      </c>
      <c r="AM20" s="17">
        <v>0.06</v>
      </c>
      <c r="AN20" s="18">
        <v>0</v>
      </c>
    </row>
    <row r="21" spans="1:40" ht="15" customHeight="1" x14ac:dyDescent="0.3">
      <c r="A21" s="2" t="s">
        <v>329</v>
      </c>
      <c r="B21" s="9" t="s">
        <v>774</v>
      </c>
      <c r="C21" s="13">
        <v>6</v>
      </c>
      <c r="D21" s="14">
        <v>2</v>
      </c>
      <c r="E21" s="15">
        <v>4</v>
      </c>
      <c r="F21" s="14">
        <v>0</v>
      </c>
      <c r="G21" s="13">
        <v>0</v>
      </c>
      <c r="H21" s="13">
        <v>1</v>
      </c>
      <c r="I21" s="13">
        <v>0</v>
      </c>
      <c r="J21" s="13">
        <v>1</v>
      </c>
      <c r="K21" s="13">
        <v>4</v>
      </c>
      <c r="L21" s="13">
        <v>0</v>
      </c>
      <c r="M21" s="13">
        <v>1</v>
      </c>
      <c r="N21" s="15">
        <v>5</v>
      </c>
      <c r="O21" s="14">
        <v>0</v>
      </c>
      <c r="P21" s="13">
        <v>0</v>
      </c>
      <c r="Q21" s="13">
        <v>0</v>
      </c>
      <c r="R21" s="13">
        <v>0</v>
      </c>
      <c r="S21" s="13">
        <v>0</v>
      </c>
      <c r="T21" s="13">
        <v>6</v>
      </c>
      <c r="U21" s="13">
        <v>0</v>
      </c>
      <c r="V21" s="13">
        <v>0</v>
      </c>
      <c r="W21" s="13">
        <v>0</v>
      </c>
      <c r="X21" s="13">
        <v>0</v>
      </c>
      <c r="Y21" s="13">
        <v>0</v>
      </c>
      <c r="Z21" s="15">
        <v>0</v>
      </c>
      <c r="AA21" s="14">
        <v>6</v>
      </c>
      <c r="AB21" s="13">
        <v>0</v>
      </c>
      <c r="AC21" s="13">
        <v>0</v>
      </c>
      <c r="AD21" s="13">
        <v>0</v>
      </c>
      <c r="AE21" s="13">
        <v>0</v>
      </c>
      <c r="AF21" s="15">
        <v>0</v>
      </c>
      <c r="AG21" s="14">
        <v>2</v>
      </c>
      <c r="AH21" s="13">
        <v>4</v>
      </c>
      <c r="AI21" s="13">
        <v>1</v>
      </c>
      <c r="AJ21" s="13">
        <v>1</v>
      </c>
      <c r="AK21" s="13">
        <v>1</v>
      </c>
      <c r="AL21" s="15">
        <v>3</v>
      </c>
      <c r="AM21" s="14">
        <v>6</v>
      </c>
      <c r="AN21" s="15">
        <v>0</v>
      </c>
    </row>
    <row r="22" spans="1:40" ht="15" customHeight="1" x14ac:dyDescent="0.3">
      <c r="A22" s="2" t="s">
        <v>329</v>
      </c>
      <c r="B22" s="9"/>
      <c r="C22" s="16">
        <v>0.04</v>
      </c>
      <c r="D22" s="17">
        <v>0.03</v>
      </c>
      <c r="E22" s="18">
        <v>0.06</v>
      </c>
      <c r="F22" s="17">
        <v>0</v>
      </c>
      <c r="G22" s="16">
        <v>0</v>
      </c>
      <c r="H22" s="16">
        <v>0.04</v>
      </c>
      <c r="I22" s="16">
        <v>0</v>
      </c>
      <c r="J22" s="16">
        <v>0.03</v>
      </c>
      <c r="K22" s="20">
        <v>0.09</v>
      </c>
      <c r="L22" s="16">
        <v>0</v>
      </c>
      <c r="M22" s="16">
        <v>0.02</v>
      </c>
      <c r="N22" s="18">
        <v>7.0000000000000007E-2</v>
      </c>
      <c r="O22" s="17">
        <v>0</v>
      </c>
      <c r="P22" s="16">
        <v>0</v>
      </c>
      <c r="Q22" s="16">
        <v>0</v>
      </c>
      <c r="R22" s="16">
        <v>0</v>
      </c>
      <c r="S22" s="16">
        <v>0</v>
      </c>
      <c r="T22" s="16">
        <v>0.04</v>
      </c>
      <c r="U22" s="16">
        <v>0</v>
      </c>
      <c r="V22" s="16">
        <v>0</v>
      </c>
      <c r="W22" s="16">
        <v>0</v>
      </c>
      <c r="X22" s="16">
        <v>0</v>
      </c>
      <c r="Y22" s="16">
        <v>0</v>
      </c>
      <c r="Z22" s="18">
        <v>0</v>
      </c>
      <c r="AA22" s="17">
        <v>0.04</v>
      </c>
      <c r="AB22" s="16">
        <v>0</v>
      </c>
      <c r="AC22" s="16">
        <v>0</v>
      </c>
      <c r="AD22" s="16">
        <v>0</v>
      </c>
      <c r="AE22" s="16">
        <v>0</v>
      </c>
      <c r="AF22" s="18">
        <v>0</v>
      </c>
      <c r="AG22" s="17">
        <v>0.03</v>
      </c>
      <c r="AH22" s="16">
        <v>0.05</v>
      </c>
      <c r="AI22" s="16">
        <v>0.03</v>
      </c>
      <c r="AJ22" s="16">
        <v>0.04</v>
      </c>
      <c r="AK22" s="16">
        <v>0.03</v>
      </c>
      <c r="AL22" s="18">
        <v>7.0000000000000007E-2</v>
      </c>
      <c r="AM22" s="17">
        <v>0.04</v>
      </c>
      <c r="AN22" s="18">
        <v>0</v>
      </c>
    </row>
    <row r="23" spans="1:40" ht="15" customHeight="1" x14ac:dyDescent="0.3">
      <c r="A23" s="2" t="s">
        <v>329</v>
      </c>
      <c r="B23" s="9" t="s">
        <v>960</v>
      </c>
      <c r="C23" s="13">
        <v>74</v>
      </c>
      <c r="D23" s="14">
        <v>36</v>
      </c>
      <c r="E23" s="15">
        <v>38</v>
      </c>
      <c r="F23" s="14">
        <v>4</v>
      </c>
      <c r="G23" s="13">
        <v>10</v>
      </c>
      <c r="H23" s="13">
        <v>12</v>
      </c>
      <c r="I23" s="13">
        <v>10</v>
      </c>
      <c r="J23" s="13">
        <v>16</v>
      </c>
      <c r="K23" s="13">
        <v>22</v>
      </c>
      <c r="L23" s="13">
        <v>14</v>
      </c>
      <c r="M23" s="13">
        <v>22</v>
      </c>
      <c r="N23" s="15">
        <v>38</v>
      </c>
      <c r="O23" s="14">
        <v>0</v>
      </c>
      <c r="P23" s="13">
        <v>0</v>
      </c>
      <c r="Q23" s="13">
        <v>0</v>
      </c>
      <c r="R23" s="13">
        <v>0</v>
      </c>
      <c r="S23" s="13">
        <v>0</v>
      </c>
      <c r="T23" s="13">
        <v>74</v>
      </c>
      <c r="U23" s="13">
        <v>0</v>
      </c>
      <c r="V23" s="13">
        <v>0</v>
      </c>
      <c r="W23" s="13">
        <v>0</v>
      </c>
      <c r="X23" s="13">
        <v>0</v>
      </c>
      <c r="Y23" s="13">
        <v>0</v>
      </c>
      <c r="Z23" s="15">
        <v>0</v>
      </c>
      <c r="AA23" s="14">
        <v>71</v>
      </c>
      <c r="AB23" s="13">
        <v>3</v>
      </c>
      <c r="AC23" s="13">
        <v>1</v>
      </c>
      <c r="AD23" s="13">
        <v>0</v>
      </c>
      <c r="AE23" s="13">
        <v>0</v>
      </c>
      <c r="AF23" s="15">
        <v>2</v>
      </c>
      <c r="AG23" s="14">
        <v>33</v>
      </c>
      <c r="AH23" s="13">
        <v>41</v>
      </c>
      <c r="AI23" s="13">
        <v>21</v>
      </c>
      <c r="AJ23" s="13">
        <v>12</v>
      </c>
      <c r="AK23" s="13">
        <v>19</v>
      </c>
      <c r="AL23" s="15">
        <v>22</v>
      </c>
      <c r="AM23" s="14">
        <v>74</v>
      </c>
      <c r="AN23" s="15">
        <v>0</v>
      </c>
    </row>
    <row r="24" spans="1:40" ht="15" customHeight="1" x14ac:dyDescent="0.3">
      <c r="A24" s="2" t="s">
        <v>329</v>
      </c>
      <c r="B24" s="9"/>
      <c r="C24" s="16">
        <v>0.53</v>
      </c>
      <c r="D24" s="17">
        <v>0.5</v>
      </c>
      <c r="E24" s="18">
        <v>0.56000000000000005</v>
      </c>
      <c r="F24" s="17">
        <v>0.55000000000000004</v>
      </c>
      <c r="G24" s="16">
        <v>0.68</v>
      </c>
      <c r="H24" s="16">
        <v>0.64</v>
      </c>
      <c r="I24" s="16">
        <v>0.45</v>
      </c>
      <c r="J24" s="16">
        <v>0.49</v>
      </c>
      <c r="K24" s="16">
        <v>0.5</v>
      </c>
      <c r="L24" s="16">
        <v>0.64</v>
      </c>
      <c r="M24" s="16">
        <v>0.54</v>
      </c>
      <c r="N24" s="18">
        <v>0.5</v>
      </c>
      <c r="O24" s="17">
        <v>0</v>
      </c>
      <c r="P24" s="16">
        <v>0</v>
      </c>
      <c r="Q24" s="16">
        <v>0</v>
      </c>
      <c r="R24" s="16">
        <v>0</v>
      </c>
      <c r="S24" s="16">
        <v>0</v>
      </c>
      <c r="T24" s="16">
        <v>0.53</v>
      </c>
      <c r="U24" s="16">
        <v>0</v>
      </c>
      <c r="V24" s="16">
        <v>0</v>
      </c>
      <c r="W24" s="16">
        <v>0</v>
      </c>
      <c r="X24" s="16">
        <v>0</v>
      </c>
      <c r="Y24" s="16">
        <v>0</v>
      </c>
      <c r="Z24" s="18">
        <v>0</v>
      </c>
      <c r="AA24" s="17">
        <v>0.53</v>
      </c>
      <c r="AB24" s="16">
        <v>0.44</v>
      </c>
      <c r="AC24" s="16">
        <v>0.55000000000000004</v>
      </c>
      <c r="AD24" s="16">
        <v>0</v>
      </c>
      <c r="AE24" s="16">
        <v>0</v>
      </c>
      <c r="AF24" s="18">
        <v>0.49</v>
      </c>
      <c r="AG24" s="17">
        <v>0.55000000000000004</v>
      </c>
      <c r="AH24" s="16">
        <v>0.52</v>
      </c>
      <c r="AI24" s="20">
        <v>0.69</v>
      </c>
      <c r="AJ24" s="16">
        <v>0.41</v>
      </c>
      <c r="AK24" s="16">
        <v>0.52</v>
      </c>
      <c r="AL24" s="18">
        <v>0.51</v>
      </c>
      <c r="AM24" s="17">
        <v>0.53</v>
      </c>
      <c r="AN24" s="18">
        <v>0</v>
      </c>
    </row>
    <row r="25" spans="1:40" ht="15" customHeight="1" x14ac:dyDescent="0.3">
      <c r="A25" s="2" t="s">
        <v>329</v>
      </c>
      <c r="B25" s="9" t="s">
        <v>970</v>
      </c>
      <c r="C25" s="13">
        <v>21</v>
      </c>
      <c r="D25" s="14">
        <v>12</v>
      </c>
      <c r="E25" s="15">
        <v>8</v>
      </c>
      <c r="F25" s="14">
        <v>3</v>
      </c>
      <c r="G25" s="13">
        <v>1</v>
      </c>
      <c r="H25" s="13">
        <v>3</v>
      </c>
      <c r="I25" s="13">
        <v>4</v>
      </c>
      <c r="J25" s="13">
        <v>4</v>
      </c>
      <c r="K25" s="13">
        <v>6</v>
      </c>
      <c r="L25" s="13">
        <v>4</v>
      </c>
      <c r="M25" s="13">
        <v>7</v>
      </c>
      <c r="N25" s="15">
        <v>10</v>
      </c>
      <c r="O25" s="14">
        <v>0</v>
      </c>
      <c r="P25" s="13">
        <v>0</v>
      </c>
      <c r="Q25" s="13">
        <v>0</v>
      </c>
      <c r="R25" s="13">
        <v>0</v>
      </c>
      <c r="S25" s="13">
        <v>0</v>
      </c>
      <c r="T25" s="13">
        <v>21</v>
      </c>
      <c r="U25" s="13">
        <v>0</v>
      </c>
      <c r="V25" s="13">
        <v>0</v>
      </c>
      <c r="W25" s="13">
        <v>0</v>
      </c>
      <c r="X25" s="13">
        <v>0</v>
      </c>
      <c r="Y25" s="13">
        <v>0</v>
      </c>
      <c r="Z25" s="15">
        <v>0</v>
      </c>
      <c r="AA25" s="14">
        <v>21</v>
      </c>
      <c r="AB25" s="13">
        <v>0</v>
      </c>
      <c r="AC25" s="13">
        <v>0</v>
      </c>
      <c r="AD25" s="13">
        <v>0</v>
      </c>
      <c r="AE25" s="13">
        <v>0</v>
      </c>
      <c r="AF25" s="15">
        <v>0</v>
      </c>
      <c r="AG25" s="14">
        <v>7</v>
      </c>
      <c r="AH25" s="13">
        <v>13</v>
      </c>
      <c r="AI25" s="13">
        <v>2</v>
      </c>
      <c r="AJ25" s="13">
        <v>6</v>
      </c>
      <c r="AK25" s="13">
        <v>6</v>
      </c>
      <c r="AL25" s="15">
        <v>7</v>
      </c>
      <c r="AM25" s="14">
        <v>21</v>
      </c>
      <c r="AN25" s="15">
        <v>0</v>
      </c>
    </row>
    <row r="26" spans="1:40" ht="15" customHeight="1" x14ac:dyDescent="0.3">
      <c r="A26" s="2" t="s">
        <v>329</v>
      </c>
      <c r="B26" s="9"/>
      <c r="C26" s="25">
        <v>0.15</v>
      </c>
      <c r="D26" s="26">
        <v>0.17</v>
      </c>
      <c r="E26" s="27">
        <v>0.12</v>
      </c>
      <c r="F26" s="26">
        <v>0.45</v>
      </c>
      <c r="G26" s="25">
        <v>7.0000000000000007E-2</v>
      </c>
      <c r="H26" s="25">
        <v>0.14000000000000001</v>
      </c>
      <c r="I26" s="25">
        <v>0.2</v>
      </c>
      <c r="J26" s="25">
        <v>0.11</v>
      </c>
      <c r="K26" s="25">
        <v>0.14000000000000001</v>
      </c>
      <c r="L26" s="25">
        <v>0.18</v>
      </c>
      <c r="M26" s="25">
        <v>0.17</v>
      </c>
      <c r="N26" s="27">
        <v>0.13</v>
      </c>
      <c r="O26" s="26">
        <v>0</v>
      </c>
      <c r="P26" s="25">
        <v>0</v>
      </c>
      <c r="Q26" s="25">
        <v>0</v>
      </c>
      <c r="R26" s="25">
        <v>0</v>
      </c>
      <c r="S26" s="25">
        <v>0</v>
      </c>
      <c r="T26" s="25">
        <v>0.15</v>
      </c>
      <c r="U26" s="25">
        <v>0</v>
      </c>
      <c r="V26" s="25">
        <v>0</v>
      </c>
      <c r="W26" s="25">
        <v>0</v>
      </c>
      <c r="X26" s="25">
        <v>0</v>
      </c>
      <c r="Y26" s="25">
        <v>0</v>
      </c>
      <c r="Z26" s="27">
        <v>0</v>
      </c>
      <c r="AA26" s="26">
        <v>0.16</v>
      </c>
      <c r="AB26" s="25">
        <v>0</v>
      </c>
      <c r="AC26" s="25">
        <v>0</v>
      </c>
      <c r="AD26" s="25">
        <v>0</v>
      </c>
      <c r="AE26" s="25">
        <v>0</v>
      </c>
      <c r="AF26" s="27">
        <v>0</v>
      </c>
      <c r="AG26" s="26">
        <v>0.12</v>
      </c>
      <c r="AH26" s="25">
        <v>0.17</v>
      </c>
      <c r="AI26" s="25">
        <v>0.05</v>
      </c>
      <c r="AJ26" s="25">
        <v>0.19</v>
      </c>
      <c r="AK26" s="25">
        <v>0.18</v>
      </c>
      <c r="AL26" s="27">
        <v>0.16</v>
      </c>
      <c r="AM26" s="26">
        <v>0.15</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9000-000000000000}"/>
  </hyperlinks>
  <pageMargins left="0.7" right="0.7" top="0.75" bottom="0.75" header="0.3" footer="0.3"/>
  <headerFooter>
    <oddHeader>&amp;L&amp;"Aptos"&amp;12&amp;K000000 Classification: CONFIDENTIAL&amp;1#_x000D_</oddHeader>
  </headerFooter>
</worksheet>
</file>

<file path=xl/worksheets/sheet1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100-000000000000}">
  <dimension ref="A1:AN37"/>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1553</v>
      </c>
    </row>
    <row r="4" spans="1:40" x14ac:dyDescent="0.3">
      <c r="A4" s="2" t="s">
        <v>329</v>
      </c>
      <c r="B4" s="2" t="s">
        <v>1554</v>
      </c>
    </row>
    <row r="5" spans="1:40" x14ac:dyDescent="0.3">
      <c r="A5" s="2" t="s">
        <v>329</v>
      </c>
      <c r="B5" s="2" t="s">
        <v>43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467</v>
      </c>
      <c r="M8" s="12" t="s">
        <v>386</v>
      </c>
      <c r="N8" s="11" t="s">
        <v>385</v>
      </c>
      <c r="O8" s="10" t="s">
        <v>462</v>
      </c>
      <c r="P8" s="12" t="s">
        <v>378</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464</v>
      </c>
      <c r="AJ8" s="12" t="s">
        <v>465</v>
      </c>
      <c r="AK8" s="12" t="s">
        <v>466</v>
      </c>
      <c r="AL8" s="11" t="s">
        <v>390</v>
      </c>
      <c r="AM8" s="10" t="s">
        <v>377</v>
      </c>
      <c r="AN8" s="11" t="s">
        <v>463</v>
      </c>
    </row>
    <row r="9" spans="1:40" ht="15" customHeight="1" x14ac:dyDescent="0.3">
      <c r="A9" s="2" t="s">
        <v>329</v>
      </c>
      <c r="B9" s="9" t="s">
        <v>391</v>
      </c>
      <c r="C9" s="13">
        <v>311</v>
      </c>
      <c r="D9" s="14">
        <v>156</v>
      </c>
      <c r="E9" s="15">
        <v>154</v>
      </c>
      <c r="F9" s="14">
        <v>32</v>
      </c>
      <c r="G9" s="13">
        <v>29</v>
      </c>
      <c r="H9" s="13">
        <v>32</v>
      </c>
      <c r="I9" s="13">
        <v>46</v>
      </c>
      <c r="J9" s="13">
        <v>75</v>
      </c>
      <c r="K9" s="13">
        <v>97</v>
      </c>
      <c r="L9" s="13">
        <v>61</v>
      </c>
      <c r="M9" s="13">
        <v>78</v>
      </c>
      <c r="N9" s="15">
        <v>172</v>
      </c>
      <c r="O9" s="14">
        <v>0</v>
      </c>
      <c r="P9" s="13">
        <v>311</v>
      </c>
      <c r="Q9" s="13">
        <v>0</v>
      </c>
      <c r="R9" s="13">
        <v>0</v>
      </c>
      <c r="S9" s="13">
        <v>0</v>
      </c>
      <c r="T9" s="13">
        <v>0</v>
      </c>
      <c r="U9" s="13">
        <v>0</v>
      </c>
      <c r="V9" s="13">
        <v>0</v>
      </c>
      <c r="W9" s="13">
        <v>0</v>
      </c>
      <c r="X9" s="13">
        <v>0</v>
      </c>
      <c r="Y9" s="13">
        <v>0</v>
      </c>
      <c r="Z9" s="15">
        <v>0</v>
      </c>
      <c r="AA9" s="14">
        <v>305</v>
      </c>
      <c r="AB9" s="13">
        <v>6</v>
      </c>
      <c r="AC9" s="13">
        <v>1</v>
      </c>
      <c r="AD9" s="13">
        <v>5</v>
      </c>
      <c r="AE9" s="13">
        <v>0</v>
      </c>
      <c r="AF9" s="15">
        <v>0</v>
      </c>
      <c r="AG9" s="14">
        <v>162</v>
      </c>
      <c r="AH9" s="13">
        <v>149</v>
      </c>
      <c r="AI9" s="13">
        <v>73</v>
      </c>
      <c r="AJ9" s="13">
        <v>89</v>
      </c>
      <c r="AK9" s="13">
        <v>80</v>
      </c>
      <c r="AL9" s="15">
        <v>69</v>
      </c>
      <c r="AM9" s="14">
        <v>311</v>
      </c>
      <c r="AN9" s="15">
        <v>0</v>
      </c>
    </row>
    <row r="10" spans="1:40" ht="15" customHeight="1" x14ac:dyDescent="0.3">
      <c r="A10" s="2" t="s">
        <v>329</v>
      </c>
      <c r="B10" s="9" t="s">
        <v>338</v>
      </c>
      <c r="C10" s="13">
        <v>303</v>
      </c>
      <c r="D10" s="14">
        <v>160</v>
      </c>
      <c r="E10" s="15">
        <v>143</v>
      </c>
      <c r="F10" s="14">
        <v>30</v>
      </c>
      <c r="G10" s="13">
        <v>29</v>
      </c>
      <c r="H10" s="13">
        <v>30</v>
      </c>
      <c r="I10" s="13">
        <v>44</v>
      </c>
      <c r="J10" s="13">
        <v>74</v>
      </c>
      <c r="K10" s="13">
        <v>97</v>
      </c>
      <c r="L10" s="13">
        <v>59</v>
      </c>
      <c r="M10" s="13">
        <v>73</v>
      </c>
      <c r="N10" s="15">
        <v>171</v>
      </c>
      <c r="O10" s="14">
        <v>0</v>
      </c>
      <c r="P10" s="13">
        <v>303</v>
      </c>
      <c r="Q10" s="13">
        <v>0</v>
      </c>
      <c r="R10" s="13">
        <v>0</v>
      </c>
      <c r="S10" s="13">
        <v>0</v>
      </c>
      <c r="T10" s="13">
        <v>0</v>
      </c>
      <c r="U10" s="13">
        <v>0</v>
      </c>
      <c r="V10" s="13">
        <v>0</v>
      </c>
      <c r="W10" s="13">
        <v>0</v>
      </c>
      <c r="X10" s="13">
        <v>0</v>
      </c>
      <c r="Y10" s="13">
        <v>0</v>
      </c>
      <c r="Z10" s="15">
        <v>0</v>
      </c>
      <c r="AA10" s="14">
        <v>297</v>
      </c>
      <c r="AB10" s="13">
        <v>6</v>
      </c>
      <c r="AC10" s="13">
        <v>1</v>
      </c>
      <c r="AD10" s="13">
        <v>5</v>
      </c>
      <c r="AE10" s="13">
        <v>0</v>
      </c>
      <c r="AF10" s="15">
        <v>0</v>
      </c>
      <c r="AG10" s="14">
        <v>161</v>
      </c>
      <c r="AH10" s="13">
        <v>142</v>
      </c>
      <c r="AI10" s="13">
        <v>67</v>
      </c>
      <c r="AJ10" s="13">
        <v>93</v>
      </c>
      <c r="AK10" s="13">
        <v>76</v>
      </c>
      <c r="AL10" s="15">
        <v>66</v>
      </c>
      <c r="AM10" s="14">
        <v>303</v>
      </c>
      <c r="AN10" s="15">
        <v>0</v>
      </c>
    </row>
    <row r="11" spans="1:40" ht="15" customHeight="1" x14ac:dyDescent="0.3">
      <c r="A11" s="2" t="s">
        <v>329</v>
      </c>
      <c r="B11" s="9" t="s">
        <v>909</v>
      </c>
      <c r="C11" s="13">
        <v>57</v>
      </c>
      <c r="D11" s="14">
        <v>36</v>
      </c>
      <c r="E11" s="15">
        <v>21</v>
      </c>
      <c r="F11" s="14">
        <v>10</v>
      </c>
      <c r="G11" s="13">
        <v>1</v>
      </c>
      <c r="H11" s="13">
        <v>4</v>
      </c>
      <c r="I11" s="13">
        <v>10</v>
      </c>
      <c r="J11" s="13">
        <v>10</v>
      </c>
      <c r="K11" s="13">
        <v>22</v>
      </c>
      <c r="L11" s="13">
        <v>12</v>
      </c>
      <c r="M11" s="13">
        <v>14</v>
      </c>
      <c r="N11" s="15">
        <v>31</v>
      </c>
      <c r="O11" s="14">
        <v>0</v>
      </c>
      <c r="P11" s="13">
        <v>57</v>
      </c>
      <c r="Q11" s="13">
        <v>0</v>
      </c>
      <c r="R11" s="13">
        <v>0</v>
      </c>
      <c r="S11" s="13">
        <v>0</v>
      </c>
      <c r="T11" s="13">
        <v>0</v>
      </c>
      <c r="U11" s="13">
        <v>0</v>
      </c>
      <c r="V11" s="13">
        <v>0</v>
      </c>
      <c r="W11" s="13">
        <v>0</v>
      </c>
      <c r="X11" s="13">
        <v>0</v>
      </c>
      <c r="Y11" s="13">
        <v>0</v>
      </c>
      <c r="Z11" s="15">
        <v>0</v>
      </c>
      <c r="AA11" s="14">
        <v>55</v>
      </c>
      <c r="AB11" s="13">
        <v>2</v>
      </c>
      <c r="AC11" s="13">
        <v>1</v>
      </c>
      <c r="AD11" s="13">
        <v>1</v>
      </c>
      <c r="AE11" s="13">
        <v>0</v>
      </c>
      <c r="AF11" s="15">
        <v>0</v>
      </c>
      <c r="AG11" s="14">
        <v>24</v>
      </c>
      <c r="AH11" s="13">
        <v>33</v>
      </c>
      <c r="AI11" s="13">
        <v>8</v>
      </c>
      <c r="AJ11" s="13">
        <v>16</v>
      </c>
      <c r="AK11" s="13">
        <v>16</v>
      </c>
      <c r="AL11" s="15">
        <v>17</v>
      </c>
      <c r="AM11" s="14">
        <v>57</v>
      </c>
      <c r="AN11" s="15">
        <v>0</v>
      </c>
    </row>
    <row r="12" spans="1:40" ht="15" customHeight="1" x14ac:dyDescent="0.3">
      <c r="A12" s="2" t="s">
        <v>329</v>
      </c>
      <c r="B12" s="9"/>
      <c r="C12" s="16">
        <v>0.19</v>
      </c>
      <c r="D12" s="17">
        <v>0.22</v>
      </c>
      <c r="E12" s="18">
        <v>0.15</v>
      </c>
      <c r="F12" s="19">
        <v>0.34</v>
      </c>
      <c r="G12" s="16">
        <v>0.04</v>
      </c>
      <c r="H12" s="16">
        <v>0.13</v>
      </c>
      <c r="I12" s="16">
        <v>0.24</v>
      </c>
      <c r="J12" s="16">
        <v>0.13</v>
      </c>
      <c r="K12" s="16">
        <v>0.22</v>
      </c>
      <c r="L12" s="16">
        <v>0.2</v>
      </c>
      <c r="M12" s="16">
        <v>0.19</v>
      </c>
      <c r="N12" s="18">
        <v>0.18</v>
      </c>
      <c r="O12" s="17">
        <v>0</v>
      </c>
      <c r="P12" s="16">
        <v>0.19</v>
      </c>
      <c r="Q12" s="16">
        <v>0</v>
      </c>
      <c r="R12" s="16">
        <v>0</v>
      </c>
      <c r="S12" s="16">
        <v>0</v>
      </c>
      <c r="T12" s="16">
        <v>0</v>
      </c>
      <c r="U12" s="16">
        <v>0</v>
      </c>
      <c r="V12" s="16">
        <v>0</v>
      </c>
      <c r="W12" s="16">
        <v>0</v>
      </c>
      <c r="X12" s="16">
        <v>0</v>
      </c>
      <c r="Y12" s="16">
        <v>0</v>
      </c>
      <c r="Z12" s="18">
        <v>0</v>
      </c>
      <c r="AA12" s="17">
        <v>0.18</v>
      </c>
      <c r="AB12" s="16">
        <v>0.36</v>
      </c>
      <c r="AC12" s="16">
        <v>1</v>
      </c>
      <c r="AD12" s="16">
        <v>0.22</v>
      </c>
      <c r="AE12" s="16">
        <v>0</v>
      </c>
      <c r="AF12" s="18">
        <v>0</v>
      </c>
      <c r="AG12" s="17">
        <v>0.15</v>
      </c>
      <c r="AH12" s="16">
        <v>0.23</v>
      </c>
      <c r="AI12" s="16">
        <v>0.12</v>
      </c>
      <c r="AJ12" s="16">
        <v>0.17</v>
      </c>
      <c r="AK12" s="16">
        <v>0.2</v>
      </c>
      <c r="AL12" s="18">
        <v>0.26</v>
      </c>
      <c r="AM12" s="17">
        <v>0.19</v>
      </c>
      <c r="AN12" s="18">
        <v>0</v>
      </c>
    </row>
    <row r="13" spans="1:40" ht="15" customHeight="1" x14ac:dyDescent="0.3">
      <c r="A13" s="2" t="s">
        <v>329</v>
      </c>
      <c r="B13" s="9"/>
      <c r="D13" s="22"/>
      <c r="E13" s="9"/>
      <c r="F13" s="10" t="s">
        <v>827</v>
      </c>
      <c r="N13" s="9"/>
      <c r="O13" s="22"/>
      <c r="Z13" s="9"/>
      <c r="AA13" s="22"/>
      <c r="AF13" s="9"/>
      <c r="AG13" s="22"/>
      <c r="AL13" s="11" t="s">
        <v>379</v>
      </c>
      <c r="AM13" s="22"/>
      <c r="AN13" s="9"/>
    </row>
    <row r="14" spans="1:40" ht="15" customHeight="1" x14ac:dyDescent="0.3">
      <c r="A14" s="2" t="s">
        <v>329</v>
      </c>
      <c r="B14" s="9" t="s">
        <v>922</v>
      </c>
      <c r="C14" s="13">
        <v>92</v>
      </c>
      <c r="D14" s="14">
        <v>56</v>
      </c>
      <c r="E14" s="15">
        <v>36</v>
      </c>
      <c r="F14" s="14">
        <v>7</v>
      </c>
      <c r="G14" s="13">
        <v>8</v>
      </c>
      <c r="H14" s="13">
        <v>7</v>
      </c>
      <c r="I14" s="13">
        <v>13</v>
      </c>
      <c r="J14" s="13">
        <v>24</v>
      </c>
      <c r="K14" s="13">
        <v>33</v>
      </c>
      <c r="L14" s="13">
        <v>15</v>
      </c>
      <c r="M14" s="13">
        <v>20</v>
      </c>
      <c r="N14" s="15">
        <v>57</v>
      </c>
      <c r="O14" s="14">
        <v>0</v>
      </c>
      <c r="P14" s="13">
        <v>92</v>
      </c>
      <c r="Q14" s="13">
        <v>0</v>
      </c>
      <c r="R14" s="13">
        <v>0</v>
      </c>
      <c r="S14" s="13">
        <v>0</v>
      </c>
      <c r="T14" s="13">
        <v>0</v>
      </c>
      <c r="U14" s="13">
        <v>0</v>
      </c>
      <c r="V14" s="13">
        <v>0</v>
      </c>
      <c r="W14" s="13">
        <v>0</v>
      </c>
      <c r="X14" s="13">
        <v>0</v>
      </c>
      <c r="Y14" s="13">
        <v>0</v>
      </c>
      <c r="Z14" s="15">
        <v>0</v>
      </c>
      <c r="AA14" s="14">
        <v>90</v>
      </c>
      <c r="AB14" s="13">
        <v>3</v>
      </c>
      <c r="AC14" s="13">
        <v>0</v>
      </c>
      <c r="AD14" s="13">
        <v>3</v>
      </c>
      <c r="AE14" s="13">
        <v>0</v>
      </c>
      <c r="AF14" s="15">
        <v>0</v>
      </c>
      <c r="AG14" s="14">
        <v>56</v>
      </c>
      <c r="AH14" s="13">
        <v>37</v>
      </c>
      <c r="AI14" s="13">
        <v>26</v>
      </c>
      <c r="AJ14" s="13">
        <v>30</v>
      </c>
      <c r="AK14" s="13">
        <v>20</v>
      </c>
      <c r="AL14" s="15">
        <v>16</v>
      </c>
      <c r="AM14" s="14">
        <v>92</v>
      </c>
      <c r="AN14" s="15">
        <v>0</v>
      </c>
    </row>
    <row r="15" spans="1:40" ht="15" customHeight="1" x14ac:dyDescent="0.3">
      <c r="A15" s="2" t="s">
        <v>329</v>
      </c>
      <c r="B15" s="9"/>
      <c r="C15" s="16">
        <v>0.3</v>
      </c>
      <c r="D15" s="17">
        <v>0.35</v>
      </c>
      <c r="E15" s="18">
        <v>0.25</v>
      </c>
      <c r="F15" s="17">
        <v>0.25</v>
      </c>
      <c r="G15" s="16">
        <v>0.27</v>
      </c>
      <c r="H15" s="16">
        <v>0.25</v>
      </c>
      <c r="I15" s="16">
        <v>0.28999999999999998</v>
      </c>
      <c r="J15" s="16">
        <v>0.33</v>
      </c>
      <c r="K15" s="16">
        <v>0.34</v>
      </c>
      <c r="L15" s="16">
        <v>0.26</v>
      </c>
      <c r="M15" s="16">
        <v>0.28000000000000003</v>
      </c>
      <c r="N15" s="18">
        <v>0.33</v>
      </c>
      <c r="O15" s="17">
        <v>0</v>
      </c>
      <c r="P15" s="16">
        <v>0.3</v>
      </c>
      <c r="Q15" s="16">
        <v>0</v>
      </c>
      <c r="R15" s="16">
        <v>0</v>
      </c>
      <c r="S15" s="16">
        <v>0</v>
      </c>
      <c r="T15" s="16">
        <v>0</v>
      </c>
      <c r="U15" s="16">
        <v>0</v>
      </c>
      <c r="V15" s="16">
        <v>0</v>
      </c>
      <c r="W15" s="16">
        <v>0</v>
      </c>
      <c r="X15" s="16">
        <v>0</v>
      </c>
      <c r="Y15" s="16">
        <v>0</v>
      </c>
      <c r="Z15" s="18">
        <v>0</v>
      </c>
      <c r="AA15" s="17">
        <v>0.3</v>
      </c>
      <c r="AB15" s="16">
        <v>0.48</v>
      </c>
      <c r="AC15" s="16">
        <v>0</v>
      </c>
      <c r="AD15" s="16">
        <v>0.57999999999999996</v>
      </c>
      <c r="AE15" s="16">
        <v>0</v>
      </c>
      <c r="AF15" s="18">
        <v>0</v>
      </c>
      <c r="AG15" s="17">
        <v>0.35</v>
      </c>
      <c r="AH15" s="16">
        <v>0.26</v>
      </c>
      <c r="AI15" s="16">
        <v>0.39</v>
      </c>
      <c r="AJ15" s="16">
        <v>0.32</v>
      </c>
      <c r="AK15" s="16">
        <v>0.27</v>
      </c>
      <c r="AL15" s="18">
        <v>0.25</v>
      </c>
      <c r="AM15" s="17">
        <v>0.3</v>
      </c>
      <c r="AN15" s="18">
        <v>0</v>
      </c>
    </row>
    <row r="16" spans="1:40" ht="15" customHeight="1" x14ac:dyDescent="0.3">
      <c r="A16" s="2" t="s">
        <v>329</v>
      </c>
      <c r="B16" s="9" t="s">
        <v>930</v>
      </c>
      <c r="C16" s="13">
        <v>93</v>
      </c>
      <c r="D16" s="14">
        <v>42</v>
      </c>
      <c r="E16" s="15">
        <v>51</v>
      </c>
      <c r="F16" s="14">
        <v>2</v>
      </c>
      <c r="G16" s="13">
        <v>11</v>
      </c>
      <c r="H16" s="13">
        <v>8</v>
      </c>
      <c r="I16" s="13">
        <v>9</v>
      </c>
      <c r="J16" s="13">
        <v>27</v>
      </c>
      <c r="K16" s="13">
        <v>35</v>
      </c>
      <c r="L16" s="13">
        <v>13</v>
      </c>
      <c r="M16" s="13">
        <v>18</v>
      </c>
      <c r="N16" s="15">
        <v>62</v>
      </c>
      <c r="O16" s="14">
        <v>0</v>
      </c>
      <c r="P16" s="13">
        <v>93</v>
      </c>
      <c r="Q16" s="13">
        <v>0</v>
      </c>
      <c r="R16" s="13">
        <v>0</v>
      </c>
      <c r="S16" s="13">
        <v>0</v>
      </c>
      <c r="T16" s="13">
        <v>0</v>
      </c>
      <c r="U16" s="13">
        <v>0</v>
      </c>
      <c r="V16" s="13">
        <v>0</v>
      </c>
      <c r="W16" s="13">
        <v>0</v>
      </c>
      <c r="X16" s="13">
        <v>0</v>
      </c>
      <c r="Y16" s="13">
        <v>0</v>
      </c>
      <c r="Z16" s="15">
        <v>0</v>
      </c>
      <c r="AA16" s="14">
        <v>93</v>
      </c>
      <c r="AB16" s="13">
        <v>0</v>
      </c>
      <c r="AC16" s="13">
        <v>0</v>
      </c>
      <c r="AD16" s="13">
        <v>0</v>
      </c>
      <c r="AE16" s="13">
        <v>0</v>
      </c>
      <c r="AF16" s="15">
        <v>0</v>
      </c>
      <c r="AG16" s="14">
        <v>53</v>
      </c>
      <c r="AH16" s="13">
        <v>40</v>
      </c>
      <c r="AI16" s="13">
        <v>21</v>
      </c>
      <c r="AJ16" s="13">
        <v>32</v>
      </c>
      <c r="AK16" s="13">
        <v>22</v>
      </c>
      <c r="AL16" s="15">
        <v>17</v>
      </c>
      <c r="AM16" s="14">
        <v>93</v>
      </c>
      <c r="AN16" s="15">
        <v>0</v>
      </c>
    </row>
    <row r="17" spans="1:40" ht="15" customHeight="1" x14ac:dyDescent="0.3">
      <c r="A17" s="2" t="s">
        <v>329</v>
      </c>
      <c r="B17" s="9"/>
      <c r="C17" s="16">
        <v>0.31</v>
      </c>
      <c r="D17" s="17">
        <v>0.26</v>
      </c>
      <c r="E17" s="18">
        <v>0.36</v>
      </c>
      <c r="F17" s="19">
        <v>0.06</v>
      </c>
      <c r="G17" s="16">
        <v>0.39</v>
      </c>
      <c r="H17" s="16">
        <v>0.28000000000000003</v>
      </c>
      <c r="I17" s="16">
        <v>0.22</v>
      </c>
      <c r="J17" s="16">
        <v>0.36</v>
      </c>
      <c r="K17" s="16">
        <v>0.36</v>
      </c>
      <c r="L17" s="16">
        <v>0.22</v>
      </c>
      <c r="M17" s="16">
        <v>0.24</v>
      </c>
      <c r="N17" s="21">
        <v>0.36</v>
      </c>
      <c r="O17" s="17">
        <v>0</v>
      </c>
      <c r="P17" s="16">
        <v>0.31</v>
      </c>
      <c r="Q17" s="16">
        <v>0</v>
      </c>
      <c r="R17" s="16">
        <v>0</v>
      </c>
      <c r="S17" s="16">
        <v>0</v>
      </c>
      <c r="T17" s="16">
        <v>0</v>
      </c>
      <c r="U17" s="16">
        <v>0</v>
      </c>
      <c r="V17" s="16">
        <v>0</v>
      </c>
      <c r="W17" s="16">
        <v>0</v>
      </c>
      <c r="X17" s="16">
        <v>0</v>
      </c>
      <c r="Y17" s="16">
        <v>0</v>
      </c>
      <c r="Z17" s="18">
        <v>0</v>
      </c>
      <c r="AA17" s="17">
        <v>0.31</v>
      </c>
      <c r="AB17" s="16">
        <v>0</v>
      </c>
      <c r="AC17" s="16">
        <v>0</v>
      </c>
      <c r="AD17" s="16">
        <v>0</v>
      </c>
      <c r="AE17" s="16">
        <v>0</v>
      </c>
      <c r="AF17" s="18">
        <v>0</v>
      </c>
      <c r="AG17" s="17">
        <v>0.33</v>
      </c>
      <c r="AH17" s="16">
        <v>0.28000000000000003</v>
      </c>
      <c r="AI17" s="16">
        <v>0.31</v>
      </c>
      <c r="AJ17" s="16">
        <v>0.34</v>
      </c>
      <c r="AK17" s="16">
        <v>0.28999999999999998</v>
      </c>
      <c r="AL17" s="18">
        <v>0.27</v>
      </c>
      <c r="AM17" s="17">
        <v>0.31</v>
      </c>
      <c r="AN17" s="18">
        <v>0</v>
      </c>
    </row>
    <row r="18" spans="1:40" ht="15" customHeight="1" x14ac:dyDescent="0.3">
      <c r="A18" s="2" t="s">
        <v>329</v>
      </c>
      <c r="B18" s="9"/>
      <c r="D18" s="22"/>
      <c r="E18" s="9"/>
      <c r="F18" s="22"/>
      <c r="H18" s="12" t="s">
        <v>377</v>
      </c>
      <c r="J18" s="12" t="s">
        <v>377</v>
      </c>
      <c r="K18" s="12" t="s">
        <v>377</v>
      </c>
      <c r="M18" s="12" t="s">
        <v>377</v>
      </c>
      <c r="N18" s="11" t="s">
        <v>432</v>
      </c>
      <c r="O18" s="22"/>
      <c r="Z18" s="9"/>
      <c r="AA18" s="22"/>
      <c r="AF18" s="9"/>
      <c r="AG18" s="22"/>
      <c r="AL18" s="9"/>
      <c r="AM18" s="22"/>
      <c r="AN18" s="9"/>
    </row>
    <row r="19" spans="1:40" ht="15" customHeight="1" x14ac:dyDescent="0.3">
      <c r="A19" s="2" t="s">
        <v>329</v>
      </c>
      <c r="B19" s="9" t="s">
        <v>940</v>
      </c>
      <c r="C19" s="13">
        <v>37</v>
      </c>
      <c r="D19" s="14">
        <v>19</v>
      </c>
      <c r="E19" s="15">
        <v>19</v>
      </c>
      <c r="F19" s="14">
        <v>8</v>
      </c>
      <c r="G19" s="13">
        <v>6</v>
      </c>
      <c r="H19" s="13">
        <v>5</v>
      </c>
      <c r="I19" s="13">
        <v>4</v>
      </c>
      <c r="J19" s="13">
        <v>8</v>
      </c>
      <c r="K19" s="13">
        <v>7</v>
      </c>
      <c r="L19" s="13">
        <v>14</v>
      </c>
      <c r="M19" s="13">
        <v>8</v>
      </c>
      <c r="N19" s="15">
        <v>15</v>
      </c>
      <c r="O19" s="14">
        <v>0</v>
      </c>
      <c r="P19" s="13">
        <v>37</v>
      </c>
      <c r="Q19" s="13">
        <v>0</v>
      </c>
      <c r="R19" s="13">
        <v>0</v>
      </c>
      <c r="S19" s="13">
        <v>0</v>
      </c>
      <c r="T19" s="13">
        <v>0</v>
      </c>
      <c r="U19" s="13">
        <v>0</v>
      </c>
      <c r="V19" s="13">
        <v>0</v>
      </c>
      <c r="W19" s="13">
        <v>0</v>
      </c>
      <c r="X19" s="13">
        <v>0</v>
      </c>
      <c r="Y19" s="13">
        <v>0</v>
      </c>
      <c r="Z19" s="15">
        <v>0</v>
      </c>
      <c r="AA19" s="14">
        <v>37</v>
      </c>
      <c r="AB19" s="13">
        <v>0</v>
      </c>
      <c r="AC19" s="13">
        <v>0</v>
      </c>
      <c r="AD19" s="13">
        <v>0</v>
      </c>
      <c r="AE19" s="13">
        <v>0</v>
      </c>
      <c r="AF19" s="15">
        <v>0</v>
      </c>
      <c r="AG19" s="14">
        <v>18</v>
      </c>
      <c r="AH19" s="13">
        <v>19</v>
      </c>
      <c r="AI19" s="13">
        <v>6</v>
      </c>
      <c r="AJ19" s="13">
        <v>13</v>
      </c>
      <c r="AK19" s="13">
        <v>9</v>
      </c>
      <c r="AL19" s="15">
        <v>9</v>
      </c>
      <c r="AM19" s="14">
        <v>37</v>
      </c>
      <c r="AN19" s="15">
        <v>0</v>
      </c>
    </row>
    <row r="20" spans="1:40" ht="15" customHeight="1" x14ac:dyDescent="0.3">
      <c r="A20" s="2" t="s">
        <v>329</v>
      </c>
      <c r="B20" s="9"/>
      <c r="C20" s="16">
        <v>0.12</v>
      </c>
      <c r="D20" s="17">
        <v>0.12</v>
      </c>
      <c r="E20" s="18">
        <v>0.13</v>
      </c>
      <c r="F20" s="19">
        <v>0.26</v>
      </c>
      <c r="G20" s="16">
        <v>0.2</v>
      </c>
      <c r="H20" s="16">
        <v>0.16</v>
      </c>
      <c r="I20" s="16">
        <v>0.09</v>
      </c>
      <c r="J20" s="16">
        <v>0.11</v>
      </c>
      <c r="K20" s="16">
        <v>7.0000000000000007E-2</v>
      </c>
      <c r="L20" s="20">
        <v>0.23</v>
      </c>
      <c r="M20" s="16">
        <v>0.12</v>
      </c>
      <c r="N20" s="21">
        <v>0.09</v>
      </c>
      <c r="O20" s="17">
        <v>0</v>
      </c>
      <c r="P20" s="16">
        <v>0.12</v>
      </c>
      <c r="Q20" s="16">
        <v>0</v>
      </c>
      <c r="R20" s="16">
        <v>0</v>
      </c>
      <c r="S20" s="16">
        <v>0</v>
      </c>
      <c r="T20" s="16">
        <v>0</v>
      </c>
      <c r="U20" s="16">
        <v>0</v>
      </c>
      <c r="V20" s="16">
        <v>0</v>
      </c>
      <c r="W20" s="16">
        <v>0</v>
      </c>
      <c r="X20" s="16">
        <v>0</v>
      </c>
      <c r="Y20" s="16">
        <v>0</v>
      </c>
      <c r="Z20" s="18">
        <v>0</v>
      </c>
      <c r="AA20" s="17">
        <v>0.13</v>
      </c>
      <c r="AB20" s="16">
        <v>0</v>
      </c>
      <c r="AC20" s="16">
        <v>0</v>
      </c>
      <c r="AD20" s="16">
        <v>0</v>
      </c>
      <c r="AE20" s="16">
        <v>0</v>
      </c>
      <c r="AF20" s="18">
        <v>0</v>
      </c>
      <c r="AG20" s="17">
        <v>0.11</v>
      </c>
      <c r="AH20" s="16">
        <v>0.13</v>
      </c>
      <c r="AI20" s="16">
        <v>0.09</v>
      </c>
      <c r="AJ20" s="16">
        <v>0.14000000000000001</v>
      </c>
      <c r="AK20" s="16">
        <v>0.12</v>
      </c>
      <c r="AL20" s="18">
        <v>0.14000000000000001</v>
      </c>
      <c r="AM20" s="17">
        <v>0.12</v>
      </c>
      <c r="AN20" s="18">
        <v>0</v>
      </c>
    </row>
    <row r="21" spans="1:40" ht="15" customHeight="1" x14ac:dyDescent="0.3">
      <c r="A21" s="2" t="s">
        <v>329</v>
      </c>
      <c r="B21" s="9"/>
      <c r="D21" s="22"/>
      <c r="E21" s="9"/>
      <c r="F21" s="10" t="s">
        <v>565</v>
      </c>
      <c r="L21" s="12" t="s">
        <v>565</v>
      </c>
      <c r="N21" s="9"/>
      <c r="O21" s="22"/>
      <c r="Z21" s="9"/>
      <c r="AA21" s="22"/>
      <c r="AF21" s="9"/>
      <c r="AG21" s="22"/>
      <c r="AL21" s="9"/>
      <c r="AM21" s="22"/>
      <c r="AN21" s="9"/>
    </row>
    <row r="22" spans="1:40" ht="15" customHeight="1" x14ac:dyDescent="0.3">
      <c r="A22" s="2" t="s">
        <v>329</v>
      </c>
      <c r="B22" s="9" t="s">
        <v>950</v>
      </c>
      <c r="C22" s="13">
        <v>17</v>
      </c>
      <c r="D22" s="14">
        <v>7</v>
      </c>
      <c r="E22" s="15">
        <v>11</v>
      </c>
      <c r="F22" s="14">
        <v>3</v>
      </c>
      <c r="G22" s="13">
        <v>3</v>
      </c>
      <c r="H22" s="13">
        <v>5</v>
      </c>
      <c r="I22" s="13">
        <v>3</v>
      </c>
      <c r="J22" s="13">
        <v>3</v>
      </c>
      <c r="K22" s="13">
        <v>1</v>
      </c>
      <c r="L22" s="13">
        <v>6</v>
      </c>
      <c r="M22" s="13">
        <v>8</v>
      </c>
      <c r="N22" s="15">
        <v>4</v>
      </c>
      <c r="O22" s="14">
        <v>0</v>
      </c>
      <c r="P22" s="13">
        <v>17</v>
      </c>
      <c r="Q22" s="13">
        <v>0</v>
      </c>
      <c r="R22" s="13">
        <v>0</v>
      </c>
      <c r="S22" s="13">
        <v>0</v>
      </c>
      <c r="T22" s="13">
        <v>0</v>
      </c>
      <c r="U22" s="13">
        <v>0</v>
      </c>
      <c r="V22" s="13">
        <v>0</v>
      </c>
      <c r="W22" s="13">
        <v>0</v>
      </c>
      <c r="X22" s="13">
        <v>0</v>
      </c>
      <c r="Y22" s="13">
        <v>0</v>
      </c>
      <c r="Z22" s="15">
        <v>0</v>
      </c>
      <c r="AA22" s="14">
        <v>16</v>
      </c>
      <c r="AB22" s="13">
        <v>1</v>
      </c>
      <c r="AC22" s="13">
        <v>0</v>
      </c>
      <c r="AD22" s="13">
        <v>1</v>
      </c>
      <c r="AE22" s="13">
        <v>0</v>
      </c>
      <c r="AF22" s="15">
        <v>0</v>
      </c>
      <c r="AG22" s="14">
        <v>8</v>
      </c>
      <c r="AH22" s="13">
        <v>9</v>
      </c>
      <c r="AI22" s="13">
        <v>5</v>
      </c>
      <c r="AJ22" s="13">
        <v>3</v>
      </c>
      <c r="AK22" s="13">
        <v>6</v>
      </c>
      <c r="AL22" s="15">
        <v>3</v>
      </c>
      <c r="AM22" s="14">
        <v>17</v>
      </c>
      <c r="AN22" s="15">
        <v>0</v>
      </c>
    </row>
    <row r="23" spans="1:40" ht="15" customHeight="1" x14ac:dyDescent="0.3">
      <c r="A23" s="2" t="s">
        <v>329</v>
      </c>
      <c r="B23" s="9"/>
      <c r="C23" s="16">
        <v>0.06</v>
      </c>
      <c r="D23" s="17">
        <v>0.04</v>
      </c>
      <c r="E23" s="18">
        <v>7.0000000000000007E-2</v>
      </c>
      <c r="F23" s="17">
        <v>0.09</v>
      </c>
      <c r="G23" s="16">
        <v>0.1</v>
      </c>
      <c r="H23" s="20">
        <v>0.18</v>
      </c>
      <c r="I23" s="16">
        <v>0.06</v>
      </c>
      <c r="J23" s="16">
        <v>0.04</v>
      </c>
      <c r="K23" s="20">
        <v>0.01</v>
      </c>
      <c r="L23" s="16">
        <v>0.09</v>
      </c>
      <c r="M23" s="20">
        <v>0.11</v>
      </c>
      <c r="N23" s="21">
        <v>0.02</v>
      </c>
      <c r="O23" s="17">
        <v>0</v>
      </c>
      <c r="P23" s="16">
        <v>0.06</v>
      </c>
      <c r="Q23" s="16">
        <v>0</v>
      </c>
      <c r="R23" s="16">
        <v>0</v>
      </c>
      <c r="S23" s="16">
        <v>0</v>
      </c>
      <c r="T23" s="16">
        <v>0</v>
      </c>
      <c r="U23" s="16">
        <v>0</v>
      </c>
      <c r="V23" s="16">
        <v>0</v>
      </c>
      <c r="W23" s="16">
        <v>0</v>
      </c>
      <c r="X23" s="16">
        <v>0</v>
      </c>
      <c r="Y23" s="16">
        <v>0</v>
      </c>
      <c r="Z23" s="18">
        <v>0</v>
      </c>
      <c r="AA23" s="17">
        <v>0.06</v>
      </c>
      <c r="AB23" s="16">
        <v>0.17</v>
      </c>
      <c r="AC23" s="16">
        <v>0</v>
      </c>
      <c r="AD23" s="16">
        <v>0.2</v>
      </c>
      <c r="AE23" s="16">
        <v>0</v>
      </c>
      <c r="AF23" s="18">
        <v>0</v>
      </c>
      <c r="AG23" s="17">
        <v>0.05</v>
      </c>
      <c r="AH23" s="16">
        <v>0.06</v>
      </c>
      <c r="AI23" s="16">
        <v>0.08</v>
      </c>
      <c r="AJ23" s="16">
        <v>0.03</v>
      </c>
      <c r="AK23" s="16">
        <v>0.08</v>
      </c>
      <c r="AL23" s="18">
        <v>0.04</v>
      </c>
      <c r="AM23" s="17">
        <v>0.06</v>
      </c>
      <c r="AN23" s="18">
        <v>0</v>
      </c>
    </row>
    <row r="24" spans="1:40" ht="15" customHeight="1" x14ac:dyDescent="0.3">
      <c r="A24" s="2" t="s">
        <v>329</v>
      </c>
      <c r="B24" s="9"/>
      <c r="D24" s="22"/>
      <c r="E24" s="9"/>
      <c r="F24" s="10" t="s">
        <v>382</v>
      </c>
      <c r="H24" s="12" t="s">
        <v>416</v>
      </c>
      <c r="L24" s="12" t="s">
        <v>448</v>
      </c>
      <c r="M24" s="12" t="s">
        <v>448</v>
      </c>
      <c r="N24" s="9"/>
      <c r="O24" s="22"/>
      <c r="Z24" s="9"/>
      <c r="AA24" s="22"/>
      <c r="AF24" s="9"/>
      <c r="AG24" s="22"/>
      <c r="AL24" s="9"/>
      <c r="AM24" s="22"/>
      <c r="AN24" s="9"/>
    </row>
    <row r="25" spans="1:40" ht="15" customHeight="1" x14ac:dyDescent="0.3">
      <c r="A25" s="2" t="s">
        <v>329</v>
      </c>
      <c r="B25" s="9" t="s">
        <v>774</v>
      </c>
      <c r="C25" s="13">
        <v>6</v>
      </c>
      <c r="D25" s="14">
        <v>1</v>
      </c>
      <c r="E25" s="15">
        <v>5</v>
      </c>
      <c r="F25" s="14">
        <v>0</v>
      </c>
      <c r="G25" s="13">
        <v>0</v>
      </c>
      <c r="H25" s="13">
        <v>0</v>
      </c>
      <c r="I25" s="13">
        <v>5</v>
      </c>
      <c r="J25" s="13">
        <v>2</v>
      </c>
      <c r="K25" s="13">
        <v>0</v>
      </c>
      <c r="L25" s="13">
        <v>0</v>
      </c>
      <c r="M25" s="13">
        <v>5</v>
      </c>
      <c r="N25" s="15">
        <v>2</v>
      </c>
      <c r="O25" s="14">
        <v>0</v>
      </c>
      <c r="P25" s="13">
        <v>6</v>
      </c>
      <c r="Q25" s="13">
        <v>0</v>
      </c>
      <c r="R25" s="13">
        <v>0</v>
      </c>
      <c r="S25" s="13">
        <v>0</v>
      </c>
      <c r="T25" s="13">
        <v>0</v>
      </c>
      <c r="U25" s="13">
        <v>0</v>
      </c>
      <c r="V25" s="13">
        <v>0</v>
      </c>
      <c r="W25" s="13">
        <v>0</v>
      </c>
      <c r="X25" s="13">
        <v>0</v>
      </c>
      <c r="Y25" s="13">
        <v>0</v>
      </c>
      <c r="Z25" s="15">
        <v>0</v>
      </c>
      <c r="AA25" s="14">
        <v>6</v>
      </c>
      <c r="AB25" s="13">
        <v>0</v>
      </c>
      <c r="AC25" s="13">
        <v>0</v>
      </c>
      <c r="AD25" s="13">
        <v>0</v>
      </c>
      <c r="AE25" s="13">
        <v>0</v>
      </c>
      <c r="AF25" s="15">
        <v>0</v>
      </c>
      <c r="AG25" s="14">
        <v>1</v>
      </c>
      <c r="AH25" s="13">
        <v>5</v>
      </c>
      <c r="AI25" s="13">
        <v>1</v>
      </c>
      <c r="AJ25" s="13">
        <v>0</v>
      </c>
      <c r="AK25" s="13">
        <v>3</v>
      </c>
      <c r="AL25" s="15">
        <v>3</v>
      </c>
      <c r="AM25" s="14">
        <v>6</v>
      </c>
      <c r="AN25" s="15">
        <v>0</v>
      </c>
    </row>
    <row r="26" spans="1:40" ht="15" customHeight="1" x14ac:dyDescent="0.3">
      <c r="A26" s="2" t="s">
        <v>329</v>
      </c>
      <c r="B26" s="9"/>
      <c r="C26" s="16">
        <v>0.02</v>
      </c>
      <c r="D26" s="17">
        <v>0.01</v>
      </c>
      <c r="E26" s="18">
        <v>0.04</v>
      </c>
      <c r="F26" s="17">
        <v>0</v>
      </c>
      <c r="G26" s="16">
        <v>0</v>
      </c>
      <c r="H26" s="16">
        <v>0</v>
      </c>
      <c r="I26" s="20">
        <v>0.11</v>
      </c>
      <c r="J26" s="16">
        <v>0.02</v>
      </c>
      <c r="K26" s="16">
        <v>0</v>
      </c>
      <c r="L26" s="16">
        <v>0</v>
      </c>
      <c r="M26" s="20">
        <v>0.06</v>
      </c>
      <c r="N26" s="18">
        <v>0.01</v>
      </c>
      <c r="O26" s="17">
        <v>0</v>
      </c>
      <c r="P26" s="16">
        <v>0.02</v>
      </c>
      <c r="Q26" s="16">
        <v>0</v>
      </c>
      <c r="R26" s="16">
        <v>0</v>
      </c>
      <c r="S26" s="16">
        <v>0</v>
      </c>
      <c r="T26" s="16">
        <v>0</v>
      </c>
      <c r="U26" s="16">
        <v>0</v>
      </c>
      <c r="V26" s="16">
        <v>0</v>
      </c>
      <c r="W26" s="16">
        <v>0</v>
      </c>
      <c r="X26" s="16">
        <v>0</v>
      </c>
      <c r="Y26" s="16">
        <v>0</v>
      </c>
      <c r="Z26" s="18">
        <v>0</v>
      </c>
      <c r="AA26" s="17">
        <v>0.02</v>
      </c>
      <c r="AB26" s="16">
        <v>0</v>
      </c>
      <c r="AC26" s="16">
        <v>0</v>
      </c>
      <c r="AD26" s="16">
        <v>0</v>
      </c>
      <c r="AE26" s="16">
        <v>0</v>
      </c>
      <c r="AF26" s="18">
        <v>0</v>
      </c>
      <c r="AG26" s="17">
        <v>0.01</v>
      </c>
      <c r="AH26" s="16">
        <v>0.04</v>
      </c>
      <c r="AI26" s="16">
        <v>0.01</v>
      </c>
      <c r="AJ26" s="16">
        <v>0</v>
      </c>
      <c r="AK26" s="16">
        <v>0.03</v>
      </c>
      <c r="AL26" s="18">
        <v>0.04</v>
      </c>
      <c r="AM26" s="17">
        <v>0.02</v>
      </c>
      <c r="AN26" s="18">
        <v>0</v>
      </c>
    </row>
    <row r="27" spans="1:40" ht="15" customHeight="1" x14ac:dyDescent="0.3">
      <c r="A27" s="2" t="s">
        <v>329</v>
      </c>
      <c r="B27" s="9"/>
      <c r="D27" s="22"/>
      <c r="E27" s="9"/>
      <c r="F27" s="22"/>
      <c r="I27" s="12" t="s">
        <v>688</v>
      </c>
      <c r="M27" s="12" t="s">
        <v>688</v>
      </c>
      <c r="N27" s="9"/>
      <c r="O27" s="22"/>
      <c r="Z27" s="9"/>
      <c r="AA27" s="22"/>
      <c r="AF27" s="9"/>
      <c r="AG27" s="22"/>
      <c r="AL27" s="9"/>
      <c r="AM27" s="22"/>
      <c r="AN27" s="9"/>
    </row>
    <row r="28" spans="1:40" ht="15" customHeight="1" x14ac:dyDescent="0.3">
      <c r="A28" s="2" t="s">
        <v>329</v>
      </c>
      <c r="B28" s="9" t="s">
        <v>960</v>
      </c>
      <c r="C28" s="13">
        <v>149</v>
      </c>
      <c r="D28" s="14">
        <v>92</v>
      </c>
      <c r="E28" s="15">
        <v>58</v>
      </c>
      <c r="F28" s="14">
        <v>18</v>
      </c>
      <c r="G28" s="13">
        <v>9</v>
      </c>
      <c r="H28" s="13">
        <v>11</v>
      </c>
      <c r="I28" s="13">
        <v>23</v>
      </c>
      <c r="J28" s="13">
        <v>34</v>
      </c>
      <c r="K28" s="13">
        <v>55</v>
      </c>
      <c r="L28" s="13">
        <v>27</v>
      </c>
      <c r="M28" s="13">
        <v>34</v>
      </c>
      <c r="N28" s="15">
        <v>89</v>
      </c>
      <c r="O28" s="14">
        <v>0</v>
      </c>
      <c r="P28" s="13">
        <v>149</v>
      </c>
      <c r="Q28" s="13">
        <v>0</v>
      </c>
      <c r="R28" s="13">
        <v>0</v>
      </c>
      <c r="S28" s="13">
        <v>0</v>
      </c>
      <c r="T28" s="13">
        <v>0</v>
      </c>
      <c r="U28" s="13">
        <v>0</v>
      </c>
      <c r="V28" s="13">
        <v>0</v>
      </c>
      <c r="W28" s="13">
        <v>0</v>
      </c>
      <c r="X28" s="13">
        <v>0</v>
      </c>
      <c r="Y28" s="13">
        <v>0</v>
      </c>
      <c r="Z28" s="15">
        <v>0</v>
      </c>
      <c r="AA28" s="14">
        <v>145</v>
      </c>
      <c r="AB28" s="13">
        <v>5</v>
      </c>
      <c r="AC28" s="13">
        <v>1</v>
      </c>
      <c r="AD28" s="13">
        <v>4</v>
      </c>
      <c r="AE28" s="13">
        <v>0</v>
      </c>
      <c r="AF28" s="15">
        <v>0</v>
      </c>
      <c r="AG28" s="14">
        <v>80</v>
      </c>
      <c r="AH28" s="13">
        <v>69</v>
      </c>
      <c r="AI28" s="13">
        <v>34</v>
      </c>
      <c r="AJ28" s="13">
        <v>46</v>
      </c>
      <c r="AK28" s="13">
        <v>36</v>
      </c>
      <c r="AL28" s="15">
        <v>33</v>
      </c>
      <c r="AM28" s="14">
        <v>149</v>
      </c>
      <c r="AN28" s="15">
        <v>0</v>
      </c>
    </row>
    <row r="29" spans="1:40" ht="15" customHeight="1" x14ac:dyDescent="0.3">
      <c r="A29" s="2" t="s">
        <v>329</v>
      </c>
      <c r="B29" s="9"/>
      <c r="C29" s="16">
        <v>0.49</v>
      </c>
      <c r="D29" s="19">
        <v>0.57999999999999996</v>
      </c>
      <c r="E29" s="21">
        <v>0.4</v>
      </c>
      <c r="F29" s="17">
        <v>0.59</v>
      </c>
      <c r="G29" s="16">
        <v>0.31</v>
      </c>
      <c r="H29" s="16">
        <v>0.38</v>
      </c>
      <c r="I29" s="16">
        <v>0.53</v>
      </c>
      <c r="J29" s="16">
        <v>0.46</v>
      </c>
      <c r="K29" s="16">
        <v>0.56000000000000005</v>
      </c>
      <c r="L29" s="16">
        <v>0.45</v>
      </c>
      <c r="M29" s="16">
        <v>0.47</v>
      </c>
      <c r="N29" s="18">
        <v>0.52</v>
      </c>
      <c r="O29" s="17">
        <v>0</v>
      </c>
      <c r="P29" s="16">
        <v>0.49</v>
      </c>
      <c r="Q29" s="16">
        <v>0</v>
      </c>
      <c r="R29" s="16">
        <v>0</v>
      </c>
      <c r="S29" s="16">
        <v>0</v>
      </c>
      <c r="T29" s="16">
        <v>0</v>
      </c>
      <c r="U29" s="16">
        <v>0</v>
      </c>
      <c r="V29" s="16">
        <v>0</v>
      </c>
      <c r="W29" s="16">
        <v>0</v>
      </c>
      <c r="X29" s="16">
        <v>0</v>
      </c>
      <c r="Y29" s="16">
        <v>0</v>
      </c>
      <c r="Z29" s="18">
        <v>0</v>
      </c>
      <c r="AA29" s="17">
        <v>0.49</v>
      </c>
      <c r="AB29" s="16">
        <v>0.83</v>
      </c>
      <c r="AC29" s="16">
        <v>1</v>
      </c>
      <c r="AD29" s="16">
        <v>0.8</v>
      </c>
      <c r="AE29" s="16">
        <v>0</v>
      </c>
      <c r="AF29" s="18">
        <v>0</v>
      </c>
      <c r="AG29" s="17">
        <v>0.5</v>
      </c>
      <c r="AH29" s="16">
        <v>0.49</v>
      </c>
      <c r="AI29" s="16">
        <v>0.51</v>
      </c>
      <c r="AJ29" s="16">
        <v>0.49</v>
      </c>
      <c r="AK29" s="16">
        <v>0.47</v>
      </c>
      <c r="AL29" s="18">
        <v>0.5</v>
      </c>
      <c r="AM29" s="17">
        <v>0.49</v>
      </c>
      <c r="AN29" s="18">
        <v>0</v>
      </c>
    </row>
    <row r="30" spans="1:40" ht="15" customHeight="1" x14ac:dyDescent="0.3">
      <c r="A30" s="2" t="s">
        <v>329</v>
      </c>
      <c r="B30" s="9"/>
      <c r="D30" s="10" t="s">
        <v>378</v>
      </c>
      <c r="E30" s="9"/>
      <c r="F30" s="22"/>
      <c r="N30" s="9"/>
      <c r="O30" s="22"/>
      <c r="Z30" s="9"/>
      <c r="AA30" s="22"/>
      <c r="AF30" s="9"/>
      <c r="AG30" s="22"/>
      <c r="AL30" s="9"/>
      <c r="AM30" s="22"/>
      <c r="AN30" s="9"/>
    </row>
    <row r="31" spans="1:40" ht="15" customHeight="1" x14ac:dyDescent="0.3">
      <c r="A31" s="2" t="s">
        <v>329</v>
      </c>
      <c r="B31" s="9" t="s">
        <v>970</v>
      </c>
      <c r="C31" s="13">
        <v>55</v>
      </c>
      <c r="D31" s="14">
        <v>25</v>
      </c>
      <c r="E31" s="15">
        <v>29</v>
      </c>
      <c r="F31" s="14">
        <v>11</v>
      </c>
      <c r="G31" s="13">
        <v>9</v>
      </c>
      <c r="H31" s="13">
        <v>10</v>
      </c>
      <c r="I31" s="13">
        <v>6</v>
      </c>
      <c r="J31" s="13">
        <v>11</v>
      </c>
      <c r="K31" s="13">
        <v>8</v>
      </c>
      <c r="L31" s="13">
        <v>19</v>
      </c>
      <c r="M31" s="13">
        <v>17</v>
      </c>
      <c r="N31" s="15">
        <v>19</v>
      </c>
      <c r="O31" s="14">
        <v>0</v>
      </c>
      <c r="P31" s="13">
        <v>55</v>
      </c>
      <c r="Q31" s="13">
        <v>0</v>
      </c>
      <c r="R31" s="13">
        <v>0</v>
      </c>
      <c r="S31" s="13">
        <v>0</v>
      </c>
      <c r="T31" s="13">
        <v>0</v>
      </c>
      <c r="U31" s="13">
        <v>0</v>
      </c>
      <c r="V31" s="13">
        <v>0</v>
      </c>
      <c r="W31" s="13">
        <v>0</v>
      </c>
      <c r="X31" s="13">
        <v>0</v>
      </c>
      <c r="Y31" s="13">
        <v>0</v>
      </c>
      <c r="Z31" s="15">
        <v>0</v>
      </c>
      <c r="AA31" s="14">
        <v>54</v>
      </c>
      <c r="AB31" s="13">
        <v>1</v>
      </c>
      <c r="AC31" s="13">
        <v>0</v>
      </c>
      <c r="AD31" s="13">
        <v>1</v>
      </c>
      <c r="AE31" s="13">
        <v>0</v>
      </c>
      <c r="AF31" s="15">
        <v>0</v>
      </c>
      <c r="AG31" s="14">
        <v>27</v>
      </c>
      <c r="AH31" s="13">
        <v>28</v>
      </c>
      <c r="AI31" s="13">
        <v>11</v>
      </c>
      <c r="AJ31" s="13">
        <v>16</v>
      </c>
      <c r="AK31" s="13">
        <v>16</v>
      </c>
      <c r="AL31" s="15">
        <v>12</v>
      </c>
      <c r="AM31" s="14">
        <v>55</v>
      </c>
      <c r="AN31" s="15">
        <v>0</v>
      </c>
    </row>
    <row r="32" spans="1:40" ht="15" customHeight="1" x14ac:dyDescent="0.3">
      <c r="A32" s="2" t="s">
        <v>329</v>
      </c>
      <c r="B32" s="9"/>
      <c r="C32" s="16">
        <v>0.18</v>
      </c>
      <c r="D32" s="17">
        <v>0.16</v>
      </c>
      <c r="E32" s="18">
        <v>0.21</v>
      </c>
      <c r="F32" s="19">
        <v>0.35</v>
      </c>
      <c r="G32" s="16">
        <v>0.3</v>
      </c>
      <c r="H32" s="20">
        <v>0.34</v>
      </c>
      <c r="I32" s="16">
        <v>0.15</v>
      </c>
      <c r="J32" s="16">
        <v>0.15</v>
      </c>
      <c r="K32" s="20">
        <v>0.08</v>
      </c>
      <c r="L32" s="20">
        <v>0.33</v>
      </c>
      <c r="M32" s="16">
        <v>0.23</v>
      </c>
      <c r="N32" s="21">
        <v>0.11</v>
      </c>
      <c r="O32" s="17">
        <v>0</v>
      </c>
      <c r="P32" s="16">
        <v>0.18</v>
      </c>
      <c r="Q32" s="16">
        <v>0</v>
      </c>
      <c r="R32" s="16">
        <v>0</v>
      </c>
      <c r="S32" s="16">
        <v>0</v>
      </c>
      <c r="T32" s="16">
        <v>0</v>
      </c>
      <c r="U32" s="16">
        <v>0</v>
      </c>
      <c r="V32" s="16">
        <v>0</v>
      </c>
      <c r="W32" s="16">
        <v>0</v>
      </c>
      <c r="X32" s="16">
        <v>0</v>
      </c>
      <c r="Y32" s="16">
        <v>0</v>
      </c>
      <c r="Z32" s="18">
        <v>0</v>
      </c>
      <c r="AA32" s="17">
        <v>0.18</v>
      </c>
      <c r="AB32" s="16">
        <v>0.17</v>
      </c>
      <c r="AC32" s="16">
        <v>0</v>
      </c>
      <c r="AD32" s="16">
        <v>0.2</v>
      </c>
      <c r="AE32" s="16">
        <v>0</v>
      </c>
      <c r="AF32" s="18">
        <v>0</v>
      </c>
      <c r="AG32" s="17">
        <v>0.17</v>
      </c>
      <c r="AH32" s="16">
        <v>0.2</v>
      </c>
      <c r="AI32" s="16">
        <v>0.16</v>
      </c>
      <c r="AJ32" s="16">
        <v>0.17</v>
      </c>
      <c r="AK32" s="16">
        <v>0.21</v>
      </c>
      <c r="AL32" s="18">
        <v>0.19</v>
      </c>
      <c r="AM32" s="17">
        <v>0.18</v>
      </c>
      <c r="AN32" s="18">
        <v>0</v>
      </c>
    </row>
    <row r="33" spans="1:40" ht="15" customHeight="1" x14ac:dyDescent="0.3">
      <c r="A33" s="2" t="s">
        <v>329</v>
      </c>
      <c r="B33" s="9"/>
      <c r="C33" s="28"/>
      <c r="D33" s="29"/>
      <c r="E33" s="30"/>
      <c r="F33" s="49" t="s">
        <v>445</v>
      </c>
      <c r="G33" s="28"/>
      <c r="H33" s="47" t="s">
        <v>416</v>
      </c>
      <c r="I33" s="28"/>
      <c r="J33" s="28"/>
      <c r="K33" s="28"/>
      <c r="L33" s="47" t="s">
        <v>445</v>
      </c>
      <c r="M33" s="47" t="s">
        <v>448</v>
      </c>
      <c r="N33" s="30"/>
      <c r="O33" s="29"/>
      <c r="P33" s="28"/>
      <c r="Q33" s="28"/>
      <c r="R33" s="28"/>
      <c r="S33" s="28"/>
      <c r="T33" s="28"/>
      <c r="U33" s="28"/>
      <c r="V33" s="28"/>
      <c r="W33" s="28"/>
      <c r="X33" s="28"/>
      <c r="Y33" s="28"/>
      <c r="Z33" s="30"/>
      <c r="AA33" s="29"/>
      <c r="AB33" s="28"/>
      <c r="AC33" s="28"/>
      <c r="AD33" s="28"/>
      <c r="AE33" s="28"/>
      <c r="AF33" s="30"/>
      <c r="AG33" s="29"/>
      <c r="AH33" s="28"/>
      <c r="AI33" s="28"/>
      <c r="AJ33" s="28"/>
      <c r="AK33" s="28"/>
      <c r="AL33" s="30"/>
      <c r="AM33" s="29"/>
      <c r="AN33" s="30"/>
    </row>
    <row r="34" spans="1:40" x14ac:dyDescent="0.3">
      <c r="A34" s="2" t="s">
        <v>329</v>
      </c>
      <c r="B34" s="2" t="s">
        <v>457</v>
      </c>
    </row>
    <row r="35" spans="1:40" x14ac:dyDescent="0.3">
      <c r="A35" s="2" t="s">
        <v>329</v>
      </c>
      <c r="B35" s="2" t="s">
        <v>458</v>
      </c>
    </row>
    <row r="36" spans="1:40" ht="15" customHeight="1" x14ac:dyDescent="0.3">
      <c r="A36" s="2" t="s">
        <v>329</v>
      </c>
    </row>
    <row r="37" spans="1:40" ht="15" customHeight="1" x14ac:dyDescent="0.3">
      <c r="A37" s="2" t="s">
        <v>329</v>
      </c>
      <c r="B37" s="2" t="s">
        <v>459</v>
      </c>
    </row>
  </sheetData>
  <mergeCells count="6">
    <mergeCell ref="AM6:AN6"/>
    <mergeCell ref="D6:E6"/>
    <mergeCell ref="F6:N6"/>
    <mergeCell ref="O6:Z6"/>
    <mergeCell ref="AA6:AF6"/>
    <mergeCell ref="AG6:AL6"/>
  </mergeCells>
  <hyperlinks>
    <hyperlink ref="B1" location="'Contents'!E1" display="&lt;&lt; Contents" xr:uid="{00000000-0004-0000-9100-000000000000}"/>
  </hyperlinks>
  <pageMargins left="0.7" right="0.7" top="0.75" bottom="0.75" header="0.3" footer="0.3"/>
  <headerFooter>
    <oddHeader>&amp;L&amp;"Aptos"&amp;12&amp;K000000 Classification: CONFIDENTIAL&amp;1#_x000D_</oddHeader>
  </headerFooter>
</worksheet>
</file>

<file path=xl/worksheets/sheet1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200-000000000000}">
  <dimension ref="A1:AN37"/>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1555</v>
      </c>
    </row>
    <row r="4" spans="1:40" x14ac:dyDescent="0.3">
      <c r="A4" s="2" t="s">
        <v>329</v>
      </c>
      <c r="B4" s="2" t="s">
        <v>1556</v>
      </c>
    </row>
    <row r="5" spans="1:40" x14ac:dyDescent="0.3">
      <c r="A5" s="2" t="s">
        <v>329</v>
      </c>
      <c r="B5" s="2" t="s">
        <v>45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383</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389</v>
      </c>
      <c r="AA8" s="10" t="s">
        <v>377</v>
      </c>
      <c r="AB8" s="12" t="s">
        <v>378</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462</v>
      </c>
      <c r="D9" s="14">
        <v>266</v>
      </c>
      <c r="E9" s="15">
        <v>194</v>
      </c>
      <c r="F9" s="14">
        <v>45</v>
      </c>
      <c r="G9" s="13">
        <v>87</v>
      </c>
      <c r="H9" s="13">
        <v>75</v>
      </c>
      <c r="I9" s="13">
        <v>72</v>
      </c>
      <c r="J9" s="13">
        <v>86</v>
      </c>
      <c r="K9" s="13">
        <v>97</v>
      </c>
      <c r="L9" s="13">
        <v>132</v>
      </c>
      <c r="M9" s="13">
        <v>147</v>
      </c>
      <c r="N9" s="15">
        <v>183</v>
      </c>
      <c r="O9" s="14">
        <v>328</v>
      </c>
      <c r="P9" s="13">
        <v>80</v>
      </c>
      <c r="Q9" s="13">
        <v>54</v>
      </c>
      <c r="R9" s="13">
        <v>7</v>
      </c>
      <c r="S9" s="13">
        <v>35</v>
      </c>
      <c r="T9" s="13">
        <v>54</v>
      </c>
      <c r="U9" s="13">
        <v>32</v>
      </c>
      <c r="V9" s="13">
        <v>0</v>
      </c>
      <c r="W9" s="13">
        <v>13</v>
      </c>
      <c r="X9" s="13">
        <v>50</v>
      </c>
      <c r="Y9" s="13">
        <v>29</v>
      </c>
      <c r="Z9" s="15">
        <v>108</v>
      </c>
      <c r="AA9" s="14">
        <v>342</v>
      </c>
      <c r="AB9" s="13">
        <v>118</v>
      </c>
      <c r="AC9" s="13">
        <v>12</v>
      </c>
      <c r="AD9" s="13">
        <v>62</v>
      </c>
      <c r="AE9" s="13">
        <v>40</v>
      </c>
      <c r="AF9" s="15">
        <v>4</v>
      </c>
      <c r="AG9" s="14">
        <v>303</v>
      </c>
      <c r="AH9" s="13">
        <v>159</v>
      </c>
      <c r="AI9" s="13">
        <v>180</v>
      </c>
      <c r="AJ9" s="13">
        <v>123</v>
      </c>
      <c r="AK9" s="13">
        <v>80</v>
      </c>
      <c r="AL9" s="15">
        <v>79</v>
      </c>
      <c r="AM9" s="14">
        <v>462</v>
      </c>
      <c r="AN9" s="15">
        <v>0</v>
      </c>
    </row>
    <row r="10" spans="1:40" ht="15" customHeight="1" x14ac:dyDescent="0.3">
      <c r="A10" s="2" t="s">
        <v>329</v>
      </c>
      <c r="B10" s="9" t="s">
        <v>338</v>
      </c>
      <c r="C10" s="13">
        <v>445</v>
      </c>
      <c r="D10" s="14">
        <v>261</v>
      </c>
      <c r="E10" s="15">
        <v>184</v>
      </c>
      <c r="F10" s="14">
        <v>41</v>
      </c>
      <c r="G10" s="13">
        <v>80</v>
      </c>
      <c r="H10" s="13">
        <v>73</v>
      </c>
      <c r="I10" s="13">
        <v>69</v>
      </c>
      <c r="J10" s="13">
        <v>85</v>
      </c>
      <c r="K10" s="13">
        <v>96</v>
      </c>
      <c r="L10" s="13">
        <v>121</v>
      </c>
      <c r="M10" s="13">
        <v>142</v>
      </c>
      <c r="N10" s="15">
        <v>181</v>
      </c>
      <c r="O10" s="14">
        <v>315</v>
      </c>
      <c r="P10" s="13">
        <v>78</v>
      </c>
      <c r="Q10" s="13">
        <v>48</v>
      </c>
      <c r="R10" s="13">
        <v>6</v>
      </c>
      <c r="S10" s="13">
        <v>33</v>
      </c>
      <c r="T10" s="13">
        <v>52</v>
      </c>
      <c r="U10" s="13">
        <v>29</v>
      </c>
      <c r="V10" s="13">
        <v>0</v>
      </c>
      <c r="W10" s="13">
        <v>11</v>
      </c>
      <c r="X10" s="13">
        <v>48</v>
      </c>
      <c r="Y10" s="13">
        <v>27</v>
      </c>
      <c r="Z10" s="15">
        <v>112</v>
      </c>
      <c r="AA10" s="14">
        <v>331</v>
      </c>
      <c r="AB10" s="13">
        <v>114</v>
      </c>
      <c r="AC10" s="13">
        <v>11</v>
      </c>
      <c r="AD10" s="13">
        <v>60</v>
      </c>
      <c r="AE10" s="13">
        <v>35</v>
      </c>
      <c r="AF10" s="15">
        <v>8</v>
      </c>
      <c r="AG10" s="14">
        <v>290</v>
      </c>
      <c r="AH10" s="13">
        <v>154</v>
      </c>
      <c r="AI10" s="13">
        <v>159</v>
      </c>
      <c r="AJ10" s="13">
        <v>131</v>
      </c>
      <c r="AK10" s="13">
        <v>81</v>
      </c>
      <c r="AL10" s="15">
        <v>73</v>
      </c>
      <c r="AM10" s="14">
        <v>445</v>
      </c>
      <c r="AN10" s="15">
        <v>0</v>
      </c>
    </row>
    <row r="11" spans="1:40" ht="15" customHeight="1" x14ac:dyDescent="0.3">
      <c r="A11" s="2" t="s">
        <v>329</v>
      </c>
      <c r="B11" s="9" t="s">
        <v>909</v>
      </c>
      <c r="C11" s="13">
        <v>115</v>
      </c>
      <c r="D11" s="14">
        <v>75</v>
      </c>
      <c r="E11" s="15">
        <v>40</v>
      </c>
      <c r="F11" s="14">
        <v>17</v>
      </c>
      <c r="G11" s="13">
        <v>27</v>
      </c>
      <c r="H11" s="13">
        <v>17</v>
      </c>
      <c r="I11" s="13">
        <v>19</v>
      </c>
      <c r="J11" s="13">
        <v>14</v>
      </c>
      <c r="K11" s="13">
        <v>21</v>
      </c>
      <c r="L11" s="13">
        <v>44</v>
      </c>
      <c r="M11" s="13">
        <v>36</v>
      </c>
      <c r="N11" s="15">
        <v>35</v>
      </c>
      <c r="O11" s="14">
        <v>83</v>
      </c>
      <c r="P11" s="13">
        <v>15</v>
      </c>
      <c r="Q11" s="13">
        <v>17</v>
      </c>
      <c r="R11" s="13">
        <v>2</v>
      </c>
      <c r="S11" s="13">
        <v>9</v>
      </c>
      <c r="T11" s="13">
        <v>16</v>
      </c>
      <c r="U11" s="13">
        <v>5</v>
      </c>
      <c r="V11" s="13">
        <v>0</v>
      </c>
      <c r="W11" s="13">
        <v>2</v>
      </c>
      <c r="X11" s="13">
        <v>9</v>
      </c>
      <c r="Y11" s="13">
        <v>4</v>
      </c>
      <c r="Z11" s="15">
        <v>36</v>
      </c>
      <c r="AA11" s="14">
        <v>86</v>
      </c>
      <c r="AB11" s="13">
        <v>29</v>
      </c>
      <c r="AC11" s="13">
        <v>2</v>
      </c>
      <c r="AD11" s="13">
        <v>8</v>
      </c>
      <c r="AE11" s="13">
        <v>18</v>
      </c>
      <c r="AF11" s="15">
        <v>2</v>
      </c>
      <c r="AG11" s="14">
        <v>68</v>
      </c>
      <c r="AH11" s="13">
        <v>47</v>
      </c>
      <c r="AI11" s="13">
        <v>44</v>
      </c>
      <c r="AJ11" s="13">
        <v>24</v>
      </c>
      <c r="AK11" s="13">
        <v>26</v>
      </c>
      <c r="AL11" s="15">
        <v>20</v>
      </c>
      <c r="AM11" s="14">
        <v>115</v>
      </c>
      <c r="AN11" s="15">
        <v>0</v>
      </c>
    </row>
    <row r="12" spans="1:40" ht="15" customHeight="1" x14ac:dyDescent="0.3">
      <c r="A12" s="2" t="s">
        <v>329</v>
      </c>
      <c r="B12" s="9"/>
      <c r="C12" s="16">
        <v>0.26</v>
      </c>
      <c r="D12" s="17">
        <v>0.28999999999999998</v>
      </c>
      <c r="E12" s="18">
        <v>0.22</v>
      </c>
      <c r="F12" s="19">
        <v>0.41</v>
      </c>
      <c r="G12" s="16">
        <v>0.34</v>
      </c>
      <c r="H12" s="16">
        <v>0.24</v>
      </c>
      <c r="I12" s="16">
        <v>0.27</v>
      </c>
      <c r="J12" s="20">
        <v>0.16</v>
      </c>
      <c r="K12" s="16">
        <v>0.22</v>
      </c>
      <c r="L12" s="20">
        <v>0.36</v>
      </c>
      <c r="M12" s="16">
        <v>0.25</v>
      </c>
      <c r="N12" s="21">
        <v>0.19</v>
      </c>
      <c r="O12" s="17">
        <v>0.26</v>
      </c>
      <c r="P12" s="16">
        <v>0.2</v>
      </c>
      <c r="Q12" s="16">
        <v>0.35</v>
      </c>
      <c r="R12" s="16">
        <v>0.28000000000000003</v>
      </c>
      <c r="S12" s="16">
        <v>0.28999999999999998</v>
      </c>
      <c r="T12" s="16">
        <v>0.31</v>
      </c>
      <c r="U12" s="16">
        <v>0.16</v>
      </c>
      <c r="V12" s="16">
        <v>0</v>
      </c>
      <c r="W12" s="16">
        <v>0.22</v>
      </c>
      <c r="X12" s="16">
        <v>0.18</v>
      </c>
      <c r="Y12" s="16">
        <v>0.13</v>
      </c>
      <c r="Z12" s="18">
        <v>0.32</v>
      </c>
      <c r="AA12" s="17">
        <v>0.26</v>
      </c>
      <c r="AB12" s="16">
        <v>0.26</v>
      </c>
      <c r="AC12" s="16">
        <v>0.17</v>
      </c>
      <c r="AD12" s="20">
        <v>0.13</v>
      </c>
      <c r="AE12" s="20">
        <v>0.5</v>
      </c>
      <c r="AF12" s="18">
        <v>0.24</v>
      </c>
      <c r="AG12" s="17">
        <v>0.23</v>
      </c>
      <c r="AH12" s="16">
        <v>0.3</v>
      </c>
      <c r="AI12" s="16">
        <v>0.28000000000000003</v>
      </c>
      <c r="AJ12" s="20">
        <v>0.18</v>
      </c>
      <c r="AK12" s="16">
        <v>0.32</v>
      </c>
      <c r="AL12" s="18">
        <v>0.28000000000000003</v>
      </c>
      <c r="AM12" s="17">
        <v>0.26</v>
      </c>
      <c r="AN12" s="18">
        <v>0</v>
      </c>
    </row>
    <row r="13" spans="1:40" ht="15" customHeight="1" x14ac:dyDescent="0.3">
      <c r="A13" s="2" t="s">
        <v>329</v>
      </c>
      <c r="B13" s="9"/>
      <c r="D13" s="22"/>
      <c r="E13" s="9"/>
      <c r="F13" s="10" t="s">
        <v>477</v>
      </c>
      <c r="G13" s="12" t="s">
        <v>415</v>
      </c>
      <c r="L13" s="12" t="s">
        <v>477</v>
      </c>
      <c r="N13" s="9"/>
      <c r="O13" s="22"/>
      <c r="Q13" s="12" t="s">
        <v>378</v>
      </c>
      <c r="Z13" s="9"/>
      <c r="AA13" s="10" t="s">
        <v>380</v>
      </c>
      <c r="AE13" s="12" t="s">
        <v>621</v>
      </c>
      <c r="AF13" s="9"/>
      <c r="AG13" s="22"/>
      <c r="AH13" s="12" t="s">
        <v>380</v>
      </c>
      <c r="AK13" s="12" t="s">
        <v>380</v>
      </c>
      <c r="AL13" s="9"/>
      <c r="AM13" s="22"/>
      <c r="AN13" s="9"/>
    </row>
    <row r="14" spans="1:40" ht="15" customHeight="1" x14ac:dyDescent="0.3">
      <c r="A14" s="2" t="s">
        <v>329</v>
      </c>
      <c r="B14" s="9" t="s">
        <v>922</v>
      </c>
      <c r="C14" s="13">
        <v>174</v>
      </c>
      <c r="D14" s="14">
        <v>102</v>
      </c>
      <c r="E14" s="15">
        <v>72</v>
      </c>
      <c r="F14" s="14">
        <v>12</v>
      </c>
      <c r="G14" s="13">
        <v>21</v>
      </c>
      <c r="H14" s="13">
        <v>35</v>
      </c>
      <c r="I14" s="13">
        <v>32</v>
      </c>
      <c r="J14" s="13">
        <v>38</v>
      </c>
      <c r="K14" s="13">
        <v>36</v>
      </c>
      <c r="L14" s="13">
        <v>32</v>
      </c>
      <c r="M14" s="13">
        <v>67</v>
      </c>
      <c r="N14" s="15">
        <v>74</v>
      </c>
      <c r="O14" s="14">
        <v>121</v>
      </c>
      <c r="P14" s="13">
        <v>31</v>
      </c>
      <c r="Q14" s="13">
        <v>16</v>
      </c>
      <c r="R14" s="13">
        <v>3</v>
      </c>
      <c r="S14" s="13">
        <v>13</v>
      </c>
      <c r="T14" s="13">
        <v>21</v>
      </c>
      <c r="U14" s="13">
        <v>11</v>
      </c>
      <c r="V14" s="13">
        <v>0</v>
      </c>
      <c r="W14" s="13">
        <v>5</v>
      </c>
      <c r="X14" s="13">
        <v>22</v>
      </c>
      <c r="Y14" s="13">
        <v>16</v>
      </c>
      <c r="Z14" s="15">
        <v>36</v>
      </c>
      <c r="AA14" s="14">
        <v>131</v>
      </c>
      <c r="AB14" s="13">
        <v>42</v>
      </c>
      <c r="AC14" s="13">
        <v>3</v>
      </c>
      <c r="AD14" s="13">
        <v>29</v>
      </c>
      <c r="AE14" s="13">
        <v>8</v>
      </c>
      <c r="AF14" s="15">
        <v>2</v>
      </c>
      <c r="AG14" s="14">
        <v>121</v>
      </c>
      <c r="AH14" s="13">
        <v>53</v>
      </c>
      <c r="AI14" s="13">
        <v>71</v>
      </c>
      <c r="AJ14" s="13">
        <v>50</v>
      </c>
      <c r="AK14" s="13">
        <v>30</v>
      </c>
      <c r="AL14" s="15">
        <v>23</v>
      </c>
      <c r="AM14" s="14">
        <v>174</v>
      </c>
      <c r="AN14" s="15">
        <v>0</v>
      </c>
    </row>
    <row r="15" spans="1:40" ht="15" customHeight="1" x14ac:dyDescent="0.3">
      <c r="A15" s="2" t="s">
        <v>329</v>
      </c>
      <c r="B15" s="9"/>
      <c r="C15" s="16">
        <v>0.39</v>
      </c>
      <c r="D15" s="17">
        <v>0.39</v>
      </c>
      <c r="E15" s="18">
        <v>0.39</v>
      </c>
      <c r="F15" s="17">
        <v>0.28999999999999998</v>
      </c>
      <c r="G15" s="20">
        <v>0.26</v>
      </c>
      <c r="H15" s="16">
        <v>0.48</v>
      </c>
      <c r="I15" s="16">
        <v>0.46</v>
      </c>
      <c r="J15" s="16">
        <v>0.45</v>
      </c>
      <c r="K15" s="16">
        <v>0.38</v>
      </c>
      <c r="L15" s="20">
        <v>0.27</v>
      </c>
      <c r="M15" s="20">
        <v>0.47</v>
      </c>
      <c r="N15" s="18">
        <v>0.41</v>
      </c>
      <c r="O15" s="17">
        <v>0.39</v>
      </c>
      <c r="P15" s="16">
        <v>0.4</v>
      </c>
      <c r="Q15" s="16">
        <v>0.34</v>
      </c>
      <c r="R15" s="16">
        <v>0.42</v>
      </c>
      <c r="S15" s="16">
        <v>0.4</v>
      </c>
      <c r="T15" s="16">
        <v>0.41</v>
      </c>
      <c r="U15" s="16">
        <v>0.36</v>
      </c>
      <c r="V15" s="16">
        <v>0</v>
      </c>
      <c r="W15" s="16">
        <v>0.48</v>
      </c>
      <c r="X15" s="16">
        <v>0.45</v>
      </c>
      <c r="Y15" s="16">
        <v>0.57999999999999996</v>
      </c>
      <c r="Z15" s="18">
        <v>0.32</v>
      </c>
      <c r="AA15" s="17">
        <v>0.4</v>
      </c>
      <c r="AB15" s="16">
        <v>0.37</v>
      </c>
      <c r="AC15" s="16">
        <v>0.26</v>
      </c>
      <c r="AD15" s="16">
        <v>0.49</v>
      </c>
      <c r="AE15" s="20">
        <v>0.24</v>
      </c>
      <c r="AF15" s="18">
        <v>0.25</v>
      </c>
      <c r="AG15" s="17">
        <v>0.42</v>
      </c>
      <c r="AH15" s="16">
        <v>0.34</v>
      </c>
      <c r="AI15" s="16">
        <v>0.45</v>
      </c>
      <c r="AJ15" s="16">
        <v>0.38</v>
      </c>
      <c r="AK15" s="16">
        <v>0.37</v>
      </c>
      <c r="AL15" s="18">
        <v>0.31</v>
      </c>
      <c r="AM15" s="17">
        <v>0.39</v>
      </c>
      <c r="AN15" s="18">
        <v>0</v>
      </c>
    </row>
    <row r="16" spans="1:40" ht="15" customHeight="1" x14ac:dyDescent="0.3">
      <c r="A16" s="2" t="s">
        <v>329</v>
      </c>
      <c r="B16" s="9"/>
      <c r="D16" s="22"/>
      <c r="E16" s="9"/>
      <c r="F16" s="22"/>
      <c r="H16" s="12" t="s">
        <v>433</v>
      </c>
      <c r="I16" s="12" t="s">
        <v>666</v>
      </c>
      <c r="J16" s="12" t="s">
        <v>666</v>
      </c>
      <c r="M16" s="12" t="s">
        <v>433</v>
      </c>
      <c r="N16" s="11" t="s">
        <v>666</v>
      </c>
      <c r="O16" s="22"/>
      <c r="Z16" s="9"/>
      <c r="AA16" s="10" t="s">
        <v>381</v>
      </c>
      <c r="AD16" s="12" t="s">
        <v>381</v>
      </c>
      <c r="AF16" s="9"/>
      <c r="AG16" s="22"/>
      <c r="AI16" s="12" t="s">
        <v>382</v>
      </c>
      <c r="AL16" s="9"/>
      <c r="AM16" s="22"/>
      <c r="AN16" s="9"/>
    </row>
    <row r="17" spans="1:40" ht="15" customHeight="1" x14ac:dyDescent="0.3">
      <c r="A17" s="2" t="s">
        <v>329</v>
      </c>
      <c r="B17" s="9" t="s">
        <v>930</v>
      </c>
      <c r="C17" s="13">
        <v>113</v>
      </c>
      <c r="D17" s="14">
        <v>64</v>
      </c>
      <c r="E17" s="15">
        <v>49</v>
      </c>
      <c r="F17" s="14">
        <v>5</v>
      </c>
      <c r="G17" s="13">
        <v>23</v>
      </c>
      <c r="H17" s="13">
        <v>18</v>
      </c>
      <c r="I17" s="13">
        <v>15</v>
      </c>
      <c r="J17" s="13">
        <v>25</v>
      </c>
      <c r="K17" s="13">
        <v>27</v>
      </c>
      <c r="L17" s="13">
        <v>28</v>
      </c>
      <c r="M17" s="13">
        <v>33</v>
      </c>
      <c r="N17" s="15">
        <v>52</v>
      </c>
      <c r="O17" s="14">
        <v>80</v>
      </c>
      <c r="P17" s="13">
        <v>20</v>
      </c>
      <c r="Q17" s="13">
        <v>9</v>
      </c>
      <c r="R17" s="13">
        <v>1</v>
      </c>
      <c r="S17" s="13">
        <v>8</v>
      </c>
      <c r="T17" s="13">
        <v>13</v>
      </c>
      <c r="U17" s="13">
        <v>10</v>
      </c>
      <c r="V17" s="13">
        <v>0</v>
      </c>
      <c r="W17" s="13">
        <v>2</v>
      </c>
      <c r="X17" s="13">
        <v>13</v>
      </c>
      <c r="Y17" s="13">
        <v>6</v>
      </c>
      <c r="Z17" s="15">
        <v>30</v>
      </c>
      <c r="AA17" s="14">
        <v>79</v>
      </c>
      <c r="AB17" s="13">
        <v>33</v>
      </c>
      <c r="AC17" s="13">
        <v>5</v>
      </c>
      <c r="AD17" s="13">
        <v>20</v>
      </c>
      <c r="AE17" s="13">
        <v>6</v>
      </c>
      <c r="AF17" s="15">
        <v>2</v>
      </c>
      <c r="AG17" s="14">
        <v>75</v>
      </c>
      <c r="AH17" s="13">
        <v>38</v>
      </c>
      <c r="AI17" s="13">
        <v>29</v>
      </c>
      <c r="AJ17" s="13">
        <v>45</v>
      </c>
      <c r="AK17" s="13">
        <v>20</v>
      </c>
      <c r="AL17" s="15">
        <v>18</v>
      </c>
      <c r="AM17" s="14">
        <v>113</v>
      </c>
      <c r="AN17" s="15">
        <v>0</v>
      </c>
    </row>
    <row r="18" spans="1:40" ht="15" customHeight="1" x14ac:dyDescent="0.3">
      <c r="A18" s="2" t="s">
        <v>329</v>
      </c>
      <c r="B18" s="9"/>
      <c r="C18" s="16">
        <v>0.25</v>
      </c>
      <c r="D18" s="17">
        <v>0.24</v>
      </c>
      <c r="E18" s="18">
        <v>0.27</v>
      </c>
      <c r="F18" s="19">
        <v>0.12</v>
      </c>
      <c r="G18" s="16">
        <v>0.28999999999999998</v>
      </c>
      <c r="H18" s="16">
        <v>0.25</v>
      </c>
      <c r="I18" s="16">
        <v>0.21</v>
      </c>
      <c r="J18" s="16">
        <v>0.28999999999999998</v>
      </c>
      <c r="K18" s="16">
        <v>0.28000000000000003</v>
      </c>
      <c r="L18" s="16">
        <v>0.23</v>
      </c>
      <c r="M18" s="16">
        <v>0.23</v>
      </c>
      <c r="N18" s="18">
        <v>0.28999999999999998</v>
      </c>
      <c r="O18" s="17">
        <v>0.25</v>
      </c>
      <c r="P18" s="16">
        <v>0.26</v>
      </c>
      <c r="Q18" s="16">
        <v>0.19</v>
      </c>
      <c r="R18" s="16">
        <v>0.17</v>
      </c>
      <c r="S18" s="16">
        <v>0.23</v>
      </c>
      <c r="T18" s="16">
        <v>0.24</v>
      </c>
      <c r="U18" s="16">
        <v>0.35</v>
      </c>
      <c r="V18" s="16">
        <v>0</v>
      </c>
      <c r="W18" s="16">
        <v>0.22</v>
      </c>
      <c r="X18" s="16">
        <v>0.28000000000000003</v>
      </c>
      <c r="Y18" s="16">
        <v>0.22</v>
      </c>
      <c r="Z18" s="18">
        <v>0.27</v>
      </c>
      <c r="AA18" s="17">
        <v>0.24</v>
      </c>
      <c r="AB18" s="16">
        <v>0.28999999999999998</v>
      </c>
      <c r="AC18" s="16">
        <v>0.42</v>
      </c>
      <c r="AD18" s="16">
        <v>0.34</v>
      </c>
      <c r="AE18" s="16">
        <v>0.19</v>
      </c>
      <c r="AF18" s="18">
        <v>0.24</v>
      </c>
      <c r="AG18" s="17">
        <v>0.26</v>
      </c>
      <c r="AH18" s="16">
        <v>0.25</v>
      </c>
      <c r="AI18" s="20">
        <v>0.19</v>
      </c>
      <c r="AJ18" s="20">
        <v>0.35</v>
      </c>
      <c r="AK18" s="16">
        <v>0.25</v>
      </c>
      <c r="AL18" s="18">
        <v>0.24</v>
      </c>
      <c r="AM18" s="17">
        <v>0.25</v>
      </c>
      <c r="AN18" s="18">
        <v>0</v>
      </c>
    </row>
    <row r="19" spans="1:40" ht="15" customHeight="1" x14ac:dyDescent="0.3">
      <c r="A19" s="2" t="s">
        <v>329</v>
      </c>
      <c r="B19" s="9"/>
      <c r="D19" s="22"/>
      <c r="E19" s="9"/>
      <c r="F19" s="22"/>
      <c r="G19" s="12" t="s">
        <v>377</v>
      </c>
      <c r="J19" s="12" t="s">
        <v>377</v>
      </c>
      <c r="K19" s="12" t="s">
        <v>377</v>
      </c>
      <c r="N19" s="11" t="s">
        <v>377</v>
      </c>
      <c r="O19" s="22"/>
      <c r="Z19" s="9"/>
      <c r="AA19" s="22"/>
      <c r="AF19" s="9"/>
      <c r="AG19" s="22"/>
      <c r="AJ19" s="12" t="s">
        <v>379</v>
      </c>
      <c r="AL19" s="9"/>
      <c r="AM19" s="22"/>
      <c r="AN19" s="9"/>
    </row>
    <row r="20" spans="1:40" ht="15" customHeight="1" x14ac:dyDescent="0.3">
      <c r="A20" s="2" t="s">
        <v>329</v>
      </c>
      <c r="B20" s="9" t="s">
        <v>940</v>
      </c>
      <c r="C20" s="13">
        <v>24</v>
      </c>
      <c r="D20" s="14">
        <v>15</v>
      </c>
      <c r="E20" s="15">
        <v>9</v>
      </c>
      <c r="F20" s="14">
        <v>6</v>
      </c>
      <c r="G20" s="13">
        <v>5</v>
      </c>
      <c r="H20" s="13">
        <v>2</v>
      </c>
      <c r="I20" s="13">
        <v>2</v>
      </c>
      <c r="J20" s="13">
        <v>2</v>
      </c>
      <c r="K20" s="13">
        <v>8</v>
      </c>
      <c r="L20" s="13">
        <v>10</v>
      </c>
      <c r="M20" s="13">
        <v>4</v>
      </c>
      <c r="N20" s="15">
        <v>10</v>
      </c>
      <c r="O20" s="14">
        <v>18</v>
      </c>
      <c r="P20" s="13">
        <v>6</v>
      </c>
      <c r="Q20" s="13">
        <v>4</v>
      </c>
      <c r="R20" s="13">
        <v>1</v>
      </c>
      <c r="S20" s="13">
        <v>2</v>
      </c>
      <c r="T20" s="13">
        <v>0</v>
      </c>
      <c r="U20" s="13">
        <v>4</v>
      </c>
      <c r="V20" s="13">
        <v>0</v>
      </c>
      <c r="W20" s="13">
        <v>1</v>
      </c>
      <c r="X20" s="13">
        <v>1</v>
      </c>
      <c r="Y20" s="13">
        <v>0</v>
      </c>
      <c r="Z20" s="15">
        <v>6</v>
      </c>
      <c r="AA20" s="14">
        <v>20</v>
      </c>
      <c r="AB20" s="13">
        <v>4</v>
      </c>
      <c r="AC20" s="13">
        <v>1</v>
      </c>
      <c r="AD20" s="13">
        <v>0</v>
      </c>
      <c r="AE20" s="13">
        <v>1</v>
      </c>
      <c r="AF20" s="15">
        <v>2</v>
      </c>
      <c r="AG20" s="14">
        <v>16</v>
      </c>
      <c r="AH20" s="13">
        <v>8</v>
      </c>
      <c r="AI20" s="13">
        <v>9</v>
      </c>
      <c r="AJ20" s="13">
        <v>7</v>
      </c>
      <c r="AK20" s="13">
        <v>2</v>
      </c>
      <c r="AL20" s="15">
        <v>6</v>
      </c>
      <c r="AM20" s="14">
        <v>24</v>
      </c>
      <c r="AN20" s="15">
        <v>0</v>
      </c>
    </row>
    <row r="21" spans="1:40" ht="15" customHeight="1" x14ac:dyDescent="0.3">
      <c r="A21" s="2" t="s">
        <v>329</v>
      </c>
      <c r="B21" s="9"/>
      <c r="C21" s="16">
        <v>0.05</v>
      </c>
      <c r="D21" s="17">
        <v>0.06</v>
      </c>
      <c r="E21" s="18">
        <v>0.05</v>
      </c>
      <c r="F21" s="19">
        <v>0.14000000000000001</v>
      </c>
      <c r="G21" s="16">
        <v>0.06</v>
      </c>
      <c r="H21" s="16">
        <v>0.03</v>
      </c>
      <c r="I21" s="16">
        <v>0.02</v>
      </c>
      <c r="J21" s="16">
        <v>0.02</v>
      </c>
      <c r="K21" s="16">
        <v>0.08</v>
      </c>
      <c r="L21" s="16">
        <v>0.09</v>
      </c>
      <c r="M21" s="16">
        <v>0.03</v>
      </c>
      <c r="N21" s="18">
        <v>0.05</v>
      </c>
      <c r="O21" s="17">
        <v>0.06</v>
      </c>
      <c r="P21" s="16">
        <v>7.0000000000000007E-2</v>
      </c>
      <c r="Q21" s="16">
        <v>0.08</v>
      </c>
      <c r="R21" s="16">
        <v>0.14000000000000001</v>
      </c>
      <c r="S21" s="16">
        <v>0.06</v>
      </c>
      <c r="T21" s="16">
        <v>0</v>
      </c>
      <c r="U21" s="20">
        <v>0.13</v>
      </c>
      <c r="V21" s="16">
        <v>0</v>
      </c>
      <c r="W21" s="16">
        <v>7.0000000000000007E-2</v>
      </c>
      <c r="X21" s="16">
        <v>0.02</v>
      </c>
      <c r="Y21" s="16">
        <v>0</v>
      </c>
      <c r="Z21" s="18">
        <v>0.06</v>
      </c>
      <c r="AA21" s="17">
        <v>0.06</v>
      </c>
      <c r="AB21" s="16">
        <v>0.03</v>
      </c>
      <c r="AC21" s="16">
        <v>0.08</v>
      </c>
      <c r="AD21" s="16">
        <v>0</v>
      </c>
      <c r="AE21" s="16">
        <v>0.02</v>
      </c>
      <c r="AF21" s="18">
        <v>0.27</v>
      </c>
      <c r="AG21" s="17">
        <v>0.06</v>
      </c>
      <c r="AH21" s="16">
        <v>0.05</v>
      </c>
      <c r="AI21" s="16">
        <v>0.06</v>
      </c>
      <c r="AJ21" s="16">
        <v>0.06</v>
      </c>
      <c r="AK21" s="16">
        <v>0.03</v>
      </c>
      <c r="AL21" s="18">
        <v>0.08</v>
      </c>
      <c r="AM21" s="17">
        <v>0.05</v>
      </c>
      <c r="AN21" s="18">
        <v>0</v>
      </c>
    </row>
    <row r="22" spans="1:40" ht="15" customHeight="1" x14ac:dyDescent="0.3">
      <c r="A22" s="2" t="s">
        <v>329</v>
      </c>
      <c r="B22" s="9"/>
      <c r="D22" s="22"/>
      <c r="E22" s="9"/>
      <c r="F22" s="10" t="s">
        <v>1557</v>
      </c>
      <c r="L22" s="12" t="s">
        <v>384</v>
      </c>
      <c r="N22" s="9"/>
      <c r="O22" s="22"/>
      <c r="P22" s="12" t="s">
        <v>382</v>
      </c>
      <c r="Q22" s="12" t="s">
        <v>382</v>
      </c>
      <c r="U22" s="12" t="s">
        <v>723</v>
      </c>
      <c r="Z22" s="9"/>
      <c r="AA22" s="22"/>
      <c r="AF22" s="9"/>
      <c r="AG22" s="22"/>
      <c r="AL22" s="9"/>
      <c r="AM22" s="22"/>
      <c r="AN22" s="9"/>
    </row>
    <row r="23" spans="1:40" ht="15" customHeight="1" x14ac:dyDescent="0.3">
      <c r="A23" s="2" t="s">
        <v>329</v>
      </c>
      <c r="B23" s="9" t="s">
        <v>950</v>
      </c>
      <c r="C23" s="13">
        <v>14</v>
      </c>
      <c r="D23" s="14">
        <v>4</v>
      </c>
      <c r="E23" s="15">
        <v>10</v>
      </c>
      <c r="F23" s="14">
        <v>2</v>
      </c>
      <c r="G23" s="13">
        <v>3</v>
      </c>
      <c r="H23" s="13">
        <v>0</v>
      </c>
      <c r="I23" s="13">
        <v>2</v>
      </c>
      <c r="J23" s="13">
        <v>5</v>
      </c>
      <c r="K23" s="13">
        <v>3</v>
      </c>
      <c r="L23" s="13">
        <v>4</v>
      </c>
      <c r="M23" s="13">
        <v>2</v>
      </c>
      <c r="N23" s="15">
        <v>8</v>
      </c>
      <c r="O23" s="14">
        <v>8</v>
      </c>
      <c r="P23" s="13">
        <v>5</v>
      </c>
      <c r="Q23" s="13">
        <v>2</v>
      </c>
      <c r="R23" s="13">
        <v>0</v>
      </c>
      <c r="S23" s="13">
        <v>0</v>
      </c>
      <c r="T23" s="13">
        <v>2</v>
      </c>
      <c r="U23" s="13">
        <v>0</v>
      </c>
      <c r="V23" s="13">
        <v>0</v>
      </c>
      <c r="W23" s="13">
        <v>0</v>
      </c>
      <c r="X23" s="13">
        <v>1</v>
      </c>
      <c r="Y23" s="13">
        <v>2</v>
      </c>
      <c r="Z23" s="15">
        <v>3</v>
      </c>
      <c r="AA23" s="14">
        <v>11</v>
      </c>
      <c r="AB23" s="13">
        <v>3</v>
      </c>
      <c r="AC23" s="13">
        <v>1</v>
      </c>
      <c r="AD23" s="13">
        <v>1</v>
      </c>
      <c r="AE23" s="13">
        <v>1</v>
      </c>
      <c r="AF23" s="15">
        <v>0</v>
      </c>
      <c r="AG23" s="14">
        <v>7</v>
      </c>
      <c r="AH23" s="13">
        <v>7</v>
      </c>
      <c r="AI23" s="13">
        <v>3</v>
      </c>
      <c r="AJ23" s="13">
        <v>4</v>
      </c>
      <c r="AK23" s="13">
        <v>2</v>
      </c>
      <c r="AL23" s="15">
        <v>5</v>
      </c>
      <c r="AM23" s="14">
        <v>14</v>
      </c>
      <c r="AN23" s="15">
        <v>0</v>
      </c>
    </row>
    <row r="24" spans="1:40" ht="15" customHeight="1" x14ac:dyDescent="0.3">
      <c r="A24" s="2" t="s">
        <v>329</v>
      </c>
      <c r="B24" s="9"/>
      <c r="C24" s="16">
        <v>0.03</v>
      </c>
      <c r="D24" s="19">
        <v>0.02</v>
      </c>
      <c r="E24" s="21">
        <v>0.05</v>
      </c>
      <c r="F24" s="17">
        <v>0.04</v>
      </c>
      <c r="G24" s="16">
        <v>0.03</v>
      </c>
      <c r="H24" s="16">
        <v>0</v>
      </c>
      <c r="I24" s="16">
        <v>0.03</v>
      </c>
      <c r="J24" s="16">
        <v>0.06</v>
      </c>
      <c r="K24" s="16">
        <v>0.03</v>
      </c>
      <c r="L24" s="16">
        <v>0.04</v>
      </c>
      <c r="M24" s="16">
        <v>0.01</v>
      </c>
      <c r="N24" s="18">
        <v>0.04</v>
      </c>
      <c r="O24" s="17">
        <v>0.02</v>
      </c>
      <c r="P24" s="16">
        <v>0.06</v>
      </c>
      <c r="Q24" s="16">
        <v>0.04</v>
      </c>
      <c r="R24" s="16">
        <v>0</v>
      </c>
      <c r="S24" s="16">
        <v>0</v>
      </c>
      <c r="T24" s="16">
        <v>0.04</v>
      </c>
      <c r="U24" s="16">
        <v>0</v>
      </c>
      <c r="V24" s="16">
        <v>0</v>
      </c>
      <c r="W24" s="16">
        <v>0</v>
      </c>
      <c r="X24" s="16">
        <v>0.02</v>
      </c>
      <c r="Y24" s="16">
        <v>7.0000000000000007E-2</v>
      </c>
      <c r="Z24" s="18">
        <v>0.03</v>
      </c>
      <c r="AA24" s="17">
        <v>0.03</v>
      </c>
      <c r="AB24" s="16">
        <v>0.02</v>
      </c>
      <c r="AC24" s="16">
        <v>0.08</v>
      </c>
      <c r="AD24" s="16">
        <v>0.01</v>
      </c>
      <c r="AE24" s="16">
        <v>0.02</v>
      </c>
      <c r="AF24" s="18">
        <v>0</v>
      </c>
      <c r="AG24" s="17">
        <v>0.03</v>
      </c>
      <c r="AH24" s="16">
        <v>0.04</v>
      </c>
      <c r="AI24" s="16">
        <v>0.02</v>
      </c>
      <c r="AJ24" s="16">
        <v>0.03</v>
      </c>
      <c r="AK24" s="16">
        <v>0.02</v>
      </c>
      <c r="AL24" s="18">
        <v>0.06</v>
      </c>
      <c r="AM24" s="17">
        <v>0.03</v>
      </c>
      <c r="AN24" s="18">
        <v>0</v>
      </c>
    </row>
    <row r="25" spans="1:40" ht="15" customHeight="1" x14ac:dyDescent="0.3">
      <c r="A25" s="2" t="s">
        <v>329</v>
      </c>
      <c r="B25" s="9"/>
      <c r="D25" s="22"/>
      <c r="E25" s="11" t="s">
        <v>377</v>
      </c>
      <c r="F25" s="22"/>
      <c r="J25" s="12" t="s">
        <v>662</v>
      </c>
      <c r="N25" s="9"/>
      <c r="O25" s="22"/>
      <c r="Z25" s="9"/>
      <c r="AA25" s="22"/>
      <c r="AF25" s="9"/>
      <c r="AG25" s="22"/>
      <c r="AL25" s="9"/>
      <c r="AM25" s="22"/>
      <c r="AN25" s="9"/>
    </row>
    <row r="26" spans="1:40" ht="15" customHeight="1" x14ac:dyDescent="0.3">
      <c r="A26" s="2" t="s">
        <v>329</v>
      </c>
      <c r="B26" s="9" t="s">
        <v>774</v>
      </c>
      <c r="C26" s="13">
        <v>6</v>
      </c>
      <c r="D26" s="14">
        <v>2</v>
      </c>
      <c r="E26" s="15">
        <v>4</v>
      </c>
      <c r="F26" s="14">
        <v>0</v>
      </c>
      <c r="G26" s="13">
        <v>2</v>
      </c>
      <c r="H26" s="13">
        <v>0</v>
      </c>
      <c r="I26" s="13">
        <v>1</v>
      </c>
      <c r="J26" s="13">
        <v>2</v>
      </c>
      <c r="K26" s="13">
        <v>1</v>
      </c>
      <c r="L26" s="13">
        <v>2</v>
      </c>
      <c r="M26" s="13">
        <v>1</v>
      </c>
      <c r="N26" s="15">
        <v>3</v>
      </c>
      <c r="O26" s="14">
        <v>5</v>
      </c>
      <c r="P26" s="13">
        <v>1</v>
      </c>
      <c r="Q26" s="13">
        <v>0</v>
      </c>
      <c r="R26" s="13">
        <v>0</v>
      </c>
      <c r="S26" s="13">
        <v>1</v>
      </c>
      <c r="T26" s="13">
        <v>0</v>
      </c>
      <c r="U26" s="13">
        <v>0</v>
      </c>
      <c r="V26" s="13">
        <v>0</v>
      </c>
      <c r="W26" s="13">
        <v>0</v>
      </c>
      <c r="X26" s="13">
        <v>3</v>
      </c>
      <c r="Y26" s="13">
        <v>0</v>
      </c>
      <c r="Z26" s="15">
        <v>1</v>
      </c>
      <c r="AA26" s="14">
        <v>3</v>
      </c>
      <c r="AB26" s="13">
        <v>3</v>
      </c>
      <c r="AC26" s="13">
        <v>0</v>
      </c>
      <c r="AD26" s="13">
        <v>2</v>
      </c>
      <c r="AE26" s="13">
        <v>1</v>
      </c>
      <c r="AF26" s="15">
        <v>0</v>
      </c>
      <c r="AG26" s="14">
        <v>3</v>
      </c>
      <c r="AH26" s="13">
        <v>3</v>
      </c>
      <c r="AI26" s="13">
        <v>2</v>
      </c>
      <c r="AJ26" s="13">
        <v>1</v>
      </c>
      <c r="AK26" s="13">
        <v>1</v>
      </c>
      <c r="AL26" s="15">
        <v>2</v>
      </c>
      <c r="AM26" s="14">
        <v>6</v>
      </c>
      <c r="AN26" s="15">
        <v>0</v>
      </c>
    </row>
    <row r="27" spans="1:40" ht="15" customHeight="1" x14ac:dyDescent="0.3">
      <c r="A27" s="2" t="s">
        <v>329</v>
      </c>
      <c r="B27" s="9"/>
      <c r="C27" s="16">
        <v>0.01</v>
      </c>
      <c r="D27" s="17">
        <v>0.01</v>
      </c>
      <c r="E27" s="18">
        <v>0.02</v>
      </c>
      <c r="F27" s="17">
        <v>0</v>
      </c>
      <c r="G27" s="16">
        <v>0.02</v>
      </c>
      <c r="H27" s="16">
        <v>0</v>
      </c>
      <c r="I27" s="16">
        <v>0.01</v>
      </c>
      <c r="J27" s="16">
        <v>0.02</v>
      </c>
      <c r="K27" s="16">
        <v>0.01</v>
      </c>
      <c r="L27" s="16">
        <v>0.02</v>
      </c>
      <c r="M27" s="16">
        <v>0.01</v>
      </c>
      <c r="N27" s="18">
        <v>0.01</v>
      </c>
      <c r="O27" s="17">
        <v>0.01</v>
      </c>
      <c r="P27" s="16">
        <v>0.01</v>
      </c>
      <c r="Q27" s="16">
        <v>0</v>
      </c>
      <c r="R27" s="16">
        <v>0</v>
      </c>
      <c r="S27" s="16">
        <v>0.02</v>
      </c>
      <c r="T27" s="16">
        <v>0</v>
      </c>
      <c r="U27" s="16">
        <v>0</v>
      </c>
      <c r="V27" s="16">
        <v>0</v>
      </c>
      <c r="W27" s="16">
        <v>0</v>
      </c>
      <c r="X27" s="20">
        <v>0.06</v>
      </c>
      <c r="Y27" s="16">
        <v>0</v>
      </c>
      <c r="Z27" s="18">
        <v>0.01</v>
      </c>
      <c r="AA27" s="17">
        <v>0.01</v>
      </c>
      <c r="AB27" s="16">
        <v>0.02</v>
      </c>
      <c r="AC27" s="16">
        <v>0</v>
      </c>
      <c r="AD27" s="16">
        <v>0.03</v>
      </c>
      <c r="AE27" s="16">
        <v>0.03</v>
      </c>
      <c r="AF27" s="18">
        <v>0</v>
      </c>
      <c r="AG27" s="17">
        <v>0.01</v>
      </c>
      <c r="AH27" s="16">
        <v>0.02</v>
      </c>
      <c r="AI27" s="16">
        <v>0.01</v>
      </c>
      <c r="AJ27" s="16">
        <v>0.01</v>
      </c>
      <c r="AK27" s="16">
        <v>0.01</v>
      </c>
      <c r="AL27" s="18">
        <v>0.03</v>
      </c>
      <c r="AM27" s="17">
        <v>0.01</v>
      </c>
      <c r="AN27" s="18">
        <v>0</v>
      </c>
    </row>
    <row r="28" spans="1:40" ht="15" customHeight="1" x14ac:dyDescent="0.3">
      <c r="A28" s="2" t="s">
        <v>329</v>
      </c>
      <c r="B28" s="9" t="s">
        <v>960</v>
      </c>
      <c r="C28" s="13">
        <v>288</v>
      </c>
      <c r="D28" s="14">
        <v>177</v>
      </c>
      <c r="E28" s="15">
        <v>111</v>
      </c>
      <c r="F28" s="14">
        <v>29</v>
      </c>
      <c r="G28" s="13">
        <v>48</v>
      </c>
      <c r="H28" s="13">
        <v>52</v>
      </c>
      <c r="I28" s="13">
        <v>50</v>
      </c>
      <c r="J28" s="13">
        <v>52</v>
      </c>
      <c r="K28" s="13">
        <v>57</v>
      </c>
      <c r="L28" s="13">
        <v>76</v>
      </c>
      <c r="M28" s="13">
        <v>103</v>
      </c>
      <c r="N28" s="15">
        <v>109</v>
      </c>
      <c r="O28" s="14">
        <v>204</v>
      </c>
      <c r="P28" s="13">
        <v>46</v>
      </c>
      <c r="Q28" s="13">
        <v>33</v>
      </c>
      <c r="R28" s="13">
        <v>4</v>
      </c>
      <c r="S28" s="13">
        <v>22</v>
      </c>
      <c r="T28" s="13">
        <v>37</v>
      </c>
      <c r="U28" s="13">
        <v>15</v>
      </c>
      <c r="V28" s="13">
        <v>0</v>
      </c>
      <c r="W28" s="13">
        <v>8</v>
      </c>
      <c r="X28" s="13">
        <v>30</v>
      </c>
      <c r="Y28" s="13">
        <v>19</v>
      </c>
      <c r="Z28" s="15">
        <v>72</v>
      </c>
      <c r="AA28" s="14">
        <v>217</v>
      </c>
      <c r="AB28" s="13">
        <v>71</v>
      </c>
      <c r="AC28" s="13">
        <v>5</v>
      </c>
      <c r="AD28" s="13">
        <v>37</v>
      </c>
      <c r="AE28" s="13">
        <v>26</v>
      </c>
      <c r="AF28" s="15">
        <v>4</v>
      </c>
      <c r="AG28" s="14">
        <v>189</v>
      </c>
      <c r="AH28" s="13">
        <v>99</v>
      </c>
      <c r="AI28" s="13">
        <v>115</v>
      </c>
      <c r="AJ28" s="13">
        <v>74</v>
      </c>
      <c r="AK28" s="13">
        <v>56</v>
      </c>
      <c r="AL28" s="15">
        <v>43</v>
      </c>
      <c r="AM28" s="14">
        <v>288</v>
      </c>
      <c r="AN28" s="15">
        <v>0</v>
      </c>
    </row>
    <row r="29" spans="1:40" ht="15" customHeight="1" x14ac:dyDescent="0.3">
      <c r="A29" s="2" t="s">
        <v>329</v>
      </c>
      <c r="B29" s="9"/>
      <c r="C29" s="16">
        <v>0.65</v>
      </c>
      <c r="D29" s="17">
        <v>0.68</v>
      </c>
      <c r="E29" s="18">
        <v>0.61</v>
      </c>
      <c r="F29" s="17">
        <v>0.7</v>
      </c>
      <c r="G29" s="16">
        <v>0.6</v>
      </c>
      <c r="H29" s="16">
        <v>0.72</v>
      </c>
      <c r="I29" s="16">
        <v>0.72</v>
      </c>
      <c r="J29" s="16">
        <v>0.61</v>
      </c>
      <c r="K29" s="16">
        <v>0.6</v>
      </c>
      <c r="L29" s="16">
        <v>0.63</v>
      </c>
      <c r="M29" s="20">
        <v>0.72</v>
      </c>
      <c r="N29" s="18">
        <v>0.6</v>
      </c>
      <c r="O29" s="17">
        <v>0.65</v>
      </c>
      <c r="P29" s="16">
        <v>0.59</v>
      </c>
      <c r="Q29" s="16">
        <v>0.69</v>
      </c>
      <c r="R29" s="16">
        <v>0.7</v>
      </c>
      <c r="S29" s="16">
        <v>0.69</v>
      </c>
      <c r="T29" s="16">
        <v>0.72</v>
      </c>
      <c r="U29" s="16">
        <v>0.52</v>
      </c>
      <c r="V29" s="16">
        <v>0</v>
      </c>
      <c r="W29" s="16">
        <v>0.7</v>
      </c>
      <c r="X29" s="16">
        <v>0.63</v>
      </c>
      <c r="Y29" s="16">
        <v>0.71</v>
      </c>
      <c r="Z29" s="18">
        <v>0.64</v>
      </c>
      <c r="AA29" s="17">
        <v>0.66</v>
      </c>
      <c r="AB29" s="16">
        <v>0.63</v>
      </c>
      <c r="AC29" s="16">
        <v>0.42</v>
      </c>
      <c r="AD29" s="16">
        <v>0.62</v>
      </c>
      <c r="AE29" s="16">
        <v>0.74</v>
      </c>
      <c r="AF29" s="18">
        <v>0.49</v>
      </c>
      <c r="AG29" s="17">
        <v>0.65</v>
      </c>
      <c r="AH29" s="16">
        <v>0.64</v>
      </c>
      <c r="AI29" s="20">
        <v>0.72</v>
      </c>
      <c r="AJ29" s="20">
        <v>0.56000000000000005</v>
      </c>
      <c r="AK29" s="16">
        <v>0.69</v>
      </c>
      <c r="AL29" s="18">
        <v>0.59</v>
      </c>
      <c r="AM29" s="17">
        <v>0.65</v>
      </c>
      <c r="AN29" s="18">
        <v>0</v>
      </c>
    </row>
    <row r="30" spans="1:40" ht="15" customHeight="1" x14ac:dyDescent="0.3">
      <c r="A30" s="2" t="s">
        <v>329</v>
      </c>
      <c r="B30" s="9"/>
      <c r="D30" s="22"/>
      <c r="E30" s="9"/>
      <c r="F30" s="22"/>
      <c r="M30" s="12" t="s">
        <v>448</v>
      </c>
      <c r="N30" s="9"/>
      <c r="O30" s="22"/>
      <c r="Z30" s="9"/>
      <c r="AA30" s="22"/>
      <c r="AF30" s="9"/>
      <c r="AG30" s="22"/>
      <c r="AI30" s="12" t="s">
        <v>495</v>
      </c>
      <c r="AL30" s="9"/>
      <c r="AM30" s="22"/>
      <c r="AN30" s="9"/>
    </row>
    <row r="31" spans="1:40" ht="15" customHeight="1" x14ac:dyDescent="0.3">
      <c r="A31" s="2" t="s">
        <v>329</v>
      </c>
      <c r="B31" s="9" t="s">
        <v>970</v>
      </c>
      <c r="C31" s="13">
        <v>38</v>
      </c>
      <c r="D31" s="14">
        <v>19</v>
      </c>
      <c r="E31" s="15">
        <v>19</v>
      </c>
      <c r="F31" s="14">
        <v>7</v>
      </c>
      <c r="G31" s="13">
        <v>7</v>
      </c>
      <c r="H31" s="13">
        <v>2</v>
      </c>
      <c r="I31" s="13">
        <v>3</v>
      </c>
      <c r="J31" s="13">
        <v>7</v>
      </c>
      <c r="K31" s="13">
        <v>11</v>
      </c>
      <c r="L31" s="13">
        <v>15</v>
      </c>
      <c r="M31" s="13">
        <v>6</v>
      </c>
      <c r="N31" s="15">
        <v>18</v>
      </c>
      <c r="O31" s="14">
        <v>26</v>
      </c>
      <c r="P31" s="13">
        <v>10</v>
      </c>
      <c r="Q31" s="13">
        <v>5</v>
      </c>
      <c r="R31" s="13">
        <v>1</v>
      </c>
      <c r="S31" s="13">
        <v>2</v>
      </c>
      <c r="T31" s="13">
        <v>2</v>
      </c>
      <c r="U31" s="13">
        <v>4</v>
      </c>
      <c r="V31" s="13">
        <v>0</v>
      </c>
      <c r="W31" s="13">
        <v>1</v>
      </c>
      <c r="X31" s="13">
        <v>2</v>
      </c>
      <c r="Y31" s="13">
        <v>2</v>
      </c>
      <c r="Z31" s="15">
        <v>9</v>
      </c>
      <c r="AA31" s="14">
        <v>32</v>
      </c>
      <c r="AB31" s="13">
        <v>6</v>
      </c>
      <c r="AC31" s="13">
        <v>2</v>
      </c>
      <c r="AD31" s="13">
        <v>1</v>
      </c>
      <c r="AE31" s="13">
        <v>2</v>
      </c>
      <c r="AF31" s="15">
        <v>2</v>
      </c>
      <c r="AG31" s="14">
        <v>24</v>
      </c>
      <c r="AH31" s="13">
        <v>14</v>
      </c>
      <c r="AI31" s="13">
        <v>13</v>
      </c>
      <c r="AJ31" s="13">
        <v>11</v>
      </c>
      <c r="AK31" s="13">
        <v>4</v>
      </c>
      <c r="AL31" s="15">
        <v>10</v>
      </c>
      <c r="AM31" s="14">
        <v>38</v>
      </c>
      <c r="AN31" s="15">
        <v>0</v>
      </c>
    </row>
    <row r="32" spans="1:40" ht="15" customHeight="1" x14ac:dyDescent="0.3">
      <c r="A32" s="2" t="s">
        <v>329</v>
      </c>
      <c r="B32" s="9"/>
      <c r="C32" s="16">
        <v>0.09</v>
      </c>
      <c r="D32" s="17">
        <v>7.0000000000000007E-2</v>
      </c>
      <c r="E32" s="18">
        <v>0.11</v>
      </c>
      <c r="F32" s="19">
        <v>0.18</v>
      </c>
      <c r="G32" s="16">
        <v>0.09</v>
      </c>
      <c r="H32" s="16">
        <v>0.03</v>
      </c>
      <c r="I32" s="16">
        <v>0.05</v>
      </c>
      <c r="J32" s="16">
        <v>0.08</v>
      </c>
      <c r="K32" s="16">
        <v>0.11</v>
      </c>
      <c r="L32" s="16">
        <v>0.12</v>
      </c>
      <c r="M32" s="20">
        <v>0.04</v>
      </c>
      <c r="N32" s="18">
        <v>0.1</v>
      </c>
      <c r="O32" s="17">
        <v>0.08</v>
      </c>
      <c r="P32" s="16">
        <v>0.13</v>
      </c>
      <c r="Q32" s="16">
        <v>0.11</v>
      </c>
      <c r="R32" s="16">
        <v>0.14000000000000001</v>
      </c>
      <c r="S32" s="16">
        <v>0.06</v>
      </c>
      <c r="T32" s="16">
        <v>0.04</v>
      </c>
      <c r="U32" s="16">
        <v>0.13</v>
      </c>
      <c r="V32" s="16">
        <v>0</v>
      </c>
      <c r="W32" s="16">
        <v>7.0000000000000007E-2</v>
      </c>
      <c r="X32" s="16">
        <v>0.04</v>
      </c>
      <c r="Y32" s="16">
        <v>7.0000000000000007E-2</v>
      </c>
      <c r="Z32" s="18">
        <v>0.08</v>
      </c>
      <c r="AA32" s="17">
        <v>0.1</v>
      </c>
      <c r="AB32" s="16">
        <v>0.06</v>
      </c>
      <c r="AC32" s="16">
        <v>0.16</v>
      </c>
      <c r="AD32" s="20">
        <v>0.01</v>
      </c>
      <c r="AE32" s="16">
        <v>0.05</v>
      </c>
      <c r="AF32" s="18">
        <v>0.27</v>
      </c>
      <c r="AG32" s="17">
        <v>0.08</v>
      </c>
      <c r="AH32" s="16">
        <v>0.09</v>
      </c>
      <c r="AI32" s="16">
        <v>0.08</v>
      </c>
      <c r="AJ32" s="16">
        <v>0.09</v>
      </c>
      <c r="AK32" s="16">
        <v>0.05</v>
      </c>
      <c r="AL32" s="18">
        <v>0.14000000000000001</v>
      </c>
      <c r="AM32" s="17">
        <v>0.09</v>
      </c>
      <c r="AN32" s="18">
        <v>0</v>
      </c>
    </row>
    <row r="33" spans="1:40" ht="15" customHeight="1" x14ac:dyDescent="0.3">
      <c r="A33" s="2" t="s">
        <v>329</v>
      </c>
      <c r="B33" s="9"/>
      <c r="C33" s="28"/>
      <c r="D33" s="29"/>
      <c r="E33" s="30"/>
      <c r="F33" s="49" t="s">
        <v>696</v>
      </c>
      <c r="G33" s="28"/>
      <c r="H33" s="28"/>
      <c r="I33" s="28"/>
      <c r="J33" s="28"/>
      <c r="K33" s="47" t="s">
        <v>384</v>
      </c>
      <c r="L33" s="47" t="s">
        <v>662</v>
      </c>
      <c r="M33" s="28"/>
      <c r="N33" s="48" t="s">
        <v>384</v>
      </c>
      <c r="O33" s="29"/>
      <c r="P33" s="28"/>
      <c r="Q33" s="28"/>
      <c r="R33" s="28"/>
      <c r="S33" s="28"/>
      <c r="T33" s="28"/>
      <c r="U33" s="28"/>
      <c r="V33" s="28"/>
      <c r="W33" s="28"/>
      <c r="X33" s="28"/>
      <c r="Y33" s="28"/>
      <c r="Z33" s="30"/>
      <c r="AA33" s="49" t="s">
        <v>380</v>
      </c>
      <c r="AB33" s="28"/>
      <c r="AC33" s="28"/>
      <c r="AD33" s="28"/>
      <c r="AE33" s="28"/>
      <c r="AF33" s="30"/>
      <c r="AG33" s="29"/>
      <c r="AH33" s="28"/>
      <c r="AI33" s="28"/>
      <c r="AJ33" s="28"/>
      <c r="AK33" s="28"/>
      <c r="AL33" s="30"/>
      <c r="AM33" s="29"/>
      <c r="AN33" s="30"/>
    </row>
    <row r="34" spans="1:40" x14ac:dyDescent="0.3">
      <c r="A34" s="2" t="s">
        <v>329</v>
      </c>
      <c r="B34" s="2" t="s">
        <v>457</v>
      </c>
    </row>
    <row r="35" spans="1:40" x14ac:dyDescent="0.3">
      <c r="A35" s="2" t="s">
        <v>329</v>
      </c>
      <c r="B35" s="2" t="s">
        <v>458</v>
      </c>
    </row>
    <row r="36" spans="1:40" ht="15" customHeight="1" x14ac:dyDescent="0.3">
      <c r="A36" s="2" t="s">
        <v>329</v>
      </c>
    </row>
    <row r="37" spans="1:40" ht="15" customHeight="1" x14ac:dyDescent="0.3">
      <c r="A37" s="2" t="s">
        <v>329</v>
      </c>
      <c r="B37" s="2" t="s">
        <v>459</v>
      </c>
    </row>
  </sheetData>
  <mergeCells count="6">
    <mergeCell ref="AM6:AN6"/>
    <mergeCell ref="D6:E6"/>
    <mergeCell ref="F6:N6"/>
    <mergeCell ref="O6:Z6"/>
    <mergeCell ref="AA6:AF6"/>
    <mergeCell ref="AG6:AL6"/>
  </mergeCells>
  <hyperlinks>
    <hyperlink ref="B1" location="'Contents'!E1" display="&lt;&lt; Contents" xr:uid="{00000000-0004-0000-9200-000000000000}"/>
  </hyperlinks>
  <pageMargins left="0.7" right="0.7" top="0.75" bottom="0.75" header="0.3" footer="0.3"/>
  <headerFooter>
    <oddHeader>&amp;L&amp;"Aptos"&amp;12&amp;K000000 Classification: CONFIDENTIAL&amp;1#_x000D_</oddHeader>
  </headerFooter>
</worksheet>
</file>

<file path=xl/worksheets/sheet1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300-000000000000}">
  <dimension ref="A1:AN36"/>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1558</v>
      </c>
    </row>
    <row r="4" spans="1:40" x14ac:dyDescent="0.3">
      <c r="A4" s="2" t="s">
        <v>329</v>
      </c>
      <c r="B4" s="2" t="s">
        <v>1559</v>
      </c>
    </row>
    <row r="5" spans="1:40" x14ac:dyDescent="0.3">
      <c r="A5" s="2" t="s">
        <v>329</v>
      </c>
      <c r="B5" s="2" t="s">
        <v>47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467</v>
      </c>
      <c r="M8" s="12" t="s">
        <v>386</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205</v>
      </c>
      <c r="D9" s="14">
        <v>104</v>
      </c>
      <c r="E9" s="15">
        <v>100</v>
      </c>
      <c r="F9" s="14">
        <v>25</v>
      </c>
      <c r="G9" s="13">
        <v>46</v>
      </c>
      <c r="H9" s="13">
        <v>30</v>
      </c>
      <c r="I9" s="13">
        <v>25</v>
      </c>
      <c r="J9" s="13">
        <v>33</v>
      </c>
      <c r="K9" s="13">
        <v>46</v>
      </c>
      <c r="L9" s="13">
        <v>71</v>
      </c>
      <c r="M9" s="13">
        <v>55</v>
      </c>
      <c r="N9" s="15">
        <v>79</v>
      </c>
      <c r="O9" s="14">
        <v>154</v>
      </c>
      <c r="P9" s="13">
        <v>29</v>
      </c>
      <c r="Q9" s="13">
        <v>18</v>
      </c>
      <c r="R9" s="13">
        <v>8</v>
      </c>
      <c r="S9" s="13">
        <v>19</v>
      </c>
      <c r="T9" s="13">
        <v>22</v>
      </c>
      <c r="U9" s="13">
        <v>21</v>
      </c>
      <c r="V9" s="13">
        <v>0</v>
      </c>
      <c r="W9" s="13">
        <v>2</v>
      </c>
      <c r="X9" s="13">
        <v>26</v>
      </c>
      <c r="Y9" s="13">
        <v>14</v>
      </c>
      <c r="Z9" s="15">
        <v>46</v>
      </c>
      <c r="AA9" s="14">
        <v>149</v>
      </c>
      <c r="AB9" s="13">
        <v>56</v>
      </c>
      <c r="AC9" s="13">
        <v>8</v>
      </c>
      <c r="AD9" s="13">
        <v>27</v>
      </c>
      <c r="AE9" s="13">
        <v>19</v>
      </c>
      <c r="AF9" s="15">
        <v>2</v>
      </c>
      <c r="AG9" s="14">
        <v>135</v>
      </c>
      <c r="AH9" s="13">
        <v>70</v>
      </c>
      <c r="AI9" s="13">
        <v>81</v>
      </c>
      <c r="AJ9" s="13">
        <v>54</v>
      </c>
      <c r="AK9" s="13">
        <v>33</v>
      </c>
      <c r="AL9" s="15">
        <v>37</v>
      </c>
      <c r="AM9" s="14">
        <v>205</v>
      </c>
      <c r="AN9" s="15">
        <v>0</v>
      </c>
    </row>
    <row r="10" spans="1:40" ht="15" customHeight="1" x14ac:dyDescent="0.3">
      <c r="A10" s="2" t="s">
        <v>329</v>
      </c>
      <c r="B10" s="9" t="s">
        <v>338</v>
      </c>
      <c r="C10" s="13">
        <v>195</v>
      </c>
      <c r="D10" s="14">
        <v>100</v>
      </c>
      <c r="E10" s="15">
        <v>95</v>
      </c>
      <c r="F10" s="14">
        <v>23</v>
      </c>
      <c r="G10" s="13">
        <v>43</v>
      </c>
      <c r="H10" s="13">
        <v>28</v>
      </c>
      <c r="I10" s="13">
        <v>24</v>
      </c>
      <c r="J10" s="13">
        <v>32</v>
      </c>
      <c r="K10" s="13">
        <v>46</v>
      </c>
      <c r="L10" s="13">
        <v>65</v>
      </c>
      <c r="M10" s="13">
        <v>51</v>
      </c>
      <c r="N10" s="15">
        <v>78</v>
      </c>
      <c r="O10" s="14">
        <v>147</v>
      </c>
      <c r="P10" s="13">
        <v>28</v>
      </c>
      <c r="Q10" s="13">
        <v>15</v>
      </c>
      <c r="R10" s="13">
        <v>7</v>
      </c>
      <c r="S10" s="13">
        <v>18</v>
      </c>
      <c r="T10" s="13">
        <v>21</v>
      </c>
      <c r="U10" s="13">
        <v>19</v>
      </c>
      <c r="V10" s="13">
        <v>0</v>
      </c>
      <c r="W10" s="13">
        <v>2</v>
      </c>
      <c r="X10" s="13">
        <v>26</v>
      </c>
      <c r="Y10" s="13">
        <v>12</v>
      </c>
      <c r="Z10" s="15">
        <v>48</v>
      </c>
      <c r="AA10" s="14">
        <v>143</v>
      </c>
      <c r="AB10" s="13">
        <v>53</v>
      </c>
      <c r="AC10" s="13">
        <v>7</v>
      </c>
      <c r="AD10" s="13">
        <v>25</v>
      </c>
      <c r="AE10" s="13">
        <v>17</v>
      </c>
      <c r="AF10" s="15">
        <v>4</v>
      </c>
      <c r="AG10" s="14">
        <v>127</v>
      </c>
      <c r="AH10" s="13">
        <v>68</v>
      </c>
      <c r="AI10" s="13">
        <v>71</v>
      </c>
      <c r="AJ10" s="13">
        <v>57</v>
      </c>
      <c r="AK10" s="13">
        <v>33</v>
      </c>
      <c r="AL10" s="15">
        <v>34</v>
      </c>
      <c r="AM10" s="14">
        <v>195</v>
      </c>
      <c r="AN10" s="15">
        <v>0</v>
      </c>
    </row>
    <row r="11" spans="1:40" ht="15" customHeight="1" x14ac:dyDescent="0.3">
      <c r="A11" s="2" t="s">
        <v>329</v>
      </c>
      <c r="B11" s="9" t="s">
        <v>909</v>
      </c>
      <c r="C11" s="13">
        <v>54</v>
      </c>
      <c r="D11" s="14">
        <v>26</v>
      </c>
      <c r="E11" s="15">
        <v>28</v>
      </c>
      <c r="F11" s="14">
        <v>9</v>
      </c>
      <c r="G11" s="13">
        <v>15</v>
      </c>
      <c r="H11" s="13">
        <v>10</v>
      </c>
      <c r="I11" s="13">
        <v>10</v>
      </c>
      <c r="J11" s="13">
        <v>5</v>
      </c>
      <c r="K11" s="13">
        <v>6</v>
      </c>
      <c r="L11" s="13">
        <v>24</v>
      </c>
      <c r="M11" s="13">
        <v>20</v>
      </c>
      <c r="N11" s="15">
        <v>11</v>
      </c>
      <c r="O11" s="14">
        <v>43</v>
      </c>
      <c r="P11" s="13">
        <v>6</v>
      </c>
      <c r="Q11" s="13">
        <v>5</v>
      </c>
      <c r="R11" s="13">
        <v>3</v>
      </c>
      <c r="S11" s="13">
        <v>6</v>
      </c>
      <c r="T11" s="13">
        <v>5</v>
      </c>
      <c r="U11" s="13">
        <v>4</v>
      </c>
      <c r="V11" s="13">
        <v>0</v>
      </c>
      <c r="W11" s="13">
        <v>1</v>
      </c>
      <c r="X11" s="13">
        <v>6</v>
      </c>
      <c r="Y11" s="13">
        <v>3</v>
      </c>
      <c r="Z11" s="15">
        <v>16</v>
      </c>
      <c r="AA11" s="14">
        <v>35</v>
      </c>
      <c r="AB11" s="13">
        <v>19</v>
      </c>
      <c r="AC11" s="13">
        <v>3</v>
      </c>
      <c r="AD11" s="13">
        <v>5</v>
      </c>
      <c r="AE11" s="13">
        <v>8</v>
      </c>
      <c r="AF11" s="15">
        <v>2</v>
      </c>
      <c r="AG11" s="14">
        <v>37</v>
      </c>
      <c r="AH11" s="13">
        <v>17</v>
      </c>
      <c r="AI11" s="13">
        <v>23</v>
      </c>
      <c r="AJ11" s="13">
        <v>14</v>
      </c>
      <c r="AK11" s="13">
        <v>6</v>
      </c>
      <c r="AL11" s="15">
        <v>10</v>
      </c>
      <c r="AM11" s="14">
        <v>54</v>
      </c>
      <c r="AN11" s="15">
        <v>0</v>
      </c>
    </row>
    <row r="12" spans="1:40" ht="15" customHeight="1" x14ac:dyDescent="0.3">
      <c r="A12" s="2" t="s">
        <v>329</v>
      </c>
      <c r="B12" s="9"/>
      <c r="C12" s="16">
        <v>0.28000000000000003</v>
      </c>
      <c r="D12" s="17">
        <v>0.26</v>
      </c>
      <c r="E12" s="18">
        <v>0.28999999999999998</v>
      </c>
      <c r="F12" s="17">
        <v>0.39</v>
      </c>
      <c r="G12" s="16">
        <v>0.34</v>
      </c>
      <c r="H12" s="16">
        <v>0.35</v>
      </c>
      <c r="I12" s="16">
        <v>0.42</v>
      </c>
      <c r="J12" s="16">
        <v>0.15</v>
      </c>
      <c r="K12" s="20">
        <v>0.13</v>
      </c>
      <c r="L12" s="16">
        <v>0.36</v>
      </c>
      <c r="M12" s="20">
        <v>0.38</v>
      </c>
      <c r="N12" s="21">
        <v>0.14000000000000001</v>
      </c>
      <c r="O12" s="17">
        <v>0.28999999999999998</v>
      </c>
      <c r="P12" s="16">
        <v>0.21</v>
      </c>
      <c r="Q12" s="16">
        <v>0.35</v>
      </c>
      <c r="R12" s="16">
        <v>0.37</v>
      </c>
      <c r="S12" s="16">
        <v>0.32</v>
      </c>
      <c r="T12" s="16">
        <v>0.26</v>
      </c>
      <c r="U12" s="16">
        <v>0.23</v>
      </c>
      <c r="V12" s="16">
        <v>0</v>
      </c>
      <c r="W12" s="16">
        <v>0.5</v>
      </c>
      <c r="X12" s="16">
        <v>0.24</v>
      </c>
      <c r="Y12" s="16">
        <v>0.22</v>
      </c>
      <c r="Z12" s="18">
        <v>0.32</v>
      </c>
      <c r="AA12" s="17">
        <v>0.25</v>
      </c>
      <c r="AB12" s="16">
        <v>0.37</v>
      </c>
      <c r="AC12" s="16">
        <v>0.52</v>
      </c>
      <c r="AD12" s="16">
        <v>0.22</v>
      </c>
      <c r="AE12" s="16">
        <v>0.49</v>
      </c>
      <c r="AF12" s="18">
        <v>0.49</v>
      </c>
      <c r="AG12" s="17">
        <v>0.28999999999999998</v>
      </c>
      <c r="AH12" s="16">
        <v>0.25</v>
      </c>
      <c r="AI12" s="16">
        <v>0.33</v>
      </c>
      <c r="AJ12" s="16">
        <v>0.25</v>
      </c>
      <c r="AK12" s="16">
        <v>0.19</v>
      </c>
      <c r="AL12" s="18">
        <v>0.3</v>
      </c>
      <c r="AM12" s="17">
        <v>0.28000000000000003</v>
      </c>
      <c r="AN12" s="18">
        <v>0</v>
      </c>
    </row>
    <row r="13" spans="1:40" ht="15" customHeight="1" x14ac:dyDescent="0.3">
      <c r="A13" s="2" t="s">
        <v>329</v>
      </c>
      <c r="B13" s="9"/>
      <c r="D13" s="22"/>
      <c r="E13" s="9"/>
      <c r="F13" s="22"/>
      <c r="G13" s="12" t="s">
        <v>448</v>
      </c>
      <c r="H13" s="12" t="s">
        <v>448</v>
      </c>
      <c r="L13" s="12" t="s">
        <v>416</v>
      </c>
      <c r="M13" s="12" t="s">
        <v>416</v>
      </c>
      <c r="N13" s="9"/>
      <c r="O13" s="22"/>
      <c r="Z13" s="9"/>
      <c r="AA13" s="22"/>
      <c r="AF13" s="9"/>
      <c r="AG13" s="22"/>
      <c r="AL13" s="9"/>
      <c r="AM13" s="22"/>
      <c r="AN13" s="9"/>
    </row>
    <row r="14" spans="1:40" ht="15" customHeight="1" x14ac:dyDescent="0.3">
      <c r="A14" s="2" t="s">
        <v>329</v>
      </c>
      <c r="B14" s="9" t="s">
        <v>922</v>
      </c>
      <c r="C14" s="13">
        <v>69</v>
      </c>
      <c r="D14" s="14">
        <v>39</v>
      </c>
      <c r="E14" s="15">
        <v>30</v>
      </c>
      <c r="F14" s="14">
        <v>3</v>
      </c>
      <c r="G14" s="13">
        <v>17</v>
      </c>
      <c r="H14" s="13">
        <v>11</v>
      </c>
      <c r="I14" s="13">
        <v>7</v>
      </c>
      <c r="J14" s="13">
        <v>17</v>
      </c>
      <c r="K14" s="13">
        <v>14</v>
      </c>
      <c r="L14" s="13">
        <v>20</v>
      </c>
      <c r="M14" s="13">
        <v>17</v>
      </c>
      <c r="N14" s="15">
        <v>31</v>
      </c>
      <c r="O14" s="14">
        <v>45</v>
      </c>
      <c r="P14" s="13">
        <v>13</v>
      </c>
      <c r="Q14" s="13">
        <v>7</v>
      </c>
      <c r="R14" s="13">
        <v>1</v>
      </c>
      <c r="S14" s="13">
        <v>5</v>
      </c>
      <c r="T14" s="13">
        <v>10</v>
      </c>
      <c r="U14" s="13">
        <v>6</v>
      </c>
      <c r="V14" s="13">
        <v>0</v>
      </c>
      <c r="W14" s="13">
        <v>0</v>
      </c>
      <c r="X14" s="13">
        <v>7</v>
      </c>
      <c r="Y14" s="13">
        <v>5</v>
      </c>
      <c r="Z14" s="15">
        <v>13</v>
      </c>
      <c r="AA14" s="14">
        <v>52</v>
      </c>
      <c r="AB14" s="13">
        <v>17</v>
      </c>
      <c r="AC14" s="13">
        <v>1</v>
      </c>
      <c r="AD14" s="13">
        <v>11</v>
      </c>
      <c r="AE14" s="13">
        <v>5</v>
      </c>
      <c r="AF14" s="15">
        <v>0</v>
      </c>
      <c r="AG14" s="14">
        <v>42</v>
      </c>
      <c r="AH14" s="13">
        <v>27</v>
      </c>
      <c r="AI14" s="13">
        <v>19</v>
      </c>
      <c r="AJ14" s="13">
        <v>23</v>
      </c>
      <c r="AK14" s="13">
        <v>14</v>
      </c>
      <c r="AL14" s="15">
        <v>13</v>
      </c>
      <c r="AM14" s="14">
        <v>69</v>
      </c>
      <c r="AN14" s="15">
        <v>0</v>
      </c>
    </row>
    <row r="15" spans="1:40" ht="15" customHeight="1" x14ac:dyDescent="0.3">
      <c r="A15" s="2" t="s">
        <v>329</v>
      </c>
      <c r="B15" s="9"/>
      <c r="C15" s="16">
        <v>0.35</v>
      </c>
      <c r="D15" s="17">
        <v>0.39</v>
      </c>
      <c r="E15" s="18">
        <v>0.31</v>
      </c>
      <c r="F15" s="17">
        <v>0.15</v>
      </c>
      <c r="G15" s="16">
        <v>0.4</v>
      </c>
      <c r="H15" s="16">
        <v>0.38</v>
      </c>
      <c r="I15" s="16">
        <v>0.28000000000000003</v>
      </c>
      <c r="J15" s="20">
        <v>0.54</v>
      </c>
      <c r="K15" s="16">
        <v>0.3</v>
      </c>
      <c r="L15" s="16">
        <v>0.31</v>
      </c>
      <c r="M15" s="16">
        <v>0.33</v>
      </c>
      <c r="N15" s="18">
        <v>0.4</v>
      </c>
      <c r="O15" s="19">
        <v>0.31</v>
      </c>
      <c r="P15" s="16">
        <v>0.48</v>
      </c>
      <c r="Q15" s="16">
        <v>0.46</v>
      </c>
      <c r="R15" s="16">
        <v>0.14000000000000001</v>
      </c>
      <c r="S15" s="16">
        <v>0.31</v>
      </c>
      <c r="T15" s="16">
        <v>0.51</v>
      </c>
      <c r="U15" s="16">
        <v>0.32</v>
      </c>
      <c r="V15" s="16">
        <v>0</v>
      </c>
      <c r="W15" s="16">
        <v>0</v>
      </c>
      <c r="X15" s="16">
        <v>0.28999999999999998</v>
      </c>
      <c r="Y15" s="16">
        <v>0.43</v>
      </c>
      <c r="Z15" s="18">
        <v>0.27</v>
      </c>
      <c r="AA15" s="17">
        <v>0.36</v>
      </c>
      <c r="AB15" s="16">
        <v>0.32</v>
      </c>
      <c r="AC15" s="16">
        <v>0.11</v>
      </c>
      <c r="AD15" s="16">
        <v>0.46</v>
      </c>
      <c r="AE15" s="16">
        <v>0.27</v>
      </c>
      <c r="AF15" s="18">
        <v>0</v>
      </c>
      <c r="AG15" s="17">
        <v>0.33</v>
      </c>
      <c r="AH15" s="16">
        <v>0.4</v>
      </c>
      <c r="AI15" s="16">
        <v>0.27</v>
      </c>
      <c r="AJ15" s="16">
        <v>0.4</v>
      </c>
      <c r="AK15" s="16">
        <v>0.42</v>
      </c>
      <c r="AL15" s="18">
        <v>0.38</v>
      </c>
      <c r="AM15" s="17">
        <v>0.35</v>
      </c>
      <c r="AN15" s="18">
        <v>0</v>
      </c>
    </row>
    <row r="16" spans="1:40" ht="15" customHeight="1" x14ac:dyDescent="0.3">
      <c r="A16" s="2" t="s">
        <v>329</v>
      </c>
      <c r="B16" s="9"/>
      <c r="D16" s="22"/>
      <c r="E16" s="9"/>
      <c r="F16" s="22"/>
      <c r="J16" s="12" t="s">
        <v>599</v>
      </c>
      <c r="N16" s="9"/>
      <c r="O16" s="22"/>
      <c r="Z16" s="9"/>
      <c r="AA16" s="22"/>
      <c r="AF16" s="9"/>
      <c r="AG16" s="22"/>
      <c r="AL16" s="9"/>
      <c r="AM16" s="22"/>
      <c r="AN16" s="9"/>
    </row>
    <row r="17" spans="1:40" ht="15" customHeight="1" x14ac:dyDescent="0.3">
      <c r="A17" s="2" t="s">
        <v>329</v>
      </c>
      <c r="B17" s="9" t="s">
        <v>930</v>
      </c>
      <c r="C17" s="13">
        <v>44</v>
      </c>
      <c r="D17" s="14">
        <v>20</v>
      </c>
      <c r="E17" s="15">
        <v>25</v>
      </c>
      <c r="F17" s="14">
        <v>5</v>
      </c>
      <c r="G17" s="13">
        <v>5</v>
      </c>
      <c r="H17" s="13">
        <v>5</v>
      </c>
      <c r="I17" s="13">
        <v>5</v>
      </c>
      <c r="J17" s="13">
        <v>7</v>
      </c>
      <c r="K17" s="13">
        <v>17</v>
      </c>
      <c r="L17" s="13">
        <v>10</v>
      </c>
      <c r="M17" s="13">
        <v>10</v>
      </c>
      <c r="N17" s="15">
        <v>24</v>
      </c>
      <c r="O17" s="14">
        <v>35</v>
      </c>
      <c r="P17" s="13">
        <v>6</v>
      </c>
      <c r="Q17" s="13">
        <v>3</v>
      </c>
      <c r="R17" s="13">
        <v>1</v>
      </c>
      <c r="S17" s="13">
        <v>4</v>
      </c>
      <c r="T17" s="13">
        <v>3</v>
      </c>
      <c r="U17" s="13">
        <v>7</v>
      </c>
      <c r="V17" s="13">
        <v>0</v>
      </c>
      <c r="W17" s="13">
        <v>0</v>
      </c>
      <c r="X17" s="13">
        <v>8</v>
      </c>
      <c r="Y17" s="13">
        <v>2</v>
      </c>
      <c r="Z17" s="15">
        <v>11</v>
      </c>
      <c r="AA17" s="14">
        <v>38</v>
      </c>
      <c r="AB17" s="13">
        <v>6</v>
      </c>
      <c r="AC17" s="13">
        <v>3</v>
      </c>
      <c r="AD17" s="13">
        <v>2</v>
      </c>
      <c r="AE17" s="13">
        <v>2</v>
      </c>
      <c r="AF17" s="15">
        <v>0</v>
      </c>
      <c r="AG17" s="14">
        <v>30</v>
      </c>
      <c r="AH17" s="13">
        <v>14</v>
      </c>
      <c r="AI17" s="13">
        <v>16</v>
      </c>
      <c r="AJ17" s="13">
        <v>14</v>
      </c>
      <c r="AK17" s="13">
        <v>8</v>
      </c>
      <c r="AL17" s="15">
        <v>7</v>
      </c>
      <c r="AM17" s="14">
        <v>44</v>
      </c>
      <c r="AN17" s="15">
        <v>0</v>
      </c>
    </row>
    <row r="18" spans="1:40" ht="15" customHeight="1" x14ac:dyDescent="0.3">
      <c r="A18" s="2" t="s">
        <v>329</v>
      </c>
      <c r="B18" s="9"/>
      <c r="C18" s="16">
        <v>0.23</v>
      </c>
      <c r="D18" s="17">
        <v>0.2</v>
      </c>
      <c r="E18" s="18">
        <v>0.26</v>
      </c>
      <c r="F18" s="17">
        <v>0.24</v>
      </c>
      <c r="G18" s="20">
        <v>0.11</v>
      </c>
      <c r="H18" s="16">
        <v>0.17</v>
      </c>
      <c r="I18" s="16">
        <v>0.23</v>
      </c>
      <c r="J18" s="16">
        <v>0.22</v>
      </c>
      <c r="K18" s="20">
        <v>0.37</v>
      </c>
      <c r="L18" s="16">
        <v>0.15</v>
      </c>
      <c r="M18" s="16">
        <v>0.2</v>
      </c>
      <c r="N18" s="21">
        <v>0.31</v>
      </c>
      <c r="O18" s="17">
        <v>0.24</v>
      </c>
      <c r="P18" s="16">
        <v>0.22</v>
      </c>
      <c r="Q18" s="16">
        <v>0.19</v>
      </c>
      <c r="R18" s="16">
        <v>0.12</v>
      </c>
      <c r="S18" s="16">
        <v>0.22</v>
      </c>
      <c r="T18" s="16">
        <v>0.15</v>
      </c>
      <c r="U18" s="16">
        <v>0.35</v>
      </c>
      <c r="V18" s="16">
        <v>0</v>
      </c>
      <c r="W18" s="16">
        <v>0</v>
      </c>
      <c r="X18" s="16">
        <v>0.31</v>
      </c>
      <c r="Y18" s="16">
        <v>0.2</v>
      </c>
      <c r="Z18" s="18">
        <v>0.22</v>
      </c>
      <c r="AA18" s="19">
        <v>0.27</v>
      </c>
      <c r="AB18" s="20">
        <v>0.12</v>
      </c>
      <c r="AC18" s="16">
        <v>0.37</v>
      </c>
      <c r="AD18" s="16">
        <v>0.06</v>
      </c>
      <c r="AE18" s="16">
        <v>0.12</v>
      </c>
      <c r="AF18" s="18">
        <v>0</v>
      </c>
      <c r="AG18" s="17">
        <v>0.24</v>
      </c>
      <c r="AH18" s="16">
        <v>0.21</v>
      </c>
      <c r="AI18" s="16">
        <v>0.23</v>
      </c>
      <c r="AJ18" s="16">
        <v>0.25</v>
      </c>
      <c r="AK18" s="16">
        <v>0.23</v>
      </c>
      <c r="AL18" s="18">
        <v>0.19</v>
      </c>
      <c r="AM18" s="17">
        <v>0.23</v>
      </c>
      <c r="AN18" s="18">
        <v>0</v>
      </c>
    </row>
    <row r="19" spans="1:40" ht="15" customHeight="1" x14ac:dyDescent="0.3">
      <c r="A19" s="2" t="s">
        <v>329</v>
      </c>
      <c r="B19" s="9"/>
      <c r="D19" s="22"/>
      <c r="E19" s="9"/>
      <c r="F19" s="22"/>
      <c r="K19" s="12" t="s">
        <v>666</v>
      </c>
      <c r="N19" s="11" t="s">
        <v>666</v>
      </c>
      <c r="O19" s="22"/>
      <c r="Z19" s="9"/>
      <c r="AA19" s="10" t="s">
        <v>378</v>
      </c>
      <c r="AF19" s="9"/>
      <c r="AG19" s="22"/>
      <c r="AL19" s="9"/>
      <c r="AM19" s="22"/>
      <c r="AN19" s="9"/>
    </row>
    <row r="20" spans="1:40" ht="15" customHeight="1" x14ac:dyDescent="0.3">
      <c r="A20" s="2" t="s">
        <v>329</v>
      </c>
      <c r="B20" s="9" t="s">
        <v>940</v>
      </c>
      <c r="C20" s="13">
        <v>14</v>
      </c>
      <c r="D20" s="14">
        <v>8</v>
      </c>
      <c r="E20" s="15">
        <v>7</v>
      </c>
      <c r="F20" s="14">
        <v>3</v>
      </c>
      <c r="G20" s="13">
        <v>4</v>
      </c>
      <c r="H20" s="13">
        <v>1</v>
      </c>
      <c r="I20" s="13">
        <v>2</v>
      </c>
      <c r="J20" s="13">
        <v>1</v>
      </c>
      <c r="K20" s="13">
        <v>4</v>
      </c>
      <c r="L20" s="13">
        <v>7</v>
      </c>
      <c r="M20" s="13">
        <v>3</v>
      </c>
      <c r="N20" s="15">
        <v>5</v>
      </c>
      <c r="O20" s="14">
        <v>12</v>
      </c>
      <c r="P20" s="13">
        <v>1</v>
      </c>
      <c r="Q20" s="13">
        <v>0</v>
      </c>
      <c r="R20" s="13">
        <v>1</v>
      </c>
      <c r="S20" s="13">
        <v>2</v>
      </c>
      <c r="T20" s="13">
        <v>2</v>
      </c>
      <c r="U20" s="13">
        <v>2</v>
      </c>
      <c r="V20" s="13">
        <v>0</v>
      </c>
      <c r="W20" s="13">
        <v>0</v>
      </c>
      <c r="X20" s="13">
        <v>0</v>
      </c>
      <c r="Y20" s="13">
        <v>1</v>
      </c>
      <c r="Z20" s="15">
        <v>6</v>
      </c>
      <c r="AA20" s="14">
        <v>9</v>
      </c>
      <c r="AB20" s="13">
        <v>6</v>
      </c>
      <c r="AC20" s="13">
        <v>0</v>
      </c>
      <c r="AD20" s="13">
        <v>4</v>
      </c>
      <c r="AE20" s="13">
        <v>0</v>
      </c>
      <c r="AF20" s="15">
        <v>2</v>
      </c>
      <c r="AG20" s="14">
        <v>11</v>
      </c>
      <c r="AH20" s="13">
        <v>3</v>
      </c>
      <c r="AI20" s="13">
        <v>6</v>
      </c>
      <c r="AJ20" s="13">
        <v>5</v>
      </c>
      <c r="AK20" s="13">
        <v>2</v>
      </c>
      <c r="AL20" s="15">
        <v>1</v>
      </c>
      <c r="AM20" s="14">
        <v>14</v>
      </c>
      <c r="AN20" s="15">
        <v>0</v>
      </c>
    </row>
    <row r="21" spans="1:40" ht="15" customHeight="1" x14ac:dyDescent="0.3">
      <c r="A21" s="2" t="s">
        <v>329</v>
      </c>
      <c r="B21" s="9"/>
      <c r="C21" s="16">
        <v>7.0000000000000007E-2</v>
      </c>
      <c r="D21" s="17">
        <v>0.08</v>
      </c>
      <c r="E21" s="18">
        <v>7.0000000000000007E-2</v>
      </c>
      <c r="F21" s="17">
        <v>0.13</v>
      </c>
      <c r="G21" s="16">
        <v>0.09</v>
      </c>
      <c r="H21" s="16">
        <v>0.04</v>
      </c>
      <c r="I21" s="16">
        <v>7.0000000000000007E-2</v>
      </c>
      <c r="J21" s="16">
        <v>0.04</v>
      </c>
      <c r="K21" s="16">
        <v>0.08</v>
      </c>
      <c r="L21" s="16">
        <v>0.1</v>
      </c>
      <c r="M21" s="16">
        <v>0.05</v>
      </c>
      <c r="N21" s="18">
        <v>0.06</v>
      </c>
      <c r="O21" s="17">
        <v>0.08</v>
      </c>
      <c r="P21" s="16">
        <v>0.03</v>
      </c>
      <c r="Q21" s="16">
        <v>0</v>
      </c>
      <c r="R21" s="16">
        <v>0.12</v>
      </c>
      <c r="S21" s="16">
        <v>0.11</v>
      </c>
      <c r="T21" s="16">
        <v>0.08</v>
      </c>
      <c r="U21" s="16">
        <v>0.1</v>
      </c>
      <c r="V21" s="16">
        <v>0</v>
      </c>
      <c r="W21" s="16">
        <v>0</v>
      </c>
      <c r="X21" s="16">
        <v>0</v>
      </c>
      <c r="Y21" s="16">
        <v>7.0000000000000007E-2</v>
      </c>
      <c r="Z21" s="18">
        <v>0.13</v>
      </c>
      <c r="AA21" s="17">
        <v>0.06</v>
      </c>
      <c r="AB21" s="16">
        <v>0.11</v>
      </c>
      <c r="AC21" s="16">
        <v>0</v>
      </c>
      <c r="AD21" s="16">
        <v>0.15</v>
      </c>
      <c r="AE21" s="16">
        <v>0</v>
      </c>
      <c r="AF21" s="18">
        <v>0.51</v>
      </c>
      <c r="AG21" s="17">
        <v>0.09</v>
      </c>
      <c r="AH21" s="16">
        <v>0.05</v>
      </c>
      <c r="AI21" s="16">
        <v>0.09</v>
      </c>
      <c r="AJ21" s="16">
        <v>0.09</v>
      </c>
      <c r="AK21" s="16">
        <v>7.0000000000000007E-2</v>
      </c>
      <c r="AL21" s="18">
        <v>0.03</v>
      </c>
      <c r="AM21" s="17">
        <v>7.0000000000000007E-2</v>
      </c>
      <c r="AN21" s="18">
        <v>0</v>
      </c>
    </row>
    <row r="22" spans="1:40" ht="15" customHeight="1" x14ac:dyDescent="0.3">
      <c r="A22" s="2" t="s">
        <v>329</v>
      </c>
      <c r="B22" s="9" t="s">
        <v>950</v>
      </c>
      <c r="C22" s="13">
        <v>9</v>
      </c>
      <c r="D22" s="14">
        <v>5</v>
      </c>
      <c r="E22" s="15">
        <v>4</v>
      </c>
      <c r="F22" s="14">
        <v>2</v>
      </c>
      <c r="G22" s="13">
        <v>0</v>
      </c>
      <c r="H22" s="13">
        <v>2</v>
      </c>
      <c r="I22" s="13">
        <v>0</v>
      </c>
      <c r="J22" s="13">
        <v>1</v>
      </c>
      <c r="K22" s="13">
        <v>4</v>
      </c>
      <c r="L22" s="13">
        <v>2</v>
      </c>
      <c r="M22" s="13">
        <v>2</v>
      </c>
      <c r="N22" s="15">
        <v>5</v>
      </c>
      <c r="O22" s="14">
        <v>7</v>
      </c>
      <c r="P22" s="13">
        <v>2</v>
      </c>
      <c r="Q22" s="13">
        <v>0</v>
      </c>
      <c r="R22" s="13">
        <v>2</v>
      </c>
      <c r="S22" s="13">
        <v>0</v>
      </c>
      <c r="T22" s="13">
        <v>0</v>
      </c>
      <c r="U22" s="13">
        <v>0</v>
      </c>
      <c r="V22" s="13">
        <v>0</v>
      </c>
      <c r="W22" s="13">
        <v>1</v>
      </c>
      <c r="X22" s="13">
        <v>3</v>
      </c>
      <c r="Y22" s="13">
        <v>1</v>
      </c>
      <c r="Z22" s="15">
        <v>1</v>
      </c>
      <c r="AA22" s="14">
        <v>8</v>
      </c>
      <c r="AB22" s="13">
        <v>1</v>
      </c>
      <c r="AC22" s="13">
        <v>0</v>
      </c>
      <c r="AD22" s="13">
        <v>0</v>
      </c>
      <c r="AE22" s="13">
        <v>1</v>
      </c>
      <c r="AF22" s="15">
        <v>0</v>
      </c>
      <c r="AG22" s="14">
        <v>3</v>
      </c>
      <c r="AH22" s="13">
        <v>6</v>
      </c>
      <c r="AI22" s="13">
        <v>3</v>
      </c>
      <c r="AJ22" s="13">
        <v>0</v>
      </c>
      <c r="AK22" s="13">
        <v>3</v>
      </c>
      <c r="AL22" s="15">
        <v>3</v>
      </c>
      <c r="AM22" s="14">
        <v>9</v>
      </c>
      <c r="AN22" s="15">
        <v>0</v>
      </c>
    </row>
    <row r="23" spans="1:40" ht="15" customHeight="1" x14ac:dyDescent="0.3">
      <c r="A23" s="2" t="s">
        <v>329</v>
      </c>
      <c r="B23" s="9"/>
      <c r="C23" s="16">
        <v>0.05</v>
      </c>
      <c r="D23" s="17">
        <v>0.05</v>
      </c>
      <c r="E23" s="18">
        <v>0.04</v>
      </c>
      <c r="F23" s="17">
        <v>0.08</v>
      </c>
      <c r="G23" s="16">
        <v>0</v>
      </c>
      <c r="H23" s="16">
        <v>0.06</v>
      </c>
      <c r="I23" s="16">
        <v>0</v>
      </c>
      <c r="J23" s="16">
        <v>0.03</v>
      </c>
      <c r="K23" s="16">
        <v>0.1</v>
      </c>
      <c r="L23" s="16">
        <v>0.03</v>
      </c>
      <c r="M23" s="16">
        <v>0.03</v>
      </c>
      <c r="N23" s="18">
        <v>7.0000000000000007E-2</v>
      </c>
      <c r="O23" s="17">
        <v>0.05</v>
      </c>
      <c r="P23" s="16">
        <v>7.0000000000000007E-2</v>
      </c>
      <c r="Q23" s="16">
        <v>0</v>
      </c>
      <c r="R23" s="16">
        <v>0.25</v>
      </c>
      <c r="S23" s="16">
        <v>0</v>
      </c>
      <c r="T23" s="16">
        <v>0</v>
      </c>
      <c r="U23" s="16">
        <v>0</v>
      </c>
      <c r="V23" s="16">
        <v>0</v>
      </c>
      <c r="W23" s="16">
        <v>0.5</v>
      </c>
      <c r="X23" s="16">
        <v>0.1</v>
      </c>
      <c r="Y23" s="16">
        <v>0.08</v>
      </c>
      <c r="Z23" s="18">
        <v>0.02</v>
      </c>
      <c r="AA23" s="17">
        <v>0.06</v>
      </c>
      <c r="AB23" s="16">
        <v>0.02</v>
      </c>
      <c r="AC23" s="16">
        <v>0</v>
      </c>
      <c r="AD23" s="16">
        <v>0</v>
      </c>
      <c r="AE23" s="16">
        <v>0.06</v>
      </c>
      <c r="AF23" s="18">
        <v>0</v>
      </c>
      <c r="AG23" s="17">
        <v>0.03</v>
      </c>
      <c r="AH23" s="16">
        <v>0.08</v>
      </c>
      <c r="AI23" s="16">
        <v>0.05</v>
      </c>
      <c r="AJ23" s="16">
        <v>0</v>
      </c>
      <c r="AK23" s="16">
        <v>0.09</v>
      </c>
      <c r="AL23" s="18">
        <v>0.08</v>
      </c>
      <c r="AM23" s="17">
        <v>0.05</v>
      </c>
      <c r="AN23" s="18">
        <v>0</v>
      </c>
    </row>
    <row r="24" spans="1:40" ht="15" customHeight="1" x14ac:dyDescent="0.3">
      <c r="A24" s="2" t="s">
        <v>329</v>
      </c>
      <c r="B24" s="9"/>
      <c r="D24" s="22"/>
      <c r="E24" s="9"/>
      <c r="F24" s="22"/>
      <c r="K24" s="12" t="s">
        <v>378</v>
      </c>
      <c r="N24" s="9"/>
      <c r="O24" s="22"/>
      <c r="Z24" s="9"/>
      <c r="AA24" s="22"/>
      <c r="AF24" s="9"/>
      <c r="AG24" s="22"/>
      <c r="AH24" s="12" t="s">
        <v>380</v>
      </c>
      <c r="AK24" s="12" t="s">
        <v>380</v>
      </c>
      <c r="AL24" s="11" t="s">
        <v>380</v>
      </c>
      <c r="AM24" s="22"/>
      <c r="AN24" s="9"/>
    </row>
    <row r="25" spans="1:40" ht="15" customHeight="1" x14ac:dyDescent="0.3">
      <c r="A25" s="2" t="s">
        <v>329</v>
      </c>
      <c r="B25" s="9" t="s">
        <v>774</v>
      </c>
      <c r="C25" s="13">
        <v>4</v>
      </c>
      <c r="D25" s="14">
        <v>2</v>
      </c>
      <c r="E25" s="15">
        <v>3</v>
      </c>
      <c r="F25" s="14">
        <v>0</v>
      </c>
      <c r="G25" s="13">
        <v>3</v>
      </c>
      <c r="H25" s="13">
        <v>0</v>
      </c>
      <c r="I25" s="13">
        <v>0</v>
      </c>
      <c r="J25" s="13">
        <v>1</v>
      </c>
      <c r="K25" s="13">
        <v>1</v>
      </c>
      <c r="L25" s="13">
        <v>3</v>
      </c>
      <c r="M25" s="13">
        <v>0</v>
      </c>
      <c r="N25" s="15">
        <v>2</v>
      </c>
      <c r="O25" s="14">
        <v>4</v>
      </c>
      <c r="P25" s="13">
        <v>0</v>
      </c>
      <c r="Q25" s="13">
        <v>0</v>
      </c>
      <c r="R25" s="13">
        <v>0</v>
      </c>
      <c r="S25" s="13">
        <v>1</v>
      </c>
      <c r="T25" s="13">
        <v>0</v>
      </c>
      <c r="U25" s="13">
        <v>0</v>
      </c>
      <c r="V25" s="13">
        <v>0</v>
      </c>
      <c r="W25" s="13">
        <v>0</v>
      </c>
      <c r="X25" s="13">
        <v>2</v>
      </c>
      <c r="Y25" s="13">
        <v>0</v>
      </c>
      <c r="Z25" s="15">
        <v>2</v>
      </c>
      <c r="AA25" s="14">
        <v>1</v>
      </c>
      <c r="AB25" s="13">
        <v>4</v>
      </c>
      <c r="AC25" s="13">
        <v>0</v>
      </c>
      <c r="AD25" s="13">
        <v>3</v>
      </c>
      <c r="AE25" s="13">
        <v>1</v>
      </c>
      <c r="AF25" s="15">
        <v>0</v>
      </c>
      <c r="AG25" s="14">
        <v>4</v>
      </c>
      <c r="AH25" s="13">
        <v>1</v>
      </c>
      <c r="AI25" s="13">
        <v>3</v>
      </c>
      <c r="AJ25" s="13">
        <v>1</v>
      </c>
      <c r="AK25" s="13">
        <v>0</v>
      </c>
      <c r="AL25" s="15">
        <v>1</v>
      </c>
      <c r="AM25" s="14">
        <v>4</v>
      </c>
      <c r="AN25" s="15">
        <v>0</v>
      </c>
    </row>
    <row r="26" spans="1:40" ht="15" customHeight="1" x14ac:dyDescent="0.3">
      <c r="A26" s="2" t="s">
        <v>329</v>
      </c>
      <c r="B26" s="9"/>
      <c r="C26" s="16">
        <v>0.02</v>
      </c>
      <c r="D26" s="17">
        <v>0.02</v>
      </c>
      <c r="E26" s="18">
        <v>0.03</v>
      </c>
      <c r="F26" s="17">
        <v>0</v>
      </c>
      <c r="G26" s="20">
        <v>7.0000000000000007E-2</v>
      </c>
      <c r="H26" s="16">
        <v>0</v>
      </c>
      <c r="I26" s="16">
        <v>0</v>
      </c>
      <c r="J26" s="16">
        <v>0.02</v>
      </c>
      <c r="K26" s="16">
        <v>0.02</v>
      </c>
      <c r="L26" s="16">
        <v>0.04</v>
      </c>
      <c r="M26" s="16">
        <v>0</v>
      </c>
      <c r="N26" s="18">
        <v>0.02</v>
      </c>
      <c r="O26" s="17">
        <v>0.03</v>
      </c>
      <c r="P26" s="16">
        <v>0</v>
      </c>
      <c r="Q26" s="16">
        <v>0</v>
      </c>
      <c r="R26" s="16">
        <v>0</v>
      </c>
      <c r="S26" s="16">
        <v>0.05</v>
      </c>
      <c r="T26" s="16">
        <v>0</v>
      </c>
      <c r="U26" s="16">
        <v>0</v>
      </c>
      <c r="V26" s="16">
        <v>0</v>
      </c>
      <c r="W26" s="16">
        <v>0</v>
      </c>
      <c r="X26" s="16">
        <v>7.0000000000000007E-2</v>
      </c>
      <c r="Y26" s="16">
        <v>0</v>
      </c>
      <c r="Z26" s="18">
        <v>0.04</v>
      </c>
      <c r="AA26" s="19">
        <v>0.01</v>
      </c>
      <c r="AB26" s="20">
        <v>7.0000000000000007E-2</v>
      </c>
      <c r="AC26" s="16">
        <v>0</v>
      </c>
      <c r="AD26" s="16">
        <v>0.1</v>
      </c>
      <c r="AE26" s="16">
        <v>0.06</v>
      </c>
      <c r="AF26" s="18">
        <v>0</v>
      </c>
      <c r="AG26" s="17">
        <v>0.03</v>
      </c>
      <c r="AH26" s="16">
        <v>0.01</v>
      </c>
      <c r="AI26" s="16">
        <v>0.04</v>
      </c>
      <c r="AJ26" s="16">
        <v>0.02</v>
      </c>
      <c r="AK26" s="16">
        <v>0</v>
      </c>
      <c r="AL26" s="18">
        <v>0.02</v>
      </c>
      <c r="AM26" s="17">
        <v>0.02</v>
      </c>
      <c r="AN26" s="18">
        <v>0</v>
      </c>
    </row>
    <row r="27" spans="1:40" ht="15" customHeight="1" x14ac:dyDescent="0.3">
      <c r="A27" s="2" t="s">
        <v>329</v>
      </c>
      <c r="B27" s="9"/>
      <c r="D27" s="22"/>
      <c r="E27" s="9"/>
      <c r="F27" s="22"/>
      <c r="N27" s="9"/>
      <c r="O27" s="22"/>
      <c r="Z27" s="9"/>
      <c r="AA27" s="22"/>
      <c r="AB27" s="12" t="s">
        <v>377</v>
      </c>
      <c r="AF27" s="9"/>
      <c r="AG27" s="22"/>
      <c r="AL27" s="9"/>
      <c r="AM27" s="22"/>
      <c r="AN27" s="9"/>
    </row>
    <row r="28" spans="1:40" ht="15" customHeight="1" x14ac:dyDescent="0.3">
      <c r="A28" s="2" t="s">
        <v>329</v>
      </c>
      <c r="B28" s="9" t="s">
        <v>960</v>
      </c>
      <c r="C28" s="13">
        <v>123</v>
      </c>
      <c r="D28" s="14">
        <v>65</v>
      </c>
      <c r="E28" s="15">
        <v>58</v>
      </c>
      <c r="F28" s="14">
        <v>13</v>
      </c>
      <c r="G28" s="13">
        <v>31</v>
      </c>
      <c r="H28" s="13">
        <v>20</v>
      </c>
      <c r="I28" s="13">
        <v>16</v>
      </c>
      <c r="J28" s="13">
        <v>22</v>
      </c>
      <c r="K28" s="13">
        <v>20</v>
      </c>
      <c r="L28" s="13">
        <v>44</v>
      </c>
      <c r="M28" s="13">
        <v>37</v>
      </c>
      <c r="N28" s="15">
        <v>42</v>
      </c>
      <c r="O28" s="14">
        <v>88</v>
      </c>
      <c r="P28" s="13">
        <v>19</v>
      </c>
      <c r="Q28" s="13">
        <v>12</v>
      </c>
      <c r="R28" s="13">
        <v>3</v>
      </c>
      <c r="S28" s="13">
        <v>11</v>
      </c>
      <c r="T28" s="13">
        <v>16</v>
      </c>
      <c r="U28" s="13">
        <v>10</v>
      </c>
      <c r="V28" s="13">
        <v>0</v>
      </c>
      <c r="W28" s="13">
        <v>1</v>
      </c>
      <c r="X28" s="13">
        <v>14</v>
      </c>
      <c r="Y28" s="13">
        <v>8</v>
      </c>
      <c r="Z28" s="15">
        <v>28</v>
      </c>
      <c r="AA28" s="14">
        <v>87</v>
      </c>
      <c r="AB28" s="13">
        <v>36</v>
      </c>
      <c r="AC28" s="13">
        <v>4</v>
      </c>
      <c r="AD28" s="13">
        <v>17</v>
      </c>
      <c r="AE28" s="13">
        <v>13</v>
      </c>
      <c r="AF28" s="15">
        <v>2</v>
      </c>
      <c r="AG28" s="14">
        <v>79</v>
      </c>
      <c r="AH28" s="13">
        <v>44</v>
      </c>
      <c r="AI28" s="13">
        <v>42</v>
      </c>
      <c r="AJ28" s="13">
        <v>37</v>
      </c>
      <c r="AK28" s="13">
        <v>21</v>
      </c>
      <c r="AL28" s="15">
        <v>23</v>
      </c>
      <c r="AM28" s="14">
        <v>123</v>
      </c>
      <c r="AN28" s="15">
        <v>0</v>
      </c>
    </row>
    <row r="29" spans="1:40" ht="15" customHeight="1" x14ac:dyDescent="0.3">
      <c r="A29" s="2" t="s">
        <v>329</v>
      </c>
      <c r="B29" s="9"/>
      <c r="C29" s="16">
        <v>0.63</v>
      </c>
      <c r="D29" s="17">
        <v>0.65</v>
      </c>
      <c r="E29" s="18">
        <v>0.6</v>
      </c>
      <c r="F29" s="17">
        <v>0.55000000000000004</v>
      </c>
      <c r="G29" s="16">
        <v>0.74</v>
      </c>
      <c r="H29" s="16">
        <v>0.73</v>
      </c>
      <c r="I29" s="16">
        <v>0.7</v>
      </c>
      <c r="J29" s="16">
        <v>0.69</v>
      </c>
      <c r="K29" s="20">
        <v>0.43</v>
      </c>
      <c r="L29" s="16">
        <v>0.67</v>
      </c>
      <c r="M29" s="16">
        <v>0.72</v>
      </c>
      <c r="N29" s="21">
        <v>0.54</v>
      </c>
      <c r="O29" s="17">
        <v>0.6</v>
      </c>
      <c r="P29" s="16">
        <v>0.68</v>
      </c>
      <c r="Q29" s="16">
        <v>0.81</v>
      </c>
      <c r="R29" s="16">
        <v>0.51</v>
      </c>
      <c r="S29" s="16">
        <v>0.62</v>
      </c>
      <c r="T29" s="16">
        <v>0.77</v>
      </c>
      <c r="U29" s="16">
        <v>0.55000000000000004</v>
      </c>
      <c r="V29" s="16">
        <v>0</v>
      </c>
      <c r="W29" s="16">
        <v>0.5</v>
      </c>
      <c r="X29" s="16">
        <v>0.53</v>
      </c>
      <c r="Y29" s="16">
        <v>0.65</v>
      </c>
      <c r="Z29" s="18">
        <v>0.59</v>
      </c>
      <c r="AA29" s="17">
        <v>0.61</v>
      </c>
      <c r="AB29" s="16">
        <v>0.69</v>
      </c>
      <c r="AC29" s="16">
        <v>0.63</v>
      </c>
      <c r="AD29" s="16">
        <v>0.68</v>
      </c>
      <c r="AE29" s="16">
        <v>0.76</v>
      </c>
      <c r="AF29" s="18">
        <v>0.49</v>
      </c>
      <c r="AG29" s="17">
        <v>0.62</v>
      </c>
      <c r="AH29" s="16">
        <v>0.65</v>
      </c>
      <c r="AI29" s="16">
        <v>0.6</v>
      </c>
      <c r="AJ29" s="16">
        <v>0.64</v>
      </c>
      <c r="AK29" s="16">
        <v>0.62</v>
      </c>
      <c r="AL29" s="18">
        <v>0.68</v>
      </c>
      <c r="AM29" s="17">
        <v>0.63</v>
      </c>
      <c r="AN29" s="18">
        <v>0</v>
      </c>
    </row>
    <row r="30" spans="1:40" ht="15" customHeight="1" x14ac:dyDescent="0.3">
      <c r="A30" s="2" t="s">
        <v>329</v>
      </c>
      <c r="B30" s="9"/>
      <c r="D30" s="22"/>
      <c r="E30" s="9"/>
      <c r="F30" s="22"/>
      <c r="G30" s="12" t="s">
        <v>448</v>
      </c>
      <c r="H30" s="12" t="s">
        <v>382</v>
      </c>
      <c r="J30" s="12" t="s">
        <v>382</v>
      </c>
      <c r="L30" s="12" t="s">
        <v>382</v>
      </c>
      <c r="M30" s="12" t="s">
        <v>448</v>
      </c>
      <c r="N30" s="9"/>
      <c r="O30" s="22"/>
      <c r="Z30" s="9"/>
      <c r="AA30" s="22"/>
      <c r="AF30" s="9"/>
      <c r="AG30" s="22"/>
      <c r="AL30" s="9"/>
      <c r="AM30" s="22"/>
      <c r="AN30" s="9"/>
    </row>
    <row r="31" spans="1:40" ht="15" customHeight="1" x14ac:dyDescent="0.3">
      <c r="A31" s="2" t="s">
        <v>329</v>
      </c>
      <c r="B31" s="9" t="s">
        <v>970</v>
      </c>
      <c r="C31" s="13">
        <v>23</v>
      </c>
      <c r="D31" s="14">
        <v>13</v>
      </c>
      <c r="E31" s="15">
        <v>10</v>
      </c>
      <c r="F31" s="14">
        <v>5</v>
      </c>
      <c r="G31" s="13">
        <v>4</v>
      </c>
      <c r="H31" s="13">
        <v>3</v>
      </c>
      <c r="I31" s="13">
        <v>2</v>
      </c>
      <c r="J31" s="13">
        <v>2</v>
      </c>
      <c r="K31" s="13">
        <v>8</v>
      </c>
      <c r="L31" s="13">
        <v>9</v>
      </c>
      <c r="M31" s="13">
        <v>4</v>
      </c>
      <c r="N31" s="15">
        <v>10</v>
      </c>
      <c r="O31" s="14">
        <v>19</v>
      </c>
      <c r="P31" s="13">
        <v>3</v>
      </c>
      <c r="Q31" s="13">
        <v>0</v>
      </c>
      <c r="R31" s="13">
        <v>3</v>
      </c>
      <c r="S31" s="13">
        <v>2</v>
      </c>
      <c r="T31" s="13">
        <v>2</v>
      </c>
      <c r="U31" s="13">
        <v>2</v>
      </c>
      <c r="V31" s="13">
        <v>0</v>
      </c>
      <c r="W31" s="13">
        <v>1</v>
      </c>
      <c r="X31" s="13">
        <v>3</v>
      </c>
      <c r="Y31" s="13">
        <v>2</v>
      </c>
      <c r="Z31" s="15">
        <v>7</v>
      </c>
      <c r="AA31" s="14">
        <v>17</v>
      </c>
      <c r="AB31" s="13">
        <v>7</v>
      </c>
      <c r="AC31" s="13">
        <v>0</v>
      </c>
      <c r="AD31" s="13">
        <v>4</v>
      </c>
      <c r="AE31" s="13">
        <v>1</v>
      </c>
      <c r="AF31" s="15">
        <v>2</v>
      </c>
      <c r="AG31" s="14">
        <v>15</v>
      </c>
      <c r="AH31" s="13">
        <v>9</v>
      </c>
      <c r="AI31" s="13">
        <v>10</v>
      </c>
      <c r="AJ31" s="13">
        <v>5</v>
      </c>
      <c r="AK31" s="13">
        <v>5</v>
      </c>
      <c r="AL31" s="15">
        <v>4</v>
      </c>
      <c r="AM31" s="14">
        <v>23</v>
      </c>
      <c r="AN31" s="15">
        <v>0</v>
      </c>
    </row>
    <row r="32" spans="1:40" ht="15" customHeight="1" x14ac:dyDescent="0.3">
      <c r="A32" s="2" t="s">
        <v>329</v>
      </c>
      <c r="B32" s="9"/>
      <c r="C32" s="25">
        <v>0.12</v>
      </c>
      <c r="D32" s="26">
        <v>0.13</v>
      </c>
      <c r="E32" s="27">
        <v>0.11</v>
      </c>
      <c r="F32" s="26">
        <v>0.22</v>
      </c>
      <c r="G32" s="25">
        <v>0.09</v>
      </c>
      <c r="H32" s="25">
        <v>0.1</v>
      </c>
      <c r="I32" s="25">
        <v>7.0000000000000007E-2</v>
      </c>
      <c r="J32" s="25">
        <v>7.0000000000000007E-2</v>
      </c>
      <c r="K32" s="25">
        <v>0.18</v>
      </c>
      <c r="L32" s="25">
        <v>0.13</v>
      </c>
      <c r="M32" s="25">
        <v>0.08</v>
      </c>
      <c r="N32" s="27">
        <v>0.13</v>
      </c>
      <c r="O32" s="26">
        <v>0.13</v>
      </c>
      <c r="P32" s="25">
        <v>0.1</v>
      </c>
      <c r="Q32" s="25">
        <v>0</v>
      </c>
      <c r="R32" s="25">
        <v>0.37</v>
      </c>
      <c r="S32" s="25">
        <v>0.11</v>
      </c>
      <c r="T32" s="25">
        <v>0.08</v>
      </c>
      <c r="U32" s="25">
        <v>0.1</v>
      </c>
      <c r="V32" s="25">
        <v>0</v>
      </c>
      <c r="W32" s="25">
        <v>0.5</v>
      </c>
      <c r="X32" s="25">
        <v>0.1</v>
      </c>
      <c r="Y32" s="25">
        <v>0.15</v>
      </c>
      <c r="Z32" s="27">
        <v>0.15</v>
      </c>
      <c r="AA32" s="26">
        <v>0.12</v>
      </c>
      <c r="AB32" s="25">
        <v>0.13</v>
      </c>
      <c r="AC32" s="25">
        <v>0</v>
      </c>
      <c r="AD32" s="25">
        <v>0.15</v>
      </c>
      <c r="AE32" s="25">
        <v>0.06</v>
      </c>
      <c r="AF32" s="27">
        <v>0.51</v>
      </c>
      <c r="AG32" s="26">
        <v>0.12</v>
      </c>
      <c r="AH32" s="25">
        <v>0.13</v>
      </c>
      <c r="AI32" s="25">
        <v>0.14000000000000001</v>
      </c>
      <c r="AJ32" s="25">
        <v>0.09</v>
      </c>
      <c r="AK32" s="25">
        <v>0.15</v>
      </c>
      <c r="AL32" s="27">
        <v>0.11</v>
      </c>
      <c r="AM32" s="26">
        <v>0.12</v>
      </c>
      <c r="AN32" s="27">
        <v>0</v>
      </c>
    </row>
    <row r="33" spans="1:2" x14ac:dyDescent="0.3">
      <c r="A33" s="2" t="s">
        <v>329</v>
      </c>
      <c r="B33" s="2" t="s">
        <v>457</v>
      </c>
    </row>
    <row r="34" spans="1:2" x14ac:dyDescent="0.3">
      <c r="A34" s="2" t="s">
        <v>329</v>
      </c>
      <c r="B34" s="2" t="s">
        <v>458</v>
      </c>
    </row>
    <row r="35" spans="1:2" ht="15" customHeight="1" x14ac:dyDescent="0.3">
      <c r="A35" s="2" t="s">
        <v>329</v>
      </c>
    </row>
    <row r="36" spans="1:2" ht="15" customHeight="1" x14ac:dyDescent="0.3">
      <c r="A36" s="2" t="s">
        <v>329</v>
      </c>
      <c r="B36" s="2" t="s">
        <v>459</v>
      </c>
    </row>
  </sheetData>
  <mergeCells count="6">
    <mergeCell ref="AM6:AN6"/>
    <mergeCell ref="D6:E6"/>
    <mergeCell ref="F6:N6"/>
    <mergeCell ref="O6:Z6"/>
    <mergeCell ref="AA6:AF6"/>
    <mergeCell ref="AG6:AL6"/>
  </mergeCells>
  <hyperlinks>
    <hyperlink ref="B1" location="'Contents'!E1" display="&lt;&lt; Contents" xr:uid="{00000000-0004-0000-9300-000000000000}"/>
  </hyperlinks>
  <pageMargins left="0.7" right="0.7" top="0.75" bottom="0.75" header="0.3" footer="0.3"/>
  <headerFooter>
    <oddHeader>&amp;L&amp;"Aptos"&amp;12&amp;K000000 Classification: CONFIDENTIAL&amp;1#_x000D_</oddHeader>
  </headerFooter>
</worksheet>
</file>

<file path=xl/worksheets/sheet1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4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1560</v>
      </c>
    </row>
    <row r="4" spans="1:40" x14ac:dyDescent="0.3">
      <c r="A4" s="2" t="s">
        <v>329</v>
      </c>
      <c r="B4" s="2" t="s">
        <v>1561</v>
      </c>
    </row>
    <row r="5" spans="1:40" x14ac:dyDescent="0.3">
      <c r="A5" s="2" t="s">
        <v>329</v>
      </c>
      <c r="B5" s="2" t="s">
        <v>49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27</v>
      </c>
      <c r="D9" s="14">
        <v>16</v>
      </c>
      <c r="E9" s="15">
        <v>11</v>
      </c>
      <c r="F9" s="14">
        <v>3</v>
      </c>
      <c r="G9" s="13">
        <v>2</v>
      </c>
      <c r="H9" s="13">
        <v>6</v>
      </c>
      <c r="I9" s="13">
        <v>1</v>
      </c>
      <c r="J9" s="13">
        <v>3</v>
      </c>
      <c r="K9" s="13">
        <v>12</v>
      </c>
      <c r="L9" s="13">
        <v>5</v>
      </c>
      <c r="M9" s="13">
        <v>7</v>
      </c>
      <c r="N9" s="15">
        <v>15</v>
      </c>
      <c r="O9" s="14">
        <v>0</v>
      </c>
      <c r="P9" s="13">
        <v>0</v>
      </c>
      <c r="Q9" s="13">
        <v>0</v>
      </c>
      <c r="R9" s="13">
        <v>0</v>
      </c>
      <c r="S9" s="13">
        <v>0</v>
      </c>
      <c r="T9" s="13">
        <v>27</v>
      </c>
      <c r="U9" s="13">
        <v>0</v>
      </c>
      <c r="V9" s="13">
        <v>0</v>
      </c>
      <c r="W9" s="13">
        <v>0</v>
      </c>
      <c r="X9" s="13">
        <v>0</v>
      </c>
      <c r="Y9" s="13">
        <v>0</v>
      </c>
      <c r="Z9" s="15">
        <v>0</v>
      </c>
      <c r="AA9" s="14">
        <v>27</v>
      </c>
      <c r="AB9" s="13">
        <v>0</v>
      </c>
      <c r="AC9" s="13">
        <v>0</v>
      </c>
      <c r="AD9" s="13">
        <v>0</v>
      </c>
      <c r="AE9" s="13">
        <v>0</v>
      </c>
      <c r="AF9" s="15">
        <v>0</v>
      </c>
      <c r="AG9" s="14">
        <v>22</v>
      </c>
      <c r="AH9" s="13">
        <v>5</v>
      </c>
      <c r="AI9" s="13">
        <v>9</v>
      </c>
      <c r="AJ9" s="13">
        <v>13</v>
      </c>
      <c r="AK9" s="13">
        <v>1</v>
      </c>
      <c r="AL9" s="15">
        <v>4</v>
      </c>
      <c r="AM9" s="14">
        <v>27</v>
      </c>
      <c r="AN9" s="15">
        <v>0</v>
      </c>
    </row>
    <row r="10" spans="1:40" ht="15" customHeight="1" x14ac:dyDescent="0.3">
      <c r="A10" s="2" t="s">
        <v>329</v>
      </c>
      <c r="B10" s="9" t="s">
        <v>338</v>
      </c>
      <c r="C10" s="13">
        <v>26</v>
      </c>
      <c r="D10" s="14">
        <v>15</v>
      </c>
      <c r="E10" s="15">
        <v>11</v>
      </c>
      <c r="F10" s="14">
        <v>3</v>
      </c>
      <c r="G10" s="13">
        <v>2</v>
      </c>
      <c r="H10" s="13">
        <v>5</v>
      </c>
      <c r="I10" s="13">
        <v>1</v>
      </c>
      <c r="J10" s="13">
        <v>3</v>
      </c>
      <c r="K10" s="13">
        <v>12</v>
      </c>
      <c r="L10" s="13">
        <v>4</v>
      </c>
      <c r="M10" s="13">
        <v>6</v>
      </c>
      <c r="N10" s="15">
        <v>15</v>
      </c>
      <c r="O10" s="14">
        <v>0</v>
      </c>
      <c r="P10" s="13">
        <v>0</v>
      </c>
      <c r="Q10" s="13">
        <v>0</v>
      </c>
      <c r="R10" s="13">
        <v>0</v>
      </c>
      <c r="S10" s="13">
        <v>0</v>
      </c>
      <c r="T10" s="13">
        <v>26</v>
      </c>
      <c r="U10" s="13">
        <v>0</v>
      </c>
      <c r="V10" s="13">
        <v>0</v>
      </c>
      <c r="W10" s="13">
        <v>0</v>
      </c>
      <c r="X10" s="13">
        <v>0</v>
      </c>
      <c r="Y10" s="13">
        <v>0</v>
      </c>
      <c r="Z10" s="15">
        <v>0</v>
      </c>
      <c r="AA10" s="14">
        <v>26</v>
      </c>
      <c r="AB10" s="13">
        <v>0</v>
      </c>
      <c r="AC10" s="13">
        <v>0</v>
      </c>
      <c r="AD10" s="13">
        <v>0</v>
      </c>
      <c r="AE10" s="13">
        <v>0</v>
      </c>
      <c r="AF10" s="15">
        <v>0</v>
      </c>
      <c r="AG10" s="14">
        <v>21</v>
      </c>
      <c r="AH10" s="13">
        <v>5</v>
      </c>
      <c r="AI10" s="13">
        <v>7</v>
      </c>
      <c r="AJ10" s="13">
        <v>13</v>
      </c>
      <c r="AK10" s="13">
        <v>1</v>
      </c>
      <c r="AL10" s="15">
        <v>4</v>
      </c>
      <c r="AM10" s="14">
        <v>26</v>
      </c>
      <c r="AN10" s="15">
        <v>0</v>
      </c>
    </row>
    <row r="11" spans="1:40" ht="15" customHeight="1" x14ac:dyDescent="0.3">
      <c r="A11" s="2" t="s">
        <v>329</v>
      </c>
      <c r="B11" s="9" t="s">
        <v>909</v>
      </c>
      <c r="C11" s="13">
        <v>9</v>
      </c>
      <c r="D11" s="14">
        <v>7</v>
      </c>
      <c r="E11" s="15">
        <v>2</v>
      </c>
      <c r="F11" s="14">
        <v>1</v>
      </c>
      <c r="G11" s="13">
        <v>1</v>
      </c>
      <c r="H11" s="13">
        <v>2</v>
      </c>
      <c r="I11" s="13">
        <v>1</v>
      </c>
      <c r="J11" s="13">
        <v>0</v>
      </c>
      <c r="K11" s="13">
        <v>5</v>
      </c>
      <c r="L11" s="13">
        <v>2</v>
      </c>
      <c r="M11" s="13">
        <v>3</v>
      </c>
      <c r="N11" s="15">
        <v>5</v>
      </c>
      <c r="O11" s="14">
        <v>0</v>
      </c>
      <c r="P11" s="13">
        <v>0</v>
      </c>
      <c r="Q11" s="13">
        <v>0</v>
      </c>
      <c r="R11" s="13">
        <v>0</v>
      </c>
      <c r="S11" s="13">
        <v>0</v>
      </c>
      <c r="T11" s="13">
        <v>9</v>
      </c>
      <c r="U11" s="13">
        <v>0</v>
      </c>
      <c r="V11" s="13">
        <v>0</v>
      </c>
      <c r="W11" s="13">
        <v>0</v>
      </c>
      <c r="X11" s="13">
        <v>0</v>
      </c>
      <c r="Y11" s="13">
        <v>0</v>
      </c>
      <c r="Z11" s="15">
        <v>0</v>
      </c>
      <c r="AA11" s="14">
        <v>9</v>
      </c>
      <c r="AB11" s="13">
        <v>0</v>
      </c>
      <c r="AC11" s="13">
        <v>0</v>
      </c>
      <c r="AD11" s="13">
        <v>0</v>
      </c>
      <c r="AE11" s="13">
        <v>0</v>
      </c>
      <c r="AF11" s="15">
        <v>0</v>
      </c>
      <c r="AG11" s="14">
        <v>7</v>
      </c>
      <c r="AH11" s="13">
        <v>2</v>
      </c>
      <c r="AI11" s="13">
        <v>4</v>
      </c>
      <c r="AJ11" s="13">
        <v>3</v>
      </c>
      <c r="AK11" s="13">
        <v>1</v>
      </c>
      <c r="AL11" s="15">
        <v>1</v>
      </c>
      <c r="AM11" s="14">
        <v>9</v>
      </c>
      <c r="AN11" s="15">
        <v>0</v>
      </c>
    </row>
    <row r="12" spans="1:40" ht="15" customHeight="1" x14ac:dyDescent="0.3">
      <c r="A12" s="2" t="s">
        <v>329</v>
      </c>
      <c r="B12" s="9"/>
      <c r="C12" s="16">
        <v>0.36</v>
      </c>
      <c r="D12" s="17">
        <v>0.5</v>
      </c>
      <c r="E12" s="18">
        <v>0.17</v>
      </c>
      <c r="F12" s="17">
        <v>0.31</v>
      </c>
      <c r="G12" s="16">
        <v>0.51</v>
      </c>
      <c r="H12" s="16">
        <v>0.31</v>
      </c>
      <c r="I12" s="16">
        <v>1</v>
      </c>
      <c r="J12" s="16">
        <v>0</v>
      </c>
      <c r="K12" s="16">
        <v>0.4</v>
      </c>
      <c r="L12" s="16">
        <v>0.39</v>
      </c>
      <c r="M12" s="16">
        <v>0.43</v>
      </c>
      <c r="N12" s="18">
        <v>0.33</v>
      </c>
      <c r="O12" s="17">
        <v>0</v>
      </c>
      <c r="P12" s="16">
        <v>0</v>
      </c>
      <c r="Q12" s="16">
        <v>0</v>
      </c>
      <c r="R12" s="16">
        <v>0</v>
      </c>
      <c r="S12" s="16">
        <v>0</v>
      </c>
      <c r="T12" s="16">
        <v>0.36</v>
      </c>
      <c r="U12" s="16">
        <v>0</v>
      </c>
      <c r="V12" s="16">
        <v>0</v>
      </c>
      <c r="W12" s="16">
        <v>0</v>
      </c>
      <c r="X12" s="16">
        <v>0</v>
      </c>
      <c r="Y12" s="16">
        <v>0</v>
      </c>
      <c r="Z12" s="18">
        <v>0</v>
      </c>
      <c r="AA12" s="17">
        <v>0.36</v>
      </c>
      <c r="AB12" s="16">
        <v>0</v>
      </c>
      <c r="AC12" s="16">
        <v>0</v>
      </c>
      <c r="AD12" s="16">
        <v>0</v>
      </c>
      <c r="AE12" s="16">
        <v>0</v>
      </c>
      <c r="AF12" s="18">
        <v>0</v>
      </c>
      <c r="AG12" s="17">
        <v>0.35</v>
      </c>
      <c r="AH12" s="16">
        <v>0.39</v>
      </c>
      <c r="AI12" s="16">
        <v>0.56000000000000005</v>
      </c>
      <c r="AJ12" s="16">
        <v>0.24</v>
      </c>
      <c r="AK12" s="16">
        <v>1</v>
      </c>
      <c r="AL12" s="18">
        <v>0.26</v>
      </c>
      <c r="AM12" s="17">
        <v>0.36</v>
      </c>
      <c r="AN12" s="18">
        <v>0</v>
      </c>
    </row>
    <row r="13" spans="1:40" ht="15" customHeight="1" x14ac:dyDescent="0.3">
      <c r="A13" s="2" t="s">
        <v>329</v>
      </c>
      <c r="B13" s="9" t="s">
        <v>922</v>
      </c>
      <c r="C13" s="13">
        <v>10</v>
      </c>
      <c r="D13" s="14">
        <v>5</v>
      </c>
      <c r="E13" s="15">
        <v>5</v>
      </c>
      <c r="F13" s="14">
        <v>0</v>
      </c>
      <c r="G13" s="13">
        <v>1</v>
      </c>
      <c r="H13" s="13">
        <v>2</v>
      </c>
      <c r="I13" s="13">
        <v>0</v>
      </c>
      <c r="J13" s="13">
        <v>1</v>
      </c>
      <c r="K13" s="13">
        <v>6</v>
      </c>
      <c r="L13" s="13">
        <v>1</v>
      </c>
      <c r="M13" s="13">
        <v>2</v>
      </c>
      <c r="N13" s="15">
        <v>7</v>
      </c>
      <c r="O13" s="14">
        <v>0</v>
      </c>
      <c r="P13" s="13">
        <v>0</v>
      </c>
      <c r="Q13" s="13">
        <v>0</v>
      </c>
      <c r="R13" s="13">
        <v>0</v>
      </c>
      <c r="S13" s="13">
        <v>0</v>
      </c>
      <c r="T13" s="13">
        <v>10</v>
      </c>
      <c r="U13" s="13">
        <v>0</v>
      </c>
      <c r="V13" s="13">
        <v>0</v>
      </c>
      <c r="W13" s="13">
        <v>0</v>
      </c>
      <c r="X13" s="13">
        <v>0</v>
      </c>
      <c r="Y13" s="13">
        <v>0</v>
      </c>
      <c r="Z13" s="15">
        <v>0</v>
      </c>
      <c r="AA13" s="14">
        <v>10</v>
      </c>
      <c r="AB13" s="13">
        <v>0</v>
      </c>
      <c r="AC13" s="13">
        <v>0</v>
      </c>
      <c r="AD13" s="13">
        <v>0</v>
      </c>
      <c r="AE13" s="13">
        <v>0</v>
      </c>
      <c r="AF13" s="15">
        <v>0</v>
      </c>
      <c r="AG13" s="14">
        <v>9</v>
      </c>
      <c r="AH13" s="13">
        <v>1</v>
      </c>
      <c r="AI13" s="13">
        <v>2</v>
      </c>
      <c r="AJ13" s="13">
        <v>7</v>
      </c>
      <c r="AK13" s="13">
        <v>0</v>
      </c>
      <c r="AL13" s="15">
        <v>1</v>
      </c>
      <c r="AM13" s="14">
        <v>10</v>
      </c>
      <c r="AN13" s="15">
        <v>0</v>
      </c>
    </row>
    <row r="14" spans="1:40" ht="15" customHeight="1" x14ac:dyDescent="0.3">
      <c r="A14" s="2" t="s">
        <v>329</v>
      </c>
      <c r="B14" s="9"/>
      <c r="C14" s="16">
        <v>0.38</v>
      </c>
      <c r="D14" s="17">
        <v>0.32</v>
      </c>
      <c r="E14" s="18">
        <v>0.47</v>
      </c>
      <c r="F14" s="17">
        <v>0</v>
      </c>
      <c r="G14" s="16">
        <v>0.49</v>
      </c>
      <c r="H14" s="16">
        <v>0.35</v>
      </c>
      <c r="I14" s="16">
        <v>0</v>
      </c>
      <c r="J14" s="16">
        <v>0.33</v>
      </c>
      <c r="K14" s="16">
        <v>0.51</v>
      </c>
      <c r="L14" s="16">
        <v>0.2</v>
      </c>
      <c r="M14" s="16">
        <v>0.28999999999999998</v>
      </c>
      <c r="N14" s="18">
        <v>0.47</v>
      </c>
      <c r="O14" s="17">
        <v>0</v>
      </c>
      <c r="P14" s="16">
        <v>0</v>
      </c>
      <c r="Q14" s="16">
        <v>0</v>
      </c>
      <c r="R14" s="16">
        <v>0</v>
      </c>
      <c r="S14" s="16">
        <v>0</v>
      </c>
      <c r="T14" s="16">
        <v>0.38</v>
      </c>
      <c r="U14" s="16">
        <v>0</v>
      </c>
      <c r="V14" s="16">
        <v>0</v>
      </c>
      <c r="W14" s="16">
        <v>0</v>
      </c>
      <c r="X14" s="16">
        <v>0</v>
      </c>
      <c r="Y14" s="16">
        <v>0</v>
      </c>
      <c r="Z14" s="18">
        <v>0</v>
      </c>
      <c r="AA14" s="17">
        <v>0.38</v>
      </c>
      <c r="AB14" s="16">
        <v>0</v>
      </c>
      <c r="AC14" s="16">
        <v>0</v>
      </c>
      <c r="AD14" s="16">
        <v>0</v>
      </c>
      <c r="AE14" s="16">
        <v>0</v>
      </c>
      <c r="AF14" s="18">
        <v>0</v>
      </c>
      <c r="AG14" s="17">
        <v>0.42</v>
      </c>
      <c r="AH14" s="16">
        <v>0.21</v>
      </c>
      <c r="AI14" s="16">
        <v>0.22</v>
      </c>
      <c r="AJ14" s="16">
        <v>0.54</v>
      </c>
      <c r="AK14" s="16">
        <v>0</v>
      </c>
      <c r="AL14" s="18">
        <v>0.26</v>
      </c>
      <c r="AM14" s="17">
        <v>0.38</v>
      </c>
      <c r="AN14" s="18">
        <v>0</v>
      </c>
    </row>
    <row r="15" spans="1:40" ht="15" customHeight="1" x14ac:dyDescent="0.3">
      <c r="A15" s="2" t="s">
        <v>329</v>
      </c>
      <c r="B15" s="9" t="s">
        <v>930</v>
      </c>
      <c r="C15" s="13">
        <v>2</v>
      </c>
      <c r="D15" s="14">
        <v>2</v>
      </c>
      <c r="E15" s="15">
        <v>0</v>
      </c>
      <c r="F15" s="14">
        <v>0</v>
      </c>
      <c r="G15" s="13">
        <v>0</v>
      </c>
      <c r="H15" s="13">
        <v>1</v>
      </c>
      <c r="I15" s="13">
        <v>0</v>
      </c>
      <c r="J15" s="13">
        <v>1</v>
      </c>
      <c r="K15" s="13">
        <v>0</v>
      </c>
      <c r="L15" s="13">
        <v>0</v>
      </c>
      <c r="M15" s="13">
        <v>1</v>
      </c>
      <c r="N15" s="15">
        <v>1</v>
      </c>
      <c r="O15" s="14">
        <v>0</v>
      </c>
      <c r="P15" s="13">
        <v>0</v>
      </c>
      <c r="Q15" s="13">
        <v>0</v>
      </c>
      <c r="R15" s="13">
        <v>0</v>
      </c>
      <c r="S15" s="13">
        <v>0</v>
      </c>
      <c r="T15" s="13">
        <v>2</v>
      </c>
      <c r="U15" s="13">
        <v>0</v>
      </c>
      <c r="V15" s="13">
        <v>0</v>
      </c>
      <c r="W15" s="13">
        <v>0</v>
      </c>
      <c r="X15" s="13">
        <v>0</v>
      </c>
      <c r="Y15" s="13">
        <v>0</v>
      </c>
      <c r="Z15" s="15">
        <v>0</v>
      </c>
      <c r="AA15" s="14">
        <v>2</v>
      </c>
      <c r="AB15" s="13">
        <v>0</v>
      </c>
      <c r="AC15" s="13">
        <v>0</v>
      </c>
      <c r="AD15" s="13">
        <v>0</v>
      </c>
      <c r="AE15" s="13">
        <v>0</v>
      </c>
      <c r="AF15" s="15">
        <v>0</v>
      </c>
      <c r="AG15" s="14">
        <v>1</v>
      </c>
      <c r="AH15" s="13">
        <v>1</v>
      </c>
      <c r="AI15" s="13">
        <v>0</v>
      </c>
      <c r="AJ15" s="13">
        <v>1</v>
      </c>
      <c r="AK15" s="13">
        <v>0</v>
      </c>
      <c r="AL15" s="15">
        <v>1</v>
      </c>
      <c r="AM15" s="14">
        <v>2</v>
      </c>
      <c r="AN15" s="15">
        <v>0</v>
      </c>
    </row>
    <row r="16" spans="1:40" ht="15" customHeight="1" x14ac:dyDescent="0.3">
      <c r="A16" s="2" t="s">
        <v>329</v>
      </c>
      <c r="B16" s="9"/>
      <c r="C16" s="16">
        <v>7.0000000000000007E-2</v>
      </c>
      <c r="D16" s="17">
        <v>0.12</v>
      </c>
      <c r="E16" s="18">
        <v>0</v>
      </c>
      <c r="F16" s="17">
        <v>0</v>
      </c>
      <c r="G16" s="16">
        <v>0</v>
      </c>
      <c r="H16" s="16">
        <v>0.18</v>
      </c>
      <c r="I16" s="16">
        <v>0</v>
      </c>
      <c r="J16" s="16">
        <v>0.31</v>
      </c>
      <c r="K16" s="16">
        <v>0</v>
      </c>
      <c r="L16" s="16">
        <v>0</v>
      </c>
      <c r="M16" s="16">
        <v>0.15</v>
      </c>
      <c r="N16" s="18">
        <v>0.06</v>
      </c>
      <c r="O16" s="17">
        <v>0</v>
      </c>
      <c r="P16" s="16">
        <v>0</v>
      </c>
      <c r="Q16" s="16">
        <v>0</v>
      </c>
      <c r="R16" s="16">
        <v>0</v>
      </c>
      <c r="S16" s="16">
        <v>0</v>
      </c>
      <c r="T16" s="16">
        <v>7.0000000000000007E-2</v>
      </c>
      <c r="U16" s="16">
        <v>0</v>
      </c>
      <c r="V16" s="16">
        <v>0</v>
      </c>
      <c r="W16" s="16">
        <v>0</v>
      </c>
      <c r="X16" s="16">
        <v>0</v>
      </c>
      <c r="Y16" s="16">
        <v>0</v>
      </c>
      <c r="Z16" s="18">
        <v>0</v>
      </c>
      <c r="AA16" s="17">
        <v>7.0000000000000007E-2</v>
      </c>
      <c r="AB16" s="16">
        <v>0</v>
      </c>
      <c r="AC16" s="16">
        <v>0</v>
      </c>
      <c r="AD16" s="16">
        <v>0</v>
      </c>
      <c r="AE16" s="16">
        <v>0</v>
      </c>
      <c r="AF16" s="18">
        <v>0</v>
      </c>
      <c r="AG16" s="17">
        <v>0.04</v>
      </c>
      <c r="AH16" s="16">
        <v>0.18</v>
      </c>
      <c r="AI16" s="16">
        <v>0</v>
      </c>
      <c r="AJ16" s="16">
        <v>7.0000000000000007E-2</v>
      </c>
      <c r="AK16" s="16">
        <v>0</v>
      </c>
      <c r="AL16" s="18">
        <v>0.22</v>
      </c>
      <c r="AM16" s="17">
        <v>7.0000000000000007E-2</v>
      </c>
      <c r="AN16" s="18">
        <v>0</v>
      </c>
    </row>
    <row r="17" spans="1:40" ht="15" customHeight="1" x14ac:dyDescent="0.3">
      <c r="A17" s="2" t="s">
        <v>329</v>
      </c>
      <c r="B17" s="9" t="s">
        <v>940</v>
      </c>
      <c r="C17" s="13">
        <v>3</v>
      </c>
      <c r="D17" s="14">
        <v>1</v>
      </c>
      <c r="E17" s="15">
        <v>2</v>
      </c>
      <c r="F17" s="14">
        <v>1</v>
      </c>
      <c r="G17" s="13">
        <v>0</v>
      </c>
      <c r="H17" s="13">
        <v>1</v>
      </c>
      <c r="I17" s="13">
        <v>0</v>
      </c>
      <c r="J17" s="13">
        <v>1</v>
      </c>
      <c r="K17" s="13">
        <v>0</v>
      </c>
      <c r="L17" s="13">
        <v>1</v>
      </c>
      <c r="M17" s="13">
        <v>1</v>
      </c>
      <c r="N17" s="15">
        <v>1</v>
      </c>
      <c r="O17" s="14">
        <v>0</v>
      </c>
      <c r="P17" s="13">
        <v>0</v>
      </c>
      <c r="Q17" s="13">
        <v>0</v>
      </c>
      <c r="R17" s="13">
        <v>0</v>
      </c>
      <c r="S17" s="13">
        <v>0</v>
      </c>
      <c r="T17" s="13">
        <v>3</v>
      </c>
      <c r="U17" s="13">
        <v>0</v>
      </c>
      <c r="V17" s="13">
        <v>0</v>
      </c>
      <c r="W17" s="13">
        <v>0</v>
      </c>
      <c r="X17" s="13">
        <v>0</v>
      </c>
      <c r="Y17" s="13">
        <v>0</v>
      </c>
      <c r="Z17" s="15">
        <v>0</v>
      </c>
      <c r="AA17" s="14">
        <v>3</v>
      </c>
      <c r="AB17" s="13">
        <v>0</v>
      </c>
      <c r="AC17" s="13">
        <v>0</v>
      </c>
      <c r="AD17" s="13">
        <v>0</v>
      </c>
      <c r="AE17" s="13">
        <v>0</v>
      </c>
      <c r="AF17" s="15">
        <v>0</v>
      </c>
      <c r="AG17" s="14">
        <v>3</v>
      </c>
      <c r="AH17" s="13">
        <v>0</v>
      </c>
      <c r="AI17" s="13">
        <v>2</v>
      </c>
      <c r="AJ17" s="13">
        <v>1</v>
      </c>
      <c r="AK17" s="13">
        <v>0</v>
      </c>
      <c r="AL17" s="15">
        <v>0</v>
      </c>
      <c r="AM17" s="14">
        <v>3</v>
      </c>
      <c r="AN17" s="15">
        <v>0</v>
      </c>
    </row>
    <row r="18" spans="1:40" ht="15" customHeight="1" x14ac:dyDescent="0.3">
      <c r="A18" s="2" t="s">
        <v>329</v>
      </c>
      <c r="B18" s="9"/>
      <c r="C18" s="16">
        <v>0.1</v>
      </c>
      <c r="D18" s="17">
        <v>0.06</v>
      </c>
      <c r="E18" s="18">
        <v>0.17</v>
      </c>
      <c r="F18" s="17">
        <v>0.31</v>
      </c>
      <c r="G18" s="16">
        <v>0</v>
      </c>
      <c r="H18" s="16">
        <v>0.16</v>
      </c>
      <c r="I18" s="16">
        <v>0</v>
      </c>
      <c r="J18" s="16">
        <v>0.36</v>
      </c>
      <c r="K18" s="16">
        <v>0</v>
      </c>
      <c r="L18" s="16">
        <v>0.19</v>
      </c>
      <c r="M18" s="16">
        <v>0.13</v>
      </c>
      <c r="N18" s="18">
        <v>7.0000000000000007E-2</v>
      </c>
      <c r="O18" s="17">
        <v>0</v>
      </c>
      <c r="P18" s="16">
        <v>0</v>
      </c>
      <c r="Q18" s="16">
        <v>0</v>
      </c>
      <c r="R18" s="16">
        <v>0</v>
      </c>
      <c r="S18" s="16">
        <v>0</v>
      </c>
      <c r="T18" s="16">
        <v>0.1</v>
      </c>
      <c r="U18" s="16">
        <v>0</v>
      </c>
      <c r="V18" s="16">
        <v>0</v>
      </c>
      <c r="W18" s="16">
        <v>0</v>
      </c>
      <c r="X18" s="16">
        <v>0</v>
      </c>
      <c r="Y18" s="16">
        <v>0</v>
      </c>
      <c r="Z18" s="18">
        <v>0</v>
      </c>
      <c r="AA18" s="17">
        <v>0.1</v>
      </c>
      <c r="AB18" s="16">
        <v>0</v>
      </c>
      <c r="AC18" s="16">
        <v>0</v>
      </c>
      <c r="AD18" s="16">
        <v>0</v>
      </c>
      <c r="AE18" s="16">
        <v>0</v>
      </c>
      <c r="AF18" s="18">
        <v>0</v>
      </c>
      <c r="AG18" s="17">
        <v>0.13</v>
      </c>
      <c r="AH18" s="16">
        <v>0</v>
      </c>
      <c r="AI18" s="16">
        <v>0.22</v>
      </c>
      <c r="AJ18" s="16">
        <v>0.08</v>
      </c>
      <c r="AK18" s="16">
        <v>0</v>
      </c>
      <c r="AL18" s="18">
        <v>0</v>
      </c>
      <c r="AM18" s="17">
        <v>0.1</v>
      </c>
      <c r="AN18" s="18">
        <v>0</v>
      </c>
    </row>
    <row r="19" spans="1:40" ht="15" customHeight="1" x14ac:dyDescent="0.3">
      <c r="A19" s="2" t="s">
        <v>329</v>
      </c>
      <c r="B19" s="9" t="s">
        <v>950</v>
      </c>
      <c r="C19" s="13">
        <v>1</v>
      </c>
      <c r="D19" s="14">
        <v>0</v>
      </c>
      <c r="E19" s="15">
        <v>1</v>
      </c>
      <c r="F19" s="14">
        <v>1</v>
      </c>
      <c r="G19" s="13">
        <v>0</v>
      </c>
      <c r="H19" s="13">
        <v>0</v>
      </c>
      <c r="I19" s="13">
        <v>0</v>
      </c>
      <c r="J19" s="13">
        <v>0</v>
      </c>
      <c r="K19" s="13">
        <v>0</v>
      </c>
      <c r="L19" s="13">
        <v>1</v>
      </c>
      <c r="M19" s="13">
        <v>0</v>
      </c>
      <c r="N19" s="15">
        <v>0</v>
      </c>
      <c r="O19" s="14">
        <v>0</v>
      </c>
      <c r="P19" s="13">
        <v>0</v>
      </c>
      <c r="Q19" s="13">
        <v>0</v>
      </c>
      <c r="R19" s="13">
        <v>0</v>
      </c>
      <c r="S19" s="13">
        <v>0</v>
      </c>
      <c r="T19" s="13">
        <v>1</v>
      </c>
      <c r="U19" s="13">
        <v>0</v>
      </c>
      <c r="V19" s="13">
        <v>0</v>
      </c>
      <c r="W19" s="13">
        <v>0</v>
      </c>
      <c r="X19" s="13">
        <v>0</v>
      </c>
      <c r="Y19" s="13">
        <v>0</v>
      </c>
      <c r="Z19" s="15">
        <v>0</v>
      </c>
      <c r="AA19" s="14">
        <v>1</v>
      </c>
      <c r="AB19" s="13">
        <v>0</v>
      </c>
      <c r="AC19" s="13">
        <v>0</v>
      </c>
      <c r="AD19" s="13">
        <v>0</v>
      </c>
      <c r="AE19" s="13">
        <v>0</v>
      </c>
      <c r="AF19" s="15">
        <v>0</v>
      </c>
      <c r="AG19" s="14">
        <v>1</v>
      </c>
      <c r="AH19" s="13">
        <v>0</v>
      </c>
      <c r="AI19" s="13">
        <v>0</v>
      </c>
      <c r="AJ19" s="13">
        <v>1</v>
      </c>
      <c r="AK19" s="13">
        <v>0</v>
      </c>
      <c r="AL19" s="15">
        <v>0</v>
      </c>
      <c r="AM19" s="14">
        <v>1</v>
      </c>
      <c r="AN19" s="15">
        <v>0</v>
      </c>
    </row>
    <row r="20" spans="1:40" ht="15" customHeight="1" x14ac:dyDescent="0.3">
      <c r="A20" s="2" t="s">
        <v>329</v>
      </c>
      <c r="B20" s="9"/>
      <c r="C20" s="16">
        <v>0.04</v>
      </c>
      <c r="D20" s="17">
        <v>0</v>
      </c>
      <c r="E20" s="18">
        <v>0.09</v>
      </c>
      <c r="F20" s="17">
        <v>0.38</v>
      </c>
      <c r="G20" s="16">
        <v>0</v>
      </c>
      <c r="H20" s="16">
        <v>0</v>
      </c>
      <c r="I20" s="16">
        <v>0</v>
      </c>
      <c r="J20" s="16">
        <v>0</v>
      </c>
      <c r="K20" s="16">
        <v>0</v>
      </c>
      <c r="L20" s="16">
        <v>0.23</v>
      </c>
      <c r="M20" s="16">
        <v>0</v>
      </c>
      <c r="N20" s="18">
        <v>0</v>
      </c>
      <c r="O20" s="17">
        <v>0</v>
      </c>
      <c r="P20" s="16">
        <v>0</v>
      </c>
      <c r="Q20" s="16">
        <v>0</v>
      </c>
      <c r="R20" s="16">
        <v>0</v>
      </c>
      <c r="S20" s="16">
        <v>0</v>
      </c>
      <c r="T20" s="16">
        <v>0.04</v>
      </c>
      <c r="U20" s="16">
        <v>0</v>
      </c>
      <c r="V20" s="16">
        <v>0</v>
      </c>
      <c r="W20" s="16">
        <v>0</v>
      </c>
      <c r="X20" s="16">
        <v>0</v>
      </c>
      <c r="Y20" s="16">
        <v>0</v>
      </c>
      <c r="Z20" s="18">
        <v>0</v>
      </c>
      <c r="AA20" s="17">
        <v>0.04</v>
      </c>
      <c r="AB20" s="16">
        <v>0</v>
      </c>
      <c r="AC20" s="16">
        <v>0</v>
      </c>
      <c r="AD20" s="16">
        <v>0</v>
      </c>
      <c r="AE20" s="16">
        <v>0</v>
      </c>
      <c r="AF20" s="18">
        <v>0</v>
      </c>
      <c r="AG20" s="17">
        <v>0.05</v>
      </c>
      <c r="AH20" s="16">
        <v>0</v>
      </c>
      <c r="AI20" s="16">
        <v>0</v>
      </c>
      <c r="AJ20" s="16">
        <v>7.0000000000000007E-2</v>
      </c>
      <c r="AK20" s="16">
        <v>0</v>
      </c>
      <c r="AL20" s="18">
        <v>0</v>
      </c>
      <c r="AM20" s="17">
        <v>0.04</v>
      </c>
      <c r="AN20" s="18">
        <v>0</v>
      </c>
    </row>
    <row r="21" spans="1:40" ht="15" customHeight="1" x14ac:dyDescent="0.3">
      <c r="A21" s="2" t="s">
        <v>329</v>
      </c>
      <c r="B21" s="9" t="s">
        <v>774</v>
      </c>
      <c r="C21" s="13">
        <v>1</v>
      </c>
      <c r="D21" s="14">
        <v>0</v>
      </c>
      <c r="E21" s="15">
        <v>1</v>
      </c>
      <c r="F21" s="14">
        <v>0</v>
      </c>
      <c r="G21" s="13">
        <v>0</v>
      </c>
      <c r="H21" s="13">
        <v>0</v>
      </c>
      <c r="I21" s="13">
        <v>0</v>
      </c>
      <c r="J21" s="13">
        <v>0</v>
      </c>
      <c r="K21" s="13">
        <v>1</v>
      </c>
      <c r="L21" s="13">
        <v>0</v>
      </c>
      <c r="M21" s="13">
        <v>0</v>
      </c>
      <c r="N21" s="15">
        <v>1</v>
      </c>
      <c r="O21" s="14">
        <v>0</v>
      </c>
      <c r="P21" s="13">
        <v>0</v>
      </c>
      <c r="Q21" s="13">
        <v>0</v>
      </c>
      <c r="R21" s="13">
        <v>0</v>
      </c>
      <c r="S21" s="13">
        <v>0</v>
      </c>
      <c r="T21" s="13">
        <v>1</v>
      </c>
      <c r="U21" s="13">
        <v>0</v>
      </c>
      <c r="V21" s="13">
        <v>0</v>
      </c>
      <c r="W21" s="13">
        <v>0</v>
      </c>
      <c r="X21" s="13">
        <v>0</v>
      </c>
      <c r="Y21" s="13">
        <v>0</v>
      </c>
      <c r="Z21" s="15">
        <v>0</v>
      </c>
      <c r="AA21" s="14">
        <v>1</v>
      </c>
      <c r="AB21" s="13">
        <v>0</v>
      </c>
      <c r="AC21" s="13">
        <v>0</v>
      </c>
      <c r="AD21" s="13">
        <v>0</v>
      </c>
      <c r="AE21" s="13">
        <v>0</v>
      </c>
      <c r="AF21" s="15">
        <v>0</v>
      </c>
      <c r="AG21" s="14">
        <v>0</v>
      </c>
      <c r="AH21" s="13">
        <v>1</v>
      </c>
      <c r="AI21" s="13">
        <v>0</v>
      </c>
      <c r="AJ21" s="13">
        <v>0</v>
      </c>
      <c r="AK21" s="13">
        <v>0</v>
      </c>
      <c r="AL21" s="15">
        <v>1</v>
      </c>
      <c r="AM21" s="14">
        <v>1</v>
      </c>
      <c r="AN21" s="15">
        <v>0</v>
      </c>
    </row>
    <row r="22" spans="1:40" ht="15" customHeight="1" x14ac:dyDescent="0.3">
      <c r="A22" s="2" t="s">
        <v>329</v>
      </c>
      <c r="B22" s="9"/>
      <c r="C22" s="16">
        <v>0.04</v>
      </c>
      <c r="D22" s="17">
        <v>0</v>
      </c>
      <c r="E22" s="18">
        <v>0.1</v>
      </c>
      <c r="F22" s="17">
        <v>0</v>
      </c>
      <c r="G22" s="16">
        <v>0</v>
      </c>
      <c r="H22" s="16">
        <v>0</v>
      </c>
      <c r="I22" s="16">
        <v>0</v>
      </c>
      <c r="J22" s="16">
        <v>0</v>
      </c>
      <c r="K22" s="16">
        <v>0.09</v>
      </c>
      <c r="L22" s="16">
        <v>0</v>
      </c>
      <c r="M22" s="16">
        <v>0</v>
      </c>
      <c r="N22" s="18">
        <v>7.0000000000000007E-2</v>
      </c>
      <c r="O22" s="17">
        <v>0</v>
      </c>
      <c r="P22" s="16">
        <v>0</v>
      </c>
      <c r="Q22" s="16">
        <v>0</v>
      </c>
      <c r="R22" s="16">
        <v>0</v>
      </c>
      <c r="S22" s="16">
        <v>0</v>
      </c>
      <c r="T22" s="16">
        <v>0.04</v>
      </c>
      <c r="U22" s="16">
        <v>0</v>
      </c>
      <c r="V22" s="16">
        <v>0</v>
      </c>
      <c r="W22" s="16">
        <v>0</v>
      </c>
      <c r="X22" s="16">
        <v>0</v>
      </c>
      <c r="Y22" s="16">
        <v>0</v>
      </c>
      <c r="Z22" s="18">
        <v>0</v>
      </c>
      <c r="AA22" s="17">
        <v>0.04</v>
      </c>
      <c r="AB22" s="16">
        <v>0</v>
      </c>
      <c r="AC22" s="16">
        <v>0</v>
      </c>
      <c r="AD22" s="16">
        <v>0</v>
      </c>
      <c r="AE22" s="16">
        <v>0</v>
      </c>
      <c r="AF22" s="18">
        <v>0</v>
      </c>
      <c r="AG22" s="17">
        <v>0</v>
      </c>
      <c r="AH22" s="16">
        <v>0.22</v>
      </c>
      <c r="AI22" s="16">
        <v>0</v>
      </c>
      <c r="AJ22" s="16">
        <v>0</v>
      </c>
      <c r="AK22" s="16">
        <v>0</v>
      </c>
      <c r="AL22" s="18">
        <v>0.27</v>
      </c>
      <c r="AM22" s="17">
        <v>0.04</v>
      </c>
      <c r="AN22" s="18">
        <v>0</v>
      </c>
    </row>
    <row r="23" spans="1:40" ht="15" customHeight="1" x14ac:dyDescent="0.3">
      <c r="A23" s="2" t="s">
        <v>329</v>
      </c>
      <c r="B23" s="9" t="s">
        <v>960</v>
      </c>
      <c r="C23" s="13">
        <v>19</v>
      </c>
      <c r="D23" s="14">
        <v>12</v>
      </c>
      <c r="E23" s="15">
        <v>7</v>
      </c>
      <c r="F23" s="14">
        <v>1</v>
      </c>
      <c r="G23" s="13">
        <v>2</v>
      </c>
      <c r="H23" s="13">
        <v>3</v>
      </c>
      <c r="I23" s="13">
        <v>1</v>
      </c>
      <c r="J23" s="13">
        <v>1</v>
      </c>
      <c r="K23" s="13">
        <v>11</v>
      </c>
      <c r="L23" s="13">
        <v>3</v>
      </c>
      <c r="M23" s="13">
        <v>4</v>
      </c>
      <c r="N23" s="15">
        <v>12</v>
      </c>
      <c r="O23" s="14">
        <v>0</v>
      </c>
      <c r="P23" s="13">
        <v>0</v>
      </c>
      <c r="Q23" s="13">
        <v>0</v>
      </c>
      <c r="R23" s="13">
        <v>0</v>
      </c>
      <c r="S23" s="13">
        <v>0</v>
      </c>
      <c r="T23" s="13">
        <v>19</v>
      </c>
      <c r="U23" s="13">
        <v>0</v>
      </c>
      <c r="V23" s="13">
        <v>0</v>
      </c>
      <c r="W23" s="13">
        <v>0</v>
      </c>
      <c r="X23" s="13">
        <v>0</v>
      </c>
      <c r="Y23" s="13">
        <v>0</v>
      </c>
      <c r="Z23" s="15">
        <v>0</v>
      </c>
      <c r="AA23" s="14">
        <v>19</v>
      </c>
      <c r="AB23" s="13">
        <v>0</v>
      </c>
      <c r="AC23" s="13">
        <v>0</v>
      </c>
      <c r="AD23" s="13">
        <v>0</v>
      </c>
      <c r="AE23" s="13">
        <v>0</v>
      </c>
      <c r="AF23" s="15">
        <v>0</v>
      </c>
      <c r="AG23" s="14">
        <v>16</v>
      </c>
      <c r="AH23" s="13">
        <v>3</v>
      </c>
      <c r="AI23" s="13">
        <v>6</v>
      </c>
      <c r="AJ23" s="13">
        <v>10</v>
      </c>
      <c r="AK23" s="13">
        <v>1</v>
      </c>
      <c r="AL23" s="15">
        <v>2</v>
      </c>
      <c r="AM23" s="14">
        <v>19</v>
      </c>
      <c r="AN23" s="15">
        <v>0</v>
      </c>
    </row>
    <row r="24" spans="1:40" ht="15" customHeight="1" x14ac:dyDescent="0.3">
      <c r="A24" s="2" t="s">
        <v>329</v>
      </c>
      <c r="B24" s="9"/>
      <c r="C24" s="16">
        <v>0.74</v>
      </c>
      <c r="D24" s="17">
        <v>0.82</v>
      </c>
      <c r="E24" s="18">
        <v>0.64</v>
      </c>
      <c r="F24" s="17">
        <v>0.31</v>
      </c>
      <c r="G24" s="16">
        <v>1</v>
      </c>
      <c r="H24" s="16">
        <v>0.65</v>
      </c>
      <c r="I24" s="16">
        <v>1</v>
      </c>
      <c r="J24" s="16">
        <v>0.33</v>
      </c>
      <c r="K24" s="16">
        <v>0.91</v>
      </c>
      <c r="L24" s="16">
        <v>0.59</v>
      </c>
      <c r="M24" s="16">
        <v>0.71</v>
      </c>
      <c r="N24" s="18">
        <v>0.8</v>
      </c>
      <c r="O24" s="17">
        <v>0</v>
      </c>
      <c r="P24" s="16">
        <v>0</v>
      </c>
      <c r="Q24" s="16">
        <v>0</v>
      </c>
      <c r="R24" s="16">
        <v>0</v>
      </c>
      <c r="S24" s="16">
        <v>0</v>
      </c>
      <c r="T24" s="16">
        <v>0.74</v>
      </c>
      <c r="U24" s="16">
        <v>0</v>
      </c>
      <c r="V24" s="16">
        <v>0</v>
      </c>
      <c r="W24" s="16">
        <v>0</v>
      </c>
      <c r="X24" s="16">
        <v>0</v>
      </c>
      <c r="Y24" s="16">
        <v>0</v>
      </c>
      <c r="Z24" s="18">
        <v>0</v>
      </c>
      <c r="AA24" s="17">
        <v>0.74</v>
      </c>
      <c r="AB24" s="16">
        <v>0</v>
      </c>
      <c r="AC24" s="16">
        <v>0</v>
      </c>
      <c r="AD24" s="16">
        <v>0</v>
      </c>
      <c r="AE24" s="16">
        <v>0</v>
      </c>
      <c r="AF24" s="18">
        <v>0</v>
      </c>
      <c r="AG24" s="17">
        <v>0.78</v>
      </c>
      <c r="AH24" s="16">
        <v>0.6</v>
      </c>
      <c r="AI24" s="16">
        <v>0.78</v>
      </c>
      <c r="AJ24" s="16">
        <v>0.78</v>
      </c>
      <c r="AK24" s="16">
        <v>1</v>
      </c>
      <c r="AL24" s="18">
        <v>0.52</v>
      </c>
      <c r="AM24" s="17">
        <v>0.74</v>
      </c>
      <c r="AN24" s="18">
        <v>0</v>
      </c>
    </row>
    <row r="25" spans="1:40" ht="15" customHeight="1" x14ac:dyDescent="0.3">
      <c r="A25" s="2" t="s">
        <v>329</v>
      </c>
      <c r="B25" s="9" t="s">
        <v>970</v>
      </c>
      <c r="C25" s="13">
        <v>4</v>
      </c>
      <c r="D25" s="14">
        <v>1</v>
      </c>
      <c r="E25" s="15">
        <v>3</v>
      </c>
      <c r="F25" s="14">
        <v>2</v>
      </c>
      <c r="G25" s="13">
        <v>0</v>
      </c>
      <c r="H25" s="13">
        <v>1</v>
      </c>
      <c r="I25" s="13">
        <v>0</v>
      </c>
      <c r="J25" s="13">
        <v>1</v>
      </c>
      <c r="K25" s="13">
        <v>0</v>
      </c>
      <c r="L25" s="13">
        <v>2</v>
      </c>
      <c r="M25" s="13">
        <v>1</v>
      </c>
      <c r="N25" s="15">
        <v>1</v>
      </c>
      <c r="O25" s="14">
        <v>0</v>
      </c>
      <c r="P25" s="13">
        <v>0</v>
      </c>
      <c r="Q25" s="13">
        <v>0</v>
      </c>
      <c r="R25" s="13">
        <v>0</v>
      </c>
      <c r="S25" s="13">
        <v>0</v>
      </c>
      <c r="T25" s="13">
        <v>4</v>
      </c>
      <c r="U25" s="13">
        <v>0</v>
      </c>
      <c r="V25" s="13">
        <v>0</v>
      </c>
      <c r="W25" s="13">
        <v>0</v>
      </c>
      <c r="X25" s="13">
        <v>0</v>
      </c>
      <c r="Y25" s="13">
        <v>0</v>
      </c>
      <c r="Z25" s="15">
        <v>0</v>
      </c>
      <c r="AA25" s="14">
        <v>4</v>
      </c>
      <c r="AB25" s="13">
        <v>0</v>
      </c>
      <c r="AC25" s="13">
        <v>0</v>
      </c>
      <c r="AD25" s="13">
        <v>0</v>
      </c>
      <c r="AE25" s="13">
        <v>0</v>
      </c>
      <c r="AF25" s="15">
        <v>0</v>
      </c>
      <c r="AG25" s="14">
        <v>4</v>
      </c>
      <c r="AH25" s="13">
        <v>0</v>
      </c>
      <c r="AI25" s="13">
        <v>2</v>
      </c>
      <c r="AJ25" s="13">
        <v>2</v>
      </c>
      <c r="AK25" s="13">
        <v>0</v>
      </c>
      <c r="AL25" s="15">
        <v>0</v>
      </c>
      <c r="AM25" s="14">
        <v>4</v>
      </c>
      <c r="AN25" s="15">
        <v>0</v>
      </c>
    </row>
    <row r="26" spans="1:40" ht="15" customHeight="1" x14ac:dyDescent="0.3">
      <c r="A26" s="2" t="s">
        <v>329</v>
      </c>
      <c r="B26" s="9"/>
      <c r="C26" s="25">
        <v>0.14000000000000001</v>
      </c>
      <c r="D26" s="26">
        <v>0.06</v>
      </c>
      <c r="E26" s="27">
        <v>0.26</v>
      </c>
      <c r="F26" s="26">
        <v>0.69</v>
      </c>
      <c r="G26" s="25">
        <v>0</v>
      </c>
      <c r="H26" s="25">
        <v>0.16</v>
      </c>
      <c r="I26" s="25">
        <v>0</v>
      </c>
      <c r="J26" s="25">
        <v>0.36</v>
      </c>
      <c r="K26" s="25">
        <v>0</v>
      </c>
      <c r="L26" s="25">
        <v>0.41</v>
      </c>
      <c r="M26" s="25">
        <v>0.13</v>
      </c>
      <c r="N26" s="27">
        <v>7.0000000000000007E-2</v>
      </c>
      <c r="O26" s="26">
        <v>0</v>
      </c>
      <c r="P26" s="25">
        <v>0</v>
      </c>
      <c r="Q26" s="25">
        <v>0</v>
      </c>
      <c r="R26" s="25">
        <v>0</v>
      </c>
      <c r="S26" s="25">
        <v>0</v>
      </c>
      <c r="T26" s="25">
        <v>0.14000000000000001</v>
      </c>
      <c r="U26" s="25">
        <v>0</v>
      </c>
      <c r="V26" s="25">
        <v>0</v>
      </c>
      <c r="W26" s="25">
        <v>0</v>
      </c>
      <c r="X26" s="25">
        <v>0</v>
      </c>
      <c r="Y26" s="25">
        <v>0</v>
      </c>
      <c r="Z26" s="27">
        <v>0</v>
      </c>
      <c r="AA26" s="26">
        <v>0.14000000000000001</v>
      </c>
      <c r="AB26" s="25">
        <v>0</v>
      </c>
      <c r="AC26" s="25">
        <v>0</v>
      </c>
      <c r="AD26" s="25">
        <v>0</v>
      </c>
      <c r="AE26" s="25">
        <v>0</v>
      </c>
      <c r="AF26" s="27">
        <v>0</v>
      </c>
      <c r="AG26" s="26">
        <v>0.18</v>
      </c>
      <c r="AH26" s="25">
        <v>0</v>
      </c>
      <c r="AI26" s="25">
        <v>0.22</v>
      </c>
      <c r="AJ26" s="25">
        <v>0.15</v>
      </c>
      <c r="AK26" s="25">
        <v>0</v>
      </c>
      <c r="AL26" s="27">
        <v>0</v>
      </c>
      <c r="AM26" s="26">
        <v>0.14000000000000001</v>
      </c>
      <c r="AN26" s="27">
        <v>0</v>
      </c>
    </row>
    <row r="27" spans="1:40" x14ac:dyDescent="0.3">
      <c r="A27" s="2" t="s">
        <v>329</v>
      </c>
      <c r="B27" s="2" t="s">
        <v>1039</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9400-000000000000}"/>
  </hyperlinks>
  <pageMargins left="0.7" right="0.7" top="0.75" bottom="0.75" header="0.3" footer="0.3"/>
  <headerFooter>
    <oddHeader>&amp;L&amp;"Aptos"&amp;12&amp;K000000 Classification: CONFIDENTIAL&amp;1#_x000D_</oddHeader>
  </headerFooter>
</worksheet>
</file>

<file path=xl/worksheets/sheet1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5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1562</v>
      </c>
    </row>
    <row r="4" spans="1:40" x14ac:dyDescent="0.3">
      <c r="A4" s="2" t="s">
        <v>329</v>
      </c>
      <c r="B4" s="2" t="s">
        <v>1563</v>
      </c>
    </row>
    <row r="5" spans="1:40" x14ac:dyDescent="0.3">
      <c r="A5" s="2" t="s">
        <v>329</v>
      </c>
      <c r="B5" s="2" t="s">
        <v>51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378</v>
      </c>
      <c r="H8" s="12" t="s">
        <v>379</v>
      </c>
      <c r="I8" s="12" t="s">
        <v>380</v>
      </c>
      <c r="J8" s="12" t="s">
        <v>381</v>
      </c>
      <c r="K8" s="12" t="s">
        <v>382</v>
      </c>
      <c r="L8" s="12" t="s">
        <v>383</v>
      </c>
      <c r="M8" s="12" t="s">
        <v>384</v>
      </c>
      <c r="N8" s="11" t="s">
        <v>385</v>
      </c>
      <c r="O8" s="10" t="s">
        <v>377</v>
      </c>
      <c r="P8" s="12" t="s">
        <v>378</v>
      </c>
      <c r="Q8" s="12" t="s">
        <v>464</v>
      </c>
      <c r="R8" s="12" t="s">
        <v>465</v>
      </c>
      <c r="S8" s="12" t="s">
        <v>466</v>
      </c>
      <c r="T8" s="12" t="s">
        <v>382</v>
      </c>
      <c r="U8" s="12" t="s">
        <v>467</v>
      </c>
      <c r="V8" s="12" t="s">
        <v>386</v>
      </c>
      <c r="W8" s="12" t="s">
        <v>468</v>
      </c>
      <c r="X8" s="12" t="s">
        <v>469</v>
      </c>
      <c r="Y8" s="12" t="s">
        <v>470</v>
      </c>
      <c r="Z8" s="11" t="s">
        <v>389</v>
      </c>
      <c r="AA8" s="10" t="s">
        <v>377</v>
      </c>
      <c r="AB8" s="12" t="s">
        <v>378</v>
      </c>
      <c r="AC8" s="12" t="s">
        <v>464</v>
      </c>
      <c r="AD8" s="12" t="s">
        <v>380</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926</v>
      </c>
      <c r="D9" s="14">
        <v>540</v>
      </c>
      <c r="E9" s="15">
        <v>384</v>
      </c>
      <c r="F9" s="14">
        <v>84</v>
      </c>
      <c r="G9" s="13">
        <v>184</v>
      </c>
      <c r="H9" s="13">
        <v>186</v>
      </c>
      <c r="I9" s="13">
        <v>148</v>
      </c>
      <c r="J9" s="13">
        <v>134</v>
      </c>
      <c r="K9" s="13">
        <v>190</v>
      </c>
      <c r="L9" s="13">
        <v>268</v>
      </c>
      <c r="M9" s="13">
        <v>334</v>
      </c>
      <c r="N9" s="15">
        <v>324</v>
      </c>
      <c r="O9" s="14">
        <v>684</v>
      </c>
      <c r="P9" s="13">
        <v>140</v>
      </c>
      <c r="Q9" s="13">
        <v>97</v>
      </c>
      <c r="R9" s="13">
        <v>32</v>
      </c>
      <c r="S9" s="13">
        <v>79</v>
      </c>
      <c r="T9" s="13">
        <v>102</v>
      </c>
      <c r="U9" s="13">
        <v>95</v>
      </c>
      <c r="V9" s="13">
        <v>1</v>
      </c>
      <c r="W9" s="13">
        <v>18</v>
      </c>
      <c r="X9" s="13">
        <v>79</v>
      </c>
      <c r="Y9" s="13">
        <v>64</v>
      </c>
      <c r="Z9" s="15">
        <v>219</v>
      </c>
      <c r="AA9" s="14">
        <v>675</v>
      </c>
      <c r="AB9" s="13">
        <v>247</v>
      </c>
      <c r="AC9" s="13">
        <v>30</v>
      </c>
      <c r="AD9" s="13">
        <v>126</v>
      </c>
      <c r="AE9" s="13">
        <v>83</v>
      </c>
      <c r="AF9" s="15">
        <v>8</v>
      </c>
      <c r="AG9" s="14">
        <v>607</v>
      </c>
      <c r="AH9" s="13">
        <v>319</v>
      </c>
      <c r="AI9" s="13">
        <v>361</v>
      </c>
      <c r="AJ9" s="13">
        <v>246</v>
      </c>
      <c r="AK9" s="13">
        <v>167</v>
      </c>
      <c r="AL9" s="15">
        <v>152</v>
      </c>
      <c r="AM9" s="14">
        <v>926</v>
      </c>
      <c r="AN9" s="15">
        <v>0</v>
      </c>
    </row>
    <row r="10" spans="1:40" ht="15" customHeight="1" x14ac:dyDescent="0.3">
      <c r="A10" s="2" t="s">
        <v>329</v>
      </c>
      <c r="B10" s="9" t="s">
        <v>338</v>
      </c>
      <c r="C10" s="13">
        <v>894</v>
      </c>
      <c r="D10" s="14">
        <v>526</v>
      </c>
      <c r="E10" s="15">
        <v>368</v>
      </c>
      <c r="F10" s="14">
        <v>77</v>
      </c>
      <c r="G10" s="13">
        <v>178</v>
      </c>
      <c r="H10" s="13">
        <v>178</v>
      </c>
      <c r="I10" s="13">
        <v>143</v>
      </c>
      <c r="J10" s="13">
        <v>130</v>
      </c>
      <c r="K10" s="13">
        <v>188</v>
      </c>
      <c r="L10" s="13">
        <v>254</v>
      </c>
      <c r="M10" s="13">
        <v>321</v>
      </c>
      <c r="N10" s="15">
        <v>319</v>
      </c>
      <c r="O10" s="14">
        <v>658</v>
      </c>
      <c r="P10" s="13">
        <v>134</v>
      </c>
      <c r="Q10" s="13">
        <v>88</v>
      </c>
      <c r="R10" s="13">
        <v>28</v>
      </c>
      <c r="S10" s="13">
        <v>74</v>
      </c>
      <c r="T10" s="13">
        <v>101</v>
      </c>
      <c r="U10" s="13">
        <v>88</v>
      </c>
      <c r="V10" s="13">
        <v>1</v>
      </c>
      <c r="W10" s="13">
        <v>17</v>
      </c>
      <c r="X10" s="13">
        <v>78</v>
      </c>
      <c r="Y10" s="13">
        <v>57</v>
      </c>
      <c r="Z10" s="15">
        <v>227</v>
      </c>
      <c r="AA10" s="14">
        <v>657</v>
      </c>
      <c r="AB10" s="13">
        <v>236</v>
      </c>
      <c r="AC10" s="13">
        <v>28</v>
      </c>
      <c r="AD10" s="13">
        <v>121</v>
      </c>
      <c r="AE10" s="13">
        <v>73</v>
      </c>
      <c r="AF10" s="15">
        <v>15</v>
      </c>
      <c r="AG10" s="14">
        <v>584</v>
      </c>
      <c r="AH10" s="13">
        <v>310</v>
      </c>
      <c r="AI10" s="13">
        <v>321</v>
      </c>
      <c r="AJ10" s="13">
        <v>263</v>
      </c>
      <c r="AK10" s="13">
        <v>173</v>
      </c>
      <c r="AL10" s="15">
        <v>136</v>
      </c>
      <c r="AM10" s="14">
        <v>894</v>
      </c>
      <c r="AN10" s="15">
        <v>0</v>
      </c>
    </row>
    <row r="11" spans="1:40" ht="15" customHeight="1" x14ac:dyDescent="0.3">
      <c r="A11" s="2" t="s">
        <v>329</v>
      </c>
      <c r="B11" s="9" t="s">
        <v>909</v>
      </c>
      <c r="C11" s="13">
        <v>238</v>
      </c>
      <c r="D11" s="14">
        <v>139</v>
      </c>
      <c r="E11" s="15">
        <v>99</v>
      </c>
      <c r="F11" s="14">
        <v>23</v>
      </c>
      <c r="G11" s="13">
        <v>61</v>
      </c>
      <c r="H11" s="13">
        <v>50</v>
      </c>
      <c r="I11" s="13">
        <v>28</v>
      </c>
      <c r="J11" s="13">
        <v>32</v>
      </c>
      <c r="K11" s="13">
        <v>44</v>
      </c>
      <c r="L11" s="13">
        <v>84</v>
      </c>
      <c r="M11" s="13">
        <v>78</v>
      </c>
      <c r="N11" s="15">
        <v>75</v>
      </c>
      <c r="O11" s="14">
        <v>177</v>
      </c>
      <c r="P11" s="13">
        <v>33</v>
      </c>
      <c r="Q11" s="13">
        <v>28</v>
      </c>
      <c r="R11" s="13">
        <v>10</v>
      </c>
      <c r="S11" s="13">
        <v>17</v>
      </c>
      <c r="T11" s="13">
        <v>27</v>
      </c>
      <c r="U11" s="13">
        <v>25</v>
      </c>
      <c r="V11" s="13">
        <v>0</v>
      </c>
      <c r="W11" s="13">
        <v>5</v>
      </c>
      <c r="X11" s="13">
        <v>21</v>
      </c>
      <c r="Y11" s="13">
        <v>9</v>
      </c>
      <c r="Z11" s="15">
        <v>63</v>
      </c>
      <c r="AA11" s="14">
        <v>166</v>
      </c>
      <c r="AB11" s="13">
        <v>72</v>
      </c>
      <c r="AC11" s="13">
        <v>6</v>
      </c>
      <c r="AD11" s="13">
        <v>41</v>
      </c>
      <c r="AE11" s="13">
        <v>24</v>
      </c>
      <c r="AF11" s="15">
        <v>2</v>
      </c>
      <c r="AG11" s="14">
        <v>151</v>
      </c>
      <c r="AH11" s="13">
        <v>87</v>
      </c>
      <c r="AI11" s="13">
        <v>98</v>
      </c>
      <c r="AJ11" s="13">
        <v>53</v>
      </c>
      <c r="AK11" s="13">
        <v>54</v>
      </c>
      <c r="AL11" s="15">
        <v>33</v>
      </c>
      <c r="AM11" s="14">
        <v>238</v>
      </c>
      <c r="AN11" s="15">
        <v>0</v>
      </c>
    </row>
    <row r="12" spans="1:40" ht="15" customHeight="1" x14ac:dyDescent="0.3">
      <c r="A12" s="2" t="s">
        <v>329</v>
      </c>
      <c r="B12" s="9"/>
      <c r="C12" s="16">
        <v>0.27</v>
      </c>
      <c r="D12" s="17">
        <v>0.26</v>
      </c>
      <c r="E12" s="18">
        <v>0.27</v>
      </c>
      <c r="F12" s="17">
        <v>0.3</v>
      </c>
      <c r="G12" s="20">
        <v>0.34</v>
      </c>
      <c r="H12" s="16">
        <v>0.28000000000000003</v>
      </c>
      <c r="I12" s="20">
        <v>0.2</v>
      </c>
      <c r="J12" s="16">
        <v>0.24</v>
      </c>
      <c r="K12" s="16">
        <v>0.23</v>
      </c>
      <c r="L12" s="20">
        <v>0.33</v>
      </c>
      <c r="M12" s="16">
        <v>0.24</v>
      </c>
      <c r="N12" s="18">
        <v>0.24</v>
      </c>
      <c r="O12" s="17">
        <v>0.27</v>
      </c>
      <c r="P12" s="16">
        <v>0.25</v>
      </c>
      <c r="Q12" s="16">
        <v>0.32</v>
      </c>
      <c r="R12" s="16">
        <v>0.34</v>
      </c>
      <c r="S12" s="16">
        <v>0.23</v>
      </c>
      <c r="T12" s="16">
        <v>0.27</v>
      </c>
      <c r="U12" s="16">
        <v>0.28000000000000003</v>
      </c>
      <c r="V12" s="16">
        <v>0</v>
      </c>
      <c r="W12" s="16">
        <v>0.31</v>
      </c>
      <c r="X12" s="16">
        <v>0.27</v>
      </c>
      <c r="Y12" s="20">
        <v>0.16</v>
      </c>
      <c r="Z12" s="18">
        <v>0.28000000000000003</v>
      </c>
      <c r="AA12" s="17">
        <v>0.25</v>
      </c>
      <c r="AB12" s="16">
        <v>0.31</v>
      </c>
      <c r="AC12" s="16">
        <v>0.22</v>
      </c>
      <c r="AD12" s="16">
        <v>0.34</v>
      </c>
      <c r="AE12" s="16">
        <v>0.33</v>
      </c>
      <c r="AF12" s="18">
        <v>0.11</v>
      </c>
      <c r="AG12" s="17">
        <v>0.26</v>
      </c>
      <c r="AH12" s="16">
        <v>0.28000000000000003</v>
      </c>
      <c r="AI12" s="20">
        <v>0.31</v>
      </c>
      <c r="AJ12" s="20">
        <v>0.2</v>
      </c>
      <c r="AK12" s="16">
        <v>0.31</v>
      </c>
      <c r="AL12" s="18">
        <v>0.24</v>
      </c>
      <c r="AM12" s="17">
        <v>0.27</v>
      </c>
      <c r="AN12" s="18">
        <v>0</v>
      </c>
    </row>
    <row r="13" spans="1:40" ht="15" customHeight="1" x14ac:dyDescent="0.3">
      <c r="A13" s="2" t="s">
        <v>329</v>
      </c>
      <c r="B13" s="9"/>
      <c r="D13" s="22"/>
      <c r="E13" s="9"/>
      <c r="F13" s="22"/>
      <c r="G13" s="12" t="s">
        <v>485</v>
      </c>
      <c r="L13" s="12" t="s">
        <v>485</v>
      </c>
      <c r="N13" s="9"/>
      <c r="O13" s="22"/>
      <c r="Q13" s="12" t="s">
        <v>388</v>
      </c>
      <c r="R13" s="12" t="s">
        <v>388</v>
      </c>
      <c r="Z13" s="9"/>
      <c r="AA13" s="22"/>
      <c r="AF13" s="9"/>
      <c r="AG13" s="22"/>
      <c r="AH13" s="12" t="s">
        <v>380</v>
      </c>
      <c r="AI13" s="12" t="s">
        <v>380</v>
      </c>
      <c r="AK13" s="12" t="s">
        <v>380</v>
      </c>
      <c r="AL13" s="9"/>
      <c r="AM13" s="22"/>
      <c r="AN13" s="9"/>
    </row>
    <row r="14" spans="1:40" ht="15" customHeight="1" x14ac:dyDescent="0.3">
      <c r="A14" s="2" t="s">
        <v>329</v>
      </c>
      <c r="B14" s="9" t="s">
        <v>922</v>
      </c>
      <c r="C14" s="13">
        <v>317</v>
      </c>
      <c r="D14" s="14">
        <v>193</v>
      </c>
      <c r="E14" s="15">
        <v>125</v>
      </c>
      <c r="F14" s="14">
        <v>26</v>
      </c>
      <c r="G14" s="13">
        <v>54</v>
      </c>
      <c r="H14" s="13">
        <v>66</v>
      </c>
      <c r="I14" s="13">
        <v>57</v>
      </c>
      <c r="J14" s="13">
        <v>52</v>
      </c>
      <c r="K14" s="13">
        <v>62</v>
      </c>
      <c r="L14" s="13">
        <v>80</v>
      </c>
      <c r="M14" s="13">
        <v>123</v>
      </c>
      <c r="N14" s="15">
        <v>115</v>
      </c>
      <c r="O14" s="14">
        <v>233</v>
      </c>
      <c r="P14" s="13">
        <v>50</v>
      </c>
      <c r="Q14" s="13">
        <v>30</v>
      </c>
      <c r="R14" s="13">
        <v>11</v>
      </c>
      <c r="S14" s="13">
        <v>22</v>
      </c>
      <c r="T14" s="13">
        <v>35</v>
      </c>
      <c r="U14" s="13">
        <v>32</v>
      </c>
      <c r="V14" s="13">
        <v>1</v>
      </c>
      <c r="W14" s="13">
        <v>6</v>
      </c>
      <c r="X14" s="13">
        <v>26</v>
      </c>
      <c r="Y14" s="13">
        <v>22</v>
      </c>
      <c r="Z14" s="15">
        <v>83</v>
      </c>
      <c r="AA14" s="14">
        <v>228</v>
      </c>
      <c r="AB14" s="13">
        <v>90</v>
      </c>
      <c r="AC14" s="13">
        <v>15</v>
      </c>
      <c r="AD14" s="13">
        <v>39</v>
      </c>
      <c r="AE14" s="13">
        <v>31</v>
      </c>
      <c r="AF14" s="15">
        <v>3</v>
      </c>
      <c r="AG14" s="14">
        <v>211</v>
      </c>
      <c r="AH14" s="13">
        <v>106</v>
      </c>
      <c r="AI14" s="13">
        <v>111</v>
      </c>
      <c r="AJ14" s="13">
        <v>100</v>
      </c>
      <c r="AK14" s="13">
        <v>54</v>
      </c>
      <c r="AL14" s="15">
        <v>52</v>
      </c>
      <c r="AM14" s="14">
        <v>317</v>
      </c>
      <c r="AN14" s="15">
        <v>0</v>
      </c>
    </row>
    <row r="15" spans="1:40" ht="15" customHeight="1" x14ac:dyDescent="0.3">
      <c r="A15" s="2" t="s">
        <v>329</v>
      </c>
      <c r="B15" s="9"/>
      <c r="C15" s="16">
        <v>0.36</v>
      </c>
      <c r="D15" s="17">
        <v>0.37</v>
      </c>
      <c r="E15" s="18">
        <v>0.34</v>
      </c>
      <c r="F15" s="17">
        <v>0.34</v>
      </c>
      <c r="G15" s="16">
        <v>0.3</v>
      </c>
      <c r="H15" s="16">
        <v>0.37</v>
      </c>
      <c r="I15" s="16">
        <v>0.4</v>
      </c>
      <c r="J15" s="16">
        <v>0.4</v>
      </c>
      <c r="K15" s="16">
        <v>0.33</v>
      </c>
      <c r="L15" s="16">
        <v>0.31</v>
      </c>
      <c r="M15" s="16">
        <v>0.38</v>
      </c>
      <c r="N15" s="18">
        <v>0.36</v>
      </c>
      <c r="O15" s="17">
        <v>0.35</v>
      </c>
      <c r="P15" s="16">
        <v>0.37</v>
      </c>
      <c r="Q15" s="16">
        <v>0.35</v>
      </c>
      <c r="R15" s="16">
        <v>0.4</v>
      </c>
      <c r="S15" s="16">
        <v>0.28999999999999998</v>
      </c>
      <c r="T15" s="16">
        <v>0.35</v>
      </c>
      <c r="U15" s="16">
        <v>0.36</v>
      </c>
      <c r="V15" s="16">
        <v>1</v>
      </c>
      <c r="W15" s="16">
        <v>0.36</v>
      </c>
      <c r="X15" s="16">
        <v>0.34</v>
      </c>
      <c r="Y15" s="16">
        <v>0.38</v>
      </c>
      <c r="Z15" s="18">
        <v>0.36</v>
      </c>
      <c r="AA15" s="17">
        <v>0.35</v>
      </c>
      <c r="AB15" s="16">
        <v>0.38</v>
      </c>
      <c r="AC15" s="20">
        <v>0.56000000000000005</v>
      </c>
      <c r="AD15" s="16">
        <v>0.33</v>
      </c>
      <c r="AE15" s="16">
        <v>0.43</v>
      </c>
      <c r="AF15" s="18">
        <v>0.24</v>
      </c>
      <c r="AG15" s="17">
        <v>0.36</v>
      </c>
      <c r="AH15" s="16">
        <v>0.34</v>
      </c>
      <c r="AI15" s="16">
        <v>0.35</v>
      </c>
      <c r="AJ15" s="16">
        <v>0.38</v>
      </c>
      <c r="AK15" s="16">
        <v>0.31</v>
      </c>
      <c r="AL15" s="18">
        <v>0.38</v>
      </c>
      <c r="AM15" s="17">
        <v>0.36</v>
      </c>
      <c r="AN15" s="18">
        <v>0</v>
      </c>
    </row>
    <row r="16" spans="1:40" ht="15" customHeight="1" x14ac:dyDescent="0.3">
      <c r="A16" s="2" t="s">
        <v>329</v>
      </c>
      <c r="B16" s="9"/>
      <c r="D16" s="22"/>
      <c r="E16" s="9"/>
      <c r="F16" s="22"/>
      <c r="N16" s="9"/>
      <c r="O16" s="22"/>
      <c r="Z16" s="9"/>
      <c r="AA16" s="22"/>
      <c r="AC16" s="12" t="s">
        <v>405</v>
      </c>
      <c r="AF16" s="9"/>
      <c r="AG16" s="22"/>
      <c r="AL16" s="9"/>
      <c r="AM16" s="22"/>
      <c r="AN16" s="9"/>
    </row>
    <row r="17" spans="1:40" ht="15" customHeight="1" x14ac:dyDescent="0.3">
      <c r="A17" s="2" t="s">
        <v>329</v>
      </c>
      <c r="B17" s="9" t="s">
        <v>930</v>
      </c>
      <c r="C17" s="13">
        <v>228</v>
      </c>
      <c r="D17" s="14">
        <v>138</v>
      </c>
      <c r="E17" s="15">
        <v>90</v>
      </c>
      <c r="F17" s="14">
        <v>20</v>
      </c>
      <c r="G17" s="13">
        <v>43</v>
      </c>
      <c r="H17" s="13">
        <v>36</v>
      </c>
      <c r="I17" s="13">
        <v>39</v>
      </c>
      <c r="J17" s="13">
        <v>30</v>
      </c>
      <c r="K17" s="13">
        <v>60</v>
      </c>
      <c r="L17" s="13">
        <v>63</v>
      </c>
      <c r="M17" s="13">
        <v>75</v>
      </c>
      <c r="N17" s="15">
        <v>90</v>
      </c>
      <c r="O17" s="14">
        <v>161</v>
      </c>
      <c r="P17" s="13">
        <v>35</v>
      </c>
      <c r="Q17" s="13">
        <v>23</v>
      </c>
      <c r="R17" s="13">
        <v>4</v>
      </c>
      <c r="S17" s="13">
        <v>20</v>
      </c>
      <c r="T17" s="13">
        <v>32</v>
      </c>
      <c r="U17" s="13">
        <v>21</v>
      </c>
      <c r="V17" s="13">
        <v>0</v>
      </c>
      <c r="W17" s="13">
        <v>6</v>
      </c>
      <c r="X17" s="13">
        <v>19</v>
      </c>
      <c r="Y17" s="13">
        <v>14</v>
      </c>
      <c r="Z17" s="15">
        <v>55</v>
      </c>
      <c r="AA17" s="14">
        <v>178</v>
      </c>
      <c r="AB17" s="13">
        <v>49</v>
      </c>
      <c r="AC17" s="13">
        <v>4</v>
      </c>
      <c r="AD17" s="13">
        <v>26</v>
      </c>
      <c r="AE17" s="13">
        <v>11</v>
      </c>
      <c r="AF17" s="15">
        <v>8</v>
      </c>
      <c r="AG17" s="14">
        <v>147</v>
      </c>
      <c r="AH17" s="13">
        <v>81</v>
      </c>
      <c r="AI17" s="13">
        <v>81</v>
      </c>
      <c r="AJ17" s="13">
        <v>65</v>
      </c>
      <c r="AK17" s="13">
        <v>45</v>
      </c>
      <c r="AL17" s="15">
        <v>36</v>
      </c>
      <c r="AM17" s="14">
        <v>228</v>
      </c>
      <c r="AN17" s="15">
        <v>0</v>
      </c>
    </row>
    <row r="18" spans="1:40" ht="15" customHeight="1" x14ac:dyDescent="0.3">
      <c r="A18" s="2" t="s">
        <v>329</v>
      </c>
      <c r="B18" s="9"/>
      <c r="C18" s="16">
        <v>0.25</v>
      </c>
      <c r="D18" s="17">
        <v>0.26</v>
      </c>
      <c r="E18" s="18">
        <v>0.24</v>
      </c>
      <c r="F18" s="17">
        <v>0.26</v>
      </c>
      <c r="G18" s="16">
        <v>0.24</v>
      </c>
      <c r="H18" s="16">
        <v>0.2</v>
      </c>
      <c r="I18" s="16">
        <v>0.27</v>
      </c>
      <c r="J18" s="16">
        <v>0.23</v>
      </c>
      <c r="K18" s="20">
        <v>0.32</v>
      </c>
      <c r="L18" s="16">
        <v>0.25</v>
      </c>
      <c r="M18" s="16">
        <v>0.23</v>
      </c>
      <c r="N18" s="18">
        <v>0.28000000000000003</v>
      </c>
      <c r="O18" s="17">
        <v>0.24</v>
      </c>
      <c r="P18" s="16">
        <v>0.26</v>
      </c>
      <c r="Q18" s="16">
        <v>0.26</v>
      </c>
      <c r="R18" s="16">
        <v>0.13</v>
      </c>
      <c r="S18" s="16">
        <v>0.27</v>
      </c>
      <c r="T18" s="16">
        <v>0.31</v>
      </c>
      <c r="U18" s="16">
        <v>0.24</v>
      </c>
      <c r="V18" s="16">
        <v>0</v>
      </c>
      <c r="W18" s="16">
        <v>0.33</v>
      </c>
      <c r="X18" s="16">
        <v>0.24</v>
      </c>
      <c r="Y18" s="16">
        <v>0.25</v>
      </c>
      <c r="Z18" s="18">
        <v>0.24</v>
      </c>
      <c r="AA18" s="17">
        <v>0.27</v>
      </c>
      <c r="AB18" s="16">
        <v>0.21</v>
      </c>
      <c r="AC18" s="16">
        <v>0.16</v>
      </c>
      <c r="AD18" s="16">
        <v>0.22</v>
      </c>
      <c r="AE18" s="20">
        <v>0.15</v>
      </c>
      <c r="AF18" s="18">
        <v>0.52</v>
      </c>
      <c r="AG18" s="17">
        <v>0.25</v>
      </c>
      <c r="AH18" s="16">
        <v>0.26</v>
      </c>
      <c r="AI18" s="16">
        <v>0.25</v>
      </c>
      <c r="AJ18" s="16">
        <v>0.25</v>
      </c>
      <c r="AK18" s="16">
        <v>0.26</v>
      </c>
      <c r="AL18" s="18">
        <v>0.26</v>
      </c>
      <c r="AM18" s="17">
        <v>0.25</v>
      </c>
      <c r="AN18" s="18">
        <v>0</v>
      </c>
    </row>
    <row r="19" spans="1:40" ht="15" customHeight="1" x14ac:dyDescent="0.3">
      <c r="A19" s="2" t="s">
        <v>329</v>
      </c>
      <c r="B19" s="9"/>
      <c r="D19" s="22"/>
      <c r="E19" s="9"/>
      <c r="F19" s="22"/>
      <c r="K19" s="12" t="s">
        <v>662</v>
      </c>
      <c r="N19" s="11" t="s">
        <v>379</v>
      </c>
      <c r="O19" s="22"/>
      <c r="T19" s="12" t="s">
        <v>380</v>
      </c>
      <c r="Z19" s="9"/>
      <c r="AA19" s="10" t="s">
        <v>381</v>
      </c>
      <c r="AF19" s="9"/>
      <c r="AG19" s="22"/>
      <c r="AL19" s="9"/>
      <c r="AM19" s="22"/>
      <c r="AN19" s="9"/>
    </row>
    <row r="20" spans="1:40" ht="15" customHeight="1" x14ac:dyDescent="0.3">
      <c r="A20" s="2" t="s">
        <v>329</v>
      </c>
      <c r="B20" s="9" t="s">
        <v>940</v>
      </c>
      <c r="C20" s="13">
        <v>62</v>
      </c>
      <c r="D20" s="14">
        <v>36</v>
      </c>
      <c r="E20" s="15">
        <v>25</v>
      </c>
      <c r="F20" s="14">
        <v>5</v>
      </c>
      <c r="G20" s="13">
        <v>12</v>
      </c>
      <c r="H20" s="13">
        <v>16</v>
      </c>
      <c r="I20" s="13">
        <v>7</v>
      </c>
      <c r="J20" s="13">
        <v>11</v>
      </c>
      <c r="K20" s="13">
        <v>10</v>
      </c>
      <c r="L20" s="13">
        <v>17</v>
      </c>
      <c r="M20" s="13">
        <v>23</v>
      </c>
      <c r="N20" s="15">
        <v>21</v>
      </c>
      <c r="O20" s="14">
        <v>50</v>
      </c>
      <c r="P20" s="13">
        <v>8</v>
      </c>
      <c r="Q20" s="13">
        <v>5</v>
      </c>
      <c r="R20" s="13">
        <v>2</v>
      </c>
      <c r="S20" s="13">
        <v>11</v>
      </c>
      <c r="T20" s="13">
        <v>4</v>
      </c>
      <c r="U20" s="13">
        <v>9</v>
      </c>
      <c r="V20" s="13">
        <v>0</v>
      </c>
      <c r="W20" s="13">
        <v>0</v>
      </c>
      <c r="X20" s="13">
        <v>5</v>
      </c>
      <c r="Y20" s="13">
        <v>5</v>
      </c>
      <c r="Z20" s="15">
        <v>13</v>
      </c>
      <c r="AA20" s="14">
        <v>48</v>
      </c>
      <c r="AB20" s="13">
        <v>13</v>
      </c>
      <c r="AC20" s="13">
        <v>1</v>
      </c>
      <c r="AD20" s="13">
        <v>8</v>
      </c>
      <c r="AE20" s="13">
        <v>2</v>
      </c>
      <c r="AF20" s="15">
        <v>2</v>
      </c>
      <c r="AG20" s="14">
        <v>47</v>
      </c>
      <c r="AH20" s="13">
        <v>15</v>
      </c>
      <c r="AI20" s="13">
        <v>17</v>
      </c>
      <c r="AJ20" s="13">
        <v>30</v>
      </c>
      <c r="AK20" s="13">
        <v>7</v>
      </c>
      <c r="AL20" s="15">
        <v>8</v>
      </c>
      <c r="AM20" s="14">
        <v>62</v>
      </c>
      <c r="AN20" s="15">
        <v>0</v>
      </c>
    </row>
    <row r="21" spans="1:40" ht="15" customHeight="1" x14ac:dyDescent="0.3">
      <c r="A21" s="2" t="s">
        <v>329</v>
      </c>
      <c r="B21" s="9"/>
      <c r="C21" s="16">
        <v>7.0000000000000007E-2</v>
      </c>
      <c r="D21" s="17">
        <v>7.0000000000000007E-2</v>
      </c>
      <c r="E21" s="18">
        <v>7.0000000000000007E-2</v>
      </c>
      <c r="F21" s="17">
        <v>7.0000000000000007E-2</v>
      </c>
      <c r="G21" s="16">
        <v>7.0000000000000007E-2</v>
      </c>
      <c r="H21" s="16">
        <v>0.09</v>
      </c>
      <c r="I21" s="16">
        <v>0.05</v>
      </c>
      <c r="J21" s="16">
        <v>0.09</v>
      </c>
      <c r="K21" s="16">
        <v>0.05</v>
      </c>
      <c r="L21" s="16">
        <v>7.0000000000000007E-2</v>
      </c>
      <c r="M21" s="16">
        <v>7.0000000000000007E-2</v>
      </c>
      <c r="N21" s="18">
        <v>7.0000000000000007E-2</v>
      </c>
      <c r="O21" s="17">
        <v>0.08</v>
      </c>
      <c r="P21" s="16">
        <v>0.06</v>
      </c>
      <c r="Q21" s="16">
        <v>0.05</v>
      </c>
      <c r="R21" s="16">
        <v>7.0000000000000007E-2</v>
      </c>
      <c r="S21" s="20">
        <v>0.15</v>
      </c>
      <c r="T21" s="16">
        <v>0.04</v>
      </c>
      <c r="U21" s="16">
        <v>0.1</v>
      </c>
      <c r="V21" s="16">
        <v>0</v>
      </c>
      <c r="W21" s="16">
        <v>0</v>
      </c>
      <c r="X21" s="16">
        <v>7.0000000000000007E-2</v>
      </c>
      <c r="Y21" s="16">
        <v>0.1</v>
      </c>
      <c r="Z21" s="18">
        <v>0.06</v>
      </c>
      <c r="AA21" s="17">
        <v>7.0000000000000007E-2</v>
      </c>
      <c r="AB21" s="16">
        <v>0.06</v>
      </c>
      <c r="AC21" s="16">
        <v>0.03</v>
      </c>
      <c r="AD21" s="16">
        <v>7.0000000000000007E-2</v>
      </c>
      <c r="AE21" s="16">
        <v>0.03</v>
      </c>
      <c r="AF21" s="18">
        <v>0.14000000000000001</v>
      </c>
      <c r="AG21" s="17">
        <v>0.08</v>
      </c>
      <c r="AH21" s="16">
        <v>0.05</v>
      </c>
      <c r="AI21" s="16">
        <v>0.05</v>
      </c>
      <c r="AJ21" s="20">
        <v>0.11</v>
      </c>
      <c r="AK21" s="16">
        <v>0.04</v>
      </c>
      <c r="AL21" s="18">
        <v>0.06</v>
      </c>
      <c r="AM21" s="17">
        <v>7.0000000000000007E-2</v>
      </c>
      <c r="AN21" s="18">
        <v>0</v>
      </c>
    </row>
    <row r="22" spans="1:40" ht="15" customHeight="1" x14ac:dyDescent="0.3">
      <c r="A22" s="2" t="s">
        <v>329</v>
      </c>
      <c r="B22" s="9"/>
      <c r="D22" s="22"/>
      <c r="E22" s="9"/>
      <c r="F22" s="22"/>
      <c r="N22" s="9"/>
      <c r="O22" s="22"/>
      <c r="S22" s="12" t="s">
        <v>1536</v>
      </c>
      <c r="Z22" s="9"/>
      <c r="AA22" s="22"/>
      <c r="AF22" s="9"/>
      <c r="AG22" s="22"/>
      <c r="AJ22" s="12" t="s">
        <v>998</v>
      </c>
      <c r="AL22" s="9"/>
      <c r="AM22" s="22"/>
      <c r="AN22" s="9"/>
    </row>
    <row r="23" spans="1:40" ht="15" customHeight="1" x14ac:dyDescent="0.3">
      <c r="A23" s="2" t="s">
        <v>329</v>
      </c>
      <c r="B23" s="9" t="s">
        <v>950</v>
      </c>
      <c r="C23" s="13">
        <v>34</v>
      </c>
      <c r="D23" s="14">
        <v>17</v>
      </c>
      <c r="E23" s="15">
        <v>17</v>
      </c>
      <c r="F23" s="14">
        <v>2</v>
      </c>
      <c r="G23" s="13">
        <v>4</v>
      </c>
      <c r="H23" s="13">
        <v>6</v>
      </c>
      <c r="I23" s="13">
        <v>11</v>
      </c>
      <c r="J23" s="13">
        <v>4</v>
      </c>
      <c r="K23" s="13">
        <v>8</v>
      </c>
      <c r="L23" s="13">
        <v>6</v>
      </c>
      <c r="M23" s="13">
        <v>17</v>
      </c>
      <c r="N23" s="15">
        <v>12</v>
      </c>
      <c r="O23" s="14">
        <v>25</v>
      </c>
      <c r="P23" s="13">
        <v>6</v>
      </c>
      <c r="Q23" s="13">
        <v>2</v>
      </c>
      <c r="R23" s="13">
        <v>2</v>
      </c>
      <c r="S23" s="13">
        <v>2</v>
      </c>
      <c r="T23" s="13">
        <v>3</v>
      </c>
      <c r="U23" s="13">
        <v>2</v>
      </c>
      <c r="V23" s="13">
        <v>0</v>
      </c>
      <c r="W23" s="13">
        <v>0</v>
      </c>
      <c r="X23" s="13">
        <v>3</v>
      </c>
      <c r="Y23" s="13">
        <v>6</v>
      </c>
      <c r="Z23" s="15">
        <v>9</v>
      </c>
      <c r="AA23" s="14">
        <v>28</v>
      </c>
      <c r="AB23" s="13">
        <v>6</v>
      </c>
      <c r="AC23" s="13">
        <v>1</v>
      </c>
      <c r="AD23" s="13">
        <v>3</v>
      </c>
      <c r="AE23" s="13">
        <v>2</v>
      </c>
      <c r="AF23" s="15">
        <v>0</v>
      </c>
      <c r="AG23" s="14">
        <v>20</v>
      </c>
      <c r="AH23" s="13">
        <v>14</v>
      </c>
      <c r="AI23" s="13">
        <v>10</v>
      </c>
      <c r="AJ23" s="13">
        <v>10</v>
      </c>
      <c r="AK23" s="13">
        <v>9</v>
      </c>
      <c r="AL23" s="15">
        <v>5</v>
      </c>
      <c r="AM23" s="14">
        <v>34</v>
      </c>
      <c r="AN23" s="15">
        <v>0</v>
      </c>
    </row>
    <row r="24" spans="1:40" ht="15" customHeight="1" x14ac:dyDescent="0.3">
      <c r="A24" s="2" t="s">
        <v>329</v>
      </c>
      <c r="B24" s="9"/>
      <c r="C24" s="16">
        <v>0.04</v>
      </c>
      <c r="D24" s="17">
        <v>0.03</v>
      </c>
      <c r="E24" s="18">
        <v>0.05</v>
      </c>
      <c r="F24" s="17">
        <v>0.02</v>
      </c>
      <c r="G24" s="16">
        <v>0.02</v>
      </c>
      <c r="H24" s="16">
        <v>0.03</v>
      </c>
      <c r="I24" s="20">
        <v>0.08</v>
      </c>
      <c r="J24" s="16">
        <v>0.03</v>
      </c>
      <c r="K24" s="16">
        <v>0.04</v>
      </c>
      <c r="L24" s="16">
        <v>0.02</v>
      </c>
      <c r="M24" s="16">
        <v>0.05</v>
      </c>
      <c r="N24" s="18">
        <v>0.04</v>
      </c>
      <c r="O24" s="17">
        <v>0.04</v>
      </c>
      <c r="P24" s="16">
        <v>0.04</v>
      </c>
      <c r="Q24" s="16">
        <v>0.02</v>
      </c>
      <c r="R24" s="16">
        <v>7.0000000000000007E-2</v>
      </c>
      <c r="S24" s="16">
        <v>0.02</v>
      </c>
      <c r="T24" s="16">
        <v>0.03</v>
      </c>
      <c r="U24" s="16">
        <v>0.02</v>
      </c>
      <c r="V24" s="16">
        <v>0</v>
      </c>
      <c r="W24" s="16">
        <v>0</v>
      </c>
      <c r="X24" s="16">
        <v>0.04</v>
      </c>
      <c r="Y24" s="20">
        <v>0.11</v>
      </c>
      <c r="Z24" s="18">
        <v>0.04</v>
      </c>
      <c r="AA24" s="17">
        <v>0.04</v>
      </c>
      <c r="AB24" s="16">
        <v>0.02</v>
      </c>
      <c r="AC24" s="16">
        <v>0.03</v>
      </c>
      <c r="AD24" s="16">
        <v>0.02</v>
      </c>
      <c r="AE24" s="16">
        <v>0.03</v>
      </c>
      <c r="AF24" s="18">
        <v>0</v>
      </c>
      <c r="AG24" s="17">
        <v>0.03</v>
      </c>
      <c r="AH24" s="16">
        <v>0.04</v>
      </c>
      <c r="AI24" s="16">
        <v>0.03</v>
      </c>
      <c r="AJ24" s="16">
        <v>0.04</v>
      </c>
      <c r="AK24" s="16">
        <v>0.05</v>
      </c>
      <c r="AL24" s="18">
        <v>0.03</v>
      </c>
      <c r="AM24" s="17">
        <v>0.04</v>
      </c>
      <c r="AN24" s="18">
        <v>0</v>
      </c>
    </row>
    <row r="25" spans="1:40" ht="15" customHeight="1" x14ac:dyDescent="0.3">
      <c r="A25" s="2" t="s">
        <v>329</v>
      </c>
      <c r="B25" s="9"/>
      <c r="D25" s="22"/>
      <c r="E25" s="9"/>
      <c r="F25" s="22"/>
      <c r="I25" s="12" t="s">
        <v>666</v>
      </c>
      <c r="N25" s="9"/>
      <c r="O25" s="22"/>
      <c r="Y25" s="12" t="s">
        <v>1348</v>
      </c>
      <c r="Z25" s="9"/>
      <c r="AA25" s="22"/>
      <c r="AF25" s="9"/>
      <c r="AG25" s="22"/>
      <c r="AL25" s="9"/>
      <c r="AM25" s="22"/>
      <c r="AN25" s="9"/>
    </row>
    <row r="26" spans="1:40" ht="15" customHeight="1" x14ac:dyDescent="0.3">
      <c r="A26" s="2" t="s">
        <v>329</v>
      </c>
      <c r="B26" s="9" t="s">
        <v>774</v>
      </c>
      <c r="C26" s="13">
        <v>15</v>
      </c>
      <c r="D26" s="14">
        <v>4</v>
      </c>
      <c r="E26" s="15">
        <v>11</v>
      </c>
      <c r="F26" s="14">
        <v>0</v>
      </c>
      <c r="G26" s="13">
        <v>5</v>
      </c>
      <c r="H26" s="13">
        <v>4</v>
      </c>
      <c r="I26" s="13">
        <v>1</v>
      </c>
      <c r="J26" s="13">
        <v>1</v>
      </c>
      <c r="K26" s="13">
        <v>5</v>
      </c>
      <c r="L26" s="13">
        <v>5</v>
      </c>
      <c r="M26" s="13">
        <v>5</v>
      </c>
      <c r="N26" s="15">
        <v>5</v>
      </c>
      <c r="O26" s="14">
        <v>12</v>
      </c>
      <c r="P26" s="13">
        <v>3</v>
      </c>
      <c r="Q26" s="13">
        <v>0</v>
      </c>
      <c r="R26" s="13">
        <v>0</v>
      </c>
      <c r="S26" s="13">
        <v>3</v>
      </c>
      <c r="T26" s="13">
        <v>1</v>
      </c>
      <c r="U26" s="13">
        <v>0</v>
      </c>
      <c r="V26" s="13">
        <v>0</v>
      </c>
      <c r="W26" s="13">
        <v>0</v>
      </c>
      <c r="X26" s="13">
        <v>4</v>
      </c>
      <c r="Y26" s="13">
        <v>0</v>
      </c>
      <c r="Z26" s="15">
        <v>5</v>
      </c>
      <c r="AA26" s="14">
        <v>9</v>
      </c>
      <c r="AB26" s="13">
        <v>6</v>
      </c>
      <c r="AC26" s="13">
        <v>0</v>
      </c>
      <c r="AD26" s="13">
        <v>4</v>
      </c>
      <c r="AE26" s="13">
        <v>3</v>
      </c>
      <c r="AF26" s="15">
        <v>0</v>
      </c>
      <c r="AG26" s="14">
        <v>9</v>
      </c>
      <c r="AH26" s="13">
        <v>7</v>
      </c>
      <c r="AI26" s="13">
        <v>4</v>
      </c>
      <c r="AJ26" s="13">
        <v>4</v>
      </c>
      <c r="AK26" s="13">
        <v>4</v>
      </c>
      <c r="AL26" s="15">
        <v>3</v>
      </c>
      <c r="AM26" s="14">
        <v>15</v>
      </c>
      <c r="AN26" s="15">
        <v>0</v>
      </c>
    </row>
    <row r="27" spans="1:40" ht="15" customHeight="1" x14ac:dyDescent="0.3">
      <c r="A27" s="2" t="s">
        <v>329</v>
      </c>
      <c r="B27" s="9"/>
      <c r="C27" s="16">
        <v>0.02</v>
      </c>
      <c r="D27" s="19">
        <v>0.01</v>
      </c>
      <c r="E27" s="21">
        <v>0.03</v>
      </c>
      <c r="F27" s="17">
        <v>0</v>
      </c>
      <c r="G27" s="16">
        <v>0.03</v>
      </c>
      <c r="H27" s="16">
        <v>0.02</v>
      </c>
      <c r="I27" s="16">
        <v>0.01</v>
      </c>
      <c r="J27" s="16">
        <v>0.01</v>
      </c>
      <c r="K27" s="16">
        <v>0.02</v>
      </c>
      <c r="L27" s="16">
        <v>0.02</v>
      </c>
      <c r="M27" s="16">
        <v>0.02</v>
      </c>
      <c r="N27" s="18">
        <v>0.02</v>
      </c>
      <c r="O27" s="17">
        <v>0.02</v>
      </c>
      <c r="P27" s="16">
        <v>0.02</v>
      </c>
      <c r="Q27" s="16">
        <v>0</v>
      </c>
      <c r="R27" s="16">
        <v>0</v>
      </c>
      <c r="S27" s="16">
        <v>0.03</v>
      </c>
      <c r="T27" s="16">
        <v>0.01</v>
      </c>
      <c r="U27" s="16">
        <v>0</v>
      </c>
      <c r="V27" s="16">
        <v>0</v>
      </c>
      <c r="W27" s="16">
        <v>0</v>
      </c>
      <c r="X27" s="20">
        <v>0.05</v>
      </c>
      <c r="Y27" s="16">
        <v>0</v>
      </c>
      <c r="Z27" s="18">
        <v>0.02</v>
      </c>
      <c r="AA27" s="17">
        <v>0.01</v>
      </c>
      <c r="AB27" s="16">
        <v>0.03</v>
      </c>
      <c r="AC27" s="16">
        <v>0</v>
      </c>
      <c r="AD27" s="16">
        <v>0.03</v>
      </c>
      <c r="AE27" s="16">
        <v>0.04</v>
      </c>
      <c r="AF27" s="18">
        <v>0</v>
      </c>
      <c r="AG27" s="17">
        <v>0.01</v>
      </c>
      <c r="AH27" s="16">
        <v>0.02</v>
      </c>
      <c r="AI27" s="16">
        <v>0.01</v>
      </c>
      <c r="AJ27" s="16">
        <v>0.02</v>
      </c>
      <c r="AK27" s="16">
        <v>0.02</v>
      </c>
      <c r="AL27" s="18">
        <v>0.02</v>
      </c>
      <c r="AM27" s="17">
        <v>0.02</v>
      </c>
      <c r="AN27" s="18">
        <v>0</v>
      </c>
    </row>
    <row r="28" spans="1:40" ht="15" customHeight="1" x14ac:dyDescent="0.3">
      <c r="A28" s="2" t="s">
        <v>329</v>
      </c>
      <c r="B28" s="9"/>
      <c r="D28" s="22"/>
      <c r="E28" s="11" t="s">
        <v>377</v>
      </c>
      <c r="F28" s="22"/>
      <c r="N28" s="9"/>
      <c r="O28" s="22"/>
      <c r="X28" s="12" t="s">
        <v>858</v>
      </c>
      <c r="Z28" s="9"/>
      <c r="AA28" s="22"/>
      <c r="AF28" s="9"/>
      <c r="AG28" s="22"/>
      <c r="AL28" s="9"/>
      <c r="AM28" s="22"/>
      <c r="AN28" s="9"/>
    </row>
    <row r="29" spans="1:40" ht="15" customHeight="1" x14ac:dyDescent="0.3">
      <c r="A29" s="2" t="s">
        <v>329</v>
      </c>
      <c r="B29" s="9" t="s">
        <v>960</v>
      </c>
      <c r="C29" s="13">
        <v>555</v>
      </c>
      <c r="D29" s="14">
        <v>331</v>
      </c>
      <c r="E29" s="15">
        <v>224</v>
      </c>
      <c r="F29" s="14">
        <v>50</v>
      </c>
      <c r="G29" s="13">
        <v>114</v>
      </c>
      <c r="H29" s="13">
        <v>116</v>
      </c>
      <c r="I29" s="13">
        <v>85</v>
      </c>
      <c r="J29" s="13">
        <v>84</v>
      </c>
      <c r="K29" s="13">
        <v>106</v>
      </c>
      <c r="L29" s="13">
        <v>164</v>
      </c>
      <c r="M29" s="13">
        <v>201</v>
      </c>
      <c r="N29" s="15">
        <v>190</v>
      </c>
      <c r="O29" s="14">
        <v>410</v>
      </c>
      <c r="P29" s="13">
        <v>83</v>
      </c>
      <c r="Q29" s="13">
        <v>58</v>
      </c>
      <c r="R29" s="13">
        <v>21</v>
      </c>
      <c r="S29" s="13">
        <v>39</v>
      </c>
      <c r="T29" s="13">
        <v>62</v>
      </c>
      <c r="U29" s="13">
        <v>57</v>
      </c>
      <c r="V29" s="13">
        <v>1</v>
      </c>
      <c r="W29" s="13">
        <v>11</v>
      </c>
      <c r="X29" s="13">
        <v>47</v>
      </c>
      <c r="Y29" s="13">
        <v>31</v>
      </c>
      <c r="Z29" s="15">
        <v>146</v>
      </c>
      <c r="AA29" s="14">
        <v>393</v>
      </c>
      <c r="AB29" s="13">
        <v>162</v>
      </c>
      <c r="AC29" s="13">
        <v>21</v>
      </c>
      <c r="AD29" s="13">
        <v>80</v>
      </c>
      <c r="AE29" s="13">
        <v>55</v>
      </c>
      <c r="AF29" s="15">
        <v>5</v>
      </c>
      <c r="AG29" s="14">
        <v>362</v>
      </c>
      <c r="AH29" s="13">
        <v>193</v>
      </c>
      <c r="AI29" s="13">
        <v>209</v>
      </c>
      <c r="AJ29" s="13">
        <v>153</v>
      </c>
      <c r="AK29" s="13">
        <v>108</v>
      </c>
      <c r="AL29" s="15">
        <v>85</v>
      </c>
      <c r="AM29" s="14">
        <v>555</v>
      </c>
      <c r="AN29" s="15">
        <v>0</v>
      </c>
    </row>
    <row r="30" spans="1:40" ht="15" customHeight="1" x14ac:dyDescent="0.3">
      <c r="A30" s="2" t="s">
        <v>329</v>
      </c>
      <c r="B30" s="9"/>
      <c r="C30" s="16">
        <v>0.62</v>
      </c>
      <c r="D30" s="17">
        <v>0.63</v>
      </c>
      <c r="E30" s="18">
        <v>0.61</v>
      </c>
      <c r="F30" s="17">
        <v>0.65</v>
      </c>
      <c r="G30" s="16">
        <v>0.64</v>
      </c>
      <c r="H30" s="16">
        <v>0.66</v>
      </c>
      <c r="I30" s="16">
        <v>0.6</v>
      </c>
      <c r="J30" s="16">
        <v>0.64</v>
      </c>
      <c r="K30" s="16">
        <v>0.56000000000000005</v>
      </c>
      <c r="L30" s="16">
        <v>0.64</v>
      </c>
      <c r="M30" s="16">
        <v>0.63</v>
      </c>
      <c r="N30" s="18">
        <v>0.6</v>
      </c>
      <c r="O30" s="17">
        <v>0.62</v>
      </c>
      <c r="P30" s="16">
        <v>0.62</v>
      </c>
      <c r="Q30" s="16">
        <v>0.66</v>
      </c>
      <c r="R30" s="16">
        <v>0.74</v>
      </c>
      <c r="S30" s="16">
        <v>0.52</v>
      </c>
      <c r="T30" s="16">
        <v>0.61</v>
      </c>
      <c r="U30" s="16">
        <v>0.64</v>
      </c>
      <c r="V30" s="16">
        <v>1</v>
      </c>
      <c r="W30" s="16">
        <v>0.67</v>
      </c>
      <c r="X30" s="16">
        <v>0.6</v>
      </c>
      <c r="Y30" s="16">
        <v>0.54</v>
      </c>
      <c r="Z30" s="18">
        <v>0.64</v>
      </c>
      <c r="AA30" s="19">
        <v>0.6</v>
      </c>
      <c r="AB30" s="20">
        <v>0.68</v>
      </c>
      <c r="AC30" s="16">
        <v>0.77</v>
      </c>
      <c r="AD30" s="16">
        <v>0.66</v>
      </c>
      <c r="AE30" s="20">
        <v>0.75</v>
      </c>
      <c r="AF30" s="18">
        <v>0.34</v>
      </c>
      <c r="AG30" s="17">
        <v>0.62</v>
      </c>
      <c r="AH30" s="16">
        <v>0.62</v>
      </c>
      <c r="AI30" s="16">
        <v>0.65</v>
      </c>
      <c r="AJ30" s="16">
        <v>0.57999999999999996</v>
      </c>
      <c r="AK30" s="16">
        <v>0.62</v>
      </c>
      <c r="AL30" s="18">
        <v>0.62</v>
      </c>
      <c r="AM30" s="17">
        <v>0.62</v>
      </c>
      <c r="AN30" s="18">
        <v>0</v>
      </c>
    </row>
    <row r="31" spans="1:40" ht="15" customHeight="1" x14ac:dyDescent="0.3">
      <c r="A31" s="2" t="s">
        <v>329</v>
      </c>
      <c r="B31" s="9"/>
      <c r="D31" s="22"/>
      <c r="E31" s="9"/>
      <c r="F31" s="22"/>
      <c r="N31" s="9"/>
      <c r="O31" s="22"/>
      <c r="R31" s="12" t="s">
        <v>381</v>
      </c>
      <c r="Z31" s="9"/>
      <c r="AA31" s="22"/>
      <c r="AB31" s="12" t="s">
        <v>377</v>
      </c>
      <c r="AE31" s="12" t="s">
        <v>377</v>
      </c>
      <c r="AF31" s="9"/>
      <c r="AG31" s="22"/>
      <c r="AL31" s="9"/>
      <c r="AM31" s="22"/>
      <c r="AN31" s="9"/>
    </row>
    <row r="32" spans="1:40" ht="15" customHeight="1" x14ac:dyDescent="0.3">
      <c r="A32" s="2" t="s">
        <v>329</v>
      </c>
      <c r="B32" s="9" t="s">
        <v>970</v>
      </c>
      <c r="C32" s="13">
        <v>95</v>
      </c>
      <c r="D32" s="14">
        <v>53</v>
      </c>
      <c r="E32" s="15">
        <v>43</v>
      </c>
      <c r="F32" s="14">
        <v>7</v>
      </c>
      <c r="G32" s="13">
        <v>16</v>
      </c>
      <c r="H32" s="13">
        <v>21</v>
      </c>
      <c r="I32" s="13">
        <v>18</v>
      </c>
      <c r="J32" s="13">
        <v>15</v>
      </c>
      <c r="K32" s="13">
        <v>18</v>
      </c>
      <c r="L32" s="13">
        <v>23</v>
      </c>
      <c r="M32" s="13">
        <v>39</v>
      </c>
      <c r="N32" s="15">
        <v>33</v>
      </c>
      <c r="O32" s="14">
        <v>75</v>
      </c>
      <c r="P32" s="13">
        <v>13</v>
      </c>
      <c r="Q32" s="13">
        <v>7</v>
      </c>
      <c r="R32" s="13">
        <v>4</v>
      </c>
      <c r="S32" s="13">
        <v>13</v>
      </c>
      <c r="T32" s="13">
        <v>7</v>
      </c>
      <c r="U32" s="13">
        <v>11</v>
      </c>
      <c r="V32" s="13">
        <v>0</v>
      </c>
      <c r="W32" s="13">
        <v>0</v>
      </c>
      <c r="X32" s="13">
        <v>8</v>
      </c>
      <c r="Y32" s="13">
        <v>12</v>
      </c>
      <c r="Z32" s="15">
        <v>22</v>
      </c>
      <c r="AA32" s="14">
        <v>77</v>
      </c>
      <c r="AB32" s="13">
        <v>19</v>
      </c>
      <c r="AC32" s="13">
        <v>2</v>
      </c>
      <c r="AD32" s="13">
        <v>11</v>
      </c>
      <c r="AE32" s="13">
        <v>4</v>
      </c>
      <c r="AF32" s="15">
        <v>2</v>
      </c>
      <c r="AG32" s="14">
        <v>67</v>
      </c>
      <c r="AH32" s="13">
        <v>29</v>
      </c>
      <c r="AI32" s="13">
        <v>26</v>
      </c>
      <c r="AJ32" s="13">
        <v>40</v>
      </c>
      <c r="AK32" s="13">
        <v>16</v>
      </c>
      <c r="AL32" s="15">
        <v>13</v>
      </c>
      <c r="AM32" s="14">
        <v>95</v>
      </c>
      <c r="AN32" s="15">
        <v>0</v>
      </c>
    </row>
    <row r="33" spans="1:40" ht="15" customHeight="1" x14ac:dyDescent="0.3">
      <c r="A33" s="2" t="s">
        <v>329</v>
      </c>
      <c r="B33" s="9"/>
      <c r="C33" s="16">
        <v>0.11</v>
      </c>
      <c r="D33" s="17">
        <v>0.1</v>
      </c>
      <c r="E33" s="18">
        <v>0.12</v>
      </c>
      <c r="F33" s="17">
        <v>0.09</v>
      </c>
      <c r="G33" s="16">
        <v>0.09</v>
      </c>
      <c r="H33" s="16">
        <v>0.12</v>
      </c>
      <c r="I33" s="16">
        <v>0.13</v>
      </c>
      <c r="J33" s="16">
        <v>0.12</v>
      </c>
      <c r="K33" s="16">
        <v>0.1</v>
      </c>
      <c r="L33" s="16">
        <v>0.09</v>
      </c>
      <c r="M33" s="16">
        <v>0.12</v>
      </c>
      <c r="N33" s="18">
        <v>0.1</v>
      </c>
      <c r="O33" s="17">
        <v>0.11</v>
      </c>
      <c r="P33" s="16">
        <v>0.1</v>
      </c>
      <c r="Q33" s="16">
        <v>7.0000000000000007E-2</v>
      </c>
      <c r="R33" s="16">
        <v>0.13</v>
      </c>
      <c r="S33" s="16">
        <v>0.17</v>
      </c>
      <c r="T33" s="16">
        <v>7.0000000000000007E-2</v>
      </c>
      <c r="U33" s="16">
        <v>0.12</v>
      </c>
      <c r="V33" s="16">
        <v>0</v>
      </c>
      <c r="W33" s="16">
        <v>0</v>
      </c>
      <c r="X33" s="16">
        <v>0.1</v>
      </c>
      <c r="Y33" s="20">
        <v>0.21</v>
      </c>
      <c r="Z33" s="18">
        <v>0.1</v>
      </c>
      <c r="AA33" s="17">
        <v>0.12</v>
      </c>
      <c r="AB33" s="16">
        <v>0.08</v>
      </c>
      <c r="AC33" s="16">
        <v>7.0000000000000007E-2</v>
      </c>
      <c r="AD33" s="16">
        <v>0.09</v>
      </c>
      <c r="AE33" s="16">
        <v>0.05</v>
      </c>
      <c r="AF33" s="18">
        <v>0.14000000000000001</v>
      </c>
      <c r="AG33" s="17">
        <v>0.11</v>
      </c>
      <c r="AH33" s="16">
        <v>0.09</v>
      </c>
      <c r="AI33" s="16">
        <v>0.08</v>
      </c>
      <c r="AJ33" s="20">
        <v>0.15</v>
      </c>
      <c r="AK33" s="16">
        <v>0.09</v>
      </c>
      <c r="AL33" s="18">
        <v>0.09</v>
      </c>
      <c r="AM33" s="17">
        <v>0.11</v>
      </c>
      <c r="AN33" s="18">
        <v>0</v>
      </c>
    </row>
    <row r="34" spans="1:40" ht="15" customHeight="1" x14ac:dyDescent="0.3">
      <c r="A34" s="2" t="s">
        <v>329</v>
      </c>
      <c r="B34" s="9"/>
      <c r="C34" s="28"/>
      <c r="D34" s="29"/>
      <c r="E34" s="30"/>
      <c r="F34" s="29"/>
      <c r="G34" s="28"/>
      <c r="H34" s="28"/>
      <c r="I34" s="28"/>
      <c r="J34" s="28"/>
      <c r="K34" s="28"/>
      <c r="L34" s="28"/>
      <c r="M34" s="28"/>
      <c r="N34" s="30"/>
      <c r="O34" s="29"/>
      <c r="P34" s="28"/>
      <c r="Q34" s="28"/>
      <c r="R34" s="28"/>
      <c r="S34" s="47" t="s">
        <v>382</v>
      </c>
      <c r="T34" s="28"/>
      <c r="U34" s="28"/>
      <c r="V34" s="28"/>
      <c r="W34" s="28"/>
      <c r="X34" s="28"/>
      <c r="Y34" s="47" t="s">
        <v>1536</v>
      </c>
      <c r="Z34" s="30"/>
      <c r="AA34" s="29"/>
      <c r="AB34" s="28"/>
      <c r="AC34" s="28"/>
      <c r="AD34" s="28"/>
      <c r="AE34" s="28"/>
      <c r="AF34" s="30"/>
      <c r="AG34" s="29"/>
      <c r="AH34" s="28"/>
      <c r="AI34" s="28"/>
      <c r="AJ34" s="47" t="s">
        <v>547</v>
      </c>
      <c r="AK34" s="28"/>
      <c r="AL34" s="30"/>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9500-000000000000}"/>
  </hyperlinks>
  <pageMargins left="0.7" right="0.7" top="0.75" bottom="0.75" header="0.3" footer="0.3"/>
  <headerFooter>
    <oddHeader>&amp;L&amp;"Aptos"&amp;12&amp;K000000 Classification: CONFIDENTIAL&amp;1#_x000D_</oddHeader>
  </headerFooter>
</worksheet>
</file>

<file path=xl/worksheets/sheet1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600-000000000000}">
  <dimension ref="A1:AN37"/>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1564</v>
      </c>
    </row>
    <row r="4" spans="1:40" x14ac:dyDescent="0.3">
      <c r="A4" s="2" t="s">
        <v>329</v>
      </c>
      <c r="B4" s="2" t="s">
        <v>1565</v>
      </c>
    </row>
    <row r="5" spans="1:40" x14ac:dyDescent="0.3">
      <c r="A5" s="2" t="s">
        <v>329</v>
      </c>
      <c r="B5" s="2" t="s">
        <v>53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425</v>
      </c>
      <c r="D9" s="14">
        <v>264</v>
      </c>
      <c r="E9" s="15">
        <v>160</v>
      </c>
      <c r="F9" s="14">
        <v>18</v>
      </c>
      <c r="G9" s="13">
        <v>62</v>
      </c>
      <c r="H9" s="13">
        <v>58</v>
      </c>
      <c r="I9" s="13">
        <v>82</v>
      </c>
      <c r="J9" s="13">
        <v>69</v>
      </c>
      <c r="K9" s="13">
        <v>136</v>
      </c>
      <c r="L9" s="13">
        <v>80</v>
      </c>
      <c r="M9" s="13">
        <v>140</v>
      </c>
      <c r="N9" s="15">
        <v>205</v>
      </c>
      <c r="O9" s="14">
        <v>312</v>
      </c>
      <c r="P9" s="13">
        <v>57</v>
      </c>
      <c r="Q9" s="13">
        <v>48</v>
      </c>
      <c r="R9" s="13">
        <v>12</v>
      </c>
      <c r="S9" s="13">
        <v>43</v>
      </c>
      <c r="T9" s="13">
        <v>56</v>
      </c>
      <c r="U9" s="13">
        <v>36</v>
      </c>
      <c r="V9" s="13">
        <v>1</v>
      </c>
      <c r="W9" s="13">
        <v>14</v>
      </c>
      <c r="X9" s="13">
        <v>42</v>
      </c>
      <c r="Y9" s="13">
        <v>46</v>
      </c>
      <c r="Z9" s="15">
        <v>70</v>
      </c>
      <c r="AA9" s="14">
        <v>369</v>
      </c>
      <c r="AB9" s="13">
        <v>56</v>
      </c>
      <c r="AC9" s="13">
        <v>4</v>
      </c>
      <c r="AD9" s="13">
        <v>24</v>
      </c>
      <c r="AE9" s="13">
        <v>24</v>
      </c>
      <c r="AF9" s="15">
        <v>4</v>
      </c>
      <c r="AG9" s="14">
        <v>262</v>
      </c>
      <c r="AH9" s="13">
        <v>163</v>
      </c>
      <c r="AI9" s="13">
        <v>134</v>
      </c>
      <c r="AJ9" s="13">
        <v>128</v>
      </c>
      <c r="AK9" s="13">
        <v>90</v>
      </c>
      <c r="AL9" s="15">
        <v>73</v>
      </c>
      <c r="AM9" s="14">
        <v>425</v>
      </c>
      <c r="AN9" s="15">
        <v>0</v>
      </c>
    </row>
    <row r="10" spans="1:40" ht="15" customHeight="1" x14ac:dyDescent="0.3">
      <c r="A10" s="2" t="s">
        <v>329</v>
      </c>
      <c r="B10" s="9" t="s">
        <v>338</v>
      </c>
      <c r="C10" s="13">
        <v>419</v>
      </c>
      <c r="D10" s="14">
        <v>264</v>
      </c>
      <c r="E10" s="15">
        <v>156</v>
      </c>
      <c r="F10" s="14">
        <v>17</v>
      </c>
      <c r="G10" s="13">
        <v>61</v>
      </c>
      <c r="H10" s="13">
        <v>56</v>
      </c>
      <c r="I10" s="13">
        <v>81</v>
      </c>
      <c r="J10" s="13">
        <v>68</v>
      </c>
      <c r="K10" s="13">
        <v>137</v>
      </c>
      <c r="L10" s="13">
        <v>78</v>
      </c>
      <c r="M10" s="13">
        <v>137</v>
      </c>
      <c r="N10" s="15">
        <v>204</v>
      </c>
      <c r="O10" s="14">
        <v>309</v>
      </c>
      <c r="P10" s="13">
        <v>55</v>
      </c>
      <c r="Q10" s="13">
        <v>47</v>
      </c>
      <c r="R10" s="13">
        <v>11</v>
      </c>
      <c r="S10" s="13">
        <v>42</v>
      </c>
      <c r="T10" s="13">
        <v>55</v>
      </c>
      <c r="U10" s="13">
        <v>36</v>
      </c>
      <c r="V10" s="13">
        <v>1</v>
      </c>
      <c r="W10" s="13">
        <v>13</v>
      </c>
      <c r="X10" s="13">
        <v>43</v>
      </c>
      <c r="Y10" s="13">
        <v>41</v>
      </c>
      <c r="Z10" s="15">
        <v>75</v>
      </c>
      <c r="AA10" s="14">
        <v>365</v>
      </c>
      <c r="AB10" s="13">
        <v>54</v>
      </c>
      <c r="AC10" s="13">
        <v>4</v>
      </c>
      <c r="AD10" s="13">
        <v>22</v>
      </c>
      <c r="AE10" s="13">
        <v>21</v>
      </c>
      <c r="AF10" s="15">
        <v>7</v>
      </c>
      <c r="AG10" s="14">
        <v>256</v>
      </c>
      <c r="AH10" s="13">
        <v>163</v>
      </c>
      <c r="AI10" s="13">
        <v>120</v>
      </c>
      <c r="AJ10" s="13">
        <v>136</v>
      </c>
      <c r="AK10" s="13">
        <v>94</v>
      </c>
      <c r="AL10" s="15">
        <v>69</v>
      </c>
      <c r="AM10" s="14">
        <v>419</v>
      </c>
      <c r="AN10" s="15">
        <v>0</v>
      </c>
    </row>
    <row r="11" spans="1:40" ht="15" customHeight="1" x14ac:dyDescent="0.3">
      <c r="A11" s="2" t="s">
        <v>329</v>
      </c>
      <c r="B11" s="9" t="s">
        <v>909</v>
      </c>
      <c r="C11" s="13">
        <v>137</v>
      </c>
      <c r="D11" s="14">
        <v>90</v>
      </c>
      <c r="E11" s="15">
        <v>47</v>
      </c>
      <c r="F11" s="14">
        <v>4</v>
      </c>
      <c r="G11" s="13">
        <v>21</v>
      </c>
      <c r="H11" s="13">
        <v>15</v>
      </c>
      <c r="I11" s="13">
        <v>28</v>
      </c>
      <c r="J11" s="13">
        <v>25</v>
      </c>
      <c r="K11" s="13">
        <v>44</v>
      </c>
      <c r="L11" s="13">
        <v>25</v>
      </c>
      <c r="M11" s="13">
        <v>43</v>
      </c>
      <c r="N11" s="15">
        <v>69</v>
      </c>
      <c r="O11" s="14">
        <v>103</v>
      </c>
      <c r="P11" s="13">
        <v>16</v>
      </c>
      <c r="Q11" s="13">
        <v>14</v>
      </c>
      <c r="R11" s="13">
        <v>4</v>
      </c>
      <c r="S11" s="13">
        <v>19</v>
      </c>
      <c r="T11" s="13">
        <v>18</v>
      </c>
      <c r="U11" s="13">
        <v>14</v>
      </c>
      <c r="V11" s="13">
        <v>0</v>
      </c>
      <c r="W11" s="13">
        <v>6</v>
      </c>
      <c r="X11" s="13">
        <v>10</v>
      </c>
      <c r="Y11" s="13">
        <v>13</v>
      </c>
      <c r="Z11" s="15">
        <v>23</v>
      </c>
      <c r="AA11" s="14">
        <v>122</v>
      </c>
      <c r="AB11" s="13">
        <v>16</v>
      </c>
      <c r="AC11" s="13">
        <v>2</v>
      </c>
      <c r="AD11" s="13">
        <v>5</v>
      </c>
      <c r="AE11" s="13">
        <v>9</v>
      </c>
      <c r="AF11" s="15">
        <v>0</v>
      </c>
      <c r="AG11" s="14">
        <v>76</v>
      </c>
      <c r="AH11" s="13">
        <v>61</v>
      </c>
      <c r="AI11" s="13">
        <v>39</v>
      </c>
      <c r="AJ11" s="13">
        <v>38</v>
      </c>
      <c r="AK11" s="13">
        <v>36</v>
      </c>
      <c r="AL11" s="15">
        <v>24</v>
      </c>
      <c r="AM11" s="14">
        <v>137</v>
      </c>
      <c r="AN11" s="15">
        <v>0</v>
      </c>
    </row>
    <row r="12" spans="1:40" ht="15" customHeight="1" x14ac:dyDescent="0.3">
      <c r="A12" s="2" t="s">
        <v>329</v>
      </c>
      <c r="B12" s="9"/>
      <c r="C12" s="16">
        <v>0.33</v>
      </c>
      <c r="D12" s="17">
        <v>0.34</v>
      </c>
      <c r="E12" s="18">
        <v>0.3</v>
      </c>
      <c r="F12" s="17">
        <v>0.25</v>
      </c>
      <c r="G12" s="16">
        <v>0.34</v>
      </c>
      <c r="H12" s="16">
        <v>0.27</v>
      </c>
      <c r="I12" s="16">
        <v>0.34</v>
      </c>
      <c r="J12" s="16">
        <v>0.37</v>
      </c>
      <c r="K12" s="16">
        <v>0.32</v>
      </c>
      <c r="L12" s="16">
        <v>0.32</v>
      </c>
      <c r="M12" s="16">
        <v>0.31</v>
      </c>
      <c r="N12" s="18">
        <v>0.34</v>
      </c>
      <c r="O12" s="17">
        <v>0.33</v>
      </c>
      <c r="P12" s="16">
        <v>0.28999999999999998</v>
      </c>
      <c r="Q12" s="16">
        <v>0.31</v>
      </c>
      <c r="R12" s="16">
        <v>0.41</v>
      </c>
      <c r="S12" s="16">
        <v>0.44</v>
      </c>
      <c r="T12" s="16">
        <v>0.33</v>
      </c>
      <c r="U12" s="16">
        <v>0.38</v>
      </c>
      <c r="V12" s="16">
        <v>0</v>
      </c>
      <c r="W12" s="16">
        <v>0.46</v>
      </c>
      <c r="X12" s="16">
        <v>0.23</v>
      </c>
      <c r="Y12" s="16">
        <v>0.3</v>
      </c>
      <c r="Z12" s="18">
        <v>0.31</v>
      </c>
      <c r="AA12" s="17">
        <v>0.33</v>
      </c>
      <c r="AB12" s="16">
        <v>0.28999999999999998</v>
      </c>
      <c r="AC12" s="16">
        <v>0.48</v>
      </c>
      <c r="AD12" s="16">
        <v>0.24</v>
      </c>
      <c r="AE12" s="16">
        <v>0.41</v>
      </c>
      <c r="AF12" s="18">
        <v>0</v>
      </c>
      <c r="AG12" s="17">
        <v>0.3</v>
      </c>
      <c r="AH12" s="16">
        <v>0.37</v>
      </c>
      <c r="AI12" s="16">
        <v>0.32</v>
      </c>
      <c r="AJ12" s="16">
        <v>0.28000000000000003</v>
      </c>
      <c r="AK12" s="16">
        <v>0.38</v>
      </c>
      <c r="AL12" s="18">
        <v>0.35</v>
      </c>
      <c r="AM12" s="17">
        <v>0.33</v>
      </c>
      <c r="AN12" s="18">
        <v>0</v>
      </c>
    </row>
    <row r="13" spans="1:40" ht="15" customHeight="1" x14ac:dyDescent="0.3">
      <c r="A13" s="2" t="s">
        <v>329</v>
      </c>
      <c r="B13" s="9"/>
      <c r="D13" s="22"/>
      <c r="E13" s="9"/>
      <c r="F13" s="22"/>
      <c r="N13" s="9"/>
      <c r="O13" s="22"/>
      <c r="S13" s="12" t="s">
        <v>387</v>
      </c>
      <c r="Z13" s="9"/>
      <c r="AA13" s="22"/>
      <c r="AF13" s="9"/>
      <c r="AG13" s="22"/>
      <c r="AL13" s="9"/>
      <c r="AM13" s="22"/>
      <c r="AN13" s="9"/>
    </row>
    <row r="14" spans="1:40" ht="15" customHeight="1" x14ac:dyDescent="0.3">
      <c r="A14" s="2" t="s">
        <v>329</v>
      </c>
      <c r="B14" s="9" t="s">
        <v>922</v>
      </c>
      <c r="C14" s="13">
        <v>130</v>
      </c>
      <c r="D14" s="14">
        <v>80</v>
      </c>
      <c r="E14" s="15">
        <v>50</v>
      </c>
      <c r="F14" s="14">
        <v>5</v>
      </c>
      <c r="G14" s="13">
        <v>19</v>
      </c>
      <c r="H14" s="13">
        <v>18</v>
      </c>
      <c r="I14" s="13">
        <v>25</v>
      </c>
      <c r="J14" s="13">
        <v>18</v>
      </c>
      <c r="K14" s="13">
        <v>44</v>
      </c>
      <c r="L14" s="13">
        <v>24</v>
      </c>
      <c r="M14" s="13">
        <v>43</v>
      </c>
      <c r="N14" s="15">
        <v>63</v>
      </c>
      <c r="O14" s="14">
        <v>100</v>
      </c>
      <c r="P14" s="13">
        <v>12</v>
      </c>
      <c r="Q14" s="13">
        <v>18</v>
      </c>
      <c r="R14" s="13">
        <v>3</v>
      </c>
      <c r="S14" s="13">
        <v>10</v>
      </c>
      <c r="T14" s="13">
        <v>18</v>
      </c>
      <c r="U14" s="13">
        <v>7</v>
      </c>
      <c r="V14" s="13">
        <v>0</v>
      </c>
      <c r="W14" s="13">
        <v>4</v>
      </c>
      <c r="X14" s="13">
        <v>14</v>
      </c>
      <c r="Y14" s="13">
        <v>10</v>
      </c>
      <c r="Z14" s="15">
        <v>34</v>
      </c>
      <c r="AA14" s="14">
        <v>106</v>
      </c>
      <c r="AB14" s="13">
        <v>24</v>
      </c>
      <c r="AC14" s="13">
        <v>2</v>
      </c>
      <c r="AD14" s="13">
        <v>9</v>
      </c>
      <c r="AE14" s="13">
        <v>8</v>
      </c>
      <c r="AF14" s="15">
        <v>5</v>
      </c>
      <c r="AG14" s="14">
        <v>81</v>
      </c>
      <c r="AH14" s="13">
        <v>49</v>
      </c>
      <c r="AI14" s="13">
        <v>32</v>
      </c>
      <c r="AJ14" s="13">
        <v>48</v>
      </c>
      <c r="AK14" s="13">
        <v>27</v>
      </c>
      <c r="AL14" s="15">
        <v>22</v>
      </c>
      <c r="AM14" s="14">
        <v>130</v>
      </c>
      <c r="AN14" s="15">
        <v>0</v>
      </c>
    </row>
    <row r="15" spans="1:40" ht="15" customHeight="1" x14ac:dyDescent="0.3">
      <c r="A15" s="2" t="s">
        <v>329</v>
      </c>
      <c r="B15" s="9"/>
      <c r="C15" s="16">
        <v>0.31</v>
      </c>
      <c r="D15" s="17">
        <v>0.3</v>
      </c>
      <c r="E15" s="18">
        <v>0.32</v>
      </c>
      <c r="F15" s="17">
        <v>0.28999999999999998</v>
      </c>
      <c r="G15" s="16">
        <v>0.31</v>
      </c>
      <c r="H15" s="16">
        <v>0.32</v>
      </c>
      <c r="I15" s="16">
        <v>0.31</v>
      </c>
      <c r="J15" s="16">
        <v>0.27</v>
      </c>
      <c r="K15" s="16">
        <v>0.33</v>
      </c>
      <c r="L15" s="16">
        <v>0.31</v>
      </c>
      <c r="M15" s="16">
        <v>0.31</v>
      </c>
      <c r="N15" s="18">
        <v>0.31</v>
      </c>
      <c r="O15" s="17">
        <v>0.32</v>
      </c>
      <c r="P15" s="16">
        <v>0.22</v>
      </c>
      <c r="Q15" s="16">
        <v>0.38</v>
      </c>
      <c r="R15" s="16">
        <v>0.32</v>
      </c>
      <c r="S15" s="16">
        <v>0.24</v>
      </c>
      <c r="T15" s="16">
        <v>0.32</v>
      </c>
      <c r="U15" s="16">
        <v>0.19</v>
      </c>
      <c r="V15" s="16">
        <v>0</v>
      </c>
      <c r="W15" s="16">
        <v>0.33</v>
      </c>
      <c r="X15" s="16">
        <v>0.32</v>
      </c>
      <c r="Y15" s="16">
        <v>0.24</v>
      </c>
      <c r="Z15" s="21">
        <v>0.45</v>
      </c>
      <c r="AA15" s="19">
        <v>0.28999999999999998</v>
      </c>
      <c r="AB15" s="20">
        <v>0.45</v>
      </c>
      <c r="AC15" s="16">
        <v>0.52</v>
      </c>
      <c r="AD15" s="16">
        <v>0.41</v>
      </c>
      <c r="AE15" s="16">
        <v>0.37</v>
      </c>
      <c r="AF15" s="18">
        <v>0.75</v>
      </c>
      <c r="AG15" s="17">
        <v>0.31</v>
      </c>
      <c r="AH15" s="16">
        <v>0.3</v>
      </c>
      <c r="AI15" s="16">
        <v>0.27</v>
      </c>
      <c r="AJ15" s="16">
        <v>0.36</v>
      </c>
      <c r="AK15" s="16">
        <v>0.28000000000000003</v>
      </c>
      <c r="AL15" s="18">
        <v>0.32</v>
      </c>
      <c r="AM15" s="17">
        <v>0.31</v>
      </c>
      <c r="AN15" s="18">
        <v>0</v>
      </c>
    </row>
    <row r="16" spans="1:40" ht="15" customHeight="1" x14ac:dyDescent="0.3">
      <c r="A16" s="2" t="s">
        <v>329</v>
      </c>
      <c r="B16" s="9"/>
      <c r="D16" s="22"/>
      <c r="E16" s="9"/>
      <c r="F16" s="22"/>
      <c r="N16" s="9"/>
      <c r="O16" s="22"/>
      <c r="Z16" s="11" t="s">
        <v>1566</v>
      </c>
      <c r="AA16" s="22"/>
      <c r="AB16" s="12" t="s">
        <v>377</v>
      </c>
      <c r="AF16" s="9"/>
      <c r="AG16" s="22"/>
      <c r="AL16" s="9"/>
      <c r="AM16" s="22"/>
      <c r="AN16" s="9"/>
    </row>
    <row r="17" spans="1:40" ht="15" customHeight="1" x14ac:dyDescent="0.3">
      <c r="A17" s="2" t="s">
        <v>329</v>
      </c>
      <c r="B17" s="9" t="s">
        <v>930</v>
      </c>
      <c r="C17" s="13">
        <v>102</v>
      </c>
      <c r="D17" s="14">
        <v>63</v>
      </c>
      <c r="E17" s="15">
        <v>39</v>
      </c>
      <c r="F17" s="14">
        <v>2</v>
      </c>
      <c r="G17" s="13">
        <v>13</v>
      </c>
      <c r="H17" s="13">
        <v>12</v>
      </c>
      <c r="I17" s="13">
        <v>20</v>
      </c>
      <c r="J17" s="13">
        <v>21</v>
      </c>
      <c r="K17" s="13">
        <v>34</v>
      </c>
      <c r="L17" s="13">
        <v>15</v>
      </c>
      <c r="M17" s="13">
        <v>33</v>
      </c>
      <c r="N17" s="15">
        <v>54</v>
      </c>
      <c r="O17" s="14">
        <v>68</v>
      </c>
      <c r="P17" s="13">
        <v>19</v>
      </c>
      <c r="Q17" s="13">
        <v>11</v>
      </c>
      <c r="R17" s="13">
        <v>1</v>
      </c>
      <c r="S17" s="13">
        <v>7</v>
      </c>
      <c r="T17" s="13">
        <v>15</v>
      </c>
      <c r="U17" s="13">
        <v>11</v>
      </c>
      <c r="V17" s="13">
        <v>1</v>
      </c>
      <c r="W17" s="13">
        <v>2</v>
      </c>
      <c r="X17" s="13">
        <v>13</v>
      </c>
      <c r="Y17" s="13">
        <v>11</v>
      </c>
      <c r="Z17" s="15">
        <v>13</v>
      </c>
      <c r="AA17" s="14">
        <v>91</v>
      </c>
      <c r="AB17" s="13">
        <v>11</v>
      </c>
      <c r="AC17" s="13">
        <v>0</v>
      </c>
      <c r="AD17" s="13">
        <v>5</v>
      </c>
      <c r="AE17" s="13">
        <v>4</v>
      </c>
      <c r="AF17" s="15">
        <v>2</v>
      </c>
      <c r="AG17" s="14">
        <v>73</v>
      </c>
      <c r="AH17" s="13">
        <v>29</v>
      </c>
      <c r="AI17" s="13">
        <v>35</v>
      </c>
      <c r="AJ17" s="13">
        <v>38</v>
      </c>
      <c r="AK17" s="13">
        <v>18</v>
      </c>
      <c r="AL17" s="15">
        <v>12</v>
      </c>
      <c r="AM17" s="14">
        <v>102</v>
      </c>
      <c r="AN17" s="15">
        <v>0</v>
      </c>
    </row>
    <row r="18" spans="1:40" ht="15" customHeight="1" x14ac:dyDescent="0.3">
      <c r="A18" s="2" t="s">
        <v>329</v>
      </c>
      <c r="B18" s="9"/>
      <c r="C18" s="16">
        <v>0.24</v>
      </c>
      <c r="D18" s="17">
        <v>0.24</v>
      </c>
      <c r="E18" s="18">
        <v>0.25</v>
      </c>
      <c r="F18" s="17">
        <v>0.11</v>
      </c>
      <c r="G18" s="16">
        <v>0.21</v>
      </c>
      <c r="H18" s="16">
        <v>0.22</v>
      </c>
      <c r="I18" s="16">
        <v>0.25</v>
      </c>
      <c r="J18" s="16">
        <v>0.3</v>
      </c>
      <c r="K18" s="16">
        <v>0.25</v>
      </c>
      <c r="L18" s="16">
        <v>0.19</v>
      </c>
      <c r="M18" s="16">
        <v>0.24</v>
      </c>
      <c r="N18" s="18">
        <v>0.27</v>
      </c>
      <c r="O18" s="17">
        <v>0.22</v>
      </c>
      <c r="P18" s="16">
        <v>0.34</v>
      </c>
      <c r="Q18" s="16">
        <v>0.23</v>
      </c>
      <c r="R18" s="16">
        <v>0.08</v>
      </c>
      <c r="S18" s="16">
        <v>0.16</v>
      </c>
      <c r="T18" s="16">
        <v>0.28000000000000003</v>
      </c>
      <c r="U18" s="16">
        <v>0.3</v>
      </c>
      <c r="V18" s="16">
        <v>1</v>
      </c>
      <c r="W18" s="16">
        <v>0.13</v>
      </c>
      <c r="X18" s="16">
        <v>0.3</v>
      </c>
      <c r="Y18" s="16">
        <v>0.25</v>
      </c>
      <c r="Z18" s="18">
        <v>0.17</v>
      </c>
      <c r="AA18" s="17">
        <v>0.25</v>
      </c>
      <c r="AB18" s="16">
        <v>0.2</v>
      </c>
      <c r="AC18" s="16">
        <v>0</v>
      </c>
      <c r="AD18" s="16">
        <v>0.24</v>
      </c>
      <c r="AE18" s="16">
        <v>0.18</v>
      </c>
      <c r="AF18" s="18">
        <v>0.25</v>
      </c>
      <c r="AG18" s="19">
        <v>0.28000000000000003</v>
      </c>
      <c r="AH18" s="20">
        <v>0.18</v>
      </c>
      <c r="AI18" s="16">
        <v>0.28999999999999998</v>
      </c>
      <c r="AJ18" s="16">
        <v>0.28000000000000003</v>
      </c>
      <c r="AK18" s="16">
        <v>0.19</v>
      </c>
      <c r="AL18" s="18">
        <v>0.17</v>
      </c>
      <c r="AM18" s="17">
        <v>0.24</v>
      </c>
      <c r="AN18" s="18">
        <v>0</v>
      </c>
    </row>
    <row r="19" spans="1:40" ht="15" customHeight="1" x14ac:dyDescent="0.3">
      <c r="A19" s="2" t="s">
        <v>329</v>
      </c>
      <c r="B19" s="9"/>
      <c r="D19" s="22"/>
      <c r="E19" s="9"/>
      <c r="F19" s="22"/>
      <c r="N19" s="9"/>
      <c r="O19" s="22"/>
      <c r="P19" s="12" t="s">
        <v>389</v>
      </c>
      <c r="Z19" s="9"/>
      <c r="AA19" s="22"/>
      <c r="AF19" s="9"/>
      <c r="AG19" s="10" t="s">
        <v>378</v>
      </c>
      <c r="AI19" s="12" t="s">
        <v>378</v>
      </c>
      <c r="AL19" s="9"/>
      <c r="AM19" s="22"/>
      <c r="AN19" s="9"/>
    </row>
    <row r="20" spans="1:40" ht="15" customHeight="1" x14ac:dyDescent="0.3">
      <c r="A20" s="2" t="s">
        <v>329</v>
      </c>
      <c r="B20" s="9" t="s">
        <v>940</v>
      </c>
      <c r="C20" s="13">
        <v>24</v>
      </c>
      <c r="D20" s="14">
        <v>15</v>
      </c>
      <c r="E20" s="15">
        <v>10</v>
      </c>
      <c r="F20" s="14">
        <v>3</v>
      </c>
      <c r="G20" s="13">
        <v>4</v>
      </c>
      <c r="H20" s="13">
        <v>6</v>
      </c>
      <c r="I20" s="13">
        <v>5</v>
      </c>
      <c r="J20" s="13">
        <v>1</v>
      </c>
      <c r="K20" s="13">
        <v>7</v>
      </c>
      <c r="L20" s="13">
        <v>6</v>
      </c>
      <c r="M20" s="13">
        <v>11</v>
      </c>
      <c r="N20" s="15">
        <v>7</v>
      </c>
      <c r="O20" s="14">
        <v>17</v>
      </c>
      <c r="P20" s="13">
        <v>5</v>
      </c>
      <c r="Q20" s="13">
        <v>2</v>
      </c>
      <c r="R20" s="13">
        <v>1</v>
      </c>
      <c r="S20" s="13">
        <v>4</v>
      </c>
      <c r="T20" s="13">
        <v>2</v>
      </c>
      <c r="U20" s="13">
        <v>4</v>
      </c>
      <c r="V20" s="13">
        <v>0</v>
      </c>
      <c r="W20" s="13">
        <v>1</v>
      </c>
      <c r="X20" s="13">
        <v>3</v>
      </c>
      <c r="Y20" s="13">
        <v>1</v>
      </c>
      <c r="Z20" s="15">
        <v>2</v>
      </c>
      <c r="AA20" s="14">
        <v>22</v>
      </c>
      <c r="AB20" s="13">
        <v>3</v>
      </c>
      <c r="AC20" s="13">
        <v>0</v>
      </c>
      <c r="AD20" s="13">
        <v>2</v>
      </c>
      <c r="AE20" s="13">
        <v>1</v>
      </c>
      <c r="AF20" s="15">
        <v>0</v>
      </c>
      <c r="AG20" s="14">
        <v>13</v>
      </c>
      <c r="AH20" s="13">
        <v>11</v>
      </c>
      <c r="AI20" s="13">
        <v>7</v>
      </c>
      <c r="AJ20" s="13">
        <v>6</v>
      </c>
      <c r="AK20" s="13">
        <v>6</v>
      </c>
      <c r="AL20" s="15">
        <v>5</v>
      </c>
      <c r="AM20" s="14">
        <v>24</v>
      </c>
      <c r="AN20" s="15">
        <v>0</v>
      </c>
    </row>
    <row r="21" spans="1:40" ht="15" customHeight="1" x14ac:dyDescent="0.3">
      <c r="A21" s="2" t="s">
        <v>329</v>
      </c>
      <c r="B21" s="9"/>
      <c r="C21" s="16">
        <v>0.06</v>
      </c>
      <c r="D21" s="17">
        <v>0.06</v>
      </c>
      <c r="E21" s="18">
        <v>0.06</v>
      </c>
      <c r="F21" s="17">
        <v>0.17</v>
      </c>
      <c r="G21" s="16">
        <v>0.06</v>
      </c>
      <c r="H21" s="16">
        <v>0.1</v>
      </c>
      <c r="I21" s="16">
        <v>0.06</v>
      </c>
      <c r="J21" s="16">
        <v>0.01</v>
      </c>
      <c r="K21" s="16">
        <v>0.05</v>
      </c>
      <c r="L21" s="16">
        <v>0.08</v>
      </c>
      <c r="M21" s="16">
        <v>0.08</v>
      </c>
      <c r="N21" s="18">
        <v>0.04</v>
      </c>
      <c r="O21" s="17">
        <v>0.06</v>
      </c>
      <c r="P21" s="16">
        <v>0.1</v>
      </c>
      <c r="Q21" s="16">
        <v>0.04</v>
      </c>
      <c r="R21" s="16">
        <v>0.09</v>
      </c>
      <c r="S21" s="16">
        <v>0.09</v>
      </c>
      <c r="T21" s="16">
        <v>0.03</v>
      </c>
      <c r="U21" s="16">
        <v>0.1</v>
      </c>
      <c r="V21" s="16">
        <v>0</v>
      </c>
      <c r="W21" s="16">
        <v>7.0000000000000007E-2</v>
      </c>
      <c r="X21" s="16">
        <v>7.0000000000000007E-2</v>
      </c>
      <c r="Y21" s="16">
        <v>0.02</v>
      </c>
      <c r="Z21" s="18">
        <v>0.03</v>
      </c>
      <c r="AA21" s="17">
        <v>0.06</v>
      </c>
      <c r="AB21" s="16">
        <v>0.05</v>
      </c>
      <c r="AC21" s="16">
        <v>0</v>
      </c>
      <c r="AD21" s="16">
        <v>0.08</v>
      </c>
      <c r="AE21" s="16">
        <v>0.04</v>
      </c>
      <c r="AF21" s="18">
        <v>0</v>
      </c>
      <c r="AG21" s="17">
        <v>0.05</v>
      </c>
      <c r="AH21" s="16">
        <v>7.0000000000000007E-2</v>
      </c>
      <c r="AI21" s="16">
        <v>0.06</v>
      </c>
      <c r="AJ21" s="16">
        <v>0.04</v>
      </c>
      <c r="AK21" s="16">
        <v>0.06</v>
      </c>
      <c r="AL21" s="18">
        <v>0.08</v>
      </c>
      <c r="AM21" s="17">
        <v>0.06</v>
      </c>
      <c r="AN21" s="18">
        <v>0</v>
      </c>
    </row>
    <row r="22" spans="1:40" ht="15" customHeight="1" x14ac:dyDescent="0.3">
      <c r="A22" s="2" t="s">
        <v>329</v>
      </c>
      <c r="B22" s="9"/>
      <c r="D22" s="22"/>
      <c r="E22" s="9"/>
      <c r="F22" s="22"/>
      <c r="H22" s="12" t="s">
        <v>381</v>
      </c>
      <c r="N22" s="9"/>
      <c r="O22" s="22"/>
      <c r="Z22" s="9"/>
      <c r="AA22" s="22"/>
      <c r="AF22" s="9"/>
      <c r="AG22" s="22"/>
      <c r="AL22" s="9"/>
      <c r="AM22" s="22"/>
      <c r="AN22" s="9"/>
    </row>
    <row r="23" spans="1:40" ht="15" customHeight="1" x14ac:dyDescent="0.3">
      <c r="A23" s="2" t="s">
        <v>329</v>
      </c>
      <c r="B23" s="9" t="s">
        <v>950</v>
      </c>
      <c r="C23" s="13">
        <v>20</v>
      </c>
      <c r="D23" s="14">
        <v>13</v>
      </c>
      <c r="E23" s="15">
        <v>7</v>
      </c>
      <c r="F23" s="14">
        <v>3</v>
      </c>
      <c r="G23" s="13">
        <v>4</v>
      </c>
      <c r="H23" s="13">
        <v>4</v>
      </c>
      <c r="I23" s="13">
        <v>3</v>
      </c>
      <c r="J23" s="13">
        <v>3</v>
      </c>
      <c r="K23" s="13">
        <v>4</v>
      </c>
      <c r="L23" s="13">
        <v>7</v>
      </c>
      <c r="M23" s="13">
        <v>7</v>
      </c>
      <c r="N23" s="15">
        <v>7</v>
      </c>
      <c r="O23" s="14">
        <v>16</v>
      </c>
      <c r="P23" s="13">
        <v>3</v>
      </c>
      <c r="Q23" s="13">
        <v>2</v>
      </c>
      <c r="R23" s="13">
        <v>1</v>
      </c>
      <c r="S23" s="13">
        <v>1</v>
      </c>
      <c r="T23" s="13">
        <v>2</v>
      </c>
      <c r="U23" s="13">
        <v>1</v>
      </c>
      <c r="V23" s="13">
        <v>0</v>
      </c>
      <c r="W23" s="13">
        <v>0</v>
      </c>
      <c r="X23" s="13">
        <v>2</v>
      </c>
      <c r="Y23" s="13">
        <v>7</v>
      </c>
      <c r="Z23" s="15">
        <v>2</v>
      </c>
      <c r="AA23" s="14">
        <v>19</v>
      </c>
      <c r="AB23" s="13">
        <v>1</v>
      </c>
      <c r="AC23" s="13">
        <v>0</v>
      </c>
      <c r="AD23" s="13">
        <v>1</v>
      </c>
      <c r="AE23" s="13">
        <v>0</v>
      </c>
      <c r="AF23" s="15">
        <v>0</v>
      </c>
      <c r="AG23" s="14">
        <v>8</v>
      </c>
      <c r="AH23" s="13">
        <v>12</v>
      </c>
      <c r="AI23" s="13">
        <v>3</v>
      </c>
      <c r="AJ23" s="13">
        <v>5</v>
      </c>
      <c r="AK23" s="13">
        <v>8</v>
      </c>
      <c r="AL23" s="15">
        <v>4</v>
      </c>
      <c r="AM23" s="14">
        <v>20</v>
      </c>
      <c r="AN23" s="15">
        <v>0</v>
      </c>
    </row>
    <row r="24" spans="1:40" ht="15" customHeight="1" x14ac:dyDescent="0.3">
      <c r="A24" s="2" t="s">
        <v>329</v>
      </c>
      <c r="B24" s="9"/>
      <c r="C24" s="16">
        <v>0.05</v>
      </c>
      <c r="D24" s="17">
        <v>0.05</v>
      </c>
      <c r="E24" s="18">
        <v>0.05</v>
      </c>
      <c r="F24" s="17">
        <v>0.18</v>
      </c>
      <c r="G24" s="16">
        <v>7.0000000000000007E-2</v>
      </c>
      <c r="H24" s="16">
        <v>7.0000000000000007E-2</v>
      </c>
      <c r="I24" s="16">
        <v>0.04</v>
      </c>
      <c r="J24" s="16">
        <v>0.04</v>
      </c>
      <c r="K24" s="16">
        <v>0.03</v>
      </c>
      <c r="L24" s="16">
        <v>0.09</v>
      </c>
      <c r="M24" s="16">
        <v>0.05</v>
      </c>
      <c r="N24" s="18">
        <v>0.03</v>
      </c>
      <c r="O24" s="17">
        <v>0.05</v>
      </c>
      <c r="P24" s="16">
        <v>0.05</v>
      </c>
      <c r="Q24" s="16">
        <v>0.04</v>
      </c>
      <c r="R24" s="16">
        <v>0.09</v>
      </c>
      <c r="S24" s="16">
        <v>0.02</v>
      </c>
      <c r="T24" s="16">
        <v>0.04</v>
      </c>
      <c r="U24" s="16">
        <v>0.03</v>
      </c>
      <c r="V24" s="16">
        <v>0</v>
      </c>
      <c r="W24" s="16">
        <v>0</v>
      </c>
      <c r="X24" s="16">
        <v>0.04</v>
      </c>
      <c r="Y24" s="20">
        <v>0.16</v>
      </c>
      <c r="Z24" s="18">
        <v>0.03</v>
      </c>
      <c r="AA24" s="17">
        <v>0.05</v>
      </c>
      <c r="AB24" s="16">
        <v>0.02</v>
      </c>
      <c r="AC24" s="16">
        <v>0</v>
      </c>
      <c r="AD24" s="16">
        <v>0.04</v>
      </c>
      <c r="AE24" s="16">
        <v>0</v>
      </c>
      <c r="AF24" s="18">
        <v>0</v>
      </c>
      <c r="AG24" s="17">
        <v>0.03</v>
      </c>
      <c r="AH24" s="16">
        <v>7.0000000000000007E-2</v>
      </c>
      <c r="AI24" s="16">
        <v>0.03</v>
      </c>
      <c r="AJ24" s="16">
        <v>0.04</v>
      </c>
      <c r="AK24" s="16">
        <v>0.08</v>
      </c>
      <c r="AL24" s="18">
        <v>0.06</v>
      </c>
      <c r="AM24" s="17">
        <v>0.05</v>
      </c>
      <c r="AN24" s="18">
        <v>0</v>
      </c>
    </row>
    <row r="25" spans="1:40" ht="15" customHeight="1" x14ac:dyDescent="0.3">
      <c r="A25" s="2" t="s">
        <v>329</v>
      </c>
      <c r="B25" s="9"/>
      <c r="D25" s="22"/>
      <c r="E25" s="9"/>
      <c r="F25" s="22"/>
      <c r="N25" s="9"/>
      <c r="O25" s="22"/>
      <c r="Y25" s="12" t="s">
        <v>1567</v>
      </c>
      <c r="Z25" s="9"/>
      <c r="AA25" s="22"/>
      <c r="AF25" s="9"/>
      <c r="AG25" s="22"/>
      <c r="AK25" s="12" t="s">
        <v>377</v>
      </c>
      <c r="AL25" s="9"/>
      <c r="AM25" s="22"/>
      <c r="AN25" s="9"/>
    </row>
    <row r="26" spans="1:40" ht="15" customHeight="1" x14ac:dyDescent="0.3">
      <c r="A26" s="2" t="s">
        <v>329</v>
      </c>
      <c r="B26" s="9" t="s">
        <v>774</v>
      </c>
      <c r="C26" s="13">
        <v>6</v>
      </c>
      <c r="D26" s="14">
        <v>4</v>
      </c>
      <c r="E26" s="15">
        <v>2</v>
      </c>
      <c r="F26" s="14">
        <v>0</v>
      </c>
      <c r="G26" s="13">
        <v>1</v>
      </c>
      <c r="H26" s="13">
        <v>1</v>
      </c>
      <c r="I26" s="13">
        <v>0</v>
      </c>
      <c r="J26" s="13">
        <v>0</v>
      </c>
      <c r="K26" s="13">
        <v>4</v>
      </c>
      <c r="L26" s="13">
        <v>1</v>
      </c>
      <c r="M26" s="13">
        <v>1</v>
      </c>
      <c r="N26" s="15">
        <v>4</v>
      </c>
      <c r="O26" s="14">
        <v>6</v>
      </c>
      <c r="P26" s="13">
        <v>0</v>
      </c>
      <c r="Q26" s="13">
        <v>0</v>
      </c>
      <c r="R26" s="13">
        <v>0</v>
      </c>
      <c r="S26" s="13">
        <v>2</v>
      </c>
      <c r="T26" s="13">
        <v>0</v>
      </c>
      <c r="U26" s="13">
        <v>0</v>
      </c>
      <c r="V26" s="13">
        <v>0</v>
      </c>
      <c r="W26" s="13">
        <v>0</v>
      </c>
      <c r="X26" s="13">
        <v>2</v>
      </c>
      <c r="Y26" s="13">
        <v>1</v>
      </c>
      <c r="Z26" s="15">
        <v>1</v>
      </c>
      <c r="AA26" s="14">
        <v>6</v>
      </c>
      <c r="AB26" s="13">
        <v>0</v>
      </c>
      <c r="AC26" s="13">
        <v>0</v>
      </c>
      <c r="AD26" s="13">
        <v>0</v>
      </c>
      <c r="AE26" s="13">
        <v>0</v>
      </c>
      <c r="AF26" s="15">
        <v>0</v>
      </c>
      <c r="AG26" s="14">
        <v>5</v>
      </c>
      <c r="AH26" s="13">
        <v>1</v>
      </c>
      <c r="AI26" s="13">
        <v>4</v>
      </c>
      <c r="AJ26" s="13">
        <v>1</v>
      </c>
      <c r="AK26" s="13">
        <v>0</v>
      </c>
      <c r="AL26" s="15">
        <v>1</v>
      </c>
      <c r="AM26" s="14">
        <v>6</v>
      </c>
      <c r="AN26" s="15">
        <v>0</v>
      </c>
    </row>
    <row r="27" spans="1:40" ht="15" customHeight="1" x14ac:dyDescent="0.3">
      <c r="A27" s="2" t="s">
        <v>329</v>
      </c>
      <c r="B27" s="9"/>
      <c r="C27" s="16">
        <v>0.01</v>
      </c>
      <c r="D27" s="17">
        <v>0.01</v>
      </c>
      <c r="E27" s="18">
        <v>0.01</v>
      </c>
      <c r="F27" s="17">
        <v>0</v>
      </c>
      <c r="G27" s="16">
        <v>0.01</v>
      </c>
      <c r="H27" s="16">
        <v>0.02</v>
      </c>
      <c r="I27" s="16">
        <v>0</v>
      </c>
      <c r="J27" s="16">
        <v>0</v>
      </c>
      <c r="K27" s="16">
        <v>0.03</v>
      </c>
      <c r="L27" s="16">
        <v>0.01</v>
      </c>
      <c r="M27" s="16">
        <v>0.01</v>
      </c>
      <c r="N27" s="18">
        <v>0.02</v>
      </c>
      <c r="O27" s="17">
        <v>0.02</v>
      </c>
      <c r="P27" s="16">
        <v>0</v>
      </c>
      <c r="Q27" s="16">
        <v>0</v>
      </c>
      <c r="R27" s="16">
        <v>0</v>
      </c>
      <c r="S27" s="16">
        <v>0.04</v>
      </c>
      <c r="T27" s="16">
        <v>0</v>
      </c>
      <c r="U27" s="16">
        <v>0</v>
      </c>
      <c r="V27" s="16">
        <v>0</v>
      </c>
      <c r="W27" s="16">
        <v>0</v>
      </c>
      <c r="X27" s="20">
        <v>0.05</v>
      </c>
      <c r="Y27" s="16">
        <v>0.02</v>
      </c>
      <c r="Z27" s="18">
        <v>0.01</v>
      </c>
      <c r="AA27" s="17">
        <v>0.02</v>
      </c>
      <c r="AB27" s="16">
        <v>0</v>
      </c>
      <c r="AC27" s="16">
        <v>0</v>
      </c>
      <c r="AD27" s="16">
        <v>0</v>
      </c>
      <c r="AE27" s="16">
        <v>0</v>
      </c>
      <c r="AF27" s="18">
        <v>0</v>
      </c>
      <c r="AG27" s="17">
        <v>0.02</v>
      </c>
      <c r="AH27" s="16">
        <v>0.01</v>
      </c>
      <c r="AI27" s="16">
        <v>0.03</v>
      </c>
      <c r="AJ27" s="16">
        <v>0.01</v>
      </c>
      <c r="AK27" s="16">
        <v>0</v>
      </c>
      <c r="AL27" s="18">
        <v>0.01</v>
      </c>
      <c r="AM27" s="17">
        <v>0.01</v>
      </c>
      <c r="AN27" s="18">
        <v>0</v>
      </c>
    </row>
    <row r="28" spans="1:40" ht="15" customHeight="1" x14ac:dyDescent="0.3">
      <c r="A28" s="2" t="s">
        <v>329</v>
      </c>
      <c r="B28" s="9" t="s">
        <v>960</v>
      </c>
      <c r="C28" s="13">
        <v>267</v>
      </c>
      <c r="D28" s="14">
        <v>169</v>
      </c>
      <c r="E28" s="15">
        <v>97</v>
      </c>
      <c r="F28" s="14">
        <v>9</v>
      </c>
      <c r="G28" s="13">
        <v>40</v>
      </c>
      <c r="H28" s="13">
        <v>33</v>
      </c>
      <c r="I28" s="13">
        <v>53</v>
      </c>
      <c r="J28" s="13">
        <v>44</v>
      </c>
      <c r="K28" s="13">
        <v>89</v>
      </c>
      <c r="L28" s="13">
        <v>49</v>
      </c>
      <c r="M28" s="13">
        <v>86</v>
      </c>
      <c r="N28" s="15">
        <v>132</v>
      </c>
      <c r="O28" s="14">
        <v>203</v>
      </c>
      <c r="P28" s="13">
        <v>28</v>
      </c>
      <c r="Q28" s="13">
        <v>32</v>
      </c>
      <c r="R28" s="13">
        <v>8</v>
      </c>
      <c r="S28" s="13">
        <v>29</v>
      </c>
      <c r="T28" s="13">
        <v>36</v>
      </c>
      <c r="U28" s="13">
        <v>21</v>
      </c>
      <c r="V28" s="13">
        <v>0</v>
      </c>
      <c r="W28" s="13">
        <v>11</v>
      </c>
      <c r="X28" s="13">
        <v>24</v>
      </c>
      <c r="Y28" s="13">
        <v>23</v>
      </c>
      <c r="Z28" s="15">
        <v>56</v>
      </c>
      <c r="AA28" s="14">
        <v>227</v>
      </c>
      <c r="AB28" s="13">
        <v>40</v>
      </c>
      <c r="AC28" s="13">
        <v>4</v>
      </c>
      <c r="AD28" s="13">
        <v>14</v>
      </c>
      <c r="AE28" s="13">
        <v>16</v>
      </c>
      <c r="AF28" s="15">
        <v>5</v>
      </c>
      <c r="AG28" s="14">
        <v>157</v>
      </c>
      <c r="AH28" s="13">
        <v>110</v>
      </c>
      <c r="AI28" s="13">
        <v>71</v>
      </c>
      <c r="AJ28" s="13">
        <v>86</v>
      </c>
      <c r="AK28" s="13">
        <v>63</v>
      </c>
      <c r="AL28" s="15">
        <v>47</v>
      </c>
      <c r="AM28" s="14">
        <v>267</v>
      </c>
      <c r="AN28" s="15">
        <v>0</v>
      </c>
    </row>
    <row r="29" spans="1:40" ht="15" customHeight="1" x14ac:dyDescent="0.3">
      <c r="A29" s="2" t="s">
        <v>329</v>
      </c>
      <c r="B29" s="9"/>
      <c r="C29" s="16">
        <v>0.64</v>
      </c>
      <c r="D29" s="17">
        <v>0.64</v>
      </c>
      <c r="E29" s="18">
        <v>0.63</v>
      </c>
      <c r="F29" s="17">
        <v>0.54</v>
      </c>
      <c r="G29" s="16">
        <v>0.65</v>
      </c>
      <c r="H29" s="16">
        <v>0.59</v>
      </c>
      <c r="I29" s="16">
        <v>0.65</v>
      </c>
      <c r="J29" s="16">
        <v>0.64</v>
      </c>
      <c r="K29" s="16">
        <v>0.65</v>
      </c>
      <c r="L29" s="16">
        <v>0.63</v>
      </c>
      <c r="M29" s="16">
        <v>0.63</v>
      </c>
      <c r="N29" s="18">
        <v>0.65</v>
      </c>
      <c r="O29" s="17">
        <v>0.66</v>
      </c>
      <c r="P29" s="20">
        <v>0.51</v>
      </c>
      <c r="Q29" s="16">
        <v>0.68</v>
      </c>
      <c r="R29" s="16">
        <v>0.74</v>
      </c>
      <c r="S29" s="16">
        <v>0.68</v>
      </c>
      <c r="T29" s="16">
        <v>0.65</v>
      </c>
      <c r="U29" s="16">
        <v>0.56999999999999995</v>
      </c>
      <c r="V29" s="16">
        <v>0</v>
      </c>
      <c r="W29" s="16">
        <v>0.8</v>
      </c>
      <c r="X29" s="16">
        <v>0.55000000000000004</v>
      </c>
      <c r="Y29" s="16">
        <v>0.55000000000000004</v>
      </c>
      <c r="Z29" s="21">
        <v>0.76</v>
      </c>
      <c r="AA29" s="17">
        <v>0.62</v>
      </c>
      <c r="AB29" s="16">
        <v>0.73</v>
      </c>
      <c r="AC29" s="16">
        <v>1</v>
      </c>
      <c r="AD29" s="16">
        <v>0.64</v>
      </c>
      <c r="AE29" s="16">
        <v>0.78</v>
      </c>
      <c r="AF29" s="18">
        <v>0.75</v>
      </c>
      <c r="AG29" s="17">
        <v>0.61</v>
      </c>
      <c r="AH29" s="16">
        <v>0.67</v>
      </c>
      <c r="AI29" s="16">
        <v>0.59</v>
      </c>
      <c r="AJ29" s="16">
        <v>0.63</v>
      </c>
      <c r="AK29" s="16">
        <v>0.67</v>
      </c>
      <c r="AL29" s="18">
        <v>0.68</v>
      </c>
      <c r="AM29" s="17">
        <v>0.64</v>
      </c>
      <c r="AN29" s="18">
        <v>0</v>
      </c>
    </row>
    <row r="30" spans="1:40" ht="15" customHeight="1" x14ac:dyDescent="0.3">
      <c r="A30" s="2" t="s">
        <v>329</v>
      </c>
      <c r="B30" s="9"/>
      <c r="D30" s="22"/>
      <c r="E30" s="9"/>
      <c r="F30" s="22"/>
      <c r="N30" s="9"/>
      <c r="O30" s="10" t="s">
        <v>378</v>
      </c>
      <c r="Z30" s="11" t="s">
        <v>985</v>
      </c>
      <c r="AA30" s="22"/>
      <c r="AF30" s="9"/>
      <c r="AG30" s="22"/>
      <c r="AL30" s="9"/>
      <c r="AM30" s="22"/>
      <c r="AN30" s="9"/>
    </row>
    <row r="31" spans="1:40" ht="15" customHeight="1" x14ac:dyDescent="0.3">
      <c r="A31" s="2" t="s">
        <v>329</v>
      </c>
      <c r="B31" s="9" t="s">
        <v>970</v>
      </c>
      <c r="C31" s="13">
        <v>45</v>
      </c>
      <c r="D31" s="14">
        <v>27</v>
      </c>
      <c r="E31" s="15">
        <v>17</v>
      </c>
      <c r="F31" s="14">
        <v>6</v>
      </c>
      <c r="G31" s="13">
        <v>8</v>
      </c>
      <c r="H31" s="13">
        <v>9</v>
      </c>
      <c r="I31" s="13">
        <v>8</v>
      </c>
      <c r="J31" s="13">
        <v>4</v>
      </c>
      <c r="K31" s="13">
        <v>10</v>
      </c>
      <c r="L31" s="13">
        <v>13</v>
      </c>
      <c r="M31" s="13">
        <v>17</v>
      </c>
      <c r="N31" s="15">
        <v>14</v>
      </c>
      <c r="O31" s="14">
        <v>33</v>
      </c>
      <c r="P31" s="13">
        <v>8</v>
      </c>
      <c r="Q31" s="13">
        <v>4</v>
      </c>
      <c r="R31" s="13">
        <v>2</v>
      </c>
      <c r="S31" s="13">
        <v>5</v>
      </c>
      <c r="T31" s="13">
        <v>4</v>
      </c>
      <c r="U31" s="13">
        <v>5</v>
      </c>
      <c r="V31" s="13">
        <v>0</v>
      </c>
      <c r="W31" s="13">
        <v>1</v>
      </c>
      <c r="X31" s="13">
        <v>5</v>
      </c>
      <c r="Y31" s="13">
        <v>7</v>
      </c>
      <c r="Z31" s="15">
        <v>4</v>
      </c>
      <c r="AA31" s="14">
        <v>41</v>
      </c>
      <c r="AB31" s="13">
        <v>3</v>
      </c>
      <c r="AC31" s="13">
        <v>0</v>
      </c>
      <c r="AD31" s="13">
        <v>3</v>
      </c>
      <c r="AE31" s="13">
        <v>1</v>
      </c>
      <c r="AF31" s="15">
        <v>0</v>
      </c>
      <c r="AG31" s="14">
        <v>22</v>
      </c>
      <c r="AH31" s="13">
        <v>23</v>
      </c>
      <c r="AI31" s="13">
        <v>11</v>
      </c>
      <c r="AJ31" s="13">
        <v>11</v>
      </c>
      <c r="AK31" s="13">
        <v>14</v>
      </c>
      <c r="AL31" s="15">
        <v>9</v>
      </c>
      <c r="AM31" s="14">
        <v>45</v>
      </c>
      <c r="AN31" s="15">
        <v>0</v>
      </c>
    </row>
    <row r="32" spans="1:40" ht="15" customHeight="1" x14ac:dyDescent="0.3">
      <c r="A32" s="2" t="s">
        <v>329</v>
      </c>
      <c r="B32" s="9"/>
      <c r="C32" s="16">
        <v>0.11</v>
      </c>
      <c r="D32" s="17">
        <v>0.1</v>
      </c>
      <c r="E32" s="18">
        <v>0.11</v>
      </c>
      <c r="F32" s="17">
        <v>0.35</v>
      </c>
      <c r="G32" s="16">
        <v>0.12</v>
      </c>
      <c r="H32" s="16">
        <v>0.17</v>
      </c>
      <c r="I32" s="16">
        <v>0.1</v>
      </c>
      <c r="J32" s="16">
        <v>0.06</v>
      </c>
      <c r="K32" s="16">
        <v>0.08</v>
      </c>
      <c r="L32" s="20">
        <v>0.17</v>
      </c>
      <c r="M32" s="16">
        <v>0.13</v>
      </c>
      <c r="N32" s="21">
        <v>7.0000000000000007E-2</v>
      </c>
      <c r="O32" s="17">
        <v>0.11</v>
      </c>
      <c r="P32" s="16">
        <v>0.15</v>
      </c>
      <c r="Q32" s="16">
        <v>0.08</v>
      </c>
      <c r="R32" s="16">
        <v>0.19</v>
      </c>
      <c r="S32" s="16">
        <v>0.11</v>
      </c>
      <c r="T32" s="16">
        <v>7.0000000000000007E-2</v>
      </c>
      <c r="U32" s="16">
        <v>0.13</v>
      </c>
      <c r="V32" s="16">
        <v>0</v>
      </c>
      <c r="W32" s="16">
        <v>7.0000000000000007E-2</v>
      </c>
      <c r="X32" s="16">
        <v>0.11</v>
      </c>
      <c r="Y32" s="16">
        <v>0.18</v>
      </c>
      <c r="Z32" s="18">
        <v>0.06</v>
      </c>
      <c r="AA32" s="17">
        <v>0.11</v>
      </c>
      <c r="AB32" s="16">
        <v>0.06</v>
      </c>
      <c r="AC32" s="16">
        <v>0</v>
      </c>
      <c r="AD32" s="16">
        <v>0.11</v>
      </c>
      <c r="AE32" s="16">
        <v>0.04</v>
      </c>
      <c r="AF32" s="18">
        <v>0</v>
      </c>
      <c r="AG32" s="17">
        <v>0.08</v>
      </c>
      <c r="AH32" s="16">
        <v>0.14000000000000001</v>
      </c>
      <c r="AI32" s="16">
        <v>0.09</v>
      </c>
      <c r="AJ32" s="16">
        <v>0.08</v>
      </c>
      <c r="AK32" s="16">
        <v>0.14000000000000001</v>
      </c>
      <c r="AL32" s="18">
        <v>0.14000000000000001</v>
      </c>
      <c r="AM32" s="17">
        <v>0.11</v>
      </c>
      <c r="AN32" s="18">
        <v>0</v>
      </c>
    </row>
    <row r="33" spans="1:40" ht="15" customHeight="1" x14ac:dyDescent="0.3">
      <c r="A33" s="2" t="s">
        <v>329</v>
      </c>
      <c r="B33" s="9"/>
      <c r="C33" s="28"/>
      <c r="D33" s="29"/>
      <c r="E33" s="30"/>
      <c r="F33" s="29"/>
      <c r="G33" s="28"/>
      <c r="H33" s="47" t="s">
        <v>415</v>
      </c>
      <c r="I33" s="28"/>
      <c r="J33" s="28"/>
      <c r="K33" s="28"/>
      <c r="L33" s="47" t="s">
        <v>416</v>
      </c>
      <c r="M33" s="28"/>
      <c r="N33" s="30"/>
      <c r="O33" s="29"/>
      <c r="P33" s="28"/>
      <c r="Q33" s="28"/>
      <c r="R33" s="28"/>
      <c r="S33" s="28"/>
      <c r="T33" s="28"/>
      <c r="U33" s="28"/>
      <c r="V33" s="28"/>
      <c r="W33" s="28"/>
      <c r="X33" s="28"/>
      <c r="Y33" s="47" t="s">
        <v>389</v>
      </c>
      <c r="Z33" s="30"/>
      <c r="AA33" s="29"/>
      <c r="AB33" s="28"/>
      <c r="AC33" s="28"/>
      <c r="AD33" s="28"/>
      <c r="AE33" s="28"/>
      <c r="AF33" s="30"/>
      <c r="AG33" s="29"/>
      <c r="AH33" s="28"/>
      <c r="AI33" s="28"/>
      <c r="AJ33" s="28"/>
      <c r="AK33" s="28"/>
      <c r="AL33" s="30"/>
      <c r="AM33" s="29"/>
      <c r="AN33" s="30"/>
    </row>
    <row r="34" spans="1:40" x14ac:dyDescent="0.3">
      <c r="A34" s="2" t="s">
        <v>329</v>
      </c>
      <c r="B34" s="2" t="s">
        <v>457</v>
      </c>
    </row>
    <row r="35" spans="1:40" x14ac:dyDescent="0.3">
      <c r="A35" s="2" t="s">
        <v>329</v>
      </c>
      <c r="B35" s="2" t="s">
        <v>458</v>
      </c>
    </row>
    <row r="36" spans="1:40" ht="15" customHeight="1" x14ac:dyDescent="0.3">
      <c r="A36" s="2" t="s">
        <v>329</v>
      </c>
    </row>
    <row r="37" spans="1:40" ht="15" customHeight="1" x14ac:dyDescent="0.3">
      <c r="A37" s="2" t="s">
        <v>329</v>
      </c>
      <c r="B37" s="2" t="s">
        <v>459</v>
      </c>
    </row>
  </sheetData>
  <mergeCells count="6">
    <mergeCell ref="AM6:AN6"/>
    <mergeCell ref="D6:E6"/>
    <mergeCell ref="F6:N6"/>
    <mergeCell ref="O6:Z6"/>
    <mergeCell ref="AA6:AF6"/>
    <mergeCell ref="AG6:AL6"/>
  </mergeCells>
  <hyperlinks>
    <hyperlink ref="B1" location="'Contents'!E1" display="&lt;&lt; Contents" xr:uid="{00000000-0004-0000-9600-000000000000}"/>
  </hyperlinks>
  <pageMargins left="0.7" right="0.7" top="0.75" bottom="0.75" header="0.3" footer="0.3"/>
  <headerFooter>
    <oddHeader>&amp;L&amp;"Aptos"&amp;12&amp;K000000 Classification: CONFIDENTIAL&amp;1#_x000D_</oddHeader>
  </headerFooter>
</worksheet>
</file>

<file path=xl/worksheets/sheet1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7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1568</v>
      </c>
    </row>
    <row r="4" spans="1:40" x14ac:dyDescent="0.3">
      <c r="A4" s="2" t="s">
        <v>329</v>
      </c>
      <c r="B4" s="2" t="s">
        <v>1569</v>
      </c>
    </row>
    <row r="5" spans="1:40" x14ac:dyDescent="0.3">
      <c r="A5" s="2" t="s">
        <v>329</v>
      </c>
      <c r="B5" s="2" t="s">
        <v>55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71</v>
      </c>
      <c r="D9" s="14">
        <v>43</v>
      </c>
      <c r="E9" s="15">
        <v>28</v>
      </c>
      <c r="F9" s="14">
        <v>9</v>
      </c>
      <c r="G9" s="13">
        <v>28</v>
      </c>
      <c r="H9" s="13">
        <v>14</v>
      </c>
      <c r="I9" s="13">
        <v>7</v>
      </c>
      <c r="J9" s="13">
        <v>7</v>
      </c>
      <c r="K9" s="13">
        <v>6</v>
      </c>
      <c r="L9" s="13">
        <v>37</v>
      </c>
      <c r="M9" s="13">
        <v>21</v>
      </c>
      <c r="N9" s="15">
        <v>13</v>
      </c>
      <c r="O9" s="14">
        <v>59</v>
      </c>
      <c r="P9" s="13">
        <v>4</v>
      </c>
      <c r="Q9" s="13">
        <v>6</v>
      </c>
      <c r="R9" s="13">
        <v>5</v>
      </c>
      <c r="S9" s="13">
        <v>3</v>
      </c>
      <c r="T9" s="13">
        <v>8</v>
      </c>
      <c r="U9" s="13">
        <v>11</v>
      </c>
      <c r="V9" s="13">
        <v>0</v>
      </c>
      <c r="W9" s="13">
        <v>0</v>
      </c>
      <c r="X9" s="13">
        <v>5</v>
      </c>
      <c r="Y9" s="13">
        <v>4</v>
      </c>
      <c r="Z9" s="15">
        <v>25</v>
      </c>
      <c r="AA9" s="14">
        <v>33</v>
      </c>
      <c r="AB9" s="13">
        <v>38</v>
      </c>
      <c r="AC9" s="13">
        <v>6</v>
      </c>
      <c r="AD9" s="13">
        <v>13</v>
      </c>
      <c r="AE9" s="13">
        <v>18</v>
      </c>
      <c r="AF9" s="15">
        <v>1</v>
      </c>
      <c r="AG9" s="14">
        <v>53</v>
      </c>
      <c r="AH9" s="13">
        <v>18</v>
      </c>
      <c r="AI9" s="13">
        <v>41</v>
      </c>
      <c r="AJ9" s="13">
        <v>12</v>
      </c>
      <c r="AK9" s="13">
        <v>9</v>
      </c>
      <c r="AL9" s="15">
        <v>9</v>
      </c>
      <c r="AM9" s="14">
        <v>71</v>
      </c>
      <c r="AN9" s="15">
        <v>0</v>
      </c>
    </row>
    <row r="10" spans="1:40" ht="15" customHeight="1" x14ac:dyDescent="0.3">
      <c r="A10" s="2" t="s">
        <v>329</v>
      </c>
      <c r="B10" s="9" t="s">
        <v>338</v>
      </c>
      <c r="C10" s="13">
        <v>66</v>
      </c>
      <c r="D10" s="14">
        <v>41</v>
      </c>
      <c r="E10" s="15">
        <v>25</v>
      </c>
      <c r="F10" s="14">
        <v>9</v>
      </c>
      <c r="G10" s="13">
        <v>25</v>
      </c>
      <c r="H10" s="13">
        <v>12</v>
      </c>
      <c r="I10" s="13">
        <v>7</v>
      </c>
      <c r="J10" s="13">
        <v>7</v>
      </c>
      <c r="K10" s="13">
        <v>6</v>
      </c>
      <c r="L10" s="13">
        <v>34</v>
      </c>
      <c r="M10" s="13">
        <v>19</v>
      </c>
      <c r="N10" s="15">
        <v>13</v>
      </c>
      <c r="O10" s="14">
        <v>54</v>
      </c>
      <c r="P10" s="13">
        <v>4</v>
      </c>
      <c r="Q10" s="13">
        <v>5</v>
      </c>
      <c r="R10" s="13">
        <v>4</v>
      </c>
      <c r="S10" s="13">
        <v>3</v>
      </c>
      <c r="T10" s="13">
        <v>7</v>
      </c>
      <c r="U10" s="13">
        <v>10</v>
      </c>
      <c r="V10" s="13">
        <v>0</v>
      </c>
      <c r="W10" s="13">
        <v>0</v>
      </c>
      <c r="X10" s="13">
        <v>5</v>
      </c>
      <c r="Y10" s="13">
        <v>4</v>
      </c>
      <c r="Z10" s="15">
        <v>25</v>
      </c>
      <c r="AA10" s="14">
        <v>32</v>
      </c>
      <c r="AB10" s="13">
        <v>34</v>
      </c>
      <c r="AC10" s="13">
        <v>5</v>
      </c>
      <c r="AD10" s="13">
        <v>11</v>
      </c>
      <c r="AE10" s="13">
        <v>15</v>
      </c>
      <c r="AF10" s="15">
        <v>2</v>
      </c>
      <c r="AG10" s="14">
        <v>49</v>
      </c>
      <c r="AH10" s="13">
        <v>17</v>
      </c>
      <c r="AI10" s="13">
        <v>37</v>
      </c>
      <c r="AJ10" s="13">
        <v>12</v>
      </c>
      <c r="AK10" s="13">
        <v>9</v>
      </c>
      <c r="AL10" s="15">
        <v>8</v>
      </c>
      <c r="AM10" s="14">
        <v>66</v>
      </c>
      <c r="AN10" s="15">
        <v>0</v>
      </c>
    </row>
    <row r="11" spans="1:40" ht="15" customHeight="1" x14ac:dyDescent="0.3">
      <c r="A11" s="2" t="s">
        <v>329</v>
      </c>
      <c r="B11" s="9" t="s">
        <v>909</v>
      </c>
      <c r="C11" s="13">
        <v>22</v>
      </c>
      <c r="D11" s="14">
        <v>12</v>
      </c>
      <c r="E11" s="15">
        <v>10</v>
      </c>
      <c r="F11" s="14">
        <v>2</v>
      </c>
      <c r="G11" s="13">
        <v>12</v>
      </c>
      <c r="H11" s="13">
        <v>4</v>
      </c>
      <c r="I11" s="13">
        <v>2</v>
      </c>
      <c r="J11" s="13">
        <v>2</v>
      </c>
      <c r="K11" s="13">
        <v>1</v>
      </c>
      <c r="L11" s="13">
        <v>13</v>
      </c>
      <c r="M11" s="13">
        <v>6</v>
      </c>
      <c r="N11" s="15">
        <v>3</v>
      </c>
      <c r="O11" s="14">
        <v>18</v>
      </c>
      <c r="P11" s="13">
        <v>1</v>
      </c>
      <c r="Q11" s="13">
        <v>2</v>
      </c>
      <c r="R11" s="13">
        <v>2</v>
      </c>
      <c r="S11" s="13">
        <v>1</v>
      </c>
      <c r="T11" s="13">
        <v>3</v>
      </c>
      <c r="U11" s="13">
        <v>3</v>
      </c>
      <c r="V11" s="13">
        <v>0</v>
      </c>
      <c r="W11" s="13">
        <v>0</v>
      </c>
      <c r="X11" s="13">
        <v>2</v>
      </c>
      <c r="Y11" s="13">
        <v>0</v>
      </c>
      <c r="Z11" s="15">
        <v>8</v>
      </c>
      <c r="AA11" s="14">
        <v>12</v>
      </c>
      <c r="AB11" s="13">
        <v>10</v>
      </c>
      <c r="AC11" s="13">
        <v>2</v>
      </c>
      <c r="AD11" s="13">
        <v>3</v>
      </c>
      <c r="AE11" s="13">
        <v>4</v>
      </c>
      <c r="AF11" s="15">
        <v>0</v>
      </c>
      <c r="AG11" s="14">
        <v>18</v>
      </c>
      <c r="AH11" s="13">
        <v>5</v>
      </c>
      <c r="AI11" s="13">
        <v>15</v>
      </c>
      <c r="AJ11" s="13">
        <v>3</v>
      </c>
      <c r="AK11" s="13">
        <v>3</v>
      </c>
      <c r="AL11" s="15">
        <v>2</v>
      </c>
      <c r="AM11" s="14">
        <v>22</v>
      </c>
      <c r="AN11" s="15">
        <v>0</v>
      </c>
    </row>
    <row r="12" spans="1:40" ht="15" customHeight="1" x14ac:dyDescent="0.3">
      <c r="A12" s="2" t="s">
        <v>329</v>
      </c>
      <c r="B12" s="9"/>
      <c r="C12" s="16">
        <v>0.34</v>
      </c>
      <c r="D12" s="17">
        <v>0.3</v>
      </c>
      <c r="E12" s="18">
        <v>0.4</v>
      </c>
      <c r="F12" s="17">
        <v>0.2</v>
      </c>
      <c r="G12" s="16">
        <v>0.47</v>
      </c>
      <c r="H12" s="16">
        <v>0.35</v>
      </c>
      <c r="I12" s="16">
        <v>0.26</v>
      </c>
      <c r="J12" s="16">
        <v>0.3</v>
      </c>
      <c r="K12" s="16">
        <v>0.14000000000000001</v>
      </c>
      <c r="L12" s="16">
        <v>0.4</v>
      </c>
      <c r="M12" s="16">
        <v>0.32</v>
      </c>
      <c r="N12" s="18">
        <v>0.22</v>
      </c>
      <c r="O12" s="17">
        <v>0.34</v>
      </c>
      <c r="P12" s="16">
        <v>0.27</v>
      </c>
      <c r="Q12" s="16">
        <v>0.31</v>
      </c>
      <c r="R12" s="16">
        <v>0.57999999999999996</v>
      </c>
      <c r="S12" s="16">
        <v>0.33</v>
      </c>
      <c r="T12" s="16">
        <v>0.38</v>
      </c>
      <c r="U12" s="16">
        <v>0.34</v>
      </c>
      <c r="V12" s="16">
        <v>0</v>
      </c>
      <c r="W12" s="16">
        <v>0</v>
      </c>
      <c r="X12" s="16">
        <v>0.36</v>
      </c>
      <c r="Y12" s="16">
        <v>0</v>
      </c>
      <c r="Z12" s="18">
        <v>0.34</v>
      </c>
      <c r="AA12" s="17">
        <v>0.38</v>
      </c>
      <c r="AB12" s="16">
        <v>0.3</v>
      </c>
      <c r="AC12" s="16">
        <v>0.46</v>
      </c>
      <c r="AD12" s="16">
        <v>0.3</v>
      </c>
      <c r="AE12" s="16">
        <v>0.28999999999999998</v>
      </c>
      <c r="AF12" s="18">
        <v>0</v>
      </c>
      <c r="AG12" s="17">
        <v>0.36</v>
      </c>
      <c r="AH12" s="16">
        <v>0.28000000000000003</v>
      </c>
      <c r="AI12" s="16">
        <v>0.4</v>
      </c>
      <c r="AJ12" s="16">
        <v>0.24</v>
      </c>
      <c r="AK12" s="16">
        <v>0.32</v>
      </c>
      <c r="AL12" s="18">
        <v>0.24</v>
      </c>
      <c r="AM12" s="17">
        <v>0.34</v>
      </c>
      <c r="AN12" s="18">
        <v>0</v>
      </c>
    </row>
    <row r="13" spans="1:40" ht="15" customHeight="1" x14ac:dyDescent="0.3">
      <c r="A13" s="2" t="s">
        <v>329</v>
      </c>
      <c r="B13" s="9" t="s">
        <v>922</v>
      </c>
      <c r="C13" s="13">
        <v>19</v>
      </c>
      <c r="D13" s="14">
        <v>12</v>
      </c>
      <c r="E13" s="15">
        <v>7</v>
      </c>
      <c r="F13" s="14">
        <v>5</v>
      </c>
      <c r="G13" s="13">
        <v>5</v>
      </c>
      <c r="H13" s="13">
        <v>4</v>
      </c>
      <c r="I13" s="13">
        <v>1</v>
      </c>
      <c r="J13" s="13">
        <v>2</v>
      </c>
      <c r="K13" s="13">
        <v>2</v>
      </c>
      <c r="L13" s="13">
        <v>10</v>
      </c>
      <c r="M13" s="13">
        <v>5</v>
      </c>
      <c r="N13" s="15">
        <v>4</v>
      </c>
      <c r="O13" s="14">
        <v>16</v>
      </c>
      <c r="P13" s="13">
        <v>1</v>
      </c>
      <c r="Q13" s="13">
        <v>3</v>
      </c>
      <c r="R13" s="13">
        <v>0</v>
      </c>
      <c r="S13" s="13">
        <v>1</v>
      </c>
      <c r="T13" s="13">
        <v>3</v>
      </c>
      <c r="U13" s="13">
        <v>2</v>
      </c>
      <c r="V13" s="13">
        <v>0</v>
      </c>
      <c r="W13" s="13">
        <v>0</v>
      </c>
      <c r="X13" s="13">
        <v>0</v>
      </c>
      <c r="Y13" s="13">
        <v>2</v>
      </c>
      <c r="Z13" s="15">
        <v>8</v>
      </c>
      <c r="AA13" s="14">
        <v>9</v>
      </c>
      <c r="AB13" s="13">
        <v>11</v>
      </c>
      <c r="AC13" s="13">
        <v>1</v>
      </c>
      <c r="AD13" s="13">
        <v>3</v>
      </c>
      <c r="AE13" s="13">
        <v>5</v>
      </c>
      <c r="AF13" s="15">
        <v>2</v>
      </c>
      <c r="AG13" s="14">
        <v>17</v>
      </c>
      <c r="AH13" s="13">
        <v>2</v>
      </c>
      <c r="AI13" s="13">
        <v>12</v>
      </c>
      <c r="AJ13" s="13">
        <v>5</v>
      </c>
      <c r="AK13" s="13">
        <v>2</v>
      </c>
      <c r="AL13" s="15">
        <v>0</v>
      </c>
      <c r="AM13" s="14">
        <v>19</v>
      </c>
      <c r="AN13" s="15">
        <v>0</v>
      </c>
    </row>
    <row r="14" spans="1:40" ht="15" customHeight="1" x14ac:dyDescent="0.3">
      <c r="A14" s="2" t="s">
        <v>329</v>
      </c>
      <c r="B14" s="9"/>
      <c r="C14" s="16">
        <v>0.28999999999999998</v>
      </c>
      <c r="D14" s="17">
        <v>0.28999999999999998</v>
      </c>
      <c r="E14" s="18">
        <v>0.28999999999999998</v>
      </c>
      <c r="F14" s="17">
        <v>0.49</v>
      </c>
      <c r="G14" s="16">
        <v>0.21</v>
      </c>
      <c r="H14" s="16">
        <v>0.36</v>
      </c>
      <c r="I14" s="16">
        <v>0.16</v>
      </c>
      <c r="J14" s="16">
        <v>0.28999999999999998</v>
      </c>
      <c r="K14" s="16">
        <v>0.35</v>
      </c>
      <c r="L14" s="16">
        <v>0.28999999999999998</v>
      </c>
      <c r="M14" s="16">
        <v>0.28000000000000003</v>
      </c>
      <c r="N14" s="18">
        <v>0.32</v>
      </c>
      <c r="O14" s="17">
        <v>0.28999999999999998</v>
      </c>
      <c r="P14" s="16">
        <v>0.22</v>
      </c>
      <c r="Q14" s="16">
        <v>0.54</v>
      </c>
      <c r="R14" s="16">
        <v>0</v>
      </c>
      <c r="S14" s="16">
        <v>0.36</v>
      </c>
      <c r="T14" s="16">
        <v>0.38</v>
      </c>
      <c r="U14" s="16">
        <v>0.2</v>
      </c>
      <c r="V14" s="16">
        <v>0</v>
      </c>
      <c r="W14" s="16">
        <v>0</v>
      </c>
      <c r="X14" s="16">
        <v>0</v>
      </c>
      <c r="Y14" s="16">
        <v>0.48</v>
      </c>
      <c r="Z14" s="18">
        <v>0.34</v>
      </c>
      <c r="AA14" s="17">
        <v>0.27</v>
      </c>
      <c r="AB14" s="16">
        <v>0.31</v>
      </c>
      <c r="AC14" s="16">
        <v>0.17</v>
      </c>
      <c r="AD14" s="16">
        <v>0.24</v>
      </c>
      <c r="AE14" s="16">
        <v>0.34</v>
      </c>
      <c r="AF14" s="18">
        <v>1</v>
      </c>
      <c r="AG14" s="17">
        <v>0.35</v>
      </c>
      <c r="AH14" s="16">
        <v>0.12</v>
      </c>
      <c r="AI14" s="16">
        <v>0.33</v>
      </c>
      <c r="AJ14" s="16">
        <v>0.41</v>
      </c>
      <c r="AK14" s="16">
        <v>0.23</v>
      </c>
      <c r="AL14" s="18">
        <v>0</v>
      </c>
      <c r="AM14" s="17">
        <v>0.28999999999999998</v>
      </c>
      <c r="AN14" s="18">
        <v>0</v>
      </c>
    </row>
    <row r="15" spans="1:40" ht="15" customHeight="1" x14ac:dyDescent="0.3">
      <c r="A15" s="2" t="s">
        <v>329</v>
      </c>
      <c r="B15" s="9" t="s">
        <v>930</v>
      </c>
      <c r="C15" s="13">
        <v>17</v>
      </c>
      <c r="D15" s="14">
        <v>12</v>
      </c>
      <c r="E15" s="15">
        <v>5</v>
      </c>
      <c r="F15" s="14">
        <v>3</v>
      </c>
      <c r="G15" s="13">
        <v>4</v>
      </c>
      <c r="H15" s="13">
        <v>3</v>
      </c>
      <c r="I15" s="13">
        <v>3</v>
      </c>
      <c r="J15" s="13">
        <v>2</v>
      </c>
      <c r="K15" s="13">
        <v>2</v>
      </c>
      <c r="L15" s="13">
        <v>7</v>
      </c>
      <c r="M15" s="13">
        <v>6</v>
      </c>
      <c r="N15" s="15">
        <v>4</v>
      </c>
      <c r="O15" s="14">
        <v>13</v>
      </c>
      <c r="P15" s="13">
        <v>2</v>
      </c>
      <c r="Q15" s="13">
        <v>0</v>
      </c>
      <c r="R15" s="13">
        <v>1</v>
      </c>
      <c r="S15" s="13">
        <v>1</v>
      </c>
      <c r="T15" s="13">
        <v>2</v>
      </c>
      <c r="U15" s="13">
        <v>3</v>
      </c>
      <c r="V15" s="13">
        <v>0</v>
      </c>
      <c r="W15" s="13">
        <v>0</v>
      </c>
      <c r="X15" s="13">
        <v>2</v>
      </c>
      <c r="Y15" s="13">
        <v>2</v>
      </c>
      <c r="Z15" s="15">
        <v>5</v>
      </c>
      <c r="AA15" s="14">
        <v>7</v>
      </c>
      <c r="AB15" s="13">
        <v>10</v>
      </c>
      <c r="AC15" s="13">
        <v>2</v>
      </c>
      <c r="AD15" s="13">
        <v>4</v>
      </c>
      <c r="AE15" s="13">
        <v>3</v>
      </c>
      <c r="AF15" s="15">
        <v>0</v>
      </c>
      <c r="AG15" s="14">
        <v>10</v>
      </c>
      <c r="AH15" s="13">
        <v>7</v>
      </c>
      <c r="AI15" s="13">
        <v>6</v>
      </c>
      <c r="AJ15" s="13">
        <v>4</v>
      </c>
      <c r="AK15" s="13">
        <v>3</v>
      </c>
      <c r="AL15" s="15">
        <v>4</v>
      </c>
      <c r="AM15" s="14">
        <v>17</v>
      </c>
      <c r="AN15" s="15">
        <v>0</v>
      </c>
    </row>
    <row r="16" spans="1:40" ht="15" customHeight="1" x14ac:dyDescent="0.3">
      <c r="A16" s="2" t="s">
        <v>329</v>
      </c>
      <c r="B16" s="9"/>
      <c r="C16" s="16">
        <v>0.26</v>
      </c>
      <c r="D16" s="17">
        <v>0.28999999999999998</v>
      </c>
      <c r="E16" s="18">
        <v>0.21</v>
      </c>
      <c r="F16" s="17">
        <v>0.31</v>
      </c>
      <c r="G16" s="16">
        <v>0.17</v>
      </c>
      <c r="H16" s="16">
        <v>0.22</v>
      </c>
      <c r="I16" s="16">
        <v>0.46</v>
      </c>
      <c r="J16" s="16">
        <v>0.28000000000000003</v>
      </c>
      <c r="K16" s="16">
        <v>0.34</v>
      </c>
      <c r="L16" s="16">
        <v>0.21</v>
      </c>
      <c r="M16" s="16">
        <v>0.3</v>
      </c>
      <c r="N16" s="18">
        <v>0.31</v>
      </c>
      <c r="O16" s="17">
        <v>0.24</v>
      </c>
      <c r="P16" s="16">
        <v>0.51</v>
      </c>
      <c r="Q16" s="16">
        <v>0</v>
      </c>
      <c r="R16" s="16">
        <v>0.23</v>
      </c>
      <c r="S16" s="16">
        <v>0.3</v>
      </c>
      <c r="T16" s="16">
        <v>0.24</v>
      </c>
      <c r="U16" s="16">
        <v>0.28000000000000003</v>
      </c>
      <c r="V16" s="16">
        <v>0</v>
      </c>
      <c r="W16" s="16">
        <v>0</v>
      </c>
      <c r="X16" s="16">
        <v>0.46</v>
      </c>
      <c r="Y16" s="16">
        <v>0.52</v>
      </c>
      <c r="Z16" s="18">
        <v>0.19</v>
      </c>
      <c r="AA16" s="17">
        <v>0.23</v>
      </c>
      <c r="AB16" s="16">
        <v>0.28999999999999998</v>
      </c>
      <c r="AC16" s="16">
        <v>0.37</v>
      </c>
      <c r="AD16" s="16">
        <v>0.39</v>
      </c>
      <c r="AE16" s="16">
        <v>0.22</v>
      </c>
      <c r="AF16" s="18">
        <v>0</v>
      </c>
      <c r="AG16" s="17">
        <v>0.21</v>
      </c>
      <c r="AH16" s="16">
        <v>0.39</v>
      </c>
      <c r="AI16" s="16">
        <v>0.17</v>
      </c>
      <c r="AJ16" s="16">
        <v>0.34</v>
      </c>
      <c r="AK16" s="16">
        <v>0.35</v>
      </c>
      <c r="AL16" s="18">
        <v>0.43</v>
      </c>
      <c r="AM16" s="17">
        <v>0.26</v>
      </c>
      <c r="AN16" s="18">
        <v>0</v>
      </c>
    </row>
    <row r="17" spans="1:40" ht="15" customHeight="1" x14ac:dyDescent="0.3">
      <c r="A17" s="2" t="s">
        <v>329</v>
      </c>
      <c r="B17" s="9" t="s">
        <v>940</v>
      </c>
      <c r="C17" s="13">
        <v>4</v>
      </c>
      <c r="D17" s="14">
        <v>2</v>
      </c>
      <c r="E17" s="15">
        <v>3</v>
      </c>
      <c r="F17" s="14">
        <v>0</v>
      </c>
      <c r="G17" s="13">
        <v>2</v>
      </c>
      <c r="H17" s="13">
        <v>1</v>
      </c>
      <c r="I17" s="13">
        <v>1</v>
      </c>
      <c r="J17" s="13">
        <v>0</v>
      </c>
      <c r="K17" s="13">
        <v>1</v>
      </c>
      <c r="L17" s="13">
        <v>2</v>
      </c>
      <c r="M17" s="13">
        <v>2</v>
      </c>
      <c r="N17" s="15">
        <v>1</v>
      </c>
      <c r="O17" s="14">
        <v>4</v>
      </c>
      <c r="P17" s="13">
        <v>0</v>
      </c>
      <c r="Q17" s="13">
        <v>1</v>
      </c>
      <c r="R17" s="13">
        <v>1</v>
      </c>
      <c r="S17" s="13">
        <v>0</v>
      </c>
      <c r="T17" s="13">
        <v>0</v>
      </c>
      <c r="U17" s="13">
        <v>1</v>
      </c>
      <c r="V17" s="13">
        <v>0</v>
      </c>
      <c r="W17" s="13">
        <v>0</v>
      </c>
      <c r="X17" s="13">
        <v>0</v>
      </c>
      <c r="Y17" s="13">
        <v>0</v>
      </c>
      <c r="Z17" s="15">
        <v>2</v>
      </c>
      <c r="AA17" s="14">
        <v>2</v>
      </c>
      <c r="AB17" s="13">
        <v>2</v>
      </c>
      <c r="AC17" s="13">
        <v>0</v>
      </c>
      <c r="AD17" s="13">
        <v>1</v>
      </c>
      <c r="AE17" s="13">
        <v>2</v>
      </c>
      <c r="AF17" s="15">
        <v>0</v>
      </c>
      <c r="AG17" s="14">
        <v>3</v>
      </c>
      <c r="AH17" s="13">
        <v>2</v>
      </c>
      <c r="AI17" s="13">
        <v>3</v>
      </c>
      <c r="AJ17" s="13">
        <v>0</v>
      </c>
      <c r="AK17" s="13">
        <v>0</v>
      </c>
      <c r="AL17" s="15">
        <v>2</v>
      </c>
      <c r="AM17" s="14">
        <v>4</v>
      </c>
      <c r="AN17" s="15">
        <v>0</v>
      </c>
    </row>
    <row r="18" spans="1:40" ht="15" customHeight="1" x14ac:dyDescent="0.3">
      <c r="A18" s="2" t="s">
        <v>329</v>
      </c>
      <c r="B18" s="9"/>
      <c r="C18" s="16">
        <v>7.0000000000000007E-2</v>
      </c>
      <c r="D18" s="17">
        <v>0.05</v>
      </c>
      <c r="E18" s="18">
        <v>0.1</v>
      </c>
      <c r="F18" s="17">
        <v>0</v>
      </c>
      <c r="G18" s="16">
        <v>0.06</v>
      </c>
      <c r="H18" s="16">
        <v>0.08</v>
      </c>
      <c r="I18" s="16">
        <v>0.12</v>
      </c>
      <c r="J18" s="16">
        <v>0</v>
      </c>
      <c r="K18" s="16">
        <v>0.17</v>
      </c>
      <c r="L18" s="16">
        <v>0.05</v>
      </c>
      <c r="M18" s="16">
        <v>0.1</v>
      </c>
      <c r="N18" s="18">
        <v>0.08</v>
      </c>
      <c r="O18" s="17">
        <v>0.08</v>
      </c>
      <c r="P18" s="16">
        <v>0</v>
      </c>
      <c r="Q18" s="16">
        <v>0.15</v>
      </c>
      <c r="R18" s="16">
        <v>0.19</v>
      </c>
      <c r="S18" s="16">
        <v>0</v>
      </c>
      <c r="T18" s="16">
        <v>0</v>
      </c>
      <c r="U18" s="16">
        <v>0.09</v>
      </c>
      <c r="V18" s="16">
        <v>0</v>
      </c>
      <c r="W18" s="16">
        <v>0</v>
      </c>
      <c r="X18" s="16">
        <v>0</v>
      </c>
      <c r="Y18" s="16">
        <v>0</v>
      </c>
      <c r="Z18" s="18">
        <v>0.08</v>
      </c>
      <c r="AA18" s="17">
        <v>0.06</v>
      </c>
      <c r="AB18" s="16">
        <v>7.0000000000000007E-2</v>
      </c>
      <c r="AC18" s="16">
        <v>0</v>
      </c>
      <c r="AD18" s="16">
        <v>7.0000000000000007E-2</v>
      </c>
      <c r="AE18" s="16">
        <v>0.1</v>
      </c>
      <c r="AF18" s="18">
        <v>0</v>
      </c>
      <c r="AG18" s="17">
        <v>0.06</v>
      </c>
      <c r="AH18" s="16">
        <v>0.1</v>
      </c>
      <c r="AI18" s="16">
        <v>0.08</v>
      </c>
      <c r="AJ18" s="16">
        <v>0</v>
      </c>
      <c r="AK18" s="16">
        <v>0</v>
      </c>
      <c r="AL18" s="18">
        <v>0.2</v>
      </c>
      <c r="AM18" s="17">
        <v>7.0000000000000007E-2</v>
      </c>
      <c r="AN18" s="18">
        <v>0</v>
      </c>
    </row>
    <row r="19" spans="1:40" ht="15" customHeight="1" x14ac:dyDescent="0.3">
      <c r="A19" s="2" t="s">
        <v>329</v>
      </c>
      <c r="B19" s="9" t="s">
        <v>950</v>
      </c>
      <c r="C19" s="13">
        <v>2</v>
      </c>
      <c r="D19" s="14">
        <v>2</v>
      </c>
      <c r="E19" s="15">
        <v>0</v>
      </c>
      <c r="F19" s="14">
        <v>0</v>
      </c>
      <c r="G19" s="13">
        <v>2</v>
      </c>
      <c r="H19" s="13">
        <v>0</v>
      </c>
      <c r="I19" s="13">
        <v>0</v>
      </c>
      <c r="J19" s="13">
        <v>0</v>
      </c>
      <c r="K19" s="13">
        <v>0</v>
      </c>
      <c r="L19" s="13">
        <v>2</v>
      </c>
      <c r="M19" s="13">
        <v>0</v>
      </c>
      <c r="N19" s="15">
        <v>0</v>
      </c>
      <c r="O19" s="14">
        <v>2</v>
      </c>
      <c r="P19" s="13">
        <v>0</v>
      </c>
      <c r="Q19" s="13">
        <v>0</v>
      </c>
      <c r="R19" s="13">
        <v>0</v>
      </c>
      <c r="S19" s="13">
        <v>0</v>
      </c>
      <c r="T19" s="13">
        <v>0</v>
      </c>
      <c r="U19" s="13">
        <v>1</v>
      </c>
      <c r="V19" s="13">
        <v>0</v>
      </c>
      <c r="W19" s="13">
        <v>0</v>
      </c>
      <c r="X19" s="13">
        <v>0</v>
      </c>
      <c r="Y19" s="13">
        <v>0</v>
      </c>
      <c r="Z19" s="15">
        <v>1</v>
      </c>
      <c r="AA19" s="14">
        <v>1</v>
      </c>
      <c r="AB19" s="13">
        <v>1</v>
      </c>
      <c r="AC19" s="13">
        <v>0</v>
      </c>
      <c r="AD19" s="13">
        <v>0</v>
      </c>
      <c r="AE19" s="13">
        <v>1</v>
      </c>
      <c r="AF19" s="15">
        <v>0</v>
      </c>
      <c r="AG19" s="14">
        <v>0</v>
      </c>
      <c r="AH19" s="13">
        <v>2</v>
      </c>
      <c r="AI19" s="13">
        <v>0</v>
      </c>
      <c r="AJ19" s="13">
        <v>0</v>
      </c>
      <c r="AK19" s="13">
        <v>1</v>
      </c>
      <c r="AL19" s="15">
        <v>1</v>
      </c>
      <c r="AM19" s="14">
        <v>2</v>
      </c>
      <c r="AN19" s="15">
        <v>0</v>
      </c>
    </row>
    <row r="20" spans="1:40" ht="15" customHeight="1" x14ac:dyDescent="0.3">
      <c r="A20" s="2" t="s">
        <v>329</v>
      </c>
      <c r="B20" s="9"/>
      <c r="C20" s="16">
        <v>0.03</v>
      </c>
      <c r="D20" s="17">
        <v>0.05</v>
      </c>
      <c r="E20" s="18">
        <v>0</v>
      </c>
      <c r="F20" s="17">
        <v>0</v>
      </c>
      <c r="G20" s="16">
        <v>0.08</v>
      </c>
      <c r="H20" s="16">
        <v>0</v>
      </c>
      <c r="I20" s="16">
        <v>0</v>
      </c>
      <c r="J20" s="16">
        <v>0</v>
      </c>
      <c r="K20" s="16">
        <v>0</v>
      </c>
      <c r="L20" s="16">
        <v>0.06</v>
      </c>
      <c r="M20" s="16">
        <v>0</v>
      </c>
      <c r="N20" s="18">
        <v>0</v>
      </c>
      <c r="O20" s="17">
        <v>0.04</v>
      </c>
      <c r="P20" s="16">
        <v>0</v>
      </c>
      <c r="Q20" s="16">
        <v>0</v>
      </c>
      <c r="R20" s="16">
        <v>0</v>
      </c>
      <c r="S20" s="16">
        <v>0</v>
      </c>
      <c r="T20" s="16">
        <v>0</v>
      </c>
      <c r="U20" s="16">
        <v>0.09</v>
      </c>
      <c r="V20" s="16">
        <v>0</v>
      </c>
      <c r="W20" s="16">
        <v>0</v>
      </c>
      <c r="X20" s="16">
        <v>0</v>
      </c>
      <c r="Y20" s="16">
        <v>0</v>
      </c>
      <c r="Z20" s="18">
        <v>0.04</v>
      </c>
      <c r="AA20" s="17">
        <v>0.03</v>
      </c>
      <c r="AB20" s="16">
        <v>0.03</v>
      </c>
      <c r="AC20" s="16">
        <v>0</v>
      </c>
      <c r="AD20" s="16">
        <v>0</v>
      </c>
      <c r="AE20" s="16">
        <v>0.06</v>
      </c>
      <c r="AF20" s="18">
        <v>0</v>
      </c>
      <c r="AG20" s="17">
        <v>0</v>
      </c>
      <c r="AH20" s="16">
        <v>0.12</v>
      </c>
      <c r="AI20" s="16">
        <v>0</v>
      </c>
      <c r="AJ20" s="16">
        <v>0</v>
      </c>
      <c r="AK20" s="16">
        <v>0.1</v>
      </c>
      <c r="AL20" s="18">
        <v>0.13</v>
      </c>
      <c r="AM20" s="17">
        <v>0.03</v>
      </c>
      <c r="AN20" s="18">
        <v>0</v>
      </c>
    </row>
    <row r="21" spans="1:40" ht="15" customHeight="1" x14ac:dyDescent="0.3">
      <c r="A21" s="2" t="s">
        <v>329</v>
      </c>
      <c r="B21" s="9" t="s">
        <v>774</v>
      </c>
      <c r="C21" s="13">
        <v>1</v>
      </c>
      <c r="D21" s="14">
        <v>1</v>
      </c>
      <c r="E21" s="15">
        <v>0</v>
      </c>
      <c r="F21" s="14">
        <v>0</v>
      </c>
      <c r="G21" s="13">
        <v>0</v>
      </c>
      <c r="H21" s="13">
        <v>0</v>
      </c>
      <c r="I21" s="13">
        <v>0</v>
      </c>
      <c r="J21" s="13">
        <v>1</v>
      </c>
      <c r="K21" s="13">
        <v>0</v>
      </c>
      <c r="L21" s="13">
        <v>0</v>
      </c>
      <c r="M21" s="13">
        <v>0</v>
      </c>
      <c r="N21" s="15">
        <v>1</v>
      </c>
      <c r="O21" s="14">
        <v>1</v>
      </c>
      <c r="P21" s="13">
        <v>0</v>
      </c>
      <c r="Q21" s="13">
        <v>0</v>
      </c>
      <c r="R21" s="13">
        <v>0</v>
      </c>
      <c r="S21" s="13">
        <v>0</v>
      </c>
      <c r="T21" s="13">
        <v>0</v>
      </c>
      <c r="U21" s="13">
        <v>0</v>
      </c>
      <c r="V21" s="13">
        <v>0</v>
      </c>
      <c r="W21" s="13">
        <v>0</v>
      </c>
      <c r="X21" s="13">
        <v>1</v>
      </c>
      <c r="Y21" s="13">
        <v>0</v>
      </c>
      <c r="Z21" s="15">
        <v>0</v>
      </c>
      <c r="AA21" s="14">
        <v>1</v>
      </c>
      <c r="AB21" s="13">
        <v>0</v>
      </c>
      <c r="AC21" s="13">
        <v>0</v>
      </c>
      <c r="AD21" s="13">
        <v>0</v>
      </c>
      <c r="AE21" s="13">
        <v>0</v>
      </c>
      <c r="AF21" s="15">
        <v>0</v>
      </c>
      <c r="AG21" s="14">
        <v>1</v>
      </c>
      <c r="AH21" s="13">
        <v>0</v>
      </c>
      <c r="AI21" s="13">
        <v>1</v>
      </c>
      <c r="AJ21" s="13">
        <v>0</v>
      </c>
      <c r="AK21" s="13">
        <v>0</v>
      </c>
      <c r="AL21" s="15">
        <v>0</v>
      </c>
      <c r="AM21" s="14">
        <v>1</v>
      </c>
      <c r="AN21" s="15">
        <v>0</v>
      </c>
    </row>
    <row r="22" spans="1:40" ht="15" customHeight="1" x14ac:dyDescent="0.3">
      <c r="A22" s="2" t="s">
        <v>329</v>
      </c>
      <c r="B22" s="9"/>
      <c r="C22" s="16">
        <v>0.01</v>
      </c>
      <c r="D22" s="17">
        <v>0.02</v>
      </c>
      <c r="E22" s="18">
        <v>0</v>
      </c>
      <c r="F22" s="17">
        <v>0</v>
      </c>
      <c r="G22" s="16">
        <v>0</v>
      </c>
      <c r="H22" s="16">
        <v>0</v>
      </c>
      <c r="I22" s="16">
        <v>0</v>
      </c>
      <c r="J22" s="16">
        <v>0.13</v>
      </c>
      <c r="K22" s="16">
        <v>0</v>
      </c>
      <c r="L22" s="16">
        <v>0</v>
      </c>
      <c r="M22" s="16">
        <v>0</v>
      </c>
      <c r="N22" s="18">
        <v>7.0000000000000007E-2</v>
      </c>
      <c r="O22" s="17">
        <v>0.02</v>
      </c>
      <c r="P22" s="16">
        <v>0</v>
      </c>
      <c r="Q22" s="16">
        <v>0</v>
      </c>
      <c r="R22" s="16">
        <v>0</v>
      </c>
      <c r="S22" s="16">
        <v>0</v>
      </c>
      <c r="T22" s="16">
        <v>0</v>
      </c>
      <c r="U22" s="16">
        <v>0</v>
      </c>
      <c r="V22" s="16">
        <v>0</v>
      </c>
      <c r="W22" s="16">
        <v>0</v>
      </c>
      <c r="X22" s="16">
        <v>0.18</v>
      </c>
      <c r="Y22" s="16">
        <v>0</v>
      </c>
      <c r="Z22" s="18">
        <v>0</v>
      </c>
      <c r="AA22" s="17">
        <v>0.03</v>
      </c>
      <c r="AB22" s="16">
        <v>0</v>
      </c>
      <c r="AC22" s="16">
        <v>0</v>
      </c>
      <c r="AD22" s="16">
        <v>0</v>
      </c>
      <c r="AE22" s="16">
        <v>0</v>
      </c>
      <c r="AF22" s="18">
        <v>0</v>
      </c>
      <c r="AG22" s="17">
        <v>0.02</v>
      </c>
      <c r="AH22" s="16">
        <v>0</v>
      </c>
      <c r="AI22" s="16">
        <v>0.02</v>
      </c>
      <c r="AJ22" s="16">
        <v>0</v>
      </c>
      <c r="AK22" s="16">
        <v>0</v>
      </c>
      <c r="AL22" s="18">
        <v>0</v>
      </c>
      <c r="AM22" s="17">
        <v>0.01</v>
      </c>
      <c r="AN22" s="18">
        <v>0</v>
      </c>
    </row>
    <row r="23" spans="1:40" ht="15" customHeight="1" x14ac:dyDescent="0.3">
      <c r="A23" s="2" t="s">
        <v>329</v>
      </c>
      <c r="B23" s="9" t="s">
        <v>960</v>
      </c>
      <c r="C23" s="13">
        <v>41</v>
      </c>
      <c r="D23" s="14">
        <v>24</v>
      </c>
      <c r="E23" s="15">
        <v>17</v>
      </c>
      <c r="F23" s="14">
        <v>6</v>
      </c>
      <c r="G23" s="13">
        <v>17</v>
      </c>
      <c r="H23" s="13">
        <v>8</v>
      </c>
      <c r="I23" s="13">
        <v>3</v>
      </c>
      <c r="J23" s="13">
        <v>4</v>
      </c>
      <c r="K23" s="13">
        <v>3</v>
      </c>
      <c r="L23" s="13">
        <v>23</v>
      </c>
      <c r="M23" s="13">
        <v>11</v>
      </c>
      <c r="N23" s="15">
        <v>7</v>
      </c>
      <c r="O23" s="14">
        <v>34</v>
      </c>
      <c r="P23" s="13">
        <v>2</v>
      </c>
      <c r="Q23" s="13">
        <v>4</v>
      </c>
      <c r="R23" s="13">
        <v>2</v>
      </c>
      <c r="S23" s="13">
        <v>2</v>
      </c>
      <c r="T23" s="13">
        <v>5</v>
      </c>
      <c r="U23" s="13">
        <v>5</v>
      </c>
      <c r="V23" s="13">
        <v>0</v>
      </c>
      <c r="W23" s="13">
        <v>0</v>
      </c>
      <c r="X23" s="13">
        <v>2</v>
      </c>
      <c r="Y23" s="13">
        <v>2</v>
      </c>
      <c r="Z23" s="15">
        <v>17</v>
      </c>
      <c r="AA23" s="14">
        <v>21</v>
      </c>
      <c r="AB23" s="13">
        <v>21</v>
      </c>
      <c r="AC23" s="13">
        <v>3</v>
      </c>
      <c r="AD23" s="13">
        <v>6</v>
      </c>
      <c r="AE23" s="13">
        <v>9</v>
      </c>
      <c r="AF23" s="15">
        <v>2</v>
      </c>
      <c r="AG23" s="14">
        <v>35</v>
      </c>
      <c r="AH23" s="13">
        <v>7</v>
      </c>
      <c r="AI23" s="13">
        <v>27</v>
      </c>
      <c r="AJ23" s="13">
        <v>8</v>
      </c>
      <c r="AK23" s="13">
        <v>5</v>
      </c>
      <c r="AL23" s="15">
        <v>2</v>
      </c>
      <c r="AM23" s="14">
        <v>41</v>
      </c>
      <c r="AN23" s="15">
        <v>0</v>
      </c>
    </row>
    <row r="24" spans="1:40" ht="15" customHeight="1" x14ac:dyDescent="0.3">
      <c r="A24" s="2" t="s">
        <v>329</v>
      </c>
      <c r="B24" s="9"/>
      <c r="C24" s="16">
        <v>0.63</v>
      </c>
      <c r="D24" s="17">
        <v>0.6</v>
      </c>
      <c r="E24" s="18">
        <v>0.69</v>
      </c>
      <c r="F24" s="17">
        <v>0.69</v>
      </c>
      <c r="G24" s="16">
        <v>0.68</v>
      </c>
      <c r="H24" s="16">
        <v>0.7</v>
      </c>
      <c r="I24" s="16">
        <v>0.42</v>
      </c>
      <c r="J24" s="16">
        <v>0.59</v>
      </c>
      <c r="K24" s="16">
        <v>0.49</v>
      </c>
      <c r="L24" s="16">
        <v>0.68</v>
      </c>
      <c r="M24" s="16">
        <v>0.6</v>
      </c>
      <c r="N24" s="18">
        <v>0.54</v>
      </c>
      <c r="O24" s="17">
        <v>0.62</v>
      </c>
      <c r="P24" s="16">
        <v>0.49</v>
      </c>
      <c r="Q24" s="16">
        <v>0.85</v>
      </c>
      <c r="R24" s="16">
        <v>0.57999999999999996</v>
      </c>
      <c r="S24" s="16">
        <v>0.7</v>
      </c>
      <c r="T24" s="16">
        <v>0.76</v>
      </c>
      <c r="U24" s="16">
        <v>0.55000000000000004</v>
      </c>
      <c r="V24" s="16">
        <v>0</v>
      </c>
      <c r="W24" s="16">
        <v>0</v>
      </c>
      <c r="X24" s="16">
        <v>0.36</v>
      </c>
      <c r="Y24" s="16">
        <v>0.48</v>
      </c>
      <c r="Z24" s="18">
        <v>0.68</v>
      </c>
      <c r="AA24" s="17">
        <v>0.65</v>
      </c>
      <c r="AB24" s="16">
        <v>0.62</v>
      </c>
      <c r="AC24" s="16">
        <v>0.63</v>
      </c>
      <c r="AD24" s="16">
        <v>0.54</v>
      </c>
      <c r="AE24" s="16">
        <v>0.62</v>
      </c>
      <c r="AF24" s="18">
        <v>1</v>
      </c>
      <c r="AG24" s="17">
        <v>0.71</v>
      </c>
      <c r="AH24" s="16">
        <v>0.4</v>
      </c>
      <c r="AI24" s="16">
        <v>0.73</v>
      </c>
      <c r="AJ24" s="16">
        <v>0.66</v>
      </c>
      <c r="AK24" s="16">
        <v>0.55000000000000004</v>
      </c>
      <c r="AL24" s="18">
        <v>0.24</v>
      </c>
      <c r="AM24" s="17">
        <v>0.63</v>
      </c>
      <c r="AN24" s="18">
        <v>0</v>
      </c>
    </row>
    <row r="25" spans="1:40" ht="15" customHeight="1" x14ac:dyDescent="0.3">
      <c r="A25" s="2" t="s">
        <v>329</v>
      </c>
      <c r="B25" s="9" t="s">
        <v>970</v>
      </c>
      <c r="C25" s="13">
        <v>6</v>
      </c>
      <c r="D25" s="14">
        <v>4</v>
      </c>
      <c r="E25" s="15">
        <v>3</v>
      </c>
      <c r="F25" s="14">
        <v>0</v>
      </c>
      <c r="G25" s="13">
        <v>4</v>
      </c>
      <c r="H25" s="13">
        <v>1</v>
      </c>
      <c r="I25" s="13">
        <v>1</v>
      </c>
      <c r="J25" s="13">
        <v>0</v>
      </c>
      <c r="K25" s="13">
        <v>1</v>
      </c>
      <c r="L25" s="13">
        <v>4</v>
      </c>
      <c r="M25" s="13">
        <v>2</v>
      </c>
      <c r="N25" s="15">
        <v>1</v>
      </c>
      <c r="O25" s="14">
        <v>6</v>
      </c>
      <c r="P25" s="13">
        <v>0</v>
      </c>
      <c r="Q25" s="13">
        <v>1</v>
      </c>
      <c r="R25" s="13">
        <v>1</v>
      </c>
      <c r="S25" s="13">
        <v>0</v>
      </c>
      <c r="T25" s="13">
        <v>0</v>
      </c>
      <c r="U25" s="13">
        <v>2</v>
      </c>
      <c r="V25" s="13">
        <v>0</v>
      </c>
      <c r="W25" s="13">
        <v>0</v>
      </c>
      <c r="X25" s="13">
        <v>0</v>
      </c>
      <c r="Y25" s="13">
        <v>0</v>
      </c>
      <c r="Z25" s="15">
        <v>3</v>
      </c>
      <c r="AA25" s="14">
        <v>3</v>
      </c>
      <c r="AB25" s="13">
        <v>3</v>
      </c>
      <c r="AC25" s="13">
        <v>0</v>
      </c>
      <c r="AD25" s="13">
        <v>1</v>
      </c>
      <c r="AE25" s="13">
        <v>2</v>
      </c>
      <c r="AF25" s="15">
        <v>0</v>
      </c>
      <c r="AG25" s="14">
        <v>3</v>
      </c>
      <c r="AH25" s="13">
        <v>4</v>
      </c>
      <c r="AI25" s="13">
        <v>3</v>
      </c>
      <c r="AJ25" s="13">
        <v>0</v>
      </c>
      <c r="AK25" s="13">
        <v>1</v>
      </c>
      <c r="AL25" s="15">
        <v>3</v>
      </c>
      <c r="AM25" s="14">
        <v>6</v>
      </c>
      <c r="AN25" s="15">
        <v>0</v>
      </c>
    </row>
    <row r="26" spans="1:40" ht="15" customHeight="1" x14ac:dyDescent="0.3">
      <c r="A26" s="2" t="s">
        <v>329</v>
      </c>
      <c r="B26" s="9"/>
      <c r="C26" s="25">
        <v>0.1</v>
      </c>
      <c r="D26" s="26">
        <v>0.09</v>
      </c>
      <c r="E26" s="27">
        <v>0.1</v>
      </c>
      <c r="F26" s="26">
        <v>0</v>
      </c>
      <c r="G26" s="25">
        <v>0.14000000000000001</v>
      </c>
      <c r="H26" s="25">
        <v>0.08</v>
      </c>
      <c r="I26" s="25">
        <v>0.12</v>
      </c>
      <c r="J26" s="25">
        <v>0</v>
      </c>
      <c r="K26" s="25">
        <v>0.17</v>
      </c>
      <c r="L26" s="25">
        <v>0.11</v>
      </c>
      <c r="M26" s="25">
        <v>0.1</v>
      </c>
      <c r="N26" s="27">
        <v>0.08</v>
      </c>
      <c r="O26" s="26">
        <v>0.12</v>
      </c>
      <c r="P26" s="25">
        <v>0</v>
      </c>
      <c r="Q26" s="25">
        <v>0.15</v>
      </c>
      <c r="R26" s="25">
        <v>0.19</v>
      </c>
      <c r="S26" s="25">
        <v>0</v>
      </c>
      <c r="T26" s="25">
        <v>0</v>
      </c>
      <c r="U26" s="25">
        <v>0.18</v>
      </c>
      <c r="V26" s="25">
        <v>0</v>
      </c>
      <c r="W26" s="25">
        <v>0</v>
      </c>
      <c r="X26" s="25">
        <v>0</v>
      </c>
      <c r="Y26" s="25">
        <v>0</v>
      </c>
      <c r="Z26" s="27">
        <v>0.13</v>
      </c>
      <c r="AA26" s="26">
        <v>0.1</v>
      </c>
      <c r="AB26" s="25">
        <v>0.1</v>
      </c>
      <c r="AC26" s="25">
        <v>0</v>
      </c>
      <c r="AD26" s="25">
        <v>7.0000000000000007E-2</v>
      </c>
      <c r="AE26" s="25">
        <v>0.16</v>
      </c>
      <c r="AF26" s="27">
        <v>0</v>
      </c>
      <c r="AG26" s="26">
        <v>0.06</v>
      </c>
      <c r="AH26" s="25">
        <v>0.21</v>
      </c>
      <c r="AI26" s="25">
        <v>0.08</v>
      </c>
      <c r="AJ26" s="25">
        <v>0</v>
      </c>
      <c r="AK26" s="25">
        <v>0.1</v>
      </c>
      <c r="AL26" s="27">
        <v>0.33</v>
      </c>
      <c r="AM26" s="26">
        <v>0.1</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9700-000000000000}"/>
  </hyperlinks>
  <pageMargins left="0.7" right="0.7" top="0.75" bottom="0.75" header="0.3" footer="0.3"/>
  <headerFooter>
    <oddHeader>&amp;L&amp;"Aptos"&amp;12&amp;K000000 Classification: CONFIDENTIAL&amp;1#_x000D_</oddHeader>
  </headerFooter>
</worksheet>
</file>

<file path=xl/worksheets/sheet1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800-000000000000}">
  <dimension ref="A1:AN33"/>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1570</v>
      </c>
    </row>
    <row r="4" spans="1:40" x14ac:dyDescent="0.3">
      <c r="A4" s="2" t="s">
        <v>329</v>
      </c>
      <c r="B4" s="2" t="s">
        <v>1571</v>
      </c>
    </row>
    <row r="5" spans="1:40" x14ac:dyDescent="0.3">
      <c r="A5" s="2" t="s">
        <v>329</v>
      </c>
      <c r="B5" s="2" t="s">
        <v>57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463</v>
      </c>
      <c r="F8" s="10" t="s">
        <v>462</v>
      </c>
      <c r="G8" s="12" t="s">
        <v>463</v>
      </c>
      <c r="H8" s="12" t="s">
        <v>464</v>
      </c>
      <c r="I8" s="12" t="s">
        <v>465</v>
      </c>
      <c r="J8" s="12" t="s">
        <v>466</v>
      </c>
      <c r="K8" s="12" t="s">
        <v>390</v>
      </c>
      <c r="L8" s="12" t="s">
        <v>467</v>
      </c>
      <c r="M8" s="12" t="s">
        <v>386</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379</v>
      </c>
      <c r="AJ8" s="12" t="s">
        <v>465</v>
      </c>
      <c r="AK8" s="12" t="s">
        <v>466</v>
      </c>
      <c r="AL8" s="11" t="s">
        <v>390</v>
      </c>
      <c r="AM8" s="10" t="s">
        <v>377</v>
      </c>
      <c r="AN8" s="11" t="s">
        <v>463</v>
      </c>
    </row>
    <row r="9" spans="1:40" ht="15" customHeight="1" x14ac:dyDescent="0.3">
      <c r="A9" s="2" t="s">
        <v>329</v>
      </c>
      <c r="B9" s="9" t="s">
        <v>391</v>
      </c>
      <c r="C9" s="13">
        <v>244</v>
      </c>
      <c r="D9" s="14">
        <v>167</v>
      </c>
      <c r="E9" s="15">
        <v>76</v>
      </c>
      <c r="F9" s="14">
        <v>11</v>
      </c>
      <c r="G9" s="13">
        <v>28</v>
      </c>
      <c r="H9" s="13">
        <v>30</v>
      </c>
      <c r="I9" s="13">
        <v>48</v>
      </c>
      <c r="J9" s="13">
        <v>43</v>
      </c>
      <c r="K9" s="13">
        <v>84</v>
      </c>
      <c r="L9" s="13">
        <v>39</v>
      </c>
      <c r="M9" s="13">
        <v>78</v>
      </c>
      <c r="N9" s="15">
        <v>127</v>
      </c>
      <c r="O9" s="14">
        <v>158</v>
      </c>
      <c r="P9" s="13">
        <v>42</v>
      </c>
      <c r="Q9" s="13">
        <v>18</v>
      </c>
      <c r="R9" s="13">
        <v>7</v>
      </c>
      <c r="S9" s="13">
        <v>17</v>
      </c>
      <c r="T9" s="13">
        <v>44</v>
      </c>
      <c r="U9" s="13">
        <v>21</v>
      </c>
      <c r="V9" s="13">
        <v>0</v>
      </c>
      <c r="W9" s="13">
        <v>8</v>
      </c>
      <c r="X9" s="13">
        <v>23</v>
      </c>
      <c r="Y9" s="13">
        <v>21</v>
      </c>
      <c r="Z9" s="15">
        <v>43</v>
      </c>
      <c r="AA9" s="14">
        <v>209</v>
      </c>
      <c r="AB9" s="13">
        <v>34</v>
      </c>
      <c r="AC9" s="13">
        <v>6</v>
      </c>
      <c r="AD9" s="13">
        <v>14</v>
      </c>
      <c r="AE9" s="13">
        <v>14</v>
      </c>
      <c r="AF9" s="15">
        <v>0</v>
      </c>
      <c r="AG9" s="14">
        <v>189</v>
      </c>
      <c r="AH9" s="13">
        <v>55</v>
      </c>
      <c r="AI9" s="13">
        <v>114</v>
      </c>
      <c r="AJ9" s="13">
        <v>75</v>
      </c>
      <c r="AK9" s="13">
        <v>25</v>
      </c>
      <c r="AL9" s="15">
        <v>30</v>
      </c>
      <c r="AM9" s="14">
        <v>244</v>
      </c>
      <c r="AN9" s="15">
        <v>0</v>
      </c>
    </row>
    <row r="10" spans="1:40" ht="15" customHeight="1" x14ac:dyDescent="0.3">
      <c r="A10" s="2" t="s">
        <v>329</v>
      </c>
      <c r="B10" s="9" t="s">
        <v>338</v>
      </c>
      <c r="C10" s="13">
        <v>236</v>
      </c>
      <c r="D10" s="14">
        <v>163</v>
      </c>
      <c r="E10" s="15">
        <v>73</v>
      </c>
      <c r="F10" s="14">
        <v>11</v>
      </c>
      <c r="G10" s="13">
        <v>25</v>
      </c>
      <c r="H10" s="13">
        <v>28</v>
      </c>
      <c r="I10" s="13">
        <v>46</v>
      </c>
      <c r="J10" s="13">
        <v>43</v>
      </c>
      <c r="K10" s="13">
        <v>82</v>
      </c>
      <c r="L10" s="13">
        <v>36</v>
      </c>
      <c r="M10" s="13">
        <v>74</v>
      </c>
      <c r="N10" s="15">
        <v>126</v>
      </c>
      <c r="O10" s="14">
        <v>153</v>
      </c>
      <c r="P10" s="13">
        <v>41</v>
      </c>
      <c r="Q10" s="13">
        <v>16</v>
      </c>
      <c r="R10" s="13">
        <v>6</v>
      </c>
      <c r="S10" s="13">
        <v>17</v>
      </c>
      <c r="T10" s="13">
        <v>42</v>
      </c>
      <c r="U10" s="13">
        <v>19</v>
      </c>
      <c r="V10" s="13">
        <v>0</v>
      </c>
      <c r="W10" s="13">
        <v>7</v>
      </c>
      <c r="X10" s="13">
        <v>24</v>
      </c>
      <c r="Y10" s="13">
        <v>19</v>
      </c>
      <c r="Z10" s="15">
        <v>46</v>
      </c>
      <c r="AA10" s="14">
        <v>204</v>
      </c>
      <c r="AB10" s="13">
        <v>32</v>
      </c>
      <c r="AC10" s="13">
        <v>5</v>
      </c>
      <c r="AD10" s="13">
        <v>15</v>
      </c>
      <c r="AE10" s="13">
        <v>12</v>
      </c>
      <c r="AF10" s="15">
        <v>0</v>
      </c>
      <c r="AG10" s="14">
        <v>184</v>
      </c>
      <c r="AH10" s="13">
        <v>52</v>
      </c>
      <c r="AI10" s="13">
        <v>102</v>
      </c>
      <c r="AJ10" s="13">
        <v>82</v>
      </c>
      <c r="AK10" s="13">
        <v>25</v>
      </c>
      <c r="AL10" s="15">
        <v>27</v>
      </c>
      <c r="AM10" s="14">
        <v>236</v>
      </c>
      <c r="AN10" s="15">
        <v>0</v>
      </c>
    </row>
    <row r="11" spans="1:40" ht="15" customHeight="1" x14ac:dyDescent="0.3">
      <c r="A11" s="2" t="s">
        <v>329</v>
      </c>
      <c r="B11" s="9" t="s">
        <v>909</v>
      </c>
      <c r="C11" s="13">
        <v>57</v>
      </c>
      <c r="D11" s="14">
        <v>44</v>
      </c>
      <c r="E11" s="15">
        <v>13</v>
      </c>
      <c r="F11" s="14">
        <v>2</v>
      </c>
      <c r="G11" s="13">
        <v>9</v>
      </c>
      <c r="H11" s="13">
        <v>10</v>
      </c>
      <c r="I11" s="13">
        <v>11</v>
      </c>
      <c r="J11" s="13">
        <v>5</v>
      </c>
      <c r="K11" s="13">
        <v>20</v>
      </c>
      <c r="L11" s="13">
        <v>11</v>
      </c>
      <c r="M11" s="13">
        <v>21</v>
      </c>
      <c r="N11" s="15">
        <v>25</v>
      </c>
      <c r="O11" s="14">
        <v>40</v>
      </c>
      <c r="P11" s="13">
        <v>12</v>
      </c>
      <c r="Q11" s="13">
        <v>6</v>
      </c>
      <c r="R11" s="13">
        <v>1</v>
      </c>
      <c r="S11" s="13">
        <v>3</v>
      </c>
      <c r="T11" s="13">
        <v>6</v>
      </c>
      <c r="U11" s="13">
        <v>4</v>
      </c>
      <c r="V11" s="13">
        <v>0</v>
      </c>
      <c r="W11" s="13">
        <v>2</v>
      </c>
      <c r="X11" s="13">
        <v>6</v>
      </c>
      <c r="Y11" s="13">
        <v>2</v>
      </c>
      <c r="Z11" s="15">
        <v>15</v>
      </c>
      <c r="AA11" s="14">
        <v>46</v>
      </c>
      <c r="AB11" s="13">
        <v>11</v>
      </c>
      <c r="AC11" s="13">
        <v>2</v>
      </c>
      <c r="AD11" s="13">
        <v>4</v>
      </c>
      <c r="AE11" s="13">
        <v>5</v>
      </c>
      <c r="AF11" s="15">
        <v>0</v>
      </c>
      <c r="AG11" s="14">
        <v>49</v>
      </c>
      <c r="AH11" s="13">
        <v>8</v>
      </c>
      <c r="AI11" s="13">
        <v>30</v>
      </c>
      <c r="AJ11" s="13">
        <v>19</v>
      </c>
      <c r="AK11" s="13">
        <v>4</v>
      </c>
      <c r="AL11" s="15">
        <v>4</v>
      </c>
      <c r="AM11" s="14">
        <v>57</v>
      </c>
      <c r="AN11" s="15">
        <v>0</v>
      </c>
    </row>
    <row r="12" spans="1:40" ht="15" customHeight="1" x14ac:dyDescent="0.3">
      <c r="A12" s="2" t="s">
        <v>329</v>
      </c>
      <c r="B12" s="9"/>
      <c r="C12" s="16">
        <v>0.24</v>
      </c>
      <c r="D12" s="17">
        <v>0.27</v>
      </c>
      <c r="E12" s="18">
        <v>0.18</v>
      </c>
      <c r="F12" s="17">
        <v>0.17</v>
      </c>
      <c r="G12" s="16">
        <v>0.36</v>
      </c>
      <c r="H12" s="16">
        <v>0.35</v>
      </c>
      <c r="I12" s="16">
        <v>0.24</v>
      </c>
      <c r="J12" s="20">
        <v>0.11</v>
      </c>
      <c r="K12" s="16">
        <v>0.25</v>
      </c>
      <c r="L12" s="16">
        <v>0.31</v>
      </c>
      <c r="M12" s="16">
        <v>0.28000000000000003</v>
      </c>
      <c r="N12" s="18">
        <v>0.2</v>
      </c>
      <c r="O12" s="17">
        <v>0.26</v>
      </c>
      <c r="P12" s="16">
        <v>0.28000000000000003</v>
      </c>
      <c r="Q12" s="16">
        <v>0.37</v>
      </c>
      <c r="R12" s="16">
        <v>0.14000000000000001</v>
      </c>
      <c r="S12" s="16">
        <v>0.18</v>
      </c>
      <c r="T12" s="16">
        <v>0.14000000000000001</v>
      </c>
      <c r="U12" s="16">
        <v>0.24</v>
      </c>
      <c r="V12" s="16">
        <v>0</v>
      </c>
      <c r="W12" s="16">
        <v>0.27</v>
      </c>
      <c r="X12" s="16">
        <v>0.27</v>
      </c>
      <c r="Y12" s="16">
        <v>0.1</v>
      </c>
      <c r="Z12" s="18">
        <v>0.33</v>
      </c>
      <c r="AA12" s="17">
        <v>0.23</v>
      </c>
      <c r="AB12" s="16">
        <v>0.33</v>
      </c>
      <c r="AC12" s="16">
        <v>0.33</v>
      </c>
      <c r="AD12" s="16">
        <v>0.26</v>
      </c>
      <c r="AE12" s="16">
        <v>0.43</v>
      </c>
      <c r="AF12" s="18">
        <v>0</v>
      </c>
      <c r="AG12" s="17">
        <v>0.27</v>
      </c>
      <c r="AH12" s="16">
        <v>0.15</v>
      </c>
      <c r="AI12" s="16">
        <v>0.28999999999999998</v>
      </c>
      <c r="AJ12" s="16">
        <v>0.24</v>
      </c>
      <c r="AK12" s="16">
        <v>0.17</v>
      </c>
      <c r="AL12" s="18">
        <v>0.14000000000000001</v>
      </c>
      <c r="AM12" s="17">
        <v>0.24</v>
      </c>
      <c r="AN12" s="18">
        <v>0</v>
      </c>
    </row>
    <row r="13" spans="1:40" ht="15" customHeight="1" x14ac:dyDescent="0.3">
      <c r="A13" s="2" t="s">
        <v>329</v>
      </c>
      <c r="B13" s="9"/>
      <c r="D13" s="22"/>
      <c r="E13" s="9"/>
      <c r="F13" s="22"/>
      <c r="H13" s="12" t="s">
        <v>381</v>
      </c>
      <c r="L13" s="12" t="s">
        <v>381</v>
      </c>
      <c r="M13" s="12" t="s">
        <v>381</v>
      </c>
      <c r="N13" s="9"/>
      <c r="O13" s="22"/>
      <c r="Z13" s="11" t="s">
        <v>382</v>
      </c>
      <c r="AA13" s="22"/>
      <c r="AF13" s="9"/>
      <c r="AG13" s="22"/>
      <c r="AL13" s="9"/>
      <c r="AM13" s="22"/>
      <c r="AN13" s="9"/>
    </row>
    <row r="14" spans="1:40" ht="15" customHeight="1" x14ac:dyDescent="0.3">
      <c r="A14" s="2" t="s">
        <v>329</v>
      </c>
      <c r="B14" s="9" t="s">
        <v>922</v>
      </c>
      <c r="C14" s="13">
        <v>82</v>
      </c>
      <c r="D14" s="14">
        <v>50</v>
      </c>
      <c r="E14" s="15">
        <v>32</v>
      </c>
      <c r="F14" s="14">
        <v>6</v>
      </c>
      <c r="G14" s="13">
        <v>6</v>
      </c>
      <c r="H14" s="13">
        <v>10</v>
      </c>
      <c r="I14" s="13">
        <v>14</v>
      </c>
      <c r="J14" s="13">
        <v>17</v>
      </c>
      <c r="K14" s="13">
        <v>28</v>
      </c>
      <c r="L14" s="13">
        <v>12</v>
      </c>
      <c r="M14" s="13">
        <v>24</v>
      </c>
      <c r="N14" s="15">
        <v>45</v>
      </c>
      <c r="O14" s="14">
        <v>53</v>
      </c>
      <c r="P14" s="13">
        <v>10</v>
      </c>
      <c r="Q14" s="13">
        <v>4</v>
      </c>
      <c r="R14" s="13">
        <v>4</v>
      </c>
      <c r="S14" s="13">
        <v>6</v>
      </c>
      <c r="T14" s="13">
        <v>19</v>
      </c>
      <c r="U14" s="13">
        <v>8</v>
      </c>
      <c r="V14" s="13">
        <v>0</v>
      </c>
      <c r="W14" s="13">
        <v>2</v>
      </c>
      <c r="X14" s="13">
        <v>8</v>
      </c>
      <c r="Y14" s="13">
        <v>6</v>
      </c>
      <c r="Z14" s="15">
        <v>14</v>
      </c>
      <c r="AA14" s="14">
        <v>74</v>
      </c>
      <c r="AB14" s="13">
        <v>8</v>
      </c>
      <c r="AC14" s="13">
        <v>2</v>
      </c>
      <c r="AD14" s="13">
        <v>4</v>
      </c>
      <c r="AE14" s="13">
        <v>2</v>
      </c>
      <c r="AF14" s="15">
        <v>0</v>
      </c>
      <c r="AG14" s="14">
        <v>55</v>
      </c>
      <c r="AH14" s="13">
        <v>27</v>
      </c>
      <c r="AI14" s="13">
        <v>31</v>
      </c>
      <c r="AJ14" s="13">
        <v>24</v>
      </c>
      <c r="AK14" s="13">
        <v>11</v>
      </c>
      <c r="AL14" s="15">
        <v>16</v>
      </c>
      <c r="AM14" s="14">
        <v>82</v>
      </c>
      <c r="AN14" s="15">
        <v>0</v>
      </c>
    </row>
    <row r="15" spans="1:40" ht="15" customHeight="1" x14ac:dyDescent="0.3">
      <c r="A15" s="2" t="s">
        <v>329</v>
      </c>
      <c r="B15" s="9"/>
      <c r="C15" s="16">
        <v>0.35</v>
      </c>
      <c r="D15" s="17">
        <v>0.31</v>
      </c>
      <c r="E15" s="18">
        <v>0.43</v>
      </c>
      <c r="F15" s="17">
        <v>0.54</v>
      </c>
      <c r="G15" s="16">
        <v>0.26</v>
      </c>
      <c r="H15" s="16">
        <v>0.35</v>
      </c>
      <c r="I15" s="16">
        <v>0.32</v>
      </c>
      <c r="J15" s="16">
        <v>0.4</v>
      </c>
      <c r="K15" s="16">
        <v>0.34</v>
      </c>
      <c r="L15" s="16">
        <v>0.34</v>
      </c>
      <c r="M15" s="16">
        <v>0.33</v>
      </c>
      <c r="N15" s="18">
        <v>0.36</v>
      </c>
      <c r="O15" s="17">
        <v>0.35</v>
      </c>
      <c r="P15" s="16">
        <v>0.24</v>
      </c>
      <c r="Q15" s="16">
        <v>0.23</v>
      </c>
      <c r="R15" s="16">
        <v>0.71</v>
      </c>
      <c r="S15" s="16">
        <v>0.39</v>
      </c>
      <c r="T15" s="16">
        <v>0.45</v>
      </c>
      <c r="U15" s="16">
        <v>0.43</v>
      </c>
      <c r="V15" s="16">
        <v>0</v>
      </c>
      <c r="W15" s="16">
        <v>0.26</v>
      </c>
      <c r="X15" s="16">
        <v>0.34</v>
      </c>
      <c r="Y15" s="16">
        <v>0.34</v>
      </c>
      <c r="Z15" s="18">
        <v>0.31</v>
      </c>
      <c r="AA15" s="17">
        <v>0.36</v>
      </c>
      <c r="AB15" s="16">
        <v>0.24</v>
      </c>
      <c r="AC15" s="16">
        <v>0.32</v>
      </c>
      <c r="AD15" s="16">
        <v>0.23</v>
      </c>
      <c r="AE15" s="16">
        <v>0.21</v>
      </c>
      <c r="AF15" s="18">
        <v>0</v>
      </c>
      <c r="AG15" s="19">
        <v>0.3</v>
      </c>
      <c r="AH15" s="20">
        <v>0.52</v>
      </c>
      <c r="AI15" s="16">
        <v>0.3</v>
      </c>
      <c r="AJ15" s="16">
        <v>0.28999999999999998</v>
      </c>
      <c r="AK15" s="16">
        <v>0.44</v>
      </c>
      <c r="AL15" s="21">
        <v>0.59</v>
      </c>
      <c r="AM15" s="17">
        <v>0.35</v>
      </c>
      <c r="AN15" s="18">
        <v>0</v>
      </c>
    </row>
    <row r="16" spans="1:40" ht="15" customHeight="1" x14ac:dyDescent="0.3">
      <c r="A16" s="2" t="s">
        <v>329</v>
      </c>
      <c r="B16" s="9"/>
      <c r="D16" s="22"/>
      <c r="E16" s="9"/>
      <c r="F16" s="22"/>
      <c r="N16" s="9"/>
      <c r="O16" s="22"/>
      <c r="T16" s="12" t="s">
        <v>378</v>
      </c>
      <c r="Z16" s="9"/>
      <c r="AA16" s="22"/>
      <c r="AF16" s="9"/>
      <c r="AG16" s="22"/>
      <c r="AH16" s="12" t="s">
        <v>420</v>
      </c>
      <c r="AL16" s="11" t="s">
        <v>420</v>
      </c>
      <c r="AM16" s="22"/>
      <c r="AN16" s="9"/>
    </row>
    <row r="17" spans="1:40" ht="15" customHeight="1" x14ac:dyDescent="0.3">
      <c r="A17" s="2" t="s">
        <v>329</v>
      </c>
      <c r="B17" s="9" t="s">
        <v>930</v>
      </c>
      <c r="C17" s="13">
        <v>61</v>
      </c>
      <c r="D17" s="14">
        <v>46</v>
      </c>
      <c r="E17" s="15">
        <v>16</v>
      </c>
      <c r="F17" s="14">
        <v>1</v>
      </c>
      <c r="G17" s="13">
        <v>5</v>
      </c>
      <c r="H17" s="13">
        <v>6</v>
      </c>
      <c r="I17" s="13">
        <v>14</v>
      </c>
      <c r="J17" s="13">
        <v>14</v>
      </c>
      <c r="K17" s="13">
        <v>21</v>
      </c>
      <c r="L17" s="13">
        <v>6</v>
      </c>
      <c r="M17" s="13">
        <v>20</v>
      </c>
      <c r="N17" s="15">
        <v>35</v>
      </c>
      <c r="O17" s="14">
        <v>36</v>
      </c>
      <c r="P17" s="13">
        <v>16</v>
      </c>
      <c r="Q17" s="13">
        <v>3</v>
      </c>
      <c r="R17" s="13">
        <v>1</v>
      </c>
      <c r="S17" s="13">
        <v>3</v>
      </c>
      <c r="T17" s="13">
        <v>9</v>
      </c>
      <c r="U17" s="13">
        <v>4</v>
      </c>
      <c r="V17" s="13">
        <v>0</v>
      </c>
      <c r="W17" s="13">
        <v>1</v>
      </c>
      <c r="X17" s="13">
        <v>5</v>
      </c>
      <c r="Y17" s="13">
        <v>7</v>
      </c>
      <c r="Z17" s="15">
        <v>13</v>
      </c>
      <c r="AA17" s="14">
        <v>53</v>
      </c>
      <c r="AB17" s="13">
        <v>8</v>
      </c>
      <c r="AC17" s="13">
        <v>2</v>
      </c>
      <c r="AD17" s="13">
        <v>3</v>
      </c>
      <c r="AE17" s="13">
        <v>4</v>
      </c>
      <c r="AF17" s="15">
        <v>0</v>
      </c>
      <c r="AG17" s="14">
        <v>52</v>
      </c>
      <c r="AH17" s="13">
        <v>9</v>
      </c>
      <c r="AI17" s="13">
        <v>26</v>
      </c>
      <c r="AJ17" s="13">
        <v>25</v>
      </c>
      <c r="AK17" s="13">
        <v>6</v>
      </c>
      <c r="AL17" s="15">
        <v>4</v>
      </c>
      <c r="AM17" s="14">
        <v>61</v>
      </c>
      <c r="AN17" s="15">
        <v>0</v>
      </c>
    </row>
    <row r="18" spans="1:40" ht="15" customHeight="1" x14ac:dyDescent="0.3">
      <c r="A18" s="2" t="s">
        <v>329</v>
      </c>
      <c r="B18" s="9"/>
      <c r="C18" s="16">
        <v>0.26</v>
      </c>
      <c r="D18" s="17">
        <v>0.28000000000000003</v>
      </c>
      <c r="E18" s="18">
        <v>0.22</v>
      </c>
      <c r="F18" s="17">
        <v>0.1</v>
      </c>
      <c r="G18" s="16">
        <v>0.19</v>
      </c>
      <c r="H18" s="16">
        <v>0.21</v>
      </c>
      <c r="I18" s="16">
        <v>0.31</v>
      </c>
      <c r="J18" s="16">
        <v>0.33</v>
      </c>
      <c r="K18" s="16">
        <v>0.26</v>
      </c>
      <c r="L18" s="16">
        <v>0.16</v>
      </c>
      <c r="M18" s="16">
        <v>0.27</v>
      </c>
      <c r="N18" s="18">
        <v>0.28000000000000003</v>
      </c>
      <c r="O18" s="17">
        <v>0.24</v>
      </c>
      <c r="P18" s="20">
        <v>0.39</v>
      </c>
      <c r="Q18" s="16">
        <v>0.16</v>
      </c>
      <c r="R18" s="16">
        <v>0.15</v>
      </c>
      <c r="S18" s="16">
        <v>0.17</v>
      </c>
      <c r="T18" s="16">
        <v>0.22</v>
      </c>
      <c r="U18" s="16">
        <v>0.19</v>
      </c>
      <c r="V18" s="16">
        <v>0</v>
      </c>
      <c r="W18" s="16">
        <v>0.12</v>
      </c>
      <c r="X18" s="16">
        <v>0.22</v>
      </c>
      <c r="Y18" s="16">
        <v>0.38</v>
      </c>
      <c r="Z18" s="18">
        <v>0.28000000000000003</v>
      </c>
      <c r="AA18" s="17">
        <v>0.26</v>
      </c>
      <c r="AB18" s="16">
        <v>0.26</v>
      </c>
      <c r="AC18" s="16">
        <v>0.34</v>
      </c>
      <c r="AD18" s="16">
        <v>0.2</v>
      </c>
      <c r="AE18" s="16">
        <v>0.28999999999999998</v>
      </c>
      <c r="AF18" s="18">
        <v>0</v>
      </c>
      <c r="AG18" s="17">
        <v>0.28000000000000003</v>
      </c>
      <c r="AH18" s="16">
        <v>0.18</v>
      </c>
      <c r="AI18" s="16">
        <v>0.26</v>
      </c>
      <c r="AJ18" s="16">
        <v>0.31</v>
      </c>
      <c r="AK18" s="16">
        <v>0.23</v>
      </c>
      <c r="AL18" s="18">
        <v>0.13</v>
      </c>
      <c r="AM18" s="17">
        <v>0.26</v>
      </c>
      <c r="AN18" s="18">
        <v>0</v>
      </c>
    </row>
    <row r="19" spans="1:40" ht="15" customHeight="1" x14ac:dyDescent="0.3">
      <c r="A19" s="2" t="s">
        <v>329</v>
      </c>
      <c r="B19" s="9" t="s">
        <v>940</v>
      </c>
      <c r="C19" s="13">
        <v>22</v>
      </c>
      <c r="D19" s="14">
        <v>15</v>
      </c>
      <c r="E19" s="15">
        <v>6</v>
      </c>
      <c r="F19" s="14">
        <v>2</v>
      </c>
      <c r="G19" s="13">
        <v>1</v>
      </c>
      <c r="H19" s="13">
        <v>1</v>
      </c>
      <c r="I19" s="13">
        <v>3</v>
      </c>
      <c r="J19" s="13">
        <v>6</v>
      </c>
      <c r="K19" s="13">
        <v>9</v>
      </c>
      <c r="L19" s="13">
        <v>3</v>
      </c>
      <c r="M19" s="13">
        <v>4</v>
      </c>
      <c r="N19" s="15">
        <v>15</v>
      </c>
      <c r="O19" s="14">
        <v>12</v>
      </c>
      <c r="P19" s="13">
        <v>3</v>
      </c>
      <c r="Q19" s="13">
        <v>4</v>
      </c>
      <c r="R19" s="13">
        <v>0</v>
      </c>
      <c r="S19" s="13">
        <v>2</v>
      </c>
      <c r="T19" s="13">
        <v>7</v>
      </c>
      <c r="U19" s="13">
        <v>1</v>
      </c>
      <c r="V19" s="13">
        <v>0</v>
      </c>
      <c r="W19" s="13">
        <v>2</v>
      </c>
      <c r="X19" s="13">
        <v>2</v>
      </c>
      <c r="Y19" s="13">
        <v>2</v>
      </c>
      <c r="Z19" s="15">
        <v>0</v>
      </c>
      <c r="AA19" s="14">
        <v>19</v>
      </c>
      <c r="AB19" s="13">
        <v>3</v>
      </c>
      <c r="AC19" s="13">
        <v>0</v>
      </c>
      <c r="AD19" s="13">
        <v>3</v>
      </c>
      <c r="AE19" s="13">
        <v>0</v>
      </c>
      <c r="AF19" s="15">
        <v>0</v>
      </c>
      <c r="AG19" s="14">
        <v>19</v>
      </c>
      <c r="AH19" s="13">
        <v>3</v>
      </c>
      <c r="AI19" s="13">
        <v>11</v>
      </c>
      <c r="AJ19" s="13">
        <v>8</v>
      </c>
      <c r="AK19" s="13">
        <v>2</v>
      </c>
      <c r="AL19" s="15">
        <v>1</v>
      </c>
      <c r="AM19" s="14">
        <v>22</v>
      </c>
      <c r="AN19" s="15">
        <v>0</v>
      </c>
    </row>
    <row r="20" spans="1:40" ht="15" customHeight="1" x14ac:dyDescent="0.3">
      <c r="A20" s="2" t="s">
        <v>329</v>
      </c>
      <c r="B20" s="9"/>
      <c r="C20" s="16">
        <v>0.09</v>
      </c>
      <c r="D20" s="17">
        <v>0.09</v>
      </c>
      <c r="E20" s="18">
        <v>0.09</v>
      </c>
      <c r="F20" s="17">
        <v>0.18</v>
      </c>
      <c r="G20" s="16">
        <v>0.03</v>
      </c>
      <c r="H20" s="16">
        <v>0.04</v>
      </c>
      <c r="I20" s="16">
        <v>0.06</v>
      </c>
      <c r="J20" s="16">
        <v>0.15</v>
      </c>
      <c r="K20" s="16">
        <v>0.11</v>
      </c>
      <c r="L20" s="16">
        <v>0.08</v>
      </c>
      <c r="M20" s="16">
        <v>0.05</v>
      </c>
      <c r="N20" s="18">
        <v>0.12</v>
      </c>
      <c r="O20" s="17">
        <v>0.08</v>
      </c>
      <c r="P20" s="16">
        <v>7.0000000000000007E-2</v>
      </c>
      <c r="Q20" s="16">
        <v>0.24</v>
      </c>
      <c r="R20" s="16">
        <v>0</v>
      </c>
      <c r="S20" s="16">
        <v>0.13</v>
      </c>
      <c r="T20" s="16">
        <v>0.16</v>
      </c>
      <c r="U20" s="16">
        <v>0.05</v>
      </c>
      <c r="V20" s="16">
        <v>0</v>
      </c>
      <c r="W20" s="16">
        <v>0.24</v>
      </c>
      <c r="X20" s="16">
        <v>0.1</v>
      </c>
      <c r="Y20" s="16">
        <v>0.09</v>
      </c>
      <c r="Z20" s="21">
        <v>0</v>
      </c>
      <c r="AA20" s="17">
        <v>0.09</v>
      </c>
      <c r="AB20" s="16">
        <v>0.09</v>
      </c>
      <c r="AC20" s="16">
        <v>0</v>
      </c>
      <c r="AD20" s="16">
        <v>0.2</v>
      </c>
      <c r="AE20" s="16">
        <v>0</v>
      </c>
      <c r="AF20" s="18">
        <v>0</v>
      </c>
      <c r="AG20" s="17">
        <v>0.1</v>
      </c>
      <c r="AH20" s="16">
        <v>0.06</v>
      </c>
      <c r="AI20" s="16">
        <v>0.1</v>
      </c>
      <c r="AJ20" s="16">
        <v>0.1</v>
      </c>
      <c r="AK20" s="16">
        <v>0.08</v>
      </c>
      <c r="AL20" s="18">
        <v>0.03</v>
      </c>
      <c r="AM20" s="17">
        <v>0.09</v>
      </c>
      <c r="AN20" s="18">
        <v>0</v>
      </c>
    </row>
    <row r="21" spans="1:40" ht="15" customHeight="1" x14ac:dyDescent="0.3">
      <c r="A21" s="2" t="s">
        <v>329</v>
      </c>
      <c r="B21" s="9"/>
      <c r="D21" s="22"/>
      <c r="E21" s="9"/>
      <c r="F21" s="22"/>
      <c r="N21" s="9"/>
      <c r="O21" s="22"/>
      <c r="T21" s="12" t="s">
        <v>389</v>
      </c>
      <c r="Z21" s="9"/>
      <c r="AA21" s="22"/>
      <c r="AF21" s="9"/>
      <c r="AG21" s="22"/>
      <c r="AL21" s="9"/>
      <c r="AM21" s="22"/>
      <c r="AN21" s="9"/>
    </row>
    <row r="22" spans="1:40" ht="15" customHeight="1" x14ac:dyDescent="0.3">
      <c r="A22" s="2" t="s">
        <v>329</v>
      </c>
      <c r="B22" s="9" t="s">
        <v>950</v>
      </c>
      <c r="C22" s="13">
        <v>11</v>
      </c>
      <c r="D22" s="14">
        <v>7</v>
      </c>
      <c r="E22" s="15">
        <v>4</v>
      </c>
      <c r="F22" s="14">
        <v>0</v>
      </c>
      <c r="G22" s="13">
        <v>3</v>
      </c>
      <c r="H22" s="13">
        <v>2</v>
      </c>
      <c r="I22" s="13">
        <v>3</v>
      </c>
      <c r="J22" s="13">
        <v>1</v>
      </c>
      <c r="K22" s="13">
        <v>2</v>
      </c>
      <c r="L22" s="13">
        <v>3</v>
      </c>
      <c r="M22" s="13">
        <v>5</v>
      </c>
      <c r="N22" s="15">
        <v>3</v>
      </c>
      <c r="O22" s="14">
        <v>8</v>
      </c>
      <c r="P22" s="13">
        <v>1</v>
      </c>
      <c r="Q22" s="13">
        <v>0</v>
      </c>
      <c r="R22" s="13">
        <v>0</v>
      </c>
      <c r="S22" s="13">
        <v>1</v>
      </c>
      <c r="T22" s="13">
        <v>1</v>
      </c>
      <c r="U22" s="13">
        <v>2</v>
      </c>
      <c r="V22" s="13">
        <v>0</v>
      </c>
      <c r="W22" s="13">
        <v>0</v>
      </c>
      <c r="X22" s="13">
        <v>2</v>
      </c>
      <c r="Y22" s="13">
        <v>2</v>
      </c>
      <c r="Z22" s="15">
        <v>2</v>
      </c>
      <c r="AA22" s="14">
        <v>8</v>
      </c>
      <c r="AB22" s="13">
        <v>2</v>
      </c>
      <c r="AC22" s="13">
        <v>0</v>
      </c>
      <c r="AD22" s="13">
        <v>2</v>
      </c>
      <c r="AE22" s="13">
        <v>1</v>
      </c>
      <c r="AF22" s="15">
        <v>0</v>
      </c>
      <c r="AG22" s="14">
        <v>6</v>
      </c>
      <c r="AH22" s="13">
        <v>5</v>
      </c>
      <c r="AI22" s="13">
        <v>4</v>
      </c>
      <c r="AJ22" s="13">
        <v>2</v>
      </c>
      <c r="AK22" s="13">
        <v>2</v>
      </c>
      <c r="AL22" s="15">
        <v>3</v>
      </c>
      <c r="AM22" s="14">
        <v>11</v>
      </c>
      <c r="AN22" s="15">
        <v>0</v>
      </c>
    </row>
    <row r="23" spans="1:40" ht="15" customHeight="1" x14ac:dyDescent="0.3">
      <c r="A23" s="2" t="s">
        <v>329</v>
      </c>
      <c r="B23" s="9"/>
      <c r="C23" s="16">
        <v>0.04</v>
      </c>
      <c r="D23" s="17">
        <v>0.04</v>
      </c>
      <c r="E23" s="18">
        <v>0.05</v>
      </c>
      <c r="F23" s="17">
        <v>0</v>
      </c>
      <c r="G23" s="16">
        <v>0.11</v>
      </c>
      <c r="H23" s="16">
        <v>0.06</v>
      </c>
      <c r="I23" s="16">
        <v>7.0000000000000007E-2</v>
      </c>
      <c r="J23" s="16">
        <v>0.02</v>
      </c>
      <c r="K23" s="16">
        <v>0.02</v>
      </c>
      <c r="L23" s="16">
        <v>0.08</v>
      </c>
      <c r="M23" s="16">
        <v>7.0000000000000007E-2</v>
      </c>
      <c r="N23" s="18">
        <v>0.02</v>
      </c>
      <c r="O23" s="17">
        <v>0.06</v>
      </c>
      <c r="P23" s="16">
        <v>0.02</v>
      </c>
      <c r="Q23" s="16">
        <v>0</v>
      </c>
      <c r="R23" s="16">
        <v>0</v>
      </c>
      <c r="S23" s="16">
        <v>7.0000000000000007E-2</v>
      </c>
      <c r="T23" s="16">
        <v>0.02</v>
      </c>
      <c r="U23" s="16">
        <v>0.09</v>
      </c>
      <c r="V23" s="16">
        <v>0</v>
      </c>
      <c r="W23" s="16">
        <v>0</v>
      </c>
      <c r="X23" s="16">
        <v>0.08</v>
      </c>
      <c r="Y23" s="16">
        <v>0.09</v>
      </c>
      <c r="Z23" s="18">
        <v>0.05</v>
      </c>
      <c r="AA23" s="17">
        <v>0.04</v>
      </c>
      <c r="AB23" s="16">
        <v>0.08</v>
      </c>
      <c r="AC23" s="16">
        <v>0</v>
      </c>
      <c r="AD23" s="16">
        <v>0.11</v>
      </c>
      <c r="AE23" s="16">
        <v>7.0000000000000007E-2</v>
      </c>
      <c r="AF23" s="18">
        <v>0</v>
      </c>
      <c r="AG23" s="17">
        <v>0.03</v>
      </c>
      <c r="AH23" s="16">
        <v>0.09</v>
      </c>
      <c r="AI23" s="16">
        <v>0.04</v>
      </c>
      <c r="AJ23" s="16">
        <v>0.02</v>
      </c>
      <c r="AK23" s="16">
        <v>0.08</v>
      </c>
      <c r="AL23" s="18">
        <v>0.11</v>
      </c>
      <c r="AM23" s="17">
        <v>0.04</v>
      </c>
      <c r="AN23" s="18">
        <v>0</v>
      </c>
    </row>
    <row r="24" spans="1:40" ht="15" customHeight="1" x14ac:dyDescent="0.3">
      <c r="A24" s="2" t="s">
        <v>329</v>
      </c>
      <c r="B24" s="9" t="s">
        <v>774</v>
      </c>
      <c r="C24" s="13">
        <v>3</v>
      </c>
      <c r="D24" s="14">
        <v>1</v>
      </c>
      <c r="E24" s="15">
        <v>2</v>
      </c>
      <c r="F24" s="14">
        <v>0</v>
      </c>
      <c r="G24" s="13">
        <v>1</v>
      </c>
      <c r="H24" s="13">
        <v>0</v>
      </c>
      <c r="I24" s="13">
        <v>0</v>
      </c>
      <c r="J24" s="13">
        <v>0</v>
      </c>
      <c r="K24" s="13">
        <v>2</v>
      </c>
      <c r="L24" s="13">
        <v>1</v>
      </c>
      <c r="M24" s="13">
        <v>0</v>
      </c>
      <c r="N24" s="15">
        <v>2</v>
      </c>
      <c r="O24" s="14">
        <v>3</v>
      </c>
      <c r="P24" s="13">
        <v>0</v>
      </c>
      <c r="Q24" s="13">
        <v>0</v>
      </c>
      <c r="R24" s="13">
        <v>0</v>
      </c>
      <c r="S24" s="13">
        <v>1</v>
      </c>
      <c r="T24" s="13">
        <v>0</v>
      </c>
      <c r="U24" s="13">
        <v>0</v>
      </c>
      <c r="V24" s="13">
        <v>0</v>
      </c>
      <c r="W24" s="13">
        <v>1</v>
      </c>
      <c r="X24" s="13">
        <v>0</v>
      </c>
      <c r="Y24" s="13">
        <v>0</v>
      </c>
      <c r="Z24" s="15">
        <v>1</v>
      </c>
      <c r="AA24" s="14">
        <v>3</v>
      </c>
      <c r="AB24" s="13">
        <v>0</v>
      </c>
      <c r="AC24" s="13">
        <v>0</v>
      </c>
      <c r="AD24" s="13">
        <v>0</v>
      </c>
      <c r="AE24" s="13">
        <v>0</v>
      </c>
      <c r="AF24" s="15">
        <v>0</v>
      </c>
      <c r="AG24" s="14">
        <v>3</v>
      </c>
      <c r="AH24" s="13">
        <v>0</v>
      </c>
      <c r="AI24" s="13">
        <v>1</v>
      </c>
      <c r="AJ24" s="13">
        <v>2</v>
      </c>
      <c r="AK24" s="13">
        <v>0</v>
      </c>
      <c r="AL24" s="15">
        <v>0</v>
      </c>
      <c r="AM24" s="14">
        <v>3</v>
      </c>
      <c r="AN24" s="15">
        <v>0</v>
      </c>
    </row>
    <row r="25" spans="1:40" ht="15" customHeight="1" x14ac:dyDescent="0.3">
      <c r="A25" s="2" t="s">
        <v>329</v>
      </c>
      <c r="B25" s="9"/>
      <c r="C25" s="16">
        <v>0.01</v>
      </c>
      <c r="D25" s="17">
        <v>0.01</v>
      </c>
      <c r="E25" s="18">
        <v>0.03</v>
      </c>
      <c r="F25" s="17">
        <v>0</v>
      </c>
      <c r="G25" s="16">
        <v>0.04</v>
      </c>
      <c r="H25" s="16">
        <v>0</v>
      </c>
      <c r="I25" s="16">
        <v>0</v>
      </c>
      <c r="J25" s="16">
        <v>0</v>
      </c>
      <c r="K25" s="16">
        <v>0.02</v>
      </c>
      <c r="L25" s="16">
        <v>0.03</v>
      </c>
      <c r="M25" s="16">
        <v>0</v>
      </c>
      <c r="N25" s="18">
        <v>0.02</v>
      </c>
      <c r="O25" s="17">
        <v>0.02</v>
      </c>
      <c r="P25" s="16">
        <v>0</v>
      </c>
      <c r="Q25" s="16">
        <v>0</v>
      </c>
      <c r="R25" s="16">
        <v>0</v>
      </c>
      <c r="S25" s="16">
        <v>7.0000000000000007E-2</v>
      </c>
      <c r="T25" s="16">
        <v>0</v>
      </c>
      <c r="U25" s="16">
        <v>0</v>
      </c>
      <c r="V25" s="16">
        <v>0</v>
      </c>
      <c r="W25" s="16">
        <v>0.12</v>
      </c>
      <c r="X25" s="16">
        <v>0</v>
      </c>
      <c r="Y25" s="16">
        <v>0</v>
      </c>
      <c r="Z25" s="18">
        <v>0.03</v>
      </c>
      <c r="AA25" s="17">
        <v>0.02</v>
      </c>
      <c r="AB25" s="16">
        <v>0</v>
      </c>
      <c r="AC25" s="16">
        <v>0</v>
      </c>
      <c r="AD25" s="16">
        <v>0</v>
      </c>
      <c r="AE25" s="16">
        <v>0</v>
      </c>
      <c r="AF25" s="18">
        <v>0</v>
      </c>
      <c r="AG25" s="17">
        <v>0.02</v>
      </c>
      <c r="AH25" s="16">
        <v>0</v>
      </c>
      <c r="AI25" s="16">
        <v>0.01</v>
      </c>
      <c r="AJ25" s="16">
        <v>0.03</v>
      </c>
      <c r="AK25" s="16">
        <v>0</v>
      </c>
      <c r="AL25" s="18">
        <v>0</v>
      </c>
      <c r="AM25" s="17">
        <v>0.01</v>
      </c>
      <c r="AN25" s="18">
        <v>0</v>
      </c>
    </row>
    <row r="26" spans="1:40" ht="15" customHeight="1" x14ac:dyDescent="0.3">
      <c r="A26" s="2" t="s">
        <v>329</v>
      </c>
      <c r="B26" s="9" t="s">
        <v>960</v>
      </c>
      <c r="C26" s="13">
        <v>139</v>
      </c>
      <c r="D26" s="14">
        <v>94</v>
      </c>
      <c r="E26" s="15">
        <v>45</v>
      </c>
      <c r="F26" s="14">
        <v>8</v>
      </c>
      <c r="G26" s="13">
        <v>16</v>
      </c>
      <c r="H26" s="13">
        <v>20</v>
      </c>
      <c r="I26" s="13">
        <v>26</v>
      </c>
      <c r="J26" s="13">
        <v>22</v>
      </c>
      <c r="K26" s="13">
        <v>48</v>
      </c>
      <c r="L26" s="13">
        <v>23</v>
      </c>
      <c r="M26" s="13">
        <v>45</v>
      </c>
      <c r="N26" s="15">
        <v>70</v>
      </c>
      <c r="O26" s="14">
        <v>93</v>
      </c>
      <c r="P26" s="13">
        <v>21</v>
      </c>
      <c r="Q26" s="13">
        <v>10</v>
      </c>
      <c r="R26" s="13">
        <v>5</v>
      </c>
      <c r="S26" s="13">
        <v>10</v>
      </c>
      <c r="T26" s="13">
        <v>25</v>
      </c>
      <c r="U26" s="13">
        <v>13</v>
      </c>
      <c r="V26" s="13">
        <v>0</v>
      </c>
      <c r="W26" s="13">
        <v>4</v>
      </c>
      <c r="X26" s="13">
        <v>14</v>
      </c>
      <c r="Y26" s="13">
        <v>8</v>
      </c>
      <c r="Z26" s="15">
        <v>30</v>
      </c>
      <c r="AA26" s="14">
        <v>121</v>
      </c>
      <c r="AB26" s="13">
        <v>18</v>
      </c>
      <c r="AC26" s="13">
        <v>3</v>
      </c>
      <c r="AD26" s="13">
        <v>7</v>
      </c>
      <c r="AE26" s="13">
        <v>8</v>
      </c>
      <c r="AF26" s="15">
        <v>0</v>
      </c>
      <c r="AG26" s="14">
        <v>104</v>
      </c>
      <c r="AH26" s="13">
        <v>35</v>
      </c>
      <c r="AI26" s="13">
        <v>61</v>
      </c>
      <c r="AJ26" s="13">
        <v>43</v>
      </c>
      <c r="AK26" s="13">
        <v>15</v>
      </c>
      <c r="AL26" s="15">
        <v>20</v>
      </c>
      <c r="AM26" s="14">
        <v>139</v>
      </c>
      <c r="AN26" s="15">
        <v>0</v>
      </c>
    </row>
    <row r="27" spans="1:40" ht="15" customHeight="1" x14ac:dyDescent="0.3">
      <c r="A27" s="2" t="s">
        <v>329</v>
      </c>
      <c r="B27" s="9"/>
      <c r="C27" s="16">
        <v>0.59</v>
      </c>
      <c r="D27" s="17">
        <v>0.57999999999999996</v>
      </c>
      <c r="E27" s="18">
        <v>0.62</v>
      </c>
      <c r="F27" s="17">
        <v>0.72</v>
      </c>
      <c r="G27" s="16">
        <v>0.62</v>
      </c>
      <c r="H27" s="16">
        <v>0.69</v>
      </c>
      <c r="I27" s="16">
        <v>0.56000000000000005</v>
      </c>
      <c r="J27" s="16">
        <v>0.51</v>
      </c>
      <c r="K27" s="16">
        <v>0.59</v>
      </c>
      <c r="L27" s="16">
        <v>0.65</v>
      </c>
      <c r="M27" s="16">
        <v>0.61</v>
      </c>
      <c r="N27" s="18">
        <v>0.56000000000000005</v>
      </c>
      <c r="O27" s="17">
        <v>0.61</v>
      </c>
      <c r="P27" s="16">
        <v>0.52</v>
      </c>
      <c r="Q27" s="16">
        <v>0.61</v>
      </c>
      <c r="R27" s="16">
        <v>0.85</v>
      </c>
      <c r="S27" s="16">
        <v>0.56999999999999995</v>
      </c>
      <c r="T27" s="16">
        <v>0.59</v>
      </c>
      <c r="U27" s="16">
        <v>0.67</v>
      </c>
      <c r="V27" s="16">
        <v>0</v>
      </c>
      <c r="W27" s="16">
        <v>0.53</v>
      </c>
      <c r="X27" s="16">
        <v>0.61</v>
      </c>
      <c r="Y27" s="16">
        <v>0.44</v>
      </c>
      <c r="Z27" s="18">
        <v>0.64</v>
      </c>
      <c r="AA27" s="17">
        <v>0.59</v>
      </c>
      <c r="AB27" s="16">
        <v>0.56999999999999995</v>
      </c>
      <c r="AC27" s="16">
        <v>0.66</v>
      </c>
      <c r="AD27" s="16">
        <v>0.49</v>
      </c>
      <c r="AE27" s="16">
        <v>0.64</v>
      </c>
      <c r="AF27" s="18">
        <v>0</v>
      </c>
      <c r="AG27" s="17">
        <v>0.56999999999999995</v>
      </c>
      <c r="AH27" s="16">
        <v>0.67</v>
      </c>
      <c r="AI27" s="16">
        <v>0.59</v>
      </c>
      <c r="AJ27" s="16">
        <v>0.53</v>
      </c>
      <c r="AK27" s="16">
        <v>0.61</v>
      </c>
      <c r="AL27" s="18">
        <v>0.73</v>
      </c>
      <c r="AM27" s="17">
        <v>0.59</v>
      </c>
      <c r="AN27" s="18">
        <v>0</v>
      </c>
    </row>
    <row r="28" spans="1:40" ht="15" customHeight="1" x14ac:dyDescent="0.3">
      <c r="A28" s="2" t="s">
        <v>329</v>
      </c>
      <c r="B28" s="9" t="s">
        <v>970</v>
      </c>
      <c r="C28" s="13">
        <v>32</v>
      </c>
      <c r="D28" s="14">
        <v>22</v>
      </c>
      <c r="E28" s="15">
        <v>10</v>
      </c>
      <c r="F28" s="14">
        <v>2</v>
      </c>
      <c r="G28" s="13">
        <v>4</v>
      </c>
      <c r="H28" s="13">
        <v>3</v>
      </c>
      <c r="I28" s="13">
        <v>6</v>
      </c>
      <c r="J28" s="13">
        <v>7</v>
      </c>
      <c r="K28" s="13">
        <v>11</v>
      </c>
      <c r="L28" s="13">
        <v>6</v>
      </c>
      <c r="M28" s="13">
        <v>9</v>
      </c>
      <c r="N28" s="15">
        <v>18</v>
      </c>
      <c r="O28" s="14">
        <v>21</v>
      </c>
      <c r="P28" s="13">
        <v>4</v>
      </c>
      <c r="Q28" s="13">
        <v>4</v>
      </c>
      <c r="R28" s="13">
        <v>0</v>
      </c>
      <c r="S28" s="13">
        <v>3</v>
      </c>
      <c r="T28" s="13">
        <v>8</v>
      </c>
      <c r="U28" s="13">
        <v>3</v>
      </c>
      <c r="V28" s="13">
        <v>0</v>
      </c>
      <c r="W28" s="13">
        <v>2</v>
      </c>
      <c r="X28" s="13">
        <v>4</v>
      </c>
      <c r="Y28" s="13">
        <v>3</v>
      </c>
      <c r="Z28" s="15">
        <v>2</v>
      </c>
      <c r="AA28" s="14">
        <v>27</v>
      </c>
      <c r="AB28" s="13">
        <v>6</v>
      </c>
      <c r="AC28" s="13">
        <v>0</v>
      </c>
      <c r="AD28" s="13">
        <v>5</v>
      </c>
      <c r="AE28" s="13">
        <v>1</v>
      </c>
      <c r="AF28" s="15">
        <v>0</v>
      </c>
      <c r="AG28" s="14">
        <v>25</v>
      </c>
      <c r="AH28" s="13">
        <v>8</v>
      </c>
      <c r="AI28" s="13">
        <v>14</v>
      </c>
      <c r="AJ28" s="13">
        <v>10</v>
      </c>
      <c r="AK28" s="13">
        <v>4</v>
      </c>
      <c r="AL28" s="15">
        <v>4</v>
      </c>
      <c r="AM28" s="14">
        <v>32</v>
      </c>
      <c r="AN28" s="15">
        <v>0</v>
      </c>
    </row>
    <row r="29" spans="1:40" ht="15" customHeight="1" x14ac:dyDescent="0.3">
      <c r="A29" s="2" t="s">
        <v>329</v>
      </c>
      <c r="B29" s="9"/>
      <c r="C29" s="25">
        <v>0.14000000000000001</v>
      </c>
      <c r="D29" s="26">
        <v>0.14000000000000001</v>
      </c>
      <c r="E29" s="27">
        <v>0.14000000000000001</v>
      </c>
      <c r="F29" s="26">
        <v>0.18</v>
      </c>
      <c r="G29" s="25">
        <v>0.15</v>
      </c>
      <c r="H29" s="25">
        <v>0.1</v>
      </c>
      <c r="I29" s="25">
        <v>0.13</v>
      </c>
      <c r="J29" s="25">
        <v>0.16</v>
      </c>
      <c r="K29" s="25">
        <v>0.13</v>
      </c>
      <c r="L29" s="25">
        <v>0.16</v>
      </c>
      <c r="M29" s="25">
        <v>0.12</v>
      </c>
      <c r="N29" s="27">
        <v>0.14000000000000001</v>
      </c>
      <c r="O29" s="26">
        <v>0.14000000000000001</v>
      </c>
      <c r="P29" s="25">
        <v>0.09</v>
      </c>
      <c r="Q29" s="25">
        <v>0.24</v>
      </c>
      <c r="R29" s="25">
        <v>0</v>
      </c>
      <c r="S29" s="25">
        <v>0.19</v>
      </c>
      <c r="T29" s="25">
        <v>0.18</v>
      </c>
      <c r="U29" s="25">
        <v>0.14000000000000001</v>
      </c>
      <c r="V29" s="25">
        <v>0</v>
      </c>
      <c r="W29" s="25">
        <v>0.24</v>
      </c>
      <c r="X29" s="25">
        <v>0.17</v>
      </c>
      <c r="Y29" s="25">
        <v>0.18</v>
      </c>
      <c r="Z29" s="27">
        <v>0.05</v>
      </c>
      <c r="AA29" s="26">
        <v>0.13</v>
      </c>
      <c r="AB29" s="25">
        <v>0.17</v>
      </c>
      <c r="AC29" s="25">
        <v>0</v>
      </c>
      <c r="AD29" s="25">
        <v>0.31</v>
      </c>
      <c r="AE29" s="25">
        <v>7.0000000000000007E-2</v>
      </c>
      <c r="AF29" s="27">
        <v>0</v>
      </c>
      <c r="AG29" s="26">
        <v>0.13</v>
      </c>
      <c r="AH29" s="25">
        <v>0.15</v>
      </c>
      <c r="AI29" s="25">
        <v>0.14000000000000001</v>
      </c>
      <c r="AJ29" s="25">
        <v>0.13</v>
      </c>
      <c r="AK29" s="25">
        <v>0.16</v>
      </c>
      <c r="AL29" s="27">
        <v>0.14000000000000001</v>
      </c>
      <c r="AM29" s="26">
        <v>0.14000000000000001</v>
      </c>
      <c r="AN29" s="27">
        <v>0</v>
      </c>
    </row>
    <row r="30" spans="1:40" x14ac:dyDescent="0.3">
      <c r="A30" s="2" t="s">
        <v>329</v>
      </c>
      <c r="B30" s="2" t="s">
        <v>457</v>
      </c>
    </row>
    <row r="31" spans="1:40" x14ac:dyDescent="0.3">
      <c r="A31" s="2" t="s">
        <v>329</v>
      </c>
      <c r="B31" s="2" t="s">
        <v>458</v>
      </c>
    </row>
    <row r="32" spans="1:40" ht="15" customHeight="1" x14ac:dyDescent="0.3">
      <c r="A32" s="2" t="s">
        <v>329</v>
      </c>
    </row>
    <row r="33" spans="1:2" ht="15" customHeight="1" x14ac:dyDescent="0.3">
      <c r="A33" s="2" t="s">
        <v>329</v>
      </c>
      <c r="B33" s="2" t="s">
        <v>459</v>
      </c>
    </row>
  </sheetData>
  <mergeCells count="6">
    <mergeCell ref="AM6:AN6"/>
    <mergeCell ref="D6:E6"/>
    <mergeCell ref="F6:N6"/>
    <mergeCell ref="O6:Z6"/>
    <mergeCell ref="AA6:AF6"/>
    <mergeCell ref="AG6:AL6"/>
  </mergeCells>
  <hyperlinks>
    <hyperlink ref="B1" location="'Contents'!E1" display="&lt;&lt; Contents" xr:uid="{00000000-0004-0000-9800-000000000000}"/>
  </hyperlinks>
  <pageMargins left="0.7" right="0.7" top="0.75" bottom="0.75" header="0.3" footer="0.3"/>
  <headerFooter>
    <oddHeader>&amp;L&amp;"Aptos"&amp;12&amp;K000000 Classification: CONFIDENTIAL&amp;1#_x000D_</oddHeader>
  </headerFooter>
</worksheet>
</file>

<file path=xl/worksheets/sheet1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900-000000000000}">
  <dimension ref="A1:AN32"/>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1572</v>
      </c>
    </row>
    <row r="4" spans="1:40" x14ac:dyDescent="0.3">
      <c r="A4" s="2" t="s">
        <v>329</v>
      </c>
      <c r="B4" s="2" t="s">
        <v>1573</v>
      </c>
    </row>
    <row r="5" spans="1:40" x14ac:dyDescent="0.3">
      <c r="A5" s="2" t="s">
        <v>329</v>
      </c>
      <c r="B5" s="2" t="s">
        <v>59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377</v>
      </c>
      <c r="AN8" s="11" t="s">
        <v>463</v>
      </c>
    </row>
    <row r="9" spans="1:40" ht="15" customHeight="1" x14ac:dyDescent="0.3">
      <c r="A9" s="2" t="s">
        <v>329</v>
      </c>
      <c r="B9" s="9" t="s">
        <v>391</v>
      </c>
      <c r="C9" s="13">
        <v>104</v>
      </c>
      <c r="D9" s="14">
        <v>65</v>
      </c>
      <c r="E9" s="15">
        <v>39</v>
      </c>
      <c r="F9" s="14">
        <v>5</v>
      </c>
      <c r="G9" s="13">
        <v>26</v>
      </c>
      <c r="H9" s="13">
        <v>21</v>
      </c>
      <c r="I9" s="13">
        <v>12</v>
      </c>
      <c r="J9" s="13">
        <v>10</v>
      </c>
      <c r="K9" s="13">
        <v>30</v>
      </c>
      <c r="L9" s="13">
        <v>31</v>
      </c>
      <c r="M9" s="13">
        <v>33</v>
      </c>
      <c r="N9" s="15">
        <v>40</v>
      </c>
      <c r="O9" s="14">
        <v>104</v>
      </c>
      <c r="P9" s="13">
        <v>0</v>
      </c>
      <c r="Q9" s="13">
        <v>14</v>
      </c>
      <c r="R9" s="13">
        <v>4</v>
      </c>
      <c r="S9" s="13">
        <v>15</v>
      </c>
      <c r="T9" s="13">
        <v>0</v>
      </c>
      <c r="U9" s="13">
        <v>11</v>
      </c>
      <c r="V9" s="13">
        <v>0</v>
      </c>
      <c r="W9" s="13">
        <v>2</v>
      </c>
      <c r="X9" s="13">
        <v>12</v>
      </c>
      <c r="Y9" s="13">
        <v>15</v>
      </c>
      <c r="Z9" s="15">
        <v>31</v>
      </c>
      <c r="AA9" s="14">
        <v>75</v>
      </c>
      <c r="AB9" s="13">
        <v>28</v>
      </c>
      <c r="AC9" s="13">
        <v>6</v>
      </c>
      <c r="AD9" s="13">
        <v>10</v>
      </c>
      <c r="AE9" s="13">
        <v>12</v>
      </c>
      <c r="AF9" s="15">
        <v>0</v>
      </c>
      <c r="AG9" s="14">
        <v>67</v>
      </c>
      <c r="AH9" s="13">
        <v>37</v>
      </c>
      <c r="AI9" s="13">
        <v>40</v>
      </c>
      <c r="AJ9" s="13">
        <v>27</v>
      </c>
      <c r="AK9" s="13">
        <v>22</v>
      </c>
      <c r="AL9" s="15">
        <v>15</v>
      </c>
      <c r="AM9" s="14">
        <v>104</v>
      </c>
      <c r="AN9" s="15">
        <v>0</v>
      </c>
    </row>
    <row r="10" spans="1:40" ht="15" customHeight="1" x14ac:dyDescent="0.3">
      <c r="A10" s="2" t="s">
        <v>329</v>
      </c>
      <c r="B10" s="9" t="s">
        <v>338</v>
      </c>
      <c r="C10" s="13">
        <v>100</v>
      </c>
      <c r="D10" s="14">
        <v>63</v>
      </c>
      <c r="E10" s="15">
        <v>37</v>
      </c>
      <c r="F10" s="14">
        <v>5</v>
      </c>
      <c r="G10" s="13">
        <v>24</v>
      </c>
      <c r="H10" s="13">
        <v>20</v>
      </c>
      <c r="I10" s="13">
        <v>11</v>
      </c>
      <c r="J10" s="13">
        <v>10</v>
      </c>
      <c r="K10" s="13">
        <v>31</v>
      </c>
      <c r="L10" s="13">
        <v>28</v>
      </c>
      <c r="M10" s="13">
        <v>31</v>
      </c>
      <c r="N10" s="15">
        <v>41</v>
      </c>
      <c r="O10" s="14">
        <v>100</v>
      </c>
      <c r="P10" s="13">
        <v>0</v>
      </c>
      <c r="Q10" s="13">
        <v>12</v>
      </c>
      <c r="R10" s="13">
        <v>3</v>
      </c>
      <c r="S10" s="13">
        <v>14</v>
      </c>
      <c r="T10" s="13">
        <v>0</v>
      </c>
      <c r="U10" s="13">
        <v>10</v>
      </c>
      <c r="V10" s="13">
        <v>0</v>
      </c>
      <c r="W10" s="13">
        <v>2</v>
      </c>
      <c r="X10" s="13">
        <v>12</v>
      </c>
      <c r="Y10" s="13">
        <v>13</v>
      </c>
      <c r="Z10" s="15">
        <v>32</v>
      </c>
      <c r="AA10" s="14">
        <v>75</v>
      </c>
      <c r="AB10" s="13">
        <v>25</v>
      </c>
      <c r="AC10" s="13">
        <v>6</v>
      </c>
      <c r="AD10" s="13">
        <v>9</v>
      </c>
      <c r="AE10" s="13">
        <v>10</v>
      </c>
      <c r="AF10" s="15">
        <v>0</v>
      </c>
      <c r="AG10" s="14">
        <v>64</v>
      </c>
      <c r="AH10" s="13">
        <v>36</v>
      </c>
      <c r="AI10" s="13">
        <v>35</v>
      </c>
      <c r="AJ10" s="13">
        <v>29</v>
      </c>
      <c r="AK10" s="13">
        <v>23</v>
      </c>
      <c r="AL10" s="15">
        <v>13</v>
      </c>
      <c r="AM10" s="14">
        <v>100</v>
      </c>
      <c r="AN10" s="15">
        <v>0</v>
      </c>
    </row>
    <row r="11" spans="1:40" ht="15" customHeight="1" x14ac:dyDescent="0.3">
      <c r="A11" s="2" t="s">
        <v>329</v>
      </c>
      <c r="B11" s="9" t="s">
        <v>909</v>
      </c>
      <c r="C11" s="13">
        <v>25</v>
      </c>
      <c r="D11" s="14">
        <v>18</v>
      </c>
      <c r="E11" s="15">
        <v>7</v>
      </c>
      <c r="F11" s="14">
        <v>1</v>
      </c>
      <c r="G11" s="13">
        <v>7</v>
      </c>
      <c r="H11" s="13">
        <v>6</v>
      </c>
      <c r="I11" s="13">
        <v>4</v>
      </c>
      <c r="J11" s="13">
        <v>1</v>
      </c>
      <c r="K11" s="13">
        <v>5</v>
      </c>
      <c r="L11" s="13">
        <v>8</v>
      </c>
      <c r="M11" s="13">
        <v>11</v>
      </c>
      <c r="N11" s="15">
        <v>6</v>
      </c>
      <c r="O11" s="14">
        <v>25</v>
      </c>
      <c r="P11" s="13">
        <v>0</v>
      </c>
      <c r="Q11" s="13">
        <v>3</v>
      </c>
      <c r="R11" s="13">
        <v>1</v>
      </c>
      <c r="S11" s="13">
        <v>2</v>
      </c>
      <c r="T11" s="13">
        <v>0</v>
      </c>
      <c r="U11" s="13">
        <v>2</v>
      </c>
      <c r="V11" s="13">
        <v>0</v>
      </c>
      <c r="W11" s="13">
        <v>1</v>
      </c>
      <c r="X11" s="13">
        <v>4</v>
      </c>
      <c r="Y11" s="13">
        <v>1</v>
      </c>
      <c r="Z11" s="15">
        <v>12</v>
      </c>
      <c r="AA11" s="14">
        <v>16</v>
      </c>
      <c r="AB11" s="13">
        <v>9</v>
      </c>
      <c r="AC11" s="13">
        <v>1</v>
      </c>
      <c r="AD11" s="13">
        <v>3</v>
      </c>
      <c r="AE11" s="13">
        <v>5</v>
      </c>
      <c r="AF11" s="15">
        <v>0</v>
      </c>
      <c r="AG11" s="14">
        <v>20</v>
      </c>
      <c r="AH11" s="13">
        <v>5</v>
      </c>
      <c r="AI11" s="13">
        <v>13</v>
      </c>
      <c r="AJ11" s="13">
        <v>7</v>
      </c>
      <c r="AK11" s="13">
        <v>2</v>
      </c>
      <c r="AL11" s="15">
        <v>3</v>
      </c>
      <c r="AM11" s="14">
        <v>25</v>
      </c>
      <c r="AN11" s="15">
        <v>0</v>
      </c>
    </row>
    <row r="12" spans="1:40" ht="15" customHeight="1" x14ac:dyDescent="0.3">
      <c r="A12" s="2" t="s">
        <v>329</v>
      </c>
      <c r="B12" s="9"/>
      <c r="C12" s="16">
        <v>0.25</v>
      </c>
      <c r="D12" s="17">
        <v>0.28999999999999998</v>
      </c>
      <c r="E12" s="18">
        <v>0.18</v>
      </c>
      <c r="F12" s="17">
        <v>0.21</v>
      </c>
      <c r="G12" s="16">
        <v>0.28999999999999998</v>
      </c>
      <c r="H12" s="16">
        <v>0.3</v>
      </c>
      <c r="I12" s="16">
        <v>0.4</v>
      </c>
      <c r="J12" s="16">
        <v>0.12</v>
      </c>
      <c r="K12" s="16">
        <v>0.17</v>
      </c>
      <c r="L12" s="16">
        <v>0.28000000000000003</v>
      </c>
      <c r="M12" s="16">
        <v>0.34</v>
      </c>
      <c r="N12" s="18">
        <v>0.16</v>
      </c>
      <c r="O12" s="17">
        <v>0.25</v>
      </c>
      <c r="P12" s="16">
        <v>0</v>
      </c>
      <c r="Q12" s="16">
        <v>0.22</v>
      </c>
      <c r="R12" s="16">
        <v>0.23</v>
      </c>
      <c r="S12" s="16">
        <v>0.13</v>
      </c>
      <c r="T12" s="16">
        <v>0</v>
      </c>
      <c r="U12" s="16">
        <v>0.17</v>
      </c>
      <c r="V12" s="16">
        <v>0</v>
      </c>
      <c r="W12" s="16">
        <v>0.45</v>
      </c>
      <c r="X12" s="16">
        <v>0.33</v>
      </c>
      <c r="Y12" s="16">
        <v>7.0000000000000007E-2</v>
      </c>
      <c r="Z12" s="18">
        <v>0.37</v>
      </c>
      <c r="AA12" s="17">
        <v>0.22</v>
      </c>
      <c r="AB12" s="16">
        <v>0.34</v>
      </c>
      <c r="AC12" s="16">
        <v>0.15</v>
      </c>
      <c r="AD12" s="16">
        <v>0.3</v>
      </c>
      <c r="AE12" s="16">
        <v>0.48</v>
      </c>
      <c r="AF12" s="18">
        <v>0</v>
      </c>
      <c r="AG12" s="17">
        <v>0.31</v>
      </c>
      <c r="AH12" s="16">
        <v>0.14000000000000001</v>
      </c>
      <c r="AI12" s="20">
        <v>0.37</v>
      </c>
      <c r="AJ12" s="16">
        <v>0.23</v>
      </c>
      <c r="AK12" s="16">
        <v>0.09</v>
      </c>
      <c r="AL12" s="18">
        <v>0.23</v>
      </c>
      <c r="AM12" s="17">
        <v>0.25</v>
      </c>
      <c r="AN12" s="18">
        <v>0</v>
      </c>
    </row>
    <row r="13" spans="1:40" ht="15" customHeight="1" x14ac:dyDescent="0.3">
      <c r="A13" s="2" t="s">
        <v>329</v>
      </c>
      <c r="B13" s="9"/>
      <c r="D13" s="22"/>
      <c r="E13" s="9"/>
      <c r="F13" s="22"/>
      <c r="N13" s="9"/>
      <c r="O13" s="22"/>
      <c r="Z13" s="9"/>
      <c r="AA13" s="22"/>
      <c r="AF13" s="9"/>
      <c r="AG13" s="22"/>
      <c r="AI13" s="12" t="s">
        <v>378</v>
      </c>
      <c r="AL13" s="9"/>
      <c r="AM13" s="22"/>
      <c r="AN13" s="9"/>
    </row>
    <row r="14" spans="1:40" ht="15" customHeight="1" x14ac:dyDescent="0.3">
      <c r="A14" s="2" t="s">
        <v>329</v>
      </c>
      <c r="B14" s="9" t="s">
        <v>922</v>
      </c>
      <c r="C14" s="13">
        <v>37</v>
      </c>
      <c r="D14" s="14">
        <v>24</v>
      </c>
      <c r="E14" s="15">
        <v>13</v>
      </c>
      <c r="F14" s="14">
        <v>2</v>
      </c>
      <c r="G14" s="13">
        <v>9</v>
      </c>
      <c r="H14" s="13">
        <v>6</v>
      </c>
      <c r="I14" s="13">
        <v>2</v>
      </c>
      <c r="J14" s="13">
        <v>3</v>
      </c>
      <c r="K14" s="13">
        <v>15</v>
      </c>
      <c r="L14" s="13">
        <v>11</v>
      </c>
      <c r="M14" s="13">
        <v>8</v>
      </c>
      <c r="N14" s="15">
        <v>18</v>
      </c>
      <c r="O14" s="14">
        <v>37</v>
      </c>
      <c r="P14" s="13">
        <v>0</v>
      </c>
      <c r="Q14" s="13">
        <v>7</v>
      </c>
      <c r="R14" s="13">
        <v>3</v>
      </c>
      <c r="S14" s="13">
        <v>5</v>
      </c>
      <c r="T14" s="13">
        <v>0</v>
      </c>
      <c r="U14" s="13">
        <v>2</v>
      </c>
      <c r="V14" s="13">
        <v>0</v>
      </c>
      <c r="W14" s="13">
        <v>1</v>
      </c>
      <c r="X14" s="13">
        <v>5</v>
      </c>
      <c r="Y14" s="13">
        <v>6</v>
      </c>
      <c r="Z14" s="15">
        <v>8</v>
      </c>
      <c r="AA14" s="14">
        <v>31</v>
      </c>
      <c r="AB14" s="13">
        <v>5</v>
      </c>
      <c r="AC14" s="13">
        <v>3</v>
      </c>
      <c r="AD14" s="13">
        <v>1</v>
      </c>
      <c r="AE14" s="13">
        <v>2</v>
      </c>
      <c r="AF14" s="15">
        <v>0</v>
      </c>
      <c r="AG14" s="14">
        <v>21</v>
      </c>
      <c r="AH14" s="13">
        <v>15</v>
      </c>
      <c r="AI14" s="13">
        <v>14</v>
      </c>
      <c r="AJ14" s="13">
        <v>7</v>
      </c>
      <c r="AK14" s="13">
        <v>12</v>
      </c>
      <c r="AL14" s="15">
        <v>3</v>
      </c>
      <c r="AM14" s="14">
        <v>37</v>
      </c>
      <c r="AN14" s="15">
        <v>0</v>
      </c>
    </row>
    <row r="15" spans="1:40" ht="15" customHeight="1" x14ac:dyDescent="0.3">
      <c r="A15" s="2" t="s">
        <v>329</v>
      </c>
      <c r="B15" s="9"/>
      <c r="C15" s="16">
        <v>0.37</v>
      </c>
      <c r="D15" s="17">
        <v>0.38</v>
      </c>
      <c r="E15" s="18">
        <v>0.34</v>
      </c>
      <c r="F15" s="17">
        <v>0.43</v>
      </c>
      <c r="G15" s="16">
        <v>0.38</v>
      </c>
      <c r="H15" s="16">
        <v>0.28000000000000003</v>
      </c>
      <c r="I15" s="16">
        <v>0.19</v>
      </c>
      <c r="J15" s="16">
        <v>0.28999999999999998</v>
      </c>
      <c r="K15" s="16">
        <v>0.49</v>
      </c>
      <c r="L15" s="16">
        <v>0.38</v>
      </c>
      <c r="M15" s="16">
        <v>0.25</v>
      </c>
      <c r="N15" s="18">
        <v>0.44</v>
      </c>
      <c r="O15" s="17">
        <v>0.37</v>
      </c>
      <c r="P15" s="16">
        <v>0</v>
      </c>
      <c r="Q15" s="16">
        <v>0.56999999999999995</v>
      </c>
      <c r="R15" s="16">
        <v>0.77</v>
      </c>
      <c r="S15" s="16">
        <v>0.33</v>
      </c>
      <c r="T15" s="16">
        <v>0</v>
      </c>
      <c r="U15" s="16">
        <v>0.17</v>
      </c>
      <c r="V15" s="16">
        <v>0</v>
      </c>
      <c r="W15" s="16">
        <v>0.55000000000000004</v>
      </c>
      <c r="X15" s="16">
        <v>0.39</v>
      </c>
      <c r="Y15" s="16">
        <v>0.47</v>
      </c>
      <c r="Z15" s="18">
        <v>0.26</v>
      </c>
      <c r="AA15" s="17">
        <v>0.42</v>
      </c>
      <c r="AB15" s="16">
        <v>0.21</v>
      </c>
      <c r="AC15" s="16">
        <v>0.49</v>
      </c>
      <c r="AD15" s="16">
        <v>0.09</v>
      </c>
      <c r="AE15" s="16">
        <v>0.16</v>
      </c>
      <c r="AF15" s="18">
        <v>0</v>
      </c>
      <c r="AG15" s="17">
        <v>0.33</v>
      </c>
      <c r="AH15" s="16">
        <v>0.43</v>
      </c>
      <c r="AI15" s="16">
        <v>0.4</v>
      </c>
      <c r="AJ15" s="16">
        <v>0.25</v>
      </c>
      <c r="AK15" s="16">
        <v>0.54</v>
      </c>
      <c r="AL15" s="18">
        <v>0.24</v>
      </c>
      <c r="AM15" s="17">
        <v>0.37</v>
      </c>
      <c r="AN15" s="18">
        <v>0</v>
      </c>
    </row>
    <row r="16" spans="1:40" ht="15" customHeight="1" x14ac:dyDescent="0.3">
      <c r="A16" s="2" t="s">
        <v>329</v>
      </c>
      <c r="B16" s="9" t="s">
        <v>930</v>
      </c>
      <c r="C16" s="13">
        <v>27</v>
      </c>
      <c r="D16" s="14">
        <v>14</v>
      </c>
      <c r="E16" s="15">
        <v>13</v>
      </c>
      <c r="F16" s="14">
        <v>2</v>
      </c>
      <c r="G16" s="13">
        <v>6</v>
      </c>
      <c r="H16" s="13">
        <v>6</v>
      </c>
      <c r="I16" s="13">
        <v>1</v>
      </c>
      <c r="J16" s="13">
        <v>4</v>
      </c>
      <c r="K16" s="13">
        <v>8</v>
      </c>
      <c r="L16" s="13">
        <v>8</v>
      </c>
      <c r="M16" s="13">
        <v>8</v>
      </c>
      <c r="N16" s="15">
        <v>12</v>
      </c>
      <c r="O16" s="14">
        <v>27</v>
      </c>
      <c r="P16" s="13">
        <v>0</v>
      </c>
      <c r="Q16" s="13">
        <v>2</v>
      </c>
      <c r="R16" s="13">
        <v>0</v>
      </c>
      <c r="S16" s="13">
        <v>7</v>
      </c>
      <c r="T16" s="13">
        <v>0</v>
      </c>
      <c r="U16" s="13">
        <v>4</v>
      </c>
      <c r="V16" s="13">
        <v>0</v>
      </c>
      <c r="W16" s="13">
        <v>0</v>
      </c>
      <c r="X16" s="13">
        <v>0</v>
      </c>
      <c r="Y16" s="13">
        <v>5</v>
      </c>
      <c r="Z16" s="15">
        <v>9</v>
      </c>
      <c r="AA16" s="14">
        <v>18</v>
      </c>
      <c r="AB16" s="13">
        <v>10</v>
      </c>
      <c r="AC16" s="13">
        <v>2</v>
      </c>
      <c r="AD16" s="13">
        <v>5</v>
      </c>
      <c r="AE16" s="13">
        <v>3</v>
      </c>
      <c r="AF16" s="15">
        <v>0</v>
      </c>
      <c r="AG16" s="14">
        <v>18</v>
      </c>
      <c r="AH16" s="13">
        <v>10</v>
      </c>
      <c r="AI16" s="13">
        <v>7</v>
      </c>
      <c r="AJ16" s="13">
        <v>11</v>
      </c>
      <c r="AK16" s="13">
        <v>5</v>
      </c>
      <c r="AL16" s="15">
        <v>4</v>
      </c>
      <c r="AM16" s="14">
        <v>27</v>
      </c>
      <c r="AN16" s="15">
        <v>0</v>
      </c>
    </row>
    <row r="17" spans="1:40" ht="15" customHeight="1" x14ac:dyDescent="0.3">
      <c r="A17" s="2" t="s">
        <v>329</v>
      </c>
      <c r="B17" s="9"/>
      <c r="C17" s="16">
        <v>0.27</v>
      </c>
      <c r="D17" s="17">
        <v>0.22</v>
      </c>
      <c r="E17" s="18">
        <v>0.35</v>
      </c>
      <c r="F17" s="17">
        <v>0.36</v>
      </c>
      <c r="G17" s="16">
        <v>0.25</v>
      </c>
      <c r="H17" s="16">
        <v>0.32</v>
      </c>
      <c r="I17" s="16">
        <v>0.1</v>
      </c>
      <c r="J17" s="16">
        <v>0.39</v>
      </c>
      <c r="K17" s="16">
        <v>0.27</v>
      </c>
      <c r="L17" s="16">
        <v>0.27</v>
      </c>
      <c r="M17" s="16">
        <v>0.24</v>
      </c>
      <c r="N17" s="18">
        <v>0.3</v>
      </c>
      <c r="O17" s="17">
        <v>0.27</v>
      </c>
      <c r="P17" s="16">
        <v>0</v>
      </c>
      <c r="Q17" s="16">
        <v>0.2</v>
      </c>
      <c r="R17" s="16">
        <v>0</v>
      </c>
      <c r="S17" s="16">
        <v>0.48</v>
      </c>
      <c r="T17" s="16">
        <v>0</v>
      </c>
      <c r="U17" s="16">
        <v>0.39</v>
      </c>
      <c r="V17" s="16">
        <v>0</v>
      </c>
      <c r="W17" s="16">
        <v>0</v>
      </c>
      <c r="X17" s="16">
        <v>0</v>
      </c>
      <c r="Y17" s="16">
        <v>0.39</v>
      </c>
      <c r="Z17" s="18">
        <v>0.27</v>
      </c>
      <c r="AA17" s="17">
        <v>0.24</v>
      </c>
      <c r="AB17" s="16">
        <v>0.38</v>
      </c>
      <c r="AC17" s="16">
        <v>0.36</v>
      </c>
      <c r="AD17" s="16">
        <v>0.52</v>
      </c>
      <c r="AE17" s="16">
        <v>0.26</v>
      </c>
      <c r="AF17" s="18">
        <v>0</v>
      </c>
      <c r="AG17" s="17">
        <v>0.27</v>
      </c>
      <c r="AH17" s="16">
        <v>0.27</v>
      </c>
      <c r="AI17" s="16">
        <v>0.2</v>
      </c>
      <c r="AJ17" s="16">
        <v>0.36</v>
      </c>
      <c r="AK17" s="16">
        <v>0.23</v>
      </c>
      <c r="AL17" s="18">
        <v>0.33</v>
      </c>
      <c r="AM17" s="17">
        <v>0.27</v>
      </c>
      <c r="AN17" s="18">
        <v>0</v>
      </c>
    </row>
    <row r="18" spans="1:40" ht="15" customHeight="1" x14ac:dyDescent="0.3">
      <c r="A18" s="2" t="s">
        <v>329</v>
      </c>
      <c r="B18" s="9" t="s">
        <v>940</v>
      </c>
      <c r="C18" s="13">
        <v>5</v>
      </c>
      <c r="D18" s="14">
        <v>3</v>
      </c>
      <c r="E18" s="15">
        <v>2</v>
      </c>
      <c r="F18" s="14">
        <v>0</v>
      </c>
      <c r="G18" s="13">
        <v>2</v>
      </c>
      <c r="H18" s="13">
        <v>2</v>
      </c>
      <c r="I18" s="13">
        <v>0</v>
      </c>
      <c r="J18" s="13">
        <v>1</v>
      </c>
      <c r="K18" s="13">
        <v>0</v>
      </c>
      <c r="L18" s="13">
        <v>2</v>
      </c>
      <c r="M18" s="13">
        <v>2</v>
      </c>
      <c r="N18" s="15">
        <v>1</v>
      </c>
      <c r="O18" s="14">
        <v>5</v>
      </c>
      <c r="P18" s="13">
        <v>0</v>
      </c>
      <c r="Q18" s="13">
        <v>0</v>
      </c>
      <c r="R18" s="13">
        <v>0</v>
      </c>
      <c r="S18" s="13">
        <v>1</v>
      </c>
      <c r="T18" s="13">
        <v>0</v>
      </c>
      <c r="U18" s="13">
        <v>2</v>
      </c>
      <c r="V18" s="13">
        <v>0</v>
      </c>
      <c r="W18" s="13">
        <v>0</v>
      </c>
      <c r="X18" s="13">
        <v>1</v>
      </c>
      <c r="Y18" s="13">
        <v>0</v>
      </c>
      <c r="Z18" s="15">
        <v>1</v>
      </c>
      <c r="AA18" s="14">
        <v>4</v>
      </c>
      <c r="AB18" s="13">
        <v>1</v>
      </c>
      <c r="AC18" s="13">
        <v>0</v>
      </c>
      <c r="AD18" s="13">
        <v>1</v>
      </c>
      <c r="AE18" s="13">
        <v>0</v>
      </c>
      <c r="AF18" s="15">
        <v>0</v>
      </c>
      <c r="AG18" s="14">
        <v>2</v>
      </c>
      <c r="AH18" s="13">
        <v>3</v>
      </c>
      <c r="AI18" s="13">
        <v>1</v>
      </c>
      <c r="AJ18" s="13">
        <v>1</v>
      </c>
      <c r="AK18" s="13">
        <v>0</v>
      </c>
      <c r="AL18" s="15">
        <v>3</v>
      </c>
      <c r="AM18" s="14">
        <v>5</v>
      </c>
      <c r="AN18" s="15">
        <v>0</v>
      </c>
    </row>
    <row r="19" spans="1:40" ht="15" customHeight="1" x14ac:dyDescent="0.3">
      <c r="A19" s="2" t="s">
        <v>329</v>
      </c>
      <c r="B19" s="9"/>
      <c r="C19" s="16">
        <v>0.05</v>
      </c>
      <c r="D19" s="17">
        <v>0.05</v>
      </c>
      <c r="E19" s="18">
        <v>0.05</v>
      </c>
      <c r="F19" s="17">
        <v>0</v>
      </c>
      <c r="G19" s="16">
        <v>0.08</v>
      </c>
      <c r="H19" s="16">
        <v>0.09</v>
      </c>
      <c r="I19" s="16">
        <v>0</v>
      </c>
      <c r="J19" s="16">
        <v>0.09</v>
      </c>
      <c r="K19" s="16">
        <v>0</v>
      </c>
      <c r="L19" s="16">
        <v>7.0000000000000007E-2</v>
      </c>
      <c r="M19" s="16">
        <v>0.06</v>
      </c>
      <c r="N19" s="18">
        <v>0.02</v>
      </c>
      <c r="O19" s="17">
        <v>0.05</v>
      </c>
      <c r="P19" s="16">
        <v>0</v>
      </c>
      <c r="Q19" s="16">
        <v>0</v>
      </c>
      <c r="R19" s="16">
        <v>0</v>
      </c>
      <c r="S19" s="16">
        <v>0.06</v>
      </c>
      <c r="T19" s="16">
        <v>0</v>
      </c>
      <c r="U19" s="16">
        <v>0.17</v>
      </c>
      <c r="V19" s="16">
        <v>0</v>
      </c>
      <c r="W19" s="16">
        <v>0</v>
      </c>
      <c r="X19" s="16">
        <v>0.09</v>
      </c>
      <c r="Y19" s="16">
        <v>0</v>
      </c>
      <c r="Z19" s="18">
        <v>0.03</v>
      </c>
      <c r="AA19" s="17">
        <v>0.05</v>
      </c>
      <c r="AB19" s="16">
        <v>0.03</v>
      </c>
      <c r="AC19" s="16">
        <v>0</v>
      </c>
      <c r="AD19" s="16">
        <v>0.09</v>
      </c>
      <c r="AE19" s="16">
        <v>0</v>
      </c>
      <c r="AF19" s="18">
        <v>0</v>
      </c>
      <c r="AG19" s="17">
        <v>0.03</v>
      </c>
      <c r="AH19" s="16">
        <v>7.0000000000000007E-2</v>
      </c>
      <c r="AI19" s="16">
        <v>0.03</v>
      </c>
      <c r="AJ19" s="16">
        <v>0.04</v>
      </c>
      <c r="AK19" s="16">
        <v>0</v>
      </c>
      <c r="AL19" s="18">
        <v>0.21</v>
      </c>
      <c r="AM19" s="17">
        <v>0.05</v>
      </c>
      <c r="AN19" s="18">
        <v>0</v>
      </c>
    </row>
    <row r="20" spans="1:40" ht="15" customHeight="1" x14ac:dyDescent="0.3">
      <c r="A20" s="2" t="s">
        <v>329</v>
      </c>
      <c r="B20" s="9" t="s">
        <v>950</v>
      </c>
      <c r="C20" s="13">
        <v>4</v>
      </c>
      <c r="D20" s="14">
        <v>2</v>
      </c>
      <c r="E20" s="15">
        <v>2</v>
      </c>
      <c r="F20" s="14">
        <v>0</v>
      </c>
      <c r="G20" s="13">
        <v>0</v>
      </c>
      <c r="H20" s="13">
        <v>0</v>
      </c>
      <c r="I20" s="13">
        <v>1</v>
      </c>
      <c r="J20" s="13">
        <v>1</v>
      </c>
      <c r="K20" s="13">
        <v>2</v>
      </c>
      <c r="L20" s="13">
        <v>0</v>
      </c>
      <c r="M20" s="13">
        <v>1</v>
      </c>
      <c r="N20" s="15">
        <v>3</v>
      </c>
      <c r="O20" s="14">
        <v>4</v>
      </c>
      <c r="P20" s="13">
        <v>0</v>
      </c>
      <c r="Q20" s="13">
        <v>0</v>
      </c>
      <c r="R20" s="13">
        <v>0</v>
      </c>
      <c r="S20" s="13">
        <v>0</v>
      </c>
      <c r="T20" s="13">
        <v>0</v>
      </c>
      <c r="U20" s="13">
        <v>1</v>
      </c>
      <c r="V20" s="13">
        <v>0</v>
      </c>
      <c r="W20" s="13">
        <v>0</v>
      </c>
      <c r="X20" s="13">
        <v>1</v>
      </c>
      <c r="Y20" s="13">
        <v>1</v>
      </c>
      <c r="Z20" s="15">
        <v>1</v>
      </c>
      <c r="AA20" s="14">
        <v>3</v>
      </c>
      <c r="AB20" s="13">
        <v>1</v>
      </c>
      <c r="AC20" s="13">
        <v>0</v>
      </c>
      <c r="AD20" s="13">
        <v>0</v>
      </c>
      <c r="AE20" s="13">
        <v>1</v>
      </c>
      <c r="AF20" s="15">
        <v>0</v>
      </c>
      <c r="AG20" s="14">
        <v>1</v>
      </c>
      <c r="AH20" s="13">
        <v>3</v>
      </c>
      <c r="AI20" s="13">
        <v>0</v>
      </c>
      <c r="AJ20" s="13">
        <v>1</v>
      </c>
      <c r="AK20" s="13">
        <v>3</v>
      </c>
      <c r="AL20" s="15">
        <v>0</v>
      </c>
      <c r="AM20" s="14">
        <v>4</v>
      </c>
      <c r="AN20" s="15">
        <v>0</v>
      </c>
    </row>
    <row r="21" spans="1:40" ht="15" customHeight="1" x14ac:dyDescent="0.3">
      <c r="A21" s="2" t="s">
        <v>329</v>
      </c>
      <c r="B21" s="9"/>
      <c r="C21" s="16">
        <v>0.04</v>
      </c>
      <c r="D21" s="17">
        <v>0.04</v>
      </c>
      <c r="E21" s="18">
        <v>0.05</v>
      </c>
      <c r="F21" s="17">
        <v>0</v>
      </c>
      <c r="G21" s="16">
        <v>0</v>
      </c>
      <c r="H21" s="16">
        <v>0</v>
      </c>
      <c r="I21" s="16">
        <v>0.1</v>
      </c>
      <c r="J21" s="16">
        <v>0.11</v>
      </c>
      <c r="K21" s="16">
        <v>7.0000000000000007E-2</v>
      </c>
      <c r="L21" s="16">
        <v>0</v>
      </c>
      <c r="M21" s="16">
        <v>0.04</v>
      </c>
      <c r="N21" s="18">
        <v>0.08</v>
      </c>
      <c r="O21" s="17">
        <v>0.04</v>
      </c>
      <c r="P21" s="16">
        <v>0</v>
      </c>
      <c r="Q21" s="16">
        <v>0</v>
      </c>
      <c r="R21" s="16">
        <v>0</v>
      </c>
      <c r="S21" s="16">
        <v>0</v>
      </c>
      <c r="T21" s="16">
        <v>0</v>
      </c>
      <c r="U21" s="16">
        <v>0.1</v>
      </c>
      <c r="V21" s="16">
        <v>0</v>
      </c>
      <c r="W21" s="16">
        <v>0</v>
      </c>
      <c r="X21" s="16">
        <v>0.1</v>
      </c>
      <c r="Y21" s="16">
        <v>7.0000000000000007E-2</v>
      </c>
      <c r="Z21" s="18">
        <v>0.03</v>
      </c>
      <c r="AA21" s="17">
        <v>0.04</v>
      </c>
      <c r="AB21" s="16">
        <v>0.04</v>
      </c>
      <c r="AC21" s="16">
        <v>0</v>
      </c>
      <c r="AD21" s="16">
        <v>0</v>
      </c>
      <c r="AE21" s="16">
        <v>0.11</v>
      </c>
      <c r="AF21" s="18">
        <v>0</v>
      </c>
      <c r="AG21" s="17">
        <v>0.02</v>
      </c>
      <c r="AH21" s="16">
        <v>0.09</v>
      </c>
      <c r="AI21" s="16">
        <v>0</v>
      </c>
      <c r="AJ21" s="16">
        <v>0.04</v>
      </c>
      <c r="AK21" s="16">
        <v>0.14000000000000001</v>
      </c>
      <c r="AL21" s="18">
        <v>0</v>
      </c>
      <c r="AM21" s="17">
        <v>0.04</v>
      </c>
      <c r="AN21" s="18">
        <v>0</v>
      </c>
    </row>
    <row r="22" spans="1:40" ht="15" customHeight="1" x14ac:dyDescent="0.3">
      <c r="A22" s="2" t="s">
        <v>329</v>
      </c>
      <c r="B22" s="9" t="s">
        <v>774</v>
      </c>
      <c r="C22" s="13">
        <v>2</v>
      </c>
      <c r="D22" s="14">
        <v>1</v>
      </c>
      <c r="E22" s="15">
        <v>1</v>
      </c>
      <c r="F22" s="14">
        <v>0</v>
      </c>
      <c r="G22" s="13">
        <v>0</v>
      </c>
      <c r="H22" s="13">
        <v>0</v>
      </c>
      <c r="I22" s="13">
        <v>2</v>
      </c>
      <c r="J22" s="13">
        <v>0</v>
      </c>
      <c r="K22" s="13">
        <v>0</v>
      </c>
      <c r="L22" s="13">
        <v>0</v>
      </c>
      <c r="M22" s="13">
        <v>2</v>
      </c>
      <c r="N22" s="15">
        <v>0</v>
      </c>
      <c r="O22" s="14">
        <v>2</v>
      </c>
      <c r="P22" s="13">
        <v>0</v>
      </c>
      <c r="Q22" s="13">
        <v>0</v>
      </c>
      <c r="R22" s="13">
        <v>0</v>
      </c>
      <c r="S22" s="13">
        <v>0</v>
      </c>
      <c r="T22" s="13">
        <v>0</v>
      </c>
      <c r="U22" s="13">
        <v>0</v>
      </c>
      <c r="V22" s="13">
        <v>0</v>
      </c>
      <c r="W22" s="13">
        <v>0</v>
      </c>
      <c r="X22" s="13">
        <v>1</v>
      </c>
      <c r="Y22" s="13">
        <v>0</v>
      </c>
      <c r="Z22" s="15">
        <v>1</v>
      </c>
      <c r="AA22" s="14">
        <v>2</v>
      </c>
      <c r="AB22" s="13">
        <v>0</v>
      </c>
      <c r="AC22" s="13">
        <v>0</v>
      </c>
      <c r="AD22" s="13">
        <v>0</v>
      </c>
      <c r="AE22" s="13">
        <v>0</v>
      </c>
      <c r="AF22" s="15">
        <v>0</v>
      </c>
      <c r="AG22" s="14">
        <v>2</v>
      </c>
      <c r="AH22" s="13">
        <v>0</v>
      </c>
      <c r="AI22" s="13">
        <v>0</v>
      </c>
      <c r="AJ22" s="13">
        <v>2</v>
      </c>
      <c r="AK22" s="13">
        <v>0</v>
      </c>
      <c r="AL22" s="15">
        <v>0</v>
      </c>
      <c r="AM22" s="14">
        <v>2</v>
      </c>
      <c r="AN22" s="15">
        <v>0</v>
      </c>
    </row>
    <row r="23" spans="1:40" ht="15" customHeight="1" x14ac:dyDescent="0.3">
      <c r="A23" s="2" t="s">
        <v>329</v>
      </c>
      <c r="B23" s="9"/>
      <c r="C23" s="16">
        <v>0.02</v>
      </c>
      <c r="D23" s="17">
        <v>0.02</v>
      </c>
      <c r="E23" s="18">
        <v>0.03</v>
      </c>
      <c r="F23" s="17">
        <v>0</v>
      </c>
      <c r="G23" s="16">
        <v>0</v>
      </c>
      <c r="H23" s="16">
        <v>0</v>
      </c>
      <c r="I23" s="16">
        <v>0.21</v>
      </c>
      <c r="J23" s="16">
        <v>0</v>
      </c>
      <c r="K23" s="16">
        <v>0</v>
      </c>
      <c r="L23" s="16">
        <v>0</v>
      </c>
      <c r="M23" s="20">
        <v>0.08</v>
      </c>
      <c r="N23" s="18">
        <v>0</v>
      </c>
      <c r="O23" s="17">
        <v>0.02</v>
      </c>
      <c r="P23" s="16">
        <v>0</v>
      </c>
      <c r="Q23" s="16">
        <v>0</v>
      </c>
      <c r="R23" s="16">
        <v>0</v>
      </c>
      <c r="S23" s="16">
        <v>0</v>
      </c>
      <c r="T23" s="16">
        <v>0</v>
      </c>
      <c r="U23" s="16">
        <v>0</v>
      </c>
      <c r="V23" s="16">
        <v>0</v>
      </c>
      <c r="W23" s="16">
        <v>0</v>
      </c>
      <c r="X23" s="16">
        <v>0.09</v>
      </c>
      <c r="Y23" s="16">
        <v>0</v>
      </c>
      <c r="Z23" s="18">
        <v>0.04</v>
      </c>
      <c r="AA23" s="17">
        <v>0.03</v>
      </c>
      <c r="AB23" s="16">
        <v>0</v>
      </c>
      <c r="AC23" s="16">
        <v>0</v>
      </c>
      <c r="AD23" s="16">
        <v>0</v>
      </c>
      <c r="AE23" s="16">
        <v>0</v>
      </c>
      <c r="AF23" s="18">
        <v>0</v>
      </c>
      <c r="AG23" s="17">
        <v>0.04</v>
      </c>
      <c r="AH23" s="16">
        <v>0</v>
      </c>
      <c r="AI23" s="16">
        <v>0</v>
      </c>
      <c r="AJ23" s="16">
        <v>0.08</v>
      </c>
      <c r="AK23" s="16">
        <v>0</v>
      </c>
      <c r="AL23" s="18">
        <v>0</v>
      </c>
      <c r="AM23" s="17">
        <v>0.02</v>
      </c>
      <c r="AN23" s="18">
        <v>0</v>
      </c>
    </row>
    <row r="24" spans="1:40" ht="15" customHeight="1" x14ac:dyDescent="0.3">
      <c r="A24" s="2" t="s">
        <v>329</v>
      </c>
      <c r="B24" s="9" t="s">
        <v>960</v>
      </c>
      <c r="C24" s="13">
        <v>61</v>
      </c>
      <c r="D24" s="14">
        <v>42</v>
      </c>
      <c r="E24" s="15">
        <v>19</v>
      </c>
      <c r="F24" s="14">
        <v>3</v>
      </c>
      <c r="G24" s="13">
        <v>16</v>
      </c>
      <c r="H24" s="13">
        <v>12</v>
      </c>
      <c r="I24" s="13">
        <v>7</v>
      </c>
      <c r="J24" s="13">
        <v>4</v>
      </c>
      <c r="K24" s="13">
        <v>20</v>
      </c>
      <c r="L24" s="13">
        <v>19</v>
      </c>
      <c r="M24" s="13">
        <v>18</v>
      </c>
      <c r="N24" s="15">
        <v>24</v>
      </c>
      <c r="O24" s="14">
        <v>61</v>
      </c>
      <c r="P24" s="13">
        <v>0</v>
      </c>
      <c r="Q24" s="13">
        <v>9</v>
      </c>
      <c r="R24" s="13">
        <v>3</v>
      </c>
      <c r="S24" s="13">
        <v>7</v>
      </c>
      <c r="T24" s="13">
        <v>0</v>
      </c>
      <c r="U24" s="13">
        <v>4</v>
      </c>
      <c r="V24" s="13">
        <v>0</v>
      </c>
      <c r="W24" s="13">
        <v>2</v>
      </c>
      <c r="X24" s="13">
        <v>9</v>
      </c>
      <c r="Y24" s="13">
        <v>7</v>
      </c>
      <c r="Z24" s="15">
        <v>20</v>
      </c>
      <c r="AA24" s="14">
        <v>47</v>
      </c>
      <c r="AB24" s="13">
        <v>14</v>
      </c>
      <c r="AC24" s="13">
        <v>4</v>
      </c>
      <c r="AD24" s="13">
        <v>4</v>
      </c>
      <c r="AE24" s="13">
        <v>7</v>
      </c>
      <c r="AF24" s="15">
        <v>0</v>
      </c>
      <c r="AG24" s="14">
        <v>41</v>
      </c>
      <c r="AH24" s="13">
        <v>20</v>
      </c>
      <c r="AI24" s="13">
        <v>27</v>
      </c>
      <c r="AJ24" s="13">
        <v>14</v>
      </c>
      <c r="AK24" s="13">
        <v>14</v>
      </c>
      <c r="AL24" s="15">
        <v>6</v>
      </c>
      <c r="AM24" s="14">
        <v>61</v>
      </c>
      <c r="AN24" s="15">
        <v>0</v>
      </c>
    </row>
    <row r="25" spans="1:40" ht="15" customHeight="1" x14ac:dyDescent="0.3">
      <c r="A25" s="2" t="s">
        <v>329</v>
      </c>
      <c r="B25" s="9"/>
      <c r="C25" s="16">
        <v>0.61</v>
      </c>
      <c r="D25" s="17">
        <v>0.67</v>
      </c>
      <c r="E25" s="18">
        <v>0.51</v>
      </c>
      <c r="F25" s="17">
        <v>0.64</v>
      </c>
      <c r="G25" s="16">
        <v>0.67</v>
      </c>
      <c r="H25" s="16">
        <v>0.57999999999999996</v>
      </c>
      <c r="I25" s="16">
        <v>0.59</v>
      </c>
      <c r="J25" s="16">
        <v>0.41</v>
      </c>
      <c r="K25" s="16">
        <v>0.66</v>
      </c>
      <c r="L25" s="16">
        <v>0.66</v>
      </c>
      <c r="M25" s="16">
        <v>0.59</v>
      </c>
      <c r="N25" s="18">
        <v>0.6</v>
      </c>
      <c r="O25" s="17">
        <v>0.61</v>
      </c>
      <c r="P25" s="16">
        <v>0</v>
      </c>
      <c r="Q25" s="16">
        <v>0.8</v>
      </c>
      <c r="R25" s="16">
        <v>1</v>
      </c>
      <c r="S25" s="16">
        <v>0.46</v>
      </c>
      <c r="T25" s="16">
        <v>0</v>
      </c>
      <c r="U25" s="16">
        <v>0.34</v>
      </c>
      <c r="V25" s="16">
        <v>0</v>
      </c>
      <c r="W25" s="16">
        <v>1</v>
      </c>
      <c r="X25" s="16">
        <v>0.72</v>
      </c>
      <c r="Y25" s="16">
        <v>0.54</v>
      </c>
      <c r="Z25" s="18">
        <v>0.63</v>
      </c>
      <c r="AA25" s="17">
        <v>0.64</v>
      </c>
      <c r="AB25" s="16">
        <v>0.55000000000000004</v>
      </c>
      <c r="AC25" s="16">
        <v>0.64</v>
      </c>
      <c r="AD25" s="16">
        <v>0.39</v>
      </c>
      <c r="AE25" s="16">
        <v>0.64</v>
      </c>
      <c r="AF25" s="18">
        <v>0</v>
      </c>
      <c r="AG25" s="17">
        <v>0.64</v>
      </c>
      <c r="AH25" s="16">
        <v>0.56999999999999995</v>
      </c>
      <c r="AI25" s="20">
        <v>0.77</v>
      </c>
      <c r="AJ25" s="16">
        <v>0.48</v>
      </c>
      <c r="AK25" s="16">
        <v>0.63</v>
      </c>
      <c r="AL25" s="18">
        <v>0.47</v>
      </c>
      <c r="AM25" s="17">
        <v>0.61</v>
      </c>
      <c r="AN25" s="18">
        <v>0</v>
      </c>
    </row>
    <row r="26" spans="1:40" ht="15" customHeight="1" x14ac:dyDescent="0.3">
      <c r="A26" s="2" t="s">
        <v>329</v>
      </c>
      <c r="B26" s="9" t="s">
        <v>970</v>
      </c>
      <c r="C26" s="13">
        <v>9</v>
      </c>
      <c r="D26" s="14">
        <v>5</v>
      </c>
      <c r="E26" s="15">
        <v>4</v>
      </c>
      <c r="F26" s="14">
        <v>0</v>
      </c>
      <c r="G26" s="13">
        <v>2</v>
      </c>
      <c r="H26" s="13">
        <v>2</v>
      </c>
      <c r="I26" s="13">
        <v>1</v>
      </c>
      <c r="J26" s="13">
        <v>2</v>
      </c>
      <c r="K26" s="13">
        <v>2</v>
      </c>
      <c r="L26" s="13">
        <v>2</v>
      </c>
      <c r="M26" s="13">
        <v>3</v>
      </c>
      <c r="N26" s="15">
        <v>4</v>
      </c>
      <c r="O26" s="14">
        <v>9</v>
      </c>
      <c r="P26" s="13">
        <v>0</v>
      </c>
      <c r="Q26" s="13">
        <v>0</v>
      </c>
      <c r="R26" s="13">
        <v>0</v>
      </c>
      <c r="S26" s="13">
        <v>1</v>
      </c>
      <c r="T26" s="13">
        <v>0</v>
      </c>
      <c r="U26" s="13">
        <v>3</v>
      </c>
      <c r="V26" s="13">
        <v>0</v>
      </c>
      <c r="W26" s="13">
        <v>0</v>
      </c>
      <c r="X26" s="13">
        <v>2</v>
      </c>
      <c r="Y26" s="13">
        <v>1</v>
      </c>
      <c r="Z26" s="15">
        <v>2</v>
      </c>
      <c r="AA26" s="14">
        <v>7</v>
      </c>
      <c r="AB26" s="13">
        <v>2</v>
      </c>
      <c r="AC26" s="13">
        <v>0</v>
      </c>
      <c r="AD26" s="13">
        <v>1</v>
      </c>
      <c r="AE26" s="13">
        <v>1</v>
      </c>
      <c r="AF26" s="15">
        <v>0</v>
      </c>
      <c r="AG26" s="14">
        <v>3</v>
      </c>
      <c r="AH26" s="13">
        <v>6</v>
      </c>
      <c r="AI26" s="13">
        <v>1</v>
      </c>
      <c r="AJ26" s="13">
        <v>2</v>
      </c>
      <c r="AK26" s="13">
        <v>3</v>
      </c>
      <c r="AL26" s="15">
        <v>3</v>
      </c>
      <c r="AM26" s="14">
        <v>9</v>
      </c>
      <c r="AN26" s="15">
        <v>0</v>
      </c>
    </row>
    <row r="27" spans="1:40" ht="15" customHeight="1" x14ac:dyDescent="0.3">
      <c r="A27" s="2" t="s">
        <v>329</v>
      </c>
      <c r="B27" s="9"/>
      <c r="C27" s="16">
        <v>0.09</v>
      </c>
      <c r="D27" s="17">
        <v>0.08</v>
      </c>
      <c r="E27" s="18">
        <v>0.1</v>
      </c>
      <c r="F27" s="17">
        <v>0</v>
      </c>
      <c r="G27" s="16">
        <v>0.08</v>
      </c>
      <c r="H27" s="16">
        <v>0.09</v>
      </c>
      <c r="I27" s="16">
        <v>0.1</v>
      </c>
      <c r="J27" s="16">
        <v>0.2</v>
      </c>
      <c r="K27" s="16">
        <v>7.0000000000000007E-2</v>
      </c>
      <c r="L27" s="16">
        <v>7.0000000000000007E-2</v>
      </c>
      <c r="M27" s="16">
        <v>0.1</v>
      </c>
      <c r="N27" s="18">
        <v>0.1</v>
      </c>
      <c r="O27" s="17">
        <v>0.09</v>
      </c>
      <c r="P27" s="16">
        <v>0</v>
      </c>
      <c r="Q27" s="16">
        <v>0</v>
      </c>
      <c r="R27" s="16">
        <v>0</v>
      </c>
      <c r="S27" s="16">
        <v>0.06</v>
      </c>
      <c r="T27" s="16">
        <v>0</v>
      </c>
      <c r="U27" s="16">
        <v>0.27</v>
      </c>
      <c r="V27" s="16">
        <v>0</v>
      </c>
      <c r="W27" s="16">
        <v>0</v>
      </c>
      <c r="X27" s="16">
        <v>0.19</v>
      </c>
      <c r="Y27" s="16">
        <v>7.0000000000000007E-2</v>
      </c>
      <c r="Z27" s="18">
        <v>0.06</v>
      </c>
      <c r="AA27" s="17">
        <v>0.1</v>
      </c>
      <c r="AB27" s="16">
        <v>0.08</v>
      </c>
      <c r="AC27" s="16">
        <v>0</v>
      </c>
      <c r="AD27" s="16">
        <v>0.09</v>
      </c>
      <c r="AE27" s="16">
        <v>0.11</v>
      </c>
      <c r="AF27" s="18">
        <v>0</v>
      </c>
      <c r="AG27" s="17">
        <v>0.05</v>
      </c>
      <c r="AH27" s="16">
        <v>0.16</v>
      </c>
      <c r="AI27" s="16">
        <v>0.03</v>
      </c>
      <c r="AJ27" s="16">
        <v>0.08</v>
      </c>
      <c r="AK27" s="16">
        <v>0.14000000000000001</v>
      </c>
      <c r="AL27" s="18">
        <v>0.21</v>
      </c>
      <c r="AM27" s="17">
        <v>0.09</v>
      </c>
      <c r="AN27" s="18">
        <v>0</v>
      </c>
    </row>
    <row r="28" spans="1:40" ht="15" customHeight="1" x14ac:dyDescent="0.3">
      <c r="A28" s="2" t="s">
        <v>329</v>
      </c>
      <c r="B28" s="9"/>
      <c r="C28" s="28"/>
      <c r="D28" s="29"/>
      <c r="E28" s="30"/>
      <c r="F28" s="29"/>
      <c r="G28" s="28"/>
      <c r="H28" s="28"/>
      <c r="I28" s="28"/>
      <c r="J28" s="28"/>
      <c r="K28" s="28"/>
      <c r="L28" s="28"/>
      <c r="M28" s="28"/>
      <c r="N28" s="30"/>
      <c r="O28" s="29"/>
      <c r="P28" s="28"/>
      <c r="Q28" s="28"/>
      <c r="R28" s="28"/>
      <c r="S28" s="28"/>
      <c r="T28" s="28"/>
      <c r="U28" s="28"/>
      <c r="V28" s="28"/>
      <c r="W28" s="28"/>
      <c r="X28" s="28"/>
      <c r="Y28" s="28"/>
      <c r="Z28" s="30"/>
      <c r="AA28" s="29"/>
      <c r="AB28" s="28"/>
      <c r="AC28" s="28"/>
      <c r="AD28" s="28"/>
      <c r="AE28" s="28"/>
      <c r="AF28" s="30"/>
      <c r="AG28" s="29"/>
      <c r="AH28" s="47" t="s">
        <v>379</v>
      </c>
      <c r="AI28" s="28"/>
      <c r="AJ28" s="28"/>
      <c r="AK28" s="28"/>
      <c r="AL28" s="30"/>
      <c r="AM28" s="29"/>
      <c r="AN28" s="30"/>
    </row>
    <row r="29" spans="1:40" x14ac:dyDescent="0.3">
      <c r="A29" s="2" t="s">
        <v>329</v>
      </c>
      <c r="B29" s="2" t="s">
        <v>457</v>
      </c>
    </row>
    <row r="30" spans="1:40" x14ac:dyDescent="0.3">
      <c r="A30" s="2" t="s">
        <v>329</v>
      </c>
      <c r="B30" s="2" t="s">
        <v>458</v>
      </c>
    </row>
    <row r="31" spans="1:40" ht="15" customHeight="1" x14ac:dyDescent="0.3">
      <c r="A31" s="2" t="s">
        <v>329</v>
      </c>
    </row>
    <row r="32" spans="1:40" ht="15" customHeight="1" x14ac:dyDescent="0.3">
      <c r="A32" s="2" t="s">
        <v>329</v>
      </c>
      <c r="B32" s="2" t="s">
        <v>459</v>
      </c>
    </row>
  </sheetData>
  <mergeCells count="6">
    <mergeCell ref="AM6:AN6"/>
    <mergeCell ref="D6:E6"/>
    <mergeCell ref="F6:N6"/>
    <mergeCell ref="O6:Z6"/>
    <mergeCell ref="AA6:AF6"/>
    <mergeCell ref="AG6:AL6"/>
  </mergeCells>
  <hyperlinks>
    <hyperlink ref="B1" location="'Contents'!E1" display="&lt;&lt; Contents" xr:uid="{00000000-0004-0000-9900-000000000000}"/>
  </hyperlinks>
  <pageMargins left="0.7" right="0.7" top="0.75" bottom="0.75" header="0.3" footer="0.3"/>
  <headerFooter>
    <oddHeader>&amp;L&amp;"Aptos"&amp;12&amp;K000000 Classification: CONFIDENTIAL&amp;1#_x000D_</oddHeader>
  </headerFooter>
</worksheet>
</file>

<file path=xl/worksheets/sheet1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A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1574</v>
      </c>
    </row>
    <row r="4" spans="1:40" x14ac:dyDescent="0.3">
      <c r="A4" s="2" t="s">
        <v>329</v>
      </c>
      <c r="B4" s="2" t="s">
        <v>1575</v>
      </c>
    </row>
    <row r="5" spans="1:40" x14ac:dyDescent="0.3">
      <c r="A5" s="2" t="s">
        <v>329</v>
      </c>
      <c r="B5" s="2" t="s">
        <v>61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71</v>
      </c>
      <c r="D9" s="14">
        <v>49</v>
      </c>
      <c r="E9" s="15">
        <v>22</v>
      </c>
      <c r="F9" s="14">
        <v>17</v>
      </c>
      <c r="G9" s="13">
        <v>7</v>
      </c>
      <c r="H9" s="13">
        <v>10</v>
      </c>
      <c r="I9" s="13">
        <v>9</v>
      </c>
      <c r="J9" s="13">
        <v>7</v>
      </c>
      <c r="K9" s="13">
        <v>21</v>
      </c>
      <c r="L9" s="13">
        <v>24</v>
      </c>
      <c r="M9" s="13">
        <v>19</v>
      </c>
      <c r="N9" s="15">
        <v>28</v>
      </c>
      <c r="O9" s="14">
        <v>0</v>
      </c>
      <c r="P9" s="13">
        <v>0</v>
      </c>
      <c r="Q9" s="13">
        <v>0</v>
      </c>
      <c r="R9" s="13">
        <v>0</v>
      </c>
      <c r="S9" s="13">
        <v>0</v>
      </c>
      <c r="T9" s="13">
        <v>71</v>
      </c>
      <c r="U9" s="13">
        <v>0</v>
      </c>
      <c r="V9" s="13">
        <v>0</v>
      </c>
      <c r="W9" s="13">
        <v>0</v>
      </c>
      <c r="X9" s="13">
        <v>0</v>
      </c>
      <c r="Y9" s="13">
        <v>0</v>
      </c>
      <c r="Z9" s="15">
        <v>0</v>
      </c>
      <c r="AA9" s="14">
        <v>67</v>
      </c>
      <c r="AB9" s="13">
        <v>4</v>
      </c>
      <c r="AC9" s="13">
        <v>0</v>
      </c>
      <c r="AD9" s="13">
        <v>1</v>
      </c>
      <c r="AE9" s="13">
        <v>3</v>
      </c>
      <c r="AF9" s="15">
        <v>0</v>
      </c>
      <c r="AG9" s="14">
        <v>46</v>
      </c>
      <c r="AH9" s="13">
        <v>25</v>
      </c>
      <c r="AI9" s="13">
        <v>27</v>
      </c>
      <c r="AJ9" s="13">
        <v>19</v>
      </c>
      <c r="AK9" s="13">
        <v>15</v>
      </c>
      <c r="AL9" s="15">
        <v>10</v>
      </c>
      <c r="AM9" s="14">
        <v>71</v>
      </c>
      <c r="AN9" s="15">
        <v>0</v>
      </c>
    </row>
    <row r="10" spans="1:40" ht="15" customHeight="1" x14ac:dyDescent="0.3">
      <c r="A10" s="2" t="s">
        <v>329</v>
      </c>
      <c r="B10" s="9" t="s">
        <v>338</v>
      </c>
      <c r="C10" s="13">
        <v>67</v>
      </c>
      <c r="D10" s="14">
        <v>44</v>
      </c>
      <c r="E10" s="15">
        <v>23</v>
      </c>
      <c r="F10" s="14">
        <v>18</v>
      </c>
      <c r="G10" s="13">
        <v>6</v>
      </c>
      <c r="H10" s="13">
        <v>8</v>
      </c>
      <c r="I10" s="13">
        <v>8</v>
      </c>
      <c r="J10" s="13">
        <v>7</v>
      </c>
      <c r="K10" s="13">
        <v>20</v>
      </c>
      <c r="L10" s="13">
        <v>25</v>
      </c>
      <c r="M10" s="13">
        <v>17</v>
      </c>
      <c r="N10" s="15">
        <v>26</v>
      </c>
      <c r="O10" s="14">
        <v>0</v>
      </c>
      <c r="P10" s="13">
        <v>0</v>
      </c>
      <c r="Q10" s="13">
        <v>0</v>
      </c>
      <c r="R10" s="13">
        <v>0</v>
      </c>
      <c r="S10" s="13">
        <v>0</v>
      </c>
      <c r="T10" s="13">
        <v>67</v>
      </c>
      <c r="U10" s="13">
        <v>0</v>
      </c>
      <c r="V10" s="13">
        <v>0</v>
      </c>
      <c r="W10" s="13">
        <v>0</v>
      </c>
      <c r="X10" s="13">
        <v>0</v>
      </c>
      <c r="Y10" s="13">
        <v>0</v>
      </c>
      <c r="Z10" s="15">
        <v>0</v>
      </c>
      <c r="AA10" s="14">
        <v>62</v>
      </c>
      <c r="AB10" s="13">
        <v>6</v>
      </c>
      <c r="AC10" s="13">
        <v>0</v>
      </c>
      <c r="AD10" s="13">
        <v>3</v>
      </c>
      <c r="AE10" s="13">
        <v>3</v>
      </c>
      <c r="AF10" s="15">
        <v>0</v>
      </c>
      <c r="AG10" s="14">
        <v>43</v>
      </c>
      <c r="AH10" s="13">
        <v>25</v>
      </c>
      <c r="AI10" s="13">
        <v>23</v>
      </c>
      <c r="AJ10" s="13">
        <v>20</v>
      </c>
      <c r="AK10" s="13">
        <v>15</v>
      </c>
      <c r="AL10" s="15">
        <v>10</v>
      </c>
      <c r="AM10" s="14">
        <v>67</v>
      </c>
      <c r="AN10" s="15">
        <v>0</v>
      </c>
    </row>
    <row r="11" spans="1:40" ht="15" customHeight="1" x14ac:dyDescent="0.3">
      <c r="A11" s="2" t="s">
        <v>329</v>
      </c>
      <c r="B11" s="9" t="s">
        <v>909</v>
      </c>
      <c r="C11" s="13">
        <v>20</v>
      </c>
      <c r="D11" s="14">
        <v>17</v>
      </c>
      <c r="E11" s="15">
        <v>3</v>
      </c>
      <c r="F11" s="14">
        <v>8</v>
      </c>
      <c r="G11" s="13">
        <v>1</v>
      </c>
      <c r="H11" s="13">
        <v>3</v>
      </c>
      <c r="I11" s="13">
        <v>1</v>
      </c>
      <c r="J11" s="13">
        <v>2</v>
      </c>
      <c r="K11" s="13">
        <v>5</v>
      </c>
      <c r="L11" s="13">
        <v>9</v>
      </c>
      <c r="M11" s="13">
        <v>4</v>
      </c>
      <c r="N11" s="15">
        <v>7</v>
      </c>
      <c r="O11" s="14">
        <v>0</v>
      </c>
      <c r="P11" s="13">
        <v>0</v>
      </c>
      <c r="Q11" s="13">
        <v>0</v>
      </c>
      <c r="R11" s="13">
        <v>0</v>
      </c>
      <c r="S11" s="13">
        <v>0</v>
      </c>
      <c r="T11" s="13">
        <v>20</v>
      </c>
      <c r="U11" s="13">
        <v>0</v>
      </c>
      <c r="V11" s="13">
        <v>0</v>
      </c>
      <c r="W11" s="13">
        <v>0</v>
      </c>
      <c r="X11" s="13">
        <v>0</v>
      </c>
      <c r="Y11" s="13">
        <v>0</v>
      </c>
      <c r="Z11" s="15">
        <v>0</v>
      </c>
      <c r="AA11" s="14">
        <v>19</v>
      </c>
      <c r="AB11" s="13">
        <v>1</v>
      </c>
      <c r="AC11" s="13">
        <v>0</v>
      </c>
      <c r="AD11" s="13">
        <v>0</v>
      </c>
      <c r="AE11" s="13">
        <v>1</v>
      </c>
      <c r="AF11" s="15">
        <v>0</v>
      </c>
      <c r="AG11" s="14">
        <v>10</v>
      </c>
      <c r="AH11" s="13">
        <v>10</v>
      </c>
      <c r="AI11" s="13">
        <v>8</v>
      </c>
      <c r="AJ11" s="13">
        <v>3</v>
      </c>
      <c r="AK11" s="13">
        <v>8</v>
      </c>
      <c r="AL11" s="15">
        <v>2</v>
      </c>
      <c r="AM11" s="14">
        <v>20</v>
      </c>
      <c r="AN11" s="15">
        <v>0</v>
      </c>
    </row>
    <row r="12" spans="1:40" ht="15" customHeight="1" x14ac:dyDescent="0.3">
      <c r="A12" s="2" t="s">
        <v>329</v>
      </c>
      <c r="B12" s="9"/>
      <c r="C12" s="16">
        <v>0.3</v>
      </c>
      <c r="D12" s="17">
        <v>0.39</v>
      </c>
      <c r="E12" s="18">
        <v>0.12</v>
      </c>
      <c r="F12" s="17">
        <v>0.42</v>
      </c>
      <c r="G12" s="16">
        <v>0.13</v>
      </c>
      <c r="H12" s="16">
        <v>0.4</v>
      </c>
      <c r="I12" s="16">
        <v>0.11</v>
      </c>
      <c r="J12" s="16">
        <v>0.28000000000000003</v>
      </c>
      <c r="K12" s="16">
        <v>0.28000000000000003</v>
      </c>
      <c r="L12" s="16">
        <v>0.35</v>
      </c>
      <c r="M12" s="16">
        <v>0.25</v>
      </c>
      <c r="N12" s="18">
        <v>0.28000000000000003</v>
      </c>
      <c r="O12" s="17">
        <v>0</v>
      </c>
      <c r="P12" s="16">
        <v>0</v>
      </c>
      <c r="Q12" s="16">
        <v>0</v>
      </c>
      <c r="R12" s="16">
        <v>0</v>
      </c>
      <c r="S12" s="16">
        <v>0</v>
      </c>
      <c r="T12" s="16">
        <v>0.3</v>
      </c>
      <c r="U12" s="16">
        <v>0</v>
      </c>
      <c r="V12" s="16">
        <v>0</v>
      </c>
      <c r="W12" s="16">
        <v>0</v>
      </c>
      <c r="X12" s="16">
        <v>0</v>
      </c>
      <c r="Y12" s="16">
        <v>0</v>
      </c>
      <c r="Z12" s="18">
        <v>0</v>
      </c>
      <c r="AA12" s="17">
        <v>0.31</v>
      </c>
      <c r="AB12" s="16">
        <v>0.15</v>
      </c>
      <c r="AC12" s="16">
        <v>0</v>
      </c>
      <c r="AD12" s="16">
        <v>0</v>
      </c>
      <c r="AE12" s="16">
        <v>0.33</v>
      </c>
      <c r="AF12" s="18">
        <v>0</v>
      </c>
      <c r="AG12" s="17">
        <v>0.24</v>
      </c>
      <c r="AH12" s="16">
        <v>0.41</v>
      </c>
      <c r="AI12" s="16">
        <v>0.33</v>
      </c>
      <c r="AJ12" s="16">
        <v>0.13</v>
      </c>
      <c r="AK12" s="16">
        <v>0.53</v>
      </c>
      <c r="AL12" s="18">
        <v>0.22</v>
      </c>
      <c r="AM12" s="17">
        <v>0.3</v>
      </c>
      <c r="AN12" s="18">
        <v>0</v>
      </c>
    </row>
    <row r="13" spans="1:40" ht="15" customHeight="1" x14ac:dyDescent="0.3">
      <c r="A13" s="2" t="s">
        <v>329</v>
      </c>
      <c r="B13" s="9" t="s">
        <v>922</v>
      </c>
      <c r="C13" s="13">
        <v>19</v>
      </c>
      <c r="D13" s="14">
        <v>13</v>
      </c>
      <c r="E13" s="15">
        <v>7</v>
      </c>
      <c r="F13" s="14">
        <v>7</v>
      </c>
      <c r="G13" s="13">
        <v>4</v>
      </c>
      <c r="H13" s="13">
        <v>1</v>
      </c>
      <c r="I13" s="13">
        <v>3</v>
      </c>
      <c r="J13" s="13">
        <v>2</v>
      </c>
      <c r="K13" s="13">
        <v>3</v>
      </c>
      <c r="L13" s="13">
        <v>10</v>
      </c>
      <c r="M13" s="13">
        <v>4</v>
      </c>
      <c r="N13" s="15">
        <v>4</v>
      </c>
      <c r="O13" s="14">
        <v>0</v>
      </c>
      <c r="P13" s="13">
        <v>0</v>
      </c>
      <c r="Q13" s="13">
        <v>0</v>
      </c>
      <c r="R13" s="13">
        <v>0</v>
      </c>
      <c r="S13" s="13">
        <v>0</v>
      </c>
      <c r="T13" s="13">
        <v>19</v>
      </c>
      <c r="U13" s="13">
        <v>0</v>
      </c>
      <c r="V13" s="13">
        <v>0</v>
      </c>
      <c r="W13" s="13">
        <v>0</v>
      </c>
      <c r="X13" s="13">
        <v>0</v>
      </c>
      <c r="Y13" s="13">
        <v>0</v>
      </c>
      <c r="Z13" s="15">
        <v>0</v>
      </c>
      <c r="AA13" s="14">
        <v>19</v>
      </c>
      <c r="AB13" s="13">
        <v>0</v>
      </c>
      <c r="AC13" s="13">
        <v>0</v>
      </c>
      <c r="AD13" s="13">
        <v>0</v>
      </c>
      <c r="AE13" s="13">
        <v>0</v>
      </c>
      <c r="AF13" s="15">
        <v>0</v>
      </c>
      <c r="AG13" s="14">
        <v>11</v>
      </c>
      <c r="AH13" s="13">
        <v>9</v>
      </c>
      <c r="AI13" s="13">
        <v>7</v>
      </c>
      <c r="AJ13" s="13">
        <v>4</v>
      </c>
      <c r="AK13" s="13">
        <v>5</v>
      </c>
      <c r="AL13" s="15">
        <v>4</v>
      </c>
      <c r="AM13" s="14">
        <v>19</v>
      </c>
      <c r="AN13" s="15">
        <v>0</v>
      </c>
    </row>
    <row r="14" spans="1:40" ht="15" customHeight="1" x14ac:dyDescent="0.3">
      <c r="A14" s="2" t="s">
        <v>329</v>
      </c>
      <c r="B14" s="9"/>
      <c r="C14" s="16">
        <v>0.28000000000000003</v>
      </c>
      <c r="D14" s="17">
        <v>0.28000000000000003</v>
      </c>
      <c r="E14" s="18">
        <v>0.28000000000000003</v>
      </c>
      <c r="F14" s="17">
        <v>0.36</v>
      </c>
      <c r="G14" s="16">
        <v>0.57999999999999996</v>
      </c>
      <c r="H14" s="16">
        <v>0.09</v>
      </c>
      <c r="I14" s="16">
        <v>0.43</v>
      </c>
      <c r="J14" s="16">
        <v>0.27</v>
      </c>
      <c r="K14" s="16">
        <v>0.14000000000000001</v>
      </c>
      <c r="L14" s="16">
        <v>0.42</v>
      </c>
      <c r="M14" s="16">
        <v>0.26</v>
      </c>
      <c r="N14" s="18">
        <v>0.17</v>
      </c>
      <c r="O14" s="17">
        <v>0</v>
      </c>
      <c r="P14" s="16">
        <v>0</v>
      </c>
      <c r="Q14" s="16">
        <v>0</v>
      </c>
      <c r="R14" s="16">
        <v>0</v>
      </c>
      <c r="S14" s="16">
        <v>0</v>
      </c>
      <c r="T14" s="16">
        <v>0.28000000000000003</v>
      </c>
      <c r="U14" s="16">
        <v>0</v>
      </c>
      <c r="V14" s="16">
        <v>0</v>
      </c>
      <c r="W14" s="16">
        <v>0</v>
      </c>
      <c r="X14" s="16">
        <v>0</v>
      </c>
      <c r="Y14" s="16">
        <v>0</v>
      </c>
      <c r="Z14" s="18">
        <v>0</v>
      </c>
      <c r="AA14" s="17">
        <v>0.31</v>
      </c>
      <c r="AB14" s="16">
        <v>0</v>
      </c>
      <c r="AC14" s="16">
        <v>0</v>
      </c>
      <c r="AD14" s="16">
        <v>0</v>
      </c>
      <c r="AE14" s="16">
        <v>0</v>
      </c>
      <c r="AF14" s="18">
        <v>0</v>
      </c>
      <c r="AG14" s="17">
        <v>0.25</v>
      </c>
      <c r="AH14" s="16">
        <v>0.35</v>
      </c>
      <c r="AI14" s="16">
        <v>0.28999999999999998</v>
      </c>
      <c r="AJ14" s="16">
        <v>0.19</v>
      </c>
      <c r="AK14" s="16">
        <v>0.34</v>
      </c>
      <c r="AL14" s="18">
        <v>0.37</v>
      </c>
      <c r="AM14" s="17">
        <v>0.28000000000000003</v>
      </c>
      <c r="AN14" s="18">
        <v>0</v>
      </c>
    </row>
    <row r="15" spans="1:40" ht="15" customHeight="1" x14ac:dyDescent="0.3">
      <c r="A15" s="2" t="s">
        <v>329</v>
      </c>
      <c r="B15" s="9" t="s">
        <v>930</v>
      </c>
      <c r="C15" s="13">
        <v>16</v>
      </c>
      <c r="D15" s="14">
        <v>12</v>
      </c>
      <c r="E15" s="15">
        <v>4</v>
      </c>
      <c r="F15" s="14">
        <v>0</v>
      </c>
      <c r="G15" s="13">
        <v>0</v>
      </c>
      <c r="H15" s="13">
        <v>3</v>
      </c>
      <c r="I15" s="13">
        <v>3</v>
      </c>
      <c r="J15" s="13">
        <v>3</v>
      </c>
      <c r="K15" s="13">
        <v>7</v>
      </c>
      <c r="L15" s="13">
        <v>0</v>
      </c>
      <c r="M15" s="13">
        <v>6</v>
      </c>
      <c r="N15" s="15">
        <v>10</v>
      </c>
      <c r="O15" s="14">
        <v>0</v>
      </c>
      <c r="P15" s="13">
        <v>0</v>
      </c>
      <c r="Q15" s="13">
        <v>0</v>
      </c>
      <c r="R15" s="13">
        <v>0</v>
      </c>
      <c r="S15" s="13">
        <v>0</v>
      </c>
      <c r="T15" s="13">
        <v>16</v>
      </c>
      <c r="U15" s="13">
        <v>0</v>
      </c>
      <c r="V15" s="13">
        <v>0</v>
      </c>
      <c r="W15" s="13">
        <v>0</v>
      </c>
      <c r="X15" s="13">
        <v>0</v>
      </c>
      <c r="Y15" s="13">
        <v>0</v>
      </c>
      <c r="Z15" s="15">
        <v>0</v>
      </c>
      <c r="AA15" s="14">
        <v>14</v>
      </c>
      <c r="AB15" s="13">
        <v>2</v>
      </c>
      <c r="AC15" s="13">
        <v>0</v>
      </c>
      <c r="AD15" s="13">
        <v>0</v>
      </c>
      <c r="AE15" s="13">
        <v>2</v>
      </c>
      <c r="AF15" s="15">
        <v>0</v>
      </c>
      <c r="AG15" s="14">
        <v>13</v>
      </c>
      <c r="AH15" s="13">
        <v>3</v>
      </c>
      <c r="AI15" s="13">
        <v>5</v>
      </c>
      <c r="AJ15" s="13">
        <v>8</v>
      </c>
      <c r="AK15" s="13">
        <v>1</v>
      </c>
      <c r="AL15" s="15">
        <v>2</v>
      </c>
      <c r="AM15" s="14">
        <v>16</v>
      </c>
      <c r="AN15" s="15">
        <v>0</v>
      </c>
    </row>
    <row r="16" spans="1:40" ht="15" customHeight="1" x14ac:dyDescent="0.3">
      <c r="A16" s="2" t="s">
        <v>329</v>
      </c>
      <c r="B16" s="9"/>
      <c r="C16" s="16">
        <v>0.24</v>
      </c>
      <c r="D16" s="17">
        <v>0.27</v>
      </c>
      <c r="E16" s="18">
        <v>0.18</v>
      </c>
      <c r="F16" s="17">
        <v>0</v>
      </c>
      <c r="G16" s="16">
        <v>0</v>
      </c>
      <c r="H16" s="16">
        <v>0.41</v>
      </c>
      <c r="I16" s="16">
        <v>0.34</v>
      </c>
      <c r="J16" s="16">
        <v>0.45</v>
      </c>
      <c r="K16" s="16">
        <v>0.36</v>
      </c>
      <c r="L16" s="16">
        <v>0</v>
      </c>
      <c r="M16" s="16">
        <v>0.38</v>
      </c>
      <c r="N16" s="18">
        <v>0.38</v>
      </c>
      <c r="O16" s="17">
        <v>0</v>
      </c>
      <c r="P16" s="16">
        <v>0</v>
      </c>
      <c r="Q16" s="16">
        <v>0</v>
      </c>
      <c r="R16" s="16">
        <v>0</v>
      </c>
      <c r="S16" s="16">
        <v>0</v>
      </c>
      <c r="T16" s="16">
        <v>0.24</v>
      </c>
      <c r="U16" s="16">
        <v>0</v>
      </c>
      <c r="V16" s="16">
        <v>0</v>
      </c>
      <c r="W16" s="16">
        <v>0</v>
      </c>
      <c r="X16" s="16">
        <v>0</v>
      </c>
      <c r="Y16" s="16">
        <v>0</v>
      </c>
      <c r="Z16" s="18">
        <v>0</v>
      </c>
      <c r="AA16" s="17">
        <v>0.23</v>
      </c>
      <c r="AB16" s="16">
        <v>0.31</v>
      </c>
      <c r="AC16" s="16">
        <v>0</v>
      </c>
      <c r="AD16" s="16">
        <v>0</v>
      </c>
      <c r="AE16" s="16">
        <v>0.67</v>
      </c>
      <c r="AF16" s="18">
        <v>0</v>
      </c>
      <c r="AG16" s="17">
        <v>0.3</v>
      </c>
      <c r="AH16" s="16">
        <v>0.13</v>
      </c>
      <c r="AI16" s="16">
        <v>0.23</v>
      </c>
      <c r="AJ16" s="16">
        <v>0.38</v>
      </c>
      <c r="AK16" s="16">
        <v>0.08</v>
      </c>
      <c r="AL16" s="18">
        <v>0.22</v>
      </c>
      <c r="AM16" s="17">
        <v>0.24</v>
      </c>
      <c r="AN16" s="18">
        <v>0</v>
      </c>
    </row>
    <row r="17" spans="1:40" ht="15" customHeight="1" x14ac:dyDescent="0.3">
      <c r="A17" s="2" t="s">
        <v>329</v>
      </c>
      <c r="B17" s="9" t="s">
        <v>940</v>
      </c>
      <c r="C17" s="13">
        <v>9</v>
      </c>
      <c r="D17" s="14">
        <v>2</v>
      </c>
      <c r="E17" s="15">
        <v>7</v>
      </c>
      <c r="F17" s="14">
        <v>3</v>
      </c>
      <c r="G17" s="13">
        <v>2</v>
      </c>
      <c r="H17" s="13">
        <v>1</v>
      </c>
      <c r="I17" s="13">
        <v>1</v>
      </c>
      <c r="J17" s="13">
        <v>0</v>
      </c>
      <c r="K17" s="13">
        <v>2</v>
      </c>
      <c r="L17" s="13">
        <v>5</v>
      </c>
      <c r="M17" s="13">
        <v>2</v>
      </c>
      <c r="N17" s="15">
        <v>2</v>
      </c>
      <c r="O17" s="14">
        <v>0</v>
      </c>
      <c r="P17" s="13">
        <v>0</v>
      </c>
      <c r="Q17" s="13">
        <v>0</v>
      </c>
      <c r="R17" s="13">
        <v>0</v>
      </c>
      <c r="S17" s="13">
        <v>0</v>
      </c>
      <c r="T17" s="13">
        <v>9</v>
      </c>
      <c r="U17" s="13">
        <v>0</v>
      </c>
      <c r="V17" s="13">
        <v>0</v>
      </c>
      <c r="W17" s="13">
        <v>0</v>
      </c>
      <c r="X17" s="13">
        <v>0</v>
      </c>
      <c r="Y17" s="13">
        <v>0</v>
      </c>
      <c r="Z17" s="15">
        <v>0</v>
      </c>
      <c r="AA17" s="14">
        <v>6</v>
      </c>
      <c r="AB17" s="13">
        <v>3</v>
      </c>
      <c r="AC17" s="13">
        <v>0</v>
      </c>
      <c r="AD17" s="13">
        <v>3</v>
      </c>
      <c r="AE17" s="13">
        <v>0</v>
      </c>
      <c r="AF17" s="15">
        <v>0</v>
      </c>
      <c r="AG17" s="14">
        <v>7</v>
      </c>
      <c r="AH17" s="13">
        <v>2</v>
      </c>
      <c r="AI17" s="13">
        <v>1</v>
      </c>
      <c r="AJ17" s="13">
        <v>6</v>
      </c>
      <c r="AK17" s="13">
        <v>0</v>
      </c>
      <c r="AL17" s="15">
        <v>2</v>
      </c>
      <c r="AM17" s="14">
        <v>9</v>
      </c>
      <c r="AN17" s="15">
        <v>0</v>
      </c>
    </row>
    <row r="18" spans="1:40" ht="15" customHeight="1" x14ac:dyDescent="0.3">
      <c r="A18" s="2" t="s">
        <v>329</v>
      </c>
      <c r="B18" s="9"/>
      <c r="C18" s="16">
        <v>0.13</v>
      </c>
      <c r="D18" s="17">
        <v>0.04</v>
      </c>
      <c r="E18" s="18">
        <v>0.3</v>
      </c>
      <c r="F18" s="17">
        <v>0.16</v>
      </c>
      <c r="G18" s="16">
        <v>0.28999999999999998</v>
      </c>
      <c r="H18" s="16">
        <v>0.1</v>
      </c>
      <c r="I18" s="16">
        <v>0.13</v>
      </c>
      <c r="J18" s="16">
        <v>0</v>
      </c>
      <c r="K18" s="16">
        <v>0.1</v>
      </c>
      <c r="L18" s="16">
        <v>0.2</v>
      </c>
      <c r="M18" s="16">
        <v>0.11</v>
      </c>
      <c r="N18" s="18">
        <v>7.0000000000000007E-2</v>
      </c>
      <c r="O18" s="17">
        <v>0</v>
      </c>
      <c r="P18" s="16">
        <v>0</v>
      </c>
      <c r="Q18" s="16">
        <v>0</v>
      </c>
      <c r="R18" s="16">
        <v>0</v>
      </c>
      <c r="S18" s="16">
        <v>0</v>
      </c>
      <c r="T18" s="16">
        <v>0.13</v>
      </c>
      <c r="U18" s="16">
        <v>0</v>
      </c>
      <c r="V18" s="16">
        <v>0</v>
      </c>
      <c r="W18" s="16">
        <v>0</v>
      </c>
      <c r="X18" s="16">
        <v>0</v>
      </c>
      <c r="Y18" s="16">
        <v>0</v>
      </c>
      <c r="Z18" s="18">
        <v>0</v>
      </c>
      <c r="AA18" s="17">
        <v>0.09</v>
      </c>
      <c r="AB18" s="16">
        <v>0.54</v>
      </c>
      <c r="AC18" s="16">
        <v>0</v>
      </c>
      <c r="AD18" s="16">
        <v>1</v>
      </c>
      <c r="AE18" s="16">
        <v>0</v>
      </c>
      <c r="AF18" s="18">
        <v>0</v>
      </c>
      <c r="AG18" s="17">
        <v>0.16</v>
      </c>
      <c r="AH18" s="16">
        <v>0.08</v>
      </c>
      <c r="AI18" s="16">
        <v>0.04</v>
      </c>
      <c r="AJ18" s="16">
        <v>0.28999999999999998</v>
      </c>
      <c r="AK18" s="16">
        <v>0</v>
      </c>
      <c r="AL18" s="18">
        <v>0.2</v>
      </c>
      <c r="AM18" s="17">
        <v>0.13</v>
      </c>
      <c r="AN18" s="18">
        <v>0</v>
      </c>
    </row>
    <row r="19" spans="1:40" ht="15" customHeight="1" x14ac:dyDescent="0.3">
      <c r="A19" s="2" t="s">
        <v>329</v>
      </c>
      <c r="B19" s="9" t="s">
        <v>950</v>
      </c>
      <c r="C19" s="13">
        <v>2</v>
      </c>
      <c r="D19" s="14">
        <v>0</v>
      </c>
      <c r="E19" s="15">
        <v>2</v>
      </c>
      <c r="F19" s="14">
        <v>0</v>
      </c>
      <c r="G19" s="13">
        <v>0</v>
      </c>
      <c r="H19" s="13">
        <v>0</v>
      </c>
      <c r="I19" s="13">
        <v>0</v>
      </c>
      <c r="J19" s="13">
        <v>0</v>
      </c>
      <c r="K19" s="13">
        <v>2</v>
      </c>
      <c r="L19" s="13">
        <v>0</v>
      </c>
      <c r="M19" s="13">
        <v>0</v>
      </c>
      <c r="N19" s="15">
        <v>2</v>
      </c>
      <c r="O19" s="14">
        <v>0</v>
      </c>
      <c r="P19" s="13">
        <v>0</v>
      </c>
      <c r="Q19" s="13">
        <v>0</v>
      </c>
      <c r="R19" s="13">
        <v>0</v>
      </c>
      <c r="S19" s="13">
        <v>0</v>
      </c>
      <c r="T19" s="13">
        <v>2</v>
      </c>
      <c r="U19" s="13">
        <v>0</v>
      </c>
      <c r="V19" s="13">
        <v>0</v>
      </c>
      <c r="W19" s="13">
        <v>0</v>
      </c>
      <c r="X19" s="13">
        <v>0</v>
      </c>
      <c r="Y19" s="13">
        <v>0</v>
      </c>
      <c r="Z19" s="15">
        <v>0</v>
      </c>
      <c r="AA19" s="14">
        <v>2</v>
      </c>
      <c r="AB19" s="13">
        <v>0</v>
      </c>
      <c r="AC19" s="13">
        <v>0</v>
      </c>
      <c r="AD19" s="13">
        <v>0</v>
      </c>
      <c r="AE19" s="13">
        <v>0</v>
      </c>
      <c r="AF19" s="15">
        <v>0</v>
      </c>
      <c r="AG19" s="14">
        <v>2</v>
      </c>
      <c r="AH19" s="13">
        <v>0</v>
      </c>
      <c r="AI19" s="13">
        <v>2</v>
      </c>
      <c r="AJ19" s="13">
        <v>0</v>
      </c>
      <c r="AK19" s="13">
        <v>0</v>
      </c>
      <c r="AL19" s="15">
        <v>0</v>
      </c>
      <c r="AM19" s="14">
        <v>2</v>
      </c>
      <c r="AN19" s="15">
        <v>0</v>
      </c>
    </row>
    <row r="20" spans="1:40" ht="15" customHeight="1" x14ac:dyDescent="0.3">
      <c r="A20" s="2" t="s">
        <v>329</v>
      </c>
      <c r="B20" s="9"/>
      <c r="C20" s="16">
        <v>0.02</v>
      </c>
      <c r="D20" s="17">
        <v>0</v>
      </c>
      <c r="E20" s="18">
        <v>7.0000000000000007E-2</v>
      </c>
      <c r="F20" s="17">
        <v>0</v>
      </c>
      <c r="G20" s="16">
        <v>0</v>
      </c>
      <c r="H20" s="16">
        <v>0</v>
      </c>
      <c r="I20" s="16">
        <v>0</v>
      </c>
      <c r="J20" s="16">
        <v>0</v>
      </c>
      <c r="K20" s="16">
        <v>0.09</v>
      </c>
      <c r="L20" s="16">
        <v>0</v>
      </c>
      <c r="M20" s="16">
        <v>0</v>
      </c>
      <c r="N20" s="18">
        <v>0.06</v>
      </c>
      <c r="O20" s="17">
        <v>0</v>
      </c>
      <c r="P20" s="16">
        <v>0</v>
      </c>
      <c r="Q20" s="16">
        <v>0</v>
      </c>
      <c r="R20" s="16">
        <v>0</v>
      </c>
      <c r="S20" s="16">
        <v>0</v>
      </c>
      <c r="T20" s="16">
        <v>0.02</v>
      </c>
      <c r="U20" s="16">
        <v>0</v>
      </c>
      <c r="V20" s="16">
        <v>0</v>
      </c>
      <c r="W20" s="16">
        <v>0</v>
      </c>
      <c r="X20" s="16">
        <v>0</v>
      </c>
      <c r="Y20" s="16">
        <v>0</v>
      </c>
      <c r="Z20" s="18">
        <v>0</v>
      </c>
      <c r="AA20" s="17">
        <v>0.03</v>
      </c>
      <c r="AB20" s="16">
        <v>0</v>
      </c>
      <c r="AC20" s="16">
        <v>0</v>
      </c>
      <c r="AD20" s="16">
        <v>0</v>
      </c>
      <c r="AE20" s="16">
        <v>0</v>
      </c>
      <c r="AF20" s="18">
        <v>0</v>
      </c>
      <c r="AG20" s="17">
        <v>0.04</v>
      </c>
      <c r="AH20" s="16">
        <v>0</v>
      </c>
      <c r="AI20" s="16">
        <v>7.0000000000000007E-2</v>
      </c>
      <c r="AJ20" s="16">
        <v>0</v>
      </c>
      <c r="AK20" s="16">
        <v>0</v>
      </c>
      <c r="AL20" s="18">
        <v>0</v>
      </c>
      <c r="AM20" s="17">
        <v>0.02</v>
      </c>
      <c r="AN20" s="18">
        <v>0</v>
      </c>
    </row>
    <row r="21" spans="1:40" ht="15" customHeight="1" x14ac:dyDescent="0.3">
      <c r="A21" s="2" t="s">
        <v>329</v>
      </c>
      <c r="B21" s="9" t="s">
        <v>774</v>
      </c>
      <c r="C21" s="13">
        <v>2</v>
      </c>
      <c r="D21" s="14">
        <v>1</v>
      </c>
      <c r="E21" s="15">
        <v>1</v>
      </c>
      <c r="F21" s="14">
        <v>1</v>
      </c>
      <c r="G21" s="13">
        <v>0</v>
      </c>
      <c r="H21" s="13">
        <v>0</v>
      </c>
      <c r="I21" s="13">
        <v>0</v>
      </c>
      <c r="J21" s="13">
        <v>0</v>
      </c>
      <c r="K21" s="13">
        <v>1</v>
      </c>
      <c r="L21" s="13">
        <v>1</v>
      </c>
      <c r="M21" s="13">
        <v>0</v>
      </c>
      <c r="N21" s="15">
        <v>1</v>
      </c>
      <c r="O21" s="14">
        <v>0</v>
      </c>
      <c r="P21" s="13">
        <v>0</v>
      </c>
      <c r="Q21" s="13">
        <v>0</v>
      </c>
      <c r="R21" s="13">
        <v>0</v>
      </c>
      <c r="S21" s="13">
        <v>0</v>
      </c>
      <c r="T21" s="13">
        <v>2</v>
      </c>
      <c r="U21" s="13">
        <v>0</v>
      </c>
      <c r="V21" s="13">
        <v>0</v>
      </c>
      <c r="W21" s="13">
        <v>0</v>
      </c>
      <c r="X21" s="13">
        <v>0</v>
      </c>
      <c r="Y21" s="13">
        <v>0</v>
      </c>
      <c r="Z21" s="15">
        <v>0</v>
      </c>
      <c r="AA21" s="14">
        <v>2</v>
      </c>
      <c r="AB21" s="13">
        <v>0</v>
      </c>
      <c r="AC21" s="13">
        <v>0</v>
      </c>
      <c r="AD21" s="13">
        <v>0</v>
      </c>
      <c r="AE21" s="13">
        <v>0</v>
      </c>
      <c r="AF21" s="15">
        <v>0</v>
      </c>
      <c r="AG21" s="14">
        <v>1</v>
      </c>
      <c r="AH21" s="13">
        <v>1</v>
      </c>
      <c r="AI21" s="13">
        <v>1</v>
      </c>
      <c r="AJ21" s="13">
        <v>0</v>
      </c>
      <c r="AK21" s="13">
        <v>1</v>
      </c>
      <c r="AL21" s="15">
        <v>0</v>
      </c>
      <c r="AM21" s="14">
        <v>2</v>
      </c>
      <c r="AN21" s="15">
        <v>0</v>
      </c>
    </row>
    <row r="22" spans="1:40" ht="15" customHeight="1" x14ac:dyDescent="0.3">
      <c r="A22" s="2" t="s">
        <v>329</v>
      </c>
      <c r="B22" s="9"/>
      <c r="C22" s="16">
        <v>0.03</v>
      </c>
      <c r="D22" s="17">
        <v>0.02</v>
      </c>
      <c r="E22" s="18">
        <v>0.04</v>
      </c>
      <c r="F22" s="17">
        <v>0.05</v>
      </c>
      <c r="G22" s="16">
        <v>0</v>
      </c>
      <c r="H22" s="16">
        <v>0</v>
      </c>
      <c r="I22" s="16">
        <v>0</v>
      </c>
      <c r="J22" s="16">
        <v>0</v>
      </c>
      <c r="K22" s="16">
        <v>0.05</v>
      </c>
      <c r="L22" s="16">
        <v>0.04</v>
      </c>
      <c r="M22" s="16">
        <v>0</v>
      </c>
      <c r="N22" s="18">
        <v>0.03</v>
      </c>
      <c r="O22" s="17">
        <v>0</v>
      </c>
      <c r="P22" s="16">
        <v>0</v>
      </c>
      <c r="Q22" s="16">
        <v>0</v>
      </c>
      <c r="R22" s="16">
        <v>0</v>
      </c>
      <c r="S22" s="16">
        <v>0</v>
      </c>
      <c r="T22" s="16">
        <v>0.03</v>
      </c>
      <c r="U22" s="16">
        <v>0</v>
      </c>
      <c r="V22" s="16">
        <v>0</v>
      </c>
      <c r="W22" s="16">
        <v>0</v>
      </c>
      <c r="X22" s="16">
        <v>0</v>
      </c>
      <c r="Y22" s="16">
        <v>0</v>
      </c>
      <c r="Z22" s="18">
        <v>0</v>
      </c>
      <c r="AA22" s="17">
        <v>0.03</v>
      </c>
      <c r="AB22" s="16">
        <v>0</v>
      </c>
      <c r="AC22" s="16">
        <v>0</v>
      </c>
      <c r="AD22" s="16">
        <v>0</v>
      </c>
      <c r="AE22" s="16">
        <v>0</v>
      </c>
      <c r="AF22" s="18">
        <v>0</v>
      </c>
      <c r="AG22" s="17">
        <v>0.02</v>
      </c>
      <c r="AH22" s="16">
        <v>0.04</v>
      </c>
      <c r="AI22" s="16">
        <v>0.04</v>
      </c>
      <c r="AJ22" s="16">
        <v>0</v>
      </c>
      <c r="AK22" s="16">
        <v>0.06</v>
      </c>
      <c r="AL22" s="18">
        <v>0</v>
      </c>
      <c r="AM22" s="17">
        <v>0.03</v>
      </c>
      <c r="AN22" s="18">
        <v>0</v>
      </c>
    </row>
    <row r="23" spans="1:40" ht="15" customHeight="1" x14ac:dyDescent="0.3">
      <c r="A23" s="2" t="s">
        <v>329</v>
      </c>
      <c r="B23" s="9" t="s">
        <v>960</v>
      </c>
      <c r="C23" s="13">
        <v>39</v>
      </c>
      <c r="D23" s="14">
        <v>30</v>
      </c>
      <c r="E23" s="15">
        <v>9</v>
      </c>
      <c r="F23" s="14">
        <v>14</v>
      </c>
      <c r="G23" s="13">
        <v>5</v>
      </c>
      <c r="H23" s="13">
        <v>4</v>
      </c>
      <c r="I23" s="13">
        <v>4</v>
      </c>
      <c r="J23" s="13">
        <v>4</v>
      </c>
      <c r="K23" s="13">
        <v>8</v>
      </c>
      <c r="L23" s="13">
        <v>19</v>
      </c>
      <c r="M23" s="13">
        <v>8</v>
      </c>
      <c r="N23" s="15">
        <v>12</v>
      </c>
      <c r="O23" s="14">
        <v>0</v>
      </c>
      <c r="P23" s="13">
        <v>0</v>
      </c>
      <c r="Q23" s="13">
        <v>0</v>
      </c>
      <c r="R23" s="13">
        <v>0</v>
      </c>
      <c r="S23" s="13">
        <v>0</v>
      </c>
      <c r="T23" s="13">
        <v>39</v>
      </c>
      <c r="U23" s="13">
        <v>0</v>
      </c>
      <c r="V23" s="13">
        <v>0</v>
      </c>
      <c r="W23" s="13">
        <v>0</v>
      </c>
      <c r="X23" s="13">
        <v>0</v>
      </c>
      <c r="Y23" s="13">
        <v>0</v>
      </c>
      <c r="Z23" s="15">
        <v>0</v>
      </c>
      <c r="AA23" s="14">
        <v>38</v>
      </c>
      <c r="AB23" s="13">
        <v>1</v>
      </c>
      <c r="AC23" s="13">
        <v>0</v>
      </c>
      <c r="AD23" s="13">
        <v>0</v>
      </c>
      <c r="AE23" s="13">
        <v>1</v>
      </c>
      <c r="AF23" s="15">
        <v>0</v>
      </c>
      <c r="AG23" s="14">
        <v>21</v>
      </c>
      <c r="AH23" s="13">
        <v>18</v>
      </c>
      <c r="AI23" s="13">
        <v>14</v>
      </c>
      <c r="AJ23" s="13">
        <v>7</v>
      </c>
      <c r="AK23" s="13">
        <v>13</v>
      </c>
      <c r="AL23" s="15">
        <v>6</v>
      </c>
      <c r="AM23" s="14">
        <v>39</v>
      </c>
      <c r="AN23" s="15">
        <v>0</v>
      </c>
    </row>
    <row r="24" spans="1:40" ht="15" customHeight="1" x14ac:dyDescent="0.3">
      <c r="A24" s="2" t="s">
        <v>329</v>
      </c>
      <c r="B24" s="9"/>
      <c r="C24" s="16">
        <v>0.57999999999999996</v>
      </c>
      <c r="D24" s="17">
        <v>0.67</v>
      </c>
      <c r="E24" s="18">
        <v>0.4</v>
      </c>
      <c r="F24" s="17">
        <v>0.79</v>
      </c>
      <c r="G24" s="16">
        <v>0.71</v>
      </c>
      <c r="H24" s="16">
        <v>0.49</v>
      </c>
      <c r="I24" s="16">
        <v>0.53</v>
      </c>
      <c r="J24" s="16">
        <v>0.55000000000000004</v>
      </c>
      <c r="K24" s="16">
        <v>0.42</v>
      </c>
      <c r="L24" s="16">
        <v>0.77</v>
      </c>
      <c r="M24" s="16">
        <v>0.51</v>
      </c>
      <c r="N24" s="18">
        <v>0.45</v>
      </c>
      <c r="O24" s="17">
        <v>0</v>
      </c>
      <c r="P24" s="16">
        <v>0</v>
      </c>
      <c r="Q24" s="16">
        <v>0</v>
      </c>
      <c r="R24" s="16">
        <v>0</v>
      </c>
      <c r="S24" s="16">
        <v>0</v>
      </c>
      <c r="T24" s="16">
        <v>0.57999999999999996</v>
      </c>
      <c r="U24" s="16">
        <v>0</v>
      </c>
      <c r="V24" s="16">
        <v>0</v>
      </c>
      <c r="W24" s="16">
        <v>0</v>
      </c>
      <c r="X24" s="16">
        <v>0</v>
      </c>
      <c r="Y24" s="16">
        <v>0</v>
      </c>
      <c r="Z24" s="18">
        <v>0</v>
      </c>
      <c r="AA24" s="17">
        <v>0.62</v>
      </c>
      <c r="AB24" s="16">
        <v>0.15</v>
      </c>
      <c r="AC24" s="16">
        <v>0</v>
      </c>
      <c r="AD24" s="16">
        <v>0</v>
      </c>
      <c r="AE24" s="16">
        <v>0.33</v>
      </c>
      <c r="AF24" s="18">
        <v>0</v>
      </c>
      <c r="AG24" s="17">
        <v>0.48</v>
      </c>
      <c r="AH24" s="16">
        <v>0.75</v>
      </c>
      <c r="AI24" s="16">
        <v>0.62</v>
      </c>
      <c r="AJ24" s="16">
        <v>0.32</v>
      </c>
      <c r="AK24" s="16">
        <v>0.86</v>
      </c>
      <c r="AL24" s="18">
        <v>0.57999999999999996</v>
      </c>
      <c r="AM24" s="17">
        <v>0.57999999999999996</v>
      </c>
      <c r="AN24" s="18">
        <v>0</v>
      </c>
    </row>
    <row r="25" spans="1:40" ht="15" customHeight="1" x14ac:dyDescent="0.3">
      <c r="A25" s="2" t="s">
        <v>329</v>
      </c>
      <c r="B25" s="9" t="s">
        <v>970</v>
      </c>
      <c r="C25" s="13">
        <v>10</v>
      </c>
      <c r="D25" s="14">
        <v>2</v>
      </c>
      <c r="E25" s="15">
        <v>9</v>
      </c>
      <c r="F25" s="14">
        <v>3</v>
      </c>
      <c r="G25" s="13">
        <v>2</v>
      </c>
      <c r="H25" s="13">
        <v>1</v>
      </c>
      <c r="I25" s="13">
        <v>1</v>
      </c>
      <c r="J25" s="13">
        <v>0</v>
      </c>
      <c r="K25" s="13">
        <v>4</v>
      </c>
      <c r="L25" s="13">
        <v>5</v>
      </c>
      <c r="M25" s="13">
        <v>2</v>
      </c>
      <c r="N25" s="15">
        <v>4</v>
      </c>
      <c r="O25" s="14">
        <v>0</v>
      </c>
      <c r="P25" s="13">
        <v>0</v>
      </c>
      <c r="Q25" s="13">
        <v>0</v>
      </c>
      <c r="R25" s="13">
        <v>0</v>
      </c>
      <c r="S25" s="13">
        <v>0</v>
      </c>
      <c r="T25" s="13">
        <v>10</v>
      </c>
      <c r="U25" s="13">
        <v>0</v>
      </c>
      <c r="V25" s="13">
        <v>0</v>
      </c>
      <c r="W25" s="13">
        <v>0</v>
      </c>
      <c r="X25" s="13">
        <v>0</v>
      </c>
      <c r="Y25" s="13">
        <v>0</v>
      </c>
      <c r="Z25" s="15">
        <v>0</v>
      </c>
      <c r="AA25" s="14">
        <v>7</v>
      </c>
      <c r="AB25" s="13">
        <v>3</v>
      </c>
      <c r="AC25" s="13">
        <v>0</v>
      </c>
      <c r="AD25" s="13">
        <v>3</v>
      </c>
      <c r="AE25" s="13">
        <v>0</v>
      </c>
      <c r="AF25" s="15">
        <v>0</v>
      </c>
      <c r="AG25" s="14">
        <v>8</v>
      </c>
      <c r="AH25" s="13">
        <v>2</v>
      </c>
      <c r="AI25" s="13">
        <v>3</v>
      </c>
      <c r="AJ25" s="13">
        <v>6</v>
      </c>
      <c r="AK25" s="13">
        <v>0</v>
      </c>
      <c r="AL25" s="15">
        <v>2</v>
      </c>
      <c r="AM25" s="14">
        <v>10</v>
      </c>
      <c r="AN25" s="15">
        <v>0</v>
      </c>
    </row>
    <row r="26" spans="1:40" ht="15" customHeight="1" x14ac:dyDescent="0.3">
      <c r="A26" s="2" t="s">
        <v>329</v>
      </c>
      <c r="B26" s="9"/>
      <c r="C26" s="25">
        <v>0.15</v>
      </c>
      <c r="D26" s="26">
        <v>0.04</v>
      </c>
      <c r="E26" s="27">
        <v>0.38</v>
      </c>
      <c r="F26" s="26">
        <v>0.16</v>
      </c>
      <c r="G26" s="25">
        <v>0.28999999999999998</v>
      </c>
      <c r="H26" s="25">
        <v>0.1</v>
      </c>
      <c r="I26" s="25">
        <v>0.13</v>
      </c>
      <c r="J26" s="25">
        <v>0</v>
      </c>
      <c r="K26" s="25">
        <v>0.18</v>
      </c>
      <c r="L26" s="25">
        <v>0.2</v>
      </c>
      <c r="M26" s="25">
        <v>0.11</v>
      </c>
      <c r="N26" s="27">
        <v>0.14000000000000001</v>
      </c>
      <c r="O26" s="26">
        <v>0</v>
      </c>
      <c r="P26" s="25">
        <v>0</v>
      </c>
      <c r="Q26" s="25">
        <v>0</v>
      </c>
      <c r="R26" s="25">
        <v>0</v>
      </c>
      <c r="S26" s="25">
        <v>0</v>
      </c>
      <c r="T26" s="25">
        <v>0.15</v>
      </c>
      <c r="U26" s="25">
        <v>0</v>
      </c>
      <c r="V26" s="25">
        <v>0</v>
      </c>
      <c r="W26" s="25">
        <v>0</v>
      </c>
      <c r="X26" s="25">
        <v>0</v>
      </c>
      <c r="Y26" s="25">
        <v>0</v>
      </c>
      <c r="Z26" s="27">
        <v>0</v>
      </c>
      <c r="AA26" s="26">
        <v>0.12</v>
      </c>
      <c r="AB26" s="25">
        <v>0.54</v>
      </c>
      <c r="AC26" s="25">
        <v>0</v>
      </c>
      <c r="AD26" s="25">
        <v>1</v>
      </c>
      <c r="AE26" s="25">
        <v>0</v>
      </c>
      <c r="AF26" s="27">
        <v>0</v>
      </c>
      <c r="AG26" s="26">
        <v>0.2</v>
      </c>
      <c r="AH26" s="25">
        <v>0.08</v>
      </c>
      <c r="AI26" s="25">
        <v>0.11</v>
      </c>
      <c r="AJ26" s="25">
        <v>0.28999999999999998</v>
      </c>
      <c r="AK26" s="25">
        <v>0</v>
      </c>
      <c r="AL26" s="27">
        <v>0.2</v>
      </c>
      <c r="AM26" s="26">
        <v>0.15</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9A00-000000000000}"/>
  </hyperlinks>
  <pageMargins left="0.7" right="0.7" top="0.75" bottom="0.75" header="0.3" footer="0.3"/>
  <headerFooter>
    <oddHeader>&amp;L&amp;"Aptos"&amp;12&amp;K000000 Classification: CONFIDENTIAL&amp;1#_x000D_</oddHeader>
  </headerFooter>
</worksheet>
</file>

<file path=xl/worksheets/sheet1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B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1576</v>
      </c>
    </row>
    <row r="4" spans="1:40" x14ac:dyDescent="0.3">
      <c r="A4" s="2" t="s">
        <v>329</v>
      </c>
      <c r="B4" s="2" t="s">
        <v>1577</v>
      </c>
    </row>
    <row r="5" spans="1:40" x14ac:dyDescent="0.3">
      <c r="A5" s="2" t="s">
        <v>329</v>
      </c>
      <c r="B5" s="2" t="s">
        <v>63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24</v>
      </c>
      <c r="D9" s="14">
        <v>15</v>
      </c>
      <c r="E9" s="15">
        <v>9</v>
      </c>
      <c r="F9" s="14">
        <v>12</v>
      </c>
      <c r="G9" s="13">
        <v>4</v>
      </c>
      <c r="H9" s="13">
        <v>0</v>
      </c>
      <c r="I9" s="13">
        <v>4</v>
      </c>
      <c r="J9" s="13">
        <v>0</v>
      </c>
      <c r="K9" s="13">
        <v>4</v>
      </c>
      <c r="L9" s="13">
        <v>16</v>
      </c>
      <c r="M9" s="13">
        <v>4</v>
      </c>
      <c r="N9" s="15">
        <v>4</v>
      </c>
      <c r="O9" s="14">
        <v>0</v>
      </c>
      <c r="P9" s="13">
        <v>0</v>
      </c>
      <c r="Q9" s="13">
        <v>0</v>
      </c>
      <c r="R9" s="13">
        <v>0</v>
      </c>
      <c r="S9" s="13">
        <v>0</v>
      </c>
      <c r="T9" s="13">
        <v>24</v>
      </c>
      <c r="U9" s="13">
        <v>0</v>
      </c>
      <c r="V9" s="13">
        <v>0</v>
      </c>
      <c r="W9" s="13">
        <v>0</v>
      </c>
      <c r="X9" s="13">
        <v>0</v>
      </c>
      <c r="Y9" s="13">
        <v>0</v>
      </c>
      <c r="Z9" s="15">
        <v>0</v>
      </c>
      <c r="AA9" s="14">
        <v>22</v>
      </c>
      <c r="AB9" s="13">
        <v>2</v>
      </c>
      <c r="AC9" s="13">
        <v>0</v>
      </c>
      <c r="AD9" s="13">
        <v>1</v>
      </c>
      <c r="AE9" s="13">
        <v>1</v>
      </c>
      <c r="AF9" s="15">
        <v>0</v>
      </c>
      <c r="AG9" s="14">
        <v>11</v>
      </c>
      <c r="AH9" s="13">
        <v>13</v>
      </c>
      <c r="AI9" s="13">
        <v>9</v>
      </c>
      <c r="AJ9" s="13">
        <v>2</v>
      </c>
      <c r="AK9" s="13">
        <v>10</v>
      </c>
      <c r="AL9" s="15">
        <v>3</v>
      </c>
      <c r="AM9" s="14">
        <v>24</v>
      </c>
      <c r="AN9" s="15">
        <v>0</v>
      </c>
    </row>
    <row r="10" spans="1:40" ht="15" customHeight="1" x14ac:dyDescent="0.3">
      <c r="A10" s="2" t="s">
        <v>329</v>
      </c>
      <c r="B10" s="9" t="s">
        <v>338</v>
      </c>
      <c r="C10" s="13">
        <v>24</v>
      </c>
      <c r="D10" s="14">
        <v>14</v>
      </c>
      <c r="E10" s="15">
        <v>10</v>
      </c>
      <c r="F10" s="14">
        <v>12</v>
      </c>
      <c r="G10" s="13">
        <v>6</v>
      </c>
      <c r="H10" s="13">
        <v>0</v>
      </c>
      <c r="I10" s="13">
        <v>4</v>
      </c>
      <c r="J10" s="13">
        <v>0</v>
      </c>
      <c r="K10" s="13">
        <v>3</v>
      </c>
      <c r="L10" s="13">
        <v>17</v>
      </c>
      <c r="M10" s="13">
        <v>4</v>
      </c>
      <c r="N10" s="15">
        <v>3</v>
      </c>
      <c r="O10" s="14">
        <v>0</v>
      </c>
      <c r="P10" s="13">
        <v>0</v>
      </c>
      <c r="Q10" s="13">
        <v>0</v>
      </c>
      <c r="R10" s="13">
        <v>0</v>
      </c>
      <c r="S10" s="13">
        <v>0</v>
      </c>
      <c r="T10" s="13">
        <v>24</v>
      </c>
      <c r="U10" s="13">
        <v>0</v>
      </c>
      <c r="V10" s="13">
        <v>0</v>
      </c>
      <c r="W10" s="13">
        <v>0</v>
      </c>
      <c r="X10" s="13">
        <v>0</v>
      </c>
      <c r="Y10" s="13">
        <v>0</v>
      </c>
      <c r="Z10" s="15">
        <v>0</v>
      </c>
      <c r="AA10" s="14">
        <v>21</v>
      </c>
      <c r="AB10" s="13">
        <v>4</v>
      </c>
      <c r="AC10" s="13">
        <v>0</v>
      </c>
      <c r="AD10" s="13">
        <v>3</v>
      </c>
      <c r="AE10" s="13">
        <v>1</v>
      </c>
      <c r="AF10" s="15">
        <v>0</v>
      </c>
      <c r="AG10" s="14">
        <v>12</v>
      </c>
      <c r="AH10" s="13">
        <v>13</v>
      </c>
      <c r="AI10" s="13">
        <v>10</v>
      </c>
      <c r="AJ10" s="13">
        <v>2</v>
      </c>
      <c r="AK10" s="13">
        <v>10</v>
      </c>
      <c r="AL10" s="15">
        <v>3</v>
      </c>
      <c r="AM10" s="14">
        <v>24</v>
      </c>
      <c r="AN10" s="15">
        <v>0</v>
      </c>
    </row>
    <row r="11" spans="1:40" ht="15" customHeight="1" x14ac:dyDescent="0.3">
      <c r="A11" s="2" t="s">
        <v>329</v>
      </c>
      <c r="B11" s="9" t="s">
        <v>909</v>
      </c>
      <c r="C11" s="13">
        <v>6</v>
      </c>
      <c r="D11" s="14">
        <v>5</v>
      </c>
      <c r="E11" s="15">
        <v>1</v>
      </c>
      <c r="F11" s="14">
        <v>4</v>
      </c>
      <c r="G11" s="13">
        <v>0</v>
      </c>
      <c r="H11" s="13">
        <v>0</v>
      </c>
      <c r="I11" s="13">
        <v>1</v>
      </c>
      <c r="J11" s="13">
        <v>0</v>
      </c>
      <c r="K11" s="13">
        <v>1</v>
      </c>
      <c r="L11" s="13">
        <v>4</v>
      </c>
      <c r="M11" s="13">
        <v>1</v>
      </c>
      <c r="N11" s="15">
        <v>1</v>
      </c>
      <c r="O11" s="14">
        <v>0</v>
      </c>
      <c r="P11" s="13">
        <v>0</v>
      </c>
      <c r="Q11" s="13">
        <v>0</v>
      </c>
      <c r="R11" s="13">
        <v>0</v>
      </c>
      <c r="S11" s="13">
        <v>0</v>
      </c>
      <c r="T11" s="13">
        <v>6</v>
      </c>
      <c r="U11" s="13">
        <v>0</v>
      </c>
      <c r="V11" s="13">
        <v>0</v>
      </c>
      <c r="W11" s="13">
        <v>0</v>
      </c>
      <c r="X11" s="13">
        <v>0</v>
      </c>
      <c r="Y11" s="13">
        <v>0</v>
      </c>
      <c r="Z11" s="15">
        <v>0</v>
      </c>
      <c r="AA11" s="14">
        <v>6</v>
      </c>
      <c r="AB11" s="13">
        <v>0</v>
      </c>
      <c r="AC11" s="13">
        <v>0</v>
      </c>
      <c r="AD11" s="13">
        <v>0</v>
      </c>
      <c r="AE11" s="13">
        <v>0</v>
      </c>
      <c r="AF11" s="15">
        <v>0</v>
      </c>
      <c r="AG11" s="14">
        <v>2</v>
      </c>
      <c r="AH11" s="13">
        <v>4</v>
      </c>
      <c r="AI11" s="13">
        <v>2</v>
      </c>
      <c r="AJ11" s="13">
        <v>0</v>
      </c>
      <c r="AK11" s="13">
        <v>4</v>
      </c>
      <c r="AL11" s="15">
        <v>0</v>
      </c>
      <c r="AM11" s="14">
        <v>6</v>
      </c>
      <c r="AN11" s="15">
        <v>0</v>
      </c>
    </row>
    <row r="12" spans="1:40" ht="15" customHeight="1" x14ac:dyDescent="0.3">
      <c r="A12" s="2" t="s">
        <v>329</v>
      </c>
      <c r="B12" s="9"/>
      <c r="C12" s="16">
        <v>0.23</v>
      </c>
      <c r="D12" s="17">
        <v>0.34</v>
      </c>
      <c r="E12" s="18">
        <v>0.08</v>
      </c>
      <c r="F12" s="17">
        <v>0.33</v>
      </c>
      <c r="G12" s="16">
        <v>0</v>
      </c>
      <c r="H12" s="16">
        <v>0</v>
      </c>
      <c r="I12" s="16">
        <v>0.24</v>
      </c>
      <c r="J12" s="16">
        <v>0</v>
      </c>
      <c r="K12" s="16">
        <v>0.24</v>
      </c>
      <c r="L12" s="16">
        <v>0.22</v>
      </c>
      <c r="M12" s="16">
        <v>0.24</v>
      </c>
      <c r="N12" s="18">
        <v>0.24</v>
      </c>
      <c r="O12" s="17">
        <v>0</v>
      </c>
      <c r="P12" s="16">
        <v>0</v>
      </c>
      <c r="Q12" s="16">
        <v>0</v>
      </c>
      <c r="R12" s="16">
        <v>0</v>
      </c>
      <c r="S12" s="16">
        <v>0</v>
      </c>
      <c r="T12" s="16">
        <v>0.23</v>
      </c>
      <c r="U12" s="16">
        <v>0</v>
      </c>
      <c r="V12" s="16">
        <v>0</v>
      </c>
      <c r="W12" s="16">
        <v>0</v>
      </c>
      <c r="X12" s="16">
        <v>0</v>
      </c>
      <c r="Y12" s="16">
        <v>0</v>
      </c>
      <c r="Z12" s="18">
        <v>0</v>
      </c>
      <c r="AA12" s="17">
        <v>0.27</v>
      </c>
      <c r="AB12" s="16">
        <v>0</v>
      </c>
      <c r="AC12" s="16">
        <v>0</v>
      </c>
      <c r="AD12" s="16">
        <v>0</v>
      </c>
      <c r="AE12" s="16">
        <v>0</v>
      </c>
      <c r="AF12" s="18">
        <v>0</v>
      </c>
      <c r="AG12" s="17">
        <v>0.14000000000000001</v>
      </c>
      <c r="AH12" s="16">
        <v>0.31</v>
      </c>
      <c r="AI12" s="16">
        <v>0.17</v>
      </c>
      <c r="AJ12" s="16">
        <v>0</v>
      </c>
      <c r="AK12" s="16">
        <v>0.39</v>
      </c>
      <c r="AL12" s="18">
        <v>0</v>
      </c>
      <c r="AM12" s="17">
        <v>0.23</v>
      </c>
      <c r="AN12" s="18">
        <v>0</v>
      </c>
    </row>
    <row r="13" spans="1:40" ht="15" customHeight="1" x14ac:dyDescent="0.3">
      <c r="A13" s="2" t="s">
        <v>329</v>
      </c>
      <c r="B13" s="9" t="s">
        <v>922</v>
      </c>
      <c r="C13" s="13">
        <v>8</v>
      </c>
      <c r="D13" s="14">
        <v>5</v>
      </c>
      <c r="E13" s="15">
        <v>3</v>
      </c>
      <c r="F13" s="14">
        <v>4</v>
      </c>
      <c r="G13" s="13">
        <v>1</v>
      </c>
      <c r="H13" s="13">
        <v>0</v>
      </c>
      <c r="I13" s="13">
        <v>2</v>
      </c>
      <c r="J13" s="13">
        <v>0</v>
      </c>
      <c r="K13" s="13">
        <v>1</v>
      </c>
      <c r="L13" s="13">
        <v>5</v>
      </c>
      <c r="M13" s="13">
        <v>2</v>
      </c>
      <c r="N13" s="15">
        <v>1</v>
      </c>
      <c r="O13" s="14">
        <v>0</v>
      </c>
      <c r="P13" s="13">
        <v>0</v>
      </c>
      <c r="Q13" s="13">
        <v>0</v>
      </c>
      <c r="R13" s="13">
        <v>0</v>
      </c>
      <c r="S13" s="13">
        <v>0</v>
      </c>
      <c r="T13" s="13">
        <v>8</v>
      </c>
      <c r="U13" s="13">
        <v>0</v>
      </c>
      <c r="V13" s="13">
        <v>0</v>
      </c>
      <c r="W13" s="13">
        <v>0</v>
      </c>
      <c r="X13" s="13">
        <v>0</v>
      </c>
      <c r="Y13" s="13">
        <v>0</v>
      </c>
      <c r="Z13" s="15">
        <v>0</v>
      </c>
      <c r="AA13" s="14">
        <v>7</v>
      </c>
      <c r="AB13" s="13">
        <v>1</v>
      </c>
      <c r="AC13" s="13">
        <v>0</v>
      </c>
      <c r="AD13" s="13">
        <v>0</v>
      </c>
      <c r="AE13" s="13">
        <v>1</v>
      </c>
      <c r="AF13" s="15">
        <v>0</v>
      </c>
      <c r="AG13" s="14">
        <v>4</v>
      </c>
      <c r="AH13" s="13">
        <v>4</v>
      </c>
      <c r="AI13" s="13">
        <v>3</v>
      </c>
      <c r="AJ13" s="13">
        <v>1</v>
      </c>
      <c r="AK13" s="13">
        <v>3</v>
      </c>
      <c r="AL13" s="15">
        <v>1</v>
      </c>
      <c r="AM13" s="14">
        <v>8</v>
      </c>
      <c r="AN13" s="15">
        <v>0</v>
      </c>
    </row>
    <row r="14" spans="1:40" ht="15" customHeight="1" x14ac:dyDescent="0.3">
      <c r="A14" s="2" t="s">
        <v>329</v>
      </c>
      <c r="B14" s="9"/>
      <c r="C14" s="16">
        <v>0.31</v>
      </c>
      <c r="D14" s="17">
        <v>0.35</v>
      </c>
      <c r="E14" s="18">
        <v>0.26</v>
      </c>
      <c r="F14" s="17">
        <v>0.33</v>
      </c>
      <c r="G14" s="16">
        <v>0.18</v>
      </c>
      <c r="H14" s="16">
        <v>0</v>
      </c>
      <c r="I14" s="16">
        <v>0.53</v>
      </c>
      <c r="J14" s="16">
        <v>0</v>
      </c>
      <c r="K14" s="16">
        <v>0.24</v>
      </c>
      <c r="L14" s="16">
        <v>0.28000000000000003</v>
      </c>
      <c r="M14" s="16">
        <v>0.53</v>
      </c>
      <c r="N14" s="18">
        <v>0.24</v>
      </c>
      <c r="O14" s="17">
        <v>0</v>
      </c>
      <c r="P14" s="16">
        <v>0</v>
      </c>
      <c r="Q14" s="16">
        <v>0</v>
      </c>
      <c r="R14" s="16">
        <v>0</v>
      </c>
      <c r="S14" s="16">
        <v>0</v>
      </c>
      <c r="T14" s="16">
        <v>0.31</v>
      </c>
      <c r="U14" s="16">
        <v>0</v>
      </c>
      <c r="V14" s="16">
        <v>0</v>
      </c>
      <c r="W14" s="16">
        <v>0</v>
      </c>
      <c r="X14" s="16">
        <v>0</v>
      </c>
      <c r="Y14" s="16">
        <v>0</v>
      </c>
      <c r="Z14" s="18">
        <v>0</v>
      </c>
      <c r="AA14" s="17">
        <v>0.33</v>
      </c>
      <c r="AB14" s="16">
        <v>0.22</v>
      </c>
      <c r="AC14" s="16">
        <v>0</v>
      </c>
      <c r="AD14" s="16">
        <v>0</v>
      </c>
      <c r="AE14" s="16">
        <v>1</v>
      </c>
      <c r="AF14" s="18">
        <v>0</v>
      </c>
      <c r="AG14" s="17">
        <v>0.3</v>
      </c>
      <c r="AH14" s="16">
        <v>0.32</v>
      </c>
      <c r="AI14" s="16">
        <v>0.26</v>
      </c>
      <c r="AJ14" s="16">
        <v>0.5</v>
      </c>
      <c r="AK14" s="16">
        <v>0.31</v>
      </c>
      <c r="AL14" s="18">
        <v>0.37</v>
      </c>
      <c r="AM14" s="17">
        <v>0.31</v>
      </c>
      <c r="AN14" s="18">
        <v>0</v>
      </c>
    </row>
    <row r="15" spans="1:40" ht="15" customHeight="1" x14ac:dyDescent="0.3">
      <c r="A15" s="2" t="s">
        <v>329</v>
      </c>
      <c r="B15" s="9" t="s">
        <v>930</v>
      </c>
      <c r="C15" s="13">
        <v>5</v>
      </c>
      <c r="D15" s="14">
        <v>4</v>
      </c>
      <c r="E15" s="15">
        <v>2</v>
      </c>
      <c r="F15" s="14">
        <v>3</v>
      </c>
      <c r="G15" s="13">
        <v>1</v>
      </c>
      <c r="H15" s="13">
        <v>0</v>
      </c>
      <c r="I15" s="13">
        <v>1</v>
      </c>
      <c r="J15" s="13">
        <v>0</v>
      </c>
      <c r="K15" s="13">
        <v>1</v>
      </c>
      <c r="L15" s="13">
        <v>4</v>
      </c>
      <c r="M15" s="13">
        <v>1</v>
      </c>
      <c r="N15" s="15">
        <v>1</v>
      </c>
      <c r="O15" s="14">
        <v>0</v>
      </c>
      <c r="P15" s="13">
        <v>0</v>
      </c>
      <c r="Q15" s="13">
        <v>0</v>
      </c>
      <c r="R15" s="13">
        <v>0</v>
      </c>
      <c r="S15" s="13">
        <v>0</v>
      </c>
      <c r="T15" s="13">
        <v>5</v>
      </c>
      <c r="U15" s="13">
        <v>0</v>
      </c>
      <c r="V15" s="13">
        <v>0</v>
      </c>
      <c r="W15" s="13">
        <v>0</v>
      </c>
      <c r="X15" s="13">
        <v>0</v>
      </c>
      <c r="Y15" s="13">
        <v>0</v>
      </c>
      <c r="Z15" s="15">
        <v>0</v>
      </c>
      <c r="AA15" s="14">
        <v>5</v>
      </c>
      <c r="AB15" s="13">
        <v>0</v>
      </c>
      <c r="AC15" s="13">
        <v>0</v>
      </c>
      <c r="AD15" s="13">
        <v>0</v>
      </c>
      <c r="AE15" s="13">
        <v>0</v>
      </c>
      <c r="AF15" s="15">
        <v>0</v>
      </c>
      <c r="AG15" s="14">
        <v>2</v>
      </c>
      <c r="AH15" s="13">
        <v>4</v>
      </c>
      <c r="AI15" s="13">
        <v>2</v>
      </c>
      <c r="AJ15" s="13">
        <v>0</v>
      </c>
      <c r="AK15" s="13">
        <v>3</v>
      </c>
      <c r="AL15" s="15">
        <v>1</v>
      </c>
      <c r="AM15" s="14">
        <v>5</v>
      </c>
      <c r="AN15" s="15">
        <v>0</v>
      </c>
    </row>
    <row r="16" spans="1:40" ht="15" customHeight="1" x14ac:dyDescent="0.3">
      <c r="A16" s="2" t="s">
        <v>329</v>
      </c>
      <c r="B16" s="9"/>
      <c r="C16" s="16">
        <v>0.22</v>
      </c>
      <c r="D16" s="17">
        <v>0.25</v>
      </c>
      <c r="E16" s="18">
        <v>0.19</v>
      </c>
      <c r="F16" s="17">
        <v>0.25</v>
      </c>
      <c r="G16" s="16">
        <v>0.15</v>
      </c>
      <c r="H16" s="16">
        <v>0</v>
      </c>
      <c r="I16" s="16">
        <v>0.23</v>
      </c>
      <c r="J16" s="16">
        <v>0</v>
      </c>
      <c r="K16" s="16">
        <v>0.26</v>
      </c>
      <c r="L16" s="16">
        <v>0.22</v>
      </c>
      <c r="M16" s="16">
        <v>0.23</v>
      </c>
      <c r="N16" s="18">
        <v>0.26</v>
      </c>
      <c r="O16" s="17">
        <v>0</v>
      </c>
      <c r="P16" s="16">
        <v>0</v>
      </c>
      <c r="Q16" s="16">
        <v>0</v>
      </c>
      <c r="R16" s="16">
        <v>0</v>
      </c>
      <c r="S16" s="16">
        <v>0</v>
      </c>
      <c r="T16" s="16">
        <v>0.22</v>
      </c>
      <c r="U16" s="16">
        <v>0</v>
      </c>
      <c r="V16" s="16">
        <v>0</v>
      </c>
      <c r="W16" s="16">
        <v>0</v>
      </c>
      <c r="X16" s="16">
        <v>0</v>
      </c>
      <c r="Y16" s="16">
        <v>0</v>
      </c>
      <c r="Z16" s="18">
        <v>0</v>
      </c>
      <c r="AA16" s="17">
        <v>0.27</v>
      </c>
      <c r="AB16" s="16">
        <v>0</v>
      </c>
      <c r="AC16" s="16">
        <v>0</v>
      </c>
      <c r="AD16" s="16">
        <v>0</v>
      </c>
      <c r="AE16" s="16">
        <v>0</v>
      </c>
      <c r="AF16" s="18">
        <v>0</v>
      </c>
      <c r="AG16" s="17">
        <v>0.14000000000000001</v>
      </c>
      <c r="AH16" s="16">
        <v>0.3</v>
      </c>
      <c r="AI16" s="16">
        <v>0.17</v>
      </c>
      <c r="AJ16" s="16">
        <v>0</v>
      </c>
      <c r="AK16" s="16">
        <v>0.28999999999999998</v>
      </c>
      <c r="AL16" s="18">
        <v>0.32</v>
      </c>
      <c r="AM16" s="17">
        <v>0.22</v>
      </c>
      <c r="AN16" s="18">
        <v>0</v>
      </c>
    </row>
    <row r="17" spans="1:40" ht="15" customHeight="1" x14ac:dyDescent="0.3">
      <c r="A17" s="2" t="s">
        <v>329</v>
      </c>
      <c r="B17" s="9" t="s">
        <v>940</v>
      </c>
      <c r="C17" s="13">
        <v>4</v>
      </c>
      <c r="D17" s="14">
        <v>0</v>
      </c>
      <c r="E17" s="15">
        <v>4</v>
      </c>
      <c r="F17" s="14">
        <v>0</v>
      </c>
      <c r="G17" s="13">
        <v>4</v>
      </c>
      <c r="H17" s="13">
        <v>0</v>
      </c>
      <c r="I17" s="13">
        <v>0</v>
      </c>
      <c r="J17" s="13">
        <v>0</v>
      </c>
      <c r="K17" s="13">
        <v>0</v>
      </c>
      <c r="L17" s="13">
        <v>4</v>
      </c>
      <c r="M17" s="13">
        <v>0</v>
      </c>
      <c r="N17" s="15">
        <v>0</v>
      </c>
      <c r="O17" s="14">
        <v>0</v>
      </c>
      <c r="P17" s="13">
        <v>0</v>
      </c>
      <c r="Q17" s="13">
        <v>0</v>
      </c>
      <c r="R17" s="13">
        <v>0</v>
      </c>
      <c r="S17" s="13">
        <v>0</v>
      </c>
      <c r="T17" s="13">
        <v>4</v>
      </c>
      <c r="U17" s="13">
        <v>0</v>
      </c>
      <c r="V17" s="13">
        <v>0</v>
      </c>
      <c r="W17" s="13">
        <v>0</v>
      </c>
      <c r="X17" s="13">
        <v>0</v>
      </c>
      <c r="Y17" s="13">
        <v>0</v>
      </c>
      <c r="Z17" s="15">
        <v>0</v>
      </c>
      <c r="AA17" s="14">
        <v>1</v>
      </c>
      <c r="AB17" s="13">
        <v>3</v>
      </c>
      <c r="AC17" s="13">
        <v>0</v>
      </c>
      <c r="AD17" s="13">
        <v>3</v>
      </c>
      <c r="AE17" s="13">
        <v>0</v>
      </c>
      <c r="AF17" s="15">
        <v>0</v>
      </c>
      <c r="AG17" s="14">
        <v>3</v>
      </c>
      <c r="AH17" s="13">
        <v>1</v>
      </c>
      <c r="AI17" s="13">
        <v>3</v>
      </c>
      <c r="AJ17" s="13">
        <v>0</v>
      </c>
      <c r="AK17" s="13">
        <v>0</v>
      </c>
      <c r="AL17" s="15">
        <v>1</v>
      </c>
      <c r="AM17" s="14">
        <v>4</v>
      </c>
      <c r="AN17" s="15">
        <v>0</v>
      </c>
    </row>
    <row r="18" spans="1:40" ht="15" customHeight="1" x14ac:dyDescent="0.3">
      <c r="A18" s="2" t="s">
        <v>329</v>
      </c>
      <c r="B18" s="9"/>
      <c r="C18" s="16">
        <v>0.16</v>
      </c>
      <c r="D18" s="17">
        <v>0</v>
      </c>
      <c r="E18" s="18">
        <v>0.38</v>
      </c>
      <c r="F18" s="17">
        <v>0</v>
      </c>
      <c r="G18" s="16">
        <v>0.67</v>
      </c>
      <c r="H18" s="16">
        <v>0</v>
      </c>
      <c r="I18" s="16">
        <v>0</v>
      </c>
      <c r="J18" s="16">
        <v>0</v>
      </c>
      <c r="K18" s="16">
        <v>0</v>
      </c>
      <c r="L18" s="16">
        <v>0.22</v>
      </c>
      <c r="M18" s="16">
        <v>0</v>
      </c>
      <c r="N18" s="18">
        <v>0</v>
      </c>
      <c r="O18" s="17">
        <v>0</v>
      </c>
      <c r="P18" s="16">
        <v>0</v>
      </c>
      <c r="Q18" s="16">
        <v>0</v>
      </c>
      <c r="R18" s="16">
        <v>0</v>
      </c>
      <c r="S18" s="16">
        <v>0</v>
      </c>
      <c r="T18" s="16">
        <v>0.16</v>
      </c>
      <c r="U18" s="16">
        <v>0</v>
      </c>
      <c r="V18" s="16">
        <v>0</v>
      </c>
      <c r="W18" s="16">
        <v>0</v>
      </c>
      <c r="X18" s="16">
        <v>0</v>
      </c>
      <c r="Y18" s="16">
        <v>0</v>
      </c>
      <c r="Z18" s="18">
        <v>0</v>
      </c>
      <c r="AA18" s="17">
        <v>0.04</v>
      </c>
      <c r="AB18" s="16">
        <v>0.78</v>
      </c>
      <c r="AC18" s="16">
        <v>0</v>
      </c>
      <c r="AD18" s="16">
        <v>1</v>
      </c>
      <c r="AE18" s="16">
        <v>0</v>
      </c>
      <c r="AF18" s="18">
        <v>0</v>
      </c>
      <c r="AG18" s="17">
        <v>0.25</v>
      </c>
      <c r="AH18" s="16">
        <v>7.0000000000000007E-2</v>
      </c>
      <c r="AI18" s="16">
        <v>0.31</v>
      </c>
      <c r="AJ18" s="16">
        <v>0</v>
      </c>
      <c r="AK18" s="16">
        <v>0</v>
      </c>
      <c r="AL18" s="18">
        <v>0.32</v>
      </c>
      <c r="AM18" s="17">
        <v>0.16</v>
      </c>
      <c r="AN18" s="18">
        <v>0</v>
      </c>
    </row>
    <row r="19" spans="1:40" ht="15" customHeight="1" x14ac:dyDescent="0.3">
      <c r="A19" s="2" t="s">
        <v>329</v>
      </c>
      <c r="B19" s="9" t="s">
        <v>950</v>
      </c>
      <c r="C19" s="13">
        <v>1</v>
      </c>
      <c r="D19" s="14">
        <v>0</v>
      </c>
      <c r="E19" s="15">
        <v>1</v>
      </c>
      <c r="F19" s="14">
        <v>1</v>
      </c>
      <c r="G19" s="13">
        <v>0</v>
      </c>
      <c r="H19" s="13">
        <v>0</v>
      </c>
      <c r="I19" s="13">
        <v>0</v>
      </c>
      <c r="J19" s="13">
        <v>0</v>
      </c>
      <c r="K19" s="13">
        <v>0</v>
      </c>
      <c r="L19" s="13">
        <v>1</v>
      </c>
      <c r="M19" s="13">
        <v>0</v>
      </c>
      <c r="N19" s="15">
        <v>0</v>
      </c>
      <c r="O19" s="14">
        <v>0</v>
      </c>
      <c r="P19" s="13">
        <v>0</v>
      </c>
      <c r="Q19" s="13">
        <v>0</v>
      </c>
      <c r="R19" s="13">
        <v>0</v>
      </c>
      <c r="S19" s="13">
        <v>0</v>
      </c>
      <c r="T19" s="13">
        <v>1</v>
      </c>
      <c r="U19" s="13">
        <v>0</v>
      </c>
      <c r="V19" s="13">
        <v>0</v>
      </c>
      <c r="W19" s="13">
        <v>0</v>
      </c>
      <c r="X19" s="13">
        <v>0</v>
      </c>
      <c r="Y19" s="13">
        <v>0</v>
      </c>
      <c r="Z19" s="15">
        <v>0</v>
      </c>
      <c r="AA19" s="14">
        <v>1</v>
      </c>
      <c r="AB19" s="13">
        <v>0</v>
      </c>
      <c r="AC19" s="13">
        <v>0</v>
      </c>
      <c r="AD19" s="13">
        <v>0</v>
      </c>
      <c r="AE19" s="13">
        <v>0</v>
      </c>
      <c r="AF19" s="15">
        <v>0</v>
      </c>
      <c r="AG19" s="14">
        <v>1</v>
      </c>
      <c r="AH19" s="13">
        <v>0</v>
      </c>
      <c r="AI19" s="13">
        <v>0</v>
      </c>
      <c r="AJ19" s="13">
        <v>1</v>
      </c>
      <c r="AK19" s="13">
        <v>0</v>
      </c>
      <c r="AL19" s="15">
        <v>0</v>
      </c>
      <c r="AM19" s="14">
        <v>1</v>
      </c>
      <c r="AN19" s="15">
        <v>0</v>
      </c>
    </row>
    <row r="20" spans="1:40" ht="15" customHeight="1" x14ac:dyDescent="0.3">
      <c r="A20" s="2" t="s">
        <v>329</v>
      </c>
      <c r="B20" s="9"/>
      <c r="C20" s="16">
        <v>0.04</v>
      </c>
      <c r="D20" s="17">
        <v>0</v>
      </c>
      <c r="E20" s="18">
        <v>0.09</v>
      </c>
      <c r="F20" s="17">
        <v>0.08</v>
      </c>
      <c r="G20" s="16">
        <v>0</v>
      </c>
      <c r="H20" s="16">
        <v>0</v>
      </c>
      <c r="I20" s="16">
        <v>0</v>
      </c>
      <c r="J20" s="16">
        <v>0</v>
      </c>
      <c r="K20" s="16">
        <v>0</v>
      </c>
      <c r="L20" s="16">
        <v>0.06</v>
      </c>
      <c r="M20" s="16">
        <v>0</v>
      </c>
      <c r="N20" s="18">
        <v>0</v>
      </c>
      <c r="O20" s="17">
        <v>0</v>
      </c>
      <c r="P20" s="16">
        <v>0</v>
      </c>
      <c r="Q20" s="16">
        <v>0</v>
      </c>
      <c r="R20" s="16">
        <v>0</v>
      </c>
      <c r="S20" s="16">
        <v>0</v>
      </c>
      <c r="T20" s="16">
        <v>0.04</v>
      </c>
      <c r="U20" s="16">
        <v>0</v>
      </c>
      <c r="V20" s="16">
        <v>0</v>
      </c>
      <c r="W20" s="16">
        <v>0</v>
      </c>
      <c r="X20" s="16">
        <v>0</v>
      </c>
      <c r="Y20" s="16">
        <v>0</v>
      </c>
      <c r="Z20" s="18">
        <v>0</v>
      </c>
      <c r="AA20" s="17">
        <v>0.05</v>
      </c>
      <c r="AB20" s="16">
        <v>0</v>
      </c>
      <c r="AC20" s="16">
        <v>0</v>
      </c>
      <c r="AD20" s="16">
        <v>0</v>
      </c>
      <c r="AE20" s="16">
        <v>0</v>
      </c>
      <c r="AF20" s="18">
        <v>0</v>
      </c>
      <c r="AG20" s="17">
        <v>0.08</v>
      </c>
      <c r="AH20" s="16">
        <v>0</v>
      </c>
      <c r="AI20" s="16">
        <v>0</v>
      </c>
      <c r="AJ20" s="16">
        <v>0.5</v>
      </c>
      <c r="AK20" s="16">
        <v>0</v>
      </c>
      <c r="AL20" s="18">
        <v>0</v>
      </c>
      <c r="AM20" s="17">
        <v>0.04</v>
      </c>
      <c r="AN20" s="18">
        <v>0</v>
      </c>
    </row>
    <row r="21" spans="1:40" ht="15" customHeight="1" x14ac:dyDescent="0.3">
      <c r="A21" s="2" t="s">
        <v>329</v>
      </c>
      <c r="B21" s="9" t="s">
        <v>774</v>
      </c>
      <c r="C21" s="13">
        <v>1</v>
      </c>
      <c r="D21" s="14">
        <v>1</v>
      </c>
      <c r="E21" s="15">
        <v>0</v>
      </c>
      <c r="F21" s="14">
        <v>0</v>
      </c>
      <c r="G21" s="13">
        <v>0</v>
      </c>
      <c r="H21" s="13">
        <v>0</v>
      </c>
      <c r="I21" s="13">
        <v>0</v>
      </c>
      <c r="J21" s="13">
        <v>0</v>
      </c>
      <c r="K21" s="13">
        <v>1</v>
      </c>
      <c r="L21" s="13">
        <v>0</v>
      </c>
      <c r="M21" s="13">
        <v>0</v>
      </c>
      <c r="N21" s="15">
        <v>1</v>
      </c>
      <c r="O21" s="14">
        <v>0</v>
      </c>
      <c r="P21" s="13">
        <v>0</v>
      </c>
      <c r="Q21" s="13">
        <v>0</v>
      </c>
      <c r="R21" s="13">
        <v>0</v>
      </c>
      <c r="S21" s="13">
        <v>0</v>
      </c>
      <c r="T21" s="13">
        <v>1</v>
      </c>
      <c r="U21" s="13">
        <v>0</v>
      </c>
      <c r="V21" s="13">
        <v>0</v>
      </c>
      <c r="W21" s="13">
        <v>0</v>
      </c>
      <c r="X21" s="13">
        <v>0</v>
      </c>
      <c r="Y21" s="13">
        <v>0</v>
      </c>
      <c r="Z21" s="15">
        <v>0</v>
      </c>
      <c r="AA21" s="14">
        <v>1</v>
      </c>
      <c r="AB21" s="13">
        <v>0</v>
      </c>
      <c r="AC21" s="13">
        <v>0</v>
      </c>
      <c r="AD21" s="13">
        <v>0</v>
      </c>
      <c r="AE21" s="13">
        <v>0</v>
      </c>
      <c r="AF21" s="15">
        <v>0</v>
      </c>
      <c r="AG21" s="14">
        <v>1</v>
      </c>
      <c r="AH21" s="13">
        <v>0</v>
      </c>
      <c r="AI21" s="13">
        <v>1</v>
      </c>
      <c r="AJ21" s="13">
        <v>0</v>
      </c>
      <c r="AK21" s="13">
        <v>0</v>
      </c>
      <c r="AL21" s="15">
        <v>0</v>
      </c>
      <c r="AM21" s="14">
        <v>1</v>
      </c>
      <c r="AN21" s="15">
        <v>0</v>
      </c>
    </row>
    <row r="22" spans="1:40" ht="15" customHeight="1" x14ac:dyDescent="0.3">
      <c r="A22" s="2" t="s">
        <v>329</v>
      </c>
      <c r="B22" s="9"/>
      <c r="C22" s="16">
        <v>0.04</v>
      </c>
      <c r="D22" s="17">
        <v>0.06</v>
      </c>
      <c r="E22" s="18">
        <v>0</v>
      </c>
      <c r="F22" s="17">
        <v>0</v>
      </c>
      <c r="G22" s="16">
        <v>0</v>
      </c>
      <c r="H22" s="16">
        <v>0</v>
      </c>
      <c r="I22" s="16">
        <v>0</v>
      </c>
      <c r="J22" s="16">
        <v>0</v>
      </c>
      <c r="K22" s="16">
        <v>0.26</v>
      </c>
      <c r="L22" s="16">
        <v>0</v>
      </c>
      <c r="M22" s="16">
        <v>0</v>
      </c>
      <c r="N22" s="18">
        <v>0.26</v>
      </c>
      <c r="O22" s="17">
        <v>0</v>
      </c>
      <c r="P22" s="16">
        <v>0</v>
      </c>
      <c r="Q22" s="16">
        <v>0</v>
      </c>
      <c r="R22" s="16">
        <v>0</v>
      </c>
      <c r="S22" s="16">
        <v>0</v>
      </c>
      <c r="T22" s="16">
        <v>0.04</v>
      </c>
      <c r="U22" s="16">
        <v>0</v>
      </c>
      <c r="V22" s="16">
        <v>0</v>
      </c>
      <c r="W22" s="16">
        <v>0</v>
      </c>
      <c r="X22" s="16">
        <v>0</v>
      </c>
      <c r="Y22" s="16">
        <v>0</v>
      </c>
      <c r="Z22" s="18">
        <v>0</v>
      </c>
      <c r="AA22" s="17">
        <v>0.04</v>
      </c>
      <c r="AB22" s="16">
        <v>0</v>
      </c>
      <c r="AC22" s="16">
        <v>0</v>
      </c>
      <c r="AD22" s="16">
        <v>0</v>
      </c>
      <c r="AE22" s="16">
        <v>0</v>
      </c>
      <c r="AF22" s="18">
        <v>0</v>
      </c>
      <c r="AG22" s="17">
        <v>0.08</v>
      </c>
      <c r="AH22" s="16">
        <v>0</v>
      </c>
      <c r="AI22" s="16">
        <v>0.09</v>
      </c>
      <c r="AJ22" s="16">
        <v>0</v>
      </c>
      <c r="AK22" s="16">
        <v>0</v>
      </c>
      <c r="AL22" s="18">
        <v>0</v>
      </c>
      <c r="AM22" s="17">
        <v>0.04</v>
      </c>
      <c r="AN22" s="18">
        <v>0</v>
      </c>
    </row>
    <row r="23" spans="1:40" ht="15" customHeight="1" x14ac:dyDescent="0.3">
      <c r="A23" s="2" t="s">
        <v>329</v>
      </c>
      <c r="B23" s="9" t="s">
        <v>960</v>
      </c>
      <c r="C23" s="13">
        <v>13</v>
      </c>
      <c r="D23" s="14">
        <v>10</v>
      </c>
      <c r="E23" s="15">
        <v>4</v>
      </c>
      <c r="F23" s="14">
        <v>8</v>
      </c>
      <c r="G23" s="13">
        <v>1</v>
      </c>
      <c r="H23" s="13">
        <v>0</v>
      </c>
      <c r="I23" s="13">
        <v>3</v>
      </c>
      <c r="J23" s="13">
        <v>0</v>
      </c>
      <c r="K23" s="13">
        <v>2</v>
      </c>
      <c r="L23" s="13">
        <v>9</v>
      </c>
      <c r="M23" s="13">
        <v>3</v>
      </c>
      <c r="N23" s="15">
        <v>2</v>
      </c>
      <c r="O23" s="14">
        <v>0</v>
      </c>
      <c r="P23" s="13">
        <v>0</v>
      </c>
      <c r="Q23" s="13">
        <v>0</v>
      </c>
      <c r="R23" s="13">
        <v>0</v>
      </c>
      <c r="S23" s="13">
        <v>0</v>
      </c>
      <c r="T23" s="13">
        <v>13</v>
      </c>
      <c r="U23" s="13">
        <v>0</v>
      </c>
      <c r="V23" s="13">
        <v>0</v>
      </c>
      <c r="W23" s="13">
        <v>0</v>
      </c>
      <c r="X23" s="13">
        <v>0</v>
      </c>
      <c r="Y23" s="13">
        <v>0</v>
      </c>
      <c r="Z23" s="15">
        <v>0</v>
      </c>
      <c r="AA23" s="14">
        <v>12</v>
      </c>
      <c r="AB23" s="13">
        <v>1</v>
      </c>
      <c r="AC23" s="13">
        <v>0</v>
      </c>
      <c r="AD23" s="13">
        <v>0</v>
      </c>
      <c r="AE23" s="13">
        <v>1</v>
      </c>
      <c r="AF23" s="15">
        <v>0</v>
      </c>
      <c r="AG23" s="14">
        <v>5</v>
      </c>
      <c r="AH23" s="13">
        <v>8</v>
      </c>
      <c r="AI23" s="13">
        <v>4</v>
      </c>
      <c r="AJ23" s="13">
        <v>1</v>
      </c>
      <c r="AK23" s="13">
        <v>7</v>
      </c>
      <c r="AL23" s="15">
        <v>1</v>
      </c>
      <c r="AM23" s="14">
        <v>13</v>
      </c>
      <c r="AN23" s="15">
        <v>0</v>
      </c>
    </row>
    <row r="24" spans="1:40" ht="15" customHeight="1" x14ac:dyDescent="0.3">
      <c r="A24" s="2" t="s">
        <v>329</v>
      </c>
      <c r="B24" s="9"/>
      <c r="C24" s="16">
        <v>0.54</v>
      </c>
      <c r="D24" s="17">
        <v>0.69</v>
      </c>
      <c r="E24" s="18">
        <v>0.34</v>
      </c>
      <c r="F24" s="17">
        <v>0.67</v>
      </c>
      <c r="G24" s="16">
        <v>0.18</v>
      </c>
      <c r="H24" s="16">
        <v>0</v>
      </c>
      <c r="I24" s="16">
        <v>0.77</v>
      </c>
      <c r="J24" s="16">
        <v>0</v>
      </c>
      <c r="K24" s="16">
        <v>0.49</v>
      </c>
      <c r="L24" s="16">
        <v>0.51</v>
      </c>
      <c r="M24" s="16">
        <v>0.77</v>
      </c>
      <c r="N24" s="18">
        <v>0.49</v>
      </c>
      <c r="O24" s="17">
        <v>0</v>
      </c>
      <c r="P24" s="16">
        <v>0</v>
      </c>
      <c r="Q24" s="16">
        <v>0</v>
      </c>
      <c r="R24" s="16">
        <v>0</v>
      </c>
      <c r="S24" s="16">
        <v>0</v>
      </c>
      <c r="T24" s="16">
        <v>0.54</v>
      </c>
      <c r="U24" s="16">
        <v>0</v>
      </c>
      <c r="V24" s="16">
        <v>0</v>
      </c>
      <c r="W24" s="16">
        <v>0</v>
      </c>
      <c r="X24" s="16">
        <v>0</v>
      </c>
      <c r="Y24" s="16">
        <v>0</v>
      </c>
      <c r="Z24" s="18">
        <v>0</v>
      </c>
      <c r="AA24" s="17">
        <v>0.6</v>
      </c>
      <c r="AB24" s="16">
        <v>0.22</v>
      </c>
      <c r="AC24" s="16">
        <v>0</v>
      </c>
      <c r="AD24" s="16">
        <v>0</v>
      </c>
      <c r="AE24" s="16">
        <v>1</v>
      </c>
      <c r="AF24" s="18">
        <v>0</v>
      </c>
      <c r="AG24" s="17">
        <v>0.44</v>
      </c>
      <c r="AH24" s="16">
        <v>0.63</v>
      </c>
      <c r="AI24" s="16">
        <v>0.43</v>
      </c>
      <c r="AJ24" s="16">
        <v>0.5</v>
      </c>
      <c r="AK24" s="16">
        <v>0.71</v>
      </c>
      <c r="AL24" s="18">
        <v>0.37</v>
      </c>
      <c r="AM24" s="17">
        <v>0.54</v>
      </c>
      <c r="AN24" s="18">
        <v>0</v>
      </c>
    </row>
    <row r="25" spans="1:40" ht="15" customHeight="1" x14ac:dyDescent="0.3">
      <c r="A25" s="2" t="s">
        <v>329</v>
      </c>
      <c r="B25" s="9" t="s">
        <v>970</v>
      </c>
      <c r="C25" s="13">
        <v>5</v>
      </c>
      <c r="D25" s="14">
        <v>0</v>
      </c>
      <c r="E25" s="15">
        <v>5</v>
      </c>
      <c r="F25" s="14">
        <v>1</v>
      </c>
      <c r="G25" s="13">
        <v>4</v>
      </c>
      <c r="H25" s="13">
        <v>0</v>
      </c>
      <c r="I25" s="13">
        <v>0</v>
      </c>
      <c r="J25" s="13">
        <v>0</v>
      </c>
      <c r="K25" s="13">
        <v>0</v>
      </c>
      <c r="L25" s="13">
        <v>5</v>
      </c>
      <c r="M25" s="13">
        <v>0</v>
      </c>
      <c r="N25" s="15">
        <v>0</v>
      </c>
      <c r="O25" s="14">
        <v>0</v>
      </c>
      <c r="P25" s="13">
        <v>0</v>
      </c>
      <c r="Q25" s="13">
        <v>0</v>
      </c>
      <c r="R25" s="13">
        <v>0</v>
      </c>
      <c r="S25" s="13">
        <v>0</v>
      </c>
      <c r="T25" s="13">
        <v>5</v>
      </c>
      <c r="U25" s="13">
        <v>0</v>
      </c>
      <c r="V25" s="13">
        <v>0</v>
      </c>
      <c r="W25" s="13">
        <v>0</v>
      </c>
      <c r="X25" s="13">
        <v>0</v>
      </c>
      <c r="Y25" s="13">
        <v>0</v>
      </c>
      <c r="Z25" s="15">
        <v>0</v>
      </c>
      <c r="AA25" s="14">
        <v>2</v>
      </c>
      <c r="AB25" s="13">
        <v>3</v>
      </c>
      <c r="AC25" s="13">
        <v>0</v>
      </c>
      <c r="AD25" s="13">
        <v>3</v>
      </c>
      <c r="AE25" s="13">
        <v>0</v>
      </c>
      <c r="AF25" s="15">
        <v>0</v>
      </c>
      <c r="AG25" s="14">
        <v>4</v>
      </c>
      <c r="AH25" s="13">
        <v>1</v>
      </c>
      <c r="AI25" s="13">
        <v>3</v>
      </c>
      <c r="AJ25" s="13">
        <v>1</v>
      </c>
      <c r="AK25" s="13">
        <v>0</v>
      </c>
      <c r="AL25" s="15">
        <v>1</v>
      </c>
      <c r="AM25" s="14">
        <v>5</v>
      </c>
      <c r="AN25" s="15">
        <v>0</v>
      </c>
    </row>
    <row r="26" spans="1:40" ht="15" customHeight="1" x14ac:dyDescent="0.3">
      <c r="A26" s="2" t="s">
        <v>329</v>
      </c>
      <c r="B26" s="9"/>
      <c r="C26" s="25">
        <v>0.2</v>
      </c>
      <c r="D26" s="26">
        <v>0</v>
      </c>
      <c r="E26" s="27">
        <v>0.47</v>
      </c>
      <c r="F26" s="26">
        <v>0.08</v>
      </c>
      <c r="G26" s="25">
        <v>0.67</v>
      </c>
      <c r="H26" s="25">
        <v>0</v>
      </c>
      <c r="I26" s="25">
        <v>0</v>
      </c>
      <c r="J26" s="25">
        <v>0</v>
      </c>
      <c r="K26" s="25">
        <v>0</v>
      </c>
      <c r="L26" s="25">
        <v>0.28000000000000003</v>
      </c>
      <c r="M26" s="25">
        <v>0</v>
      </c>
      <c r="N26" s="27">
        <v>0</v>
      </c>
      <c r="O26" s="26">
        <v>0</v>
      </c>
      <c r="P26" s="25">
        <v>0</v>
      </c>
      <c r="Q26" s="25">
        <v>0</v>
      </c>
      <c r="R26" s="25">
        <v>0</v>
      </c>
      <c r="S26" s="25">
        <v>0</v>
      </c>
      <c r="T26" s="25">
        <v>0.2</v>
      </c>
      <c r="U26" s="25">
        <v>0</v>
      </c>
      <c r="V26" s="25">
        <v>0</v>
      </c>
      <c r="W26" s="25">
        <v>0</v>
      </c>
      <c r="X26" s="25">
        <v>0</v>
      </c>
      <c r="Y26" s="25">
        <v>0</v>
      </c>
      <c r="Z26" s="27">
        <v>0</v>
      </c>
      <c r="AA26" s="26">
        <v>0.09</v>
      </c>
      <c r="AB26" s="25">
        <v>0.78</v>
      </c>
      <c r="AC26" s="25">
        <v>0</v>
      </c>
      <c r="AD26" s="25">
        <v>1</v>
      </c>
      <c r="AE26" s="25">
        <v>0</v>
      </c>
      <c r="AF26" s="27">
        <v>0</v>
      </c>
      <c r="AG26" s="26">
        <v>0.34</v>
      </c>
      <c r="AH26" s="25">
        <v>7.0000000000000007E-2</v>
      </c>
      <c r="AI26" s="25">
        <v>0.31</v>
      </c>
      <c r="AJ26" s="25">
        <v>0.5</v>
      </c>
      <c r="AK26" s="25">
        <v>0</v>
      </c>
      <c r="AL26" s="27">
        <v>0.32</v>
      </c>
      <c r="AM26" s="26">
        <v>0.2</v>
      </c>
      <c r="AN26" s="27">
        <v>0</v>
      </c>
    </row>
    <row r="27" spans="1:40" x14ac:dyDescent="0.3">
      <c r="A27" s="2" t="s">
        <v>329</v>
      </c>
      <c r="B27" s="2" t="s">
        <v>1039</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9B00-000000000000}"/>
  </hyperlinks>
  <pageMargins left="0.7" right="0.7" top="0.75" bottom="0.75" header="0.3" footer="0.3"/>
  <headerFooter>
    <oddHeader>&amp;L&amp;"Aptos"&amp;12&amp;K000000 Classification: CONFIDENTIAL&amp;1#_x000D_</oddHeader>
  </headerFooter>
</worksheet>
</file>

<file path=xl/worksheets/sheet1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C00-000000000000}">
  <dimension ref="A1:AN34"/>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1578</v>
      </c>
    </row>
    <row r="4" spans="1:40" x14ac:dyDescent="0.3">
      <c r="A4" s="2" t="s">
        <v>329</v>
      </c>
      <c r="B4" s="2" t="s">
        <v>1579</v>
      </c>
    </row>
    <row r="5" spans="1:40" x14ac:dyDescent="0.3">
      <c r="A5" s="2" t="s">
        <v>329</v>
      </c>
      <c r="B5" s="2" t="s">
        <v>65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463</v>
      </c>
      <c r="F8" s="10" t="s">
        <v>462</v>
      </c>
      <c r="G8" s="12" t="s">
        <v>463</v>
      </c>
      <c r="H8" s="12" t="s">
        <v>464</v>
      </c>
      <c r="I8" s="12" t="s">
        <v>465</v>
      </c>
      <c r="J8" s="12" t="s">
        <v>466</v>
      </c>
      <c r="K8" s="12" t="s">
        <v>390</v>
      </c>
      <c r="L8" s="12" t="s">
        <v>467</v>
      </c>
      <c r="M8" s="12" t="s">
        <v>386</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197</v>
      </c>
      <c r="D9" s="14">
        <v>128</v>
      </c>
      <c r="E9" s="15">
        <v>69</v>
      </c>
      <c r="F9" s="14">
        <v>16</v>
      </c>
      <c r="G9" s="13">
        <v>36</v>
      </c>
      <c r="H9" s="13">
        <v>26</v>
      </c>
      <c r="I9" s="13">
        <v>40</v>
      </c>
      <c r="J9" s="13">
        <v>27</v>
      </c>
      <c r="K9" s="13">
        <v>52</v>
      </c>
      <c r="L9" s="13">
        <v>52</v>
      </c>
      <c r="M9" s="13">
        <v>66</v>
      </c>
      <c r="N9" s="15">
        <v>79</v>
      </c>
      <c r="O9" s="14">
        <v>137</v>
      </c>
      <c r="P9" s="13">
        <v>28</v>
      </c>
      <c r="Q9" s="13">
        <v>20</v>
      </c>
      <c r="R9" s="13">
        <v>3</v>
      </c>
      <c r="S9" s="13">
        <v>10</v>
      </c>
      <c r="T9" s="13">
        <v>32</v>
      </c>
      <c r="U9" s="13">
        <v>16</v>
      </c>
      <c r="V9" s="13">
        <v>0</v>
      </c>
      <c r="W9" s="13">
        <v>5</v>
      </c>
      <c r="X9" s="13">
        <v>17</v>
      </c>
      <c r="Y9" s="13">
        <v>25</v>
      </c>
      <c r="Z9" s="15">
        <v>41</v>
      </c>
      <c r="AA9" s="14">
        <v>176</v>
      </c>
      <c r="AB9" s="13">
        <v>21</v>
      </c>
      <c r="AC9" s="13">
        <v>1</v>
      </c>
      <c r="AD9" s="13">
        <v>11</v>
      </c>
      <c r="AE9" s="13">
        <v>8</v>
      </c>
      <c r="AF9" s="15">
        <v>1</v>
      </c>
      <c r="AG9" s="14">
        <v>134</v>
      </c>
      <c r="AH9" s="13">
        <v>63</v>
      </c>
      <c r="AI9" s="13">
        <v>82</v>
      </c>
      <c r="AJ9" s="13">
        <v>52</v>
      </c>
      <c r="AK9" s="13">
        <v>42</v>
      </c>
      <c r="AL9" s="15">
        <v>21</v>
      </c>
      <c r="AM9" s="14">
        <v>197</v>
      </c>
      <c r="AN9" s="15">
        <v>0</v>
      </c>
    </row>
    <row r="10" spans="1:40" ht="15" customHeight="1" x14ac:dyDescent="0.3">
      <c r="A10" s="2" t="s">
        <v>329</v>
      </c>
      <c r="B10" s="9" t="s">
        <v>338</v>
      </c>
      <c r="C10" s="13">
        <v>192</v>
      </c>
      <c r="D10" s="14">
        <v>126</v>
      </c>
      <c r="E10" s="15">
        <v>67</v>
      </c>
      <c r="F10" s="14">
        <v>16</v>
      </c>
      <c r="G10" s="13">
        <v>34</v>
      </c>
      <c r="H10" s="13">
        <v>25</v>
      </c>
      <c r="I10" s="13">
        <v>39</v>
      </c>
      <c r="J10" s="13">
        <v>27</v>
      </c>
      <c r="K10" s="13">
        <v>51</v>
      </c>
      <c r="L10" s="13">
        <v>50</v>
      </c>
      <c r="M10" s="13">
        <v>65</v>
      </c>
      <c r="N10" s="15">
        <v>78</v>
      </c>
      <c r="O10" s="14">
        <v>134</v>
      </c>
      <c r="P10" s="13">
        <v>27</v>
      </c>
      <c r="Q10" s="13">
        <v>18</v>
      </c>
      <c r="R10" s="13">
        <v>3</v>
      </c>
      <c r="S10" s="13">
        <v>10</v>
      </c>
      <c r="T10" s="13">
        <v>32</v>
      </c>
      <c r="U10" s="13">
        <v>16</v>
      </c>
      <c r="V10" s="13">
        <v>0</v>
      </c>
      <c r="W10" s="13">
        <v>4</v>
      </c>
      <c r="X10" s="13">
        <v>17</v>
      </c>
      <c r="Y10" s="13">
        <v>22</v>
      </c>
      <c r="Z10" s="15">
        <v>44</v>
      </c>
      <c r="AA10" s="14">
        <v>172</v>
      </c>
      <c r="AB10" s="13">
        <v>20</v>
      </c>
      <c r="AC10" s="13">
        <v>1</v>
      </c>
      <c r="AD10" s="13">
        <v>11</v>
      </c>
      <c r="AE10" s="13">
        <v>7</v>
      </c>
      <c r="AF10" s="15">
        <v>2</v>
      </c>
      <c r="AG10" s="14">
        <v>129</v>
      </c>
      <c r="AH10" s="13">
        <v>64</v>
      </c>
      <c r="AI10" s="13">
        <v>73</v>
      </c>
      <c r="AJ10" s="13">
        <v>56</v>
      </c>
      <c r="AK10" s="13">
        <v>44</v>
      </c>
      <c r="AL10" s="15">
        <v>20</v>
      </c>
      <c r="AM10" s="14">
        <v>192</v>
      </c>
      <c r="AN10" s="15">
        <v>0</v>
      </c>
    </row>
    <row r="11" spans="1:40" ht="15" customHeight="1" x14ac:dyDescent="0.3">
      <c r="A11" s="2" t="s">
        <v>329</v>
      </c>
      <c r="B11" s="9" t="s">
        <v>909</v>
      </c>
      <c r="C11" s="13">
        <v>32</v>
      </c>
      <c r="D11" s="14">
        <v>21</v>
      </c>
      <c r="E11" s="15">
        <v>11</v>
      </c>
      <c r="F11" s="14">
        <v>7</v>
      </c>
      <c r="G11" s="13">
        <v>7</v>
      </c>
      <c r="H11" s="13">
        <v>3</v>
      </c>
      <c r="I11" s="13">
        <v>7</v>
      </c>
      <c r="J11" s="13">
        <v>3</v>
      </c>
      <c r="K11" s="13">
        <v>5</v>
      </c>
      <c r="L11" s="13">
        <v>13</v>
      </c>
      <c r="M11" s="13">
        <v>10</v>
      </c>
      <c r="N11" s="15">
        <v>8</v>
      </c>
      <c r="O11" s="14">
        <v>19</v>
      </c>
      <c r="P11" s="13">
        <v>6</v>
      </c>
      <c r="Q11" s="13">
        <v>3</v>
      </c>
      <c r="R11" s="13">
        <v>1</v>
      </c>
      <c r="S11" s="13">
        <v>2</v>
      </c>
      <c r="T11" s="13">
        <v>7</v>
      </c>
      <c r="U11" s="13">
        <v>2</v>
      </c>
      <c r="V11" s="13">
        <v>0</v>
      </c>
      <c r="W11" s="13">
        <v>0</v>
      </c>
      <c r="X11" s="13">
        <v>1</v>
      </c>
      <c r="Y11" s="13">
        <v>3</v>
      </c>
      <c r="Z11" s="15">
        <v>9</v>
      </c>
      <c r="AA11" s="14">
        <v>26</v>
      </c>
      <c r="AB11" s="13">
        <v>6</v>
      </c>
      <c r="AC11" s="13">
        <v>0</v>
      </c>
      <c r="AD11" s="13">
        <v>3</v>
      </c>
      <c r="AE11" s="13">
        <v>3</v>
      </c>
      <c r="AF11" s="15">
        <v>0</v>
      </c>
      <c r="AG11" s="14">
        <v>22</v>
      </c>
      <c r="AH11" s="13">
        <v>9</v>
      </c>
      <c r="AI11" s="13">
        <v>13</v>
      </c>
      <c r="AJ11" s="13">
        <v>9</v>
      </c>
      <c r="AK11" s="13">
        <v>8</v>
      </c>
      <c r="AL11" s="15">
        <v>1</v>
      </c>
      <c r="AM11" s="14">
        <v>32</v>
      </c>
      <c r="AN11" s="15">
        <v>0</v>
      </c>
    </row>
    <row r="12" spans="1:40" ht="15" customHeight="1" x14ac:dyDescent="0.3">
      <c r="A12" s="2" t="s">
        <v>329</v>
      </c>
      <c r="B12" s="9"/>
      <c r="C12" s="16">
        <v>0.16</v>
      </c>
      <c r="D12" s="17">
        <v>0.17</v>
      </c>
      <c r="E12" s="18">
        <v>0.16</v>
      </c>
      <c r="F12" s="17">
        <v>0.44</v>
      </c>
      <c r="G12" s="16">
        <v>0.19</v>
      </c>
      <c r="H12" s="16">
        <v>0.12</v>
      </c>
      <c r="I12" s="16">
        <v>0.19</v>
      </c>
      <c r="J12" s="16">
        <v>0.11</v>
      </c>
      <c r="K12" s="16">
        <v>0.1</v>
      </c>
      <c r="L12" s="20">
        <v>0.27</v>
      </c>
      <c r="M12" s="16">
        <v>0.16</v>
      </c>
      <c r="N12" s="18">
        <v>0.1</v>
      </c>
      <c r="O12" s="17">
        <v>0.14000000000000001</v>
      </c>
      <c r="P12" s="16">
        <v>0.21</v>
      </c>
      <c r="Q12" s="16">
        <v>0.15</v>
      </c>
      <c r="R12" s="16">
        <v>0.33</v>
      </c>
      <c r="S12" s="16">
        <v>0.19</v>
      </c>
      <c r="T12" s="16">
        <v>0.21</v>
      </c>
      <c r="U12" s="16">
        <v>0.11</v>
      </c>
      <c r="V12" s="16">
        <v>0</v>
      </c>
      <c r="W12" s="16">
        <v>0</v>
      </c>
      <c r="X12" s="16">
        <v>0.05</v>
      </c>
      <c r="Y12" s="16">
        <v>0.12</v>
      </c>
      <c r="Z12" s="18">
        <v>0.19</v>
      </c>
      <c r="AA12" s="17">
        <v>0.15</v>
      </c>
      <c r="AB12" s="16">
        <v>0.27</v>
      </c>
      <c r="AC12" s="16">
        <v>0</v>
      </c>
      <c r="AD12" s="16">
        <v>0.28000000000000003</v>
      </c>
      <c r="AE12" s="16">
        <v>0.37</v>
      </c>
      <c r="AF12" s="18">
        <v>0</v>
      </c>
      <c r="AG12" s="17">
        <v>0.17</v>
      </c>
      <c r="AH12" s="16">
        <v>0.14000000000000001</v>
      </c>
      <c r="AI12" s="16">
        <v>0.18</v>
      </c>
      <c r="AJ12" s="16">
        <v>0.17</v>
      </c>
      <c r="AK12" s="16">
        <v>0.18</v>
      </c>
      <c r="AL12" s="18">
        <v>0.06</v>
      </c>
      <c r="AM12" s="17">
        <v>0.16</v>
      </c>
      <c r="AN12" s="18">
        <v>0</v>
      </c>
    </row>
    <row r="13" spans="1:40" ht="15" customHeight="1" x14ac:dyDescent="0.3">
      <c r="A13" s="2" t="s">
        <v>329</v>
      </c>
      <c r="B13" s="9"/>
      <c r="D13" s="22"/>
      <c r="E13" s="9"/>
      <c r="F13" s="22"/>
      <c r="L13" s="12" t="s">
        <v>448</v>
      </c>
      <c r="N13" s="9"/>
      <c r="O13" s="22"/>
      <c r="Z13" s="9"/>
      <c r="AA13" s="22"/>
      <c r="AF13" s="9"/>
      <c r="AG13" s="22"/>
      <c r="AL13" s="9"/>
      <c r="AM13" s="22"/>
      <c r="AN13" s="9"/>
    </row>
    <row r="14" spans="1:40" ht="15" customHeight="1" x14ac:dyDescent="0.3">
      <c r="A14" s="2" t="s">
        <v>329</v>
      </c>
      <c r="B14" s="9" t="s">
        <v>922</v>
      </c>
      <c r="C14" s="13">
        <v>43</v>
      </c>
      <c r="D14" s="14">
        <v>30</v>
      </c>
      <c r="E14" s="15">
        <v>13</v>
      </c>
      <c r="F14" s="14">
        <v>5</v>
      </c>
      <c r="G14" s="13">
        <v>8</v>
      </c>
      <c r="H14" s="13">
        <v>6</v>
      </c>
      <c r="I14" s="13">
        <v>7</v>
      </c>
      <c r="J14" s="13">
        <v>8</v>
      </c>
      <c r="K14" s="13">
        <v>9</v>
      </c>
      <c r="L14" s="13">
        <v>13</v>
      </c>
      <c r="M14" s="13">
        <v>13</v>
      </c>
      <c r="N14" s="15">
        <v>17</v>
      </c>
      <c r="O14" s="14">
        <v>35</v>
      </c>
      <c r="P14" s="13">
        <v>3</v>
      </c>
      <c r="Q14" s="13">
        <v>6</v>
      </c>
      <c r="R14" s="13">
        <v>1</v>
      </c>
      <c r="S14" s="13">
        <v>3</v>
      </c>
      <c r="T14" s="13">
        <v>6</v>
      </c>
      <c r="U14" s="13">
        <v>2</v>
      </c>
      <c r="V14" s="13">
        <v>0</v>
      </c>
      <c r="W14" s="13">
        <v>1</v>
      </c>
      <c r="X14" s="13">
        <v>4</v>
      </c>
      <c r="Y14" s="13">
        <v>4</v>
      </c>
      <c r="Z14" s="15">
        <v>14</v>
      </c>
      <c r="AA14" s="14">
        <v>38</v>
      </c>
      <c r="AB14" s="13">
        <v>6</v>
      </c>
      <c r="AC14" s="13">
        <v>1</v>
      </c>
      <c r="AD14" s="13">
        <v>3</v>
      </c>
      <c r="AE14" s="13">
        <v>2</v>
      </c>
      <c r="AF14" s="15">
        <v>0</v>
      </c>
      <c r="AG14" s="14">
        <v>28</v>
      </c>
      <c r="AH14" s="13">
        <v>16</v>
      </c>
      <c r="AI14" s="13">
        <v>20</v>
      </c>
      <c r="AJ14" s="13">
        <v>8</v>
      </c>
      <c r="AK14" s="13">
        <v>11</v>
      </c>
      <c r="AL14" s="15">
        <v>4</v>
      </c>
      <c r="AM14" s="14">
        <v>43</v>
      </c>
      <c r="AN14" s="15">
        <v>0</v>
      </c>
    </row>
    <row r="15" spans="1:40" ht="15" customHeight="1" x14ac:dyDescent="0.3">
      <c r="A15" s="2" t="s">
        <v>329</v>
      </c>
      <c r="B15" s="9"/>
      <c r="C15" s="16">
        <v>0.23</v>
      </c>
      <c r="D15" s="17">
        <v>0.24</v>
      </c>
      <c r="E15" s="18">
        <v>0.2</v>
      </c>
      <c r="F15" s="17">
        <v>0.31</v>
      </c>
      <c r="G15" s="16">
        <v>0.25</v>
      </c>
      <c r="H15" s="16">
        <v>0.24</v>
      </c>
      <c r="I15" s="16">
        <v>0.18</v>
      </c>
      <c r="J15" s="16">
        <v>0.3</v>
      </c>
      <c r="K15" s="16">
        <v>0.17</v>
      </c>
      <c r="L15" s="16">
        <v>0.27</v>
      </c>
      <c r="M15" s="16">
        <v>0.2</v>
      </c>
      <c r="N15" s="18">
        <v>0.22</v>
      </c>
      <c r="O15" s="17">
        <v>0.26</v>
      </c>
      <c r="P15" s="16">
        <v>0.1</v>
      </c>
      <c r="Q15" s="16">
        <v>0.34</v>
      </c>
      <c r="R15" s="16">
        <v>0.35</v>
      </c>
      <c r="S15" s="16">
        <v>0.28000000000000003</v>
      </c>
      <c r="T15" s="16">
        <v>0.19</v>
      </c>
      <c r="U15" s="16">
        <v>0.12</v>
      </c>
      <c r="V15" s="16">
        <v>0</v>
      </c>
      <c r="W15" s="16">
        <v>0.19</v>
      </c>
      <c r="X15" s="16">
        <v>0.22</v>
      </c>
      <c r="Y15" s="16">
        <v>0.2</v>
      </c>
      <c r="Z15" s="18">
        <v>0.31</v>
      </c>
      <c r="AA15" s="17">
        <v>0.22</v>
      </c>
      <c r="AB15" s="16">
        <v>0.28000000000000003</v>
      </c>
      <c r="AC15" s="16">
        <v>1</v>
      </c>
      <c r="AD15" s="16">
        <v>0.28000000000000003</v>
      </c>
      <c r="AE15" s="16">
        <v>0.23</v>
      </c>
      <c r="AF15" s="18">
        <v>0</v>
      </c>
      <c r="AG15" s="17">
        <v>0.21</v>
      </c>
      <c r="AH15" s="16">
        <v>0.25</v>
      </c>
      <c r="AI15" s="16">
        <v>0.27</v>
      </c>
      <c r="AJ15" s="16">
        <v>0.14000000000000001</v>
      </c>
      <c r="AK15" s="16">
        <v>0.26</v>
      </c>
      <c r="AL15" s="18">
        <v>0.22</v>
      </c>
      <c r="AM15" s="17">
        <v>0.23</v>
      </c>
      <c r="AN15" s="18">
        <v>0</v>
      </c>
    </row>
    <row r="16" spans="1:40" ht="15" customHeight="1" x14ac:dyDescent="0.3">
      <c r="A16" s="2" t="s">
        <v>329</v>
      </c>
      <c r="B16" s="9" t="s">
        <v>930</v>
      </c>
      <c r="C16" s="13">
        <v>74</v>
      </c>
      <c r="D16" s="14">
        <v>49</v>
      </c>
      <c r="E16" s="15">
        <v>24</v>
      </c>
      <c r="F16" s="14">
        <v>2</v>
      </c>
      <c r="G16" s="13">
        <v>13</v>
      </c>
      <c r="H16" s="13">
        <v>9</v>
      </c>
      <c r="I16" s="13">
        <v>17</v>
      </c>
      <c r="J16" s="13">
        <v>11</v>
      </c>
      <c r="K16" s="13">
        <v>22</v>
      </c>
      <c r="L16" s="13">
        <v>15</v>
      </c>
      <c r="M16" s="13">
        <v>26</v>
      </c>
      <c r="N16" s="15">
        <v>33</v>
      </c>
      <c r="O16" s="14">
        <v>54</v>
      </c>
      <c r="P16" s="13">
        <v>10</v>
      </c>
      <c r="Q16" s="13">
        <v>6</v>
      </c>
      <c r="R16" s="13">
        <v>0</v>
      </c>
      <c r="S16" s="13">
        <v>2</v>
      </c>
      <c r="T16" s="13">
        <v>10</v>
      </c>
      <c r="U16" s="13">
        <v>6</v>
      </c>
      <c r="V16" s="13">
        <v>0</v>
      </c>
      <c r="W16" s="13">
        <v>1</v>
      </c>
      <c r="X16" s="13">
        <v>11</v>
      </c>
      <c r="Y16" s="13">
        <v>13</v>
      </c>
      <c r="Z16" s="15">
        <v>16</v>
      </c>
      <c r="AA16" s="14">
        <v>68</v>
      </c>
      <c r="AB16" s="13">
        <v>5</v>
      </c>
      <c r="AC16" s="13">
        <v>0</v>
      </c>
      <c r="AD16" s="13">
        <v>4</v>
      </c>
      <c r="AE16" s="13">
        <v>2</v>
      </c>
      <c r="AF16" s="15">
        <v>0</v>
      </c>
      <c r="AG16" s="14">
        <v>50</v>
      </c>
      <c r="AH16" s="13">
        <v>23</v>
      </c>
      <c r="AI16" s="13">
        <v>22</v>
      </c>
      <c r="AJ16" s="13">
        <v>28</v>
      </c>
      <c r="AK16" s="13">
        <v>13</v>
      </c>
      <c r="AL16" s="15">
        <v>10</v>
      </c>
      <c r="AM16" s="14">
        <v>74</v>
      </c>
      <c r="AN16" s="15">
        <v>0</v>
      </c>
    </row>
    <row r="17" spans="1:40" ht="15" customHeight="1" x14ac:dyDescent="0.3">
      <c r="A17" s="2" t="s">
        <v>329</v>
      </c>
      <c r="B17" s="9"/>
      <c r="C17" s="16">
        <v>0.38</v>
      </c>
      <c r="D17" s="17">
        <v>0.39</v>
      </c>
      <c r="E17" s="18">
        <v>0.37</v>
      </c>
      <c r="F17" s="17">
        <v>0.14000000000000001</v>
      </c>
      <c r="G17" s="16">
        <v>0.37</v>
      </c>
      <c r="H17" s="16">
        <v>0.34</v>
      </c>
      <c r="I17" s="16">
        <v>0.43</v>
      </c>
      <c r="J17" s="16">
        <v>0.43</v>
      </c>
      <c r="K17" s="16">
        <v>0.43</v>
      </c>
      <c r="L17" s="16">
        <v>0.3</v>
      </c>
      <c r="M17" s="16">
        <v>0.4</v>
      </c>
      <c r="N17" s="18">
        <v>0.43</v>
      </c>
      <c r="O17" s="17">
        <v>0.4</v>
      </c>
      <c r="P17" s="16">
        <v>0.37</v>
      </c>
      <c r="Q17" s="16">
        <v>0.3</v>
      </c>
      <c r="R17" s="16">
        <v>0</v>
      </c>
      <c r="S17" s="16">
        <v>0.22</v>
      </c>
      <c r="T17" s="16">
        <v>0.3</v>
      </c>
      <c r="U17" s="16">
        <v>0.38</v>
      </c>
      <c r="V17" s="16">
        <v>0</v>
      </c>
      <c r="W17" s="16">
        <v>0.23</v>
      </c>
      <c r="X17" s="16">
        <v>0.62</v>
      </c>
      <c r="Y17" s="16">
        <v>0.56999999999999995</v>
      </c>
      <c r="Z17" s="18">
        <v>0.37</v>
      </c>
      <c r="AA17" s="17">
        <v>0.4</v>
      </c>
      <c r="AB17" s="16">
        <v>0.27</v>
      </c>
      <c r="AC17" s="16">
        <v>0</v>
      </c>
      <c r="AD17" s="16">
        <v>0.36</v>
      </c>
      <c r="AE17" s="16">
        <v>0.24</v>
      </c>
      <c r="AF17" s="18">
        <v>0</v>
      </c>
      <c r="AG17" s="17">
        <v>0.39</v>
      </c>
      <c r="AH17" s="16">
        <v>0.37</v>
      </c>
      <c r="AI17" s="16">
        <v>0.31</v>
      </c>
      <c r="AJ17" s="20">
        <v>0.5</v>
      </c>
      <c r="AK17" s="16">
        <v>0.28999999999999998</v>
      </c>
      <c r="AL17" s="18">
        <v>0.53</v>
      </c>
      <c r="AM17" s="17">
        <v>0.38</v>
      </c>
      <c r="AN17" s="18">
        <v>0</v>
      </c>
    </row>
    <row r="18" spans="1:40" ht="15" customHeight="1" x14ac:dyDescent="0.3">
      <c r="A18" s="2" t="s">
        <v>329</v>
      </c>
      <c r="B18" s="9"/>
      <c r="D18" s="22"/>
      <c r="E18" s="9"/>
      <c r="F18" s="22"/>
      <c r="N18" s="9"/>
      <c r="O18" s="22"/>
      <c r="Z18" s="9"/>
      <c r="AA18" s="22"/>
      <c r="AF18" s="9"/>
      <c r="AG18" s="22"/>
      <c r="AJ18" s="12" t="s">
        <v>807</v>
      </c>
      <c r="AL18" s="9"/>
      <c r="AM18" s="22"/>
      <c r="AN18" s="9"/>
    </row>
    <row r="19" spans="1:40" ht="15" customHeight="1" x14ac:dyDescent="0.3">
      <c r="A19" s="2" t="s">
        <v>329</v>
      </c>
      <c r="B19" s="9" t="s">
        <v>940</v>
      </c>
      <c r="C19" s="13">
        <v>26</v>
      </c>
      <c r="D19" s="14">
        <v>15</v>
      </c>
      <c r="E19" s="15">
        <v>10</v>
      </c>
      <c r="F19" s="14">
        <v>2</v>
      </c>
      <c r="G19" s="13">
        <v>3</v>
      </c>
      <c r="H19" s="13">
        <v>4</v>
      </c>
      <c r="I19" s="13">
        <v>6</v>
      </c>
      <c r="J19" s="13">
        <v>1</v>
      </c>
      <c r="K19" s="13">
        <v>10</v>
      </c>
      <c r="L19" s="13">
        <v>5</v>
      </c>
      <c r="M19" s="13">
        <v>10</v>
      </c>
      <c r="N19" s="15">
        <v>11</v>
      </c>
      <c r="O19" s="14">
        <v>13</v>
      </c>
      <c r="P19" s="13">
        <v>6</v>
      </c>
      <c r="Q19" s="13">
        <v>2</v>
      </c>
      <c r="R19" s="13">
        <v>1</v>
      </c>
      <c r="S19" s="13">
        <v>2</v>
      </c>
      <c r="T19" s="13">
        <v>7</v>
      </c>
      <c r="U19" s="13">
        <v>2</v>
      </c>
      <c r="V19" s="13">
        <v>0</v>
      </c>
      <c r="W19" s="13">
        <v>1</v>
      </c>
      <c r="X19" s="13">
        <v>1</v>
      </c>
      <c r="Y19" s="13">
        <v>2</v>
      </c>
      <c r="Z19" s="15">
        <v>2</v>
      </c>
      <c r="AA19" s="14">
        <v>26</v>
      </c>
      <c r="AB19" s="13">
        <v>0</v>
      </c>
      <c r="AC19" s="13">
        <v>0</v>
      </c>
      <c r="AD19" s="13">
        <v>0</v>
      </c>
      <c r="AE19" s="13">
        <v>0</v>
      </c>
      <c r="AF19" s="15">
        <v>0</v>
      </c>
      <c r="AG19" s="14">
        <v>16</v>
      </c>
      <c r="AH19" s="13">
        <v>10</v>
      </c>
      <c r="AI19" s="13">
        <v>11</v>
      </c>
      <c r="AJ19" s="13">
        <v>5</v>
      </c>
      <c r="AK19" s="13">
        <v>7</v>
      </c>
      <c r="AL19" s="15">
        <v>3</v>
      </c>
      <c r="AM19" s="14">
        <v>26</v>
      </c>
      <c r="AN19" s="15">
        <v>0</v>
      </c>
    </row>
    <row r="20" spans="1:40" ht="15" customHeight="1" x14ac:dyDescent="0.3">
      <c r="A20" s="2" t="s">
        <v>329</v>
      </c>
      <c r="B20" s="9"/>
      <c r="C20" s="16">
        <v>0.13</v>
      </c>
      <c r="D20" s="17">
        <v>0.12</v>
      </c>
      <c r="E20" s="18">
        <v>0.16</v>
      </c>
      <c r="F20" s="17">
        <v>0.12</v>
      </c>
      <c r="G20" s="16">
        <v>0.1</v>
      </c>
      <c r="H20" s="16">
        <v>0.15</v>
      </c>
      <c r="I20" s="16">
        <v>0.15</v>
      </c>
      <c r="J20" s="16">
        <v>0.03</v>
      </c>
      <c r="K20" s="16">
        <v>0.19</v>
      </c>
      <c r="L20" s="16">
        <v>0.11</v>
      </c>
      <c r="M20" s="16">
        <v>0.15</v>
      </c>
      <c r="N20" s="18">
        <v>0.14000000000000001</v>
      </c>
      <c r="O20" s="19">
        <v>0.1</v>
      </c>
      <c r="P20" s="16">
        <v>0.21</v>
      </c>
      <c r="Q20" s="16">
        <v>0.11</v>
      </c>
      <c r="R20" s="16">
        <v>0.33</v>
      </c>
      <c r="S20" s="16">
        <v>0.2</v>
      </c>
      <c r="T20" s="16">
        <v>0.22</v>
      </c>
      <c r="U20" s="16">
        <v>0.14000000000000001</v>
      </c>
      <c r="V20" s="16">
        <v>0</v>
      </c>
      <c r="W20" s="16">
        <v>0.19</v>
      </c>
      <c r="X20" s="16">
        <v>0.05</v>
      </c>
      <c r="Y20" s="16">
        <v>0.11</v>
      </c>
      <c r="Z20" s="18">
        <v>0.05</v>
      </c>
      <c r="AA20" s="17">
        <v>0.15</v>
      </c>
      <c r="AB20" s="16">
        <v>0</v>
      </c>
      <c r="AC20" s="16">
        <v>0</v>
      </c>
      <c r="AD20" s="16">
        <v>0</v>
      </c>
      <c r="AE20" s="16">
        <v>0</v>
      </c>
      <c r="AF20" s="18">
        <v>0</v>
      </c>
      <c r="AG20" s="17">
        <v>0.12</v>
      </c>
      <c r="AH20" s="16">
        <v>0.16</v>
      </c>
      <c r="AI20" s="16">
        <v>0.15</v>
      </c>
      <c r="AJ20" s="16">
        <v>0.09</v>
      </c>
      <c r="AK20" s="16">
        <v>0.16</v>
      </c>
      <c r="AL20" s="18">
        <v>0.15</v>
      </c>
      <c r="AM20" s="17">
        <v>0.13</v>
      </c>
      <c r="AN20" s="18">
        <v>0</v>
      </c>
    </row>
    <row r="21" spans="1:40" ht="15" customHeight="1" x14ac:dyDescent="0.3">
      <c r="A21" s="2" t="s">
        <v>329</v>
      </c>
      <c r="B21" s="9"/>
      <c r="D21" s="22"/>
      <c r="E21" s="9"/>
      <c r="F21" s="22"/>
      <c r="N21" s="9"/>
      <c r="O21" s="22"/>
      <c r="T21" s="12" t="s">
        <v>389</v>
      </c>
      <c r="Z21" s="9"/>
      <c r="AA21" s="22"/>
      <c r="AF21" s="9"/>
      <c r="AG21" s="22"/>
      <c r="AL21" s="9"/>
      <c r="AM21" s="22"/>
      <c r="AN21" s="9"/>
    </row>
    <row r="22" spans="1:40" ht="15" customHeight="1" x14ac:dyDescent="0.3">
      <c r="A22" s="2" t="s">
        <v>329</v>
      </c>
      <c r="B22" s="9" t="s">
        <v>950</v>
      </c>
      <c r="C22" s="13">
        <v>16</v>
      </c>
      <c r="D22" s="14">
        <v>9</v>
      </c>
      <c r="E22" s="15">
        <v>6</v>
      </c>
      <c r="F22" s="14">
        <v>0</v>
      </c>
      <c r="G22" s="13">
        <v>3</v>
      </c>
      <c r="H22" s="13">
        <v>3</v>
      </c>
      <c r="I22" s="13">
        <v>2</v>
      </c>
      <c r="J22" s="13">
        <v>3</v>
      </c>
      <c r="K22" s="13">
        <v>4</v>
      </c>
      <c r="L22" s="13">
        <v>3</v>
      </c>
      <c r="M22" s="13">
        <v>5</v>
      </c>
      <c r="N22" s="15">
        <v>7</v>
      </c>
      <c r="O22" s="14">
        <v>11</v>
      </c>
      <c r="P22" s="13">
        <v>3</v>
      </c>
      <c r="Q22" s="13">
        <v>2</v>
      </c>
      <c r="R22" s="13">
        <v>0</v>
      </c>
      <c r="S22" s="13">
        <v>1</v>
      </c>
      <c r="T22" s="13">
        <v>2</v>
      </c>
      <c r="U22" s="13">
        <v>4</v>
      </c>
      <c r="V22" s="13">
        <v>0</v>
      </c>
      <c r="W22" s="13">
        <v>1</v>
      </c>
      <c r="X22" s="13">
        <v>0</v>
      </c>
      <c r="Y22" s="13">
        <v>0</v>
      </c>
      <c r="Z22" s="15">
        <v>3</v>
      </c>
      <c r="AA22" s="14">
        <v>12</v>
      </c>
      <c r="AB22" s="13">
        <v>4</v>
      </c>
      <c r="AC22" s="13">
        <v>0</v>
      </c>
      <c r="AD22" s="13">
        <v>1</v>
      </c>
      <c r="AE22" s="13">
        <v>1</v>
      </c>
      <c r="AF22" s="15">
        <v>2</v>
      </c>
      <c r="AG22" s="14">
        <v>10</v>
      </c>
      <c r="AH22" s="13">
        <v>6</v>
      </c>
      <c r="AI22" s="13">
        <v>5</v>
      </c>
      <c r="AJ22" s="13">
        <v>5</v>
      </c>
      <c r="AK22" s="13">
        <v>5</v>
      </c>
      <c r="AL22" s="15">
        <v>1</v>
      </c>
      <c r="AM22" s="14">
        <v>16</v>
      </c>
      <c r="AN22" s="15">
        <v>0</v>
      </c>
    </row>
    <row r="23" spans="1:40" ht="15" customHeight="1" x14ac:dyDescent="0.3">
      <c r="A23" s="2" t="s">
        <v>329</v>
      </c>
      <c r="B23" s="9"/>
      <c r="C23" s="16">
        <v>0.08</v>
      </c>
      <c r="D23" s="17">
        <v>0.08</v>
      </c>
      <c r="E23" s="18">
        <v>0.09</v>
      </c>
      <c r="F23" s="17">
        <v>0</v>
      </c>
      <c r="G23" s="16">
        <v>0.09</v>
      </c>
      <c r="H23" s="16">
        <v>0.11</v>
      </c>
      <c r="I23" s="16">
        <v>0.05</v>
      </c>
      <c r="J23" s="16">
        <v>0.12</v>
      </c>
      <c r="K23" s="16">
        <v>0.08</v>
      </c>
      <c r="L23" s="16">
        <v>7.0000000000000007E-2</v>
      </c>
      <c r="M23" s="16">
        <v>0.08</v>
      </c>
      <c r="N23" s="18">
        <v>0.09</v>
      </c>
      <c r="O23" s="17">
        <v>0.08</v>
      </c>
      <c r="P23" s="16">
        <v>0.11</v>
      </c>
      <c r="Q23" s="16">
        <v>0.1</v>
      </c>
      <c r="R23" s="16">
        <v>0</v>
      </c>
      <c r="S23" s="16">
        <v>0.11</v>
      </c>
      <c r="T23" s="16">
        <v>0.05</v>
      </c>
      <c r="U23" s="16">
        <v>0.25</v>
      </c>
      <c r="V23" s="16">
        <v>0</v>
      </c>
      <c r="W23" s="16">
        <v>0.19</v>
      </c>
      <c r="X23" s="16">
        <v>0</v>
      </c>
      <c r="Y23" s="16">
        <v>0</v>
      </c>
      <c r="Z23" s="18">
        <v>0.08</v>
      </c>
      <c r="AA23" s="17">
        <v>7.0000000000000007E-2</v>
      </c>
      <c r="AB23" s="16">
        <v>0.17</v>
      </c>
      <c r="AC23" s="16">
        <v>0</v>
      </c>
      <c r="AD23" s="16">
        <v>0.08</v>
      </c>
      <c r="AE23" s="16">
        <v>0.16</v>
      </c>
      <c r="AF23" s="18">
        <v>1</v>
      </c>
      <c r="AG23" s="17">
        <v>0.08</v>
      </c>
      <c r="AH23" s="16">
        <v>0.09</v>
      </c>
      <c r="AI23" s="16">
        <v>7.0000000000000007E-2</v>
      </c>
      <c r="AJ23" s="16">
        <v>0.08</v>
      </c>
      <c r="AK23" s="16">
        <v>0.11</v>
      </c>
      <c r="AL23" s="18">
        <v>0.04</v>
      </c>
      <c r="AM23" s="17">
        <v>0.08</v>
      </c>
      <c r="AN23" s="18">
        <v>0</v>
      </c>
    </row>
    <row r="24" spans="1:40" ht="15" customHeight="1" x14ac:dyDescent="0.3">
      <c r="A24" s="2" t="s">
        <v>329</v>
      </c>
      <c r="B24" s="9" t="s">
        <v>774</v>
      </c>
      <c r="C24" s="13">
        <v>3</v>
      </c>
      <c r="D24" s="14">
        <v>1</v>
      </c>
      <c r="E24" s="15">
        <v>2</v>
      </c>
      <c r="F24" s="14">
        <v>0</v>
      </c>
      <c r="G24" s="13">
        <v>0</v>
      </c>
      <c r="H24" s="13">
        <v>1</v>
      </c>
      <c r="I24" s="13">
        <v>0</v>
      </c>
      <c r="J24" s="13">
        <v>0</v>
      </c>
      <c r="K24" s="13">
        <v>2</v>
      </c>
      <c r="L24" s="13">
        <v>0</v>
      </c>
      <c r="M24" s="13">
        <v>1</v>
      </c>
      <c r="N24" s="15">
        <v>2</v>
      </c>
      <c r="O24" s="14">
        <v>2</v>
      </c>
      <c r="P24" s="13">
        <v>0</v>
      </c>
      <c r="Q24" s="13">
        <v>0</v>
      </c>
      <c r="R24" s="13">
        <v>0</v>
      </c>
      <c r="S24" s="13">
        <v>0</v>
      </c>
      <c r="T24" s="13">
        <v>1</v>
      </c>
      <c r="U24" s="13">
        <v>0</v>
      </c>
      <c r="V24" s="13">
        <v>0</v>
      </c>
      <c r="W24" s="13">
        <v>1</v>
      </c>
      <c r="X24" s="13">
        <v>1</v>
      </c>
      <c r="Y24" s="13">
        <v>0</v>
      </c>
      <c r="Z24" s="15">
        <v>0</v>
      </c>
      <c r="AA24" s="14">
        <v>3</v>
      </c>
      <c r="AB24" s="13">
        <v>0</v>
      </c>
      <c r="AC24" s="13">
        <v>0</v>
      </c>
      <c r="AD24" s="13">
        <v>0</v>
      </c>
      <c r="AE24" s="13">
        <v>0</v>
      </c>
      <c r="AF24" s="15">
        <v>0</v>
      </c>
      <c r="AG24" s="14">
        <v>3</v>
      </c>
      <c r="AH24" s="13">
        <v>0</v>
      </c>
      <c r="AI24" s="13">
        <v>2</v>
      </c>
      <c r="AJ24" s="13">
        <v>1</v>
      </c>
      <c r="AK24" s="13">
        <v>0</v>
      </c>
      <c r="AL24" s="15">
        <v>0</v>
      </c>
      <c r="AM24" s="14">
        <v>3</v>
      </c>
      <c r="AN24" s="15">
        <v>0</v>
      </c>
    </row>
    <row r="25" spans="1:40" ht="15" customHeight="1" x14ac:dyDescent="0.3">
      <c r="A25" s="2" t="s">
        <v>329</v>
      </c>
      <c r="B25" s="9"/>
      <c r="C25" s="16">
        <v>0.01</v>
      </c>
      <c r="D25" s="17">
        <v>0.01</v>
      </c>
      <c r="E25" s="18">
        <v>0.03</v>
      </c>
      <c r="F25" s="17">
        <v>0</v>
      </c>
      <c r="G25" s="16">
        <v>0</v>
      </c>
      <c r="H25" s="16">
        <v>0.04</v>
      </c>
      <c r="I25" s="16">
        <v>0</v>
      </c>
      <c r="J25" s="16">
        <v>0</v>
      </c>
      <c r="K25" s="16">
        <v>0.03</v>
      </c>
      <c r="L25" s="16">
        <v>0</v>
      </c>
      <c r="M25" s="16">
        <v>0.02</v>
      </c>
      <c r="N25" s="18">
        <v>0.02</v>
      </c>
      <c r="O25" s="17">
        <v>0.01</v>
      </c>
      <c r="P25" s="16">
        <v>0</v>
      </c>
      <c r="Q25" s="16">
        <v>0</v>
      </c>
      <c r="R25" s="16">
        <v>0</v>
      </c>
      <c r="S25" s="16">
        <v>0</v>
      </c>
      <c r="T25" s="16">
        <v>0.03</v>
      </c>
      <c r="U25" s="16">
        <v>0</v>
      </c>
      <c r="V25" s="16">
        <v>0</v>
      </c>
      <c r="W25" s="16">
        <v>0.19</v>
      </c>
      <c r="X25" s="16">
        <v>0.05</v>
      </c>
      <c r="Y25" s="16">
        <v>0</v>
      </c>
      <c r="Z25" s="18">
        <v>0</v>
      </c>
      <c r="AA25" s="17">
        <v>0.02</v>
      </c>
      <c r="AB25" s="16">
        <v>0</v>
      </c>
      <c r="AC25" s="16">
        <v>0</v>
      </c>
      <c r="AD25" s="16">
        <v>0</v>
      </c>
      <c r="AE25" s="16">
        <v>0</v>
      </c>
      <c r="AF25" s="18">
        <v>0</v>
      </c>
      <c r="AG25" s="17">
        <v>0.02</v>
      </c>
      <c r="AH25" s="16">
        <v>0</v>
      </c>
      <c r="AI25" s="16">
        <v>0.02</v>
      </c>
      <c r="AJ25" s="16">
        <v>0.02</v>
      </c>
      <c r="AK25" s="16">
        <v>0</v>
      </c>
      <c r="AL25" s="18">
        <v>0</v>
      </c>
      <c r="AM25" s="17">
        <v>0.01</v>
      </c>
      <c r="AN25" s="18">
        <v>0</v>
      </c>
    </row>
    <row r="26" spans="1:40" ht="15" customHeight="1" x14ac:dyDescent="0.3">
      <c r="A26" s="2" t="s">
        <v>329</v>
      </c>
      <c r="B26" s="9" t="s">
        <v>960</v>
      </c>
      <c r="C26" s="13">
        <v>75</v>
      </c>
      <c r="D26" s="14">
        <v>51</v>
      </c>
      <c r="E26" s="15">
        <v>24</v>
      </c>
      <c r="F26" s="14">
        <v>12</v>
      </c>
      <c r="G26" s="13">
        <v>15</v>
      </c>
      <c r="H26" s="13">
        <v>9</v>
      </c>
      <c r="I26" s="13">
        <v>14</v>
      </c>
      <c r="J26" s="13">
        <v>11</v>
      </c>
      <c r="K26" s="13">
        <v>14</v>
      </c>
      <c r="L26" s="13">
        <v>26</v>
      </c>
      <c r="M26" s="13">
        <v>24</v>
      </c>
      <c r="N26" s="15">
        <v>25</v>
      </c>
      <c r="O26" s="14">
        <v>54</v>
      </c>
      <c r="P26" s="13">
        <v>8</v>
      </c>
      <c r="Q26" s="13">
        <v>9</v>
      </c>
      <c r="R26" s="13">
        <v>2</v>
      </c>
      <c r="S26" s="13">
        <v>5</v>
      </c>
      <c r="T26" s="13">
        <v>13</v>
      </c>
      <c r="U26" s="13">
        <v>4</v>
      </c>
      <c r="V26" s="13">
        <v>0</v>
      </c>
      <c r="W26" s="13">
        <v>1</v>
      </c>
      <c r="X26" s="13">
        <v>5</v>
      </c>
      <c r="Y26" s="13">
        <v>7</v>
      </c>
      <c r="Z26" s="15">
        <v>22</v>
      </c>
      <c r="AA26" s="14">
        <v>64</v>
      </c>
      <c r="AB26" s="13">
        <v>11</v>
      </c>
      <c r="AC26" s="13">
        <v>1</v>
      </c>
      <c r="AD26" s="13">
        <v>6</v>
      </c>
      <c r="AE26" s="13">
        <v>4</v>
      </c>
      <c r="AF26" s="15">
        <v>0</v>
      </c>
      <c r="AG26" s="14">
        <v>50</v>
      </c>
      <c r="AH26" s="13">
        <v>25</v>
      </c>
      <c r="AI26" s="13">
        <v>33</v>
      </c>
      <c r="AJ26" s="13">
        <v>17</v>
      </c>
      <c r="AK26" s="13">
        <v>19</v>
      </c>
      <c r="AL26" s="15">
        <v>6</v>
      </c>
      <c r="AM26" s="14">
        <v>75</v>
      </c>
      <c r="AN26" s="15">
        <v>0</v>
      </c>
    </row>
    <row r="27" spans="1:40" ht="15" customHeight="1" x14ac:dyDescent="0.3">
      <c r="A27" s="2" t="s">
        <v>329</v>
      </c>
      <c r="B27" s="9"/>
      <c r="C27" s="16">
        <v>0.39</v>
      </c>
      <c r="D27" s="17">
        <v>0.4</v>
      </c>
      <c r="E27" s="18">
        <v>0.36</v>
      </c>
      <c r="F27" s="17">
        <v>0.74</v>
      </c>
      <c r="G27" s="16">
        <v>0.44</v>
      </c>
      <c r="H27" s="16">
        <v>0.36</v>
      </c>
      <c r="I27" s="16">
        <v>0.37</v>
      </c>
      <c r="J27" s="16">
        <v>0.42</v>
      </c>
      <c r="K27" s="20">
        <v>0.27</v>
      </c>
      <c r="L27" s="20">
        <v>0.53</v>
      </c>
      <c r="M27" s="16">
        <v>0.36</v>
      </c>
      <c r="N27" s="18">
        <v>0.32</v>
      </c>
      <c r="O27" s="17">
        <v>0.4</v>
      </c>
      <c r="P27" s="16">
        <v>0.31</v>
      </c>
      <c r="Q27" s="16">
        <v>0.49</v>
      </c>
      <c r="R27" s="16">
        <v>0.67</v>
      </c>
      <c r="S27" s="16">
        <v>0.48</v>
      </c>
      <c r="T27" s="16">
        <v>0.4</v>
      </c>
      <c r="U27" s="16">
        <v>0.23</v>
      </c>
      <c r="V27" s="16">
        <v>0</v>
      </c>
      <c r="W27" s="16">
        <v>0.19</v>
      </c>
      <c r="X27" s="16">
        <v>0.27</v>
      </c>
      <c r="Y27" s="16">
        <v>0.32</v>
      </c>
      <c r="Z27" s="18">
        <v>0.51</v>
      </c>
      <c r="AA27" s="17">
        <v>0.37</v>
      </c>
      <c r="AB27" s="16">
        <v>0.56000000000000005</v>
      </c>
      <c r="AC27" s="16">
        <v>1</v>
      </c>
      <c r="AD27" s="16">
        <v>0.56000000000000005</v>
      </c>
      <c r="AE27" s="16">
        <v>0.6</v>
      </c>
      <c r="AF27" s="18">
        <v>0</v>
      </c>
      <c r="AG27" s="17">
        <v>0.39</v>
      </c>
      <c r="AH27" s="16">
        <v>0.39</v>
      </c>
      <c r="AI27" s="16">
        <v>0.45</v>
      </c>
      <c r="AJ27" s="16">
        <v>0.31</v>
      </c>
      <c r="AK27" s="16">
        <v>0.44</v>
      </c>
      <c r="AL27" s="18">
        <v>0.28000000000000003</v>
      </c>
      <c r="AM27" s="17">
        <v>0.39</v>
      </c>
      <c r="AN27" s="18">
        <v>0</v>
      </c>
    </row>
    <row r="28" spans="1:40" ht="15" customHeight="1" x14ac:dyDescent="0.3">
      <c r="A28" s="2" t="s">
        <v>329</v>
      </c>
      <c r="B28" s="9"/>
      <c r="D28" s="22"/>
      <c r="E28" s="9"/>
      <c r="F28" s="22"/>
      <c r="L28" s="12" t="s">
        <v>448</v>
      </c>
      <c r="N28" s="9"/>
      <c r="O28" s="22"/>
      <c r="Z28" s="9"/>
      <c r="AA28" s="22"/>
      <c r="AF28" s="9"/>
      <c r="AG28" s="22"/>
      <c r="AL28" s="9"/>
      <c r="AM28" s="22"/>
      <c r="AN28" s="9"/>
    </row>
    <row r="29" spans="1:40" ht="15" customHeight="1" x14ac:dyDescent="0.3">
      <c r="A29" s="2" t="s">
        <v>329</v>
      </c>
      <c r="B29" s="9" t="s">
        <v>970</v>
      </c>
      <c r="C29" s="13">
        <v>41</v>
      </c>
      <c r="D29" s="14">
        <v>25</v>
      </c>
      <c r="E29" s="15">
        <v>16</v>
      </c>
      <c r="F29" s="14">
        <v>2</v>
      </c>
      <c r="G29" s="13">
        <v>7</v>
      </c>
      <c r="H29" s="13">
        <v>7</v>
      </c>
      <c r="I29" s="13">
        <v>8</v>
      </c>
      <c r="J29" s="13">
        <v>4</v>
      </c>
      <c r="K29" s="13">
        <v>14</v>
      </c>
      <c r="L29" s="13">
        <v>8</v>
      </c>
      <c r="M29" s="13">
        <v>14</v>
      </c>
      <c r="N29" s="15">
        <v>18</v>
      </c>
      <c r="O29" s="14">
        <v>24</v>
      </c>
      <c r="P29" s="13">
        <v>8</v>
      </c>
      <c r="Q29" s="13">
        <v>4</v>
      </c>
      <c r="R29" s="13">
        <v>1</v>
      </c>
      <c r="S29" s="13">
        <v>3</v>
      </c>
      <c r="T29" s="13">
        <v>9</v>
      </c>
      <c r="U29" s="13">
        <v>6</v>
      </c>
      <c r="V29" s="13">
        <v>0</v>
      </c>
      <c r="W29" s="13">
        <v>2</v>
      </c>
      <c r="X29" s="13">
        <v>1</v>
      </c>
      <c r="Y29" s="13">
        <v>2</v>
      </c>
      <c r="Z29" s="15">
        <v>5</v>
      </c>
      <c r="AA29" s="14">
        <v>38</v>
      </c>
      <c r="AB29" s="13">
        <v>4</v>
      </c>
      <c r="AC29" s="13">
        <v>0</v>
      </c>
      <c r="AD29" s="13">
        <v>1</v>
      </c>
      <c r="AE29" s="13">
        <v>1</v>
      </c>
      <c r="AF29" s="15">
        <v>2</v>
      </c>
      <c r="AG29" s="14">
        <v>26</v>
      </c>
      <c r="AH29" s="13">
        <v>15</v>
      </c>
      <c r="AI29" s="13">
        <v>16</v>
      </c>
      <c r="AJ29" s="13">
        <v>9</v>
      </c>
      <c r="AK29" s="13">
        <v>12</v>
      </c>
      <c r="AL29" s="15">
        <v>4</v>
      </c>
      <c r="AM29" s="14">
        <v>41</v>
      </c>
      <c r="AN29" s="15">
        <v>0</v>
      </c>
    </row>
    <row r="30" spans="1:40" ht="15" customHeight="1" x14ac:dyDescent="0.3">
      <c r="A30" s="2" t="s">
        <v>329</v>
      </c>
      <c r="B30" s="9"/>
      <c r="C30" s="25">
        <v>0.21</v>
      </c>
      <c r="D30" s="26">
        <v>0.2</v>
      </c>
      <c r="E30" s="27">
        <v>0.25</v>
      </c>
      <c r="F30" s="26">
        <v>0.12</v>
      </c>
      <c r="G30" s="25">
        <v>0.19</v>
      </c>
      <c r="H30" s="25">
        <v>0.26</v>
      </c>
      <c r="I30" s="25">
        <v>0.2</v>
      </c>
      <c r="J30" s="25">
        <v>0.15</v>
      </c>
      <c r="K30" s="25">
        <v>0.27</v>
      </c>
      <c r="L30" s="25">
        <v>0.17</v>
      </c>
      <c r="M30" s="25">
        <v>0.22</v>
      </c>
      <c r="N30" s="27">
        <v>0.23</v>
      </c>
      <c r="O30" s="26">
        <v>0.18</v>
      </c>
      <c r="P30" s="25">
        <v>0.32</v>
      </c>
      <c r="Q30" s="25">
        <v>0.21</v>
      </c>
      <c r="R30" s="25">
        <v>0.33</v>
      </c>
      <c r="S30" s="25">
        <v>0.31</v>
      </c>
      <c r="T30" s="25">
        <v>0.27</v>
      </c>
      <c r="U30" s="25">
        <v>0.39</v>
      </c>
      <c r="V30" s="25">
        <v>0</v>
      </c>
      <c r="W30" s="25">
        <v>0.38</v>
      </c>
      <c r="X30" s="25">
        <v>0.05</v>
      </c>
      <c r="Y30" s="25">
        <v>0.11</v>
      </c>
      <c r="Z30" s="27">
        <v>0.12</v>
      </c>
      <c r="AA30" s="26">
        <v>0.22</v>
      </c>
      <c r="AB30" s="25">
        <v>0.17</v>
      </c>
      <c r="AC30" s="25">
        <v>0</v>
      </c>
      <c r="AD30" s="25">
        <v>0.08</v>
      </c>
      <c r="AE30" s="25">
        <v>0.16</v>
      </c>
      <c r="AF30" s="27">
        <v>1</v>
      </c>
      <c r="AG30" s="26">
        <v>0.2</v>
      </c>
      <c r="AH30" s="25">
        <v>0.24</v>
      </c>
      <c r="AI30" s="25">
        <v>0.22</v>
      </c>
      <c r="AJ30" s="25">
        <v>0.17</v>
      </c>
      <c r="AK30" s="25">
        <v>0.27</v>
      </c>
      <c r="AL30" s="27">
        <v>0.19</v>
      </c>
      <c r="AM30" s="26">
        <v>0.21</v>
      </c>
      <c r="AN30" s="27">
        <v>0</v>
      </c>
    </row>
    <row r="31" spans="1:40" x14ac:dyDescent="0.3">
      <c r="A31" s="2" t="s">
        <v>329</v>
      </c>
      <c r="B31" s="2" t="s">
        <v>457</v>
      </c>
    </row>
    <row r="32" spans="1:40" x14ac:dyDescent="0.3">
      <c r="A32" s="2" t="s">
        <v>329</v>
      </c>
      <c r="B32" s="2" t="s">
        <v>458</v>
      </c>
    </row>
    <row r="33" spans="1:2" ht="15" customHeight="1" x14ac:dyDescent="0.3">
      <c r="A33" s="2" t="s">
        <v>329</v>
      </c>
    </row>
    <row r="34" spans="1:2" ht="15" customHeight="1" x14ac:dyDescent="0.3">
      <c r="A34" s="2" t="s">
        <v>329</v>
      </c>
      <c r="B34" s="2" t="s">
        <v>459</v>
      </c>
    </row>
  </sheetData>
  <mergeCells count="6">
    <mergeCell ref="AM6:AN6"/>
    <mergeCell ref="D6:E6"/>
    <mergeCell ref="F6:N6"/>
    <mergeCell ref="O6:Z6"/>
    <mergeCell ref="AA6:AF6"/>
    <mergeCell ref="AG6:AL6"/>
  </mergeCells>
  <hyperlinks>
    <hyperlink ref="B1" location="'Contents'!E1" display="&lt;&lt; Contents" xr:uid="{00000000-0004-0000-9C00-000000000000}"/>
  </hyperlinks>
  <pageMargins left="0.7" right="0.7" top="0.75" bottom="0.75" header="0.3" footer="0.3"/>
  <headerFooter>
    <oddHeader>&amp;L&amp;"Aptos"&amp;12&amp;K000000 Classification: CONFIDENTIAL&amp;1#_x000D_</oddHeader>
  </headerFooter>
</worksheet>
</file>

<file path=xl/worksheets/sheet1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D00-000000000000}">
  <dimension ref="A1:AN34"/>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1580</v>
      </c>
    </row>
    <row r="4" spans="1:40" x14ac:dyDescent="0.3">
      <c r="A4" s="2" t="s">
        <v>329</v>
      </c>
      <c r="B4" s="2" t="s">
        <v>1581</v>
      </c>
    </row>
    <row r="5" spans="1:40" x14ac:dyDescent="0.3">
      <c r="A5" s="2" t="s">
        <v>329</v>
      </c>
      <c r="B5" s="2" t="s">
        <v>67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462</v>
      </c>
      <c r="AH8" s="12" t="s">
        <v>463</v>
      </c>
      <c r="AI8" s="12" t="s">
        <v>464</v>
      </c>
      <c r="AJ8" s="12" t="s">
        <v>465</v>
      </c>
      <c r="AK8" s="12" t="s">
        <v>466</v>
      </c>
      <c r="AL8" s="11" t="s">
        <v>390</v>
      </c>
      <c r="AM8" s="10" t="s">
        <v>377</v>
      </c>
      <c r="AN8" s="11" t="s">
        <v>463</v>
      </c>
    </row>
    <row r="9" spans="1:40" ht="15" customHeight="1" x14ac:dyDescent="0.3">
      <c r="A9" s="2" t="s">
        <v>329</v>
      </c>
      <c r="B9" s="9" t="s">
        <v>391</v>
      </c>
      <c r="C9" s="13">
        <v>159</v>
      </c>
      <c r="D9" s="14">
        <v>78</v>
      </c>
      <c r="E9" s="15">
        <v>81</v>
      </c>
      <c r="F9" s="14">
        <v>9</v>
      </c>
      <c r="G9" s="13">
        <v>19</v>
      </c>
      <c r="H9" s="13">
        <v>41</v>
      </c>
      <c r="I9" s="13">
        <v>27</v>
      </c>
      <c r="J9" s="13">
        <v>32</v>
      </c>
      <c r="K9" s="13">
        <v>31</v>
      </c>
      <c r="L9" s="13">
        <v>28</v>
      </c>
      <c r="M9" s="13">
        <v>68</v>
      </c>
      <c r="N9" s="15">
        <v>63</v>
      </c>
      <c r="O9" s="14">
        <v>84</v>
      </c>
      <c r="P9" s="13">
        <v>56</v>
      </c>
      <c r="Q9" s="13">
        <v>15</v>
      </c>
      <c r="R9" s="13">
        <v>7</v>
      </c>
      <c r="S9" s="13">
        <v>12</v>
      </c>
      <c r="T9" s="13">
        <v>19</v>
      </c>
      <c r="U9" s="13">
        <v>10</v>
      </c>
      <c r="V9" s="13">
        <v>0</v>
      </c>
      <c r="W9" s="13">
        <v>1</v>
      </c>
      <c r="X9" s="13">
        <v>15</v>
      </c>
      <c r="Y9" s="13">
        <v>6</v>
      </c>
      <c r="Z9" s="15">
        <v>18</v>
      </c>
      <c r="AA9" s="14">
        <v>135</v>
      </c>
      <c r="AB9" s="13">
        <v>24</v>
      </c>
      <c r="AC9" s="13">
        <v>1</v>
      </c>
      <c r="AD9" s="13">
        <v>7</v>
      </c>
      <c r="AE9" s="13">
        <v>16</v>
      </c>
      <c r="AF9" s="15">
        <v>0</v>
      </c>
      <c r="AG9" s="14">
        <v>85</v>
      </c>
      <c r="AH9" s="13">
        <v>74</v>
      </c>
      <c r="AI9" s="13">
        <v>42</v>
      </c>
      <c r="AJ9" s="13">
        <v>43</v>
      </c>
      <c r="AK9" s="13">
        <v>43</v>
      </c>
      <c r="AL9" s="15">
        <v>31</v>
      </c>
      <c r="AM9" s="14">
        <v>159</v>
      </c>
      <c r="AN9" s="15">
        <v>0</v>
      </c>
    </row>
    <row r="10" spans="1:40" ht="15" customHeight="1" x14ac:dyDescent="0.3">
      <c r="A10" s="2" t="s">
        <v>329</v>
      </c>
      <c r="B10" s="9" t="s">
        <v>338</v>
      </c>
      <c r="C10" s="13">
        <v>153</v>
      </c>
      <c r="D10" s="14">
        <v>76</v>
      </c>
      <c r="E10" s="15">
        <v>77</v>
      </c>
      <c r="F10" s="14">
        <v>8</v>
      </c>
      <c r="G10" s="13">
        <v>18</v>
      </c>
      <c r="H10" s="13">
        <v>38</v>
      </c>
      <c r="I10" s="13">
        <v>26</v>
      </c>
      <c r="J10" s="13">
        <v>31</v>
      </c>
      <c r="K10" s="13">
        <v>32</v>
      </c>
      <c r="L10" s="13">
        <v>26</v>
      </c>
      <c r="M10" s="13">
        <v>64</v>
      </c>
      <c r="N10" s="15">
        <v>63</v>
      </c>
      <c r="O10" s="14">
        <v>81</v>
      </c>
      <c r="P10" s="13">
        <v>54</v>
      </c>
      <c r="Q10" s="13">
        <v>14</v>
      </c>
      <c r="R10" s="13">
        <v>6</v>
      </c>
      <c r="S10" s="13">
        <v>12</v>
      </c>
      <c r="T10" s="13">
        <v>19</v>
      </c>
      <c r="U10" s="13">
        <v>10</v>
      </c>
      <c r="V10" s="13">
        <v>0</v>
      </c>
      <c r="W10" s="13">
        <v>1</v>
      </c>
      <c r="X10" s="13">
        <v>14</v>
      </c>
      <c r="Y10" s="13">
        <v>6</v>
      </c>
      <c r="Z10" s="15">
        <v>18</v>
      </c>
      <c r="AA10" s="14">
        <v>132</v>
      </c>
      <c r="AB10" s="13">
        <v>21</v>
      </c>
      <c r="AC10" s="13">
        <v>1</v>
      </c>
      <c r="AD10" s="13">
        <v>7</v>
      </c>
      <c r="AE10" s="13">
        <v>14</v>
      </c>
      <c r="AF10" s="15">
        <v>0</v>
      </c>
      <c r="AG10" s="14">
        <v>81</v>
      </c>
      <c r="AH10" s="13">
        <v>73</v>
      </c>
      <c r="AI10" s="13">
        <v>37</v>
      </c>
      <c r="AJ10" s="13">
        <v>44</v>
      </c>
      <c r="AK10" s="13">
        <v>43</v>
      </c>
      <c r="AL10" s="15">
        <v>29</v>
      </c>
      <c r="AM10" s="14">
        <v>153</v>
      </c>
      <c r="AN10" s="15">
        <v>0</v>
      </c>
    </row>
    <row r="11" spans="1:40" ht="15" customHeight="1" x14ac:dyDescent="0.3">
      <c r="A11" s="2" t="s">
        <v>329</v>
      </c>
      <c r="B11" s="9" t="s">
        <v>909</v>
      </c>
      <c r="C11" s="13">
        <v>28</v>
      </c>
      <c r="D11" s="14">
        <v>17</v>
      </c>
      <c r="E11" s="15">
        <v>11</v>
      </c>
      <c r="F11" s="14">
        <v>3</v>
      </c>
      <c r="G11" s="13">
        <v>5</v>
      </c>
      <c r="H11" s="13">
        <v>8</v>
      </c>
      <c r="I11" s="13">
        <v>4</v>
      </c>
      <c r="J11" s="13">
        <v>4</v>
      </c>
      <c r="K11" s="13">
        <v>4</v>
      </c>
      <c r="L11" s="13">
        <v>8</v>
      </c>
      <c r="M11" s="13">
        <v>12</v>
      </c>
      <c r="N11" s="15">
        <v>8</v>
      </c>
      <c r="O11" s="14">
        <v>25</v>
      </c>
      <c r="P11" s="13">
        <v>3</v>
      </c>
      <c r="Q11" s="13">
        <v>5</v>
      </c>
      <c r="R11" s="13">
        <v>2</v>
      </c>
      <c r="S11" s="13">
        <v>1</v>
      </c>
      <c r="T11" s="13">
        <v>1</v>
      </c>
      <c r="U11" s="13">
        <v>2</v>
      </c>
      <c r="V11" s="13">
        <v>0</v>
      </c>
      <c r="W11" s="13">
        <v>0</v>
      </c>
      <c r="X11" s="13">
        <v>4</v>
      </c>
      <c r="Y11" s="13">
        <v>2</v>
      </c>
      <c r="Z11" s="15">
        <v>10</v>
      </c>
      <c r="AA11" s="14">
        <v>21</v>
      </c>
      <c r="AB11" s="13">
        <v>7</v>
      </c>
      <c r="AC11" s="13">
        <v>0</v>
      </c>
      <c r="AD11" s="13">
        <v>0</v>
      </c>
      <c r="AE11" s="13">
        <v>7</v>
      </c>
      <c r="AF11" s="15">
        <v>0</v>
      </c>
      <c r="AG11" s="14">
        <v>18</v>
      </c>
      <c r="AH11" s="13">
        <v>11</v>
      </c>
      <c r="AI11" s="13">
        <v>11</v>
      </c>
      <c r="AJ11" s="13">
        <v>6</v>
      </c>
      <c r="AK11" s="13">
        <v>4</v>
      </c>
      <c r="AL11" s="15">
        <v>7</v>
      </c>
      <c r="AM11" s="14">
        <v>28</v>
      </c>
      <c r="AN11" s="15">
        <v>0</v>
      </c>
    </row>
    <row r="12" spans="1:40" ht="15" customHeight="1" x14ac:dyDescent="0.3">
      <c r="A12" s="2" t="s">
        <v>329</v>
      </c>
      <c r="B12" s="9"/>
      <c r="C12" s="16">
        <v>0.18</v>
      </c>
      <c r="D12" s="17">
        <v>0.22</v>
      </c>
      <c r="E12" s="18">
        <v>0.14000000000000001</v>
      </c>
      <c r="F12" s="17">
        <v>0.33</v>
      </c>
      <c r="G12" s="16">
        <v>0.31</v>
      </c>
      <c r="H12" s="16">
        <v>0.21</v>
      </c>
      <c r="I12" s="16">
        <v>0.15</v>
      </c>
      <c r="J12" s="16">
        <v>0.13</v>
      </c>
      <c r="K12" s="16">
        <v>0.13</v>
      </c>
      <c r="L12" s="16">
        <v>0.31</v>
      </c>
      <c r="M12" s="16">
        <v>0.19</v>
      </c>
      <c r="N12" s="18">
        <v>0.13</v>
      </c>
      <c r="O12" s="19">
        <v>0.31</v>
      </c>
      <c r="P12" s="20">
        <v>0.05</v>
      </c>
      <c r="Q12" s="16">
        <v>0.33</v>
      </c>
      <c r="R12" s="16">
        <v>0.28000000000000003</v>
      </c>
      <c r="S12" s="16">
        <v>7.0000000000000007E-2</v>
      </c>
      <c r="T12" s="16">
        <v>0.04</v>
      </c>
      <c r="U12" s="16">
        <v>0.18</v>
      </c>
      <c r="V12" s="16">
        <v>0</v>
      </c>
      <c r="W12" s="16">
        <v>0</v>
      </c>
      <c r="X12" s="16">
        <v>0.28000000000000003</v>
      </c>
      <c r="Y12" s="16">
        <v>0.34</v>
      </c>
      <c r="Z12" s="18">
        <v>0.54</v>
      </c>
      <c r="AA12" s="17">
        <v>0.16</v>
      </c>
      <c r="AB12" s="16">
        <v>0.32</v>
      </c>
      <c r="AC12" s="16">
        <v>0</v>
      </c>
      <c r="AD12" s="16">
        <v>0</v>
      </c>
      <c r="AE12" s="16">
        <v>0.51</v>
      </c>
      <c r="AF12" s="18">
        <v>0</v>
      </c>
      <c r="AG12" s="17">
        <v>0.22</v>
      </c>
      <c r="AH12" s="16">
        <v>0.15</v>
      </c>
      <c r="AI12" s="20">
        <v>0.31</v>
      </c>
      <c r="AJ12" s="16">
        <v>0.14000000000000001</v>
      </c>
      <c r="AK12" s="16">
        <v>0.09</v>
      </c>
      <c r="AL12" s="18">
        <v>0.23</v>
      </c>
      <c r="AM12" s="17">
        <v>0.18</v>
      </c>
      <c r="AN12" s="18">
        <v>0</v>
      </c>
    </row>
    <row r="13" spans="1:40" ht="15" customHeight="1" x14ac:dyDescent="0.3">
      <c r="A13" s="2" t="s">
        <v>329</v>
      </c>
      <c r="B13" s="9"/>
      <c r="D13" s="22"/>
      <c r="E13" s="9"/>
      <c r="F13" s="22"/>
      <c r="N13" s="9"/>
      <c r="O13" s="10" t="s">
        <v>378</v>
      </c>
      <c r="Z13" s="9"/>
      <c r="AA13" s="22"/>
      <c r="AF13" s="9"/>
      <c r="AG13" s="22"/>
      <c r="AI13" s="12" t="s">
        <v>454</v>
      </c>
      <c r="AL13" s="9"/>
      <c r="AM13" s="22"/>
      <c r="AN13" s="9"/>
    </row>
    <row r="14" spans="1:40" ht="15" customHeight="1" x14ac:dyDescent="0.3">
      <c r="A14" s="2" t="s">
        <v>329</v>
      </c>
      <c r="B14" s="9" t="s">
        <v>922</v>
      </c>
      <c r="C14" s="13">
        <v>38</v>
      </c>
      <c r="D14" s="14">
        <v>20</v>
      </c>
      <c r="E14" s="15">
        <v>18</v>
      </c>
      <c r="F14" s="14">
        <v>1</v>
      </c>
      <c r="G14" s="13">
        <v>8</v>
      </c>
      <c r="H14" s="13">
        <v>9</v>
      </c>
      <c r="I14" s="13">
        <v>5</v>
      </c>
      <c r="J14" s="13">
        <v>6</v>
      </c>
      <c r="K14" s="13">
        <v>10</v>
      </c>
      <c r="L14" s="13">
        <v>8</v>
      </c>
      <c r="M14" s="13">
        <v>14</v>
      </c>
      <c r="N14" s="15">
        <v>16</v>
      </c>
      <c r="O14" s="14">
        <v>16</v>
      </c>
      <c r="P14" s="13">
        <v>15</v>
      </c>
      <c r="Q14" s="13">
        <v>2</v>
      </c>
      <c r="R14" s="13">
        <v>2</v>
      </c>
      <c r="S14" s="13">
        <v>3</v>
      </c>
      <c r="T14" s="13">
        <v>8</v>
      </c>
      <c r="U14" s="13">
        <v>3</v>
      </c>
      <c r="V14" s="13">
        <v>0</v>
      </c>
      <c r="W14" s="13">
        <v>0</v>
      </c>
      <c r="X14" s="13">
        <v>3</v>
      </c>
      <c r="Y14" s="13">
        <v>2</v>
      </c>
      <c r="Z14" s="15">
        <v>2</v>
      </c>
      <c r="AA14" s="14">
        <v>31</v>
      </c>
      <c r="AB14" s="13">
        <v>8</v>
      </c>
      <c r="AC14" s="13">
        <v>1</v>
      </c>
      <c r="AD14" s="13">
        <v>2</v>
      </c>
      <c r="AE14" s="13">
        <v>5</v>
      </c>
      <c r="AF14" s="15">
        <v>0</v>
      </c>
      <c r="AG14" s="14">
        <v>20</v>
      </c>
      <c r="AH14" s="13">
        <v>18</v>
      </c>
      <c r="AI14" s="13">
        <v>10</v>
      </c>
      <c r="AJ14" s="13">
        <v>10</v>
      </c>
      <c r="AK14" s="13">
        <v>13</v>
      </c>
      <c r="AL14" s="15">
        <v>5</v>
      </c>
      <c r="AM14" s="14">
        <v>38</v>
      </c>
      <c r="AN14" s="15">
        <v>0</v>
      </c>
    </row>
    <row r="15" spans="1:40" ht="15" customHeight="1" x14ac:dyDescent="0.3">
      <c r="A15" s="2" t="s">
        <v>329</v>
      </c>
      <c r="B15" s="9"/>
      <c r="C15" s="16">
        <v>0.25</v>
      </c>
      <c r="D15" s="17">
        <v>0.27</v>
      </c>
      <c r="E15" s="18">
        <v>0.23</v>
      </c>
      <c r="F15" s="17">
        <v>0.1</v>
      </c>
      <c r="G15" s="16">
        <v>0.43</v>
      </c>
      <c r="H15" s="16">
        <v>0.23</v>
      </c>
      <c r="I15" s="16">
        <v>0.18</v>
      </c>
      <c r="J15" s="16">
        <v>0.18</v>
      </c>
      <c r="K15" s="16">
        <v>0.33</v>
      </c>
      <c r="L15" s="16">
        <v>0.32</v>
      </c>
      <c r="M15" s="16">
        <v>0.21</v>
      </c>
      <c r="N15" s="18">
        <v>0.26</v>
      </c>
      <c r="O15" s="17">
        <v>0.2</v>
      </c>
      <c r="P15" s="16">
        <v>0.27</v>
      </c>
      <c r="Q15" s="16">
        <v>0.12</v>
      </c>
      <c r="R15" s="16">
        <v>0.26</v>
      </c>
      <c r="S15" s="16">
        <v>0.23</v>
      </c>
      <c r="T15" s="16">
        <v>0.41</v>
      </c>
      <c r="U15" s="16">
        <v>0.33</v>
      </c>
      <c r="V15" s="16">
        <v>0</v>
      </c>
      <c r="W15" s="16">
        <v>0</v>
      </c>
      <c r="X15" s="16">
        <v>0.19</v>
      </c>
      <c r="Y15" s="16">
        <v>0.35</v>
      </c>
      <c r="Z15" s="18">
        <v>0.12</v>
      </c>
      <c r="AA15" s="17">
        <v>0.23</v>
      </c>
      <c r="AB15" s="16">
        <v>0.36</v>
      </c>
      <c r="AC15" s="16">
        <v>1</v>
      </c>
      <c r="AD15" s="16">
        <v>0.28000000000000003</v>
      </c>
      <c r="AE15" s="16">
        <v>0.36</v>
      </c>
      <c r="AF15" s="18">
        <v>0</v>
      </c>
      <c r="AG15" s="17">
        <v>0.25</v>
      </c>
      <c r="AH15" s="16">
        <v>0.25</v>
      </c>
      <c r="AI15" s="16">
        <v>0.28000000000000003</v>
      </c>
      <c r="AJ15" s="16">
        <v>0.23</v>
      </c>
      <c r="AK15" s="16">
        <v>0.31</v>
      </c>
      <c r="AL15" s="18">
        <v>0.16</v>
      </c>
      <c r="AM15" s="17">
        <v>0.25</v>
      </c>
      <c r="AN15" s="18">
        <v>0</v>
      </c>
    </row>
    <row r="16" spans="1:40" ht="15" customHeight="1" x14ac:dyDescent="0.3">
      <c r="A16" s="2" t="s">
        <v>329</v>
      </c>
      <c r="B16" s="9" t="s">
        <v>930</v>
      </c>
      <c r="C16" s="13">
        <v>49</v>
      </c>
      <c r="D16" s="14">
        <v>23</v>
      </c>
      <c r="E16" s="15">
        <v>26</v>
      </c>
      <c r="F16" s="14">
        <v>0</v>
      </c>
      <c r="G16" s="13">
        <v>3</v>
      </c>
      <c r="H16" s="13">
        <v>11</v>
      </c>
      <c r="I16" s="13">
        <v>9</v>
      </c>
      <c r="J16" s="13">
        <v>13</v>
      </c>
      <c r="K16" s="13">
        <v>13</v>
      </c>
      <c r="L16" s="13">
        <v>3</v>
      </c>
      <c r="M16" s="13">
        <v>20</v>
      </c>
      <c r="N16" s="15">
        <v>26</v>
      </c>
      <c r="O16" s="14">
        <v>21</v>
      </c>
      <c r="P16" s="13">
        <v>21</v>
      </c>
      <c r="Q16" s="13">
        <v>5</v>
      </c>
      <c r="R16" s="13">
        <v>2</v>
      </c>
      <c r="S16" s="13">
        <v>3</v>
      </c>
      <c r="T16" s="13">
        <v>7</v>
      </c>
      <c r="U16" s="13">
        <v>0</v>
      </c>
      <c r="V16" s="13">
        <v>0</v>
      </c>
      <c r="W16" s="13">
        <v>1</v>
      </c>
      <c r="X16" s="13">
        <v>4</v>
      </c>
      <c r="Y16" s="13">
        <v>1</v>
      </c>
      <c r="Z16" s="15">
        <v>5</v>
      </c>
      <c r="AA16" s="14">
        <v>46</v>
      </c>
      <c r="AB16" s="13">
        <v>3</v>
      </c>
      <c r="AC16" s="13">
        <v>0</v>
      </c>
      <c r="AD16" s="13">
        <v>1</v>
      </c>
      <c r="AE16" s="13">
        <v>2</v>
      </c>
      <c r="AF16" s="15">
        <v>0</v>
      </c>
      <c r="AG16" s="14">
        <v>27</v>
      </c>
      <c r="AH16" s="13">
        <v>21</v>
      </c>
      <c r="AI16" s="13">
        <v>10</v>
      </c>
      <c r="AJ16" s="13">
        <v>18</v>
      </c>
      <c r="AK16" s="13">
        <v>11</v>
      </c>
      <c r="AL16" s="15">
        <v>10</v>
      </c>
      <c r="AM16" s="14">
        <v>49</v>
      </c>
      <c r="AN16" s="15">
        <v>0</v>
      </c>
    </row>
    <row r="17" spans="1:40" ht="15" customHeight="1" x14ac:dyDescent="0.3">
      <c r="A17" s="2" t="s">
        <v>329</v>
      </c>
      <c r="B17" s="9"/>
      <c r="C17" s="16">
        <v>0.32</v>
      </c>
      <c r="D17" s="17">
        <v>0.3</v>
      </c>
      <c r="E17" s="18">
        <v>0.33</v>
      </c>
      <c r="F17" s="17">
        <v>0</v>
      </c>
      <c r="G17" s="16">
        <v>0.16</v>
      </c>
      <c r="H17" s="16">
        <v>0.28000000000000003</v>
      </c>
      <c r="I17" s="16">
        <v>0.34</v>
      </c>
      <c r="J17" s="16">
        <v>0.41</v>
      </c>
      <c r="K17" s="16">
        <v>0.41</v>
      </c>
      <c r="L17" s="16">
        <v>0.11</v>
      </c>
      <c r="M17" s="16">
        <v>0.31</v>
      </c>
      <c r="N17" s="21">
        <v>0.41</v>
      </c>
      <c r="O17" s="17">
        <v>0.25</v>
      </c>
      <c r="P17" s="16">
        <v>0.39</v>
      </c>
      <c r="Q17" s="16">
        <v>0.35</v>
      </c>
      <c r="R17" s="16">
        <v>0.3</v>
      </c>
      <c r="S17" s="16">
        <v>0.25</v>
      </c>
      <c r="T17" s="16">
        <v>0.38</v>
      </c>
      <c r="U17" s="16">
        <v>0</v>
      </c>
      <c r="V17" s="16">
        <v>0</v>
      </c>
      <c r="W17" s="16">
        <v>1</v>
      </c>
      <c r="X17" s="16">
        <v>0.27</v>
      </c>
      <c r="Y17" s="16">
        <v>0.16</v>
      </c>
      <c r="Z17" s="18">
        <v>0.28999999999999998</v>
      </c>
      <c r="AA17" s="17">
        <v>0.34</v>
      </c>
      <c r="AB17" s="16">
        <v>0.14000000000000001</v>
      </c>
      <c r="AC17" s="16">
        <v>0</v>
      </c>
      <c r="AD17" s="16">
        <v>0.17</v>
      </c>
      <c r="AE17" s="16">
        <v>0.14000000000000001</v>
      </c>
      <c r="AF17" s="18">
        <v>0</v>
      </c>
      <c r="AG17" s="17">
        <v>0.34</v>
      </c>
      <c r="AH17" s="16">
        <v>0.28999999999999998</v>
      </c>
      <c r="AI17" s="16">
        <v>0.27</v>
      </c>
      <c r="AJ17" s="16">
        <v>0.4</v>
      </c>
      <c r="AK17" s="16">
        <v>0.26</v>
      </c>
      <c r="AL17" s="18">
        <v>0.33</v>
      </c>
      <c r="AM17" s="17">
        <v>0.32</v>
      </c>
      <c r="AN17" s="18">
        <v>0</v>
      </c>
    </row>
    <row r="18" spans="1:40" ht="15" customHeight="1" x14ac:dyDescent="0.3">
      <c r="A18" s="2" t="s">
        <v>329</v>
      </c>
      <c r="B18" s="9" t="s">
        <v>940</v>
      </c>
      <c r="C18" s="13">
        <v>25</v>
      </c>
      <c r="D18" s="14">
        <v>12</v>
      </c>
      <c r="E18" s="15">
        <v>13</v>
      </c>
      <c r="F18" s="14">
        <v>2</v>
      </c>
      <c r="G18" s="13">
        <v>1</v>
      </c>
      <c r="H18" s="13">
        <v>4</v>
      </c>
      <c r="I18" s="13">
        <v>7</v>
      </c>
      <c r="J18" s="13">
        <v>8</v>
      </c>
      <c r="K18" s="13">
        <v>4</v>
      </c>
      <c r="L18" s="13">
        <v>3</v>
      </c>
      <c r="M18" s="13">
        <v>10</v>
      </c>
      <c r="N18" s="15">
        <v>12</v>
      </c>
      <c r="O18" s="14">
        <v>13</v>
      </c>
      <c r="P18" s="13">
        <v>10</v>
      </c>
      <c r="Q18" s="13">
        <v>3</v>
      </c>
      <c r="R18" s="13">
        <v>1</v>
      </c>
      <c r="S18" s="13">
        <v>4</v>
      </c>
      <c r="T18" s="13">
        <v>2</v>
      </c>
      <c r="U18" s="13">
        <v>1</v>
      </c>
      <c r="V18" s="13">
        <v>0</v>
      </c>
      <c r="W18" s="13">
        <v>0</v>
      </c>
      <c r="X18" s="13">
        <v>2</v>
      </c>
      <c r="Y18" s="13">
        <v>1</v>
      </c>
      <c r="Z18" s="15">
        <v>1</v>
      </c>
      <c r="AA18" s="14">
        <v>23</v>
      </c>
      <c r="AB18" s="13">
        <v>2</v>
      </c>
      <c r="AC18" s="13">
        <v>0</v>
      </c>
      <c r="AD18" s="13">
        <v>2</v>
      </c>
      <c r="AE18" s="13">
        <v>0</v>
      </c>
      <c r="AF18" s="15">
        <v>0</v>
      </c>
      <c r="AG18" s="14">
        <v>12</v>
      </c>
      <c r="AH18" s="13">
        <v>13</v>
      </c>
      <c r="AI18" s="13">
        <v>3</v>
      </c>
      <c r="AJ18" s="13">
        <v>8</v>
      </c>
      <c r="AK18" s="13">
        <v>7</v>
      </c>
      <c r="AL18" s="15">
        <v>6</v>
      </c>
      <c r="AM18" s="14">
        <v>25</v>
      </c>
      <c r="AN18" s="15">
        <v>0</v>
      </c>
    </row>
    <row r="19" spans="1:40" ht="15" customHeight="1" x14ac:dyDescent="0.3">
      <c r="A19" s="2" t="s">
        <v>329</v>
      </c>
      <c r="B19" s="9"/>
      <c r="C19" s="16">
        <v>0.16</v>
      </c>
      <c r="D19" s="17">
        <v>0.16</v>
      </c>
      <c r="E19" s="18">
        <v>0.17</v>
      </c>
      <c r="F19" s="17">
        <v>0.23</v>
      </c>
      <c r="G19" s="16">
        <v>0.05</v>
      </c>
      <c r="H19" s="16">
        <v>0.1</v>
      </c>
      <c r="I19" s="16">
        <v>0.26</v>
      </c>
      <c r="J19" s="16">
        <v>0.25</v>
      </c>
      <c r="K19" s="16">
        <v>0.13</v>
      </c>
      <c r="L19" s="16">
        <v>0.11</v>
      </c>
      <c r="M19" s="16">
        <v>0.16</v>
      </c>
      <c r="N19" s="18">
        <v>0.19</v>
      </c>
      <c r="O19" s="17">
        <v>0.16</v>
      </c>
      <c r="P19" s="16">
        <v>0.19</v>
      </c>
      <c r="Q19" s="16">
        <v>0.2</v>
      </c>
      <c r="R19" s="16">
        <v>0.16</v>
      </c>
      <c r="S19" s="16">
        <v>0.37</v>
      </c>
      <c r="T19" s="16">
        <v>0.11</v>
      </c>
      <c r="U19" s="16">
        <v>0.11</v>
      </c>
      <c r="V19" s="16">
        <v>0</v>
      </c>
      <c r="W19" s="16">
        <v>0</v>
      </c>
      <c r="X19" s="16">
        <v>0.12</v>
      </c>
      <c r="Y19" s="16">
        <v>0.15</v>
      </c>
      <c r="Z19" s="18">
        <v>0.05</v>
      </c>
      <c r="AA19" s="17">
        <v>0.18</v>
      </c>
      <c r="AB19" s="16">
        <v>0.09</v>
      </c>
      <c r="AC19" s="16">
        <v>0</v>
      </c>
      <c r="AD19" s="16">
        <v>0.28000000000000003</v>
      </c>
      <c r="AE19" s="16">
        <v>0</v>
      </c>
      <c r="AF19" s="18">
        <v>0</v>
      </c>
      <c r="AG19" s="17">
        <v>0.14000000000000001</v>
      </c>
      <c r="AH19" s="16">
        <v>0.19</v>
      </c>
      <c r="AI19" s="16">
        <v>0.09</v>
      </c>
      <c r="AJ19" s="16">
        <v>0.19</v>
      </c>
      <c r="AK19" s="16">
        <v>0.16</v>
      </c>
      <c r="AL19" s="18">
        <v>0.22</v>
      </c>
      <c r="AM19" s="17">
        <v>0.16</v>
      </c>
      <c r="AN19" s="18">
        <v>0</v>
      </c>
    </row>
    <row r="20" spans="1:40" ht="15" customHeight="1" x14ac:dyDescent="0.3">
      <c r="A20" s="2" t="s">
        <v>329</v>
      </c>
      <c r="B20" s="9" t="s">
        <v>950</v>
      </c>
      <c r="C20" s="13">
        <v>8</v>
      </c>
      <c r="D20" s="14">
        <v>3</v>
      </c>
      <c r="E20" s="15">
        <v>5</v>
      </c>
      <c r="F20" s="14">
        <v>3</v>
      </c>
      <c r="G20" s="13">
        <v>1</v>
      </c>
      <c r="H20" s="13">
        <v>4</v>
      </c>
      <c r="I20" s="13">
        <v>0</v>
      </c>
      <c r="J20" s="13">
        <v>1</v>
      </c>
      <c r="K20" s="13">
        <v>0</v>
      </c>
      <c r="L20" s="13">
        <v>4</v>
      </c>
      <c r="M20" s="13">
        <v>4</v>
      </c>
      <c r="N20" s="15">
        <v>1</v>
      </c>
      <c r="O20" s="14">
        <v>4</v>
      </c>
      <c r="P20" s="13">
        <v>5</v>
      </c>
      <c r="Q20" s="13">
        <v>0</v>
      </c>
      <c r="R20" s="13">
        <v>0</v>
      </c>
      <c r="S20" s="13">
        <v>1</v>
      </c>
      <c r="T20" s="13">
        <v>0</v>
      </c>
      <c r="U20" s="13">
        <v>2</v>
      </c>
      <c r="V20" s="13">
        <v>0</v>
      </c>
      <c r="W20" s="13">
        <v>0</v>
      </c>
      <c r="X20" s="13">
        <v>1</v>
      </c>
      <c r="Y20" s="13">
        <v>0</v>
      </c>
      <c r="Z20" s="15">
        <v>0</v>
      </c>
      <c r="AA20" s="14">
        <v>8</v>
      </c>
      <c r="AB20" s="13">
        <v>1</v>
      </c>
      <c r="AC20" s="13">
        <v>0</v>
      </c>
      <c r="AD20" s="13">
        <v>1</v>
      </c>
      <c r="AE20" s="13">
        <v>0</v>
      </c>
      <c r="AF20" s="15">
        <v>0</v>
      </c>
      <c r="AG20" s="14">
        <v>2</v>
      </c>
      <c r="AH20" s="13">
        <v>7</v>
      </c>
      <c r="AI20" s="13">
        <v>1</v>
      </c>
      <c r="AJ20" s="13">
        <v>1</v>
      </c>
      <c r="AK20" s="13">
        <v>5</v>
      </c>
      <c r="AL20" s="15">
        <v>2</v>
      </c>
      <c r="AM20" s="14">
        <v>8</v>
      </c>
      <c r="AN20" s="15">
        <v>0</v>
      </c>
    </row>
    <row r="21" spans="1:40" ht="15" customHeight="1" x14ac:dyDescent="0.3">
      <c r="A21" s="2" t="s">
        <v>329</v>
      </c>
      <c r="B21" s="9"/>
      <c r="C21" s="16">
        <v>0.05</v>
      </c>
      <c r="D21" s="17">
        <v>0.04</v>
      </c>
      <c r="E21" s="18">
        <v>7.0000000000000007E-2</v>
      </c>
      <c r="F21" s="17">
        <v>0.34</v>
      </c>
      <c r="G21" s="16">
        <v>0.05</v>
      </c>
      <c r="H21" s="16">
        <v>0.1</v>
      </c>
      <c r="I21" s="16">
        <v>0</v>
      </c>
      <c r="J21" s="16">
        <v>0.03</v>
      </c>
      <c r="K21" s="16">
        <v>0</v>
      </c>
      <c r="L21" s="16">
        <v>0.14000000000000001</v>
      </c>
      <c r="M21" s="16">
        <v>0.06</v>
      </c>
      <c r="N21" s="18">
        <v>0.01</v>
      </c>
      <c r="O21" s="17">
        <v>0.05</v>
      </c>
      <c r="P21" s="16">
        <v>0.09</v>
      </c>
      <c r="Q21" s="16">
        <v>0</v>
      </c>
      <c r="R21" s="16">
        <v>0</v>
      </c>
      <c r="S21" s="16">
        <v>0.09</v>
      </c>
      <c r="T21" s="16">
        <v>0</v>
      </c>
      <c r="U21" s="16">
        <v>0.2</v>
      </c>
      <c r="V21" s="16">
        <v>0</v>
      </c>
      <c r="W21" s="16">
        <v>0</v>
      </c>
      <c r="X21" s="16">
        <v>0.06</v>
      </c>
      <c r="Y21" s="16">
        <v>0</v>
      </c>
      <c r="Z21" s="18">
        <v>0</v>
      </c>
      <c r="AA21" s="17">
        <v>0.06</v>
      </c>
      <c r="AB21" s="16">
        <v>0.04</v>
      </c>
      <c r="AC21" s="16">
        <v>0</v>
      </c>
      <c r="AD21" s="16">
        <v>0.12</v>
      </c>
      <c r="AE21" s="16">
        <v>0</v>
      </c>
      <c r="AF21" s="18">
        <v>0</v>
      </c>
      <c r="AG21" s="17">
        <v>0.02</v>
      </c>
      <c r="AH21" s="16">
        <v>0.09</v>
      </c>
      <c r="AI21" s="16">
        <v>0.02</v>
      </c>
      <c r="AJ21" s="16">
        <v>0.02</v>
      </c>
      <c r="AK21" s="20">
        <v>0.11</v>
      </c>
      <c r="AL21" s="18">
        <v>0.06</v>
      </c>
      <c r="AM21" s="17">
        <v>0.05</v>
      </c>
      <c r="AN21" s="18">
        <v>0</v>
      </c>
    </row>
    <row r="22" spans="1:40" ht="15" customHeight="1" x14ac:dyDescent="0.3">
      <c r="A22" s="2" t="s">
        <v>329</v>
      </c>
      <c r="B22" s="9"/>
      <c r="D22" s="22"/>
      <c r="E22" s="9"/>
      <c r="F22" s="22"/>
      <c r="H22" s="12" t="s">
        <v>385</v>
      </c>
      <c r="N22" s="9"/>
      <c r="O22" s="22"/>
      <c r="Z22" s="9"/>
      <c r="AA22" s="22"/>
      <c r="AF22" s="9"/>
      <c r="AG22" s="22"/>
      <c r="AK22" s="12" t="s">
        <v>377</v>
      </c>
      <c r="AL22" s="9"/>
      <c r="AM22" s="22"/>
      <c r="AN22" s="9"/>
    </row>
    <row r="23" spans="1:40" ht="15" customHeight="1" x14ac:dyDescent="0.3">
      <c r="A23" s="2" t="s">
        <v>329</v>
      </c>
      <c r="B23" s="9" t="s">
        <v>774</v>
      </c>
      <c r="C23" s="13">
        <v>5</v>
      </c>
      <c r="D23" s="14">
        <v>1</v>
      </c>
      <c r="E23" s="15">
        <v>4</v>
      </c>
      <c r="F23" s="14">
        <v>0</v>
      </c>
      <c r="G23" s="13">
        <v>0</v>
      </c>
      <c r="H23" s="13">
        <v>3</v>
      </c>
      <c r="I23" s="13">
        <v>2</v>
      </c>
      <c r="J23" s="13">
        <v>0</v>
      </c>
      <c r="K23" s="13">
        <v>0</v>
      </c>
      <c r="L23" s="13">
        <v>0</v>
      </c>
      <c r="M23" s="13">
        <v>5</v>
      </c>
      <c r="N23" s="15">
        <v>0</v>
      </c>
      <c r="O23" s="14">
        <v>3</v>
      </c>
      <c r="P23" s="13">
        <v>1</v>
      </c>
      <c r="Q23" s="13">
        <v>0</v>
      </c>
      <c r="R23" s="13">
        <v>0</v>
      </c>
      <c r="S23" s="13">
        <v>0</v>
      </c>
      <c r="T23" s="13">
        <v>1</v>
      </c>
      <c r="U23" s="13">
        <v>2</v>
      </c>
      <c r="V23" s="13">
        <v>0</v>
      </c>
      <c r="W23" s="13">
        <v>0</v>
      </c>
      <c r="X23" s="13">
        <v>1</v>
      </c>
      <c r="Y23" s="13">
        <v>0</v>
      </c>
      <c r="Z23" s="15">
        <v>0</v>
      </c>
      <c r="AA23" s="14">
        <v>4</v>
      </c>
      <c r="AB23" s="13">
        <v>1</v>
      </c>
      <c r="AC23" s="13">
        <v>0</v>
      </c>
      <c r="AD23" s="13">
        <v>1</v>
      </c>
      <c r="AE23" s="13">
        <v>0</v>
      </c>
      <c r="AF23" s="15">
        <v>0</v>
      </c>
      <c r="AG23" s="14">
        <v>2</v>
      </c>
      <c r="AH23" s="13">
        <v>3</v>
      </c>
      <c r="AI23" s="13">
        <v>1</v>
      </c>
      <c r="AJ23" s="13">
        <v>1</v>
      </c>
      <c r="AK23" s="13">
        <v>3</v>
      </c>
      <c r="AL23" s="15">
        <v>0</v>
      </c>
      <c r="AM23" s="14">
        <v>5</v>
      </c>
      <c r="AN23" s="15">
        <v>0</v>
      </c>
    </row>
    <row r="24" spans="1:40" ht="15" customHeight="1" x14ac:dyDescent="0.3">
      <c r="A24" s="2" t="s">
        <v>329</v>
      </c>
      <c r="B24" s="9"/>
      <c r="C24" s="16">
        <v>0.03</v>
      </c>
      <c r="D24" s="17">
        <v>0.01</v>
      </c>
      <c r="E24" s="18">
        <v>0.05</v>
      </c>
      <c r="F24" s="17">
        <v>0</v>
      </c>
      <c r="G24" s="16">
        <v>0</v>
      </c>
      <c r="H24" s="16">
        <v>7.0000000000000007E-2</v>
      </c>
      <c r="I24" s="16">
        <v>0.08</v>
      </c>
      <c r="J24" s="16">
        <v>0</v>
      </c>
      <c r="K24" s="16">
        <v>0</v>
      </c>
      <c r="L24" s="16">
        <v>0</v>
      </c>
      <c r="M24" s="20">
        <v>7.0000000000000007E-2</v>
      </c>
      <c r="N24" s="18">
        <v>0</v>
      </c>
      <c r="O24" s="17">
        <v>0.04</v>
      </c>
      <c r="P24" s="16">
        <v>0.02</v>
      </c>
      <c r="Q24" s="16">
        <v>0</v>
      </c>
      <c r="R24" s="16">
        <v>0</v>
      </c>
      <c r="S24" s="16">
        <v>0</v>
      </c>
      <c r="T24" s="16">
        <v>0.05</v>
      </c>
      <c r="U24" s="16">
        <v>0.19</v>
      </c>
      <c r="V24" s="16">
        <v>0</v>
      </c>
      <c r="W24" s="16">
        <v>0</v>
      </c>
      <c r="X24" s="16">
        <v>0.08</v>
      </c>
      <c r="Y24" s="16">
        <v>0</v>
      </c>
      <c r="Z24" s="18">
        <v>0</v>
      </c>
      <c r="AA24" s="17">
        <v>0.03</v>
      </c>
      <c r="AB24" s="16">
        <v>0.04</v>
      </c>
      <c r="AC24" s="16">
        <v>0</v>
      </c>
      <c r="AD24" s="16">
        <v>0.14000000000000001</v>
      </c>
      <c r="AE24" s="16">
        <v>0</v>
      </c>
      <c r="AF24" s="18">
        <v>0</v>
      </c>
      <c r="AG24" s="17">
        <v>0.02</v>
      </c>
      <c r="AH24" s="16">
        <v>0.04</v>
      </c>
      <c r="AI24" s="16">
        <v>0.02</v>
      </c>
      <c r="AJ24" s="16">
        <v>0.03</v>
      </c>
      <c r="AK24" s="16">
        <v>0.06</v>
      </c>
      <c r="AL24" s="18">
        <v>0</v>
      </c>
      <c r="AM24" s="17">
        <v>0.03</v>
      </c>
      <c r="AN24" s="18">
        <v>0</v>
      </c>
    </row>
    <row r="25" spans="1:40" ht="15" customHeight="1" x14ac:dyDescent="0.3">
      <c r="A25" s="2" t="s">
        <v>329</v>
      </c>
      <c r="B25" s="9"/>
      <c r="D25" s="22"/>
      <c r="E25" s="9"/>
      <c r="F25" s="22"/>
      <c r="H25" s="12" t="s">
        <v>385</v>
      </c>
      <c r="M25" s="12" t="s">
        <v>385</v>
      </c>
      <c r="N25" s="9"/>
      <c r="O25" s="22"/>
      <c r="Z25" s="9"/>
      <c r="AA25" s="22"/>
      <c r="AF25" s="9"/>
      <c r="AG25" s="22"/>
      <c r="AL25" s="9"/>
      <c r="AM25" s="22"/>
      <c r="AN25" s="9"/>
    </row>
    <row r="26" spans="1:40" ht="15" customHeight="1" x14ac:dyDescent="0.3">
      <c r="A26" s="2" t="s">
        <v>329</v>
      </c>
      <c r="B26" s="9" t="s">
        <v>960</v>
      </c>
      <c r="C26" s="13">
        <v>67</v>
      </c>
      <c r="D26" s="14">
        <v>37</v>
      </c>
      <c r="E26" s="15">
        <v>29</v>
      </c>
      <c r="F26" s="14">
        <v>4</v>
      </c>
      <c r="G26" s="13">
        <v>13</v>
      </c>
      <c r="H26" s="13">
        <v>17</v>
      </c>
      <c r="I26" s="13">
        <v>9</v>
      </c>
      <c r="J26" s="13">
        <v>10</v>
      </c>
      <c r="K26" s="13">
        <v>14</v>
      </c>
      <c r="L26" s="13">
        <v>17</v>
      </c>
      <c r="M26" s="13">
        <v>26</v>
      </c>
      <c r="N26" s="15">
        <v>24</v>
      </c>
      <c r="O26" s="14">
        <v>41</v>
      </c>
      <c r="P26" s="13">
        <v>17</v>
      </c>
      <c r="Q26" s="13">
        <v>6</v>
      </c>
      <c r="R26" s="13">
        <v>3</v>
      </c>
      <c r="S26" s="13">
        <v>4</v>
      </c>
      <c r="T26" s="13">
        <v>8</v>
      </c>
      <c r="U26" s="13">
        <v>5</v>
      </c>
      <c r="V26" s="13">
        <v>0</v>
      </c>
      <c r="W26" s="13">
        <v>0</v>
      </c>
      <c r="X26" s="13">
        <v>7</v>
      </c>
      <c r="Y26" s="13">
        <v>4</v>
      </c>
      <c r="Z26" s="15">
        <v>12</v>
      </c>
      <c r="AA26" s="14">
        <v>52</v>
      </c>
      <c r="AB26" s="13">
        <v>15</v>
      </c>
      <c r="AC26" s="13">
        <v>1</v>
      </c>
      <c r="AD26" s="13">
        <v>2</v>
      </c>
      <c r="AE26" s="13">
        <v>12</v>
      </c>
      <c r="AF26" s="15">
        <v>0</v>
      </c>
      <c r="AG26" s="14">
        <v>38</v>
      </c>
      <c r="AH26" s="13">
        <v>29</v>
      </c>
      <c r="AI26" s="13">
        <v>22</v>
      </c>
      <c r="AJ26" s="13">
        <v>16</v>
      </c>
      <c r="AK26" s="13">
        <v>17</v>
      </c>
      <c r="AL26" s="15">
        <v>12</v>
      </c>
      <c r="AM26" s="14">
        <v>67</v>
      </c>
      <c r="AN26" s="15">
        <v>0</v>
      </c>
    </row>
    <row r="27" spans="1:40" ht="15" customHeight="1" x14ac:dyDescent="0.3">
      <c r="A27" s="2" t="s">
        <v>329</v>
      </c>
      <c r="B27" s="9"/>
      <c r="C27" s="16">
        <v>0.43</v>
      </c>
      <c r="D27" s="17">
        <v>0.49</v>
      </c>
      <c r="E27" s="18">
        <v>0.38</v>
      </c>
      <c r="F27" s="17">
        <v>0.42</v>
      </c>
      <c r="G27" s="16">
        <v>0.74</v>
      </c>
      <c r="H27" s="16">
        <v>0.45</v>
      </c>
      <c r="I27" s="16">
        <v>0.33</v>
      </c>
      <c r="J27" s="16">
        <v>0.31</v>
      </c>
      <c r="K27" s="16">
        <v>0.46</v>
      </c>
      <c r="L27" s="16">
        <v>0.64</v>
      </c>
      <c r="M27" s="16">
        <v>0.4</v>
      </c>
      <c r="N27" s="18">
        <v>0.39</v>
      </c>
      <c r="O27" s="17">
        <v>0.51</v>
      </c>
      <c r="P27" s="20">
        <v>0.32</v>
      </c>
      <c r="Q27" s="16">
        <v>0.45</v>
      </c>
      <c r="R27" s="16">
        <v>0.54</v>
      </c>
      <c r="S27" s="16">
        <v>0.3</v>
      </c>
      <c r="T27" s="16">
        <v>0.45</v>
      </c>
      <c r="U27" s="16">
        <v>0.51</v>
      </c>
      <c r="V27" s="16">
        <v>0</v>
      </c>
      <c r="W27" s="16">
        <v>0</v>
      </c>
      <c r="X27" s="16">
        <v>0.47</v>
      </c>
      <c r="Y27" s="16">
        <v>0.69</v>
      </c>
      <c r="Z27" s="18">
        <v>0.66</v>
      </c>
      <c r="AA27" s="17">
        <v>0.39</v>
      </c>
      <c r="AB27" s="16">
        <v>0.69</v>
      </c>
      <c r="AC27" s="16">
        <v>1</v>
      </c>
      <c r="AD27" s="16">
        <v>0.28000000000000003</v>
      </c>
      <c r="AE27" s="16">
        <v>0.86</v>
      </c>
      <c r="AF27" s="18">
        <v>0</v>
      </c>
      <c r="AG27" s="17">
        <v>0.47</v>
      </c>
      <c r="AH27" s="16">
        <v>0.4</v>
      </c>
      <c r="AI27" s="20">
        <v>0.59</v>
      </c>
      <c r="AJ27" s="16">
        <v>0.37</v>
      </c>
      <c r="AK27" s="16">
        <v>0.4</v>
      </c>
      <c r="AL27" s="18">
        <v>0.39</v>
      </c>
      <c r="AM27" s="17">
        <v>0.43</v>
      </c>
      <c r="AN27" s="18">
        <v>0</v>
      </c>
    </row>
    <row r="28" spans="1:40" ht="15" customHeight="1" x14ac:dyDescent="0.3">
      <c r="A28" s="2" t="s">
        <v>329</v>
      </c>
      <c r="B28" s="9"/>
      <c r="D28" s="22"/>
      <c r="E28" s="9"/>
      <c r="F28" s="22"/>
      <c r="N28" s="9"/>
      <c r="O28" s="10" t="s">
        <v>378</v>
      </c>
      <c r="Z28" s="9"/>
      <c r="AA28" s="22"/>
      <c r="AF28" s="9"/>
      <c r="AG28" s="22"/>
      <c r="AI28" s="12" t="s">
        <v>404</v>
      </c>
      <c r="AL28" s="9"/>
      <c r="AM28" s="22"/>
      <c r="AN28" s="9"/>
    </row>
    <row r="29" spans="1:40" ht="15" customHeight="1" x14ac:dyDescent="0.3">
      <c r="A29" s="2" t="s">
        <v>329</v>
      </c>
      <c r="B29" s="9" t="s">
        <v>970</v>
      </c>
      <c r="C29" s="13">
        <v>34</v>
      </c>
      <c r="D29" s="14">
        <v>15</v>
      </c>
      <c r="E29" s="15">
        <v>19</v>
      </c>
      <c r="F29" s="14">
        <v>5</v>
      </c>
      <c r="G29" s="13">
        <v>2</v>
      </c>
      <c r="H29" s="13">
        <v>8</v>
      </c>
      <c r="I29" s="13">
        <v>7</v>
      </c>
      <c r="J29" s="13">
        <v>9</v>
      </c>
      <c r="K29" s="13">
        <v>4</v>
      </c>
      <c r="L29" s="13">
        <v>7</v>
      </c>
      <c r="M29" s="13">
        <v>14</v>
      </c>
      <c r="N29" s="15">
        <v>13</v>
      </c>
      <c r="O29" s="14">
        <v>16</v>
      </c>
      <c r="P29" s="13">
        <v>15</v>
      </c>
      <c r="Q29" s="13">
        <v>3</v>
      </c>
      <c r="R29" s="13">
        <v>1</v>
      </c>
      <c r="S29" s="13">
        <v>5</v>
      </c>
      <c r="T29" s="13">
        <v>2</v>
      </c>
      <c r="U29" s="13">
        <v>3</v>
      </c>
      <c r="V29" s="13">
        <v>0</v>
      </c>
      <c r="W29" s="13">
        <v>0</v>
      </c>
      <c r="X29" s="13">
        <v>3</v>
      </c>
      <c r="Y29" s="13">
        <v>1</v>
      </c>
      <c r="Z29" s="15">
        <v>1</v>
      </c>
      <c r="AA29" s="14">
        <v>31</v>
      </c>
      <c r="AB29" s="13">
        <v>3</v>
      </c>
      <c r="AC29" s="13">
        <v>0</v>
      </c>
      <c r="AD29" s="13">
        <v>3</v>
      </c>
      <c r="AE29" s="13">
        <v>0</v>
      </c>
      <c r="AF29" s="15">
        <v>0</v>
      </c>
      <c r="AG29" s="14">
        <v>14</v>
      </c>
      <c r="AH29" s="13">
        <v>20</v>
      </c>
      <c r="AI29" s="13">
        <v>4</v>
      </c>
      <c r="AJ29" s="13">
        <v>9</v>
      </c>
      <c r="AK29" s="13">
        <v>12</v>
      </c>
      <c r="AL29" s="15">
        <v>8</v>
      </c>
      <c r="AM29" s="14">
        <v>34</v>
      </c>
      <c r="AN29" s="15">
        <v>0</v>
      </c>
    </row>
    <row r="30" spans="1:40" ht="15" customHeight="1" x14ac:dyDescent="0.3">
      <c r="A30" s="2" t="s">
        <v>329</v>
      </c>
      <c r="B30" s="9"/>
      <c r="C30" s="25">
        <v>0.22</v>
      </c>
      <c r="D30" s="26">
        <v>0.2</v>
      </c>
      <c r="E30" s="27">
        <v>0.24</v>
      </c>
      <c r="F30" s="26">
        <v>0.57999999999999996</v>
      </c>
      <c r="G30" s="25">
        <v>0.1</v>
      </c>
      <c r="H30" s="25">
        <v>0.2</v>
      </c>
      <c r="I30" s="25">
        <v>0.26</v>
      </c>
      <c r="J30" s="25">
        <v>0.27</v>
      </c>
      <c r="K30" s="25">
        <v>0.13</v>
      </c>
      <c r="L30" s="25">
        <v>0.25</v>
      </c>
      <c r="M30" s="25">
        <v>0.22</v>
      </c>
      <c r="N30" s="27">
        <v>0.2</v>
      </c>
      <c r="O30" s="26">
        <v>0.2</v>
      </c>
      <c r="P30" s="25">
        <v>0.28000000000000003</v>
      </c>
      <c r="Q30" s="25">
        <v>0.2</v>
      </c>
      <c r="R30" s="25">
        <v>0.16</v>
      </c>
      <c r="S30" s="25">
        <v>0.45</v>
      </c>
      <c r="T30" s="25">
        <v>0.11</v>
      </c>
      <c r="U30" s="25">
        <v>0.3</v>
      </c>
      <c r="V30" s="25">
        <v>0</v>
      </c>
      <c r="W30" s="25">
        <v>0</v>
      </c>
      <c r="X30" s="25">
        <v>0.18</v>
      </c>
      <c r="Y30" s="25">
        <v>0.15</v>
      </c>
      <c r="Z30" s="27">
        <v>0.05</v>
      </c>
      <c r="AA30" s="26">
        <v>0.23</v>
      </c>
      <c r="AB30" s="25">
        <v>0.13</v>
      </c>
      <c r="AC30" s="25">
        <v>0</v>
      </c>
      <c r="AD30" s="25">
        <v>0.4</v>
      </c>
      <c r="AE30" s="25">
        <v>0</v>
      </c>
      <c r="AF30" s="27">
        <v>0</v>
      </c>
      <c r="AG30" s="26">
        <v>0.17</v>
      </c>
      <c r="AH30" s="25">
        <v>0.28000000000000003</v>
      </c>
      <c r="AI30" s="25">
        <v>0.12</v>
      </c>
      <c r="AJ30" s="25">
        <v>0.21</v>
      </c>
      <c r="AK30" s="25">
        <v>0.27</v>
      </c>
      <c r="AL30" s="27">
        <v>0.28000000000000003</v>
      </c>
      <c r="AM30" s="26">
        <v>0.22</v>
      </c>
      <c r="AN30" s="27">
        <v>0</v>
      </c>
    </row>
    <row r="31" spans="1:40" x14ac:dyDescent="0.3">
      <c r="A31" s="2" t="s">
        <v>329</v>
      </c>
      <c r="B31" s="2" t="s">
        <v>457</v>
      </c>
    </row>
    <row r="32" spans="1:40" x14ac:dyDescent="0.3">
      <c r="A32" s="2" t="s">
        <v>329</v>
      </c>
      <c r="B32" s="2" t="s">
        <v>458</v>
      </c>
    </row>
    <row r="33" spans="1:2" ht="15" customHeight="1" x14ac:dyDescent="0.3">
      <c r="A33" s="2" t="s">
        <v>329</v>
      </c>
    </row>
    <row r="34" spans="1:2" ht="15" customHeight="1" x14ac:dyDescent="0.3">
      <c r="A34" s="2" t="s">
        <v>329</v>
      </c>
      <c r="B34" s="2" t="s">
        <v>459</v>
      </c>
    </row>
  </sheetData>
  <mergeCells count="6">
    <mergeCell ref="AM6:AN6"/>
    <mergeCell ref="D6:E6"/>
    <mergeCell ref="F6:N6"/>
    <mergeCell ref="O6:Z6"/>
    <mergeCell ref="AA6:AF6"/>
    <mergeCell ref="AG6:AL6"/>
  </mergeCells>
  <hyperlinks>
    <hyperlink ref="B1" location="'Contents'!E1" display="&lt;&lt; Contents" xr:uid="{00000000-0004-0000-9D00-000000000000}"/>
  </hyperlinks>
  <pageMargins left="0.7" right="0.7" top="0.75" bottom="0.75" header="0.3" footer="0.3"/>
  <headerFooter>
    <oddHeader>&amp;L&amp;"Aptos"&amp;12&amp;K000000 Classification: CONFIDENTIAL&amp;1#_x000D_</oddHeader>
  </headerFooter>
</worksheet>
</file>

<file path=xl/worksheets/sheet1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E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1582</v>
      </c>
    </row>
    <row r="4" spans="1:40" x14ac:dyDescent="0.3">
      <c r="A4" s="2" t="s">
        <v>329</v>
      </c>
      <c r="B4" s="2" t="s">
        <v>1583</v>
      </c>
    </row>
    <row r="5" spans="1:40" x14ac:dyDescent="0.3">
      <c r="A5" s="2" t="s">
        <v>329</v>
      </c>
      <c r="B5" s="2" t="s">
        <v>69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37</v>
      </c>
      <c r="D9" s="14">
        <v>15</v>
      </c>
      <c r="E9" s="15">
        <v>22</v>
      </c>
      <c r="F9" s="14">
        <v>5</v>
      </c>
      <c r="G9" s="13">
        <v>11</v>
      </c>
      <c r="H9" s="13">
        <v>13</v>
      </c>
      <c r="I9" s="13">
        <v>3</v>
      </c>
      <c r="J9" s="13">
        <v>3</v>
      </c>
      <c r="K9" s="13">
        <v>2</v>
      </c>
      <c r="L9" s="13">
        <v>16</v>
      </c>
      <c r="M9" s="13">
        <v>16</v>
      </c>
      <c r="N9" s="15">
        <v>5</v>
      </c>
      <c r="O9" s="14">
        <v>25</v>
      </c>
      <c r="P9" s="13">
        <v>7</v>
      </c>
      <c r="Q9" s="13">
        <v>3</v>
      </c>
      <c r="R9" s="13">
        <v>2</v>
      </c>
      <c r="S9" s="13">
        <v>2</v>
      </c>
      <c r="T9" s="13">
        <v>5</v>
      </c>
      <c r="U9" s="13">
        <v>6</v>
      </c>
      <c r="V9" s="13">
        <v>0</v>
      </c>
      <c r="W9" s="13">
        <v>0</v>
      </c>
      <c r="X9" s="13">
        <v>4</v>
      </c>
      <c r="Y9" s="13">
        <v>1</v>
      </c>
      <c r="Z9" s="15">
        <v>7</v>
      </c>
      <c r="AA9" s="14">
        <v>21</v>
      </c>
      <c r="AB9" s="13">
        <v>16</v>
      </c>
      <c r="AC9" s="13">
        <v>0</v>
      </c>
      <c r="AD9" s="13">
        <v>9</v>
      </c>
      <c r="AE9" s="13">
        <v>7</v>
      </c>
      <c r="AF9" s="15">
        <v>0</v>
      </c>
      <c r="AG9" s="14">
        <v>21</v>
      </c>
      <c r="AH9" s="13">
        <v>16</v>
      </c>
      <c r="AI9" s="13">
        <v>15</v>
      </c>
      <c r="AJ9" s="13">
        <v>6</v>
      </c>
      <c r="AK9" s="13">
        <v>5</v>
      </c>
      <c r="AL9" s="15">
        <v>11</v>
      </c>
      <c r="AM9" s="14">
        <v>37</v>
      </c>
      <c r="AN9" s="15">
        <v>0</v>
      </c>
    </row>
    <row r="10" spans="1:40" ht="15" customHeight="1" x14ac:dyDescent="0.3">
      <c r="A10" s="2" t="s">
        <v>329</v>
      </c>
      <c r="B10" s="9" t="s">
        <v>338</v>
      </c>
      <c r="C10" s="13">
        <v>34</v>
      </c>
      <c r="D10" s="14">
        <v>13</v>
      </c>
      <c r="E10" s="15">
        <v>20</v>
      </c>
      <c r="F10" s="14">
        <v>5</v>
      </c>
      <c r="G10" s="13">
        <v>10</v>
      </c>
      <c r="H10" s="13">
        <v>12</v>
      </c>
      <c r="I10" s="13">
        <v>3</v>
      </c>
      <c r="J10" s="13">
        <v>3</v>
      </c>
      <c r="K10" s="13">
        <v>2</v>
      </c>
      <c r="L10" s="13">
        <v>14</v>
      </c>
      <c r="M10" s="13">
        <v>15</v>
      </c>
      <c r="N10" s="15">
        <v>5</v>
      </c>
      <c r="O10" s="14">
        <v>23</v>
      </c>
      <c r="P10" s="13">
        <v>7</v>
      </c>
      <c r="Q10" s="13">
        <v>2</v>
      </c>
      <c r="R10" s="13">
        <v>2</v>
      </c>
      <c r="S10" s="13">
        <v>2</v>
      </c>
      <c r="T10" s="13">
        <v>5</v>
      </c>
      <c r="U10" s="13">
        <v>5</v>
      </c>
      <c r="V10" s="13">
        <v>0</v>
      </c>
      <c r="W10" s="13">
        <v>0</v>
      </c>
      <c r="X10" s="13">
        <v>4</v>
      </c>
      <c r="Y10" s="13">
        <v>1</v>
      </c>
      <c r="Z10" s="15">
        <v>7</v>
      </c>
      <c r="AA10" s="14">
        <v>19</v>
      </c>
      <c r="AB10" s="13">
        <v>14</v>
      </c>
      <c r="AC10" s="13">
        <v>0</v>
      </c>
      <c r="AD10" s="13">
        <v>8</v>
      </c>
      <c r="AE10" s="13">
        <v>6</v>
      </c>
      <c r="AF10" s="15">
        <v>0</v>
      </c>
      <c r="AG10" s="14">
        <v>19</v>
      </c>
      <c r="AH10" s="13">
        <v>15</v>
      </c>
      <c r="AI10" s="13">
        <v>13</v>
      </c>
      <c r="AJ10" s="13">
        <v>6</v>
      </c>
      <c r="AK10" s="13">
        <v>5</v>
      </c>
      <c r="AL10" s="15">
        <v>10</v>
      </c>
      <c r="AM10" s="14">
        <v>34</v>
      </c>
      <c r="AN10" s="15">
        <v>0</v>
      </c>
    </row>
    <row r="11" spans="1:40" ht="15" customHeight="1" x14ac:dyDescent="0.3">
      <c r="A11" s="2" t="s">
        <v>329</v>
      </c>
      <c r="B11" s="9" t="s">
        <v>909</v>
      </c>
      <c r="C11" s="13">
        <v>17</v>
      </c>
      <c r="D11" s="14">
        <v>10</v>
      </c>
      <c r="E11" s="15">
        <v>7</v>
      </c>
      <c r="F11" s="14">
        <v>2</v>
      </c>
      <c r="G11" s="13">
        <v>7</v>
      </c>
      <c r="H11" s="13">
        <v>5</v>
      </c>
      <c r="I11" s="13">
        <v>1</v>
      </c>
      <c r="J11" s="13">
        <v>2</v>
      </c>
      <c r="K11" s="13">
        <v>0</v>
      </c>
      <c r="L11" s="13">
        <v>9</v>
      </c>
      <c r="M11" s="13">
        <v>6</v>
      </c>
      <c r="N11" s="15">
        <v>2</v>
      </c>
      <c r="O11" s="14">
        <v>13</v>
      </c>
      <c r="P11" s="13">
        <v>3</v>
      </c>
      <c r="Q11" s="13">
        <v>2</v>
      </c>
      <c r="R11" s="13">
        <v>2</v>
      </c>
      <c r="S11" s="13">
        <v>1</v>
      </c>
      <c r="T11" s="13">
        <v>1</v>
      </c>
      <c r="U11" s="13">
        <v>3</v>
      </c>
      <c r="V11" s="13">
        <v>0</v>
      </c>
      <c r="W11" s="13">
        <v>0</v>
      </c>
      <c r="X11" s="13">
        <v>1</v>
      </c>
      <c r="Y11" s="13">
        <v>0</v>
      </c>
      <c r="Z11" s="15">
        <v>5</v>
      </c>
      <c r="AA11" s="14">
        <v>8</v>
      </c>
      <c r="AB11" s="13">
        <v>9</v>
      </c>
      <c r="AC11" s="13">
        <v>0</v>
      </c>
      <c r="AD11" s="13">
        <v>3</v>
      </c>
      <c r="AE11" s="13">
        <v>6</v>
      </c>
      <c r="AF11" s="15">
        <v>0</v>
      </c>
      <c r="AG11" s="14">
        <v>11</v>
      </c>
      <c r="AH11" s="13">
        <v>6</v>
      </c>
      <c r="AI11" s="13">
        <v>8</v>
      </c>
      <c r="AJ11" s="13">
        <v>3</v>
      </c>
      <c r="AK11" s="13">
        <v>3</v>
      </c>
      <c r="AL11" s="15">
        <v>3</v>
      </c>
      <c r="AM11" s="14">
        <v>17</v>
      </c>
      <c r="AN11" s="15">
        <v>0</v>
      </c>
    </row>
    <row r="12" spans="1:40" ht="15" customHeight="1" x14ac:dyDescent="0.3">
      <c r="A12" s="2" t="s">
        <v>329</v>
      </c>
      <c r="B12" s="9"/>
      <c r="C12" s="16">
        <v>0.5</v>
      </c>
      <c r="D12" s="17">
        <v>0.74</v>
      </c>
      <c r="E12" s="18">
        <v>0.35</v>
      </c>
      <c r="F12" s="17">
        <v>0.35</v>
      </c>
      <c r="G12" s="16">
        <v>0.75</v>
      </c>
      <c r="H12" s="16">
        <v>0.45</v>
      </c>
      <c r="I12" s="16">
        <v>0.28999999999999998</v>
      </c>
      <c r="J12" s="16">
        <v>0.66</v>
      </c>
      <c r="K12" s="16">
        <v>0</v>
      </c>
      <c r="L12" s="16">
        <v>0.62</v>
      </c>
      <c r="M12" s="16">
        <v>0.42</v>
      </c>
      <c r="N12" s="18">
        <v>0.41</v>
      </c>
      <c r="O12" s="17">
        <v>0.59</v>
      </c>
      <c r="P12" s="16">
        <v>0.45</v>
      </c>
      <c r="Q12" s="16">
        <v>1</v>
      </c>
      <c r="R12" s="16">
        <v>1</v>
      </c>
      <c r="S12" s="16">
        <v>0.43</v>
      </c>
      <c r="T12" s="16">
        <v>0.17</v>
      </c>
      <c r="U12" s="16">
        <v>0.51</v>
      </c>
      <c r="V12" s="16">
        <v>0</v>
      </c>
      <c r="W12" s="16">
        <v>0</v>
      </c>
      <c r="X12" s="16">
        <v>0.24</v>
      </c>
      <c r="Y12" s="16">
        <v>0</v>
      </c>
      <c r="Z12" s="18">
        <v>0.69</v>
      </c>
      <c r="AA12" s="17">
        <v>0.42</v>
      </c>
      <c r="AB12" s="16">
        <v>0.61</v>
      </c>
      <c r="AC12" s="16">
        <v>0</v>
      </c>
      <c r="AD12" s="16">
        <v>0.34</v>
      </c>
      <c r="AE12" s="16">
        <v>1</v>
      </c>
      <c r="AF12" s="18">
        <v>0</v>
      </c>
      <c r="AG12" s="17">
        <v>0.6</v>
      </c>
      <c r="AH12" s="16">
        <v>0.38</v>
      </c>
      <c r="AI12" s="16">
        <v>0.66</v>
      </c>
      <c r="AJ12" s="16">
        <v>0.48</v>
      </c>
      <c r="AK12" s="16">
        <v>0.59</v>
      </c>
      <c r="AL12" s="18">
        <v>0.28000000000000003</v>
      </c>
      <c r="AM12" s="17">
        <v>0.5</v>
      </c>
      <c r="AN12" s="18">
        <v>0</v>
      </c>
    </row>
    <row r="13" spans="1:40" ht="15" customHeight="1" x14ac:dyDescent="0.3">
      <c r="A13" s="2" t="s">
        <v>329</v>
      </c>
      <c r="B13" s="9" t="s">
        <v>922</v>
      </c>
      <c r="C13" s="13">
        <v>4</v>
      </c>
      <c r="D13" s="14">
        <v>1</v>
      </c>
      <c r="E13" s="15">
        <v>3</v>
      </c>
      <c r="F13" s="14">
        <v>1</v>
      </c>
      <c r="G13" s="13">
        <v>1</v>
      </c>
      <c r="H13" s="13">
        <v>1</v>
      </c>
      <c r="I13" s="13">
        <v>0</v>
      </c>
      <c r="J13" s="13">
        <v>0</v>
      </c>
      <c r="K13" s="13">
        <v>1</v>
      </c>
      <c r="L13" s="13">
        <v>2</v>
      </c>
      <c r="M13" s="13">
        <v>1</v>
      </c>
      <c r="N13" s="15">
        <v>1</v>
      </c>
      <c r="O13" s="14">
        <v>3</v>
      </c>
      <c r="P13" s="13">
        <v>1</v>
      </c>
      <c r="Q13" s="13">
        <v>0</v>
      </c>
      <c r="R13" s="13">
        <v>0</v>
      </c>
      <c r="S13" s="13">
        <v>0</v>
      </c>
      <c r="T13" s="13">
        <v>0</v>
      </c>
      <c r="U13" s="13">
        <v>1</v>
      </c>
      <c r="V13" s="13">
        <v>0</v>
      </c>
      <c r="W13" s="13">
        <v>0</v>
      </c>
      <c r="X13" s="13">
        <v>1</v>
      </c>
      <c r="Y13" s="13">
        <v>0</v>
      </c>
      <c r="Z13" s="15">
        <v>1</v>
      </c>
      <c r="AA13" s="14">
        <v>2</v>
      </c>
      <c r="AB13" s="13">
        <v>2</v>
      </c>
      <c r="AC13" s="13">
        <v>0</v>
      </c>
      <c r="AD13" s="13">
        <v>2</v>
      </c>
      <c r="AE13" s="13">
        <v>0</v>
      </c>
      <c r="AF13" s="15">
        <v>0</v>
      </c>
      <c r="AG13" s="14">
        <v>1</v>
      </c>
      <c r="AH13" s="13">
        <v>3</v>
      </c>
      <c r="AI13" s="13">
        <v>1</v>
      </c>
      <c r="AJ13" s="13">
        <v>0</v>
      </c>
      <c r="AK13" s="13">
        <v>1</v>
      </c>
      <c r="AL13" s="15">
        <v>2</v>
      </c>
      <c r="AM13" s="14">
        <v>4</v>
      </c>
      <c r="AN13" s="15">
        <v>0</v>
      </c>
    </row>
    <row r="14" spans="1:40" ht="15" customHeight="1" x14ac:dyDescent="0.3">
      <c r="A14" s="2" t="s">
        <v>329</v>
      </c>
      <c r="B14" s="9"/>
      <c r="C14" s="16">
        <v>0.11</v>
      </c>
      <c r="D14" s="17">
        <v>0.06</v>
      </c>
      <c r="E14" s="18">
        <v>0.14000000000000001</v>
      </c>
      <c r="F14" s="17">
        <v>0.25</v>
      </c>
      <c r="G14" s="16">
        <v>0.08</v>
      </c>
      <c r="H14" s="16">
        <v>7.0000000000000007E-2</v>
      </c>
      <c r="I14" s="16">
        <v>0</v>
      </c>
      <c r="J14" s="16">
        <v>0</v>
      </c>
      <c r="K14" s="16">
        <v>0.48</v>
      </c>
      <c r="L14" s="16">
        <v>0.14000000000000001</v>
      </c>
      <c r="M14" s="16">
        <v>0.06</v>
      </c>
      <c r="N14" s="18">
        <v>0.18</v>
      </c>
      <c r="O14" s="17">
        <v>0.12</v>
      </c>
      <c r="P14" s="16">
        <v>0.13</v>
      </c>
      <c r="Q14" s="16">
        <v>0</v>
      </c>
      <c r="R14" s="16">
        <v>0</v>
      </c>
      <c r="S14" s="16">
        <v>0</v>
      </c>
      <c r="T14" s="16">
        <v>0</v>
      </c>
      <c r="U14" s="16">
        <v>0.16</v>
      </c>
      <c r="V14" s="16">
        <v>0</v>
      </c>
      <c r="W14" s="16">
        <v>0</v>
      </c>
      <c r="X14" s="16">
        <v>0.24</v>
      </c>
      <c r="Y14" s="16">
        <v>0</v>
      </c>
      <c r="Z14" s="18">
        <v>0.16</v>
      </c>
      <c r="AA14" s="17">
        <v>0.1</v>
      </c>
      <c r="AB14" s="16">
        <v>0.12</v>
      </c>
      <c r="AC14" s="16">
        <v>0</v>
      </c>
      <c r="AD14" s="16">
        <v>0.2</v>
      </c>
      <c r="AE14" s="16">
        <v>0</v>
      </c>
      <c r="AF14" s="18">
        <v>0</v>
      </c>
      <c r="AG14" s="17">
        <v>0.05</v>
      </c>
      <c r="AH14" s="16">
        <v>0.19</v>
      </c>
      <c r="AI14" s="16">
        <v>7.0000000000000007E-2</v>
      </c>
      <c r="AJ14" s="16">
        <v>0</v>
      </c>
      <c r="AK14" s="16">
        <v>0.22</v>
      </c>
      <c r="AL14" s="18">
        <v>0.17</v>
      </c>
      <c r="AM14" s="17">
        <v>0.11</v>
      </c>
      <c r="AN14" s="18">
        <v>0</v>
      </c>
    </row>
    <row r="15" spans="1:40" ht="15" customHeight="1" x14ac:dyDescent="0.3">
      <c r="A15" s="2" t="s">
        <v>329</v>
      </c>
      <c r="B15" s="9" t="s">
        <v>930</v>
      </c>
      <c r="C15" s="13">
        <v>7</v>
      </c>
      <c r="D15" s="14">
        <v>1</v>
      </c>
      <c r="E15" s="15">
        <v>6</v>
      </c>
      <c r="F15" s="14">
        <v>0</v>
      </c>
      <c r="G15" s="13">
        <v>1</v>
      </c>
      <c r="H15" s="13">
        <v>3</v>
      </c>
      <c r="I15" s="13">
        <v>2</v>
      </c>
      <c r="J15" s="13">
        <v>1</v>
      </c>
      <c r="K15" s="13">
        <v>0</v>
      </c>
      <c r="L15" s="13">
        <v>1</v>
      </c>
      <c r="M15" s="13">
        <v>5</v>
      </c>
      <c r="N15" s="15">
        <v>1</v>
      </c>
      <c r="O15" s="14">
        <v>3</v>
      </c>
      <c r="P15" s="13">
        <v>1</v>
      </c>
      <c r="Q15" s="13">
        <v>0</v>
      </c>
      <c r="R15" s="13">
        <v>0</v>
      </c>
      <c r="S15" s="13">
        <v>1</v>
      </c>
      <c r="T15" s="13">
        <v>3</v>
      </c>
      <c r="U15" s="13">
        <v>0</v>
      </c>
      <c r="V15" s="13">
        <v>0</v>
      </c>
      <c r="W15" s="13">
        <v>0</v>
      </c>
      <c r="X15" s="13">
        <v>0</v>
      </c>
      <c r="Y15" s="13">
        <v>1</v>
      </c>
      <c r="Z15" s="15">
        <v>1</v>
      </c>
      <c r="AA15" s="14">
        <v>6</v>
      </c>
      <c r="AB15" s="13">
        <v>1</v>
      </c>
      <c r="AC15" s="13">
        <v>0</v>
      </c>
      <c r="AD15" s="13">
        <v>1</v>
      </c>
      <c r="AE15" s="13">
        <v>0</v>
      </c>
      <c r="AF15" s="15">
        <v>0</v>
      </c>
      <c r="AG15" s="14">
        <v>5</v>
      </c>
      <c r="AH15" s="13">
        <v>2</v>
      </c>
      <c r="AI15" s="13">
        <v>2</v>
      </c>
      <c r="AJ15" s="13">
        <v>3</v>
      </c>
      <c r="AK15" s="13">
        <v>0</v>
      </c>
      <c r="AL15" s="15">
        <v>2</v>
      </c>
      <c r="AM15" s="14">
        <v>7</v>
      </c>
      <c r="AN15" s="15">
        <v>0</v>
      </c>
    </row>
    <row r="16" spans="1:40" ht="15" customHeight="1" x14ac:dyDescent="0.3">
      <c r="A16" s="2" t="s">
        <v>329</v>
      </c>
      <c r="B16" s="9"/>
      <c r="C16" s="16">
        <v>0.2</v>
      </c>
      <c r="D16" s="17">
        <v>0.06</v>
      </c>
      <c r="E16" s="18">
        <v>0.28999999999999998</v>
      </c>
      <c r="F16" s="17">
        <v>0</v>
      </c>
      <c r="G16" s="16">
        <v>0.08</v>
      </c>
      <c r="H16" s="16">
        <v>0.24</v>
      </c>
      <c r="I16" s="16">
        <v>0.71</v>
      </c>
      <c r="J16" s="16">
        <v>0.34</v>
      </c>
      <c r="K16" s="16">
        <v>0</v>
      </c>
      <c r="L16" s="16">
        <v>0.06</v>
      </c>
      <c r="M16" s="16">
        <v>0.33</v>
      </c>
      <c r="N16" s="18">
        <v>0.21</v>
      </c>
      <c r="O16" s="17">
        <v>0.13</v>
      </c>
      <c r="P16" s="16">
        <v>0.13</v>
      </c>
      <c r="Q16" s="16">
        <v>0</v>
      </c>
      <c r="R16" s="16">
        <v>0</v>
      </c>
      <c r="S16" s="16">
        <v>0.56999999999999995</v>
      </c>
      <c r="T16" s="16">
        <v>0.61</v>
      </c>
      <c r="U16" s="16">
        <v>0</v>
      </c>
      <c r="V16" s="16">
        <v>0</v>
      </c>
      <c r="W16" s="16">
        <v>0</v>
      </c>
      <c r="X16" s="16">
        <v>0</v>
      </c>
      <c r="Y16" s="16">
        <v>1</v>
      </c>
      <c r="Z16" s="18">
        <v>0.15</v>
      </c>
      <c r="AA16" s="17">
        <v>0.28000000000000003</v>
      </c>
      <c r="AB16" s="16">
        <v>0.08</v>
      </c>
      <c r="AC16" s="16">
        <v>0</v>
      </c>
      <c r="AD16" s="16">
        <v>0.13</v>
      </c>
      <c r="AE16" s="16">
        <v>0</v>
      </c>
      <c r="AF16" s="18">
        <v>0</v>
      </c>
      <c r="AG16" s="17">
        <v>0.25</v>
      </c>
      <c r="AH16" s="16">
        <v>0.13</v>
      </c>
      <c r="AI16" s="16">
        <v>0.13</v>
      </c>
      <c r="AJ16" s="16">
        <v>0.52</v>
      </c>
      <c r="AK16" s="16">
        <v>0</v>
      </c>
      <c r="AL16" s="18">
        <v>0.19</v>
      </c>
      <c r="AM16" s="17">
        <v>0.2</v>
      </c>
      <c r="AN16" s="18">
        <v>0</v>
      </c>
    </row>
    <row r="17" spans="1:40" ht="15" customHeight="1" x14ac:dyDescent="0.3">
      <c r="A17" s="2" t="s">
        <v>329</v>
      </c>
      <c r="B17" s="9" t="s">
        <v>940</v>
      </c>
      <c r="C17" s="13">
        <v>3</v>
      </c>
      <c r="D17" s="14">
        <v>1</v>
      </c>
      <c r="E17" s="15">
        <v>2</v>
      </c>
      <c r="F17" s="14">
        <v>2</v>
      </c>
      <c r="G17" s="13">
        <v>0</v>
      </c>
      <c r="H17" s="13">
        <v>1</v>
      </c>
      <c r="I17" s="13">
        <v>0</v>
      </c>
      <c r="J17" s="13">
        <v>0</v>
      </c>
      <c r="K17" s="13">
        <v>0</v>
      </c>
      <c r="L17" s="13">
        <v>2</v>
      </c>
      <c r="M17" s="13">
        <v>1</v>
      </c>
      <c r="N17" s="15">
        <v>0</v>
      </c>
      <c r="O17" s="14">
        <v>0</v>
      </c>
      <c r="P17" s="13">
        <v>2</v>
      </c>
      <c r="Q17" s="13">
        <v>0</v>
      </c>
      <c r="R17" s="13">
        <v>0</v>
      </c>
      <c r="S17" s="13">
        <v>0</v>
      </c>
      <c r="T17" s="13">
        <v>1</v>
      </c>
      <c r="U17" s="13">
        <v>0</v>
      </c>
      <c r="V17" s="13">
        <v>0</v>
      </c>
      <c r="W17" s="13">
        <v>0</v>
      </c>
      <c r="X17" s="13">
        <v>0</v>
      </c>
      <c r="Y17" s="13">
        <v>0</v>
      </c>
      <c r="Z17" s="15">
        <v>0</v>
      </c>
      <c r="AA17" s="14">
        <v>2</v>
      </c>
      <c r="AB17" s="13">
        <v>1</v>
      </c>
      <c r="AC17" s="13">
        <v>0</v>
      </c>
      <c r="AD17" s="13">
        <v>1</v>
      </c>
      <c r="AE17" s="13">
        <v>0</v>
      </c>
      <c r="AF17" s="15">
        <v>0</v>
      </c>
      <c r="AG17" s="14">
        <v>1</v>
      </c>
      <c r="AH17" s="13">
        <v>2</v>
      </c>
      <c r="AI17" s="13">
        <v>1</v>
      </c>
      <c r="AJ17" s="13">
        <v>0</v>
      </c>
      <c r="AK17" s="13">
        <v>0</v>
      </c>
      <c r="AL17" s="15">
        <v>2</v>
      </c>
      <c r="AM17" s="14">
        <v>3</v>
      </c>
      <c r="AN17" s="15">
        <v>0</v>
      </c>
    </row>
    <row r="18" spans="1:40" ht="15" customHeight="1" x14ac:dyDescent="0.3">
      <c r="A18" s="2" t="s">
        <v>329</v>
      </c>
      <c r="B18" s="9"/>
      <c r="C18" s="16">
        <v>0.08</v>
      </c>
      <c r="D18" s="17">
        <v>7.0000000000000007E-2</v>
      </c>
      <c r="E18" s="18">
        <v>0.09</v>
      </c>
      <c r="F18" s="17">
        <v>0.41</v>
      </c>
      <c r="G18" s="16">
        <v>0</v>
      </c>
      <c r="H18" s="16">
        <v>0.08</v>
      </c>
      <c r="I18" s="16">
        <v>0</v>
      </c>
      <c r="J18" s="16">
        <v>0</v>
      </c>
      <c r="K18" s="16">
        <v>0</v>
      </c>
      <c r="L18" s="16">
        <v>0.13</v>
      </c>
      <c r="M18" s="16">
        <v>7.0000000000000007E-2</v>
      </c>
      <c r="N18" s="18">
        <v>0</v>
      </c>
      <c r="O18" s="17">
        <v>0</v>
      </c>
      <c r="P18" s="16">
        <v>0.28999999999999998</v>
      </c>
      <c r="Q18" s="16">
        <v>0</v>
      </c>
      <c r="R18" s="16">
        <v>0</v>
      </c>
      <c r="S18" s="16">
        <v>0</v>
      </c>
      <c r="T18" s="16">
        <v>0.22</v>
      </c>
      <c r="U18" s="16">
        <v>0</v>
      </c>
      <c r="V18" s="16">
        <v>0</v>
      </c>
      <c r="W18" s="16">
        <v>0</v>
      </c>
      <c r="X18" s="16">
        <v>0</v>
      </c>
      <c r="Y18" s="16">
        <v>0</v>
      </c>
      <c r="Z18" s="18">
        <v>0</v>
      </c>
      <c r="AA18" s="17">
        <v>0.1</v>
      </c>
      <c r="AB18" s="16">
        <v>7.0000000000000007E-2</v>
      </c>
      <c r="AC18" s="16">
        <v>0</v>
      </c>
      <c r="AD18" s="16">
        <v>0.12</v>
      </c>
      <c r="AE18" s="16">
        <v>0</v>
      </c>
      <c r="AF18" s="18">
        <v>0</v>
      </c>
      <c r="AG18" s="17">
        <v>0.05</v>
      </c>
      <c r="AH18" s="16">
        <v>0.13</v>
      </c>
      <c r="AI18" s="16">
        <v>7.0000000000000007E-2</v>
      </c>
      <c r="AJ18" s="16">
        <v>0</v>
      </c>
      <c r="AK18" s="16">
        <v>0</v>
      </c>
      <c r="AL18" s="18">
        <v>0.19</v>
      </c>
      <c r="AM18" s="17">
        <v>0.08</v>
      </c>
      <c r="AN18" s="18">
        <v>0</v>
      </c>
    </row>
    <row r="19" spans="1:40" ht="15" customHeight="1" x14ac:dyDescent="0.3">
      <c r="A19" s="2" t="s">
        <v>329</v>
      </c>
      <c r="B19" s="9" t="s">
        <v>950</v>
      </c>
      <c r="C19" s="13">
        <v>3</v>
      </c>
      <c r="D19" s="14">
        <v>1</v>
      </c>
      <c r="E19" s="15">
        <v>2</v>
      </c>
      <c r="F19" s="14">
        <v>0</v>
      </c>
      <c r="G19" s="13">
        <v>1</v>
      </c>
      <c r="H19" s="13">
        <v>1</v>
      </c>
      <c r="I19" s="13">
        <v>0</v>
      </c>
      <c r="J19" s="13">
        <v>0</v>
      </c>
      <c r="K19" s="13">
        <v>1</v>
      </c>
      <c r="L19" s="13">
        <v>1</v>
      </c>
      <c r="M19" s="13">
        <v>1</v>
      </c>
      <c r="N19" s="15">
        <v>1</v>
      </c>
      <c r="O19" s="14">
        <v>3</v>
      </c>
      <c r="P19" s="13">
        <v>0</v>
      </c>
      <c r="Q19" s="13">
        <v>0</v>
      </c>
      <c r="R19" s="13">
        <v>0</v>
      </c>
      <c r="S19" s="13">
        <v>0</v>
      </c>
      <c r="T19" s="13">
        <v>0</v>
      </c>
      <c r="U19" s="13">
        <v>1</v>
      </c>
      <c r="V19" s="13">
        <v>0</v>
      </c>
      <c r="W19" s="13">
        <v>0</v>
      </c>
      <c r="X19" s="13">
        <v>2</v>
      </c>
      <c r="Y19" s="13">
        <v>0</v>
      </c>
      <c r="Z19" s="15">
        <v>0</v>
      </c>
      <c r="AA19" s="14">
        <v>2</v>
      </c>
      <c r="AB19" s="13">
        <v>1</v>
      </c>
      <c r="AC19" s="13">
        <v>0</v>
      </c>
      <c r="AD19" s="13">
        <v>1</v>
      </c>
      <c r="AE19" s="13">
        <v>0</v>
      </c>
      <c r="AF19" s="15">
        <v>0</v>
      </c>
      <c r="AG19" s="14">
        <v>1</v>
      </c>
      <c r="AH19" s="13">
        <v>2</v>
      </c>
      <c r="AI19" s="13">
        <v>1</v>
      </c>
      <c r="AJ19" s="13">
        <v>0</v>
      </c>
      <c r="AK19" s="13">
        <v>0</v>
      </c>
      <c r="AL19" s="15">
        <v>2</v>
      </c>
      <c r="AM19" s="14">
        <v>3</v>
      </c>
      <c r="AN19" s="15">
        <v>0</v>
      </c>
    </row>
    <row r="20" spans="1:40" ht="15" customHeight="1" x14ac:dyDescent="0.3">
      <c r="A20" s="2" t="s">
        <v>329</v>
      </c>
      <c r="B20" s="9"/>
      <c r="C20" s="16">
        <v>0.08</v>
      </c>
      <c r="D20" s="17">
        <v>0.06</v>
      </c>
      <c r="E20" s="18">
        <v>0.09</v>
      </c>
      <c r="F20" s="17">
        <v>0</v>
      </c>
      <c r="G20" s="16">
        <v>0.08</v>
      </c>
      <c r="H20" s="16">
        <v>7.0000000000000007E-2</v>
      </c>
      <c r="I20" s="16">
        <v>0</v>
      </c>
      <c r="J20" s="16">
        <v>0</v>
      </c>
      <c r="K20" s="16">
        <v>0.52</v>
      </c>
      <c r="L20" s="16">
        <v>0.06</v>
      </c>
      <c r="M20" s="16">
        <v>0.06</v>
      </c>
      <c r="N20" s="18">
        <v>0.2</v>
      </c>
      <c r="O20" s="17">
        <v>0.12</v>
      </c>
      <c r="P20" s="16">
        <v>0</v>
      </c>
      <c r="Q20" s="16">
        <v>0</v>
      </c>
      <c r="R20" s="16">
        <v>0</v>
      </c>
      <c r="S20" s="16">
        <v>0</v>
      </c>
      <c r="T20" s="16">
        <v>0</v>
      </c>
      <c r="U20" s="16">
        <v>0.16</v>
      </c>
      <c r="V20" s="16">
        <v>0</v>
      </c>
      <c r="W20" s="16">
        <v>0</v>
      </c>
      <c r="X20" s="16">
        <v>0.51</v>
      </c>
      <c r="Y20" s="16">
        <v>0</v>
      </c>
      <c r="Z20" s="18">
        <v>0</v>
      </c>
      <c r="AA20" s="17">
        <v>0.09</v>
      </c>
      <c r="AB20" s="16">
        <v>0.06</v>
      </c>
      <c r="AC20" s="16">
        <v>0</v>
      </c>
      <c r="AD20" s="16">
        <v>0.1</v>
      </c>
      <c r="AE20" s="16">
        <v>0</v>
      </c>
      <c r="AF20" s="18">
        <v>0</v>
      </c>
      <c r="AG20" s="17">
        <v>0.05</v>
      </c>
      <c r="AH20" s="16">
        <v>0.12</v>
      </c>
      <c r="AI20" s="16">
        <v>7.0000000000000007E-2</v>
      </c>
      <c r="AJ20" s="16">
        <v>0</v>
      </c>
      <c r="AK20" s="16">
        <v>0</v>
      </c>
      <c r="AL20" s="18">
        <v>0.18</v>
      </c>
      <c r="AM20" s="17">
        <v>0.08</v>
      </c>
      <c r="AN20" s="18">
        <v>0</v>
      </c>
    </row>
    <row r="21" spans="1:40" ht="15" customHeight="1" x14ac:dyDescent="0.3">
      <c r="A21" s="2" t="s">
        <v>329</v>
      </c>
      <c r="B21" s="9" t="s">
        <v>774</v>
      </c>
      <c r="C21" s="13">
        <v>1</v>
      </c>
      <c r="D21" s="14">
        <v>0</v>
      </c>
      <c r="E21" s="15">
        <v>1</v>
      </c>
      <c r="F21" s="14">
        <v>0</v>
      </c>
      <c r="G21" s="13">
        <v>0</v>
      </c>
      <c r="H21" s="13">
        <v>1</v>
      </c>
      <c r="I21" s="13">
        <v>0</v>
      </c>
      <c r="J21" s="13">
        <v>0</v>
      </c>
      <c r="K21" s="13">
        <v>0</v>
      </c>
      <c r="L21" s="13">
        <v>0</v>
      </c>
      <c r="M21" s="13">
        <v>1</v>
      </c>
      <c r="N21" s="15">
        <v>0</v>
      </c>
      <c r="O21" s="14">
        <v>1</v>
      </c>
      <c r="P21" s="13">
        <v>0</v>
      </c>
      <c r="Q21" s="13">
        <v>0</v>
      </c>
      <c r="R21" s="13">
        <v>0</v>
      </c>
      <c r="S21" s="13">
        <v>0</v>
      </c>
      <c r="T21" s="13">
        <v>0</v>
      </c>
      <c r="U21" s="13">
        <v>1</v>
      </c>
      <c r="V21" s="13">
        <v>0</v>
      </c>
      <c r="W21" s="13">
        <v>0</v>
      </c>
      <c r="X21" s="13">
        <v>0</v>
      </c>
      <c r="Y21" s="13">
        <v>0</v>
      </c>
      <c r="Z21" s="15">
        <v>0</v>
      </c>
      <c r="AA21" s="14">
        <v>0</v>
      </c>
      <c r="AB21" s="13">
        <v>1</v>
      </c>
      <c r="AC21" s="13">
        <v>0</v>
      </c>
      <c r="AD21" s="13">
        <v>1</v>
      </c>
      <c r="AE21" s="13">
        <v>0</v>
      </c>
      <c r="AF21" s="15">
        <v>0</v>
      </c>
      <c r="AG21" s="14">
        <v>0</v>
      </c>
      <c r="AH21" s="13">
        <v>1</v>
      </c>
      <c r="AI21" s="13">
        <v>0</v>
      </c>
      <c r="AJ21" s="13">
        <v>0</v>
      </c>
      <c r="AK21" s="13">
        <v>1</v>
      </c>
      <c r="AL21" s="15">
        <v>0</v>
      </c>
      <c r="AM21" s="14">
        <v>1</v>
      </c>
      <c r="AN21" s="15">
        <v>0</v>
      </c>
    </row>
    <row r="22" spans="1:40" ht="15" customHeight="1" x14ac:dyDescent="0.3">
      <c r="A22" s="2" t="s">
        <v>329</v>
      </c>
      <c r="B22" s="9"/>
      <c r="C22" s="16">
        <v>0.03</v>
      </c>
      <c r="D22" s="17">
        <v>0</v>
      </c>
      <c r="E22" s="18">
        <v>0.05</v>
      </c>
      <c r="F22" s="17">
        <v>0</v>
      </c>
      <c r="G22" s="16">
        <v>0</v>
      </c>
      <c r="H22" s="16">
        <v>0.08</v>
      </c>
      <c r="I22" s="16">
        <v>0</v>
      </c>
      <c r="J22" s="16">
        <v>0</v>
      </c>
      <c r="K22" s="16">
        <v>0</v>
      </c>
      <c r="L22" s="16">
        <v>0</v>
      </c>
      <c r="M22" s="16">
        <v>0.06</v>
      </c>
      <c r="N22" s="18">
        <v>0</v>
      </c>
      <c r="O22" s="17">
        <v>0.04</v>
      </c>
      <c r="P22" s="16">
        <v>0</v>
      </c>
      <c r="Q22" s="16">
        <v>0</v>
      </c>
      <c r="R22" s="16">
        <v>0</v>
      </c>
      <c r="S22" s="16">
        <v>0</v>
      </c>
      <c r="T22" s="16">
        <v>0</v>
      </c>
      <c r="U22" s="16">
        <v>0.18</v>
      </c>
      <c r="V22" s="16">
        <v>0</v>
      </c>
      <c r="W22" s="16">
        <v>0</v>
      </c>
      <c r="X22" s="16">
        <v>0</v>
      </c>
      <c r="Y22" s="16">
        <v>0</v>
      </c>
      <c r="Z22" s="18">
        <v>0</v>
      </c>
      <c r="AA22" s="17">
        <v>0</v>
      </c>
      <c r="AB22" s="16">
        <v>0.06</v>
      </c>
      <c r="AC22" s="16">
        <v>0</v>
      </c>
      <c r="AD22" s="16">
        <v>0.11</v>
      </c>
      <c r="AE22" s="16">
        <v>0</v>
      </c>
      <c r="AF22" s="18">
        <v>0</v>
      </c>
      <c r="AG22" s="17">
        <v>0</v>
      </c>
      <c r="AH22" s="16">
        <v>0.06</v>
      </c>
      <c r="AI22" s="16">
        <v>0</v>
      </c>
      <c r="AJ22" s="16">
        <v>0</v>
      </c>
      <c r="AK22" s="16">
        <v>0.18</v>
      </c>
      <c r="AL22" s="18">
        <v>0</v>
      </c>
      <c r="AM22" s="17">
        <v>0.03</v>
      </c>
      <c r="AN22" s="18">
        <v>0</v>
      </c>
    </row>
    <row r="23" spans="1:40" ht="15" customHeight="1" x14ac:dyDescent="0.3">
      <c r="A23" s="2" t="s">
        <v>329</v>
      </c>
      <c r="B23" s="9" t="s">
        <v>960</v>
      </c>
      <c r="C23" s="13">
        <v>21</v>
      </c>
      <c r="D23" s="14">
        <v>11</v>
      </c>
      <c r="E23" s="15">
        <v>10</v>
      </c>
      <c r="F23" s="14">
        <v>3</v>
      </c>
      <c r="G23" s="13">
        <v>8</v>
      </c>
      <c r="H23" s="13">
        <v>6</v>
      </c>
      <c r="I23" s="13">
        <v>1</v>
      </c>
      <c r="J23" s="13">
        <v>2</v>
      </c>
      <c r="K23" s="13">
        <v>1</v>
      </c>
      <c r="L23" s="13">
        <v>11</v>
      </c>
      <c r="M23" s="13">
        <v>7</v>
      </c>
      <c r="N23" s="15">
        <v>3</v>
      </c>
      <c r="O23" s="14">
        <v>16</v>
      </c>
      <c r="P23" s="13">
        <v>4</v>
      </c>
      <c r="Q23" s="13">
        <v>2</v>
      </c>
      <c r="R23" s="13">
        <v>2</v>
      </c>
      <c r="S23" s="13">
        <v>1</v>
      </c>
      <c r="T23" s="13">
        <v>1</v>
      </c>
      <c r="U23" s="13">
        <v>3</v>
      </c>
      <c r="V23" s="13">
        <v>0</v>
      </c>
      <c r="W23" s="13">
        <v>0</v>
      </c>
      <c r="X23" s="13">
        <v>2</v>
      </c>
      <c r="Y23" s="13">
        <v>0</v>
      </c>
      <c r="Z23" s="15">
        <v>6</v>
      </c>
      <c r="AA23" s="14">
        <v>10</v>
      </c>
      <c r="AB23" s="13">
        <v>10</v>
      </c>
      <c r="AC23" s="13">
        <v>0</v>
      </c>
      <c r="AD23" s="13">
        <v>5</v>
      </c>
      <c r="AE23" s="13">
        <v>6</v>
      </c>
      <c r="AF23" s="15">
        <v>0</v>
      </c>
      <c r="AG23" s="14">
        <v>12</v>
      </c>
      <c r="AH23" s="13">
        <v>9</v>
      </c>
      <c r="AI23" s="13">
        <v>9</v>
      </c>
      <c r="AJ23" s="13">
        <v>3</v>
      </c>
      <c r="AK23" s="13">
        <v>4</v>
      </c>
      <c r="AL23" s="15">
        <v>4</v>
      </c>
      <c r="AM23" s="14">
        <v>21</v>
      </c>
      <c r="AN23" s="15">
        <v>0</v>
      </c>
    </row>
    <row r="24" spans="1:40" ht="15" customHeight="1" x14ac:dyDescent="0.3">
      <c r="A24" s="2" t="s">
        <v>329</v>
      </c>
      <c r="B24" s="9"/>
      <c r="C24" s="16">
        <v>0.61</v>
      </c>
      <c r="D24" s="17">
        <v>0.8</v>
      </c>
      <c r="E24" s="18">
        <v>0.49</v>
      </c>
      <c r="F24" s="17">
        <v>0.59</v>
      </c>
      <c r="G24" s="16">
        <v>0.83</v>
      </c>
      <c r="H24" s="16">
        <v>0.52</v>
      </c>
      <c r="I24" s="16">
        <v>0.28999999999999998</v>
      </c>
      <c r="J24" s="16">
        <v>0.66</v>
      </c>
      <c r="K24" s="16">
        <v>0.48</v>
      </c>
      <c r="L24" s="16">
        <v>0.76</v>
      </c>
      <c r="M24" s="16">
        <v>0.48</v>
      </c>
      <c r="N24" s="18">
        <v>0.59</v>
      </c>
      <c r="O24" s="17">
        <v>0.71</v>
      </c>
      <c r="P24" s="16">
        <v>0.57999999999999996</v>
      </c>
      <c r="Q24" s="16">
        <v>1</v>
      </c>
      <c r="R24" s="16">
        <v>1</v>
      </c>
      <c r="S24" s="16">
        <v>0.43</v>
      </c>
      <c r="T24" s="16">
        <v>0.17</v>
      </c>
      <c r="U24" s="16">
        <v>0.66</v>
      </c>
      <c r="V24" s="16">
        <v>0</v>
      </c>
      <c r="W24" s="16">
        <v>0</v>
      </c>
      <c r="X24" s="16">
        <v>0.49</v>
      </c>
      <c r="Y24" s="16">
        <v>0</v>
      </c>
      <c r="Z24" s="18">
        <v>0.85</v>
      </c>
      <c r="AA24" s="17">
        <v>0.53</v>
      </c>
      <c r="AB24" s="16">
        <v>0.73</v>
      </c>
      <c r="AC24" s="16">
        <v>0</v>
      </c>
      <c r="AD24" s="16">
        <v>0.54</v>
      </c>
      <c r="AE24" s="16">
        <v>1</v>
      </c>
      <c r="AF24" s="18">
        <v>0</v>
      </c>
      <c r="AG24" s="17">
        <v>0.65</v>
      </c>
      <c r="AH24" s="16">
        <v>0.56999999999999995</v>
      </c>
      <c r="AI24" s="16">
        <v>0.73</v>
      </c>
      <c r="AJ24" s="16">
        <v>0.48</v>
      </c>
      <c r="AK24" s="16">
        <v>0.82</v>
      </c>
      <c r="AL24" s="18">
        <v>0.44</v>
      </c>
      <c r="AM24" s="17">
        <v>0.61</v>
      </c>
      <c r="AN24" s="18">
        <v>0</v>
      </c>
    </row>
    <row r="25" spans="1:40" ht="15" customHeight="1" x14ac:dyDescent="0.3">
      <c r="A25" s="2" t="s">
        <v>329</v>
      </c>
      <c r="B25" s="9" t="s">
        <v>970</v>
      </c>
      <c r="C25" s="13">
        <v>6</v>
      </c>
      <c r="D25" s="14">
        <v>2</v>
      </c>
      <c r="E25" s="15">
        <v>4</v>
      </c>
      <c r="F25" s="14">
        <v>2</v>
      </c>
      <c r="G25" s="13">
        <v>1</v>
      </c>
      <c r="H25" s="13">
        <v>2</v>
      </c>
      <c r="I25" s="13">
        <v>0</v>
      </c>
      <c r="J25" s="13">
        <v>0</v>
      </c>
      <c r="K25" s="13">
        <v>1</v>
      </c>
      <c r="L25" s="13">
        <v>3</v>
      </c>
      <c r="M25" s="13">
        <v>2</v>
      </c>
      <c r="N25" s="15">
        <v>1</v>
      </c>
      <c r="O25" s="14">
        <v>3</v>
      </c>
      <c r="P25" s="13">
        <v>2</v>
      </c>
      <c r="Q25" s="13">
        <v>0</v>
      </c>
      <c r="R25" s="13">
        <v>0</v>
      </c>
      <c r="S25" s="13">
        <v>0</v>
      </c>
      <c r="T25" s="13">
        <v>1</v>
      </c>
      <c r="U25" s="13">
        <v>1</v>
      </c>
      <c r="V25" s="13">
        <v>0</v>
      </c>
      <c r="W25" s="13">
        <v>0</v>
      </c>
      <c r="X25" s="13">
        <v>2</v>
      </c>
      <c r="Y25" s="13">
        <v>0</v>
      </c>
      <c r="Z25" s="15">
        <v>0</v>
      </c>
      <c r="AA25" s="14">
        <v>4</v>
      </c>
      <c r="AB25" s="13">
        <v>2</v>
      </c>
      <c r="AC25" s="13">
        <v>0</v>
      </c>
      <c r="AD25" s="13">
        <v>2</v>
      </c>
      <c r="AE25" s="13">
        <v>0</v>
      </c>
      <c r="AF25" s="15">
        <v>0</v>
      </c>
      <c r="AG25" s="14">
        <v>2</v>
      </c>
      <c r="AH25" s="13">
        <v>4</v>
      </c>
      <c r="AI25" s="13">
        <v>2</v>
      </c>
      <c r="AJ25" s="13">
        <v>0</v>
      </c>
      <c r="AK25" s="13">
        <v>0</v>
      </c>
      <c r="AL25" s="15">
        <v>4</v>
      </c>
      <c r="AM25" s="14">
        <v>6</v>
      </c>
      <c r="AN25" s="15">
        <v>0</v>
      </c>
    </row>
    <row r="26" spans="1:40" ht="15" customHeight="1" x14ac:dyDescent="0.3">
      <c r="A26" s="2" t="s">
        <v>329</v>
      </c>
      <c r="B26" s="9"/>
      <c r="C26" s="25">
        <v>0.16</v>
      </c>
      <c r="D26" s="26">
        <v>0.14000000000000001</v>
      </c>
      <c r="E26" s="27">
        <v>0.18</v>
      </c>
      <c r="F26" s="26">
        <v>0.41</v>
      </c>
      <c r="G26" s="25">
        <v>0.08</v>
      </c>
      <c r="H26" s="25">
        <v>0.16</v>
      </c>
      <c r="I26" s="25">
        <v>0</v>
      </c>
      <c r="J26" s="25">
        <v>0</v>
      </c>
      <c r="K26" s="25">
        <v>0.52</v>
      </c>
      <c r="L26" s="25">
        <v>0.19</v>
      </c>
      <c r="M26" s="25">
        <v>0.13</v>
      </c>
      <c r="N26" s="27">
        <v>0.2</v>
      </c>
      <c r="O26" s="26">
        <v>0.12</v>
      </c>
      <c r="P26" s="25">
        <v>0.28999999999999998</v>
      </c>
      <c r="Q26" s="25">
        <v>0</v>
      </c>
      <c r="R26" s="25">
        <v>0</v>
      </c>
      <c r="S26" s="25">
        <v>0</v>
      </c>
      <c r="T26" s="25">
        <v>0.22</v>
      </c>
      <c r="U26" s="25">
        <v>0.16</v>
      </c>
      <c r="V26" s="25">
        <v>0</v>
      </c>
      <c r="W26" s="25">
        <v>0</v>
      </c>
      <c r="X26" s="25">
        <v>0.51</v>
      </c>
      <c r="Y26" s="25">
        <v>0</v>
      </c>
      <c r="Z26" s="27">
        <v>0</v>
      </c>
      <c r="AA26" s="26">
        <v>0.19</v>
      </c>
      <c r="AB26" s="25">
        <v>0.13</v>
      </c>
      <c r="AC26" s="25">
        <v>0</v>
      </c>
      <c r="AD26" s="25">
        <v>0.22</v>
      </c>
      <c r="AE26" s="25">
        <v>0</v>
      </c>
      <c r="AF26" s="27">
        <v>0</v>
      </c>
      <c r="AG26" s="26">
        <v>0.09</v>
      </c>
      <c r="AH26" s="25">
        <v>0.25</v>
      </c>
      <c r="AI26" s="25">
        <v>0.14000000000000001</v>
      </c>
      <c r="AJ26" s="25">
        <v>0</v>
      </c>
      <c r="AK26" s="25">
        <v>0</v>
      </c>
      <c r="AL26" s="27">
        <v>0.37</v>
      </c>
      <c r="AM26" s="26">
        <v>0.16</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9E00-000000000000}"/>
  </hyperlinks>
  <pageMargins left="0.7" right="0.7" top="0.75" bottom="0.75" header="0.3" footer="0.3"/>
  <headerFooter>
    <oddHeader>&amp;L&amp;"Aptos"&amp;12&amp;K000000 Classification: CONFIDENTIAL&amp;1#_x000D_</oddHeader>
  </headerFooter>
</worksheet>
</file>

<file path=xl/worksheets/sheet1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F00-000000000000}">
  <dimension ref="A1:AN31"/>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1584</v>
      </c>
    </row>
    <row r="4" spans="1:40" x14ac:dyDescent="0.3">
      <c r="A4" s="2" t="s">
        <v>329</v>
      </c>
      <c r="B4" s="2" t="s">
        <v>1585</v>
      </c>
    </row>
    <row r="5" spans="1:40" x14ac:dyDescent="0.3">
      <c r="A5" s="2" t="s">
        <v>329</v>
      </c>
      <c r="B5" s="2" t="s">
        <v>71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463</v>
      </c>
      <c r="F8" s="10" t="s">
        <v>462</v>
      </c>
      <c r="G8" s="12" t="s">
        <v>463</v>
      </c>
      <c r="H8" s="12" t="s">
        <v>464</v>
      </c>
      <c r="I8" s="12" t="s">
        <v>465</v>
      </c>
      <c r="J8" s="12" t="s">
        <v>466</v>
      </c>
      <c r="K8" s="12" t="s">
        <v>390</v>
      </c>
      <c r="L8" s="12" t="s">
        <v>467</v>
      </c>
      <c r="M8" s="12" t="s">
        <v>386</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221</v>
      </c>
      <c r="D9" s="14">
        <v>143</v>
      </c>
      <c r="E9" s="15">
        <v>77</v>
      </c>
      <c r="F9" s="14">
        <v>22</v>
      </c>
      <c r="G9" s="13">
        <v>69</v>
      </c>
      <c r="H9" s="13">
        <v>42</v>
      </c>
      <c r="I9" s="13">
        <v>46</v>
      </c>
      <c r="J9" s="13">
        <v>20</v>
      </c>
      <c r="K9" s="13">
        <v>22</v>
      </c>
      <c r="L9" s="13">
        <v>91</v>
      </c>
      <c r="M9" s="13">
        <v>88</v>
      </c>
      <c r="N9" s="15">
        <v>42</v>
      </c>
      <c r="O9" s="14">
        <v>145</v>
      </c>
      <c r="P9" s="13">
        <v>49</v>
      </c>
      <c r="Q9" s="13">
        <v>16</v>
      </c>
      <c r="R9" s="13">
        <v>4</v>
      </c>
      <c r="S9" s="13">
        <v>17</v>
      </c>
      <c r="T9" s="13">
        <v>27</v>
      </c>
      <c r="U9" s="13">
        <v>12</v>
      </c>
      <c r="V9" s="13">
        <v>0</v>
      </c>
      <c r="W9" s="13">
        <v>3</v>
      </c>
      <c r="X9" s="13">
        <v>15</v>
      </c>
      <c r="Y9" s="13">
        <v>23</v>
      </c>
      <c r="Z9" s="15">
        <v>55</v>
      </c>
      <c r="AA9" s="14">
        <v>171</v>
      </c>
      <c r="AB9" s="13">
        <v>50</v>
      </c>
      <c r="AC9" s="13">
        <v>8</v>
      </c>
      <c r="AD9" s="13">
        <v>19</v>
      </c>
      <c r="AE9" s="13">
        <v>21</v>
      </c>
      <c r="AF9" s="15">
        <v>2</v>
      </c>
      <c r="AG9" s="14">
        <v>141</v>
      </c>
      <c r="AH9" s="13">
        <v>80</v>
      </c>
      <c r="AI9" s="13">
        <v>81</v>
      </c>
      <c r="AJ9" s="13">
        <v>60</v>
      </c>
      <c r="AK9" s="13">
        <v>37</v>
      </c>
      <c r="AL9" s="15">
        <v>43</v>
      </c>
      <c r="AM9" s="14">
        <v>221</v>
      </c>
      <c r="AN9" s="15">
        <v>0</v>
      </c>
    </row>
    <row r="10" spans="1:40" ht="15" customHeight="1" x14ac:dyDescent="0.3">
      <c r="A10" s="2" t="s">
        <v>329</v>
      </c>
      <c r="B10" s="9" t="s">
        <v>338</v>
      </c>
      <c r="C10" s="13">
        <v>213</v>
      </c>
      <c r="D10" s="14">
        <v>138</v>
      </c>
      <c r="E10" s="15">
        <v>75</v>
      </c>
      <c r="F10" s="14">
        <v>20</v>
      </c>
      <c r="G10" s="13">
        <v>64</v>
      </c>
      <c r="H10" s="13">
        <v>40</v>
      </c>
      <c r="I10" s="13">
        <v>47</v>
      </c>
      <c r="J10" s="13">
        <v>19</v>
      </c>
      <c r="K10" s="13">
        <v>22</v>
      </c>
      <c r="L10" s="13">
        <v>84</v>
      </c>
      <c r="M10" s="13">
        <v>87</v>
      </c>
      <c r="N10" s="15">
        <v>42</v>
      </c>
      <c r="O10" s="14">
        <v>142</v>
      </c>
      <c r="P10" s="13">
        <v>47</v>
      </c>
      <c r="Q10" s="13">
        <v>14</v>
      </c>
      <c r="R10" s="13">
        <v>4</v>
      </c>
      <c r="S10" s="13">
        <v>17</v>
      </c>
      <c r="T10" s="13">
        <v>24</v>
      </c>
      <c r="U10" s="13">
        <v>11</v>
      </c>
      <c r="V10" s="13">
        <v>0</v>
      </c>
      <c r="W10" s="13">
        <v>2</v>
      </c>
      <c r="X10" s="13">
        <v>14</v>
      </c>
      <c r="Y10" s="13">
        <v>21</v>
      </c>
      <c r="Z10" s="15">
        <v>58</v>
      </c>
      <c r="AA10" s="14">
        <v>165</v>
      </c>
      <c r="AB10" s="13">
        <v>48</v>
      </c>
      <c r="AC10" s="13">
        <v>8</v>
      </c>
      <c r="AD10" s="13">
        <v>18</v>
      </c>
      <c r="AE10" s="13">
        <v>19</v>
      </c>
      <c r="AF10" s="15">
        <v>3</v>
      </c>
      <c r="AG10" s="14">
        <v>135</v>
      </c>
      <c r="AH10" s="13">
        <v>78</v>
      </c>
      <c r="AI10" s="13">
        <v>71</v>
      </c>
      <c r="AJ10" s="13">
        <v>64</v>
      </c>
      <c r="AK10" s="13">
        <v>38</v>
      </c>
      <c r="AL10" s="15">
        <v>40</v>
      </c>
      <c r="AM10" s="14">
        <v>213</v>
      </c>
      <c r="AN10" s="15">
        <v>0</v>
      </c>
    </row>
    <row r="11" spans="1:40" ht="15" customHeight="1" x14ac:dyDescent="0.3">
      <c r="A11" s="2" t="s">
        <v>329</v>
      </c>
      <c r="B11" s="9" t="s">
        <v>909</v>
      </c>
      <c r="C11" s="13">
        <v>55</v>
      </c>
      <c r="D11" s="14">
        <v>39</v>
      </c>
      <c r="E11" s="15">
        <v>16</v>
      </c>
      <c r="F11" s="14">
        <v>6</v>
      </c>
      <c r="G11" s="13">
        <v>15</v>
      </c>
      <c r="H11" s="13">
        <v>14</v>
      </c>
      <c r="I11" s="13">
        <v>12</v>
      </c>
      <c r="J11" s="13">
        <v>7</v>
      </c>
      <c r="K11" s="13">
        <v>2</v>
      </c>
      <c r="L11" s="13">
        <v>21</v>
      </c>
      <c r="M11" s="13">
        <v>26</v>
      </c>
      <c r="N11" s="15">
        <v>9</v>
      </c>
      <c r="O11" s="14">
        <v>39</v>
      </c>
      <c r="P11" s="13">
        <v>12</v>
      </c>
      <c r="Q11" s="13">
        <v>3</v>
      </c>
      <c r="R11" s="13">
        <v>0</v>
      </c>
      <c r="S11" s="13">
        <v>7</v>
      </c>
      <c r="T11" s="13">
        <v>4</v>
      </c>
      <c r="U11" s="13">
        <v>1</v>
      </c>
      <c r="V11" s="13">
        <v>0</v>
      </c>
      <c r="W11" s="13">
        <v>1</v>
      </c>
      <c r="X11" s="13">
        <v>5</v>
      </c>
      <c r="Y11" s="13">
        <v>5</v>
      </c>
      <c r="Z11" s="15">
        <v>18</v>
      </c>
      <c r="AA11" s="14">
        <v>43</v>
      </c>
      <c r="AB11" s="13">
        <v>12</v>
      </c>
      <c r="AC11" s="13">
        <v>3</v>
      </c>
      <c r="AD11" s="13">
        <v>4</v>
      </c>
      <c r="AE11" s="13">
        <v>5</v>
      </c>
      <c r="AF11" s="15">
        <v>0</v>
      </c>
      <c r="AG11" s="14">
        <v>32</v>
      </c>
      <c r="AH11" s="13">
        <v>24</v>
      </c>
      <c r="AI11" s="13">
        <v>18</v>
      </c>
      <c r="AJ11" s="13">
        <v>14</v>
      </c>
      <c r="AK11" s="13">
        <v>10</v>
      </c>
      <c r="AL11" s="15">
        <v>13</v>
      </c>
      <c r="AM11" s="14">
        <v>55</v>
      </c>
      <c r="AN11" s="15">
        <v>0</v>
      </c>
    </row>
    <row r="12" spans="1:40" ht="15" customHeight="1" x14ac:dyDescent="0.3">
      <c r="A12" s="2" t="s">
        <v>329</v>
      </c>
      <c r="B12" s="9"/>
      <c r="C12" s="16">
        <v>0.26</v>
      </c>
      <c r="D12" s="17">
        <v>0.28000000000000003</v>
      </c>
      <c r="E12" s="18">
        <v>0.21</v>
      </c>
      <c r="F12" s="17">
        <v>0.28999999999999998</v>
      </c>
      <c r="G12" s="16">
        <v>0.23</v>
      </c>
      <c r="H12" s="16">
        <v>0.35</v>
      </c>
      <c r="I12" s="16">
        <v>0.25</v>
      </c>
      <c r="J12" s="16">
        <v>0.37</v>
      </c>
      <c r="K12" s="16">
        <v>7.0000000000000007E-2</v>
      </c>
      <c r="L12" s="16">
        <v>0.24</v>
      </c>
      <c r="M12" s="16">
        <v>0.3</v>
      </c>
      <c r="N12" s="18">
        <v>0.21</v>
      </c>
      <c r="O12" s="17">
        <v>0.28000000000000003</v>
      </c>
      <c r="P12" s="16">
        <v>0.25</v>
      </c>
      <c r="Q12" s="16">
        <v>0.17</v>
      </c>
      <c r="R12" s="16">
        <v>0</v>
      </c>
      <c r="S12" s="16">
        <v>0.41</v>
      </c>
      <c r="T12" s="16">
        <v>0.18</v>
      </c>
      <c r="U12" s="16">
        <v>7.0000000000000007E-2</v>
      </c>
      <c r="V12" s="16">
        <v>0</v>
      </c>
      <c r="W12" s="16">
        <v>0.33</v>
      </c>
      <c r="X12" s="16">
        <v>0.35</v>
      </c>
      <c r="Y12" s="16">
        <v>0.25</v>
      </c>
      <c r="Z12" s="18">
        <v>0.31</v>
      </c>
      <c r="AA12" s="17">
        <v>0.26</v>
      </c>
      <c r="AB12" s="16">
        <v>0.25</v>
      </c>
      <c r="AC12" s="16">
        <v>0.34</v>
      </c>
      <c r="AD12" s="16">
        <v>0.21</v>
      </c>
      <c r="AE12" s="16">
        <v>0.28999999999999998</v>
      </c>
      <c r="AF12" s="18">
        <v>0</v>
      </c>
      <c r="AG12" s="17">
        <v>0.23</v>
      </c>
      <c r="AH12" s="16">
        <v>0.3</v>
      </c>
      <c r="AI12" s="16">
        <v>0.25</v>
      </c>
      <c r="AJ12" s="16">
        <v>0.22</v>
      </c>
      <c r="AK12" s="16">
        <v>0.27</v>
      </c>
      <c r="AL12" s="18">
        <v>0.33</v>
      </c>
      <c r="AM12" s="17">
        <v>0.26</v>
      </c>
      <c r="AN12" s="18">
        <v>0</v>
      </c>
    </row>
    <row r="13" spans="1:40" ht="15" customHeight="1" x14ac:dyDescent="0.3">
      <c r="A13" s="2" t="s">
        <v>329</v>
      </c>
      <c r="B13" s="9" t="s">
        <v>922</v>
      </c>
      <c r="C13" s="13">
        <v>84</v>
      </c>
      <c r="D13" s="14">
        <v>53</v>
      </c>
      <c r="E13" s="15">
        <v>31</v>
      </c>
      <c r="F13" s="14">
        <v>5</v>
      </c>
      <c r="G13" s="13">
        <v>29</v>
      </c>
      <c r="H13" s="13">
        <v>12</v>
      </c>
      <c r="I13" s="13">
        <v>20</v>
      </c>
      <c r="J13" s="13">
        <v>7</v>
      </c>
      <c r="K13" s="13">
        <v>11</v>
      </c>
      <c r="L13" s="13">
        <v>34</v>
      </c>
      <c r="M13" s="13">
        <v>32</v>
      </c>
      <c r="N13" s="15">
        <v>18</v>
      </c>
      <c r="O13" s="14">
        <v>56</v>
      </c>
      <c r="P13" s="13">
        <v>15</v>
      </c>
      <c r="Q13" s="13">
        <v>6</v>
      </c>
      <c r="R13" s="13">
        <v>2</v>
      </c>
      <c r="S13" s="13">
        <v>6</v>
      </c>
      <c r="T13" s="13">
        <v>12</v>
      </c>
      <c r="U13" s="13">
        <v>6</v>
      </c>
      <c r="V13" s="13">
        <v>0</v>
      </c>
      <c r="W13" s="13">
        <v>0</v>
      </c>
      <c r="X13" s="13">
        <v>2</v>
      </c>
      <c r="Y13" s="13">
        <v>10</v>
      </c>
      <c r="Z13" s="15">
        <v>25</v>
      </c>
      <c r="AA13" s="14">
        <v>61</v>
      </c>
      <c r="AB13" s="13">
        <v>23</v>
      </c>
      <c r="AC13" s="13">
        <v>3</v>
      </c>
      <c r="AD13" s="13">
        <v>9</v>
      </c>
      <c r="AE13" s="13">
        <v>7</v>
      </c>
      <c r="AF13" s="15">
        <v>3</v>
      </c>
      <c r="AG13" s="14">
        <v>52</v>
      </c>
      <c r="AH13" s="13">
        <v>32</v>
      </c>
      <c r="AI13" s="13">
        <v>24</v>
      </c>
      <c r="AJ13" s="13">
        <v>29</v>
      </c>
      <c r="AK13" s="13">
        <v>15</v>
      </c>
      <c r="AL13" s="15">
        <v>16</v>
      </c>
      <c r="AM13" s="14">
        <v>84</v>
      </c>
      <c r="AN13" s="15">
        <v>0</v>
      </c>
    </row>
    <row r="14" spans="1:40" ht="15" customHeight="1" x14ac:dyDescent="0.3">
      <c r="A14" s="2" t="s">
        <v>329</v>
      </c>
      <c r="B14" s="9"/>
      <c r="C14" s="16">
        <v>0.39</v>
      </c>
      <c r="D14" s="17">
        <v>0.38</v>
      </c>
      <c r="E14" s="18">
        <v>0.41</v>
      </c>
      <c r="F14" s="17">
        <v>0.27</v>
      </c>
      <c r="G14" s="16">
        <v>0.45</v>
      </c>
      <c r="H14" s="16">
        <v>0.3</v>
      </c>
      <c r="I14" s="16">
        <v>0.42</v>
      </c>
      <c r="J14" s="16">
        <v>0.34</v>
      </c>
      <c r="K14" s="16">
        <v>0.51</v>
      </c>
      <c r="L14" s="16">
        <v>0.41</v>
      </c>
      <c r="M14" s="16">
        <v>0.36</v>
      </c>
      <c r="N14" s="18">
        <v>0.43</v>
      </c>
      <c r="O14" s="17">
        <v>0.4</v>
      </c>
      <c r="P14" s="16">
        <v>0.33</v>
      </c>
      <c r="Q14" s="16">
        <v>0.44</v>
      </c>
      <c r="R14" s="16">
        <v>0.5</v>
      </c>
      <c r="S14" s="16">
        <v>0.36</v>
      </c>
      <c r="T14" s="16">
        <v>0.5</v>
      </c>
      <c r="U14" s="16">
        <v>0.52</v>
      </c>
      <c r="V14" s="16">
        <v>0</v>
      </c>
      <c r="W14" s="16">
        <v>0</v>
      </c>
      <c r="X14" s="16">
        <v>0.15</v>
      </c>
      <c r="Y14" s="16">
        <v>0.47</v>
      </c>
      <c r="Z14" s="18">
        <v>0.42</v>
      </c>
      <c r="AA14" s="17">
        <v>0.37</v>
      </c>
      <c r="AB14" s="16">
        <v>0.48</v>
      </c>
      <c r="AC14" s="16">
        <v>0.45</v>
      </c>
      <c r="AD14" s="16">
        <v>0.48</v>
      </c>
      <c r="AE14" s="16">
        <v>0.38</v>
      </c>
      <c r="AF14" s="18">
        <v>1</v>
      </c>
      <c r="AG14" s="17">
        <v>0.39</v>
      </c>
      <c r="AH14" s="16">
        <v>0.41</v>
      </c>
      <c r="AI14" s="16">
        <v>0.33</v>
      </c>
      <c r="AJ14" s="16">
        <v>0.45</v>
      </c>
      <c r="AK14" s="16">
        <v>0.4</v>
      </c>
      <c r="AL14" s="18">
        <v>0.41</v>
      </c>
      <c r="AM14" s="17">
        <v>0.39</v>
      </c>
      <c r="AN14" s="18">
        <v>0</v>
      </c>
    </row>
    <row r="15" spans="1:40" ht="15" customHeight="1" x14ac:dyDescent="0.3">
      <c r="A15" s="2" t="s">
        <v>329</v>
      </c>
      <c r="B15" s="9" t="s">
        <v>930</v>
      </c>
      <c r="C15" s="13">
        <v>45</v>
      </c>
      <c r="D15" s="14">
        <v>29</v>
      </c>
      <c r="E15" s="15">
        <v>16</v>
      </c>
      <c r="F15" s="14">
        <v>3</v>
      </c>
      <c r="G15" s="13">
        <v>14</v>
      </c>
      <c r="H15" s="13">
        <v>11</v>
      </c>
      <c r="I15" s="13">
        <v>9</v>
      </c>
      <c r="J15" s="13">
        <v>2</v>
      </c>
      <c r="K15" s="13">
        <v>6</v>
      </c>
      <c r="L15" s="13">
        <v>17</v>
      </c>
      <c r="M15" s="13">
        <v>20</v>
      </c>
      <c r="N15" s="15">
        <v>8</v>
      </c>
      <c r="O15" s="14">
        <v>27</v>
      </c>
      <c r="P15" s="13">
        <v>13</v>
      </c>
      <c r="Q15" s="13">
        <v>4</v>
      </c>
      <c r="R15" s="13">
        <v>2</v>
      </c>
      <c r="S15" s="13">
        <v>1</v>
      </c>
      <c r="T15" s="13">
        <v>5</v>
      </c>
      <c r="U15" s="13">
        <v>2</v>
      </c>
      <c r="V15" s="13">
        <v>0</v>
      </c>
      <c r="W15" s="13">
        <v>1</v>
      </c>
      <c r="X15" s="13">
        <v>5</v>
      </c>
      <c r="Y15" s="13">
        <v>4</v>
      </c>
      <c r="Z15" s="15">
        <v>8</v>
      </c>
      <c r="AA15" s="14">
        <v>37</v>
      </c>
      <c r="AB15" s="13">
        <v>8</v>
      </c>
      <c r="AC15" s="13">
        <v>2</v>
      </c>
      <c r="AD15" s="13">
        <v>3</v>
      </c>
      <c r="AE15" s="13">
        <v>3</v>
      </c>
      <c r="AF15" s="15">
        <v>0</v>
      </c>
      <c r="AG15" s="14">
        <v>32</v>
      </c>
      <c r="AH15" s="13">
        <v>13</v>
      </c>
      <c r="AI15" s="13">
        <v>19</v>
      </c>
      <c r="AJ15" s="13">
        <v>13</v>
      </c>
      <c r="AK15" s="13">
        <v>8</v>
      </c>
      <c r="AL15" s="15">
        <v>5</v>
      </c>
      <c r="AM15" s="14">
        <v>45</v>
      </c>
      <c r="AN15" s="15">
        <v>0</v>
      </c>
    </row>
    <row r="16" spans="1:40" ht="15" customHeight="1" x14ac:dyDescent="0.3">
      <c r="A16" s="2" t="s">
        <v>329</v>
      </c>
      <c r="B16" s="9"/>
      <c r="C16" s="16">
        <v>0.21</v>
      </c>
      <c r="D16" s="17">
        <v>0.21</v>
      </c>
      <c r="E16" s="18">
        <v>0.21</v>
      </c>
      <c r="F16" s="17">
        <v>0.17</v>
      </c>
      <c r="G16" s="16">
        <v>0.21</v>
      </c>
      <c r="H16" s="16">
        <v>0.27</v>
      </c>
      <c r="I16" s="16">
        <v>0.2</v>
      </c>
      <c r="J16" s="16">
        <v>0.08</v>
      </c>
      <c r="K16" s="16">
        <v>0.27</v>
      </c>
      <c r="L16" s="16">
        <v>0.2</v>
      </c>
      <c r="M16" s="16">
        <v>0.23</v>
      </c>
      <c r="N16" s="18">
        <v>0.18</v>
      </c>
      <c r="O16" s="17">
        <v>0.19</v>
      </c>
      <c r="P16" s="16">
        <v>0.28000000000000003</v>
      </c>
      <c r="Q16" s="16">
        <v>0.31</v>
      </c>
      <c r="R16" s="16">
        <v>0.5</v>
      </c>
      <c r="S16" s="16">
        <v>7.0000000000000007E-2</v>
      </c>
      <c r="T16" s="16">
        <v>0.2</v>
      </c>
      <c r="U16" s="16">
        <v>0.19</v>
      </c>
      <c r="V16" s="16">
        <v>0</v>
      </c>
      <c r="W16" s="16">
        <v>0.35</v>
      </c>
      <c r="X16" s="16">
        <v>0.33</v>
      </c>
      <c r="Y16" s="16">
        <v>0.2</v>
      </c>
      <c r="Z16" s="18">
        <v>0.13</v>
      </c>
      <c r="AA16" s="17">
        <v>0.23</v>
      </c>
      <c r="AB16" s="16">
        <v>0.16</v>
      </c>
      <c r="AC16" s="16">
        <v>0.21</v>
      </c>
      <c r="AD16" s="16">
        <v>0.16</v>
      </c>
      <c r="AE16" s="16">
        <v>0.18</v>
      </c>
      <c r="AF16" s="18">
        <v>0</v>
      </c>
      <c r="AG16" s="17">
        <v>0.24</v>
      </c>
      <c r="AH16" s="16">
        <v>0.16</v>
      </c>
      <c r="AI16" s="16">
        <v>0.27</v>
      </c>
      <c r="AJ16" s="16">
        <v>0.21</v>
      </c>
      <c r="AK16" s="16">
        <v>0.21</v>
      </c>
      <c r="AL16" s="18">
        <v>0.12</v>
      </c>
      <c r="AM16" s="17">
        <v>0.21</v>
      </c>
      <c r="AN16" s="18">
        <v>0</v>
      </c>
    </row>
    <row r="17" spans="1:40" ht="15" customHeight="1" x14ac:dyDescent="0.3">
      <c r="A17" s="2" t="s">
        <v>329</v>
      </c>
      <c r="B17" s="9" t="s">
        <v>940</v>
      </c>
      <c r="C17" s="13">
        <v>24</v>
      </c>
      <c r="D17" s="14">
        <v>16</v>
      </c>
      <c r="E17" s="15">
        <v>8</v>
      </c>
      <c r="F17" s="14">
        <v>5</v>
      </c>
      <c r="G17" s="13">
        <v>5</v>
      </c>
      <c r="H17" s="13">
        <v>3</v>
      </c>
      <c r="I17" s="13">
        <v>4</v>
      </c>
      <c r="J17" s="13">
        <v>3</v>
      </c>
      <c r="K17" s="13">
        <v>3</v>
      </c>
      <c r="L17" s="13">
        <v>10</v>
      </c>
      <c r="M17" s="13">
        <v>7</v>
      </c>
      <c r="N17" s="15">
        <v>6</v>
      </c>
      <c r="O17" s="14">
        <v>16</v>
      </c>
      <c r="P17" s="13">
        <v>7</v>
      </c>
      <c r="Q17" s="13">
        <v>1</v>
      </c>
      <c r="R17" s="13">
        <v>0</v>
      </c>
      <c r="S17" s="13">
        <v>3</v>
      </c>
      <c r="T17" s="13">
        <v>1</v>
      </c>
      <c r="U17" s="13">
        <v>2</v>
      </c>
      <c r="V17" s="13">
        <v>0</v>
      </c>
      <c r="W17" s="13">
        <v>1</v>
      </c>
      <c r="X17" s="13">
        <v>2</v>
      </c>
      <c r="Y17" s="13">
        <v>2</v>
      </c>
      <c r="Z17" s="15">
        <v>6</v>
      </c>
      <c r="AA17" s="14">
        <v>19</v>
      </c>
      <c r="AB17" s="13">
        <v>5</v>
      </c>
      <c r="AC17" s="13">
        <v>0</v>
      </c>
      <c r="AD17" s="13">
        <v>2</v>
      </c>
      <c r="AE17" s="13">
        <v>3</v>
      </c>
      <c r="AF17" s="15">
        <v>0</v>
      </c>
      <c r="AG17" s="14">
        <v>16</v>
      </c>
      <c r="AH17" s="13">
        <v>8</v>
      </c>
      <c r="AI17" s="13">
        <v>10</v>
      </c>
      <c r="AJ17" s="13">
        <v>6</v>
      </c>
      <c r="AK17" s="13">
        <v>4</v>
      </c>
      <c r="AL17" s="15">
        <v>4</v>
      </c>
      <c r="AM17" s="14">
        <v>24</v>
      </c>
      <c r="AN17" s="15">
        <v>0</v>
      </c>
    </row>
    <row r="18" spans="1:40" ht="15" customHeight="1" x14ac:dyDescent="0.3">
      <c r="A18" s="2" t="s">
        <v>329</v>
      </c>
      <c r="B18" s="9"/>
      <c r="C18" s="16">
        <v>0.11</v>
      </c>
      <c r="D18" s="17">
        <v>0.12</v>
      </c>
      <c r="E18" s="18">
        <v>0.1</v>
      </c>
      <c r="F18" s="17">
        <v>0.27</v>
      </c>
      <c r="G18" s="16">
        <v>0.08</v>
      </c>
      <c r="H18" s="16">
        <v>7.0000000000000007E-2</v>
      </c>
      <c r="I18" s="16">
        <v>0.09</v>
      </c>
      <c r="J18" s="16">
        <v>0.16</v>
      </c>
      <c r="K18" s="16">
        <v>0.15</v>
      </c>
      <c r="L18" s="16">
        <v>0.12</v>
      </c>
      <c r="M18" s="16">
        <v>0.08</v>
      </c>
      <c r="N18" s="18">
        <v>0.15</v>
      </c>
      <c r="O18" s="17">
        <v>0.12</v>
      </c>
      <c r="P18" s="16">
        <v>0.14000000000000001</v>
      </c>
      <c r="Q18" s="16">
        <v>0.08</v>
      </c>
      <c r="R18" s="16">
        <v>0</v>
      </c>
      <c r="S18" s="16">
        <v>0.17</v>
      </c>
      <c r="T18" s="16">
        <v>0.04</v>
      </c>
      <c r="U18" s="16">
        <v>0.15</v>
      </c>
      <c r="V18" s="16">
        <v>0</v>
      </c>
      <c r="W18" s="16">
        <v>0.32</v>
      </c>
      <c r="X18" s="16">
        <v>0.12</v>
      </c>
      <c r="Y18" s="16">
        <v>0.09</v>
      </c>
      <c r="Z18" s="18">
        <v>0.11</v>
      </c>
      <c r="AA18" s="17">
        <v>0.12</v>
      </c>
      <c r="AB18" s="16">
        <v>0.1</v>
      </c>
      <c r="AC18" s="16">
        <v>0</v>
      </c>
      <c r="AD18" s="16">
        <v>0.11</v>
      </c>
      <c r="AE18" s="16">
        <v>0.14000000000000001</v>
      </c>
      <c r="AF18" s="18">
        <v>0</v>
      </c>
      <c r="AG18" s="17">
        <v>0.12</v>
      </c>
      <c r="AH18" s="16">
        <v>0.1</v>
      </c>
      <c r="AI18" s="16">
        <v>0.14000000000000001</v>
      </c>
      <c r="AJ18" s="16">
        <v>0.1</v>
      </c>
      <c r="AK18" s="16">
        <v>0.11</v>
      </c>
      <c r="AL18" s="18">
        <v>0.09</v>
      </c>
      <c r="AM18" s="17">
        <v>0.11</v>
      </c>
      <c r="AN18" s="18">
        <v>0</v>
      </c>
    </row>
    <row r="19" spans="1:40" ht="15" customHeight="1" x14ac:dyDescent="0.3">
      <c r="A19" s="2" t="s">
        <v>329</v>
      </c>
      <c r="B19" s="9" t="s">
        <v>950</v>
      </c>
      <c r="C19" s="13">
        <v>4</v>
      </c>
      <c r="D19" s="14">
        <v>0</v>
      </c>
      <c r="E19" s="15">
        <v>4</v>
      </c>
      <c r="F19" s="14">
        <v>0</v>
      </c>
      <c r="G19" s="13">
        <v>2</v>
      </c>
      <c r="H19" s="13">
        <v>0</v>
      </c>
      <c r="I19" s="13">
        <v>2</v>
      </c>
      <c r="J19" s="13">
        <v>0</v>
      </c>
      <c r="K19" s="13">
        <v>0</v>
      </c>
      <c r="L19" s="13">
        <v>2</v>
      </c>
      <c r="M19" s="13">
        <v>2</v>
      </c>
      <c r="N19" s="15">
        <v>0</v>
      </c>
      <c r="O19" s="14">
        <v>2</v>
      </c>
      <c r="P19" s="13">
        <v>0</v>
      </c>
      <c r="Q19" s="13">
        <v>0</v>
      </c>
      <c r="R19" s="13">
        <v>0</v>
      </c>
      <c r="S19" s="13">
        <v>0</v>
      </c>
      <c r="T19" s="13">
        <v>2</v>
      </c>
      <c r="U19" s="13">
        <v>1</v>
      </c>
      <c r="V19" s="13">
        <v>0</v>
      </c>
      <c r="W19" s="13">
        <v>0</v>
      </c>
      <c r="X19" s="13">
        <v>0</v>
      </c>
      <c r="Y19" s="13">
        <v>0</v>
      </c>
      <c r="Z19" s="15">
        <v>1</v>
      </c>
      <c r="AA19" s="14">
        <v>3</v>
      </c>
      <c r="AB19" s="13">
        <v>1</v>
      </c>
      <c r="AC19" s="13">
        <v>0</v>
      </c>
      <c r="AD19" s="13">
        <v>1</v>
      </c>
      <c r="AE19" s="13">
        <v>0</v>
      </c>
      <c r="AF19" s="15">
        <v>0</v>
      </c>
      <c r="AG19" s="14">
        <v>2</v>
      </c>
      <c r="AH19" s="13">
        <v>2</v>
      </c>
      <c r="AI19" s="13">
        <v>0</v>
      </c>
      <c r="AJ19" s="13">
        <v>2</v>
      </c>
      <c r="AK19" s="13">
        <v>0</v>
      </c>
      <c r="AL19" s="15">
        <v>2</v>
      </c>
      <c r="AM19" s="14">
        <v>4</v>
      </c>
      <c r="AN19" s="15">
        <v>0</v>
      </c>
    </row>
    <row r="20" spans="1:40" ht="15" customHeight="1" x14ac:dyDescent="0.3">
      <c r="A20" s="2" t="s">
        <v>329</v>
      </c>
      <c r="B20" s="9"/>
      <c r="C20" s="16">
        <v>0.02</v>
      </c>
      <c r="D20" s="19">
        <v>0</v>
      </c>
      <c r="E20" s="21">
        <v>0.05</v>
      </c>
      <c r="F20" s="17">
        <v>0</v>
      </c>
      <c r="G20" s="16">
        <v>0.03</v>
      </c>
      <c r="H20" s="16">
        <v>0</v>
      </c>
      <c r="I20" s="16">
        <v>0.05</v>
      </c>
      <c r="J20" s="16">
        <v>0</v>
      </c>
      <c r="K20" s="16">
        <v>0</v>
      </c>
      <c r="L20" s="16">
        <v>0.02</v>
      </c>
      <c r="M20" s="16">
        <v>0.03</v>
      </c>
      <c r="N20" s="18">
        <v>0</v>
      </c>
      <c r="O20" s="17">
        <v>0.01</v>
      </c>
      <c r="P20" s="16">
        <v>0</v>
      </c>
      <c r="Q20" s="16">
        <v>0</v>
      </c>
      <c r="R20" s="16">
        <v>0</v>
      </c>
      <c r="S20" s="16">
        <v>0</v>
      </c>
      <c r="T20" s="16">
        <v>0.08</v>
      </c>
      <c r="U20" s="16">
        <v>0.08</v>
      </c>
      <c r="V20" s="16">
        <v>0</v>
      </c>
      <c r="W20" s="16">
        <v>0</v>
      </c>
      <c r="X20" s="16">
        <v>0</v>
      </c>
      <c r="Y20" s="16">
        <v>0</v>
      </c>
      <c r="Z20" s="18">
        <v>0.02</v>
      </c>
      <c r="AA20" s="17">
        <v>0.02</v>
      </c>
      <c r="AB20" s="16">
        <v>0.02</v>
      </c>
      <c r="AC20" s="16">
        <v>0</v>
      </c>
      <c r="AD20" s="16">
        <v>0.05</v>
      </c>
      <c r="AE20" s="16">
        <v>0</v>
      </c>
      <c r="AF20" s="18">
        <v>0</v>
      </c>
      <c r="AG20" s="17">
        <v>0.02</v>
      </c>
      <c r="AH20" s="16">
        <v>0.02</v>
      </c>
      <c r="AI20" s="16">
        <v>0</v>
      </c>
      <c r="AJ20" s="16">
        <v>0.03</v>
      </c>
      <c r="AK20" s="16">
        <v>0</v>
      </c>
      <c r="AL20" s="18">
        <v>0.05</v>
      </c>
      <c r="AM20" s="17">
        <v>0.02</v>
      </c>
      <c r="AN20" s="18">
        <v>0</v>
      </c>
    </row>
    <row r="21" spans="1:40" ht="15" customHeight="1" x14ac:dyDescent="0.3">
      <c r="A21" s="2" t="s">
        <v>329</v>
      </c>
      <c r="B21" s="9"/>
      <c r="D21" s="22"/>
      <c r="E21" s="11" t="s">
        <v>377</v>
      </c>
      <c r="F21" s="22"/>
      <c r="N21" s="9"/>
      <c r="O21" s="22"/>
      <c r="Z21" s="9"/>
      <c r="AA21" s="22"/>
      <c r="AF21" s="9"/>
      <c r="AG21" s="22"/>
      <c r="AL21" s="9"/>
      <c r="AM21" s="22"/>
      <c r="AN21" s="9"/>
    </row>
    <row r="22" spans="1:40" ht="15" customHeight="1" x14ac:dyDescent="0.3">
      <c r="A22" s="2" t="s">
        <v>329</v>
      </c>
      <c r="B22" s="9" t="s">
        <v>774</v>
      </c>
      <c r="C22" s="13">
        <v>1</v>
      </c>
      <c r="D22" s="14">
        <v>1</v>
      </c>
      <c r="E22" s="15">
        <v>0</v>
      </c>
      <c r="F22" s="14">
        <v>0</v>
      </c>
      <c r="G22" s="13">
        <v>0</v>
      </c>
      <c r="H22" s="13">
        <v>0</v>
      </c>
      <c r="I22" s="13">
        <v>0</v>
      </c>
      <c r="J22" s="13">
        <v>1</v>
      </c>
      <c r="K22" s="13">
        <v>0</v>
      </c>
      <c r="L22" s="13">
        <v>0</v>
      </c>
      <c r="M22" s="13">
        <v>0</v>
      </c>
      <c r="N22" s="15">
        <v>1</v>
      </c>
      <c r="O22" s="14">
        <v>1</v>
      </c>
      <c r="P22" s="13">
        <v>0</v>
      </c>
      <c r="Q22" s="13">
        <v>0</v>
      </c>
      <c r="R22" s="13">
        <v>0</v>
      </c>
      <c r="S22" s="13">
        <v>0</v>
      </c>
      <c r="T22" s="13">
        <v>0</v>
      </c>
      <c r="U22" s="13">
        <v>0</v>
      </c>
      <c r="V22" s="13">
        <v>0</v>
      </c>
      <c r="W22" s="13">
        <v>0</v>
      </c>
      <c r="X22" s="13">
        <v>1</v>
      </c>
      <c r="Y22" s="13">
        <v>0</v>
      </c>
      <c r="Z22" s="15">
        <v>0</v>
      </c>
      <c r="AA22" s="14">
        <v>1</v>
      </c>
      <c r="AB22" s="13">
        <v>0</v>
      </c>
      <c r="AC22" s="13">
        <v>0</v>
      </c>
      <c r="AD22" s="13">
        <v>0</v>
      </c>
      <c r="AE22" s="13">
        <v>0</v>
      </c>
      <c r="AF22" s="15">
        <v>0</v>
      </c>
      <c r="AG22" s="14">
        <v>1</v>
      </c>
      <c r="AH22" s="13">
        <v>0</v>
      </c>
      <c r="AI22" s="13">
        <v>1</v>
      </c>
      <c r="AJ22" s="13">
        <v>0</v>
      </c>
      <c r="AK22" s="13">
        <v>0</v>
      </c>
      <c r="AL22" s="15">
        <v>0</v>
      </c>
      <c r="AM22" s="14">
        <v>1</v>
      </c>
      <c r="AN22" s="15">
        <v>0</v>
      </c>
    </row>
    <row r="23" spans="1:40" ht="15" customHeight="1" x14ac:dyDescent="0.3">
      <c r="A23" s="2" t="s">
        <v>329</v>
      </c>
      <c r="B23" s="9"/>
      <c r="C23" s="3" t="s">
        <v>422</v>
      </c>
      <c r="D23" s="17">
        <v>0.01</v>
      </c>
      <c r="E23" s="18">
        <v>0</v>
      </c>
      <c r="F23" s="17">
        <v>0</v>
      </c>
      <c r="G23" s="16">
        <v>0</v>
      </c>
      <c r="H23" s="16">
        <v>0</v>
      </c>
      <c r="I23" s="16">
        <v>0</v>
      </c>
      <c r="J23" s="16">
        <v>0.05</v>
      </c>
      <c r="K23" s="16">
        <v>0</v>
      </c>
      <c r="L23" s="16">
        <v>0</v>
      </c>
      <c r="M23" s="16">
        <v>0</v>
      </c>
      <c r="N23" s="18">
        <v>0.02</v>
      </c>
      <c r="O23" s="17">
        <v>0.01</v>
      </c>
      <c r="P23" s="16">
        <v>0</v>
      </c>
      <c r="Q23" s="16">
        <v>0</v>
      </c>
      <c r="R23" s="16">
        <v>0</v>
      </c>
      <c r="S23" s="16">
        <v>0</v>
      </c>
      <c r="T23" s="16">
        <v>0</v>
      </c>
      <c r="U23" s="16">
        <v>0</v>
      </c>
      <c r="V23" s="16">
        <v>0</v>
      </c>
      <c r="W23" s="16">
        <v>0</v>
      </c>
      <c r="X23" s="16">
        <v>0.06</v>
      </c>
      <c r="Y23" s="16">
        <v>0</v>
      </c>
      <c r="Z23" s="18">
        <v>0</v>
      </c>
      <c r="AA23" s="17">
        <v>0.01</v>
      </c>
      <c r="AB23" s="16">
        <v>0</v>
      </c>
      <c r="AC23" s="16">
        <v>0</v>
      </c>
      <c r="AD23" s="16">
        <v>0</v>
      </c>
      <c r="AE23" s="16">
        <v>0</v>
      </c>
      <c r="AF23" s="18">
        <v>0</v>
      </c>
      <c r="AG23" s="17">
        <v>0.01</v>
      </c>
      <c r="AH23" s="16">
        <v>0</v>
      </c>
      <c r="AI23" s="16">
        <v>0.01</v>
      </c>
      <c r="AJ23" s="16">
        <v>0</v>
      </c>
      <c r="AK23" s="16">
        <v>0</v>
      </c>
      <c r="AL23" s="18">
        <v>0</v>
      </c>
      <c r="AM23" s="23" t="s">
        <v>422</v>
      </c>
      <c r="AN23" s="18">
        <v>0</v>
      </c>
    </row>
    <row r="24" spans="1:40" ht="15" customHeight="1" x14ac:dyDescent="0.3">
      <c r="A24" s="2" t="s">
        <v>329</v>
      </c>
      <c r="B24" s="9" t="s">
        <v>960</v>
      </c>
      <c r="C24" s="13">
        <v>139</v>
      </c>
      <c r="D24" s="14">
        <v>93</v>
      </c>
      <c r="E24" s="15">
        <v>47</v>
      </c>
      <c r="F24" s="14">
        <v>11</v>
      </c>
      <c r="G24" s="13">
        <v>44</v>
      </c>
      <c r="H24" s="13">
        <v>27</v>
      </c>
      <c r="I24" s="13">
        <v>31</v>
      </c>
      <c r="J24" s="13">
        <v>14</v>
      </c>
      <c r="K24" s="13">
        <v>13</v>
      </c>
      <c r="L24" s="13">
        <v>55</v>
      </c>
      <c r="M24" s="13">
        <v>58</v>
      </c>
      <c r="N24" s="15">
        <v>27</v>
      </c>
      <c r="O24" s="14">
        <v>96</v>
      </c>
      <c r="P24" s="13">
        <v>27</v>
      </c>
      <c r="Q24" s="13">
        <v>9</v>
      </c>
      <c r="R24" s="13">
        <v>2</v>
      </c>
      <c r="S24" s="13">
        <v>13</v>
      </c>
      <c r="T24" s="13">
        <v>16</v>
      </c>
      <c r="U24" s="13">
        <v>7</v>
      </c>
      <c r="V24" s="13">
        <v>0</v>
      </c>
      <c r="W24" s="13">
        <v>1</v>
      </c>
      <c r="X24" s="13">
        <v>7</v>
      </c>
      <c r="Y24" s="13">
        <v>15</v>
      </c>
      <c r="Z24" s="15">
        <v>43</v>
      </c>
      <c r="AA24" s="14">
        <v>105</v>
      </c>
      <c r="AB24" s="13">
        <v>35</v>
      </c>
      <c r="AC24" s="13">
        <v>6</v>
      </c>
      <c r="AD24" s="13">
        <v>13</v>
      </c>
      <c r="AE24" s="13">
        <v>13</v>
      </c>
      <c r="AF24" s="15">
        <v>3</v>
      </c>
      <c r="AG24" s="14">
        <v>84</v>
      </c>
      <c r="AH24" s="13">
        <v>55</v>
      </c>
      <c r="AI24" s="13">
        <v>41</v>
      </c>
      <c r="AJ24" s="13">
        <v>42</v>
      </c>
      <c r="AK24" s="13">
        <v>26</v>
      </c>
      <c r="AL24" s="15">
        <v>30</v>
      </c>
      <c r="AM24" s="14">
        <v>139</v>
      </c>
      <c r="AN24" s="15">
        <v>0</v>
      </c>
    </row>
    <row r="25" spans="1:40" ht="15" customHeight="1" x14ac:dyDescent="0.3">
      <c r="A25" s="2" t="s">
        <v>329</v>
      </c>
      <c r="B25" s="9"/>
      <c r="C25" s="16">
        <v>0.65</v>
      </c>
      <c r="D25" s="17">
        <v>0.67</v>
      </c>
      <c r="E25" s="18">
        <v>0.63</v>
      </c>
      <c r="F25" s="17">
        <v>0.56000000000000005</v>
      </c>
      <c r="G25" s="16">
        <v>0.68</v>
      </c>
      <c r="H25" s="16">
        <v>0.66</v>
      </c>
      <c r="I25" s="16">
        <v>0.66</v>
      </c>
      <c r="J25" s="16">
        <v>0.71</v>
      </c>
      <c r="K25" s="16">
        <v>0.57999999999999996</v>
      </c>
      <c r="L25" s="16">
        <v>0.65</v>
      </c>
      <c r="M25" s="16">
        <v>0.66</v>
      </c>
      <c r="N25" s="18">
        <v>0.64</v>
      </c>
      <c r="O25" s="17">
        <v>0.68</v>
      </c>
      <c r="P25" s="16">
        <v>0.57999999999999996</v>
      </c>
      <c r="Q25" s="16">
        <v>0.62</v>
      </c>
      <c r="R25" s="16">
        <v>0.5</v>
      </c>
      <c r="S25" s="16">
        <v>0.76</v>
      </c>
      <c r="T25" s="16">
        <v>0.68</v>
      </c>
      <c r="U25" s="16">
        <v>0.59</v>
      </c>
      <c r="V25" s="16">
        <v>0</v>
      </c>
      <c r="W25" s="16">
        <v>0.33</v>
      </c>
      <c r="X25" s="16">
        <v>0.49</v>
      </c>
      <c r="Y25" s="16">
        <v>0.72</v>
      </c>
      <c r="Z25" s="18">
        <v>0.74</v>
      </c>
      <c r="AA25" s="17">
        <v>0.63</v>
      </c>
      <c r="AB25" s="16">
        <v>0.72</v>
      </c>
      <c r="AC25" s="16">
        <v>0.79</v>
      </c>
      <c r="AD25" s="16">
        <v>0.69</v>
      </c>
      <c r="AE25" s="16">
        <v>0.67</v>
      </c>
      <c r="AF25" s="18">
        <v>1</v>
      </c>
      <c r="AG25" s="17">
        <v>0.62</v>
      </c>
      <c r="AH25" s="16">
        <v>0.71</v>
      </c>
      <c r="AI25" s="16">
        <v>0.57999999999999996</v>
      </c>
      <c r="AJ25" s="16">
        <v>0.66</v>
      </c>
      <c r="AK25" s="16">
        <v>0.68</v>
      </c>
      <c r="AL25" s="18">
        <v>0.74</v>
      </c>
      <c r="AM25" s="17">
        <v>0.65</v>
      </c>
      <c r="AN25" s="18">
        <v>0</v>
      </c>
    </row>
    <row r="26" spans="1:40" ht="15" customHeight="1" x14ac:dyDescent="0.3">
      <c r="A26" s="2" t="s">
        <v>329</v>
      </c>
      <c r="B26" s="9" t="s">
        <v>970</v>
      </c>
      <c r="C26" s="13">
        <v>28</v>
      </c>
      <c r="D26" s="14">
        <v>16</v>
      </c>
      <c r="E26" s="15">
        <v>12</v>
      </c>
      <c r="F26" s="14">
        <v>5</v>
      </c>
      <c r="G26" s="13">
        <v>7</v>
      </c>
      <c r="H26" s="13">
        <v>3</v>
      </c>
      <c r="I26" s="13">
        <v>7</v>
      </c>
      <c r="J26" s="13">
        <v>3</v>
      </c>
      <c r="K26" s="13">
        <v>3</v>
      </c>
      <c r="L26" s="13">
        <v>12</v>
      </c>
      <c r="M26" s="13">
        <v>9</v>
      </c>
      <c r="N26" s="15">
        <v>6</v>
      </c>
      <c r="O26" s="14">
        <v>18</v>
      </c>
      <c r="P26" s="13">
        <v>7</v>
      </c>
      <c r="Q26" s="13">
        <v>1</v>
      </c>
      <c r="R26" s="13">
        <v>0</v>
      </c>
      <c r="S26" s="13">
        <v>3</v>
      </c>
      <c r="T26" s="13">
        <v>3</v>
      </c>
      <c r="U26" s="13">
        <v>2</v>
      </c>
      <c r="V26" s="13">
        <v>0</v>
      </c>
      <c r="W26" s="13">
        <v>1</v>
      </c>
      <c r="X26" s="13">
        <v>2</v>
      </c>
      <c r="Y26" s="13">
        <v>2</v>
      </c>
      <c r="Z26" s="15">
        <v>8</v>
      </c>
      <c r="AA26" s="14">
        <v>22</v>
      </c>
      <c r="AB26" s="13">
        <v>6</v>
      </c>
      <c r="AC26" s="13">
        <v>0</v>
      </c>
      <c r="AD26" s="13">
        <v>3</v>
      </c>
      <c r="AE26" s="13">
        <v>3</v>
      </c>
      <c r="AF26" s="15">
        <v>0</v>
      </c>
      <c r="AG26" s="14">
        <v>18</v>
      </c>
      <c r="AH26" s="13">
        <v>10</v>
      </c>
      <c r="AI26" s="13">
        <v>10</v>
      </c>
      <c r="AJ26" s="13">
        <v>8</v>
      </c>
      <c r="AK26" s="13">
        <v>4</v>
      </c>
      <c r="AL26" s="15">
        <v>5</v>
      </c>
      <c r="AM26" s="14">
        <v>28</v>
      </c>
      <c r="AN26" s="15">
        <v>0</v>
      </c>
    </row>
    <row r="27" spans="1:40" ht="15" customHeight="1" x14ac:dyDescent="0.3">
      <c r="A27" s="2" t="s">
        <v>329</v>
      </c>
      <c r="B27" s="9"/>
      <c r="C27" s="25">
        <v>0.13</v>
      </c>
      <c r="D27" s="26">
        <v>0.12</v>
      </c>
      <c r="E27" s="27">
        <v>0.16</v>
      </c>
      <c r="F27" s="26">
        <v>0.27</v>
      </c>
      <c r="G27" s="25">
        <v>0.11</v>
      </c>
      <c r="H27" s="25">
        <v>7.0000000000000007E-2</v>
      </c>
      <c r="I27" s="25">
        <v>0.14000000000000001</v>
      </c>
      <c r="J27" s="25">
        <v>0.16</v>
      </c>
      <c r="K27" s="25">
        <v>0.15</v>
      </c>
      <c r="L27" s="25">
        <v>0.14000000000000001</v>
      </c>
      <c r="M27" s="25">
        <v>0.11</v>
      </c>
      <c r="N27" s="27">
        <v>0.15</v>
      </c>
      <c r="O27" s="26">
        <v>0.13</v>
      </c>
      <c r="P27" s="25">
        <v>0.14000000000000001</v>
      </c>
      <c r="Q27" s="25">
        <v>0.08</v>
      </c>
      <c r="R27" s="25">
        <v>0</v>
      </c>
      <c r="S27" s="25">
        <v>0.17</v>
      </c>
      <c r="T27" s="25">
        <v>0.12</v>
      </c>
      <c r="U27" s="25">
        <v>0.22</v>
      </c>
      <c r="V27" s="25">
        <v>0</v>
      </c>
      <c r="W27" s="25">
        <v>0.32</v>
      </c>
      <c r="X27" s="25">
        <v>0.12</v>
      </c>
      <c r="Y27" s="25">
        <v>0.09</v>
      </c>
      <c r="Z27" s="27">
        <v>0.13</v>
      </c>
      <c r="AA27" s="26">
        <v>0.14000000000000001</v>
      </c>
      <c r="AB27" s="25">
        <v>0.11</v>
      </c>
      <c r="AC27" s="25">
        <v>0</v>
      </c>
      <c r="AD27" s="25">
        <v>0.15</v>
      </c>
      <c r="AE27" s="25">
        <v>0.14000000000000001</v>
      </c>
      <c r="AF27" s="27">
        <v>0</v>
      </c>
      <c r="AG27" s="26">
        <v>0.13</v>
      </c>
      <c r="AH27" s="25">
        <v>0.12</v>
      </c>
      <c r="AI27" s="25">
        <v>0.14000000000000001</v>
      </c>
      <c r="AJ27" s="25">
        <v>0.13</v>
      </c>
      <c r="AK27" s="25">
        <v>0.11</v>
      </c>
      <c r="AL27" s="27">
        <v>0.14000000000000001</v>
      </c>
      <c r="AM27" s="26">
        <v>0.13</v>
      </c>
      <c r="AN27" s="27">
        <v>0</v>
      </c>
    </row>
    <row r="28" spans="1:40" x14ac:dyDescent="0.3">
      <c r="A28" s="2" t="s">
        <v>329</v>
      </c>
      <c r="B28" s="2" t="s">
        <v>457</v>
      </c>
    </row>
    <row r="29" spans="1:40" x14ac:dyDescent="0.3">
      <c r="A29" s="2" t="s">
        <v>329</v>
      </c>
      <c r="B29" s="2" t="s">
        <v>458</v>
      </c>
    </row>
    <row r="30" spans="1:40" ht="15" customHeight="1" x14ac:dyDescent="0.3">
      <c r="A30" s="2" t="s">
        <v>329</v>
      </c>
    </row>
    <row r="31" spans="1:40" ht="15" customHeight="1" x14ac:dyDescent="0.3">
      <c r="A31" s="2" t="s">
        <v>329</v>
      </c>
      <c r="B31" s="2" t="s">
        <v>459</v>
      </c>
    </row>
  </sheetData>
  <mergeCells count="6">
    <mergeCell ref="AM6:AN6"/>
    <mergeCell ref="D6:E6"/>
    <mergeCell ref="F6:N6"/>
    <mergeCell ref="O6:Z6"/>
    <mergeCell ref="AA6:AF6"/>
    <mergeCell ref="AG6:AL6"/>
  </mergeCells>
  <hyperlinks>
    <hyperlink ref="B1" location="'Contents'!E1" display="&lt;&lt; Contents" xr:uid="{00000000-0004-0000-9F00-000000000000}"/>
  </hyperlinks>
  <pageMargins left="0.7" right="0.7" top="0.75" bottom="0.75" header="0.3" footer="0.3"/>
  <headerFooter>
    <oddHeader>&amp;L&amp;"Aptos"&amp;12&amp;K000000 Classification: CONFIDENTIAL&amp;1#_x000D_</oddHeader>
  </headerFooter>
</worksheet>
</file>

<file path=xl/worksheets/sheet1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000-000000000000}">
  <dimension ref="A1:AN36"/>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1586</v>
      </c>
    </row>
    <row r="4" spans="1:40" x14ac:dyDescent="0.3">
      <c r="A4" s="2" t="s">
        <v>329</v>
      </c>
      <c r="B4" s="2" t="s">
        <v>1587</v>
      </c>
    </row>
    <row r="5" spans="1:40" x14ac:dyDescent="0.3">
      <c r="A5" s="2" t="s">
        <v>329</v>
      </c>
      <c r="B5" s="2" t="s">
        <v>73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467</v>
      </c>
      <c r="D9" s="14">
        <v>268</v>
      </c>
      <c r="E9" s="15">
        <v>197</v>
      </c>
      <c r="F9" s="14">
        <v>10</v>
      </c>
      <c r="G9" s="13">
        <v>47</v>
      </c>
      <c r="H9" s="13">
        <v>41</v>
      </c>
      <c r="I9" s="13">
        <v>75</v>
      </c>
      <c r="J9" s="13">
        <v>72</v>
      </c>
      <c r="K9" s="13">
        <v>222</v>
      </c>
      <c r="L9" s="13">
        <v>57</v>
      </c>
      <c r="M9" s="13">
        <v>116</v>
      </c>
      <c r="N9" s="15">
        <v>294</v>
      </c>
      <c r="O9" s="14">
        <v>335</v>
      </c>
      <c r="P9" s="13">
        <v>70</v>
      </c>
      <c r="Q9" s="13">
        <v>40</v>
      </c>
      <c r="R9" s="13">
        <v>20</v>
      </c>
      <c r="S9" s="13">
        <v>39</v>
      </c>
      <c r="T9" s="13">
        <v>62</v>
      </c>
      <c r="U9" s="13">
        <v>26</v>
      </c>
      <c r="V9" s="13">
        <v>1</v>
      </c>
      <c r="W9" s="13">
        <v>14</v>
      </c>
      <c r="X9" s="13">
        <v>52</v>
      </c>
      <c r="Y9" s="13">
        <v>44</v>
      </c>
      <c r="Z9" s="15">
        <v>99</v>
      </c>
      <c r="AA9" s="14">
        <v>416</v>
      </c>
      <c r="AB9" s="13">
        <v>51</v>
      </c>
      <c r="AC9" s="13">
        <v>6</v>
      </c>
      <c r="AD9" s="13">
        <v>21</v>
      </c>
      <c r="AE9" s="13">
        <v>22</v>
      </c>
      <c r="AF9" s="15">
        <v>2</v>
      </c>
      <c r="AG9" s="14">
        <v>347</v>
      </c>
      <c r="AH9" s="13">
        <v>120</v>
      </c>
      <c r="AI9" s="13">
        <v>194</v>
      </c>
      <c r="AJ9" s="13">
        <v>153</v>
      </c>
      <c r="AK9" s="13">
        <v>67</v>
      </c>
      <c r="AL9" s="15">
        <v>53</v>
      </c>
      <c r="AM9" s="14">
        <v>467</v>
      </c>
      <c r="AN9" s="15">
        <v>0</v>
      </c>
    </row>
    <row r="10" spans="1:40" ht="15" customHeight="1" x14ac:dyDescent="0.3">
      <c r="A10" s="2" t="s">
        <v>329</v>
      </c>
      <c r="B10" s="9" t="s">
        <v>338</v>
      </c>
      <c r="C10" s="13">
        <v>462</v>
      </c>
      <c r="D10" s="14">
        <v>266</v>
      </c>
      <c r="E10" s="15">
        <v>197</v>
      </c>
      <c r="F10" s="14">
        <v>9</v>
      </c>
      <c r="G10" s="13">
        <v>44</v>
      </c>
      <c r="H10" s="13">
        <v>41</v>
      </c>
      <c r="I10" s="13">
        <v>75</v>
      </c>
      <c r="J10" s="13">
        <v>69</v>
      </c>
      <c r="K10" s="13">
        <v>224</v>
      </c>
      <c r="L10" s="13">
        <v>54</v>
      </c>
      <c r="M10" s="13">
        <v>116</v>
      </c>
      <c r="N10" s="15">
        <v>292</v>
      </c>
      <c r="O10" s="14">
        <v>336</v>
      </c>
      <c r="P10" s="13">
        <v>67</v>
      </c>
      <c r="Q10" s="13">
        <v>38</v>
      </c>
      <c r="R10" s="13">
        <v>18</v>
      </c>
      <c r="S10" s="13">
        <v>38</v>
      </c>
      <c r="T10" s="13">
        <v>60</v>
      </c>
      <c r="U10" s="13">
        <v>25</v>
      </c>
      <c r="V10" s="13">
        <v>1</v>
      </c>
      <c r="W10" s="13">
        <v>12</v>
      </c>
      <c r="X10" s="13">
        <v>53</v>
      </c>
      <c r="Y10" s="13">
        <v>41</v>
      </c>
      <c r="Z10" s="15">
        <v>109</v>
      </c>
      <c r="AA10" s="14">
        <v>411</v>
      </c>
      <c r="AB10" s="13">
        <v>51</v>
      </c>
      <c r="AC10" s="13">
        <v>6</v>
      </c>
      <c r="AD10" s="13">
        <v>22</v>
      </c>
      <c r="AE10" s="13">
        <v>19</v>
      </c>
      <c r="AF10" s="15">
        <v>4</v>
      </c>
      <c r="AG10" s="14">
        <v>342</v>
      </c>
      <c r="AH10" s="13">
        <v>121</v>
      </c>
      <c r="AI10" s="13">
        <v>177</v>
      </c>
      <c r="AJ10" s="13">
        <v>165</v>
      </c>
      <c r="AK10" s="13">
        <v>70</v>
      </c>
      <c r="AL10" s="15">
        <v>51</v>
      </c>
      <c r="AM10" s="14">
        <v>462</v>
      </c>
      <c r="AN10" s="15">
        <v>0</v>
      </c>
    </row>
    <row r="11" spans="1:40" ht="15" customHeight="1" x14ac:dyDescent="0.3">
      <c r="A11" s="2" t="s">
        <v>329</v>
      </c>
      <c r="B11" s="9" t="s">
        <v>909</v>
      </c>
      <c r="C11" s="13">
        <v>52</v>
      </c>
      <c r="D11" s="14">
        <v>30</v>
      </c>
      <c r="E11" s="15">
        <v>22</v>
      </c>
      <c r="F11" s="14">
        <v>4</v>
      </c>
      <c r="G11" s="13">
        <v>9</v>
      </c>
      <c r="H11" s="13">
        <v>8</v>
      </c>
      <c r="I11" s="13">
        <v>6</v>
      </c>
      <c r="J11" s="13">
        <v>6</v>
      </c>
      <c r="K11" s="13">
        <v>19</v>
      </c>
      <c r="L11" s="13">
        <v>13</v>
      </c>
      <c r="M11" s="13">
        <v>14</v>
      </c>
      <c r="N11" s="15">
        <v>25</v>
      </c>
      <c r="O11" s="14">
        <v>41</v>
      </c>
      <c r="P11" s="13">
        <v>4</v>
      </c>
      <c r="Q11" s="13">
        <v>7</v>
      </c>
      <c r="R11" s="13">
        <v>1</v>
      </c>
      <c r="S11" s="13">
        <v>2</v>
      </c>
      <c r="T11" s="13">
        <v>7</v>
      </c>
      <c r="U11" s="13">
        <v>2</v>
      </c>
      <c r="V11" s="13">
        <v>0</v>
      </c>
      <c r="W11" s="13">
        <v>2</v>
      </c>
      <c r="X11" s="13">
        <v>4</v>
      </c>
      <c r="Y11" s="13">
        <v>4</v>
      </c>
      <c r="Z11" s="15">
        <v>20</v>
      </c>
      <c r="AA11" s="14">
        <v>41</v>
      </c>
      <c r="AB11" s="13">
        <v>11</v>
      </c>
      <c r="AC11" s="13">
        <v>1</v>
      </c>
      <c r="AD11" s="13">
        <v>2</v>
      </c>
      <c r="AE11" s="13">
        <v>6</v>
      </c>
      <c r="AF11" s="15">
        <v>2</v>
      </c>
      <c r="AG11" s="14">
        <v>36</v>
      </c>
      <c r="AH11" s="13">
        <v>16</v>
      </c>
      <c r="AI11" s="13">
        <v>21</v>
      </c>
      <c r="AJ11" s="13">
        <v>15</v>
      </c>
      <c r="AK11" s="13">
        <v>7</v>
      </c>
      <c r="AL11" s="15">
        <v>8</v>
      </c>
      <c r="AM11" s="14">
        <v>52</v>
      </c>
      <c r="AN11" s="15">
        <v>0</v>
      </c>
    </row>
    <row r="12" spans="1:40" ht="15" customHeight="1" x14ac:dyDescent="0.3">
      <c r="A12" s="2" t="s">
        <v>329</v>
      </c>
      <c r="B12" s="9"/>
      <c r="C12" s="16">
        <v>0.11</v>
      </c>
      <c r="D12" s="17">
        <v>0.11</v>
      </c>
      <c r="E12" s="18">
        <v>0.11</v>
      </c>
      <c r="F12" s="17">
        <v>0.39</v>
      </c>
      <c r="G12" s="16">
        <v>0.2</v>
      </c>
      <c r="H12" s="16">
        <v>0.2</v>
      </c>
      <c r="I12" s="16">
        <v>0.08</v>
      </c>
      <c r="J12" s="16">
        <v>0.09</v>
      </c>
      <c r="K12" s="16">
        <v>0.08</v>
      </c>
      <c r="L12" s="20">
        <v>0.24</v>
      </c>
      <c r="M12" s="16">
        <v>0.12</v>
      </c>
      <c r="N12" s="21">
        <v>0.09</v>
      </c>
      <c r="O12" s="17">
        <v>0.12</v>
      </c>
      <c r="P12" s="16">
        <v>0.06</v>
      </c>
      <c r="Q12" s="16">
        <v>0.18</v>
      </c>
      <c r="R12" s="16">
        <v>0.04</v>
      </c>
      <c r="S12" s="16">
        <v>0.04</v>
      </c>
      <c r="T12" s="16">
        <v>0.12</v>
      </c>
      <c r="U12" s="16">
        <v>7.0000000000000007E-2</v>
      </c>
      <c r="V12" s="16">
        <v>0</v>
      </c>
      <c r="W12" s="16">
        <v>0.15</v>
      </c>
      <c r="X12" s="16">
        <v>7.0000000000000007E-2</v>
      </c>
      <c r="Y12" s="16">
        <v>0.1</v>
      </c>
      <c r="Z12" s="21">
        <v>0.19</v>
      </c>
      <c r="AA12" s="19">
        <v>0.1</v>
      </c>
      <c r="AB12" s="20">
        <v>0.21</v>
      </c>
      <c r="AC12" s="16">
        <v>0.14000000000000001</v>
      </c>
      <c r="AD12" s="16">
        <v>0.08</v>
      </c>
      <c r="AE12" s="16">
        <v>0.32</v>
      </c>
      <c r="AF12" s="18">
        <v>0.5</v>
      </c>
      <c r="AG12" s="17">
        <v>0.11</v>
      </c>
      <c r="AH12" s="16">
        <v>0.13</v>
      </c>
      <c r="AI12" s="16">
        <v>0.12</v>
      </c>
      <c r="AJ12" s="16">
        <v>0.09</v>
      </c>
      <c r="AK12" s="16">
        <v>0.1</v>
      </c>
      <c r="AL12" s="18">
        <v>0.17</v>
      </c>
      <c r="AM12" s="17">
        <v>0.11</v>
      </c>
      <c r="AN12" s="18">
        <v>0</v>
      </c>
    </row>
    <row r="13" spans="1:40" ht="15" customHeight="1" x14ac:dyDescent="0.3">
      <c r="A13" s="2" t="s">
        <v>329</v>
      </c>
      <c r="B13" s="9"/>
      <c r="D13" s="22"/>
      <c r="E13" s="9"/>
      <c r="F13" s="22"/>
      <c r="G13" s="12" t="s">
        <v>448</v>
      </c>
      <c r="H13" s="12" t="s">
        <v>448</v>
      </c>
      <c r="L13" s="12" t="s">
        <v>445</v>
      </c>
      <c r="N13" s="9"/>
      <c r="O13" s="22"/>
      <c r="Q13" s="12" t="s">
        <v>378</v>
      </c>
      <c r="Z13" s="11" t="s">
        <v>454</v>
      </c>
      <c r="AA13" s="22"/>
      <c r="AB13" s="12" t="s">
        <v>377</v>
      </c>
      <c r="AF13" s="9"/>
      <c r="AG13" s="22"/>
      <c r="AL13" s="9"/>
      <c r="AM13" s="22"/>
      <c r="AN13" s="9"/>
    </row>
    <row r="14" spans="1:40" ht="15" customHeight="1" x14ac:dyDescent="0.3">
      <c r="A14" s="2" t="s">
        <v>329</v>
      </c>
      <c r="B14" s="9" t="s">
        <v>922</v>
      </c>
      <c r="C14" s="13">
        <v>186</v>
      </c>
      <c r="D14" s="14">
        <v>111</v>
      </c>
      <c r="E14" s="15">
        <v>75</v>
      </c>
      <c r="F14" s="14">
        <v>1</v>
      </c>
      <c r="G14" s="13">
        <v>16</v>
      </c>
      <c r="H14" s="13">
        <v>19</v>
      </c>
      <c r="I14" s="13">
        <v>26</v>
      </c>
      <c r="J14" s="13">
        <v>35</v>
      </c>
      <c r="K14" s="13">
        <v>89</v>
      </c>
      <c r="L14" s="13">
        <v>17</v>
      </c>
      <c r="M14" s="13">
        <v>45</v>
      </c>
      <c r="N14" s="15">
        <v>124</v>
      </c>
      <c r="O14" s="14">
        <v>134</v>
      </c>
      <c r="P14" s="13">
        <v>28</v>
      </c>
      <c r="Q14" s="13">
        <v>14</v>
      </c>
      <c r="R14" s="13">
        <v>6</v>
      </c>
      <c r="S14" s="13">
        <v>17</v>
      </c>
      <c r="T14" s="13">
        <v>24</v>
      </c>
      <c r="U14" s="13">
        <v>8</v>
      </c>
      <c r="V14" s="13">
        <v>0</v>
      </c>
      <c r="W14" s="13">
        <v>5</v>
      </c>
      <c r="X14" s="13">
        <v>21</v>
      </c>
      <c r="Y14" s="13">
        <v>11</v>
      </c>
      <c r="Z14" s="15">
        <v>51</v>
      </c>
      <c r="AA14" s="14">
        <v>163</v>
      </c>
      <c r="AB14" s="13">
        <v>23</v>
      </c>
      <c r="AC14" s="13">
        <v>3</v>
      </c>
      <c r="AD14" s="13">
        <v>11</v>
      </c>
      <c r="AE14" s="13">
        <v>9</v>
      </c>
      <c r="AF14" s="15">
        <v>0</v>
      </c>
      <c r="AG14" s="14">
        <v>149</v>
      </c>
      <c r="AH14" s="13">
        <v>37</v>
      </c>
      <c r="AI14" s="13">
        <v>82</v>
      </c>
      <c r="AJ14" s="13">
        <v>67</v>
      </c>
      <c r="AK14" s="13">
        <v>22</v>
      </c>
      <c r="AL14" s="15">
        <v>15</v>
      </c>
      <c r="AM14" s="14">
        <v>186</v>
      </c>
      <c r="AN14" s="15">
        <v>0</v>
      </c>
    </row>
    <row r="15" spans="1:40" ht="15" customHeight="1" x14ac:dyDescent="0.3">
      <c r="A15" s="2" t="s">
        <v>329</v>
      </c>
      <c r="B15" s="9"/>
      <c r="C15" s="16">
        <v>0.4</v>
      </c>
      <c r="D15" s="17">
        <v>0.42</v>
      </c>
      <c r="E15" s="18">
        <v>0.38</v>
      </c>
      <c r="F15" s="17">
        <v>0.09</v>
      </c>
      <c r="G15" s="16">
        <v>0.37</v>
      </c>
      <c r="H15" s="16">
        <v>0.46</v>
      </c>
      <c r="I15" s="16">
        <v>0.35</v>
      </c>
      <c r="J15" s="16">
        <v>0.5</v>
      </c>
      <c r="K15" s="16">
        <v>0.4</v>
      </c>
      <c r="L15" s="16">
        <v>0.32</v>
      </c>
      <c r="M15" s="16">
        <v>0.39</v>
      </c>
      <c r="N15" s="18">
        <v>0.42</v>
      </c>
      <c r="O15" s="17">
        <v>0.4</v>
      </c>
      <c r="P15" s="16">
        <v>0.42</v>
      </c>
      <c r="Q15" s="16">
        <v>0.38</v>
      </c>
      <c r="R15" s="16">
        <v>0.34</v>
      </c>
      <c r="S15" s="16">
        <v>0.45</v>
      </c>
      <c r="T15" s="16">
        <v>0.4</v>
      </c>
      <c r="U15" s="16">
        <v>0.34</v>
      </c>
      <c r="V15" s="16">
        <v>0</v>
      </c>
      <c r="W15" s="16">
        <v>0.42</v>
      </c>
      <c r="X15" s="16">
        <v>0.4</v>
      </c>
      <c r="Y15" s="16">
        <v>0.27</v>
      </c>
      <c r="Z15" s="18">
        <v>0.46</v>
      </c>
      <c r="AA15" s="17">
        <v>0.4</v>
      </c>
      <c r="AB15" s="16">
        <v>0.45</v>
      </c>
      <c r="AC15" s="16">
        <v>0.5</v>
      </c>
      <c r="AD15" s="16">
        <v>0.48</v>
      </c>
      <c r="AE15" s="16">
        <v>0.49</v>
      </c>
      <c r="AF15" s="18">
        <v>0</v>
      </c>
      <c r="AG15" s="19">
        <v>0.44</v>
      </c>
      <c r="AH15" s="20">
        <v>0.31</v>
      </c>
      <c r="AI15" s="20">
        <v>0.46</v>
      </c>
      <c r="AJ15" s="16">
        <v>0.41</v>
      </c>
      <c r="AK15" s="16">
        <v>0.31</v>
      </c>
      <c r="AL15" s="18">
        <v>0.3</v>
      </c>
      <c r="AM15" s="17">
        <v>0.4</v>
      </c>
      <c r="AN15" s="18">
        <v>0</v>
      </c>
    </row>
    <row r="16" spans="1:40" ht="15" customHeight="1" x14ac:dyDescent="0.3">
      <c r="A16" s="2" t="s">
        <v>329</v>
      </c>
      <c r="B16" s="9"/>
      <c r="D16" s="22"/>
      <c r="E16" s="9"/>
      <c r="F16" s="22"/>
      <c r="J16" s="12" t="s">
        <v>383</v>
      </c>
      <c r="N16" s="9"/>
      <c r="O16" s="22"/>
      <c r="Z16" s="11" t="s">
        <v>388</v>
      </c>
      <c r="AA16" s="22"/>
      <c r="AF16" s="9"/>
      <c r="AG16" s="10" t="s">
        <v>378</v>
      </c>
      <c r="AI16" s="12" t="s">
        <v>478</v>
      </c>
      <c r="AL16" s="9"/>
      <c r="AM16" s="22"/>
      <c r="AN16" s="9"/>
    </row>
    <row r="17" spans="1:40" ht="15" customHeight="1" x14ac:dyDescent="0.3">
      <c r="A17" s="2" t="s">
        <v>329</v>
      </c>
      <c r="B17" s="9" t="s">
        <v>930</v>
      </c>
      <c r="C17" s="13">
        <v>145</v>
      </c>
      <c r="D17" s="14">
        <v>83</v>
      </c>
      <c r="E17" s="15">
        <v>62</v>
      </c>
      <c r="F17" s="14">
        <v>2</v>
      </c>
      <c r="G17" s="13">
        <v>12</v>
      </c>
      <c r="H17" s="13">
        <v>13</v>
      </c>
      <c r="I17" s="13">
        <v>24</v>
      </c>
      <c r="J17" s="13">
        <v>19</v>
      </c>
      <c r="K17" s="13">
        <v>75</v>
      </c>
      <c r="L17" s="13">
        <v>14</v>
      </c>
      <c r="M17" s="13">
        <v>38</v>
      </c>
      <c r="N17" s="15">
        <v>94</v>
      </c>
      <c r="O17" s="14">
        <v>100</v>
      </c>
      <c r="P17" s="13">
        <v>24</v>
      </c>
      <c r="Q17" s="13">
        <v>10</v>
      </c>
      <c r="R17" s="13">
        <v>9</v>
      </c>
      <c r="S17" s="13">
        <v>14</v>
      </c>
      <c r="T17" s="13">
        <v>22</v>
      </c>
      <c r="U17" s="13">
        <v>9</v>
      </c>
      <c r="V17" s="13">
        <v>0</v>
      </c>
      <c r="W17" s="13">
        <v>4</v>
      </c>
      <c r="X17" s="13">
        <v>19</v>
      </c>
      <c r="Y17" s="13">
        <v>17</v>
      </c>
      <c r="Z17" s="15">
        <v>18</v>
      </c>
      <c r="AA17" s="14">
        <v>137</v>
      </c>
      <c r="AB17" s="13">
        <v>8</v>
      </c>
      <c r="AC17" s="13">
        <v>1</v>
      </c>
      <c r="AD17" s="13">
        <v>3</v>
      </c>
      <c r="AE17" s="13">
        <v>2</v>
      </c>
      <c r="AF17" s="15">
        <v>2</v>
      </c>
      <c r="AG17" s="14">
        <v>101</v>
      </c>
      <c r="AH17" s="13">
        <v>44</v>
      </c>
      <c r="AI17" s="13">
        <v>51</v>
      </c>
      <c r="AJ17" s="13">
        <v>50</v>
      </c>
      <c r="AK17" s="13">
        <v>25</v>
      </c>
      <c r="AL17" s="15">
        <v>19</v>
      </c>
      <c r="AM17" s="14">
        <v>145</v>
      </c>
      <c r="AN17" s="15">
        <v>0</v>
      </c>
    </row>
    <row r="18" spans="1:40" ht="15" customHeight="1" x14ac:dyDescent="0.3">
      <c r="A18" s="2" t="s">
        <v>329</v>
      </c>
      <c r="B18" s="9"/>
      <c r="C18" s="16">
        <v>0.31</v>
      </c>
      <c r="D18" s="17">
        <v>0.31</v>
      </c>
      <c r="E18" s="18">
        <v>0.32</v>
      </c>
      <c r="F18" s="17">
        <v>0.21</v>
      </c>
      <c r="G18" s="16">
        <v>0.26</v>
      </c>
      <c r="H18" s="16">
        <v>0.33</v>
      </c>
      <c r="I18" s="16">
        <v>0.32</v>
      </c>
      <c r="J18" s="16">
        <v>0.28000000000000003</v>
      </c>
      <c r="K18" s="16">
        <v>0.34</v>
      </c>
      <c r="L18" s="16">
        <v>0.25</v>
      </c>
      <c r="M18" s="16">
        <v>0.32</v>
      </c>
      <c r="N18" s="18">
        <v>0.32</v>
      </c>
      <c r="O18" s="17">
        <v>0.3</v>
      </c>
      <c r="P18" s="16">
        <v>0.36</v>
      </c>
      <c r="Q18" s="16">
        <v>0.26</v>
      </c>
      <c r="R18" s="16">
        <v>0.51</v>
      </c>
      <c r="S18" s="16">
        <v>0.35</v>
      </c>
      <c r="T18" s="16">
        <v>0.36</v>
      </c>
      <c r="U18" s="16">
        <v>0.35</v>
      </c>
      <c r="V18" s="16">
        <v>0</v>
      </c>
      <c r="W18" s="16">
        <v>0.36</v>
      </c>
      <c r="X18" s="16">
        <v>0.36</v>
      </c>
      <c r="Y18" s="16">
        <v>0.42</v>
      </c>
      <c r="Z18" s="21">
        <v>0.17</v>
      </c>
      <c r="AA18" s="19">
        <v>0.33</v>
      </c>
      <c r="AB18" s="20">
        <v>0.16</v>
      </c>
      <c r="AC18" s="16">
        <v>0.18</v>
      </c>
      <c r="AD18" s="16">
        <v>0.12</v>
      </c>
      <c r="AE18" s="16">
        <v>0.13</v>
      </c>
      <c r="AF18" s="18">
        <v>0.5</v>
      </c>
      <c r="AG18" s="17">
        <v>0.3</v>
      </c>
      <c r="AH18" s="16">
        <v>0.37</v>
      </c>
      <c r="AI18" s="16">
        <v>0.28999999999999998</v>
      </c>
      <c r="AJ18" s="16">
        <v>0.3</v>
      </c>
      <c r="AK18" s="16">
        <v>0.36</v>
      </c>
      <c r="AL18" s="18">
        <v>0.37</v>
      </c>
      <c r="AM18" s="17">
        <v>0.31</v>
      </c>
      <c r="AN18" s="18">
        <v>0</v>
      </c>
    </row>
    <row r="19" spans="1:40" ht="15" customHeight="1" x14ac:dyDescent="0.3">
      <c r="A19" s="2" t="s">
        <v>329</v>
      </c>
      <c r="B19" s="9"/>
      <c r="D19" s="22"/>
      <c r="E19" s="9"/>
      <c r="F19" s="22"/>
      <c r="N19" s="9"/>
      <c r="O19" s="10" t="s">
        <v>389</v>
      </c>
      <c r="P19" s="12" t="s">
        <v>389</v>
      </c>
      <c r="S19" s="12" t="s">
        <v>389</v>
      </c>
      <c r="T19" s="12" t="s">
        <v>389</v>
      </c>
      <c r="X19" s="12" t="s">
        <v>389</v>
      </c>
      <c r="Y19" s="12" t="s">
        <v>389</v>
      </c>
      <c r="Z19" s="9"/>
      <c r="AA19" s="10" t="s">
        <v>378</v>
      </c>
      <c r="AF19" s="9"/>
      <c r="AG19" s="22"/>
      <c r="AL19" s="9"/>
      <c r="AM19" s="22"/>
      <c r="AN19" s="9"/>
    </row>
    <row r="20" spans="1:40" ht="15" customHeight="1" x14ac:dyDescent="0.3">
      <c r="A20" s="2" t="s">
        <v>329</v>
      </c>
      <c r="B20" s="9" t="s">
        <v>940</v>
      </c>
      <c r="C20" s="13">
        <v>57</v>
      </c>
      <c r="D20" s="14">
        <v>29</v>
      </c>
      <c r="E20" s="15">
        <v>28</v>
      </c>
      <c r="F20" s="14">
        <v>3</v>
      </c>
      <c r="G20" s="13">
        <v>6</v>
      </c>
      <c r="H20" s="13">
        <v>1</v>
      </c>
      <c r="I20" s="13">
        <v>15</v>
      </c>
      <c r="J20" s="13">
        <v>3</v>
      </c>
      <c r="K20" s="13">
        <v>29</v>
      </c>
      <c r="L20" s="13">
        <v>8</v>
      </c>
      <c r="M20" s="13">
        <v>16</v>
      </c>
      <c r="N20" s="15">
        <v>32</v>
      </c>
      <c r="O20" s="14">
        <v>44</v>
      </c>
      <c r="P20" s="13">
        <v>8</v>
      </c>
      <c r="Q20" s="13">
        <v>5</v>
      </c>
      <c r="R20" s="13">
        <v>1</v>
      </c>
      <c r="S20" s="13">
        <v>4</v>
      </c>
      <c r="T20" s="13">
        <v>5</v>
      </c>
      <c r="U20" s="13">
        <v>5</v>
      </c>
      <c r="V20" s="13">
        <v>1</v>
      </c>
      <c r="W20" s="13">
        <v>0</v>
      </c>
      <c r="X20" s="13">
        <v>7</v>
      </c>
      <c r="Y20" s="13">
        <v>7</v>
      </c>
      <c r="Z20" s="15">
        <v>14</v>
      </c>
      <c r="AA20" s="14">
        <v>52</v>
      </c>
      <c r="AB20" s="13">
        <v>5</v>
      </c>
      <c r="AC20" s="13">
        <v>1</v>
      </c>
      <c r="AD20" s="13">
        <v>4</v>
      </c>
      <c r="AE20" s="13">
        <v>0</v>
      </c>
      <c r="AF20" s="15">
        <v>0</v>
      </c>
      <c r="AG20" s="14">
        <v>41</v>
      </c>
      <c r="AH20" s="13">
        <v>16</v>
      </c>
      <c r="AI20" s="13">
        <v>17</v>
      </c>
      <c r="AJ20" s="13">
        <v>24</v>
      </c>
      <c r="AK20" s="13">
        <v>12</v>
      </c>
      <c r="AL20" s="15">
        <v>5</v>
      </c>
      <c r="AM20" s="14">
        <v>57</v>
      </c>
      <c r="AN20" s="15">
        <v>0</v>
      </c>
    </row>
    <row r="21" spans="1:40" ht="15" customHeight="1" x14ac:dyDescent="0.3">
      <c r="A21" s="2" t="s">
        <v>329</v>
      </c>
      <c r="B21" s="9"/>
      <c r="C21" s="16">
        <v>0.12</v>
      </c>
      <c r="D21" s="17">
        <v>0.11</v>
      </c>
      <c r="E21" s="18">
        <v>0.14000000000000001</v>
      </c>
      <c r="F21" s="17">
        <v>0.32</v>
      </c>
      <c r="G21" s="16">
        <v>0.12</v>
      </c>
      <c r="H21" s="20">
        <v>0.02</v>
      </c>
      <c r="I21" s="20">
        <v>0.2</v>
      </c>
      <c r="J21" s="20">
        <v>0.04</v>
      </c>
      <c r="K21" s="16">
        <v>0.13</v>
      </c>
      <c r="L21" s="16">
        <v>0.16</v>
      </c>
      <c r="M21" s="16">
        <v>0.14000000000000001</v>
      </c>
      <c r="N21" s="18">
        <v>0.11</v>
      </c>
      <c r="O21" s="17">
        <v>0.13</v>
      </c>
      <c r="P21" s="16">
        <v>0.13</v>
      </c>
      <c r="Q21" s="16">
        <v>0.13</v>
      </c>
      <c r="R21" s="16">
        <v>0.06</v>
      </c>
      <c r="S21" s="16">
        <v>0.11</v>
      </c>
      <c r="T21" s="16">
        <v>0.08</v>
      </c>
      <c r="U21" s="16">
        <v>0.21</v>
      </c>
      <c r="V21" s="16">
        <v>1</v>
      </c>
      <c r="W21" s="16">
        <v>0</v>
      </c>
      <c r="X21" s="16">
        <v>0.14000000000000001</v>
      </c>
      <c r="Y21" s="16">
        <v>0.16</v>
      </c>
      <c r="Z21" s="18">
        <v>0.13</v>
      </c>
      <c r="AA21" s="17">
        <v>0.13</v>
      </c>
      <c r="AB21" s="16">
        <v>0.1</v>
      </c>
      <c r="AC21" s="16">
        <v>0.19</v>
      </c>
      <c r="AD21" s="16">
        <v>0.19</v>
      </c>
      <c r="AE21" s="16">
        <v>0</v>
      </c>
      <c r="AF21" s="18">
        <v>0</v>
      </c>
      <c r="AG21" s="17">
        <v>0.12</v>
      </c>
      <c r="AH21" s="16">
        <v>0.14000000000000001</v>
      </c>
      <c r="AI21" s="16">
        <v>0.1</v>
      </c>
      <c r="AJ21" s="16">
        <v>0.14000000000000001</v>
      </c>
      <c r="AK21" s="16">
        <v>0.17</v>
      </c>
      <c r="AL21" s="18">
        <v>0.09</v>
      </c>
      <c r="AM21" s="17">
        <v>0.12</v>
      </c>
      <c r="AN21" s="18">
        <v>0</v>
      </c>
    </row>
    <row r="22" spans="1:40" ht="15" customHeight="1" x14ac:dyDescent="0.3">
      <c r="A22" s="2" t="s">
        <v>329</v>
      </c>
      <c r="B22" s="9"/>
      <c r="D22" s="22"/>
      <c r="E22" s="9"/>
      <c r="F22" s="22"/>
      <c r="I22" s="12" t="s">
        <v>827</v>
      </c>
      <c r="K22" s="12" t="s">
        <v>807</v>
      </c>
      <c r="L22" s="12" t="s">
        <v>807</v>
      </c>
      <c r="M22" s="12" t="s">
        <v>807</v>
      </c>
      <c r="N22" s="9"/>
      <c r="O22" s="22"/>
      <c r="Z22" s="9"/>
      <c r="AA22" s="22"/>
      <c r="AF22" s="9"/>
      <c r="AG22" s="22"/>
      <c r="AL22" s="9"/>
      <c r="AM22" s="22"/>
      <c r="AN22" s="9"/>
    </row>
    <row r="23" spans="1:40" ht="15" customHeight="1" x14ac:dyDescent="0.3">
      <c r="A23" s="2" t="s">
        <v>329</v>
      </c>
      <c r="B23" s="9" t="s">
        <v>950</v>
      </c>
      <c r="C23" s="13">
        <v>11</v>
      </c>
      <c r="D23" s="14">
        <v>6</v>
      </c>
      <c r="E23" s="15">
        <v>5</v>
      </c>
      <c r="F23" s="14">
        <v>0</v>
      </c>
      <c r="G23" s="13">
        <v>1</v>
      </c>
      <c r="H23" s="13">
        <v>0</v>
      </c>
      <c r="I23" s="13">
        <v>1</v>
      </c>
      <c r="J23" s="13">
        <v>2</v>
      </c>
      <c r="K23" s="13">
        <v>7</v>
      </c>
      <c r="L23" s="13">
        <v>1</v>
      </c>
      <c r="M23" s="13">
        <v>1</v>
      </c>
      <c r="N23" s="15">
        <v>9</v>
      </c>
      <c r="O23" s="14">
        <v>9</v>
      </c>
      <c r="P23" s="13">
        <v>0</v>
      </c>
      <c r="Q23" s="13">
        <v>1</v>
      </c>
      <c r="R23" s="13">
        <v>1</v>
      </c>
      <c r="S23" s="13">
        <v>0</v>
      </c>
      <c r="T23" s="13">
        <v>2</v>
      </c>
      <c r="U23" s="13">
        <v>1</v>
      </c>
      <c r="V23" s="13">
        <v>0</v>
      </c>
      <c r="W23" s="13">
        <v>1</v>
      </c>
      <c r="X23" s="13">
        <v>1</v>
      </c>
      <c r="Y23" s="13">
        <v>1</v>
      </c>
      <c r="Z23" s="15">
        <v>3</v>
      </c>
      <c r="AA23" s="14">
        <v>8</v>
      </c>
      <c r="AB23" s="13">
        <v>3</v>
      </c>
      <c r="AC23" s="13">
        <v>0</v>
      </c>
      <c r="AD23" s="13">
        <v>2</v>
      </c>
      <c r="AE23" s="13">
        <v>1</v>
      </c>
      <c r="AF23" s="15">
        <v>0</v>
      </c>
      <c r="AG23" s="14">
        <v>6</v>
      </c>
      <c r="AH23" s="13">
        <v>5</v>
      </c>
      <c r="AI23" s="13">
        <v>3</v>
      </c>
      <c r="AJ23" s="13">
        <v>3</v>
      </c>
      <c r="AK23" s="13">
        <v>2</v>
      </c>
      <c r="AL23" s="15">
        <v>3</v>
      </c>
      <c r="AM23" s="14">
        <v>11</v>
      </c>
      <c r="AN23" s="15">
        <v>0</v>
      </c>
    </row>
    <row r="24" spans="1:40" ht="15" customHeight="1" x14ac:dyDescent="0.3">
      <c r="A24" s="2" t="s">
        <v>329</v>
      </c>
      <c r="B24" s="9"/>
      <c r="C24" s="16">
        <v>0.02</v>
      </c>
      <c r="D24" s="17">
        <v>0.02</v>
      </c>
      <c r="E24" s="18">
        <v>0.03</v>
      </c>
      <c r="F24" s="17">
        <v>0</v>
      </c>
      <c r="G24" s="16">
        <v>0.02</v>
      </c>
      <c r="H24" s="16">
        <v>0</v>
      </c>
      <c r="I24" s="16">
        <v>0.01</v>
      </c>
      <c r="J24" s="16">
        <v>0.03</v>
      </c>
      <c r="K24" s="16">
        <v>0.03</v>
      </c>
      <c r="L24" s="16">
        <v>0.02</v>
      </c>
      <c r="M24" s="16">
        <v>0.01</v>
      </c>
      <c r="N24" s="18">
        <v>0.03</v>
      </c>
      <c r="O24" s="17">
        <v>0.03</v>
      </c>
      <c r="P24" s="16">
        <v>0</v>
      </c>
      <c r="Q24" s="16">
        <v>0.03</v>
      </c>
      <c r="R24" s="16">
        <v>0.05</v>
      </c>
      <c r="S24" s="16">
        <v>0</v>
      </c>
      <c r="T24" s="16">
        <v>0.03</v>
      </c>
      <c r="U24" s="16">
        <v>0.03</v>
      </c>
      <c r="V24" s="16">
        <v>0</v>
      </c>
      <c r="W24" s="16">
        <v>7.0000000000000007E-2</v>
      </c>
      <c r="X24" s="16">
        <v>0.02</v>
      </c>
      <c r="Y24" s="16">
        <v>0.02</v>
      </c>
      <c r="Z24" s="18">
        <v>0.03</v>
      </c>
      <c r="AA24" s="17">
        <v>0.02</v>
      </c>
      <c r="AB24" s="16">
        <v>0.06</v>
      </c>
      <c r="AC24" s="16">
        <v>0</v>
      </c>
      <c r="AD24" s="16">
        <v>0.09</v>
      </c>
      <c r="AE24" s="16">
        <v>0.06</v>
      </c>
      <c r="AF24" s="18">
        <v>0</v>
      </c>
      <c r="AG24" s="17">
        <v>0.02</v>
      </c>
      <c r="AH24" s="16">
        <v>0.04</v>
      </c>
      <c r="AI24" s="16">
        <v>0.02</v>
      </c>
      <c r="AJ24" s="16">
        <v>0.02</v>
      </c>
      <c r="AK24" s="16">
        <v>0.03</v>
      </c>
      <c r="AL24" s="18">
        <v>0.05</v>
      </c>
      <c r="AM24" s="17">
        <v>0.02</v>
      </c>
      <c r="AN24" s="18">
        <v>0</v>
      </c>
    </row>
    <row r="25" spans="1:40" ht="15" customHeight="1" x14ac:dyDescent="0.3">
      <c r="A25" s="2" t="s">
        <v>329</v>
      </c>
      <c r="B25" s="9" t="s">
        <v>774</v>
      </c>
      <c r="C25" s="13">
        <v>11</v>
      </c>
      <c r="D25" s="14">
        <v>7</v>
      </c>
      <c r="E25" s="15">
        <v>4</v>
      </c>
      <c r="F25" s="14">
        <v>0</v>
      </c>
      <c r="G25" s="13">
        <v>1</v>
      </c>
      <c r="H25" s="13">
        <v>0</v>
      </c>
      <c r="I25" s="13">
        <v>2</v>
      </c>
      <c r="J25" s="13">
        <v>4</v>
      </c>
      <c r="K25" s="13">
        <v>4</v>
      </c>
      <c r="L25" s="13">
        <v>1</v>
      </c>
      <c r="M25" s="13">
        <v>2</v>
      </c>
      <c r="N25" s="15">
        <v>8</v>
      </c>
      <c r="O25" s="14">
        <v>8</v>
      </c>
      <c r="P25" s="13">
        <v>3</v>
      </c>
      <c r="Q25" s="13">
        <v>1</v>
      </c>
      <c r="R25" s="13">
        <v>0</v>
      </c>
      <c r="S25" s="13">
        <v>2</v>
      </c>
      <c r="T25" s="13">
        <v>0</v>
      </c>
      <c r="U25" s="13">
        <v>0</v>
      </c>
      <c r="V25" s="13">
        <v>0</v>
      </c>
      <c r="W25" s="13">
        <v>0</v>
      </c>
      <c r="X25" s="13">
        <v>1</v>
      </c>
      <c r="Y25" s="13">
        <v>1</v>
      </c>
      <c r="Z25" s="15">
        <v>3</v>
      </c>
      <c r="AA25" s="14">
        <v>10</v>
      </c>
      <c r="AB25" s="13">
        <v>1</v>
      </c>
      <c r="AC25" s="13">
        <v>0</v>
      </c>
      <c r="AD25" s="13">
        <v>1</v>
      </c>
      <c r="AE25" s="13">
        <v>0</v>
      </c>
      <c r="AF25" s="15">
        <v>0</v>
      </c>
      <c r="AG25" s="14">
        <v>8</v>
      </c>
      <c r="AH25" s="13">
        <v>3</v>
      </c>
      <c r="AI25" s="13">
        <v>3</v>
      </c>
      <c r="AJ25" s="13">
        <v>6</v>
      </c>
      <c r="AK25" s="13">
        <v>2</v>
      </c>
      <c r="AL25" s="15">
        <v>1</v>
      </c>
      <c r="AM25" s="14">
        <v>11</v>
      </c>
      <c r="AN25" s="15">
        <v>0</v>
      </c>
    </row>
    <row r="26" spans="1:40" ht="15" customHeight="1" x14ac:dyDescent="0.3">
      <c r="A26" s="2" t="s">
        <v>329</v>
      </c>
      <c r="B26" s="9"/>
      <c r="C26" s="16">
        <v>0.02</v>
      </c>
      <c r="D26" s="17">
        <v>0.03</v>
      </c>
      <c r="E26" s="18">
        <v>0.02</v>
      </c>
      <c r="F26" s="17">
        <v>0</v>
      </c>
      <c r="G26" s="16">
        <v>0.02</v>
      </c>
      <c r="H26" s="16">
        <v>0</v>
      </c>
      <c r="I26" s="16">
        <v>0.02</v>
      </c>
      <c r="J26" s="16">
        <v>0.06</v>
      </c>
      <c r="K26" s="16">
        <v>0.02</v>
      </c>
      <c r="L26" s="16">
        <v>0.02</v>
      </c>
      <c r="M26" s="16">
        <v>0.01</v>
      </c>
      <c r="N26" s="18">
        <v>0.03</v>
      </c>
      <c r="O26" s="17">
        <v>0.02</v>
      </c>
      <c r="P26" s="16">
        <v>0.04</v>
      </c>
      <c r="Q26" s="16">
        <v>0.03</v>
      </c>
      <c r="R26" s="16">
        <v>0</v>
      </c>
      <c r="S26" s="16">
        <v>0.05</v>
      </c>
      <c r="T26" s="16">
        <v>0</v>
      </c>
      <c r="U26" s="16">
        <v>0</v>
      </c>
      <c r="V26" s="16">
        <v>0</v>
      </c>
      <c r="W26" s="16">
        <v>0</v>
      </c>
      <c r="X26" s="16">
        <v>0.02</v>
      </c>
      <c r="Y26" s="16">
        <v>0.02</v>
      </c>
      <c r="Z26" s="18">
        <v>0.03</v>
      </c>
      <c r="AA26" s="17">
        <v>0.02</v>
      </c>
      <c r="AB26" s="16">
        <v>0.02</v>
      </c>
      <c r="AC26" s="16">
        <v>0</v>
      </c>
      <c r="AD26" s="16">
        <v>0.04</v>
      </c>
      <c r="AE26" s="16">
        <v>0</v>
      </c>
      <c r="AF26" s="18">
        <v>0</v>
      </c>
      <c r="AG26" s="17">
        <v>0.02</v>
      </c>
      <c r="AH26" s="16">
        <v>0.02</v>
      </c>
      <c r="AI26" s="16">
        <v>0.02</v>
      </c>
      <c r="AJ26" s="16">
        <v>0.03</v>
      </c>
      <c r="AK26" s="16">
        <v>0.03</v>
      </c>
      <c r="AL26" s="18">
        <v>0.02</v>
      </c>
      <c r="AM26" s="17">
        <v>0.02</v>
      </c>
      <c r="AN26" s="18">
        <v>0</v>
      </c>
    </row>
    <row r="27" spans="1:40" ht="15" customHeight="1" x14ac:dyDescent="0.3">
      <c r="A27" s="2" t="s">
        <v>329</v>
      </c>
      <c r="B27" s="9" t="s">
        <v>960</v>
      </c>
      <c r="C27" s="13">
        <v>238</v>
      </c>
      <c r="D27" s="14">
        <v>141</v>
      </c>
      <c r="E27" s="15">
        <v>97</v>
      </c>
      <c r="F27" s="14">
        <v>4</v>
      </c>
      <c r="G27" s="13">
        <v>25</v>
      </c>
      <c r="H27" s="13">
        <v>27</v>
      </c>
      <c r="I27" s="13">
        <v>33</v>
      </c>
      <c r="J27" s="13">
        <v>41</v>
      </c>
      <c r="K27" s="13">
        <v>108</v>
      </c>
      <c r="L27" s="13">
        <v>30</v>
      </c>
      <c r="M27" s="13">
        <v>60</v>
      </c>
      <c r="N27" s="15">
        <v>149</v>
      </c>
      <c r="O27" s="14">
        <v>175</v>
      </c>
      <c r="P27" s="13">
        <v>32</v>
      </c>
      <c r="Q27" s="13">
        <v>21</v>
      </c>
      <c r="R27" s="13">
        <v>7</v>
      </c>
      <c r="S27" s="13">
        <v>19</v>
      </c>
      <c r="T27" s="13">
        <v>31</v>
      </c>
      <c r="U27" s="13">
        <v>10</v>
      </c>
      <c r="V27" s="13">
        <v>0</v>
      </c>
      <c r="W27" s="13">
        <v>7</v>
      </c>
      <c r="X27" s="13">
        <v>25</v>
      </c>
      <c r="Y27" s="13">
        <v>15</v>
      </c>
      <c r="Z27" s="15">
        <v>71</v>
      </c>
      <c r="AA27" s="14">
        <v>204</v>
      </c>
      <c r="AB27" s="13">
        <v>34</v>
      </c>
      <c r="AC27" s="13">
        <v>4</v>
      </c>
      <c r="AD27" s="13">
        <v>12</v>
      </c>
      <c r="AE27" s="13">
        <v>15</v>
      </c>
      <c r="AF27" s="15">
        <v>2</v>
      </c>
      <c r="AG27" s="14">
        <v>185</v>
      </c>
      <c r="AH27" s="13">
        <v>53</v>
      </c>
      <c r="AI27" s="13">
        <v>103</v>
      </c>
      <c r="AJ27" s="13">
        <v>82</v>
      </c>
      <c r="AK27" s="13">
        <v>29</v>
      </c>
      <c r="AL27" s="15">
        <v>24</v>
      </c>
      <c r="AM27" s="14">
        <v>238</v>
      </c>
      <c r="AN27" s="15">
        <v>0</v>
      </c>
    </row>
    <row r="28" spans="1:40" ht="15" customHeight="1" x14ac:dyDescent="0.3">
      <c r="A28" s="2" t="s">
        <v>329</v>
      </c>
      <c r="B28" s="9"/>
      <c r="C28" s="16">
        <v>0.51</v>
      </c>
      <c r="D28" s="17">
        <v>0.53</v>
      </c>
      <c r="E28" s="18">
        <v>0.49</v>
      </c>
      <c r="F28" s="17">
        <v>0.47</v>
      </c>
      <c r="G28" s="16">
        <v>0.56999999999999995</v>
      </c>
      <c r="H28" s="16">
        <v>0.65</v>
      </c>
      <c r="I28" s="16">
        <v>0.44</v>
      </c>
      <c r="J28" s="16">
        <v>0.59</v>
      </c>
      <c r="K28" s="16">
        <v>0.48</v>
      </c>
      <c r="L28" s="16">
        <v>0.55000000000000004</v>
      </c>
      <c r="M28" s="16">
        <v>0.51</v>
      </c>
      <c r="N28" s="18">
        <v>0.51</v>
      </c>
      <c r="O28" s="17">
        <v>0.52</v>
      </c>
      <c r="P28" s="16">
        <v>0.47</v>
      </c>
      <c r="Q28" s="16">
        <v>0.56000000000000005</v>
      </c>
      <c r="R28" s="16">
        <v>0.38</v>
      </c>
      <c r="S28" s="16">
        <v>0.49</v>
      </c>
      <c r="T28" s="16">
        <v>0.52</v>
      </c>
      <c r="U28" s="16">
        <v>0.41</v>
      </c>
      <c r="V28" s="16">
        <v>0</v>
      </c>
      <c r="W28" s="16">
        <v>0.56999999999999995</v>
      </c>
      <c r="X28" s="16">
        <v>0.47</v>
      </c>
      <c r="Y28" s="20">
        <v>0.37</v>
      </c>
      <c r="Z28" s="21">
        <v>0.65</v>
      </c>
      <c r="AA28" s="19">
        <v>0.5</v>
      </c>
      <c r="AB28" s="20">
        <v>0.66</v>
      </c>
      <c r="AC28" s="16">
        <v>0.64</v>
      </c>
      <c r="AD28" s="16">
        <v>0.56000000000000005</v>
      </c>
      <c r="AE28" s="16">
        <v>0.81</v>
      </c>
      <c r="AF28" s="18">
        <v>0.5</v>
      </c>
      <c r="AG28" s="19">
        <v>0.54</v>
      </c>
      <c r="AH28" s="20">
        <v>0.44</v>
      </c>
      <c r="AI28" s="20">
        <v>0.57999999999999996</v>
      </c>
      <c r="AJ28" s="16">
        <v>0.5</v>
      </c>
      <c r="AK28" s="16">
        <v>0.41</v>
      </c>
      <c r="AL28" s="18">
        <v>0.47</v>
      </c>
      <c r="AM28" s="17">
        <v>0.51</v>
      </c>
      <c r="AN28" s="18">
        <v>0</v>
      </c>
    </row>
    <row r="29" spans="1:40" ht="15" customHeight="1" x14ac:dyDescent="0.3">
      <c r="A29" s="2" t="s">
        <v>329</v>
      </c>
      <c r="B29" s="9"/>
      <c r="D29" s="22"/>
      <c r="E29" s="9"/>
      <c r="F29" s="22"/>
      <c r="H29" s="12" t="s">
        <v>495</v>
      </c>
      <c r="N29" s="9"/>
      <c r="O29" s="22"/>
      <c r="Z29" s="11" t="s">
        <v>759</v>
      </c>
      <c r="AA29" s="22"/>
      <c r="AB29" s="12" t="s">
        <v>377</v>
      </c>
      <c r="AF29" s="9"/>
      <c r="AG29" s="10" t="s">
        <v>378</v>
      </c>
      <c r="AI29" s="12" t="s">
        <v>454</v>
      </c>
      <c r="AL29" s="9"/>
      <c r="AM29" s="22"/>
      <c r="AN29" s="9"/>
    </row>
    <row r="30" spans="1:40" ht="15" customHeight="1" x14ac:dyDescent="0.3">
      <c r="A30" s="2" t="s">
        <v>329</v>
      </c>
      <c r="B30" s="9" t="s">
        <v>970</v>
      </c>
      <c r="C30" s="13">
        <v>68</v>
      </c>
      <c r="D30" s="14">
        <v>34</v>
      </c>
      <c r="E30" s="15">
        <v>33</v>
      </c>
      <c r="F30" s="14">
        <v>3</v>
      </c>
      <c r="G30" s="13">
        <v>6</v>
      </c>
      <c r="H30" s="13">
        <v>1</v>
      </c>
      <c r="I30" s="13">
        <v>16</v>
      </c>
      <c r="J30" s="13">
        <v>5</v>
      </c>
      <c r="K30" s="13">
        <v>36</v>
      </c>
      <c r="L30" s="13">
        <v>9</v>
      </c>
      <c r="M30" s="13">
        <v>17</v>
      </c>
      <c r="N30" s="15">
        <v>41</v>
      </c>
      <c r="O30" s="14">
        <v>53</v>
      </c>
      <c r="P30" s="13">
        <v>8</v>
      </c>
      <c r="Q30" s="13">
        <v>6</v>
      </c>
      <c r="R30" s="13">
        <v>2</v>
      </c>
      <c r="S30" s="13">
        <v>4</v>
      </c>
      <c r="T30" s="13">
        <v>7</v>
      </c>
      <c r="U30" s="13">
        <v>6</v>
      </c>
      <c r="V30" s="13">
        <v>1</v>
      </c>
      <c r="W30" s="13">
        <v>1</v>
      </c>
      <c r="X30" s="13">
        <v>9</v>
      </c>
      <c r="Y30" s="13">
        <v>8</v>
      </c>
      <c r="Z30" s="15">
        <v>17</v>
      </c>
      <c r="AA30" s="14">
        <v>59</v>
      </c>
      <c r="AB30" s="13">
        <v>8</v>
      </c>
      <c r="AC30" s="13">
        <v>1</v>
      </c>
      <c r="AD30" s="13">
        <v>6</v>
      </c>
      <c r="AE30" s="13">
        <v>1</v>
      </c>
      <c r="AF30" s="15">
        <v>0</v>
      </c>
      <c r="AG30" s="14">
        <v>47</v>
      </c>
      <c r="AH30" s="13">
        <v>21</v>
      </c>
      <c r="AI30" s="13">
        <v>20</v>
      </c>
      <c r="AJ30" s="13">
        <v>27</v>
      </c>
      <c r="AK30" s="13">
        <v>14</v>
      </c>
      <c r="AL30" s="15">
        <v>7</v>
      </c>
      <c r="AM30" s="14">
        <v>68</v>
      </c>
      <c r="AN30" s="15">
        <v>0</v>
      </c>
    </row>
    <row r="31" spans="1:40" ht="15" customHeight="1" x14ac:dyDescent="0.3">
      <c r="A31" s="2" t="s">
        <v>329</v>
      </c>
      <c r="B31" s="9"/>
      <c r="C31" s="16">
        <v>0.15</v>
      </c>
      <c r="D31" s="17">
        <v>0.13</v>
      </c>
      <c r="E31" s="18">
        <v>0.17</v>
      </c>
      <c r="F31" s="17">
        <v>0.32</v>
      </c>
      <c r="G31" s="16">
        <v>0.14000000000000001</v>
      </c>
      <c r="H31" s="20">
        <v>0.02</v>
      </c>
      <c r="I31" s="16">
        <v>0.22</v>
      </c>
      <c r="J31" s="16">
        <v>0.08</v>
      </c>
      <c r="K31" s="16">
        <v>0.16</v>
      </c>
      <c r="L31" s="16">
        <v>0.17</v>
      </c>
      <c r="M31" s="16">
        <v>0.15</v>
      </c>
      <c r="N31" s="18">
        <v>0.14000000000000001</v>
      </c>
      <c r="O31" s="17">
        <v>0.16</v>
      </c>
      <c r="P31" s="16">
        <v>0.13</v>
      </c>
      <c r="Q31" s="16">
        <v>0.16</v>
      </c>
      <c r="R31" s="16">
        <v>0.1</v>
      </c>
      <c r="S31" s="16">
        <v>0.11</v>
      </c>
      <c r="T31" s="16">
        <v>0.11</v>
      </c>
      <c r="U31" s="16">
        <v>0.24</v>
      </c>
      <c r="V31" s="16">
        <v>1</v>
      </c>
      <c r="W31" s="16">
        <v>7.0000000000000007E-2</v>
      </c>
      <c r="X31" s="16">
        <v>0.16</v>
      </c>
      <c r="Y31" s="16">
        <v>0.18</v>
      </c>
      <c r="Z31" s="18">
        <v>0.15</v>
      </c>
      <c r="AA31" s="17">
        <v>0.14000000000000001</v>
      </c>
      <c r="AB31" s="16">
        <v>0.16</v>
      </c>
      <c r="AC31" s="16">
        <v>0.19</v>
      </c>
      <c r="AD31" s="16">
        <v>0.28000000000000003</v>
      </c>
      <c r="AE31" s="16">
        <v>0.06</v>
      </c>
      <c r="AF31" s="18">
        <v>0</v>
      </c>
      <c r="AG31" s="17">
        <v>0.14000000000000001</v>
      </c>
      <c r="AH31" s="16">
        <v>0.17</v>
      </c>
      <c r="AI31" s="16">
        <v>0.11</v>
      </c>
      <c r="AJ31" s="16">
        <v>0.16</v>
      </c>
      <c r="AK31" s="16">
        <v>0.2</v>
      </c>
      <c r="AL31" s="18">
        <v>0.14000000000000001</v>
      </c>
      <c r="AM31" s="17">
        <v>0.15</v>
      </c>
      <c r="AN31" s="18">
        <v>0</v>
      </c>
    </row>
    <row r="32" spans="1:40" ht="15" customHeight="1" x14ac:dyDescent="0.3">
      <c r="A32" s="2" t="s">
        <v>329</v>
      </c>
      <c r="B32" s="9"/>
      <c r="C32" s="28"/>
      <c r="D32" s="29"/>
      <c r="E32" s="30"/>
      <c r="F32" s="29"/>
      <c r="G32" s="28"/>
      <c r="H32" s="28"/>
      <c r="I32" s="47" t="s">
        <v>807</v>
      </c>
      <c r="J32" s="28"/>
      <c r="K32" s="47" t="s">
        <v>379</v>
      </c>
      <c r="L32" s="47" t="s">
        <v>379</v>
      </c>
      <c r="M32" s="47" t="s">
        <v>379</v>
      </c>
      <c r="N32" s="48" t="s">
        <v>379</v>
      </c>
      <c r="O32" s="29"/>
      <c r="P32" s="28"/>
      <c r="Q32" s="28"/>
      <c r="R32" s="28"/>
      <c r="S32" s="28"/>
      <c r="T32" s="28"/>
      <c r="U32" s="28"/>
      <c r="V32" s="28"/>
      <c r="W32" s="28"/>
      <c r="X32" s="28"/>
      <c r="Y32" s="28"/>
      <c r="Z32" s="30"/>
      <c r="AA32" s="29"/>
      <c r="AB32" s="28"/>
      <c r="AC32" s="28"/>
      <c r="AD32" s="28"/>
      <c r="AE32" s="28"/>
      <c r="AF32" s="30"/>
      <c r="AG32" s="29"/>
      <c r="AH32" s="28"/>
      <c r="AI32" s="28"/>
      <c r="AJ32" s="28"/>
      <c r="AK32" s="28"/>
      <c r="AL32" s="30"/>
      <c r="AM32" s="29"/>
      <c r="AN32" s="30"/>
    </row>
    <row r="33" spans="1:2" x14ac:dyDescent="0.3">
      <c r="A33" s="2" t="s">
        <v>329</v>
      </c>
      <c r="B33" s="2" t="s">
        <v>457</v>
      </c>
    </row>
    <row r="34" spans="1:2" x14ac:dyDescent="0.3">
      <c r="A34" s="2" t="s">
        <v>329</v>
      </c>
      <c r="B34" s="2" t="s">
        <v>458</v>
      </c>
    </row>
    <row r="35" spans="1:2" ht="15" customHeight="1" x14ac:dyDescent="0.3">
      <c r="A35" s="2" t="s">
        <v>329</v>
      </c>
    </row>
    <row r="36" spans="1:2" ht="15" customHeight="1" x14ac:dyDescent="0.3">
      <c r="A36" s="2" t="s">
        <v>329</v>
      </c>
      <c r="B36" s="2" t="s">
        <v>459</v>
      </c>
    </row>
  </sheetData>
  <mergeCells count="6">
    <mergeCell ref="AM6:AN6"/>
    <mergeCell ref="D6:E6"/>
    <mergeCell ref="F6:N6"/>
    <mergeCell ref="O6:Z6"/>
    <mergeCell ref="AA6:AF6"/>
    <mergeCell ref="AG6:AL6"/>
  </mergeCells>
  <hyperlinks>
    <hyperlink ref="B1" location="'Contents'!E1" display="&lt;&lt; Contents" xr:uid="{00000000-0004-0000-A000-000000000000}"/>
  </hyperlinks>
  <pageMargins left="0.7" right="0.7" top="0.75" bottom="0.75" header="0.3" footer="0.3"/>
  <headerFooter>
    <oddHeader>&amp;L&amp;"Aptos"&amp;12&amp;K000000 Classification: CONFIDENTIAL&amp;1#_x000D_</oddHeader>
  </headerFooter>
</worksheet>
</file>

<file path=xl/worksheets/sheet1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100-000000000000}">
  <dimension ref="A1:AN34"/>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1588</v>
      </c>
    </row>
    <row r="4" spans="1:40" x14ac:dyDescent="0.3">
      <c r="A4" s="2" t="s">
        <v>329</v>
      </c>
      <c r="B4" s="2" t="s">
        <v>1589</v>
      </c>
    </row>
    <row r="5" spans="1:40" x14ac:dyDescent="0.3">
      <c r="A5" s="2" t="s">
        <v>329</v>
      </c>
      <c r="B5" s="2" t="s">
        <v>75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386</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254</v>
      </c>
      <c r="D9" s="14">
        <v>139</v>
      </c>
      <c r="E9" s="15">
        <v>113</v>
      </c>
      <c r="F9" s="14">
        <v>9</v>
      </c>
      <c r="G9" s="13">
        <v>33</v>
      </c>
      <c r="H9" s="13">
        <v>30</v>
      </c>
      <c r="I9" s="13">
        <v>31</v>
      </c>
      <c r="J9" s="13">
        <v>44</v>
      </c>
      <c r="K9" s="13">
        <v>107</v>
      </c>
      <c r="L9" s="13">
        <v>42</v>
      </c>
      <c r="M9" s="13">
        <v>61</v>
      </c>
      <c r="N9" s="15">
        <v>151</v>
      </c>
      <c r="O9" s="14">
        <v>147</v>
      </c>
      <c r="P9" s="13">
        <v>52</v>
      </c>
      <c r="Q9" s="13">
        <v>23</v>
      </c>
      <c r="R9" s="13">
        <v>3</v>
      </c>
      <c r="S9" s="13">
        <v>24</v>
      </c>
      <c r="T9" s="13">
        <v>55</v>
      </c>
      <c r="U9" s="13">
        <v>11</v>
      </c>
      <c r="V9" s="13">
        <v>0</v>
      </c>
      <c r="W9" s="13">
        <v>6</v>
      </c>
      <c r="X9" s="13">
        <v>17</v>
      </c>
      <c r="Y9" s="13">
        <v>25</v>
      </c>
      <c r="Z9" s="15">
        <v>38</v>
      </c>
      <c r="AA9" s="14">
        <v>225</v>
      </c>
      <c r="AB9" s="13">
        <v>29</v>
      </c>
      <c r="AC9" s="13">
        <v>4</v>
      </c>
      <c r="AD9" s="13">
        <v>12</v>
      </c>
      <c r="AE9" s="13">
        <v>11</v>
      </c>
      <c r="AF9" s="15">
        <v>2</v>
      </c>
      <c r="AG9" s="14">
        <v>179</v>
      </c>
      <c r="AH9" s="13">
        <v>75</v>
      </c>
      <c r="AI9" s="13">
        <v>82</v>
      </c>
      <c r="AJ9" s="13">
        <v>97</v>
      </c>
      <c r="AK9" s="13">
        <v>39</v>
      </c>
      <c r="AL9" s="15">
        <v>36</v>
      </c>
      <c r="AM9" s="14">
        <v>254</v>
      </c>
      <c r="AN9" s="15">
        <v>0</v>
      </c>
    </row>
    <row r="10" spans="1:40" ht="15" customHeight="1" x14ac:dyDescent="0.3">
      <c r="A10" s="2" t="s">
        <v>329</v>
      </c>
      <c r="B10" s="9" t="s">
        <v>338</v>
      </c>
      <c r="C10" s="13">
        <v>248</v>
      </c>
      <c r="D10" s="14">
        <v>137</v>
      </c>
      <c r="E10" s="15">
        <v>111</v>
      </c>
      <c r="F10" s="14">
        <v>9</v>
      </c>
      <c r="G10" s="13">
        <v>29</v>
      </c>
      <c r="H10" s="13">
        <v>29</v>
      </c>
      <c r="I10" s="13">
        <v>32</v>
      </c>
      <c r="J10" s="13">
        <v>42</v>
      </c>
      <c r="K10" s="13">
        <v>107</v>
      </c>
      <c r="L10" s="13">
        <v>38</v>
      </c>
      <c r="M10" s="13">
        <v>61</v>
      </c>
      <c r="N10" s="15">
        <v>150</v>
      </c>
      <c r="O10" s="14">
        <v>145</v>
      </c>
      <c r="P10" s="13">
        <v>49</v>
      </c>
      <c r="Q10" s="13">
        <v>21</v>
      </c>
      <c r="R10" s="13">
        <v>2</v>
      </c>
      <c r="S10" s="13">
        <v>23</v>
      </c>
      <c r="T10" s="13">
        <v>54</v>
      </c>
      <c r="U10" s="13">
        <v>11</v>
      </c>
      <c r="V10" s="13">
        <v>0</v>
      </c>
      <c r="W10" s="13">
        <v>6</v>
      </c>
      <c r="X10" s="13">
        <v>17</v>
      </c>
      <c r="Y10" s="13">
        <v>24</v>
      </c>
      <c r="Z10" s="15">
        <v>41</v>
      </c>
      <c r="AA10" s="14">
        <v>221</v>
      </c>
      <c r="AB10" s="13">
        <v>27</v>
      </c>
      <c r="AC10" s="13">
        <v>3</v>
      </c>
      <c r="AD10" s="13">
        <v>11</v>
      </c>
      <c r="AE10" s="13">
        <v>10</v>
      </c>
      <c r="AF10" s="15">
        <v>3</v>
      </c>
      <c r="AG10" s="14">
        <v>175</v>
      </c>
      <c r="AH10" s="13">
        <v>73</v>
      </c>
      <c r="AI10" s="13">
        <v>73</v>
      </c>
      <c r="AJ10" s="13">
        <v>102</v>
      </c>
      <c r="AK10" s="13">
        <v>39</v>
      </c>
      <c r="AL10" s="15">
        <v>34</v>
      </c>
      <c r="AM10" s="14">
        <v>248</v>
      </c>
      <c r="AN10" s="15">
        <v>0</v>
      </c>
    </row>
    <row r="11" spans="1:40" ht="15" customHeight="1" x14ac:dyDescent="0.3">
      <c r="A11" s="2" t="s">
        <v>329</v>
      </c>
      <c r="B11" s="9" t="s">
        <v>909</v>
      </c>
      <c r="C11" s="13">
        <v>28</v>
      </c>
      <c r="D11" s="14">
        <v>16</v>
      </c>
      <c r="E11" s="15">
        <v>13</v>
      </c>
      <c r="F11" s="14">
        <v>1</v>
      </c>
      <c r="G11" s="13">
        <v>5</v>
      </c>
      <c r="H11" s="13">
        <v>5</v>
      </c>
      <c r="I11" s="13">
        <v>5</v>
      </c>
      <c r="J11" s="13">
        <v>6</v>
      </c>
      <c r="K11" s="13">
        <v>7</v>
      </c>
      <c r="L11" s="13">
        <v>6</v>
      </c>
      <c r="M11" s="13">
        <v>9</v>
      </c>
      <c r="N11" s="15">
        <v>13</v>
      </c>
      <c r="O11" s="14">
        <v>17</v>
      </c>
      <c r="P11" s="13">
        <v>8</v>
      </c>
      <c r="Q11" s="13">
        <v>1</v>
      </c>
      <c r="R11" s="13">
        <v>2</v>
      </c>
      <c r="S11" s="13">
        <v>4</v>
      </c>
      <c r="T11" s="13">
        <v>4</v>
      </c>
      <c r="U11" s="13">
        <v>0</v>
      </c>
      <c r="V11" s="13">
        <v>0</v>
      </c>
      <c r="W11" s="13">
        <v>0</v>
      </c>
      <c r="X11" s="13">
        <v>4</v>
      </c>
      <c r="Y11" s="13">
        <v>1</v>
      </c>
      <c r="Z11" s="15">
        <v>5</v>
      </c>
      <c r="AA11" s="14">
        <v>22</v>
      </c>
      <c r="AB11" s="13">
        <v>6</v>
      </c>
      <c r="AC11" s="13">
        <v>1</v>
      </c>
      <c r="AD11" s="13">
        <v>1</v>
      </c>
      <c r="AE11" s="13">
        <v>4</v>
      </c>
      <c r="AF11" s="15">
        <v>0</v>
      </c>
      <c r="AG11" s="14">
        <v>19</v>
      </c>
      <c r="AH11" s="13">
        <v>10</v>
      </c>
      <c r="AI11" s="13">
        <v>11</v>
      </c>
      <c r="AJ11" s="13">
        <v>7</v>
      </c>
      <c r="AK11" s="13">
        <v>5</v>
      </c>
      <c r="AL11" s="15">
        <v>5</v>
      </c>
      <c r="AM11" s="14">
        <v>28</v>
      </c>
      <c r="AN11" s="15">
        <v>0</v>
      </c>
    </row>
    <row r="12" spans="1:40" ht="15" customHeight="1" x14ac:dyDescent="0.3">
      <c r="A12" s="2" t="s">
        <v>329</v>
      </c>
      <c r="B12" s="9"/>
      <c r="C12" s="16">
        <v>0.11</v>
      </c>
      <c r="D12" s="17">
        <v>0.11</v>
      </c>
      <c r="E12" s="18">
        <v>0.11</v>
      </c>
      <c r="F12" s="17">
        <v>0.11</v>
      </c>
      <c r="G12" s="16">
        <v>0.18</v>
      </c>
      <c r="H12" s="16">
        <v>0.17</v>
      </c>
      <c r="I12" s="16">
        <v>0.14000000000000001</v>
      </c>
      <c r="J12" s="16">
        <v>0.13</v>
      </c>
      <c r="K12" s="20">
        <v>7.0000000000000007E-2</v>
      </c>
      <c r="L12" s="16">
        <v>0.16</v>
      </c>
      <c r="M12" s="16">
        <v>0.15</v>
      </c>
      <c r="N12" s="18">
        <v>0.09</v>
      </c>
      <c r="O12" s="17">
        <v>0.11</v>
      </c>
      <c r="P12" s="16">
        <v>0.16</v>
      </c>
      <c r="Q12" s="16">
        <v>0.04</v>
      </c>
      <c r="R12" s="16">
        <v>0.66</v>
      </c>
      <c r="S12" s="16">
        <v>0.19</v>
      </c>
      <c r="T12" s="16">
        <v>7.0000000000000007E-2</v>
      </c>
      <c r="U12" s="16">
        <v>0</v>
      </c>
      <c r="V12" s="16">
        <v>0</v>
      </c>
      <c r="W12" s="16">
        <v>0</v>
      </c>
      <c r="X12" s="16">
        <v>0.22</v>
      </c>
      <c r="Y12" s="16">
        <v>0.04</v>
      </c>
      <c r="Z12" s="18">
        <v>0.13</v>
      </c>
      <c r="AA12" s="17">
        <v>0.1</v>
      </c>
      <c r="AB12" s="16">
        <v>0.23</v>
      </c>
      <c r="AC12" s="16">
        <v>0.35</v>
      </c>
      <c r="AD12" s="16">
        <v>0.08</v>
      </c>
      <c r="AE12" s="16">
        <v>0.46</v>
      </c>
      <c r="AF12" s="18">
        <v>0</v>
      </c>
      <c r="AG12" s="17">
        <v>0.11</v>
      </c>
      <c r="AH12" s="16">
        <v>0.13</v>
      </c>
      <c r="AI12" s="16">
        <v>0.15</v>
      </c>
      <c r="AJ12" s="16">
        <v>7.0000000000000007E-2</v>
      </c>
      <c r="AK12" s="16">
        <v>0.13</v>
      </c>
      <c r="AL12" s="18">
        <v>0.14000000000000001</v>
      </c>
      <c r="AM12" s="17">
        <v>0.11</v>
      </c>
      <c r="AN12" s="18">
        <v>0</v>
      </c>
    </row>
    <row r="13" spans="1:40" ht="15" customHeight="1" x14ac:dyDescent="0.3">
      <c r="A13" s="2" t="s">
        <v>329</v>
      </c>
      <c r="B13" s="9" t="s">
        <v>922</v>
      </c>
      <c r="C13" s="13">
        <v>88</v>
      </c>
      <c r="D13" s="14">
        <v>50</v>
      </c>
      <c r="E13" s="15">
        <v>37</v>
      </c>
      <c r="F13" s="14">
        <v>2</v>
      </c>
      <c r="G13" s="13">
        <v>13</v>
      </c>
      <c r="H13" s="13">
        <v>11</v>
      </c>
      <c r="I13" s="13">
        <v>15</v>
      </c>
      <c r="J13" s="13">
        <v>12</v>
      </c>
      <c r="K13" s="13">
        <v>35</v>
      </c>
      <c r="L13" s="13">
        <v>15</v>
      </c>
      <c r="M13" s="13">
        <v>26</v>
      </c>
      <c r="N13" s="15">
        <v>47</v>
      </c>
      <c r="O13" s="14">
        <v>57</v>
      </c>
      <c r="P13" s="13">
        <v>13</v>
      </c>
      <c r="Q13" s="13">
        <v>8</v>
      </c>
      <c r="R13" s="13">
        <v>0</v>
      </c>
      <c r="S13" s="13">
        <v>10</v>
      </c>
      <c r="T13" s="13">
        <v>18</v>
      </c>
      <c r="U13" s="13">
        <v>4</v>
      </c>
      <c r="V13" s="13">
        <v>0</v>
      </c>
      <c r="W13" s="13">
        <v>5</v>
      </c>
      <c r="X13" s="13">
        <v>3</v>
      </c>
      <c r="Y13" s="13">
        <v>7</v>
      </c>
      <c r="Z13" s="15">
        <v>21</v>
      </c>
      <c r="AA13" s="14">
        <v>75</v>
      </c>
      <c r="AB13" s="13">
        <v>13</v>
      </c>
      <c r="AC13" s="13">
        <v>0</v>
      </c>
      <c r="AD13" s="13">
        <v>9</v>
      </c>
      <c r="AE13" s="13">
        <v>2</v>
      </c>
      <c r="AF13" s="15">
        <v>2</v>
      </c>
      <c r="AG13" s="14">
        <v>65</v>
      </c>
      <c r="AH13" s="13">
        <v>23</v>
      </c>
      <c r="AI13" s="13">
        <v>25</v>
      </c>
      <c r="AJ13" s="13">
        <v>40</v>
      </c>
      <c r="AK13" s="13">
        <v>14</v>
      </c>
      <c r="AL13" s="15">
        <v>8</v>
      </c>
      <c r="AM13" s="14">
        <v>88</v>
      </c>
      <c r="AN13" s="15">
        <v>0</v>
      </c>
    </row>
    <row r="14" spans="1:40" ht="15" customHeight="1" x14ac:dyDescent="0.3">
      <c r="A14" s="2" t="s">
        <v>329</v>
      </c>
      <c r="B14" s="9"/>
      <c r="C14" s="16">
        <v>0.35</v>
      </c>
      <c r="D14" s="17">
        <v>0.37</v>
      </c>
      <c r="E14" s="18">
        <v>0.34</v>
      </c>
      <c r="F14" s="17">
        <v>0.23</v>
      </c>
      <c r="G14" s="16">
        <v>0.45</v>
      </c>
      <c r="H14" s="16">
        <v>0.38</v>
      </c>
      <c r="I14" s="16">
        <v>0.48</v>
      </c>
      <c r="J14" s="16">
        <v>0.28999999999999998</v>
      </c>
      <c r="K14" s="16">
        <v>0.32</v>
      </c>
      <c r="L14" s="16">
        <v>0.4</v>
      </c>
      <c r="M14" s="16">
        <v>0.43</v>
      </c>
      <c r="N14" s="18">
        <v>0.31</v>
      </c>
      <c r="O14" s="17">
        <v>0.39</v>
      </c>
      <c r="P14" s="16">
        <v>0.27</v>
      </c>
      <c r="Q14" s="16">
        <v>0.37</v>
      </c>
      <c r="R14" s="16">
        <v>0</v>
      </c>
      <c r="S14" s="16">
        <v>0.43</v>
      </c>
      <c r="T14" s="16">
        <v>0.33</v>
      </c>
      <c r="U14" s="16">
        <v>0.34</v>
      </c>
      <c r="V14" s="16">
        <v>0</v>
      </c>
      <c r="W14" s="16">
        <v>0.85</v>
      </c>
      <c r="X14" s="16">
        <v>0.17</v>
      </c>
      <c r="Y14" s="16">
        <v>0.27</v>
      </c>
      <c r="Z14" s="21">
        <v>0.51</v>
      </c>
      <c r="AA14" s="17">
        <v>0.34</v>
      </c>
      <c r="AB14" s="16">
        <v>0.46</v>
      </c>
      <c r="AC14" s="16">
        <v>0</v>
      </c>
      <c r="AD14" s="16">
        <v>0.76</v>
      </c>
      <c r="AE14" s="16">
        <v>0.25</v>
      </c>
      <c r="AF14" s="18">
        <v>0.45</v>
      </c>
      <c r="AG14" s="17">
        <v>0.37</v>
      </c>
      <c r="AH14" s="16">
        <v>0.31</v>
      </c>
      <c r="AI14" s="16">
        <v>0.35</v>
      </c>
      <c r="AJ14" s="16">
        <v>0.39</v>
      </c>
      <c r="AK14" s="16">
        <v>0.36</v>
      </c>
      <c r="AL14" s="18">
        <v>0.25</v>
      </c>
      <c r="AM14" s="17">
        <v>0.35</v>
      </c>
      <c r="AN14" s="18">
        <v>0</v>
      </c>
    </row>
    <row r="15" spans="1:40" ht="15" customHeight="1" x14ac:dyDescent="0.3">
      <c r="A15" s="2" t="s">
        <v>329</v>
      </c>
      <c r="B15" s="9"/>
      <c r="D15" s="22"/>
      <c r="E15" s="9"/>
      <c r="F15" s="22"/>
      <c r="N15" s="9"/>
      <c r="O15" s="22"/>
      <c r="Z15" s="11" t="s">
        <v>378</v>
      </c>
      <c r="AA15" s="22"/>
      <c r="AF15" s="9"/>
      <c r="AG15" s="22"/>
      <c r="AL15" s="9"/>
      <c r="AM15" s="22"/>
      <c r="AN15" s="9"/>
    </row>
    <row r="16" spans="1:40" ht="15" customHeight="1" x14ac:dyDescent="0.3">
      <c r="A16" s="2" t="s">
        <v>329</v>
      </c>
      <c r="B16" s="9" t="s">
        <v>930</v>
      </c>
      <c r="C16" s="13">
        <v>88</v>
      </c>
      <c r="D16" s="14">
        <v>47</v>
      </c>
      <c r="E16" s="15">
        <v>41</v>
      </c>
      <c r="F16" s="14">
        <v>0</v>
      </c>
      <c r="G16" s="13">
        <v>9</v>
      </c>
      <c r="H16" s="13">
        <v>10</v>
      </c>
      <c r="I16" s="13">
        <v>9</v>
      </c>
      <c r="J16" s="13">
        <v>19</v>
      </c>
      <c r="K16" s="13">
        <v>41</v>
      </c>
      <c r="L16" s="13">
        <v>9</v>
      </c>
      <c r="M16" s="13">
        <v>19</v>
      </c>
      <c r="N16" s="15">
        <v>60</v>
      </c>
      <c r="O16" s="14">
        <v>47</v>
      </c>
      <c r="P16" s="13">
        <v>21</v>
      </c>
      <c r="Q16" s="13">
        <v>8</v>
      </c>
      <c r="R16" s="13">
        <v>0</v>
      </c>
      <c r="S16" s="13">
        <v>8</v>
      </c>
      <c r="T16" s="13">
        <v>20</v>
      </c>
      <c r="U16" s="13">
        <v>5</v>
      </c>
      <c r="V16" s="13">
        <v>0</v>
      </c>
      <c r="W16" s="13">
        <v>0</v>
      </c>
      <c r="X16" s="13">
        <v>4</v>
      </c>
      <c r="Y16" s="13">
        <v>13</v>
      </c>
      <c r="Z16" s="15">
        <v>10</v>
      </c>
      <c r="AA16" s="14">
        <v>81</v>
      </c>
      <c r="AB16" s="13">
        <v>7</v>
      </c>
      <c r="AC16" s="13">
        <v>2</v>
      </c>
      <c r="AD16" s="13">
        <v>1</v>
      </c>
      <c r="AE16" s="13">
        <v>2</v>
      </c>
      <c r="AF16" s="15">
        <v>2</v>
      </c>
      <c r="AG16" s="14">
        <v>64</v>
      </c>
      <c r="AH16" s="13">
        <v>23</v>
      </c>
      <c r="AI16" s="13">
        <v>21</v>
      </c>
      <c r="AJ16" s="13">
        <v>43</v>
      </c>
      <c r="AK16" s="13">
        <v>10</v>
      </c>
      <c r="AL16" s="15">
        <v>13</v>
      </c>
      <c r="AM16" s="14">
        <v>88</v>
      </c>
      <c r="AN16" s="15">
        <v>0</v>
      </c>
    </row>
    <row r="17" spans="1:40" ht="15" customHeight="1" x14ac:dyDescent="0.3">
      <c r="A17" s="2" t="s">
        <v>329</v>
      </c>
      <c r="B17" s="9"/>
      <c r="C17" s="16">
        <v>0.35</v>
      </c>
      <c r="D17" s="17">
        <v>0.34</v>
      </c>
      <c r="E17" s="18">
        <v>0.37</v>
      </c>
      <c r="F17" s="17">
        <v>0</v>
      </c>
      <c r="G17" s="16">
        <v>0.31</v>
      </c>
      <c r="H17" s="16">
        <v>0.33</v>
      </c>
      <c r="I17" s="16">
        <v>0.28999999999999998</v>
      </c>
      <c r="J17" s="16">
        <v>0.44</v>
      </c>
      <c r="K17" s="16">
        <v>0.39</v>
      </c>
      <c r="L17" s="16">
        <v>0.24</v>
      </c>
      <c r="M17" s="16">
        <v>0.31</v>
      </c>
      <c r="N17" s="18">
        <v>0.4</v>
      </c>
      <c r="O17" s="17">
        <v>0.33</v>
      </c>
      <c r="P17" s="16">
        <v>0.42</v>
      </c>
      <c r="Q17" s="16">
        <v>0.36</v>
      </c>
      <c r="R17" s="16">
        <v>0</v>
      </c>
      <c r="S17" s="16">
        <v>0.34</v>
      </c>
      <c r="T17" s="16">
        <v>0.37</v>
      </c>
      <c r="U17" s="16">
        <v>0.48</v>
      </c>
      <c r="V17" s="16">
        <v>0</v>
      </c>
      <c r="W17" s="16">
        <v>0</v>
      </c>
      <c r="X17" s="16">
        <v>0.24</v>
      </c>
      <c r="Y17" s="16">
        <v>0.54</v>
      </c>
      <c r="Z17" s="18">
        <v>0.23</v>
      </c>
      <c r="AA17" s="17">
        <v>0.37</v>
      </c>
      <c r="AB17" s="16">
        <v>0.24</v>
      </c>
      <c r="AC17" s="16">
        <v>0.65</v>
      </c>
      <c r="AD17" s="16">
        <v>7.0000000000000007E-2</v>
      </c>
      <c r="AE17" s="16">
        <v>0.2</v>
      </c>
      <c r="AF17" s="18">
        <v>0.55000000000000004</v>
      </c>
      <c r="AG17" s="17">
        <v>0.37</v>
      </c>
      <c r="AH17" s="16">
        <v>0.32</v>
      </c>
      <c r="AI17" s="16">
        <v>0.28999999999999998</v>
      </c>
      <c r="AJ17" s="16">
        <v>0.42</v>
      </c>
      <c r="AK17" s="16">
        <v>0.26</v>
      </c>
      <c r="AL17" s="18">
        <v>0.39</v>
      </c>
      <c r="AM17" s="17">
        <v>0.35</v>
      </c>
      <c r="AN17" s="18">
        <v>0</v>
      </c>
    </row>
    <row r="18" spans="1:40" ht="15" customHeight="1" x14ac:dyDescent="0.3">
      <c r="A18" s="2" t="s">
        <v>329</v>
      </c>
      <c r="B18" s="9" t="s">
        <v>940</v>
      </c>
      <c r="C18" s="13">
        <v>30</v>
      </c>
      <c r="D18" s="14">
        <v>17</v>
      </c>
      <c r="E18" s="15">
        <v>13</v>
      </c>
      <c r="F18" s="14">
        <v>4</v>
      </c>
      <c r="G18" s="13">
        <v>2</v>
      </c>
      <c r="H18" s="13">
        <v>3</v>
      </c>
      <c r="I18" s="13">
        <v>2</v>
      </c>
      <c r="J18" s="13">
        <v>4</v>
      </c>
      <c r="K18" s="13">
        <v>15</v>
      </c>
      <c r="L18" s="13">
        <v>6</v>
      </c>
      <c r="M18" s="13">
        <v>5</v>
      </c>
      <c r="N18" s="15">
        <v>19</v>
      </c>
      <c r="O18" s="14">
        <v>16</v>
      </c>
      <c r="P18" s="13">
        <v>6</v>
      </c>
      <c r="Q18" s="13">
        <v>2</v>
      </c>
      <c r="R18" s="13">
        <v>0</v>
      </c>
      <c r="S18" s="13">
        <v>1</v>
      </c>
      <c r="T18" s="13">
        <v>9</v>
      </c>
      <c r="U18" s="13">
        <v>1</v>
      </c>
      <c r="V18" s="13">
        <v>0</v>
      </c>
      <c r="W18" s="13">
        <v>1</v>
      </c>
      <c r="X18" s="13">
        <v>5</v>
      </c>
      <c r="Y18" s="13">
        <v>2</v>
      </c>
      <c r="Z18" s="15">
        <v>3</v>
      </c>
      <c r="AA18" s="14">
        <v>29</v>
      </c>
      <c r="AB18" s="13">
        <v>1</v>
      </c>
      <c r="AC18" s="13">
        <v>0</v>
      </c>
      <c r="AD18" s="13">
        <v>1</v>
      </c>
      <c r="AE18" s="13">
        <v>0</v>
      </c>
      <c r="AF18" s="15">
        <v>0</v>
      </c>
      <c r="AG18" s="14">
        <v>18</v>
      </c>
      <c r="AH18" s="13">
        <v>12</v>
      </c>
      <c r="AI18" s="13">
        <v>11</v>
      </c>
      <c r="AJ18" s="13">
        <v>8</v>
      </c>
      <c r="AK18" s="13">
        <v>5</v>
      </c>
      <c r="AL18" s="15">
        <v>7</v>
      </c>
      <c r="AM18" s="14">
        <v>30</v>
      </c>
      <c r="AN18" s="15">
        <v>0</v>
      </c>
    </row>
    <row r="19" spans="1:40" ht="15" customHeight="1" x14ac:dyDescent="0.3">
      <c r="A19" s="2" t="s">
        <v>329</v>
      </c>
      <c r="B19" s="9"/>
      <c r="C19" s="16">
        <v>0.12</v>
      </c>
      <c r="D19" s="17">
        <v>0.12</v>
      </c>
      <c r="E19" s="18">
        <v>0.11</v>
      </c>
      <c r="F19" s="17">
        <v>0.44</v>
      </c>
      <c r="G19" s="16">
        <v>0.06</v>
      </c>
      <c r="H19" s="16">
        <v>0.09</v>
      </c>
      <c r="I19" s="16">
        <v>0.06</v>
      </c>
      <c r="J19" s="16">
        <v>0.1</v>
      </c>
      <c r="K19" s="16">
        <v>0.14000000000000001</v>
      </c>
      <c r="L19" s="16">
        <v>0.15</v>
      </c>
      <c r="M19" s="16">
        <v>0.08</v>
      </c>
      <c r="N19" s="18">
        <v>0.13</v>
      </c>
      <c r="O19" s="17">
        <v>0.11</v>
      </c>
      <c r="P19" s="16">
        <v>0.11</v>
      </c>
      <c r="Q19" s="16">
        <v>0.09</v>
      </c>
      <c r="R19" s="16">
        <v>0</v>
      </c>
      <c r="S19" s="16">
        <v>0.04</v>
      </c>
      <c r="T19" s="16">
        <v>0.16</v>
      </c>
      <c r="U19" s="16">
        <v>0.1</v>
      </c>
      <c r="V19" s="16">
        <v>0</v>
      </c>
      <c r="W19" s="16">
        <v>0.15</v>
      </c>
      <c r="X19" s="16">
        <v>0.3</v>
      </c>
      <c r="Y19" s="16">
        <v>0.1</v>
      </c>
      <c r="Z19" s="18">
        <v>0.08</v>
      </c>
      <c r="AA19" s="17">
        <v>0.13</v>
      </c>
      <c r="AB19" s="16">
        <v>0.03</v>
      </c>
      <c r="AC19" s="16">
        <v>0</v>
      </c>
      <c r="AD19" s="16">
        <v>0.08</v>
      </c>
      <c r="AE19" s="16">
        <v>0</v>
      </c>
      <c r="AF19" s="18">
        <v>0</v>
      </c>
      <c r="AG19" s="17">
        <v>0.1</v>
      </c>
      <c r="AH19" s="16">
        <v>0.16</v>
      </c>
      <c r="AI19" s="16">
        <v>0.14000000000000001</v>
      </c>
      <c r="AJ19" s="16">
        <v>7.0000000000000007E-2</v>
      </c>
      <c r="AK19" s="16">
        <v>0.13</v>
      </c>
      <c r="AL19" s="18">
        <v>0.19</v>
      </c>
      <c r="AM19" s="17">
        <v>0.12</v>
      </c>
      <c r="AN19" s="18">
        <v>0</v>
      </c>
    </row>
    <row r="20" spans="1:40" ht="15" customHeight="1" x14ac:dyDescent="0.3">
      <c r="A20" s="2" t="s">
        <v>329</v>
      </c>
      <c r="B20" s="9" t="s">
        <v>950</v>
      </c>
      <c r="C20" s="13">
        <v>13</v>
      </c>
      <c r="D20" s="14">
        <v>7</v>
      </c>
      <c r="E20" s="15">
        <v>6</v>
      </c>
      <c r="F20" s="14">
        <v>1</v>
      </c>
      <c r="G20" s="13">
        <v>0</v>
      </c>
      <c r="H20" s="13">
        <v>1</v>
      </c>
      <c r="I20" s="13">
        <v>1</v>
      </c>
      <c r="J20" s="13">
        <v>2</v>
      </c>
      <c r="K20" s="13">
        <v>8</v>
      </c>
      <c r="L20" s="13">
        <v>1</v>
      </c>
      <c r="M20" s="13">
        <v>2</v>
      </c>
      <c r="N20" s="15">
        <v>10</v>
      </c>
      <c r="O20" s="14">
        <v>8</v>
      </c>
      <c r="P20" s="13">
        <v>1</v>
      </c>
      <c r="Q20" s="13">
        <v>3</v>
      </c>
      <c r="R20" s="13">
        <v>1</v>
      </c>
      <c r="S20" s="13">
        <v>0</v>
      </c>
      <c r="T20" s="13">
        <v>4</v>
      </c>
      <c r="U20" s="13">
        <v>1</v>
      </c>
      <c r="V20" s="13">
        <v>0</v>
      </c>
      <c r="W20" s="13">
        <v>0</v>
      </c>
      <c r="X20" s="13">
        <v>1</v>
      </c>
      <c r="Y20" s="13">
        <v>1</v>
      </c>
      <c r="Z20" s="15">
        <v>1</v>
      </c>
      <c r="AA20" s="14">
        <v>12</v>
      </c>
      <c r="AB20" s="13">
        <v>1</v>
      </c>
      <c r="AC20" s="13">
        <v>0</v>
      </c>
      <c r="AD20" s="13">
        <v>0</v>
      </c>
      <c r="AE20" s="13">
        <v>1</v>
      </c>
      <c r="AF20" s="15">
        <v>0</v>
      </c>
      <c r="AG20" s="14">
        <v>7</v>
      </c>
      <c r="AH20" s="13">
        <v>6</v>
      </c>
      <c r="AI20" s="13">
        <v>3</v>
      </c>
      <c r="AJ20" s="13">
        <v>3</v>
      </c>
      <c r="AK20" s="13">
        <v>5</v>
      </c>
      <c r="AL20" s="15">
        <v>1</v>
      </c>
      <c r="AM20" s="14">
        <v>13</v>
      </c>
      <c r="AN20" s="15">
        <v>0</v>
      </c>
    </row>
    <row r="21" spans="1:40" ht="15" customHeight="1" x14ac:dyDescent="0.3">
      <c r="A21" s="2" t="s">
        <v>329</v>
      </c>
      <c r="B21" s="9"/>
      <c r="C21" s="16">
        <v>0.05</v>
      </c>
      <c r="D21" s="17">
        <v>0.05</v>
      </c>
      <c r="E21" s="18">
        <v>0.05</v>
      </c>
      <c r="F21" s="17">
        <v>0.1</v>
      </c>
      <c r="G21" s="16">
        <v>0</v>
      </c>
      <c r="H21" s="16">
        <v>0.03</v>
      </c>
      <c r="I21" s="16">
        <v>0.03</v>
      </c>
      <c r="J21" s="16">
        <v>0.04</v>
      </c>
      <c r="K21" s="16">
        <v>7.0000000000000007E-2</v>
      </c>
      <c r="L21" s="16">
        <v>0.02</v>
      </c>
      <c r="M21" s="16">
        <v>0.03</v>
      </c>
      <c r="N21" s="18">
        <v>0.06</v>
      </c>
      <c r="O21" s="17">
        <v>0.05</v>
      </c>
      <c r="P21" s="16">
        <v>0.02</v>
      </c>
      <c r="Q21" s="16">
        <v>0.14000000000000001</v>
      </c>
      <c r="R21" s="16">
        <v>0.34</v>
      </c>
      <c r="S21" s="16">
        <v>0</v>
      </c>
      <c r="T21" s="16">
        <v>7.0000000000000007E-2</v>
      </c>
      <c r="U21" s="16">
        <v>0.09</v>
      </c>
      <c r="V21" s="16">
        <v>0</v>
      </c>
      <c r="W21" s="16">
        <v>0</v>
      </c>
      <c r="X21" s="16">
        <v>7.0000000000000007E-2</v>
      </c>
      <c r="Y21" s="16">
        <v>0.04</v>
      </c>
      <c r="Z21" s="18">
        <v>0.02</v>
      </c>
      <c r="AA21" s="17">
        <v>0.05</v>
      </c>
      <c r="AB21" s="16">
        <v>0.03</v>
      </c>
      <c r="AC21" s="16">
        <v>0</v>
      </c>
      <c r="AD21" s="16">
        <v>0</v>
      </c>
      <c r="AE21" s="16">
        <v>0.09</v>
      </c>
      <c r="AF21" s="18">
        <v>0</v>
      </c>
      <c r="AG21" s="17">
        <v>0.04</v>
      </c>
      <c r="AH21" s="16">
        <v>0.08</v>
      </c>
      <c r="AI21" s="16">
        <v>0.05</v>
      </c>
      <c r="AJ21" s="16">
        <v>0.03</v>
      </c>
      <c r="AK21" s="20">
        <v>0.13</v>
      </c>
      <c r="AL21" s="18">
        <v>0.03</v>
      </c>
      <c r="AM21" s="17">
        <v>0.05</v>
      </c>
      <c r="AN21" s="18">
        <v>0</v>
      </c>
    </row>
    <row r="22" spans="1:40" ht="15" customHeight="1" x14ac:dyDescent="0.3">
      <c r="A22" s="2" t="s">
        <v>329</v>
      </c>
      <c r="B22" s="9"/>
      <c r="D22" s="22"/>
      <c r="E22" s="9"/>
      <c r="F22" s="22"/>
      <c r="N22" s="9"/>
      <c r="O22" s="22"/>
      <c r="Z22" s="9"/>
      <c r="AA22" s="22"/>
      <c r="AF22" s="9"/>
      <c r="AG22" s="22"/>
      <c r="AK22" s="12" t="s">
        <v>405</v>
      </c>
      <c r="AL22" s="9"/>
      <c r="AM22" s="22"/>
      <c r="AN22" s="9"/>
    </row>
    <row r="23" spans="1:40" ht="15" customHeight="1" x14ac:dyDescent="0.3">
      <c r="A23" s="2" t="s">
        <v>329</v>
      </c>
      <c r="B23" s="9" t="s">
        <v>774</v>
      </c>
      <c r="C23" s="13">
        <v>2</v>
      </c>
      <c r="D23" s="14">
        <v>1</v>
      </c>
      <c r="E23" s="15">
        <v>1</v>
      </c>
      <c r="F23" s="14">
        <v>1</v>
      </c>
      <c r="G23" s="13">
        <v>0</v>
      </c>
      <c r="H23" s="13">
        <v>0</v>
      </c>
      <c r="I23" s="13">
        <v>0</v>
      </c>
      <c r="J23" s="13">
        <v>0</v>
      </c>
      <c r="K23" s="13">
        <v>1</v>
      </c>
      <c r="L23" s="13">
        <v>1</v>
      </c>
      <c r="M23" s="13">
        <v>0</v>
      </c>
      <c r="N23" s="15">
        <v>1</v>
      </c>
      <c r="O23" s="14">
        <v>1</v>
      </c>
      <c r="P23" s="13">
        <v>1</v>
      </c>
      <c r="Q23" s="13">
        <v>0</v>
      </c>
      <c r="R23" s="13">
        <v>0</v>
      </c>
      <c r="S23" s="13">
        <v>0</v>
      </c>
      <c r="T23" s="13">
        <v>0</v>
      </c>
      <c r="U23" s="13">
        <v>0</v>
      </c>
      <c r="V23" s="13">
        <v>0</v>
      </c>
      <c r="W23" s="13">
        <v>0</v>
      </c>
      <c r="X23" s="13">
        <v>0</v>
      </c>
      <c r="Y23" s="13">
        <v>0</v>
      </c>
      <c r="Z23" s="15">
        <v>1</v>
      </c>
      <c r="AA23" s="14">
        <v>2</v>
      </c>
      <c r="AB23" s="13">
        <v>0</v>
      </c>
      <c r="AC23" s="13">
        <v>0</v>
      </c>
      <c r="AD23" s="13">
        <v>0</v>
      </c>
      <c r="AE23" s="13">
        <v>0</v>
      </c>
      <c r="AF23" s="15">
        <v>0</v>
      </c>
      <c r="AG23" s="14">
        <v>2</v>
      </c>
      <c r="AH23" s="13">
        <v>0</v>
      </c>
      <c r="AI23" s="13">
        <v>1</v>
      </c>
      <c r="AJ23" s="13">
        <v>1</v>
      </c>
      <c r="AK23" s="13">
        <v>0</v>
      </c>
      <c r="AL23" s="15">
        <v>0</v>
      </c>
      <c r="AM23" s="14">
        <v>2</v>
      </c>
      <c r="AN23" s="15">
        <v>0</v>
      </c>
    </row>
    <row r="24" spans="1:40" ht="15" customHeight="1" x14ac:dyDescent="0.3">
      <c r="A24" s="2" t="s">
        <v>329</v>
      </c>
      <c r="B24" s="9"/>
      <c r="C24" s="16">
        <v>0.01</v>
      </c>
      <c r="D24" s="17">
        <v>0.01</v>
      </c>
      <c r="E24" s="18">
        <v>0.01</v>
      </c>
      <c r="F24" s="17">
        <v>0.12</v>
      </c>
      <c r="G24" s="16">
        <v>0</v>
      </c>
      <c r="H24" s="16">
        <v>0</v>
      </c>
      <c r="I24" s="16">
        <v>0</v>
      </c>
      <c r="J24" s="16">
        <v>0</v>
      </c>
      <c r="K24" s="16">
        <v>0.01</v>
      </c>
      <c r="L24" s="16">
        <v>0.03</v>
      </c>
      <c r="M24" s="16">
        <v>0</v>
      </c>
      <c r="N24" s="18">
        <v>0.01</v>
      </c>
      <c r="O24" s="17">
        <v>0.01</v>
      </c>
      <c r="P24" s="16">
        <v>0.02</v>
      </c>
      <c r="Q24" s="16">
        <v>0</v>
      </c>
      <c r="R24" s="16">
        <v>0</v>
      </c>
      <c r="S24" s="16">
        <v>0</v>
      </c>
      <c r="T24" s="16">
        <v>0</v>
      </c>
      <c r="U24" s="16">
        <v>0</v>
      </c>
      <c r="V24" s="16">
        <v>0</v>
      </c>
      <c r="W24" s="16">
        <v>0</v>
      </c>
      <c r="X24" s="16">
        <v>0</v>
      </c>
      <c r="Y24" s="16">
        <v>0</v>
      </c>
      <c r="Z24" s="18">
        <v>0.03</v>
      </c>
      <c r="AA24" s="17">
        <v>0.01</v>
      </c>
      <c r="AB24" s="16">
        <v>0</v>
      </c>
      <c r="AC24" s="16">
        <v>0</v>
      </c>
      <c r="AD24" s="16">
        <v>0</v>
      </c>
      <c r="AE24" s="16">
        <v>0</v>
      </c>
      <c r="AF24" s="18">
        <v>0</v>
      </c>
      <c r="AG24" s="17">
        <v>0.01</v>
      </c>
      <c r="AH24" s="16">
        <v>0</v>
      </c>
      <c r="AI24" s="16">
        <v>0.01</v>
      </c>
      <c r="AJ24" s="16">
        <v>0.01</v>
      </c>
      <c r="AK24" s="16">
        <v>0</v>
      </c>
      <c r="AL24" s="18">
        <v>0</v>
      </c>
      <c r="AM24" s="17">
        <v>0.01</v>
      </c>
      <c r="AN24" s="18">
        <v>0</v>
      </c>
    </row>
    <row r="25" spans="1:40" ht="15" customHeight="1" x14ac:dyDescent="0.3">
      <c r="A25" s="2" t="s">
        <v>329</v>
      </c>
      <c r="B25" s="9" t="s">
        <v>960</v>
      </c>
      <c r="C25" s="13">
        <v>116</v>
      </c>
      <c r="D25" s="14">
        <v>66</v>
      </c>
      <c r="E25" s="15">
        <v>50</v>
      </c>
      <c r="F25" s="14">
        <v>3</v>
      </c>
      <c r="G25" s="13">
        <v>18</v>
      </c>
      <c r="H25" s="13">
        <v>15</v>
      </c>
      <c r="I25" s="13">
        <v>20</v>
      </c>
      <c r="J25" s="13">
        <v>18</v>
      </c>
      <c r="K25" s="13">
        <v>42</v>
      </c>
      <c r="L25" s="13">
        <v>21</v>
      </c>
      <c r="M25" s="13">
        <v>35</v>
      </c>
      <c r="N25" s="15">
        <v>60</v>
      </c>
      <c r="O25" s="14">
        <v>73</v>
      </c>
      <c r="P25" s="13">
        <v>21</v>
      </c>
      <c r="Q25" s="13">
        <v>9</v>
      </c>
      <c r="R25" s="13">
        <v>2</v>
      </c>
      <c r="S25" s="13">
        <v>14</v>
      </c>
      <c r="T25" s="13">
        <v>22</v>
      </c>
      <c r="U25" s="13">
        <v>4</v>
      </c>
      <c r="V25" s="13">
        <v>0</v>
      </c>
      <c r="W25" s="13">
        <v>5</v>
      </c>
      <c r="X25" s="13">
        <v>7</v>
      </c>
      <c r="Y25" s="13">
        <v>8</v>
      </c>
      <c r="Z25" s="15">
        <v>26</v>
      </c>
      <c r="AA25" s="14">
        <v>97</v>
      </c>
      <c r="AB25" s="13">
        <v>19</v>
      </c>
      <c r="AC25" s="13">
        <v>1</v>
      </c>
      <c r="AD25" s="13">
        <v>10</v>
      </c>
      <c r="AE25" s="13">
        <v>7</v>
      </c>
      <c r="AF25" s="15">
        <v>2</v>
      </c>
      <c r="AG25" s="14">
        <v>84</v>
      </c>
      <c r="AH25" s="13">
        <v>32</v>
      </c>
      <c r="AI25" s="13">
        <v>37</v>
      </c>
      <c r="AJ25" s="13">
        <v>47</v>
      </c>
      <c r="AK25" s="13">
        <v>19</v>
      </c>
      <c r="AL25" s="15">
        <v>13</v>
      </c>
      <c r="AM25" s="14">
        <v>116</v>
      </c>
      <c r="AN25" s="15">
        <v>0</v>
      </c>
    </row>
    <row r="26" spans="1:40" ht="15" customHeight="1" x14ac:dyDescent="0.3">
      <c r="A26" s="2" t="s">
        <v>329</v>
      </c>
      <c r="B26" s="9"/>
      <c r="C26" s="16">
        <v>0.47</v>
      </c>
      <c r="D26" s="17">
        <v>0.48</v>
      </c>
      <c r="E26" s="18">
        <v>0.45</v>
      </c>
      <c r="F26" s="17">
        <v>0.34</v>
      </c>
      <c r="G26" s="16">
        <v>0.63</v>
      </c>
      <c r="H26" s="16">
        <v>0.54</v>
      </c>
      <c r="I26" s="16">
        <v>0.62</v>
      </c>
      <c r="J26" s="16">
        <v>0.42</v>
      </c>
      <c r="K26" s="20">
        <v>0.39</v>
      </c>
      <c r="L26" s="16">
        <v>0.56000000000000005</v>
      </c>
      <c r="M26" s="20">
        <v>0.57999999999999996</v>
      </c>
      <c r="N26" s="21">
        <v>0.4</v>
      </c>
      <c r="O26" s="17">
        <v>0.51</v>
      </c>
      <c r="P26" s="16">
        <v>0.43</v>
      </c>
      <c r="Q26" s="16">
        <v>0.41</v>
      </c>
      <c r="R26" s="16">
        <v>0.66</v>
      </c>
      <c r="S26" s="16">
        <v>0.62</v>
      </c>
      <c r="T26" s="16">
        <v>0.4</v>
      </c>
      <c r="U26" s="16">
        <v>0.34</v>
      </c>
      <c r="V26" s="16">
        <v>0</v>
      </c>
      <c r="W26" s="16">
        <v>0.85</v>
      </c>
      <c r="X26" s="16">
        <v>0.39</v>
      </c>
      <c r="Y26" s="16">
        <v>0.31</v>
      </c>
      <c r="Z26" s="21">
        <v>0.64</v>
      </c>
      <c r="AA26" s="17">
        <v>0.44</v>
      </c>
      <c r="AB26" s="16">
        <v>0.69</v>
      </c>
      <c r="AC26" s="16">
        <v>0.35</v>
      </c>
      <c r="AD26" s="16">
        <v>0.84</v>
      </c>
      <c r="AE26" s="16">
        <v>0.71</v>
      </c>
      <c r="AF26" s="18">
        <v>0.45</v>
      </c>
      <c r="AG26" s="17">
        <v>0.48</v>
      </c>
      <c r="AH26" s="16">
        <v>0.44</v>
      </c>
      <c r="AI26" s="16">
        <v>0.5</v>
      </c>
      <c r="AJ26" s="16">
        <v>0.46</v>
      </c>
      <c r="AK26" s="16">
        <v>0.49</v>
      </c>
      <c r="AL26" s="18">
        <v>0.39</v>
      </c>
      <c r="AM26" s="17">
        <v>0.47</v>
      </c>
      <c r="AN26" s="18">
        <v>0</v>
      </c>
    </row>
    <row r="27" spans="1:40" ht="15" customHeight="1" x14ac:dyDescent="0.3">
      <c r="A27" s="2" t="s">
        <v>329</v>
      </c>
      <c r="B27" s="9"/>
      <c r="D27" s="22"/>
      <c r="E27" s="9"/>
      <c r="F27" s="22"/>
      <c r="G27" s="12" t="s">
        <v>448</v>
      </c>
      <c r="I27" s="12" t="s">
        <v>448</v>
      </c>
      <c r="M27" s="12" t="s">
        <v>448</v>
      </c>
      <c r="N27" s="9"/>
      <c r="O27" s="22"/>
      <c r="Z27" s="11" t="s">
        <v>382</v>
      </c>
      <c r="AA27" s="22"/>
      <c r="AF27" s="9"/>
      <c r="AG27" s="22"/>
      <c r="AL27" s="9"/>
      <c r="AM27" s="22"/>
      <c r="AN27" s="9"/>
    </row>
    <row r="28" spans="1:40" ht="15" customHeight="1" x14ac:dyDescent="0.3">
      <c r="A28" s="2" t="s">
        <v>329</v>
      </c>
      <c r="B28" s="9" t="s">
        <v>970</v>
      </c>
      <c r="C28" s="13">
        <v>42</v>
      </c>
      <c r="D28" s="14">
        <v>24</v>
      </c>
      <c r="E28" s="15">
        <v>19</v>
      </c>
      <c r="F28" s="14">
        <v>5</v>
      </c>
      <c r="G28" s="13">
        <v>2</v>
      </c>
      <c r="H28" s="13">
        <v>4</v>
      </c>
      <c r="I28" s="13">
        <v>3</v>
      </c>
      <c r="J28" s="13">
        <v>6</v>
      </c>
      <c r="K28" s="13">
        <v>23</v>
      </c>
      <c r="L28" s="13">
        <v>7</v>
      </c>
      <c r="M28" s="13">
        <v>7</v>
      </c>
      <c r="N28" s="15">
        <v>29</v>
      </c>
      <c r="O28" s="14">
        <v>23</v>
      </c>
      <c r="P28" s="13">
        <v>6</v>
      </c>
      <c r="Q28" s="13">
        <v>5</v>
      </c>
      <c r="R28" s="13">
        <v>1</v>
      </c>
      <c r="S28" s="13">
        <v>1</v>
      </c>
      <c r="T28" s="13">
        <v>12</v>
      </c>
      <c r="U28" s="13">
        <v>2</v>
      </c>
      <c r="V28" s="13">
        <v>0</v>
      </c>
      <c r="W28" s="13">
        <v>1</v>
      </c>
      <c r="X28" s="13">
        <v>6</v>
      </c>
      <c r="Y28" s="13">
        <v>3</v>
      </c>
      <c r="Z28" s="15">
        <v>4</v>
      </c>
      <c r="AA28" s="14">
        <v>40</v>
      </c>
      <c r="AB28" s="13">
        <v>2</v>
      </c>
      <c r="AC28" s="13">
        <v>0</v>
      </c>
      <c r="AD28" s="13">
        <v>1</v>
      </c>
      <c r="AE28" s="13">
        <v>1</v>
      </c>
      <c r="AF28" s="15">
        <v>0</v>
      </c>
      <c r="AG28" s="14">
        <v>25</v>
      </c>
      <c r="AH28" s="13">
        <v>18</v>
      </c>
      <c r="AI28" s="13">
        <v>14</v>
      </c>
      <c r="AJ28" s="13">
        <v>11</v>
      </c>
      <c r="AK28" s="13">
        <v>10</v>
      </c>
      <c r="AL28" s="15">
        <v>8</v>
      </c>
      <c r="AM28" s="14">
        <v>42</v>
      </c>
      <c r="AN28" s="15">
        <v>0</v>
      </c>
    </row>
    <row r="29" spans="1:40" ht="15" customHeight="1" x14ac:dyDescent="0.3">
      <c r="A29" s="2" t="s">
        <v>329</v>
      </c>
      <c r="B29" s="9"/>
      <c r="C29" s="16">
        <v>0.17</v>
      </c>
      <c r="D29" s="17">
        <v>0.17</v>
      </c>
      <c r="E29" s="18">
        <v>0.17</v>
      </c>
      <c r="F29" s="17">
        <v>0.54</v>
      </c>
      <c r="G29" s="16">
        <v>0.06</v>
      </c>
      <c r="H29" s="16">
        <v>0.12</v>
      </c>
      <c r="I29" s="16">
        <v>0.1</v>
      </c>
      <c r="J29" s="16">
        <v>0.14000000000000001</v>
      </c>
      <c r="K29" s="16">
        <v>0.22</v>
      </c>
      <c r="L29" s="16">
        <v>0.17</v>
      </c>
      <c r="M29" s="16">
        <v>0.11</v>
      </c>
      <c r="N29" s="18">
        <v>0.19</v>
      </c>
      <c r="O29" s="17">
        <v>0.16</v>
      </c>
      <c r="P29" s="16">
        <v>0.13</v>
      </c>
      <c r="Q29" s="16">
        <v>0.23</v>
      </c>
      <c r="R29" s="16">
        <v>0.34</v>
      </c>
      <c r="S29" s="16">
        <v>0.04</v>
      </c>
      <c r="T29" s="16">
        <v>0.23</v>
      </c>
      <c r="U29" s="16">
        <v>0.18</v>
      </c>
      <c r="V29" s="16">
        <v>0</v>
      </c>
      <c r="W29" s="16">
        <v>0.15</v>
      </c>
      <c r="X29" s="16">
        <v>0.37</v>
      </c>
      <c r="Y29" s="16">
        <v>0.14000000000000001</v>
      </c>
      <c r="Z29" s="18">
        <v>0.1</v>
      </c>
      <c r="AA29" s="17">
        <v>0.18</v>
      </c>
      <c r="AB29" s="16">
        <v>7.0000000000000007E-2</v>
      </c>
      <c r="AC29" s="16">
        <v>0</v>
      </c>
      <c r="AD29" s="16">
        <v>0.08</v>
      </c>
      <c r="AE29" s="16">
        <v>0.09</v>
      </c>
      <c r="AF29" s="18">
        <v>0</v>
      </c>
      <c r="AG29" s="17">
        <v>0.14000000000000001</v>
      </c>
      <c r="AH29" s="16">
        <v>0.24</v>
      </c>
      <c r="AI29" s="16">
        <v>0.19</v>
      </c>
      <c r="AJ29" s="20">
        <v>0.1</v>
      </c>
      <c r="AK29" s="16">
        <v>0.25</v>
      </c>
      <c r="AL29" s="18">
        <v>0.22</v>
      </c>
      <c r="AM29" s="17">
        <v>0.17</v>
      </c>
      <c r="AN29" s="18">
        <v>0</v>
      </c>
    </row>
    <row r="30" spans="1:40" ht="15" customHeight="1" x14ac:dyDescent="0.3">
      <c r="A30" s="2" t="s">
        <v>329</v>
      </c>
      <c r="B30" s="9"/>
      <c r="C30" s="28"/>
      <c r="D30" s="29"/>
      <c r="E30" s="30"/>
      <c r="F30" s="29"/>
      <c r="G30" s="28"/>
      <c r="H30" s="28"/>
      <c r="I30" s="28"/>
      <c r="J30" s="28"/>
      <c r="K30" s="28"/>
      <c r="L30" s="28"/>
      <c r="M30" s="28"/>
      <c r="N30" s="30"/>
      <c r="O30" s="29"/>
      <c r="P30" s="28"/>
      <c r="Q30" s="28"/>
      <c r="R30" s="28"/>
      <c r="S30" s="28"/>
      <c r="T30" s="28"/>
      <c r="U30" s="28"/>
      <c r="V30" s="28"/>
      <c r="W30" s="28"/>
      <c r="X30" s="28"/>
      <c r="Y30" s="28"/>
      <c r="Z30" s="30"/>
      <c r="AA30" s="29"/>
      <c r="AB30" s="28"/>
      <c r="AC30" s="28"/>
      <c r="AD30" s="28"/>
      <c r="AE30" s="28"/>
      <c r="AF30" s="30"/>
      <c r="AG30" s="29"/>
      <c r="AH30" s="47" t="s">
        <v>380</v>
      </c>
      <c r="AI30" s="28"/>
      <c r="AJ30" s="28"/>
      <c r="AK30" s="47" t="s">
        <v>380</v>
      </c>
      <c r="AL30" s="30"/>
      <c r="AM30" s="29"/>
      <c r="AN30" s="30"/>
    </row>
    <row r="31" spans="1:40" x14ac:dyDescent="0.3">
      <c r="A31" s="2" t="s">
        <v>329</v>
      </c>
      <c r="B31" s="2" t="s">
        <v>457</v>
      </c>
    </row>
    <row r="32" spans="1:40" x14ac:dyDescent="0.3">
      <c r="A32" s="2" t="s">
        <v>329</v>
      </c>
      <c r="B32" s="2" t="s">
        <v>458</v>
      </c>
    </row>
    <row r="33" spans="1:2" ht="15" customHeight="1" x14ac:dyDescent="0.3">
      <c r="A33" s="2" t="s">
        <v>329</v>
      </c>
    </row>
    <row r="34" spans="1:2" ht="15" customHeight="1" x14ac:dyDescent="0.3">
      <c r="A34" s="2" t="s">
        <v>329</v>
      </c>
      <c r="B34" s="2" t="s">
        <v>459</v>
      </c>
    </row>
  </sheetData>
  <mergeCells count="6">
    <mergeCell ref="AM6:AN6"/>
    <mergeCell ref="D6:E6"/>
    <mergeCell ref="F6:N6"/>
    <mergeCell ref="O6:Z6"/>
    <mergeCell ref="AA6:AF6"/>
    <mergeCell ref="AG6:AL6"/>
  </mergeCells>
  <hyperlinks>
    <hyperlink ref="B1" location="'Contents'!E1" display="&lt;&lt; Contents" xr:uid="{00000000-0004-0000-A100-000000000000}"/>
  </hyperlinks>
  <pageMargins left="0.7" right="0.7" top="0.75" bottom="0.75" header="0.3" footer="0.3"/>
  <headerFooter>
    <oddHeader>&amp;L&amp;"Aptos"&amp;12&amp;K000000 Classification: CONFIDENTIAL&amp;1#_x000D_</oddHeader>
  </headerFooter>
</worksheet>
</file>

<file path=xl/worksheets/sheet1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200-000000000000}">
  <dimension ref="A1:AN31"/>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1590</v>
      </c>
    </row>
    <row r="4" spans="1:40" x14ac:dyDescent="0.3">
      <c r="A4" s="2" t="s">
        <v>329</v>
      </c>
      <c r="B4" s="2" t="s">
        <v>1591</v>
      </c>
    </row>
    <row r="5" spans="1:40" x14ac:dyDescent="0.3">
      <c r="A5" s="2" t="s">
        <v>329</v>
      </c>
      <c r="B5" s="2" t="s">
        <v>77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378</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462</v>
      </c>
      <c r="AH8" s="12" t="s">
        <v>463</v>
      </c>
      <c r="AI8" s="12" t="s">
        <v>464</v>
      </c>
      <c r="AJ8" s="12" t="s">
        <v>465</v>
      </c>
      <c r="AK8" s="12" t="s">
        <v>466</v>
      </c>
      <c r="AL8" s="11" t="s">
        <v>390</v>
      </c>
      <c r="AM8" s="10" t="s">
        <v>377</v>
      </c>
      <c r="AN8" s="11" t="s">
        <v>463</v>
      </c>
    </row>
    <row r="9" spans="1:40" ht="15" customHeight="1" x14ac:dyDescent="0.3">
      <c r="A9" s="2" t="s">
        <v>329</v>
      </c>
      <c r="B9" s="9" t="s">
        <v>391</v>
      </c>
      <c r="C9" s="13">
        <v>104</v>
      </c>
      <c r="D9" s="14">
        <v>60</v>
      </c>
      <c r="E9" s="15">
        <v>43</v>
      </c>
      <c r="F9" s="14">
        <v>3</v>
      </c>
      <c r="G9" s="13">
        <v>7</v>
      </c>
      <c r="H9" s="13">
        <v>13</v>
      </c>
      <c r="I9" s="13">
        <v>20</v>
      </c>
      <c r="J9" s="13">
        <v>24</v>
      </c>
      <c r="K9" s="13">
        <v>37</v>
      </c>
      <c r="L9" s="13">
        <v>10</v>
      </c>
      <c r="M9" s="13">
        <v>33</v>
      </c>
      <c r="N9" s="15">
        <v>61</v>
      </c>
      <c r="O9" s="14">
        <v>0</v>
      </c>
      <c r="P9" s="13">
        <v>104</v>
      </c>
      <c r="Q9" s="13">
        <v>0</v>
      </c>
      <c r="R9" s="13">
        <v>0</v>
      </c>
      <c r="S9" s="13">
        <v>0</v>
      </c>
      <c r="T9" s="13">
        <v>0</v>
      </c>
      <c r="U9" s="13">
        <v>0</v>
      </c>
      <c r="V9" s="13">
        <v>0</v>
      </c>
      <c r="W9" s="13">
        <v>0</v>
      </c>
      <c r="X9" s="13">
        <v>0</v>
      </c>
      <c r="Y9" s="13">
        <v>0</v>
      </c>
      <c r="Z9" s="15">
        <v>0</v>
      </c>
      <c r="AA9" s="14">
        <v>101</v>
      </c>
      <c r="AB9" s="13">
        <v>3</v>
      </c>
      <c r="AC9" s="13">
        <v>1</v>
      </c>
      <c r="AD9" s="13">
        <v>2</v>
      </c>
      <c r="AE9" s="13">
        <v>0</v>
      </c>
      <c r="AF9" s="15">
        <v>0</v>
      </c>
      <c r="AG9" s="14">
        <v>70</v>
      </c>
      <c r="AH9" s="13">
        <v>34</v>
      </c>
      <c r="AI9" s="13">
        <v>36</v>
      </c>
      <c r="AJ9" s="13">
        <v>34</v>
      </c>
      <c r="AK9" s="13">
        <v>22</v>
      </c>
      <c r="AL9" s="15">
        <v>12</v>
      </c>
      <c r="AM9" s="14">
        <v>104</v>
      </c>
      <c r="AN9" s="15">
        <v>0</v>
      </c>
    </row>
    <row r="10" spans="1:40" ht="15" customHeight="1" x14ac:dyDescent="0.3">
      <c r="A10" s="2" t="s">
        <v>329</v>
      </c>
      <c r="B10" s="9" t="s">
        <v>338</v>
      </c>
      <c r="C10" s="13">
        <v>102</v>
      </c>
      <c r="D10" s="14">
        <v>62</v>
      </c>
      <c r="E10" s="15">
        <v>40</v>
      </c>
      <c r="F10" s="14">
        <v>3</v>
      </c>
      <c r="G10" s="13">
        <v>6</v>
      </c>
      <c r="H10" s="13">
        <v>13</v>
      </c>
      <c r="I10" s="13">
        <v>20</v>
      </c>
      <c r="J10" s="13">
        <v>23</v>
      </c>
      <c r="K10" s="13">
        <v>38</v>
      </c>
      <c r="L10" s="13">
        <v>9</v>
      </c>
      <c r="M10" s="13">
        <v>32</v>
      </c>
      <c r="N10" s="15">
        <v>61</v>
      </c>
      <c r="O10" s="14">
        <v>0</v>
      </c>
      <c r="P10" s="13">
        <v>102</v>
      </c>
      <c r="Q10" s="13">
        <v>0</v>
      </c>
      <c r="R10" s="13">
        <v>0</v>
      </c>
      <c r="S10" s="13">
        <v>0</v>
      </c>
      <c r="T10" s="13">
        <v>0</v>
      </c>
      <c r="U10" s="13">
        <v>0</v>
      </c>
      <c r="V10" s="13">
        <v>0</v>
      </c>
      <c r="W10" s="13">
        <v>0</v>
      </c>
      <c r="X10" s="13">
        <v>0</v>
      </c>
      <c r="Y10" s="13">
        <v>0</v>
      </c>
      <c r="Z10" s="15">
        <v>0</v>
      </c>
      <c r="AA10" s="14">
        <v>99</v>
      </c>
      <c r="AB10" s="13">
        <v>3</v>
      </c>
      <c r="AC10" s="13">
        <v>1</v>
      </c>
      <c r="AD10" s="13">
        <v>2</v>
      </c>
      <c r="AE10" s="13">
        <v>0</v>
      </c>
      <c r="AF10" s="15">
        <v>0</v>
      </c>
      <c r="AG10" s="14">
        <v>69</v>
      </c>
      <c r="AH10" s="13">
        <v>33</v>
      </c>
      <c r="AI10" s="13">
        <v>33</v>
      </c>
      <c r="AJ10" s="13">
        <v>35</v>
      </c>
      <c r="AK10" s="13">
        <v>22</v>
      </c>
      <c r="AL10" s="15">
        <v>11</v>
      </c>
      <c r="AM10" s="14">
        <v>102</v>
      </c>
      <c r="AN10" s="15">
        <v>0</v>
      </c>
    </row>
    <row r="11" spans="1:40" ht="15" customHeight="1" x14ac:dyDescent="0.3">
      <c r="A11" s="2" t="s">
        <v>329</v>
      </c>
      <c r="B11" s="9" t="s">
        <v>909</v>
      </c>
      <c r="C11" s="13">
        <v>12</v>
      </c>
      <c r="D11" s="14">
        <v>6</v>
      </c>
      <c r="E11" s="15">
        <v>6</v>
      </c>
      <c r="F11" s="14">
        <v>1</v>
      </c>
      <c r="G11" s="13">
        <v>2</v>
      </c>
      <c r="H11" s="13">
        <v>1</v>
      </c>
      <c r="I11" s="13">
        <v>2</v>
      </c>
      <c r="J11" s="13">
        <v>0</v>
      </c>
      <c r="K11" s="13">
        <v>6</v>
      </c>
      <c r="L11" s="13">
        <v>3</v>
      </c>
      <c r="M11" s="13">
        <v>3</v>
      </c>
      <c r="N11" s="15">
        <v>6</v>
      </c>
      <c r="O11" s="14">
        <v>0</v>
      </c>
      <c r="P11" s="13">
        <v>12</v>
      </c>
      <c r="Q11" s="13">
        <v>0</v>
      </c>
      <c r="R11" s="13">
        <v>0</v>
      </c>
      <c r="S11" s="13">
        <v>0</v>
      </c>
      <c r="T11" s="13">
        <v>0</v>
      </c>
      <c r="U11" s="13">
        <v>0</v>
      </c>
      <c r="V11" s="13">
        <v>0</v>
      </c>
      <c r="W11" s="13">
        <v>0</v>
      </c>
      <c r="X11" s="13">
        <v>0</v>
      </c>
      <c r="Y11" s="13">
        <v>0</v>
      </c>
      <c r="Z11" s="15">
        <v>0</v>
      </c>
      <c r="AA11" s="14">
        <v>12</v>
      </c>
      <c r="AB11" s="13">
        <v>0</v>
      </c>
      <c r="AC11" s="13">
        <v>0</v>
      </c>
      <c r="AD11" s="13">
        <v>0</v>
      </c>
      <c r="AE11" s="13">
        <v>0</v>
      </c>
      <c r="AF11" s="15">
        <v>0</v>
      </c>
      <c r="AG11" s="14">
        <v>7</v>
      </c>
      <c r="AH11" s="13">
        <v>5</v>
      </c>
      <c r="AI11" s="13">
        <v>1</v>
      </c>
      <c r="AJ11" s="13">
        <v>7</v>
      </c>
      <c r="AK11" s="13">
        <v>4</v>
      </c>
      <c r="AL11" s="15">
        <v>1</v>
      </c>
      <c r="AM11" s="14">
        <v>12</v>
      </c>
      <c r="AN11" s="15">
        <v>0</v>
      </c>
    </row>
    <row r="12" spans="1:40" ht="15" customHeight="1" x14ac:dyDescent="0.3">
      <c r="A12" s="2" t="s">
        <v>329</v>
      </c>
      <c r="B12" s="9"/>
      <c r="C12" s="16">
        <v>0.12</v>
      </c>
      <c r="D12" s="17">
        <v>0.1</v>
      </c>
      <c r="E12" s="18">
        <v>0.14000000000000001</v>
      </c>
      <c r="F12" s="17">
        <v>0.36</v>
      </c>
      <c r="G12" s="16">
        <v>0.37</v>
      </c>
      <c r="H12" s="16">
        <v>7.0000000000000007E-2</v>
      </c>
      <c r="I12" s="16">
        <v>0.09</v>
      </c>
      <c r="J12" s="16">
        <v>0</v>
      </c>
      <c r="K12" s="16">
        <v>0.17</v>
      </c>
      <c r="L12" s="16">
        <v>0.36</v>
      </c>
      <c r="M12" s="16">
        <v>0.08</v>
      </c>
      <c r="N12" s="18">
        <v>0.1</v>
      </c>
      <c r="O12" s="17">
        <v>0</v>
      </c>
      <c r="P12" s="16">
        <v>0.12</v>
      </c>
      <c r="Q12" s="16">
        <v>0</v>
      </c>
      <c r="R12" s="16">
        <v>0</v>
      </c>
      <c r="S12" s="16">
        <v>0</v>
      </c>
      <c r="T12" s="16">
        <v>0</v>
      </c>
      <c r="U12" s="16">
        <v>0</v>
      </c>
      <c r="V12" s="16">
        <v>0</v>
      </c>
      <c r="W12" s="16">
        <v>0</v>
      </c>
      <c r="X12" s="16">
        <v>0</v>
      </c>
      <c r="Y12" s="16">
        <v>0</v>
      </c>
      <c r="Z12" s="18">
        <v>0</v>
      </c>
      <c r="AA12" s="17">
        <v>0.12</v>
      </c>
      <c r="AB12" s="16">
        <v>0</v>
      </c>
      <c r="AC12" s="16">
        <v>0</v>
      </c>
      <c r="AD12" s="16">
        <v>0</v>
      </c>
      <c r="AE12" s="16">
        <v>0</v>
      </c>
      <c r="AF12" s="18">
        <v>0</v>
      </c>
      <c r="AG12" s="17">
        <v>0.11</v>
      </c>
      <c r="AH12" s="16">
        <v>0.14000000000000001</v>
      </c>
      <c r="AI12" s="20">
        <v>0.03</v>
      </c>
      <c r="AJ12" s="16">
        <v>0.19</v>
      </c>
      <c r="AK12" s="16">
        <v>0.18</v>
      </c>
      <c r="AL12" s="18">
        <v>0.08</v>
      </c>
      <c r="AM12" s="17">
        <v>0.12</v>
      </c>
      <c r="AN12" s="18">
        <v>0</v>
      </c>
    </row>
    <row r="13" spans="1:40" ht="15" customHeight="1" x14ac:dyDescent="0.3">
      <c r="A13" s="2" t="s">
        <v>329</v>
      </c>
      <c r="B13" s="9"/>
      <c r="D13" s="22"/>
      <c r="E13" s="9"/>
      <c r="F13" s="22"/>
      <c r="N13" s="9"/>
      <c r="O13" s="22"/>
      <c r="Z13" s="9"/>
      <c r="AA13" s="22"/>
      <c r="AF13" s="9"/>
      <c r="AG13" s="22"/>
      <c r="AJ13" s="12" t="s">
        <v>379</v>
      </c>
      <c r="AL13" s="9"/>
      <c r="AM13" s="22"/>
      <c r="AN13" s="9"/>
    </row>
    <row r="14" spans="1:40" ht="15" customHeight="1" x14ac:dyDescent="0.3">
      <c r="A14" s="2" t="s">
        <v>329</v>
      </c>
      <c r="B14" s="9" t="s">
        <v>922</v>
      </c>
      <c r="C14" s="13">
        <v>36</v>
      </c>
      <c r="D14" s="14">
        <v>22</v>
      </c>
      <c r="E14" s="15">
        <v>14</v>
      </c>
      <c r="F14" s="14">
        <v>0</v>
      </c>
      <c r="G14" s="13">
        <v>1</v>
      </c>
      <c r="H14" s="13">
        <v>3</v>
      </c>
      <c r="I14" s="13">
        <v>7</v>
      </c>
      <c r="J14" s="13">
        <v>12</v>
      </c>
      <c r="K14" s="13">
        <v>13</v>
      </c>
      <c r="L14" s="13">
        <v>1</v>
      </c>
      <c r="M14" s="13">
        <v>10</v>
      </c>
      <c r="N14" s="15">
        <v>25</v>
      </c>
      <c r="O14" s="14">
        <v>0</v>
      </c>
      <c r="P14" s="13">
        <v>36</v>
      </c>
      <c r="Q14" s="13">
        <v>0</v>
      </c>
      <c r="R14" s="13">
        <v>0</v>
      </c>
      <c r="S14" s="13">
        <v>0</v>
      </c>
      <c r="T14" s="13">
        <v>0</v>
      </c>
      <c r="U14" s="13">
        <v>0</v>
      </c>
      <c r="V14" s="13">
        <v>0</v>
      </c>
      <c r="W14" s="13">
        <v>0</v>
      </c>
      <c r="X14" s="13">
        <v>0</v>
      </c>
      <c r="Y14" s="13">
        <v>0</v>
      </c>
      <c r="Z14" s="15">
        <v>0</v>
      </c>
      <c r="AA14" s="14">
        <v>35</v>
      </c>
      <c r="AB14" s="13">
        <v>1</v>
      </c>
      <c r="AC14" s="13">
        <v>0</v>
      </c>
      <c r="AD14" s="13">
        <v>1</v>
      </c>
      <c r="AE14" s="13">
        <v>0</v>
      </c>
      <c r="AF14" s="15">
        <v>0</v>
      </c>
      <c r="AG14" s="14">
        <v>23</v>
      </c>
      <c r="AH14" s="13">
        <v>13</v>
      </c>
      <c r="AI14" s="13">
        <v>12</v>
      </c>
      <c r="AJ14" s="13">
        <v>11</v>
      </c>
      <c r="AK14" s="13">
        <v>8</v>
      </c>
      <c r="AL14" s="15">
        <v>6</v>
      </c>
      <c r="AM14" s="14">
        <v>36</v>
      </c>
      <c r="AN14" s="15">
        <v>0</v>
      </c>
    </row>
    <row r="15" spans="1:40" ht="15" customHeight="1" x14ac:dyDescent="0.3">
      <c r="A15" s="2" t="s">
        <v>329</v>
      </c>
      <c r="B15" s="9"/>
      <c r="C15" s="16">
        <v>0.36</v>
      </c>
      <c r="D15" s="17">
        <v>0.36</v>
      </c>
      <c r="E15" s="18">
        <v>0.34</v>
      </c>
      <c r="F15" s="17">
        <v>0</v>
      </c>
      <c r="G15" s="16">
        <v>0.15</v>
      </c>
      <c r="H15" s="16">
        <v>0.23</v>
      </c>
      <c r="I15" s="16">
        <v>0.37</v>
      </c>
      <c r="J15" s="16">
        <v>0.54</v>
      </c>
      <c r="K15" s="16">
        <v>0.34</v>
      </c>
      <c r="L15" s="16">
        <v>0.1</v>
      </c>
      <c r="M15" s="16">
        <v>0.31</v>
      </c>
      <c r="N15" s="18">
        <v>0.41</v>
      </c>
      <c r="O15" s="17">
        <v>0</v>
      </c>
      <c r="P15" s="16">
        <v>0.36</v>
      </c>
      <c r="Q15" s="16">
        <v>0</v>
      </c>
      <c r="R15" s="16">
        <v>0</v>
      </c>
      <c r="S15" s="16">
        <v>0</v>
      </c>
      <c r="T15" s="16">
        <v>0</v>
      </c>
      <c r="U15" s="16">
        <v>0</v>
      </c>
      <c r="V15" s="16">
        <v>0</v>
      </c>
      <c r="W15" s="16">
        <v>0</v>
      </c>
      <c r="X15" s="16">
        <v>0</v>
      </c>
      <c r="Y15" s="16">
        <v>0</v>
      </c>
      <c r="Z15" s="18">
        <v>0</v>
      </c>
      <c r="AA15" s="17">
        <v>0.36</v>
      </c>
      <c r="AB15" s="16">
        <v>0.32</v>
      </c>
      <c r="AC15" s="16">
        <v>0</v>
      </c>
      <c r="AD15" s="16">
        <v>0.49</v>
      </c>
      <c r="AE15" s="16">
        <v>0</v>
      </c>
      <c r="AF15" s="18">
        <v>0</v>
      </c>
      <c r="AG15" s="17">
        <v>0.33</v>
      </c>
      <c r="AH15" s="16">
        <v>0.41</v>
      </c>
      <c r="AI15" s="16">
        <v>0.36</v>
      </c>
      <c r="AJ15" s="16">
        <v>0.3</v>
      </c>
      <c r="AK15" s="16">
        <v>0.36</v>
      </c>
      <c r="AL15" s="18">
        <v>0.5</v>
      </c>
      <c r="AM15" s="17">
        <v>0.36</v>
      </c>
      <c r="AN15" s="18">
        <v>0</v>
      </c>
    </row>
    <row r="16" spans="1:40" ht="15" customHeight="1" x14ac:dyDescent="0.3">
      <c r="A16" s="2" t="s">
        <v>329</v>
      </c>
      <c r="B16" s="9" t="s">
        <v>930</v>
      </c>
      <c r="C16" s="13">
        <v>28</v>
      </c>
      <c r="D16" s="14">
        <v>21</v>
      </c>
      <c r="E16" s="15">
        <v>8</v>
      </c>
      <c r="F16" s="14">
        <v>1</v>
      </c>
      <c r="G16" s="13">
        <v>0</v>
      </c>
      <c r="H16" s="13">
        <v>4</v>
      </c>
      <c r="I16" s="13">
        <v>6</v>
      </c>
      <c r="J16" s="13">
        <v>6</v>
      </c>
      <c r="K16" s="13">
        <v>11</v>
      </c>
      <c r="L16" s="13">
        <v>1</v>
      </c>
      <c r="M16" s="13">
        <v>10</v>
      </c>
      <c r="N16" s="15">
        <v>17</v>
      </c>
      <c r="O16" s="14">
        <v>0</v>
      </c>
      <c r="P16" s="13">
        <v>28</v>
      </c>
      <c r="Q16" s="13">
        <v>0</v>
      </c>
      <c r="R16" s="13">
        <v>0</v>
      </c>
      <c r="S16" s="13">
        <v>0</v>
      </c>
      <c r="T16" s="13">
        <v>0</v>
      </c>
      <c r="U16" s="13">
        <v>0</v>
      </c>
      <c r="V16" s="13">
        <v>0</v>
      </c>
      <c r="W16" s="13">
        <v>0</v>
      </c>
      <c r="X16" s="13">
        <v>0</v>
      </c>
      <c r="Y16" s="13">
        <v>0</v>
      </c>
      <c r="Z16" s="15">
        <v>0</v>
      </c>
      <c r="AA16" s="14">
        <v>27</v>
      </c>
      <c r="AB16" s="13">
        <v>1</v>
      </c>
      <c r="AC16" s="13">
        <v>1</v>
      </c>
      <c r="AD16" s="13">
        <v>0</v>
      </c>
      <c r="AE16" s="13">
        <v>0</v>
      </c>
      <c r="AF16" s="15">
        <v>0</v>
      </c>
      <c r="AG16" s="14">
        <v>20</v>
      </c>
      <c r="AH16" s="13">
        <v>8</v>
      </c>
      <c r="AI16" s="13">
        <v>9</v>
      </c>
      <c r="AJ16" s="13">
        <v>11</v>
      </c>
      <c r="AK16" s="13">
        <v>5</v>
      </c>
      <c r="AL16" s="15">
        <v>3</v>
      </c>
      <c r="AM16" s="14">
        <v>28</v>
      </c>
      <c r="AN16" s="15">
        <v>0</v>
      </c>
    </row>
    <row r="17" spans="1:40" ht="15" customHeight="1" x14ac:dyDescent="0.3">
      <c r="A17" s="2" t="s">
        <v>329</v>
      </c>
      <c r="B17" s="9"/>
      <c r="C17" s="16">
        <v>0.28000000000000003</v>
      </c>
      <c r="D17" s="17">
        <v>0.33</v>
      </c>
      <c r="E17" s="18">
        <v>0.19</v>
      </c>
      <c r="F17" s="17">
        <v>0.34</v>
      </c>
      <c r="G17" s="16">
        <v>0</v>
      </c>
      <c r="H17" s="16">
        <v>0.33</v>
      </c>
      <c r="I17" s="16">
        <v>0.3</v>
      </c>
      <c r="J17" s="16">
        <v>0.26</v>
      </c>
      <c r="K17" s="16">
        <v>0.3</v>
      </c>
      <c r="L17" s="16">
        <v>0.12</v>
      </c>
      <c r="M17" s="16">
        <v>0.31</v>
      </c>
      <c r="N17" s="18">
        <v>0.28000000000000003</v>
      </c>
      <c r="O17" s="17">
        <v>0</v>
      </c>
      <c r="P17" s="16">
        <v>0.28000000000000003</v>
      </c>
      <c r="Q17" s="16">
        <v>0</v>
      </c>
      <c r="R17" s="16">
        <v>0</v>
      </c>
      <c r="S17" s="16">
        <v>0</v>
      </c>
      <c r="T17" s="16">
        <v>0</v>
      </c>
      <c r="U17" s="16">
        <v>0</v>
      </c>
      <c r="V17" s="16">
        <v>0</v>
      </c>
      <c r="W17" s="16">
        <v>0</v>
      </c>
      <c r="X17" s="16">
        <v>0</v>
      </c>
      <c r="Y17" s="16">
        <v>0</v>
      </c>
      <c r="Z17" s="18">
        <v>0</v>
      </c>
      <c r="AA17" s="17">
        <v>0.28000000000000003</v>
      </c>
      <c r="AB17" s="16">
        <v>0.35</v>
      </c>
      <c r="AC17" s="16">
        <v>1</v>
      </c>
      <c r="AD17" s="16">
        <v>0</v>
      </c>
      <c r="AE17" s="16">
        <v>0</v>
      </c>
      <c r="AF17" s="18">
        <v>0</v>
      </c>
      <c r="AG17" s="17">
        <v>0.28999999999999998</v>
      </c>
      <c r="AH17" s="16">
        <v>0.25</v>
      </c>
      <c r="AI17" s="16">
        <v>0.28000000000000003</v>
      </c>
      <c r="AJ17" s="16">
        <v>0.3</v>
      </c>
      <c r="AK17" s="16">
        <v>0.23</v>
      </c>
      <c r="AL17" s="18">
        <v>0.26</v>
      </c>
      <c r="AM17" s="17">
        <v>0.28000000000000003</v>
      </c>
      <c r="AN17" s="18">
        <v>0</v>
      </c>
    </row>
    <row r="18" spans="1:40" ht="15" customHeight="1" x14ac:dyDescent="0.3">
      <c r="A18" s="2" t="s">
        <v>329</v>
      </c>
      <c r="B18" s="9" t="s">
        <v>940</v>
      </c>
      <c r="C18" s="13">
        <v>15</v>
      </c>
      <c r="D18" s="14">
        <v>8</v>
      </c>
      <c r="E18" s="15">
        <v>7</v>
      </c>
      <c r="F18" s="14">
        <v>0</v>
      </c>
      <c r="G18" s="13">
        <v>2</v>
      </c>
      <c r="H18" s="13">
        <v>3</v>
      </c>
      <c r="I18" s="13">
        <v>3</v>
      </c>
      <c r="J18" s="13">
        <v>3</v>
      </c>
      <c r="K18" s="13">
        <v>5</v>
      </c>
      <c r="L18" s="13">
        <v>2</v>
      </c>
      <c r="M18" s="13">
        <v>6</v>
      </c>
      <c r="N18" s="15">
        <v>8</v>
      </c>
      <c r="O18" s="14">
        <v>0</v>
      </c>
      <c r="P18" s="13">
        <v>15</v>
      </c>
      <c r="Q18" s="13">
        <v>0</v>
      </c>
      <c r="R18" s="13">
        <v>0</v>
      </c>
      <c r="S18" s="13">
        <v>0</v>
      </c>
      <c r="T18" s="13">
        <v>0</v>
      </c>
      <c r="U18" s="13">
        <v>0</v>
      </c>
      <c r="V18" s="13">
        <v>0</v>
      </c>
      <c r="W18" s="13">
        <v>0</v>
      </c>
      <c r="X18" s="13">
        <v>0</v>
      </c>
      <c r="Y18" s="13">
        <v>0</v>
      </c>
      <c r="Z18" s="15">
        <v>0</v>
      </c>
      <c r="AA18" s="14">
        <v>15</v>
      </c>
      <c r="AB18" s="13">
        <v>0</v>
      </c>
      <c r="AC18" s="13">
        <v>0</v>
      </c>
      <c r="AD18" s="13">
        <v>0</v>
      </c>
      <c r="AE18" s="13">
        <v>0</v>
      </c>
      <c r="AF18" s="15">
        <v>0</v>
      </c>
      <c r="AG18" s="14">
        <v>12</v>
      </c>
      <c r="AH18" s="13">
        <v>4</v>
      </c>
      <c r="AI18" s="13">
        <v>7</v>
      </c>
      <c r="AJ18" s="13">
        <v>4</v>
      </c>
      <c r="AK18" s="13">
        <v>2</v>
      </c>
      <c r="AL18" s="15">
        <v>2</v>
      </c>
      <c r="AM18" s="14">
        <v>15</v>
      </c>
      <c r="AN18" s="15">
        <v>0</v>
      </c>
    </row>
    <row r="19" spans="1:40" ht="15" customHeight="1" x14ac:dyDescent="0.3">
      <c r="A19" s="2" t="s">
        <v>329</v>
      </c>
      <c r="B19" s="9"/>
      <c r="C19" s="16">
        <v>0.15</v>
      </c>
      <c r="D19" s="17">
        <v>0.13</v>
      </c>
      <c r="E19" s="18">
        <v>0.18</v>
      </c>
      <c r="F19" s="17">
        <v>0</v>
      </c>
      <c r="G19" s="16">
        <v>0.31</v>
      </c>
      <c r="H19" s="16">
        <v>0.22</v>
      </c>
      <c r="I19" s="16">
        <v>0.15</v>
      </c>
      <c r="J19" s="16">
        <v>0.12</v>
      </c>
      <c r="K19" s="16">
        <v>0.14000000000000001</v>
      </c>
      <c r="L19" s="16">
        <v>0.2</v>
      </c>
      <c r="M19" s="16">
        <v>0.18</v>
      </c>
      <c r="N19" s="18">
        <v>0.13</v>
      </c>
      <c r="O19" s="17">
        <v>0</v>
      </c>
      <c r="P19" s="16">
        <v>0.15</v>
      </c>
      <c r="Q19" s="16">
        <v>0</v>
      </c>
      <c r="R19" s="16">
        <v>0</v>
      </c>
      <c r="S19" s="16">
        <v>0</v>
      </c>
      <c r="T19" s="16">
        <v>0</v>
      </c>
      <c r="U19" s="16">
        <v>0</v>
      </c>
      <c r="V19" s="16">
        <v>0</v>
      </c>
      <c r="W19" s="16">
        <v>0</v>
      </c>
      <c r="X19" s="16">
        <v>0</v>
      </c>
      <c r="Y19" s="16">
        <v>0</v>
      </c>
      <c r="Z19" s="18">
        <v>0</v>
      </c>
      <c r="AA19" s="17">
        <v>0.16</v>
      </c>
      <c r="AB19" s="16">
        <v>0</v>
      </c>
      <c r="AC19" s="16">
        <v>0</v>
      </c>
      <c r="AD19" s="16">
        <v>0</v>
      </c>
      <c r="AE19" s="16">
        <v>0</v>
      </c>
      <c r="AF19" s="18">
        <v>0</v>
      </c>
      <c r="AG19" s="17">
        <v>0.17</v>
      </c>
      <c r="AH19" s="16">
        <v>0.12</v>
      </c>
      <c r="AI19" s="16">
        <v>0.22</v>
      </c>
      <c r="AJ19" s="16">
        <v>0.12</v>
      </c>
      <c r="AK19" s="16">
        <v>0.09</v>
      </c>
      <c r="AL19" s="18">
        <v>0.16</v>
      </c>
      <c r="AM19" s="17">
        <v>0.15</v>
      </c>
      <c r="AN19" s="18">
        <v>0</v>
      </c>
    </row>
    <row r="20" spans="1:40" ht="15" customHeight="1" x14ac:dyDescent="0.3">
      <c r="A20" s="2" t="s">
        <v>329</v>
      </c>
      <c r="B20" s="9" t="s">
        <v>950</v>
      </c>
      <c r="C20" s="13">
        <v>9</v>
      </c>
      <c r="D20" s="14">
        <v>4</v>
      </c>
      <c r="E20" s="15">
        <v>5</v>
      </c>
      <c r="F20" s="14">
        <v>1</v>
      </c>
      <c r="G20" s="13">
        <v>1</v>
      </c>
      <c r="H20" s="13">
        <v>2</v>
      </c>
      <c r="I20" s="13">
        <v>2</v>
      </c>
      <c r="J20" s="13">
        <v>2</v>
      </c>
      <c r="K20" s="13">
        <v>1</v>
      </c>
      <c r="L20" s="13">
        <v>2</v>
      </c>
      <c r="M20" s="13">
        <v>4</v>
      </c>
      <c r="N20" s="15">
        <v>3</v>
      </c>
      <c r="O20" s="14">
        <v>0</v>
      </c>
      <c r="P20" s="13">
        <v>9</v>
      </c>
      <c r="Q20" s="13">
        <v>0</v>
      </c>
      <c r="R20" s="13">
        <v>0</v>
      </c>
      <c r="S20" s="13">
        <v>0</v>
      </c>
      <c r="T20" s="13">
        <v>0</v>
      </c>
      <c r="U20" s="13">
        <v>0</v>
      </c>
      <c r="V20" s="13">
        <v>0</v>
      </c>
      <c r="W20" s="13">
        <v>0</v>
      </c>
      <c r="X20" s="13">
        <v>0</v>
      </c>
      <c r="Y20" s="13">
        <v>0</v>
      </c>
      <c r="Z20" s="15">
        <v>0</v>
      </c>
      <c r="AA20" s="14">
        <v>8</v>
      </c>
      <c r="AB20" s="13">
        <v>1</v>
      </c>
      <c r="AC20" s="13">
        <v>0</v>
      </c>
      <c r="AD20" s="13">
        <v>1</v>
      </c>
      <c r="AE20" s="13">
        <v>0</v>
      </c>
      <c r="AF20" s="15">
        <v>0</v>
      </c>
      <c r="AG20" s="14">
        <v>6</v>
      </c>
      <c r="AH20" s="13">
        <v>3</v>
      </c>
      <c r="AI20" s="13">
        <v>4</v>
      </c>
      <c r="AJ20" s="13">
        <v>2</v>
      </c>
      <c r="AK20" s="13">
        <v>3</v>
      </c>
      <c r="AL20" s="15">
        <v>0</v>
      </c>
      <c r="AM20" s="14">
        <v>9</v>
      </c>
      <c r="AN20" s="15">
        <v>0</v>
      </c>
    </row>
    <row r="21" spans="1:40" ht="15" customHeight="1" x14ac:dyDescent="0.3">
      <c r="A21" s="2" t="s">
        <v>329</v>
      </c>
      <c r="B21" s="9"/>
      <c r="C21" s="16">
        <v>0.08</v>
      </c>
      <c r="D21" s="17">
        <v>7.0000000000000007E-2</v>
      </c>
      <c r="E21" s="18">
        <v>0.11</v>
      </c>
      <c r="F21" s="17">
        <v>0.31</v>
      </c>
      <c r="G21" s="16">
        <v>0.16</v>
      </c>
      <c r="H21" s="16">
        <v>0.15</v>
      </c>
      <c r="I21" s="16">
        <v>0.09</v>
      </c>
      <c r="J21" s="16">
        <v>0.08</v>
      </c>
      <c r="K21" s="16">
        <v>0.03</v>
      </c>
      <c r="L21" s="16">
        <v>0.21</v>
      </c>
      <c r="M21" s="16">
        <v>0.12</v>
      </c>
      <c r="N21" s="18">
        <v>0.05</v>
      </c>
      <c r="O21" s="17">
        <v>0</v>
      </c>
      <c r="P21" s="16">
        <v>0.08</v>
      </c>
      <c r="Q21" s="16">
        <v>0</v>
      </c>
      <c r="R21" s="16">
        <v>0</v>
      </c>
      <c r="S21" s="16">
        <v>0</v>
      </c>
      <c r="T21" s="16">
        <v>0</v>
      </c>
      <c r="U21" s="16">
        <v>0</v>
      </c>
      <c r="V21" s="16">
        <v>0</v>
      </c>
      <c r="W21" s="16">
        <v>0</v>
      </c>
      <c r="X21" s="16">
        <v>0</v>
      </c>
      <c r="Y21" s="16">
        <v>0</v>
      </c>
      <c r="Z21" s="18">
        <v>0</v>
      </c>
      <c r="AA21" s="17">
        <v>0.08</v>
      </c>
      <c r="AB21" s="16">
        <v>0.33</v>
      </c>
      <c r="AC21" s="16">
        <v>0</v>
      </c>
      <c r="AD21" s="16">
        <v>0.51</v>
      </c>
      <c r="AE21" s="16">
        <v>0</v>
      </c>
      <c r="AF21" s="18">
        <v>0</v>
      </c>
      <c r="AG21" s="17">
        <v>0.08</v>
      </c>
      <c r="AH21" s="16">
        <v>0.09</v>
      </c>
      <c r="AI21" s="16">
        <v>0.11</v>
      </c>
      <c r="AJ21" s="16">
        <v>0.05</v>
      </c>
      <c r="AK21" s="16">
        <v>0.14000000000000001</v>
      </c>
      <c r="AL21" s="18">
        <v>0</v>
      </c>
      <c r="AM21" s="17">
        <v>0.08</v>
      </c>
      <c r="AN21" s="18">
        <v>0</v>
      </c>
    </row>
    <row r="22" spans="1:40" ht="15" customHeight="1" x14ac:dyDescent="0.3">
      <c r="A22" s="2" t="s">
        <v>329</v>
      </c>
      <c r="B22" s="9" t="s">
        <v>774</v>
      </c>
      <c r="C22" s="13">
        <v>1</v>
      </c>
      <c r="D22" s="14">
        <v>0</v>
      </c>
      <c r="E22" s="15">
        <v>1</v>
      </c>
      <c r="F22" s="14">
        <v>0</v>
      </c>
      <c r="G22" s="13">
        <v>0</v>
      </c>
      <c r="H22" s="13">
        <v>0</v>
      </c>
      <c r="I22" s="13">
        <v>0</v>
      </c>
      <c r="J22" s="13">
        <v>0</v>
      </c>
      <c r="K22" s="13">
        <v>1</v>
      </c>
      <c r="L22" s="13">
        <v>0</v>
      </c>
      <c r="M22" s="13">
        <v>0</v>
      </c>
      <c r="N22" s="15">
        <v>1</v>
      </c>
      <c r="O22" s="14">
        <v>0</v>
      </c>
      <c r="P22" s="13">
        <v>1</v>
      </c>
      <c r="Q22" s="13">
        <v>0</v>
      </c>
      <c r="R22" s="13">
        <v>0</v>
      </c>
      <c r="S22" s="13">
        <v>0</v>
      </c>
      <c r="T22" s="13">
        <v>0</v>
      </c>
      <c r="U22" s="13">
        <v>0</v>
      </c>
      <c r="V22" s="13">
        <v>0</v>
      </c>
      <c r="W22" s="13">
        <v>0</v>
      </c>
      <c r="X22" s="13">
        <v>0</v>
      </c>
      <c r="Y22" s="13">
        <v>0</v>
      </c>
      <c r="Z22" s="15">
        <v>0</v>
      </c>
      <c r="AA22" s="14">
        <v>1</v>
      </c>
      <c r="AB22" s="13">
        <v>0</v>
      </c>
      <c r="AC22" s="13">
        <v>0</v>
      </c>
      <c r="AD22" s="13">
        <v>0</v>
      </c>
      <c r="AE22" s="13">
        <v>0</v>
      </c>
      <c r="AF22" s="15">
        <v>0</v>
      </c>
      <c r="AG22" s="14">
        <v>1</v>
      </c>
      <c r="AH22" s="13">
        <v>0</v>
      </c>
      <c r="AI22" s="13">
        <v>0</v>
      </c>
      <c r="AJ22" s="13">
        <v>1</v>
      </c>
      <c r="AK22" s="13">
        <v>0</v>
      </c>
      <c r="AL22" s="15">
        <v>0</v>
      </c>
      <c r="AM22" s="14">
        <v>1</v>
      </c>
      <c r="AN22" s="15">
        <v>0</v>
      </c>
    </row>
    <row r="23" spans="1:40" ht="15" customHeight="1" x14ac:dyDescent="0.3">
      <c r="A23" s="2" t="s">
        <v>329</v>
      </c>
      <c r="B23" s="9"/>
      <c r="C23" s="16">
        <v>0.01</v>
      </c>
      <c r="D23" s="17">
        <v>0</v>
      </c>
      <c r="E23" s="18">
        <v>0.03</v>
      </c>
      <c r="F23" s="17">
        <v>0</v>
      </c>
      <c r="G23" s="16">
        <v>0</v>
      </c>
      <c r="H23" s="16">
        <v>0</v>
      </c>
      <c r="I23" s="16">
        <v>0</v>
      </c>
      <c r="J23" s="16">
        <v>0</v>
      </c>
      <c r="K23" s="16">
        <v>0.03</v>
      </c>
      <c r="L23" s="16">
        <v>0</v>
      </c>
      <c r="M23" s="16">
        <v>0</v>
      </c>
      <c r="N23" s="18">
        <v>0.02</v>
      </c>
      <c r="O23" s="17">
        <v>0</v>
      </c>
      <c r="P23" s="16">
        <v>0.01</v>
      </c>
      <c r="Q23" s="16">
        <v>0</v>
      </c>
      <c r="R23" s="16">
        <v>0</v>
      </c>
      <c r="S23" s="16">
        <v>0</v>
      </c>
      <c r="T23" s="16">
        <v>0</v>
      </c>
      <c r="U23" s="16">
        <v>0</v>
      </c>
      <c r="V23" s="16">
        <v>0</v>
      </c>
      <c r="W23" s="16">
        <v>0</v>
      </c>
      <c r="X23" s="16">
        <v>0</v>
      </c>
      <c r="Y23" s="16">
        <v>0</v>
      </c>
      <c r="Z23" s="18">
        <v>0</v>
      </c>
      <c r="AA23" s="17">
        <v>0.01</v>
      </c>
      <c r="AB23" s="16">
        <v>0</v>
      </c>
      <c r="AC23" s="16">
        <v>0</v>
      </c>
      <c r="AD23" s="16">
        <v>0</v>
      </c>
      <c r="AE23" s="16">
        <v>0</v>
      </c>
      <c r="AF23" s="18">
        <v>0</v>
      </c>
      <c r="AG23" s="17">
        <v>0.02</v>
      </c>
      <c r="AH23" s="16">
        <v>0</v>
      </c>
      <c r="AI23" s="16">
        <v>0</v>
      </c>
      <c r="AJ23" s="16">
        <v>0.03</v>
      </c>
      <c r="AK23" s="16">
        <v>0</v>
      </c>
      <c r="AL23" s="18">
        <v>0</v>
      </c>
      <c r="AM23" s="17">
        <v>0.01</v>
      </c>
      <c r="AN23" s="18">
        <v>0</v>
      </c>
    </row>
    <row r="24" spans="1:40" ht="15" customHeight="1" x14ac:dyDescent="0.3">
      <c r="A24" s="2" t="s">
        <v>329</v>
      </c>
      <c r="B24" s="9" t="s">
        <v>960</v>
      </c>
      <c r="C24" s="13">
        <v>48</v>
      </c>
      <c r="D24" s="14">
        <v>29</v>
      </c>
      <c r="E24" s="15">
        <v>20</v>
      </c>
      <c r="F24" s="14">
        <v>1</v>
      </c>
      <c r="G24" s="13">
        <v>3</v>
      </c>
      <c r="H24" s="13">
        <v>4</v>
      </c>
      <c r="I24" s="13">
        <v>9</v>
      </c>
      <c r="J24" s="13">
        <v>12</v>
      </c>
      <c r="K24" s="13">
        <v>19</v>
      </c>
      <c r="L24" s="13">
        <v>4</v>
      </c>
      <c r="M24" s="13">
        <v>13</v>
      </c>
      <c r="N24" s="15">
        <v>32</v>
      </c>
      <c r="O24" s="14">
        <v>0</v>
      </c>
      <c r="P24" s="13">
        <v>48</v>
      </c>
      <c r="Q24" s="13">
        <v>0</v>
      </c>
      <c r="R24" s="13">
        <v>0</v>
      </c>
      <c r="S24" s="13">
        <v>0</v>
      </c>
      <c r="T24" s="13">
        <v>0</v>
      </c>
      <c r="U24" s="13">
        <v>0</v>
      </c>
      <c r="V24" s="13">
        <v>0</v>
      </c>
      <c r="W24" s="13">
        <v>0</v>
      </c>
      <c r="X24" s="13">
        <v>0</v>
      </c>
      <c r="Y24" s="13">
        <v>0</v>
      </c>
      <c r="Z24" s="15">
        <v>0</v>
      </c>
      <c r="AA24" s="14">
        <v>47</v>
      </c>
      <c r="AB24" s="13">
        <v>1</v>
      </c>
      <c r="AC24" s="13">
        <v>0</v>
      </c>
      <c r="AD24" s="13">
        <v>1</v>
      </c>
      <c r="AE24" s="13">
        <v>0</v>
      </c>
      <c r="AF24" s="15">
        <v>0</v>
      </c>
      <c r="AG24" s="14">
        <v>30</v>
      </c>
      <c r="AH24" s="13">
        <v>18</v>
      </c>
      <c r="AI24" s="13">
        <v>13</v>
      </c>
      <c r="AJ24" s="13">
        <v>17</v>
      </c>
      <c r="AK24" s="13">
        <v>12</v>
      </c>
      <c r="AL24" s="15">
        <v>7</v>
      </c>
      <c r="AM24" s="14">
        <v>48</v>
      </c>
      <c r="AN24" s="15">
        <v>0</v>
      </c>
    </row>
    <row r="25" spans="1:40" ht="15" customHeight="1" x14ac:dyDescent="0.3">
      <c r="A25" s="2" t="s">
        <v>329</v>
      </c>
      <c r="B25" s="9"/>
      <c r="C25" s="16">
        <v>0.48</v>
      </c>
      <c r="D25" s="17">
        <v>0.47</v>
      </c>
      <c r="E25" s="18">
        <v>0.49</v>
      </c>
      <c r="F25" s="17">
        <v>0.36</v>
      </c>
      <c r="G25" s="16">
        <v>0.52</v>
      </c>
      <c r="H25" s="16">
        <v>0.28999999999999998</v>
      </c>
      <c r="I25" s="16">
        <v>0.46</v>
      </c>
      <c r="J25" s="16">
        <v>0.54</v>
      </c>
      <c r="K25" s="16">
        <v>0.51</v>
      </c>
      <c r="L25" s="16">
        <v>0.46</v>
      </c>
      <c r="M25" s="16">
        <v>0.4</v>
      </c>
      <c r="N25" s="18">
        <v>0.52</v>
      </c>
      <c r="O25" s="17">
        <v>0</v>
      </c>
      <c r="P25" s="16">
        <v>0.48</v>
      </c>
      <c r="Q25" s="16">
        <v>0</v>
      </c>
      <c r="R25" s="16">
        <v>0</v>
      </c>
      <c r="S25" s="16">
        <v>0</v>
      </c>
      <c r="T25" s="16">
        <v>0</v>
      </c>
      <c r="U25" s="16">
        <v>0</v>
      </c>
      <c r="V25" s="16">
        <v>0</v>
      </c>
      <c r="W25" s="16">
        <v>0</v>
      </c>
      <c r="X25" s="16">
        <v>0</v>
      </c>
      <c r="Y25" s="16">
        <v>0</v>
      </c>
      <c r="Z25" s="18">
        <v>0</v>
      </c>
      <c r="AA25" s="17">
        <v>0.48</v>
      </c>
      <c r="AB25" s="16">
        <v>0.32</v>
      </c>
      <c r="AC25" s="16">
        <v>0</v>
      </c>
      <c r="AD25" s="16">
        <v>0.49</v>
      </c>
      <c r="AE25" s="16">
        <v>0</v>
      </c>
      <c r="AF25" s="18">
        <v>0</v>
      </c>
      <c r="AG25" s="17">
        <v>0.44</v>
      </c>
      <c r="AH25" s="16">
        <v>0.55000000000000004</v>
      </c>
      <c r="AI25" s="16">
        <v>0.38</v>
      </c>
      <c r="AJ25" s="16">
        <v>0.49</v>
      </c>
      <c r="AK25" s="16">
        <v>0.54</v>
      </c>
      <c r="AL25" s="18">
        <v>0.57999999999999996</v>
      </c>
      <c r="AM25" s="17">
        <v>0.48</v>
      </c>
      <c r="AN25" s="18">
        <v>0</v>
      </c>
    </row>
    <row r="26" spans="1:40" ht="15" customHeight="1" x14ac:dyDescent="0.3">
      <c r="A26" s="2" t="s">
        <v>329</v>
      </c>
      <c r="B26" s="9" t="s">
        <v>970</v>
      </c>
      <c r="C26" s="13">
        <v>24</v>
      </c>
      <c r="D26" s="14">
        <v>12</v>
      </c>
      <c r="E26" s="15">
        <v>12</v>
      </c>
      <c r="F26" s="14">
        <v>1</v>
      </c>
      <c r="G26" s="13">
        <v>3</v>
      </c>
      <c r="H26" s="13">
        <v>5</v>
      </c>
      <c r="I26" s="13">
        <v>5</v>
      </c>
      <c r="J26" s="13">
        <v>5</v>
      </c>
      <c r="K26" s="13">
        <v>6</v>
      </c>
      <c r="L26" s="13">
        <v>4</v>
      </c>
      <c r="M26" s="13">
        <v>9</v>
      </c>
      <c r="N26" s="15">
        <v>11</v>
      </c>
      <c r="O26" s="14">
        <v>0</v>
      </c>
      <c r="P26" s="13">
        <v>24</v>
      </c>
      <c r="Q26" s="13">
        <v>0</v>
      </c>
      <c r="R26" s="13">
        <v>0</v>
      </c>
      <c r="S26" s="13">
        <v>0</v>
      </c>
      <c r="T26" s="13">
        <v>0</v>
      </c>
      <c r="U26" s="13">
        <v>0</v>
      </c>
      <c r="V26" s="13">
        <v>0</v>
      </c>
      <c r="W26" s="13">
        <v>0</v>
      </c>
      <c r="X26" s="13">
        <v>0</v>
      </c>
      <c r="Y26" s="13">
        <v>0</v>
      </c>
      <c r="Z26" s="15">
        <v>0</v>
      </c>
      <c r="AA26" s="14">
        <v>23</v>
      </c>
      <c r="AB26" s="13">
        <v>1</v>
      </c>
      <c r="AC26" s="13">
        <v>0</v>
      </c>
      <c r="AD26" s="13">
        <v>1</v>
      </c>
      <c r="AE26" s="13">
        <v>0</v>
      </c>
      <c r="AF26" s="15">
        <v>0</v>
      </c>
      <c r="AG26" s="14">
        <v>17</v>
      </c>
      <c r="AH26" s="13">
        <v>7</v>
      </c>
      <c r="AI26" s="13">
        <v>11</v>
      </c>
      <c r="AJ26" s="13">
        <v>6</v>
      </c>
      <c r="AK26" s="13">
        <v>5</v>
      </c>
      <c r="AL26" s="15">
        <v>2</v>
      </c>
      <c r="AM26" s="14">
        <v>24</v>
      </c>
      <c r="AN26" s="15">
        <v>0</v>
      </c>
    </row>
    <row r="27" spans="1:40" ht="15" customHeight="1" x14ac:dyDescent="0.3">
      <c r="A27" s="2" t="s">
        <v>329</v>
      </c>
      <c r="B27" s="9"/>
      <c r="C27" s="25">
        <v>0.24</v>
      </c>
      <c r="D27" s="26">
        <v>0.2</v>
      </c>
      <c r="E27" s="27">
        <v>0.3</v>
      </c>
      <c r="F27" s="26">
        <v>0.31</v>
      </c>
      <c r="G27" s="25">
        <v>0.48</v>
      </c>
      <c r="H27" s="25">
        <v>0.38</v>
      </c>
      <c r="I27" s="25">
        <v>0.24</v>
      </c>
      <c r="J27" s="25">
        <v>0.21</v>
      </c>
      <c r="K27" s="25">
        <v>0.17</v>
      </c>
      <c r="L27" s="25">
        <v>0.42</v>
      </c>
      <c r="M27" s="25">
        <v>0.28999999999999998</v>
      </c>
      <c r="N27" s="27">
        <v>0.18</v>
      </c>
      <c r="O27" s="26">
        <v>0</v>
      </c>
      <c r="P27" s="25">
        <v>0.24</v>
      </c>
      <c r="Q27" s="25">
        <v>0</v>
      </c>
      <c r="R27" s="25">
        <v>0</v>
      </c>
      <c r="S27" s="25">
        <v>0</v>
      </c>
      <c r="T27" s="25">
        <v>0</v>
      </c>
      <c r="U27" s="25">
        <v>0</v>
      </c>
      <c r="V27" s="25">
        <v>0</v>
      </c>
      <c r="W27" s="25">
        <v>0</v>
      </c>
      <c r="X27" s="25">
        <v>0</v>
      </c>
      <c r="Y27" s="25">
        <v>0</v>
      </c>
      <c r="Z27" s="27">
        <v>0</v>
      </c>
      <c r="AA27" s="26">
        <v>0.23</v>
      </c>
      <c r="AB27" s="25">
        <v>0.33</v>
      </c>
      <c r="AC27" s="25">
        <v>0</v>
      </c>
      <c r="AD27" s="25">
        <v>0.51</v>
      </c>
      <c r="AE27" s="25">
        <v>0</v>
      </c>
      <c r="AF27" s="27">
        <v>0</v>
      </c>
      <c r="AG27" s="26">
        <v>0.25</v>
      </c>
      <c r="AH27" s="25">
        <v>0.21</v>
      </c>
      <c r="AI27" s="25">
        <v>0.33</v>
      </c>
      <c r="AJ27" s="25">
        <v>0.18</v>
      </c>
      <c r="AK27" s="25">
        <v>0.23</v>
      </c>
      <c r="AL27" s="27">
        <v>0.16</v>
      </c>
      <c r="AM27" s="26">
        <v>0.24</v>
      </c>
      <c r="AN27" s="27">
        <v>0</v>
      </c>
    </row>
    <row r="28" spans="1:40" x14ac:dyDescent="0.3">
      <c r="A28" s="2" t="s">
        <v>329</v>
      </c>
      <c r="B28" s="2" t="s">
        <v>457</v>
      </c>
    </row>
    <row r="29" spans="1:40" x14ac:dyDescent="0.3">
      <c r="A29" s="2" t="s">
        <v>329</v>
      </c>
      <c r="B29" s="2" t="s">
        <v>458</v>
      </c>
    </row>
    <row r="30" spans="1:40" ht="15" customHeight="1" x14ac:dyDescent="0.3">
      <c r="A30" s="2" t="s">
        <v>329</v>
      </c>
    </row>
    <row r="31" spans="1:40" ht="15" customHeight="1" x14ac:dyDescent="0.3">
      <c r="A31" s="2" t="s">
        <v>329</v>
      </c>
      <c r="B31" s="2" t="s">
        <v>459</v>
      </c>
    </row>
  </sheetData>
  <mergeCells count="6">
    <mergeCell ref="AM6:AN6"/>
    <mergeCell ref="D6:E6"/>
    <mergeCell ref="F6:N6"/>
    <mergeCell ref="O6:Z6"/>
    <mergeCell ref="AA6:AF6"/>
    <mergeCell ref="AG6:AL6"/>
  </mergeCells>
  <hyperlinks>
    <hyperlink ref="B1" location="'Contents'!E1" display="&lt;&lt; Contents" xr:uid="{00000000-0004-0000-A200-000000000000}"/>
  </hyperlinks>
  <pageMargins left="0.7" right="0.7" top="0.75" bottom="0.75" header="0.3" footer="0.3"/>
  <headerFooter>
    <oddHeader>&amp;L&amp;"Aptos"&amp;12&amp;K000000 Classification: CONFIDENTIAL&amp;1#_x000D_</oddHeader>
  </headerFooter>
</worksheet>
</file>

<file path=xl/worksheets/sheet1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3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1592</v>
      </c>
    </row>
    <row r="4" spans="1:40" x14ac:dyDescent="0.3">
      <c r="A4" s="2" t="s">
        <v>329</v>
      </c>
      <c r="B4" s="2" t="s">
        <v>1593</v>
      </c>
    </row>
    <row r="5" spans="1:40" x14ac:dyDescent="0.3">
      <c r="A5" s="2" t="s">
        <v>329</v>
      </c>
      <c r="B5" s="2" t="s">
        <v>79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39</v>
      </c>
      <c r="D9" s="14">
        <v>21</v>
      </c>
      <c r="E9" s="15">
        <v>16</v>
      </c>
      <c r="F9" s="14">
        <v>2</v>
      </c>
      <c r="G9" s="13">
        <v>6</v>
      </c>
      <c r="H9" s="13">
        <v>11</v>
      </c>
      <c r="I9" s="13">
        <v>5</v>
      </c>
      <c r="J9" s="13">
        <v>7</v>
      </c>
      <c r="K9" s="13">
        <v>8</v>
      </c>
      <c r="L9" s="13">
        <v>8</v>
      </c>
      <c r="M9" s="13">
        <v>16</v>
      </c>
      <c r="N9" s="15">
        <v>15</v>
      </c>
      <c r="O9" s="14">
        <v>0</v>
      </c>
      <c r="P9" s="13">
        <v>0</v>
      </c>
      <c r="Q9" s="13">
        <v>0</v>
      </c>
      <c r="R9" s="13">
        <v>0</v>
      </c>
      <c r="S9" s="13">
        <v>0</v>
      </c>
      <c r="T9" s="13">
        <v>39</v>
      </c>
      <c r="U9" s="13">
        <v>0</v>
      </c>
      <c r="V9" s="13">
        <v>0</v>
      </c>
      <c r="W9" s="13">
        <v>0</v>
      </c>
      <c r="X9" s="13">
        <v>0</v>
      </c>
      <c r="Y9" s="13">
        <v>0</v>
      </c>
      <c r="Z9" s="15">
        <v>0</v>
      </c>
      <c r="AA9" s="14">
        <v>38</v>
      </c>
      <c r="AB9" s="13">
        <v>1</v>
      </c>
      <c r="AC9" s="13">
        <v>0</v>
      </c>
      <c r="AD9" s="13">
        <v>0</v>
      </c>
      <c r="AE9" s="13">
        <v>0</v>
      </c>
      <c r="AF9" s="15">
        <v>1</v>
      </c>
      <c r="AG9" s="14">
        <v>25</v>
      </c>
      <c r="AH9" s="13">
        <v>14</v>
      </c>
      <c r="AI9" s="13">
        <v>9</v>
      </c>
      <c r="AJ9" s="13">
        <v>16</v>
      </c>
      <c r="AK9" s="13">
        <v>7</v>
      </c>
      <c r="AL9" s="15">
        <v>7</v>
      </c>
      <c r="AM9" s="14">
        <v>39</v>
      </c>
      <c r="AN9" s="15">
        <v>0</v>
      </c>
    </row>
    <row r="10" spans="1:40" ht="15" customHeight="1" x14ac:dyDescent="0.3">
      <c r="A10" s="2" t="s">
        <v>329</v>
      </c>
      <c r="B10" s="9" t="s">
        <v>338</v>
      </c>
      <c r="C10" s="13">
        <v>36</v>
      </c>
      <c r="D10" s="14">
        <v>21</v>
      </c>
      <c r="E10" s="15">
        <v>15</v>
      </c>
      <c r="F10" s="14">
        <v>2</v>
      </c>
      <c r="G10" s="13">
        <v>4</v>
      </c>
      <c r="H10" s="13">
        <v>10</v>
      </c>
      <c r="I10" s="13">
        <v>5</v>
      </c>
      <c r="J10" s="13">
        <v>7</v>
      </c>
      <c r="K10" s="13">
        <v>8</v>
      </c>
      <c r="L10" s="13">
        <v>6</v>
      </c>
      <c r="M10" s="13">
        <v>15</v>
      </c>
      <c r="N10" s="15">
        <v>15</v>
      </c>
      <c r="O10" s="14">
        <v>0</v>
      </c>
      <c r="P10" s="13">
        <v>0</v>
      </c>
      <c r="Q10" s="13">
        <v>0</v>
      </c>
      <c r="R10" s="13">
        <v>0</v>
      </c>
      <c r="S10" s="13">
        <v>0</v>
      </c>
      <c r="T10" s="13">
        <v>36</v>
      </c>
      <c r="U10" s="13">
        <v>0</v>
      </c>
      <c r="V10" s="13">
        <v>0</v>
      </c>
      <c r="W10" s="13">
        <v>0</v>
      </c>
      <c r="X10" s="13">
        <v>0</v>
      </c>
      <c r="Y10" s="13">
        <v>0</v>
      </c>
      <c r="Z10" s="15">
        <v>0</v>
      </c>
      <c r="AA10" s="14">
        <v>34</v>
      </c>
      <c r="AB10" s="13">
        <v>2</v>
      </c>
      <c r="AC10" s="13">
        <v>0</v>
      </c>
      <c r="AD10" s="13">
        <v>0</v>
      </c>
      <c r="AE10" s="13">
        <v>0</v>
      </c>
      <c r="AF10" s="15">
        <v>2</v>
      </c>
      <c r="AG10" s="14">
        <v>22</v>
      </c>
      <c r="AH10" s="13">
        <v>14</v>
      </c>
      <c r="AI10" s="13">
        <v>7</v>
      </c>
      <c r="AJ10" s="13">
        <v>15</v>
      </c>
      <c r="AK10" s="13">
        <v>8</v>
      </c>
      <c r="AL10" s="15">
        <v>7</v>
      </c>
      <c r="AM10" s="14">
        <v>36</v>
      </c>
      <c r="AN10" s="15">
        <v>0</v>
      </c>
    </row>
    <row r="11" spans="1:40" ht="15" customHeight="1" x14ac:dyDescent="0.3">
      <c r="A11" s="2" t="s">
        <v>329</v>
      </c>
      <c r="B11" s="9" t="s">
        <v>909</v>
      </c>
      <c r="C11" s="13">
        <v>7</v>
      </c>
      <c r="D11" s="14">
        <v>4</v>
      </c>
      <c r="E11" s="15">
        <v>3</v>
      </c>
      <c r="F11" s="14">
        <v>0</v>
      </c>
      <c r="G11" s="13">
        <v>1</v>
      </c>
      <c r="H11" s="13">
        <v>3</v>
      </c>
      <c r="I11" s="13">
        <v>0</v>
      </c>
      <c r="J11" s="13">
        <v>2</v>
      </c>
      <c r="K11" s="13">
        <v>2</v>
      </c>
      <c r="L11" s="13">
        <v>1</v>
      </c>
      <c r="M11" s="13">
        <v>3</v>
      </c>
      <c r="N11" s="15">
        <v>4</v>
      </c>
      <c r="O11" s="14">
        <v>0</v>
      </c>
      <c r="P11" s="13">
        <v>0</v>
      </c>
      <c r="Q11" s="13">
        <v>0</v>
      </c>
      <c r="R11" s="13">
        <v>0</v>
      </c>
      <c r="S11" s="13">
        <v>0</v>
      </c>
      <c r="T11" s="13">
        <v>7</v>
      </c>
      <c r="U11" s="13">
        <v>0</v>
      </c>
      <c r="V11" s="13">
        <v>0</v>
      </c>
      <c r="W11" s="13">
        <v>0</v>
      </c>
      <c r="X11" s="13">
        <v>0</v>
      </c>
      <c r="Y11" s="13">
        <v>0</v>
      </c>
      <c r="Z11" s="15">
        <v>0</v>
      </c>
      <c r="AA11" s="14">
        <v>7</v>
      </c>
      <c r="AB11" s="13">
        <v>0</v>
      </c>
      <c r="AC11" s="13">
        <v>0</v>
      </c>
      <c r="AD11" s="13">
        <v>0</v>
      </c>
      <c r="AE11" s="13">
        <v>0</v>
      </c>
      <c r="AF11" s="15">
        <v>0</v>
      </c>
      <c r="AG11" s="14">
        <v>5</v>
      </c>
      <c r="AH11" s="13">
        <v>2</v>
      </c>
      <c r="AI11" s="13">
        <v>2</v>
      </c>
      <c r="AJ11" s="13">
        <v>3</v>
      </c>
      <c r="AK11" s="13">
        <v>0</v>
      </c>
      <c r="AL11" s="15">
        <v>2</v>
      </c>
      <c r="AM11" s="14">
        <v>7</v>
      </c>
      <c r="AN11" s="15">
        <v>0</v>
      </c>
    </row>
    <row r="12" spans="1:40" ht="15" customHeight="1" x14ac:dyDescent="0.3">
      <c r="A12" s="2" t="s">
        <v>329</v>
      </c>
      <c r="B12" s="9"/>
      <c r="C12" s="16">
        <v>0.2</v>
      </c>
      <c r="D12" s="17">
        <v>0.22</v>
      </c>
      <c r="E12" s="18">
        <v>0.18</v>
      </c>
      <c r="F12" s="17">
        <v>0</v>
      </c>
      <c r="G12" s="16">
        <v>0.23</v>
      </c>
      <c r="H12" s="16">
        <v>0.25</v>
      </c>
      <c r="I12" s="16">
        <v>0</v>
      </c>
      <c r="J12" s="16">
        <v>0.27</v>
      </c>
      <c r="K12" s="16">
        <v>0.23</v>
      </c>
      <c r="L12" s="16">
        <v>0.15</v>
      </c>
      <c r="M12" s="16">
        <v>0.17</v>
      </c>
      <c r="N12" s="18">
        <v>0.25</v>
      </c>
      <c r="O12" s="17">
        <v>0</v>
      </c>
      <c r="P12" s="16">
        <v>0</v>
      </c>
      <c r="Q12" s="16">
        <v>0</v>
      </c>
      <c r="R12" s="16">
        <v>0</v>
      </c>
      <c r="S12" s="16">
        <v>0</v>
      </c>
      <c r="T12" s="16">
        <v>0.2</v>
      </c>
      <c r="U12" s="16">
        <v>0</v>
      </c>
      <c r="V12" s="16">
        <v>0</v>
      </c>
      <c r="W12" s="16">
        <v>0</v>
      </c>
      <c r="X12" s="16">
        <v>0</v>
      </c>
      <c r="Y12" s="16">
        <v>0</v>
      </c>
      <c r="Z12" s="18">
        <v>0</v>
      </c>
      <c r="AA12" s="17">
        <v>0.21</v>
      </c>
      <c r="AB12" s="16">
        <v>0</v>
      </c>
      <c r="AC12" s="16">
        <v>0</v>
      </c>
      <c r="AD12" s="16">
        <v>0</v>
      </c>
      <c r="AE12" s="16">
        <v>0</v>
      </c>
      <c r="AF12" s="18">
        <v>0</v>
      </c>
      <c r="AG12" s="17">
        <v>0.24</v>
      </c>
      <c r="AH12" s="16">
        <v>0.13</v>
      </c>
      <c r="AI12" s="16">
        <v>0.37</v>
      </c>
      <c r="AJ12" s="16">
        <v>0.19</v>
      </c>
      <c r="AK12" s="16">
        <v>0</v>
      </c>
      <c r="AL12" s="18">
        <v>0.28000000000000003</v>
      </c>
      <c r="AM12" s="17">
        <v>0.2</v>
      </c>
      <c r="AN12" s="18">
        <v>0</v>
      </c>
    </row>
    <row r="13" spans="1:40" ht="15" customHeight="1" x14ac:dyDescent="0.3">
      <c r="A13" s="2" t="s">
        <v>329</v>
      </c>
      <c r="B13" s="9" t="s">
        <v>922</v>
      </c>
      <c r="C13" s="13">
        <v>8</v>
      </c>
      <c r="D13" s="14">
        <v>6</v>
      </c>
      <c r="E13" s="15">
        <v>2</v>
      </c>
      <c r="F13" s="14">
        <v>0</v>
      </c>
      <c r="G13" s="13">
        <v>0</v>
      </c>
      <c r="H13" s="13">
        <v>3</v>
      </c>
      <c r="I13" s="13">
        <v>0</v>
      </c>
      <c r="J13" s="13">
        <v>3</v>
      </c>
      <c r="K13" s="13">
        <v>2</v>
      </c>
      <c r="L13" s="13">
        <v>0</v>
      </c>
      <c r="M13" s="13">
        <v>3</v>
      </c>
      <c r="N13" s="15">
        <v>5</v>
      </c>
      <c r="O13" s="14">
        <v>0</v>
      </c>
      <c r="P13" s="13">
        <v>0</v>
      </c>
      <c r="Q13" s="13">
        <v>0</v>
      </c>
      <c r="R13" s="13">
        <v>0</v>
      </c>
      <c r="S13" s="13">
        <v>0</v>
      </c>
      <c r="T13" s="13">
        <v>8</v>
      </c>
      <c r="U13" s="13">
        <v>0</v>
      </c>
      <c r="V13" s="13">
        <v>0</v>
      </c>
      <c r="W13" s="13">
        <v>0</v>
      </c>
      <c r="X13" s="13">
        <v>0</v>
      </c>
      <c r="Y13" s="13">
        <v>0</v>
      </c>
      <c r="Z13" s="15">
        <v>0</v>
      </c>
      <c r="AA13" s="14">
        <v>7</v>
      </c>
      <c r="AB13" s="13">
        <v>2</v>
      </c>
      <c r="AC13" s="13">
        <v>0</v>
      </c>
      <c r="AD13" s="13">
        <v>0</v>
      </c>
      <c r="AE13" s="13">
        <v>0</v>
      </c>
      <c r="AF13" s="15">
        <v>2</v>
      </c>
      <c r="AG13" s="14">
        <v>6</v>
      </c>
      <c r="AH13" s="13">
        <v>2</v>
      </c>
      <c r="AI13" s="13">
        <v>2</v>
      </c>
      <c r="AJ13" s="13">
        <v>4</v>
      </c>
      <c r="AK13" s="13">
        <v>2</v>
      </c>
      <c r="AL13" s="15">
        <v>0</v>
      </c>
      <c r="AM13" s="14">
        <v>8</v>
      </c>
      <c r="AN13" s="15">
        <v>0</v>
      </c>
    </row>
    <row r="14" spans="1:40" ht="15" customHeight="1" x14ac:dyDescent="0.3">
      <c r="A14" s="2" t="s">
        <v>329</v>
      </c>
      <c r="B14" s="9"/>
      <c r="C14" s="16">
        <v>0.23</v>
      </c>
      <c r="D14" s="17">
        <v>0.3</v>
      </c>
      <c r="E14" s="18">
        <v>0.13</v>
      </c>
      <c r="F14" s="17">
        <v>0</v>
      </c>
      <c r="G14" s="16">
        <v>0</v>
      </c>
      <c r="H14" s="16">
        <v>0.31</v>
      </c>
      <c r="I14" s="16">
        <v>0</v>
      </c>
      <c r="J14" s="16">
        <v>0.42</v>
      </c>
      <c r="K14" s="16">
        <v>0.26</v>
      </c>
      <c r="L14" s="16">
        <v>0</v>
      </c>
      <c r="M14" s="16">
        <v>0.21</v>
      </c>
      <c r="N14" s="18">
        <v>0.33</v>
      </c>
      <c r="O14" s="17">
        <v>0</v>
      </c>
      <c r="P14" s="16">
        <v>0</v>
      </c>
      <c r="Q14" s="16">
        <v>0</v>
      </c>
      <c r="R14" s="16">
        <v>0</v>
      </c>
      <c r="S14" s="16">
        <v>0</v>
      </c>
      <c r="T14" s="16">
        <v>0.23</v>
      </c>
      <c r="U14" s="16">
        <v>0</v>
      </c>
      <c r="V14" s="16">
        <v>0</v>
      </c>
      <c r="W14" s="16">
        <v>0</v>
      </c>
      <c r="X14" s="16">
        <v>0</v>
      </c>
      <c r="Y14" s="16">
        <v>0</v>
      </c>
      <c r="Z14" s="18">
        <v>0</v>
      </c>
      <c r="AA14" s="17">
        <v>0.19</v>
      </c>
      <c r="AB14" s="16">
        <v>1</v>
      </c>
      <c r="AC14" s="16">
        <v>0</v>
      </c>
      <c r="AD14" s="16">
        <v>0</v>
      </c>
      <c r="AE14" s="16">
        <v>0</v>
      </c>
      <c r="AF14" s="18">
        <v>1</v>
      </c>
      <c r="AG14" s="17">
        <v>0.28000000000000003</v>
      </c>
      <c r="AH14" s="16">
        <v>0.16</v>
      </c>
      <c r="AI14" s="16">
        <v>0.24</v>
      </c>
      <c r="AJ14" s="16">
        <v>0.28999999999999998</v>
      </c>
      <c r="AK14" s="16">
        <v>0.28999999999999998</v>
      </c>
      <c r="AL14" s="18">
        <v>0</v>
      </c>
      <c r="AM14" s="17">
        <v>0.23</v>
      </c>
      <c r="AN14" s="18">
        <v>0</v>
      </c>
    </row>
    <row r="15" spans="1:40" ht="15" customHeight="1" x14ac:dyDescent="0.3">
      <c r="A15" s="2" t="s">
        <v>329</v>
      </c>
      <c r="B15" s="9" t="s">
        <v>930</v>
      </c>
      <c r="C15" s="13">
        <v>14</v>
      </c>
      <c r="D15" s="14">
        <v>7</v>
      </c>
      <c r="E15" s="15">
        <v>7</v>
      </c>
      <c r="F15" s="14">
        <v>1</v>
      </c>
      <c r="G15" s="13">
        <v>1</v>
      </c>
      <c r="H15" s="13">
        <v>4</v>
      </c>
      <c r="I15" s="13">
        <v>3</v>
      </c>
      <c r="J15" s="13">
        <v>2</v>
      </c>
      <c r="K15" s="13">
        <v>3</v>
      </c>
      <c r="L15" s="13">
        <v>2</v>
      </c>
      <c r="M15" s="13">
        <v>7</v>
      </c>
      <c r="N15" s="15">
        <v>5</v>
      </c>
      <c r="O15" s="14">
        <v>0</v>
      </c>
      <c r="P15" s="13">
        <v>0</v>
      </c>
      <c r="Q15" s="13">
        <v>0</v>
      </c>
      <c r="R15" s="13">
        <v>0</v>
      </c>
      <c r="S15" s="13">
        <v>0</v>
      </c>
      <c r="T15" s="13">
        <v>14</v>
      </c>
      <c r="U15" s="13">
        <v>0</v>
      </c>
      <c r="V15" s="13">
        <v>0</v>
      </c>
      <c r="W15" s="13">
        <v>0</v>
      </c>
      <c r="X15" s="13">
        <v>0</v>
      </c>
      <c r="Y15" s="13">
        <v>0</v>
      </c>
      <c r="Z15" s="15">
        <v>0</v>
      </c>
      <c r="AA15" s="14">
        <v>14</v>
      </c>
      <c r="AB15" s="13">
        <v>0</v>
      </c>
      <c r="AC15" s="13">
        <v>0</v>
      </c>
      <c r="AD15" s="13">
        <v>0</v>
      </c>
      <c r="AE15" s="13">
        <v>0</v>
      </c>
      <c r="AF15" s="15">
        <v>0</v>
      </c>
      <c r="AG15" s="14">
        <v>9</v>
      </c>
      <c r="AH15" s="13">
        <v>5</v>
      </c>
      <c r="AI15" s="13">
        <v>3</v>
      </c>
      <c r="AJ15" s="13">
        <v>7</v>
      </c>
      <c r="AK15" s="13">
        <v>2</v>
      </c>
      <c r="AL15" s="15">
        <v>3</v>
      </c>
      <c r="AM15" s="14">
        <v>14</v>
      </c>
      <c r="AN15" s="15">
        <v>0</v>
      </c>
    </row>
    <row r="16" spans="1:40" ht="15" customHeight="1" x14ac:dyDescent="0.3">
      <c r="A16" s="2" t="s">
        <v>329</v>
      </c>
      <c r="B16" s="9"/>
      <c r="C16" s="16">
        <v>0.4</v>
      </c>
      <c r="D16" s="17">
        <v>0.33</v>
      </c>
      <c r="E16" s="18">
        <v>0.5</v>
      </c>
      <c r="F16" s="17">
        <v>0.51</v>
      </c>
      <c r="G16" s="16">
        <v>0.22</v>
      </c>
      <c r="H16" s="16">
        <v>0.44</v>
      </c>
      <c r="I16" s="16">
        <v>0.56000000000000005</v>
      </c>
      <c r="J16" s="16">
        <v>0.31</v>
      </c>
      <c r="K16" s="16">
        <v>0.38</v>
      </c>
      <c r="L16" s="16">
        <v>0.32</v>
      </c>
      <c r="M16" s="16">
        <v>0.48</v>
      </c>
      <c r="N16" s="18">
        <v>0.35</v>
      </c>
      <c r="O16" s="17">
        <v>0</v>
      </c>
      <c r="P16" s="16">
        <v>0</v>
      </c>
      <c r="Q16" s="16">
        <v>0</v>
      </c>
      <c r="R16" s="16">
        <v>0</v>
      </c>
      <c r="S16" s="16">
        <v>0</v>
      </c>
      <c r="T16" s="16">
        <v>0.4</v>
      </c>
      <c r="U16" s="16">
        <v>0</v>
      </c>
      <c r="V16" s="16">
        <v>0</v>
      </c>
      <c r="W16" s="16">
        <v>0</v>
      </c>
      <c r="X16" s="16">
        <v>0</v>
      </c>
      <c r="Y16" s="16">
        <v>0</v>
      </c>
      <c r="Z16" s="18">
        <v>0</v>
      </c>
      <c r="AA16" s="17">
        <v>0.42</v>
      </c>
      <c r="AB16" s="16">
        <v>0</v>
      </c>
      <c r="AC16" s="16">
        <v>0</v>
      </c>
      <c r="AD16" s="16">
        <v>0</v>
      </c>
      <c r="AE16" s="16">
        <v>0</v>
      </c>
      <c r="AF16" s="18">
        <v>0</v>
      </c>
      <c r="AG16" s="17">
        <v>0.43</v>
      </c>
      <c r="AH16" s="16">
        <v>0.35</v>
      </c>
      <c r="AI16" s="16">
        <v>0.38</v>
      </c>
      <c r="AJ16" s="16">
        <v>0.45</v>
      </c>
      <c r="AK16" s="16">
        <v>0.28000000000000003</v>
      </c>
      <c r="AL16" s="18">
        <v>0.42</v>
      </c>
      <c r="AM16" s="17">
        <v>0.4</v>
      </c>
      <c r="AN16" s="18">
        <v>0</v>
      </c>
    </row>
    <row r="17" spans="1:40" ht="15" customHeight="1" x14ac:dyDescent="0.3">
      <c r="A17" s="2" t="s">
        <v>329</v>
      </c>
      <c r="B17" s="9" t="s">
        <v>940</v>
      </c>
      <c r="C17" s="13">
        <v>3</v>
      </c>
      <c r="D17" s="14">
        <v>1</v>
      </c>
      <c r="E17" s="15">
        <v>2</v>
      </c>
      <c r="F17" s="14">
        <v>1</v>
      </c>
      <c r="G17" s="13">
        <v>2</v>
      </c>
      <c r="H17" s="13">
        <v>0</v>
      </c>
      <c r="I17" s="13">
        <v>0</v>
      </c>
      <c r="J17" s="13">
        <v>0</v>
      </c>
      <c r="K17" s="13">
        <v>0</v>
      </c>
      <c r="L17" s="13">
        <v>3</v>
      </c>
      <c r="M17" s="13">
        <v>0</v>
      </c>
      <c r="N17" s="15">
        <v>0</v>
      </c>
      <c r="O17" s="14">
        <v>0</v>
      </c>
      <c r="P17" s="13">
        <v>0</v>
      </c>
      <c r="Q17" s="13">
        <v>0</v>
      </c>
      <c r="R17" s="13">
        <v>0</v>
      </c>
      <c r="S17" s="13">
        <v>0</v>
      </c>
      <c r="T17" s="13">
        <v>3</v>
      </c>
      <c r="U17" s="13">
        <v>0</v>
      </c>
      <c r="V17" s="13">
        <v>0</v>
      </c>
      <c r="W17" s="13">
        <v>0</v>
      </c>
      <c r="X17" s="13">
        <v>0</v>
      </c>
      <c r="Y17" s="13">
        <v>0</v>
      </c>
      <c r="Z17" s="15">
        <v>0</v>
      </c>
      <c r="AA17" s="14">
        <v>3</v>
      </c>
      <c r="AB17" s="13">
        <v>0</v>
      </c>
      <c r="AC17" s="13">
        <v>0</v>
      </c>
      <c r="AD17" s="13">
        <v>0</v>
      </c>
      <c r="AE17" s="13">
        <v>0</v>
      </c>
      <c r="AF17" s="15">
        <v>0</v>
      </c>
      <c r="AG17" s="14">
        <v>1</v>
      </c>
      <c r="AH17" s="13">
        <v>2</v>
      </c>
      <c r="AI17" s="13">
        <v>0</v>
      </c>
      <c r="AJ17" s="13">
        <v>1</v>
      </c>
      <c r="AK17" s="13">
        <v>1</v>
      </c>
      <c r="AL17" s="15">
        <v>1</v>
      </c>
      <c r="AM17" s="14">
        <v>3</v>
      </c>
      <c r="AN17" s="15">
        <v>0</v>
      </c>
    </row>
    <row r="18" spans="1:40" ht="15" customHeight="1" x14ac:dyDescent="0.3">
      <c r="A18" s="2" t="s">
        <v>329</v>
      </c>
      <c r="B18" s="9"/>
      <c r="C18" s="16">
        <v>0.08</v>
      </c>
      <c r="D18" s="17">
        <v>0.05</v>
      </c>
      <c r="E18" s="18">
        <v>0.13</v>
      </c>
      <c r="F18" s="17">
        <v>0.49</v>
      </c>
      <c r="G18" s="16">
        <v>0.55000000000000004</v>
      </c>
      <c r="H18" s="16">
        <v>0</v>
      </c>
      <c r="I18" s="16">
        <v>0</v>
      </c>
      <c r="J18" s="16">
        <v>0</v>
      </c>
      <c r="K18" s="16">
        <v>0</v>
      </c>
      <c r="L18" s="16">
        <v>0.53</v>
      </c>
      <c r="M18" s="16">
        <v>0</v>
      </c>
      <c r="N18" s="18">
        <v>0</v>
      </c>
      <c r="O18" s="17">
        <v>0</v>
      </c>
      <c r="P18" s="16">
        <v>0</v>
      </c>
      <c r="Q18" s="16">
        <v>0</v>
      </c>
      <c r="R18" s="16">
        <v>0</v>
      </c>
      <c r="S18" s="16">
        <v>0</v>
      </c>
      <c r="T18" s="16">
        <v>0.08</v>
      </c>
      <c r="U18" s="16">
        <v>0</v>
      </c>
      <c r="V18" s="16">
        <v>0</v>
      </c>
      <c r="W18" s="16">
        <v>0</v>
      </c>
      <c r="X18" s="16">
        <v>0</v>
      </c>
      <c r="Y18" s="16">
        <v>0</v>
      </c>
      <c r="Z18" s="18">
        <v>0</v>
      </c>
      <c r="AA18" s="17">
        <v>0.09</v>
      </c>
      <c r="AB18" s="16">
        <v>0</v>
      </c>
      <c r="AC18" s="16">
        <v>0</v>
      </c>
      <c r="AD18" s="16">
        <v>0</v>
      </c>
      <c r="AE18" s="16">
        <v>0</v>
      </c>
      <c r="AF18" s="18">
        <v>0</v>
      </c>
      <c r="AG18" s="17">
        <v>0.05</v>
      </c>
      <c r="AH18" s="16">
        <v>0.14000000000000001</v>
      </c>
      <c r="AI18" s="16">
        <v>0</v>
      </c>
      <c r="AJ18" s="16">
        <v>7.0000000000000007E-2</v>
      </c>
      <c r="AK18" s="16">
        <v>0.14000000000000001</v>
      </c>
      <c r="AL18" s="18">
        <v>0.14000000000000001</v>
      </c>
      <c r="AM18" s="17">
        <v>0.08</v>
      </c>
      <c r="AN18" s="18">
        <v>0</v>
      </c>
    </row>
    <row r="19" spans="1:40" ht="15" customHeight="1" x14ac:dyDescent="0.3">
      <c r="A19" s="2" t="s">
        <v>329</v>
      </c>
      <c r="B19" s="9" t="s">
        <v>950</v>
      </c>
      <c r="C19" s="13">
        <v>3</v>
      </c>
      <c r="D19" s="14">
        <v>2</v>
      </c>
      <c r="E19" s="15">
        <v>1</v>
      </c>
      <c r="F19" s="14">
        <v>0</v>
      </c>
      <c r="G19" s="13">
        <v>0</v>
      </c>
      <c r="H19" s="13">
        <v>0</v>
      </c>
      <c r="I19" s="13">
        <v>2</v>
      </c>
      <c r="J19" s="13">
        <v>0</v>
      </c>
      <c r="K19" s="13">
        <v>1</v>
      </c>
      <c r="L19" s="13">
        <v>0</v>
      </c>
      <c r="M19" s="13">
        <v>2</v>
      </c>
      <c r="N19" s="15">
        <v>1</v>
      </c>
      <c r="O19" s="14">
        <v>0</v>
      </c>
      <c r="P19" s="13">
        <v>0</v>
      </c>
      <c r="Q19" s="13">
        <v>0</v>
      </c>
      <c r="R19" s="13">
        <v>0</v>
      </c>
      <c r="S19" s="13">
        <v>0</v>
      </c>
      <c r="T19" s="13">
        <v>3</v>
      </c>
      <c r="U19" s="13">
        <v>0</v>
      </c>
      <c r="V19" s="13">
        <v>0</v>
      </c>
      <c r="W19" s="13">
        <v>0</v>
      </c>
      <c r="X19" s="13">
        <v>0</v>
      </c>
      <c r="Y19" s="13">
        <v>0</v>
      </c>
      <c r="Z19" s="15">
        <v>0</v>
      </c>
      <c r="AA19" s="14">
        <v>3</v>
      </c>
      <c r="AB19" s="13">
        <v>0</v>
      </c>
      <c r="AC19" s="13">
        <v>0</v>
      </c>
      <c r="AD19" s="13">
        <v>0</v>
      </c>
      <c r="AE19" s="13">
        <v>0</v>
      </c>
      <c r="AF19" s="15">
        <v>0</v>
      </c>
      <c r="AG19" s="14">
        <v>0</v>
      </c>
      <c r="AH19" s="13">
        <v>3</v>
      </c>
      <c r="AI19" s="13">
        <v>0</v>
      </c>
      <c r="AJ19" s="13">
        <v>0</v>
      </c>
      <c r="AK19" s="13">
        <v>2</v>
      </c>
      <c r="AL19" s="15">
        <v>1</v>
      </c>
      <c r="AM19" s="14">
        <v>3</v>
      </c>
      <c r="AN19" s="15">
        <v>0</v>
      </c>
    </row>
    <row r="20" spans="1:40" ht="15" customHeight="1" x14ac:dyDescent="0.3">
      <c r="A20" s="2" t="s">
        <v>329</v>
      </c>
      <c r="B20" s="9"/>
      <c r="C20" s="16">
        <v>0.09</v>
      </c>
      <c r="D20" s="17">
        <v>0.1</v>
      </c>
      <c r="E20" s="18">
        <v>7.0000000000000007E-2</v>
      </c>
      <c r="F20" s="17">
        <v>0</v>
      </c>
      <c r="G20" s="16">
        <v>0</v>
      </c>
      <c r="H20" s="16">
        <v>0</v>
      </c>
      <c r="I20" s="16">
        <v>0.44</v>
      </c>
      <c r="J20" s="16">
        <v>0</v>
      </c>
      <c r="K20" s="16">
        <v>0.12</v>
      </c>
      <c r="L20" s="16">
        <v>0</v>
      </c>
      <c r="M20" s="16">
        <v>0.15</v>
      </c>
      <c r="N20" s="18">
        <v>7.0000000000000007E-2</v>
      </c>
      <c r="O20" s="17">
        <v>0</v>
      </c>
      <c r="P20" s="16">
        <v>0</v>
      </c>
      <c r="Q20" s="16">
        <v>0</v>
      </c>
      <c r="R20" s="16">
        <v>0</v>
      </c>
      <c r="S20" s="16">
        <v>0</v>
      </c>
      <c r="T20" s="16">
        <v>0.09</v>
      </c>
      <c r="U20" s="16">
        <v>0</v>
      </c>
      <c r="V20" s="16">
        <v>0</v>
      </c>
      <c r="W20" s="16">
        <v>0</v>
      </c>
      <c r="X20" s="16">
        <v>0</v>
      </c>
      <c r="Y20" s="16">
        <v>0</v>
      </c>
      <c r="Z20" s="18">
        <v>0</v>
      </c>
      <c r="AA20" s="17">
        <v>0.09</v>
      </c>
      <c r="AB20" s="16">
        <v>0</v>
      </c>
      <c r="AC20" s="16">
        <v>0</v>
      </c>
      <c r="AD20" s="16">
        <v>0</v>
      </c>
      <c r="AE20" s="16">
        <v>0</v>
      </c>
      <c r="AF20" s="18">
        <v>0</v>
      </c>
      <c r="AG20" s="17">
        <v>0</v>
      </c>
      <c r="AH20" s="16">
        <v>0.23</v>
      </c>
      <c r="AI20" s="16">
        <v>0</v>
      </c>
      <c r="AJ20" s="16">
        <v>0</v>
      </c>
      <c r="AK20" s="16">
        <v>0.28999999999999998</v>
      </c>
      <c r="AL20" s="18">
        <v>0.16</v>
      </c>
      <c r="AM20" s="17">
        <v>0.09</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16">
        <v>0</v>
      </c>
      <c r="D22" s="17">
        <v>0</v>
      </c>
      <c r="E22" s="18">
        <v>0</v>
      </c>
      <c r="F22" s="17">
        <v>0</v>
      </c>
      <c r="G22" s="16">
        <v>0</v>
      </c>
      <c r="H22" s="16">
        <v>0</v>
      </c>
      <c r="I22" s="16">
        <v>0</v>
      </c>
      <c r="J22" s="16">
        <v>0</v>
      </c>
      <c r="K22" s="16">
        <v>0</v>
      </c>
      <c r="L22" s="16">
        <v>0</v>
      </c>
      <c r="M22" s="16">
        <v>0</v>
      </c>
      <c r="N22" s="18">
        <v>0</v>
      </c>
      <c r="O22" s="17">
        <v>0</v>
      </c>
      <c r="P22" s="16">
        <v>0</v>
      </c>
      <c r="Q22" s="16">
        <v>0</v>
      </c>
      <c r="R22" s="16">
        <v>0</v>
      </c>
      <c r="S22" s="16">
        <v>0</v>
      </c>
      <c r="T22" s="16">
        <v>0</v>
      </c>
      <c r="U22" s="16">
        <v>0</v>
      </c>
      <c r="V22" s="16">
        <v>0</v>
      </c>
      <c r="W22" s="16">
        <v>0</v>
      </c>
      <c r="X22" s="16">
        <v>0</v>
      </c>
      <c r="Y22" s="16">
        <v>0</v>
      </c>
      <c r="Z22" s="18">
        <v>0</v>
      </c>
      <c r="AA22" s="17">
        <v>0</v>
      </c>
      <c r="AB22" s="16">
        <v>0</v>
      </c>
      <c r="AC22" s="16">
        <v>0</v>
      </c>
      <c r="AD22" s="16">
        <v>0</v>
      </c>
      <c r="AE22" s="16">
        <v>0</v>
      </c>
      <c r="AF22" s="18">
        <v>0</v>
      </c>
      <c r="AG22" s="17">
        <v>0</v>
      </c>
      <c r="AH22" s="16">
        <v>0</v>
      </c>
      <c r="AI22" s="16">
        <v>0</v>
      </c>
      <c r="AJ22" s="16">
        <v>0</v>
      </c>
      <c r="AK22" s="16">
        <v>0</v>
      </c>
      <c r="AL22" s="18">
        <v>0</v>
      </c>
      <c r="AM22" s="17">
        <v>0</v>
      </c>
      <c r="AN22" s="18">
        <v>0</v>
      </c>
    </row>
    <row r="23" spans="1:40" ht="15" customHeight="1" x14ac:dyDescent="0.3">
      <c r="A23" s="2" t="s">
        <v>329</v>
      </c>
      <c r="B23" s="9" t="s">
        <v>960</v>
      </c>
      <c r="C23" s="13">
        <v>15</v>
      </c>
      <c r="D23" s="14">
        <v>11</v>
      </c>
      <c r="E23" s="15">
        <v>5</v>
      </c>
      <c r="F23" s="14">
        <v>0</v>
      </c>
      <c r="G23" s="13">
        <v>1</v>
      </c>
      <c r="H23" s="13">
        <v>6</v>
      </c>
      <c r="I23" s="13">
        <v>0</v>
      </c>
      <c r="J23" s="13">
        <v>5</v>
      </c>
      <c r="K23" s="13">
        <v>4</v>
      </c>
      <c r="L23" s="13">
        <v>1</v>
      </c>
      <c r="M23" s="13">
        <v>6</v>
      </c>
      <c r="N23" s="15">
        <v>9</v>
      </c>
      <c r="O23" s="14">
        <v>0</v>
      </c>
      <c r="P23" s="13">
        <v>0</v>
      </c>
      <c r="Q23" s="13">
        <v>0</v>
      </c>
      <c r="R23" s="13">
        <v>0</v>
      </c>
      <c r="S23" s="13">
        <v>0</v>
      </c>
      <c r="T23" s="13">
        <v>15</v>
      </c>
      <c r="U23" s="13">
        <v>0</v>
      </c>
      <c r="V23" s="13">
        <v>0</v>
      </c>
      <c r="W23" s="13">
        <v>0</v>
      </c>
      <c r="X23" s="13">
        <v>0</v>
      </c>
      <c r="Y23" s="13">
        <v>0</v>
      </c>
      <c r="Z23" s="15">
        <v>0</v>
      </c>
      <c r="AA23" s="14">
        <v>14</v>
      </c>
      <c r="AB23" s="13">
        <v>2</v>
      </c>
      <c r="AC23" s="13">
        <v>0</v>
      </c>
      <c r="AD23" s="13">
        <v>0</v>
      </c>
      <c r="AE23" s="13">
        <v>0</v>
      </c>
      <c r="AF23" s="15">
        <v>2</v>
      </c>
      <c r="AG23" s="14">
        <v>11</v>
      </c>
      <c r="AH23" s="13">
        <v>4</v>
      </c>
      <c r="AI23" s="13">
        <v>4</v>
      </c>
      <c r="AJ23" s="13">
        <v>7</v>
      </c>
      <c r="AK23" s="13">
        <v>2</v>
      </c>
      <c r="AL23" s="15">
        <v>2</v>
      </c>
      <c r="AM23" s="14">
        <v>15</v>
      </c>
      <c r="AN23" s="15">
        <v>0</v>
      </c>
    </row>
    <row r="24" spans="1:40" ht="15" customHeight="1" x14ac:dyDescent="0.3">
      <c r="A24" s="2" t="s">
        <v>329</v>
      </c>
      <c r="B24" s="9"/>
      <c r="C24" s="16">
        <v>0.43</v>
      </c>
      <c r="D24" s="17">
        <v>0.52</v>
      </c>
      <c r="E24" s="18">
        <v>0.3</v>
      </c>
      <c r="F24" s="17">
        <v>0</v>
      </c>
      <c r="G24" s="16">
        <v>0.23</v>
      </c>
      <c r="H24" s="16">
        <v>0.56000000000000005</v>
      </c>
      <c r="I24" s="16">
        <v>0</v>
      </c>
      <c r="J24" s="16">
        <v>0.69</v>
      </c>
      <c r="K24" s="16">
        <v>0.5</v>
      </c>
      <c r="L24" s="16">
        <v>0.15</v>
      </c>
      <c r="M24" s="16">
        <v>0.38</v>
      </c>
      <c r="N24" s="18">
        <v>0.57999999999999996</v>
      </c>
      <c r="O24" s="17">
        <v>0</v>
      </c>
      <c r="P24" s="16">
        <v>0</v>
      </c>
      <c r="Q24" s="16">
        <v>0</v>
      </c>
      <c r="R24" s="16">
        <v>0</v>
      </c>
      <c r="S24" s="16">
        <v>0</v>
      </c>
      <c r="T24" s="16">
        <v>0.43</v>
      </c>
      <c r="U24" s="16">
        <v>0</v>
      </c>
      <c r="V24" s="16">
        <v>0</v>
      </c>
      <c r="W24" s="16">
        <v>0</v>
      </c>
      <c r="X24" s="16">
        <v>0</v>
      </c>
      <c r="Y24" s="16">
        <v>0</v>
      </c>
      <c r="Z24" s="18">
        <v>0</v>
      </c>
      <c r="AA24" s="17">
        <v>0.4</v>
      </c>
      <c r="AB24" s="16">
        <v>1</v>
      </c>
      <c r="AC24" s="16">
        <v>0</v>
      </c>
      <c r="AD24" s="16">
        <v>0</v>
      </c>
      <c r="AE24" s="16">
        <v>0</v>
      </c>
      <c r="AF24" s="18">
        <v>1</v>
      </c>
      <c r="AG24" s="17">
        <v>0.52</v>
      </c>
      <c r="AH24" s="16">
        <v>0.28999999999999998</v>
      </c>
      <c r="AI24" s="16">
        <v>0.62</v>
      </c>
      <c r="AJ24" s="16">
        <v>0.48</v>
      </c>
      <c r="AK24" s="16">
        <v>0.28999999999999998</v>
      </c>
      <c r="AL24" s="18">
        <v>0.28000000000000003</v>
      </c>
      <c r="AM24" s="17">
        <v>0.43</v>
      </c>
      <c r="AN24" s="18">
        <v>0</v>
      </c>
    </row>
    <row r="25" spans="1:40" ht="15" customHeight="1" x14ac:dyDescent="0.3">
      <c r="A25" s="2" t="s">
        <v>329</v>
      </c>
      <c r="B25" s="9" t="s">
        <v>970</v>
      </c>
      <c r="C25" s="13">
        <v>6</v>
      </c>
      <c r="D25" s="14">
        <v>3</v>
      </c>
      <c r="E25" s="15">
        <v>3</v>
      </c>
      <c r="F25" s="14">
        <v>1</v>
      </c>
      <c r="G25" s="13">
        <v>2</v>
      </c>
      <c r="H25" s="13">
        <v>0</v>
      </c>
      <c r="I25" s="13">
        <v>2</v>
      </c>
      <c r="J25" s="13">
        <v>0</v>
      </c>
      <c r="K25" s="13">
        <v>1</v>
      </c>
      <c r="L25" s="13">
        <v>3</v>
      </c>
      <c r="M25" s="13">
        <v>2</v>
      </c>
      <c r="N25" s="15">
        <v>1</v>
      </c>
      <c r="O25" s="14">
        <v>0</v>
      </c>
      <c r="P25" s="13">
        <v>0</v>
      </c>
      <c r="Q25" s="13">
        <v>0</v>
      </c>
      <c r="R25" s="13">
        <v>0</v>
      </c>
      <c r="S25" s="13">
        <v>0</v>
      </c>
      <c r="T25" s="13">
        <v>6</v>
      </c>
      <c r="U25" s="13">
        <v>0</v>
      </c>
      <c r="V25" s="13">
        <v>0</v>
      </c>
      <c r="W25" s="13">
        <v>0</v>
      </c>
      <c r="X25" s="13">
        <v>0</v>
      </c>
      <c r="Y25" s="13">
        <v>0</v>
      </c>
      <c r="Z25" s="15">
        <v>0</v>
      </c>
      <c r="AA25" s="14">
        <v>6</v>
      </c>
      <c r="AB25" s="13">
        <v>0</v>
      </c>
      <c r="AC25" s="13">
        <v>0</v>
      </c>
      <c r="AD25" s="13">
        <v>0</v>
      </c>
      <c r="AE25" s="13">
        <v>0</v>
      </c>
      <c r="AF25" s="15">
        <v>0</v>
      </c>
      <c r="AG25" s="14">
        <v>1</v>
      </c>
      <c r="AH25" s="13">
        <v>5</v>
      </c>
      <c r="AI25" s="13">
        <v>0</v>
      </c>
      <c r="AJ25" s="13">
        <v>1</v>
      </c>
      <c r="AK25" s="13">
        <v>3</v>
      </c>
      <c r="AL25" s="15">
        <v>2</v>
      </c>
      <c r="AM25" s="14">
        <v>6</v>
      </c>
      <c r="AN25" s="15">
        <v>0</v>
      </c>
    </row>
    <row r="26" spans="1:40" ht="15" customHeight="1" x14ac:dyDescent="0.3">
      <c r="A26" s="2" t="s">
        <v>329</v>
      </c>
      <c r="B26" s="9"/>
      <c r="C26" s="25">
        <v>0.17</v>
      </c>
      <c r="D26" s="26">
        <v>0.15</v>
      </c>
      <c r="E26" s="27">
        <v>0.2</v>
      </c>
      <c r="F26" s="26">
        <v>0.49</v>
      </c>
      <c r="G26" s="25">
        <v>0.55000000000000004</v>
      </c>
      <c r="H26" s="25">
        <v>0</v>
      </c>
      <c r="I26" s="25">
        <v>0.44</v>
      </c>
      <c r="J26" s="25">
        <v>0</v>
      </c>
      <c r="K26" s="25">
        <v>0.12</v>
      </c>
      <c r="L26" s="25">
        <v>0.53</v>
      </c>
      <c r="M26" s="25">
        <v>0.15</v>
      </c>
      <c r="N26" s="27">
        <v>7.0000000000000007E-2</v>
      </c>
      <c r="O26" s="26">
        <v>0</v>
      </c>
      <c r="P26" s="25">
        <v>0</v>
      </c>
      <c r="Q26" s="25">
        <v>0</v>
      </c>
      <c r="R26" s="25">
        <v>0</v>
      </c>
      <c r="S26" s="25">
        <v>0</v>
      </c>
      <c r="T26" s="25">
        <v>0.17</v>
      </c>
      <c r="U26" s="25">
        <v>0</v>
      </c>
      <c r="V26" s="25">
        <v>0</v>
      </c>
      <c r="W26" s="25">
        <v>0</v>
      </c>
      <c r="X26" s="25">
        <v>0</v>
      </c>
      <c r="Y26" s="25">
        <v>0</v>
      </c>
      <c r="Z26" s="27">
        <v>0</v>
      </c>
      <c r="AA26" s="26">
        <v>0.18</v>
      </c>
      <c r="AB26" s="25">
        <v>0</v>
      </c>
      <c r="AC26" s="25">
        <v>0</v>
      </c>
      <c r="AD26" s="25">
        <v>0</v>
      </c>
      <c r="AE26" s="25">
        <v>0</v>
      </c>
      <c r="AF26" s="27">
        <v>0</v>
      </c>
      <c r="AG26" s="26">
        <v>0.05</v>
      </c>
      <c r="AH26" s="25">
        <v>0.36</v>
      </c>
      <c r="AI26" s="25">
        <v>0</v>
      </c>
      <c r="AJ26" s="25">
        <v>7.0000000000000007E-2</v>
      </c>
      <c r="AK26" s="25">
        <v>0.42</v>
      </c>
      <c r="AL26" s="27">
        <v>0.28999999999999998</v>
      </c>
      <c r="AM26" s="26">
        <v>0.17</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A300-000000000000}"/>
  </hyperlinks>
  <pageMargins left="0.7" right="0.7" top="0.75" bottom="0.75" header="0.3" footer="0.3"/>
  <headerFooter>
    <oddHeader>&amp;L&amp;"Aptos"&amp;12&amp;K000000 Classification: CONFIDENTIAL&amp;1#_x000D_</oddHeader>
  </headerFooter>
</worksheet>
</file>

<file path=xl/worksheets/sheet1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4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1594</v>
      </c>
    </row>
    <row r="4" spans="1:40" x14ac:dyDescent="0.3">
      <c r="A4" s="2" t="s">
        <v>329</v>
      </c>
      <c r="B4" s="2" t="s">
        <v>1595</v>
      </c>
    </row>
    <row r="5" spans="1:40" x14ac:dyDescent="0.3">
      <c r="A5" s="2" t="s">
        <v>329</v>
      </c>
      <c r="B5" s="2" t="s">
        <v>81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378</v>
      </c>
      <c r="H8" s="12" t="s">
        <v>379</v>
      </c>
      <c r="I8" s="12" t="s">
        <v>380</v>
      </c>
      <c r="J8" s="12" t="s">
        <v>381</v>
      </c>
      <c r="K8" s="12" t="s">
        <v>382</v>
      </c>
      <c r="L8" s="12" t="s">
        <v>383</v>
      </c>
      <c r="M8" s="12" t="s">
        <v>384</v>
      </c>
      <c r="N8" s="11" t="s">
        <v>385</v>
      </c>
      <c r="O8" s="10" t="s">
        <v>377</v>
      </c>
      <c r="P8" s="12" t="s">
        <v>378</v>
      </c>
      <c r="Q8" s="12" t="s">
        <v>464</v>
      </c>
      <c r="R8" s="12" t="s">
        <v>465</v>
      </c>
      <c r="S8" s="12" t="s">
        <v>466</v>
      </c>
      <c r="T8" s="12" t="s">
        <v>382</v>
      </c>
      <c r="U8" s="12" t="s">
        <v>467</v>
      </c>
      <c r="V8" s="12" t="s">
        <v>386</v>
      </c>
      <c r="W8" s="12" t="s">
        <v>468</v>
      </c>
      <c r="X8" s="12" t="s">
        <v>469</v>
      </c>
      <c r="Y8" s="12" t="s">
        <v>470</v>
      </c>
      <c r="Z8" s="11" t="s">
        <v>389</v>
      </c>
      <c r="AA8" s="10" t="s">
        <v>377</v>
      </c>
      <c r="AB8" s="12" t="s">
        <v>378</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772</v>
      </c>
      <c r="D9" s="14">
        <v>486</v>
      </c>
      <c r="E9" s="15">
        <v>282</v>
      </c>
      <c r="F9" s="14">
        <v>43</v>
      </c>
      <c r="G9" s="13">
        <v>125</v>
      </c>
      <c r="H9" s="13">
        <v>110</v>
      </c>
      <c r="I9" s="13">
        <v>145</v>
      </c>
      <c r="J9" s="13">
        <v>116</v>
      </c>
      <c r="K9" s="13">
        <v>233</v>
      </c>
      <c r="L9" s="13">
        <v>168</v>
      </c>
      <c r="M9" s="13">
        <v>255</v>
      </c>
      <c r="N9" s="15">
        <v>349</v>
      </c>
      <c r="O9" s="14">
        <v>485</v>
      </c>
      <c r="P9" s="13">
        <v>157</v>
      </c>
      <c r="Q9" s="13">
        <v>55</v>
      </c>
      <c r="R9" s="13">
        <v>13</v>
      </c>
      <c r="S9" s="13">
        <v>47</v>
      </c>
      <c r="T9" s="13">
        <v>130</v>
      </c>
      <c r="U9" s="13">
        <v>48</v>
      </c>
      <c r="V9" s="13">
        <v>0</v>
      </c>
      <c r="W9" s="13">
        <v>23</v>
      </c>
      <c r="X9" s="13">
        <v>78</v>
      </c>
      <c r="Y9" s="13">
        <v>81</v>
      </c>
      <c r="Z9" s="15">
        <v>140</v>
      </c>
      <c r="AA9" s="14">
        <v>661</v>
      </c>
      <c r="AB9" s="13">
        <v>109</v>
      </c>
      <c r="AC9" s="13">
        <v>17</v>
      </c>
      <c r="AD9" s="13">
        <v>56</v>
      </c>
      <c r="AE9" s="13">
        <v>31</v>
      </c>
      <c r="AF9" s="15">
        <v>5</v>
      </c>
      <c r="AG9" s="14">
        <v>590</v>
      </c>
      <c r="AH9" s="13">
        <v>182</v>
      </c>
      <c r="AI9" s="13">
        <v>312</v>
      </c>
      <c r="AJ9" s="13">
        <v>278</v>
      </c>
      <c r="AK9" s="13">
        <v>90</v>
      </c>
      <c r="AL9" s="15">
        <v>92</v>
      </c>
      <c r="AM9" s="14">
        <v>772</v>
      </c>
      <c r="AN9" s="15">
        <v>0</v>
      </c>
    </row>
    <row r="10" spans="1:40" ht="15" customHeight="1" x14ac:dyDescent="0.3">
      <c r="A10" s="2" t="s">
        <v>329</v>
      </c>
      <c r="B10" s="9" t="s">
        <v>338</v>
      </c>
      <c r="C10" s="13">
        <v>752</v>
      </c>
      <c r="D10" s="14">
        <v>477</v>
      </c>
      <c r="E10" s="15">
        <v>275</v>
      </c>
      <c r="F10" s="14">
        <v>39</v>
      </c>
      <c r="G10" s="13">
        <v>120</v>
      </c>
      <c r="H10" s="13">
        <v>104</v>
      </c>
      <c r="I10" s="13">
        <v>144</v>
      </c>
      <c r="J10" s="13">
        <v>111</v>
      </c>
      <c r="K10" s="13">
        <v>233</v>
      </c>
      <c r="L10" s="13">
        <v>159</v>
      </c>
      <c r="M10" s="13">
        <v>248</v>
      </c>
      <c r="N10" s="15">
        <v>345</v>
      </c>
      <c r="O10" s="14">
        <v>476</v>
      </c>
      <c r="P10" s="13">
        <v>152</v>
      </c>
      <c r="Q10" s="13">
        <v>52</v>
      </c>
      <c r="R10" s="13">
        <v>12</v>
      </c>
      <c r="S10" s="13">
        <v>45</v>
      </c>
      <c r="T10" s="13">
        <v>123</v>
      </c>
      <c r="U10" s="13">
        <v>45</v>
      </c>
      <c r="V10" s="13">
        <v>0</v>
      </c>
      <c r="W10" s="13">
        <v>21</v>
      </c>
      <c r="X10" s="13">
        <v>77</v>
      </c>
      <c r="Y10" s="13">
        <v>74</v>
      </c>
      <c r="Z10" s="15">
        <v>150</v>
      </c>
      <c r="AA10" s="14">
        <v>645</v>
      </c>
      <c r="AB10" s="13">
        <v>107</v>
      </c>
      <c r="AC10" s="13">
        <v>15</v>
      </c>
      <c r="AD10" s="13">
        <v>54</v>
      </c>
      <c r="AE10" s="13">
        <v>27</v>
      </c>
      <c r="AF10" s="15">
        <v>10</v>
      </c>
      <c r="AG10" s="14">
        <v>570</v>
      </c>
      <c r="AH10" s="13">
        <v>181</v>
      </c>
      <c r="AI10" s="13">
        <v>281</v>
      </c>
      <c r="AJ10" s="13">
        <v>289</v>
      </c>
      <c r="AK10" s="13">
        <v>96</v>
      </c>
      <c r="AL10" s="15">
        <v>86</v>
      </c>
      <c r="AM10" s="14">
        <v>752</v>
      </c>
      <c r="AN10" s="15">
        <v>0</v>
      </c>
    </row>
    <row r="11" spans="1:40" ht="15" customHeight="1" x14ac:dyDescent="0.3">
      <c r="A11" s="2" t="s">
        <v>329</v>
      </c>
      <c r="B11" s="9" t="s">
        <v>909</v>
      </c>
      <c r="C11" s="13">
        <v>143</v>
      </c>
      <c r="D11" s="14">
        <v>98</v>
      </c>
      <c r="E11" s="15">
        <v>45</v>
      </c>
      <c r="F11" s="14">
        <v>12</v>
      </c>
      <c r="G11" s="13">
        <v>28</v>
      </c>
      <c r="H11" s="13">
        <v>30</v>
      </c>
      <c r="I11" s="13">
        <v>20</v>
      </c>
      <c r="J11" s="13">
        <v>15</v>
      </c>
      <c r="K11" s="13">
        <v>38</v>
      </c>
      <c r="L11" s="13">
        <v>41</v>
      </c>
      <c r="M11" s="13">
        <v>49</v>
      </c>
      <c r="N11" s="15">
        <v>53</v>
      </c>
      <c r="O11" s="14">
        <v>93</v>
      </c>
      <c r="P11" s="13">
        <v>27</v>
      </c>
      <c r="Q11" s="13">
        <v>13</v>
      </c>
      <c r="R11" s="13">
        <v>3</v>
      </c>
      <c r="S11" s="13">
        <v>7</v>
      </c>
      <c r="T11" s="13">
        <v>23</v>
      </c>
      <c r="U11" s="13">
        <v>9</v>
      </c>
      <c r="V11" s="13">
        <v>0</v>
      </c>
      <c r="W11" s="13">
        <v>2</v>
      </c>
      <c r="X11" s="13">
        <v>10</v>
      </c>
      <c r="Y11" s="13">
        <v>13</v>
      </c>
      <c r="Z11" s="15">
        <v>36</v>
      </c>
      <c r="AA11" s="14">
        <v>113</v>
      </c>
      <c r="AB11" s="13">
        <v>30</v>
      </c>
      <c r="AC11" s="13">
        <v>7</v>
      </c>
      <c r="AD11" s="13">
        <v>11</v>
      </c>
      <c r="AE11" s="13">
        <v>10</v>
      </c>
      <c r="AF11" s="15">
        <v>2</v>
      </c>
      <c r="AG11" s="14">
        <v>95</v>
      </c>
      <c r="AH11" s="13">
        <v>48</v>
      </c>
      <c r="AI11" s="13">
        <v>51</v>
      </c>
      <c r="AJ11" s="13">
        <v>44</v>
      </c>
      <c r="AK11" s="13">
        <v>24</v>
      </c>
      <c r="AL11" s="15">
        <v>23</v>
      </c>
      <c r="AM11" s="14">
        <v>143</v>
      </c>
      <c r="AN11" s="15">
        <v>0</v>
      </c>
    </row>
    <row r="12" spans="1:40" ht="15" customHeight="1" x14ac:dyDescent="0.3">
      <c r="A12" s="2" t="s">
        <v>329</v>
      </c>
      <c r="B12" s="9"/>
      <c r="C12" s="16">
        <v>0.19</v>
      </c>
      <c r="D12" s="17">
        <v>0.21</v>
      </c>
      <c r="E12" s="18">
        <v>0.16</v>
      </c>
      <c r="F12" s="19">
        <v>0.32</v>
      </c>
      <c r="G12" s="16">
        <v>0.24</v>
      </c>
      <c r="H12" s="20">
        <v>0.28000000000000003</v>
      </c>
      <c r="I12" s="16">
        <v>0.14000000000000001</v>
      </c>
      <c r="J12" s="16">
        <v>0.13</v>
      </c>
      <c r="K12" s="16">
        <v>0.16</v>
      </c>
      <c r="L12" s="20">
        <v>0.26</v>
      </c>
      <c r="M12" s="16">
        <v>0.2</v>
      </c>
      <c r="N12" s="21">
        <v>0.15</v>
      </c>
      <c r="O12" s="17">
        <v>0.2</v>
      </c>
      <c r="P12" s="16">
        <v>0.18</v>
      </c>
      <c r="Q12" s="16">
        <v>0.26</v>
      </c>
      <c r="R12" s="16">
        <v>0.3</v>
      </c>
      <c r="S12" s="16">
        <v>0.16</v>
      </c>
      <c r="T12" s="16">
        <v>0.19</v>
      </c>
      <c r="U12" s="16">
        <v>0.19</v>
      </c>
      <c r="V12" s="16">
        <v>0</v>
      </c>
      <c r="W12" s="16">
        <v>0.08</v>
      </c>
      <c r="X12" s="16">
        <v>0.13</v>
      </c>
      <c r="Y12" s="16">
        <v>0.17</v>
      </c>
      <c r="Z12" s="18">
        <v>0.24</v>
      </c>
      <c r="AA12" s="19">
        <v>0.17</v>
      </c>
      <c r="AB12" s="20">
        <v>0.28000000000000003</v>
      </c>
      <c r="AC12" s="16">
        <v>0.47</v>
      </c>
      <c r="AD12" s="16">
        <v>0.21</v>
      </c>
      <c r="AE12" s="20">
        <v>0.36</v>
      </c>
      <c r="AF12" s="18">
        <v>0.21</v>
      </c>
      <c r="AG12" s="19">
        <v>0.17</v>
      </c>
      <c r="AH12" s="20">
        <v>0.26</v>
      </c>
      <c r="AI12" s="16">
        <v>0.18</v>
      </c>
      <c r="AJ12" s="20">
        <v>0.15</v>
      </c>
      <c r="AK12" s="16">
        <v>0.25</v>
      </c>
      <c r="AL12" s="21">
        <v>0.27</v>
      </c>
      <c r="AM12" s="17">
        <v>0.19</v>
      </c>
      <c r="AN12" s="18">
        <v>0</v>
      </c>
    </row>
    <row r="13" spans="1:40" ht="15" customHeight="1" x14ac:dyDescent="0.3">
      <c r="A13" s="2" t="s">
        <v>329</v>
      </c>
      <c r="B13" s="9"/>
      <c r="D13" s="22"/>
      <c r="E13" s="9"/>
      <c r="F13" s="10" t="s">
        <v>445</v>
      </c>
      <c r="G13" s="12" t="s">
        <v>660</v>
      </c>
      <c r="H13" s="12" t="s">
        <v>445</v>
      </c>
      <c r="L13" s="12" t="s">
        <v>445</v>
      </c>
      <c r="N13" s="9"/>
      <c r="O13" s="22"/>
      <c r="Z13" s="9"/>
      <c r="AA13" s="22"/>
      <c r="AB13" s="12" t="s">
        <v>377</v>
      </c>
      <c r="AE13" s="12" t="s">
        <v>377</v>
      </c>
      <c r="AF13" s="9"/>
      <c r="AG13" s="22"/>
      <c r="AH13" s="12" t="s">
        <v>420</v>
      </c>
      <c r="AK13" s="12" t="s">
        <v>405</v>
      </c>
      <c r="AL13" s="11" t="s">
        <v>405</v>
      </c>
      <c r="AM13" s="22"/>
      <c r="AN13" s="9"/>
    </row>
    <row r="14" spans="1:40" ht="15" customHeight="1" x14ac:dyDescent="0.3">
      <c r="A14" s="2" t="s">
        <v>329</v>
      </c>
      <c r="B14" s="9" t="s">
        <v>922</v>
      </c>
      <c r="C14" s="13">
        <v>294</v>
      </c>
      <c r="D14" s="14">
        <v>189</v>
      </c>
      <c r="E14" s="15">
        <v>105</v>
      </c>
      <c r="F14" s="14">
        <v>16</v>
      </c>
      <c r="G14" s="13">
        <v>38</v>
      </c>
      <c r="H14" s="13">
        <v>34</v>
      </c>
      <c r="I14" s="13">
        <v>60</v>
      </c>
      <c r="J14" s="13">
        <v>53</v>
      </c>
      <c r="K14" s="13">
        <v>92</v>
      </c>
      <c r="L14" s="13">
        <v>55</v>
      </c>
      <c r="M14" s="13">
        <v>94</v>
      </c>
      <c r="N14" s="15">
        <v>145</v>
      </c>
      <c r="O14" s="14">
        <v>184</v>
      </c>
      <c r="P14" s="13">
        <v>58</v>
      </c>
      <c r="Q14" s="13">
        <v>21</v>
      </c>
      <c r="R14" s="13">
        <v>6</v>
      </c>
      <c r="S14" s="13">
        <v>15</v>
      </c>
      <c r="T14" s="13">
        <v>52</v>
      </c>
      <c r="U14" s="13">
        <v>17</v>
      </c>
      <c r="V14" s="13">
        <v>0</v>
      </c>
      <c r="W14" s="13">
        <v>11</v>
      </c>
      <c r="X14" s="13">
        <v>26</v>
      </c>
      <c r="Y14" s="13">
        <v>28</v>
      </c>
      <c r="Z14" s="15">
        <v>59</v>
      </c>
      <c r="AA14" s="14">
        <v>248</v>
      </c>
      <c r="AB14" s="13">
        <v>45</v>
      </c>
      <c r="AC14" s="13">
        <v>6</v>
      </c>
      <c r="AD14" s="13">
        <v>26</v>
      </c>
      <c r="AE14" s="13">
        <v>11</v>
      </c>
      <c r="AF14" s="15">
        <v>2</v>
      </c>
      <c r="AG14" s="14">
        <v>231</v>
      </c>
      <c r="AH14" s="13">
        <v>63</v>
      </c>
      <c r="AI14" s="13">
        <v>117</v>
      </c>
      <c r="AJ14" s="13">
        <v>113</v>
      </c>
      <c r="AK14" s="13">
        <v>38</v>
      </c>
      <c r="AL14" s="15">
        <v>25</v>
      </c>
      <c r="AM14" s="14">
        <v>294</v>
      </c>
      <c r="AN14" s="15">
        <v>0</v>
      </c>
    </row>
    <row r="15" spans="1:40" ht="15" customHeight="1" x14ac:dyDescent="0.3">
      <c r="A15" s="2" t="s">
        <v>329</v>
      </c>
      <c r="B15" s="9"/>
      <c r="C15" s="16">
        <v>0.39</v>
      </c>
      <c r="D15" s="17">
        <v>0.4</v>
      </c>
      <c r="E15" s="18">
        <v>0.38</v>
      </c>
      <c r="F15" s="17">
        <v>0.42</v>
      </c>
      <c r="G15" s="16">
        <v>0.32</v>
      </c>
      <c r="H15" s="16">
        <v>0.33</v>
      </c>
      <c r="I15" s="16">
        <v>0.42</v>
      </c>
      <c r="J15" s="16">
        <v>0.47</v>
      </c>
      <c r="K15" s="16">
        <v>0.4</v>
      </c>
      <c r="L15" s="16">
        <v>0.35</v>
      </c>
      <c r="M15" s="16">
        <v>0.38</v>
      </c>
      <c r="N15" s="18">
        <v>0.42</v>
      </c>
      <c r="O15" s="17">
        <v>0.39</v>
      </c>
      <c r="P15" s="16">
        <v>0.38</v>
      </c>
      <c r="Q15" s="16">
        <v>0.41</v>
      </c>
      <c r="R15" s="16">
        <v>0.54</v>
      </c>
      <c r="S15" s="16">
        <v>0.33</v>
      </c>
      <c r="T15" s="16">
        <v>0.42</v>
      </c>
      <c r="U15" s="16">
        <v>0.38</v>
      </c>
      <c r="V15" s="16">
        <v>0</v>
      </c>
      <c r="W15" s="16">
        <v>0.51</v>
      </c>
      <c r="X15" s="16">
        <v>0.33</v>
      </c>
      <c r="Y15" s="16">
        <v>0.38</v>
      </c>
      <c r="Z15" s="18">
        <v>0.4</v>
      </c>
      <c r="AA15" s="17">
        <v>0.39</v>
      </c>
      <c r="AB15" s="16">
        <v>0.43</v>
      </c>
      <c r="AC15" s="16">
        <v>0.39</v>
      </c>
      <c r="AD15" s="16">
        <v>0.48</v>
      </c>
      <c r="AE15" s="16">
        <v>0.42</v>
      </c>
      <c r="AF15" s="18">
        <v>0.2</v>
      </c>
      <c r="AG15" s="17">
        <v>0.4</v>
      </c>
      <c r="AH15" s="16">
        <v>0.35</v>
      </c>
      <c r="AI15" s="16">
        <v>0.42</v>
      </c>
      <c r="AJ15" s="16">
        <v>0.39</v>
      </c>
      <c r="AK15" s="16">
        <v>0.4</v>
      </c>
      <c r="AL15" s="21">
        <v>0.28999999999999998</v>
      </c>
      <c r="AM15" s="17">
        <v>0.39</v>
      </c>
      <c r="AN15" s="18">
        <v>0</v>
      </c>
    </row>
    <row r="16" spans="1:40" ht="15" customHeight="1" x14ac:dyDescent="0.3">
      <c r="A16" s="2" t="s">
        <v>329</v>
      </c>
      <c r="B16" s="9"/>
      <c r="D16" s="22"/>
      <c r="E16" s="9"/>
      <c r="F16" s="22"/>
      <c r="J16" s="12" t="s">
        <v>425</v>
      </c>
      <c r="N16" s="9"/>
      <c r="O16" s="22"/>
      <c r="Z16" s="9"/>
      <c r="AA16" s="22"/>
      <c r="AF16" s="9"/>
      <c r="AG16" s="10" t="s">
        <v>382</v>
      </c>
      <c r="AI16" s="12" t="s">
        <v>382</v>
      </c>
      <c r="AL16" s="9"/>
      <c r="AM16" s="22"/>
      <c r="AN16" s="9"/>
    </row>
    <row r="17" spans="1:40" ht="15" customHeight="1" x14ac:dyDescent="0.3">
      <c r="A17" s="2" t="s">
        <v>329</v>
      </c>
      <c r="B17" s="9" t="s">
        <v>930</v>
      </c>
      <c r="C17" s="13">
        <v>200</v>
      </c>
      <c r="D17" s="14">
        <v>123</v>
      </c>
      <c r="E17" s="15">
        <v>77</v>
      </c>
      <c r="F17" s="14">
        <v>6</v>
      </c>
      <c r="G17" s="13">
        <v>37</v>
      </c>
      <c r="H17" s="13">
        <v>26</v>
      </c>
      <c r="I17" s="13">
        <v>42</v>
      </c>
      <c r="J17" s="13">
        <v>28</v>
      </c>
      <c r="K17" s="13">
        <v>63</v>
      </c>
      <c r="L17" s="13">
        <v>42</v>
      </c>
      <c r="M17" s="13">
        <v>67</v>
      </c>
      <c r="N17" s="15">
        <v>91</v>
      </c>
      <c r="O17" s="14">
        <v>132</v>
      </c>
      <c r="P17" s="13">
        <v>34</v>
      </c>
      <c r="Q17" s="13">
        <v>15</v>
      </c>
      <c r="R17" s="13">
        <v>1</v>
      </c>
      <c r="S17" s="13">
        <v>12</v>
      </c>
      <c r="T17" s="13">
        <v>35</v>
      </c>
      <c r="U17" s="13">
        <v>15</v>
      </c>
      <c r="V17" s="13">
        <v>0</v>
      </c>
      <c r="W17" s="13">
        <v>5</v>
      </c>
      <c r="X17" s="13">
        <v>24</v>
      </c>
      <c r="Y17" s="13">
        <v>26</v>
      </c>
      <c r="Z17" s="15">
        <v>35</v>
      </c>
      <c r="AA17" s="14">
        <v>178</v>
      </c>
      <c r="AB17" s="13">
        <v>23</v>
      </c>
      <c r="AC17" s="13">
        <v>2</v>
      </c>
      <c r="AD17" s="13">
        <v>10</v>
      </c>
      <c r="AE17" s="13">
        <v>5</v>
      </c>
      <c r="AF17" s="15">
        <v>6</v>
      </c>
      <c r="AG17" s="14">
        <v>152</v>
      </c>
      <c r="AH17" s="13">
        <v>48</v>
      </c>
      <c r="AI17" s="13">
        <v>70</v>
      </c>
      <c r="AJ17" s="13">
        <v>83</v>
      </c>
      <c r="AK17" s="13">
        <v>24</v>
      </c>
      <c r="AL17" s="15">
        <v>25</v>
      </c>
      <c r="AM17" s="14">
        <v>200</v>
      </c>
      <c r="AN17" s="15">
        <v>0</v>
      </c>
    </row>
    <row r="18" spans="1:40" ht="15" customHeight="1" x14ac:dyDescent="0.3">
      <c r="A18" s="2" t="s">
        <v>329</v>
      </c>
      <c r="B18" s="9"/>
      <c r="C18" s="16">
        <v>0.27</v>
      </c>
      <c r="D18" s="17">
        <v>0.26</v>
      </c>
      <c r="E18" s="18">
        <v>0.28000000000000003</v>
      </c>
      <c r="F18" s="17">
        <v>0.14000000000000001</v>
      </c>
      <c r="G18" s="16">
        <v>0.31</v>
      </c>
      <c r="H18" s="16">
        <v>0.25</v>
      </c>
      <c r="I18" s="16">
        <v>0.28999999999999998</v>
      </c>
      <c r="J18" s="16">
        <v>0.25</v>
      </c>
      <c r="K18" s="16">
        <v>0.27</v>
      </c>
      <c r="L18" s="16">
        <v>0.27</v>
      </c>
      <c r="M18" s="16">
        <v>0.27</v>
      </c>
      <c r="N18" s="18">
        <v>0.26</v>
      </c>
      <c r="O18" s="17">
        <v>0.28000000000000003</v>
      </c>
      <c r="P18" s="16">
        <v>0.22</v>
      </c>
      <c r="Q18" s="16">
        <v>0.28000000000000003</v>
      </c>
      <c r="R18" s="16">
        <v>7.0000000000000007E-2</v>
      </c>
      <c r="S18" s="16">
        <v>0.27</v>
      </c>
      <c r="T18" s="16">
        <v>0.28000000000000003</v>
      </c>
      <c r="U18" s="16">
        <v>0.32</v>
      </c>
      <c r="V18" s="16">
        <v>0</v>
      </c>
      <c r="W18" s="16">
        <v>0.22</v>
      </c>
      <c r="X18" s="16">
        <v>0.32</v>
      </c>
      <c r="Y18" s="16">
        <v>0.35</v>
      </c>
      <c r="Z18" s="18">
        <v>0.23</v>
      </c>
      <c r="AA18" s="17">
        <v>0.28000000000000003</v>
      </c>
      <c r="AB18" s="16">
        <v>0.21</v>
      </c>
      <c r="AC18" s="16">
        <v>0.14000000000000001</v>
      </c>
      <c r="AD18" s="16">
        <v>0.18</v>
      </c>
      <c r="AE18" s="16">
        <v>0.19</v>
      </c>
      <c r="AF18" s="18">
        <v>0.59</v>
      </c>
      <c r="AG18" s="17">
        <v>0.27</v>
      </c>
      <c r="AH18" s="16">
        <v>0.27</v>
      </c>
      <c r="AI18" s="16">
        <v>0.25</v>
      </c>
      <c r="AJ18" s="16">
        <v>0.28999999999999998</v>
      </c>
      <c r="AK18" s="16">
        <v>0.25</v>
      </c>
      <c r="AL18" s="18">
        <v>0.28999999999999998</v>
      </c>
      <c r="AM18" s="17">
        <v>0.27</v>
      </c>
      <c r="AN18" s="18">
        <v>0</v>
      </c>
    </row>
    <row r="19" spans="1:40" ht="15" customHeight="1" x14ac:dyDescent="0.3">
      <c r="A19" s="2" t="s">
        <v>329</v>
      </c>
      <c r="B19" s="9"/>
      <c r="D19" s="22"/>
      <c r="E19" s="9"/>
      <c r="F19" s="22"/>
      <c r="G19" s="12" t="s">
        <v>377</v>
      </c>
      <c r="N19" s="9"/>
      <c r="O19" s="22"/>
      <c r="Y19" s="12" t="s">
        <v>378</v>
      </c>
      <c r="Z19" s="9"/>
      <c r="AA19" s="22"/>
      <c r="AF19" s="9"/>
      <c r="AG19" s="22"/>
      <c r="AL19" s="9"/>
      <c r="AM19" s="22"/>
      <c r="AN19" s="9"/>
    </row>
    <row r="20" spans="1:40" ht="15" customHeight="1" x14ac:dyDescent="0.3">
      <c r="A20" s="2" t="s">
        <v>329</v>
      </c>
      <c r="B20" s="9" t="s">
        <v>940</v>
      </c>
      <c r="C20" s="13">
        <v>69</v>
      </c>
      <c r="D20" s="14">
        <v>43</v>
      </c>
      <c r="E20" s="15">
        <v>26</v>
      </c>
      <c r="F20" s="14">
        <v>4</v>
      </c>
      <c r="G20" s="13">
        <v>8</v>
      </c>
      <c r="H20" s="13">
        <v>10</v>
      </c>
      <c r="I20" s="13">
        <v>16</v>
      </c>
      <c r="J20" s="13">
        <v>8</v>
      </c>
      <c r="K20" s="13">
        <v>23</v>
      </c>
      <c r="L20" s="13">
        <v>12</v>
      </c>
      <c r="M20" s="13">
        <v>26</v>
      </c>
      <c r="N20" s="15">
        <v>31</v>
      </c>
      <c r="O20" s="14">
        <v>41</v>
      </c>
      <c r="P20" s="13">
        <v>19</v>
      </c>
      <c r="Q20" s="13">
        <v>2</v>
      </c>
      <c r="R20" s="13">
        <v>0</v>
      </c>
      <c r="S20" s="13">
        <v>7</v>
      </c>
      <c r="T20" s="13">
        <v>9</v>
      </c>
      <c r="U20" s="13">
        <v>3</v>
      </c>
      <c r="V20" s="13">
        <v>0</v>
      </c>
      <c r="W20" s="13">
        <v>3</v>
      </c>
      <c r="X20" s="13">
        <v>11</v>
      </c>
      <c r="Y20" s="13">
        <v>6</v>
      </c>
      <c r="Z20" s="15">
        <v>9</v>
      </c>
      <c r="AA20" s="14">
        <v>65</v>
      </c>
      <c r="AB20" s="13">
        <v>4</v>
      </c>
      <c r="AC20" s="13">
        <v>0</v>
      </c>
      <c r="AD20" s="13">
        <v>4</v>
      </c>
      <c r="AE20" s="13">
        <v>0</v>
      </c>
      <c r="AF20" s="15">
        <v>0</v>
      </c>
      <c r="AG20" s="14">
        <v>53</v>
      </c>
      <c r="AH20" s="13">
        <v>15</v>
      </c>
      <c r="AI20" s="13">
        <v>26</v>
      </c>
      <c r="AJ20" s="13">
        <v>27</v>
      </c>
      <c r="AK20" s="13">
        <v>6</v>
      </c>
      <c r="AL20" s="15">
        <v>9</v>
      </c>
      <c r="AM20" s="14">
        <v>69</v>
      </c>
      <c r="AN20" s="15">
        <v>0</v>
      </c>
    </row>
    <row r="21" spans="1:40" ht="15" customHeight="1" x14ac:dyDescent="0.3">
      <c r="A21" s="2" t="s">
        <v>329</v>
      </c>
      <c r="B21" s="9"/>
      <c r="C21" s="16">
        <v>0.09</v>
      </c>
      <c r="D21" s="17">
        <v>0.09</v>
      </c>
      <c r="E21" s="18">
        <v>0.09</v>
      </c>
      <c r="F21" s="17">
        <v>0.1</v>
      </c>
      <c r="G21" s="16">
        <v>7.0000000000000007E-2</v>
      </c>
      <c r="H21" s="16">
        <v>0.09</v>
      </c>
      <c r="I21" s="16">
        <v>0.11</v>
      </c>
      <c r="J21" s="16">
        <v>7.0000000000000007E-2</v>
      </c>
      <c r="K21" s="16">
        <v>0.1</v>
      </c>
      <c r="L21" s="16">
        <v>7.0000000000000007E-2</v>
      </c>
      <c r="M21" s="16">
        <v>0.1</v>
      </c>
      <c r="N21" s="18">
        <v>0.09</v>
      </c>
      <c r="O21" s="17">
        <v>0.09</v>
      </c>
      <c r="P21" s="16">
        <v>0.12</v>
      </c>
      <c r="Q21" s="16">
        <v>0.04</v>
      </c>
      <c r="R21" s="16">
        <v>0</v>
      </c>
      <c r="S21" s="16">
        <v>0.16</v>
      </c>
      <c r="T21" s="16">
        <v>0.08</v>
      </c>
      <c r="U21" s="16">
        <v>0.06</v>
      </c>
      <c r="V21" s="16">
        <v>0</v>
      </c>
      <c r="W21" s="16">
        <v>0.16</v>
      </c>
      <c r="X21" s="16">
        <v>0.14000000000000001</v>
      </c>
      <c r="Y21" s="16">
        <v>0.08</v>
      </c>
      <c r="Z21" s="18">
        <v>0.06</v>
      </c>
      <c r="AA21" s="19">
        <v>0.1</v>
      </c>
      <c r="AB21" s="20">
        <v>0.04</v>
      </c>
      <c r="AC21" s="16">
        <v>0</v>
      </c>
      <c r="AD21" s="16">
        <v>7.0000000000000007E-2</v>
      </c>
      <c r="AE21" s="16">
        <v>0</v>
      </c>
      <c r="AF21" s="18">
        <v>0</v>
      </c>
      <c r="AG21" s="17">
        <v>0.09</v>
      </c>
      <c r="AH21" s="16">
        <v>0.09</v>
      </c>
      <c r="AI21" s="16">
        <v>0.09</v>
      </c>
      <c r="AJ21" s="16">
        <v>0.09</v>
      </c>
      <c r="AK21" s="16">
        <v>0.06</v>
      </c>
      <c r="AL21" s="18">
        <v>0.11</v>
      </c>
      <c r="AM21" s="17">
        <v>0.09</v>
      </c>
      <c r="AN21" s="18">
        <v>0</v>
      </c>
    </row>
    <row r="22" spans="1:40" ht="15" customHeight="1" x14ac:dyDescent="0.3">
      <c r="A22" s="2" t="s">
        <v>329</v>
      </c>
      <c r="B22" s="9"/>
      <c r="D22" s="22"/>
      <c r="E22" s="9"/>
      <c r="F22" s="22"/>
      <c r="N22" s="9"/>
      <c r="O22" s="22"/>
      <c r="S22" s="12" t="s">
        <v>799</v>
      </c>
      <c r="X22" s="12" t="s">
        <v>389</v>
      </c>
      <c r="Z22" s="9"/>
      <c r="AA22" s="10" t="s">
        <v>378</v>
      </c>
      <c r="AF22" s="9"/>
      <c r="AG22" s="22"/>
      <c r="AL22" s="9"/>
      <c r="AM22" s="22"/>
      <c r="AN22" s="9"/>
    </row>
    <row r="23" spans="1:40" ht="15" customHeight="1" x14ac:dyDescent="0.3">
      <c r="A23" s="2" t="s">
        <v>329</v>
      </c>
      <c r="B23" s="9" t="s">
        <v>950</v>
      </c>
      <c r="C23" s="13">
        <v>26</v>
      </c>
      <c r="D23" s="14">
        <v>11</v>
      </c>
      <c r="E23" s="15">
        <v>16</v>
      </c>
      <c r="F23" s="14">
        <v>0</v>
      </c>
      <c r="G23" s="13">
        <v>6</v>
      </c>
      <c r="H23" s="13">
        <v>4</v>
      </c>
      <c r="I23" s="13">
        <v>5</v>
      </c>
      <c r="J23" s="13">
        <v>4</v>
      </c>
      <c r="K23" s="13">
        <v>8</v>
      </c>
      <c r="L23" s="13">
        <v>6</v>
      </c>
      <c r="M23" s="13">
        <v>9</v>
      </c>
      <c r="N23" s="15">
        <v>12</v>
      </c>
      <c r="O23" s="14">
        <v>14</v>
      </c>
      <c r="P23" s="13">
        <v>10</v>
      </c>
      <c r="Q23" s="13">
        <v>0</v>
      </c>
      <c r="R23" s="13">
        <v>1</v>
      </c>
      <c r="S23" s="13">
        <v>0</v>
      </c>
      <c r="T23" s="13">
        <v>3</v>
      </c>
      <c r="U23" s="13">
        <v>2</v>
      </c>
      <c r="V23" s="13">
        <v>0</v>
      </c>
      <c r="W23" s="13">
        <v>1</v>
      </c>
      <c r="X23" s="13">
        <v>3</v>
      </c>
      <c r="Y23" s="13">
        <v>2</v>
      </c>
      <c r="Z23" s="15">
        <v>5</v>
      </c>
      <c r="AA23" s="14">
        <v>24</v>
      </c>
      <c r="AB23" s="13">
        <v>3</v>
      </c>
      <c r="AC23" s="13">
        <v>0</v>
      </c>
      <c r="AD23" s="13">
        <v>2</v>
      </c>
      <c r="AE23" s="13">
        <v>1</v>
      </c>
      <c r="AF23" s="15">
        <v>0</v>
      </c>
      <c r="AG23" s="14">
        <v>24</v>
      </c>
      <c r="AH23" s="13">
        <v>2</v>
      </c>
      <c r="AI23" s="13">
        <v>11</v>
      </c>
      <c r="AJ23" s="13">
        <v>13</v>
      </c>
      <c r="AK23" s="13">
        <v>1</v>
      </c>
      <c r="AL23" s="15">
        <v>1</v>
      </c>
      <c r="AM23" s="14">
        <v>26</v>
      </c>
      <c r="AN23" s="15">
        <v>0</v>
      </c>
    </row>
    <row r="24" spans="1:40" ht="15" customHeight="1" x14ac:dyDescent="0.3">
      <c r="A24" s="2" t="s">
        <v>329</v>
      </c>
      <c r="B24" s="9"/>
      <c r="C24" s="16">
        <v>0.04</v>
      </c>
      <c r="D24" s="19">
        <v>0.02</v>
      </c>
      <c r="E24" s="21">
        <v>0.06</v>
      </c>
      <c r="F24" s="17">
        <v>0</v>
      </c>
      <c r="G24" s="16">
        <v>0.05</v>
      </c>
      <c r="H24" s="16">
        <v>0.04</v>
      </c>
      <c r="I24" s="16">
        <v>0.03</v>
      </c>
      <c r="J24" s="16">
        <v>0.03</v>
      </c>
      <c r="K24" s="16">
        <v>0.03</v>
      </c>
      <c r="L24" s="16">
        <v>0.04</v>
      </c>
      <c r="M24" s="16">
        <v>0.04</v>
      </c>
      <c r="N24" s="18">
        <v>0.03</v>
      </c>
      <c r="O24" s="17">
        <v>0.03</v>
      </c>
      <c r="P24" s="20">
        <v>0.06</v>
      </c>
      <c r="Q24" s="16">
        <v>0</v>
      </c>
      <c r="R24" s="16">
        <v>0.09</v>
      </c>
      <c r="S24" s="16">
        <v>0</v>
      </c>
      <c r="T24" s="16">
        <v>0.02</v>
      </c>
      <c r="U24" s="16">
        <v>0.04</v>
      </c>
      <c r="V24" s="16">
        <v>0</v>
      </c>
      <c r="W24" s="16">
        <v>0.04</v>
      </c>
      <c r="X24" s="16">
        <v>0.04</v>
      </c>
      <c r="Y24" s="16">
        <v>0.02</v>
      </c>
      <c r="Z24" s="18">
        <v>0.03</v>
      </c>
      <c r="AA24" s="17">
        <v>0.04</v>
      </c>
      <c r="AB24" s="16">
        <v>0.02</v>
      </c>
      <c r="AC24" s="16">
        <v>0</v>
      </c>
      <c r="AD24" s="16">
        <v>0.03</v>
      </c>
      <c r="AE24" s="16">
        <v>0.03</v>
      </c>
      <c r="AF24" s="18">
        <v>0</v>
      </c>
      <c r="AG24" s="19">
        <v>0.04</v>
      </c>
      <c r="AH24" s="20">
        <v>0.01</v>
      </c>
      <c r="AI24" s="16">
        <v>0.04</v>
      </c>
      <c r="AJ24" s="16">
        <v>0.05</v>
      </c>
      <c r="AK24" s="16">
        <v>0.01</v>
      </c>
      <c r="AL24" s="18">
        <v>0.01</v>
      </c>
      <c r="AM24" s="17">
        <v>0.04</v>
      </c>
      <c r="AN24" s="18">
        <v>0</v>
      </c>
    </row>
    <row r="25" spans="1:40" ht="15" customHeight="1" x14ac:dyDescent="0.3">
      <c r="A25" s="2" t="s">
        <v>329</v>
      </c>
      <c r="B25" s="9"/>
      <c r="D25" s="22"/>
      <c r="E25" s="11" t="s">
        <v>377</v>
      </c>
      <c r="F25" s="22"/>
      <c r="N25" s="9"/>
      <c r="O25" s="22"/>
      <c r="P25" s="12" t="s">
        <v>377</v>
      </c>
      <c r="Z25" s="9"/>
      <c r="AA25" s="22"/>
      <c r="AF25" s="9"/>
      <c r="AG25" s="10" t="s">
        <v>378</v>
      </c>
      <c r="AJ25" s="12" t="s">
        <v>378</v>
      </c>
      <c r="AL25" s="9"/>
      <c r="AM25" s="22"/>
      <c r="AN25" s="9"/>
    </row>
    <row r="26" spans="1:40" ht="15" customHeight="1" x14ac:dyDescent="0.3">
      <c r="A26" s="2" t="s">
        <v>329</v>
      </c>
      <c r="B26" s="9" t="s">
        <v>774</v>
      </c>
      <c r="C26" s="13">
        <v>20</v>
      </c>
      <c r="D26" s="14">
        <v>13</v>
      </c>
      <c r="E26" s="15">
        <v>6</v>
      </c>
      <c r="F26" s="14">
        <v>1</v>
      </c>
      <c r="G26" s="13">
        <v>2</v>
      </c>
      <c r="H26" s="13">
        <v>1</v>
      </c>
      <c r="I26" s="13">
        <v>2</v>
      </c>
      <c r="J26" s="13">
        <v>5</v>
      </c>
      <c r="K26" s="13">
        <v>9</v>
      </c>
      <c r="L26" s="13">
        <v>3</v>
      </c>
      <c r="M26" s="13">
        <v>3</v>
      </c>
      <c r="N26" s="15">
        <v>14</v>
      </c>
      <c r="O26" s="14">
        <v>13</v>
      </c>
      <c r="P26" s="13">
        <v>5</v>
      </c>
      <c r="Q26" s="13">
        <v>1</v>
      </c>
      <c r="R26" s="13">
        <v>0</v>
      </c>
      <c r="S26" s="13">
        <v>4</v>
      </c>
      <c r="T26" s="13">
        <v>1</v>
      </c>
      <c r="U26" s="13">
        <v>0</v>
      </c>
      <c r="V26" s="13">
        <v>0</v>
      </c>
      <c r="W26" s="13">
        <v>0</v>
      </c>
      <c r="X26" s="13">
        <v>3</v>
      </c>
      <c r="Y26" s="13">
        <v>0</v>
      </c>
      <c r="Z26" s="15">
        <v>6</v>
      </c>
      <c r="AA26" s="14">
        <v>18</v>
      </c>
      <c r="AB26" s="13">
        <v>2</v>
      </c>
      <c r="AC26" s="13">
        <v>0</v>
      </c>
      <c r="AD26" s="13">
        <v>2</v>
      </c>
      <c r="AE26" s="13">
        <v>0</v>
      </c>
      <c r="AF26" s="15">
        <v>0</v>
      </c>
      <c r="AG26" s="14">
        <v>15</v>
      </c>
      <c r="AH26" s="13">
        <v>5</v>
      </c>
      <c r="AI26" s="13">
        <v>5</v>
      </c>
      <c r="AJ26" s="13">
        <v>9</v>
      </c>
      <c r="AK26" s="13">
        <v>2</v>
      </c>
      <c r="AL26" s="15">
        <v>3</v>
      </c>
      <c r="AM26" s="14">
        <v>20</v>
      </c>
      <c r="AN26" s="15">
        <v>0</v>
      </c>
    </row>
    <row r="27" spans="1:40" ht="15" customHeight="1" x14ac:dyDescent="0.3">
      <c r="A27" s="2" t="s">
        <v>329</v>
      </c>
      <c r="B27" s="9"/>
      <c r="C27" s="16">
        <v>0.03</v>
      </c>
      <c r="D27" s="17">
        <v>0.03</v>
      </c>
      <c r="E27" s="18">
        <v>0.02</v>
      </c>
      <c r="F27" s="17">
        <v>0.02</v>
      </c>
      <c r="G27" s="16">
        <v>0.02</v>
      </c>
      <c r="H27" s="16">
        <v>0.01</v>
      </c>
      <c r="I27" s="16">
        <v>0.01</v>
      </c>
      <c r="J27" s="16">
        <v>0.04</v>
      </c>
      <c r="K27" s="16">
        <v>0.04</v>
      </c>
      <c r="L27" s="16">
        <v>0.02</v>
      </c>
      <c r="M27" s="16">
        <v>0.01</v>
      </c>
      <c r="N27" s="21">
        <v>0.04</v>
      </c>
      <c r="O27" s="17">
        <v>0.03</v>
      </c>
      <c r="P27" s="16">
        <v>0.03</v>
      </c>
      <c r="Q27" s="16">
        <v>0.02</v>
      </c>
      <c r="R27" s="16">
        <v>0</v>
      </c>
      <c r="S27" s="20">
        <v>0.08</v>
      </c>
      <c r="T27" s="16">
        <v>0.01</v>
      </c>
      <c r="U27" s="16">
        <v>0</v>
      </c>
      <c r="V27" s="16">
        <v>0</v>
      </c>
      <c r="W27" s="16">
        <v>0</v>
      </c>
      <c r="X27" s="16">
        <v>0.04</v>
      </c>
      <c r="Y27" s="16">
        <v>0</v>
      </c>
      <c r="Z27" s="18">
        <v>0.04</v>
      </c>
      <c r="AA27" s="17">
        <v>0.03</v>
      </c>
      <c r="AB27" s="16">
        <v>0.02</v>
      </c>
      <c r="AC27" s="16">
        <v>0</v>
      </c>
      <c r="AD27" s="16">
        <v>0.03</v>
      </c>
      <c r="AE27" s="16">
        <v>0</v>
      </c>
      <c r="AF27" s="18">
        <v>0</v>
      </c>
      <c r="AG27" s="17">
        <v>0.03</v>
      </c>
      <c r="AH27" s="16">
        <v>0.03</v>
      </c>
      <c r="AI27" s="16">
        <v>0.02</v>
      </c>
      <c r="AJ27" s="16">
        <v>0.03</v>
      </c>
      <c r="AK27" s="16">
        <v>0.02</v>
      </c>
      <c r="AL27" s="18">
        <v>0.03</v>
      </c>
      <c r="AM27" s="17">
        <v>0.03</v>
      </c>
      <c r="AN27" s="18">
        <v>0</v>
      </c>
    </row>
    <row r="28" spans="1:40" ht="15" customHeight="1" x14ac:dyDescent="0.3">
      <c r="A28" s="2" t="s">
        <v>329</v>
      </c>
      <c r="B28" s="9"/>
      <c r="D28" s="22"/>
      <c r="E28" s="9"/>
      <c r="F28" s="22"/>
      <c r="N28" s="11" t="s">
        <v>384</v>
      </c>
      <c r="O28" s="22"/>
      <c r="S28" s="12" t="s">
        <v>1596</v>
      </c>
      <c r="Z28" s="9"/>
      <c r="AA28" s="22"/>
      <c r="AF28" s="9"/>
      <c r="AG28" s="22"/>
      <c r="AL28" s="9"/>
      <c r="AM28" s="22"/>
      <c r="AN28" s="9"/>
    </row>
    <row r="29" spans="1:40" ht="15" customHeight="1" x14ac:dyDescent="0.3">
      <c r="A29" s="2" t="s">
        <v>329</v>
      </c>
      <c r="B29" s="9" t="s">
        <v>960</v>
      </c>
      <c r="C29" s="13">
        <v>437</v>
      </c>
      <c r="D29" s="14">
        <v>287</v>
      </c>
      <c r="E29" s="15">
        <v>150</v>
      </c>
      <c r="F29" s="14">
        <v>29</v>
      </c>
      <c r="G29" s="13">
        <v>67</v>
      </c>
      <c r="H29" s="13">
        <v>64</v>
      </c>
      <c r="I29" s="13">
        <v>79</v>
      </c>
      <c r="J29" s="13">
        <v>67</v>
      </c>
      <c r="K29" s="13">
        <v>130</v>
      </c>
      <c r="L29" s="13">
        <v>96</v>
      </c>
      <c r="M29" s="13">
        <v>143</v>
      </c>
      <c r="N29" s="15">
        <v>198</v>
      </c>
      <c r="O29" s="14">
        <v>276</v>
      </c>
      <c r="P29" s="13">
        <v>85</v>
      </c>
      <c r="Q29" s="13">
        <v>34</v>
      </c>
      <c r="R29" s="13">
        <v>10</v>
      </c>
      <c r="S29" s="13">
        <v>22</v>
      </c>
      <c r="T29" s="13">
        <v>75</v>
      </c>
      <c r="U29" s="13">
        <v>26</v>
      </c>
      <c r="V29" s="13">
        <v>0</v>
      </c>
      <c r="W29" s="13">
        <v>12</v>
      </c>
      <c r="X29" s="13">
        <v>36</v>
      </c>
      <c r="Y29" s="13">
        <v>41</v>
      </c>
      <c r="Z29" s="15">
        <v>95</v>
      </c>
      <c r="AA29" s="14">
        <v>361</v>
      </c>
      <c r="AB29" s="13">
        <v>76</v>
      </c>
      <c r="AC29" s="13">
        <v>13</v>
      </c>
      <c r="AD29" s="13">
        <v>38</v>
      </c>
      <c r="AE29" s="13">
        <v>21</v>
      </c>
      <c r="AF29" s="15">
        <v>4</v>
      </c>
      <c r="AG29" s="14">
        <v>326</v>
      </c>
      <c r="AH29" s="13">
        <v>111</v>
      </c>
      <c r="AI29" s="13">
        <v>169</v>
      </c>
      <c r="AJ29" s="13">
        <v>157</v>
      </c>
      <c r="AK29" s="13">
        <v>63</v>
      </c>
      <c r="AL29" s="15">
        <v>48</v>
      </c>
      <c r="AM29" s="14">
        <v>437</v>
      </c>
      <c r="AN29" s="15">
        <v>0</v>
      </c>
    </row>
    <row r="30" spans="1:40" ht="15" customHeight="1" x14ac:dyDescent="0.3">
      <c r="A30" s="2" t="s">
        <v>329</v>
      </c>
      <c r="B30" s="9"/>
      <c r="C30" s="16">
        <v>0.57999999999999996</v>
      </c>
      <c r="D30" s="17">
        <v>0.6</v>
      </c>
      <c r="E30" s="18">
        <v>0.55000000000000004</v>
      </c>
      <c r="F30" s="19">
        <v>0.74</v>
      </c>
      <c r="G30" s="16">
        <v>0.56000000000000005</v>
      </c>
      <c r="H30" s="16">
        <v>0.61</v>
      </c>
      <c r="I30" s="16">
        <v>0.55000000000000004</v>
      </c>
      <c r="J30" s="16">
        <v>0.6</v>
      </c>
      <c r="K30" s="16">
        <v>0.56000000000000005</v>
      </c>
      <c r="L30" s="16">
        <v>0.6</v>
      </c>
      <c r="M30" s="16">
        <v>0.57999999999999996</v>
      </c>
      <c r="N30" s="18">
        <v>0.56999999999999995</v>
      </c>
      <c r="O30" s="17">
        <v>0.57999999999999996</v>
      </c>
      <c r="P30" s="16">
        <v>0.56000000000000005</v>
      </c>
      <c r="Q30" s="16">
        <v>0.66</v>
      </c>
      <c r="R30" s="16">
        <v>0.84</v>
      </c>
      <c r="S30" s="16">
        <v>0.49</v>
      </c>
      <c r="T30" s="16">
        <v>0.61</v>
      </c>
      <c r="U30" s="16">
        <v>0.56999999999999995</v>
      </c>
      <c r="V30" s="16">
        <v>0</v>
      </c>
      <c r="W30" s="16">
        <v>0.59</v>
      </c>
      <c r="X30" s="20">
        <v>0.46</v>
      </c>
      <c r="Y30" s="16">
        <v>0.55000000000000004</v>
      </c>
      <c r="Z30" s="18">
        <v>0.64</v>
      </c>
      <c r="AA30" s="19">
        <v>0.56000000000000005</v>
      </c>
      <c r="AB30" s="20">
        <v>0.71</v>
      </c>
      <c r="AC30" s="16">
        <v>0.86</v>
      </c>
      <c r="AD30" s="16">
        <v>0.69</v>
      </c>
      <c r="AE30" s="20">
        <v>0.77</v>
      </c>
      <c r="AF30" s="18">
        <v>0.41</v>
      </c>
      <c r="AG30" s="17">
        <v>0.56999999999999995</v>
      </c>
      <c r="AH30" s="16">
        <v>0.61</v>
      </c>
      <c r="AI30" s="16">
        <v>0.6</v>
      </c>
      <c r="AJ30" s="16">
        <v>0.54</v>
      </c>
      <c r="AK30" s="16">
        <v>0.65</v>
      </c>
      <c r="AL30" s="18">
        <v>0.56000000000000005</v>
      </c>
      <c r="AM30" s="17">
        <v>0.57999999999999996</v>
      </c>
      <c r="AN30" s="18">
        <v>0</v>
      </c>
    </row>
    <row r="31" spans="1:40" ht="15" customHeight="1" x14ac:dyDescent="0.3">
      <c r="A31" s="2" t="s">
        <v>329</v>
      </c>
      <c r="B31" s="9"/>
      <c r="D31" s="22"/>
      <c r="E31" s="9"/>
      <c r="F31" s="10" t="s">
        <v>1408</v>
      </c>
      <c r="N31" s="9"/>
      <c r="O31" s="22"/>
      <c r="Q31" s="12" t="s">
        <v>387</v>
      </c>
      <c r="T31" s="12" t="s">
        <v>387</v>
      </c>
      <c r="Z31" s="11" t="s">
        <v>387</v>
      </c>
      <c r="AA31" s="22"/>
      <c r="AB31" s="12" t="s">
        <v>377</v>
      </c>
      <c r="AE31" s="12" t="s">
        <v>377</v>
      </c>
      <c r="AF31" s="9"/>
      <c r="AG31" s="22"/>
      <c r="AL31" s="9"/>
      <c r="AM31" s="22"/>
      <c r="AN31" s="9"/>
    </row>
    <row r="32" spans="1:40" ht="15" customHeight="1" x14ac:dyDescent="0.3">
      <c r="A32" s="2" t="s">
        <v>329</v>
      </c>
      <c r="B32" s="9" t="s">
        <v>970</v>
      </c>
      <c r="C32" s="13">
        <v>95</v>
      </c>
      <c r="D32" s="14">
        <v>53</v>
      </c>
      <c r="E32" s="15">
        <v>42</v>
      </c>
      <c r="F32" s="14">
        <v>4</v>
      </c>
      <c r="G32" s="13">
        <v>14</v>
      </c>
      <c r="H32" s="13">
        <v>13</v>
      </c>
      <c r="I32" s="13">
        <v>21</v>
      </c>
      <c r="J32" s="13">
        <v>11</v>
      </c>
      <c r="K32" s="13">
        <v>31</v>
      </c>
      <c r="L32" s="13">
        <v>18</v>
      </c>
      <c r="M32" s="13">
        <v>34</v>
      </c>
      <c r="N32" s="15">
        <v>43</v>
      </c>
      <c r="O32" s="14">
        <v>54</v>
      </c>
      <c r="P32" s="13">
        <v>28</v>
      </c>
      <c r="Q32" s="13">
        <v>2</v>
      </c>
      <c r="R32" s="13">
        <v>1</v>
      </c>
      <c r="S32" s="13">
        <v>7</v>
      </c>
      <c r="T32" s="13">
        <v>12</v>
      </c>
      <c r="U32" s="13">
        <v>5</v>
      </c>
      <c r="V32" s="13">
        <v>0</v>
      </c>
      <c r="W32" s="13">
        <v>4</v>
      </c>
      <c r="X32" s="13">
        <v>14</v>
      </c>
      <c r="Y32" s="13">
        <v>7</v>
      </c>
      <c r="Z32" s="15">
        <v>14</v>
      </c>
      <c r="AA32" s="14">
        <v>88</v>
      </c>
      <c r="AB32" s="13">
        <v>6</v>
      </c>
      <c r="AC32" s="13">
        <v>0</v>
      </c>
      <c r="AD32" s="13">
        <v>6</v>
      </c>
      <c r="AE32" s="13">
        <v>1</v>
      </c>
      <c r="AF32" s="15">
        <v>0</v>
      </c>
      <c r="AG32" s="14">
        <v>77</v>
      </c>
      <c r="AH32" s="13">
        <v>17</v>
      </c>
      <c r="AI32" s="13">
        <v>37</v>
      </c>
      <c r="AJ32" s="13">
        <v>40</v>
      </c>
      <c r="AK32" s="13">
        <v>7</v>
      </c>
      <c r="AL32" s="15">
        <v>10</v>
      </c>
      <c r="AM32" s="14">
        <v>95</v>
      </c>
      <c r="AN32" s="15">
        <v>0</v>
      </c>
    </row>
    <row r="33" spans="1:40" ht="15" customHeight="1" x14ac:dyDescent="0.3">
      <c r="A33" s="2" t="s">
        <v>329</v>
      </c>
      <c r="B33" s="9"/>
      <c r="C33" s="16">
        <v>0.13</v>
      </c>
      <c r="D33" s="17">
        <v>0.11</v>
      </c>
      <c r="E33" s="18">
        <v>0.15</v>
      </c>
      <c r="F33" s="17">
        <v>0.1</v>
      </c>
      <c r="G33" s="16">
        <v>0.12</v>
      </c>
      <c r="H33" s="16">
        <v>0.13</v>
      </c>
      <c r="I33" s="16">
        <v>0.15</v>
      </c>
      <c r="J33" s="16">
        <v>0.1</v>
      </c>
      <c r="K33" s="16">
        <v>0.13</v>
      </c>
      <c r="L33" s="16">
        <v>0.11</v>
      </c>
      <c r="M33" s="16">
        <v>0.14000000000000001</v>
      </c>
      <c r="N33" s="18">
        <v>0.12</v>
      </c>
      <c r="O33" s="17">
        <v>0.11</v>
      </c>
      <c r="P33" s="20">
        <v>0.19</v>
      </c>
      <c r="Q33" s="20">
        <v>0.04</v>
      </c>
      <c r="R33" s="16">
        <v>0.09</v>
      </c>
      <c r="S33" s="16">
        <v>0.16</v>
      </c>
      <c r="T33" s="16">
        <v>0.1</v>
      </c>
      <c r="U33" s="16">
        <v>0.11</v>
      </c>
      <c r="V33" s="16">
        <v>0</v>
      </c>
      <c r="W33" s="16">
        <v>0.19</v>
      </c>
      <c r="X33" s="16">
        <v>0.18</v>
      </c>
      <c r="Y33" s="16">
        <v>0.1</v>
      </c>
      <c r="Z33" s="18">
        <v>0.09</v>
      </c>
      <c r="AA33" s="19">
        <v>0.14000000000000001</v>
      </c>
      <c r="AB33" s="20">
        <v>0.06</v>
      </c>
      <c r="AC33" s="16">
        <v>0</v>
      </c>
      <c r="AD33" s="16">
        <v>0.1</v>
      </c>
      <c r="AE33" s="16">
        <v>0.03</v>
      </c>
      <c r="AF33" s="18">
        <v>0</v>
      </c>
      <c r="AG33" s="17">
        <v>0.14000000000000001</v>
      </c>
      <c r="AH33" s="16">
        <v>0.1</v>
      </c>
      <c r="AI33" s="16">
        <v>0.13</v>
      </c>
      <c r="AJ33" s="16">
        <v>0.14000000000000001</v>
      </c>
      <c r="AK33" s="16">
        <v>7.0000000000000007E-2</v>
      </c>
      <c r="AL33" s="18">
        <v>0.12</v>
      </c>
      <c r="AM33" s="17">
        <v>0.13</v>
      </c>
      <c r="AN33" s="18">
        <v>0</v>
      </c>
    </row>
    <row r="34" spans="1:40" ht="15" customHeight="1" x14ac:dyDescent="0.3">
      <c r="A34" s="2" t="s">
        <v>329</v>
      </c>
      <c r="B34" s="9"/>
      <c r="C34" s="28"/>
      <c r="D34" s="29"/>
      <c r="E34" s="30"/>
      <c r="F34" s="29"/>
      <c r="G34" s="28"/>
      <c r="H34" s="28"/>
      <c r="I34" s="28"/>
      <c r="J34" s="28"/>
      <c r="K34" s="28"/>
      <c r="L34" s="28"/>
      <c r="M34" s="28"/>
      <c r="N34" s="30"/>
      <c r="O34" s="29"/>
      <c r="P34" s="47" t="s">
        <v>1359</v>
      </c>
      <c r="Q34" s="28"/>
      <c r="R34" s="28"/>
      <c r="S34" s="47" t="s">
        <v>379</v>
      </c>
      <c r="T34" s="28"/>
      <c r="U34" s="28"/>
      <c r="V34" s="28"/>
      <c r="W34" s="28"/>
      <c r="X34" s="47" t="s">
        <v>379</v>
      </c>
      <c r="Y34" s="28"/>
      <c r="Z34" s="30"/>
      <c r="AA34" s="49" t="s">
        <v>378</v>
      </c>
      <c r="AB34" s="28"/>
      <c r="AC34" s="28"/>
      <c r="AD34" s="28"/>
      <c r="AE34" s="28"/>
      <c r="AF34" s="30"/>
      <c r="AG34" s="29"/>
      <c r="AH34" s="28"/>
      <c r="AI34" s="28"/>
      <c r="AJ34" s="28"/>
      <c r="AK34" s="28"/>
      <c r="AL34" s="30"/>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A400-000000000000}"/>
  </hyperlinks>
  <pageMargins left="0.7" right="0.7" top="0.75" bottom="0.75" header="0.3" footer="0.3"/>
  <headerFooter>
    <oddHeader>&amp;L&amp;"Aptos"&amp;12&amp;K000000 Classification: CONFIDENTIAL&amp;1#_x000D_</oddHeader>
  </headerFooter>
</worksheet>
</file>

<file path=xl/worksheets/sheet1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500-000000000000}">
  <dimension ref="A1:AN37"/>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1597</v>
      </c>
    </row>
    <row r="4" spans="1:40" x14ac:dyDescent="0.3">
      <c r="A4" s="2" t="s">
        <v>329</v>
      </c>
      <c r="B4" s="2" t="s">
        <v>1598</v>
      </c>
    </row>
    <row r="5" spans="1:40" x14ac:dyDescent="0.3">
      <c r="A5" s="2" t="s">
        <v>329</v>
      </c>
      <c r="B5" s="2" t="s">
        <v>83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466</v>
      </c>
      <c r="K8" s="12" t="s">
        <v>390</v>
      </c>
      <c r="L8" s="12" t="s">
        <v>383</v>
      </c>
      <c r="M8" s="12" t="s">
        <v>384</v>
      </c>
      <c r="N8" s="11" t="s">
        <v>385</v>
      </c>
      <c r="O8" s="10" t="s">
        <v>377</v>
      </c>
      <c r="P8" s="12" t="s">
        <v>378</v>
      </c>
      <c r="Q8" s="12" t="s">
        <v>464</v>
      </c>
      <c r="R8" s="12" t="s">
        <v>465</v>
      </c>
      <c r="S8" s="12" t="s">
        <v>466</v>
      </c>
      <c r="T8" s="12" t="s">
        <v>382</v>
      </c>
      <c r="U8" s="12" t="s">
        <v>467</v>
      </c>
      <c r="V8" s="12" t="s">
        <v>386</v>
      </c>
      <c r="W8" s="12" t="s">
        <v>468</v>
      </c>
      <c r="X8" s="12" t="s">
        <v>469</v>
      </c>
      <c r="Y8" s="12" t="s">
        <v>470</v>
      </c>
      <c r="Z8" s="11" t="s">
        <v>389</v>
      </c>
      <c r="AA8" s="10" t="s">
        <v>377</v>
      </c>
      <c r="AB8" s="12" t="s">
        <v>378</v>
      </c>
      <c r="AC8" s="12" t="s">
        <v>464</v>
      </c>
      <c r="AD8" s="12" t="s">
        <v>380</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812</v>
      </c>
      <c r="D9" s="14">
        <v>387</v>
      </c>
      <c r="E9" s="15">
        <v>419</v>
      </c>
      <c r="F9" s="14">
        <v>127</v>
      </c>
      <c r="G9" s="13">
        <v>218</v>
      </c>
      <c r="H9" s="13">
        <v>169</v>
      </c>
      <c r="I9" s="13">
        <v>148</v>
      </c>
      <c r="J9" s="13">
        <v>80</v>
      </c>
      <c r="K9" s="13">
        <v>70</v>
      </c>
      <c r="L9" s="13">
        <v>345</v>
      </c>
      <c r="M9" s="13">
        <v>317</v>
      </c>
      <c r="N9" s="15">
        <v>150</v>
      </c>
      <c r="O9" s="14">
        <v>498</v>
      </c>
      <c r="P9" s="13">
        <v>174</v>
      </c>
      <c r="Q9" s="13">
        <v>65</v>
      </c>
      <c r="R9" s="13">
        <v>26</v>
      </c>
      <c r="S9" s="13">
        <v>62</v>
      </c>
      <c r="T9" s="13">
        <v>140</v>
      </c>
      <c r="U9" s="13">
        <v>64</v>
      </c>
      <c r="V9" s="13">
        <v>0</v>
      </c>
      <c r="W9" s="13">
        <v>11</v>
      </c>
      <c r="X9" s="13">
        <v>54</v>
      </c>
      <c r="Y9" s="13">
        <v>57</v>
      </c>
      <c r="Z9" s="15">
        <v>159</v>
      </c>
      <c r="AA9" s="14">
        <v>610</v>
      </c>
      <c r="AB9" s="13">
        <v>198</v>
      </c>
      <c r="AC9" s="13">
        <v>28</v>
      </c>
      <c r="AD9" s="13">
        <v>104</v>
      </c>
      <c r="AE9" s="13">
        <v>60</v>
      </c>
      <c r="AF9" s="15">
        <v>6</v>
      </c>
      <c r="AG9" s="14">
        <v>468</v>
      </c>
      <c r="AH9" s="13">
        <v>344</v>
      </c>
      <c r="AI9" s="13">
        <v>222</v>
      </c>
      <c r="AJ9" s="13">
        <v>246</v>
      </c>
      <c r="AK9" s="13">
        <v>153</v>
      </c>
      <c r="AL9" s="15">
        <v>191</v>
      </c>
      <c r="AM9" s="14">
        <v>812</v>
      </c>
      <c r="AN9" s="15">
        <v>0</v>
      </c>
    </row>
    <row r="10" spans="1:40" ht="15" customHeight="1" x14ac:dyDescent="0.3">
      <c r="A10" s="2" t="s">
        <v>329</v>
      </c>
      <c r="B10" s="9" t="s">
        <v>338</v>
      </c>
      <c r="C10" s="13">
        <v>776</v>
      </c>
      <c r="D10" s="14">
        <v>374</v>
      </c>
      <c r="E10" s="15">
        <v>402</v>
      </c>
      <c r="F10" s="14">
        <v>116</v>
      </c>
      <c r="G10" s="13">
        <v>208</v>
      </c>
      <c r="H10" s="13">
        <v>160</v>
      </c>
      <c r="I10" s="13">
        <v>146</v>
      </c>
      <c r="J10" s="13">
        <v>76</v>
      </c>
      <c r="K10" s="13">
        <v>70</v>
      </c>
      <c r="L10" s="13">
        <v>324</v>
      </c>
      <c r="M10" s="13">
        <v>306</v>
      </c>
      <c r="N10" s="15">
        <v>147</v>
      </c>
      <c r="O10" s="14">
        <v>478</v>
      </c>
      <c r="P10" s="13">
        <v>166</v>
      </c>
      <c r="Q10" s="13">
        <v>59</v>
      </c>
      <c r="R10" s="13">
        <v>23</v>
      </c>
      <c r="S10" s="13">
        <v>61</v>
      </c>
      <c r="T10" s="13">
        <v>133</v>
      </c>
      <c r="U10" s="13">
        <v>61</v>
      </c>
      <c r="V10" s="13">
        <v>0</v>
      </c>
      <c r="W10" s="13">
        <v>9</v>
      </c>
      <c r="X10" s="13">
        <v>52</v>
      </c>
      <c r="Y10" s="13">
        <v>51</v>
      </c>
      <c r="Z10" s="15">
        <v>163</v>
      </c>
      <c r="AA10" s="14">
        <v>585</v>
      </c>
      <c r="AB10" s="13">
        <v>191</v>
      </c>
      <c r="AC10" s="13">
        <v>25</v>
      </c>
      <c r="AD10" s="13">
        <v>102</v>
      </c>
      <c r="AE10" s="13">
        <v>53</v>
      </c>
      <c r="AF10" s="15">
        <v>11</v>
      </c>
      <c r="AG10" s="14">
        <v>445</v>
      </c>
      <c r="AH10" s="13">
        <v>331</v>
      </c>
      <c r="AI10" s="13">
        <v>196</v>
      </c>
      <c r="AJ10" s="13">
        <v>249</v>
      </c>
      <c r="AK10" s="13">
        <v>158</v>
      </c>
      <c r="AL10" s="15">
        <v>173</v>
      </c>
      <c r="AM10" s="14">
        <v>776</v>
      </c>
      <c r="AN10" s="15">
        <v>0</v>
      </c>
    </row>
    <row r="11" spans="1:40" ht="15" customHeight="1" x14ac:dyDescent="0.3">
      <c r="A11" s="2" t="s">
        <v>329</v>
      </c>
      <c r="B11" s="9" t="s">
        <v>909</v>
      </c>
      <c r="C11" s="13">
        <v>99</v>
      </c>
      <c r="D11" s="14">
        <v>59</v>
      </c>
      <c r="E11" s="15">
        <v>40</v>
      </c>
      <c r="F11" s="14">
        <v>20</v>
      </c>
      <c r="G11" s="13">
        <v>34</v>
      </c>
      <c r="H11" s="13">
        <v>17</v>
      </c>
      <c r="I11" s="13">
        <v>15</v>
      </c>
      <c r="J11" s="13">
        <v>9</v>
      </c>
      <c r="K11" s="13">
        <v>3</v>
      </c>
      <c r="L11" s="13">
        <v>54</v>
      </c>
      <c r="M11" s="13">
        <v>32</v>
      </c>
      <c r="N11" s="15">
        <v>12</v>
      </c>
      <c r="O11" s="14">
        <v>66</v>
      </c>
      <c r="P11" s="13">
        <v>19</v>
      </c>
      <c r="Q11" s="13">
        <v>7</v>
      </c>
      <c r="R11" s="13">
        <v>4</v>
      </c>
      <c r="S11" s="13">
        <v>10</v>
      </c>
      <c r="T11" s="13">
        <v>14</v>
      </c>
      <c r="U11" s="13">
        <v>8</v>
      </c>
      <c r="V11" s="13">
        <v>0</v>
      </c>
      <c r="W11" s="13">
        <v>1</v>
      </c>
      <c r="X11" s="13">
        <v>6</v>
      </c>
      <c r="Y11" s="13">
        <v>4</v>
      </c>
      <c r="Z11" s="15">
        <v>26</v>
      </c>
      <c r="AA11" s="14">
        <v>66</v>
      </c>
      <c r="AB11" s="13">
        <v>33</v>
      </c>
      <c r="AC11" s="13">
        <v>3</v>
      </c>
      <c r="AD11" s="13">
        <v>15</v>
      </c>
      <c r="AE11" s="13">
        <v>14</v>
      </c>
      <c r="AF11" s="15">
        <v>2</v>
      </c>
      <c r="AG11" s="14">
        <v>49</v>
      </c>
      <c r="AH11" s="13">
        <v>50</v>
      </c>
      <c r="AI11" s="13">
        <v>31</v>
      </c>
      <c r="AJ11" s="13">
        <v>18</v>
      </c>
      <c r="AK11" s="13">
        <v>23</v>
      </c>
      <c r="AL11" s="15">
        <v>27</v>
      </c>
      <c r="AM11" s="14">
        <v>99</v>
      </c>
      <c r="AN11" s="15">
        <v>0</v>
      </c>
    </row>
    <row r="12" spans="1:40" ht="15" customHeight="1" x14ac:dyDescent="0.3">
      <c r="A12" s="2" t="s">
        <v>329</v>
      </c>
      <c r="B12" s="9"/>
      <c r="C12" s="16">
        <v>0.13</v>
      </c>
      <c r="D12" s="19">
        <v>0.16</v>
      </c>
      <c r="E12" s="21">
        <v>0.1</v>
      </c>
      <c r="F12" s="17">
        <v>0.18</v>
      </c>
      <c r="G12" s="16">
        <v>0.16</v>
      </c>
      <c r="H12" s="16">
        <v>0.11</v>
      </c>
      <c r="I12" s="16">
        <v>0.1</v>
      </c>
      <c r="J12" s="16">
        <v>0.12</v>
      </c>
      <c r="K12" s="20">
        <v>0.05</v>
      </c>
      <c r="L12" s="20">
        <v>0.17</v>
      </c>
      <c r="M12" s="16">
        <v>0.11</v>
      </c>
      <c r="N12" s="18">
        <v>0.08</v>
      </c>
      <c r="O12" s="17">
        <v>0.14000000000000001</v>
      </c>
      <c r="P12" s="16">
        <v>0.11</v>
      </c>
      <c r="Q12" s="16">
        <v>0.13</v>
      </c>
      <c r="R12" s="16">
        <v>0.18</v>
      </c>
      <c r="S12" s="16">
        <v>0.16</v>
      </c>
      <c r="T12" s="16">
        <v>0.1</v>
      </c>
      <c r="U12" s="16">
        <v>0.13</v>
      </c>
      <c r="V12" s="16">
        <v>0</v>
      </c>
      <c r="W12" s="16">
        <v>0.09</v>
      </c>
      <c r="X12" s="16">
        <v>0.13</v>
      </c>
      <c r="Y12" s="16">
        <v>0.09</v>
      </c>
      <c r="Z12" s="18">
        <v>0.16</v>
      </c>
      <c r="AA12" s="19">
        <v>0.11</v>
      </c>
      <c r="AB12" s="20">
        <v>0.17</v>
      </c>
      <c r="AC12" s="16">
        <v>0.1</v>
      </c>
      <c r="AD12" s="16">
        <v>0.14000000000000001</v>
      </c>
      <c r="AE12" s="20">
        <v>0.26</v>
      </c>
      <c r="AF12" s="18">
        <v>0.17</v>
      </c>
      <c r="AG12" s="17">
        <v>0.11</v>
      </c>
      <c r="AH12" s="16">
        <v>0.15</v>
      </c>
      <c r="AI12" s="16">
        <v>0.16</v>
      </c>
      <c r="AJ12" s="20">
        <v>7.0000000000000007E-2</v>
      </c>
      <c r="AK12" s="16">
        <v>0.15</v>
      </c>
      <c r="AL12" s="18">
        <v>0.15</v>
      </c>
      <c r="AM12" s="17">
        <v>0.13</v>
      </c>
      <c r="AN12" s="18">
        <v>0</v>
      </c>
    </row>
    <row r="13" spans="1:40" ht="15" customHeight="1" x14ac:dyDescent="0.3">
      <c r="A13" s="2" t="s">
        <v>329</v>
      </c>
      <c r="B13" s="9"/>
      <c r="D13" s="10" t="s">
        <v>378</v>
      </c>
      <c r="E13" s="9"/>
      <c r="F13" s="10" t="s">
        <v>624</v>
      </c>
      <c r="G13" s="12" t="s">
        <v>448</v>
      </c>
      <c r="L13" s="12" t="s">
        <v>624</v>
      </c>
      <c r="N13" s="9"/>
      <c r="O13" s="22"/>
      <c r="Z13" s="9"/>
      <c r="AA13" s="22"/>
      <c r="AB13" s="12" t="s">
        <v>377</v>
      </c>
      <c r="AE13" s="12" t="s">
        <v>377</v>
      </c>
      <c r="AF13" s="9"/>
      <c r="AG13" s="22"/>
      <c r="AH13" s="12" t="s">
        <v>380</v>
      </c>
      <c r="AI13" s="12" t="s">
        <v>380</v>
      </c>
      <c r="AK13" s="12" t="s">
        <v>380</v>
      </c>
      <c r="AL13" s="11" t="s">
        <v>380</v>
      </c>
      <c r="AM13" s="22"/>
      <c r="AN13" s="9"/>
    </row>
    <row r="14" spans="1:40" ht="15" customHeight="1" x14ac:dyDescent="0.3">
      <c r="A14" s="2" t="s">
        <v>329</v>
      </c>
      <c r="B14" s="9" t="s">
        <v>922</v>
      </c>
      <c r="C14" s="13">
        <v>195</v>
      </c>
      <c r="D14" s="14">
        <v>98</v>
      </c>
      <c r="E14" s="15">
        <v>97</v>
      </c>
      <c r="F14" s="14">
        <v>32</v>
      </c>
      <c r="G14" s="13">
        <v>64</v>
      </c>
      <c r="H14" s="13">
        <v>43</v>
      </c>
      <c r="I14" s="13">
        <v>28</v>
      </c>
      <c r="J14" s="13">
        <v>16</v>
      </c>
      <c r="K14" s="13">
        <v>12</v>
      </c>
      <c r="L14" s="13">
        <v>96</v>
      </c>
      <c r="M14" s="13">
        <v>71</v>
      </c>
      <c r="N14" s="15">
        <v>28</v>
      </c>
      <c r="O14" s="14">
        <v>126</v>
      </c>
      <c r="P14" s="13">
        <v>43</v>
      </c>
      <c r="Q14" s="13">
        <v>18</v>
      </c>
      <c r="R14" s="13">
        <v>5</v>
      </c>
      <c r="S14" s="13">
        <v>17</v>
      </c>
      <c r="T14" s="13">
        <v>27</v>
      </c>
      <c r="U14" s="13">
        <v>19</v>
      </c>
      <c r="V14" s="13">
        <v>0</v>
      </c>
      <c r="W14" s="13">
        <v>2</v>
      </c>
      <c r="X14" s="13">
        <v>11</v>
      </c>
      <c r="Y14" s="13">
        <v>8</v>
      </c>
      <c r="Z14" s="15">
        <v>46</v>
      </c>
      <c r="AA14" s="14">
        <v>146</v>
      </c>
      <c r="AB14" s="13">
        <v>49</v>
      </c>
      <c r="AC14" s="13">
        <v>7</v>
      </c>
      <c r="AD14" s="13">
        <v>27</v>
      </c>
      <c r="AE14" s="13">
        <v>13</v>
      </c>
      <c r="AF14" s="15">
        <v>2</v>
      </c>
      <c r="AG14" s="14">
        <v>116</v>
      </c>
      <c r="AH14" s="13">
        <v>79</v>
      </c>
      <c r="AI14" s="13">
        <v>52</v>
      </c>
      <c r="AJ14" s="13">
        <v>64</v>
      </c>
      <c r="AK14" s="13">
        <v>41</v>
      </c>
      <c r="AL14" s="15">
        <v>38</v>
      </c>
      <c r="AM14" s="14">
        <v>195</v>
      </c>
      <c r="AN14" s="15">
        <v>0</v>
      </c>
    </row>
    <row r="15" spans="1:40" ht="15" customHeight="1" x14ac:dyDescent="0.3">
      <c r="A15" s="2" t="s">
        <v>329</v>
      </c>
      <c r="B15" s="9"/>
      <c r="C15" s="16">
        <v>0.25</v>
      </c>
      <c r="D15" s="17">
        <v>0.26</v>
      </c>
      <c r="E15" s="18">
        <v>0.24</v>
      </c>
      <c r="F15" s="17">
        <v>0.28000000000000003</v>
      </c>
      <c r="G15" s="20">
        <v>0.31</v>
      </c>
      <c r="H15" s="16">
        <v>0.27</v>
      </c>
      <c r="I15" s="16">
        <v>0.19</v>
      </c>
      <c r="J15" s="16">
        <v>0.21</v>
      </c>
      <c r="K15" s="16">
        <v>0.17</v>
      </c>
      <c r="L15" s="20">
        <v>0.3</v>
      </c>
      <c r="M15" s="16">
        <v>0.23</v>
      </c>
      <c r="N15" s="18">
        <v>0.19</v>
      </c>
      <c r="O15" s="17">
        <v>0.26</v>
      </c>
      <c r="P15" s="16">
        <v>0.26</v>
      </c>
      <c r="Q15" s="16">
        <v>0.31</v>
      </c>
      <c r="R15" s="16">
        <v>0.24</v>
      </c>
      <c r="S15" s="16">
        <v>0.27</v>
      </c>
      <c r="T15" s="16">
        <v>0.2</v>
      </c>
      <c r="U15" s="16">
        <v>0.31</v>
      </c>
      <c r="V15" s="16">
        <v>0</v>
      </c>
      <c r="W15" s="16">
        <v>0.18</v>
      </c>
      <c r="X15" s="16">
        <v>0.2</v>
      </c>
      <c r="Y15" s="16">
        <v>0.15</v>
      </c>
      <c r="Z15" s="18">
        <v>0.28000000000000003</v>
      </c>
      <c r="AA15" s="17">
        <v>0.25</v>
      </c>
      <c r="AB15" s="16">
        <v>0.26</v>
      </c>
      <c r="AC15" s="16">
        <v>0.27</v>
      </c>
      <c r="AD15" s="16">
        <v>0.27</v>
      </c>
      <c r="AE15" s="16">
        <v>0.25</v>
      </c>
      <c r="AF15" s="18">
        <v>0.17</v>
      </c>
      <c r="AG15" s="17">
        <v>0.26</v>
      </c>
      <c r="AH15" s="16">
        <v>0.24</v>
      </c>
      <c r="AI15" s="16">
        <v>0.27</v>
      </c>
      <c r="AJ15" s="16">
        <v>0.26</v>
      </c>
      <c r="AK15" s="16">
        <v>0.26</v>
      </c>
      <c r="AL15" s="18">
        <v>0.22</v>
      </c>
      <c r="AM15" s="17">
        <v>0.25</v>
      </c>
      <c r="AN15" s="18">
        <v>0</v>
      </c>
    </row>
    <row r="16" spans="1:40" ht="15" customHeight="1" x14ac:dyDescent="0.3">
      <c r="A16" s="2" t="s">
        <v>329</v>
      </c>
      <c r="B16" s="9"/>
      <c r="D16" s="22"/>
      <c r="E16" s="9"/>
      <c r="F16" s="22"/>
      <c r="G16" s="12" t="s">
        <v>565</v>
      </c>
      <c r="L16" s="12" t="s">
        <v>565</v>
      </c>
      <c r="N16" s="9"/>
      <c r="O16" s="22"/>
      <c r="U16" s="12" t="s">
        <v>388</v>
      </c>
      <c r="Z16" s="9"/>
      <c r="AA16" s="22"/>
      <c r="AF16" s="9"/>
      <c r="AG16" s="22"/>
      <c r="AL16" s="9"/>
      <c r="AM16" s="22"/>
      <c r="AN16" s="9"/>
    </row>
    <row r="17" spans="1:40" ht="15" customHeight="1" x14ac:dyDescent="0.3">
      <c r="A17" s="2" t="s">
        <v>329</v>
      </c>
      <c r="B17" s="9" t="s">
        <v>930</v>
      </c>
      <c r="C17" s="13">
        <v>241</v>
      </c>
      <c r="D17" s="14">
        <v>116</v>
      </c>
      <c r="E17" s="15">
        <v>125</v>
      </c>
      <c r="F17" s="14">
        <v>27</v>
      </c>
      <c r="G17" s="13">
        <v>58</v>
      </c>
      <c r="H17" s="13">
        <v>56</v>
      </c>
      <c r="I17" s="13">
        <v>49</v>
      </c>
      <c r="J17" s="13">
        <v>26</v>
      </c>
      <c r="K17" s="13">
        <v>26</v>
      </c>
      <c r="L17" s="13">
        <v>85</v>
      </c>
      <c r="M17" s="13">
        <v>105</v>
      </c>
      <c r="N17" s="15">
        <v>52</v>
      </c>
      <c r="O17" s="14">
        <v>149</v>
      </c>
      <c r="P17" s="13">
        <v>51</v>
      </c>
      <c r="Q17" s="13">
        <v>19</v>
      </c>
      <c r="R17" s="13">
        <v>6</v>
      </c>
      <c r="S17" s="13">
        <v>12</v>
      </c>
      <c r="T17" s="13">
        <v>40</v>
      </c>
      <c r="U17" s="13">
        <v>17</v>
      </c>
      <c r="V17" s="13">
        <v>0</v>
      </c>
      <c r="W17" s="13">
        <v>3</v>
      </c>
      <c r="X17" s="13">
        <v>23</v>
      </c>
      <c r="Y17" s="13">
        <v>18</v>
      </c>
      <c r="Z17" s="15">
        <v>52</v>
      </c>
      <c r="AA17" s="14">
        <v>176</v>
      </c>
      <c r="AB17" s="13">
        <v>65</v>
      </c>
      <c r="AC17" s="13">
        <v>11</v>
      </c>
      <c r="AD17" s="13">
        <v>36</v>
      </c>
      <c r="AE17" s="13">
        <v>18</v>
      </c>
      <c r="AF17" s="15">
        <v>0</v>
      </c>
      <c r="AG17" s="14">
        <v>142</v>
      </c>
      <c r="AH17" s="13">
        <v>99</v>
      </c>
      <c r="AI17" s="13">
        <v>56</v>
      </c>
      <c r="AJ17" s="13">
        <v>86</v>
      </c>
      <c r="AK17" s="13">
        <v>46</v>
      </c>
      <c r="AL17" s="15">
        <v>54</v>
      </c>
      <c r="AM17" s="14">
        <v>241</v>
      </c>
      <c r="AN17" s="15">
        <v>0</v>
      </c>
    </row>
    <row r="18" spans="1:40" ht="15" customHeight="1" x14ac:dyDescent="0.3">
      <c r="A18" s="2" t="s">
        <v>329</v>
      </c>
      <c r="B18" s="9"/>
      <c r="C18" s="16">
        <v>0.31</v>
      </c>
      <c r="D18" s="17">
        <v>0.31</v>
      </c>
      <c r="E18" s="18">
        <v>0.31</v>
      </c>
      <c r="F18" s="17">
        <v>0.24</v>
      </c>
      <c r="G18" s="16">
        <v>0.28000000000000003</v>
      </c>
      <c r="H18" s="16">
        <v>0.35</v>
      </c>
      <c r="I18" s="16">
        <v>0.33</v>
      </c>
      <c r="J18" s="16">
        <v>0.34</v>
      </c>
      <c r="K18" s="16">
        <v>0.37</v>
      </c>
      <c r="L18" s="20">
        <v>0.26</v>
      </c>
      <c r="M18" s="16">
        <v>0.34</v>
      </c>
      <c r="N18" s="18">
        <v>0.35</v>
      </c>
      <c r="O18" s="17">
        <v>0.31</v>
      </c>
      <c r="P18" s="16">
        <v>0.31</v>
      </c>
      <c r="Q18" s="16">
        <v>0.32</v>
      </c>
      <c r="R18" s="16">
        <v>0.26</v>
      </c>
      <c r="S18" s="20">
        <v>0.19</v>
      </c>
      <c r="T18" s="16">
        <v>0.3</v>
      </c>
      <c r="U18" s="16">
        <v>0.27</v>
      </c>
      <c r="V18" s="16">
        <v>0</v>
      </c>
      <c r="W18" s="16">
        <v>0.35</v>
      </c>
      <c r="X18" s="20">
        <v>0.44</v>
      </c>
      <c r="Y18" s="16">
        <v>0.36</v>
      </c>
      <c r="Z18" s="18">
        <v>0.32</v>
      </c>
      <c r="AA18" s="17">
        <v>0.3</v>
      </c>
      <c r="AB18" s="16">
        <v>0.34</v>
      </c>
      <c r="AC18" s="16">
        <v>0.42</v>
      </c>
      <c r="AD18" s="16">
        <v>0.35</v>
      </c>
      <c r="AE18" s="16">
        <v>0.34</v>
      </c>
      <c r="AF18" s="18">
        <v>0</v>
      </c>
      <c r="AG18" s="17">
        <v>0.32</v>
      </c>
      <c r="AH18" s="16">
        <v>0.3</v>
      </c>
      <c r="AI18" s="16">
        <v>0.28999999999999998</v>
      </c>
      <c r="AJ18" s="16">
        <v>0.34</v>
      </c>
      <c r="AK18" s="16">
        <v>0.28999999999999998</v>
      </c>
      <c r="AL18" s="18">
        <v>0.31</v>
      </c>
      <c r="AM18" s="17">
        <v>0.31</v>
      </c>
      <c r="AN18" s="18">
        <v>0</v>
      </c>
    </row>
    <row r="19" spans="1:40" ht="15" customHeight="1" x14ac:dyDescent="0.3">
      <c r="A19" s="2" t="s">
        <v>329</v>
      </c>
      <c r="B19" s="9"/>
      <c r="D19" s="22"/>
      <c r="E19" s="9"/>
      <c r="F19" s="22"/>
      <c r="H19" s="12" t="s">
        <v>377</v>
      </c>
      <c r="M19" s="12" t="s">
        <v>432</v>
      </c>
      <c r="N19" s="11" t="s">
        <v>432</v>
      </c>
      <c r="O19" s="22"/>
      <c r="X19" s="12" t="s">
        <v>381</v>
      </c>
      <c r="Y19" s="12" t="s">
        <v>381</v>
      </c>
      <c r="Z19" s="9"/>
      <c r="AA19" s="22"/>
      <c r="AF19" s="9"/>
      <c r="AG19" s="22"/>
      <c r="AL19" s="9"/>
      <c r="AM19" s="22"/>
      <c r="AN19" s="9"/>
    </row>
    <row r="20" spans="1:40" ht="15" customHeight="1" x14ac:dyDescent="0.3">
      <c r="A20" s="2" t="s">
        <v>329</v>
      </c>
      <c r="B20" s="9" t="s">
        <v>940</v>
      </c>
      <c r="C20" s="13">
        <v>137</v>
      </c>
      <c r="D20" s="14">
        <v>63</v>
      </c>
      <c r="E20" s="15">
        <v>74</v>
      </c>
      <c r="F20" s="14">
        <v>21</v>
      </c>
      <c r="G20" s="13">
        <v>31</v>
      </c>
      <c r="H20" s="13">
        <v>26</v>
      </c>
      <c r="I20" s="13">
        <v>29</v>
      </c>
      <c r="J20" s="13">
        <v>14</v>
      </c>
      <c r="K20" s="13">
        <v>15</v>
      </c>
      <c r="L20" s="13">
        <v>53</v>
      </c>
      <c r="M20" s="13">
        <v>56</v>
      </c>
      <c r="N20" s="15">
        <v>29</v>
      </c>
      <c r="O20" s="14">
        <v>79</v>
      </c>
      <c r="P20" s="13">
        <v>28</v>
      </c>
      <c r="Q20" s="13">
        <v>8</v>
      </c>
      <c r="R20" s="13">
        <v>4</v>
      </c>
      <c r="S20" s="13">
        <v>14</v>
      </c>
      <c r="T20" s="13">
        <v>30</v>
      </c>
      <c r="U20" s="13">
        <v>12</v>
      </c>
      <c r="V20" s="13">
        <v>0</v>
      </c>
      <c r="W20" s="13">
        <v>4</v>
      </c>
      <c r="X20" s="13">
        <v>7</v>
      </c>
      <c r="Y20" s="13">
        <v>10</v>
      </c>
      <c r="Z20" s="15">
        <v>21</v>
      </c>
      <c r="AA20" s="14">
        <v>112</v>
      </c>
      <c r="AB20" s="13">
        <v>25</v>
      </c>
      <c r="AC20" s="13">
        <v>4</v>
      </c>
      <c r="AD20" s="13">
        <v>12</v>
      </c>
      <c r="AE20" s="13">
        <v>3</v>
      </c>
      <c r="AF20" s="15">
        <v>6</v>
      </c>
      <c r="AG20" s="14">
        <v>78</v>
      </c>
      <c r="AH20" s="13">
        <v>59</v>
      </c>
      <c r="AI20" s="13">
        <v>34</v>
      </c>
      <c r="AJ20" s="13">
        <v>44</v>
      </c>
      <c r="AK20" s="13">
        <v>24</v>
      </c>
      <c r="AL20" s="15">
        <v>35</v>
      </c>
      <c r="AM20" s="14">
        <v>137</v>
      </c>
      <c r="AN20" s="15">
        <v>0</v>
      </c>
    </row>
    <row r="21" spans="1:40" ht="15" customHeight="1" x14ac:dyDescent="0.3">
      <c r="A21" s="2" t="s">
        <v>329</v>
      </c>
      <c r="B21" s="9"/>
      <c r="C21" s="16">
        <v>0.18</v>
      </c>
      <c r="D21" s="17">
        <v>0.17</v>
      </c>
      <c r="E21" s="18">
        <v>0.18</v>
      </c>
      <c r="F21" s="17">
        <v>0.19</v>
      </c>
      <c r="G21" s="16">
        <v>0.15</v>
      </c>
      <c r="H21" s="16">
        <v>0.16</v>
      </c>
      <c r="I21" s="16">
        <v>0.2</v>
      </c>
      <c r="J21" s="16">
        <v>0.18</v>
      </c>
      <c r="K21" s="16">
        <v>0.21</v>
      </c>
      <c r="L21" s="16">
        <v>0.16</v>
      </c>
      <c r="M21" s="16">
        <v>0.18</v>
      </c>
      <c r="N21" s="18">
        <v>0.2</v>
      </c>
      <c r="O21" s="17">
        <v>0.17</v>
      </c>
      <c r="P21" s="16">
        <v>0.17</v>
      </c>
      <c r="Q21" s="16">
        <v>0.13</v>
      </c>
      <c r="R21" s="16">
        <v>0.16</v>
      </c>
      <c r="S21" s="16">
        <v>0.23</v>
      </c>
      <c r="T21" s="16">
        <v>0.23</v>
      </c>
      <c r="U21" s="16">
        <v>0.2</v>
      </c>
      <c r="V21" s="16">
        <v>0</v>
      </c>
      <c r="W21" s="16">
        <v>0.38</v>
      </c>
      <c r="X21" s="16">
        <v>0.13</v>
      </c>
      <c r="Y21" s="16">
        <v>0.21</v>
      </c>
      <c r="Z21" s="18">
        <v>0.13</v>
      </c>
      <c r="AA21" s="17">
        <v>0.19</v>
      </c>
      <c r="AB21" s="16">
        <v>0.13</v>
      </c>
      <c r="AC21" s="16">
        <v>0.17</v>
      </c>
      <c r="AD21" s="16">
        <v>0.12</v>
      </c>
      <c r="AE21" s="20">
        <v>0.05</v>
      </c>
      <c r="AF21" s="18">
        <v>0.52</v>
      </c>
      <c r="AG21" s="17">
        <v>0.18</v>
      </c>
      <c r="AH21" s="16">
        <v>0.18</v>
      </c>
      <c r="AI21" s="16">
        <v>0.18</v>
      </c>
      <c r="AJ21" s="16">
        <v>0.18</v>
      </c>
      <c r="AK21" s="16">
        <v>0.15</v>
      </c>
      <c r="AL21" s="18">
        <v>0.2</v>
      </c>
      <c r="AM21" s="17">
        <v>0.18</v>
      </c>
      <c r="AN21" s="18">
        <v>0</v>
      </c>
    </row>
    <row r="22" spans="1:40" ht="15" customHeight="1" x14ac:dyDescent="0.3">
      <c r="A22" s="2" t="s">
        <v>329</v>
      </c>
      <c r="B22" s="9"/>
      <c r="D22" s="22"/>
      <c r="E22" s="9"/>
      <c r="F22" s="22"/>
      <c r="N22" s="9"/>
      <c r="O22" s="22"/>
      <c r="T22" s="12" t="s">
        <v>389</v>
      </c>
      <c r="Z22" s="9"/>
      <c r="AA22" s="10" t="s">
        <v>381</v>
      </c>
      <c r="AF22" s="9"/>
      <c r="AG22" s="22"/>
      <c r="AL22" s="9"/>
      <c r="AM22" s="22"/>
      <c r="AN22" s="9"/>
    </row>
    <row r="23" spans="1:40" ht="15" customHeight="1" x14ac:dyDescent="0.3">
      <c r="A23" s="2" t="s">
        <v>329</v>
      </c>
      <c r="B23" s="9" t="s">
        <v>950</v>
      </c>
      <c r="C23" s="13">
        <v>82</v>
      </c>
      <c r="D23" s="14">
        <v>32</v>
      </c>
      <c r="E23" s="15">
        <v>50</v>
      </c>
      <c r="F23" s="14">
        <v>13</v>
      </c>
      <c r="G23" s="13">
        <v>18</v>
      </c>
      <c r="H23" s="13">
        <v>17</v>
      </c>
      <c r="I23" s="13">
        <v>14</v>
      </c>
      <c r="J23" s="13">
        <v>11</v>
      </c>
      <c r="K23" s="13">
        <v>9</v>
      </c>
      <c r="L23" s="13">
        <v>31</v>
      </c>
      <c r="M23" s="13">
        <v>32</v>
      </c>
      <c r="N23" s="15">
        <v>20</v>
      </c>
      <c r="O23" s="14">
        <v>45</v>
      </c>
      <c r="P23" s="13">
        <v>20</v>
      </c>
      <c r="Q23" s="13">
        <v>6</v>
      </c>
      <c r="R23" s="13">
        <v>3</v>
      </c>
      <c r="S23" s="13">
        <v>6</v>
      </c>
      <c r="T23" s="13">
        <v>17</v>
      </c>
      <c r="U23" s="13">
        <v>3</v>
      </c>
      <c r="V23" s="13">
        <v>0</v>
      </c>
      <c r="W23" s="13">
        <v>0</v>
      </c>
      <c r="X23" s="13">
        <v>5</v>
      </c>
      <c r="Y23" s="13">
        <v>7</v>
      </c>
      <c r="Z23" s="15">
        <v>14</v>
      </c>
      <c r="AA23" s="14">
        <v>67</v>
      </c>
      <c r="AB23" s="13">
        <v>15</v>
      </c>
      <c r="AC23" s="13">
        <v>1</v>
      </c>
      <c r="AD23" s="13">
        <v>8</v>
      </c>
      <c r="AE23" s="13">
        <v>4</v>
      </c>
      <c r="AF23" s="15">
        <v>2</v>
      </c>
      <c r="AG23" s="14">
        <v>48</v>
      </c>
      <c r="AH23" s="13">
        <v>34</v>
      </c>
      <c r="AI23" s="13">
        <v>19</v>
      </c>
      <c r="AJ23" s="13">
        <v>29</v>
      </c>
      <c r="AK23" s="13">
        <v>18</v>
      </c>
      <c r="AL23" s="15">
        <v>17</v>
      </c>
      <c r="AM23" s="14">
        <v>82</v>
      </c>
      <c r="AN23" s="15">
        <v>0</v>
      </c>
    </row>
    <row r="24" spans="1:40" ht="15" customHeight="1" x14ac:dyDescent="0.3">
      <c r="A24" s="2" t="s">
        <v>329</v>
      </c>
      <c r="B24" s="9"/>
      <c r="C24" s="16">
        <v>0.11</v>
      </c>
      <c r="D24" s="17">
        <v>0.09</v>
      </c>
      <c r="E24" s="18">
        <v>0.12</v>
      </c>
      <c r="F24" s="17">
        <v>0.11</v>
      </c>
      <c r="G24" s="16">
        <v>0.09</v>
      </c>
      <c r="H24" s="16">
        <v>0.11</v>
      </c>
      <c r="I24" s="16">
        <v>0.1</v>
      </c>
      <c r="J24" s="16">
        <v>0.14000000000000001</v>
      </c>
      <c r="K24" s="16">
        <v>0.13</v>
      </c>
      <c r="L24" s="16">
        <v>0.09</v>
      </c>
      <c r="M24" s="16">
        <v>0.1</v>
      </c>
      <c r="N24" s="18">
        <v>0.14000000000000001</v>
      </c>
      <c r="O24" s="17">
        <v>0.09</v>
      </c>
      <c r="P24" s="16">
        <v>0.12</v>
      </c>
      <c r="Q24" s="16">
        <v>0.1</v>
      </c>
      <c r="R24" s="16">
        <v>0.15</v>
      </c>
      <c r="S24" s="16">
        <v>0.1</v>
      </c>
      <c r="T24" s="16">
        <v>0.13</v>
      </c>
      <c r="U24" s="16">
        <v>0.05</v>
      </c>
      <c r="V24" s="16">
        <v>0</v>
      </c>
      <c r="W24" s="16">
        <v>0</v>
      </c>
      <c r="X24" s="16">
        <v>0.09</v>
      </c>
      <c r="Y24" s="16">
        <v>0.14000000000000001</v>
      </c>
      <c r="Z24" s="18">
        <v>0.09</v>
      </c>
      <c r="AA24" s="17">
        <v>0.12</v>
      </c>
      <c r="AB24" s="16">
        <v>0.08</v>
      </c>
      <c r="AC24" s="16">
        <v>0.04</v>
      </c>
      <c r="AD24" s="16">
        <v>0.08</v>
      </c>
      <c r="AE24" s="16">
        <v>0.08</v>
      </c>
      <c r="AF24" s="18">
        <v>0.15</v>
      </c>
      <c r="AG24" s="17">
        <v>0.11</v>
      </c>
      <c r="AH24" s="16">
        <v>0.1</v>
      </c>
      <c r="AI24" s="16">
        <v>0.1</v>
      </c>
      <c r="AJ24" s="16">
        <v>0.12</v>
      </c>
      <c r="AK24" s="16">
        <v>0.11</v>
      </c>
      <c r="AL24" s="18">
        <v>0.1</v>
      </c>
      <c r="AM24" s="17">
        <v>0.11</v>
      </c>
      <c r="AN24" s="18">
        <v>0</v>
      </c>
    </row>
    <row r="25" spans="1:40" ht="15" customHeight="1" x14ac:dyDescent="0.3">
      <c r="A25" s="2" t="s">
        <v>329</v>
      </c>
      <c r="B25" s="9" t="s">
        <v>774</v>
      </c>
      <c r="C25" s="13">
        <v>22</v>
      </c>
      <c r="D25" s="14">
        <v>6</v>
      </c>
      <c r="E25" s="15">
        <v>15</v>
      </c>
      <c r="F25" s="14">
        <v>2</v>
      </c>
      <c r="G25" s="13">
        <v>3</v>
      </c>
      <c r="H25" s="13">
        <v>1</v>
      </c>
      <c r="I25" s="13">
        <v>10</v>
      </c>
      <c r="J25" s="13">
        <v>1</v>
      </c>
      <c r="K25" s="13">
        <v>5</v>
      </c>
      <c r="L25" s="13">
        <v>5</v>
      </c>
      <c r="M25" s="13">
        <v>11</v>
      </c>
      <c r="N25" s="15">
        <v>6</v>
      </c>
      <c r="O25" s="14">
        <v>12</v>
      </c>
      <c r="P25" s="13">
        <v>5</v>
      </c>
      <c r="Q25" s="13">
        <v>1</v>
      </c>
      <c r="R25" s="13">
        <v>0</v>
      </c>
      <c r="S25" s="13">
        <v>3</v>
      </c>
      <c r="T25" s="13">
        <v>5</v>
      </c>
      <c r="U25" s="13">
        <v>2</v>
      </c>
      <c r="V25" s="13">
        <v>0</v>
      </c>
      <c r="W25" s="13">
        <v>0</v>
      </c>
      <c r="X25" s="13">
        <v>0</v>
      </c>
      <c r="Y25" s="13">
        <v>3</v>
      </c>
      <c r="Z25" s="15">
        <v>3</v>
      </c>
      <c r="AA25" s="14">
        <v>17</v>
      </c>
      <c r="AB25" s="13">
        <v>5</v>
      </c>
      <c r="AC25" s="13">
        <v>0</v>
      </c>
      <c r="AD25" s="13">
        <v>4</v>
      </c>
      <c r="AE25" s="13">
        <v>1</v>
      </c>
      <c r="AF25" s="15">
        <v>0</v>
      </c>
      <c r="AG25" s="14">
        <v>12</v>
      </c>
      <c r="AH25" s="13">
        <v>10</v>
      </c>
      <c r="AI25" s="13">
        <v>3</v>
      </c>
      <c r="AJ25" s="13">
        <v>8</v>
      </c>
      <c r="AK25" s="13">
        <v>6</v>
      </c>
      <c r="AL25" s="15">
        <v>4</v>
      </c>
      <c r="AM25" s="14">
        <v>22</v>
      </c>
      <c r="AN25" s="15">
        <v>0</v>
      </c>
    </row>
    <row r="26" spans="1:40" ht="15" customHeight="1" x14ac:dyDescent="0.3">
      <c r="A26" s="2" t="s">
        <v>329</v>
      </c>
      <c r="B26" s="9"/>
      <c r="C26" s="16">
        <v>0.03</v>
      </c>
      <c r="D26" s="17">
        <v>0.02</v>
      </c>
      <c r="E26" s="18">
        <v>0.04</v>
      </c>
      <c r="F26" s="17">
        <v>0.02</v>
      </c>
      <c r="G26" s="16">
        <v>0.01</v>
      </c>
      <c r="H26" s="16">
        <v>0.01</v>
      </c>
      <c r="I26" s="20">
        <v>7.0000000000000007E-2</v>
      </c>
      <c r="J26" s="16">
        <v>0.01</v>
      </c>
      <c r="K26" s="20">
        <v>0.08</v>
      </c>
      <c r="L26" s="16">
        <v>0.01</v>
      </c>
      <c r="M26" s="16">
        <v>0.04</v>
      </c>
      <c r="N26" s="18">
        <v>0.04</v>
      </c>
      <c r="O26" s="17">
        <v>0.03</v>
      </c>
      <c r="P26" s="16">
        <v>0.03</v>
      </c>
      <c r="Q26" s="16">
        <v>0.02</v>
      </c>
      <c r="R26" s="16">
        <v>0</v>
      </c>
      <c r="S26" s="16">
        <v>0.05</v>
      </c>
      <c r="T26" s="16">
        <v>0.04</v>
      </c>
      <c r="U26" s="16">
        <v>0.04</v>
      </c>
      <c r="V26" s="16">
        <v>0</v>
      </c>
      <c r="W26" s="16">
        <v>0</v>
      </c>
      <c r="X26" s="16">
        <v>0</v>
      </c>
      <c r="Y26" s="16">
        <v>0.05</v>
      </c>
      <c r="Z26" s="18">
        <v>0.02</v>
      </c>
      <c r="AA26" s="17">
        <v>0.03</v>
      </c>
      <c r="AB26" s="16">
        <v>0.03</v>
      </c>
      <c r="AC26" s="16">
        <v>0</v>
      </c>
      <c r="AD26" s="16">
        <v>0.04</v>
      </c>
      <c r="AE26" s="16">
        <v>0.02</v>
      </c>
      <c r="AF26" s="18">
        <v>0</v>
      </c>
      <c r="AG26" s="17">
        <v>0.03</v>
      </c>
      <c r="AH26" s="16">
        <v>0.03</v>
      </c>
      <c r="AI26" s="16">
        <v>0.02</v>
      </c>
      <c r="AJ26" s="16">
        <v>0.03</v>
      </c>
      <c r="AK26" s="16">
        <v>0.04</v>
      </c>
      <c r="AL26" s="18">
        <v>0.02</v>
      </c>
      <c r="AM26" s="17">
        <v>0.03</v>
      </c>
      <c r="AN26" s="18">
        <v>0</v>
      </c>
    </row>
    <row r="27" spans="1:40" ht="15" customHeight="1" x14ac:dyDescent="0.3">
      <c r="A27" s="2" t="s">
        <v>329</v>
      </c>
      <c r="B27" s="9"/>
      <c r="D27" s="22"/>
      <c r="E27" s="9"/>
      <c r="F27" s="22"/>
      <c r="I27" s="12" t="s">
        <v>439</v>
      </c>
      <c r="K27" s="12" t="s">
        <v>1077</v>
      </c>
      <c r="N27" s="11" t="s">
        <v>379</v>
      </c>
      <c r="O27" s="22"/>
      <c r="Z27" s="9"/>
      <c r="AA27" s="22"/>
      <c r="AF27" s="9"/>
      <c r="AG27" s="22"/>
      <c r="AL27" s="9"/>
      <c r="AM27" s="22"/>
      <c r="AN27" s="9"/>
    </row>
    <row r="28" spans="1:40" ht="15" customHeight="1" x14ac:dyDescent="0.3">
      <c r="A28" s="2" t="s">
        <v>329</v>
      </c>
      <c r="B28" s="9" t="s">
        <v>960</v>
      </c>
      <c r="C28" s="13">
        <v>294</v>
      </c>
      <c r="D28" s="14">
        <v>157</v>
      </c>
      <c r="E28" s="15">
        <v>137</v>
      </c>
      <c r="F28" s="14">
        <v>53</v>
      </c>
      <c r="G28" s="13">
        <v>98</v>
      </c>
      <c r="H28" s="13">
        <v>60</v>
      </c>
      <c r="I28" s="13">
        <v>43</v>
      </c>
      <c r="J28" s="13">
        <v>25</v>
      </c>
      <c r="K28" s="13">
        <v>15</v>
      </c>
      <c r="L28" s="13">
        <v>151</v>
      </c>
      <c r="M28" s="13">
        <v>103</v>
      </c>
      <c r="N28" s="15">
        <v>40</v>
      </c>
      <c r="O28" s="14">
        <v>192</v>
      </c>
      <c r="P28" s="13">
        <v>62</v>
      </c>
      <c r="Q28" s="13">
        <v>26</v>
      </c>
      <c r="R28" s="13">
        <v>10</v>
      </c>
      <c r="S28" s="13">
        <v>26</v>
      </c>
      <c r="T28" s="13">
        <v>40</v>
      </c>
      <c r="U28" s="13">
        <v>27</v>
      </c>
      <c r="V28" s="13">
        <v>0</v>
      </c>
      <c r="W28" s="13">
        <v>3</v>
      </c>
      <c r="X28" s="13">
        <v>17</v>
      </c>
      <c r="Y28" s="13">
        <v>12</v>
      </c>
      <c r="Z28" s="15">
        <v>72</v>
      </c>
      <c r="AA28" s="14">
        <v>213</v>
      </c>
      <c r="AB28" s="13">
        <v>82</v>
      </c>
      <c r="AC28" s="13">
        <v>9</v>
      </c>
      <c r="AD28" s="13">
        <v>42</v>
      </c>
      <c r="AE28" s="13">
        <v>27</v>
      </c>
      <c r="AF28" s="15">
        <v>4</v>
      </c>
      <c r="AG28" s="14">
        <v>165</v>
      </c>
      <c r="AH28" s="13">
        <v>129</v>
      </c>
      <c r="AI28" s="13">
        <v>83</v>
      </c>
      <c r="AJ28" s="13">
        <v>82</v>
      </c>
      <c r="AK28" s="13">
        <v>64</v>
      </c>
      <c r="AL28" s="15">
        <v>64</v>
      </c>
      <c r="AM28" s="14">
        <v>294</v>
      </c>
      <c r="AN28" s="15">
        <v>0</v>
      </c>
    </row>
    <row r="29" spans="1:40" ht="15" customHeight="1" x14ac:dyDescent="0.3">
      <c r="A29" s="2" t="s">
        <v>329</v>
      </c>
      <c r="B29" s="9"/>
      <c r="C29" s="16">
        <v>0.38</v>
      </c>
      <c r="D29" s="19">
        <v>0.42</v>
      </c>
      <c r="E29" s="21">
        <v>0.34</v>
      </c>
      <c r="F29" s="17">
        <v>0.45</v>
      </c>
      <c r="G29" s="20">
        <v>0.47</v>
      </c>
      <c r="H29" s="16">
        <v>0.37</v>
      </c>
      <c r="I29" s="20">
        <v>0.3</v>
      </c>
      <c r="J29" s="16">
        <v>0.33</v>
      </c>
      <c r="K29" s="20">
        <v>0.21</v>
      </c>
      <c r="L29" s="20">
        <v>0.47</v>
      </c>
      <c r="M29" s="16">
        <v>0.34</v>
      </c>
      <c r="N29" s="21">
        <v>0.27</v>
      </c>
      <c r="O29" s="17">
        <v>0.4</v>
      </c>
      <c r="P29" s="16">
        <v>0.37</v>
      </c>
      <c r="Q29" s="16">
        <v>0.44</v>
      </c>
      <c r="R29" s="16">
        <v>0.42</v>
      </c>
      <c r="S29" s="16">
        <v>0.43</v>
      </c>
      <c r="T29" s="16">
        <v>0.31</v>
      </c>
      <c r="U29" s="16">
        <v>0.44</v>
      </c>
      <c r="V29" s="16">
        <v>0</v>
      </c>
      <c r="W29" s="16">
        <v>0.27</v>
      </c>
      <c r="X29" s="16">
        <v>0.33</v>
      </c>
      <c r="Y29" s="20">
        <v>0.24</v>
      </c>
      <c r="Z29" s="18">
        <v>0.44</v>
      </c>
      <c r="AA29" s="17">
        <v>0.36</v>
      </c>
      <c r="AB29" s="16">
        <v>0.43</v>
      </c>
      <c r="AC29" s="16">
        <v>0.37</v>
      </c>
      <c r="AD29" s="16">
        <v>0.41</v>
      </c>
      <c r="AE29" s="20">
        <v>0.51</v>
      </c>
      <c r="AF29" s="18">
        <v>0.33</v>
      </c>
      <c r="AG29" s="17">
        <v>0.37</v>
      </c>
      <c r="AH29" s="16">
        <v>0.39</v>
      </c>
      <c r="AI29" s="16">
        <v>0.42</v>
      </c>
      <c r="AJ29" s="16">
        <v>0.33</v>
      </c>
      <c r="AK29" s="16">
        <v>0.41</v>
      </c>
      <c r="AL29" s="18">
        <v>0.37</v>
      </c>
      <c r="AM29" s="17">
        <v>0.38</v>
      </c>
      <c r="AN29" s="18">
        <v>0</v>
      </c>
    </row>
    <row r="30" spans="1:40" ht="15" customHeight="1" x14ac:dyDescent="0.3">
      <c r="A30" s="2" t="s">
        <v>329</v>
      </c>
      <c r="B30" s="9"/>
      <c r="D30" s="10" t="s">
        <v>378</v>
      </c>
      <c r="E30" s="9"/>
      <c r="F30" s="10" t="s">
        <v>485</v>
      </c>
      <c r="G30" s="12" t="s">
        <v>447</v>
      </c>
      <c r="H30" s="12" t="s">
        <v>382</v>
      </c>
      <c r="L30" s="12" t="s">
        <v>447</v>
      </c>
      <c r="M30" s="12" t="s">
        <v>382</v>
      </c>
      <c r="N30" s="9"/>
      <c r="O30" s="10" t="s">
        <v>1550</v>
      </c>
      <c r="Q30" s="12" t="s">
        <v>388</v>
      </c>
      <c r="S30" s="12" t="s">
        <v>388</v>
      </c>
      <c r="U30" s="12" t="s">
        <v>388</v>
      </c>
      <c r="Z30" s="11" t="s">
        <v>1550</v>
      </c>
      <c r="AA30" s="22"/>
      <c r="AE30" s="12" t="s">
        <v>377</v>
      </c>
      <c r="AF30" s="9"/>
      <c r="AG30" s="22"/>
      <c r="AI30" s="12" t="s">
        <v>380</v>
      </c>
      <c r="AL30" s="9"/>
      <c r="AM30" s="22"/>
      <c r="AN30" s="9"/>
    </row>
    <row r="31" spans="1:40" ht="15" customHeight="1" x14ac:dyDescent="0.3">
      <c r="A31" s="2" t="s">
        <v>329</v>
      </c>
      <c r="B31" s="9" t="s">
        <v>970</v>
      </c>
      <c r="C31" s="13">
        <v>219</v>
      </c>
      <c r="D31" s="14">
        <v>95</v>
      </c>
      <c r="E31" s="15">
        <v>124</v>
      </c>
      <c r="F31" s="14">
        <v>34</v>
      </c>
      <c r="G31" s="13">
        <v>49</v>
      </c>
      <c r="H31" s="13">
        <v>44</v>
      </c>
      <c r="I31" s="13">
        <v>44</v>
      </c>
      <c r="J31" s="13">
        <v>25</v>
      </c>
      <c r="K31" s="13">
        <v>24</v>
      </c>
      <c r="L31" s="13">
        <v>83</v>
      </c>
      <c r="M31" s="13">
        <v>87</v>
      </c>
      <c r="N31" s="15">
        <v>49</v>
      </c>
      <c r="O31" s="14">
        <v>124</v>
      </c>
      <c r="P31" s="13">
        <v>48</v>
      </c>
      <c r="Q31" s="13">
        <v>13</v>
      </c>
      <c r="R31" s="13">
        <v>7</v>
      </c>
      <c r="S31" s="13">
        <v>20</v>
      </c>
      <c r="T31" s="13">
        <v>47</v>
      </c>
      <c r="U31" s="13">
        <v>15</v>
      </c>
      <c r="V31" s="13">
        <v>0</v>
      </c>
      <c r="W31" s="13">
        <v>4</v>
      </c>
      <c r="X31" s="13">
        <v>12</v>
      </c>
      <c r="Y31" s="13">
        <v>18</v>
      </c>
      <c r="Z31" s="15">
        <v>36</v>
      </c>
      <c r="AA31" s="14">
        <v>180</v>
      </c>
      <c r="AB31" s="13">
        <v>40</v>
      </c>
      <c r="AC31" s="13">
        <v>5</v>
      </c>
      <c r="AD31" s="13">
        <v>20</v>
      </c>
      <c r="AE31" s="13">
        <v>7</v>
      </c>
      <c r="AF31" s="15">
        <v>7</v>
      </c>
      <c r="AG31" s="14">
        <v>126</v>
      </c>
      <c r="AH31" s="13">
        <v>93</v>
      </c>
      <c r="AI31" s="13">
        <v>53</v>
      </c>
      <c r="AJ31" s="13">
        <v>73</v>
      </c>
      <c r="AK31" s="13">
        <v>41</v>
      </c>
      <c r="AL31" s="15">
        <v>51</v>
      </c>
      <c r="AM31" s="14">
        <v>219</v>
      </c>
      <c r="AN31" s="15">
        <v>0</v>
      </c>
    </row>
    <row r="32" spans="1:40" ht="15" customHeight="1" x14ac:dyDescent="0.3">
      <c r="A32" s="2" t="s">
        <v>329</v>
      </c>
      <c r="B32" s="9"/>
      <c r="C32" s="16">
        <v>0.28000000000000003</v>
      </c>
      <c r="D32" s="17">
        <v>0.25</v>
      </c>
      <c r="E32" s="18">
        <v>0.31</v>
      </c>
      <c r="F32" s="17">
        <v>0.28999999999999998</v>
      </c>
      <c r="G32" s="16">
        <v>0.24</v>
      </c>
      <c r="H32" s="16">
        <v>0.27</v>
      </c>
      <c r="I32" s="16">
        <v>0.3</v>
      </c>
      <c r="J32" s="16">
        <v>0.32</v>
      </c>
      <c r="K32" s="16">
        <v>0.34</v>
      </c>
      <c r="L32" s="16">
        <v>0.26</v>
      </c>
      <c r="M32" s="16">
        <v>0.28999999999999998</v>
      </c>
      <c r="N32" s="18">
        <v>0.33</v>
      </c>
      <c r="O32" s="17">
        <v>0.26</v>
      </c>
      <c r="P32" s="16">
        <v>0.28999999999999998</v>
      </c>
      <c r="Q32" s="16">
        <v>0.23</v>
      </c>
      <c r="R32" s="16">
        <v>0.32</v>
      </c>
      <c r="S32" s="16">
        <v>0.33</v>
      </c>
      <c r="T32" s="20">
        <v>0.35</v>
      </c>
      <c r="U32" s="16">
        <v>0.25</v>
      </c>
      <c r="V32" s="16">
        <v>0</v>
      </c>
      <c r="W32" s="16">
        <v>0.38</v>
      </c>
      <c r="X32" s="16">
        <v>0.23</v>
      </c>
      <c r="Y32" s="16">
        <v>0.35</v>
      </c>
      <c r="Z32" s="21">
        <v>0.22</v>
      </c>
      <c r="AA32" s="19">
        <v>0.31</v>
      </c>
      <c r="AB32" s="20">
        <v>0.21</v>
      </c>
      <c r="AC32" s="16">
        <v>0.21</v>
      </c>
      <c r="AD32" s="20">
        <v>0.2</v>
      </c>
      <c r="AE32" s="20">
        <v>0.13</v>
      </c>
      <c r="AF32" s="18">
        <v>0.67</v>
      </c>
      <c r="AG32" s="17">
        <v>0.28000000000000003</v>
      </c>
      <c r="AH32" s="16">
        <v>0.28000000000000003</v>
      </c>
      <c r="AI32" s="16">
        <v>0.27</v>
      </c>
      <c r="AJ32" s="16">
        <v>0.28999999999999998</v>
      </c>
      <c r="AK32" s="16">
        <v>0.26</v>
      </c>
      <c r="AL32" s="18">
        <v>0.3</v>
      </c>
      <c r="AM32" s="17">
        <v>0.28000000000000003</v>
      </c>
      <c r="AN32" s="18">
        <v>0</v>
      </c>
    </row>
    <row r="33" spans="1:40" ht="15" customHeight="1" x14ac:dyDescent="0.3">
      <c r="A33" s="2" t="s">
        <v>329</v>
      </c>
      <c r="B33" s="9"/>
      <c r="C33" s="28"/>
      <c r="D33" s="29"/>
      <c r="E33" s="30"/>
      <c r="F33" s="29"/>
      <c r="G33" s="28"/>
      <c r="H33" s="28"/>
      <c r="I33" s="28"/>
      <c r="J33" s="28"/>
      <c r="K33" s="28"/>
      <c r="L33" s="28"/>
      <c r="M33" s="28"/>
      <c r="N33" s="48" t="s">
        <v>378</v>
      </c>
      <c r="O33" s="29"/>
      <c r="P33" s="28"/>
      <c r="Q33" s="28"/>
      <c r="R33" s="28"/>
      <c r="S33" s="28"/>
      <c r="T33" s="47" t="s">
        <v>653</v>
      </c>
      <c r="U33" s="28"/>
      <c r="V33" s="28"/>
      <c r="W33" s="28"/>
      <c r="X33" s="28"/>
      <c r="Y33" s="28"/>
      <c r="Z33" s="30"/>
      <c r="AA33" s="49" t="s">
        <v>436</v>
      </c>
      <c r="AB33" s="28"/>
      <c r="AC33" s="28"/>
      <c r="AD33" s="28"/>
      <c r="AE33" s="28"/>
      <c r="AF33" s="30"/>
      <c r="AG33" s="29"/>
      <c r="AH33" s="28"/>
      <c r="AI33" s="28"/>
      <c r="AJ33" s="28"/>
      <c r="AK33" s="28"/>
      <c r="AL33" s="30"/>
      <c r="AM33" s="29"/>
      <c r="AN33" s="30"/>
    </row>
    <row r="34" spans="1:40" x14ac:dyDescent="0.3">
      <c r="A34" s="2" t="s">
        <v>329</v>
      </c>
      <c r="B34" s="2" t="s">
        <v>457</v>
      </c>
    </row>
    <row r="35" spans="1:40" x14ac:dyDescent="0.3">
      <c r="A35" s="2" t="s">
        <v>329</v>
      </c>
      <c r="B35" s="2" t="s">
        <v>458</v>
      </c>
    </row>
    <row r="36" spans="1:40" ht="15" customHeight="1" x14ac:dyDescent="0.3">
      <c r="A36" s="2" t="s">
        <v>329</v>
      </c>
    </row>
    <row r="37" spans="1:40" ht="15" customHeight="1" x14ac:dyDescent="0.3">
      <c r="A37" s="2" t="s">
        <v>329</v>
      </c>
      <c r="B37" s="2" t="s">
        <v>459</v>
      </c>
    </row>
  </sheetData>
  <mergeCells count="6">
    <mergeCell ref="AM6:AN6"/>
    <mergeCell ref="D6:E6"/>
    <mergeCell ref="F6:N6"/>
    <mergeCell ref="O6:Z6"/>
    <mergeCell ref="AA6:AF6"/>
    <mergeCell ref="AG6:AL6"/>
  </mergeCells>
  <hyperlinks>
    <hyperlink ref="B1" location="'Contents'!E1" display="&lt;&lt; Contents" xr:uid="{00000000-0004-0000-A500-000000000000}"/>
  </hyperlinks>
  <pageMargins left="0.7" right="0.7" top="0.75" bottom="0.75" header="0.3" footer="0.3"/>
  <headerFooter>
    <oddHeader>&amp;L&amp;"Aptos"&amp;12&amp;K000000 Classification: CONFIDENTIAL&amp;1#_x000D_</oddHeader>
  </headerFooter>
</worksheet>
</file>

<file path=xl/worksheets/sheet1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600-000000000000}">
  <dimension ref="A1:AN33"/>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1599</v>
      </c>
    </row>
    <row r="4" spans="1:40" x14ac:dyDescent="0.3">
      <c r="A4" s="2" t="s">
        <v>329</v>
      </c>
      <c r="B4" s="2" t="s">
        <v>1600</v>
      </c>
    </row>
    <row r="5" spans="1:40" x14ac:dyDescent="0.3">
      <c r="A5" s="2" t="s">
        <v>329</v>
      </c>
      <c r="B5" s="2" t="s">
        <v>85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383</v>
      </c>
      <c r="M8" s="12" t="s">
        <v>384</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465</v>
      </c>
      <c r="AK8" s="12" t="s">
        <v>466</v>
      </c>
      <c r="AL8" s="11" t="s">
        <v>390</v>
      </c>
      <c r="AM8" s="10" t="s">
        <v>377</v>
      </c>
      <c r="AN8" s="11" t="s">
        <v>463</v>
      </c>
    </row>
    <row r="9" spans="1:40" ht="15" customHeight="1" x14ac:dyDescent="0.3">
      <c r="A9" s="2" t="s">
        <v>329</v>
      </c>
      <c r="B9" s="9" t="s">
        <v>391</v>
      </c>
      <c r="C9" s="13">
        <v>336</v>
      </c>
      <c r="D9" s="14">
        <v>179</v>
      </c>
      <c r="E9" s="15">
        <v>156</v>
      </c>
      <c r="F9" s="14">
        <v>33</v>
      </c>
      <c r="G9" s="13">
        <v>82</v>
      </c>
      <c r="H9" s="13">
        <v>79</v>
      </c>
      <c r="I9" s="13">
        <v>54</v>
      </c>
      <c r="J9" s="13">
        <v>44</v>
      </c>
      <c r="K9" s="13">
        <v>44</v>
      </c>
      <c r="L9" s="13">
        <v>115</v>
      </c>
      <c r="M9" s="13">
        <v>133</v>
      </c>
      <c r="N9" s="15">
        <v>88</v>
      </c>
      <c r="O9" s="14">
        <v>213</v>
      </c>
      <c r="P9" s="13">
        <v>69</v>
      </c>
      <c r="Q9" s="13">
        <v>35</v>
      </c>
      <c r="R9" s="13">
        <v>8</v>
      </c>
      <c r="S9" s="13">
        <v>21</v>
      </c>
      <c r="T9" s="13">
        <v>54</v>
      </c>
      <c r="U9" s="13">
        <v>30</v>
      </c>
      <c r="V9" s="13">
        <v>0</v>
      </c>
      <c r="W9" s="13">
        <v>7</v>
      </c>
      <c r="X9" s="13">
        <v>23</v>
      </c>
      <c r="Y9" s="13">
        <v>20</v>
      </c>
      <c r="Z9" s="15">
        <v>69</v>
      </c>
      <c r="AA9" s="14">
        <v>252</v>
      </c>
      <c r="AB9" s="13">
        <v>81</v>
      </c>
      <c r="AC9" s="13">
        <v>9</v>
      </c>
      <c r="AD9" s="13">
        <v>45</v>
      </c>
      <c r="AE9" s="13">
        <v>24</v>
      </c>
      <c r="AF9" s="15">
        <v>3</v>
      </c>
      <c r="AG9" s="14">
        <v>198</v>
      </c>
      <c r="AH9" s="13">
        <v>138</v>
      </c>
      <c r="AI9" s="13">
        <v>100</v>
      </c>
      <c r="AJ9" s="13">
        <v>98</v>
      </c>
      <c r="AK9" s="13">
        <v>62</v>
      </c>
      <c r="AL9" s="15">
        <v>76</v>
      </c>
      <c r="AM9" s="14">
        <v>336</v>
      </c>
      <c r="AN9" s="15">
        <v>0</v>
      </c>
    </row>
    <row r="10" spans="1:40" ht="15" customHeight="1" x14ac:dyDescent="0.3">
      <c r="A10" s="2" t="s">
        <v>329</v>
      </c>
      <c r="B10" s="9" t="s">
        <v>338</v>
      </c>
      <c r="C10" s="13">
        <v>321</v>
      </c>
      <c r="D10" s="14">
        <v>173</v>
      </c>
      <c r="E10" s="15">
        <v>148</v>
      </c>
      <c r="F10" s="14">
        <v>31</v>
      </c>
      <c r="G10" s="13">
        <v>77</v>
      </c>
      <c r="H10" s="13">
        <v>76</v>
      </c>
      <c r="I10" s="13">
        <v>52</v>
      </c>
      <c r="J10" s="13">
        <v>41</v>
      </c>
      <c r="K10" s="13">
        <v>43</v>
      </c>
      <c r="L10" s="13">
        <v>108</v>
      </c>
      <c r="M10" s="13">
        <v>128</v>
      </c>
      <c r="N10" s="15">
        <v>84</v>
      </c>
      <c r="O10" s="14">
        <v>206</v>
      </c>
      <c r="P10" s="13">
        <v>64</v>
      </c>
      <c r="Q10" s="13">
        <v>30</v>
      </c>
      <c r="R10" s="13">
        <v>7</v>
      </c>
      <c r="S10" s="13">
        <v>22</v>
      </c>
      <c r="T10" s="13">
        <v>51</v>
      </c>
      <c r="U10" s="13">
        <v>28</v>
      </c>
      <c r="V10" s="13">
        <v>0</v>
      </c>
      <c r="W10" s="13">
        <v>6</v>
      </c>
      <c r="X10" s="13">
        <v>22</v>
      </c>
      <c r="Y10" s="13">
        <v>19</v>
      </c>
      <c r="Z10" s="15">
        <v>72</v>
      </c>
      <c r="AA10" s="14">
        <v>243</v>
      </c>
      <c r="AB10" s="13">
        <v>78</v>
      </c>
      <c r="AC10" s="13">
        <v>9</v>
      </c>
      <c r="AD10" s="13">
        <v>42</v>
      </c>
      <c r="AE10" s="13">
        <v>21</v>
      </c>
      <c r="AF10" s="15">
        <v>6</v>
      </c>
      <c r="AG10" s="14">
        <v>188</v>
      </c>
      <c r="AH10" s="13">
        <v>132</v>
      </c>
      <c r="AI10" s="13">
        <v>89</v>
      </c>
      <c r="AJ10" s="13">
        <v>99</v>
      </c>
      <c r="AK10" s="13">
        <v>63</v>
      </c>
      <c r="AL10" s="15">
        <v>69</v>
      </c>
      <c r="AM10" s="14">
        <v>321</v>
      </c>
      <c r="AN10" s="15">
        <v>0</v>
      </c>
    </row>
    <row r="11" spans="1:40" ht="15" customHeight="1" x14ac:dyDescent="0.3">
      <c r="A11" s="2" t="s">
        <v>329</v>
      </c>
      <c r="B11" s="9" t="s">
        <v>909</v>
      </c>
      <c r="C11" s="13">
        <v>45</v>
      </c>
      <c r="D11" s="14">
        <v>23</v>
      </c>
      <c r="E11" s="15">
        <v>22</v>
      </c>
      <c r="F11" s="14">
        <v>7</v>
      </c>
      <c r="G11" s="13">
        <v>13</v>
      </c>
      <c r="H11" s="13">
        <v>10</v>
      </c>
      <c r="I11" s="13">
        <v>6</v>
      </c>
      <c r="J11" s="13">
        <v>6</v>
      </c>
      <c r="K11" s="13">
        <v>3</v>
      </c>
      <c r="L11" s="13">
        <v>20</v>
      </c>
      <c r="M11" s="13">
        <v>16</v>
      </c>
      <c r="N11" s="15">
        <v>9</v>
      </c>
      <c r="O11" s="14">
        <v>33</v>
      </c>
      <c r="P11" s="13">
        <v>7</v>
      </c>
      <c r="Q11" s="13">
        <v>5</v>
      </c>
      <c r="R11" s="13">
        <v>2</v>
      </c>
      <c r="S11" s="13">
        <v>3</v>
      </c>
      <c r="T11" s="13">
        <v>5</v>
      </c>
      <c r="U11" s="13">
        <v>3</v>
      </c>
      <c r="V11" s="13">
        <v>0</v>
      </c>
      <c r="W11" s="13">
        <v>1</v>
      </c>
      <c r="X11" s="13">
        <v>2</v>
      </c>
      <c r="Y11" s="13">
        <v>1</v>
      </c>
      <c r="Z11" s="15">
        <v>17</v>
      </c>
      <c r="AA11" s="14">
        <v>31</v>
      </c>
      <c r="AB11" s="13">
        <v>14</v>
      </c>
      <c r="AC11" s="13">
        <v>1</v>
      </c>
      <c r="AD11" s="13">
        <v>8</v>
      </c>
      <c r="AE11" s="13">
        <v>5</v>
      </c>
      <c r="AF11" s="15">
        <v>0</v>
      </c>
      <c r="AG11" s="14">
        <v>24</v>
      </c>
      <c r="AH11" s="13">
        <v>21</v>
      </c>
      <c r="AI11" s="13">
        <v>8</v>
      </c>
      <c r="AJ11" s="13">
        <v>16</v>
      </c>
      <c r="AK11" s="13">
        <v>11</v>
      </c>
      <c r="AL11" s="15">
        <v>10</v>
      </c>
      <c r="AM11" s="14">
        <v>45</v>
      </c>
      <c r="AN11" s="15">
        <v>0</v>
      </c>
    </row>
    <row r="12" spans="1:40" ht="15" customHeight="1" x14ac:dyDescent="0.3">
      <c r="A12" s="2" t="s">
        <v>329</v>
      </c>
      <c r="B12" s="9"/>
      <c r="C12" s="16">
        <v>0.14000000000000001</v>
      </c>
      <c r="D12" s="17">
        <v>0.13</v>
      </c>
      <c r="E12" s="18">
        <v>0.15</v>
      </c>
      <c r="F12" s="17">
        <v>0.23</v>
      </c>
      <c r="G12" s="16">
        <v>0.16</v>
      </c>
      <c r="H12" s="16">
        <v>0.13</v>
      </c>
      <c r="I12" s="16">
        <v>0.12</v>
      </c>
      <c r="J12" s="16">
        <v>0.15</v>
      </c>
      <c r="K12" s="16">
        <v>7.0000000000000007E-2</v>
      </c>
      <c r="L12" s="16">
        <v>0.18</v>
      </c>
      <c r="M12" s="16">
        <v>0.13</v>
      </c>
      <c r="N12" s="18">
        <v>0.11</v>
      </c>
      <c r="O12" s="17">
        <v>0.16</v>
      </c>
      <c r="P12" s="16">
        <v>0.11</v>
      </c>
      <c r="Q12" s="16">
        <v>0.16</v>
      </c>
      <c r="R12" s="16">
        <v>0.23</v>
      </c>
      <c r="S12" s="16">
        <v>0.13</v>
      </c>
      <c r="T12" s="16">
        <v>0.11</v>
      </c>
      <c r="U12" s="16">
        <v>0.1</v>
      </c>
      <c r="V12" s="16">
        <v>0</v>
      </c>
      <c r="W12" s="16">
        <v>0.13</v>
      </c>
      <c r="X12" s="16">
        <v>0.08</v>
      </c>
      <c r="Y12" s="16">
        <v>0.05</v>
      </c>
      <c r="Z12" s="21">
        <v>0.24</v>
      </c>
      <c r="AA12" s="17">
        <v>0.13</v>
      </c>
      <c r="AB12" s="16">
        <v>0.18</v>
      </c>
      <c r="AC12" s="16">
        <v>0.12</v>
      </c>
      <c r="AD12" s="16">
        <v>0.2</v>
      </c>
      <c r="AE12" s="16">
        <v>0.24</v>
      </c>
      <c r="AF12" s="18">
        <v>0</v>
      </c>
      <c r="AG12" s="17">
        <v>0.13</v>
      </c>
      <c r="AH12" s="16">
        <v>0.16</v>
      </c>
      <c r="AI12" s="16">
        <v>0.09</v>
      </c>
      <c r="AJ12" s="16">
        <v>0.16</v>
      </c>
      <c r="AK12" s="16">
        <v>0.18</v>
      </c>
      <c r="AL12" s="18">
        <v>0.14000000000000001</v>
      </c>
      <c r="AM12" s="17">
        <v>0.14000000000000001</v>
      </c>
      <c r="AN12" s="18">
        <v>0</v>
      </c>
    </row>
    <row r="13" spans="1:40" ht="15" customHeight="1" x14ac:dyDescent="0.3">
      <c r="A13" s="2" t="s">
        <v>329</v>
      </c>
      <c r="B13" s="9"/>
      <c r="D13" s="22"/>
      <c r="E13" s="9"/>
      <c r="F13" s="10" t="s">
        <v>382</v>
      </c>
      <c r="N13" s="9"/>
      <c r="O13" s="22"/>
      <c r="Z13" s="11" t="s">
        <v>378</v>
      </c>
      <c r="AA13" s="22"/>
      <c r="AF13" s="9"/>
      <c r="AG13" s="22"/>
      <c r="AL13" s="9"/>
      <c r="AM13" s="22"/>
      <c r="AN13" s="9"/>
    </row>
    <row r="14" spans="1:40" ht="15" customHeight="1" x14ac:dyDescent="0.3">
      <c r="A14" s="2" t="s">
        <v>329</v>
      </c>
      <c r="B14" s="9" t="s">
        <v>922</v>
      </c>
      <c r="C14" s="13">
        <v>102</v>
      </c>
      <c r="D14" s="14">
        <v>62</v>
      </c>
      <c r="E14" s="15">
        <v>39</v>
      </c>
      <c r="F14" s="14">
        <v>9</v>
      </c>
      <c r="G14" s="13">
        <v>23</v>
      </c>
      <c r="H14" s="13">
        <v>28</v>
      </c>
      <c r="I14" s="13">
        <v>20</v>
      </c>
      <c r="J14" s="13">
        <v>10</v>
      </c>
      <c r="K14" s="13">
        <v>12</v>
      </c>
      <c r="L14" s="13">
        <v>32</v>
      </c>
      <c r="M14" s="13">
        <v>48</v>
      </c>
      <c r="N14" s="15">
        <v>22</v>
      </c>
      <c r="O14" s="14">
        <v>67</v>
      </c>
      <c r="P14" s="13">
        <v>19</v>
      </c>
      <c r="Q14" s="13">
        <v>7</v>
      </c>
      <c r="R14" s="13">
        <v>2</v>
      </c>
      <c r="S14" s="13">
        <v>6</v>
      </c>
      <c r="T14" s="13">
        <v>16</v>
      </c>
      <c r="U14" s="13">
        <v>11</v>
      </c>
      <c r="V14" s="13">
        <v>0</v>
      </c>
      <c r="W14" s="13">
        <v>4</v>
      </c>
      <c r="X14" s="13">
        <v>6</v>
      </c>
      <c r="Y14" s="13">
        <v>12</v>
      </c>
      <c r="Z14" s="15">
        <v>20</v>
      </c>
      <c r="AA14" s="14">
        <v>76</v>
      </c>
      <c r="AB14" s="13">
        <v>26</v>
      </c>
      <c r="AC14" s="13">
        <v>3</v>
      </c>
      <c r="AD14" s="13">
        <v>14</v>
      </c>
      <c r="AE14" s="13">
        <v>7</v>
      </c>
      <c r="AF14" s="15">
        <v>2</v>
      </c>
      <c r="AG14" s="14">
        <v>56</v>
      </c>
      <c r="AH14" s="13">
        <v>45</v>
      </c>
      <c r="AI14" s="13">
        <v>29</v>
      </c>
      <c r="AJ14" s="13">
        <v>28</v>
      </c>
      <c r="AK14" s="13">
        <v>20</v>
      </c>
      <c r="AL14" s="15">
        <v>25</v>
      </c>
      <c r="AM14" s="14">
        <v>102</v>
      </c>
      <c r="AN14" s="15">
        <v>0</v>
      </c>
    </row>
    <row r="15" spans="1:40" ht="15" customHeight="1" x14ac:dyDescent="0.3">
      <c r="A15" s="2" t="s">
        <v>329</v>
      </c>
      <c r="B15" s="9"/>
      <c r="C15" s="16">
        <v>0.32</v>
      </c>
      <c r="D15" s="17">
        <v>0.36</v>
      </c>
      <c r="E15" s="18">
        <v>0.27</v>
      </c>
      <c r="F15" s="17">
        <v>0.28999999999999998</v>
      </c>
      <c r="G15" s="16">
        <v>0.3</v>
      </c>
      <c r="H15" s="16">
        <v>0.37</v>
      </c>
      <c r="I15" s="16">
        <v>0.38</v>
      </c>
      <c r="J15" s="16">
        <v>0.25</v>
      </c>
      <c r="K15" s="16">
        <v>0.27</v>
      </c>
      <c r="L15" s="16">
        <v>0.3</v>
      </c>
      <c r="M15" s="16">
        <v>0.37</v>
      </c>
      <c r="N15" s="18">
        <v>0.26</v>
      </c>
      <c r="O15" s="17">
        <v>0.33</v>
      </c>
      <c r="P15" s="16">
        <v>0.28999999999999998</v>
      </c>
      <c r="Q15" s="16">
        <v>0.23</v>
      </c>
      <c r="R15" s="16">
        <v>0.25</v>
      </c>
      <c r="S15" s="16">
        <v>0.28000000000000003</v>
      </c>
      <c r="T15" s="16">
        <v>0.31</v>
      </c>
      <c r="U15" s="16">
        <v>0.4</v>
      </c>
      <c r="V15" s="16">
        <v>0</v>
      </c>
      <c r="W15" s="16">
        <v>0.57999999999999996</v>
      </c>
      <c r="X15" s="16">
        <v>0.28999999999999998</v>
      </c>
      <c r="Y15" s="16">
        <v>0.62</v>
      </c>
      <c r="Z15" s="18">
        <v>0.27</v>
      </c>
      <c r="AA15" s="17">
        <v>0.31</v>
      </c>
      <c r="AB15" s="16">
        <v>0.33</v>
      </c>
      <c r="AC15" s="16">
        <v>0.33</v>
      </c>
      <c r="AD15" s="16">
        <v>0.33</v>
      </c>
      <c r="AE15" s="16">
        <v>0.33</v>
      </c>
      <c r="AF15" s="18">
        <v>0.34</v>
      </c>
      <c r="AG15" s="17">
        <v>0.3</v>
      </c>
      <c r="AH15" s="16">
        <v>0.34</v>
      </c>
      <c r="AI15" s="16">
        <v>0.32</v>
      </c>
      <c r="AJ15" s="16">
        <v>0.28000000000000003</v>
      </c>
      <c r="AK15" s="16">
        <v>0.32</v>
      </c>
      <c r="AL15" s="18">
        <v>0.36</v>
      </c>
      <c r="AM15" s="17">
        <v>0.32</v>
      </c>
      <c r="AN15" s="18">
        <v>0</v>
      </c>
    </row>
    <row r="16" spans="1:40" ht="15" customHeight="1" x14ac:dyDescent="0.3">
      <c r="A16" s="2" t="s">
        <v>329</v>
      </c>
      <c r="B16" s="9" t="s">
        <v>930</v>
      </c>
      <c r="C16" s="13">
        <v>117</v>
      </c>
      <c r="D16" s="14">
        <v>59</v>
      </c>
      <c r="E16" s="15">
        <v>58</v>
      </c>
      <c r="F16" s="14">
        <v>8</v>
      </c>
      <c r="G16" s="13">
        <v>26</v>
      </c>
      <c r="H16" s="13">
        <v>25</v>
      </c>
      <c r="I16" s="13">
        <v>16</v>
      </c>
      <c r="J16" s="13">
        <v>18</v>
      </c>
      <c r="K16" s="13">
        <v>23</v>
      </c>
      <c r="L16" s="13">
        <v>34</v>
      </c>
      <c r="M16" s="13">
        <v>41</v>
      </c>
      <c r="N16" s="15">
        <v>41</v>
      </c>
      <c r="O16" s="14">
        <v>67</v>
      </c>
      <c r="P16" s="13">
        <v>29</v>
      </c>
      <c r="Q16" s="13">
        <v>13</v>
      </c>
      <c r="R16" s="13">
        <v>0</v>
      </c>
      <c r="S16" s="13">
        <v>8</v>
      </c>
      <c r="T16" s="13">
        <v>20</v>
      </c>
      <c r="U16" s="13">
        <v>9</v>
      </c>
      <c r="V16" s="13">
        <v>0</v>
      </c>
      <c r="W16" s="13">
        <v>2</v>
      </c>
      <c r="X16" s="13">
        <v>8</v>
      </c>
      <c r="Y16" s="13">
        <v>5</v>
      </c>
      <c r="Z16" s="15">
        <v>24</v>
      </c>
      <c r="AA16" s="14">
        <v>92</v>
      </c>
      <c r="AB16" s="13">
        <v>25</v>
      </c>
      <c r="AC16" s="13">
        <v>2</v>
      </c>
      <c r="AD16" s="13">
        <v>14</v>
      </c>
      <c r="AE16" s="13">
        <v>6</v>
      </c>
      <c r="AF16" s="15">
        <v>2</v>
      </c>
      <c r="AG16" s="14">
        <v>71</v>
      </c>
      <c r="AH16" s="13">
        <v>45</v>
      </c>
      <c r="AI16" s="13">
        <v>37</v>
      </c>
      <c r="AJ16" s="13">
        <v>34</v>
      </c>
      <c r="AK16" s="13">
        <v>20</v>
      </c>
      <c r="AL16" s="15">
        <v>26</v>
      </c>
      <c r="AM16" s="14">
        <v>117</v>
      </c>
      <c r="AN16" s="15">
        <v>0</v>
      </c>
    </row>
    <row r="17" spans="1:40" ht="15" customHeight="1" x14ac:dyDescent="0.3">
      <c r="A17" s="2" t="s">
        <v>329</v>
      </c>
      <c r="B17" s="9"/>
      <c r="C17" s="16">
        <v>0.36</v>
      </c>
      <c r="D17" s="17">
        <v>0.34</v>
      </c>
      <c r="E17" s="18">
        <v>0.39</v>
      </c>
      <c r="F17" s="17">
        <v>0.26</v>
      </c>
      <c r="G17" s="16">
        <v>0.34</v>
      </c>
      <c r="H17" s="16">
        <v>0.33</v>
      </c>
      <c r="I17" s="16">
        <v>0.31</v>
      </c>
      <c r="J17" s="16">
        <v>0.44</v>
      </c>
      <c r="K17" s="20">
        <v>0.53</v>
      </c>
      <c r="L17" s="16">
        <v>0.32</v>
      </c>
      <c r="M17" s="16">
        <v>0.32</v>
      </c>
      <c r="N17" s="21">
        <v>0.49</v>
      </c>
      <c r="O17" s="17">
        <v>0.33</v>
      </c>
      <c r="P17" s="16">
        <v>0.46</v>
      </c>
      <c r="Q17" s="16">
        <v>0.41</v>
      </c>
      <c r="R17" s="16">
        <v>0</v>
      </c>
      <c r="S17" s="16">
        <v>0.35</v>
      </c>
      <c r="T17" s="16">
        <v>0.39</v>
      </c>
      <c r="U17" s="16">
        <v>0.33</v>
      </c>
      <c r="V17" s="16">
        <v>0</v>
      </c>
      <c r="W17" s="16">
        <v>0.28000000000000003</v>
      </c>
      <c r="X17" s="16">
        <v>0.34</v>
      </c>
      <c r="Y17" s="16">
        <v>0.24</v>
      </c>
      <c r="Z17" s="18">
        <v>0.34</v>
      </c>
      <c r="AA17" s="17">
        <v>0.38</v>
      </c>
      <c r="AB17" s="16">
        <v>0.32</v>
      </c>
      <c r="AC17" s="16">
        <v>0.25</v>
      </c>
      <c r="AD17" s="16">
        <v>0.33</v>
      </c>
      <c r="AE17" s="16">
        <v>0.31</v>
      </c>
      <c r="AF17" s="18">
        <v>0.32</v>
      </c>
      <c r="AG17" s="17">
        <v>0.38</v>
      </c>
      <c r="AH17" s="16">
        <v>0.34</v>
      </c>
      <c r="AI17" s="16">
        <v>0.41</v>
      </c>
      <c r="AJ17" s="16">
        <v>0.35</v>
      </c>
      <c r="AK17" s="16">
        <v>0.31</v>
      </c>
      <c r="AL17" s="18">
        <v>0.38</v>
      </c>
      <c r="AM17" s="17">
        <v>0.36</v>
      </c>
      <c r="AN17" s="18">
        <v>0</v>
      </c>
    </row>
    <row r="18" spans="1:40" ht="15" customHeight="1" x14ac:dyDescent="0.3">
      <c r="A18" s="2" t="s">
        <v>329</v>
      </c>
      <c r="B18" s="9"/>
      <c r="D18" s="22"/>
      <c r="E18" s="9"/>
      <c r="F18" s="22"/>
      <c r="K18" s="12" t="s">
        <v>539</v>
      </c>
      <c r="N18" s="11" t="s">
        <v>695</v>
      </c>
      <c r="O18" s="22"/>
      <c r="Z18" s="9"/>
      <c r="AA18" s="22"/>
      <c r="AF18" s="9"/>
      <c r="AG18" s="22"/>
      <c r="AL18" s="9"/>
      <c r="AM18" s="22"/>
      <c r="AN18" s="9"/>
    </row>
    <row r="19" spans="1:40" ht="15" customHeight="1" x14ac:dyDescent="0.3">
      <c r="A19" s="2" t="s">
        <v>329</v>
      </c>
      <c r="B19" s="9" t="s">
        <v>940</v>
      </c>
      <c r="C19" s="13">
        <v>45</v>
      </c>
      <c r="D19" s="14">
        <v>21</v>
      </c>
      <c r="E19" s="15">
        <v>24</v>
      </c>
      <c r="F19" s="14">
        <v>6</v>
      </c>
      <c r="G19" s="13">
        <v>12</v>
      </c>
      <c r="H19" s="13">
        <v>8</v>
      </c>
      <c r="I19" s="13">
        <v>10</v>
      </c>
      <c r="J19" s="13">
        <v>6</v>
      </c>
      <c r="K19" s="13">
        <v>4</v>
      </c>
      <c r="L19" s="13">
        <v>17</v>
      </c>
      <c r="M19" s="13">
        <v>18</v>
      </c>
      <c r="N19" s="15">
        <v>10</v>
      </c>
      <c r="O19" s="14">
        <v>32</v>
      </c>
      <c r="P19" s="13">
        <v>6</v>
      </c>
      <c r="Q19" s="13">
        <v>3</v>
      </c>
      <c r="R19" s="13">
        <v>3</v>
      </c>
      <c r="S19" s="13">
        <v>5</v>
      </c>
      <c r="T19" s="13">
        <v>7</v>
      </c>
      <c r="U19" s="13">
        <v>4</v>
      </c>
      <c r="V19" s="13">
        <v>0</v>
      </c>
      <c r="W19" s="13">
        <v>0</v>
      </c>
      <c r="X19" s="13">
        <v>6</v>
      </c>
      <c r="Y19" s="13">
        <v>2</v>
      </c>
      <c r="Z19" s="15">
        <v>10</v>
      </c>
      <c r="AA19" s="14">
        <v>33</v>
      </c>
      <c r="AB19" s="13">
        <v>12</v>
      </c>
      <c r="AC19" s="13">
        <v>3</v>
      </c>
      <c r="AD19" s="13">
        <v>6</v>
      </c>
      <c r="AE19" s="13">
        <v>2</v>
      </c>
      <c r="AF19" s="15">
        <v>2</v>
      </c>
      <c r="AG19" s="14">
        <v>30</v>
      </c>
      <c r="AH19" s="13">
        <v>15</v>
      </c>
      <c r="AI19" s="13">
        <v>11</v>
      </c>
      <c r="AJ19" s="13">
        <v>19</v>
      </c>
      <c r="AK19" s="13">
        <v>7</v>
      </c>
      <c r="AL19" s="15">
        <v>7</v>
      </c>
      <c r="AM19" s="14">
        <v>45</v>
      </c>
      <c r="AN19" s="15">
        <v>0</v>
      </c>
    </row>
    <row r="20" spans="1:40" ht="15" customHeight="1" x14ac:dyDescent="0.3">
      <c r="A20" s="2" t="s">
        <v>329</v>
      </c>
      <c r="B20" s="9"/>
      <c r="C20" s="16">
        <v>0.14000000000000001</v>
      </c>
      <c r="D20" s="17">
        <v>0.12</v>
      </c>
      <c r="E20" s="18">
        <v>0.16</v>
      </c>
      <c r="F20" s="17">
        <v>0.18</v>
      </c>
      <c r="G20" s="16">
        <v>0.15</v>
      </c>
      <c r="H20" s="16">
        <v>0.11</v>
      </c>
      <c r="I20" s="16">
        <v>0.18</v>
      </c>
      <c r="J20" s="16">
        <v>0.14000000000000001</v>
      </c>
      <c r="K20" s="16">
        <v>0.09</v>
      </c>
      <c r="L20" s="16">
        <v>0.16</v>
      </c>
      <c r="M20" s="16">
        <v>0.14000000000000001</v>
      </c>
      <c r="N20" s="18">
        <v>0.11</v>
      </c>
      <c r="O20" s="17">
        <v>0.16</v>
      </c>
      <c r="P20" s="16">
        <v>0.09</v>
      </c>
      <c r="Q20" s="16">
        <v>0.09</v>
      </c>
      <c r="R20" s="16">
        <v>0.39</v>
      </c>
      <c r="S20" s="16">
        <v>0.24</v>
      </c>
      <c r="T20" s="16">
        <v>0.13</v>
      </c>
      <c r="U20" s="16">
        <v>0.14000000000000001</v>
      </c>
      <c r="V20" s="16">
        <v>0</v>
      </c>
      <c r="W20" s="16">
        <v>0</v>
      </c>
      <c r="X20" s="16">
        <v>0.28999999999999998</v>
      </c>
      <c r="Y20" s="16">
        <v>0.09</v>
      </c>
      <c r="Z20" s="18">
        <v>0.14000000000000001</v>
      </c>
      <c r="AA20" s="17">
        <v>0.13</v>
      </c>
      <c r="AB20" s="16">
        <v>0.16</v>
      </c>
      <c r="AC20" s="16">
        <v>0.31</v>
      </c>
      <c r="AD20" s="16">
        <v>0.14000000000000001</v>
      </c>
      <c r="AE20" s="16">
        <v>0.08</v>
      </c>
      <c r="AF20" s="18">
        <v>0.34</v>
      </c>
      <c r="AG20" s="17">
        <v>0.16</v>
      </c>
      <c r="AH20" s="16">
        <v>0.11</v>
      </c>
      <c r="AI20" s="16">
        <v>0.13</v>
      </c>
      <c r="AJ20" s="16">
        <v>0.19</v>
      </c>
      <c r="AK20" s="16">
        <v>0.11</v>
      </c>
      <c r="AL20" s="18">
        <v>0.11</v>
      </c>
      <c r="AM20" s="17">
        <v>0.14000000000000001</v>
      </c>
      <c r="AN20" s="18">
        <v>0</v>
      </c>
    </row>
    <row r="21" spans="1:40" ht="15" customHeight="1" x14ac:dyDescent="0.3">
      <c r="A21" s="2" t="s">
        <v>329</v>
      </c>
      <c r="B21" s="9" t="s">
        <v>950</v>
      </c>
      <c r="C21" s="13">
        <v>9</v>
      </c>
      <c r="D21" s="14">
        <v>6</v>
      </c>
      <c r="E21" s="15">
        <v>4</v>
      </c>
      <c r="F21" s="14">
        <v>1</v>
      </c>
      <c r="G21" s="13">
        <v>4</v>
      </c>
      <c r="H21" s="13">
        <v>3</v>
      </c>
      <c r="I21" s="13">
        <v>0</v>
      </c>
      <c r="J21" s="13">
        <v>1</v>
      </c>
      <c r="K21" s="13">
        <v>1</v>
      </c>
      <c r="L21" s="13">
        <v>5</v>
      </c>
      <c r="M21" s="13">
        <v>3</v>
      </c>
      <c r="N21" s="15">
        <v>2</v>
      </c>
      <c r="O21" s="14">
        <v>4</v>
      </c>
      <c r="P21" s="13">
        <v>4</v>
      </c>
      <c r="Q21" s="13">
        <v>2</v>
      </c>
      <c r="R21" s="13">
        <v>1</v>
      </c>
      <c r="S21" s="13">
        <v>0</v>
      </c>
      <c r="T21" s="13">
        <v>2</v>
      </c>
      <c r="U21" s="13">
        <v>0</v>
      </c>
      <c r="V21" s="13">
        <v>0</v>
      </c>
      <c r="W21" s="13">
        <v>0</v>
      </c>
      <c r="X21" s="13">
        <v>0</v>
      </c>
      <c r="Y21" s="13">
        <v>0</v>
      </c>
      <c r="Z21" s="15">
        <v>1</v>
      </c>
      <c r="AA21" s="14">
        <v>8</v>
      </c>
      <c r="AB21" s="13">
        <v>1</v>
      </c>
      <c r="AC21" s="13">
        <v>0</v>
      </c>
      <c r="AD21" s="13">
        <v>0</v>
      </c>
      <c r="AE21" s="13">
        <v>1</v>
      </c>
      <c r="AF21" s="15">
        <v>0</v>
      </c>
      <c r="AG21" s="14">
        <v>7</v>
      </c>
      <c r="AH21" s="13">
        <v>3</v>
      </c>
      <c r="AI21" s="13">
        <v>4</v>
      </c>
      <c r="AJ21" s="13">
        <v>3</v>
      </c>
      <c r="AK21" s="13">
        <v>2</v>
      </c>
      <c r="AL21" s="15">
        <v>1</v>
      </c>
      <c r="AM21" s="14">
        <v>9</v>
      </c>
      <c r="AN21" s="15">
        <v>0</v>
      </c>
    </row>
    <row r="22" spans="1:40" ht="15" customHeight="1" x14ac:dyDescent="0.3">
      <c r="A22" s="2" t="s">
        <v>329</v>
      </c>
      <c r="B22" s="9"/>
      <c r="C22" s="16">
        <v>0.03</v>
      </c>
      <c r="D22" s="17">
        <v>0.03</v>
      </c>
      <c r="E22" s="18">
        <v>0.02</v>
      </c>
      <c r="F22" s="17">
        <v>0.03</v>
      </c>
      <c r="G22" s="16">
        <v>0.05</v>
      </c>
      <c r="H22" s="16">
        <v>0.04</v>
      </c>
      <c r="I22" s="16">
        <v>0</v>
      </c>
      <c r="J22" s="16">
        <v>0.02</v>
      </c>
      <c r="K22" s="16">
        <v>0.02</v>
      </c>
      <c r="L22" s="16">
        <v>0.04</v>
      </c>
      <c r="M22" s="16">
        <v>0.02</v>
      </c>
      <c r="N22" s="18">
        <v>0.02</v>
      </c>
      <c r="O22" s="17">
        <v>0.02</v>
      </c>
      <c r="P22" s="16">
        <v>0.06</v>
      </c>
      <c r="Q22" s="16">
        <v>0.06</v>
      </c>
      <c r="R22" s="16">
        <v>0.13</v>
      </c>
      <c r="S22" s="16">
        <v>0</v>
      </c>
      <c r="T22" s="16">
        <v>0.04</v>
      </c>
      <c r="U22" s="16">
        <v>0</v>
      </c>
      <c r="V22" s="16">
        <v>0</v>
      </c>
      <c r="W22" s="16">
        <v>0</v>
      </c>
      <c r="X22" s="16">
        <v>0</v>
      </c>
      <c r="Y22" s="16">
        <v>0</v>
      </c>
      <c r="Z22" s="18">
        <v>0.01</v>
      </c>
      <c r="AA22" s="17">
        <v>0.03</v>
      </c>
      <c r="AB22" s="16">
        <v>0.01</v>
      </c>
      <c r="AC22" s="16">
        <v>0</v>
      </c>
      <c r="AD22" s="16">
        <v>0</v>
      </c>
      <c r="AE22" s="16">
        <v>0.05</v>
      </c>
      <c r="AF22" s="18">
        <v>0</v>
      </c>
      <c r="AG22" s="17">
        <v>0.04</v>
      </c>
      <c r="AH22" s="16">
        <v>0.02</v>
      </c>
      <c r="AI22" s="16">
        <v>0.04</v>
      </c>
      <c r="AJ22" s="16">
        <v>0.03</v>
      </c>
      <c r="AK22" s="16">
        <v>0.03</v>
      </c>
      <c r="AL22" s="18">
        <v>0.01</v>
      </c>
      <c r="AM22" s="17">
        <v>0.03</v>
      </c>
      <c r="AN22" s="18">
        <v>0</v>
      </c>
    </row>
    <row r="23" spans="1:40" ht="15" customHeight="1" x14ac:dyDescent="0.3">
      <c r="A23" s="2" t="s">
        <v>329</v>
      </c>
      <c r="B23" s="9" t="s">
        <v>774</v>
      </c>
      <c r="C23" s="13">
        <v>3</v>
      </c>
      <c r="D23" s="14">
        <v>2</v>
      </c>
      <c r="E23" s="15">
        <v>1</v>
      </c>
      <c r="F23" s="14">
        <v>0</v>
      </c>
      <c r="G23" s="13">
        <v>0</v>
      </c>
      <c r="H23" s="13">
        <v>2</v>
      </c>
      <c r="I23" s="13">
        <v>0</v>
      </c>
      <c r="J23" s="13">
        <v>0</v>
      </c>
      <c r="K23" s="13">
        <v>1</v>
      </c>
      <c r="L23" s="13">
        <v>0</v>
      </c>
      <c r="M23" s="13">
        <v>2</v>
      </c>
      <c r="N23" s="15">
        <v>1</v>
      </c>
      <c r="O23" s="14">
        <v>2</v>
      </c>
      <c r="P23" s="13">
        <v>0</v>
      </c>
      <c r="Q23" s="13">
        <v>1</v>
      </c>
      <c r="R23" s="13">
        <v>0</v>
      </c>
      <c r="S23" s="13">
        <v>0</v>
      </c>
      <c r="T23" s="13">
        <v>1</v>
      </c>
      <c r="U23" s="13">
        <v>1</v>
      </c>
      <c r="V23" s="13">
        <v>0</v>
      </c>
      <c r="W23" s="13">
        <v>0</v>
      </c>
      <c r="X23" s="13">
        <v>0</v>
      </c>
      <c r="Y23" s="13">
        <v>0</v>
      </c>
      <c r="Z23" s="15">
        <v>0</v>
      </c>
      <c r="AA23" s="14">
        <v>3</v>
      </c>
      <c r="AB23" s="13">
        <v>0</v>
      </c>
      <c r="AC23" s="13">
        <v>0</v>
      </c>
      <c r="AD23" s="13">
        <v>0</v>
      </c>
      <c r="AE23" s="13">
        <v>0</v>
      </c>
      <c r="AF23" s="15">
        <v>0</v>
      </c>
      <c r="AG23" s="14">
        <v>0</v>
      </c>
      <c r="AH23" s="13">
        <v>3</v>
      </c>
      <c r="AI23" s="13">
        <v>0</v>
      </c>
      <c r="AJ23" s="13">
        <v>0</v>
      </c>
      <c r="AK23" s="13">
        <v>3</v>
      </c>
      <c r="AL23" s="15">
        <v>0</v>
      </c>
      <c r="AM23" s="14">
        <v>3</v>
      </c>
      <c r="AN23" s="15">
        <v>0</v>
      </c>
    </row>
    <row r="24" spans="1:40" ht="15" customHeight="1" x14ac:dyDescent="0.3">
      <c r="A24" s="2" t="s">
        <v>329</v>
      </c>
      <c r="B24" s="9"/>
      <c r="C24" s="16">
        <v>0.01</v>
      </c>
      <c r="D24" s="17">
        <v>0.01</v>
      </c>
      <c r="E24" s="18">
        <v>0.01</v>
      </c>
      <c r="F24" s="17">
        <v>0</v>
      </c>
      <c r="G24" s="16">
        <v>0</v>
      </c>
      <c r="H24" s="16">
        <v>0.03</v>
      </c>
      <c r="I24" s="16">
        <v>0</v>
      </c>
      <c r="J24" s="16">
        <v>0</v>
      </c>
      <c r="K24" s="16">
        <v>0.03</v>
      </c>
      <c r="L24" s="16">
        <v>0</v>
      </c>
      <c r="M24" s="16">
        <v>0.02</v>
      </c>
      <c r="N24" s="18">
        <v>0.01</v>
      </c>
      <c r="O24" s="17">
        <v>0.01</v>
      </c>
      <c r="P24" s="16">
        <v>0</v>
      </c>
      <c r="Q24" s="16">
        <v>0.03</v>
      </c>
      <c r="R24" s="16">
        <v>0</v>
      </c>
      <c r="S24" s="16">
        <v>0</v>
      </c>
      <c r="T24" s="16">
        <v>0.02</v>
      </c>
      <c r="U24" s="16">
        <v>0.04</v>
      </c>
      <c r="V24" s="16">
        <v>0</v>
      </c>
      <c r="W24" s="16">
        <v>0</v>
      </c>
      <c r="X24" s="16">
        <v>0</v>
      </c>
      <c r="Y24" s="16">
        <v>0</v>
      </c>
      <c r="Z24" s="18">
        <v>0</v>
      </c>
      <c r="AA24" s="17">
        <v>0.01</v>
      </c>
      <c r="AB24" s="16">
        <v>0</v>
      </c>
      <c r="AC24" s="16">
        <v>0</v>
      </c>
      <c r="AD24" s="16">
        <v>0</v>
      </c>
      <c r="AE24" s="16">
        <v>0</v>
      </c>
      <c r="AF24" s="18">
        <v>0</v>
      </c>
      <c r="AG24" s="19">
        <v>0</v>
      </c>
      <c r="AH24" s="20">
        <v>0.02</v>
      </c>
      <c r="AI24" s="16">
        <v>0</v>
      </c>
      <c r="AJ24" s="16">
        <v>0</v>
      </c>
      <c r="AK24" s="20">
        <v>0.05</v>
      </c>
      <c r="AL24" s="18">
        <v>0</v>
      </c>
      <c r="AM24" s="17">
        <v>0.01</v>
      </c>
      <c r="AN24" s="18">
        <v>0</v>
      </c>
    </row>
    <row r="25" spans="1:40" ht="15" customHeight="1" x14ac:dyDescent="0.3">
      <c r="A25" s="2" t="s">
        <v>329</v>
      </c>
      <c r="B25" s="9"/>
      <c r="D25" s="22"/>
      <c r="E25" s="9"/>
      <c r="F25" s="22"/>
      <c r="N25" s="9"/>
      <c r="O25" s="22"/>
      <c r="Z25" s="9"/>
      <c r="AA25" s="22"/>
      <c r="AF25" s="9"/>
      <c r="AG25" s="22"/>
      <c r="AH25" s="12" t="s">
        <v>377</v>
      </c>
      <c r="AK25" s="12" t="s">
        <v>420</v>
      </c>
      <c r="AL25" s="9"/>
      <c r="AM25" s="22"/>
      <c r="AN25" s="9"/>
    </row>
    <row r="26" spans="1:40" ht="15" customHeight="1" x14ac:dyDescent="0.3">
      <c r="A26" s="2" t="s">
        <v>329</v>
      </c>
      <c r="B26" s="9" t="s">
        <v>960</v>
      </c>
      <c r="C26" s="13">
        <v>147</v>
      </c>
      <c r="D26" s="14">
        <v>85</v>
      </c>
      <c r="E26" s="15">
        <v>61</v>
      </c>
      <c r="F26" s="14">
        <v>16</v>
      </c>
      <c r="G26" s="13">
        <v>36</v>
      </c>
      <c r="H26" s="13">
        <v>38</v>
      </c>
      <c r="I26" s="13">
        <v>26</v>
      </c>
      <c r="J26" s="13">
        <v>16</v>
      </c>
      <c r="K26" s="13">
        <v>14</v>
      </c>
      <c r="L26" s="13">
        <v>52</v>
      </c>
      <c r="M26" s="13">
        <v>64</v>
      </c>
      <c r="N26" s="15">
        <v>31</v>
      </c>
      <c r="O26" s="14">
        <v>100</v>
      </c>
      <c r="P26" s="13">
        <v>25</v>
      </c>
      <c r="Q26" s="13">
        <v>12</v>
      </c>
      <c r="R26" s="13">
        <v>3</v>
      </c>
      <c r="S26" s="13">
        <v>9</v>
      </c>
      <c r="T26" s="13">
        <v>21</v>
      </c>
      <c r="U26" s="13">
        <v>14</v>
      </c>
      <c r="V26" s="13">
        <v>0</v>
      </c>
      <c r="W26" s="13">
        <v>4</v>
      </c>
      <c r="X26" s="13">
        <v>8</v>
      </c>
      <c r="Y26" s="13">
        <v>13</v>
      </c>
      <c r="Z26" s="15">
        <v>37</v>
      </c>
      <c r="AA26" s="14">
        <v>106</v>
      </c>
      <c r="AB26" s="13">
        <v>40</v>
      </c>
      <c r="AC26" s="13">
        <v>4</v>
      </c>
      <c r="AD26" s="13">
        <v>22</v>
      </c>
      <c r="AE26" s="13">
        <v>12</v>
      </c>
      <c r="AF26" s="15">
        <v>2</v>
      </c>
      <c r="AG26" s="14">
        <v>81</v>
      </c>
      <c r="AH26" s="13">
        <v>66</v>
      </c>
      <c r="AI26" s="13">
        <v>37</v>
      </c>
      <c r="AJ26" s="13">
        <v>43</v>
      </c>
      <c r="AK26" s="13">
        <v>32</v>
      </c>
      <c r="AL26" s="15">
        <v>35</v>
      </c>
      <c r="AM26" s="14">
        <v>147</v>
      </c>
      <c r="AN26" s="15">
        <v>0</v>
      </c>
    </row>
    <row r="27" spans="1:40" ht="15" customHeight="1" x14ac:dyDescent="0.3">
      <c r="A27" s="2" t="s">
        <v>329</v>
      </c>
      <c r="B27" s="9"/>
      <c r="C27" s="16">
        <v>0.46</v>
      </c>
      <c r="D27" s="17">
        <v>0.49</v>
      </c>
      <c r="E27" s="18">
        <v>0.41</v>
      </c>
      <c r="F27" s="17">
        <v>0.52</v>
      </c>
      <c r="G27" s="16">
        <v>0.46</v>
      </c>
      <c r="H27" s="16">
        <v>0.5</v>
      </c>
      <c r="I27" s="16">
        <v>0.5</v>
      </c>
      <c r="J27" s="16">
        <v>0.4</v>
      </c>
      <c r="K27" s="16">
        <v>0.33</v>
      </c>
      <c r="L27" s="16">
        <v>0.48</v>
      </c>
      <c r="M27" s="16">
        <v>0.5</v>
      </c>
      <c r="N27" s="21">
        <v>0.36</v>
      </c>
      <c r="O27" s="17">
        <v>0.49</v>
      </c>
      <c r="P27" s="16">
        <v>0.4</v>
      </c>
      <c r="Q27" s="16">
        <v>0.4</v>
      </c>
      <c r="R27" s="16">
        <v>0.48</v>
      </c>
      <c r="S27" s="16">
        <v>0.41</v>
      </c>
      <c r="T27" s="16">
        <v>0.42</v>
      </c>
      <c r="U27" s="16">
        <v>0.49</v>
      </c>
      <c r="V27" s="16">
        <v>0</v>
      </c>
      <c r="W27" s="16">
        <v>0.72</v>
      </c>
      <c r="X27" s="16">
        <v>0.37</v>
      </c>
      <c r="Y27" s="16">
        <v>0.67</v>
      </c>
      <c r="Z27" s="18">
        <v>0.51</v>
      </c>
      <c r="AA27" s="17">
        <v>0.44</v>
      </c>
      <c r="AB27" s="16">
        <v>0.52</v>
      </c>
      <c r="AC27" s="16">
        <v>0.45</v>
      </c>
      <c r="AD27" s="16">
        <v>0.53</v>
      </c>
      <c r="AE27" s="16">
        <v>0.56999999999999995</v>
      </c>
      <c r="AF27" s="18">
        <v>0.34</v>
      </c>
      <c r="AG27" s="17">
        <v>0.43</v>
      </c>
      <c r="AH27" s="16">
        <v>0.5</v>
      </c>
      <c r="AI27" s="16">
        <v>0.42</v>
      </c>
      <c r="AJ27" s="16">
        <v>0.44</v>
      </c>
      <c r="AK27" s="16">
        <v>0.5</v>
      </c>
      <c r="AL27" s="18">
        <v>0.5</v>
      </c>
      <c r="AM27" s="17">
        <v>0.46</v>
      </c>
      <c r="AN27" s="18">
        <v>0</v>
      </c>
    </row>
    <row r="28" spans="1:40" ht="15" customHeight="1" x14ac:dyDescent="0.3">
      <c r="A28" s="2" t="s">
        <v>329</v>
      </c>
      <c r="B28" s="9" t="s">
        <v>970</v>
      </c>
      <c r="C28" s="13">
        <v>54</v>
      </c>
      <c r="D28" s="14">
        <v>26</v>
      </c>
      <c r="E28" s="15">
        <v>28</v>
      </c>
      <c r="F28" s="14">
        <v>7</v>
      </c>
      <c r="G28" s="13">
        <v>15</v>
      </c>
      <c r="H28" s="13">
        <v>11</v>
      </c>
      <c r="I28" s="13">
        <v>10</v>
      </c>
      <c r="J28" s="13">
        <v>6</v>
      </c>
      <c r="K28" s="13">
        <v>5</v>
      </c>
      <c r="L28" s="13">
        <v>22</v>
      </c>
      <c r="M28" s="13">
        <v>21</v>
      </c>
      <c r="N28" s="15">
        <v>11</v>
      </c>
      <c r="O28" s="14">
        <v>36</v>
      </c>
      <c r="P28" s="13">
        <v>9</v>
      </c>
      <c r="Q28" s="13">
        <v>5</v>
      </c>
      <c r="R28" s="13">
        <v>4</v>
      </c>
      <c r="S28" s="13">
        <v>5</v>
      </c>
      <c r="T28" s="13">
        <v>9</v>
      </c>
      <c r="U28" s="13">
        <v>4</v>
      </c>
      <c r="V28" s="13">
        <v>0</v>
      </c>
      <c r="W28" s="13">
        <v>0</v>
      </c>
      <c r="X28" s="13">
        <v>6</v>
      </c>
      <c r="Y28" s="13">
        <v>2</v>
      </c>
      <c r="Z28" s="15">
        <v>11</v>
      </c>
      <c r="AA28" s="14">
        <v>41</v>
      </c>
      <c r="AB28" s="13">
        <v>13</v>
      </c>
      <c r="AC28" s="13">
        <v>3</v>
      </c>
      <c r="AD28" s="13">
        <v>6</v>
      </c>
      <c r="AE28" s="13">
        <v>3</v>
      </c>
      <c r="AF28" s="15">
        <v>2</v>
      </c>
      <c r="AG28" s="14">
        <v>37</v>
      </c>
      <c r="AH28" s="13">
        <v>17</v>
      </c>
      <c r="AI28" s="13">
        <v>15</v>
      </c>
      <c r="AJ28" s="13">
        <v>22</v>
      </c>
      <c r="AK28" s="13">
        <v>9</v>
      </c>
      <c r="AL28" s="15">
        <v>8</v>
      </c>
      <c r="AM28" s="14">
        <v>54</v>
      </c>
      <c r="AN28" s="15">
        <v>0</v>
      </c>
    </row>
    <row r="29" spans="1:40" ht="15" customHeight="1" x14ac:dyDescent="0.3">
      <c r="A29" s="2" t="s">
        <v>329</v>
      </c>
      <c r="B29" s="9"/>
      <c r="C29" s="25">
        <v>0.17</v>
      </c>
      <c r="D29" s="26">
        <v>0.15</v>
      </c>
      <c r="E29" s="27">
        <v>0.19</v>
      </c>
      <c r="F29" s="26">
        <v>0.22</v>
      </c>
      <c r="G29" s="25">
        <v>0.2</v>
      </c>
      <c r="H29" s="25">
        <v>0.15</v>
      </c>
      <c r="I29" s="25">
        <v>0.18</v>
      </c>
      <c r="J29" s="25">
        <v>0.16</v>
      </c>
      <c r="K29" s="25">
        <v>0.11</v>
      </c>
      <c r="L29" s="25">
        <v>0.2</v>
      </c>
      <c r="M29" s="25">
        <v>0.16</v>
      </c>
      <c r="N29" s="27">
        <v>0.13</v>
      </c>
      <c r="O29" s="26">
        <v>0.18</v>
      </c>
      <c r="P29" s="25">
        <v>0.15</v>
      </c>
      <c r="Q29" s="25">
        <v>0.16</v>
      </c>
      <c r="R29" s="25">
        <v>0.52</v>
      </c>
      <c r="S29" s="25">
        <v>0.24</v>
      </c>
      <c r="T29" s="25">
        <v>0.17</v>
      </c>
      <c r="U29" s="25">
        <v>0.14000000000000001</v>
      </c>
      <c r="V29" s="25">
        <v>0</v>
      </c>
      <c r="W29" s="25">
        <v>0</v>
      </c>
      <c r="X29" s="25">
        <v>0.28999999999999998</v>
      </c>
      <c r="Y29" s="25">
        <v>0.09</v>
      </c>
      <c r="Z29" s="27">
        <v>0.15</v>
      </c>
      <c r="AA29" s="26">
        <v>0.17</v>
      </c>
      <c r="AB29" s="25">
        <v>0.17</v>
      </c>
      <c r="AC29" s="25">
        <v>0.31</v>
      </c>
      <c r="AD29" s="25">
        <v>0.14000000000000001</v>
      </c>
      <c r="AE29" s="25">
        <v>0.13</v>
      </c>
      <c r="AF29" s="27">
        <v>0.34</v>
      </c>
      <c r="AG29" s="26">
        <v>0.2</v>
      </c>
      <c r="AH29" s="25">
        <v>0.13</v>
      </c>
      <c r="AI29" s="25">
        <v>0.17</v>
      </c>
      <c r="AJ29" s="25">
        <v>0.22</v>
      </c>
      <c r="AK29" s="25">
        <v>0.14000000000000001</v>
      </c>
      <c r="AL29" s="27">
        <v>0.12</v>
      </c>
      <c r="AM29" s="26">
        <v>0.17</v>
      </c>
      <c r="AN29" s="27">
        <v>0</v>
      </c>
    </row>
    <row r="30" spans="1:40" x14ac:dyDescent="0.3">
      <c r="A30" s="2" t="s">
        <v>329</v>
      </c>
      <c r="B30" s="2" t="s">
        <v>457</v>
      </c>
    </row>
    <row r="31" spans="1:40" x14ac:dyDescent="0.3">
      <c r="A31" s="2" t="s">
        <v>329</v>
      </c>
      <c r="B31" s="2" t="s">
        <v>458</v>
      </c>
    </row>
    <row r="32" spans="1:40" ht="15" customHeight="1" x14ac:dyDescent="0.3">
      <c r="A32" s="2" t="s">
        <v>329</v>
      </c>
    </row>
    <row r="33" spans="1:2" ht="15" customHeight="1" x14ac:dyDescent="0.3">
      <c r="A33" s="2" t="s">
        <v>329</v>
      </c>
      <c r="B33" s="2" t="s">
        <v>459</v>
      </c>
    </row>
  </sheetData>
  <mergeCells count="6">
    <mergeCell ref="AM6:AN6"/>
    <mergeCell ref="D6:E6"/>
    <mergeCell ref="F6:N6"/>
    <mergeCell ref="O6:Z6"/>
    <mergeCell ref="AA6:AF6"/>
    <mergeCell ref="AG6:AL6"/>
  </mergeCells>
  <hyperlinks>
    <hyperlink ref="B1" location="'Contents'!E1" display="&lt;&lt; Contents" xr:uid="{00000000-0004-0000-A600-000000000000}"/>
  </hyperlinks>
  <pageMargins left="0.7" right="0.7" top="0.75" bottom="0.75" header="0.3" footer="0.3"/>
  <headerFooter>
    <oddHeader>&amp;L&amp;"Aptos"&amp;12&amp;K000000 Classification: CONFIDENTIAL&amp;1#_x000D_</oddHeader>
  </headerFooter>
</worksheet>
</file>

<file path=xl/worksheets/sheet1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700-000000000000}">
  <dimension ref="A1:AN35"/>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1601</v>
      </c>
    </row>
    <row r="4" spans="1:40" x14ac:dyDescent="0.3">
      <c r="A4" s="2" t="s">
        <v>329</v>
      </c>
      <c r="B4" s="2" t="s">
        <v>1602</v>
      </c>
    </row>
    <row r="5" spans="1:40" x14ac:dyDescent="0.3">
      <c r="A5" s="2" t="s">
        <v>329</v>
      </c>
      <c r="B5" s="2" t="s">
        <v>87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383</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414</v>
      </c>
      <c r="D9" s="14">
        <v>221</v>
      </c>
      <c r="E9" s="15">
        <v>192</v>
      </c>
      <c r="F9" s="14">
        <v>40</v>
      </c>
      <c r="G9" s="13">
        <v>88</v>
      </c>
      <c r="H9" s="13">
        <v>83</v>
      </c>
      <c r="I9" s="13">
        <v>64</v>
      </c>
      <c r="J9" s="13">
        <v>60</v>
      </c>
      <c r="K9" s="13">
        <v>79</v>
      </c>
      <c r="L9" s="13">
        <v>128</v>
      </c>
      <c r="M9" s="13">
        <v>147</v>
      </c>
      <c r="N9" s="15">
        <v>139</v>
      </c>
      <c r="O9" s="14">
        <v>274</v>
      </c>
      <c r="P9" s="13">
        <v>65</v>
      </c>
      <c r="Q9" s="13">
        <v>51</v>
      </c>
      <c r="R9" s="13">
        <v>11</v>
      </c>
      <c r="S9" s="13">
        <v>29</v>
      </c>
      <c r="T9" s="13">
        <v>75</v>
      </c>
      <c r="U9" s="13">
        <v>30</v>
      </c>
      <c r="V9" s="13">
        <v>0</v>
      </c>
      <c r="W9" s="13">
        <v>8</v>
      </c>
      <c r="X9" s="13">
        <v>35</v>
      </c>
      <c r="Y9" s="13">
        <v>28</v>
      </c>
      <c r="Z9" s="15">
        <v>82</v>
      </c>
      <c r="AA9" s="14">
        <v>317</v>
      </c>
      <c r="AB9" s="13">
        <v>95</v>
      </c>
      <c r="AC9" s="13">
        <v>13</v>
      </c>
      <c r="AD9" s="13">
        <v>54</v>
      </c>
      <c r="AE9" s="13">
        <v>25</v>
      </c>
      <c r="AF9" s="15">
        <v>3</v>
      </c>
      <c r="AG9" s="14">
        <v>277</v>
      </c>
      <c r="AH9" s="13">
        <v>137</v>
      </c>
      <c r="AI9" s="13">
        <v>154</v>
      </c>
      <c r="AJ9" s="13">
        <v>123</v>
      </c>
      <c r="AK9" s="13">
        <v>60</v>
      </c>
      <c r="AL9" s="15">
        <v>77</v>
      </c>
      <c r="AM9" s="14">
        <v>414</v>
      </c>
      <c r="AN9" s="15">
        <v>0</v>
      </c>
    </row>
    <row r="10" spans="1:40" ht="15" customHeight="1" x14ac:dyDescent="0.3">
      <c r="A10" s="2" t="s">
        <v>329</v>
      </c>
      <c r="B10" s="9" t="s">
        <v>338</v>
      </c>
      <c r="C10" s="13">
        <v>395</v>
      </c>
      <c r="D10" s="14">
        <v>212</v>
      </c>
      <c r="E10" s="15">
        <v>183</v>
      </c>
      <c r="F10" s="14">
        <v>39</v>
      </c>
      <c r="G10" s="13">
        <v>81</v>
      </c>
      <c r="H10" s="13">
        <v>79</v>
      </c>
      <c r="I10" s="13">
        <v>62</v>
      </c>
      <c r="J10" s="13">
        <v>57</v>
      </c>
      <c r="K10" s="13">
        <v>77</v>
      </c>
      <c r="L10" s="13">
        <v>120</v>
      </c>
      <c r="M10" s="13">
        <v>141</v>
      </c>
      <c r="N10" s="15">
        <v>134</v>
      </c>
      <c r="O10" s="14">
        <v>262</v>
      </c>
      <c r="P10" s="13">
        <v>61</v>
      </c>
      <c r="Q10" s="13">
        <v>47</v>
      </c>
      <c r="R10" s="13">
        <v>10</v>
      </c>
      <c r="S10" s="13">
        <v>28</v>
      </c>
      <c r="T10" s="13">
        <v>73</v>
      </c>
      <c r="U10" s="13">
        <v>28</v>
      </c>
      <c r="V10" s="13">
        <v>0</v>
      </c>
      <c r="W10" s="13">
        <v>8</v>
      </c>
      <c r="X10" s="13">
        <v>35</v>
      </c>
      <c r="Y10" s="13">
        <v>24</v>
      </c>
      <c r="Z10" s="15">
        <v>83</v>
      </c>
      <c r="AA10" s="14">
        <v>305</v>
      </c>
      <c r="AB10" s="13">
        <v>90</v>
      </c>
      <c r="AC10" s="13">
        <v>12</v>
      </c>
      <c r="AD10" s="13">
        <v>51</v>
      </c>
      <c r="AE10" s="13">
        <v>21</v>
      </c>
      <c r="AF10" s="15">
        <v>6</v>
      </c>
      <c r="AG10" s="14">
        <v>264</v>
      </c>
      <c r="AH10" s="13">
        <v>131</v>
      </c>
      <c r="AI10" s="13">
        <v>136</v>
      </c>
      <c r="AJ10" s="13">
        <v>128</v>
      </c>
      <c r="AK10" s="13">
        <v>61</v>
      </c>
      <c r="AL10" s="15">
        <v>70</v>
      </c>
      <c r="AM10" s="14">
        <v>395</v>
      </c>
      <c r="AN10" s="15">
        <v>0</v>
      </c>
    </row>
    <row r="11" spans="1:40" ht="15" customHeight="1" x14ac:dyDescent="0.3">
      <c r="A11" s="2" t="s">
        <v>329</v>
      </c>
      <c r="B11" s="9" t="s">
        <v>909</v>
      </c>
      <c r="C11" s="13">
        <v>66</v>
      </c>
      <c r="D11" s="14">
        <v>38</v>
      </c>
      <c r="E11" s="15">
        <v>27</v>
      </c>
      <c r="F11" s="14">
        <v>5</v>
      </c>
      <c r="G11" s="13">
        <v>19</v>
      </c>
      <c r="H11" s="13">
        <v>16</v>
      </c>
      <c r="I11" s="13">
        <v>9</v>
      </c>
      <c r="J11" s="13">
        <v>9</v>
      </c>
      <c r="K11" s="13">
        <v>7</v>
      </c>
      <c r="L11" s="13">
        <v>25</v>
      </c>
      <c r="M11" s="13">
        <v>25</v>
      </c>
      <c r="N11" s="15">
        <v>16</v>
      </c>
      <c r="O11" s="14">
        <v>49</v>
      </c>
      <c r="P11" s="13">
        <v>7</v>
      </c>
      <c r="Q11" s="13">
        <v>7</v>
      </c>
      <c r="R11" s="13">
        <v>4</v>
      </c>
      <c r="S11" s="13">
        <v>4</v>
      </c>
      <c r="T11" s="13">
        <v>9</v>
      </c>
      <c r="U11" s="13">
        <v>2</v>
      </c>
      <c r="V11" s="13">
        <v>0</v>
      </c>
      <c r="W11" s="13">
        <v>2</v>
      </c>
      <c r="X11" s="13">
        <v>5</v>
      </c>
      <c r="Y11" s="13">
        <v>5</v>
      </c>
      <c r="Z11" s="15">
        <v>20</v>
      </c>
      <c r="AA11" s="14">
        <v>50</v>
      </c>
      <c r="AB11" s="13">
        <v>15</v>
      </c>
      <c r="AC11" s="13">
        <v>1</v>
      </c>
      <c r="AD11" s="13">
        <v>8</v>
      </c>
      <c r="AE11" s="13">
        <v>4</v>
      </c>
      <c r="AF11" s="15">
        <v>2</v>
      </c>
      <c r="AG11" s="14">
        <v>45</v>
      </c>
      <c r="AH11" s="13">
        <v>21</v>
      </c>
      <c r="AI11" s="13">
        <v>26</v>
      </c>
      <c r="AJ11" s="13">
        <v>18</v>
      </c>
      <c r="AK11" s="13">
        <v>11</v>
      </c>
      <c r="AL11" s="15">
        <v>10</v>
      </c>
      <c r="AM11" s="14">
        <v>66</v>
      </c>
      <c r="AN11" s="15">
        <v>0</v>
      </c>
    </row>
    <row r="12" spans="1:40" ht="15" customHeight="1" x14ac:dyDescent="0.3">
      <c r="A12" s="2" t="s">
        <v>329</v>
      </c>
      <c r="B12" s="9"/>
      <c r="C12" s="16">
        <v>0.17</v>
      </c>
      <c r="D12" s="17">
        <v>0.18</v>
      </c>
      <c r="E12" s="18">
        <v>0.15</v>
      </c>
      <c r="F12" s="17">
        <v>0.14000000000000001</v>
      </c>
      <c r="G12" s="20">
        <v>0.24</v>
      </c>
      <c r="H12" s="16">
        <v>0.2</v>
      </c>
      <c r="I12" s="16">
        <v>0.15</v>
      </c>
      <c r="J12" s="16">
        <v>0.16</v>
      </c>
      <c r="K12" s="20">
        <v>0.09</v>
      </c>
      <c r="L12" s="16">
        <v>0.21</v>
      </c>
      <c r="M12" s="16">
        <v>0.18</v>
      </c>
      <c r="N12" s="18">
        <v>0.12</v>
      </c>
      <c r="O12" s="17">
        <v>0.19</v>
      </c>
      <c r="P12" s="16">
        <v>0.12</v>
      </c>
      <c r="Q12" s="16">
        <v>0.16</v>
      </c>
      <c r="R12" s="16">
        <v>0.42</v>
      </c>
      <c r="S12" s="16">
        <v>0.13</v>
      </c>
      <c r="T12" s="16">
        <v>0.12</v>
      </c>
      <c r="U12" s="16">
        <v>7.0000000000000007E-2</v>
      </c>
      <c r="V12" s="16">
        <v>0</v>
      </c>
      <c r="W12" s="16">
        <v>0.24</v>
      </c>
      <c r="X12" s="16">
        <v>0.14000000000000001</v>
      </c>
      <c r="Y12" s="16">
        <v>0.22</v>
      </c>
      <c r="Z12" s="21">
        <v>0.25</v>
      </c>
      <c r="AA12" s="17">
        <v>0.17</v>
      </c>
      <c r="AB12" s="16">
        <v>0.17</v>
      </c>
      <c r="AC12" s="16">
        <v>7.0000000000000007E-2</v>
      </c>
      <c r="AD12" s="16">
        <v>0.17</v>
      </c>
      <c r="AE12" s="16">
        <v>0.19</v>
      </c>
      <c r="AF12" s="18">
        <v>0.34</v>
      </c>
      <c r="AG12" s="17">
        <v>0.17</v>
      </c>
      <c r="AH12" s="16">
        <v>0.16</v>
      </c>
      <c r="AI12" s="16">
        <v>0.19</v>
      </c>
      <c r="AJ12" s="16">
        <v>0.14000000000000001</v>
      </c>
      <c r="AK12" s="16">
        <v>0.17</v>
      </c>
      <c r="AL12" s="18">
        <v>0.15</v>
      </c>
      <c r="AM12" s="17">
        <v>0.17</v>
      </c>
      <c r="AN12" s="18">
        <v>0</v>
      </c>
    </row>
    <row r="13" spans="1:40" ht="15" customHeight="1" x14ac:dyDescent="0.3">
      <c r="A13" s="2" t="s">
        <v>329</v>
      </c>
      <c r="B13" s="9"/>
      <c r="D13" s="22"/>
      <c r="E13" s="9"/>
      <c r="F13" s="22"/>
      <c r="G13" s="12" t="s">
        <v>448</v>
      </c>
      <c r="L13" s="12" t="s">
        <v>448</v>
      </c>
      <c r="N13" s="9"/>
      <c r="O13" s="22"/>
      <c r="Z13" s="11" t="s">
        <v>383</v>
      </c>
      <c r="AA13" s="22"/>
      <c r="AF13" s="9"/>
      <c r="AG13" s="22"/>
      <c r="AL13" s="9"/>
      <c r="AM13" s="22"/>
      <c r="AN13" s="9"/>
    </row>
    <row r="14" spans="1:40" ht="15" customHeight="1" x14ac:dyDescent="0.3">
      <c r="A14" s="2" t="s">
        <v>329</v>
      </c>
      <c r="B14" s="9" t="s">
        <v>922</v>
      </c>
      <c r="C14" s="13">
        <v>116</v>
      </c>
      <c r="D14" s="14">
        <v>64</v>
      </c>
      <c r="E14" s="15">
        <v>53</v>
      </c>
      <c r="F14" s="14">
        <v>10</v>
      </c>
      <c r="G14" s="13">
        <v>19</v>
      </c>
      <c r="H14" s="13">
        <v>24</v>
      </c>
      <c r="I14" s="13">
        <v>20</v>
      </c>
      <c r="J14" s="13">
        <v>19</v>
      </c>
      <c r="K14" s="13">
        <v>24</v>
      </c>
      <c r="L14" s="13">
        <v>29</v>
      </c>
      <c r="M14" s="13">
        <v>44</v>
      </c>
      <c r="N14" s="15">
        <v>43</v>
      </c>
      <c r="O14" s="14">
        <v>77</v>
      </c>
      <c r="P14" s="13">
        <v>22</v>
      </c>
      <c r="Q14" s="13">
        <v>15</v>
      </c>
      <c r="R14" s="13">
        <v>1</v>
      </c>
      <c r="S14" s="13">
        <v>9</v>
      </c>
      <c r="T14" s="13">
        <v>17</v>
      </c>
      <c r="U14" s="13">
        <v>10</v>
      </c>
      <c r="V14" s="13">
        <v>0</v>
      </c>
      <c r="W14" s="13">
        <v>2</v>
      </c>
      <c r="X14" s="13">
        <v>12</v>
      </c>
      <c r="Y14" s="13">
        <v>7</v>
      </c>
      <c r="Z14" s="15">
        <v>21</v>
      </c>
      <c r="AA14" s="14">
        <v>90</v>
      </c>
      <c r="AB14" s="13">
        <v>26</v>
      </c>
      <c r="AC14" s="13">
        <v>5</v>
      </c>
      <c r="AD14" s="13">
        <v>16</v>
      </c>
      <c r="AE14" s="13">
        <v>6</v>
      </c>
      <c r="AF14" s="15">
        <v>0</v>
      </c>
      <c r="AG14" s="14">
        <v>79</v>
      </c>
      <c r="AH14" s="13">
        <v>37</v>
      </c>
      <c r="AI14" s="13">
        <v>40</v>
      </c>
      <c r="AJ14" s="13">
        <v>39</v>
      </c>
      <c r="AK14" s="13">
        <v>20</v>
      </c>
      <c r="AL14" s="15">
        <v>17</v>
      </c>
      <c r="AM14" s="14">
        <v>116</v>
      </c>
      <c r="AN14" s="15">
        <v>0</v>
      </c>
    </row>
    <row r="15" spans="1:40" ht="15" customHeight="1" x14ac:dyDescent="0.3">
      <c r="A15" s="2" t="s">
        <v>329</v>
      </c>
      <c r="B15" s="9"/>
      <c r="C15" s="16">
        <v>0.28999999999999998</v>
      </c>
      <c r="D15" s="17">
        <v>0.3</v>
      </c>
      <c r="E15" s="18">
        <v>0.28999999999999998</v>
      </c>
      <c r="F15" s="17">
        <v>0.26</v>
      </c>
      <c r="G15" s="16">
        <v>0.24</v>
      </c>
      <c r="H15" s="16">
        <v>0.31</v>
      </c>
      <c r="I15" s="16">
        <v>0.32</v>
      </c>
      <c r="J15" s="16">
        <v>0.33</v>
      </c>
      <c r="K15" s="16">
        <v>0.31</v>
      </c>
      <c r="L15" s="16">
        <v>0.25</v>
      </c>
      <c r="M15" s="16">
        <v>0.32</v>
      </c>
      <c r="N15" s="18">
        <v>0.32</v>
      </c>
      <c r="O15" s="17">
        <v>0.3</v>
      </c>
      <c r="P15" s="16">
        <v>0.37</v>
      </c>
      <c r="Q15" s="16">
        <v>0.32</v>
      </c>
      <c r="R15" s="16">
        <v>0.09</v>
      </c>
      <c r="S15" s="16">
        <v>0.34</v>
      </c>
      <c r="T15" s="16">
        <v>0.23</v>
      </c>
      <c r="U15" s="16">
        <v>0.37</v>
      </c>
      <c r="V15" s="16">
        <v>0</v>
      </c>
      <c r="W15" s="16">
        <v>0.21</v>
      </c>
      <c r="X15" s="16">
        <v>0.34</v>
      </c>
      <c r="Y15" s="16">
        <v>0.28000000000000003</v>
      </c>
      <c r="Z15" s="18">
        <v>0.26</v>
      </c>
      <c r="AA15" s="17">
        <v>0.3</v>
      </c>
      <c r="AB15" s="16">
        <v>0.28999999999999998</v>
      </c>
      <c r="AC15" s="16">
        <v>0.39</v>
      </c>
      <c r="AD15" s="16">
        <v>0.3</v>
      </c>
      <c r="AE15" s="16">
        <v>0.27</v>
      </c>
      <c r="AF15" s="18">
        <v>0</v>
      </c>
      <c r="AG15" s="17">
        <v>0.3</v>
      </c>
      <c r="AH15" s="16">
        <v>0.28000000000000003</v>
      </c>
      <c r="AI15" s="16">
        <v>0.28999999999999998</v>
      </c>
      <c r="AJ15" s="16">
        <v>0.31</v>
      </c>
      <c r="AK15" s="16">
        <v>0.33</v>
      </c>
      <c r="AL15" s="18">
        <v>0.25</v>
      </c>
      <c r="AM15" s="17">
        <v>0.28999999999999998</v>
      </c>
      <c r="AN15" s="18">
        <v>0</v>
      </c>
    </row>
    <row r="16" spans="1:40" ht="15" customHeight="1" x14ac:dyDescent="0.3">
      <c r="A16" s="2" t="s">
        <v>329</v>
      </c>
      <c r="B16" s="9" t="s">
        <v>930</v>
      </c>
      <c r="C16" s="13">
        <v>132</v>
      </c>
      <c r="D16" s="14">
        <v>77</v>
      </c>
      <c r="E16" s="15">
        <v>55</v>
      </c>
      <c r="F16" s="14">
        <v>8</v>
      </c>
      <c r="G16" s="13">
        <v>24</v>
      </c>
      <c r="H16" s="13">
        <v>25</v>
      </c>
      <c r="I16" s="13">
        <v>24</v>
      </c>
      <c r="J16" s="13">
        <v>17</v>
      </c>
      <c r="K16" s="13">
        <v>36</v>
      </c>
      <c r="L16" s="13">
        <v>31</v>
      </c>
      <c r="M16" s="13">
        <v>48</v>
      </c>
      <c r="N16" s="15">
        <v>52</v>
      </c>
      <c r="O16" s="14">
        <v>86</v>
      </c>
      <c r="P16" s="13">
        <v>15</v>
      </c>
      <c r="Q16" s="13">
        <v>19</v>
      </c>
      <c r="R16" s="13">
        <v>4</v>
      </c>
      <c r="S16" s="13">
        <v>6</v>
      </c>
      <c r="T16" s="13">
        <v>30</v>
      </c>
      <c r="U16" s="13">
        <v>8</v>
      </c>
      <c r="V16" s="13">
        <v>0</v>
      </c>
      <c r="W16" s="13">
        <v>4</v>
      </c>
      <c r="X16" s="13">
        <v>10</v>
      </c>
      <c r="Y16" s="13">
        <v>8</v>
      </c>
      <c r="Z16" s="15">
        <v>27</v>
      </c>
      <c r="AA16" s="14">
        <v>101</v>
      </c>
      <c r="AB16" s="13">
        <v>31</v>
      </c>
      <c r="AC16" s="13">
        <v>3</v>
      </c>
      <c r="AD16" s="13">
        <v>18</v>
      </c>
      <c r="AE16" s="13">
        <v>8</v>
      </c>
      <c r="AF16" s="15">
        <v>2</v>
      </c>
      <c r="AG16" s="14">
        <v>89</v>
      </c>
      <c r="AH16" s="13">
        <v>43</v>
      </c>
      <c r="AI16" s="13">
        <v>47</v>
      </c>
      <c r="AJ16" s="13">
        <v>42</v>
      </c>
      <c r="AK16" s="13">
        <v>19</v>
      </c>
      <c r="AL16" s="15">
        <v>24</v>
      </c>
      <c r="AM16" s="14">
        <v>132</v>
      </c>
      <c r="AN16" s="15">
        <v>0</v>
      </c>
    </row>
    <row r="17" spans="1:40" ht="15" customHeight="1" x14ac:dyDescent="0.3">
      <c r="A17" s="2" t="s">
        <v>329</v>
      </c>
      <c r="B17" s="9"/>
      <c r="C17" s="16">
        <v>0.33</v>
      </c>
      <c r="D17" s="17">
        <v>0.36</v>
      </c>
      <c r="E17" s="18">
        <v>0.3</v>
      </c>
      <c r="F17" s="17">
        <v>0.2</v>
      </c>
      <c r="G17" s="16">
        <v>0.28999999999999998</v>
      </c>
      <c r="H17" s="16">
        <v>0.31</v>
      </c>
      <c r="I17" s="16">
        <v>0.38</v>
      </c>
      <c r="J17" s="16">
        <v>0.28999999999999998</v>
      </c>
      <c r="K17" s="20">
        <v>0.46</v>
      </c>
      <c r="L17" s="20">
        <v>0.26</v>
      </c>
      <c r="M17" s="16">
        <v>0.34</v>
      </c>
      <c r="N17" s="18">
        <v>0.39</v>
      </c>
      <c r="O17" s="17">
        <v>0.33</v>
      </c>
      <c r="P17" s="16">
        <v>0.25</v>
      </c>
      <c r="Q17" s="16">
        <v>0.41</v>
      </c>
      <c r="R17" s="16">
        <v>0.4</v>
      </c>
      <c r="S17" s="16">
        <v>0.23</v>
      </c>
      <c r="T17" s="16">
        <v>0.42</v>
      </c>
      <c r="U17" s="16">
        <v>0.28999999999999998</v>
      </c>
      <c r="V17" s="16">
        <v>0</v>
      </c>
      <c r="W17" s="16">
        <v>0.55000000000000004</v>
      </c>
      <c r="X17" s="16">
        <v>0.28000000000000003</v>
      </c>
      <c r="Y17" s="16">
        <v>0.32</v>
      </c>
      <c r="Z17" s="18">
        <v>0.32</v>
      </c>
      <c r="AA17" s="17">
        <v>0.33</v>
      </c>
      <c r="AB17" s="16">
        <v>0.35</v>
      </c>
      <c r="AC17" s="16">
        <v>0.28999999999999998</v>
      </c>
      <c r="AD17" s="16">
        <v>0.35</v>
      </c>
      <c r="AE17" s="16">
        <v>0.36</v>
      </c>
      <c r="AF17" s="18">
        <v>0.34</v>
      </c>
      <c r="AG17" s="17">
        <v>0.34</v>
      </c>
      <c r="AH17" s="16">
        <v>0.33</v>
      </c>
      <c r="AI17" s="16">
        <v>0.35</v>
      </c>
      <c r="AJ17" s="16">
        <v>0.33</v>
      </c>
      <c r="AK17" s="16">
        <v>0.31</v>
      </c>
      <c r="AL17" s="18">
        <v>0.35</v>
      </c>
      <c r="AM17" s="17">
        <v>0.33</v>
      </c>
      <c r="AN17" s="18">
        <v>0</v>
      </c>
    </row>
    <row r="18" spans="1:40" ht="15" customHeight="1" x14ac:dyDescent="0.3">
      <c r="A18" s="2" t="s">
        <v>329</v>
      </c>
      <c r="B18" s="9"/>
      <c r="D18" s="22"/>
      <c r="E18" s="9"/>
      <c r="F18" s="22"/>
      <c r="K18" s="12" t="s">
        <v>1603</v>
      </c>
      <c r="N18" s="11" t="s">
        <v>432</v>
      </c>
      <c r="O18" s="22"/>
      <c r="T18" s="12" t="s">
        <v>378</v>
      </c>
      <c r="Z18" s="9"/>
      <c r="AA18" s="22"/>
      <c r="AF18" s="9"/>
      <c r="AG18" s="22"/>
      <c r="AL18" s="9"/>
      <c r="AM18" s="22"/>
      <c r="AN18" s="9"/>
    </row>
    <row r="19" spans="1:40" ht="15" customHeight="1" x14ac:dyDescent="0.3">
      <c r="A19" s="2" t="s">
        <v>329</v>
      </c>
      <c r="B19" s="9" t="s">
        <v>940</v>
      </c>
      <c r="C19" s="13">
        <v>43</v>
      </c>
      <c r="D19" s="14">
        <v>21</v>
      </c>
      <c r="E19" s="15">
        <v>22</v>
      </c>
      <c r="F19" s="14">
        <v>9</v>
      </c>
      <c r="G19" s="13">
        <v>8</v>
      </c>
      <c r="H19" s="13">
        <v>6</v>
      </c>
      <c r="I19" s="13">
        <v>8</v>
      </c>
      <c r="J19" s="13">
        <v>7</v>
      </c>
      <c r="K19" s="13">
        <v>5</v>
      </c>
      <c r="L19" s="13">
        <v>17</v>
      </c>
      <c r="M19" s="13">
        <v>14</v>
      </c>
      <c r="N19" s="15">
        <v>12</v>
      </c>
      <c r="O19" s="14">
        <v>28</v>
      </c>
      <c r="P19" s="13">
        <v>9</v>
      </c>
      <c r="Q19" s="13">
        <v>1</v>
      </c>
      <c r="R19" s="13">
        <v>0</v>
      </c>
      <c r="S19" s="13">
        <v>7</v>
      </c>
      <c r="T19" s="13">
        <v>6</v>
      </c>
      <c r="U19" s="13">
        <v>5</v>
      </c>
      <c r="V19" s="13">
        <v>0</v>
      </c>
      <c r="W19" s="13">
        <v>0</v>
      </c>
      <c r="X19" s="13">
        <v>5</v>
      </c>
      <c r="Y19" s="13">
        <v>2</v>
      </c>
      <c r="Z19" s="15">
        <v>9</v>
      </c>
      <c r="AA19" s="14">
        <v>36</v>
      </c>
      <c r="AB19" s="13">
        <v>7</v>
      </c>
      <c r="AC19" s="13">
        <v>1</v>
      </c>
      <c r="AD19" s="13">
        <v>6</v>
      </c>
      <c r="AE19" s="13">
        <v>1</v>
      </c>
      <c r="AF19" s="15">
        <v>0</v>
      </c>
      <c r="AG19" s="14">
        <v>34</v>
      </c>
      <c r="AH19" s="13">
        <v>9</v>
      </c>
      <c r="AI19" s="13">
        <v>15</v>
      </c>
      <c r="AJ19" s="13">
        <v>19</v>
      </c>
      <c r="AK19" s="13">
        <v>2</v>
      </c>
      <c r="AL19" s="15">
        <v>7</v>
      </c>
      <c r="AM19" s="14">
        <v>43</v>
      </c>
      <c r="AN19" s="15">
        <v>0</v>
      </c>
    </row>
    <row r="20" spans="1:40" ht="15" customHeight="1" x14ac:dyDescent="0.3">
      <c r="A20" s="2" t="s">
        <v>329</v>
      </c>
      <c r="B20" s="9"/>
      <c r="C20" s="16">
        <v>0.11</v>
      </c>
      <c r="D20" s="17">
        <v>0.1</v>
      </c>
      <c r="E20" s="18">
        <v>0.12</v>
      </c>
      <c r="F20" s="19">
        <v>0.22</v>
      </c>
      <c r="G20" s="16">
        <v>0.1</v>
      </c>
      <c r="H20" s="16">
        <v>0.08</v>
      </c>
      <c r="I20" s="16">
        <v>0.13</v>
      </c>
      <c r="J20" s="16">
        <v>0.12</v>
      </c>
      <c r="K20" s="16">
        <v>7.0000000000000007E-2</v>
      </c>
      <c r="L20" s="16">
        <v>0.14000000000000001</v>
      </c>
      <c r="M20" s="16">
        <v>0.1</v>
      </c>
      <c r="N20" s="18">
        <v>0.09</v>
      </c>
      <c r="O20" s="17">
        <v>0.11</v>
      </c>
      <c r="P20" s="16">
        <v>0.15</v>
      </c>
      <c r="Q20" s="20">
        <v>0.02</v>
      </c>
      <c r="R20" s="16">
        <v>0</v>
      </c>
      <c r="S20" s="16">
        <v>0.26</v>
      </c>
      <c r="T20" s="16">
        <v>0.08</v>
      </c>
      <c r="U20" s="16">
        <v>0.17</v>
      </c>
      <c r="V20" s="16">
        <v>0</v>
      </c>
      <c r="W20" s="16">
        <v>0</v>
      </c>
      <c r="X20" s="16">
        <v>0.14000000000000001</v>
      </c>
      <c r="Y20" s="16">
        <v>7.0000000000000007E-2</v>
      </c>
      <c r="Z20" s="18">
        <v>0.11</v>
      </c>
      <c r="AA20" s="17">
        <v>0.12</v>
      </c>
      <c r="AB20" s="16">
        <v>0.08</v>
      </c>
      <c r="AC20" s="16">
        <v>0.08</v>
      </c>
      <c r="AD20" s="16">
        <v>0.11</v>
      </c>
      <c r="AE20" s="16">
        <v>0.04</v>
      </c>
      <c r="AF20" s="18">
        <v>0</v>
      </c>
      <c r="AG20" s="17">
        <v>0.13</v>
      </c>
      <c r="AH20" s="16">
        <v>7.0000000000000007E-2</v>
      </c>
      <c r="AI20" s="16">
        <v>0.11</v>
      </c>
      <c r="AJ20" s="16">
        <v>0.15</v>
      </c>
      <c r="AK20" s="20">
        <v>0.03</v>
      </c>
      <c r="AL20" s="18">
        <v>0.1</v>
      </c>
      <c r="AM20" s="17">
        <v>0.11</v>
      </c>
      <c r="AN20" s="18">
        <v>0</v>
      </c>
    </row>
    <row r="21" spans="1:40" ht="15" customHeight="1" x14ac:dyDescent="0.3">
      <c r="A21" s="2" t="s">
        <v>329</v>
      </c>
      <c r="B21" s="9"/>
      <c r="D21" s="22"/>
      <c r="E21" s="9"/>
      <c r="F21" s="10" t="s">
        <v>591</v>
      </c>
      <c r="N21" s="9"/>
      <c r="O21" s="22"/>
      <c r="P21" s="12" t="s">
        <v>379</v>
      </c>
      <c r="U21" s="12" t="s">
        <v>379</v>
      </c>
      <c r="X21" s="12" t="s">
        <v>379</v>
      </c>
      <c r="Z21" s="9"/>
      <c r="AA21" s="22"/>
      <c r="AF21" s="9"/>
      <c r="AG21" s="10" t="s">
        <v>381</v>
      </c>
      <c r="AJ21" s="12" t="s">
        <v>381</v>
      </c>
      <c r="AL21" s="9"/>
      <c r="AM21" s="22"/>
      <c r="AN21" s="9"/>
    </row>
    <row r="22" spans="1:40" ht="15" customHeight="1" x14ac:dyDescent="0.3">
      <c r="A22" s="2" t="s">
        <v>329</v>
      </c>
      <c r="B22" s="9" t="s">
        <v>950</v>
      </c>
      <c r="C22" s="13">
        <v>31</v>
      </c>
      <c r="D22" s="14">
        <v>11</v>
      </c>
      <c r="E22" s="15">
        <v>20</v>
      </c>
      <c r="F22" s="14">
        <v>7</v>
      </c>
      <c r="G22" s="13">
        <v>8</v>
      </c>
      <c r="H22" s="13">
        <v>6</v>
      </c>
      <c r="I22" s="13">
        <v>1</v>
      </c>
      <c r="J22" s="13">
        <v>5</v>
      </c>
      <c r="K22" s="13">
        <v>5</v>
      </c>
      <c r="L22" s="13">
        <v>15</v>
      </c>
      <c r="M22" s="13">
        <v>7</v>
      </c>
      <c r="N22" s="15">
        <v>10</v>
      </c>
      <c r="O22" s="14">
        <v>16</v>
      </c>
      <c r="P22" s="13">
        <v>7</v>
      </c>
      <c r="Q22" s="13">
        <v>4</v>
      </c>
      <c r="R22" s="13">
        <v>1</v>
      </c>
      <c r="S22" s="13">
        <v>1</v>
      </c>
      <c r="T22" s="13">
        <v>8</v>
      </c>
      <c r="U22" s="13">
        <v>3</v>
      </c>
      <c r="V22" s="13">
        <v>0</v>
      </c>
      <c r="W22" s="13">
        <v>0</v>
      </c>
      <c r="X22" s="13">
        <v>3</v>
      </c>
      <c r="Y22" s="13">
        <v>3</v>
      </c>
      <c r="Z22" s="15">
        <v>3</v>
      </c>
      <c r="AA22" s="14">
        <v>21</v>
      </c>
      <c r="AB22" s="13">
        <v>9</v>
      </c>
      <c r="AC22" s="13">
        <v>2</v>
      </c>
      <c r="AD22" s="13">
        <v>3</v>
      </c>
      <c r="AE22" s="13">
        <v>3</v>
      </c>
      <c r="AF22" s="15">
        <v>2</v>
      </c>
      <c r="AG22" s="14">
        <v>13</v>
      </c>
      <c r="AH22" s="13">
        <v>18</v>
      </c>
      <c r="AI22" s="13">
        <v>7</v>
      </c>
      <c r="AJ22" s="13">
        <v>6</v>
      </c>
      <c r="AK22" s="13">
        <v>9</v>
      </c>
      <c r="AL22" s="15">
        <v>9</v>
      </c>
      <c r="AM22" s="14">
        <v>31</v>
      </c>
      <c r="AN22" s="15">
        <v>0</v>
      </c>
    </row>
    <row r="23" spans="1:40" ht="15" customHeight="1" x14ac:dyDescent="0.3">
      <c r="A23" s="2" t="s">
        <v>329</v>
      </c>
      <c r="B23" s="9"/>
      <c r="C23" s="16">
        <v>0.08</v>
      </c>
      <c r="D23" s="19">
        <v>0.05</v>
      </c>
      <c r="E23" s="21">
        <v>0.11</v>
      </c>
      <c r="F23" s="19">
        <v>0.17</v>
      </c>
      <c r="G23" s="16">
        <v>0.1</v>
      </c>
      <c r="H23" s="16">
        <v>7.0000000000000007E-2</v>
      </c>
      <c r="I23" s="20">
        <v>0.01</v>
      </c>
      <c r="J23" s="16">
        <v>0.09</v>
      </c>
      <c r="K23" s="16">
        <v>0.06</v>
      </c>
      <c r="L23" s="20">
        <v>0.12</v>
      </c>
      <c r="M23" s="16">
        <v>0.05</v>
      </c>
      <c r="N23" s="18">
        <v>7.0000000000000007E-2</v>
      </c>
      <c r="O23" s="17">
        <v>0.06</v>
      </c>
      <c r="P23" s="16">
        <v>0.11</v>
      </c>
      <c r="Q23" s="16">
        <v>0.08</v>
      </c>
      <c r="R23" s="16">
        <v>0.09</v>
      </c>
      <c r="S23" s="16">
        <v>0.03</v>
      </c>
      <c r="T23" s="16">
        <v>0.11</v>
      </c>
      <c r="U23" s="16">
        <v>0.1</v>
      </c>
      <c r="V23" s="16">
        <v>0</v>
      </c>
      <c r="W23" s="16">
        <v>0</v>
      </c>
      <c r="X23" s="16">
        <v>0.08</v>
      </c>
      <c r="Y23" s="16">
        <v>0.11</v>
      </c>
      <c r="Z23" s="18">
        <v>0.04</v>
      </c>
      <c r="AA23" s="17">
        <v>7.0000000000000007E-2</v>
      </c>
      <c r="AB23" s="16">
        <v>0.1</v>
      </c>
      <c r="AC23" s="16">
        <v>0.16</v>
      </c>
      <c r="AD23" s="16">
        <v>0.05</v>
      </c>
      <c r="AE23" s="16">
        <v>0.14000000000000001</v>
      </c>
      <c r="AF23" s="18">
        <v>0.33</v>
      </c>
      <c r="AG23" s="19">
        <v>0.05</v>
      </c>
      <c r="AH23" s="20">
        <v>0.14000000000000001</v>
      </c>
      <c r="AI23" s="16">
        <v>0.05</v>
      </c>
      <c r="AJ23" s="16">
        <v>0.05</v>
      </c>
      <c r="AK23" s="20">
        <v>0.14000000000000001</v>
      </c>
      <c r="AL23" s="18">
        <v>0.13</v>
      </c>
      <c r="AM23" s="17">
        <v>0.08</v>
      </c>
      <c r="AN23" s="18">
        <v>0</v>
      </c>
    </row>
    <row r="24" spans="1:40" ht="15" customHeight="1" x14ac:dyDescent="0.3">
      <c r="A24" s="2" t="s">
        <v>329</v>
      </c>
      <c r="B24" s="9"/>
      <c r="D24" s="22"/>
      <c r="E24" s="11" t="s">
        <v>377</v>
      </c>
      <c r="F24" s="10" t="s">
        <v>674</v>
      </c>
      <c r="G24" s="12" t="s">
        <v>380</v>
      </c>
      <c r="L24" s="12" t="s">
        <v>674</v>
      </c>
      <c r="N24" s="9"/>
      <c r="O24" s="22"/>
      <c r="Z24" s="9"/>
      <c r="AA24" s="22"/>
      <c r="AF24" s="9"/>
      <c r="AG24" s="22"/>
      <c r="AH24" s="12" t="s">
        <v>420</v>
      </c>
      <c r="AK24" s="12" t="s">
        <v>420</v>
      </c>
      <c r="AL24" s="11" t="s">
        <v>420</v>
      </c>
      <c r="AM24" s="22"/>
      <c r="AN24" s="9"/>
    </row>
    <row r="25" spans="1:40" ht="15" customHeight="1" x14ac:dyDescent="0.3">
      <c r="A25" s="2" t="s">
        <v>329</v>
      </c>
      <c r="B25" s="9" t="s">
        <v>774</v>
      </c>
      <c r="C25" s="13">
        <v>7</v>
      </c>
      <c r="D25" s="14">
        <v>2</v>
      </c>
      <c r="E25" s="15">
        <v>5</v>
      </c>
      <c r="F25" s="14">
        <v>0</v>
      </c>
      <c r="G25" s="13">
        <v>3</v>
      </c>
      <c r="H25" s="13">
        <v>2</v>
      </c>
      <c r="I25" s="13">
        <v>0</v>
      </c>
      <c r="J25" s="13">
        <v>1</v>
      </c>
      <c r="K25" s="13">
        <v>1</v>
      </c>
      <c r="L25" s="13">
        <v>3</v>
      </c>
      <c r="M25" s="13">
        <v>2</v>
      </c>
      <c r="N25" s="15">
        <v>2</v>
      </c>
      <c r="O25" s="14">
        <v>4</v>
      </c>
      <c r="P25" s="13">
        <v>0</v>
      </c>
      <c r="Q25" s="13">
        <v>1</v>
      </c>
      <c r="R25" s="13">
        <v>0</v>
      </c>
      <c r="S25" s="13">
        <v>0</v>
      </c>
      <c r="T25" s="13">
        <v>3</v>
      </c>
      <c r="U25" s="13">
        <v>0</v>
      </c>
      <c r="V25" s="13">
        <v>0</v>
      </c>
      <c r="W25" s="13">
        <v>0</v>
      </c>
      <c r="X25" s="13">
        <v>1</v>
      </c>
      <c r="Y25" s="13">
        <v>0</v>
      </c>
      <c r="Z25" s="15">
        <v>2</v>
      </c>
      <c r="AA25" s="14">
        <v>6</v>
      </c>
      <c r="AB25" s="13">
        <v>1</v>
      </c>
      <c r="AC25" s="13">
        <v>0</v>
      </c>
      <c r="AD25" s="13">
        <v>1</v>
      </c>
      <c r="AE25" s="13">
        <v>0</v>
      </c>
      <c r="AF25" s="15">
        <v>0</v>
      </c>
      <c r="AG25" s="14">
        <v>4</v>
      </c>
      <c r="AH25" s="13">
        <v>3</v>
      </c>
      <c r="AI25" s="13">
        <v>1</v>
      </c>
      <c r="AJ25" s="13">
        <v>3</v>
      </c>
      <c r="AK25" s="13">
        <v>1</v>
      </c>
      <c r="AL25" s="15">
        <v>2</v>
      </c>
      <c r="AM25" s="14">
        <v>7</v>
      </c>
      <c r="AN25" s="15">
        <v>0</v>
      </c>
    </row>
    <row r="26" spans="1:40" ht="15" customHeight="1" x14ac:dyDescent="0.3">
      <c r="A26" s="2" t="s">
        <v>329</v>
      </c>
      <c r="B26" s="9"/>
      <c r="C26" s="16">
        <v>0.02</v>
      </c>
      <c r="D26" s="17">
        <v>0.01</v>
      </c>
      <c r="E26" s="18">
        <v>0.03</v>
      </c>
      <c r="F26" s="17">
        <v>0</v>
      </c>
      <c r="G26" s="16">
        <v>0.03</v>
      </c>
      <c r="H26" s="16">
        <v>0.03</v>
      </c>
      <c r="I26" s="16">
        <v>0</v>
      </c>
      <c r="J26" s="16">
        <v>0.02</v>
      </c>
      <c r="K26" s="16">
        <v>0.01</v>
      </c>
      <c r="L26" s="16">
        <v>0.02</v>
      </c>
      <c r="M26" s="16">
        <v>0.02</v>
      </c>
      <c r="N26" s="18">
        <v>0.01</v>
      </c>
      <c r="O26" s="17">
        <v>0.01</v>
      </c>
      <c r="P26" s="16">
        <v>0</v>
      </c>
      <c r="Q26" s="16">
        <v>0.02</v>
      </c>
      <c r="R26" s="16">
        <v>0</v>
      </c>
      <c r="S26" s="16">
        <v>0</v>
      </c>
      <c r="T26" s="16">
        <v>0.04</v>
      </c>
      <c r="U26" s="16">
        <v>0</v>
      </c>
      <c r="V26" s="16">
        <v>0</v>
      </c>
      <c r="W26" s="16">
        <v>0</v>
      </c>
      <c r="X26" s="16">
        <v>0.03</v>
      </c>
      <c r="Y26" s="16">
        <v>0</v>
      </c>
      <c r="Z26" s="18">
        <v>0.03</v>
      </c>
      <c r="AA26" s="17">
        <v>0.02</v>
      </c>
      <c r="AB26" s="16">
        <v>0.01</v>
      </c>
      <c r="AC26" s="16">
        <v>0</v>
      </c>
      <c r="AD26" s="16">
        <v>0.02</v>
      </c>
      <c r="AE26" s="16">
        <v>0</v>
      </c>
      <c r="AF26" s="18">
        <v>0</v>
      </c>
      <c r="AG26" s="17">
        <v>0.02</v>
      </c>
      <c r="AH26" s="16">
        <v>0.02</v>
      </c>
      <c r="AI26" s="16">
        <v>0.01</v>
      </c>
      <c r="AJ26" s="16">
        <v>0.03</v>
      </c>
      <c r="AK26" s="16">
        <v>0.02</v>
      </c>
      <c r="AL26" s="18">
        <v>0.03</v>
      </c>
      <c r="AM26" s="17">
        <v>0.02</v>
      </c>
      <c r="AN26" s="18">
        <v>0</v>
      </c>
    </row>
    <row r="27" spans="1:40" ht="15" customHeight="1" x14ac:dyDescent="0.3">
      <c r="A27" s="2" t="s">
        <v>329</v>
      </c>
      <c r="B27" s="9" t="s">
        <v>960</v>
      </c>
      <c r="C27" s="13">
        <v>182</v>
      </c>
      <c r="D27" s="14">
        <v>102</v>
      </c>
      <c r="E27" s="15">
        <v>80</v>
      </c>
      <c r="F27" s="14">
        <v>16</v>
      </c>
      <c r="G27" s="13">
        <v>39</v>
      </c>
      <c r="H27" s="13">
        <v>40</v>
      </c>
      <c r="I27" s="13">
        <v>29</v>
      </c>
      <c r="J27" s="13">
        <v>28</v>
      </c>
      <c r="K27" s="13">
        <v>31</v>
      </c>
      <c r="L27" s="13">
        <v>54</v>
      </c>
      <c r="M27" s="13">
        <v>70</v>
      </c>
      <c r="N27" s="15">
        <v>58</v>
      </c>
      <c r="O27" s="14">
        <v>127</v>
      </c>
      <c r="P27" s="13">
        <v>29</v>
      </c>
      <c r="Q27" s="13">
        <v>22</v>
      </c>
      <c r="R27" s="13">
        <v>5</v>
      </c>
      <c r="S27" s="13">
        <v>13</v>
      </c>
      <c r="T27" s="13">
        <v>26</v>
      </c>
      <c r="U27" s="13">
        <v>12</v>
      </c>
      <c r="V27" s="13">
        <v>0</v>
      </c>
      <c r="W27" s="13">
        <v>4</v>
      </c>
      <c r="X27" s="13">
        <v>17</v>
      </c>
      <c r="Y27" s="13">
        <v>12</v>
      </c>
      <c r="Z27" s="15">
        <v>42</v>
      </c>
      <c r="AA27" s="14">
        <v>141</v>
      </c>
      <c r="AB27" s="13">
        <v>41</v>
      </c>
      <c r="AC27" s="13">
        <v>5</v>
      </c>
      <c r="AD27" s="13">
        <v>24</v>
      </c>
      <c r="AE27" s="13">
        <v>10</v>
      </c>
      <c r="AF27" s="15">
        <v>2</v>
      </c>
      <c r="AG27" s="14">
        <v>124</v>
      </c>
      <c r="AH27" s="13">
        <v>58</v>
      </c>
      <c r="AI27" s="13">
        <v>66</v>
      </c>
      <c r="AJ27" s="13">
        <v>58</v>
      </c>
      <c r="AK27" s="13">
        <v>30</v>
      </c>
      <c r="AL27" s="15">
        <v>28</v>
      </c>
      <c r="AM27" s="14">
        <v>182</v>
      </c>
      <c r="AN27" s="15">
        <v>0</v>
      </c>
    </row>
    <row r="28" spans="1:40" ht="15" customHeight="1" x14ac:dyDescent="0.3">
      <c r="A28" s="2" t="s">
        <v>329</v>
      </c>
      <c r="B28" s="9"/>
      <c r="C28" s="16">
        <v>0.46</v>
      </c>
      <c r="D28" s="17">
        <v>0.48</v>
      </c>
      <c r="E28" s="18">
        <v>0.44</v>
      </c>
      <c r="F28" s="17">
        <v>0.4</v>
      </c>
      <c r="G28" s="16">
        <v>0.48</v>
      </c>
      <c r="H28" s="16">
        <v>0.51</v>
      </c>
      <c r="I28" s="16">
        <v>0.47</v>
      </c>
      <c r="J28" s="16">
        <v>0.48</v>
      </c>
      <c r="K28" s="16">
        <v>0.4</v>
      </c>
      <c r="L28" s="16">
        <v>0.45</v>
      </c>
      <c r="M28" s="16">
        <v>0.49</v>
      </c>
      <c r="N28" s="18">
        <v>0.43</v>
      </c>
      <c r="O28" s="17">
        <v>0.48</v>
      </c>
      <c r="P28" s="16">
        <v>0.49</v>
      </c>
      <c r="Q28" s="16">
        <v>0.47</v>
      </c>
      <c r="R28" s="16">
        <v>0.51</v>
      </c>
      <c r="S28" s="16">
        <v>0.47</v>
      </c>
      <c r="T28" s="16">
        <v>0.36</v>
      </c>
      <c r="U28" s="16">
        <v>0.44</v>
      </c>
      <c r="V28" s="16">
        <v>0</v>
      </c>
      <c r="W28" s="16">
        <v>0.45</v>
      </c>
      <c r="X28" s="16">
        <v>0.48</v>
      </c>
      <c r="Y28" s="16">
        <v>0.5</v>
      </c>
      <c r="Z28" s="18">
        <v>0.5</v>
      </c>
      <c r="AA28" s="17">
        <v>0.46</v>
      </c>
      <c r="AB28" s="16">
        <v>0.46</v>
      </c>
      <c r="AC28" s="16">
        <v>0.47</v>
      </c>
      <c r="AD28" s="16">
        <v>0.47</v>
      </c>
      <c r="AE28" s="16">
        <v>0.46</v>
      </c>
      <c r="AF28" s="18">
        <v>0.34</v>
      </c>
      <c r="AG28" s="17">
        <v>0.47</v>
      </c>
      <c r="AH28" s="16">
        <v>0.44</v>
      </c>
      <c r="AI28" s="16">
        <v>0.49</v>
      </c>
      <c r="AJ28" s="16">
        <v>0.45</v>
      </c>
      <c r="AK28" s="16">
        <v>0.5</v>
      </c>
      <c r="AL28" s="18">
        <v>0.39</v>
      </c>
      <c r="AM28" s="17">
        <v>0.46</v>
      </c>
      <c r="AN28" s="18">
        <v>0</v>
      </c>
    </row>
    <row r="29" spans="1:40" ht="15" customHeight="1" x14ac:dyDescent="0.3">
      <c r="A29" s="2" t="s">
        <v>329</v>
      </c>
      <c r="B29" s="9" t="s">
        <v>970</v>
      </c>
      <c r="C29" s="13">
        <v>74</v>
      </c>
      <c r="D29" s="14">
        <v>32</v>
      </c>
      <c r="E29" s="15">
        <v>42</v>
      </c>
      <c r="F29" s="14">
        <v>15</v>
      </c>
      <c r="G29" s="13">
        <v>16</v>
      </c>
      <c r="H29" s="13">
        <v>12</v>
      </c>
      <c r="I29" s="13">
        <v>9</v>
      </c>
      <c r="J29" s="13">
        <v>12</v>
      </c>
      <c r="K29" s="13">
        <v>10</v>
      </c>
      <c r="L29" s="13">
        <v>32</v>
      </c>
      <c r="M29" s="13">
        <v>21</v>
      </c>
      <c r="N29" s="15">
        <v>22</v>
      </c>
      <c r="O29" s="14">
        <v>45</v>
      </c>
      <c r="P29" s="13">
        <v>16</v>
      </c>
      <c r="Q29" s="13">
        <v>5</v>
      </c>
      <c r="R29" s="13">
        <v>1</v>
      </c>
      <c r="S29" s="13">
        <v>8</v>
      </c>
      <c r="T29" s="13">
        <v>13</v>
      </c>
      <c r="U29" s="13">
        <v>7</v>
      </c>
      <c r="V29" s="13">
        <v>0</v>
      </c>
      <c r="W29" s="13">
        <v>0</v>
      </c>
      <c r="X29" s="13">
        <v>8</v>
      </c>
      <c r="Y29" s="13">
        <v>4</v>
      </c>
      <c r="Z29" s="15">
        <v>12</v>
      </c>
      <c r="AA29" s="14">
        <v>57</v>
      </c>
      <c r="AB29" s="13">
        <v>17</v>
      </c>
      <c r="AC29" s="13">
        <v>3</v>
      </c>
      <c r="AD29" s="13">
        <v>8</v>
      </c>
      <c r="AE29" s="13">
        <v>4</v>
      </c>
      <c r="AF29" s="15">
        <v>2</v>
      </c>
      <c r="AG29" s="14">
        <v>47</v>
      </c>
      <c r="AH29" s="13">
        <v>27</v>
      </c>
      <c r="AI29" s="13">
        <v>22</v>
      </c>
      <c r="AJ29" s="13">
        <v>25</v>
      </c>
      <c r="AK29" s="13">
        <v>11</v>
      </c>
      <c r="AL29" s="15">
        <v>16</v>
      </c>
      <c r="AM29" s="14">
        <v>74</v>
      </c>
      <c r="AN29" s="15">
        <v>0</v>
      </c>
    </row>
    <row r="30" spans="1:40" ht="15" customHeight="1" x14ac:dyDescent="0.3">
      <c r="A30" s="2" t="s">
        <v>329</v>
      </c>
      <c r="B30" s="9"/>
      <c r="C30" s="16">
        <v>0.19</v>
      </c>
      <c r="D30" s="19">
        <v>0.15</v>
      </c>
      <c r="E30" s="21">
        <v>0.23</v>
      </c>
      <c r="F30" s="19">
        <v>0.39</v>
      </c>
      <c r="G30" s="16">
        <v>0.2</v>
      </c>
      <c r="H30" s="16">
        <v>0.15</v>
      </c>
      <c r="I30" s="16">
        <v>0.14000000000000001</v>
      </c>
      <c r="J30" s="16">
        <v>0.21</v>
      </c>
      <c r="K30" s="16">
        <v>0.13</v>
      </c>
      <c r="L30" s="20">
        <v>0.26</v>
      </c>
      <c r="M30" s="16">
        <v>0.15</v>
      </c>
      <c r="N30" s="18">
        <v>0.16</v>
      </c>
      <c r="O30" s="17">
        <v>0.17</v>
      </c>
      <c r="P30" s="16">
        <v>0.26</v>
      </c>
      <c r="Q30" s="16">
        <v>0.1</v>
      </c>
      <c r="R30" s="16">
        <v>0.09</v>
      </c>
      <c r="S30" s="16">
        <v>0.28999999999999998</v>
      </c>
      <c r="T30" s="16">
        <v>0.18</v>
      </c>
      <c r="U30" s="16">
        <v>0.26</v>
      </c>
      <c r="V30" s="16">
        <v>0</v>
      </c>
      <c r="W30" s="16">
        <v>0</v>
      </c>
      <c r="X30" s="16">
        <v>0.22</v>
      </c>
      <c r="Y30" s="16">
        <v>0.17</v>
      </c>
      <c r="Z30" s="18">
        <v>0.15</v>
      </c>
      <c r="AA30" s="17">
        <v>0.19</v>
      </c>
      <c r="AB30" s="16">
        <v>0.19</v>
      </c>
      <c r="AC30" s="16">
        <v>0.24</v>
      </c>
      <c r="AD30" s="16">
        <v>0.16</v>
      </c>
      <c r="AE30" s="16">
        <v>0.18</v>
      </c>
      <c r="AF30" s="18">
        <v>0.33</v>
      </c>
      <c r="AG30" s="17">
        <v>0.18</v>
      </c>
      <c r="AH30" s="16">
        <v>0.21</v>
      </c>
      <c r="AI30" s="16">
        <v>0.16</v>
      </c>
      <c r="AJ30" s="16">
        <v>0.19</v>
      </c>
      <c r="AK30" s="16">
        <v>0.18</v>
      </c>
      <c r="AL30" s="18">
        <v>0.23</v>
      </c>
      <c r="AM30" s="17">
        <v>0.19</v>
      </c>
      <c r="AN30" s="18">
        <v>0</v>
      </c>
    </row>
    <row r="31" spans="1:40" ht="15" customHeight="1" x14ac:dyDescent="0.3">
      <c r="A31" s="2" t="s">
        <v>329</v>
      </c>
      <c r="B31" s="9"/>
      <c r="C31" s="28"/>
      <c r="D31" s="29"/>
      <c r="E31" s="48" t="s">
        <v>377</v>
      </c>
      <c r="F31" s="49" t="s">
        <v>862</v>
      </c>
      <c r="G31" s="28"/>
      <c r="H31" s="28"/>
      <c r="I31" s="28"/>
      <c r="J31" s="28"/>
      <c r="K31" s="28"/>
      <c r="L31" s="47" t="s">
        <v>624</v>
      </c>
      <c r="M31" s="28"/>
      <c r="N31" s="30"/>
      <c r="O31" s="29"/>
      <c r="P31" s="47" t="s">
        <v>379</v>
      </c>
      <c r="Q31" s="28"/>
      <c r="R31" s="28"/>
      <c r="S31" s="28"/>
      <c r="T31" s="28"/>
      <c r="U31" s="28"/>
      <c r="V31" s="28"/>
      <c r="W31" s="28"/>
      <c r="X31" s="28"/>
      <c r="Y31" s="28"/>
      <c r="Z31" s="30"/>
      <c r="AA31" s="29"/>
      <c r="AB31" s="28"/>
      <c r="AC31" s="28"/>
      <c r="AD31" s="28"/>
      <c r="AE31" s="28"/>
      <c r="AF31" s="30"/>
      <c r="AG31" s="29"/>
      <c r="AH31" s="28"/>
      <c r="AI31" s="28"/>
      <c r="AJ31" s="28"/>
      <c r="AK31" s="28"/>
      <c r="AL31" s="30"/>
      <c r="AM31" s="29"/>
      <c r="AN31" s="30"/>
    </row>
    <row r="32" spans="1:40" x14ac:dyDescent="0.3">
      <c r="A32" s="2" t="s">
        <v>329</v>
      </c>
      <c r="B32" s="2" t="s">
        <v>457</v>
      </c>
    </row>
    <row r="33" spans="1:2" x14ac:dyDescent="0.3">
      <c r="A33" s="2" t="s">
        <v>329</v>
      </c>
      <c r="B33" s="2" t="s">
        <v>458</v>
      </c>
    </row>
    <row r="34" spans="1:2" ht="15" customHeight="1" x14ac:dyDescent="0.3">
      <c r="A34" s="2" t="s">
        <v>329</v>
      </c>
    </row>
    <row r="35" spans="1:2" ht="15" customHeight="1" x14ac:dyDescent="0.3">
      <c r="A35" s="2" t="s">
        <v>329</v>
      </c>
      <c r="B35" s="2" t="s">
        <v>459</v>
      </c>
    </row>
  </sheetData>
  <mergeCells count="6">
    <mergeCell ref="AM6:AN6"/>
    <mergeCell ref="D6:E6"/>
    <mergeCell ref="F6:N6"/>
    <mergeCell ref="O6:Z6"/>
    <mergeCell ref="AA6:AF6"/>
    <mergeCell ref="AG6:AL6"/>
  </mergeCells>
  <hyperlinks>
    <hyperlink ref="B1" location="'Contents'!E1" display="&lt;&lt; Contents" xr:uid="{00000000-0004-0000-A700-000000000000}"/>
  </hyperlinks>
  <pageMargins left="0.7" right="0.7" top="0.75" bottom="0.75" header="0.3" footer="0.3"/>
  <headerFooter>
    <oddHeader>&amp;L&amp;"Aptos"&amp;12&amp;K000000 Classification: CONFIDENTIAL&amp;1#_x000D_</oddHeader>
  </headerFooter>
</worksheet>
</file>

<file path=xl/worksheets/sheet1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800-000000000000}">
  <dimension ref="A1:AN34"/>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1604</v>
      </c>
    </row>
    <row r="4" spans="1:40" x14ac:dyDescent="0.3">
      <c r="A4" s="2" t="s">
        <v>329</v>
      </c>
      <c r="B4" s="2" t="s">
        <v>1605</v>
      </c>
    </row>
    <row r="5" spans="1:40" x14ac:dyDescent="0.3">
      <c r="A5" s="2" t="s">
        <v>329</v>
      </c>
      <c r="B5" s="2" t="s">
        <v>89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383</v>
      </c>
      <c r="M8" s="12" t="s">
        <v>386</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228</v>
      </c>
      <c r="D9" s="14">
        <v>114</v>
      </c>
      <c r="E9" s="15">
        <v>113</v>
      </c>
      <c r="F9" s="14">
        <v>21</v>
      </c>
      <c r="G9" s="13">
        <v>84</v>
      </c>
      <c r="H9" s="13">
        <v>51</v>
      </c>
      <c r="I9" s="13">
        <v>25</v>
      </c>
      <c r="J9" s="13">
        <v>25</v>
      </c>
      <c r="K9" s="13">
        <v>22</v>
      </c>
      <c r="L9" s="13">
        <v>105</v>
      </c>
      <c r="M9" s="13">
        <v>76</v>
      </c>
      <c r="N9" s="15">
        <v>47</v>
      </c>
      <c r="O9" s="14">
        <v>162</v>
      </c>
      <c r="P9" s="13">
        <v>35</v>
      </c>
      <c r="Q9" s="13">
        <v>23</v>
      </c>
      <c r="R9" s="13">
        <v>7</v>
      </c>
      <c r="S9" s="13">
        <v>12</v>
      </c>
      <c r="T9" s="13">
        <v>31</v>
      </c>
      <c r="U9" s="13">
        <v>23</v>
      </c>
      <c r="V9" s="13">
        <v>0</v>
      </c>
      <c r="W9" s="13">
        <v>3</v>
      </c>
      <c r="X9" s="13">
        <v>15</v>
      </c>
      <c r="Y9" s="13">
        <v>14</v>
      </c>
      <c r="Z9" s="15">
        <v>65</v>
      </c>
      <c r="AA9" s="14">
        <v>141</v>
      </c>
      <c r="AB9" s="13">
        <v>86</v>
      </c>
      <c r="AC9" s="13">
        <v>16</v>
      </c>
      <c r="AD9" s="13">
        <v>43</v>
      </c>
      <c r="AE9" s="13">
        <v>24</v>
      </c>
      <c r="AF9" s="15">
        <v>3</v>
      </c>
      <c r="AG9" s="14">
        <v>148</v>
      </c>
      <c r="AH9" s="13">
        <v>80</v>
      </c>
      <c r="AI9" s="13">
        <v>86</v>
      </c>
      <c r="AJ9" s="13">
        <v>62</v>
      </c>
      <c r="AK9" s="13">
        <v>41</v>
      </c>
      <c r="AL9" s="15">
        <v>39</v>
      </c>
      <c r="AM9" s="14">
        <v>228</v>
      </c>
      <c r="AN9" s="15">
        <v>0</v>
      </c>
    </row>
    <row r="10" spans="1:40" ht="15" customHeight="1" x14ac:dyDescent="0.3">
      <c r="A10" s="2" t="s">
        <v>329</v>
      </c>
      <c r="B10" s="9" t="s">
        <v>338</v>
      </c>
      <c r="C10" s="13">
        <v>217</v>
      </c>
      <c r="D10" s="14">
        <v>112</v>
      </c>
      <c r="E10" s="15">
        <v>105</v>
      </c>
      <c r="F10" s="14">
        <v>19</v>
      </c>
      <c r="G10" s="13">
        <v>79</v>
      </c>
      <c r="H10" s="13">
        <v>49</v>
      </c>
      <c r="I10" s="13">
        <v>24</v>
      </c>
      <c r="J10" s="13">
        <v>24</v>
      </c>
      <c r="K10" s="13">
        <v>23</v>
      </c>
      <c r="L10" s="13">
        <v>98</v>
      </c>
      <c r="M10" s="13">
        <v>72</v>
      </c>
      <c r="N10" s="15">
        <v>47</v>
      </c>
      <c r="O10" s="14">
        <v>155</v>
      </c>
      <c r="P10" s="13">
        <v>33</v>
      </c>
      <c r="Q10" s="13">
        <v>20</v>
      </c>
      <c r="R10" s="13">
        <v>6</v>
      </c>
      <c r="S10" s="13">
        <v>12</v>
      </c>
      <c r="T10" s="13">
        <v>29</v>
      </c>
      <c r="U10" s="13">
        <v>21</v>
      </c>
      <c r="V10" s="13">
        <v>0</v>
      </c>
      <c r="W10" s="13">
        <v>4</v>
      </c>
      <c r="X10" s="13">
        <v>14</v>
      </c>
      <c r="Y10" s="13">
        <v>12</v>
      </c>
      <c r="Z10" s="15">
        <v>67</v>
      </c>
      <c r="AA10" s="14">
        <v>136</v>
      </c>
      <c r="AB10" s="13">
        <v>81</v>
      </c>
      <c r="AC10" s="13">
        <v>15</v>
      </c>
      <c r="AD10" s="13">
        <v>39</v>
      </c>
      <c r="AE10" s="13">
        <v>21</v>
      </c>
      <c r="AF10" s="15">
        <v>5</v>
      </c>
      <c r="AG10" s="14">
        <v>139</v>
      </c>
      <c r="AH10" s="13">
        <v>78</v>
      </c>
      <c r="AI10" s="13">
        <v>75</v>
      </c>
      <c r="AJ10" s="13">
        <v>64</v>
      </c>
      <c r="AK10" s="13">
        <v>43</v>
      </c>
      <c r="AL10" s="15">
        <v>34</v>
      </c>
      <c r="AM10" s="14">
        <v>217</v>
      </c>
      <c r="AN10" s="15">
        <v>0</v>
      </c>
    </row>
    <row r="11" spans="1:40" ht="15" customHeight="1" x14ac:dyDescent="0.3">
      <c r="A11" s="2" t="s">
        <v>329</v>
      </c>
      <c r="B11" s="9" t="s">
        <v>909</v>
      </c>
      <c r="C11" s="13">
        <v>71</v>
      </c>
      <c r="D11" s="14">
        <v>39</v>
      </c>
      <c r="E11" s="15">
        <v>32</v>
      </c>
      <c r="F11" s="14">
        <v>7</v>
      </c>
      <c r="G11" s="13">
        <v>30</v>
      </c>
      <c r="H11" s="13">
        <v>14</v>
      </c>
      <c r="I11" s="13">
        <v>10</v>
      </c>
      <c r="J11" s="13">
        <v>7</v>
      </c>
      <c r="K11" s="13">
        <v>4</v>
      </c>
      <c r="L11" s="13">
        <v>37</v>
      </c>
      <c r="M11" s="13">
        <v>24</v>
      </c>
      <c r="N11" s="15">
        <v>11</v>
      </c>
      <c r="O11" s="14">
        <v>53</v>
      </c>
      <c r="P11" s="13">
        <v>9</v>
      </c>
      <c r="Q11" s="13">
        <v>11</v>
      </c>
      <c r="R11" s="13">
        <v>2</v>
      </c>
      <c r="S11" s="13">
        <v>3</v>
      </c>
      <c r="T11" s="13">
        <v>9</v>
      </c>
      <c r="U11" s="13">
        <v>6</v>
      </c>
      <c r="V11" s="13">
        <v>0</v>
      </c>
      <c r="W11" s="13">
        <v>0</v>
      </c>
      <c r="X11" s="13">
        <v>3</v>
      </c>
      <c r="Y11" s="13">
        <v>6</v>
      </c>
      <c r="Z11" s="15">
        <v>22</v>
      </c>
      <c r="AA11" s="14">
        <v>40</v>
      </c>
      <c r="AB11" s="13">
        <v>32</v>
      </c>
      <c r="AC11" s="13">
        <v>7</v>
      </c>
      <c r="AD11" s="13">
        <v>13</v>
      </c>
      <c r="AE11" s="13">
        <v>10</v>
      </c>
      <c r="AF11" s="15">
        <v>2</v>
      </c>
      <c r="AG11" s="14">
        <v>42</v>
      </c>
      <c r="AH11" s="13">
        <v>29</v>
      </c>
      <c r="AI11" s="13">
        <v>29</v>
      </c>
      <c r="AJ11" s="13">
        <v>13</v>
      </c>
      <c r="AK11" s="13">
        <v>15</v>
      </c>
      <c r="AL11" s="15">
        <v>15</v>
      </c>
      <c r="AM11" s="14">
        <v>71</v>
      </c>
      <c r="AN11" s="15">
        <v>0</v>
      </c>
    </row>
    <row r="12" spans="1:40" ht="15" customHeight="1" x14ac:dyDescent="0.3">
      <c r="A12" s="2" t="s">
        <v>329</v>
      </c>
      <c r="B12" s="9"/>
      <c r="C12" s="16">
        <v>0.33</v>
      </c>
      <c r="D12" s="17">
        <v>0.35</v>
      </c>
      <c r="E12" s="18">
        <v>0.31</v>
      </c>
      <c r="F12" s="17">
        <v>0.37</v>
      </c>
      <c r="G12" s="16">
        <v>0.38</v>
      </c>
      <c r="H12" s="16">
        <v>0.28000000000000003</v>
      </c>
      <c r="I12" s="16">
        <v>0.44</v>
      </c>
      <c r="J12" s="16">
        <v>0.28000000000000003</v>
      </c>
      <c r="K12" s="16">
        <v>0.17</v>
      </c>
      <c r="L12" s="16">
        <v>0.38</v>
      </c>
      <c r="M12" s="16">
        <v>0.33</v>
      </c>
      <c r="N12" s="18">
        <v>0.23</v>
      </c>
      <c r="O12" s="17">
        <v>0.34</v>
      </c>
      <c r="P12" s="16">
        <v>0.28000000000000003</v>
      </c>
      <c r="Q12" s="16">
        <v>0.51</v>
      </c>
      <c r="R12" s="16">
        <v>0.43</v>
      </c>
      <c r="S12" s="16">
        <v>0.23</v>
      </c>
      <c r="T12" s="16">
        <v>0.31</v>
      </c>
      <c r="U12" s="16">
        <v>0.3</v>
      </c>
      <c r="V12" s="16">
        <v>0</v>
      </c>
      <c r="W12" s="16">
        <v>0</v>
      </c>
      <c r="X12" s="16">
        <v>0.25</v>
      </c>
      <c r="Y12" s="16">
        <v>0.5</v>
      </c>
      <c r="Z12" s="18">
        <v>0.33</v>
      </c>
      <c r="AA12" s="17">
        <v>0.28999999999999998</v>
      </c>
      <c r="AB12" s="16">
        <v>0.39</v>
      </c>
      <c r="AC12" s="16">
        <v>0.47</v>
      </c>
      <c r="AD12" s="16">
        <v>0.32</v>
      </c>
      <c r="AE12" s="16">
        <v>0.5</v>
      </c>
      <c r="AF12" s="18">
        <v>0.28999999999999998</v>
      </c>
      <c r="AG12" s="17">
        <v>0.3</v>
      </c>
      <c r="AH12" s="16">
        <v>0.38</v>
      </c>
      <c r="AI12" s="16">
        <v>0.39</v>
      </c>
      <c r="AJ12" s="20">
        <v>0.2</v>
      </c>
      <c r="AK12" s="16">
        <v>0.34</v>
      </c>
      <c r="AL12" s="18">
        <v>0.42</v>
      </c>
      <c r="AM12" s="17">
        <v>0.33</v>
      </c>
      <c r="AN12" s="18">
        <v>0</v>
      </c>
    </row>
    <row r="13" spans="1:40" ht="15" customHeight="1" x14ac:dyDescent="0.3">
      <c r="A13" s="2" t="s">
        <v>329</v>
      </c>
      <c r="B13" s="9"/>
      <c r="D13" s="22"/>
      <c r="E13" s="9"/>
      <c r="F13" s="22"/>
      <c r="N13" s="9"/>
      <c r="O13" s="22"/>
      <c r="Z13" s="9"/>
      <c r="AA13" s="22"/>
      <c r="AF13" s="9"/>
      <c r="AG13" s="22"/>
      <c r="AH13" s="12" t="s">
        <v>380</v>
      </c>
      <c r="AI13" s="12" t="s">
        <v>380</v>
      </c>
      <c r="AL13" s="11" t="s">
        <v>380</v>
      </c>
      <c r="AM13" s="22"/>
      <c r="AN13" s="9"/>
    </row>
    <row r="14" spans="1:40" ht="15" customHeight="1" x14ac:dyDescent="0.3">
      <c r="A14" s="2" t="s">
        <v>329</v>
      </c>
      <c r="B14" s="9" t="s">
        <v>922</v>
      </c>
      <c r="C14" s="13">
        <v>62</v>
      </c>
      <c r="D14" s="14">
        <v>30</v>
      </c>
      <c r="E14" s="15">
        <v>32</v>
      </c>
      <c r="F14" s="14">
        <v>4</v>
      </c>
      <c r="G14" s="13">
        <v>20</v>
      </c>
      <c r="H14" s="13">
        <v>16</v>
      </c>
      <c r="I14" s="13">
        <v>7</v>
      </c>
      <c r="J14" s="13">
        <v>8</v>
      </c>
      <c r="K14" s="13">
        <v>7</v>
      </c>
      <c r="L14" s="13">
        <v>25</v>
      </c>
      <c r="M14" s="13">
        <v>23</v>
      </c>
      <c r="N14" s="15">
        <v>15</v>
      </c>
      <c r="O14" s="14">
        <v>44</v>
      </c>
      <c r="P14" s="13">
        <v>8</v>
      </c>
      <c r="Q14" s="13">
        <v>5</v>
      </c>
      <c r="R14" s="13">
        <v>2</v>
      </c>
      <c r="S14" s="13">
        <v>2</v>
      </c>
      <c r="T14" s="13">
        <v>10</v>
      </c>
      <c r="U14" s="13">
        <v>6</v>
      </c>
      <c r="V14" s="13">
        <v>0</v>
      </c>
      <c r="W14" s="13">
        <v>0</v>
      </c>
      <c r="X14" s="13">
        <v>4</v>
      </c>
      <c r="Y14" s="13">
        <v>4</v>
      </c>
      <c r="Z14" s="15">
        <v>21</v>
      </c>
      <c r="AA14" s="14">
        <v>39</v>
      </c>
      <c r="AB14" s="13">
        <v>23</v>
      </c>
      <c r="AC14" s="13">
        <v>4</v>
      </c>
      <c r="AD14" s="13">
        <v>13</v>
      </c>
      <c r="AE14" s="13">
        <v>6</v>
      </c>
      <c r="AF14" s="15">
        <v>0</v>
      </c>
      <c r="AG14" s="14">
        <v>43</v>
      </c>
      <c r="AH14" s="13">
        <v>19</v>
      </c>
      <c r="AI14" s="13">
        <v>20</v>
      </c>
      <c r="AJ14" s="13">
        <v>23</v>
      </c>
      <c r="AK14" s="13">
        <v>9</v>
      </c>
      <c r="AL14" s="15">
        <v>10</v>
      </c>
      <c r="AM14" s="14">
        <v>62</v>
      </c>
      <c r="AN14" s="15">
        <v>0</v>
      </c>
    </row>
    <row r="15" spans="1:40" ht="15" customHeight="1" x14ac:dyDescent="0.3">
      <c r="A15" s="2" t="s">
        <v>329</v>
      </c>
      <c r="B15" s="9"/>
      <c r="C15" s="16">
        <v>0.28999999999999998</v>
      </c>
      <c r="D15" s="17">
        <v>0.27</v>
      </c>
      <c r="E15" s="18">
        <v>0.31</v>
      </c>
      <c r="F15" s="17">
        <v>0.24</v>
      </c>
      <c r="G15" s="16">
        <v>0.26</v>
      </c>
      <c r="H15" s="16">
        <v>0.32</v>
      </c>
      <c r="I15" s="16">
        <v>0.3</v>
      </c>
      <c r="J15" s="16">
        <v>0.33</v>
      </c>
      <c r="K15" s="16">
        <v>0.28999999999999998</v>
      </c>
      <c r="L15" s="16">
        <v>0.25</v>
      </c>
      <c r="M15" s="16">
        <v>0.31</v>
      </c>
      <c r="N15" s="18">
        <v>0.31</v>
      </c>
      <c r="O15" s="17">
        <v>0.28999999999999998</v>
      </c>
      <c r="P15" s="16">
        <v>0.24</v>
      </c>
      <c r="Q15" s="16">
        <v>0.26</v>
      </c>
      <c r="R15" s="16">
        <v>0.28000000000000003</v>
      </c>
      <c r="S15" s="16">
        <v>0.17</v>
      </c>
      <c r="T15" s="16">
        <v>0.34</v>
      </c>
      <c r="U15" s="16">
        <v>0.3</v>
      </c>
      <c r="V15" s="16">
        <v>0</v>
      </c>
      <c r="W15" s="16">
        <v>0</v>
      </c>
      <c r="X15" s="16">
        <v>0.28000000000000003</v>
      </c>
      <c r="Y15" s="16">
        <v>0.37</v>
      </c>
      <c r="Z15" s="18">
        <v>0.32</v>
      </c>
      <c r="AA15" s="17">
        <v>0.28999999999999998</v>
      </c>
      <c r="AB15" s="16">
        <v>0.28999999999999998</v>
      </c>
      <c r="AC15" s="16">
        <v>0.28000000000000003</v>
      </c>
      <c r="AD15" s="16">
        <v>0.33</v>
      </c>
      <c r="AE15" s="16">
        <v>0.28999999999999998</v>
      </c>
      <c r="AF15" s="18">
        <v>0</v>
      </c>
      <c r="AG15" s="17">
        <v>0.31</v>
      </c>
      <c r="AH15" s="16">
        <v>0.24</v>
      </c>
      <c r="AI15" s="16">
        <v>0.27</v>
      </c>
      <c r="AJ15" s="16">
        <v>0.36</v>
      </c>
      <c r="AK15" s="16">
        <v>0.21</v>
      </c>
      <c r="AL15" s="18">
        <v>0.28000000000000003</v>
      </c>
      <c r="AM15" s="17">
        <v>0.28999999999999998</v>
      </c>
      <c r="AN15" s="18">
        <v>0</v>
      </c>
    </row>
    <row r="16" spans="1:40" ht="15" customHeight="1" x14ac:dyDescent="0.3">
      <c r="A16" s="2" t="s">
        <v>329</v>
      </c>
      <c r="B16" s="9" t="s">
        <v>930</v>
      </c>
      <c r="C16" s="13">
        <v>62</v>
      </c>
      <c r="D16" s="14">
        <v>31</v>
      </c>
      <c r="E16" s="15">
        <v>31</v>
      </c>
      <c r="F16" s="14">
        <v>6</v>
      </c>
      <c r="G16" s="13">
        <v>20</v>
      </c>
      <c r="H16" s="13">
        <v>16</v>
      </c>
      <c r="I16" s="13">
        <v>6</v>
      </c>
      <c r="J16" s="13">
        <v>8</v>
      </c>
      <c r="K16" s="13">
        <v>6</v>
      </c>
      <c r="L16" s="13">
        <v>26</v>
      </c>
      <c r="M16" s="13">
        <v>22</v>
      </c>
      <c r="N16" s="15">
        <v>14</v>
      </c>
      <c r="O16" s="14">
        <v>44</v>
      </c>
      <c r="P16" s="13">
        <v>11</v>
      </c>
      <c r="Q16" s="13">
        <v>5</v>
      </c>
      <c r="R16" s="13">
        <v>1</v>
      </c>
      <c r="S16" s="13">
        <v>4</v>
      </c>
      <c r="T16" s="13">
        <v>7</v>
      </c>
      <c r="U16" s="13">
        <v>5</v>
      </c>
      <c r="V16" s="13">
        <v>0</v>
      </c>
      <c r="W16" s="13">
        <v>4</v>
      </c>
      <c r="X16" s="13">
        <v>5</v>
      </c>
      <c r="Y16" s="13">
        <v>2</v>
      </c>
      <c r="Z16" s="15">
        <v>18</v>
      </c>
      <c r="AA16" s="14">
        <v>41</v>
      </c>
      <c r="AB16" s="13">
        <v>20</v>
      </c>
      <c r="AC16" s="13">
        <v>4</v>
      </c>
      <c r="AD16" s="13">
        <v>11</v>
      </c>
      <c r="AE16" s="13">
        <v>2</v>
      </c>
      <c r="AF16" s="15">
        <v>4</v>
      </c>
      <c r="AG16" s="14">
        <v>37</v>
      </c>
      <c r="AH16" s="13">
        <v>25</v>
      </c>
      <c r="AI16" s="13">
        <v>19</v>
      </c>
      <c r="AJ16" s="13">
        <v>18</v>
      </c>
      <c r="AK16" s="13">
        <v>16</v>
      </c>
      <c r="AL16" s="15">
        <v>8</v>
      </c>
      <c r="AM16" s="14">
        <v>62</v>
      </c>
      <c r="AN16" s="15">
        <v>0</v>
      </c>
    </row>
    <row r="17" spans="1:40" ht="15" customHeight="1" x14ac:dyDescent="0.3">
      <c r="A17" s="2" t="s">
        <v>329</v>
      </c>
      <c r="B17" s="9"/>
      <c r="C17" s="16">
        <v>0.28000000000000003</v>
      </c>
      <c r="D17" s="17">
        <v>0.28000000000000003</v>
      </c>
      <c r="E17" s="18">
        <v>0.28999999999999998</v>
      </c>
      <c r="F17" s="17">
        <v>0.3</v>
      </c>
      <c r="G17" s="16">
        <v>0.25</v>
      </c>
      <c r="H17" s="16">
        <v>0.32</v>
      </c>
      <c r="I17" s="16">
        <v>0.26</v>
      </c>
      <c r="J17" s="16">
        <v>0.34</v>
      </c>
      <c r="K17" s="16">
        <v>0.27</v>
      </c>
      <c r="L17" s="16">
        <v>0.26</v>
      </c>
      <c r="M17" s="16">
        <v>0.3</v>
      </c>
      <c r="N17" s="18">
        <v>0.3</v>
      </c>
      <c r="O17" s="17">
        <v>0.28000000000000003</v>
      </c>
      <c r="P17" s="16">
        <v>0.33</v>
      </c>
      <c r="Q17" s="16">
        <v>0.23</v>
      </c>
      <c r="R17" s="16">
        <v>0.14000000000000001</v>
      </c>
      <c r="S17" s="16">
        <v>0.36</v>
      </c>
      <c r="T17" s="16">
        <v>0.26</v>
      </c>
      <c r="U17" s="16">
        <v>0.26</v>
      </c>
      <c r="V17" s="16">
        <v>0</v>
      </c>
      <c r="W17" s="16">
        <v>1</v>
      </c>
      <c r="X17" s="16">
        <v>0.39</v>
      </c>
      <c r="Y17" s="16">
        <v>0.14000000000000001</v>
      </c>
      <c r="Z17" s="18">
        <v>0.27</v>
      </c>
      <c r="AA17" s="17">
        <v>0.3</v>
      </c>
      <c r="AB17" s="16">
        <v>0.25</v>
      </c>
      <c r="AC17" s="16">
        <v>0.25</v>
      </c>
      <c r="AD17" s="16">
        <v>0.28000000000000003</v>
      </c>
      <c r="AE17" s="16">
        <v>0.08</v>
      </c>
      <c r="AF17" s="18">
        <v>0.71</v>
      </c>
      <c r="AG17" s="17">
        <v>0.27</v>
      </c>
      <c r="AH17" s="16">
        <v>0.32</v>
      </c>
      <c r="AI17" s="16">
        <v>0.26</v>
      </c>
      <c r="AJ17" s="16">
        <v>0.28000000000000003</v>
      </c>
      <c r="AK17" s="16">
        <v>0.37</v>
      </c>
      <c r="AL17" s="18">
        <v>0.24</v>
      </c>
      <c r="AM17" s="17">
        <v>0.28000000000000003</v>
      </c>
      <c r="AN17" s="18">
        <v>0</v>
      </c>
    </row>
    <row r="18" spans="1:40" ht="15" customHeight="1" x14ac:dyDescent="0.3">
      <c r="A18" s="2" t="s">
        <v>329</v>
      </c>
      <c r="B18" s="9" t="s">
        <v>940</v>
      </c>
      <c r="C18" s="13">
        <v>8</v>
      </c>
      <c r="D18" s="14">
        <v>7</v>
      </c>
      <c r="E18" s="15">
        <v>1</v>
      </c>
      <c r="F18" s="14">
        <v>0</v>
      </c>
      <c r="G18" s="13">
        <v>3</v>
      </c>
      <c r="H18" s="13">
        <v>3</v>
      </c>
      <c r="I18" s="13">
        <v>0</v>
      </c>
      <c r="J18" s="13">
        <v>0</v>
      </c>
      <c r="K18" s="13">
        <v>2</v>
      </c>
      <c r="L18" s="13">
        <v>3</v>
      </c>
      <c r="M18" s="13">
        <v>3</v>
      </c>
      <c r="N18" s="15">
        <v>2</v>
      </c>
      <c r="O18" s="14">
        <v>5</v>
      </c>
      <c r="P18" s="13">
        <v>2</v>
      </c>
      <c r="Q18" s="13">
        <v>0</v>
      </c>
      <c r="R18" s="13">
        <v>0</v>
      </c>
      <c r="S18" s="13">
        <v>2</v>
      </c>
      <c r="T18" s="13">
        <v>1</v>
      </c>
      <c r="U18" s="13">
        <v>1</v>
      </c>
      <c r="V18" s="13">
        <v>0</v>
      </c>
      <c r="W18" s="13">
        <v>0</v>
      </c>
      <c r="X18" s="13">
        <v>0</v>
      </c>
      <c r="Y18" s="13">
        <v>0</v>
      </c>
      <c r="Z18" s="15">
        <v>2</v>
      </c>
      <c r="AA18" s="14">
        <v>5</v>
      </c>
      <c r="AB18" s="13">
        <v>3</v>
      </c>
      <c r="AC18" s="13">
        <v>0</v>
      </c>
      <c r="AD18" s="13">
        <v>2</v>
      </c>
      <c r="AE18" s="13">
        <v>1</v>
      </c>
      <c r="AF18" s="15">
        <v>0</v>
      </c>
      <c r="AG18" s="14">
        <v>4</v>
      </c>
      <c r="AH18" s="13">
        <v>4</v>
      </c>
      <c r="AI18" s="13">
        <v>3</v>
      </c>
      <c r="AJ18" s="13">
        <v>1</v>
      </c>
      <c r="AK18" s="13">
        <v>2</v>
      </c>
      <c r="AL18" s="15">
        <v>2</v>
      </c>
      <c r="AM18" s="14">
        <v>8</v>
      </c>
      <c r="AN18" s="15">
        <v>0</v>
      </c>
    </row>
    <row r="19" spans="1:40" ht="15" customHeight="1" x14ac:dyDescent="0.3">
      <c r="A19" s="2" t="s">
        <v>329</v>
      </c>
      <c r="B19" s="9"/>
      <c r="C19" s="16">
        <v>0.04</v>
      </c>
      <c r="D19" s="19">
        <v>0.06</v>
      </c>
      <c r="E19" s="21">
        <v>0.01</v>
      </c>
      <c r="F19" s="17">
        <v>0</v>
      </c>
      <c r="G19" s="16">
        <v>0.04</v>
      </c>
      <c r="H19" s="16">
        <v>0.06</v>
      </c>
      <c r="I19" s="16">
        <v>0</v>
      </c>
      <c r="J19" s="16">
        <v>0</v>
      </c>
      <c r="K19" s="16">
        <v>0.09</v>
      </c>
      <c r="L19" s="16">
        <v>0.03</v>
      </c>
      <c r="M19" s="16">
        <v>0.04</v>
      </c>
      <c r="N19" s="18">
        <v>0.04</v>
      </c>
      <c r="O19" s="17">
        <v>0.03</v>
      </c>
      <c r="P19" s="16">
        <v>0.06</v>
      </c>
      <c r="Q19" s="16">
        <v>0</v>
      </c>
      <c r="R19" s="16">
        <v>0</v>
      </c>
      <c r="S19" s="16">
        <v>0.17</v>
      </c>
      <c r="T19" s="16">
        <v>0.03</v>
      </c>
      <c r="U19" s="16">
        <v>0.05</v>
      </c>
      <c r="V19" s="16">
        <v>0</v>
      </c>
      <c r="W19" s="16">
        <v>0</v>
      </c>
      <c r="X19" s="16">
        <v>0</v>
      </c>
      <c r="Y19" s="16">
        <v>0</v>
      </c>
      <c r="Z19" s="18">
        <v>0.03</v>
      </c>
      <c r="AA19" s="17">
        <v>0.04</v>
      </c>
      <c r="AB19" s="16">
        <v>0.03</v>
      </c>
      <c r="AC19" s="16">
        <v>0</v>
      </c>
      <c r="AD19" s="16">
        <v>0.05</v>
      </c>
      <c r="AE19" s="16">
        <v>0.04</v>
      </c>
      <c r="AF19" s="18">
        <v>0</v>
      </c>
      <c r="AG19" s="17">
        <v>0.03</v>
      </c>
      <c r="AH19" s="16">
        <v>0.05</v>
      </c>
      <c r="AI19" s="16">
        <v>0.04</v>
      </c>
      <c r="AJ19" s="16">
        <v>0.02</v>
      </c>
      <c r="AK19" s="16">
        <v>0.05</v>
      </c>
      <c r="AL19" s="18">
        <v>0.05</v>
      </c>
      <c r="AM19" s="17">
        <v>0.04</v>
      </c>
      <c r="AN19" s="18">
        <v>0</v>
      </c>
    </row>
    <row r="20" spans="1:40" ht="15" customHeight="1" x14ac:dyDescent="0.3">
      <c r="A20" s="2" t="s">
        <v>329</v>
      </c>
      <c r="B20" s="9"/>
      <c r="D20" s="10" t="s">
        <v>378</v>
      </c>
      <c r="E20" s="9"/>
      <c r="F20" s="22"/>
      <c r="N20" s="9"/>
      <c r="O20" s="22"/>
      <c r="Z20" s="9"/>
      <c r="AA20" s="22"/>
      <c r="AF20" s="9"/>
      <c r="AG20" s="22"/>
      <c r="AL20" s="9"/>
      <c r="AM20" s="22"/>
      <c r="AN20" s="9"/>
    </row>
    <row r="21" spans="1:40" ht="15" customHeight="1" x14ac:dyDescent="0.3">
      <c r="A21" s="2" t="s">
        <v>329</v>
      </c>
      <c r="B21" s="9" t="s">
        <v>950</v>
      </c>
      <c r="C21" s="13">
        <v>9</v>
      </c>
      <c r="D21" s="14">
        <v>3</v>
      </c>
      <c r="E21" s="15">
        <v>6</v>
      </c>
      <c r="F21" s="14">
        <v>2</v>
      </c>
      <c r="G21" s="13">
        <v>5</v>
      </c>
      <c r="H21" s="13">
        <v>0</v>
      </c>
      <c r="I21" s="13">
        <v>0</v>
      </c>
      <c r="J21" s="13">
        <v>1</v>
      </c>
      <c r="K21" s="13">
        <v>1</v>
      </c>
      <c r="L21" s="13">
        <v>7</v>
      </c>
      <c r="M21" s="13">
        <v>0</v>
      </c>
      <c r="N21" s="15">
        <v>2</v>
      </c>
      <c r="O21" s="14">
        <v>7</v>
      </c>
      <c r="P21" s="13">
        <v>2</v>
      </c>
      <c r="Q21" s="13">
        <v>0</v>
      </c>
      <c r="R21" s="13">
        <v>1</v>
      </c>
      <c r="S21" s="13">
        <v>1</v>
      </c>
      <c r="T21" s="13">
        <v>0</v>
      </c>
      <c r="U21" s="13">
        <v>2</v>
      </c>
      <c r="V21" s="13">
        <v>0</v>
      </c>
      <c r="W21" s="13">
        <v>0</v>
      </c>
      <c r="X21" s="13">
        <v>0</v>
      </c>
      <c r="Y21" s="13">
        <v>0</v>
      </c>
      <c r="Z21" s="15">
        <v>3</v>
      </c>
      <c r="AA21" s="14">
        <v>7</v>
      </c>
      <c r="AB21" s="13">
        <v>2</v>
      </c>
      <c r="AC21" s="13">
        <v>0</v>
      </c>
      <c r="AD21" s="13">
        <v>1</v>
      </c>
      <c r="AE21" s="13">
        <v>1</v>
      </c>
      <c r="AF21" s="15">
        <v>0</v>
      </c>
      <c r="AG21" s="14">
        <v>8</v>
      </c>
      <c r="AH21" s="13">
        <v>1</v>
      </c>
      <c r="AI21" s="13">
        <v>3</v>
      </c>
      <c r="AJ21" s="13">
        <v>5</v>
      </c>
      <c r="AK21" s="13">
        <v>1</v>
      </c>
      <c r="AL21" s="15">
        <v>0</v>
      </c>
      <c r="AM21" s="14">
        <v>9</v>
      </c>
      <c r="AN21" s="15">
        <v>0</v>
      </c>
    </row>
    <row r="22" spans="1:40" ht="15" customHeight="1" x14ac:dyDescent="0.3">
      <c r="A22" s="2" t="s">
        <v>329</v>
      </c>
      <c r="B22" s="9"/>
      <c r="C22" s="16">
        <v>0.04</v>
      </c>
      <c r="D22" s="17">
        <v>0.03</v>
      </c>
      <c r="E22" s="18">
        <v>0.06</v>
      </c>
      <c r="F22" s="17">
        <v>0.1</v>
      </c>
      <c r="G22" s="16">
        <v>0.06</v>
      </c>
      <c r="H22" s="16">
        <v>0</v>
      </c>
      <c r="I22" s="16">
        <v>0</v>
      </c>
      <c r="J22" s="16">
        <v>0.05</v>
      </c>
      <c r="K22" s="16">
        <v>0.04</v>
      </c>
      <c r="L22" s="16">
        <v>7.0000000000000007E-2</v>
      </c>
      <c r="M22" s="20">
        <v>0</v>
      </c>
      <c r="N22" s="18">
        <v>0.04</v>
      </c>
      <c r="O22" s="17">
        <v>0.04</v>
      </c>
      <c r="P22" s="16">
        <v>0.06</v>
      </c>
      <c r="Q22" s="16">
        <v>0</v>
      </c>
      <c r="R22" s="16">
        <v>0.16</v>
      </c>
      <c r="S22" s="16">
        <v>7.0000000000000007E-2</v>
      </c>
      <c r="T22" s="16">
        <v>0</v>
      </c>
      <c r="U22" s="16">
        <v>0.09</v>
      </c>
      <c r="V22" s="16">
        <v>0</v>
      </c>
      <c r="W22" s="16">
        <v>0</v>
      </c>
      <c r="X22" s="16">
        <v>0</v>
      </c>
      <c r="Y22" s="16">
        <v>0</v>
      </c>
      <c r="Z22" s="18">
        <v>0.05</v>
      </c>
      <c r="AA22" s="17">
        <v>0.05</v>
      </c>
      <c r="AB22" s="16">
        <v>0.02</v>
      </c>
      <c r="AC22" s="16">
        <v>0</v>
      </c>
      <c r="AD22" s="16">
        <v>0.02</v>
      </c>
      <c r="AE22" s="16">
        <v>0.05</v>
      </c>
      <c r="AF22" s="18">
        <v>0</v>
      </c>
      <c r="AG22" s="17">
        <v>0.06</v>
      </c>
      <c r="AH22" s="16">
        <v>0.01</v>
      </c>
      <c r="AI22" s="16">
        <v>0.04</v>
      </c>
      <c r="AJ22" s="16">
        <v>0.08</v>
      </c>
      <c r="AK22" s="16">
        <v>0.02</v>
      </c>
      <c r="AL22" s="18">
        <v>0</v>
      </c>
      <c r="AM22" s="17">
        <v>0.04</v>
      </c>
      <c r="AN22" s="18">
        <v>0</v>
      </c>
    </row>
    <row r="23" spans="1:40" ht="15" customHeight="1" x14ac:dyDescent="0.3">
      <c r="A23" s="2" t="s">
        <v>329</v>
      </c>
      <c r="B23" s="9"/>
      <c r="D23" s="22"/>
      <c r="E23" s="9"/>
      <c r="F23" s="22"/>
      <c r="G23" s="12" t="s">
        <v>384</v>
      </c>
      <c r="L23" s="12" t="s">
        <v>384</v>
      </c>
      <c r="N23" s="9"/>
      <c r="O23" s="22"/>
      <c r="Z23" s="9"/>
      <c r="AA23" s="22"/>
      <c r="AF23" s="9"/>
      <c r="AG23" s="22"/>
      <c r="AL23" s="9"/>
      <c r="AM23" s="22"/>
      <c r="AN23" s="9"/>
    </row>
    <row r="24" spans="1:40" ht="15" customHeight="1" x14ac:dyDescent="0.3">
      <c r="A24" s="2" t="s">
        <v>329</v>
      </c>
      <c r="B24" s="9" t="s">
        <v>774</v>
      </c>
      <c r="C24" s="13">
        <v>5</v>
      </c>
      <c r="D24" s="14">
        <v>2</v>
      </c>
      <c r="E24" s="15">
        <v>3</v>
      </c>
      <c r="F24" s="14">
        <v>0</v>
      </c>
      <c r="G24" s="13">
        <v>1</v>
      </c>
      <c r="H24" s="13">
        <v>1</v>
      </c>
      <c r="I24" s="13">
        <v>0</v>
      </c>
      <c r="J24" s="13">
        <v>0</v>
      </c>
      <c r="K24" s="13">
        <v>3</v>
      </c>
      <c r="L24" s="13">
        <v>1</v>
      </c>
      <c r="M24" s="13">
        <v>1</v>
      </c>
      <c r="N24" s="15">
        <v>3</v>
      </c>
      <c r="O24" s="14">
        <v>2</v>
      </c>
      <c r="P24" s="13">
        <v>1</v>
      </c>
      <c r="Q24" s="13">
        <v>0</v>
      </c>
      <c r="R24" s="13">
        <v>0</v>
      </c>
      <c r="S24" s="13">
        <v>0</v>
      </c>
      <c r="T24" s="13">
        <v>2</v>
      </c>
      <c r="U24" s="13">
        <v>0</v>
      </c>
      <c r="V24" s="13">
        <v>0</v>
      </c>
      <c r="W24" s="13">
        <v>0</v>
      </c>
      <c r="X24" s="13">
        <v>1</v>
      </c>
      <c r="Y24" s="13">
        <v>0</v>
      </c>
      <c r="Z24" s="15">
        <v>1</v>
      </c>
      <c r="AA24" s="14">
        <v>4</v>
      </c>
      <c r="AB24" s="13">
        <v>1</v>
      </c>
      <c r="AC24" s="13">
        <v>0</v>
      </c>
      <c r="AD24" s="13">
        <v>0</v>
      </c>
      <c r="AE24" s="13">
        <v>1</v>
      </c>
      <c r="AF24" s="15">
        <v>0</v>
      </c>
      <c r="AG24" s="14">
        <v>5</v>
      </c>
      <c r="AH24" s="13">
        <v>0</v>
      </c>
      <c r="AI24" s="13">
        <v>1</v>
      </c>
      <c r="AJ24" s="13">
        <v>4</v>
      </c>
      <c r="AK24" s="13">
        <v>0</v>
      </c>
      <c r="AL24" s="15">
        <v>0</v>
      </c>
      <c r="AM24" s="14">
        <v>5</v>
      </c>
      <c r="AN24" s="15">
        <v>0</v>
      </c>
    </row>
    <row r="25" spans="1:40" ht="15" customHeight="1" x14ac:dyDescent="0.3">
      <c r="A25" s="2" t="s">
        <v>329</v>
      </c>
      <c r="B25" s="9"/>
      <c r="C25" s="16">
        <v>0.02</v>
      </c>
      <c r="D25" s="17">
        <v>0.02</v>
      </c>
      <c r="E25" s="18">
        <v>0.03</v>
      </c>
      <c r="F25" s="17">
        <v>0</v>
      </c>
      <c r="G25" s="16">
        <v>0.01</v>
      </c>
      <c r="H25" s="16">
        <v>0.02</v>
      </c>
      <c r="I25" s="16">
        <v>0</v>
      </c>
      <c r="J25" s="16">
        <v>0</v>
      </c>
      <c r="K25" s="16">
        <v>0.14000000000000001</v>
      </c>
      <c r="L25" s="16">
        <v>0.01</v>
      </c>
      <c r="M25" s="16">
        <v>0.01</v>
      </c>
      <c r="N25" s="21">
        <v>7.0000000000000007E-2</v>
      </c>
      <c r="O25" s="17">
        <v>0.01</v>
      </c>
      <c r="P25" s="16">
        <v>0.03</v>
      </c>
      <c r="Q25" s="16">
        <v>0</v>
      </c>
      <c r="R25" s="16">
        <v>0</v>
      </c>
      <c r="S25" s="16">
        <v>0</v>
      </c>
      <c r="T25" s="16">
        <v>0.06</v>
      </c>
      <c r="U25" s="16">
        <v>0</v>
      </c>
      <c r="V25" s="16">
        <v>0</v>
      </c>
      <c r="W25" s="16">
        <v>0</v>
      </c>
      <c r="X25" s="16">
        <v>0.08</v>
      </c>
      <c r="Y25" s="16">
        <v>0</v>
      </c>
      <c r="Z25" s="18">
        <v>0.01</v>
      </c>
      <c r="AA25" s="17">
        <v>0.03</v>
      </c>
      <c r="AB25" s="16">
        <v>0.01</v>
      </c>
      <c r="AC25" s="16">
        <v>0</v>
      </c>
      <c r="AD25" s="16">
        <v>0</v>
      </c>
      <c r="AE25" s="16">
        <v>0.04</v>
      </c>
      <c r="AF25" s="18">
        <v>0</v>
      </c>
      <c r="AG25" s="17">
        <v>0.04</v>
      </c>
      <c r="AH25" s="16">
        <v>0</v>
      </c>
      <c r="AI25" s="16">
        <v>0.01</v>
      </c>
      <c r="AJ25" s="20">
        <v>0.06</v>
      </c>
      <c r="AK25" s="16">
        <v>0</v>
      </c>
      <c r="AL25" s="18">
        <v>0</v>
      </c>
      <c r="AM25" s="17">
        <v>0.02</v>
      </c>
      <c r="AN25" s="18">
        <v>0</v>
      </c>
    </row>
    <row r="26" spans="1:40" ht="15" customHeight="1" x14ac:dyDescent="0.3">
      <c r="A26" s="2" t="s">
        <v>329</v>
      </c>
      <c r="B26" s="9"/>
      <c r="D26" s="22"/>
      <c r="E26" s="9"/>
      <c r="F26" s="22"/>
      <c r="N26" s="11" t="s">
        <v>383</v>
      </c>
      <c r="O26" s="22"/>
      <c r="Z26" s="9"/>
      <c r="AA26" s="22"/>
      <c r="AF26" s="9"/>
      <c r="AG26" s="22"/>
      <c r="AJ26" s="12" t="s">
        <v>378</v>
      </c>
      <c r="AL26" s="9"/>
      <c r="AM26" s="22"/>
      <c r="AN26" s="9"/>
    </row>
    <row r="27" spans="1:40" ht="15" customHeight="1" x14ac:dyDescent="0.3">
      <c r="A27" s="2" t="s">
        <v>329</v>
      </c>
      <c r="B27" s="9" t="s">
        <v>960</v>
      </c>
      <c r="C27" s="13">
        <v>134</v>
      </c>
      <c r="D27" s="14">
        <v>69</v>
      </c>
      <c r="E27" s="15">
        <v>65</v>
      </c>
      <c r="F27" s="14">
        <v>11</v>
      </c>
      <c r="G27" s="13">
        <v>50</v>
      </c>
      <c r="H27" s="13">
        <v>29</v>
      </c>
      <c r="I27" s="13">
        <v>18</v>
      </c>
      <c r="J27" s="13">
        <v>15</v>
      </c>
      <c r="K27" s="13">
        <v>11</v>
      </c>
      <c r="L27" s="13">
        <v>62</v>
      </c>
      <c r="M27" s="13">
        <v>47</v>
      </c>
      <c r="N27" s="15">
        <v>25</v>
      </c>
      <c r="O27" s="14">
        <v>98</v>
      </c>
      <c r="P27" s="13">
        <v>17</v>
      </c>
      <c r="Q27" s="13">
        <v>16</v>
      </c>
      <c r="R27" s="13">
        <v>4</v>
      </c>
      <c r="S27" s="13">
        <v>5</v>
      </c>
      <c r="T27" s="13">
        <v>19</v>
      </c>
      <c r="U27" s="13">
        <v>13</v>
      </c>
      <c r="V27" s="13">
        <v>0</v>
      </c>
      <c r="W27" s="13">
        <v>0</v>
      </c>
      <c r="X27" s="13">
        <v>7</v>
      </c>
      <c r="Y27" s="13">
        <v>10</v>
      </c>
      <c r="Z27" s="15">
        <v>43</v>
      </c>
      <c r="AA27" s="14">
        <v>79</v>
      </c>
      <c r="AB27" s="13">
        <v>55</v>
      </c>
      <c r="AC27" s="13">
        <v>11</v>
      </c>
      <c r="AD27" s="13">
        <v>26</v>
      </c>
      <c r="AE27" s="13">
        <v>16</v>
      </c>
      <c r="AF27" s="15">
        <v>2</v>
      </c>
      <c r="AG27" s="14">
        <v>85</v>
      </c>
      <c r="AH27" s="13">
        <v>48</v>
      </c>
      <c r="AI27" s="13">
        <v>50</v>
      </c>
      <c r="AJ27" s="13">
        <v>36</v>
      </c>
      <c r="AK27" s="13">
        <v>24</v>
      </c>
      <c r="AL27" s="15">
        <v>24</v>
      </c>
      <c r="AM27" s="14">
        <v>134</v>
      </c>
      <c r="AN27" s="15">
        <v>0</v>
      </c>
    </row>
    <row r="28" spans="1:40" ht="15" customHeight="1" x14ac:dyDescent="0.3">
      <c r="A28" s="2" t="s">
        <v>329</v>
      </c>
      <c r="B28" s="9"/>
      <c r="C28" s="16">
        <v>0.62</v>
      </c>
      <c r="D28" s="17">
        <v>0.62</v>
      </c>
      <c r="E28" s="18">
        <v>0.62</v>
      </c>
      <c r="F28" s="17">
        <v>0.61</v>
      </c>
      <c r="G28" s="16">
        <v>0.64</v>
      </c>
      <c r="H28" s="16">
        <v>0.6</v>
      </c>
      <c r="I28" s="16">
        <v>0.74</v>
      </c>
      <c r="J28" s="16">
        <v>0.61</v>
      </c>
      <c r="K28" s="16">
        <v>0.46</v>
      </c>
      <c r="L28" s="16">
        <v>0.63</v>
      </c>
      <c r="M28" s="16">
        <v>0.65</v>
      </c>
      <c r="N28" s="18">
        <v>0.54</v>
      </c>
      <c r="O28" s="17">
        <v>0.63</v>
      </c>
      <c r="P28" s="16">
        <v>0.53</v>
      </c>
      <c r="Q28" s="16">
        <v>0.77</v>
      </c>
      <c r="R28" s="16">
        <v>0.7</v>
      </c>
      <c r="S28" s="16">
        <v>0.4</v>
      </c>
      <c r="T28" s="16">
        <v>0.65</v>
      </c>
      <c r="U28" s="16">
        <v>0.6</v>
      </c>
      <c r="V28" s="16">
        <v>0</v>
      </c>
      <c r="W28" s="16">
        <v>0</v>
      </c>
      <c r="X28" s="16">
        <v>0.53</v>
      </c>
      <c r="Y28" s="16">
        <v>0.86</v>
      </c>
      <c r="Z28" s="18">
        <v>0.64</v>
      </c>
      <c r="AA28" s="17">
        <v>0.57999999999999996</v>
      </c>
      <c r="AB28" s="16">
        <v>0.68</v>
      </c>
      <c r="AC28" s="16">
        <v>0.75</v>
      </c>
      <c r="AD28" s="16">
        <v>0.65</v>
      </c>
      <c r="AE28" s="16">
        <v>0.79</v>
      </c>
      <c r="AF28" s="18">
        <v>0.28999999999999998</v>
      </c>
      <c r="AG28" s="17">
        <v>0.62</v>
      </c>
      <c r="AH28" s="16">
        <v>0.62</v>
      </c>
      <c r="AI28" s="16">
        <v>0.66</v>
      </c>
      <c r="AJ28" s="16">
        <v>0.56999999999999995</v>
      </c>
      <c r="AK28" s="16">
        <v>0.55000000000000004</v>
      </c>
      <c r="AL28" s="18">
        <v>0.71</v>
      </c>
      <c r="AM28" s="17">
        <v>0.62</v>
      </c>
      <c r="AN28" s="18">
        <v>0</v>
      </c>
    </row>
    <row r="29" spans="1:40" ht="15" customHeight="1" x14ac:dyDescent="0.3">
      <c r="A29" s="2" t="s">
        <v>329</v>
      </c>
      <c r="B29" s="9" t="s">
        <v>970</v>
      </c>
      <c r="C29" s="13">
        <v>16</v>
      </c>
      <c r="D29" s="14">
        <v>10</v>
      </c>
      <c r="E29" s="15">
        <v>7</v>
      </c>
      <c r="F29" s="14">
        <v>2</v>
      </c>
      <c r="G29" s="13">
        <v>8</v>
      </c>
      <c r="H29" s="13">
        <v>3</v>
      </c>
      <c r="I29" s="13">
        <v>0</v>
      </c>
      <c r="J29" s="13">
        <v>1</v>
      </c>
      <c r="K29" s="13">
        <v>3</v>
      </c>
      <c r="L29" s="13">
        <v>9</v>
      </c>
      <c r="M29" s="13">
        <v>3</v>
      </c>
      <c r="N29" s="15">
        <v>4</v>
      </c>
      <c r="O29" s="14">
        <v>12</v>
      </c>
      <c r="P29" s="13">
        <v>4</v>
      </c>
      <c r="Q29" s="13">
        <v>0</v>
      </c>
      <c r="R29" s="13">
        <v>1</v>
      </c>
      <c r="S29" s="13">
        <v>3</v>
      </c>
      <c r="T29" s="13">
        <v>1</v>
      </c>
      <c r="U29" s="13">
        <v>3</v>
      </c>
      <c r="V29" s="13">
        <v>0</v>
      </c>
      <c r="W29" s="13">
        <v>0</v>
      </c>
      <c r="X29" s="13">
        <v>0</v>
      </c>
      <c r="Y29" s="13">
        <v>0</v>
      </c>
      <c r="Z29" s="15">
        <v>5</v>
      </c>
      <c r="AA29" s="14">
        <v>12</v>
      </c>
      <c r="AB29" s="13">
        <v>5</v>
      </c>
      <c r="AC29" s="13">
        <v>0</v>
      </c>
      <c r="AD29" s="13">
        <v>3</v>
      </c>
      <c r="AE29" s="13">
        <v>2</v>
      </c>
      <c r="AF29" s="15">
        <v>0</v>
      </c>
      <c r="AG29" s="14">
        <v>12</v>
      </c>
      <c r="AH29" s="13">
        <v>5</v>
      </c>
      <c r="AI29" s="13">
        <v>6</v>
      </c>
      <c r="AJ29" s="13">
        <v>6</v>
      </c>
      <c r="AK29" s="13">
        <v>3</v>
      </c>
      <c r="AL29" s="15">
        <v>2</v>
      </c>
      <c r="AM29" s="14">
        <v>16</v>
      </c>
      <c r="AN29" s="15">
        <v>0</v>
      </c>
    </row>
    <row r="30" spans="1:40" ht="15" customHeight="1" x14ac:dyDescent="0.3">
      <c r="A30" s="2" t="s">
        <v>329</v>
      </c>
      <c r="B30" s="9"/>
      <c r="C30" s="25">
        <v>0.08</v>
      </c>
      <c r="D30" s="26">
        <v>0.09</v>
      </c>
      <c r="E30" s="27">
        <v>0.06</v>
      </c>
      <c r="F30" s="26">
        <v>0.1</v>
      </c>
      <c r="G30" s="25">
        <v>0.1</v>
      </c>
      <c r="H30" s="25">
        <v>0.06</v>
      </c>
      <c r="I30" s="25">
        <v>0</v>
      </c>
      <c r="J30" s="25">
        <v>0.05</v>
      </c>
      <c r="K30" s="25">
        <v>0.13</v>
      </c>
      <c r="L30" s="25">
        <v>0.1</v>
      </c>
      <c r="M30" s="25">
        <v>0.04</v>
      </c>
      <c r="N30" s="27">
        <v>0.09</v>
      </c>
      <c r="O30" s="26">
        <v>0.08</v>
      </c>
      <c r="P30" s="25">
        <v>0.12</v>
      </c>
      <c r="Q30" s="25">
        <v>0</v>
      </c>
      <c r="R30" s="25">
        <v>0.16</v>
      </c>
      <c r="S30" s="25">
        <v>0.24</v>
      </c>
      <c r="T30" s="25">
        <v>0.03</v>
      </c>
      <c r="U30" s="25">
        <v>0.14000000000000001</v>
      </c>
      <c r="V30" s="25">
        <v>0</v>
      </c>
      <c r="W30" s="25">
        <v>0</v>
      </c>
      <c r="X30" s="25">
        <v>0</v>
      </c>
      <c r="Y30" s="25">
        <v>0</v>
      </c>
      <c r="Z30" s="27">
        <v>0.08</v>
      </c>
      <c r="AA30" s="26">
        <v>0.09</v>
      </c>
      <c r="AB30" s="25">
        <v>0.06</v>
      </c>
      <c r="AC30" s="25">
        <v>0</v>
      </c>
      <c r="AD30" s="25">
        <v>7.0000000000000007E-2</v>
      </c>
      <c r="AE30" s="25">
        <v>0.09</v>
      </c>
      <c r="AF30" s="27">
        <v>0</v>
      </c>
      <c r="AG30" s="26">
        <v>0.08</v>
      </c>
      <c r="AH30" s="25">
        <v>0.06</v>
      </c>
      <c r="AI30" s="25">
        <v>7.0000000000000007E-2</v>
      </c>
      <c r="AJ30" s="25">
        <v>0.09</v>
      </c>
      <c r="AK30" s="25">
        <v>7.0000000000000007E-2</v>
      </c>
      <c r="AL30" s="27">
        <v>0.05</v>
      </c>
      <c r="AM30" s="26">
        <v>0.08</v>
      </c>
      <c r="AN30" s="27">
        <v>0</v>
      </c>
    </row>
    <row r="31" spans="1:40" x14ac:dyDescent="0.3">
      <c r="A31" s="2" t="s">
        <v>329</v>
      </c>
      <c r="B31" s="2" t="s">
        <v>457</v>
      </c>
    </row>
    <row r="32" spans="1:40" x14ac:dyDescent="0.3">
      <c r="A32" s="2" t="s">
        <v>329</v>
      </c>
      <c r="B32" s="2" t="s">
        <v>458</v>
      </c>
    </row>
    <row r="33" spans="1:2" ht="15" customHeight="1" x14ac:dyDescent="0.3">
      <c r="A33" s="2" t="s">
        <v>329</v>
      </c>
    </row>
    <row r="34" spans="1:2" ht="15" customHeight="1" x14ac:dyDescent="0.3">
      <c r="A34" s="2" t="s">
        <v>329</v>
      </c>
      <c r="B34" s="2" t="s">
        <v>459</v>
      </c>
    </row>
  </sheetData>
  <mergeCells count="6">
    <mergeCell ref="AM6:AN6"/>
    <mergeCell ref="D6:E6"/>
    <mergeCell ref="F6:N6"/>
    <mergeCell ref="O6:Z6"/>
    <mergeCell ref="AA6:AF6"/>
    <mergeCell ref="AG6:AL6"/>
  </mergeCells>
  <hyperlinks>
    <hyperlink ref="B1" location="'Contents'!E1" display="&lt;&lt; Contents" xr:uid="{00000000-0004-0000-A800-000000000000}"/>
  </hyperlinks>
  <pageMargins left="0.7" right="0.7" top="0.75" bottom="0.75" header="0.3" footer="0.3"/>
  <headerFooter>
    <oddHeader>&amp;L&amp;"Aptos"&amp;12&amp;K000000 Classification: CONFIDENTIAL&amp;1#_x000D_</oddHeader>
  </headerFooter>
</worksheet>
</file>

<file path=xl/worksheets/sheet1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900-000000000000}">
  <dimension ref="A1:AN31"/>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1606</v>
      </c>
    </row>
    <row r="4" spans="1:40" x14ac:dyDescent="0.3">
      <c r="A4" s="2" t="s">
        <v>329</v>
      </c>
      <c r="B4" s="2" t="s">
        <v>1607</v>
      </c>
    </row>
    <row r="5" spans="1:40" x14ac:dyDescent="0.3">
      <c r="A5" s="2" t="s">
        <v>329</v>
      </c>
      <c r="B5" s="2" t="s">
        <v>91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84</v>
      </c>
      <c r="D9" s="14">
        <v>45</v>
      </c>
      <c r="E9" s="15">
        <v>39</v>
      </c>
      <c r="F9" s="14">
        <v>13</v>
      </c>
      <c r="G9" s="13">
        <v>38</v>
      </c>
      <c r="H9" s="13">
        <v>20</v>
      </c>
      <c r="I9" s="13">
        <v>9</v>
      </c>
      <c r="J9" s="13">
        <v>3</v>
      </c>
      <c r="K9" s="13">
        <v>1</v>
      </c>
      <c r="L9" s="13">
        <v>51</v>
      </c>
      <c r="M9" s="13">
        <v>29</v>
      </c>
      <c r="N9" s="15">
        <v>4</v>
      </c>
      <c r="O9" s="14">
        <v>63</v>
      </c>
      <c r="P9" s="13">
        <v>9</v>
      </c>
      <c r="Q9" s="13">
        <v>14</v>
      </c>
      <c r="R9" s="13">
        <v>2</v>
      </c>
      <c r="S9" s="13">
        <v>5</v>
      </c>
      <c r="T9" s="13">
        <v>12</v>
      </c>
      <c r="U9" s="13">
        <v>6</v>
      </c>
      <c r="V9" s="13">
        <v>0</v>
      </c>
      <c r="W9" s="13">
        <v>2</v>
      </c>
      <c r="X9" s="13">
        <v>3</v>
      </c>
      <c r="Y9" s="13">
        <v>3</v>
      </c>
      <c r="Z9" s="15">
        <v>28</v>
      </c>
      <c r="AA9" s="14">
        <v>59</v>
      </c>
      <c r="AB9" s="13">
        <v>25</v>
      </c>
      <c r="AC9" s="13">
        <v>4</v>
      </c>
      <c r="AD9" s="13">
        <v>14</v>
      </c>
      <c r="AE9" s="13">
        <v>6</v>
      </c>
      <c r="AF9" s="15">
        <v>1</v>
      </c>
      <c r="AG9" s="14">
        <v>62</v>
      </c>
      <c r="AH9" s="13">
        <v>22</v>
      </c>
      <c r="AI9" s="13">
        <v>40</v>
      </c>
      <c r="AJ9" s="13">
        <v>22</v>
      </c>
      <c r="AK9" s="13">
        <v>11</v>
      </c>
      <c r="AL9" s="15">
        <v>11</v>
      </c>
      <c r="AM9" s="14">
        <v>84</v>
      </c>
      <c r="AN9" s="15">
        <v>0</v>
      </c>
    </row>
    <row r="10" spans="1:40" ht="15" customHeight="1" x14ac:dyDescent="0.3">
      <c r="A10" s="2" t="s">
        <v>329</v>
      </c>
      <c r="B10" s="9" t="s">
        <v>338</v>
      </c>
      <c r="C10" s="13">
        <v>80</v>
      </c>
      <c r="D10" s="14">
        <v>43</v>
      </c>
      <c r="E10" s="15">
        <v>37</v>
      </c>
      <c r="F10" s="14">
        <v>12</v>
      </c>
      <c r="G10" s="13">
        <v>38</v>
      </c>
      <c r="H10" s="13">
        <v>18</v>
      </c>
      <c r="I10" s="13">
        <v>8</v>
      </c>
      <c r="J10" s="13">
        <v>3</v>
      </c>
      <c r="K10" s="13">
        <v>1</v>
      </c>
      <c r="L10" s="13">
        <v>49</v>
      </c>
      <c r="M10" s="13">
        <v>27</v>
      </c>
      <c r="N10" s="15">
        <v>4</v>
      </c>
      <c r="O10" s="14">
        <v>61</v>
      </c>
      <c r="P10" s="13">
        <v>9</v>
      </c>
      <c r="Q10" s="13">
        <v>13</v>
      </c>
      <c r="R10" s="13">
        <v>2</v>
      </c>
      <c r="S10" s="13">
        <v>4</v>
      </c>
      <c r="T10" s="13">
        <v>11</v>
      </c>
      <c r="U10" s="13">
        <v>5</v>
      </c>
      <c r="V10" s="13">
        <v>0</v>
      </c>
      <c r="W10" s="13">
        <v>2</v>
      </c>
      <c r="X10" s="13">
        <v>3</v>
      </c>
      <c r="Y10" s="13">
        <v>3</v>
      </c>
      <c r="Z10" s="15">
        <v>29</v>
      </c>
      <c r="AA10" s="14">
        <v>56</v>
      </c>
      <c r="AB10" s="13">
        <v>24</v>
      </c>
      <c r="AC10" s="13">
        <v>3</v>
      </c>
      <c r="AD10" s="13">
        <v>13</v>
      </c>
      <c r="AE10" s="13">
        <v>5</v>
      </c>
      <c r="AF10" s="15">
        <v>2</v>
      </c>
      <c r="AG10" s="14">
        <v>58</v>
      </c>
      <c r="AH10" s="13">
        <v>22</v>
      </c>
      <c r="AI10" s="13">
        <v>36</v>
      </c>
      <c r="AJ10" s="13">
        <v>22</v>
      </c>
      <c r="AK10" s="13">
        <v>12</v>
      </c>
      <c r="AL10" s="15">
        <v>10</v>
      </c>
      <c r="AM10" s="14">
        <v>80</v>
      </c>
      <c r="AN10" s="15">
        <v>0</v>
      </c>
    </row>
    <row r="11" spans="1:40" ht="15" customHeight="1" x14ac:dyDescent="0.3">
      <c r="A11" s="2" t="s">
        <v>329</v>
      </c>
      <c r="B11" s="9" t="s">
        <v>909</v>
      </c>
      <c r="C11" s="13">
        <v>29</v>
      </c>
      <c r="D11" s="14">
        <v>20</v>
      </c>
      <c r="E11" s="15">
        <v>9</v>
      </c>
      <c r="F11" s="14">
        <v>6</v>
      </c>
      <c r="G11" s="13">
        <v>10</v>
      </c>
      <c r="H11" s="13">
        <v>6</v>
      </c>
      <c r="I11" s="13">
        <v>4</v>
      </c>
      <c r="J11" s="13">
        <v>1</v>
      </c>
      <c r="K11" s="13">
        <v>0</v>
      </c>
      <c r="L11" s="13">
        <v>17</v>
      </c>
      <c r="M11" s="13">
        <v>11</v>
      </c>
      <c r="N11" s="15">
        <v>1</v>
      </c>
      <c r="O11" s="14">
        <v>21</v>
      </c>
      <c r="P11" s="13">
        <v>4</v>
      </c>
      <c r="Q11" s="13">
        <v>5</v>
      </c>
      <c r="R11" s="13">
        <v>1</v>
      </c>
      <c r="S11" s="13">
        <v>2</v>
      </c>
      <c r="T11" s="13">
        <v>4</v>
      </c>
      <c r="U11" s="13">
        <v>1</v>
      </c>
      <c r="V11" s="13">
        <v>0</v>
      </c>
      <c r="W11" s="13">
        <v>1</v>
      </c>
      <c r="X11" s="13">
        <v>2</v>
      </c>
      <c r="Y11" s="13">
        <v>0</v>
      </c>
      <c r="Z11" s="15">
        <v>10</v>
      </c>
      <c r="AA11" s="14">
        <v>22</v>
      </c>
      <c r="AB11" s="13">
        <v>7</v>
      </c>
      <c r="AC11" s="13">
        <v>1</v>
      </c>
      <c r="AD11" s="13">
        <v>4</v>
      </c>
      <c r="AE11" s="13">
        <v>2</v>
      </c>
      <c r="AF11" s="15">
        <v>0</v>
      </c>
      <c r="AG11" s="14">
        <v>17</v>
      </c>
      <c r="AH11" s="13">
        <v>12</v>
      </c>
      <c r="AI11" s="13">
        <v>13</v>
      </c>
      <c r="AJ11" s="13">
        <v>4</v>
      </c>
      <c r="AK11" s="13">
        <v>6</v>
      </c>
      <c r="AL11" s="15">
        <v>6</v>
      </c>
      <c r="AM11" s="14">
        <v>29</v>
      </c>
      <c r="AN11" s="15">
        <v>0</v>
      </c>
    </row>
    <row r="12" spans="1:40" ht="15" customHeight="1" x14ac:dyDescent="0.3">
      <c r="A12" s="2" t="s">
        <v>329</v>
      </c>
      <c r="B12" s="9"/>
      <c r="C12" s="16">
        <v>0.36</v>
      </c>
      <c r="D12" s="19">
        <v>0.46</v>
      </c>
      <c r="E12" s="21">
        <v>0.24</v>
      </c>
      <c r="F12" s="17">
        <v>0.54</v>
      </c>
      <c r="G12" s="16">
        <v>0.28000000000000003</v>
      </c>
      <c r="H12" s="16">
        <v>0.35</v>
      </c>
      <c r="I12" s="16">
        <v>0.53</v>
      </c>
      <c r="J12" s="16">
        <v>0.35</v>
      </c>
      <c r="K12" s="16">
        <v>0</v>
      </c>
      <c r="L12" s="16">
        <v>0.34</v>
      </c>
      <c r="M12" s="16">
        <v>0.4</v>
      </c>
      <c r="N12" s="18">
        <v>0.28000000000000003</v>
      </c>
      <c r="O12" s="17">
        <v>0.34</v>
      </c>
      <c r="P12" s="16">
        <v>0.42</v>
      </c>
      <c r="Q12" s="16">
        <v>0.4</v>
      </c>
      <c r="R12" s="16">
        <v>0.49</v>
      </c>
      <c r="S12" s="16">
        <v>0.36</v>
      </c>
      <c r="T12" s="16">
        <v>0.41</v>
      </c>
      <c r="U12" s="16">
        <v>0.16</v>
      </c>
      <c r="V12" s="16">
        <v>0</v>
      </c>
      <c r="W12" s="16">
        <v>0.47</v>
      </c>
      <c r="X12" s="16">
        <v>0.66</v>
      </c>
      <c r="Y12" s="16">
        <v>0</v>
      </c>
      <c r="Z12" s="18">
        <v>0.33</v>
      </c>
      <c r="AA12" s="17">
        <v>0.38</v>
      </c>
      <c r="AB12" s="16">
        <v>0.3</v>
      </c>
      <c r="AC12" s="16">
        <v>0.24</v>
      </c>
      <c r="AD12" s="16">
        <v>0.28999999999999998</v>
      </c>
      <c r="AE12" s="16">
        <v>0.48</v>
      </c>
      <c r="AF12" s="18">
        <v>0</v>
      </c>
      <c r="AG12" s="17">
        <v>0.28999999999999998</v>
      </c>
      <c r="AH12" s="16">
        <v>0.55000000000000004</v>
      </c>
      <c r="AI12" s="16">
        <v>0.35</v>
      </c>
      <c r="AJ12" s="16">
        <v>0.18</v>
      </c>
      <c r="AK12" s="16">
        <v>0.55000000000000004</v>
      </c>
      <c r="AL12" s="18">
        <v>0.55000000000000004</v>
      </c>
      <c r="AM12" s="17">
        <v>0.36</v>
      </c>
      <c r="AN12" s="18">
        <v>0</v>
      </c>
    </row>
    <row r="13" spans="1:40" ht="15" customHeight="1" x14ac:dyDescent="0.3">
      <c r="A13" s="2" t="s">
        <v>329</v>
      </c>
      <c r="B13" s="9"/>
      <c r="D13" s="10" t="s">
        <v>378</v>
      </c>
      <c r="E13" s="9"/>
      <c r="F13" s="22"/>
      <c r="N13" s="9"/>
      <c r="O13" s="22"/>
      <c r="Z13" s="9"/>
      <c r="AA13" s="22"/>
      <c r="AF13" s="9"/>
      <c r="AG13" s="22"/>
      <c r="AL13" s="9"/>
      <c r="AM13" s="22"/>
      <c r="AN13" s="9"/>
    </row>
    <row r="14" spans="1:40" ht="15" customHeight="1" x14ac:dyDescent="0.3">
      <c r="A14" s="2" t="s">
        <v>329</v>
      </c>
      <c r="B14" s="9" t="s">
        <v>922</v>
      </c>
      <c r="C14" s="13">
        <v>23</v>
      </c>
      <c r="D14" s="14">
        <v>10</v>
      </c>
      <c r="E14" s="15">
        <v>13</v>
      </c>
      <c r="F14" s="14">
        <v>4</v>
      </c>
      <c r="G14" s="13">
        <v>12</v>
      </c>
      <c r="H14" s="13">
        <v>4</v>
      </c>
      <c r="I14" s="13">
        <v>2</v>
      </c>
      <c r="J14" s="13">
        <v>1</v>
      </c>
      <c r="K14" s="13">
        <v>1</v>
      </c>
      <c r="L14" s="13">
        <v>16</v>
      </c>
      <c r="M14" s="13">
        <v>5</v>
      </c>
      <c r="N14" s="15">
        <v>2</v>
      </c>
      <c r="O14" s="14">
        <v>20</v>
      </c>
      <c r="P14" s="13">
        <v>1</v>
      </c>
      <c r="Q14" s="13">
        <v>2</v>
      </c>
      <c r="R14" s="13">
        <v>1</v>
      </c>
      <c r="S14" s="13">
        <v>2</v>
      </c>
      <c r="T14" s="13">
        <v>2</v>
      </c>
      <c r="U14" s="13">
        <v>2</v>
      </c>
      <c r="V14" s="13">
        <v>0</v>
      </c>
      <c r="W14" s="13">
        <v>0</v>
      </c>
      <c r="X14" s="13">
        <v>1</v>
      </c>
      <c r="Y14" s="13">
        <v>2</v>
      </c>
      <c r="Z14" s="15">
        <v>11</v>
      </c>
      <c r="AA14" s="14">
        <v>17</v>
      </c>
      <c r="AB14" s="13">
        <v>6</v>
      </c>
      <c r="AC14" s="13">
        <v>2</v>
      </c>
      <c r="AD14" s="13">
        <v>3</v>
      </c>
      <c r="AE14" s="13">
        <v>2</v>
      </c>
      <c r="AF14" s="15">
        <v>0</v>
      </c>
      <c r="AG14" s="14">
        <v>21</v>
      </c>
      <c r="AH14" s="13">
        <v>2</v>
      </c>
      <c r="AI14" s="13">
        <v>10</v>
      </c>
      <c r="AJ14" s="13">
        <v>10</v>
      </c>
      <c r="AK14" s="13">
        <v>2</v>
      </c>
      <c r="AL14" s="15">
        <v>0</v>
      </c>
      <c r="AM14" s="14">
        <v>23</v>
      </c>
      <c r="AN14" s="15">
        <v>0</v>
      </c>
    </row>
    <row r="15" spans="1:40" ht="15" customHeight="1" x14ac:dyDescent="0.3">
      <c r="A15" s="2" t="s">
        <v>329</v>
      </c>
      <c r="B15" s="9"/>
      <c r="C15" s="16">
        <v>0.28999999999999998</v>
      </c>
      <c r="D15" s="17">
        <v>0.24</v>
      </c>
      <c r="E15" s="18">
        <v>0.34</v>
      </c>
      <c r="F15" s="17">
        <v>0.31</v>
      </c>
      <c r="G15" s="16">
        <v>0.32</v>
      </c>
      <c r="H15" s="16">
        <v>0.19</v>
      </c>
      <c r="I15" s="16">
        <v>0.24</v>
      </c>
      <c r="J15" s="16">
        <v>0.37</v>
      </c>
      <c r="K15" s="16">
        <v>1</v>
      </c>
      <c r="L15" s="16">
        <v>0.32</v>
      </c>
      <c r="M15" s="16">
        <v>0.2</v>
      </c>
      <c r="N15" s="18">
        <v>0.5</v>
      </c>
      <c r="O15" s="17">
        <v>0.33</v>
      </c>
      <c r="P15" s="16">
        <v>0.13</v>
      </c>
      <c r="Q15" s="16">
        <v>0.19</v>
      </c>
      <c r="R15" s="16">
        <v>0.51</v>
      </c>
      <c r="S15" s="16">
        <v>0.41</v>
      </c>
      <c r="T15" s="16">
        <v>0.16</v>
      </c>
      <c r="U15" s="16">
        <v>0.33</v>
      </c>
      <c r="V15" s="16">
        <v>0</v>
      </c>
      <c r="W15" s="16">
        <v>0</v>
      </c>
      <c r="X15" s="16">
        <v>0.34</v>
      </c>
      <c r="Y15" s="16">
        <v>0.68</v>
      </c>
      <c r="Z15" s="18">
        <v>0.37</v>
      </c>
      <c r="AA15" s="17">
        <v>0.3</v>
      </c>
      <c r="AB15" s="16">
        <v>0.27</v>
      </c>
      <c r="AC15" s="16">
        <v>0.53</v>
      </c>
      <c r="AD15" s="16">
        <v>0.23</v>
      </c>
      <c r="AE15" s="16">
        <v>0.31</v>
      </c>
      <c r="AF15" s="18">
        <v>0</v>
      </c>
      <c r="AG15" s="17">
        <v>0.36</v>
      </c>
      <c r="AH15" s="16">
        <v>0.1</v>
      </c>
      <c r="AI15" s="16">
        <v>0.28999999999999998</v>
      </c>
      <c r="AJ15" s="16">
        <v>0.47</v>
      </c>
      <c r="AK15" s="16">
        <v>0.19</v>
      </c>
      <c r="AL15" s="18">
        <v>0</v>
      </c>
      <c r="AM15" s="17">
        <v>0.28999999999999998</v>
      </c>
      <c r="AN15" s="18">
        <v>0</v>
      </c>
    </row>
    <row r="16" spans="1:40" ht="15" customHeight="1" x14ac:dyDescent="0.3">
      <c r="A16" s="2" t="s">
        <v>329</v>
      </c>
      <c r="B16" s="9" t="s">
        <v>930</v>
      </c>
      <c r="C16" s="13">
        <v>19</v>
      </c>
      <c r="D16" s="14">
        <v>9</v>
      </c>
      <c r="E16" s="15">
        <v>10</v>
      </c>
      <c r="F16" s="14">
        <v>0</v>
      </c>
      <c r="G16" s="13">
        <v>11</v>
      </c>
      <c r="H16" s="13">
        <v>6</v>
      </c>
      <c r="I16" s="13">
        <v>1</v>
      </c>
      <c r="J16" s="13">
        <v>0</v>
      </c>
      <c r="K16" s="13">
        <v>0</v>
      </c>
      <c r="L16" s="13">
        <v>11</v>
      </c>
      <c r="M16" s="13">
        <v>7</v>
      </c>
      <c r="N16" s="15">
        <v>0</v>
      </c>
      <c r="O16" s="14">
        <v>13</v>
      </c>
      <c r="P16" s="13">
        <v>2</v>
      </c>
      <c r="Q16" s="13">
        <v>4</v>
      </c>
      <c r="R16" s="13">
        <v>0</v>
      </c>
      <c r="S16" s="13">
        <v>1</v>
      </c>
      <c r="T16" s="13">
        <v>4</v>
      </c>
      <c r="U16" s="13">
        <v>1</v>
      </c>
      <c r="V16" s="13">
        <v>0</v>
      </c>
      <c r="W16" s="13">
        <v>1</v>
      </c>
      <c r="X16" s="13">
        <v>0</v>
      </c>
      <c r="Y16" s="13">
        <v>1</v>
      </c>
      <c r="Z16" s="15">
        <v>6</v>
      </c>
      <c r="AA16" s="14">
        <v>11</v>
      </c>
      <c r="AB16" s="13">
        <v>7</v>
      </c>
      <c r="AC16" s="13">
        <v>1</v>
      </c>
      <c r="AD16" s="13">
        <v>5</v>
      </c>
      <c r="AE16" s="13">
        <v>0</v>
      </c>
      <c r="AF16" s="15">
        <v>2</v>
      </c>
      <c r="AG16" s="14">
        <v>13</v>
      </c>
      <c r="AH16" s="13">
        <v>6</v>
      </c>
      <c r="AI16" s="13">
        <v>10</v>
      </c>
      <c r="AJ16" s="13">
        <v>3</v>
      </c>
      <c r="AK16" s="13">
        <v>3</v>
      </c>
      <c r="AL16" s="15">
        <v>3</v>
      </c>
      <c r="AM16" s="14">
        <v>19</v>
      </c>
      <c r="AN16" s="15">
        <v>0</v>
      </c>
    </row>
    <row r="17" spans="1:40" ht="15" customHeight="1" x14ac:dyDescent="0.3">
      <c r="A17" s="2" t="s">
        <v>329</v>
      </c>
      <c r="B17" s="9"/>
      <c r="C17" s="16">
        <v>0.23</v>
      </c>
      <c r="D17" s="17">
        <v>0.2</v>
      </c>
      <c r="E17" s="18">
        <v>0.27</v>
      </c>
      <c r="F17" s="17">
        <v>0</v>
      </c>
      <c r="G17" s="16">
        <v>0.3</v>
      </c>
      <c r="H17" s="16">
        <v>0.35</v>
      </c>
      <c r="I17" s="16">
        <v>0.13</v>
      </c>
      <c r="J17" s="16">
        <v>0</v>
      </c>
      <c r="K17" s="16">
        <v>0</v>
      </c>
      <c r="L17" s="16">
        <v>0.23</v>
      </c>
      <c r="M17" s="16">
        <v>0.28000000000000003</v>
      </c>
      <c r="N17" s="18">
        <v>0</v>
      </c>
      <c r="O17" s="17">
        <v>0.22</v>
      </c>
      <c r="P17" s="16">
        <v>0.22</v>
      </c>
      <c r="Q17" s="16">
        <v>0.28000000000000003</v>
      </c>
      <c r="R17" s="16">
        <v>0</v>
      </c>
      <c r="S17" s="16">
        <v>0.23</v>
      </c>
      <c r="T17" s="16">
        <v>0.34</v>
      </c>
      <c r="U17" s="16">
        <v>0.15</v>
      </c>
      <c r="V17" s="16">
        <v>0</v>
      </c>
      <c r="W17" s="16">
        <v>0.53</v>
      </c>
      <c r="X17" s="16">
        <v>0</v>
      </c>
      <c r="Y17" s="16">
        <v>0.32</v>
      </c>
      <c r="Z17" s="18">
        <v>0.2</v>
      </c>
      <c r="AA17" s="17">
        <v>0.2</v>
      </c>
      <c r="AB17" s="16">
        <v>0.3</v>
      </c>
      <c r="AC17" s="16">
        <v>0.23</v>
      </c>
      <c r="AD17" s="16">
        <v>0.34</v>
      </c>
      <c r="AE17" s="16">
        <v>0</v>
      </c>
      <c r="AF17" s="18">
        <v>1</v>
      </c>
      <c r="AG17" s="17">
        <v>0.22</v>
      </c>
      <c r="AH17" s="16">
        <v>0.26</v>
      </c>
      <c r="AI17" s="16">
        <v>0.28000000000000003</v>
      </c>
      <c r="AJ17" s="16">
        <v>0.13</v>
      </c>
      <c r="AK17" s="16">
        <v>0.26</v>
      </c>
      <c r="AL17" s="18">
        <v>0.25</v>
      </c>
      <c r="AM17" s="17">
        <v>0.23</v>
      </c>
      <c r="AN17" s="18">
        <v>0</v>
      </c>
    </row>
    <row r="18" spans="1:40" ht="15" customHeight="1" x14ac:dyDescent="0.3">
      <c r="A18" s="2" t="s">
        <v>329</v>
      </c>
      <c r="B18" s="9" t="s">
        <v>940</v>
      </c>
      <c r="C18" s="13">
        <v>8</v>
      </c>
      <c r="D18" s="14">
        <v>3</v>
      </c>
      <c r="E18" s="15">
        <v>5</v>
      </c>
      <c r="F18" s="14">
        <v>2</v>
      </c>
      <c r="G18" s="13">
        <v>3</v>
      </c>
      <c r="H18" s="13">
        <v>1</v>
      </c>
      <c r="I18" s="13">
        <v>1</v>
      </c>
      <c r="J18" s="13">
        <v>1</v>
      </c>
      <c r="K18" s="13">
        <v>0</v>
      </c>
      <c r="L18" s="13">
        <v>5</v>
      </c>
      <c r="M18" s="13">
        <v>2</v>
      </c>
      <c r="N18" s="15">
        <v>1</v>
      </c>
      <c r="O18" s="14">
        <v>5</v>
      </c>
      <c r="P18" s="13">
        <v>2</v>
      </c>
      <c r="Q18" s="13">
        <v>2</v>
      </c>
      <c r="R18" s="13">
        <v>0</v>
      </c>
      <c r="S18" s="13">
        <v>0</v>
      </c>
      <c r="T18" s="13">
        <v>1</v>
      </c>
      <c r="U18" s="13">
        <v>1</v>
      </c>
      <c r="V18" s="13">
        <v>0</v>
      </c>
      <c r="W18" s="13">
        <v>0</v>
      </c>
      <c r="X18" s="13">
        <v>0</v>
      </c>
      <c r="Y18" s="13">
        <v>0</v>
      </c>
      <c r="Z18" s="15">
        <v>2</v>
      </c>
      <c r="AA18" s="14">
        <v>6</v>
      </c>
      <c r="AB18" s="13">
        <v>2</v>
      </c>
      <c r="AC18" s="13">
        <v>0</v>
      </c>
      <c r="AD18" s="13">
        <v>1</v>
      </c>
      <c r="AE18" s="13">
        <v>1</v>
      </c>
      <c r="AF18" s="15">
        <v>0</v>
      </c>
      <c r="AG18" s="14">
        <v>7</v>
      </c>
      <c r="AH18" s="13">
        <v>1</v>
      </c>
      <c r="AI18" s="13">
        <v>3</v>
      </c>
      <c r="AJ18" s="13">
        <v>4</v>
      </c>
      <c r="AK18" s="13">
        <v>0</v>
      </c>
      <c r="AL18" s="15">
        <v>1</v>
      </c>
      <c r="AM18" s="14">
        <v>8</v>
      </c>
      <c r="AN18" s="15">
        <v>0</v>
      </c>
    </row>
    <row r="19" spans="1:40" ht="15" customHeight="1" x14ac:dyDescent="0.3">
      <c r="A19" s="2" t="s">
        <v>329</v>
      </c>
      <c r="B19" s="9"/>
      <c r="C19" s="16">
        <v>0.1</v>
      </c>
      <c r="D19" s="17">
        <v>7.0000000000000007E-2</v>
      </c>
      <c r="E19" s="18">
        <v>0.13</v>
      </c>
      <c r="F19" s="17">
        <v>0.15</v>
      </c>
      <c r="G19" s="16">
        <v>0.08</v>
      </c>
      <c r="H19" s="16">
        <v>0.06</v>
      </c>
      <c r="I19" s="16">
        <v>0.1</v>
      </c>
      <c r="J19" s="16">
        <v>0.28000000000000003</v>
      </c>
      <c r="K19" s="16">
        <v>0</v>
      </c>
      <c r="L19" s="16">
        <v>0.1</v>
      </c>
      <c r="M19" s="16">
        <v>7.0000000000000007E-2</v>
      </c>
      <c r="N19" s="18">
        <v>0.22</v>
      </c>
      <c r="O19" s="17">
        <v>0.08</v>
      </c>
      <c r="P19" s="16">
        <v>0.23</v>
      </c>
      <c r="Q19" s="16">
        <v>0.13</v>
      </c>
      <c r="R19" s="16">
        <v>0</v>
      </c>
      <c r="S19" s="16">
        <v>0</v>
      </c>
      <c r="T19" s="16">
        <v>0.09</v>
      </c>
      <c r="U19" s="16">
        <v>0.18</v>
      </c>
      <c r="V19" s="16">
        <v>0</v>
      </c>
      <c r="W19" s="16">
        <v>0</v>
      </c>
      <c r="X19" s="16">
        <v>0</v>
      </c>
      <c r="Y19" s="16">
        <v>0</v>
      </c>
      <c r="Z19" s="18">
        <v>7.0000000000000007E-2</v>
      </c>
      <c r="AA19" s="17">
        <v>0.1</v>
      </c>
      <c r="AB19" s="16">
        <v>0.08</v>
      </c>
      <c r="AC19" s="16">
        <v>0</v>
      </c>
      <c r="AD19" s="16">
        <v>7.0000000000000007E-2</v>
      </c>
      <c r="AE19" s="16">
        <v>0.2</v>
      </c>
      <c r="AF19" s="18">
        <v>0</v>
      </c>
      <c r="AG19" s="17">
        <v>0.12</v>
      </c>
      <c r="AH19" s="16">
        <v>0.04</v>
      </c>
      <c r="AI19" s="16">
        <v>0.08</v>
      </c>
      <c r="AJ19" s="16">
        <v>0.18</v>
      </c>
      <c r="AK19" s="16">
        <v>0</v>
      </c>
      <c r="AL19" s="18">
        <v>0.09</v>
      </c>
      <c r="AM19" s="17">
        <v>0.1</v>
      </c>
      <c r="AN19" s="18">
        <v>0</v>
      </c>
    </row>
    <row r="20" spans="1:40" ht="15" customHeight="1" x14ac:dyDescent="0.3">
      <c r="A20" s="2" t="s">
        <v>329</v>
      </c>
      <c r="B20" s="9" t="s">
        <v>950</v>
      </c>
      <c r="C20" s="13">
        <v>1</v>
      </c>
      <c r="D20" s="14">
        <v>1</v>
      </c>
      <c r="E20" s="15">
        <v>0</v>
      </c>
      <c r="F20" s="14">
        <v>0</v>
      </c>
      <c r="G20" s="13">
        <v>0</v>
      </c>
      <c r="H20" s="13">
        <v>1</v>
      </c>
      <c r="I20" s="13">
        <v>0</v>
      </c>
      <c r="J20" s="13">
        <v>0</v>
      </c>
      <c r="K20" s="13">
        <v>0</v>
      </c>
      <c r="L20" s="13">
        <v>0</v>
      </c>
      <c r="M20" s="13">
        <v>1</v>
      </c>
      <c r="N20" s="15">
        <v>0</v>
      </c>
      <c r="O20" s="14">
        <v>1</v>
      </c>
      <c r="P20" s="13">
        <v>0</v>
      </c>
      <c r="Q20" s="13">
        <v>0</v>
      </c>
      <c r="R20" s="13">
        <v>0</v>
      </c>
      <c r="S20" s="13">
        <v>0</v>
      </c>
      <c r="T20" s="13">
        <v>0</v>
      </c>
      <c r="U20" s="13">
        <v>0</v>
      </c>
      <c r="V20" s="13">
        <v>0</v>
      </c>
      <c r="W20" s="13">
        <v>0</v>
      </c>
      <c r="X20" s="13">
        <v>0</v>
      </c>
      <c r="Y20" s="13">
        <v>0</v>
      </c>
      <c r="Z20" s="15">
        <v>1</v>
      </c>
      <c r="AA20" s="14">
        <v>1</v>
      </c>
      <c r="AB20" s="13">
        <v>0</v>
      </c>
      <c r="AC20" s="13">
        <v>0</v>
      </c>
      <c r="AD20" s="13">
        <v>0</v>
      </c>
      <c r="AE20" s="13">
        <v>0</v>
      </c>
      <c r="AF20" s="15">
        <v>0</v>
      </c>
      <c r="AG20" s="14">
        <v>0</v>
      </c>
      <c r="AH20" s="13">
        <v>1</v>
      </c>
      <c r="AI20" s="13">
        <v>0</v>
      </c>
      <c r="AJ20" s="13">
        <v>0</v>
      </c>
      <c r="AK20" s="13">
        <v>0</v>
      </c>
      <c r="AL20" s="15">
        <v>1</v>
      </c>
      <c r="AM20" s="14">
        <v>1</v>
      </c>
      <c r="AN20" s="15">
        <v>0</v>
      </c>
    </row>
    <row r="21" spans="1:40" ht="15" customHeight="1" x14ac:dyDescent="0.3">
      <c r="A21" s="2" t="s">
        <v>329</v>
      </c>
      <c r="B21" s="9"/>
      <c r="C21" s="16">
        <v>0.01</v>
      </c>
      <c r="D21" s="17">
        <v>0.03</v>
      </c>
      <c r="E21" s="18">
        <v>0</v>
      </c>
      <c r="F21" s="17">
        <v>0</v>
      </c>
      <c r="G21" s="16">
        <v>0</v>
      </c>
      <c r="H21" s="16">
        <v>0.06</v>
      </c>
      <c r="I21" s="16">
        <v>0</v>
      </c>
      <c r="J21" s="16">
        <v>0</v>
      </c>
      <c r="K21" s="16">
        <v>0</v>
      </c>
      <c r="L21" s="16">
        <v>0</v>
      </c>
      <c r="M21" s="16">
        <v>0.04</v>
      </c>
      <c r="N21" s="18">
        <v>0</v>
      </c>
      <c r="O21" s="17">
        <v>0.02</v>
      </c>
      <c r="P21" s="16">
        <v>0</v>
      </c>
      <c r="Q21" s="16">
        <v>0</v>
      </c>
      <c r="R21" s="16">
        <v>0</v>
      </c>
      <c r="S21" s="16">
        <v>0</v>
      </c>
      <c r="T21" s="16">
        <v>0</v>
      </c>
      <c r="U21" s="16">
        <v>0</v>
      </c>
      <c r="V21" s="16">
        <v>0</v>
      </c>
      <c r="W21" s="16">
        <v>0</v>
      </c>
      <c r="X21" s="16">
        <v>0</v>
      </c>
      <c r="Y21" s="16">
        <v>0</v>
      </c>
      <c r="Z21" s="18">
        <v>0.04</v>
      </c>
      <c r="AA21" s="17">
        <v>0.02</v>
      </c>
      <c r="AB21" s="16">
        <v>0</v>
      </c>
      <c r="AC21" s="16">
        <v>0</v>
      </c>
      <c r="AD21" s="16">
        <v>0</v>
      </c>
      <c r="AE21" s="16">
        <v>0</v>
      </c>
      <c r="AF21" s="18">
        <v>0</v>
      </c>
      <c r="AG21" s="17">
        <v>0</v>
      </c>
      <c r="AH21" s="16">
        <v>0.05</v>
      </c>
      <c r="AI21" s="16">
        <v>0</v>
      </c>
      <c r="AJ21" s="16">
        <v>0</v>
      </c>
      <c r="AK21" s="16">
        <v>0</v>
      </c>
      <c r="AL21" s="18">
        <v>0.11</v>
      </c>
      <c r="AM21" s="17">
        <v>0.01</v>
      </c>
      <c r="AN21" s="18">
        <v>0</v>
      </c>
    </row>
    <row r="22" spans="1:40" ht="15" customHeight="1" x14ac:dyDescent="0.3">
      <c r="A22" s="2" t="s">
        <v>329</v>
      </c>
      <c r="B22" s="9" t="s">
        <v>774</v>
      </c>
      <c r="C22" s="13">
        <v>1</v>
      </c>
      <c r="D22" s="14">
        <v>0</v>
      </c>
      <c r="E22" s="15">
        <v>1</v>
      </c>
      <c r="F22" s="14">
        <v>0</v>
      </c>
      <c r="G22" s="13">
        <v>1</v>
      </c>
      <c r="H22" s="13">
        <v>0</v>
      </c>
      <c r="I22" s="13">
        <v>0</v>
      </c>
      <c r="J22" s="13">
        <v>0</v>
      </c>
      <c r="K22" s="13">
        <v>0</v>
      </c>
      <c r="L22" s="13">
        <v>1</v>
      </c>
      <c r="M22" s="13">
        <v>0</v>
      </c>
      <c r="N22" s="15">
        <v>0</v>
      </c>
      <c r="O22" s="14">
        <v>1</v>
      </c>
      <c r="P22" s="13">
        <v>0</v>
      </c>
      <c r="Q22" s="13">
        <v>0</v>
      </c>
      <c r="R22" s="13">
        <v>0</v>
      </c>
      <c r="S22" s="13">
        <v>0</v>
      </c>
      <c r="T22" s="13">
        <v>0</v>
      </c>
      <c r="U22" s="13">
        <v>1</v>
      </c>
      <c r="V22" s="13">
        <v>0</v>
      </c>
      <c r="W22" s="13">
        <v>0</v>
      </c>
      <c r="X22" s="13">
        <v>0</v>
      </c>
      <c r="Y22" s="13">
        <v>0</v>
      </c>
      <c r="Z22" s="15">
        <v>0</v>
      </c>
      <c r="AA22" s="14">
        <v>0</v>
      </c>
      <c r="AB22" s="13">
        <v>1</v>
      </c>
      <c r="AC22" s="13">
        <v>0</v>
      </c>
      <c r="AD22" s="13">
        <v>1</v>
      </c>
      <c r="AE22" s="13">
        <v>0</v>
      </c>
      <c r="AF22" s="15">
        <v>0</v>
      </c>
      <c r="AG22" s="14">
        <v>1</v>
      </c>
      <c r="AH22" s="13">
        <v>0</v>
      </c>
      <c r="AI22" s="13">
        <v>0</v>
      </c>
      <c r="AJ22" s="13">
        <v>1</v>
      </c>
      <c r="AK22" s="13">
        <v>0</v>
      </c>
      <c r="AL22" s="15">
        <v>0</v>
      </c>
      <c r="AM22" s="14">
        <v>1</v>
      </c>
      <c r="AN22" s="15">
        <v>0</v>
      </c>
    </row>
    <row r="23" spans="1:40" ht="15" customHeight="1" x14ac:dyDescent="0.3">
      <c r="A23" s="2" t="s">
        <v>329</v>
      </c>
      <c r="B23" s="9"/>
      <c r="C23" s="16">
        <v>0.01</v>
      </c>
      <c r="D23" s="17">
        <v>0</v>
      </c>
      <c r="E23" s="18">
        <v>0.03</v>
      </c>
      <c r="F23" s="17">
        <v>0</v>
      </c>
      <c r="G23" s="16">
        <v>0.03</v>
      </c>
      <c r="H23" s="16">
        <v>0</v>
      </c>
      <c r="I23" s="16">
        <v>0</v>
      </c>
      <c r="J23" s="16">
        <v>0</v>
      </c>
      <c r="K23" s="16">
        <v>0</v>
      </c>
      <c r="L23" s="16">
        <v>0.02</v>
      </c>
      <c r="M23" s="16">
        <v>0</v>
      </c>
      <c r="N23" s="18">
        <v>0</v>
      </c>
      <c r="O23" s="17">
        <v>0.02</v>
      </c>
      <c r="P23" s="16">
        <v>0</v>
      </c>
      <c r="Q23" s="16">
        <v>0</v>
      </c>
      <c r="R23" s="16">
        <v>0</v>
      </c>
      <c r="S23" s="16">
        <v>0</v>
      </c>
      <c r="T23" s="16">
        <v>0</v>
      </c>
      <c r="U23" s="16">
        <v>0.18</v>
      </c>
      <c r="V23" s="16">
        <v>0</v>
      </c>
      <c r="W23" s="16">
        <v>0</v>
      </c>
      <c r="X23" s="16">
        <v>0</v>
      </c>
      <c r="Y23" s="16">
        <v>0</v>
      </c>
      <c r="Z23" s="18">
        <v>0</v>
      </c>
      <c r="AA23" s="17">
        <v>0</v>
      </c>
      <c r="AB23" s="16">
        <v>0.04</v>
      </c>
      <c r="AC23" s="16">
        <v>0</v>
      </c>
      <c r="AD23" s="16">
        <v>7.0000000000000007E-2</v>
      </c>
      <c r="AE23" s="16">
        <v>0</v>
      </c>
      <c r="AF23" s="18">
        <v>0</v>
      </c>
      <c r="AG23" s="17">
        <v>0.02</v>
      </c>
      <c r="AH23" s="16">
        <v>0</v>
      </c>
      <c r="AI23" s="16">
        <v>0</v>
      </c>
      <c r="AJ23" s="16">
        <v>0.04</v>
      </c>
      <c r="AK23" s="16">
        <v>0</v>
      </c>
      <c r="AL23" s="18">
        <v>0</v>
      </c>
      <c r="AM23" s="17">
        <v>0.01</v>
      </c>
      <c r="AN23" s="18">
        <v>0</v>
      </c>
    </row>
    <row r="24" spans="1:40" ht="15" customHeight="1" x14ac:dyDescent="0.3">
      <c r="A24" s="2" t="s">
        <v>329</v>
      </c>
      <c r="B24" s="9" t="s">
        <v>960</v>
      </c>
      <c r="C24" s="13">
        <v>52</v>
      </c>
      <c r="D24" s="14">
        <v>30</v>
      </c>
      <c r="E24" s="15">
        <v>22</v>
      </c>
      <c r="F24" s="14">
        <v>10</v>
      </c>
      <c r="G24" s="13">
        <v>22</v>
      </c>
      <c r="H24" s="13">
        <v>10</v>
      </c>
      <c r="I24" s="13">
        <v>6</v>
      </c>
      <c r="J24" s="13">
        <v>2</v>
      </c>
      <c r="K24" s="13">
        <v>1</v>
      </c>
      <c r="L24" s="13">
        <v>32</v>
      </c>
      <c r="M24" s="13">
        <v>16</v>
      </c>
      <c r="N24" s="15">
        <v>3</v>
      </c>
      <c r="O24" s="14">
        <v>41</v>
      </c>
      <c r="P24" s="13">
        <v>5</v>
      </c>
      <c r="Q24" s="13">
        <v>8</v>
      </c>
      <c r="R24" s="13">
        <v>2</v>
      </c>
      <c r="S24" s="13">
        <v>3</v>
      </c>
      <c r="T24" s="13">
        <v>6</v>
      </c>
      <c r="U24" s="13">
        <v>3</v>
      </c>
      <c r="V24" s="13">
        <v>0</v>
      </c>
      <c r="W24" s="13">
        <v>1</v>
      </c>
      <c r="X24" s="13">
        <v>3</v>
      </c>
      <c r="Y24" s="13">
        <v>2</v>
      </c>
      <c r="Z24" s="15">
        <v>20</v>
      </c>
      <c r="AA24" s="14">
        <v>38</v>
      </c>
      <c r="AB24" s="13">
        <v>14</v>
      </c>
      <c r="AC24" s="13">
        <v>3</v>
      </c>
      <c r="AD24" s="13">
        <v>7</v>
      </c>
      <c r="AE24" s="13">
        <v>4</v>
      </c>
      <c r="AF24" s="15">
        <v>0</v>
      </c>
      <c r="AG24" s="14">
        <v>38</v>
      </c>
      <c r="AH24" s="13">
        <v>14</v>
      </c>
      <c r="AI24" s="13">
        <v>23</v>
      </c>
      <c r="AJ24" s="13">
        <v>14</v>
      </c>
      <c r="AK24" s="13">
        <v>9</v>
      </c>
      <c r="AL24" s="15">
        <v>6</v>
      </c>
      <c r="AM24" s="14">
        <v>52</v>
      </c>
      <c r="AN24" s="15">
        <v>0</v>
      </c>
    </row>
    <row r="25" spans="1:40" ht="15" customHeight="1" x14ac:dyDescent="0.3">
      <c r="A25" s="2" t="s">
        <v>329</v>
      </c>
      <c r="B25" s="9"/>
      <c r="C25" s="16">
        <v>0.65</v>
      </c>
      <c r="D25" s="17">
        <v>0.7</v>
      </c>
      <c r="E25" s="18">
        <v>0.57999999999999996</v>
      </c>
      <c r="F25" s="17">
        <v>0.85</v>
      </c>
      <c r="G25" s="16">
        <v>0.6</v>
      </c>
      <c r="H25" s="16">
        <v>0.54</v>
      </c>
      <c r="I25" s="16">
        <v>0.76</v>
      </c>
      <c r="J25" s="16">
        <v>0.72</v>
      </c>
      <c r="K25" s="16">
        <v>1</v>
      </c>
      <c r="L25" s="16">
        <v>0.66</v>
      </c>
      <c r="M25" s="16">
        <v>0.61</v>
      </c>
      <c r="N25" s="18">
        <v>0.78</v>
      </c>
      <c r="O25" s="17">
        <v>0.67</v>
      </c>
      <c r="P25" s="16">
        <v>0.56000000000000005</v>
      </c>
      <c r="Q25" s="16">
        <v>0.59</v>
      </c>
      <c r="R25" s="16">
        <v>1</v>
      </c>
      <c r="S25" s="16">
        <v>0.77</v>
      </c>
      <c r="T25" s="16">
        <v>0.56999999999999995</v>
      </c>
      <c r="U25" s="16">
        <v>0.49</v>
      </c>
      <c r="V25" s="16">
        <v>0</v>
      </c>
      <c r="W25" s="16">
        <v>0.47</v>
      </c>
      <c r="X25" s="16">
        <v>1</v>
      </c>
      <c r="Y25" s="16">
        <v>0.68</v>
      </c>
      <c r="Z25" s="18">
        <v>0.69</v>
      </c>
      <c r="AA25" s="17">
        <v>0.68</v>
      </c>
      <c r="AB25" s="16">
        <v>0.56999999999999995</v>
      </c>
      <c r="AC25" s="16">
        <v>0.77</v>
      </c>
      <c r="AD25" s="16">
        <v>0.52</v>
      </c>
      <c r="AE25" s="16">
        <v>0.8</v>
      </c>
      <c r="AF25" s="18">
        <v>0</v>
      </c>
      <c r="AG25" s="17">
        <v>0.64</v>
      </c>
      <c r="AH25" s="16">
        <v>0.65</v>
      </c>
      <c r="AI25" s="16">
        <v>0.65</v>
      </c>
      <c r="AJ25" s="16">
        <v>0.64</v>
      </c>
      <c r="AK25" s="16">
        <v>0.74</v>
      </c>
      <c r="AL25" s="18">
        <v>0.55000000000000004</v>
      </c>
      <c r="AM25" s="17">
        <v>0.65</v>
      </c>
      <c r="AN25" s="18">
        <v>0</v>
      </c>
    </row>
    <row r="26" spans="1:40" ht="15" customHeight="1" x14ac:dyDescent="0.3">
      <c r="A26" s="2" t="s">
        <v>329</v>
      </c>
      <c r="B26" s="9" t="s">
        <v>970</v>
      </c>
      <c r="C26" s="13">
        <v>9</v>
      </c>
      <c r="D26" s="14">
        <v>4</v>
      </c>
      <c r="E26" s="15">
        <v>5</v>
      </c>
      <c r="F26" s="14">
        <v>2</v>
      </c>
      <c r="G26" s="13">
        <v>3</v>
      </c>
      <c r="H26" s="13">
        <v>2</v>
      </c>
      <c r="I26" s="13">
        <v>1</v>
      </c>
      <c r="J26" s="13">
        <v>1</v>
      </c>
      <c r="K26" s="13">
        <v>0</v>
      </c>
      <c r="L26" s="13">
        <v>5</v>
      </c>
      <c r="M26" s="13">
        <v>3</v>
      </c>
      <c r="N26" s="15">
        <v>1</v>
      </c>
      <c r="O26" s="14">
        <v>6</v>
      </c>
      <c r="P26" s="13">
        <v>2</v>
      </c>
      <c r="Q26" s="13">
        <v>2</v>
      </c>
      <c r="R26" s="13">
        <v>0</v>
      </c>
      <c r="S26" s="13">
        <v>0</v>
      </c>
      <c r="T26" s="13">
        <v>1</v>
      </c>
      <c r="U26" s="13">
        <v>1</v>
      </c>
      <c r="V26" s="13">
        <v>0</v>
      </c>
      <c r="W26" s="13">
        <v>0</v>
      </c>
      <c r="X26" s="13">
        <v>0</v>
      </c>
      <c r="Y26" s="13">
        <v>0</v>
      </c>
      <c r="Z26" s="15">
        <v>3</v>
      </c>
      <c r="AA26" s="14">
        <v>7</v>
      </c>
      <c r="AB26" s="13">
        <v>2</v>
      </c>
      <c r="AC26" s="13">
        <v>0</v>
      </c>
      <c r="AD26" s="13">
        <v>1</v>
      </c>
      <c r="AE26" s="13">
        <v>1</v>
      </c>
      <c r="AF26" s="15">
        <v>0</v>
      </c>
      <c r="AG26" s="14">
        <v>7</v>
      </c>
      <c r="AH26" s="13">
        <v>2</v>
      </c>
      <c r="AI26" s="13">
        <v>3</v>
      </c>
      <c r="AJ26" s="13">
        <v>4</v>
      </c>
      <c r="AK26" s="13">
        <v>0</v>
      </c>
      <c r="AL26" s="15">
        <v>2</v>
      </c>
      <c r="AM26" s="14">
        <v>9</v>
      </c>
      <c r="AN26" s="15">
        <v>0</v>
      </c>
    </row>
    <row r="27" spans="1:40" ht="15" customHeight="1" x14ac:dyDescent="0.3">
      <c r="A27" s="2" t="s">
        <v>329</v>
      </c>
      <c r="B27" s="9"/>
      <c r="C27" s="25">
        <v>0.11</v>
      </c>
      <c r="D27" s="26">
        <v>0.09</v>
      </c>
      <c r="E27" s="27">
        <v>0.13</v>
      </c>
      <c r="F27" s="26">
        <v>0.15</v>
      </c>
      <c r="G27" s="25">
        <v>0.08</v>
      </c>
      <c r="H27" s="25">
        <v>0.12</v>
      </c>
      <c r="I27" s="25">
        <v>0.1</v>
      </c>
      <c r="J27" s="25">
        <v>0.28000000000000003</v>
      </c>
      <c r="K27" s="25">
        <v>0</v>
      </c>
      <c r="L27" s="25">
        <v>0.1</v>
      </c>
      <c r="M27" s="25">
        <v>0.11</v>
      </c>
      <c r="N27" s="27">
        <v>0.22</v>
      </c>
      <c r="O27" s="26">
        <v>0.1</v>
      </c>
      <c r="P27" s="25">
        <v>0.23</v>
      </c>
      <c r="Q27" s="25">
        <v>0.13</v>
      </c>
      <c r="R27" s="25">
        <v>0</v>
      </c>
      <c r="S27" s="25">
        <v>0</v>
      </c>
      <c r="T27" s="25">
        <v>0.09</v>
      </c>
      <c r="U27" s="25">
        <v>0.18</v>
      </c>
      <c r="V27" s="25">
        <v>0</v>
      </c>
      <c r="W27" s="25">
        <v>0</v>
      </c>
      <c r="X27" s="25">
        <v>0</v>
      </c>
      <c r="Y27" s="25">
        <v>0</v>
      </c>
      <c r="Z27" s="27">
        <v>0.11</v>
      </c>
      <c r="AA27" s="26">
        <v>0.12</v>
      </c>
      <c r="AB27" s="25">
        <v>0.08</v>
      </c>
      <c r="AC27" s="25">
        <v>0</v>
      </c>
      <c r="AD27" s="25">
        <v>7.0000000000000007E-2</v>
      </c>
      <c r="AE27" s="25">
        <v>0.2</v>
      </c>
      <c r="AF27" s="27">
        <v>0</v>
      </c>
      <c r="AG27" s="26">
        <v>0.12</v>
      </c>
      <c r="AH27" s="25">
        <v>0.09</v>
      </c>
      <c r="AI27" s="25">
        <v>0.08</v>
      </c>
      <c r="AJ27" s="25">
        <v>0.18</v>
      </c>
      <c r="AK27" s="25">
        <v>0</v>
      </c>
      <c r="AL27" s="27">
        <v>0.2</v>
      </c>
      <c r="AM27" s="26">
        <v>0.11</v>
      </c>
      <c r="AN27" s="27">
        <v>0</v>
      </c>
    </row>
    <row r="28" spans="1:40" x14ac:dyDescent="0.3">
      <c r="A28" s="2" t="s">
        <v>329</v>
      </c>
      <c r="B28" s="2" t="s">
        <v>457</v>
      </c>
    </row>
    <row r="29" spans="1:40" x14ac:dyDescent="0.3">
      <c r="A29" s="2" t="s">
        <v>329</v>
      </c>
      <c r="B29" s="2" t="s">
        <v>458</v>
      </c>
    </row>
    <row r="30" spans="1:40" ht="15" customHeight="1" x14ac:dyDescent="0.3">
      <c r="A30" s="2" t="s">
        <v>329</v>
      </c>
    </row>
    <row r="31" spans="1:40" ht="15" customHeight="1" x14ac:dyDescent="0.3">
      <c r="A31" s="2" t="s">
        <v>329</v>
      </c>
      <c r="B31" s="2" t="s">
        <v>459</v>
      </c>
    </row>
  </sheetData>
  <mergeCells count="6">
    <mergeCell ref="AM6:AN6"/>
    <mergeCell ref="D6:E6"/>
    <mergeCell ref="F6:N6"/>
    <mergeCell ref="O6:Z6"/>
    <mergeCell ref="AA6:AF6"/>
    <mergeCell ref="AG6:AL6"/>
  </mergeCells>
  <hyperlinks>
    <hyperlink ref="B1" location="'Contents'!E1" display="&lt;&lt; Contents" xr:uid="{00000000-0004-0000-A900-000000000000}"/>
  </hyperlinks>
  <pageMargins left="0.7" right="0.7" top="0.75" bottom="0.75" header="0.3" footer="0.3"/>
  <headerFooter>
    <oddHeader>&amp;L&amp;"Aptos"&amp;12&amp;K000000 Classification: CONFIDENTIAL&amp;1#_x000D_</oddHeader>
  </headerFooter>
</worksheet>
</file>

<file path=xl/worksheets/sheet1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A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1608</v>
      </c>
    </row>
    <row r="4" spans="1:40" x14ac:dyDescent="0.3">
      <c r="A4" s="2" t="s">
        <v>329</v>
      </c>
      <c r="B4" s="2" t="s">
        <v>1609</v>
      </c>
    </row>
    <row r="5" spans="1:40" x14ac:dyDescent="0.3">
      <c r="A5" s="2" t="s">
        <v>329</v>
      </c>
      <c r="B5" s="2" t="s">
        <v>93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17</v>
      </c>
      <c r="D9" s="14">
        <v>10</v>
      </c>
      <c r="E9" s="15">
        <v>7</v>
      </c>
      <c r="F9" s="14">
        <v>3</v>
      </c>
      <c r="G9" s="13">
        <v>3</v>
      </c>
      <c r="H9" s="13">
        <v>3</v>
      </c>
      <c r="I9" s="13">
        <v>2</v>
      </c>
      <c r="J9" s="13">
        <v>2</v>
      </c>
      <c r="K9" s="13">
        <v>4</v>
      </c>
      <c r="L9" s="13">
        <v>6</v>
      </c>
      <c r="M9" s="13">
        <v>5</v>
      </c>
      <c r="N9" s="15">
        <v>6</v>
      </c>
      <c r="O9" s="14">
        <v>0</v>
      </c>
      <c r="P9" s="13">
        <v>0</v>
      </c>
      <c r="Q9" s="13">
        <v>0</v>
      </c>
      <c r="R9" s="13">
        <v>0</v>
      </c>
      <c r="S9" s="13">
        <v>0</v>
      </c>
      <c r="T9" s="13">
        <v>17</v>
      </c>
      <c r="U9" s="13">
        <v>0</v>
      </c>
      <c r="V9" s="13">
        <v>0</v>
      </c>
      <c r="W9" s="13">
        <v>0</v>
      </c>
      <c r="X9" s="13">
        <v>0</v>
      </c>
      <c r="Y9" s="13">
        <v>0</v>
      </c>
      <c r="Z9" s="15">
        <v>0</v>
      </c>
      <c r="AA9" s="14">
        <v>17</v>
      </c>
      <c r="AB9" s="13">
        <v>0</v>
      </c>
      <c r="AC9" s="13">
        <v>0</v>
      </c>
      <c r="AD9" s="13">
        <v>0</v>
      </c>
      <c r="AE9" s="13">
        <v>0</v>
      </c>
      <c r="AF9" s="15">
        <v>0</v>
      </c>
      <c r="AG9" s="14">
        <v>14</v>
      </c>
      <c r="AH9" s="13">
        <v>3</v>
      </c>
      <c r="AI9" s="13">
        <v>9</v>
      </c>
      <c r="AJ9" s="13">
        <v>5</v>
      </c>
      <c r="AK9" s="13">
        <v>1</v>
      </c>
      <c r="AL9" s="15">
        <v>2</v>
      </c>
      <c r="AM9" s="14">
        <v>17</v>
      </c>
      <c r="AN9" s="15">
        <v>0</v>
      </c>
    </row>
    <row r="10" spans="1:40" ht="15" customHeight="1" x14ac:dyDescent="0.3">
      <c r="A10" s="2" t="s">
        <v>329</v>
      </c>
      <c r="B10" s="9" t="s">
        <v>338</v>
      </c>
      <c r="C10" s="13">
        <v>15</v>
      </c>
      <c r="D10" s="14">
        <v>9</v>
      </c>
      <c r="E10" s="15">
        <v>6</v>
      </c>
      <c r="F10" s="14">
        <v>3</v>
      </c>
      <c r="G10" s="13">
        <v>3</v>
      </c>
      <c r="H10" s="13">
        <v>3</v>
      </c>
      <c r="I10" s="13">
        <v>2</v>
      </c>
      <c r="J10" s="13">
        <v>2</v>
      </c>
      <c r="K10" s="13">
        <v>4</v>
      </c>
      <c r="L10" s="13">
        <v>5</v>
      </c>
      <c r="M10" s="13">
        <v>4</v>
      </c>
      <c r="N10" s="15">
        <v>6</v>
      </c>
      <c r="O10" s="14">
        <v>0</v>
      </c>
      <c r="P10" s="13">
        <v>0</v>
      </c>
      <c r="Q10" s="13">
        <v>0</v>
      </c>
      <c r="R10" s="13">
        <v>0</v>
      </c>
      <c r="S10" s="13">
        <v>0</v>
      </c>
      <c r="T10" s="13">
        <v>15</v>
      </c>
      <c r="U10" s="13">
        <v>0</v>
      </c>
      <c r="V10" s="13">
        <v>0</v>
      </c>
      <c r="W10" s="13">
        <v>0</v>
      </c>
      <c r="X10" s="13">
        <v>0</v>
      </c>
      <c r="Y10" s="13">
        <v>0</v>
      </c>
      <c r="Z10" s="15">
        <v>0</v>
      </c>
      <c r="AA10" s="14">
        <v>15</v>
      </c>
      <c r="AB10" s="13">
        <v>0</v>
      </c>
      <c r="AC10" s="13">
        <v>0</v>
      </c>
      <c r="AD10" s="13">
        <v>0</v>
      </c>
      <c r="AE10" s="13">
        <v>0</v>
      </c>
      <c r="AF10" s="15">
        <v>0</v>
      </c>
      <c r="AG10" s="14">
        <v>12</v>
      </c>
      <c r="AH10" s="13">
        <v>3</v>
      </c>
      <c r="AI10" s="13">
        <v>8</v>
      </c>
      <c r="AJ10" s="13">
        <v>5</v>
      </c>
      <c r="AK10" s="13">
        <v>1</v>
      </c>
      <c r="AL10" s="15">
        <v>2</v>
      </c>
      <c r="AM10" s="14">
        <v>15</v>
      </c>
      <c r="AN10" s="15">
        <v>0</v>
      </c>
    </row>
    <row r="11" spans="1:40" ht="15" customHeight="1" x14ac:dyDescent="0.3">
      <c r="A11" s="2" t="s">
        <v>329</v>
      </c>
      <c r="B11" s="9" t="s">
        <v>909</v>
      </c>
      <c r="C11" s="13">
        <v>5</v>
      </c>
      <c r="D11" s="14">
        <v>5</v>
      </c>
      <c r="E11" s="15">
        <v>1</v>
      </c>
      <c r="F11" s="14">
        <v>0</v>
      </c>
      <c r="G11" s="13">
        <v>0</v>
      </c>
      <c r="H11" s="13">
        <v>1</v>
      </c>
      <c r="I11" s="13">
        <v>2</v>
      </c>
      <c r="J11" s="13">
        <v>1</v>
      </c>
      <c r="K11" s="13">
        <v>2</v>
      </c>
      <c r="L11" s="13">
        <v>0</v>
      </c>
      <c r="M11" s="13">
        <v>3</v>
      </c>
      <c r="N11" s="15">
        <v>3</v>
      </c>
      <c r="O11" s="14">
        <v>0</v>
      </c>
      <c r="P11" s="13">
        <v>0</v>
      </c>
      <c r="Q11" s="13">
        <v>0</v>
      </c>
      <c r="R11" s="13">
        <v>0</v>
      </c>
      <c r="S11" s="13">
        <v>0</v>
      </c>
      <c r="T11" s="13">
        <v>5</v>
      </c>
      <c r="U11" s="13">
        <v>0</v>
      </c>
      <c r="V11" s="13">
        <v>0</v>
      </c>
      <c r="W11" s="13">
        <v>0</v>
      </c>
      <c r="X11" s="13">
        <v>0</v>
      </c>
      <c r="Y11" s="13">
        <v>0</v>
      </c>
      <c r="Z11" s="15">
        <v>0</v>
      </c>
      <c r="AA11" s="14">
        <v>5</v>
      </c>
      <c r="AB11" s="13">
        <v>0</v>
      </c>
      <c r="AC11" s="13">
        <v>0</v>
      </c>
      <c r="AD11" s="13">
        <v>0</v>
      </c>
      <c r="AE11" s="13">
        <v>0</v>
      </c>
      <c r="AF11" s="15">
        <v>0</v>
      </c>
      <c r="AG11" s="14">
        <v>4</v>
      </c>
      <c r="AH11" s="13">
        <v>1</v>
      </c>
      <c r="AI11" s="13">
        <v>3</v>
      </c>
      <c r="AJ11" s="13">
        <v>1</v>
      </c>
      <c r="AK11" s="13">
        <v>1</v>
      </c>
      <c r="AL11" s="15">
        <v>0</v>
      </c>
      <c r="AM11" s="14">
        <v>5</v>
      </c>
      <c r="AN11" s="15">
        <v>0</v>
      </c>
    </row>
    <row r="12" spans="1:40" ht="15" customHeight="1" x14ac:dyDescent="0.3">
      <c r="A12" s="2" t="s">
        <v>329</v>
      </c>
      <c r="B12" s="9"/>
      <c r="C12" s="16">
        <v>0.35</v>
      </c>
      <c r="D12" s="17">
        <v>0.5</v>
      </c>
      <c r="E12" s="18">
        <v>0.14000000000000001</v>
      </c>
      <c r="F12" s="17">
        <v>0</v>
      </c>
      <c r="G12" s="16">
        <v>0</v>
      </c>
      <c r="H12" s="16">
        <v>0.31</v>
      </c>
      <c r="I12" s="16">
        <v>1</v>
      </c>
      <c r="J12" s="16">
        <v>0.46</v>
      </c>
      <c r="K12" s="16">
        <v>0.51</v>
      </c>
      <c r="L12" s="16">
        <v>0</v>
      </c>
      <c r="M12" s="16">
        <v>0.59</v>
      </c>
      <c r="N12" s="18">
        <v>0.49</v>
      </c>
      <c r="O12" s="17">
        <v>0</v>
      </c>
      <c r="P12" s="16">
        <v>0</v>
      </c>
      <c r="Q12" s="16">
        <v>0</v>
      </c>
      <c r="R12" s="16">
        <v>0</v>
      </c>
      <c r="S12" s="16">
        <v>0</v>
      </c>
      <c r="T12" s="16">
        <v>0.35</v>
      </c>
      <c r="U12" s="16">
        <v>0</v>
      </c>
      <c r="V12" s="16">
        <v>0</v>
      </c>
      <c r="W12" s="16">
        <v>0</v>
      </c>
      <c r="X12" s="16">
        <v>0</v>
      </c>
      <c r="Y12" s="16">
        <v>0</v>
      </c>
      <c r="Z12" s="18">
        <v>0</v>
      </c>
      <c r="AA12" s="17">
        <v>0.35</v>
      </c>
      <c r="AB12" s="16">
        <v>0</v>
      </c>
      <c r="AC12" s="16">
        <v>0</v>
      </c>
      <c r="AD12" s="16">
        <v>0</v>
      </c>
      <c r="AE12" s="16">
        <v>0</v>
      </c>
      <c r="AF12" s="18">
        <v>0</v>
      </c>
      <c r="AG12" s="17">
        <v>0.34</v>
      </c>
      <c r="AH12" s="16">
        <v>0.37</v>
      </c>
      <c r="AI12" s="16">
        <v>0.45</v>
      </c>
      <c r="AJ12" s="16">
        <v>0.18</v>
      </c>
      <c r="AK12" s="16">
        <v>1</v>
      </c>
      <c r="AL12" s="18">
        <v>0</v>
      </c>
      <c r="AM12" s="17">
        <v>0.35</v>
      </c>
      <c r="AN12" s="18">
        <v>0</v>
      </c>
    </row>
    <row r="13" spans="1:40" ht="15" customHeight="1" x14ac:dyDescent="0.3">
      <c r="A13" s="2" t="s">
        <v>329</v>
      </c>
      <c r="B13" s="9" t="s">
        <v>922</v>
      </c>
      <c r="C13" s="13">
        <v>4</v>
      </c>
      <c r="D13" s="14">
        <v>3</v>
      </c>
      <c r="E13" s="15">
        <v>1</v>
      </c>
      <c r="F13" s="14">
        <v>1</v>
      </c>
      <c r="G13" s="13">
        <v>1</v>
      </c>
      <c r="H13" s="13">
        <v>1</v>
      </c>
      <c r="I13" s="13">
        <v>0</v>
      </c>
      <c r="J13" s="13">
        <v>0</v>
      </c>
      <c r="K13" s="13">
        <v>1</v>
      </c>
      <c r="L13" s="13">
        <v>2</v>
      </c>
      <c r="M13" s="13">
        <v>1</v>
      </c>
      <c r="N13" s="15">
        <v>1</v>
      </c>
      <c r="O13" s="14">
        <v>0</v>
      </c>
      <c r="P13" s="13">
        <v>0</v>
      </c>
      <c r="Q13" s="13">
        <v>0</v>
      </c>
      <c r="R13" s="13">
        <v>0</v>
      </c>
      <c r="S13" s="13">
        <v>0</v>
      </c>
      <c r="T13" s="13">
        <v>4</v>
      </c>
      <c r="U13" s="13">
        <v>0</v>
      </c>
      <c r="V13" s="13">
        <v>0</v>
      </c>
      <c r="W13" s="13">
        <v>0</v>
      </c>
      <c r="X13" s="13">
        <v>0</v>
      </c>
      <c r="Y13" s="13">
        <v>0</v>
      </c>
      <c r="Z13" s="15">
        <v>0</v>
      </c>
      <c r="AA13" s="14">
        <v>4</v>
      </c>
      <c r="AB13" s="13">
        <v>0</v>
      </c>
      <c r="AC13" s="13">
        <v>0</v>
      </c>
      <c r="AD13" s="13">
        <v>0</v>
      </c>
      <c r="AE13" s="13">
        <v>0</v>
      </c>
      <c r="AF13" s="15">
        <v>0</v>
      </c>
      <c r="AG13" s="14">
        <v>2</v>
      </c>
      <c r="AH13" s="13">
        <v>1</v>
      </c>
      <c r="AI13" s="13">
        <v>2</v>
      </c>
      <c r="AJ13" s="13">
        <v>0</v>
      </c>
      <c r="AK13" s="13">
        <v>0</v>
      </c>
      <c r="AL13" s="15">
        <v>1</v>
      </c>
      <c r="AM13" s="14">
        <v>4</v>
      </c>
      <c r="AN13" s="15">
        <v>0</v>
      </c>
    </row>
    <row r="14" spans="1:40" ht="15" customHeight="1" x14ac:dyDescent="0.3">
      <c r="A14" s="2" t="s">
        <v>329</v>
      </c>
      <c r="B14" s="9"/>
      <c r="C14" s="16">
        <v>0.23</v>
      </c>
      <c r="D14" s="17">
        <v>0.3</v>
      </c>
      <c r="E14" s="18">
        <v>0.13</v>
      </c>
      <c r="F14" s="17">
        <v>0.32</v>
      </c>
      <c r="G14" s="16">
        <v>0.3</v>
      </c>
      <c r="H14" s="16">
        <v>0.32</v>
      </c>
      <c r="I14" s="16">
        <v>0</v>
      </c>
      <c r="J14" s="16">
        <v>0</v>
      </c>
      <c r="K14" s="16">
        <v>0.27</v>
      </c>
      <c r="L14" s="16">
        <v>0.31</v>
      </c>
      <c r="M14" s="16">
        <v>0.19</v>
      </c>
      <c r="N14" s="18">
        <v>0.18</v>
      </c>
      <c r="O14" s="17">
        <v>0</v>
      </c>
      <c r="P14" s="16">
        <v>0</v>
      </c>
      <c r="Q14" s="16">
        <v>0</v>
      </c>
      <c r="R14" s="16">
        <v>0</v>
      </c>
      <c r="S14" s="16">
        <v>0</v>
      </c>
      <c r="T14" s="16">
        <v>0.23</v>
      </c>
      <c r="U14" s="16">
        <v>0</v>
      </c>
      <c r="V14" s="16">
        <v>0</v>
      </c>
      <c r="W14" s="16">
        <v>0</v>
      </c>
      <c r="X14" s="16">
        <v>0</v>
      </c>
      <c r="Y14" s="16">
        <v>0</v>
      </c>
      <c r="Z14" s="18">
        <v>0</v>
      </c>
      <c r="AA14" s="17">
        <v>0.23</v>
      </c>
      <c r="AB14" s="16">
        <v>0</v>
      </c>
      <c r="AC14" s="16">
        <v>0</v>
      </c>
      <c r="AD14" s="16">
        <v>0</v>
      </c>
      <c r="AE14" s="16">
        <v>0</v>
      </c>
      <c r="AF14" s="18">
        <v>0</v>
      </c>
      <c r="AG14" s="17">
        <v>0.2</v>
      </c>
      <c r="AH14" s="16">
        <v>0.35</v>
      </c>
      <c r="AI14" s="16">
        <v>0.33</v>
      </c>
      <c r="AJ14" s="16">
        <v>0</v>
      </c>
      <c r="AK14" s="16">
        <v>0</v>
      </c>
      <c r="AL14" s="18">
        <v>0.55000000000000004</v>
      </c>
      <c r="AM14" s="17">
        <v>0.23</v>
      </c>
      <c r="AN14" s="18">
        <v>0</v>
      </c>
    </row>
    <row r="15" spans="1:40" ht="15" customHeight="1" x14ac:dyDescent="0.3">
      <c r="A15" s="2" t="s">
        <v>329</v>
      </c>
      <c r="B15" s="9" t="s">
        <v>930</v>
      </c>
      <c r="C15" s="13">
        <v>4</v>
      </c>
      <c r="D15" s="14">
        <v>1</v>
      </c>
      <c r="E15" s="15">
        <v>3</v>
      </c>
      <c r="F15" s="14">
        <v>0</v>
      </c>
      <c r="G15" s="13">
        <v>2</v>
      </c>
      <c r="H15" s="13">
        <v>0</v>
      </c>
      <c r="I15" s="13">
        <v>0</v>
      </c>
      <c r="J15" s="13">
        <v>1</v>
      </c>
      <c r="K15" s="13">
        <v>1</v>
      </c>
      <c r="L15" s="13">
        <v>2</v>
      </c>
      <c r="M15" s="13">
        <v>0</v>
      </c>
      <c r="N15" s="15">
        <v>2</v>
      </c>
      <c r="O15" s="14">
        <v>0</v>
      </c>
      <c r="P15" s="13">
        <v>0</v>
      </c>
      <c r="Q15" s="13">
        <v>0</v>
      </c>
      <c r="R15" s="13">
        <v>0</v>
      </c>
      <c r="S15" s="13">
        <v>0</v>
      </c>
      <c r="T15" s="13">
        <v>4</v>
      </c>
      <c r="U15" s="13">
        <v>0</v>
      </c>
      <c r="V15" s="13">
        <v>0</v>
      </c>
      <c r="W15" s="13">
        <v>0</v>
      </c>
      <c r="X15" s="13">
        <v>0</v>
      </c>
      <c r="Y15" s="13">
        <v>0</v>
      </c>
      <c r="Z15" s="15">
        <v>0</v>
      </c>
      <c r="AA15" s="14">
        <v>4</v>
      </c>
      <c r="AB15" s="13">
        <v>0</v>
      </c>
      <c r="AC15" s="13">
        <v>0</v>
      </c>
      <c r="AD15" s="13">
        <v>0</v>
      </c>
      <c r="AE15" s="13">
        <v>0</v>
      </c>
      <c r="AF15" s="15">
        <v>0</v>
      </c>
      <c r="AG15" s="14">
        <v>3</v>
      </c>
      <c r="AH15" s="13">
        <v>1</v>
      </c>
      <c r="AI15" s="13">
        <v>1</v>
      </c>
      <c r="AJ15" s="13">
        <v>2</v>
      </c>
      <c r="AK15" s="13">
        <v>0</v>
      </c>
      <c r="AL15" s="15">
        <v>1</v>
      </c>
      <c r="AM15" s="14">
        <v>4</v>
      </c>
      <c r="AN15" s="15">
        <v>0</v>
      </c>
    </row>
    <row r="16" spans="1:40" ht="15" customHeight="1" x14ac:dyDescent="0.3">
      <c r="A16" s="2" t="s">
        <v>329</v>
      </c>
      <c r="B16" s="9"/>
      <c r="C16" s="16">
        <v>0.25</v>
      </c>
      <c r="D16" s="17">
        <v>0.1</v>
      </c>
      <c r="E16" s="18">
        <v>0.45</v>
      </c>
      <c r="F16" s="17">
        <v>0</v>
      </c>
      <c r="G16" s="16">
        <v>0.7</v>
      </c>
      <c r="H16" s="16">
        <v>0</v>
      </c>
      <c r="I16" s="16">
        <v>0</v>
      </c>
      <c r="J16" s="16">
        <v>0.54</v>
      </c>
      <c r="K16" s="16">
        <v>0.22</v>
      </c>
      <c r="L16" s="16">
        <v>0.35</v>
      </c>
      <c r="M16" s="16">
        <v>0</v>
      </c>
      <c r="N16" s="18">
        <v>0.33</v>
      </c>
      <c r="O16" s="17">
        <v>0</v>
      </c>
      <c r="P16" s="16">
        <v>0</v>
      </c>
      <c r="Q16" s="16">
        <v>0</v>
      </c>
      <c r="R16" s="16">
        <v>0</v>
      </c>
      <c r="S16" s="16">
        <v>0</v>
      </c>
      <c r="T16" s="16">
        <v>0.25</v>
      </c>
      <c r="U16" s="16">
        <v>0</v>
      </c>
      <c r="V16" s="16">
        <v>0</v>
      </c>
      <c r="W16" s="16">
        <v>0</v>
      </c>
      <c r="X16" s="16">
        <v>0</v>
      </c>
      <c r="Y16" s="16">
        <v>0</v>
      </c>
      <c r="Z16" s="18">
        <v>0</v>
      </c>
      <c r="AA16" s="17">
        <v>0.25</v>
      </c>
      <c r="AB16" s="16">
        <v>0</v>
      </c>
      <c r="AC16" s="16">
        <v>0</v>
      </c>
      <c r="AD16" s="16">
        <v>0</v>
      </c>
      <c r="AE16" s="16">
        <v>0</v>
      </c>
      <c r="AF16" s="18">
        <v>0</v>
      </c>
      <c r="AG16" s="17">
        <v>0.24</v>
      </c>
      <c r="AH16" s="16">
        <v>0.28000000000000003</v>
      </c>
      <c r="AI16" s="16">
        <v>0.12</v>
      </c>
      <c r="AJ16" s="16">
        <v>0.43</v>
      </c>
      <c r="AK16" s="16">
        <v>0</v>
      </c>
      <c r="AL16" s="18">
        <v>0.45</v>
      </c>
      <c r="AM16" s="17">
        <v>0.25</v>
      </c>
      <c r="AN16" s="18">
        <v>0</v>
      </c>
    </row>
    <row r="17" spans="1:40" ht="15" customHeight="1" x14ac:dyDescent="0.3">
      <c r="A17" s="2" t="s">
        <v>329</v>
      </c>
      <c r="B17" s="9" t="s">
        <v>940</v>
      </c>
      <c r="C17" s="13">
        <v>2</v>
      </c>
      <c r="D17" s="14">
        <v>1</v>
      </c>
      <c r="E17" s="15">
        <v>1</v>
      </c>
      <c r="F17" s="14">
        <v>1</v>
      </c>
      <c r="G17" s="13">
        <v>0</v>
      </c>
      <c r="H17" s="13">
        <v>1</v>
      </c>
      <c r="I17" s="13">
        <v>0</v>
      </c>
      <c r="J17" s="13">
        <v>0</v>
      </c>
      <c r="K17" s="13">
        <v>0</v>
      </c>
      <c r="L17" s="13">
        <v>1</v>
      </c>
      <c r="M17" s="13">
        <v>1</v>
      </c>
      <c r="N17" s="15">
        <v>0</v>
      </c>
      <c r="O17" s="14">
        <v>0</v>
      </c>
      <c r="P17" s="13">
        <v>0</v>
      </c>
      <c r="Q17" s="13">
        <v>0</v>
      </c>
      <c r="R17" s="13">
        <v>0</v>
      </c>
      <c r="S17" s="13">
        <v>0</v>
      </c>
      <c r="T17" s="13">
        <v>2</v>
      </c>
      <c r="U17" s="13">
        <v>0</v>
      </c>
      <c r="V17" s="13">
        <v>0</v>
      </c>
      <c r="W17" s="13">
        <v>0</v>
      </c>
      <c r="X17" s="13">
        <v>0</v>
      </c>
      <c r="Y17" s="13">
        <v>0</v>
      </c>
      <c r="Z17" s="15">
        <v>0</v>
      </c>
      <c r="AA17" s="14">
        <v>2</v>
      </c>
      <c r="AB17" s="13">
        <v>0</v>
      </c>
      <c r="AC17" s="13">
        <v>0</v>
      </c>
      <c r="AD17" s="13">
        <v>0</v>
      </c>
      <c r="AE17" s="13">
        <v>0</v>
      </c>
      <c r="AF17" s="15">
        <v>0</v>
      </c>
      <c r="AG17" s="14">
        <v>2</v>
      </c>
      <c r="AH17" s="13">
        <v>0</v>
      </c>
      <c r="AI17" s="13">
        <v>0</v>
      </c>
      <c r="AJ17" s="13">
        <v>2</v>
      </c>
      <c r="AK17" s="13">
        <v>0</v>
      </c>
      <c r="AL17" s="15">
        <v>0</v>
      </c>
      <c r="AM17" s="14">
        <v>2</v>
      </c>
      <c r="AN17" s="15">
        <v>0</v>
      </c>
    </row>
    <row r="18" spans="1:40" ht="15" customHeight="1" x14ac:dyDescent="0.3">
      <c r="A18" s="2" t="s">
        <v>329</v>
      </c>
      <c r="B18" s="9"/>
      <c r="C18" s="16">
        <v>0.12</v>
      </c>
      <c r="D18" s="17">
        <v>0.1</v>
      </c>
      <c r="E18" s="18">
        <v>0.15</v>
      </c>
      <c r="F18" s="17">
        <v>0.37</v>
      </c>
      <c r="G18" s="16">
        <v>0</v>
      </c>
      <c r="H18" s="16">
        <v>0.37</v>
      </c>
      <c r="I18" s="16">
        <v>0</v>
      </c>
      <c r="J18" s="16">
        <v>0</v>
      </c>
      <c r="K18" s="16">
        <v>0</v>
      </c>
      <c r="L18" s="16">
        <v>0.18</v>
      </c>
      <c r="M18" s="16">
        <v>0.22</v>
      </c>
      <c r="N18" s="18">
        <v>0</v>
      </c>
      <c r="O18" s="17">
        <v>0</v>
      </c>
      <c r="P18" s="16">
        <v>0</v>
      </c>
      <c r="Q18" s="16">
        <v>0</v>
      </c>
      <c r="R18" s="16">
        <v>0</v>
      </c>
      <c r="S18" s="16">
        <v>0</v>
      </c>
      <c r="T18" s="16">
        <v>0.12</v>
      </c>
      <c r="U18" s="16">
        <v>0</v>
      </c>
      <c r="V18" s="16">
        <v>0</v>
      </c>
      <c r="W18" s="16">
        <v>0</v>
      </c>
      <c r="X18" s="16">
        <v>0</v>
      </c>
      <c r="Y18" s="16">
        <v>0</v>
      </c>
      <c r="Z18" s="18">
        <v>0</v>
      </c>
      <c r="AA18" s="17">
        <v>0.12</v>
      </c>
      <c r="AB18" s="16">
        <v>0</v>
      </c>
      <c r="AC18" s="16">
        <v>0</v>
      </c>
      <c r="AD18" s="16">
        <v>0</v>
      </c>
      <c r="AE18" s="16">
        <v>0</v>
      </c>
      <c r="AF18" s="18">
        <v>0</v>
      </c>
      <c r="AG18" s="17">
        <v>0.15</v>
      </c>
      <c r="AH18" s="16">
        <v>0</v>
      </c>
      <c r="AI18" s="16">
        <v>0</v>
      </c>
      <c r="AJ18" s="16">
        <v>0.39</v>
      </c>
      <c r="AK18" s="16">
        <v>0</v>
      </c>
      <c r="AL18" s="18">
        <v>0</v>
      </c>
      <c r="AM18" s="17">
        <v>0.12</v>
      </c>
      <c r="AN18" s="18">
        <v>0</v>
      </c>
    </row>
    <row r="19" spans="1:40" ht="15" customHeight="1" x14ac:dyDescent="0.3">
      <c r="A19" s="2" t="s">
        <v>329</v>
      </c>
      <c r="B19" s="9" t="s">
        <v>950</v>
      </c>
      <c r="C19" s="13">
        <v>1</v>
      </c>
      <c r="D19" s="14">
        <v>0</v>
      </c>
      <c r="E19" s="15">
        <v>1</v>
      </c>
      <c r="F19" s="14">
        <v>1</v>
      </c>
      <c r="G19" s="13">
        <v>0</v>
      </c>
      <c r="H19" s="13">
        <v>0</v>
      </c>
      <c r="I19" s="13">
        <v>0</v>
      </c>
      <c r="J19" s="13">
        <v>0</v>
      </c>
      <c r="K19" s="13">
        <v>0</v>
      </c>
      <c r="L19" s="13">
        <v>1</v>
      </c>
      <c r="M19" s="13">
        <v>0</v>
      </c>
      <c r="N19" s="15">
        <v>0</v>
      </c>
      <c r="O19" s="14">
        <v>0</v>
      </c>
      <c r="P19" s="13">
        <v>0</v>
      </c>
      <c r="Q19" s="13">
        <v>0</v>
      </c>
      <c r="R19" s="13">
        <v>0</v>
      </c>
      <c r="S19" s="13">
        <v>0</v>
      </c>
      <c r="T19" s="13">
        <v>1</v>
      </c>
      <c r="U19" s="13">
        <v>0</v>
      </c>
      <c r="V19" s="13">
        <v>0</v>
      </c>
      <c r="W19" s="13">
        <v>0</v>
      </c>
      <c r="X19" s="13">
        <v>0</v>
      </c>
      <c r="Y19" s="13">
        <v>0</v>
      </c>
      <c r="Z19" s="15">
        <v>0</v>
      </c>
      <c r="AA19" s="14">
        <v>1</v>
      </c>
      <c r="AB19" s="13">
        <v>0</v>
      </c>
      <c r="AC19" s="13">
        <v>0</v>
      </c>
      <c r="AD19" s="13">
        <v>0</v>
      </c>
      <c r="AE19" s="13">
        <v>0</v>
      </c>
      <c r="AF19" s="15">
        <v>0</v>
      </c>
      <c r="AG19" s="14">
        <v>1</v>
      </c>
      <c r="AH19" s="13">
        <v>0</v>
      </c>
      <c r="AI19" s="13">
        <v>1</v>
      </c>
      <c r="AJ19" s="13">
        <v>0</v>
      </c>
      <c r="AK19" s="13">
        <v>0</v>
      </c>
      <c r="AL19" s="15">
        <v>0</v>
      </c>
      <c r="AM19" s="14">
        <v>1</v>
      </c>
      <c r="AN19" s="15">
        <v>0</v>
      </c>
    </row>
    <row r="20" spans="1:40" ht="15" customHeight="1" x14ac:dyDescent="0.3">
      <c r="A20" s="2" t="s">
        <v>329</v>
      </c>
      <c r="B20" s="9"/>
      <c r="C20" s="16">
        <v>0.05</v>
      </c>
      <c r="D20" s="17">
        <v>0</v>
      </c>
      <c r="E20" s="18">
        <v>0.13</v>
      </c>
      <c r="F20" s="17">
        <v>0.31</v>
      </c>
      <c r="G20" s="16">
        <v>0</v>
      </c>
      <c r="H20" s="16">
        <v>0</v>
      </c>
      <c r="I20" s="16">
        <v>0</v>
      </c>
      <c r="J20" s="16">
        <v>0</v>
      </c>
      <c r="K20" s="16">
        <v>0</v>
      </c>
      <c r="L20" s="16">
        <v>0.15</v>
      </c>
      <c r="M20" s="16">
        <v>0</v>
      </c>
      <c r="N20" s="18">
        <v>0</v>
      </c>
      <c r="O20" s="17">
        <v>0</v>
      </c>
      <c r="P20" s="16">
        <v>0</v>
      </c>
      <c r="Q20" s="16">
        <v>0</v>
      </c>
      <c r="R20" s="16">
        <v>0</v>
      </c>
      <c r="S20" s="16">
        <v>0</v>
      </c>
      <c r="T20" s="16">
        <v>0.05</v>
      </c>
      <c r="U20" s="16">
        <v>0</v>
      </c>
      <c r="V20" s="16">
        <v>0</v>
      </c>
      <c r="W20" s="16">
        <v>0</v>
      </c>
      <c r="X20" s="16">
        <v>0</v>
      </c>
      <c r="Y20" s="16">
        <v>0</v>
      </c>
      <c r="Z20" s="18">
        <v>0</v>
      </c>
      <c r="AA20" s="17">
        <v>0.05</v>
      </c>
      <c r="AB20" s="16">
        <v>0</v>
      </c>
      <c r="AC20" s="16">
        <v>0</v>
      </c>
      <c r="AD20" s="16">
        <v>0</v>
      </c>
      <c r="AE20" s="16">
        <v>0</v>
      </c>
      <c r="AF20" s="18">
        <v>0</v>
      </c>
      <c r="AG20" s="17">
        <v>0.06</v>
      </c>
      <c r="AH20" s="16">
        <v>0</v>
      </c>
      <c r="AI20" s="16">
        <v>0.11</v>
      </c>
      <c r="AJ20" s="16">
        <v>0</v>
      </c>
      <c r="AK20" s="16">
        <v>0</v>
      </c>
      <c r="AL20" s="18">
        <v>0</v>
      </c>
      <c r="AM20" s="17">
        <v>0.05</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16">
        <v>0</v>
      </c>
      <c r="D22" s="17">
        <v>0</v>
      </c>
      <c r="E22" s="18">
        <v>0</v>
      </c>
      <c r="F22" s="17">
        <v>0</v>
      </c>
      <c r="G22" s="16">
        <v>0</v>
      </c>
      <c r="H22" s="16">
        <v>0</v>
      </c>
      <c r="I22" s="16">
        <v>0</v>
      </c>
      <c r="J22" s="16">
        <v>0</v>
      </c>
      <c r="K22" s="16">
        <v>0</v>
      </c>
      <c r="L22" s="16">
        <v>0</v>
      </c>
      <c r="M22" s="16">
        <v>0</v>
      </c>
      <c r="N22" s="18">
        <v>0</v>
      </c>
      <c r="O22" s="17">
        <v>0</v>
      </c>
      <c r="P22" s="16">
        <v>0</v>
      </c>
      <c r="Q22" s="16">
        <v>0</v>
      </c>
      <c r="R22" s="16">
        <v>0</v>
      </c>
      <c r="S22" s="16">
        <v>0</v>
      </c>
      <c r="T22" s="16">
        <v>0</v>
      </c>
      <c r="U22" s="16">
        <v>0</v>
      </c>
      <c r="V22" s="16">
        <v>0</v>
      </c>
      <c r="W22" s="16">
        <v>0</v>
      </c>
      <c r="X22" s="16">
        <v>0</v>
      </c>
      <c r="Y22" s="16">
        <v>0</v>
      </c>
      <c r="Z22" s="18">
        <v>0</v>
      </c>
      <c r="AA22" s="17">
        <v>0</v>
      </c>
      <c r="AB22" s="16">
        <v>0</v>
      </c>
      <c r="AC22" s="16">
        <v>0</v>
      </c>
      <c r="AD22" s="16">
        <v>0</v>
      </c>
      <c r="AE22" s="16">
        <v>0</v>
      </c>
      <c r="AF22" s="18">
        <v>0</v>
      </c>
      <c r="AG22" s="17">
        <v>0</v>
      </c>
      <c r="AH22" s="16">
        <v>0</v>
      </c>
      <c r="AI22" s="16">
        <v>0</v>
      </c>
      <c r="AJ22" s="16">
        <v>0</v>
      </c>
      <c r="AK22" s="16">
        <v>0</v>
      </c>
      <c r="AL22" s="18">
        <v>0</v>
      </c>
      <c r="AM22" s="17">
        <v>0</v>
      </c>
      <c r="AN22" s="18">
        <v>0</v>
      </c>
    </row>
    <row r="23" spans="1:40" ht="15" customHeight="1" x14ac:dyDescent="0.3">
      <c r="A23" s="2" t="s">
        <v>329</v>
      </c>
      <c r="B23" s="9" t="s">
        <v>960</v>
      </c>
      <c r="C23" s="13">
        <v>9</v>
      </c>
      <c r="D23" s="14">
        <v>7</v>
      </c>
      <c r="E23" s="15">
        <v>2</v>
      </c>
      <c r="F23" s="14">
        <v>1</v>
      </c>
      <c r="G23" s="13">
        <v>1</v>
      </c>
      <c r="H23" s="13">
        <v>2</v>
      </c>
      <c r="I23" s="13">
        <v>2</v>
      </c>
      <c r="J23" s="13">
        <v>1</v>
      </c>
      <c r="K23" s="13">
        <v>3</v>
      </c>
      <c r="L23" s="13">
        <v>2</v>
      </c>
      <c r="M23" s="13">
        <v>3</v>
      </c>
      <c r="N23" s="15">
        <v>4</v>
      </c>
      <c r="O23" s="14">
        <v>0</v>
      </c>
      <c r="P23" s="13">
        <v>0</v>
      </c>
      <c r="Q23" s="13">
        <v>0</v>
      </c>
      <c r="R23" s="13">
        <v>0</v>
      </c>
      <c r="S23" s="13">
        <v>0</v>
      </c>
      <c r="T23" s="13">
        <v>9</v>
      </c>
      <c r="U23" s="13">
        <v>0</v>
      </c>
      <c r="V23" s="13">
        <v>0</v>
      </c>
      <c r="W23" s="13">
        <v>0</v>
      </c>
      <c r="X23" s="13">
        <v>0</v>
      </c>
      <c r="Y23" s="13">
        <v>0</v>
      </c>
      <c r="Z23" s="15">
        <v>0</v>
      </c>
      <c r="AA23" s="14">
        <v>9</v>
      </c>
      <c r="AB23" s="13">
        <v>0</v>
      </c>
      <c r="AC23" s="13">
        <v>0</v>
      </c>
      <c r="AD23" s="13">
        <v>0</v>
      </c>
      <c r="AE23" s="13">
        <v>0</v>
      </c>
      <c r="AF23" s="15">
        <v>0</v>
      </c>
      <c r="AG23" s="14">
        <v>7</v>
      </c>
      <c r="AH23" s="13">
        <v>2</v>
      </c>
      <c r="AI23" s="13">
        <v>6</v>
      </c>
      <c r="AJ23" s="13">
        <v>1</v>
      </c>
      <c r="AK23" s="13">
        <v>1</v>
      </c>
      <c r="AL23" s="15">
        <v>1</v>
      </c>
      <c r="AM23" s="14">
        <v>9</v>
      </c>
      <c r="AN23" s="15">
        <v>0</v>
      </c>
    </row>
    <row r="24" spans="1:40" ht="15" customHeight="1" x14ac:dyDescent="0.3">
      <c r="A24" s="2" t="s">
        <v>329</v>
      </c>
      <c r="B24" s="9"/>
      <c r="C24" s="16">
        <v>0.57999999999999996</v>
      </c>
      <c r="D24" s="17">
        <v>0.8</v>
      </c>
      <c r="E24" s="18">
        <v>0.27</v>
      </c>
      <c r="F24" s="17">
        <v>0.32</v>
      </c>
      <c r="G24" s="16">
        <v>0.3</v>
      </c>
      <c r="H24" s="16">
        <v>0.63</v>
      </c>
      <c r="I24" s="16">
        <v>1</v>
      </c>
      <c r="J24" s="16">
        <v>0.46</v>
      </c>
      <c r="K24" s="16">
        <v>0.78</v>
      </c>
      <c r="L24" s="16">
        <v>0.31</v>
      </c>
      <c r="M24" s="16">
        <v>0.78</v>
      </c>
      <c r="N24" s="18">
        <v>0.67</v>
      </c>
      <c r="O24" s="17">
        <v>0</v>
      </c>
      <c r="P24" s="16">
        <v>0</v>
      </c>
      <c r="Q24" s="16">
        <v>0</v>
      </c>
      <c r="R24" s="16">
        <v>0</v>
      </c>
      <c r="S24" s="16">
        <v>0</v>
      </c>
      <c r="T24" s="16">
        <v>0.57999999999999996</v>
      </c>
      <c r="U24" s="16">
        <v>0</v>
      </c>
      <c r="V24" s="16">
        <v>0</v>
      </c>
      <c r="W24" s="16">
        <v>0</v>
      </c>
      <c r="X24" s="16">
        <v>0</v>
      </c>
      <c r="Y24" s="16">
        <v>0</v>
      </c>
      <c r="Z24" s="18">
        <v>0</v>
      </c>
      <c r="AA24" s="17">
        <v>0.57999999999999996</v>
      </c>
      <c r="AB24" s="16">
        <v>0</v>
      </c>
      <c r="AC24" s="16">
        <v>0</v>
      </c>
      <c r="AD24" s="16">
        <v>0</v>
      </c>
      <c r="AE24" s="16">
        <v>0</v>
      </c>
      <c r="AF24" s="18">
        <v>0</v>
      </c>
      <c r="AG24" s="17">
        <v>0.55000000000000004</v>
      </c>
      <c r="AH24" s="16">
        <v>0.72</v>
      </c>
      <c r="AI24" s="16">
        <v>0.78</v>
      </c>
      <c r="AJ24" s="16">
        <v>0.18</v>
      </c>
      <c r="AK24" s="16">
        <v>1</v>
      </c>
      <c r="AL24" s="18">
        <v>0.55000000000000004</v>
      </c>
      <c r="AM24" s="17">
        <v>0.57999999999999996</v>
      </c>
      <c r="AN24" s="18">
        <v>0</v>
      </c>
    </row>
    <row r="25" spans="1:40" ht="15" customHeight="1" x14ac:dyDescent="0.3">
      <c r="A25" s="2" t="s">
        <v>329</v>
      </c>
      <c r="B25" s="9" t="s">
        <v>970</v>
      </c>
      <c r="C25" s="13">
        <v>3</v>
      </c>
      <c r="D25" s="14">
        <v>1</v>
      </c>
      <c r="E25" s="15">
        <v>2</v>
      </c>
      <c r="F25" s="14">
        <v>2</v>
      </c>
      <c r="G25" s="13">
        <v>0</v>
      </c>
      <c r="H25" s="13">
        <v>1</v>
      </c>
      <c r="I25" s="13">
        <v>0</v>
      </c>
      <c r="J25" s="13">
        <v>0</v>
      </c>
      <c r="K25" s="13">
        <v>0</v>
      </c>
      <c r="L25" s="13">
        <v>2</v>
      </c>
      <c r="M25" s="13">
        <v>1</v>
      </c>
      <c r="N25" s="15">
        <v>0</v>
      </c>
      <c r="O25" s="14">
        <v>0</v>
      </c>
      <c r="P25" s="13">
        <v>0</v>
      </c>
      <c r="Q25" s="13">
        <v>0</v>
      </c>
      <c r="R25" s="13">
        <v>0</v>
      </c>
      <c r="S25" s="13">
        <v>0</v>
      </c>
      <c r="T25" s="13">
        <v>3</v>
      </c>
      <c r="U25" s="13">
        <v>0</v>
      </c>
      <c r="V25" s="13">
        <v>0</v>
      </c>
      <c r="W25" s="13">
        <v>0</v>
      </c>
      <c r="X25" s="13">
        <v>0</v>
      </c>
      <c r="Y25" s="13">
        <v>0</v>
      </c>
      <c r="Z25" s="15">
        <v>0</v>
      </c>
      <c r="AA25" s="14">
        <v>3</v>
      </c>
      <c r="AB25" s="13">
        <v>0</v>
      </c>
      <c r="AC25" s="13">
        <v>0</v>
      </c>
      <c r="AD25" s="13">
        <v>0</v>
      </c>
      <c r="AE25" s="13">
        <v>0</v>
      </c>
      <c r="AF25" s="15">
        <v>0</v>
      </c>
      <c r="AG25" s="14">
        <v>3</v>
      </c>
      <c r="AH25" s="13">
        <v>0</v>
      </c>
      <c r="AI25" s="13">
        <v>1</v>
      </c>
      <c r="AJ25" s="13">
        <v>2</v>
      </c>
      <c r="AK25" s="13">
        <v>0</v>
      </c>
      <c r="AL25" s="15">
        <v>0</v>
      </c>
      <c r="AM25" s="14">
        <v>3</v>
      </c>
      <c r="AN25" s="15">
        <v>0</v>
      </c>
    </row>
    <row r="26" spans="1:40" ht="15" customHeight="1" x14ac:dyDescent="0.3">
      <c r="A26" s="2" t="s">
        <v>329</v>
      </c>
      <c r="B26" s="9"/>
      <c r="C26" s="25">
        <v>0.17</v>
      </c>
      <c r="D26" s="26">
        <v>0.1</v>
      </c>
      <c r="E26" s="27">
        <v>0.28000000000000003</v>
      </c>
      <c r="F26" s="26">
        <v>0.68</v>
      </c>
      <c r="G26" s="25">
        <v>0</v>
      </c>
      <c r="H26" s="25">
        <v>0.37</v>
      </c>
      <c r="I26" s="25">
        <v>0</v>
      </c>
      <c r="J26" s="25">
        <v>0</v>
      </c>
      <c r="K26" s="25">
        <v>0</v>
      </c>
      <c r="L26" s="25">
        <v>0.33</v>
      </c>
      <c r="M26" s="25">
        <v>0.22</v>
      </c>
      <c r="N26" s="27">
        <v>0</v>
      </c>
      <c r="O26" s="26">
        <v>0</v>
      </c>
      <c r="P26" s="25">
        <v>0</v>
      </c>
      <c r="Q26" s="25">
        <v>0</v>
      </c>
      <c r="R26" s="25">
        <v>0</v>
      </c>
      <c r="S26" s="25">
        <v>0</v>
      </c>
      <c r="T26" s="25">
        <v>0.17</v>
      </c>
      <c r="U26" s="25">
        <v>0</v>
      </c>
      <c r="V26" s="25">
        <v>0</v>
      </c>
      <c r="W26" s="25">
        <v>0</v>
      </c>
      <c r="X26" s="25">
        <v>0</v>
      </c>
      <c r="Y26" s="25">
        <v>0</v>
      </c>
      <c r="Z26" s="27">
        <v>0</v>
      </c>
      <c r="AA26" s="26">
        <v>0.17</v>
      </c>
      <c r="AB26" s="25">
        <v>0</v>
      </c>
      <c r="AC26" s="25">
        <v>0</v>
      </c>
      <c r="AD26" s="25">
        <v>0</v>
      </c>
      <c r="AE26" s="25">
        <v>0</v>
      </c>
      <c r="AF26" s="27">
        <v>0</v>
      </c>
      <c r="AG26" s="26">
        <v>0.22</v>
      </c>
      <c r="AH26" s="25">
        <v>0</v>
      </c>
      <c r="AI26" s="25">
        <v>0.11</v>
      </c>
      <c r="AJ26" s="25">
        <v>0.39</v>
      </c>
      <c r="AK26" s="25">
        <v>0</v>
      </c>
      <c r="AL26" s="27">
        <v>0</v>
      </c>
      <c r="AM26" s="26">
        <v>0.17</v>
      </c>
      <c r="AN26" s="27">
        <v>0</v>
      </c>
    </row>
    <row r="27" spans="1:40" x14ac:dyDescent="0.3">
      <c r="A27" s="2" t="s">
        <v>329</v>
      </c>
      <c r="B27" s="2" t="s">
        <v>1039</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AA00-000000000000}"/>
  </hyperlinks>
  <pageMargins left="0.7" right="0.7" top="0.75" bottom="0.75" header="0.3" footer="0.3"/>
  <headerFooter>
    <oddHeader>&amp;L&amp;"Aptos"&amp;12&amp;K000000 Classification: CONFIDENTIAL&amp;1#_x000D_</oddHeader>
  </headerFooter>
</worksheet>
</file>

<file path=xl/worksheets/sheet1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B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1610</v>
      </c>
    </row>
    <row r="4" spans="1:40" x14ac:dyDescent="0.3">
      <c r="A4" s="2" t="s">
        <v>329</v>
      </c>
      <c r="B4" s="2" t="s">
        <v>1611</v>
      </c>
    </row>
    <row r="5" spans="1:40" x14ac:dyDescent="0.3">
      <c r="A5" s="2" t="s">
        <v>329</v>
      </c>
      <c r="B5" s="2" t="s">
        <v>95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7</v>
      </c>
      <c r="D9" s="14">
        <v>4</v>
      </c>
      <c r="E9" s="15">
        <v>3</v>
      </c>
      <c r="F9" s="14">
        <v>1</v>
      </c>
      <c r="G9" s="13">
        <v>1</v>
      </c>
      <c r="H9" s="13">
        <v>0</v>
      </c>
      <c r="I9" s="13">
        <v>0</v>
      </c>
      <c r="J9" s="13">
        <v>1</v>
      </c>
      <c r="K9" s="13">
        <v>4</v>
      </c>
      <c r="L9" s="13">
        <v>2</v>
      </c>
      <c r="M9" s="13">
        <v>0</v>
      </c>
      <c r="N9" s="15">
        <v>5</v>
      </c>
      <c r="O9" s="14">
        <v>0</v>
      </c>
      <c r="P9" s="13">
        <v>0</v>
      </c>
      <c r="Q9" s="13">
        <v>0</v>
      </c>
      <c r="R9" s="13">
        <v>0</v>
      </c>
      <c r="S9" s="13">
        <v>0</v>
      </c>
      <c r="T9" s="13">
        <v>7</v>
      </c>
      <c r="U9" s="13">
        <v>0</v>
      </c>
      <c r="V9" s="13">
        <v>0</v>
      </c>
      <c r="W9" s="13">
        <v>0</v>
      </c>
      <c r="X9" s="13">
        <v>0</v>
      </c>
      <c r="Y9" s="13">
        <v>0</v>
      </c>
      <c r="Z9" s="15">
        <v>0</v>
      </c>
      <c r="AA9" s="14">
        <v>7</v>
      </c>
      <c r="AB9" s="13">
        <v>0</v>
      </c>
      <c r="AC9" s="13">
        <v>0</v>
      </c>
      <c r="AD9" s="13">
        <v>0</v>
      </c>
      <c r="AE9" s="13">
        <v>0</v>
      </c>
      <c r="AF9" s="15">
        <v>0</v>
      </c>
      <c r="AG9" s="14">
        <v>6</v>
      </c>
      <c r="AH9" s="13">
        <v>1</v>
      </c>
      <c r="AI9" s="13">
        <v>3</v>
      </c>
      <c r="AJ9" s="13">
        <v>3</v>
      </c>
      <c r="AK9" s="13">
        <v>0</v>
      </c>
      <c r="AL9" s="15">
        <v>1</v>
      </c>
      <c r="AM9" s="14">
        <v>7</v>
      </c>
      <c r="AN9" s="15">
        <v>0</v>
      </c>
    </row>
    <row r="10" spans="1:40" ht="15" customHeight="1" x14ac:dyDescent="0.3">
      <c r="A10" s="2" t="s">
        <v>329</v>
      </c>
      <c r="B10" s="9" t="s">
        <v>338</v>
      </c>
      <c r="C10" s="13">
        <v>6</v>
      </c>
      <c r="D10" s="14">
        <v>4</v>
      </c>
      <c r="E10" s="15">
        <v>3</v>
      </c>
      <c r="F10" s="14">
        <v>1</v>
      </c>
      <c r="G10" s="13">
        <v>1</v>
      </c>
      <c r="H10" s="13">
        <v>0</v>
      </c>
      <c r="I10" s="13">
        <v>0</v>
      </c>
      <c r="J10" s="13">
        <v>1</v>
      </c>
      <c r="K10" s="13">
        <v>4</v>
      </c>
      <c r="L10" s="13">
        <v>2</v>
      </c>
      <c r="M10" s="13">
        <v>0</v>
      </c>
      <c r="N10" s="15">
        <v>5</v>
      </c>
      <c r="O10" s="14">
        <v>0</v>
      </c>
      <c r="P10" s="13">
        <v>0</v>
      </c>
      <c r="Q10" s="13">
        <v>0</v>
      </c>
      <c r="R10" s="13">
        <v>0</v>
      </c>
      <c r="S10" s="13">
        <v>0</v>
      </c>
      <c r="T10" s="13">
        <v>6</v>
      </c>
      <c r="U10" s="13">
        <v>0</v>
      </c>
      <c r="V10" s="13">
        <v>0</v>
      </c>
      <c r="W10" s="13">
        <v>0</v>
      </c>
      <c r="X10" s="13">
        <v>0</v>
      </c>
      <c r="Y10" s="13">
        <v>0</v>
      </c>
      <c r="Z10" s="15">
        <v>0</v>
      </c>
      <c r="AA10" s="14">
        <v>6</v>
      </c>
      <c r="AB10" s="13">
        <v>0</v>
      </c>
      <c r="AC10" s="13">
        <v>0</v>
      </c>
      <c r="AD10" s="13">
        <v>0</v>
      </c>
      <c r="AE10" s="13">
        <v>0</v>
      </c>
      <c r="AF10" s="15">
        <v>0</v>
      </c>
      <c r="AG10" s="14">
        <v>6</v>
      </c>
      <c r="AH10" s="13">
        <v>1</v>
      </c>
      <c r="AI10" s="13">
        <v>3</v>
      </c>
      <c r="AJ10" s="13">
        <v>3</v>
      </c>
      <c r="AK10" s="13">
        <v>0</v>
      </c>
      <c r="AL10" s="15">
        <v>1</v>
      </c>
      <c r="AM10" s="14">
        <v>6</v>
      </c>
      <c r="AN10" s="15">
        <v>0</v>
      </c>
    </row>
    <row r="11" spans="1:40" ht="15" customHeight="1" x14ac:dyDescent="0.3">
      <c r="A11" s="2" t="s">
        <v>329</v>
      </c>
      <c r="B11" s="9" t="s">
        <v>909</v>
      </c>
      <c r="C11" s="13">
        <v>3</v>
      </c>
      <c r="D11" s="14">
        <v>2</v>
      </c>
      <c r="E11" s="15">
        <v>1</v>
      </c>
      <c r="F11" s="14">
        <v>0</v>
      </c>
      <c r="G11" s="13">
        <v>0</v>
      </c>
      <c r="H11" s="13">
        <v>0</v>
      </c>
      <c r="I11" s="13">
        <v>0</v>
      </c>
      <c r="J11" s="13">
        <v>1</v>
      </c>
      <c r="K11" s="13">
        <v>2</v>
      </c>
      <c r="L11" s="13">
        <v>0</v>
      </c>
      <c r="M11" s="13">
        <v>0</v>
      </c>
      <c r="N11" s="15">
        <v>3</v>
      </c>
      <c r="O11" s="14">
        <v>0</v>
      </c>
      <c r="P11" s="13">
        <v>0</v>
      </c>
      <c r="Q11" s="13">
        <v>0</v>
      </c>
      <c r="R11" s="13">
        <v>0</v>
      </c>
      <c r="S11" s="13">
        <v>0</v>
      </c>
      <c r="T11" s="13">
        <v>3</v>
      </c>
      <c r="U11" s="13">
        <v>0</v>
      </c>
      <c r="V11" s="13">
        <v>0</v>
      </c>
      <c r="W11" s="13">
        <v>0</v>
      </c>
      <c r="X11" s="13">
        <v>0</v>
      </c>
      <c r="Y11" s="13">
        <v>0</v>
      </c>
      <c r="Z11" s="15">
        <v>0</v>
      </c>
      <c r="AA11" s="14">
        <v>3</v>
      </c>
      <c r="AB11" s="13">
        <v>0</v>
      </c>
      <c r="AC11" s="13">
        <v>0</v>
      </c>
      <c r="AD11" s="13">
        <v>0</v>
      </c>
      <c r="AE11" s="13">
        <v>0</v>
      </c>
      <c r="AF11" s="15">
        <v>0</v>
      </c>
      <c r="AG11" s="14">
        <v>3</v>
      </c>
      <c r="AH11" s="13">
        <v>0</v>
      </c>
      <c r="AI11" s="13">
        <v>1</v>
      </c>
      <c r="AJ11" s="13">
        <v>2</v>
      </c>
      <c r="AK11" s="13">
        <v>0</v>
      </c>
      <c r="AL11" s="15">
        <v>0</v>
      </c>
      <c r="AM11" s="14">
        <v>3</v>
      </c>
      <c r="AN11" s="15">
        <v>0</v>
      </c>
    </row>
    <row r="12" spans="1:40" ht="15" customHeight="1" x14ac:dyDescent="0.3">
      <c r="A12" s="2" t="s">
        <v>329</v>
      </c>
      <c r="B12" s="9"/>
      <c r="C12" s="16">
        <v>0.44</v>
      </c>
      <c r="D12" s="17">
        <v>0.53</v>
      </c>
      <c r="E12" s="18">
        <v>0.32</v>
      </c>
      <c r="F12" s="17">
        <v>0</v>
      </c>
      <c r="G12" s="16">
        <v>0</v>
      </c>
      <c r="H12" s="16">
        <v>0</v>
      </c>
      <c r="I12" s="16">
        <v>0</v>
      </c>
      <c r="J12" s="16">
        <v>1</v>
      </c>
      <c r="K12" s="16">
        <v>0.53</v>
      </c>
      <c r="L12" s="16">
        <v>0</v>
      </c>
      <c r="M12" s="16">
        <v>0</v>
      </c>
      <c r="N12" s="18">
        <v>0.62</v>
      </c>
      <c r="O12" s="17">
        <v>0</v>
      </c>
      <c r="P12" s="16">
        <v>0</v>
      </c>
      <c r="Q12" s="16">
        <v>0</v>
      </c>
      <c r="R12" s="16">
        <v>0</v>
      </c>
      <c r="S12" s="16">
        <v>0</v>
      </c>
      <c r="T12" s="16">
        <v>0.44</v>
      </c>
      <c r="U12" s="16">
        <v>0</v>
      </c>
      <c r="V12" s="16">
        <v>0</v>
      </c>
      <c r="W12" s="16">
        <v>0</v>
      </c>
      <c r="X12" s="16">
        <v>0</v>
      </c>
      <c r="Y12" s="16">
        <v>0</v>
      </c>
      <c r="Z12" s="18">
        <v>0</v>
      </c>
      <c r="AA12" s="17">
        <v>0.44</v>
      </c>
      <c r="AB12" s="16">
        <v>0</v>
      </c>
      <c r="AC12" s="16">
        <v>0</v>
      </c>
      <c r="AD12" s="16">
        <v>0</v>
      </c>
      <c r="AE12" s="16">
        <v>0</v>
      </c>
      <c r="AF12" s="18">
        <v>0</v>
      </c>
      <c r="AG12" s="17">
        <v>0.51</v>
      </c>
      <c r="AH12" s="16">
        <v>0</v>
      </c>
      <c r="AI12" s="16">
        <v>0.33</v>
      </c>
      <c r="AJ12" s="16">
        <v>0.67</v>
      </c>
      <c r="AK12" s="16">
        <v>0</v>
      </c>
      <c r="AL12" s="18">
        <v>0</v>
      </c>
      <c r="AM12" s="17">
        <v>0.44</v>
      </c>
      <c r="AN12" s="18">
        <v>0</v>
      </c>
    </row>
    <row r="13" spans="1:40" ht="15" customHeight="1" x14ac:dyDescent="0.3">
      <c r="A13" s="2" t="s">
        <v>329</v>
      </c>
      <c r="B13" s="9" t="s">
        <v>922</v>
      </c>
      <c r="C13" s="13">
        <v>1</v>
      </c>
      <c r="D13" s="14">
        <v>0</v>
      </c>
      <c r="E13" s="15">
        <v>1</v>
      </c>
      <c r="F13" s="14">
        <v>0</v>
      </c>
      <c r="G13" s="13">
        <v>1</v>
      </c>
      <c r="H13" s="13">
        <v>0</v>
      </c>
      <c r="I13" s="13">
        <v>0</v>
      </c>
      <c r="J13" s="13">
        <v>0</v>
      </c>
      <c r="K13" s="13">
        <v>0</v>
      </c>
      <c r="L13" s="13">
        <v>1</v>
      </c>
      <c r="M13" s="13">
        <v>0</v>
      </c>
      <c r="N13" s="15">
        <v>0</v>
      </c>
      <c r="O13" s="14">
        <v>0</v>
      </c>
      <c r="P13" s="13">
        <v>0</v>
      </c>
      <c r="Q13" s="13">
        <v>0</v>
      </c>
      <c r="R13" s="13">
        <v>0</v>
      </c>
      <c r="S13" s="13">
        <v>0</v>
      </c>
      <c r="T13" s="13">
        <v>1</v>
      </c>
      <c r="U13" s="13">
        <v>0</v>
      </c>
      <c r="V13" s="13">
        <v>0</v>
      </c>
      <c r="W13" s="13">
        <v>0</v>
      </c>
      <c r="X13" s="13">
        <v>0</v>
      </c>
      <c r="Y13" s="13">
        <v>0</v>
      </c>
      <c r="Z13" s="15">
        <v>0</v>
      </c>
      <c r="AA13" s="14">
        <v>1</v>
      </c>
      <c r="AB13" s="13">
        <v>0</v>
      </c>
      <c r="AC13" s="13">
        <v>0</v>
      </c>
      <c r="AD13" s="13">
        <v>0</v>
      </c>
      <c r="AE13" s="13">
        <v>0</v>
      </c>
      <c r="AF13" s="15">
        <v>0</v>
      </c>
      <c r="AG13" s="14">
        <v>0</v>
      </c>
      <c r="AH13" s="13">
        <v>1</v>
      </c>
      <c r="AI13" s="13">
        <v>0</v>
      </c>
      <c r="AJ13" s="13">
        <v>0</v>
      </c>
      <c r="AK13" s="13">
        <v>0</v>
      </c>
      <c r="AL13" s="15">
        <v>1</v>
      </c>
      <c r="AM13" s="14">
        <v>1</v>
      </c>
      <c r="AN13" s="15">
        <v>0</v>
      </c>
    </row>
    <row r="14" spans="1:40" ht="15" customHeight="1" x14ac:dyDescent="0.3">
      <c r="A14" s="2" t="s">
        <v>329</v>
      </c>
      <c r="B14" s="9"/>
      <c r="C14" s="16">
        <v>0.13</v>
      </c>
      <c r="D14" s="17">
        <v>0</v>
      </c>
      <c r="E14" s="18">
        <v>0.32</v>
      </c>
      <c r="F14" s="17">
        <v>0</v>
      </c>
      <c r="G14" s="16">
        <v>1</v>
      </c>
      <c r="H14" s="16">
        <v>0</v>
      </c>
      <c r="I14" s="16">
        <v>0</v>
      </c>
      <c r="J14" s="16">
        <v>0</v>
      </c>
      <c r="K14" s="16">
        <v>0</v>
      </c>
      <c r="L14" s="16">
        <v>0.47</v>
      </c>
      <c r="M14" s="16">
        <v>0</v>
      </c>
      <c r="N14" s="18">
        <v>0</v>
      </c>
      <c r="O14" s="17">
        <v>0</v>
      </c>
      <c r="P14" s="16">
        <v>0</v>
      </c>
      <c r="Q14" s="16">
        <v>0</v>
      </c>
      <c r="R14" s="16">
        <v>0</v>
      </c>
      <c r="S14" s="16">
        <v>0</v>
      </c>
      <c r="T14" s="16">
        <v>0.13</v>
      </c>
      <c r="U14" s="16">
        <v>0</v>
      </c>
      <c r="V14" s="16">
        <v>0</v>
      </c>
      <c r="W14" s="16">
        <v>0</v>
      </c>
      <c r="X14" s="16">
        <v>0</v>
      </c>
      <c r="Y14" s="16">
        <v>0</v>
      </c>
      <c r="Z14" s="18">
        <v>0</v>
      </c>
      <c r="AA14" s="17">
        <v>0.13</v>
      </c>
      <c r="AB14" s="16">
        <v>0</v>
      </c>
      <c r="AC14" s="16">
        <v>0</v>
      </c>
      <c r="AD14" s="16">
        <v>0</v>
      </c>
      <c r="AE14" s="16">
        <v>0</v>
      </c>
      <c r="AF14" s="18">
        <v>0</v>
      </c>
      <c r="AG14" s="17">
        <v>0</v>
      </c>
      <c r="AH14" s="16">
        <v>1</v>
      </c>
      <c r="AI14" s="16">
        <v>0</v>
      </c>
      <c r="AJ14" s="16">
        <v>0</v>
      </c>
      <c r="AK14" s="16">
        <v>0</v>
      </c>
      <c r="AL14" s="18">
        <v>1</v>
      </c>
      <c r="AM14" s="17">
        <v>0.13</v>
      </c>
      <c r="AN14" s="18">
        <v>0</v>
      </c>
    </row>
    <row r="15" spans="1:40" ht="15" customHeight="1" x14ac:dyDescent="0.3">
      <c r="A15" s="2" t="s">
        <v>329</v>
      </c>
      <c r="B15" s="9" t="s">
        <v>930</v>
      </c>
      <c r="C15" s="13">
        <v>2</v>
      </c>
      <c r="D15" s="14">
        <v>2</v>
      </c>
      <c r="E15" s="15">
        <v>0</v>
      </c>
      <c r="F15" s="14">
        <v>0</v>
      </c>
      <c r="G15" s="13">
        <v>0</v>
      </c>
      <c r="H15" s="13">
        <v>0</v>
      </c>
      <c r="I15" s="13">
        <v>0</v>
      </c>
      <c r="J15" s="13">
        <v>0</v>
      </c>
      <c r="K15" s="13">
        <v>2</v>
      </c>
      <c r="L15" s="13">
        <v>0</v>
      </c>
      <c r="M15" s="13">
        <v>0</v>
      </c>
      <c r="N15" s="15">
        <v>2</v>
      </c>
      <c r="O15" s="14">
        <v>0</v>
      </c>
      <c r="P15" s="13">
        <v>0</v>
      </c>
      <c r="Q15" s="13">
        <v>0</v>
      </c>
      <c r="R15" s="13">
        <v>0</v>
      </c>
      <c r="S15" s="13">
        <v>0</v>
      </c>
      <c r="T15" s="13">
        <v>2</v>
      </c>
      <c r="U15" s="13">
        <v>0</v>
      </c>
      <c r="V15" s="13">
        <v>0</v>
      </c>
      <c r="W15" s="13">
        <v>0</v>
      </c>
      <c r="X15" s="13">
        <v>0</v>
      </c>
      <c r="Y15" s="13">
        <v>0</v>
      </c>
      <c r="Z15" s="15">
        <v>0</v>
      </c>
      <c r="AA15" s="14">
        <v>2</v>
      </c>
      <c r="AB15" s="13">
        <v>0</v>
      </c>
      <c r="AC15" s="13">
        <v>0</v>
      </c>
      <c r="AD15" s="13">
        <v>0</v>
      </c>
      <c r="AE15" s="13">
        <v>0</v>
      </c>
      <c r="AF15" s="15">
        <v>0</v>
      </c>
      <c r="AG15" s="14">
        <v>2</v>
      </c>
      <c r="AH15" s="13">
        <v>0</v>
      </c>
      <c r="AI15" s="13">
        <v>2</v>
      </c>
      <c r="AJ15" s="13">
        <v>0</v>
      </c>
      <c r="AK15" s="13">
        <v>0</v>
      </c>
      <c r="AL15" s="15">
        <v>0</v>
      </c>
      <c r="AM15" s="14">
        <v>2</v>
      </c>
      <c r="AN15" s="15">
        <v>0</v>
      </c>
    </row>
    <row r="16" spans="1:40" ht="15" customHeight="1" x14ac:dyDescent="0.3">
      <c r="A16" s="2" t="s">
        <v>329</v>
      </c>
      <c r="B16" s="9"/>
      <c r="C16" s="16">
        <v>0.28000000000000003</v>
      </c>
      <c r="D16" s="17">
        <v>0.47</v>
      </c>
      <c r="E16" s="18">
        <v>0</v>
      </c>
      <c r="F16" s="17">
        <v>0</v>
      </c>
      <c r="G16" s="16">
        <v>0</v>
      </c>
      <c r="H16" s="16">
        <v>0</v>
      </c>
      <c r="I16" s="16">
        <v>0</v>
      </c>
      <c r="J16" s="16">
        <v>0</v>
      </c>
      <c r="K16" s="16">
        <v>0.47</v>
      </c>
      <c r="L16" s="16">
        <v>0</v>
      </c>
      <c r="M16" s="16">
        <v>0</v>
      </c>
      <c r="N16" s="18">
        <v>0.38</v>
      </c>
      <c r="O16" s="17">
        <v>0</v>
      </c>
      <c r="P16" s="16">
        <v>0</v>
      </c>
      <c r="Q16" s="16">
        <v>0</v>
      </c>
      <c r="R16" s="16">
        <v>0</v>
      </c>
      <c r="S16" s="16">
        <v>0</v>
      </c>
      <c r="T16" s="16">
        <v>0.28000000000000003</v>
      </c>
      <c r="U16" s="16">
        <v>0</v>
      </c>
      <c r="V16" s="16">
        <v>0</v>
      </c>
      <c r="W16" s="16">
        <v>0</v>
      </c>
      <c r="X16" s="16">
        <v>0</v>
      </c>
      <c r="Y16" s="16">
        <v>0</v>
      </c>
      <c r="Z16" s="18">
        <v>0</v>
      </c>
      <c r="AA16" s="17">
        <v>0.28000000000000003</v>
      </c>
      <c r="AB16" s="16">
        <v>0</v>
      </c>
      <c r="AC16" s="16">
        <v>0</v>
      </c>
      <c r="AD16" s="16">
        <v>0</v>
      </c>
      <c r="AE16" s="16">
        <v>0</v>
      </c>
      <c r="AF16" s="18">
        <v>0</v>
      </c>
      <c r="AG16" s="17">
        <v>0.32</v>
      </c>
      <c r="AH16" s="16">
        <v>0</v>
      </c>
      <c r="AI16" s="16">
        <v>0.67</v>
      </c>
      <c r="AJ16" s="16">
        <v>0</v>
      </c>
      <c r="AK16" s="16">
        <v>0</v>
      </c>
      <c r="AL16" s="18">
        <v>0</v>
      </c>
      <c r="AM16" s="17">
        <v>0.28000000000000003</v>
      </c>
      <c r="AN16" s="18">
        <v>0</v>
      </c>
    </row>
    <row r="17" spans="1:40" ht="15" customHeight="1" x14ac:dyDescent="0.3">
      <c r="A17" s="2" t="s">
        <v>329</v>
      </c>
      <c r="B17" s="9" t="s">
        <v>940</v>
      </c>
      <c r="C17" s="13">
        <v>1</v>
      </c>
      <c r="D17" s="14">
        <v>0</v>
      </c>
      <c r="E17" s="15">
        <v>1</v>
      </c>
      <c r="F17" s="14">
        <v>1</v>
      </c>
      <c r="G17" s="13">
        <v>0</v>
      </c>
      <c r="H17" s="13">
        <v>0</v>
      </c>
      <c r="I17" s="13">
        <v>0</v>
      </c>
      <c r="J17" s="13">
        <v>0</v>
      </c>
      <c r="K17" s="13">
        <v>0</v>
      </c>
      <c r="L17" s="13">
        <v>1</v>
      </c>
      <c r="M17" s="13">
        <v>0</v>
      </c>
      <c r="N17" s="15">
        <v>0</v>
      </c>
      <c r="O17" s="14">
        <v>0</v>
      </c>
      <c r="P17" s="13">
        <v>0</v>
      </c>
      <c r="Q17" s="13">
        <v>0</v>
      </c>
      <c r="R17" s="13">
        <v>0</v>
      </c>
      <c r="S17" s="13">
        <v>0</v>
      </c>
      <c r="T17" s="13">
        <v>1</v>
      </c>
      <c r="U17" s="13">
        <v>0</v>
      </c>
      <c r="V17" s="13">
        <v>0</v>
      </c>
      <c r="W17" s="13">
        <v>0</v>
      </c>
      <c r="X17" s="13">
        <v>0</v>
      </c>
      <c r="Y17" s="13">
        <v>0</v>
      </c>
      <c r="Z17" s="15">
        <v>0</v>
      </c>
      <c r="AA17" s="14">
        <v>1</v>
      </c>
      <c r="AB17" s="13">
        <v>0</v>
      </c>
      <c r="AC17" s="13">
        <v>0</v>
      </c>
      <c r="AD17" s="13">
        <v>0</v>
      </c>
      <c r="AE17" s="13">
        <v>0</v>
      </c>
      <c r="AF17" s="15">
        <v>0</v>
      </c>
      <c r="AG17" s="14">
        <v>1</v>
      </c>
      <c r="AH17" s="13">
        <v>0</v>
      </c>
      <c r="AI17" s="13">
        <v>0</v>
      </c>
      <c r="AJ17" s="13">
        <v>1</v>
      </c>
      <c r="AK17" s="13">
        <v>0</v>
      </c>
      <c r="AL17" s="15">
        <v>0</v>
      </c>
      <c r="AM17" s="14">
        <v>1</v>
      </c>
      <c r="AN17" s="15">
        <v>0</v>
      </c>
    </row>
    <row r="18" spans="1:40" ht="15" customHeight="1" x14ac:dyDescent="0.3">
      <c r="A18" s="2" t="s">
        <v>329</v>
      </c>
      <c r="B18" s="9"/>
      <c r="C18" s="16">
        <v>0.15</v>
      </c>
      <c r="D18" s="17">
        <v>0</v>
      </c>
      <c r="E18" s="18">
        <v>0.36</v>
      </c>
      <c r="F18" s="17">
        <v>1</v>
      </c>
      <c r="G18" s="16">
        <v>0</v>
      </c>
      <c r="H18" s="16">
        <v>0</v>
      </c>
      <c r="I18" s="16">
        <v>0</v>
      </c>
      <c r="J18" s="16">
        <v>0</v>
      </c>
      <c r="K18" s="16">
        <v>0</v>
      </c>
      <c r="L18" s="16">
        <v>0.53</v>
      </c>
      <c r="M18" s="16">
        <v>0</v>
      </c>
      <c r="N18" s="18">
        <v>0</v>
      </c>
      <c r="O18" s="17">
        <v>0</v>
      </c>
      <c r="P18" s="16">
        <v>0</v>
      </c>
      <c r="Q18" s="16">
        <v>0</v>
      </c>
      <c r="R18" s="16">
        <v>0</v>
      </c>
      <c r="S18" s="16">
        <v>0</v>
      </c>
      <c r="T18" s="16">
        <v>0.15</v>
      </c>
      <c r="U18" s="16">
        <v>0</v>
      </c>
      <c r="V18" s="16">
        <v>0</v>
      </c>
      <c r="W18" s="16">
        <v>0</v>
      </c>
      <c r="X18" s="16">
        <v>0</v>
      </c>
      <c r="Y18" s="16">
        <v>0</v>
      </c>
      <c r="Z18" s="18">
        <v>0</v>
      </c>
      <c r="AA18" s="17">
        <v>0.15</v>
      </c>
      <c r="AB18" s="16">
        <v>0</v>
      </c>
      <c r="AC18" s="16">
        <v>0</v>
      </c>
      <c r="AD18" s="16">
        <v>0</v>
      </c>
      <c r="AE18" s="16">
        <v>0</v>
      </c>
      <c r="AF18" s="18">
        <v>0</v>
      </c>
      <c r="AG18" s="17">
        <v>0.17</v>
      </c>
      <c r="AH18" s="16">
        <v>0</v>
      </c>
      <c r="AI18" s="16">
        <v>0</v>
      </c>
      <c r="AJ18" s="16">
        <v>0.33</v>
      </c>
      <c r="AK18" s="16">
        <v>0</v>
      </c>
      <c r="AL18" s="18">
        <v>0</v>
      </c>
      <c r="AM18" s="17">
        <v>0.15</v>
      </c>
      <c r="AN18" s="18">
        <v>0</v>
      </c>
    </row>
    <row r="19" spans="1:40" ht="15" customHeight="1" x14ac:dyDescent="0.3">
      <c r="A19" s="2" t="s">
        <v>329</v>
      </c>
      <c r="B19" s="9" t="s">
        <v>950</v>
      </c>
      <c r="C19" s="13">
        <v>0</v>
      </c>
      <c r="D19" s="14">
        <v>0</v>
      </c>
      <c r="E19" s="15">
        <v>0</v>
      </c>
      <c r="F19" s="14">
        <v>0</v>
      </c>
      <c r="G19" s="13">
        <v>0</v>
      </c>
      <c r="H19" s="13">
        <v>0</v>
      </c>
      <c r="I19" s="13">
        <v>0</v>
      </c>
      <c r="J19" s="13">
        <v>0</v>
      </c>
      <c r="K19" s="13">
        <v>0</v>
      </c>
      <c r="L19" s="13">
        <v>0</v>
      </c>
      <c r="M19" s="13">
        <v>0</v>
      </c>
      <c r="N19" s="15">
        <v>0</v>
      </c>
      <c r="O19" s="14">
        <v>0</v>
      </c>
      <c r="P19" s="13">
        <v>0</v>
      </c>
      <c r="Q19" s="13">
        <v>0</v>
      </c>
      <c r="R19" s="13">
        <v>0</v>
      </c>
      <c r="S19" s="13">
        <v>0</v>
      </c>
      <c r="T19" s="13">
        <v>0</v>
      </c>
      <c r="U19" s="13">
        <v>0</v>
      </c>
      <c r="V19" s="13">
        <v>0</v>
      </c>
      <c r="W19" s="13">
        <v>0</v>
      </c>
      <c r="X19" s="13">
        <v>0</v>
      </c>
      <c r="Y19" s="13">
        <v>0</v>
      </c>
      <c r="Z19" s="15">
        <v>0</v>
      </c>
      <c r="AA19" s="14">
        <v>0</v>
      </c>
      <c r="AB19" s="13">
        <v>0</v>
      </c>
      <c r="AC19" s="13">
        <v>0</v>
      </c>
      <c r="AD19" s="13">
        <v>0</v>
      </c>
      <c r="AE19" s="13">
        <v>0</v>
      </c>
      <c r="AF19" s="15">
        <v>0</v>
      </c>
      <c r="AG19" s="14">
        <v>0</v>
      </c>
      <c r="AH19" s="13">
        <v>0</v>
      </c>
      <c r="AI19" s="13">
        <v>0</v>
      </c>
      <c r="AJ19" s="13">
        <v>0</v>
      </c>
      <c r="AK19" s="13">
        <v>0</v>
      </c>
      <c r="AL19" s="15">
        <v>0</v>
      </c>
      <c r="AM19" s="14">
        <v>0</v>
      </c>
      <c r="AN19" s="15">
        <v>0</v>
      </c>
    </row>
    <row r="20" spans="1:40" ht="15" customHeight="1" x14ac:dyDescent="0.3">
      <c r="A20" s="2" t="s">
        <v>329</v>
      </c>
      <c r="B20" s="9"/>
      <c r="C20" s="16">
        <v>0</v>
      </c>
      <c r="D20" s="17">
        <v>0</v>
      </c>
      <c r="E20" s="18">
        <v>0</v>
      </c>
      <c r="F20" s="17">
        <v>0</v>
      </c>
      <c r="G20" s="16">
        <v>0</v>
      </c>
      <c r="H20" s="16">
        <v>0</v>
      </c>
      <c r="I20" s="16">
        <v>0</v>
      </c>
      <c r="J20" s="16">
        <v>0</v>
      </c>
      <c r="K20" s="16">
        <v>0</v>
      </c>
      <c r="L20" s="16">
        <v>0</v>
      </c>
      <c r="M20" s="16">
        <v>0</v>
      </c>
      <c r="N20" s="18">
        <v>0</v>
      </c>
      <c r="O20" s="17">
        <v>0</v>
      </c>
      <c r="P20" s="16">
        <v>0</v>
      </c>
      <c r="Q20" s="16">
        <v>0</v>
      </c>
      <c r="R20" s="16">
        <v>0</v>
      </c>
      <c r="S20" s="16">
        <v>0</v>
      </c>
      <c r="T20" s="16">
        <v>0</v>
      </c>
      <c r="U20" s="16">
        <v>0</v>
      </c>
      <c r="V20" s="16">
        <v>0</v>
      </c>
      <c r="W20" s="16">
        <v>0</v>
      </c>
      <c r="X20" s="16">
        <v>0</v>
      </c>
      <c r="Y20" s="16">
        <v>0</v>
      </c>
      <c r="Z20" s="18">
        <v>0</v>
      </c>
      <c r="AA20" s="17">
        <v>0</v>
      </c>
      <c r="AB20" s="16">
        <v>0</v>
      </c>
      <c r="AC20" s="16">
        <v>0</v>
      </c>
      <c r="AD20" s="16">
        <v>0</v>
      </c>
      <c r="AE20" s="16">
        <v>0</v>
      </c>
      <c r="AF20" s="18">
        <v>0</v>
      </c>
      <c r="AG20" s="17">
        <v>0</v>
      </c>
      <c r="AH20" s="16">
        <v>0</v>
      </c>
      <c r="AI20" s="16">
        <v>0</v>
      </c>
      <c r="AJ20" s="16">
        <v>0</v>
      </c>
      <c r="AK20" s="16">
        <v>0</v>
      </c>
      <c r="AL20" s="18">
        <v>0</v>
      </c>
      <c r="AM20" s="17">
        <v>0</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16">
        <v>0</v>
      </c>
      <c r="D22" s="17">
        <v>0</v>
      </c>
      <c r="E22" s="18">
        <v>0</v>
      </c>
      <c r="F22" s="17">
        <v>0</v>
      </c>
      <c r="G22" s="16">
        <v>0</v>
      </c>
      <c r="H22" s="16">
        <v>0</v>
      </c>
      <c r="I22" s="16">
        <v>0</v>
      </c>
      <c r="J22" s="16">
        <v>0</v>
      </c>
      <c r="K22" s="16">
        <v>0</v>
      </c>
      <c r="L22" s="16">
        <v>0</v>
      </c>
      <c r="M22" s="16">
        <v>0</v>
      </c>
      <c r="N22" s="18">
        <v>0</v>
      </c>
      <c r="O22" s="17">
        <v>0</v>
      </c>
      <c r="P22" s="16">
        <v>0</v>
      </c>
      <c r="Q22" s="16">
        <v>0</v>
      </c>
      <c r="R22" s="16">
        <v>0</v>
      </c>
      <c r="S22" s="16">
        <v>0</v>
      </c>
      <c r="T22" s="16">
        <v>0</v>
      </c>
      <c r="U22" s="16">
        <v>0</v>
      </c>
      <c r="V22" s="16">
        <v>0</v>
      </c>
      <c r="W22" s="16">
        <v>0</v>
      </c>
      <c r="X22" s="16">
        <v>0</v>
      </c>
      <c r="Y22" s="16">
        <v>0</v>
      </c>
      <c r="Z22" s="18">
        <v>0</v>
      </c>
      <c r="AA22" s="17">
        <v>0</v>
      </c>
      <c r="AB22" s="16">
        <v>0</v>
      </c>
      <c r="AC22" s="16">
        <v>0</v>
      </c>
      <c r="AD22" s="16">
        <v>0</v>
      </c>
      <c r="AE22" s="16">
        <v>0</v>
      </c>
      <c r="AF22" s="18">
        <v>0</v>
      </c>
      <c r="AG22" s="17">
        <v>0</v>
      </c>
      <c r="AH22" s="16">
        <v>0</v>
      </c>
      <c r="AI22" s="16">
        <v>0</v>
      </c>
      <c r="AJ22" s="16">
        <v>0</v>
      </c>
      <c r="AK22" s="16">
        <v>0</v>
      </c>
      <c r="AL22" s="18">
        <v>0</v>
      </c>
      <c r="AM22" s="17">
        <v>0</v>
      </c>
      <c r="AN22" s="18">
        <v>0</v>
      </c>
    </row>
    <row r="23" spans="1:40" ht="15" customHeight="1" x14ac:dyDescent="0.3">
      <c r="A23" s="2" t="s">
        <v>329</v>
      </c>
      <c r="B23" s="9" t="s">
        <v>960</v>
      </c>
      <c r="C23" s="13">
        <v>4</v>
      </c>
      <c r="D23" s="14">
        <v>2</v>
      </c>
      <c r="E23" s="15">
        <v>2</v>
      </c>
      <c r="F23" s="14">
        <v>0</v>
      </c>
      <c r="G23" s="13">
        <v>1</v>
      </c>
      <c r="H23" s="13">
        <v>0</v>
      </c>
      <c r="I23" s="13">
        <v>0</v>
      </c>
      <c r="J23" s="13">
        <v>1</v>
      </c>
      <c r="K23" s="13">
        <v>2</v>
      </c>
      <c r="L23" s="13">
        <v>1</v>
      </c>
      <c r="M23" s="13">
        <v>0</v>
      </c>
      <c r="N23" s="15">
        <v>3</v>
      </c>
      <c r="O23" s="14">
        <v>0</v>
      </c>
      <c r="P23" s="13">
        <v>0</v>
      </c>
      <c r="Q23" s="13">
        <v>0</v>
      </c>
      <c r="R23" s="13">
        <v>0</v>
      </c>
      <c r="S23" s="13">
        <v>0</v>
      </c>
      <c r="T23" s="13">
        <v>4</v>
      </c>
      <c r="U23" s="13">
        <v>0</v>
      </c>
      <c r="V23" s="13">
        <v>0</v>
      </c>
      <c r="W23" s="13">
        <v>0</v>
      </c>
      <c r="X23" s="13">
        <v>0</v>
      </c>
      <c r="Y23" s="13">
        <v>0</v>
      </c>
      <c r="Z23" s="15">
        <v>0</v>
      </c>
      <c r="AA23" s="14">
        <v>4</v>
      </c>
      <c r="AB23" s="13">
        <v>0</v>
      </c>
      <c r="AC23" s="13">
        <v>0</v>
      </c>
      <c r="AD23" s="13">
        <v>0</v>
      </c>
      <c r="AE23" s="13">
        <v>0</v>
      </c>
      <c r="AF23" s="15">
        <v>0</v>
      </c>
      <c r="AG23" s="14">
        <v>3</v>
      </c>
      <c r="AH23" s="13">
        <v>1</v>
      </c>
      <c r="AI23" s="13">
        <v>1</v>
      </c>
      <c r="AJ23" s="13">
        <v>2</v>
      </c>
      <c r="AK23" s="13">
        <v>0</v>
      </c>
      <c r="AL23" s="15">
        <v>1</v>
      </c>
      <c r="AM23" s="14">
        <v>4</v>
      </c>
      <c r="AN23" s="15">
        <v>0</v>
      </c>
    </row>
    <row r="24" spans="1:40" ht="15" customHeight="1" x14ac:dyDescent="0.3">
      <c r="A24" s="2" t="s">
        <v>329</v>
      </c>
      <c r="B24" s="9"/>
      <c r="C24" s="16">
        <v>0.56999999999999995</v>
      </c>
      <c r="D24" s="17">
        <v>0.53</v>
      </c>
      <c r="E24" s="18">
        <v>0.64</v>
      </c>
      <c r="F24" s="17">
        <v>0</v>
      </c>
      <c r="G24" s="16">
        <v>1</v>
      </c>
      <c r="H24" s="16">
        <v>0</v>
      </c>
      <c r="I24" s="16">
        <v>0</v>
      </c>
      <c r="J24" s="16">
        <v>1</v>
      </c>
      <c r="K24" s="16">
        <v>0.53</v>
      </c>
      <c r="L24" s="16">
        <v>0.47</v>
      </c>
      <c r="M24" s="16">
        <v>0</v>
      </c>
      <c r="N24" s="18">
        <v>0.62</v>
      </c>
      <c r="O24" s="17">
        <v>0</v>
      </c>
      <c r="P24" s="16">
        <v>0</v>
      </c>
      <c r="Q24" s="16">
        <v>0</v>
      </c>
      <c r="R24" s="16">
        <v>0</v>
      </c>
      <c r="S24" s="16">
        <v>0</v>
      </c>
      <c r="T24" s="16">
        <v>0.56999999999999995</v>
      </c>
      <c r="U24" s="16">
        <v>0</v>
      </c>
      <c r="V24" s="16">
        <v>0</v>
      </c>
      <c r="W24" s="16">
        <v>0</v>
      </c>
      <c r="X24" s="16">
        <v>0</v>
      </c>
      <c r="Y24" s="16">
        <v>0</v>
      </c>
      <c r="Z24" s="18">
        <v>0</v>
      </c>
      <c r="AA24" s="17">
        <v>0.56999999999999995</v>
      </c>
      <c r="AB24" s="16">
        <v>0</v>
      </c>
      <c r="AC24" s="16">
        <v>0</v>
      </c>
      <c r="AD24" s="16">
        <v>0</v>
      </c>
      <c r="AE24" s="16">
        <v>0</v>
      </c>
      <c r="AF24" s="18">
        <v>0</v>
      </c>
      <c r="AG24" s="17">
        <v>0.51</v>
      </c>
      <c r="AH24" s="16">
        <v>1</v>
      </c>
      <c r="AI24" s="16">
        <v>0.33</v>
      </c>
      <c r="AJ24" s="16">
        <v>0.67</v>
      </c>
      <c r="AK24" s="16">
        <v>0</v>
      </c>
      <c r="AL24" s="18">
        <v>1</v>
      </c>
      <c r="AM24" s="17">
        <v>0.56999999999999995</v>
      </c>
      <c r="AN24" s="18">
        <v>0</v>
      </c>
    </row>
    <row r="25" spans="1:40" ht="15" customHeight="1" x14ac:dyDescent="0.3">
      <c r="A25" s="2" t="s">
        <v>329</v>
      </c>
      <c r="B25" s="9" t="s">
        <v>970</v>
      </c>
      <c r="C25" s="13">
        <v>1</v>
      </c>
      <c r="D25" s="14">
        <v>0</v>
      </c>
      <c r="E25" s="15">
        <v>1</v>
      </c>
      <c r="F25" s="14">
        <v>1</v>
      </c>
      <c r="G25" s="13">
        <v>0</v>
      </c>
      <c r="H25" s="13">
        <v>0</v>
      </c>
      <c r="I25" s="13">
        <v>0</v>
      </c>
      <c r="J25" s="13">
        <v>0</v>
      </c>
      <c r="K25" s="13">
        <v>0</v>
      </c>
      <c r="L25" s="13">
        <v>1</v>
      </c>
      <c r="M25" s="13">
        <v>0</v>
      </c>
      <c r="N25" s="15">
        <v>0</v>
      </c>
      <c r="O25" s="14">
        <v>0</v>
      </c>
      <c r="P25" s="13">
        <v>0</v>
      </c>
      <c r="Q25" s="13">
        <v>0</v>
      </c>
      <c r="R25" s="13">
        <v>0</v>
      </c>
      <c r="S25" s="13">
        <v>0</v>
      </c>
      <c r="T25" s="13">
        <v>1</v>
      </c>
      <c r="U25" s="13">
        <v>0</v>
      </c>
      <c r="V25" s="13">
        <v>0</v>
      </c>
      <c r="W25" s="13">
        <v>0</v>
      </c>
      <c r="X25" s="13">
        <v>0</v>
      </c>
      <c r="Y25" s="13">
        <v>0</v>
      </c>
      <c r="Z25" s="15">
        <v>0</v>
      </c>
      <c r="AA25" s="14">
        <v>1</v>
      </c>
      <c r="AB25" s="13">
        <v>0</v>
      </c>
      <c r="AC25" s="13">
        <v>0</v>
      </c>
      <c r="AD25" s="13">
        <v>0</v>
      </c>
      <c r="AE25" s="13">
        <v>0</v>
      </c>
      <c r="AF25" s="15">
        <v>0</v>
      </c>
      <c r="AG25" s="14">
        <v>1</v>
      </c>
      <c r="AH25" s="13">
        <v>0</v>
      </c>
      <c r="AI25" s="13">
        <v>0</v>
      </c>
      <c r="AJ25" s="13">
        <v>1</v>
      </c>
      <c r="AK25" s="13">
        <v>0</v>
      </c>
      <c r="AL25" s="15">
        <v>0</v>
      </c>
      <c r="AM25" s="14">
        <v>1</v>
      </c>
      <c r="AN25" s="15">
        <v>0</v>
      </c>
    </row>
    <row r="26" spans="1:40" ht="15" customHeight="1" x14ac:dyDescent="0.3">
      <c r="A26" s="2" t="s">
        <v>329</v>
      </c>
      <c r="B26" s="9"/>
      <c r="C26" s="25">
        <v>0.15</v>
      </c>
      <c r="D26" s="26">
        <v>0</v>
      </c>
      <c r="E26" s="27">
        <v>0.36</v>
      </c>
      <c r="F26" s="26">
        <v>1</v>
      </c>
      <c r="G26" s="25">
        <v>0</v>
      </c>
      <c r="H26" s="25">
        <v>0</v>
      </c>
      <c r="I26" s="25">
        <v>0</v>
      </c>
      <c r="J26" s="25">
        <v>0</v>
      </c>
      <c r="K26" s="25">
        <v>0</v>
      </c>
      <c r="L26" s="25">
        <v>0.53</v>
      </c>
      <c r="M26" s="25">
        <v>0</v>
      </c>
      <c r="N26" s="27">
        <v>0</v>
      </c>
      <c r="O26" s="26">
        <v>0</v>
      </c>
      <c r="P26" s="25">
        <v>0</v>
      </c>
      <c r="Q26" s="25">
        <v>0</v>
      </c>
      <c r="R26" s="25">
        <v>0</v>
      </c>
      <c r="S26" s="25">
        <v>0</v>
      </c>
      <c r="T26" s="25">
        <v>0.15</v>
      </c>
      <c r="U26" s="25">
        <v>0</v>
      </c>
      <c r="V26" s="25">
        <v>0</v>
      </c>
      <c r="W26" s="25">
        <v>0</v>
      </c>
      <c r="X26" s="25">
        <v>0</v>
      </c>
      <c r="Y26" s="25">
        <v>0</v>
      </c>
      <c r="Z26" s="27">
        <v>0</v>
      </c>
      <c r="AA26" s="26">
        <v>0.15</v>
      </c>
      <c r="AB26" s="25">
        <v>0</v>
      </c>
      <c r="AC26" s="25">
        <v>0</v>
      </c>
      <c r="AD26" s="25">
        <v>0</v>
      </c>
      <c r="AE26" s="25">
        <v>0</v>
      </c>
      <c r="AF26" s="27">
        <v>0</v>
      </c>
      <c r="AG26" s="26">
        <v>0.17</v>
      </c>
      <c r="AH26" s="25">
        <v>0</v>
      </c>
      <c r="AI26" s="25">
        <v>0</v>
      </c>
      <c r="AJ26" s="25">
        <v>0.33</v>
      </c>
      <c r="AK26" s="25">
        <v>0</v>
      </c>
      <c r="AL26" s="27">
        <v>0</v>
      </c>
      <c r="AM26" s="26">
        <v>0.15</v>
      </c>
      <c r="AN26" s="27">
        <v>0</v>
      </c>
    </row>
    <row r="27" spans="1:40" x14ac:dyDescent="0.3">
      <c r="A27" s="2" t="s">
        <v>329</v>
      </c>
      <c r="B27" s="2" t="s">
        <v>1039</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AB00-000000000000}"/>
  </hyperlinks>
  <pageMargins left="0.7" right="0.7" top="0.75" bottom="0.75" header="0.3" footer="0.3"/>
  <headerFooter>
    <oddHeader>&amp;L&amp;"Aptos"&amp;12&amp;K000000 Classification: CONFIDENTIAL&amp;1#_x000D_</oddHeader>
  </headerFooter>
</worksheet>
</file>

<file path=xl/worksheets/sheet1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C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1612</v>
      </c>
    </row>
    <row r="4" spans="1:40" x14ac:dyDescent="0.3">
      <c r="A4" s="2" t="s">
        <v>329</v>
      </c>
      <c r="B4" s="2" t="s">
        <v>1613</v>
      </c>
    </row>
    <row r="5" spans="1:40" x14ac:dyDescent="0.3">
      <c r="A5" s="2" t="s">
        <v>329</v>
      </c>
      <c r="B5" s="2" t="s">
        <v>97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378</v>
      </c>
      <c r="H8" s="12" t="s">
        <v>379</v>
      </c>
      <c r="I8" s="12" t="s">
        <v>380</v>
      </c>
      <c r="J8" s="12" t="s">
        <v>381</v>
      </c>
      <c r="K8" s="12" t="s">
        <v>382</v>
      </c>
      <c r="L8" s="12" t="s">
        <v>383</v>
      </c>
      <c r="M8" s="12" t="s">
        <v>384</v>
      </c>
      <c r="N8" s="11" t="s">
        <v>385</v>
      </c>
      <c r="O8" s="10" t="s">
        <v>377</v>
      </c>
      <c r="P8" s="12" t="s">
        <v>378</v>
      </c>
      <c r="Q8" s="12" t="s">
        <v>464</v>
      </c>
      <c r="R8" s="12" t="s">
        <v>465</v>
      </c>
      <c r="S8" s="12" t="s">
        <v>466</v>
      </c>
      <c r="T8" s="12" t="s">
        <v>382</v>
      </c>
      <c r="U8" s="12" t="s">
        <v>467</v>
      </c>
      <c r="V8" s="12" t="s">
        <v>386</v>
      </c>
      <c r="W8" s="12" t="s">
        <v>468</v>
      </c>
      <c r="X8" s="12" t="s">
        <v>469</v>
      </c>
      <c r="Y8" s="12" t="s">
        <v>470</v>
      </c>
      <c r="Z8" s="11" t="s">
        <v>389</v>
      </c>
      <c r="AA8" s="10" t="s">
        <v>377</v>
      </c>
      <c r="AB8" s="12" t="s">
        <v>378</v>
      </c>
      <c r="AC8" s="12" t="s">
        <v>464</v>
      </c>
      <c r="AD8" s="12" t="s">
        <v>465</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737</v>
      </c>
      <c r="D9" s="14">
        <v>306</v>
      </c>
      <c r="E9" s="15">
        <v>426</v>
      </c>
      <c r="F9" s="14">
        <v>74</v>
      </c>
      <c r="G9" s="13">
        <v>143</v>
      </c>
      <c r="H9" s="13">
        <v>112</v>
      </c>
      <c r="I9" s="13">
        <v>110</v>
      </c>
      <c r="J9" s="13">
        <v>109</v>
      </c>
      <c r="K9" s="13">
        <v>189</v>
      </c>
      <c r="L9" s="13">
        <v>217</v>
      </c>
      <c r="M9" s="13">
        <v>222</v>
      </c>
      <c r="N9" s="15">
        <v>298</v>
      </c>
      <c r="O9" s="14">
        <v>460</v>
      </c>
      <c r="P9" s="13">
        <v>148</v>
      </c>
      <c r="Q9" s="13">
        <v>65</v>
      </c>
      <c r="R9" s="13">
        <v>14</v>
      </c>
      <c r="S9" s="13">
        <v>57</v>
      </c>
      <c r="T9" s="13">
        <v>129</v>
      </c>
      <c r="U9" s="13">
        <v>58</v>
      </c>
      <c r="V9" s="13">
        <v>1</v>
      </c>
      <c r="W9" s="13">
        <v>10</v>
      </c>
      <c r="X9" s="13">
        <v>72</v>
      </c>
      <c r="Y9" s="13">
        <v>52</v>
      </c>
      <c r="Z9" s="15">
        <v>131</v>
      </c>
      <c r="AA9" s="14">
        <v>601</v>
      </c>
      <c r="AB9" s="13">
        <v>131</v>
      </c>
      <c r="AC9" s="13">
        <v>18</v>
      </c>
      <c r="AD9" s="13">
        <v>73</v>
      </c>
      <c r="AE9" s="13">
        <v>35</v>
      </c>
      <c r="AF9" s="15">
        <v>5</v>
      </c>
      <c r="AG9" s="14">
        <v>444</v>
      </c>
      <c r="AH9" s="13">
        <v>293</v>
      </c>
      <c r="AI9" s="13">
        <v>223</v>
      </c>
      <c r="AJ9" s="13">
        <v>221</v>
      </c>
      <c r="AK9" s="13">
        <v>127</v>
      </c>
      <c r="AL9" s="15">
        <v>166</v>
      </c>
      <c r="AM9" s="14">
        <v>737</v>
      </c>
      <c r="AN9" s="15">
        <v>0</v>
      </c>
    </row>
    <row r="10" spans="1:40" ht="15" customHeight="1" x14ac:dyDescent="0.3">
      <c r="A10" s="2" t="s">
        <v>329</v>
      </c>
      <c r="B10" s="9" t="s">
        <v>338</v>
      </c>
      <c r="C10" s="13">
        <v>710</v>
      </c>
      <c r="D10" s="14">
        <v>301</v>
      </c>
      <c r="E10" s="15">
        <v>410</v>
      </c>
      <c r="F10" s="14">
        <v>67</v>
      </c>
      <c r="G10" s="13">
        <v>135</v>
      </c>
      <c r="H10" s="13">
        <v>109</v>
      </c>
      <c r="I10" s="13">
        <v>106</v>
      </c>
      <c r="J10" s="13">
        <v>104</v>
      </c>
      <c r="K10" s="13">
        <v>189</v>
      </c>
      <c r="L10" s="13">
        <v>202</v>
      </c>
      <c r="M10" s="13">
        <v>215</v>
      </c>
      <c r="N10" s="15">
        <v>293</v>
      </c>
      <c r="O10" s="14">
        <v>443</v>
      </c>
      <c r="P10" s="13">
        <v>141</v>
      </c>
      <c r="Q10" s="13">
        <v>60</v>
      </c>
      <c r="R10" s="13">
        <v>12</v>
      </c>
      <c r="S10" s="13">
        <v>53</v>
      </c>
      <c r="T10" s="13">
        <v>126</v>
      </c>
      <c r="U10" s="13">
        <v>54</v>
      </c>
      <c r="V10" s="13">
        <v>1</v>
      </c>
      <c r="W10" s="13">
        <v>9</v>
      </c>
      <c r="X10" s="13">
        <v>70</v>
      </c>
      <c r="Y10" s="13">
        <v>46</v>
      </c>
      <c r="Z10" s="15">
        <v>138</v>
      </c>
      <c r="AA10" s="14">
        <v>584</v>
      </c>
      <c r="AB10" s="13">
        <v>126</v>
      </c>
      <c r="AC10" s="13">
        <v>17</v>
      </c>
      <c r="AD10" s="13">
        <v>69</v>
      </c>
      <c r="AE10" s="13">
        <v>31</v>
      </c>
      <c r="AF10" s="15">
        <v>9</v>
      </c>
      <c r="AG10" s="14">
        <v>424</v>
      </c>
      <c r="AH10" s="13">
        <v>286</v>
      </c>
      <c r="AI10" s="13">
        <v>197</v>
      </c>
      <c r="AJ10" s="13">
        <v>227</v>
      </c>
      <c r="AK10" s="13">
        <v>133</v>
      </c>
      <c r="AL10" s="15">
        <v>153</v>
      </c>
      <c r="AM10" s="14">
        <v>710</v>
      </c>
      <c r="AN10" s="15">
        <v>0</v>
      </c>
    </row>
    <row r="11" spans="1:40" ht="15" customHeight="1" x14ac:dyDescent="0.3">
      <c r="A11" s="2" t="s">
        <v>329</v>
      </c>
      <c r="B11" s="9" t="s">
        <v>909</v>
      </c>
      <c r="C11" s="13">
        <v>82</v>
      </c>
      <c r="D11" s="14">
        <v>33</v>
      </c>
      <c r="E11" s="15">
        <v>50</v>
      </c>
      <c r="F11" s="14">
        <v>8</v>
      </c>
      <c r="G11" s="13">
        <v>22</v>
      </c>
      <c r="H11" s="13">
        <v>13</v>
      </c>
      <c r="I11" s="13">
        <v>11</v>
      </c>
      <c r="J11" s="13">
        <v>7</v>
      </c>
      <c r="K11" s="13">
        <v>21</v>
      </c>
      <c r="L11" s="13">
        <v>30</v>
      </c>
      <c r="M11" s="13">
        <v>24</v>
      </c>
      <c r="N11" s="15">
        <v>28</v>
      </c>
      <c r="O11" s="14">
        <v>56</v>
      </c>
      <c r="P11" s="13">
        <v>16</v>
      </c>
      <c r="Q11" s="13">
        <v>8</v>
      </c>
      <c r="R11" s="13">
        <v>4</v>
      </c>
      <c r="S11" s="13">
        <v>6</v>
      </c>
      <c r="T11" s="13">
        <v>11</v>
      </c>
      <c r="U11" s="13">
        <v>5</v>
      </c>
      <c r="V11" s="13">
        <v>0</v>
      </c>
      <c r="W11" s="13">
        <v>1</v>
      </c>
      <c r="X11" s="13">
        <v>7</v>
      </c>
      <c r="Y11" s="13">
        <v>5</v>
      </c>
      <c r="Z11" s="15">
        <v>20</v>
      </c>
      <c r="AA11" s="14">
        <v>62</v>
      </c>
      <c r="AB11" s="13">
        <v>21</v>
      </c>
      <c r="AC11" s="13">
        <v>5</v>
      </c>
      <c r="AD11" s="13">
        <v>11</v>
      </c>
      <c r="AE11" s="13">
        <v>5</v>
      </c>
      <c r="AF11" s="15">
        <v>0</v>
      </c>
      <c r="AG11" s="14">
        <v>41</v>
      </c>
      <c r="AH11" s="13">
        <v>41</v>
      </c>
      <c r="AI11" s="13">
        <v>22</v>
      </c>
      <c r="AJ11" s="13">
        <v>20</v>
      </c>
      <c r="AK11" s="13">
        <v>24</v>
      </c>
      <c r="AL11" s="15">
        <v>17</v>
      </c>
      <c r="AM11" s="14">
        <v>82</v>
      </c>
      <c r="AN11" s="15">
        <v>0</v>
      </c>
    </row>
    <row r="12" spans="1:40" ht="15" customHeight="1" x14ac:dyDescent="0.3">
      <c r="A12" s="2" t="s">
        <v>329</v>
      </c>
      <c r="B12" s="9"/>
      <c r="C12" s="16">
        <v>0.12</v>
      </c>
      <c r="D12" s="17">
        <v>0.11</v>
      </c>
      <c r="E12" s="18">
        <v>0.12</v>
      </c>
      <c r="F12" s="17">
        <v>0.12</v>
      </c>
      <c r="G12" s="16">
        <v>0.16</v>
      </c>
      <c r="H12" s="16">
        <v>0.12</v>
      </c>
      <c r="I12" s="16">
        <v>0.11</v>
      </c>
      <c r="J12" s="16">
        <v>0.06</v>
      </c>
      <c r="K12" s="16">
        <v>0.11</v>
      </c>
      <c r="L12" s="16">
        <v>0.15</v>
      </c>
      <c r="M12" s="16">
        <v>0.11</v>
      </c>
      <c r="N12" s="18">
        <v>0.1</v>
      </c>
      <c r="O12" s="17">
        <v>0.13</v>
      </c>
      <c r="P12" s="16">
        <v>0.11</v>
      </c>
      <c r="Q12" s="16">
        <v>0.14000000000000001</v>
      </c>
      <c r="R12" s="16">
        <v>0.35</v>
      </c>
      <c r="S12" s="16">
        <v>0.12</v>
      </c>
      <c r="T12" s="16">
        <v>0.08</v>
      </c>
      <c r="U12" s="16">
        <v>0.09</v>
      </c>
      <c r="V12" s="16">
        <v>0</v>
      </c>
      <c r="W12" s="16">
        <v>0.1</v>
      </c>
      <c r="X12" s="16">
        <v>0.1</v>
      </c>
      <c r="Y12" s="16">
        <v>0.1</v>
      </c>
      <c r="Z12" s="18">
        <v>0.14000000000000001</v>
      </c>
      <c r="AA12" s="17">
        <v>0.11</v>
      </c>
      <c r="AB12" s="16">
        <v>0.16</v>
      </c>
      <c r="AC12" s="16">
        <v>0.27</v>
      </c>
      <c r="AD12" s="16">
        <v>0.16</v>
      </c>
      <c r="AE12" s="16">
        <v>0.17</v>
      </c>
      <c r="AF12" s="18">
        <v>0</v>
      </c>
      <c r="AG12" s="17">
        <v>0.1</v>
      </c>
      <c r="AH12" s="16">
        <v>0.14000000000000001</v>
      </c>
      <c r="AI12" s="16">
        <v>0.11</v>
      </c>
      <c r="AJ12" s="16">
        <v>0.09</v>
      </c>
      <c r="AK12" s="20">
        <v>0.18</v>
      </c>
      <c r="AL12" s="18">
        <v>0.11</v>
      </c>
      <c r="AM12" s="17">
        <v>0.12</v>
      </c>
      <c r="AN12" s="18">
        <v>0</v>
      </c>
    </row>
    <row r="13" spans="1:40" ht="15" customHeight="1" x14ac:dyDescent="0.3">
      <c r="A13" s="2" t="s">
        <v>329</v>
      </c>
      <c r="B13" s="9"/>
      <c r="D13" s="22"/>
      <c r="E13" s="9"/>
      <c r="F13" s="22"/>
      <c r="G13" s="12" t="s">
        <v>415</v>
      </c>
      <c r="L13" s="12" t="s">
        <v>381</v>
      </c>
      <c r="N13" s="9"/>
      <c r="O13" s="22"/>
      <c r="Z13" s="9"/>
      <c r="AA13" s="22"/>
      <c r="AF13" s="9"/>
      <c r="AG13" s="22"/>
      <c r="AK13" s="12" t="s">
        <v>405</v>
      </c>
      <c r="AL13" s="9"/>
      <c r="AM13" s="22"/>
      <c r="AN13" s="9"/>
    </row>
    <row r="14" spans="1:40" ht="15" customHeight="1" x14ac:dyDescent="0.3">
      <c r="A14" s="2" t="s">
        <v>329</v>
      </c>
      <c r="B14" s="9" t="s">
        <v>922</v>
      </c>
      <c r="C14" s="13">
        <v>136</v>
      </c>
      <c r="D14" s="14">
        <v>63</v>
      </c>
      <c r="E14" s="15">
        <v>73</v>
      </c>
      <c r="F14" s="14">
        <v>12</v>
      </c>
      <c r="G14" s="13">
        <v>35</v>
      </c>
      <c r="H14" s="13">
        <v>23</v>
      </c>
      <c r="I14" s="13">
        <v>14</v>
      </c>
      <c r="J14" s="13">
        <v>18</v>
      </c>
      <c r="K14" s="13">
        <v>33</v>
      </c>
      <c r="L14" s="13">
        <v>47</v>
      </c>
      <c r="M14" s="13">
        <v>37</v>
      </c>
      <c r="N14" s="15">
        <v>52</v>
      </c>
      <c r="O14" s="14">
        <v>94</v>
      </c>
      <c r="P14" s="13">
        <v>21</v>
      </c>
      <c r="Q14" s="13">
        <v>10</v>
      </c>
      <c r="R14" s="13">
        <v>2</v>
      </c>
      <c r="S14" s="13">
        <v>7</v>
      </c>
      <c r="T14" s="13">
        <v>20</v>
      </c>
      <c r="U14" s="13">
        <v>9</v>
      </c>
      <c r="V14" s="13">
        <v>0</v>
      </c>
      <c r="W14" s="13">
        <v>0</v>
      </c>
      <c r="X14" s="13">
        <v>24</v>
      </c>
      <c r="Y14" s="13">
        <v>8</v>
      </c>
      <c r="Z14" s="15">
        <v>34</v>
      </c>
      <c r="AA14" s="14">
        <v>102</v>
      </c>
      <c r="AB14" s="13">
        <v>33</v>
      </c>
      <c r="AC14" s="13">
        <v>3</v>
      </c>
      <c r="AD14" s="13">
        <v>20</v>
      </c>
      <c r="AE14" s="13">
        <v>7</v>
      </c>
      <c r="AF14" s="15">
        <v>3</v>
      </c>
      <c r="AG14" s="14">
        <v>82</v>
      </c>
      <c r="AH14" s="13">
        <v>53</v>
      </c>
      <c r="AI14" s="13">
        <v>32</v>
      </c>
      <c r="AJ14" s="13">
        <v>51</v>
      </c>
      <c r="AK14" s="13">
        <v>25</v>
      </c>
      <c r="AL14" s="15">
        <v>29</v>
      </c>
      <c r="AM14" s="14">
        <v>136</v>
      </c>
      <c r="AN14" s="15">
        <v>0</v>
      </c>
    </row>
    <row r="15" spans="1:40" ht="15" customHeight="1" x14ac:dyDescent="0.3">
      <c r="A15" s="2" t="s">
        <v>329</v>
      </c>
      <c r="B15" s="9"/>
      <c r="C15" s="16">
        <v>0.19</v>
      </c>
      <c r="D15" s="17">
        <v>0.21</v>
      </c>
      <c r="E15" s="18">
        <v>0.18</v>
      </c>
      <c r="F15" s="17">
        <v>0.18</v>
      </c>
      <c r="G15" s="20">
        <v>0.26</v>
      </c>
      <c r="H15" s="16">
        <v>0.21</v>
      </c>
      <c r="I15" s="16">
        <v>0.14000000000000001</v>
      </c>
      <c r="J15" s="16">
        <v>0.18</v>
      </c>
      <c r="K15" s="16">
        <v>0.18</v>
      </c>
      <c r="L15" s="16">
        <v>0.23</v>
      </c>
      <c r="M15" s="16">
        <v>0.17</v>
      </c>
      <c r="N15" s="18">
        <v>0.18</v>
      </c>
      <c r="O15" s="17">
        <v>0.21</v>
      </c>
      <c r="P15" s="16">
        <v>0.15</v>
      </c>
      <c r="Q15" s="16">
        <v>0.17</v>
      </c>
      <c r="R15" s="16">
        <v>0.14000000000000001</v>
      </c>
      <c r="S15" s="16">
        <v>0.14000000000000001</v>
      </c>
      <c r="T15" s="16">
        <v>0.16</v>
      </c>
      <c r="U15" s="16">
        <v>0.17</v>
      </c>
      <c r="V15" s="16">
        <v>0</v>
      </c>
      <c r="W15" s="16">
        <v>0</v>
      </c>
      <c r="X15" s="20">
        <v>0.35</v>
      </c>
      <c r="Y15" s="16">
        <v>0.17</v>
      </c>
      <c r="Z15" s="18">
        <v>0.24</v>
      </c>
      <c r="AA15" s="19">
        <v>0.18</v>
      </c>
      <c r="AB15" s="20">
        <v>0.26</v>
      </c>
      <c r="AC15" s="16">
        <v>0.17</v>
      </c>
      <c r="AD15" s="20">
        <v>0.28999999999999998</v>
      </c>
      <c r="AE15" s="16">
        <v>0.23</v>
      </c>
      <c r="AF15" s="18">
        <v>0.37</v>
      </c>
      <c r="AG15" s="17">
        <v>0.19</v>
      </c>
      <c r="AH15" s="16">
        <v>0.19</v>
      </c>
      <c r="AI15" s="16">
        <v>0.16</v>
      </c>
      <c r="AJ15" s="16">
        <v>0.22</v>
      </c>
      <c r="AK15" s="16">
        <v>0.19</v>
      </c>
      <c r="AL15" s="18">
        <v>0.19</v>
      </c>
      <c r="AM15" s="17">
        <v>0.19</v>
      </c>
      <c r="AN15" s="18">
        <v>0</v>
      </c>
    </row>
    <row r="16" spans="1:40" ht="15" customHeight="1" x14ac:dyDescent="0.3">
      <c r="A16" s="2" t="s">
        <v>329</v>
      </c>
      <c r="B16" s="9"/>
      <c r="D16" s="22"/>
      <c r="E16" s="9"/>
      <c r="F16" s="22"/>
      <c r="G16" s="12" t="s">
        <v>380</v>
      </c>
      <c r="L16" s="12" t="s">
        <v>380</v>
      </c>
      <c r="N16" s="9"/>
      <c r="O16" s="22"/>
      <c r="X16" s="12" t="s">
        <v>585</v>
      </c>
      <c r="Z16" s="9"/>
      <c r="AA16" s="22"/>
      <c r="AB16" s="12" t="s">
        <v>377</v>
      </c>
      <c r="AD16" s="12" t="s">
        <v>377</v>
      </c>
      <c r="AF16" s="9"/>
      <c r="AG16" s="22"/>
      <c r="AL16" s="9"/>
      <c r="AM16" s="22"/>
      <c r="AN16" s="9"/>
    </row>
    <row r="17" spans="1:40" ht="15" customHeight="1" x14ac:dyDescent="0.3">
      <c r="A17" s="2" t="s">
        <v>329</v>
      </c>
      <c r="B17" s="9" t="s">
        <v>930</v>
      </c>
      <c r="C17" s="13">
        <v>233</v>
      </c>
      <c r="D17" s="14">
        <v>98</v>
      </c>
      <c r="E17" s="15">
        <v>135</v>
      </c>
      <c r="F17" s="14">
        <v>21</v>
      </c>
      <c r="G17" s="13">
        <v>46</v>
      </c>
      <c r="H17" s="13">
        <v>36</v>
      </c>
      <c r="I17" s="13">
        <v>38</v>
      </c>
      <c r="J17" s="13">
        <v>39</v>
      </c>
      <c r="K17" s="13">
        <v>53</v>
      </c>
      <c r="L17" s="13">
        <v>67</v>
      </c>
      <c r="M17" s="13">
        <v>74</v>
      </c>
      <c r="N17" s="15">
        <v>92</v>
      </c>
      <c r="O17" s="14">
        <v>149</v>
      </c>
      <c r="P17" s="13">
        <v>43</v>
      </c>
      <c r="Q17" s="13">
        <v>23</v>
      </c>
      <c r="R17" s="13">
        <v>3</v>
      </c>
      <c r="S17" s="13">
        <v>21</v>
      </c>
      <c r="T17" s="13">
        <v>41</v>
      </c>
      <c r="U17" s="13">
        <v>17</v>
      </c>
      <c r="V17" s="13">
        <v>0</v>
      </c>
      <c r="W17" s="13">
        <v>2</v>
      </c>
      <c r="X17" s="13">
        <v>18</v>
      </c>
      <c r="Y17" s="13">
        <v>17</v>
      </c>
      <c r="Z17" s="15">
        <v>48</v>
      </c>
      <c r="AA17" s="14">
        <v>190</v>
      </c>
      <c r="AB17" s="13">
        <v>43</v>
      </c>
      <c r="AC17" s="13">
        <v>7</v>
      </c>
      <c r="AD17" s="13">
        <v>20</v>
      </c>
      <c r="AE17" s="13">
        <v>12</v>
      </c>
      <c r="AF17" s="15">
        <v>4</v>
      </c>
      <c r="AG17" s="14">
        <v>140</v>
      </c>
      <c r="AH17" s="13">
        <v>93</v>
      </c>
      <c r="AI17" s="13">
        <v>71</v>
      </c>
      <c r="AJ17" s="13">
        <v>68</v>
      </c>
      <c r="AK17" s="13">
        <v>34</v>
      </c>
      <c r="AL17" s="15">
        <v>60</v>
      </c>
      <c r="AM17" s="14">
        <v>233</v>
      </c>
      <c r="AN17" s="15">
        <v>0</v>
      </c>
    </row>
    <row r="18" spans="1:40" ht="15" customHeight="1" x14ac:dyDescent="0.3">
      <c r="A18" s="2" t="s">
        <v>329</v>
      </c>
      <c r="B18" s="9"/>
      <c r="C18" s="16">
        <v>0.33</v>
      </c>
      <c r="D18" s="17">
        <v>0.32</v>
      </c>
      <c r="E18" s="18">
        <v>0.33</v>
      </c>
      <c r="F18" s="17">
        <v>0.31</v>
      </c>
      <c r="G18" s="16">
        <v>0.34</v>
      </c>
      <c r="H18" s="16">
        <v>0.33</v>
      </c>
      <c r="I18" s="16">
        <v>0.36</v>
      </c>
      <c r="J18" s="16">
        <v>0.38</v>
      </c>
      <c r="K18" s="16">
        <v>0.28000000000000003</v>
      </c>
      <c r="L18" s="16">
        <v>0.33</v>
      </c>
      <c r="M18" s="16">
        <v>0.35</v>
      </c>
      <c r="N18" s="18">
        <v>0.31</v>
      </c>
      <c r="O18" s="17">
        <v>0.34</v>
      </c>
      <c r="P18" s="16">
        <v>0.31</v>
      </c>
      <c r="Q18" s="16">
        <v>0.38</v>
      </c>
      <c r="R18" s="16">
        <v>0.27</v>
      </c>
      <c r="S18" s="16">
        <v>0.4</v>
      </c>
      <c r="T18" s="16">
        <v>0.33</v>
      </c>
      <c r="U18" s="16">
        <v>0.31</v>
      </c>
      <c r="V18" s="16">
        <v>0</v>
      </c>
      <c r="W18" s="16">
        <v>0.22</v>
      </c>
      <c r="X18" s="16">
        <v>0.26</v>
      </c>
      <c r="Y18" s="16">
        <v>0.36</v>
      </c>
      <c r="Z18" s="18">
        <v>0.35</v>
      </c>
      <c r="AA18" s="17">
        <v>0.33</v>
      </c>
      <c r="AB18" s="16">
        <v>0.34</v>
      </c>
      <c r="AC18" s="16">
        <v>0.41</v>
      </c>
      <c r="AD18" s="16">
        <v>0.28999999999999998</v>
      </c>
      <c r="AE18" s="16">
        <v>0.38</v>
      </c>
      <c r="AF18" s="18">
        <v>0.42</v>
      </c>
      <c r="AG18" s="17">
        <v>0.33</v>
      </c>
      <c r="AH18" s="16">
        <v>0.33</v>
      </c>
      <c r="AI18" s="16">
        <v>0.36</v>
      </c>
      <c r="AJ18" s="16">
        <v>0.3</v>
      </c>
      <c r="AK18" s="16">
        <v>0.25</v>
      </c>
      <c r="AL18" s="18">
        <v>0.39</v>
      </c>
      <c r="AM18" s="17">
        <v>0.33</v>
      </c>
      <c r="AN18" s="18">
        <v>0</v>
      </c>
    </row>
    <row r="19" spans="1:40" ht="15" customHeight="1" x14ac:dyDescent="0.3">
      <c r="A19" s="2" t="s">
        <v>329</v>
      </c>
      <c r="B19" s="9"/>
      <c r="D19" s="22"/>
      <c r="E19" s="9"/>
      <c r="F19" s="22"/>
      <c r="N19" s="9"/>
      <c r="O19" s="22"/>
      <c r="Z19" s="9"/>
      <c r="AA19" s="22"/>
      <c r="AF19" s="9"/>
      <c r="AG19" s="22"/>
      <c r="AI19" s="12" t="s">
        <v>381</v>
      </c>
      <c r="AL19" s="11" t="s">
        <v>381</v>
      </c>
      <c r="AM19" s="22"/>
      <c r="AN19" s="9"/>
    </row>
    <row r="20" spans="1:40" ht="15" customHeight="1" x14ac:dyDescent="0.3">
      <c r="A20" s="2" t="s">
        <v>329</v>
      </c>
      <c r="B20" s="9" t="s">
        <v>940</v>
      </c>
      <c r="C20" s="13">
        <v>152</v>
      </c>
      <c r="D20" s="14">
        <v>70</v>
      </c>
      <c r="E20" s="15">
        <v>82</v>
      </c>
      <c r="F20" s="14">
        <v>17</v>
      </c>
      <c r="G20" s="13">
        <v>16</v>
      </c>
      <c r="H20" s="13">
        <v>23</v>
      </c>
      <c r="I20" s="13">
        <v>25</v>
      </c>
      <c r="J20" s="13">
        <v>25</v>
      </c>
      <c r="K20" s="13">
        <v>46</v>
      </c>
      <c r="L20" s="13">
        <v>33</v>
      </c>
      <c r="M20" s="13">
        <v>48</v>
      </c>
      <c r="N20" s="15">
        <v>72</v>
      </c>
      <c r="O20" s="14">
        <v>81</v>
      </c>
      <c r="P20" s="13">
        <v>40</v>
      </c>
      <c r="Q20" s="13">
        <v>12</v>
      </c>
      <c r="R20" s="13">
        <v>3</v>
      </c>
      <c r="S20" s="13">
        <v>10</v>
      </c>
      <c r="T20" s="13">
        <v>32</v>
      </c>
      <c r="U20" s="13">
        <v>10</v>
      </c>
      <c r="V20" s="13">
        <v>1</v>
      </c>
      <c r="W20" s="13">
        <v>4</v>
      </c>
      <c r="X20" s="13">
        <v>9</v>
      </c>
      <c r="Y20" s="13">
        <v>11</v>
      </c>
      <c r="Z20" s="15">
        <v>20</v>
      </c>
      <c r="AA20" s="14">
        <v>129</v>
      </c>
      <c r="AB20" s="13">
        <v>23</v>
      </c>
      <c r="AC20" s="13">
        <v>3</v>
      </c>
      <c r="AD20" s="13">
        <v>14</v>
      </c>
      <c r="AE20" s="13">
        <v>5</v>
      </c>
      <c r="AF20" s="15">
        <v>2</v>
      </c>
      <c r="AG20" s="14">
        <v>96</v>
      </c>
      <c r="AH20" s="13">
        <v>56</v>
      </c>
      <c r="AI20" s="13">
        <v>44</v>
      </c>
      <c r="AJ20" s="13">
        <v>52</v>
      </c>
      <c r="AK20" s="13">
        <v>26</v>
      </c>
      <c r="AL20" s="15">
        <v>30</v>
      </c>
      <c r="AM20" s="14">
        <v>152</v>
      </c>
      <c r="AN20" s="15">
        <v>0</v>
      </c>
    </row>
    <row r="21" spans="1:40" ht="15" customHeight="1" x14ac:dyDescent="0.3">
      <c r="A21" s="2" t="s">
        <v>329</v>
      </c>
      <c r="B21" s="9"/>
      <c r="C21" s="16">
        <v>0.21</v>
      </c>
      <c r="D21" s="17">
        <v>0.23</v>
      </c>
      <c r="E21" s="18">
        <v>0.2</v>
      </c>
      <c r="F21" s="17">
        <v>0.26</v>
      </c>
      <c r="G21" s="20">
        <v>0.12</v>
      </c>
      <c r="H21" s="16">
        <v>0.21</v>
      </c>
      <c r="I21" s="16">
        <v>0.23</v>
      </c>
      <c r="J21" s="16">
        <v>0.24</v>
      </c>
      <c r="K21" s="16">
        <v>0.25</v>
      </c>
      <c r="L21" s="20">
        <v>0.16</v>
      </c>
      <c r="M21" s="16">
        <v>0.22</v>
      </c>
      <c r="N21" s="18">
        <v>0.24</v>
      </c>
      <c r="O21" s="19">
        <v>0.18</v>
      </c>
      <c r="P21" s="20">
        <v>0.28000000000000003</v>
      </c>
      <c r="Q21" s="16">
        <v>0.2</v>
      </c>
      <c r="R21" s="16">
        <v>0.24</v>
      </c>
      <c r="S21" s="16">
        <v>0.19</v>
      </c>
      <c r="T21" s="16">
        <v>0.25</v>
      </c>
      <c r="U21" s="16">
        <v>0.19</v>
      </c>
      <c r="V21" s="16">
        <v>1</v>
      </c>
      <c r="W21" s="16">
        <v>0.5</v>
      </c>
      <c r="X21" s="16">
        <v>0.13</v>
      </c>
      <c r="Y21" s="16">
        <v>0.23</v>
      </c>
      <c r="Z21" s="21">
        <v>0.15</v>
      </c>
      <c r="AA21" s="17">
        <v>0.22</v>
      </c>
      <c r="AB21" s="16">
        <v>0.19</v>
      </c>
      <c r="AC21" s="16">
        <v>0.15</v>
      </c>
      <c r="AD21" s="16">
        <v>0.21</v>
      </c>
      <c r="AE21" s="16">
        <v>0.15</v>
      </c>
      <c r="AF21" s="18">
        <v>0.21</v>
      </c>
      <c r="AG21" s="17">
        <v>0.23</v>
      </c>
      <c r="AH21" s="16">
        <v>0.2</v>
      </c>
      <c r="AI21" s="16">
        <v>0.22</v>
      </c>
      <c r="AJ21" s="16">
        <v>0.23</v>
      </c>
      <c r="AK21" s="16">
        <v>0.19</v>
      </c>
      <c r="AL21" s="18">
        <v>0.2</v>
      </c>
      <c r="AM21" s="17">
        <v>0.21</v>
      </c>
      <c r="AN21" s="18">
        <v>0</v>
      </c>
    </row>
    <row r="22" spans="1:40" ht="15" customHeight="1" x14ac:dyDescent="0.3">
      <c r="A22" s="2" t="s">
        <v>329</v>
      </c>
      <c r="B22" s="9"/>
      <c r="D22" s="22"/>
      <c r="E22" s="9"/>
      <c r="F22" s="10" t="s">
        <v>378</v>
      </c>
      <c r="H22" s="12" t="s">
        <v>378</v>
      </c>
      <c r="I22" s="12" t="s">
        <v>378</v>
      </c>
      <c r="J22" s="12" t="s">
        <v>378</v>
      </c>
      <c r="K22" s="12" t="s">
        <v>666</v>
      </c>
      <c r="M22" s="12" t="s">
        <v>378</v>
      </c>
      <c r="N22" s="11" t="s">
        <v>666</v>
      </c>
      <c r="O22" s="22"/>
      <c r="P22" s="12" t="s">
        <v>680</v>
      </c>
      <c r="T22" s="12" t="s">
        <v>655</v>
      </c>
      <c r="Z22" s="9"/>
      <c r="AA22" s="22"/>
      <c r="AF22" s="9"/>
      <c r="AG22" s="22"/>
      <c r="AL22" s="9"/>
      <c r="AM22" s="22"/>
      <c r="AN22" s="9"/>
    </row>
    <row r="23" spans="1:40" ht="15" customHeight="1" x14ac:dyDescent="0.3">
      <c r="A23" s="2" t="s">
        <v>329</v>
      </c>
      <c r="B23" s="9" t="s">
        <v>950</v>
      </c>
      <c r="C23" s="13">
        <v>87</v>
      </c>
      <c r="D23" s="14">
        <v>32</v>
      </c>
      <c r="E23" s="15">
        <v>55</v>
      </c>
      <c r="F23" s="14">
        <v>6</v>
      </c>
      <c r="G23" s="13">
        <v>13</v>
      </c>
      <c r="H23" s="13">
        <v>12</v>
      </c>
      <c r="I23" s="13">
        <v>13</v>
      </c>
      <c r="J23" s="13">
        <v>14</v>
      </c>
      <c r="K23" s="13">
        <v>28</v>
      </c>
      <c r="L23" s="13">
        <v>20</v>
      </c>
      <c r="M23" s="13">
        <v>26</v>
      </c>
      <c r="N23" s="15">
        <v>42</v>
      </c>
      <c r="O23" s="14">
        <v>52</v>
      </c>
      <c r="P23" s="13">
        <v>20</v>
      </c>
      <c r="Q23" s="13">
        <v>7</v>
      </c>
      <c r="R23" s="13">
        <v>0</v>
      </c>
      <c r="S23" s="13">
        <v>6</v>
      </c>
      <c r="T23" s="13">
        <v>15</v>
      </c>
      <c r="U23" s="13">
        <v>11</v>
      </c>
      <c r="V23" s="13">
        <v>0</v>
      </c>
      <c r="W23" s="13">
        <v>2</v>
      </c>
      <c r="X23" s="13">
        <v>10</v>
      </c>
      <c r="Y23" s="13">
        <v>5</v>
      </c>
      <c r="Z23" s="15">
        <v>12</v>
      </c>
      <c r="AA23" s="14">
        <v>83</v>
      </c>
      <c r="AB23" s="13">
        <v>4</v>
      </c>
      <c r="AC23" s="13">
        <v>0</v>
      </c>
      <c r="AD23" s="13">
        <v>3</v>
      </c>
      <c r="AE23" s="13">
        <v>1</v>
      </c>
      <c r="AF23" s="15">
        <v>0</v>
      </c>
      <c r="AG23" s="14">
        <v>53</v>
      </c>
      <c r="AH23" s="13">
        <v>34</v>
      </c>
      <c r="AI23" s="13">
        <v>23</v>
      </c>
      <c r="AJ23" s="13">
        <v>30</v>
      </c>
      <c r="AK23" s="13">
        <v>22</v>
      </c>
      <c r="AL23" s="15">
        <v>13</v>
      </c>
      <c r="AM23" s="14">
        <v>87</v>
      </c>
      <c r="AN23" s="15">
        <v>0</v>
      </c>
    </row>
    <row r="24" spans="1:40" ht="15" customHeight="1" x14ac:dyDescent="0.3">
      <c r="A24" s="2" t="s">
        <v>329</v>
      </c>
      <c r="B24" s="9"/>
      <c r="C24" s="16">
        <v>0.12</v>
      </c>
      <c r="D24" s="17">
        <v>0.11</v>
      </c>
      <c r="E24" s="18">
        <v>0.13</v>
      </c>
      <c r="F24" s="17">
        <v>0.1</v>
      </c>
      <c r="G24" s="16">
        <v>0.1</v>
      </c>
      <c r="H24" s="16">
        <v>0.11</v>
      </c>
      <c r="I24" s="16">
        <v>0.13</v>
      </c>
      <c r="J24" s="16">
        <v>0.13</v>
      </c>
      <c r="K24" s="16">
        <v>0.15</v>
      </c>
      <c r="L24" s="16">
        <v>0.1</v>
      </c>
      <c r="M24" s="16">
        <v>0.12</v>
      </c>
      <c r="N24" s="18">
        <v>0.14000000000000001</v>
      </c>
      <c r="O24" s="17">
        <v>0.12</v>
      </c>
      <c r="P24" s="16">
        <v>0.14000000000000001</v>
      </c>
      <c r="Q24" s="16">
        <v>0.12</v>
      </c>
      <c r="R24" s="16">
        <v>0</v>
      </c>
      <c r="S24" s="16">
        <v>0.11</v>
      </c>
      <c r="T24" s="16">
        <v>0.12</v>
      </c>
      <c r="U24" s="16">
        <v>0.2</v>
      </c>
      <c r="V24" s="16">
        <v>0</v>
      </c>
      <c r="W24" s="16">
        <v>0.19</v>
      </c>
      <c r="X24" s="16">
        <v>0.14000000000000001</v>
      </c>
      <c r="Y24" s="16">
        <v>0.1</v>
      </c>
      <c r="Z24" s="18">
        <v>0.09</v>
      </c>
      <c r="AA24" s="19">
        <v>0.14000000000000001</v>
      </c>
      <c r="AB24" s="20">
        <v>0.03</v>
      </c>
      <c r="AC24" s="16">
        <v>0</v>
      </c>
      <c r="AD24" s="20">
        <v>0.04</v>
      </c>
      <c r="AE24" s="16">
        <v>0.04</v>
      </c>
      <c r="AF24" s="18">
        <v>0</v>
      </c>
      <c r="AG24" s="17">
        <v>0.12</v>
      </c>
      <c r="AH24" s="16">
        <v>0.12</v>
      </c>
      <c r="AI24" s="16">
        <v>0.12</v>
      </c>
      <c r="AJ24" s="16">
        <v>0.13</v>
      </c>
      <c r="AK24" s="16">
        <v>0.16</v>
      </c>
      <c r="AL24" s="18">
        <v>0.08</v>
      </c>
      <c r="AM24" s="17">
        <v>0.12</v>
      </c>
      <c r="AN24" s="18">
        <v>0</v>
      </c>
    </row>
    <row r="25" spans="1:40" ht="15" customHeight="1" x14ac:dyDescent="0.3">
      <c r="A25" s="2" t="s">
        <v>329</v>
      </c>
      <c r="B25" s="9"/>
      <c r="D25" s="22"/>
      <c r="E25" s="9"/>
      <c r="F25" s="22"/>
      <c r="N25" s="9"/>
      <c r="O25" s="22"/>
      <c r="U25" s="12" t="s">
        <v>389</v>
      </c>
      <c r="Z25" s="9"/>
      <c r="AA25" s="10" t="s">
        <v>404</v>
      </c>
      <c r="AF25" s="9"/>
      <c r="AG25" s="22"/>
      <c r="AK25" s="12" t="s">
        <v>382</v>
      </c>
      <c r="AL25" s="9"/>
      <c r="AM25" s="22"/>
      <c r="AN25" s="9"/>
    </row>
    <row r="26" spans="1:40" ht="15" customHeight="1" x14ac:dyDescent="0.3">
      <c r="A26" s="2" t="s">
        <v>329</v>
      </c>
      <c r="B26" s="9" t="s">
        <v>774</v>
      </c>
      <c r="C26" s="13">
        <v>20</v>
      </c>
      <c r="D26" s="14">
        <v>5</v>
      </c>
      <c r="E26" s="15">
        <v>15</v>
      </c>
      <c r="F26" s="14">
        <v>2</v>
      </c>
      <c r="G26" s="13">
        <v>4</v>
      </c>
      <c r="H26" s="13">
        <v>2</v>
      </c>
      <c r="I26" s="13">
        <v>4</v>
      </c>
      <c r="J26" s="13">
        <v>1</v>
      </c>
      <c r="K26" s="13">
        <v>7</v>
      </c>
      <c r="L26" s="13">
        <v>6</v>
      </c>
      <c r="M26" s="13">
        <v>6</v>
      </c>
      <c r="N26" s="15">
        <v>8</v>
      </c>
      <c r="O26" s="14">
        <v>12</v>
      </c>
      <c r="P26" s="13">
        <v>1</v>
      </c>
      <c r="Q26" s="13">
        <v>0</v>
      </c>
      <c r="R26" s="13">
        <v>0</v>
      </c>
      <c r="S26" s="13">
        <v>2</v>
      </c>
      <c r="T26" s="13">
        <v>7</v>
      </c>
      <c r="U26" s="13">
        <v>2</v>
      </c>
      <c r="V26" s="13">
        <v>0</v>
      </c>
      <c r="W26" s="13">
        <v>0</v>
      </c>
      <c r="X26" s="13">
        <v>2</v>
      </c>
      <c r="Y26" s="13">
        <v>2</v>
      </c>
      <c r="Z26" s="15">
        <v>5</v>
      </c>
      <c r="AA26" s="14">
        <v>18</v>
      </c>
      <c r="AB26" s="13">
        <v>2</v>
      </c>
      <c r="AC26" s="13">
        <v>0</v>
      </c>
      <c r="AD26" s="13">
        <v>1</v>
      </c>
      <c r="AE26" s="13">
        <v>1</v>
      </c>
      <c r="AF26" s="15">
        <v>0</v>
      </c>
      <c r="AG26" s="14">
        <v>12</v>
      </c>
      <c r="AH26" s="13">
        <v>8</v>
      </c>
      <c r="AI26" s="13">
        <v>5</v>
      </c>
      <c r="AJ26" s="13">
        <v>7</v>
      </c>
      <c r="AK26" s="13">
        <v>2</v>
      </c>
      <c r="AL26" s="15">
        <v>6</v>
      </c>
      <c r="AM26" s="14">
        <v>20</v>
      </c>
      <c r="AN26" s="15">
        <v>0</v>
      </c>
    </row>
    <row r="27" spans="1:40" ht="15" customHeight="1" x14ac:dyDescent="0.3">
      <c r="A27" s="2" t="s">
        <v>329</v>
      </c>
      <c r="B27" s="9"/>
      <c r="C27" s="16">
        <v>0.03</v>
      </c>
      <c r="D27" s="17">
        <v>0.02</v>
      </c>
      <c r="E27" s="18">
        <v>0.04</v>
      </c>
      <c r="F27" s="17">
        <v>0.03</v>
      </c>
      <c r="G27" s="16">
        <v>0.03</v>
      </c>
      <c r="H27" s="16">
        <v>0.02</v>
      </c>
      <c r="I27" s="16">
        <v>0.04</v>
      </c>
      <c r="J27" s="16">
        <v>0.01</v>
      </c>
      <c r="K27" s="16">
        <v>0.04</v>
      </c>
      <c r="L27" s="16">
        <v>0.03</v>
      </c>
      <c r="M27" s="16">
        <v>0.03</v>
      </c>
      <c r="N27" s="18">
        <v>0.03</v>
      </c>
      <c r="O27" s="17">
        <v>0.03</v>
      </c>
      <c r="P27" s="16">
        <v>0.01</v>
      </c>
      <c r="Q27" s="16">
        <v>0</v>
      </c>
      <c r="R27" s="16">
        <v>0</v>
      </c>
      <c r="S27" s="16">
        <v>0.04</v>
      </c>
      <c r="T27" s="20">
        <v>0.05</v>
      </c>
      <c r="U27" s="16">
        <v>0.03</v>
      </c>
      <c r="V27" s="16">
        <v>0</v>
      </c>
      <c r="W27" s="16">
        <v>0</v>
      </c>
      <c r="X27" s="16">
        <v>0.03</v>
      </c>
      <c r="Y27" s="16">
        <v>0.04</v>
      </c>
      <c r="Z27" s="18">
        <v>0.03</v>
      </c>
      <c r="AA27" s="17">
        <v>0.03</v>
      </c>
      <c r="AB27" s="16">
        <v>0.02</v>
      </c>
      <c r="AC27" s="16">
        <v>0</v>
      </c>
      <c r="AD27" s="16">
        <v>0.02</v>
      </c>
      <c r="AE27" s="16">
        <v>0.03</v>
      </c>
      <c r="AF27" s="18">
        <v>0</v>
      </c>
      <c r="AG27" s="17">
        <v>0.03</v>
      </c>
      <c r="AH27" s="16">
        <v>0.03</v>
      </c>
      <c r="AI27" s="16">
        <v>0.02</v>
      </c>
      <c r="AJ27" s="16">
        <v>0.03</v>
      </c>
      <c r="AK27" s="16">
        <v>0.02</v>
      </c>
      <c r="AL27" s="18">
        <v>0.04</v>
      </c>
      <c r="AM27" s="17">
        <v>0.03</v>
      </c>
      <c r="AN27" s="18">
        <v>0</v>
      </c>
    </row>
    <row r="28" spans="1:40" ht="15" customHeight="1" x14ac:dyDescent="0.3">
      <c r="A28" s="2" t="s">
        <v>329</v>
      </c>
      <c r="B28" s="9"/>
      <c r="D28" s="22"/>
      <c r="E28" s="9"/>
      <c r="F28" s="22"/>
      <c r="N28" s="9"/>
      <c r="O28" s="22"/>
      <c r="T28" s="12" t="s">
        <v>378</v>
      </c>
      <c r="Z28" s="9"/>
      <c r="AA28" s="22"/>
      <c r="AF28" s="9"/>
      <c r="AG28" s="22"/>
      <c r="AL28" s="9"/>
      <c r="AM28" s="22"/>
      <c r="AN28" s="9"/>
    </row>
    <row r="29" spans="1:40" ht="15" customHeight="1" x14ac:dyDescent="0.3">
      <c r="A29" s="2" t="s">
        <v>329</v>
      </c>
      <c r="B29" s="9" t="s">
        <v>960</v>
      </c>
      <c r="C29" s="13">
        <v>218</v>
      </c>
      <c r="D29" s="14">
        <v>95</v>
      </c>
      <c r="E29" s="15">
        <v>123</v>
      </c>
      <c r="F29" s="14">
        <v>20</v>
      </c>
      <c r="G29" s="13">
        <v>57</v>
      </c>
      <c r="H29" s="13">
        <v>36</v>
      </c>
      <c r="I29" s="13">
        <v>26</v>
      </c>
      <c r="J29" s="13">
        <v>25</v>
      </c>
      <c r="K29" s="13">
        <v>55</v>
      </c>
      <c r="L29" s="13">
        <v>77</v>
      </c>
      <c r="M29" s="13">
        <v>61</v>
      </c>
      <c r="N29" s="15">
        <v>80</v>
      </c>
      <c r="O29" s="14">
        <v>150</v>
      </c>
      <c r="P29" s="13">
        <v>37</v>
      </c>
      <c r="Q29" s="13">
        <v>18</v>
      </c>
      <c r="R29" s="13">
        <v>6</v>
      </c>
      <c r="S29" s="13">
        <v>14</v>
      </c>
      <c r="T29" s="13">
        <v>31</v>
      </c>
      <c r="U29" s="13">
        <v>14</v>
      </c>
      <c r="V29" s="13">
        <v>0</v>
      </c>
      <c r="W29" s="13">
        <v>1</v>
      </c>
      <c r="X29" s="13">
        <v>31</v>
      </c>
      <c r="Y29" s="13">
        <v>13</v>
      </c>
      <c r="Z29" s="15">
        <v>53</v>
      </c>
      <c r="AA29" s="14">
        <v>164</v>
      </c>
      <c r="AB29" s="13">
        <v>54</v>
      </c>
      <c r="AC29" s="13">
        <v>7</v>
      </c>
      <c r="AD29" s="13">
        <v>31</v>
      </c>
      <c r="AE29" s="13">
        <v>12</v>
      </c>
      <c r="AF29" s="15">
        <v>3</v>
      </c>
      <c r="AG29" s="14">
        <v>124</v>
      </c>
      <c r="AH29" s="13">
        <v>94</v>
      </c>
      <c r="AI29" s="13">
        <v>53</v>
      </c>
      <c r="AJ29" s="13">
        <v>70</v>
      </c>
      <c r="AK29" s="13">
        <v>49</v>
      </c>
      <c r="AL29" s="15">
        <v>45</v>
      </c>
      <c r="AM29" s="14">
        <v>218</v>
      </c>
      <c r="AN29" s="15">
        <v>0</v>
      </c>
    </row>
    <row r="30" spans="1:40" ht="15" customHeight="1" x14ac:dyDescent="0.3">
      <c r="A30" s="2" t="s">
        <v>329</v>
      </c>
      <c r="B30" s="9"/>
      <c r="C30" s="16">
        <v>0.31</v>
      </c>
      <c r="D30" s="17">
        <v>0.32</v>
      </c>
      <c r="E30" s="18">
        <v>0.3</v>
      </c>
      <c r="F30" s="17">
        <v>0.31</v>
      </c>
      <c r="G30" s="20">
        <v>0.42</v>
      </c>
      <c r="H30" s="16">
        <v>0.33</v>
      </c>
      <c r="I30" s="16">
        <v>0.24</v>
      </c>
      <c r="J30" s="16">
        <v>0.24</v>
      </c>
      <c r="K30" s="16">
        <v>0.28999999999999998</v>
      </c>
      <c r="L30" s="20">
        <v>0.38</v>
      </c>
      <c r="M30" s="16">
        <v>0.28999999999999998</v>
      </c>
      <c r="N30" s="18">
        <v>0.27</v>
      </c>
      <c r="O30" s="19">
        <v>0.34</v>
      </c>
      <c r="P30" s="16">
        <v>0.26</v>
      </c>
      <c r="Q30" s="16">
        <v>0.31</v>
      </c>
      <c r="R30" s="16">
        <v>0.49</v>
      </c>
      <c r="S30" s="16">
        <v>0.25</v>
      </c>
      <c r="T30" s="16">
        <v>0.25</v>
      </c>
      <c r="U30" s="16">
        <v>0.27</v>
      </c>
      <c r="V30" s="16">
        <v>0</v>
      </c>
      <c r="W30" s="16">
        <v>0.1</v>
      </c>
      <c r="X30" s="20">
        <v>0.45</v>
      </c>
      <c r="Y30" s="16">
        <v>0.27</v>
      </c>
      <c r="Z30" s="21">
        <v>0.38</v>
      </c>
      <c r="AA30" s="19">
        <v>0.28000000000000003</v>
      </c>
      <c r="AB30" s="20">
        <v>0.43</v>
      </c>
      <c r="AC30" s="16">
        <v>0.44</v>
      </c>
      <c r="AD30" s="20">
        <v>0.44</v>
      </c>
      <c r="AE30" s="16">
        <v>0.4</v>
      </c>
      <c r="AF30" s="18">
        <v>0.37</v>
      </c>
      <c r="AG30" s="17">
        <v>0.28999999999999998</v>
      </c>
      <c r="AH30" s="16">
        <v>0.33</v>
      </c>
      <c r="AI30" s="16">
        <v>0.27</v>
      </c>
      <c r="AJ30" s="16">
        <v>0.31</v>
      </c>
      <c r="AK30" s="16">
        <v>0.37</v>
      </c>
      <c r="AL30" s="18">
        <v>0.3</v>
      </c>
      <c r="AM30" s="17">
        <v>0.31</v>
      </c>
      <c r="AN30" s="18">
        <v>0</v>
      </c>
    </row>
    <row r="31" spans="1:40" ht="15" customHeight="1" x14ac:dyDescent="0.3">
      <c r="A31" s="2" t="s">
        <v>329</v>
      </c>
      <c r="B31" s="9"/>
      <c r="D31" s="22"/>
      <c r="E31" s="9"/>
      <c r="F31" s="22"/>
      <c r="G31" s="12" t="s">
        <v>447</v>
      </c>
      <c r="L31" s="12" t="s">
        <v>851</v>
      </c>
      <c r="N31" s="9"/>
      <c r="O31" s="22"/>
      <c r="X31" s="12" t="s">
        <v>1614</v>
      </c>
      <c r="Z31" s="11" t="s">
        <v>437</v>
      </c>
      <c r="AA31" s="22"/>
      <c r="AB31" s="12" t="s">
        <v>377</v>
      </c>
      <c r="AD31" s="12" t="s">
        <v>377</v>
      </c>
      <c r="AF31" s="9"/>
      <c r="AG31" s="22"/>
      <c r="AL31" s="9"/>
      <c r="AM31" s="22"/>
      <c r="AN31" s="9"/>
    </row>
    <row r="32" spans="1:40" ht="15" customHeight="1" x14ac:dyDescent="0.3">
      <c r="A32" s="2" t="s">
        <v>329</v>
      </c>
      <c r="B32" s="9" t="s">
        <v>970</v>
      </c>
      <c r="C32" s="13">
        <v>239</v>
      </c>
      <c r="D32" s="14">
        <v>102</v>
      </c>
      <c r="E32" s="15">
        <v>137</v>
      </c>
      <c r="F32" s="14">
        <v>24</v>
      </c>
      <c r="G32" s="13">
        <v>29</v>
      </c>
      <c r="H32" s="13">
        <v>35</v>
      </c>
      <c r="I32" s="13">
        <v>38</v>
      </c>
      <c r="J32" s="13">
        <v>39</v>
      </c>
      <c r="K32" s="13">
        <v>75</v>
      </c>
      <c r="L32" s="13">
        <v>53</v>
      </c>
      <c r="M32" s="13">
        <v>73</v>
      </c>
      <c r="N32" s="15">
        <v>114</v>
      </c>
      <c r="O32" s="14">
        <v>133</v>
      </c>
      <c r="P32" s="13">
        <v>60</v>
      </c>
      <c r="Q32" s="13">
        <v>19</v>
      </c>
      <c r="R32" s="13">
        <v>3</v>
      </c>
      <c r="S32" s="13">
        <v>16</v>
      </c>
      <c r="T32" s="13">
        <v>47</v>
      </c>
      <c r="U32" s="13">
        <v>21</v>
      </c>
      <c r="V32" s="13">
        <v>1</v>
      </c>
      <c r="W32" s="13">
        <v>6</v>
      </c>
      <c r="X32" s="13">
        <v>19</v>
      </c>
      <c r="Y32" s="13">
        <v>15</v>
      </c>
      <c r="Z32" s="15">
        <v>33</v>
      </c>
      <c r="AA32" s="14">
        <v>212</v>
      </c>
      <c r="AB32" s="13">
        <v>27</v>
      </c>
      <c r="AC32" s="13">
        <v>3</v>
      </c>
      <c r="AD32" s="13">
        <v>17</v>
      </c>
      <c r="AE32" s="13">
        <v>6</v>
      </c>
      <c r="AF32" s="15">
        <v>2</v>
      </c>
      <c r="AG32" s="14">
        <v>149</v>
      </c>
      <c r="AH32" s="13">
        <v>91</v>
      </c>
      <c r="AI32" s="13">
        <v>67</v>
      </c>
      <c r="AJ32" s="13">
        <v>81</v>
      </c>
      <c r="AK32" s="13">
        <v>48</v>
      </c>
      <c r="AL32" s="15">
        <v>43</v>
      </c>
      <c r="AM32" s="14">
        <v>239</v>
      </c>
      <c r="AN32" s="15">
        <v>0</v>
      </c>
    </row>
    <row r="33" spans="1:40" ht="15" customHeight="1" x14ac:dyDescent="0.3">
      <c r="A33" s="2" t="s">
        <v>329</v>
      </c>
      <c r="B33" s="9"/>
      <c r="C33" s="16">
        <v>0.34</v>
      </c>
      <c r="D33" s="17">
        <v>0.34</v>
      </c>
      <c r="E33" s="18">
        <v>0.33</v>
      </c>
      <c r="F33" s="17">
        <v>0.35</v>
      </c>
      <c r="G33" s="20">
        <v>0.21</v>
      </c>
      <c r="H33" s="16">
        <v>0.32</v>
      </c>
      <c r="I33" s="16">
        <v>0.36</v>
      </c>
      <c r="J33" s="16">
        <v>0.37</v>
      </c>
      <c r="K33" s="20">
        <v>0.4</v>
      </c>
      <c r="L33" s="20">
        <v>0.26</v>
      </c>
      <c r="M33" s="16">
        <v>0.34</v>
      </c>
      <c r="N33" s="21">
        <v>0.39</v>
      </c>
      <c r="O33" s="19">
        <v>0.3</v>
      </c>
      <c r="P33" s="20">
        <v>0.42</v>
      </c>
      <c r="Q33" s="16">
        <v>0.31</v>
      </c>
      <c r="R33" s="16">
        <v>0.24</v>
      </c>
      <c r="S33" s="16">
        <v>0.3</v>
      </c>
      <c r="T33" s="16">
        <v>0.37</v>
      </c>
      <c r="U33" s="16">
        <v>0.39</v>
      </c>
      <c r="V33" s="16">
        <v>1</v>
      </c>
      <c r="W33" s="16">
        <v>0.69</v>
      </c>
      <c r="X33" s="16">
        <v>0.27</v>
      </c>
      <c r="Y33" s="16">
        <v>0.33</v>
      </c>
      <c r="Z33" s="21">
        <v>0.24</v>
      </c>
      <c r="AA33" s="19">
        <v>0.36</v>
      </c>
      <c r="AB33" s="20">
        <v>0.22</v>
      </c>
      <c r="AC33" s="16">
        <v>0.15</v>
      </c>
      <c r="AD33" s="16">
        <v>0.25</v>
      </c>
      <c r="AE33" s="16">
        <v>0.19</v>
      </c>
      <c r="AF33" s="18">
        <v>0.21</v>
      </c>
      <c r="AG33" s="17">
        <v>0.35</v>
      </c>
      <c r="AH33" s="16">
        <v>0.32</v>
      </c>
      <c r="AI33" s="16">
        <v>0.34</v>
      </c>
      <c r="AJ33" s="16">
        <v>0.36</v>
      </c>
      <c r="AK33" s="16">
        <v>0.36</v>
      </c>
      <c r="AL33" s="18">
        <v>0.28000000000000003</v>
      </c>
      <c r="AM33" s="17">
        <v>0.34</v>
      </c>
      <c r="AN33" s="18">
        <v>0</v>
      </c>
    </row>
    <row r="34" spans="1:40" ht="15" customHeight="1" x14ac:dyDescent="0.3">
      <c r="A34" s="2" t="s">
        <v>329</v>
      </c>
      <c r="B34" s="9"/>
      <c r="C34" s="28"/>
      <c r="D34" s="29"/>
      <c r="E34" s="30"/>
      <c r="F34" s="49" t="s">
        <v>378</v>
      </c>
      <c r="G34" s="28"/>
      <c r="H34" s="28"/>
      <c r="I34" s="47" t="s">
        <v>378</v>
      </c>
      <c r="J34" s="47" t="s">
        <v>666</v>
      </c>
      <c r="K34" s="47" t="s">
        <v>666</v>
      </c>
      <c r="L34" s="28"/>
      <c r="M34" s="47" t="s">
        <v>378</v>
      </c>
      <c r="N34" s="48" t="s">
        <v>666</v>
      </c>
      <c r="O34" s="29"/>
      <c r="P34" s="47" t="s">
        <v>680</v>
      </c>
      <c r="Q34" s="28"/>
      <c r="R34" s="28"/>
      <c r="S34" s="28"/>
      <c r="T34" s="47" t="s">
        <v>389</v>
      </c>
      <c r="U34" s="47" t="s">
        <v>389</v>
      </c>
      <c r="V34" s="28"/>
      <c r="W34" s="28"/>
      <c r="X34" s="28"/>
      <c r="Y34" s="28"/>
      <c r="Z34" s="30"/>
      <c r="AA34" s="49" t="s">
        <v>454</v>
      </c>
      <c r="AB34" s="28"/>
      <c r="AC34" s="28"/>
      <c r="AD34" s="28"/>
      <c r="AE34" s="28"/>
      <c r="AF34" s="30"/>
      <c r="AG34" s="29"/>
      <c r="AH34" s="28"/>
      <c r="AI34" s="28"/>
      <c r="AJ34" s="28"/>
      <c r="AK34" s="28"/>
      <c r="AL34" s="30"/>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AC00-000000000000}"/>
  </hyperlinks>
  <pageMargins left="0.7" right="0.7" top="0.75" bottom="0.75" header="0.3" footer="0.3"/>
  <headerFooter>
    <oddHeader>&amp;L&amp;"Aptos"&amp;12&amp;K000000 Classification: CONFIDENTIAL&amp;1#_x000D_</oddHeader>
  </headerFooter>
</worksheet>
</file>

<file path=xl/worksheets/sheet1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D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1615</v>
      </c>
    </row>
    <row r="4" spans="1:40" x14ac:dyDescent="0.3">
      <c r="A4" s="2" t="s">
        <v>329</v>
      </c>
      <c r="B4" s="2" t="s">
        <v>1616</v>
      </c>
    </row>
    <row r="5" spans="1:40" x14ac:dyDescent="0.3">
      <c r="A5" s="2" t="s">
        <v>329</v>
      </c>
      <c r="B5" s="2" t="s">
        <v>99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86</v>
      </c>
      <c r="D9" s="14">
        <v>42</v>
      </c>
      <c r="E9" s="15">
        <v>44</v>
      </c>
      <c r="F9" s="14">
        <v>6</v>
      </c>
      <c r="G9" s="13">
        <v>5</v>
      </c>
      <c r="H9" s="13">
        <v>13</v>
      </c>
      <c r="I9" s="13">
        <v>16</v>
      </c>
      <c r="J9" s="13">
        <v>14</v>
      </c>
      <c r="K9" s="13">
        <v>32</v>
      </c>
      <c r="L9" s="13">
        <v>11</v>
      </c>
      <c r="M9" s="13">
        <v>29</v>
      </c>
      <c r="N9" s="15">
        <v>46</v>
      </c>
      <c r="O9" s="14">
        <v>59</v>
      </c>
      <c r="P9" s="13">
        <v>13</v>
      </c>
      <c r="Q9" s="13">
        <v>5</v>
      </c>
      <c r="R9" s="13">
        <v>0</v>
      </c>
      <c r="S9" s="13">
        <v>9</v>
      </c>
      <c r="T9" s="13">
        <v>14</v>
      </c>
      <c r="U9" s="13">
        <v>4</v>
      </c>
      <c r="V9" s="13">
        <v>0</v>
      </c>
      <c r="W9" s="13">
        <v>2</v>
      </c>
      <c r="X9" s="13">
        <v>10</v>
      </c>
      <c r="Y9" s="13">
        <v>14</v>
      </c>
      <c r="Z9" s="15">
        <v>15</v>
      </c>
      <c r="AA9" s="14">
        <v>72</v>
      </c>
      <c r="AB9" s="13">
        <v>14</v>
      </c>
      <c r="AC9" s="13">
        <v>3</v>
      </c>
      <c r="AD9" s="13">
        <v>6</v>
      </c>
      <c r="AE9" s="13">
        <v>4</v>
      </c>
      <c r="AF9" s="15">
        <v>1</v>
      </c>
      <c r="AG9" s="14">
        <v>52</v>
      </c>
      <c r="AH9" s="13">
        <v>34</v>
      </c>
      <c r="AI9" s="13">
        <v>26</v>
      </c>
      <c r="AJ9" s="13">
        <v>26</v>
      </c>
      <c r="AK9" s="13">
        <v>15</v>
      </c>
      <c r="AL9" s="15">
        <v>19</v>
      </c>
      <c r="AM9" s="14">
        <v>86</v>
      </c>
      <c r="AN9" s="15">
        <v>0</v>
      </c>
    </row>
    <row r="10" spans="1:40" ht="15" customHeight="1" x14ac:dyDescent="0.3">
      <c r="A10" s="2" t="s">
        <v>329</v>
      </c>
      <c r="B10" s="9" t="s">
        <v>338</v>
      </c>
      <c r="C10" s="13">
        <v>85</v>
      </c>
      <c r="D10" s="14">
        <v>42</v>
      </c>
      <c r="E10" s="15">
        <v>43</v>
      </c>
      <c r="F10" s="14">
        <v>6</v>
      </c>
      <c r="G10" s="13">
        <v>5</v>
      </c>
      <c r="H10" s="13">
        <v>13</v>
      </c>
      <c r="I10" s="13">
        <v>16</v>
      </c>
      <c r="J10" s="13">
        <v>13</v>
      </c>
      <c r="K10" s="13">
        <v>32</v>
      </c>
      <c r="L10" s="13">
        <v>11</v>
      </c>
      <c r="M10" s="13">
        <v>29</v>
      </c>
      <c r="N10" s="15">
        <v>45</v>
      </c>
      <c r="O10" s="14">
        <v>60</v>
      </c>
      <c r="P10" s="13">
        <v>12</v>
      </c>
      <c r="Q10" s="13">
        <v>5</v>
      </c>
      <c r="R10" s="13">
        <v>0</v>
      </c>
      <c r="S10" s="13">
        <v>9</v>
      </c>
      <c r="T10" s="13">
        <v>13</v>
      </c>
      <c r="U10" s="13">
        <v>4</v>
      </c>
      <c r="V10" s="13">
        <v>0</v>
      </c>
      <c r="W10" s="13">
        <v>2</v>
      </c>
      <c r="X10" s="13">
        <v>10</v>
      </c>
      <c r="Y10" s="13">
        <v>13</v>
      </c>
      <c r="Z10" s="15">
        <v>16</v>
      </c>
      <c r="AA10" s="14">
        <v>71</v>
      </c>
      <c r="AB10" s="13">
        <v>14</v>
      </c>
      <c r="AC10" s="13">
        <v>3</v>
      </c>
      <c r="AD10" s="13">
        <v>6</v>
      </c>
      <c r="AE10" s="13">
        <v>3</v>
      </c>
      <c r="AF10" s="15">
        <v>2</v>
      </c>
      <c r="AG10" s="14">
        <v>51</v>
      </c>
      <c r="AH10" s="13">
        <v>35</v>
      </c>
      <c r="AI10" s="13">
        <v>24</v>
      </c>
      <c r="AJ10" s="13">
        <v>27</v>
      </c>
      <c r="AK10" s="13">
        <v>17</v>
      </c>
      <c r="AL10" s="15">
        <v>18</v>
      </c>
      <c r="AM10" s="14">
        <v>85</v>
      </c>
      <c r="AN10" s="15">
        <v>0</v>
      </c>
    </row>
    <row r="11" spans="1:40" ht="15" customHeight="1" x14ac:dyDescent="0.3">
      <c r="A11" s="2" t="s">
        <v>329</v>
      </c>
      <c r="B11" s="9" t="s">
        <v>909</v>
      </c>
      <c r="C11" s="13">
        <v>15</v>
      </c>
      <c r="D11" s="14">
        <v>10</v>
      </c>
      <c r="E11" s="15">
        <v>5</v>
      </c>
      <c r="F11" s="14">
        <v>3</v>
      </c>
      <c r="G11" s="13">
        <v>3</v>
      </c>
      <c r="H11" s="13">
        <v>1</v>
      </c>
      <c r="I11" s="13">
        <v>1</v>
      </c>
      <c r="J11" s="13">
        <v>4</v>
      </c>
      <c r="K11" s="13">
        <v>3</v>
      </c>
      <c r="L11" s="13">
        <v>6</v>
      </c>
      <c r="M11" s="13">
        <v>2</v>
      </c>
      <c r="N11" s="15">
        <v>7</v>
      </c>
      <c r="O11" s="14">
        <v>6</v>
      </c>
      <c r="P11" s="13">
        <v>5</v>
      </c>
      <c r="Q11" s="13">
        <v>2</v>
      </c>
      <c r="R11" s="13">
        <v>0</v>
      </c>
      <c r="S11" s="13">
        <v>0</v>
      </c>
      <c r="T11" s="13">
        <v>4</v>
      </c>
      <c r="U11" s="13">
        <v>0</v>
      </c>
      <c r="V11" s="13">
        <v>0</v>
      </c>
      <c r="W11" s="13">
        <v>0</v>
      </c>
      <c r="X11" s="13">
        <v>1</v>
      </c>
      <c r="Y11" s="13">
        <v>1</v>
      </c>
      <c r="Z11" s="15">
        <v>2</v>
      </c>
      <c r="AA11" s="14">
        <v>14</v>
      </c>
      <c r="AB11" s="13">
        <v>1</v>
      </c>
      <c r="AC11" s="13">
        <v>0</v>
      </c>
      <c r="AD11" s="13">
        <v>1</v>
      </c>
      <c r="AE11" s="13">
        <v>0</v>
      </c>
      <c r="AF11" s="15">
        <v>0</v>
      </c>
      <c r="AG11" s="14">
        <v>9</v>
      </c>
      <c r="AH11" s="13">
        <v>6</v>
      </c>
      <c r="AI11" s="13">
        <v>6</v>
      </c>
      <c r="AJ11" s="13">
        <v>3</v>
      </c>
      <c r="AK11" s="13">
        <v>4</v>
      </c>
      <c r="AL11" s="15">
        <v>2</v>
      </c>
      <c r="AM11" s="14">
        <v>15</v>
      </c>
      <c r="AN11" s="15">
        <v>0</v>
      </c>
    </row>
    <row r="12" spans="1:40" ht="15" customHeight="1" x14ac:dyDescent="0.3">
      <c r="A12" s="2" t="s">
        <v>329</v>
      </c>
      <c r="B12" s="9"/>
      <c r="C12" s="16">
        <v>0.17</v>
      </c>
      <c r="D12" s="17">
        <v>0.24</v>
      </c>
      <c r="E12" s="18">
        <v>0.11</v>
      </c>
      <c r="F12" s="17">
        <v>0.49</v>
      </c>
      <c r="G12" s="16">
        <v>0.56999999999999995</v>
      </c>
      <c r="H12" s="16">
        <v>0.09</v>
      </c>
      <c r="I12" s="16">
        <v>0.06</v>
      </c>
      <c r="J12" s="16">
        <v>0.28999999999999998</v>
      </c>
      <c r="K12" s="16">
        <v>0.1</v>
      </c>
      <c r="L12" s="16">
        <v>0.53</v>
      </c>
      <c r="M12" s="16">
        <v>7.0000000000000007E-2</v>
      </c>
      <c r="N12" s="18">
        <v>0.15</v>
      </c>
      <c r="O12" s="17">
        <v>0.11</v>
      </c>
      <c r="P12" s="16">
        <v>0.39</v>
      </c>
      <c r="Q12" s="16">
        <v>0.4</v>
      </c>
      <c r="R12" s="16">
        <v>0</v>
      </c>
      <c r="S12" s="16">
        <v>0</v>
      </c>
      <c r="T12" s="16">
        <v>0.27</v>
      </c>
      <c r="U12" s="16">
        <v>0</v>
      </c>
      <c r="V12" s="16">
        <v>0</v>
      </c>
      <c r="W12" s="16">
        <v>0</v>
      </c>
      <c r="X12" s="16">
        <v>0.11</v>
      </c>
      <c r="Y12" s="16">
        <v>0.08</v>
      </c>
      <c r="Z12" s="18">
        <v>0.14000000000000001</v>
      </c>
      <c r="AA12" s="17">
        <v>0.19</v>
      </c>
      <c r="AB12" s="16">
        <v>7.0000000000000007E-2</v>
      </c>
      <c r="AC12" s="16">
        <v>0</v>
      </c>
      <c r="AD12" s="16">
        <v>0.16</v>
      </c>
      <c r="AE12" s="16">
        <v>0</v>
      </c>
      <c r="AF12" s="18">
        <v>0</v>
      </c>
      <c r="AG12" s="17">
        <v>0.17</v>
      </c>
      <c r="AH12" s="16">
        <v>0.18</v>
      </c>
      <c r="AI12" s="16">
        <v>0.23</v>
      </c>
      <c r="AJ12" s="16">
        <v>0.11</v>
      </c>
      <c r="AK12" s="16">
        <v>0.25</v>
      </c>
      <c r="AL12" s="18">
        <v>0.11</v>
      </c>
      <c r="AM12" s="17">
        <v>0.17</v>
      </c>
      <c r="AN12" s="18">
        <v>0</v>
      </c>
    </row>
    <row r="13" spans="1:40" ht="15" customHeight="1" x14ac:dyDescent="0.3">
      <c r="A13" s="2" t="s">
        <v>329</v>
      </c>
      <c r="B13" s="9" t="s">
        <v>922</v>
      </c>
      <c r="C13" s="13">
        <v>19</v>
      </c>
      <c r="D13" s="14">
        <v>10</v>
      </c>
      <c r="E13" s="15">
        <v>9</v>
      </c>
      <c r="F13" s="14">
        <v>2</v>
      </c>
      <c r="G13" s="13">
        <v>1</v>
      </c>
      <c r="H13" s="13">
        <v>4</v>
      </c>
      <c r="I13" s="13">
        <v>2</v>
      </c>
      <c r="J13" s="13">
        <v>1</v>
      </c>
      <c r="K13" s="13">
        <v>9</v>
      </c>
      <c r="L13" s="13">
        <v>3</v>
      </c>
      <c r="M13" s="13">
        <v>6</v>
      </c>
      <c r="N13" s="15">
        <v>10</v>
      </c>
      <c r="O13" s="14">
        <v>17</v>
      </c>
      <c r="P13" s="13">
        <v>1</v>
      </c>
      <c r="Q13" s="13">
        <v>1</v>
      </c>
      <c r="R13" s="13">
        <v>0</v>
      </c>
      <c r="S13" s="13">
        <v>3</v>
      </c>
      <c r="T13" s="13">
        <v>1</v>
      </c>
      <c r="U13" s="13">
        <v>1</v>
      </c>
      <c r="V13" s="13">
        <v>0</v>
      </c>
      <c r="W13" s="13">
        <v>0</v>
      </c>
      <c r="X13" s="13">
        <v>4</v>
      </c>
      <c r="Y13" s="13">
        <v>4</v>
      </c>
      <c r="Z13" s="15">
        <v>4</v>
      </c>
      <c r="AA13" s="14">
        <v>14</v>
      </c>
      <c r="AB13" s="13">
        <v>5</v>
      </c>
      <c r="AC13" s="13">
        <v>1</v>
      </c>
      <c r="AD13" s="13">
        <v>1</v>
      </c>
      <c r="AE13" s="13">
        <v>1</v>
      </c>
      <c r="AF13" s="15">
        <v>2</v>
      </c>
      <c r="AG13" s="14">
        <v>11</v>
      </c>
      <c r="AH13" s="13">
        <v>8</v>
      </c>
      <c r="AI13" s="13">
        <v>5</v>
      </c>
      <c r="AJ13" s="13">
        <v>6</v>
      </c>
      <c r="AK13" s="13">
        <v>5</v>
      </c>
      <c r="AL13" s="15">
        <v>3</v>
      </c>
      <c r="AM13" s="14">
        <v>19</v>
      </c>
      <c r="AN13" s="15">
        <v>0</v>
      </c>
    </row>
    <row r="14" spans="1:40" ht="15" customHeight="1" x14ac:dyDescent="0.3">
      <c r="A14" s="2" t="s">
        <v>329</v>
      </c>
      <c r="B14" s="9"/>
      <c r="C14" s="16">
        <v>0.22</v>
      </c>
      <c r="D14" s="17">
        <v>0.25</v>
      </c>
      <c r="E14" s="18">
        <v>0.2</v>
      </c>
      <c r="F14" s="17">
        <v>0.34</v>
      </c>
      <c r="G14" s="16">
        <v>0.2</v>
      </c>
      <c r="H14" s="16">
        <v>0.28999999999999998</v>
      </c>
      <c r="I14" s="16">
        <v>0.14000000000000001</v>
      </c>
      <c r="J14" s="16">
        <v>0.06</v>
      </c>
      <c r="K14" s="16">
        <v>0.28999999999999998</v>
      </c>
      <c r="L14" s="16">
        <v>0.28000000000000003</v>
      </c>
      <c r="M14" s="16">
        <v>0.21</v>
      </c>
      <c r="N14" s="18">
        <v>0.22</v>
      </c>
      <c r="O14" s="17">
        <v>0.28999999999999998</v>
      </c>
      <c r="P14" s="16">
        <v>7.0000000000000007E-2</v>
      </c>
      <c r="Q14" s="16">
        <v>0.19</v>
      </c>
      <c r="R14" s="16">
        <v>0</v>
      </c>
      <c r="S14" s="16">
        <v>0.37</v>
      </c>
      <c r="T14" s="16">
        <v>7.0000000000000007E-2</v>
      </c>
      <c r="U14" s="16">
        <v>0.28000000000000003</v>
      </c>
      <c r="V14" s="16">
        <v>0</v>
      </c>
      <c r="W14" s="16">
        <v>0</v>
      </c>
      <c r="X14" s="16">
        <v>0.37</v>
      </c>
      <c r="Y14" s="16">
        <v>0.28999999999999998</v>
      </c>
      <c r="Z14" s="18">
        <v>0.26</v>
      </c>
      <c r="AA14" s="17">
        <v>0.2</v>
      </c>
      <c r="AB14" s="16">
        <v>0.34</v>
      </c>
      <c r="AC14" s="16">
        <v>0.38</v>
      </c>
      <c r="AD14" s="16">
        <v>0.17</v>
      </c>
      <c r="AE14" s="16">
        <v>0.24</v>
      </c>
      <c r="AF14" s="18">
        <v>1</v>
      </c>
      <c r="AG14" s="17">
        <v>0.22</v>
      </c>
      <c r="AH14" s="16">
        <v>0.23</v>
      </c>
      <c r="AI14" s="16">
        <v>0.2</v>
      </c>
      <c r="AJ14" s="16">
        <v>0.24</v>
      </c>
      <c r="AK14" s="16">
        <v>0.3</v>
      </c>
      <c r="AL14" s="18">
        <v>0.16</v>
      </c>
      <c r="AM14" s="17">
        <v>0.22</v>
      </c>
      <c r="AN14" s="18">
        <v>0</v>
      </c>
    </row>
    <row r="15" spans="1:40" ht="15" customHeight="1" x14ac:dyDescent="0.3">
      <c r="A15" s="2" t="s">
        <v>329</v>
      </c>
      <c r="B15" s="9" t="s">
        <v>930</v>
      </c>
      <c r="C15" s="13">
        <v>17</v>
      </c>
      <c r="D15" s="14">
        <v>9</v>
      </c>
      <c r="E15" s="15">
        <v>8</v>
      </c>
      <c r="F15" s="14">
        <v>0</v>
      </c>
      <c r="G15" s="13">
        <v>0</v>
      </c>
      <c r="H15" s="13">
        <v>5</v>
      </c>
      <c r="I15" s="13">
        <v>2</v>
      </c>
      <c r="J15" s="13">
        <v>2</v>
      </c>
      <c r="K15" s="13">
        <v>8</v>
      </c>
      <c r="L15" s="13">
        <v>0</v>
      </c>
      <c r="M15" s="13">
        <v>7</v>
      </c>
      <c r="N15" s="15">
        <v>10</v>
      </c>
      <c r="O15" s="14">
        <v>12</v>
      </c>
      <c r="P15" s="13">
        <v>3</v>
      </c>
      <c r="Q15" s="13">
        <v>0</v>
      </c>
      <c r="R15" s="13">
        <v>0</v>
      </c>
      <c r="S15" s="13">
        <v>3</v>
      </c>
      <c r="T15" s="13">
        <v>2</v>
      </c>
      <c r="U15" s="13">
        <v>1</v>
      </c>
      <c r="V15" s="13">
        <v>0</v>
      </c>
      <c r="W15" s="13">
        <v>1</v>
      </c>
      <c r="X15" s="13">
        <v>1</v>
      </c>
      <c r="Y15" s="13">
        <v>1</v>
      </c>
      <c r="Z15" s="15">
        <v>6</v>
      </c>
      <c r="AA15" s="14">
        <v>13</v>
      </c>
      <c r="AB15" s="13">
        <v>4</v>
      </c>
      <c r="AC15" s="13">
        <v>2</v>
      </c>
      <c r="AD15" s="13">
        <v>2</v>
      </c>
      <c r="AE15" s="13">
        <v>0</v>
      </c>
      <c r="AF15" s="15">
        <v>0</v>
      </c>
      <c r="AG15" s="14">
        <v>9</v>
      </c>
      <c r="AH15" s="13">
        <v>8</v>
      </c>
      <c r="AI15" s="13">
        <v>5</v>
      </c>
      <c r="AJ15" s="13">
        <v>4</v>
      </c>
      <c r="AK15" s="13">
        <v>2</v>
      </c>
      <c r="AL15" s="15">
        <v>6</v>
      </c>
      <c r="AM15" s="14">
        <v>17</v>
      </c>
      <c r="AN15" s="15">
        <v>0</v>
      </c>
    </row>
    <row r="16" spans="1:40" ht="15" customHeight="1" x14ac:dyDescent="0.3">
      <c r="A16" s="2" t="s">
        <v>329</v>
      </c>
      <c r="B16" s="9"/>
      <c r="C16" s="16">
        <v>0.2</v>
      </c>
      <c r="D16" s="17">
        <v>0.2</v>
      </c>
      <c r="E16" s="18">
        <v>0.19</v>
      </c>
      <c r="F16" s="17">
        <v>0</v>
      </c>
      <c r="G16" s="16">
        <v>0</v>
      </c>
      <c r="H16" s="16">
        <v>0.34</v>
      </c>
      <c r="I16" s="16">
        <v>0.12</v>
      </c>
      <c r="J16" s="16">
        <v>0.15</v>
      </c>
      <c r="K16" s="16">
        <v>0.26</v>
      </c>
      <c r="L16" s="16">
        <v>0</v>
      </c>
      <c r="M16" s="16">
        <v>0.22</v>
      </c>
      <c r="N16" s="18">
        <v>0.22</v>
      </c>
      <c r="O16" s="17">
        <v>0.2</v>
      </c>
      <c r="P16" s="16">
        <v>0.24</v>
      </c>
      <c r="Q16" s="16">
        <v>0</v>
      </c>
      <c r="R16" s="16">
        <v>0</v>
      </c>
      <c r="S16" s="16">
        <v>0.28000000000000003</v>
      </c>
      <c r="T16" s="16">
        <v>0.14000000000000001</v>
      </c>
      <c r="U16" s="16">
        <v>0.25</v>
      </c>
      <c r="V16" s="16">
        <v>0</v>
      </c>
      <c r="W16" s="16">
        <v>0.54</v>
      </c>
      <c r="X16" s="16">
        <v>0.08</v>
      </c>
      <c r="Y16" s="16">
        <v>0.06</v>
      </c>
      <c r="Z16" s="18">
        <v>0.34</v>
      </c>
      <c r="AA16" s="17">
        <v>0.18</v>
      </c>
      <c r="AB16" s="16">
        <v>0.26</v>
      </c>
      <c r="AC16" s="16">
        <v>0.62</v>
      </c>
      <c r="AD16" s="16">
        <v>0.33</v>
      </c>
      <c r="AE16" s="16">
        <v>0</v>
      </c>
      <c r="AF16" s="18">
        <v>0</v>
      </c>
      <c r="AG16" s="17">
        <v>0.18</v>
      </c>
      <c r="AH16" s="16">
        <v>0.22</v>
      </c>
      <c r="AI16" s="16">
        <v>0.2</v>
      </c>
      <c r="AJ16" s="16">
        <v>0.15</v>
      </c>
      <c r="AK16" s="16">
        <v>0.12</v>
      </c>
      <c r="AL16" s="18">
        <v>0.32</v>
      </c>
      <c r="AM16" s="17">
        <v>0.2</v>
      </c>
      <c r="AN16" s="18">
        <v>0</v>
      </c>
    </row>
    <row r="17" spans="1:40" ht="15" customHeight="1" x14ac:dyDescent="0.3">
      <c r="A17" s="2" t="s">
        <v>329</v>
      </c>
      <c r="B17" s="9" t="s">
        <v>940</v>
      </c>
      <c r="C17" s="13">
        <v>9</v>
      </c>
      <c r="D17" s="14">
        <v>5</v>
      </c>
      <c r="E17" s="15">
        <v>4</v>
      </c>
      <c r="F17" s="14">
        <v>1</v>
      </c>
      <c r="G17" s="13">
        <v>0</v>
      </c>
      <c r="H17" s="13">
        <v>1</v>
      </c>
      <c r="I17" s="13">
        <v>4</v>
      </c>
      <c r="J17" s="13">
        <v>1</v>
      </c>
      <c r="K17" s="13">
        <v>2</v>
      </c>
      <c r="L17" s="13">
        <v>1</v>
      </c>
      <c r="M17" s="13">
        <v>5</v>
      </c>
      <c r="N17" s="15">
        <v>3</v>
      </c>
      <c r="O17" s="14">
        <v>8</v>
      </c>
      <c r="P17" s="13">
        <v>0</v>
      </c>
      <c r="Q17" s="13">
        <v>2</v>
      </c>
      <c r="R17" s="13">
        <v>0</v>
      </c>
      <c r="S17" s="13">
        <v>0</v>
      </c>
      <c r="T17" s="13">
        <v>1</v>
      </c>
      <c r="U17" s="13">
        <v>0</v>
      </c>
      <c r="V17" s="13">
        <v>0</v>
      </c>
      <c r="W17" s="13">
        <v>0</v>
      </c>
      <c r="X17" s="13">
        <v>2</v>
      </c>
      <c r="Y17" s="13">
        <v>3</v>
      </c>
      <c r="Z17" s="15">
        <v>1</v>
      </c>
      <c r="AA17" s="14">
        <v>8</v>
      </c>
      <c r="AB17" s="13">
        <v>1</v>
      </c>
      <c r="AC17" s="13">
        <v>0</v>
      </c>
      <c r="AD17" s="13">
        <v>0</v>
      </c>
      <c r="AE17" s="13">
        <v>1</v>
      </c>
      <c r="AF17" s="15">
        <v>0</v>
      </c>
      <c r="AG17" s="14">
        <v>6</v>
      </c>
      <c r="AH17" s="13">
        <v>3</v>
      </c>
      <c r="AI17" s="13">
        <v>2</v>
      </c>
      <c r="AJ17" s="13">
        <v>4</v>
      </c>
      <c r="AK17" s="13">
        <v>0</v>
      </c>
      <c r="AL17" s="15">
        <v>3</v>
      </c>
      <c r="AM17" s="14">
        <v>9</v>
      </c>
      <c r="AN17" s="15">
        <v>0</v>
      </c>
    </row>
    <row r="18" spans="1:40" ht="15" customHeight="1" x14ac:dyDescent="0.3">
      <c r="A18" s="2" t="s">
        <v>329</v>
      </c>
      <c r="B18" s="9"/>
      <c r="C18" s="16">
        <v>0.1</v>
      </c>
      <c r="D18" s="17">
        <v>0.11</v>
      </c>
      <c r="E18" s="18">
        <v>0.09</v>
      </c>
      <c r="F18" s="17">
        <v>0.17</v>
      </c>
      <c r="G18" s="16">
        <v>0</v>
      </c>
      <c r="H18" s="16">
        <v>0.06</v>
      </c>
      <c r="I18" s="16">
        <v>0.24</v>
      </c>
      <c r="J18" s="16">
        <v>0.08</v>
      </c>
      <c r="K18" s="16">
        <v>0.06</v>
      </c>
      <c r="L18" s="16">
        <v>0.09</v>
      </c>
      <c r="M18" s="16">
        <v>0.16</v>
      </c>
      <c r="N18" s="18">
        <v>7.0000000000000007E-2</v>
      </c>
      <c r="O18" s="17">
        <v>0.13</v>
      </c>
      <c r="P18" s="16">
        <v>0</v>
      </c>
      <c r="Q18" s="16">
        <v>0.4</v>
      </c>
      <c r="R18" s="16">
        <v>0</v>
      </c>
      <c r="S18" s="16">
        <v>0</v>
      </c>
      <c r="T18" s="16">
        <v>0.06</v>
      </c>
      <c r="U18" s="16">
        <v>0</v>
      </c>
      <c r="V18" s="16">
        <v>0</v>
      </c>
      <c r="W18" s="16">
        <v>0</v>
      </c>
      <c r="X18" s="16">
        <v>0.22</v>
      </c>
      <c r="Y18" s="16">
        <v>0.19</v>
      </c>
      <c r="Z18" s="18">
        <v>0.06</v>
      </c>
      <c r="AA18" s="17">
        <v>0.11</v>
      </c>
      <c r="AB18" s="16">
        <v>0.06</v>
      </c>
      <c r="AC18" s="16">
        <v>0</v>
      </c>
      <c r="AD18" s="16">
        <v>0</v>
      </c>
      <c r="AE18" s="16">
        <v>0.25</v>
      </c>
      <c r="AF18" s="18">
        <v>0</v>
      </c>
      <c r="AG18" s="17">
        <v>0.12</v>
      </c>
      <c r="AH18" s="16">
        <v>0.08</v>
      </c>
      <c r="AI18" s="16">
        <v>7.0000000000000007E-2</v>
      </c>
      <c r="AJ18" s="16">
        <v>0.15</v>
      </c>
      <c r="AK18" s="16">
        <v>0</v>
      </c>
      <c r="AL18" s="18">
        <v>0.15</v>
      </c>
      <c r="AM18" s="17">
        <v>0.1</v>
      </c>
      <c r="AN18" s="18">
        <v>0</v>
      </c>
    </row>
    <row r="19" spans="1:40" ht="15" customHeight="1" x14ac:dyDescent="0.3">
      <c r="A19" s="2" t="s">
        <v>329</v>
      </c>
      <c r="B19" s="9" t="s">
        <v>950</v>
      </c>
      <c r="C19" s="13">
        <v>19</v>
      </c>
      <c r="D19" s="14">
        <v>7</v>
      </c>
      <c r="E19" s="15">
        <v>12</v>
      </c>
      <c r="F19" s="14">
        <v>0</v>
      </c>
      <c r="G19" s="13">
        <v>1</v>
      </c>
      <c r="H19" s="13">
        <v>2</v>
      </c>
      <c r="I19" s="13">
        <v>4</v>
      </c>
      <c r="J19" s="13">
        <v>4</v>
      </c>
      <c r="K19" s="13">
        <v>8</v>
      </c>
      <c r="L19" s="13">
        <v>1</v>
      </c>
      <c r="M19" s="13">
        <v>6</v>
      </c>
      <c r="N19" s="15">
        <v>11</v>
      </c>
      <c r="O19" s="14">
        <v>10</v>
      </c>
      <c r="P19" s="13">
        <v>4</v>
      </c>
      <c r="Q19" s="13">
        <v>0</v>
      </c>
      <c r="R19" s="13">
        <v>0</v>
      </c>
      <c r="S19" s="13">
        <v>2</v>
      </c>
      <c r="T19" s="13">
        <v>5</v>
      </c>
      <c r="U19" s="13">
        <v>0</v>
      </c>
      <c r="V19" s="13">
        <v>0</v>
      </c>
      <c r="W19" s="13">
        <v>1</v>
      </c>
      <c r="X19" s="13">
        <v>2</v>
      </c>
      <c r="Y19" s="13">
        <v>3</v>
      </c>
      <c r="Z19" s="15">
        <v>2</v>
      </c>
      <c r="AA19" s="14">
        <v>17</v>
      </c>
      <c r="AB19" s="13">
        <v>1</v>
      </c>
      <c r="AC19" s="13">
        <v>0</v>
      </c>
      <c r="AD19" s="13">
        <v>1</v>
      </c>
      <c r="AE19" s="13">
        <v>0</v>
      </c>
      <c r="AF19" s="15">
        <v>0</v>
      </c>
      <c r="AG19" s="14">
        <v>12</v>
      </c>
      <c r="AH19" s="13">
        <v>6</v>
      </c>
      <c r="AI19" s="13">
        <v>6</v>
      </c>
      <c r="AJ19" s="13">
        <v>6</v>
      </c>
      <c r="AK19" s="13">
        <v>5</v>
      </c>
      <c r="AL19" s="15">
        <v>1</v>
      </c>
      <c r="AM19" s="14">
        <v>19</v>
      </c>
      <c r="AN19" s="15">
        <v>0</v>
      </c>
    </row>
    <row r="20" spans="1:40" ht="15" customHeight="1" x14ac:dyDescent="0.3">
      <c r="A20" s="2" t="s">
        <v>329</v>
      </c>
      <c r="B20" s="9"/>
      <c r="C20" s="16">
        <v>0.22</v>
      </c>
      <c r="D20" s="17">
        <v>0.16</v>
      </c>
      <c r="E20" s="18">
        <v>0.28000000000000003</v>
      </c>
      <c r="F20" s="17">
        <v>0</v>
      </c>
      <c r="G20" s="16">
        <v>0.23</v>
      </c>
      <c r="H20" s="16">
        <v>0.15</v>
      </c>
      <c r="I20" s="16">
        <v>0.26</v>
      </c>
      <c r="J20" s="16">
        <v>0.28000000000000003</v>
      </c>
      <c r="K20" s="16">
        <v>0.24</v>
      </c>
      <c r="L20" s="16">
        <v>0.1</v>
      </c>
      <c r="M20" s="16">
        <v>0.21</v>
      </c>
      <c r="N20" s="18">
        <v>0.25</v>
      </c>
      <c r="O20" s="17">
        <v>0.17</v>
      </c>
      <c r="P20" s="16">
        <v>0.3</v>
      </c>
      <c r="Q20" s="16">
        <v>0</v>
      </c>
      <c r="R20" s="16">
        <v>0</v>
      </c>
      <c r="S20" s="16">
        <v>0.23</v>
      </c>
      <c r="T20" s="16">
        <v>0.37</v>
      </c>
      <c r="U20" s="16">
        <v>0</v>
      </c>
      <c r="V20" s="16">
        <v>0</v>
      </c>
      <c r="W20" s="16">
        <v>0.46</v>
      </c>
      <c r="X20" s="16">
        <v>0.22</v>
      </c>
      <c r="Y20" s="16">
        <v>0.19</v>
      </c>
      <c r="Z20" s="18">
        <v>0.14000000000000001</v>
      </c>
      <c r="AA20" s="17">
        <v>0.25</v>
      </c>
      <c r="AB20" s="16">
        <v>0.08</v>
      </c>
      <c r="AC20" s="16">
        <v>0</v>
      </c>
      <c r="AD20" s="16">
        <v>0.18</v>
      </c>
      <c r="AE20" s="16">
        <v>0</v>
      </c>
      <c r="AF20" s="18">
        <v>0</v>
      </c>
      <c r="AG20" s="17">
        <v>0.24</v>
      </c>
      <c r="AH20" s="16">
        <v>0.18</v>
      </c>
      <c r="AI20" s="16">
        <v>0.25</v>
      </c>
      <c r="AJ20" s="16">
        <v>0.23</v>
      </c>
      <c r="AK20" s="16">
        <v>0.33</v>
      </c>
      <c r="AL20" s="18">
        <v>0.05</v>
      </c>
      <c r="AM20" s="17">
        <v>0.22</v>
      </c>
      <c r="AN20" s="18">
        <v>0</v>
      </c>
    </row>
    <row r="21" spans="1:40" ht="15" customHeight="1" x14ac:dyDescent="0.3">
      <c r="A21" s="2" t="s">
        <v>329</v>
      </c>
      <c r="B21" s="9" t="s">
        <v>774</v>
      </c>
      <c r="C21" s="13">
        <v>7</v>
      </c>
      <c r="D21" s="14">
        <v>2</v>
      </c>
      <c r="E21" s="15">
        <v>6</v>
      </c>
      <c r="F21" s="14">
        <v>0</v>
      </c>
      <c r="G21" s="13">
        <v>0</v>
      </c>
      <c r="H21" s="13">
        <v>1</v>
      </c>
      <c r="I21" s="13">
        <v>3</v>
      </c>
      <c r="J21" s="13">
        <v>2</v>
      </c>
      <c r="K21" s="13">
        <v>2</v>
      </c>
      <c r="L21" s="13">
        <v>0</v>
      </c>
      <c r="M21" s="13">
        <v>4</v>
      </c>
      <c r="N21" s="15">
        <v>4</v>
      </c>
      <c r="O21" s="14">
        <v>6</v>
      </c>
      <c r="P21" s="13">
        <v>0</v>
      </c>
      <c r="Q21" s="13">
        <v>0</v>
      </c>
      <c r="R21" s="13">
        <v>0</v>
      </c>
      <c r="S21" s="13">
        <v>1</v>
      </c>
      <c r="T21" s="13">
        <v>1</v>
      </c>
      <c r="U21" s="13">
        <v>2</v>
      </c>
      <c r="V21" s="13">
        <v>0</v>
      </c>
      <c r="W21" s="13">
        <v>0</v>
      </c>
      <c r="X21" s="13">
        <v>0</v>
      </c>
      <c r="Y21" s="13">
        <v>3</v>
      </c>
      <c r="Z21" s="15">
        <v>1</v>
      </c>
      <c r="AA21" s="14">
        <v>5</v>
      </c>
      <c r="AB21" s="13">
        <v>3</v>
      </c>
      <c r="AC21" s="13">
        <v>0</v>
      </c>
      <c r="AD21" s="13">
        <v>1</v>
      </c>
      <c r="AE21" s="13">
        <v>2</v>
      </c>
      <c r="AF21" s="15">
        <v>0</v>
      </c>
      <c r="AG21" s="14">
        <v>4</v>
      </c>
      <c r="AH21" s="13">
        <v>4</v>
      </c>
      <c r="AI21" s="13">
        <v>1</v>
      </c>
      <c r="AJ21" s="13">
        <v>3</v>
      </c>
      <c r="AK21" s="13">
        <v>0</v>
      </c>
      <c r="AL21" s="15">
        <v>4</v>
      </c>
      <c r="AM21" s="14">
        <v>7</v>
      </c>
      <c r="AN21" s="15">
        <v>0</v>
      </c>
    </row>
    <row r="22" spans="1:40" ht="15" customHeight="1" x14ac:dyDescent="0.3">
      <c r="A22" s="2" t="s">
        <v>329</v>
      </c>
      <c r="B22" s="9"/>
      <c r="C22" s="16">
        <v>0.09</v>
      </c>
      <c r="D22" s="17">
        <v>0.04</v>
      </c>
      <c r="E22" s="18">
        <v>0.13</v>
      </c>
      <c r="F22" s="17">
        <v>0</v>
      </c>
      <c r="G22" s="16">
        <v>0</v>
      </c>
      <c r="H22" s="16">
        <v>0.08</v>
      </c>
      <c r="I22" s="16">
        <v>0.17</v>
      </c>
      <c r="J22" s="16">
        <v>0.14000000000000001</v>
      </c>
      <c r="K22" s="16">
        <v>0.06</v>
      </c>
      <c r="L22" s="16">
        <v>0</v>
      </c>
      <c r="M22" s="16">
        <v>0.13</v>
      </c>
      <c r="N22" s="18">
        <v>0.08</v>
      </c>
      <c r="O22" s="17">
        <v>0.11</v>
      </c>
      <c r="P22" s="16">
        <v>0</v>
      </c>
      <c r="Q22" s="16">
        <v>0</v>
      </c>
      <c r="R22" s="16">
        <v>0</v>
      </c>
      <c r="S22" s="16">
        <v>0.11</v>
      </c>
      <c r="T22" s="16">
        <v>0.09</v>
      </c>
      <c r="U22" s="16">
        <v>0.47</v>
      </c>
      <c r="V22" s="16">
        <v>0</v>
      </c>
      <c r="W22" s="16">
        <v>0</v>
      </c>
      <c r="X22" s="16">
        <v>0</v>
      </c>
      <c r="Y22" s="16">
        <v>0.19</v>
      </c>
      <c r="Z22" s="18">
        <v>0.06</v>
      </c>
      <c r="AA22" s="17">
        <v>7.0000000000000007E-2</v>
      </c>
      <c r="AB22" s="16">
        <v>0.19</v>
      </c>
      <c r="AC22" s="16">
        <v>0</v>
      </c>
      <c r="AD22" s="16">
        <v>0.16</v>
      </c>
      <c r="AE22" s="16">
        <v>0.51</v>
      </c>
      <c r="AF22" s="18">
        <v>0</v>
      </c>
      <c r="AG22" s="17">
        <v>0.08</v>
      </c>
      <c r="AH22" s="16">
        <v>0.1</v>
      </c>
      <c r="AI22" s="16">
        <v>0.04</v>
      </c>
      <c r="AJ22" s="16">
        <v>0.11</v>
      </c>
      <c r="AK22" s="16">
        <v>0</v>
      </c>
      <c r="AL22" s="18">
        <v>0.2</v>
      </c>
      <c r="AM22" s="17">
        <v>0.09</v>
      </c>
      <c r="AN22" s="18">
        <v>0</v>
      </c>
    </row>
    <row r="23" spans="1:40" ht="15" customHeight="1" x14ac:dyDescent="0.3">
      <c r="A23" s="2" t="s">
        <v>329</v>
      </c>
      <c r="B23" s="9" t="s">
        <v>960</v>
      </c>
      <c r="C23" s="13">
        <v>34</v>
      </c>
      <c r="D23" s="14">
        <v>20</v>
      </c>
      <c r="E23" s="15">
        <v>13</v>
      </c>
      <c r="F23" s="14">
        <v>5</v>
      </c>
      <c r="G23" s="13">
        <v>4</v>
      </c>
      <c r="H23" s="13">
        <v>5</v>
      </c>
      <c r="I23" s="13">
        <v>3</v>
      </c>
      <c r="J23" s="13">
        <v>5</v>
      </c>
      <c r="K23" s="13">
        <v>12</v>
      </c>
      <c r="L23" s="13">
        <v>9</v>
      </c>
      <c r="M23" s="13">
        <v>8</v>
      </c>
      <c r="N23" s="15">
        <v>17</v>
      </c>
      <c r="O23" s="14">
        <v>24</v>
      </c>
      <c r="P23" s="13">
        <v>6</v>
      </c>
      <c r="Q23" s="13">
        <v>3</v>
      </c>
      <c r="R23" s="13">
        <v>0</v>
      </c>
      <c r="S23" s="13">
        <v>3</v>
      </c>
      <c r="T23" s="13">
        <v>4</v>
      </c>
      <c r="U23" s="13">
        <v>1</v>
      </c>
      <c r="V23" s="13">
        <v>0</v>
      </c>
      <c r="W23" s="13">
        <v>0</v>
      </c>
      <c r="X23" s="13">
        <v>5</v>
      </c>
      <c r="Y23" s="13">
        <v>5</v>
      </c>
      <c r="Z23" s="15">
        <v>6</v>
      </c>
      <c r="AA23" s="14">
        <v>28</v>
      </c>
      <c r="AB23" s="13">
        <v>6</v>
      </c>
      <c r="AC23" s="13">
        <v>1</v>
      </c>
      <c r="AD23" s="13">
        <v>2</v>
      </c>
      <c r="AE23" s="13">
        <v>1</v>
      </c>
      <c r="AF23" s="15">
        <v>2</v>
      </c>
      <c r="AG23" s="14">
        <v>20</v>
      </c>
      <c r="AH23" s="13">
        <v>14</v>
      </c>
      <c r="AI23" s="13">
        <v>10</v>
      </c>
      <c r="AJ23" s="13">
        <v>9</v>
      </c>
      <c r="AK23" s="13">
        <v>9</v>
      </c>
      <c r="AL23" s="15">
        <v>5</v>
      </c>
      <c r="AM23" s="14">
        <v>34</v>
      </c>
      <c r="AN23" s="15">
        <v>0</v>
      </c>
    </row>
    <row r="24" spans="1:40" ht="15" customHeight="1" x14ac:dyDescent="0.3">
      <c r="A24" s="2" t="s">
        <v>329</v>
      </c>
      <c r="B24" s="9"/>
      <c r="C24" s="16">
        <v>0.4</v>
      </c>
      <c r="D24" s="17">
        <v>0.49</v>
      </c>
      <c r="E24" s="18">
        <v>0.31</v>
      </c>
      <c r="F24" s="17">
        <v>0.83</v>
      </c>
      <c r="G24" s="16">
        <v>0.77</v>
      </c>
      <c r="H24" s="16">
        <v>0.37</v>
      </c>
      <c r="I24" s="16">
        <v>0.2</v>
      </c>
      <c r="J24" s="16">
        <v>0.36</v>
      </c>
      <c r="K24" s="16">
        <v>0.38</v>
      </c>
      <c r="L24" s="16">
        <v>0.8</v>
      </c>
      <c r="M24" s="16">
        <v>0.28000000000000003</v>
      </c>
      <c r="N24" s="18">
        <v>0.38</v>
      </c>
      <c r="O24" s="17">
        <v>0.4</v>
      </c>
      <c r="P24" s="16">
        <v>0.46</v>
      </c>
      <c r="Q24" s="16">
        <v>0.6</v>
      </c>
      <c r="R24" s="16">
        <v>0</v>
      </c>
      <c r="S24" s="16">
        <v>0.37</v>
      </c>
      <c r="T24" s="16">
        <v>0.34</v>
      </c>
      <c r="U24" s="16">
        <v>0.28000000000000003</v>
      </c>
      <c r="V24" s="16">
        <v>0</v>
      </c>
      <c r="W24" s="16">
        <v>0</v>
      </c>
      <c r="X24" s="16">
        <v>0.48</v>
      </c>
      <c r="Y24" s="16">
        <v>0.36</v>
      </c>
      <c r="Z24" s="18">
        <v>0.4</v>
      </c>
      <c r="AA24" s="17">
        <v>0.39</v>
      </c>
      <c r="AB24" s="16">
        <v>0.41</v>
      </c>
      <c r="AC24" s="16">
        <v>0.38</v>
      </c>
      <c r="AD24" s="16">
        <v>0.33</v>
      </c>
      <c r="AE24" s="16">
        <v>0.24</v>
      </c>
      <c r="AF24" s="18">
        <v>1</v>
      </c>
      <c r="AG24" s="17">
        <v>0.39</v>
      </c>
      <c r="AH24" s="16">
        <v>0.41</v>
      </c>
      <c r="AI24" s="16">
        <v>0.44</v>
      </c>
      <c r="AJ24" s="16">
        <v>0.35</v>
      </c>
      <c r="AK24" s="16">
        <v>0.55000000000000004</v>
      </c>
      <c r="AL24" s="18">
        <v>0.28000000000000003</v>
      </c>
      <c r="AM24" s="17">
        <v>0.4</v>
      </c>
      <c r="AN24" s="18">
        <v>0</v>
      </c>
    </row>
    <row r="25" spans="1:40" ht="15" customHeight="1" x14ac:dyDescent="0.3">
      <c r="A25" s="2" t="s">
        <v>329</v>
      </c>
      <c r="B25" s="9" t="s">
        <v>970</v>
      </c>
      <c r="C25" s="13">
        <v>27</v>
      </c>
      <c r="D25" s="14">
        <v>11</v>
      </c>
      <c r="E25" s="15">
        <v>16</v>
      </c>
      <c r="F25" s="14">
        <v>1</v>
      </c>
      <c r="G25" s="13">
        <v>1</v>
      </c>
      <c r="H25" s="13">
        <v>3</v>
      </c>
      <c r="I25" s="13">
        <v>8</v>
      </c>
      <c r="J25" s="13">
        <v>5</v>
      </c>
      <c r="K25" s="13">
        <v>10</v>
      </c>
      <c r="L25" s="13">
        <v>2</v>
      </c>
      <c r="M25" s="13">
        <v>11</v>
      </c>
      <c r="N25" s="15">
        <v>14</v>
      </c>
      <c r="O25" s="14">
        <v>18</v>
      </c>
      <c r="P25" s="13">
        <v>4</v>
      </c>
      <c r="Q25" s="13">
        <v>2</v>
      </c>
      <c r="R25" s="13">
        <v>0</v>
      </c>
      <c r="S25" s="13">
        <v>2</v>
      </c>
      <c r="T25" s="13">
        <v>6</v>
      </c>
      <c r="U25" s="13">
        <v>0</v>
      </c>
      <c r="V25" s="13">
        <v>0</v>
      </c>
      <c r="W25" s="13">
        <v>1</v>
      </c>
      <c r="X25" s="13">
        <v>5</v>
      </c>
      <c r="Y25" s="13">
        <v>5</v>
      </c>
      <c r="Z25" s="15">
        <v>3</v>
      </c>
      <c r="AA25" s="14">
        <v>25</v>
      </c>
      <c r="AB25" s="13">
        <v>2</v>
      </c>
      <c r="AC25" s="13">
        <v>0</v>
      </c>
      <c r="AD25" s="13">
        <v>1</v>
      </c>
      <c r="AE25" s="13">
        <v>1</v>
      </c>
      <c r="AF25" s="15">
        <v>0</v>
      </c>
      <c r="AG25" s="14">
        <v>18</v>
      </c>
      <c r="AH25" s="13">
        <v>9</v>
      </c>
      <c r="AI25" s="13">
        <v>8</v>
      </c>
      <c r="AJ25" s="13">
        <v>10</v>
      </c>
      <c r="AK25" s="13">
        <v>5</v>
      </c>
      <c r="AL25" s="15">
        <v>4</v>
      </c>
      <c r="AM25" s="14">
        <v>27</v>
      </c>
      <c r="AN25" s="15">
        <v>0</v>
      </c>
    </row>
    <row r="26" spans="1:40" ht="15" customHeight="1" x14ac:dyDescent="0.3">
      <c r="A26" s="2" t="s">
        <v>329</v>
      </c>
      <c r="B26" s="9"/>
      <c r="C26" s="25">
        <v>0.32</v>
      </c>
      <c r="D26" s="26">
        <v>0.27</v>
      </c>
      <c r="E26" s="27">
        <v>0.37</v>
      </c>
      <c r="F26" s="26">
        <v>0.17</v>
      </c>
      <c r="G26" s="25">
        <v>0.23</v>
      </c>
      <c r="H26" s="25">
        <v>0.21</v>
      </c>
      <c r="I26" s="25">
        <v>0.5</v>
      </c>
      <c r="J26" s="25">
        <v>0.36</v>
      </c>
      <c r="K26" s="25">
        <v>0.3</v>
      </c>
      <c r="L26" s="25">
        <v>0.2</v>
      </c>
      <c r="M26" s="25">
        <v>0.36</v>
      </c>
      <c r="N26" s="27">
        <v>0.32</v>
      </c>
      <c r="O26" s="26">
        <v>0.3</v>
      </c>
      <c r="P26" s="25">
        <v>0.3</v>
      </c>
      <c r="Q26" s="25">
        <v>0.4</v>
      </c>
      <c r="R26" s="25">
        <v>0</v>
      </c>
      <c r="S26" s="25">
        <v>0.23</v>
      </c>
      <c r="T26" s="25">
        <v>0.43</v>
      </c>
      <c r="U26" s="25">
        <v>0</v>
      </c>
      <c r="V26" s="25">
        <v>0</v>
      </c>
      <c r="W26" s="25">
        <v>0.46</v>
      </c>
      <c r="X26" s="25">
        <v>0.44</v>
      </c>
      <c r="Y26" s="25">
        <v>0.38</v>
      </c>
      <c r="Z26" s="27">
        <v>0.2</v>
      </c>
      <c r="AA26" s="26">
        <v>0.35</v>
      </c>
      <c r="AB26" s="25">
        <v>0.14000000000000001</v>
      </c>
      <c r="AC26" s="25">
        <v>0</v>
      </c>
      <c r="AD26" s="25">
        <v>0.18</v>
      </c>
      <c r="AE26" s="25">
        <v>0.25</v>
      </c>
      <c r="AF26" s="27">
        <v>0</v>
      </c>
      <c r="AG26" s="26">
        <v>0.36</v>
      </c>
      <c r="AH26" s="25">
        <v>0.26</v>
      </c>
      <c r="AI26" s="25">
        <v>0.32</v>
      </c>
      <c r="AJ26" s="25">
        <v>0.39</v>
      </c>
      <c r="AK26" s="25">
        <v>0.33</v>
      </c>
      <c r="AL26" s="27">
        <v>0.2</v>
      </c>
      <c r="AM26" s="26">
        <v>0.32</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AD00-000000000000}"/>
  </hyperlinks>
  <pageMargins left="0.7" right="0.7" top="0.75" bottom="0.75" header="0.3" footer="0.3"/>
  <headerFooter>
    <oddHeader>&amp;L&amp;"Aptos"&amp;12&amp;K000000 Classification: CONFIDENTIAL&amp;1#_x000D_</oddHeader>
  </headerFooter>
</worksheet>
</file>

<file path=xl/worksheets/sheet17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E00-000000000000}">
  <dimension ref="A1:AO38"/>
  <sheetViews>
    <sheetView showGridLines="0" topLeftCell="B1" workbookViewId="0">
      <pane xSplit="1" ySplit="10" topLeftCell="C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3" max="3" width="19.75" customWidth="1"/>
    <col min="4" max="4" width="15" customWidth="1"/>
    <col min="5" max="5" width="19.75" customWidth="1"/>
    <col min="6" max="6" width="21.33203125" customWidth="1"/>
    <col min="7" max="7" width="19.75" customWidth="1"/>
    <col min="8" max="8" width="16.4140625" customWidth="1"/>
    <col min="9" max="9" width="11.4140625" customWidth="1"/>
    <col min="10" max="11" width="19.75" customWidth="1"/>
    <col min="12" max="12" width="11.4140625" customWidth="1"/>
    <col min="14" max="15" width="11" customWidth="1"/>
    <col min="19" max="20" width="19.75" customWidth="1"/>
    <col min="21" max="21" width="21.33203125" customWidth="1"/>
    <col min="22" max="23" width="11.4140625" customWidth="1"/>
    <col min="24" max="24" width="17.75" customWidth="1"/>
    <col min="25" max="25" width="16.4140625" customWidth="1"/>
    <col min="26" max="26" width="18.08203125" customWidth="1"/>
    <col min="28" max="28" width="18.08203125" customWidth="1"/>
    <col min="29" max="30" width="19.75" customWidth="1"/>
    <col min="31" max="32" width="18.08203125" customWidth="1"/>
    <col min="33" max="33" width="21.33203125" customWidth="1"/>
    <col min="34" max="34" width="18.08203125" customWidth="1"/>
    <col min="35" max="35" width="15" customWidth="1"/>
    <col min="36" max="36" width="19.75" customWidth="1"/>
    <col min="37" max="37" width="21.33203125" customWidth="1"/>
    <col min="38" max="38" width="18.08203125" customWidth="1"/>
    <col min="39" max="40" width="19.75" customWidth="1"/>
    <col min="41" max="41" width="15.75" customWidth="1"/>
  </cols>
  <sheetData>
    <row r="1" spans="1:41" x14ac:dyDescent="0.3">
      <c r="B1" s="1" t="s">
        <v>328</v>
      </c>
    </row>
    <row r="2" spans="1:41" ht="15" customHeight="1" x14ac:dyDescent="0.3">
      <c r="A2" s="2" t="s">
        <v>329</v>
      </c>
      <c r="B2" s="2" t="s">
        <v>0</v>
      </c>
    </row>
    <row r="3" spans="1:41" ht="15" customHeight="1" x14ac:dyDescent="0.3">
      <c r="A3" s="2" t="s">
        <v>329</v>
      </c>
      <c r="B3" s="2" t="s">
        <v>1617</v>
      </c>
    </row>
    <row r="4" spans="1:41" x14ac:dyDescent="0.3">
      <c r="A4" s="2" t="s">
        <v>329</v>
      </c>
      <c r="B4" s="2" t="s">
        <v>1618</v>
      </c>
    </row>
    <row r="5" spans="1:41" x14ac:dyDescent="0.3">
      <c r="A5" s="2" t="s">
        <v>329</v>
      </c>
      <c r="B5" s="2" t="s">
        <v>21</v>
      </c>
    </row>
    <row r="6" spans="1:41" ht="30" customHeight="1" x14ac:dyDescent="0.3">
      <c r="A6" s="2" t="s">
        <v>329</v>
      </c>
      <c r="C6" s="53" t="s">
        <v>879</v>
      </c>
      <c r="D6" s="53"/>
      <c r="E6" s="53"/>
      <c r="F6" s="53"/>
      <c r="G6" s="53"/>
      <c r="H6" s="53"/>
      <c r="I6" s="53"/>
      <c r="J6" s="53"/>
      <c r="K6" s="53"/>
      <c r="L6" s="53"/>
      <c r="M6" s="53"/>
      <c r="N6" s="53"/>
      <c r="O6" s="53"/>
      <c r="P6" s="53"/>
      <c r="Q6" s="53"/>
      <c r="R6" s="53"/>
      <c r="S6" s="53"/>
      <c r="T6" s="53"/>
      <c r="U6" s="53"/>
      <c r="V6" s="53"/>
      <c r="W6" s="53"/>
      <c r="X6" s="53"/>
      <c r="Y6" s="53"/>
      <c r="Z6" s="53"/>
      <c r="AA6" s="53"/>
      <c r="AB6" s="53"/>
      <c r="AC6" s="53"/>
      <c r="AD6" s="53"/>
      <c r="AE6" s="53"/>
      <c r="AF6" s="53"/>
      <c r="AG6" s="53"/>
      <c r="AH6" s="53"/>
      <c r="AI6" s="53"/>
      <c r="AJ6" s="53"/>
      <c r="AK6" s="53"/>
      <c r="AL6" s="53"/>
      <c r="AM6" s="53"/>
      <c r="AN6" s="53"/>
      <c r="AO6" s="53"/>
    </row>
    <row r="7" spans="1:41" ht="83.15" customHeight="1" x14ac:dyDescent="0.3">
      <c r="A7" s="2" t="s">
        <v>329</v>
      </c>
      <c r="C7" s="6" t="s">
        <v>813</v>
      </c>
      <c r="D7" s="8" t="s">
        <v>817</v>
      </c>
      <c r="E7" s="8" t="s">
        <v>693</v>
      </c>
      <c r="F7" s="8" t="s">
        <v>694</v>
      </c>
      <c r="G7" s="8" t="s">
        <v>880</v>
      </c>
      <c r="H7" s="8" t="s">
        <v>704</v>
      </c>
      <c r="I7" s="8" t="s">
        <v>705</v>
      </c>
      <c r="J7" s="8" t="s">
        <v>706</v>
      </c>
      <c r="K7" s="8" t="s">
        <v>707</v>
      </c>
      <c r="L7" s="8" t="s">
        <v>708</v>
      </c>
      <c r="M7" s="8" t="s">
        <v>709</v>
      </c>
      <c r="N7" s="8" t="s">
        <v>711</v>
      </c>
      <c r="O7" s="8" t="s">
        <v>713</v>
      </c>
      <c r="P7" s="8" t="s">
        <v>714</v>
      </c>
      <c r="Q7" s="8" t="s">
        <v>715</v>
      </c>
      <c r="R7" s="8" t="s">
        <v>719</v>
      </c>
      <c r="S7" s="8" t="s">
        <v>721</v>
      </c>
      <c r="T7" s="8" t="s">
        <v>726</v>
      </c>
      <c r="U7" s="8" t="s">
        <v>729</v>
      </c>
      <c r="V7" s="8" t="s">
        <v>731</v>
      </c>
      <c r="W7" s="8" t="s">
        <v>732</v>
      </c>
      <c r="X7" s="8" t="s">
        <v>734</v>
      </c>
      <c r="Y7" s="8" t="s">
        <v>735</v>
      </c>
      <c r="Z7" s="8" t="s">
        <v>741</v>
      </c>
      <c r="AA7" s="8" t="s">
        <v>742</v>
      </c>
      <c r="AB7" s="8" t="s">
        <v>745</v>
      </c>
      <c r="AC7" s="8" t="s">
        <v>746</v>
      </c>
      <c r="AD7" s="8" t="s">
        <v>747</v>
      </c>
      <c r="AE7" s="8" t="s">
        <v>748</v>
      </c>
      <c r="AF7" s="8" t="s">
        <v>749</v>
      </c>
      <c r="AG7" s="8" t="s">
        <v>755</v>
      </c>
      <c r="AH7" s="8" t="s">
        <v>756</v>
      </c>
      <c r="AI7" s="8" t="s">
        <v>758</v>
      </c>
      <c r="AJ7" s="8" t="s">
        <v>760</v>
      </c>
      <c r="AK7" s="8" t="s">
        <v>763</v>
      </c>
      <c r="AL7" s="8" t="s">
        <v>767</v>
      </c>
      <c r="AM7" s="8" t="s">
        <v>769</v>
      </c>
      <c r="AN7" s="8" t="s">
        <v>771</v>
      </c>
      <c r="AO7" s="7" t="s">
        <v>881</v>
      </c>
    </row>
    <row r="8" spans="1:41" ht="15" customHeight="1" x14ac:dyDescent="0.3">
      <c r="A8" s="2" t="s">
        <v>329</v>
      </c>
      <c r="B8" s="9" t="s">
        <v>376</v>
      </c>
      <c r="C8" s="10" t="s">
        <v>377</v>
      </c>
      <c r="D8" s="12" t="s">
        <v>378</v>
      </c>
      <c r="E8" s="12" t="s">
        <v>379</v>
      </c>
      <c r="F8" s="12" t="s">
        <v>380</v>
      </c>
      <c r="G8" s="12" t="s">
        <v>381</v>
      </c>
      <c r="H8" s="12" t="s">
        <v>382</v>
      </c>
      <c r="I8" s="12" t="s">
        <v>383</v>
      </c>
      <c r="J8" s="12" t="s">
        <v>384</v>
      </c>
      <c r="K8" s="12" t="s">
        <v>385</v>
      </c>
      <c r="L8" s="12" t="s">
        <v>387</v>
      </c>
      <c r="M8" s="12" t="s">
        <v>388</v>
      </c>
      <c r="N8" s="12" t="s">
        <v>389</v>
      </c>
      <c r="O8" s="12" t="s">
        <v>882</v>
      </c>
      <c r="P8" s="12" t="s">
        <v>883</v>
      </c>
      <c r="Q8" s="12" t="s">
        <v>884</v>
      </c>
      <c r="R8" s="12" t="s">
        <v>885</v>
      </c>
      <c r="S8" s="12" t="s">
        <v>886</v>
      </c>
      <c r="T8" s="12" t="s">
        <v>887</v>
      </c>
      <c r="U8" s="12" t="s">
        <v>888</v>
      </c>
      <c r="V8" s="12" t="s">
        <v>889</v>
      </c>
      <c r="W8" s="12" t="s">
        <v>890</v>
      </c>
      <c r="X8" s="12" t="s">
        <v>891</v>
      </c>
      <c r="Y8" s="12" t="s">
        <v>892</v>
      </c>
      <c r="Z8" s="12" t="s">
        <v>893</v>
      </c>
      <c r="AA8" s="12" t="s">
        <v>894</v>
      </c>
      <c r="AB8" s="12" t="s">
        <v>895</v>
      </c>
      <c r="AC8" s="12" t="s">
        <v>896</v>
      </c>
      <c r="AD8" s="12" t="s">
        <v>897</v>
      </c>
      <c r="AE8" s="12" t="s">
        <v>898</v>
      </c>
      <c r="AF8" s="12" t="s">
        <v>899</v>
      </c>
      <c r="AG8" s="12" t="s">
        <v>900</v>
      </c>
      <c r="AH8" s="12" t="s">
        <v>901</v>
      </c>
      <c r="AI8" s="12" t="s">
        <v>902</v>
      </c>
      <c r="AJ8" s="12" t="s">
        <v>903</v>
      </c>
      <c r="AK8" s="12" t="s">
        <v>904</v>
      </c>
      <c r="AL8" s="12" t="s">
        <v>905</v>
      </c>
      <c r="AM8" s="12" t="s">
        <v>906</v>
      </c>
      <c r="AN8" s="12" t="s">
        <v>907</v>
      </c>
      <c r="AO8" s="11" t="s">
        <v>908</v>
      </c>
    </row>
    <row r="9" spans="1:41" ht="15" customHeight="1" x14ac:dyDescent="0.3">
      <c r="A9" s="2" t="s">
        <v>329</v>
      </c>
      <c r="B9" s="9" t="s">
        <v>391</v>
      </c>
      <c r="C9" s="14">
        <v>3368</v>
      </c>
      <c r="D9" s="13">
        <v>1392</v>
      </c>
      <c r="E9" s="13">
        <v>1928</v>
      </c>
      <c r="F9" s="13">
        <v>519</v>
      </c>
      <c r="G9" s="13">
        <v>458</v>
      </c>
      <c r="H9" s="13">
        <v>281</v>
      </c>
      <c r="I9" s="13">
        <v>301</v>
      </c>
      <c r="J9" s="13">
        <v>880</v>
      </c>
      <c r="K9" s="13">
        <v>372</v>
      </c>
      <c r="L9" s="13">
        <v>143</v>
      </c>
      <c r="M9" s="13">
        <v>311</v>
      </c>
      <c r="N9" s="13">
        <v>462</v>
      </c>
      <c r="O9" s="13">
        <v>205</v>
      </c>
      <c r="P9" s="13">
        <v>27</v>
      </c>
      <c r="Q9" s="13">
        <v>926</v>
      </c>
      <c r="R9" s="13">
        <v>425</v>
      </c>
      <c r="S9" s="13">
        <v>71</v>
      </c>
      <c r="T9" s="13">
        <v>244</v>
      </c>
      <c r="U9" s="13">
        <v>104</v>
      </c>
      <c r="V9" s="13">
        <v>71</v>
      </c>
      <c r="W9" s="13">
        <v>24</v>
      </c>
      <c r="X9" s="13">
        <v>197</v>
      </c>
      <c r="Y9" s="13">
        <v>159</v>
      </c>
      <c r="Z9" s="13">
        <v>37</v>
      </c>
      <c r="AA9" s="13">
        <v>221</v>
      </c>
      <c r="AB9" s="13">
        <v>467</v>
      </c>
      <c r="AC9" s="13">
        <v>254</v>
      </c>
      <c r="AD9" s="13">
        <v>104</v>
      </c>
      <c r="AE9" s="13">
        <v>39</v>
      </c>
      <c r="AF9" s="13">
        <v>772</v>
      </c>
      <c r="AG9" s="13">
        <v>812</v>
      </c>
      <c r="AH9" s="13">
        <v>336</v>
      </c>
      <c r="AI9" s="13">
        <v>414</v>
      </c>
      <c r="AJ9" s="13">
        <v>228</v>
      </c>
      <c r="AK9" s="13">
        <v>84</v>
      </c>
      <c r="AL9" s="13">
        <v>17</v>
      </c>
      <c r="AM9" s="13">
        <v>7</v>
      </c>
      <c r="AN9" s="13">
        <v>737</v>
      </c>
      <c r="AO9" s="15">
        <v>86</v>
      </c>
    </row>
    <row r="10" spans="1:41" ht="15" customHeight="1" x14ac:dyDescent="0.3">
      <c r="A10" s="2" t="s">
        <v>329</v>
      </c>
      <c r="B10" s="9" t="s">
        <v>338</v>
      </c>
      <c r="C10" s="14">
        <v>3283</v>
      </c>
      <c r="D10" s="13">
        <v>1331</v>
      </c>
      <c r="E10" s="13">
        <v>1886</v>
      </c>
      <c r="F10" s="13">
        <v>506</v>
      </c>
      <c r="G10" s="13">
        <v>446</v>
      </c>
      <c r="H10" s="13">
        <v>273</v>
      </c>
      <c r="I10" s="13">
        <v>292</v>
      </c>
      <c r="J10" s="13">
        <v>864</v>
      </c>
      <c r="K10" s="13">
        <v>360</v>
      </c>
      <c r="L10" s="13">
        <v>139</v>
      </c>
      <c r="M10" s="13">
        <v>303</v>
      </c>
      <c r="N10" s="13">
        <v>445</v>
      </c>
      <c r="O10" s="13">
        <v>195</v>
      </c>
      <c r="P10" s="13">
        <v>26</v>
      </c>
      <c r="Q10" s="13">
        <v>894</v>
      </c>
      <c r="R10" s="13">
        <v>419</v>
      </c>
      <c r="S10" s="13">
        <v>66</v>
      </c>
      <c r="T10" s="13">
        <v>236</v>
      </c>
      <c r="U10" s="13">
        <v>100</v>
      </c>
      <c r="V10" s="13">
        <v>67</v>
      </c>
      <c r="W10" s="13">
        <v>24</v>
      </c>
      <c r="X10" s="13">
        <v>192</v>
      </c>
      <c r="Y10" s="13">
        <v>153</v>
      </c>
      <c r="Z10" s="13">
        <v>34</v>
      </c>
      <c r="AA10" s="13">
        <v>213</v>
      </c>
      <c r="AB10" s="13">
        <v>462</v>
      </c>
      <c r="AC10" s="13">
        <v>248</v>
      </c>
      <c r="AD10" s="13">
        <v>102</v>
      </c>
      <c r="AE10" s="13">
        <v>36</v>
      </c>
      <c r="AF10" s="13">
        <v>752</v>
      </c>
      <c r="AG10" s="13">
        <v>776</v>
      </c>
      <c r="AH10" s="13">
        <v>321</v>
      </c>
      <c r="AI10" s="13">
        <v>395</v>
      </c>
      <c r="AJ10" s="13">
        <v>217</v>
      </c>
      <c r="AK10" s="13">
        <v>80</v>
      </c>
      <c r="AL10" s="13">
        <v>15</v>
      </c>
      <c r="AM10" s="13">
        <v>6</v>
      </c>
      <c r="AN10" s="13">
        <v>710</v>
      </c>
      <c r="AO10" s="15">
        <v>85</v>
      </c>
    </row>
    <row r="11" spans="1:41" ht="15" customHeight="1" x14ac:dyDescent="0.3">
      <c r="A11" s="2" t="s">
        <v>329</v>
      </c>
      <c r="B11" s="9" t="s">
        <v>909</v>
      </c>
      <c r="C11" s="14">
        <v>365</v>
      </c>
      <c r="D11" s="13">
        <v>169</v>
      </c>
      <c r="E11" s="13">
        <v>283</v>
      </c>
      <c r="F11" s="13">
        <v>92</v>
      </c>
      <c r="G11" s="13">
        <v>70</v>
      </c>
      <c r="H11" s="13">
        <v>31</v>
      </c>
      <c r="I11" s="13">
        <v>48</v>
      </c>
      <c r="J11" s="13">
        <v>127</v>
      </c>
      <c r="K11" s="13">
        <v>59</v>
      </c>
      <c r="L11" s="13">
        <v>22</v>
      </c>
      <c r="M11" s="13">
        <v>37</v>
      </c>
      <c r="N11" s="13">
        <v>84</v>
      </c>
      <c r="O11" s="13">
        <v>40</v>
      </c>
      <c r="P11" s="13">
        <v>9</v>
      </c>
      <c r="Q11" s="13">
        <v>168</v>
      </c>
      <c r="R11" s="13">
        <v>115</v>
      </c>
      <c r="S11" s="13">
        <v>17</v>
      </c>
      <c r="T11" s="13">
        <v>35</v>
      </c>
      <c r="U11" s="13">
        <v>20</v>
      </c>
      <c r="V11" s="13">
        <v>15</v>
      </c>
      <c r="W11" s="13">
        <v>5</v>
      </c>
      <c r="X11" s="13">
        <v>28</v>
      </c>
      <c r="Y11" s="13">
        <v>25</v>
      </c>
      <c r="Z11" s="13">
        <v>11</v>
      </c>
      <c r="AA11" s="13">
        <v>39</v>
      </c>
      <c r="AB11" s="13">
        <v>47</v>
      </c>
      <c r="AC11" s="13">
        <v>27</v>
      </c>
      <c r="AD11" s="13">
        <v>12</v>
      </c>
      <c r="AE11" s="13">
        <v>3</v>
      </c>
      <c r="AF11" s="13">
        <v>100</v>
      </c>
      <c r="AG11" s="13">
        <v>130</v>
      </c>
      <c r="AH11" s="13">
        <v>50</v>
      </c>
      <c r="AI11" s="13">
        <v>58</v>
      </c>
      <c r="AJ11" s="13">
        <v>59</v>
      </c>
      <c r="AK11" s="13">
        <v>21</v>
      </c>
      <c r="AL11" s="13">
        <v>4</v>
      </c>
      <c r="AM11" s="13">
        <v>2</v>
      </c>
      <c r="AN11" s="13">
        <v>110</v>
      </c>
      <c r="AO11" s="15">
        <v>14</v>
      </c>
    </row>
    <row r="12" spans="1:41" ht="15" customHeight="1" x14ac:dyDescent="0.3">
      <c r="A12" s="2" t="s">
        <v>329</v>
      </c>
      <c r="B12" s="9"/>
      <c r="C12" s="17">
        <v>0.11</v>
      </c>
      <c r="D12" s="16">
        <v>0.13</v>
      </c>
      <c r="E12" s="16">
        <v>0.15</v>
      </c>
      <c r="F12" s="16">
        <v>0.18</v>
      </c>
      <c r="G12" s="16">
        <v>0.16</v>
      </c>
      <c r="H12" s="16">
        <v>0.11</v>
      </c>
      <c r="I12" s="16">
        <v>0.16</v>
      </c>
      <c r="J12" s="16">
        <v>0.15</v>
      </c>
      <c r="K12" s="16">
        <v>0.16</v>
      </c>
      <c r="L12" s="16">
        <v>0.16</v>
      </c>
      <c r="M12" s="16">
        <v>0.12</v>
      </c>
      <c r="N12" s="16">
        <v>0.19</v>
      </c>
      <c r="O12" s="16">
        <v>0.2</v>
      </c>
      <c r="P12" s="16">
        <v>0.36</v>
      </c>
      <c r="Q12" s="16">
        <v>0.19</v>
      </c>
      <c r="R12" s="16">
        <v>0.27</v>
      </c>
      <c r="S12" s="16">
        <v>0.26</v>
      </c>
      <c r="T12" s="16">
        <v>0.15</v>
      </c>
      <c r="U12" s="16">
        <v>0.2</v>
      </c>
      <c r="V12" s="16">
        <v>0.22</v>
      </c>
      <c r="W12" s="16">
        <v>0.19</v>
      </c>
      <c r="X12" s="16">
        <v>0.15</v>
      </c>
      <c r="Y12" s="16">
        <v>0.16</v>
      </c>
      <c r="Z12" s="16">
        <v>0.33</v>
      </c>
      <c r="AA12" s="16">
        <v>0.18</v>
      </c>
      <c r="AB12" s="16">
        <v>0.1</v>
      </c>
      <c r="AC12" s="16">
        <v>0.11</v>
      </c>
      <c r="AD12" s="16">
        <v>0.12</v>
      </c>
      <c r="AE12" s="16">
        <v>7.0000000000000007E-2</v>
      </c>
      <c r="AF12" s="16">
        <v>0.13</v>
      </c>
      <c r="AG12" s="16">
        <v>0.17</v>
      </c>
      <c r="AH12" s="16">
        <v>0.15</v>
      </c>
      <c r="AI12" s="16">
        <v>0.15</v>
      </c>
      <c r="AJ12" s="16">
        <v>0.27</v>
      </c>
      <c r="AK12" s="16">
        <v>0.26</v>
      </c>
      <c r="AL12" s="16">
        <v>0.24</v>
      </c>
      <c r="AM12" s="16">
        <v>0.27</v>
      </c>
      <c r="AN12" s="16">
        <v>0.15</v>
      </c>
      <c r="AO12" s="18">
        <v>0.17</v>
      </c>
    </row>
    <row r="13" spans="1:41" ht="15" customHeight="1" x14ac:dyDescent="0.3">
      <c r="A13" s="2" t="s">
        <v>329</v>
      </c>
      <c r="B13" s="9"/>
      <c r="C13" s="22"/>
      <c r="E13" s="12" t="s">
        <v>1619</v>
      </c>
      <c r="F13" s="12" t="s">
        <v>1620</v>
      </c>
      <c r="G13" s="12" t="s">
        <v>1619</v>
      </c>
      <c r="I13" s="12" t="s">
        <v>1619</v>
      </c>
      <c r="J13" s="12" t="s">
        <v>1619</v>
      </c>
      <c r="K13" s="12" t="s">
        <v>1619</v>
      </c>
      <c r="N13" s="12" t="s">
        <v>1621</v>
      </c>
      <c r="O13" s="12" t="s">
        <v>1621</v>
      </c>
      <c r="Q13" s="12" t="s">
        <v>1621</v>
      </c>
      <c r="R13" s="12" t="s">
        <v>1622</v>
      </c>
      <c r="S13" s="12" t="s">
        <v>1623</v>
      </c>
      <c r="U13" s="12" t="s">
        <v>1624</v>
      </c>
      <c r="V13" s="12" t="s">
        <v>1624</v>
      </c>
      <c r="Y13" s="12" t="s">
        <v>1619</v>
      </c>
      <c r="Z13" s="12" t="s">
        <v>1625</v>
      </c>
      <c r="AA13" s="12" t="s">
        <v>1626</v>
      </c>
      <c r="AG13" s="12" t="s">
        <v>1626</v>
      </c>
      <c r="AH13" s="12" t="s">
        <v>1619</v>
      </c>
      <c r="AI13" s="12" t="s">
        <v>377</v>
      </c>
      <c r="AJ13" s="12" t="s">
        <v>1627</v>
      </c>
      <c r="AK13" s="12" t="s">
        <v>1623</v>
      </c>
      <c r="AN13" s="12" t="s">
        <v>1619</v>
      </c>
      <c r="AO13" s="9"/>
    </row>
    <row r="14" spans="1:41" ht="15" customHeight="1" x14ac:dyDescent="0.3">
      <c r="A14" s="2" t="s">
        <v>329</v>
      </c>
      <c r="B14" s="9" t="s">
        <v>922</v>
      </c>
      <c r="C14" s="14">
        <v>468</v>
      </c>
      <c r="D14" s="13">
        <v>246</v>
      </c>
      <c r="E14" s="13">
        <v>450</v>
      </c>
      <c r="F14" s="13">
        <v>163</v>
      </c>
      <c r="G14" s="13">
        <v>110</v>
      </c>
      <c r="H14" s="13">
        <v>62</v>
      </c>
      <c r="I14" s="13">
        <v>79</v>
      </c>
      <c r="J14" s="13">
        <v>224</v>
      </c>
      <c r="K14" s="13">
        <v>89</v>
      </c>
      <c r="L14" s="13">
        <v>31</v>
      </c>
      <c r="M14" s="13">
        <v>67</v>
      </c>
      <c r="N14" s="13">
        <v>145</v>
      </c>
      <c r="O14" s="13">
        <v>58</v>
      </c>
      <c r="P14" s="13">
        <v>6</v>
      </c>
      <c r="Q14" s="13">
        <v>235</v>
      </c>
      <c r="R14" s="13">
        <v>120</v>
      </c>
      <c r="S14" s="13">
        <v>15</v>
      </c>
      <c r="T14" s="13">
        <v>57</v>
      </c>
      <c r="U14" s="13">
        <v>25</v>
      </c>
      <c r="V14" s="13">
        <v>19</v>
      </c>
      <c r="W14" s="13">
        <v>10</v>
      </c>
      <c r="X14" s="13">
        <v>44</v>
      </c>
      <c r="Y14" s="13">
        <v>28</v>
      </c>
      <c r="Z14" s="13">
        <v>5</v>
      </c>
      <c r="AA14" s="13">
        <v>82</v>
      </c>
      <c r="AB14" s="13">
        <v>119</v>
      </c>
      <c r="AC14" s="13">
        <v>61</v>
      </c>
      <c r="AD14" s="13">
        <v>18</v>
      </c>
      <c r="AE14" s="13">
        <v>14</v>
      </c>
      <c r="AF14" s="13">
        <v>197</v>
      </c>
      <c r="AG14" s="13">
        <v>196</v>
      </c>
      <c r="AH14" s="13">
        <v>73</v>
      </c>
      <c r="AI14" s="13">
        <v>88</v>
      </c>
      <c r="AJ14" s="13">
        <v>48</v>
      </c>
      <c r="AK14" s="13">
        <v>18</v>
      </c>
      <c r="AL14" s="13">
        <v>4</v>
      </c>
      <c r="AM14" s="13">
        <v>1</v>
      </c>
      <c r="AN14" s="13">
        <v>189</v>
      </c>
      <c r="AO14" s="15">
        <v>12</v>
      </c>
    </row>
    <row r="15" spans="1:41" ht="15" customHeight="1" x14ac:dyDescent="0.3">
      <c r="A15" s="2" t="s">
        <v>329</v>
      </c>
      <c r="B15" s="9"/>
      <c r="C15" s="17">
        <v>0.14000000000000001</v>
      </c>
      <c r="D15" s="16">
        <v>0.18</v>
      </c>
      <c r="E15" s="16">
        <v>0.24</v>
      </c>
      <c r="F15" s="16">
        <v>0.32</v>
      </c>
      <c r="G15" s="16">
        <v>0.25</v>
      </c>
      <c r="H15" s="16">
        <v>0.23</v>
      </c>
      <c r="I15" s="16">
        <v>0.27</v>
      </c>
      <c r="J15" s="16">
        <v>0.26</v>
      </c>
      <c r="K15" s="16">
        <v>0.25</v>
      </c>
      <c r="L15" s="16">
        <v>0.22</v>
      </c>
      <c r="M15" s="16">
        <v>0.22</v>
      </c>
      <c r="N15" s="16">
        <v>0.33</v>
      </c>
      <c r="O15" s="16">
        <v>0.3</v>
      </c>
      <c r="P15" s="16">
        <v>0.25</v>
      </c>
      <c r="Q15" s="16">
        <v>0.26</v>
      </c>
      <c r="R15" s="16">
        <v>0.28999999999999998</v>
      </c>
      <c r="S15" s="16">
        <v>0.23</v>
      </c>
      <c r="T15" s="16">
        <v>0.24</v>
      </c>
      <c r="U15" s="16">
        <v>0.25</v>
      </c>
      <c r="V15" s="16">
        <v>0.28000000000000003</v>
      </c>
      <c r="W15" s="16">
        <v>0.39</v>
      </c>
      <c r="X15" s="16">
        <v>0.23</v>
      </c>
      <c r="Y15" s="16">
        <v>0.18</v>
      </c>
      <c r="Z15" s="16">
        <v>0.14000000000000001</v>
      </c>
      <c r="AA15" s="16">
        <v>0.38</v>
      </c>
      <c r="AB15" s="16">
        <v>0.26</v>
      </c>
      <c r="AC15" s="16">
        <v>0.25</v>
      </c>
      <c r="AD15" s="16">
        <v>0.17</v>
      </c>
      <c r="AE15" s="16">
        <v>0.4</v>
      </c>
      <c r="AF15" s="16">
        <v>0.26</v>
      </c>
      <c r="AG15" s="16">
        <v>0.25</v>
      </c>
      <c r="AH15" s="16">
        <v>0.23</v>
      </c>
      <c r="AI15" s="16">
        <v>0.22</v>
      </c>
      <c r="AJ15" s="16">
        <v>0.22</v>
      </c>
      <c r="AK15" s="16">
        <v>0.22</v>
      </c>
      <c r="AL15" s="16">
        <v>0.28999999999999998</v>
      </c>
      <c r="AM15" s="16">
        <v>0.14000000000000001</v>
      </c>
      <c r="AN15" s="16">
        <v>0.27</v>
      </c>
      <c r="AO15" s="18">
        <v>0.15</v>
      </c>
    </row>
    <row r="16" spans="1:41" ht="15" customHeight="1" x14ac:dyDescent="0.3">
      <c r="A16" s="2" t="s">
        <v>329</v>
      </c>
      <c r="B16" s="9"/>
      <c r="C16" s="22"/>
      <c r="D16" s="12" t="s">
        <v>377</v>
      </c>
      <c r="E16" s="12" t="s">
        <v>1280</v>
      </c>
      <c r="F16" s="12" t="s">
        <v>1628</v>
      </c>
      <c r="G16" s="12" t="s">
        <v>1280</v>
      </c>
      <c r="H16" s="12" t="s">
        <v>377</v>
      </c>
      <c r="I16" s="12" t="s">
        <v>1629</v>
      </c>
      <c r="J16" s="12" t="s">
        <v>1630</v>
      </c>
      <c r="K16" s="12" t="s">
        <v>1280</v>
      </c>
      <c r="L16" s="12" t="s">
        <v>377</v>
      </c>
      <c r="M16" s="12" t="s">
        <v>377</v>
      </c>
      <c r="N16" s="12" t="s">
        <v>1628</v>
      </c>
      <c r="O16" s="12" t="s">
        <v>1631</v>
      </c>
      <c r="Q16" s="12" t="s">
        <v>1629</v>
      </c>
      <c r="R16" s="12" t="s">
        <v>1632</v>
      </c>
      <c r="S16" s="12" t="s">
        <v>377</v>
      </c>
      <c r="T16" s="12" t="s">
        <v>925</v>
      </c>
      <c r="U16" s="12" t="s">
        <v>377</v>
      </c>
      <c r="V16" s="12" t="s">
        <v>1280</v>
      </c>
      <c r="X16" s="12" t="s">
        <v>377</v>
      </c>
      <c r="AA16" s="12" t="s">
        <v>1633</v>
      </c>
      <c r="AB16" s="12" t="s">
        <v>1280</v>
      </c>
      <c r="AC16" s="12" t="s">
        <v>925</v>
      </c>
      <c r="AE16" s="12" t="s">
        <v>1634</v>
      </c>
      <c r="AF16" s="12" t="s">
        <v>1629</v>
      </c>
      <c r="AG16" s="12" t="s">
        <v>1280</v>
      </c>
      <c r="AH16" s="12" t="s">
        <v>377</v>
      </c>
      <c r="AI16" s="12" t="s">
        <v>377</v>
      </c>
      <c r="AJ16" s="12" t="s">
        <v>377</v>
      </c>
      <c r="AK16" s="12" t="s">
        <v>377</v>
      </c>
      <c r="AN16" s="12" t="s">
        <v>1629</v>
      </c>
      <c r="AO16" s="9"/>
    </row>
    <row r="17" spans="1:41" ht="15" customHeight="1" x14ac:dyDescent="0.3">
      <c r="A17" s="2" t="s">
        <v>329</v>
      </c>
      <c r="B17" s="9" t="s">
        <v>930</v>
      </c>
      <c r="C17" s="14">
        <v>772</v>
      </c>
      <c r="D17" s="13">
        <v>334</v>
      </c>
      <c r="E17" s="13">
        <v>637</v>
      </c>
      <c r="F17" s="13">
        <v>145</v>
      </c>
      <c r="G17" s="13">
        <v>161</v>
      </c>
      <c r="H17" s="13">
        <v>86</v>
      </c>
      <c r="I17" s="13">
        <v>89</v>
      </c>
      <c r="J17" s="13">
        <v>272</v>
      </c>
      <c r="K17" s="13">
        <v>113</v>
      </c>
      <c r="L17" s="13">
        <v>47</v>
      </c>
      <c r="M17" s="13">
        <v>97</v>
      </c>
      <c r="N17" s="13">
        <v>125</v>
      </c>
      <c r="O17" s="13">
        <v>49</v>
      </c>
      <c r="P17" s="13">
        <v>3</v>
      </c>
      <c r="Q17" s="13">
        <v>275</v>
      </c>
      <c r="R17" s="13">
        <v>98</v>
      </c>
      <c r="S17" s="13">
        <v>18</v>
      </c>
      <c r="T17" s="13">
        <v>71</v>
      </c>
      <c r="U17" s="13">
        <v>32</v>
      </c>
      <c r="V17" s="13">
        <v>18</v>
      </c>
      <c r="W17" s="13">
        <v>5</v>
      </c>
      <c r="X17" s="13">
        <v>63</v>
      </c>
      <c r="Y17" s="13">
        <v>53</v>
      </c>
      <c r="Z17" s="13">
        <v>5</v>
      </c>
      <c r="AA17" s="13">
        <v>56</v>
      </c>
      <c r="AB17" s="13">
        <v>149</v>
      </c>
      <c r="AC17" s="13">
        <v>82</v>
      </c>
      <c r="AD17" s="13">
        <v>34</v>
      </c>
      <c r="AE17" s="13">
        <v>13</v>
      </c>
      <c r="AF17" s="13">
        <v>252</v>
      </c>
      <c r="AG17" s="13">
        <v>239</v>
      </c>
      <c r="AH17" s="13">
        <v>116</v>
      </c>
      <c r="AI17" s="13">
        <v>137</v>
      </c>
      <c r="AJ17" s="13">
        <v>57</v>
      </c>
      <c r="AK17" s="13">
        <v>27</v>
      </c>
      <c r="AL17" s="13">
        <v>3</v>
      </c>
      <c r="AM17" s="13">
        <v>2</v>
      </c>
      <c r="AN17" s="13">
        <v>209</v>
      </c>
      <c r="AO17" s="15">
        <v>18</v>
      </c>
    </row>
    <row r="18" spans="1:41" ht="15" customHeight="1" x14ac:dyDescent="0.3">
      <c r="A18" s="2" t="s">
        <v>329</v>
      </c>
      <c r="B18" s="9"/>
      <c r="C18" s="17">
        <v>0.24</v>
      </c>
      <c r="D18" s="16">
        <v>0.25</v>
      </c>
      <c r="E18" s="16">
        <v>0.34</v>
      </c>
      <c r="F18" s="16">
        <v>0.28999999999999998</v>
      </c>
      <c r="G18" s="16">
        <v>0.36</v>
      </c>
      <c r="H18" s="16">
        <v>0.32</v>
      </c>
      <c r="I18" s="16">
        <v>0.3</v>
      </c>
      <c r="J18" s="16">
        <v>0.31</v>
      </c>
      <c r="K18" s="16">
        <v>0.31</v>
      </c>
      <c r="L18" s="16">
        <v>0.34</v>
      </c>
      <c r="M18" s="16">
        <v>0.32</v>
      </c>
      <c r="N18" s="16">
        <v>0.28000000000000003</v>
      </c>
      <c r="O18" s="16">
        <v>0.25</v>
      </c>
      <c r="P18" s="16">
        <v>0.12</v>
      </c>
      <c r="Q18" s="16">
        <v>0.31</v>
      </c>
      <c r="R18" s="16">
        <v>0.23</v>
      </c>
      <c r="S18" s="16">
        <v>0.27</v>
      </c>
      <c r="T18" s="16">
        <v>0.3</v>
      </c>
      <c r="U18" s="16">
        <v>0.32</v>
      </c>
      <c r="V18" s="16">
        <v>0.26</v>
      </c>
      <c r="W18" s="16">
        <v>0.19</v>
      </c>
      <c r="X18" s="16">
        <v>0.33</v>
      </c>
      <c r="Y18" s="16">
        <v>0.35</v>
      </c>
      <c r="Z18" s="16">
        <v>0.14000000000000001</v>
      </c>
      <c r="AA18" s="16">
        <v>0.26</v>
      </c>
      <c r="AB18" s="16">
        <v>0.32</v>
      </c>
      <c r="AC18" s="16">
        <v>0.33</v>
      </c>
      <c r="AD18" s="16">
        <v>0.34</v>
      </c>
      <c r="AE18" s="16">
        <v>0.36</v>
      </c>
      <c r="AF18" s="16">
        <v>0.33</v>
      </c>
      <c r="AG18" s="16">
        <v>0.31</v>
      </c>
      <c r="AH18" s="16">
        <v>0.36</v>
      </c>
      <c r="AI18" s="16">
        <v>0.35</v>
      </c>
      <c r="AJ18" s="16">
        <v>0.26</v>
      </c>
      <c r="AK18" s="16">
        <v>0.33</v>
      </c>
      <c r="AL18" s="16">
        <v>0.2</v>
      </c>
      <c r="AM18" s="16">
        <v>0.27</v>
      </c>
      <c r="AN18" s="16">
        <v>0.28999999999999998</v>
      </c>
      <c r="AO18" s="18">
        <v>0.21</v>
      </c>
    </row>
    <row r="19" spans="1:41" ht="15" customHeight="1" x14ac:dyDescent="0.3">
      <c r="A19" s="2" t="s">
        <v>329</v>
      </c>
      <c r="B19" s="9"/>
      <c r="C19" s="22"/>
      <c r="E19" s="12" t="s">
        <v>1635</v>
      </c>
      <c r="F19" s="12" t="s">
        <v>377</v>
      </c>
      <c r="G19" s="12" t="s">
        <v>1635</v>
      </c>
      <c r="H19" s="12" t="s">
        <v>1636</v>
      </c>
      <c r="I19" s="12" t="s">
        <v>1637</v>
      </c>
      <c r="J19" s="12" t="s">
        <v>1638</v>
      </c>
      <c r="K19" s="12" t="s">
        <v>1636</v>
      </c>
      <c r="L19" s="12" t="s">
        <v>1638</v>
      </c>
      <c r="M19" s="12" t="s">
        <v>1638</v>
      </c>
      <c r="N19" s="12" t="s">
        <v>377</v>
      </c>
      <c r="Q19" s="12" t="s">
        <v>1636</v>
      </c>
      <c r="T19" s="12" t="s">
        <v>1461</v>
      </c>
      <c r="U19" s="12" t="s">
        <v>1639</v>
      </c>
      <c r="X19" s="12" t="s">
        <v>1638</v>
      </c>
      <c r="Y19" s="12" t="s">
        <v>1640</v>
      </c>
      <c r="AB19" s="12" t="s">
        <v>1638</v>
      </c>
      <c r="AC19" s="12" t="s">
        <v>1638</v>
      </c>
      <c r="AD19" s="12" t="s">
        <v>1637</v>
      </c>
      <c r="AE19" s="12" t="s">
        <v>1639</v>
      </c>
      <c r="AF19" s="12" t="s">
        <v>1641</v>
      </c>
      <c r="AG19" s="12" t="s">
        <v>1636</v>
      </c>
      <c r="AH19" s="12" t="s">
        <v>1635</v>
      </c>
      <c r="AI19" s="12" t="s">
        <v>1642</v>
      </c>
      <c r="AK19" s="12" t="s">
        <v>1461</v>
      </c>
      <c r="AN19" s="12" t="s">
        <v>1636</v>
      </c>
      <c r="AO19" s="9"/>
    </row>
    <row r="20" spans="1:41" ht="15" customHeight="1" x14ac:dyDescent="0.3">
      <c r="A20" s="2" t="s">
        <v>329</v>
      </c>
      <c r="B20" s="9" t="s">
        <v>940</v>
      </c>
      <c r="C20" s="14">
        <v>509</v>
      </c>
      <c r="D20" s="13">
        <v>265</v>
      </c>
      <c r="E20" s="13">
        <v>247</v>
      </c>
      <c r="F20" s="13">
        <v>45</v>
      </c>
      <c r="G20" s="13">
        <v>51</v>
      </c>
      <c r="H20" s="13">
        <v>46</v>
      </c>
      <c r="I20" s="13">
        <v>29</v>
      </c>
      <c r="J20" s="13">
        <v>112</v>
      </c>
      <c r="K20" s="13">
        <v>39</v>
      </c>
      <c r="L20" s="13">
        <v>15</v>
      </c>
      <c r="M20" s="13">
        <v>40</v>
      </c>
      <c r="N20" s="13">
        <v>48</v>
      </c>
      <c r="O20" s="13">
        <v>25</v>
      </c>
      <c r="P20" s="13">
        <v>4</v>
      </c>
      <c r="Q20" s="13">
        <v>103</v>
      </c>
      <c r="R20" s="13">
        <v>37</v>
      </c>
      <c r="S20" s="13">
        <v>9</v>
      </c>
      <c r="T20" s="13">
        <v>34</v>
      </c>
      <c r="U20" s="13">
        <v>9</v>
      </c>
      <c r="V20" s="13">
        <v>7</v>
      </c>
      <c r="W20" s="13">
        <v>5</v>
      </c>
      <c r="X20" s="13">
        <v>34</v>
      </c>
      <c r="Y20" s="13">
        <v>30</v>
      </c>
      <c r="Z20" s="13">
        <v>6</v>
      </c>
      <c r="AA20" s="13">
        <v>25</v>
      </c>
      <c r="AB20" s="13">
        <v>70</v>
      </c>
      <c r="AC20" s="13">
        <v>34</v>
      </c>
      <c r="AD20" s="13">
        <v>16</v>
      </c>
      <c r="AE20" s="13">
        <v>3</v>
      </c>
      <c r="AF20" s="13">
        <v>92</v>
      </c>
      <c r="AG20" s="13">
        <v>131</v>
      </c>
      <c r="AH20" s="13">
        <v>53</v>
      </c>
      <c r="AI20" s="13">
        <v>66</v>
      </c>
      <c r="AJ20" s="13">
        <v>23</v>
      </c>
      <c r="AK20" s="13">
        <v>11</v>
      </c>
      <c r="AL20" s="13">
        <v>3</v>
      </c>
      <c r="AM20" s="13">
        <v>0</v>
      </c>
      <c r="AN20" s="13">
        <v>108</v>
      </c>
      <c r="AO20" s="15">
        <v>10</v>
      </c>
    </row>
    <row r="21" spans="1:41" ht="15" customHeight="1" x14ac:dyDescent="0.3">
      <c r="A21" s="2" t="s">
        <v>329</v>
      </c>
      <c r="B21" s="9"/>
      <c r="C21" s="17">
        <v>0.16</v>
      </c>
      <c r="D21" s="16">
        <v>0.2</v>
      </c>
      <c r="E21" s="16">
        <v>0.13</v>
      </c>
      <c r="F21" s="16">
        <v>0.09</v>
      </c>
      <c r="G21" s="16">
        <v>0.12</v>
      </c>
      <c r="H21" s="16">
        <v>0.17</v>
      </c>
      <c r="I21" s="16">
        <v>0.1</v>
      </c>
      <c r="J21" s="16">
        <v>0.13</v>
      </c>
      <c r="K21" s="16">
        <v>0.11</v>
      </c>
      <c r="L21" s="16">
        <v>0.11</v>
      </c>
      <c r="M21" s="16">
        <v>0.13</v>
      </c>
      <c r="N21" s="16">
        <v>0.11</v>
      </c>
      <c r="O21" s="16">
        <v>0.13</v>
      </c>
      <c r="P21" s="16">
        <v>0.15</v>
      </c>
      <c r="Q21" s="16">
        <v>0.12</v>
      </c>
      <c r="R21" s="16">
        <v>0.09</v>
      </c>
      <c r="S21" s="16">
        <v>0.14000000000000001</v>
      </c>
      <c r="T21" s="16">
        <v>0.14000000000000001</v>
      </c>
      <c r="U21" s="16">
        <v>0.09</v>
      </c>
      <c r="V21" s="16">
        <v>0.11</v>
      </c>
      <c r="W21" s="16">
        <v>0.19</v>
      </c>
      <c r="X21" s="16">
        <v>0.18</v>
      </c>
      <c r="Y21" s="16">
        <v>0.19</v>
      </c>
      <c r="Z21" s="16">
        <v>0.18</v>
      </c>
      <c r="AA21" s="16">
        <v>0.12</v>
      </c>
      <c r="AB21" s="16">
        <v>0.15</v>
      </c>
      <c r="AC21" s="16">
        <v>0.14000000000000001</v>
      </c>
      <c r="AD21" s="16">
        <v>0.16</v>
      </c>
      <c r="AE21" s="16">
        <v>0.08</v>
      </c>
      <c r="AF21" s="16">
        <v>0.12</v>
      </c>
      <c r="AG21" s="16">
        <v>0.17</v>
      </c>
      <c r="AH21" s="16">
        <v>0.17</v>
      </c>
      <c r="AI21" s="16">
        <v>0.17</v>
      </c>
      <c r="AJ21" s="16">
        <v>0.11</v>
      </c>
      <c r="AK21" s="16">
        <v>0.14000000000000001</v>
      </c>
      <c r="AL21" s="16">
        <v>0.22</v>
      </c>
      <c r="AM21" s="16">
        <v>0</v>
      </c>
      <c r="AN21" s="16">
        <v>0.15</v>
      </c>
      <c r="AO21" s="18">
        <v>0.12</v>
      </c>
    </row>
    <row r="22" spans="1:41" ht="15" customHeight="1" x14ac:dyDescent="0.3">
      <c r="A22" s="2" t="s">
        <v>329</v>
      </c>
      <c r="B22" s="9"/>
      <c r="C22" s="10" t="s">
        <v>1643</v>
      </c>
      <c r="D22" s="12" t="s">
        <v>1644</v>
      </c>
      <c r="E22" s="12" t="s">
        <v>945</v>
      </c>
      <c r="H22" s="12" t="s">
        <v>1645</v>
      </c>
      <c r="J22" s="12" t="s">
        <v>945</v>
      </c>
      <c r="T22" s="12" t="s">
        <v>945</v>
      </c>
      <c r="X22" s="12" t="s">
        <v>1646</v>
      </c>
      <c r="Y22" s="12" t="s">
        <v>1647</v>
      </c>
      <c r="AB22" s="12" t="s">
        <v>1648</v>
      </c>
      <c r="AC22" s="12" t="s">
        <v>380</v>
      </c>
      <c r="AD22" s="12" t="s">
        <v>945</v>
      </c>
      <c r="AG22" s="12" t="s">
        <v>1649</v>
      </c>
      <c r="AH22" s="12" t="s">
        <v>1650</v>
      </c>
      <c r="AI22" s="12" t="s">
        <v>1645</v>
      </c>
      <c r="AN22" s="12" t="s">
        <v>1651</v>
      </c>
      <c r="AO22" s="9"/>
    </row>
    <row r="23" spans="1:41" ht="15" customHeight="1" x14ac:dyDescent="0.3">
      <c r="A23" s="2" t="s">
        <v>329</v>
      </c>
      <c r="B23" s="9" t="s">
        <v>950</v>
      </c>
      <c r="C23" s="14">
        <v>1103</v>
      </c>
      <c r="D23" s="13">
        <v>301</v>
      </c>
      <c r="E23" s="13">
        <v>242</v>
      </c>
      <c r="F23" s="13">
        <v>56</v>
      </c>
      <c r="G23" s="13">
        <v>46</v>
      </c>
      <c r="H23" s="13">
        <v>47</v>
      </c>
      <c r="I23" s="13">
        <v>45</v>
      </c>
      <c r="J23" s="13">
        <v>113</v>
      </c>
      <c r="K23" s="13">
        <v>57</v>
      </c>
      <c r="L23" s="13">
        <v>23</v>
      </c>
      <c r="M23" s="13">
        <v>60</v>
      </c>
      <c r="N23" s="13">
        <v>37</v>
      </c>
      <c r="O23" s="13">
        <v>20</v>
      </c>
      <c r="P23" s="13">
        <v>3</v>
      </c>
      <c r="Q23" s="13">
        <v>101</v>
      </c>
      <c r="R23" s="13">
        <v>41</v>
      </c>
      <c r="S23" s="13">
        <v>5</v>
      </c>
      <c r="T23" s="13">
        <v>34</v>
      </c>
      <c r="U23" s="13">
        <v>13</v>
      </c>
      <c r="V23" s="13">
        <v>8</v>
      </c>
      <c r="W23" s="13">
        <v>1</v>
      </c>
      <c r="X23" s="13">
        <v>21</v>
      </c>
      <c r="Y23" s="13">
        <v>17</v>
      </c>
      <c r="Z23" s="13">
        <v>6</v>
      </c>
      <c r="AA23" s="13">
        <v>10</v>
      </c>
      <c r="AB23" s="13">
        <v>69</v>
      </c>
      <c r="AC23" s="13">
        <v>40</v>
      </c>
      <c r="AD23" s="13">
        <v>22</v>
      </c>
      <c r="AE23" s="13">
        <v>3</v>
      </c>
      <c r="AF23" s="13">
        <v>104</v>
      </c>
      <c r="AG23" s="13">
        <v>73</v>
      </c>
      <c r="AH23" s="13">
        <v>25</v>
      </c>
      <c r="AI23" s="13">
        <v>45</v>
      </c>
      <c r="AJ23" s="13">
        <v>27</v>
      </c>
      <c r="AK23" s="13">
        <v>3</v>
      </c>
      <c r="AL23" s="13">
        <v>1</v>
      </c>
      <c r="AM23" s="13">
        <v>2</v>
      </c>
      <c r="AN23" s="13">
        <v>84</v>
      </c>
      <c r="AO23" s="15">
        <v>27</v>
      </c>
    </row>
    <row r="24" spans="1:41" ht="15" customHeight="1" x14ac:dyDescent="0.3">
      <c r="A24" s="2" t="s">
        <v>329</v>
      </c>
      <c r="B24" s="9"/>
      <c r="C24" s="17">
        <v>0.34</v>
      </c>
      <c r="D24" s="16">
        <v>0.23</v>
      </c>
      <c r="E24" s="16">
        <v>0.13</v>
      </c>
      <c r="F24" s="16">
        <v>0.11</v>
      </c>
      <c r="G24" s="16">
        <v>0.1</v>
      </c>
      <c r="H24" s="16">
        <v>0.17</v>
      </c>
      <c r="I24" s="16">
        <v>0.15</v>
      </c>
      <c r="J24" s="16">
        <v>0.13</v>
      </c>
      <c r="K24" s="16">
        <v>0.16</v>
      </c>
      <c r="L24" s="16">
        <v>0.17</v>
      </c>
      <c r="M24" s="16">
        <v>0.2</v>
      </c>
      <c r="N24" s="16">
        <v>0.08</v>
      </c>
      <c r="O24" s="16">
        <v>0.1</v>
      </c>
      <c r="P24" s="16">
        <v>0.12</v>
      </c>
      <c r="Q24" s="16">
        <v>0.11</v>
      </c>
      <c r="R24" s="16">
        <v>0.1</v>
      </c>
      <c r="S24" s="16">
        <v>0.08</v>
      </c>
      <c r="T24" s="16">
        <v>0.15</v>
      </c>
      <c r="U24" s="16">
        <v>0.13</v>
      </c>
      <c r="V24" s="16">
        <v>0.12</v>
      </c>
      <c r="W24" s="16">
        <v>0.04</v>
      </c>
      <c r="X24" s="16">
        <v>0.11</v>
      </c>
      <c r="Y24" s="16">
        <v>0.11</v>
      </c>
      <c r="Z24" s="16">
        <v>0.18</v>
      </c>
      <c r="AA24" s="16">
        <v>0.05</v>
      </c>
      <c r="AB24" s="16">
        <v>0.15</v>
      </c>
      <c r="AC24" s="16">
        <v>0.16</v>
      </c>
      <c r="AD24" s="16">
        <v>0.21</v>
      </c>
      <c r="AE24" s="16">
        <v>0.09</v>
      </c>
      <c r="AF24" s="16">
        <v>0.14000000000000001</v>
      </c>
      <c r="AG24" s="16">
        <v>0.09</v>
      </c>
      <c r="AH24" s="16">
        <v>0.08</v>
      </c>
      <c r="AI24" s="16">
        <v>0.11</v>
      </c>
      <c r="AJ24" s="16">
        <v>0.12</v>
      </c>
      <c r="AK24" s="16">
        <v>0.03</v>
      </c>
      <c r="AL24" s="16">
        <v>0.06</v>
      </c>
      <c r="AM24" s="16">
        <v>0.32</v>
      </c>
      <c r="AN24" s="16">
        <v>0.12</v>
      </c>
      <c r="AO24" s="18">
        <v>0.32</v>
      </c>
    </row>
    <row r="25" spans="1:41" ht="15" customHeight="1" x14ac:dyDescent="0.3">
      <c r="A25" s="2" t="s">
        <v>329</v>
      </c>
      <c r="B25" s="9"/>
      <c r="C25" s="10" t="s">
        <v>1487</v>
      </c>
      <c r="D25" s="12" t="s">
        <v>1652</v>
      </c>
      <c r="E25" s="12" t="s">
        <v>1653</v>
      </c>
      <c r="F25" s="12" t="s">
        <v>1654</v>
      </c>
      <c r="G25" s="12" t="s">
        <v>1654</v>
      </c>
      <c r="H25" s="12" t="s">
        <v>1655</v>
      </c>
      <c r="I25" s="12" t="s">
        <v>1656</v>
      </c>
      <c r="J25" s="12" t="s">
        <v>1653</v>
      </c>
      <c r="K25" s="12" t="s">
        <v>1657</v>
      </c>
      <c r="L25" s="12" t="s">
        <v>1656</v>
      </c>
      <c r="M25" s="12" t="s">
        <v>1658</v>
      </c>
      <c r="O25" s="12" t="s">
        <v>1654</v>
      </c>
      <c r="Q25" s="12" t="s">
        <v>1654</v>
      </c>
      <c r="R25" s="12" t="s">
        <v>894</v>
      </c>
      <c r="T25" s="12" t="s">
        <v>1653</v>
      </c>
      <c r="U25" s="12" t="s">
        <v>1654</v>
      </c>
      <c r="V25" s="12" t="s">
        <v>1659</v>
      </c>
      <c r="X25" s="12" t="s">
        <v>1654</v>
      </c>
      <c r="Y25" s="12" t="s">
        <v>1654</v>
      </c>
      <c r="Z25" s="12" t="s">
        <v>1654</v>
      </c>
      <c r="AB25" s="12" t="s">
        <v>1656</v>
      </c>
      <c r="AC25" s="12" t="s">
        <v>1657</v>
      </c>
      <c r="AD25" s="12" t="s">
        <v>1658</v>
      </c>
      <c r="AF25" s="12" t="s">
        <v>1660</v>
      </c>
      <c r="AG25" s="12" t="s">
        <v>894</v>
      </c>
      <c r="AI25" s="12" t="s">
        <v>1654</v>
      </c>
      <c r="AJ25" s="12" t="s">
        <v>1654</v>
      </c>
      <c r="AN25" s="12" t="s">
        <v>1654</v>
      </c>
      <c r="AO25" s="11" t="s">
        <v>1661</v>
      </c>
    </row>
    <row r="26" spans="1:41" ht="15" customHeight="1" x14ac:dyDescent="0.3">
      <c r="A26" s="2" t="s">
        <v>329</v>
      </c>
      <c r="B26" s="9" t="s">
        <v>774</v>
      </c>
      <c r="C26" s="14">
        <v>65</v>
      </c>
      <c r="D26" s="13">
        <v>17</v>
      </c>
      <c r="E26" s="13">
        <v>27</v>
      </c>
      <c r="F26" s="13">
        <v>5</v>
      </c>
      <c r="G26" s="13">
        <v>8</v>
      </c>
      <c r="H26" s="13">
        <v>1</v>
      </c>
      <c r="I26" s="13">
        <v>2</v>
      </c>
      <c r="J26" s="13">
        <v>16</v>
      </c>
      <c r="K26" s="13">
        <v>3</v>
      </c>
      <c r="L26" s="13">
        <v>1</v>
      </c>
      <c r="M26" s="13">
        <v>2</v>
      </c>
      <c r="N26" s="13">
        <v>4</v>
      </c>
      <c r="O26" s="13">
        <v>3</v>
      </c>
      <c r="P26" s="13">
        <v>0</v>
      </c>
      <c r="Q26" s="13">
        <v>12</v>
      </c>
      <c r="R26" s="13">
        <v>8</v>
      </c>
      <c r="S26" s="13">
        <v>1</v>
      </c>
      <c r="T26" s="13">
        <v>5</v>
      </c>
      <c r="U26" s="13">
        <v>1</v>
      </c>
      <c r="V26" s="13">
        <v>1</v>
      </c>
      <c r="W26" s="13">
        <v>0</v>
      </c>
      <c r="X26" s="13">
        <v>1</v>
      </c>
      <c r="Y26" s="13">
        <v>0</v>
      </c>
      <c r="Z26" s="13">
        <v>2</v>
      </c>
      <c r="AA26" s="13">
        <v>1</v>
      </c>
      <c r="AB26" s="13">
        <v>8</v>
      </c>
      <c r="AC26" s="13">
        <v>4</v>
      </c>
      <c r="AD26" s="13">
        <v>0</v>
      </c>
      <c r="AE26" s="13">
        <v>0</v>
      </c>
      <c r="AF26" s="13">
        <v>7</v>
      </c>
      <c r="AG26" s="13">
        <v>8</v>
      </c>
      <c r="AH26" s="13">
        <v>4</v>
      </c>
      <c r="AI26" s="13">
        <v>2</v>
      </c>
      <c r="AJ26" s="13">
        <v>3</v>
      </c>
      <c r="AK26" s="13">
        <v>1</v>
      </c>
      <c r="AL26" s="13">
        <v>0</v>
      </c>
      <c r="AM26" s="13">
        <v>0</v>
      </c>
      <c r="AN26" s="13">
        <v>11</v>
      </c>
      <c r="AO26" s="15">
        <v>4</v>
      </c>
    </row>
    <row r="27" spans="1:41" ht="15" customHeight="1" x14ac:dyDescent="0.3">
      <c r="A27" s="2" t="s">
        <v>329</v>
      </c>
      <c r="B27" s="9"/>
      <c r="C27" s="17">
        <v>0.02</v>
      </c>
      <c r="D27" s="16">
        <v>0.01</v>
      </c>
      <c r="E27" s="16">
        <v>0.01</v>
      </c>
      <c r="F27" s="16">
        <v>0.01</v>
      </c>
      <c r="G27" s="16">
        <v>0.02</v>
      </c>
      <c r="H27" s="3" t="s">
        <v>422</v>
      </c>
      <c r="I27" s="16">
        <v>0.01</v>
      </c>
      <c r="J27" s="16">
        <v>0.02</v>
      </c>
      <c r="K27" s="16">
        <v>0.01</v>
      </c>
      <c r="L27" s="16">
        <v>0.01</v>
      </c>
      <c r="M27" s="16">
        <v>0.01</v>
      </c>
      <c r="N27" s="16">
        <v>0.01</v>
      </c>
      <c r="O27" s="16">
        <v>0.01</v>
      </c>
      <c r="P27" s="16">
        <v>0</v>
      </c>
      <c r="Q27" s="16">
        <v>0.01</v>
      </c>
      <c r="R27" s="16">
        <v>0.02</v>
      </c>
      <c r="S27" s="16">
        <v>0.01</v>
      </c>
      <c r="T27" s="16">
        <v>0.02</v>
      </c>
      <c r="U27" s="16">
        <v>0.01</v>
      </c>
      <c r="V27" s="16">
        <v>0.01</v>
      </c>
      <c r="W27" s="16">
        <v>0</v>
      </c>
      <c r="X27" s="16">
        <v>0.01</v>
      </c>
      <c r="Y27" s="16">
        <v>0</v>
      </c>
      <c r="Z27" s="16">
        <v>0.05</v>
      </c>
      <c r="AA27" s="3" t="s">
        <v>422</v>
      </c>
      <c r="AB27" s="16">
        <v>0.02</v>
      </c>
      <c r="AC27" s="16">
        <v>0.02</v>
      </c>
      <c r="AD27" s="16">
        <v>0</v>
      </c>
      <c r="AE27" s="16">
        <v>0</v>
      </c>
      <c r="AF27" s="16">
        <v>0.01</v>
      </c>
      <c r="AG27" s="16">
        <v>0.01</v>
      </c>
      <c r="AH27" s="16">
        <v>0.01</v>
      </c>
      <c r="AI27" s="3" t="s">
        <v>422</v>
      </c>
      <c r="AJ27" s="16">
        <v>0.01</v>
      </c>
      <c r="AK27" s="16">
        <v>0.01</v>
      </c>
      <c r="AL27" s="16">
        <v>0</v>
      </c>
      <c r="AM27" s="16">
        <v>0</v>
      </c>
      <c r="AN27" s="16">
        <v>0.02</v>
      </c>
      <c r="AO27" s="18">
        <v>0.04</v>
      </c>
    </row>
    <row r="28" spans="1:41" ht="15" customHeight="1" x14ac:dyDescent="0.3">
      <c r="A28" s="2" t="s">
        <v>329</v>
      </c>
      <c r="B28" s="9"/>
      <c r="C28" s="10" t="s">
        <v>902</v>
      </c>
      <c r="J28" s="12" t="s">
        <v>902</v>
      </c>
      <c r="Z28" s="12" t="s">
        <v>1662</v>
      </c>
      <c r="AO28" s="11" t="s">
        <v>1663</v>
      </c>
    </row>
    <row r="29" spans="1:41" ht="15" customHeight="1" x14ac:dyDescent="0.3">
      <c r="A29" s="2" t="s">
        <v>329</v>
      </c>
      <c r="B29" s="9" t="s">
        <v>960</v>
      </c>
      <c r="C29" s="14">
        <v>833</v>
      </c>
      <c r="D29" s="13">
        <v>415</v>
      </c>
      <c r="E29" s="13">
        <v>733</v>
      </c>
      <c r="F29" s="13">
        <v>255</v>
      </c>
      <c r="G29" s="13">
        <v>180</v>
      </c>
      <c r="H29" s="13">
        <v>93</v>
      </c>
      <c r="I29" s="13">
        <v>128</v>
      </c>
      <c r="J29" s="13">
        <v>351</v>
      </c>
      <c r="K29" s="13">
        <v>148</v>
      </c>
      <c r="L29" s="13">
        <v>53</v>
      </c>
      <c r="M29" s="13">
        <v>103</v>
      </c>
      <c r="N29" s="13">
        <v>230</v>
      </c>
      <c r="O29" s="13">
        <v>98</v>
      </c>
      <c r="P29" s="13">
        <v>16</v>
      </c>
      <c r="Q29" s="13">
        <v>404</v>
      </c>
      <c r="R29" s="13">
        <v>235</v>
      </c>
      <c r="S29" s="13">
        <v>33</v>
      </c>
      <c r="T29" s="13">
        <v>92</v>
      </c>
      <c r="U29" s="13">
        <v>45</v>
      </c>
      <c r="V29" s="13">
        <v>34</v>
      </c>
      <c r="W29" s="13">
        <v>14</v>
      </c>
      <c r="X29" s="13">
        <v>73</v>
      </c>
      <c r="Y29" s="13">
        <v>53</v>
      </c>
      <c r="Z29" s="13">
        <v>16</v>
      </c>
      <c r="AA29" s="13">
        <v>121</v>
      </c>
      <c r="AB29" s="13">
        <v>166</v>
      </c>
      <c r="AC29" s="13">
        <v>88</v>
      </c>
      <c r="AD29" s="13">
        <v>30</v>
      </c>
      <c r="AE29" s="13">
        <v>17</v>
      </c>
      <c r="AF29" s="13">
        <v>297</v>
      </c>
      <c r="AG29" s="13">
        <v>326</v>
      </c>
      <c r="AH29" s="13">
        <v>122</v>
      </c>
      <c r="AI29" s="13">
        <v>146</v>
      </c>
      <c r="AJ29" s="13">
        <v>107</v>
      </c>
      <c r="AK29" s="13">
        <v>39</v>
      </c>
      <c r="AL29" s="13">
        <v>8</v>
      </c>
      <c r="AM29" s="13">
        <v>3</v>
      </c>
      <c r="AN29" s="13">
        <v>299</v>
      </c>
      <c r="AO29" s="15">
        <v>27</v>
      </c>
    </row>
    <row r="30" spans="1:41" ht="15" customHeight="1" x14ac:dyDescent="0.3">
      <c r="A30" s="2" t="s">
        <v>329</v>
      </c>
      <c r="B30" s="9"/>
      <c r="C30" s="17">
        <v>0.25</v>
      </c>
      <c r="D30" s="16">
        <v>0.31</v>
      </c>
      <c r="E30" s="16">
        <v>0.39</v>
      </c>
      <c r="F30" s="16">
        <v>0.5</v>
      </c>
      <c r="G30" s="16">
        <v>0.4</v>
      </c>
      <c r="H30" s="16">
        <v>0.34</v>
      </c>
      <c r="I30" s="16">
        <v>0.44</v>
      </c>
      <c r="J30" s="16">
        <v>0.41</v>
      </c>
      <c r="K30" s="16">
        <v>0.41</v>
      </c>
      <c r="L30" s="16">
        <v>0.38</v>
      </c>
      <c r="M30" s="16">
        <v>0.34</v>
      </c>
      <c r="N30" s="16">
        <v>0.52</v>
      </c>
      <c r="O30" s="16">
        <v>0.5</v>
      </c>
      <c r="P30" s="16">
        <v>0.61</v>
      </c>
      <c r="Q30" s="16">
        <v>0.45</v>
      </c>
      <c r="R30" s="16">
        <v>0.56000000000000005</v>
      </c>
      <c r="S30" s="16">
        <v>0.5</v>
      </c>
      <c r="T30" s="16">
        <v>0.39</v>
      </c>
      <c r="U30" s="16">
        <v>0.45</v>
      </c>
      <c r="V30" s="16">
        <v>0.5</v>
      </c>
      <c r="W30" s="16">
        <v>0.57999999999999996</v>
      </c>
      <c r="X30" s="16">
        <v>0.38</v>
      </c>
      <c r="Y30" s="16">
        <v>0.35</v>
      </c>
      <c r="Z30" s="16">
        <v>0.46</v>
      </c>
      <c r="AA30" s="16">
        <v>0.56999999999999995</v>
      </c>
      <c r="AB30" s="16">
        <v>0.36</v>
      </c>
      <c r="AC30" s="16">
        <v>0.35</v>
      </c>
      <c r="AD30" s="16">
        <v>0.28999999999999998</v>
      </c>
      <c r="AE30" s="16">
        <v>0.47</v>
      </c>
      <c r="AF30" s="16">
        <v>0.4</v>
      </c>
      <c r="AG30" s="16">
        <v>0.42</v>
      </c>
      <c r="AH30" s="16">
        <v>0.38</v>
      </c>
      <c r="AI30" s="16">
        <v>0.37</v>
      </c>
      <c r="AJ30" s="16">
        <v>0.49</v>
      </c>
      <c r="AK30" s="16">
        <v>0.48</v>
      </c>
      <c r="AL30" s="16">
        <v>0.52</v>
      </c>
      <c r="AM30" s="16">
        <v>0.41</v>
      </c>
      <c r="AN30" s="16">
        <v>0.42</v>
      </c>
      <c r="AO30" s="18">
        <v>0.31</v>
      </c>
    </row>
    <row r="31" spans="1:41" ht="15" customHeight="1" x14ac:dyDescent="0.3">
      <c r="A31" s="2" t="s">
        <v>329</v>
      </c>
      <c r="B31" s="9"/>
      <c r="C31" s="22"/>
      <c r="D31" s="12" t="s">
        <v>377</v>
      </c>
      <c r="E31" s="12" t="s">
        <v>1664</v>
      </c>
      <c r="F31" s="12" t="s">
        <v>1665</v>
      </c>
      <c r="G31" s="12" t="s">
        <v>1664</v>
      </c>
      <c r="H31" s="12" t="s">
        <v>377</v>
      </c>
      <c r="I31" s="12" t="s">
        <v>1666</v>
      </c>
      <c r="J31" s="12" t="s">
        <v>1667</v>
      </c>
      <c r="K31" s="12" t="s">
        <v>1664</v>
      </c>
      <c r="L31" s="12" t="s">
        <v>377</v>
      </c>
      <c r="M31" s="12" t="s">
        <v>377</v>
      </c>
      <c r="N31" s="12" t="s">
        <v>1668</v>
      </c>
      <c r="O31" s="12" t="s">
        <v>1665</v>
      </c>
      <c r="Q31" s="12" t="s">
        <v>1669</v>
      </c>
      <c r="R31" s="12" t="s">
        <v>1670</v>
      </c>
      <c r="S31" s="12" t="s">
        <v>1671</v>
      </c>
      <c r="T31" s="12" t="s">
        <v>925</v>
      </c>
      <c r="U31" s="12" t="s">
        <v>1672</v>
      </c>
      <c r="V31" s="12" t="s">
        <v>1671</v>
      </c>
      <c r="X31" s="12" t="s">
        <v>377</v>
      </c>
      <c r="Y31" s="12" t="s">
        <v>377</v>
      </c>
      <c r="Z31" s="12" t="s">
        <v>377</v>
      </c>
      <c r="AA31" s="12" t="s">
        <v>1668</v>
      </c>
      <c r="AB31" s="12" t="s">
        <v>377</v>
      </c>
      <c r="AC31" s="12" t="s">
        <v>377</v>
      </c>
      <c r="AE31" s="12" t="s">
        <v>1664</v>
      </c>
      <c r="AF31" s="12" t="s">
        <v>1664</v>
      </c>
      <c r="AG31" s="12" t="s">
        <v>1673</v>
      </c>
      <c r="AH31" s="12" t="s">
        <v>925</v>
      </c>
      <c r="AI31" s="12" t="s">
        <v>925</v>
      </c>
      <c r="AJ31" s="12" t="s">
        <v>1674</v>
      </c>
      <c r="AK31" s="12" t="s">
        <v>1675</v>
      </c>
      <c r="AN31" s="12" t="s">
        <v>1673</v>
      </c>
      <c r="AO31" s="9"/>
    </row>
    <row r="32" spans="1:41" ht="15" customHeight="1" x14ac:dyDescent="0.3">
      <c r="A32" s="2" t="s">
        <v>329</v>
      </c>
      <c r="B32" s="9" t="s">
        <v>970</v>
      </c>
      <c r="C32" s="14">
        <v>1613</v>
      </c>
      <c r="D32" s="13">
        <v>566</v>
      </c>
      <c r="E32" s="13">
        <v>489</v>
      </c>
      <c r="F32" s="13">
        <v>102</v>
      </c>
      <c r="G32" s="13">
        <v>97</v>
      </c>
      <c r="H32" s="13">
        <v>93</v>
      </c>
      <c r="I32" s="13">
        <v>74</v>
      </c>
      <c r="J32" s="13">
        <v>225</v>
      </c>
      <c r="K32" s="13">
        <v>96</v>
      </c>
      <c r="L32" s="13">
        <v>38</v>
      </c>
      <c r="M32" s="13">
        <v>100</v>
      </c>
      <c r="N32" s="13">
        <v>85</v>
      </c>
      <c r="O32" s="13">
        <v>45</v>
      </c>
      <c r="P32" s="13">
        <v>7</v>
      </c>
      <c r="Q32" s="13">
        <v>203</v>
      </c>
      <c r="R32" s="13">
        <v>78</v>
      </c>
      <c r="S32" s="13">
        <v>14</v>
      </c>
      <c r="T32" s="13">
        <v>68</v>
      </c>
      <c r="U32" s="13">
        <v>22</v>
      </c>
      <c r="V32" s="13">
        <v>15</v>
      </c>
      <c r="W32" s="13">
        <v>6</v>
      </c>
      <c r="X32" s="13">
        <v>55</v>
      </c>
      <c r="Y32" s="13">
        <v>47</v>
      </c>
      <c r="Z32" s="13">
        <v>12</v>
      </c>
      <c r="AA32" s="13">
        <v>36</v>
      </c>
      <c r="AB32" s="13">
        <v>139</v>
      </c>
      <c r="AC32" s="13">
        <v>74</v>
      </c>
      <c r="AD32" s="13">
        <v>38</v>
      </c>
      <c r="AE32" s="13">
        <v>6</v>
      </c>
      <c r="AF32" s="13">
        <v>196</v>
      </c>
      <c r="AG32" s="13">
        <v>203</v>
      </c>
      <c r="AH32" s="13">
        <v>79</v>
      </c>
      <c r="AI32" s="13">
        <v>111</v>
      </c>
      <c r="AJ32" s="13">
        <v>50</v>
      </c>
      <c r="AK32" s="13">
        <v>14</v>
      </c>
      <c r="AL32" s="13">
        <v>4</v>
      </c>
      <c r="AM32" s="13">
        <v>2</v>
      </c>
      <c r="AN32" s="13">
        <v>191</v>
      </c>
      <c r="AO32" s="15">
        <v>37</v>
      </c>
    </row>
    <row r="33" spans="1:41" ht="15" customHeight="1" x14ac:dyDescent="0.3">
      <c r="A33" s="2" t="s">
        <v>329</v>
      </c>
      <c r="B33" s="9"/>
      <c r="C33" s="17">
        <v>0.49</v>
      </c>
      <c r="D33" s="16">
        <v>0.43</v>
      </c>
      <c r="E33" s="16">
        <v>0.26</v>
      </c>
      <c r="F33" s="16">
        <v>0.2</v>
      </c>
      <c r="G33" s="16">
        <v>0.22</v>
      </c>
      <c r="H33" s="16">
        <v>0.34</v>
      </c>
      <c r="I33" s="16">
        <v>0.25</v>
      </c>
      <c r="J33" s="16">
        <v>0.26</v>
      </c>
      <c r="K33" s="16">
        <v>0.27</v>
      </c>
      <c r="L33" s="16">
        <v>0.27</v>
      </c>
      <c r="M33" s="16">
        <v>0.33</v>
      </c>
      <c r="N33" s="16">
        <v>0.19</v>
      </c>
      <c r="O33" s="16">
        <v>0.23</v>
      </c>
      <c r="P33" s="16">
        <v>0.27</v>
      </c>
      <c r="Q33" s="16">
        <v>0.23</v>
      </c>
      <c r="R33" s="16">
        <v>0.19</v>
      </c>
      <c r="S33" s="16">
        <v>0.22</v>
      </c>
      <c r="T33" s="16">
        <v>0.28999999999999998</v>
      </c>
      <c r="U33" s="16">
        <v>0.22</v>
      </c>
      <c r="V33" s="16">
        <v>0.22</v>
      </c>
      <c r="W33" s="16">
        <v>0.23</v>
      </c>
      <c r="X33" s="16">
        <v>0.28999999999999998</v>
      </c>
      <c r="Y33" s="16">
        <v>0.3</v>
      </c>
      <c r="Z33" s="16">
        <v>0.35</v>
      </c>
      <c r="AA33" s="16">
        <v>0.17</v>
      </c>
      <c r="AB33" s="16">
        <v>0.3</v>
      </c>
      <c r="AC33" s="16">
        <v>0.3</v>
      </c>
      <c r="AD33" s="16">
        <v>0.37</v>
      </c>
      <c r="AE33" s="16">
        <v>0.17</v>
      </c>
      <c r="AF33" s="16">
        <v>0.26</v>
      </c>
      <c r="AG33" s="16">
        <v>0.26</v>
      </c>
      <c r="AH33" s="16">
        <v>0.25</v>
      </c>
      <c r="AI33" s="16">
        <v>0.28000000000000003</v>
      </c>
      <c r="AJ33" s="16">
        <v>0.23</v>
      </c>
      <c r="AK33" s="16">
        <v>0.17</v>
      </c>
      <c r="AL33" s="16">
        <v>0.28000000000000003</v>
      </c>
      <c r="AM33" s="16">
        <v>0.32</v>
      </c>
      <c r="AN33" s="16">
        <v>0.27</v>
      </c>
      <c r="AO33" s="18">
        <v>0.44</v>
      </c>
    </row>
    <row r="34" spans="1:41" ht="15" customHeight="1" x14ac:dyDescent="0.3">
      <c r="A34" s="2" t="s">
        <v>329</v>
      </c>
      <c r="B34" s="9"/>
      <c r="C34" s="49" t="s">
        <v>1676</v>
      </c>
      <c r="D34" s="47" t="s">
        <v>1661</v>
      </c>
      <c r="E34" s="47" t="s">
        <v>1677</v>
      </c>
      <c r="F34" s="28"/>
      <c r="G34" s="28"/>
      <c r="H34" s="47" t="s">
        <v>1678</v>
      </c>
      <c r="I34" s="47" t="s">
        <v>1679</v>
      </c>
      <c r="J34" s="47" t="s">
        <v>1677</v>
      </c>
      <c r="K34" s="47" t="s">
        <v>1677</v>
      </c>
      <c r="L34" s="47" t="s">
        <v>1680</v>
      </c>
      <c r="M34" s="47" t="s">
        <v>1681</v>
      </c>
      <c r="N34" s="28"/>
      <c r="O34" s="28"/>
      <c r="P34" s="28"/>
      <c r="Q34" s="28"/>
      <c r="R34" s="28"/>
      <c r="S34" s="28"/>
      <c r="T34" s="47" t="s">
        <v>1682</v>
      </c>
      <c r="U34" s="28"/>
      <c r="V34" s="28"/>
      <c r="W34" s="28"/>
      <c r="X34" s="47" t="s">
        <v>1683</v>
      </c>
      <c r="Y34" s="47" t="s">
        <v>1682</v>
      </c>
      <c r="Z34" s="47" t="s">
        <v>1683</v>
      </c>
      <c r="AA34" s="28"/>
      <c r="AB34" s="47" t="s">
        <v>1682</v>
      </c>
      <c r="AC34" s="47" t="s">
        <v>1682</v>
      </c>
      <c r="AD34" s="47" t="s">
        <v>1684</v>
      </c>
      <c r="AE34" s="28"/>
      <c r="AF34" s="47" t="s">
        <v>1677</v>
      </c>
      <c r="AG34" s="47" t="s">
        <v>1677</v>
      </c>
      <c r="AH34" s="47" t="s">
        <v>1679</v>
      </c>
      <c r="AI34" s="47" t="s">
        <v>1682</v>
      </c>
      <c r="AJ34" s="28"/>
      <c r="AK34" s="28"/>
      <c r="AL34" s="28"/>
      <c r="AM34" s="28"/>
      <c r="AN34" s="47" t="s">
        <v>1677</v>
      </c>
      <c r="AO34" s="48" t="s">
        <v>1685</v>
      </c>
    </row>
    <row r="35" spans="1:41" x14ac:dyDescent="0.3">
      <c r="A35" s="2" t="s">
        <v>329</v>
      </c>
      <c r="B35" s="2" t="s">
        <v>457</v>
      </c>
    </row>
    <row r="36" spans="1:41" x14ac:dyDescent="0.3">
      <c r="A36" s="2" t="s">
        <v>329</v>
      </c>
      <c r="B36" s="2" t="s">
        <v>982</v>
      </c>
    </row>
    <row r="37" spans="1:41" ht="15" customHeight="1" x14ac:dyDescent="0.3">
      <c r="A37" s="2" t="s">
        <v>329</v>
      </c>
    </row>
    <row r="38" spans="1:41" ht="15" customHeight="1" x14ac:dyDescent="0.3">
      <c r="A38" s="2" t="s">
        <v>329</v>
      </c>
      <c r="B38" s="2" t="s">
        <v>459</v>
      </c>
    </row>
  </sheetData>
  <mergeCells count="1">
    <mergeCell ref="C6:AO6"/>
  </mergeCells>
  <hyperlinks>
    <hyperlink ref="B1" location="'Contents'!E1" display="&lt;&lt; Contents" xr:uid="{00000000-0004-0000-AE00-000000000000}"/>
  </hyperlinks>
  <pageMargins left="0.7" right="0.7" top="0.75" bottom="0.75" header="0.3" footer="0.3"/>
  <headerFooter>
    <oddHeader>&amp;L&amp;"Aptos"&amp;12&amp;K000000 Classification: CONFIDENTIAL&amp;1#_x000D_</oddHeader>
  </headerFooter>
</worksheet>
</file>

<file path=xl/worksheets/sheet17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F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1686</v>
      </c>
    </row>
    <row r="4" spans="1:40" x14ac:dyDescent="0.3">
      <c r="A4" s="2" t="s">
        <v>329</v>
      </c>
      <c r="B4" s="2" t="s">
        <v>1687</v>
      </c>
    </row>
    <row r="5" spans="1:40" x14ac:dyDescent="0.3">
      <c r="A5" s="2" t="s">
        <v>329</v>
      </c>
      <c r="B5" s="2" t="s">
        <v>23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465</v>
      </c>
      <c r="S8" s="12" t="s">
        <v>381</v>
      </c>
      <c r="T8" s="12" t="s">
        <v>382</v>
      </c>
      <c r="U8" s="12" t="s">
        <v>383</v>
      </c>
      <c r="V8" s="12" t="s">
        <v>386</v>
      </c>
      <c r="W8" s="12" t="s">
        <v>468</v>
      </c>
      <c r="X8" s="12" t="s">
        <v>387</v>
      </c>
      <c r="Y8" s="12" t="s">
        <v>388</v>
      </c>
      <c r="Z8" s="11" t="s">
        <v>389</v>
      </c>
      <c r="AA8" s="10" t="s">
        <v>377</v>
      </c>
      <c r="AB8" s="12" t="s">
        <v>378</v>
      </c>
      <c r="AC8" s="12" t="s">
        <v>464</v>
      </c>
      <c r="AD8" s="12" t="s">
        <v>380</v>
      </c>
      <c r="AE8" s="12" t="s">
        <v>381</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3368</v>
      </c>
      <c r="D9" s="14">
        <v>1627</v>
      </c>
      <c r="E9" s="15">
        <v>1731</v>
      </c>
      <c r="F9" s="14">
        <v>289</v>
      </c>
      <c r="G9" s="13">
        <v>523</v>
      </c>
      <c r="H9" s="13">
        <v>527</v>
      </c>
      <c r="I9" s="13">
        <v>516</v>
      </c>
      <c r="J9" s="13">
        <v>581</v>
      </c>
      <c r="K9" s="13">
        <v>932</v>
      </c>
      <c r="L9" s="13">
        <v>812</v>
      </c>
      <c r="M9" s="13">
        <v>1043</v>
      </c>
      <c r="N9" s="15">
        <v>1513</v>
      </c>
      <c r="O9" s="14">
        <v>1875</v>
      </c>
      <c r="P9" s="13">
        <v>770</v>
      </c>
      <c r="Q9" s="13">
        <v>240</v>
      </c>
      <c r="R9" s="13">
        <v>78</v>
      </c>
      <c r="S9" s="13">
        <v>210</v>
      </c>
      <c r="T9" s="13">
        <v>723</v>
      </c>
      <c r="U9" s="13">
        <v>191</v>
      </c>
      <c r="V9" s="13">
        <v>0</v>
      </c>
      <c r="W9" s="13">
        <v>39</v>
      </c>
      <c r="X9" s="13">
        <v>296</v>
      </c>
      <c r="Y9" s="13">
        <v>233</v>
      </c>
      <c r="Z9" s="15">
        <v>588</v>
      </c>
      <c r="AA9" s="14">
        <v>2814</v>
      </c>
      <c r="AB9" s="13">
        <v>544</v>
      </c>
      <c r="AC9" s="13">
        <v>69</v>
      </c>
      <c r="AD9" s="13">
        <v>298</v>
      </c>
      <c r="AE9" s="13">
        <v>151</v>
      </c>
      <c r="AF9" s="15">
        <v>26</v>
      </c>
      <c r="AG9" s="14">
        <v>2086</v>
      </c>
      <c r="AH9" s="13">
        <v>1282</v>
      </c>
      <c r="AI9" s="13">
        <v>1038</v>
      </c>
      <c r="AJ9" s="13">
        <v>1048</v>
      </c>
      <c r="AK9" s="13">
        <v>572</v>
      </c>
      <c r="AL9" s="15">
        <v>710</v>
      </c>
      <c r="AM9" s="14">
        <v>3368</v>
      </c>
      <c r="AN9" s="15">
        <v>0</v>
      </c>
    </row>
    <row r="10" spans="1:40" ht="15" customHeight="1" x14ac:dyDescent="0.3">
      <c r="A10" s="2" t="s">
        <v>329</v>
      </c>
      <c r="B10" s="9" t="s">
        <v>338</v>
      </c>
      <c r="C10" s="13">
        <v>3283</v>
      </c>
      <c r="D10" s="14">
        <v>1606</v>
      </c>
      <c r="E10" s="15">
        <v>1676</v>
      </c>
      <c r="F10" s="14">
        <v>269</v>
      </c>
      <c r="G10" s="13">
        <v>501</v>
      </c>
      <c r="H10" s="13">
        <v>502</v>
      </c>
      <c r="I10" s="13">
        <v>512</v>
      </c>
      <c r="J10" s="13">
        <v>566</v>
      </c>
      <c r="K10" s="13">
        <v>933</v>
      </c>
      <c r="L10" s="13">
        <v>770</v>
      </c>
      <c r="M10" s="13">
        <v>1014</v>
      </c>
      <c r="N10" s="15">
        <v>1499</v>
      </c>
      <c r="O10" s="14">
        <v>1840</v>
      </c>
      <c r="P10" s="13">
        <v>741</v>
      </c>
      <c r="Q10" s="13">
        <v>224</v>
      </c>
      <c r="R10" s="13">
        <v>70</v>
      </c>
      <c r="S10" s="13">
        <v>205</v>
      </c>
      <c r="T10" s="13">
        <v>702</v>
      </c>
      <c r="U10" s="13">
        <v>180</v>
      </c>
      <c r="V10" s="13">
        <v>0</v>
      </c>
      <c r="W10" s="13">
        <v>34</v>
      </c>
      <c r="X10" s="13">
        <v>292</v>
      </c>
      <c r="Y10" s="13">
        <v>211</v>
      </c>
      <c r="Z10" s="15">
        <v>624</v>
      </c>
      <c r="AA10" s="14">
        <v>2749</v>
      </c>
      <c r="AB10" s="13">
        <v>534</v>
      </c>
      <c r="AC10" s="13">
        <v>64</v>
      </c>
      <c r="AD10" s="13">
        <v>287</v>
      </c>
      <c r="AE10" s="13">
        <v>134</v>
      </c>
      <c r="AF10" s="15">
        <v>49</v>
      </c>
      <c r="AG10" s="14">
        <v>2026</v>
      </c>
      <c r="AH10" s="13">
        <v>1257</v>
      </c>
      <c r="AI10" s="13">
        <v>926</v>
      </c>
      <c r="AJ10" s="13">
        <v>1100</v>
      </c>
      <c r="AK10" s="13">
        <v>590</v>
      </c>
      <c r="AL10" s="15">
        <v>666</v>
      </c>
      <c r="AM10" s="14">
        <v>3283</v>
      </c>
      <c r="AN10" s="15">
        <v>0</v>
      </c>
    </row>
    <row r="11" spans="1:40" ht="15" customHeight="1" x14ac:dyDescent="0.3">
      <c r="A11" s="2" t="s">
        <v>329</v>
      </c>
      <c r="B11" s="9" t="s">
        <v>909</v>
      </c>
      <c r="C11" s="13">
        <v>365</v>
      </c>
      <c r="D11" s="14">
        <v>179</v>
      </c>
      <c r="E11" s="15">
        <v>186</v>
      </c>
      <c r="F11" s="14">
        <v>53</v>
      </c>
      <c r="G11" s="13">
        <v>81</v>
      </c>
      <c r="H11" s="13">
        <v>86</v>
      </c>
      <c r="I11" s="13">
        <v>52</v>
      </c>
      <c r="J11" s="13">
        <v>48</v>
      </c>
      <c r="K11" s="13">
        <v>46</v>
      </c>
      <c r="L11" s="13">
        <v>133</v>
      </c>
      <c r="M11" s="13">
        <v>138</v>
      </c>
      <c r="N11" s="15">
        <v>94</v>
      </c>
      <c r="O11" s="14">
        <v>237</v>
      </c>
      <c r="P11" s="13">
        <v>63</v>
      </c>
      <c r="Q11" s="13">
        <v>31</v>
      </c>
      <c r="R11" s="13">
        <v>6</v>
      </c>
      <c r="S11" s="13">
        <v>25</v>
      </c>
      <c r="T11" s="13">
        <v>66</v>
      </c>
      <c r="U11" s="13">
        <v>22</v>
      </c>
      <c r="V11" s="13">
        <v>0</v>
      </c>
      <c r="W11" s="13">
        <v>5</v>
      </c>
      <c r="X11" s="13">
        <v>24</v>
      </c>
      <c r="Y11" s="13">
        <v>14</v>
      </c>
      <c r="Z11" s="15">
        <v>110</v>
      </c>
      <c r="AA11" s="14">
        <v>251</v>
      </c>
      <c r="AB11" s="13">
        <v>115</v>
      </c>
      <c r="AC11" s="13">
        <v>13</v>
      </c>
      <c r="AD11" s="13">
        <v>66</v>
      </c>
      <c r="AE11" s="13">
        <v>26</v>
      </c>
      <c r="AF11" s="15">
        <v>9</v>
      </c>
      <c r="AG11" s="14">
        <v>219</v>
      </c>
      <c r="AH11" s="13">
        <v>147</v>
      </c>
      <c r="AI11" s="13">
        <v>107</v>
      </c>
      <c r="AJ11" s="13">
        <v>111</v>
      </c>
      <c r="AK11" s="13">
        <v>72</v>
      </c>
      <c r="AL11" s="15">
        <v>74</v>
      </c>
      <c r="AM11" s="14">
        <v>365</v>
      </c>
      <c r="AN11" s="15">
        <v>0</v>
      </c>
    </row>
    <row r="12" spans="1:40" ht="15" customHeight="1" x14ac:dyDescent="0.3">
      <c r="A12" s="2" t="s">
        <v>329</v>
      </c>
      <c r="B12" s="9"/>
      <c r="C12" s="16">
        <v>0.11</v>
      </c>
      <c r="D12" s="17">
        <v>0.11</v>
      </c>
      <c r="E12" s="18">
        <v>0.11</v>
      </c>
      <c r="F12" s="19">
        <v>0.2</v>
      </c>
      <c r="G12" s="20">
        <v>0.16</v>
      </c>
      <c r="H12" s="20">
        <v>0.17</v>
      </c>
      <c r="I12" s="16">
        <v>0.1</v>
      </c>
      <c r="J12" s="20">
        <v>0.09</v>
      </c>
      <c r="K12" s="20">
        <v>0.05</v>
      </c>
      <c r="L12" s="20">
        <v>0.17</v>
      </c>
      <c r="M12" s="20">
        <v>0.14000000000000001</v>
      </c>
      <c r="N12" s="21">
        <v>0.06</v>
      </c>
      <c r="O12" s="19">
        <v>0.13</v>
      </c>
      <c r="P12" s="20">
        <v>0.08</v>
      </c>
      <c r="Q12" s="16">
        <v>0.14000000000000001</v>
      </c>
      <c r="R12" s="16">
        <v>0.09</v>
      </c>
      <c r="S12" s="16">
        <v>0.12</v>
      </c>
      <c r="T12" s="16">
        <v>0.09</v>
      </c>
      <c r="U12" s="16">
        <v>0.12</v>
      </c>
      <c r="V12" s="16">
        <v>0</v>
      </c>
      <c r="W12" s="16">
        <v>0.15</v>
      </c>
      <c r="X12" s="16">
        <v>0.08</v>
      </c>
      <c r="Y12" s="20">
        <v>7.0000000000000007E-2</v>
      </c>
      <c r="Z12" s="21">
        <v>0.18</v>
      </c>
      <c r="AA12" s="19">
        <v>0.09</v>
      </c>
      <c r="AB12" s="20">
        <v>0.21</v>
      </c>
      <c r="AC12" s="20">
        <v>0.21</v>
      </c>
      <c r="AD12" s="20">
        <v>0.23</v>
      </c>
      <c r="AE12" s="20">
        <v>0.2</v>
      </c>
      <c r="AF12" s="18">
        <v>0.18</v>
      </c>
      <c r="AG12" s="17">
        <v>0.11</v>
      </c>
      <c r="AH12" s="16">
        <v>0.12</v>
      </c>
      <c r="AI12" s="16">
        <v>0.12</v>
      </c>
      <c r="AJ12" s="16">
        <v>0.1</v>
      </c>
      <c r="AK12" s="16">
        <v>0.12</v>
      </c>
      <c r="AL12" s="18">
        <v>0.11</v>
      </c>
      <c r="AM12" s="17">
        <v>0.11</v>
      </c>
      <c r="AN12" s="18">
        <v>0</v>
      </c>
    </row>
    <row r="13" spans="1:40" ht="15" customHeight="1" x14ac:dyDescent="0.3">
      <c r="A13" s="2" t="s">
        <v>329</v>
      </c>
      <c r="B13" s="9"/>
      <c r="D13" s="22"/>
      <c r="E13" s="9"/>
      <c r="F13" s="10" t="s">
        <v>447</v>
      </c>
      <c r="G13" s="12" t="s">
        <v>445</v>
      </c>
      <c r="H13" s="12" t="s">
        <v>445</v>
      </c>
      <c r="I13" s="12" t="s">
        <v>448</v>
      </c>
      <c r="J13" s="12" t="s">
        <v>382</v>
      </c>
      <c r="L13" s="12" t="s">
        <v>447</v>
      </c>
      <c r="M13" s="12" t="s">
        <v>416</v>
      </c>
      <c r="N13" s="9"/>
      <c r="O13" s="10" t="s">
        <v>516</v>
      </c>
      <c r="Q13" s="12" t="s">
        <v>985</v>
      </c>
      <c r="U13" s="12" t="s">
        <v>388</v>
      </c>
      <c r="Z13" s="11" t="s">
        <v>1688</v>
      </c>
      <c r="AA13" s="22"/>
      <c r="AB13" s="12" t="s">
        <v>377</v>
      </c>
      <c r="AC13" s="12" t="s">
        <v>377</v>
      </c>
      <c r="AD13" s="12" t="s">
        <v>377</v>
      </c>
      <c r="AE13" s="12" t="s">
        <v>377</v>
      </c>
      <c r="AF13" s="9"/>
      <c r="AG13" s="22"/>
      <c r="AL13" s="9"/>
      <c r="AM13" s="22"/>
      <c r="AN13" s="9"/>
    </row>
    <row r="14" spans="1:40" ht="15" customHeight="1" x14ac:dyDescent="0.3">
      <c r="A14" s="2" t="s">
        <v>329</v>
      </c>
      <c r="B14" s="9" t="s">
        <v>922</v>
      </c>
      <c r="C14" s="13">
        <v>468</v>
      </c>
      <c r="D14" s="14">
        <v>218</v>
      </c>
      <c r="E14" s="15">
        <v>250</v>
      </c>
      <c r="F14" s="14">
        <v>54</v>
      </c>
      <c r="G14" s="13">
        <v>104</v>
      </c>
      <c r="H14" s="13">
        <v>93</v>
      </c>
      <c r="I14" s="13">
        <v>73</v>
      </c>
      <c r="J14" s="13">
        <v>62</v>
      </c>
      <c r="K14" s="13">
        <v>83</v>
      </c>
      <c r="L14" s="13">
        <v>157</v>
      </c>
      <c r="M14" s="13">
        <v>165</v>
      </c>
      <c r="N14" s="15">
        <v>145</v>
      </c>
      <c r="O14" s="14">
        <v>292</v>
      </c>
      <c r="P14" s="13">
        <v>76</v>
      </c>
      <c r="Q14" s="13">
        <v>35</v>
      </c>
      <c r="R14" s="13">
        <v>15</v>
      </c>
      <c r="S14" s="13">
        <v>24</v>
      </c>
      <c r="T14" s="13">
        <v>100</v>
      </c>
      <c r="U14" s="13">
        <v>34</v>
      </c>
      <c r="V14" s="13">
        <v>0</v>
      </c>
      <c r="W14" s="13">
        <v>4</v>
      </c>
      <c r="X14" s="13">
        <v>41</v>
      </c>
      <c r="Y14" s="13">
        <v>22</v>
      </c>
      <c r="Z14" s="15">
        <v>116</v>
      </c>
      <c r="AA14" s="14">
        <v>346</v>
      </c>
      <c r="AB14" s="13">
        <v>122</v>
      </c>
      <c r="AC14" s="13">
        <v>16</v>
      </c>
      <c r="AD14" s="13">
        <v>60</v>
      </c>
      <c r="AE14" s="13">
        <v>37</v>
      </c>
      <c r="AF14" s="15">
        <v>10</v>
      </c>
      <c r="AG14" s="14">
        <v>267</v>
      </c>
      <c r="AH14" s="13">
        <v>201</v>
      </c>
      <c r="AI14" s="13">
        <v>142</v>
      </c>
      <c r="AJ14" s="13">
        <v>125</v>
      </c>
      <c r="AK14" s="13">
        <v>94</v>
      </c>
      <c r="AL14" s="15">
        <v>107</v>
      </c>
      <c r="AM14" s="14">
        <v>468</v>
      </c>
      <c r="AN14" s="15">
        <v>0</v>
      </c>
    </row>
    <row r="15" spans="1:40" ht="15" customHeight="1" x14ac:dyDescent="0.3">
      <c r="A15" s="2" t="s">
        <v>329</v>
      </c>
      <c r="B15" s="9"/>
      <c r="C15" s="16">
        <v>0.14000000000000001</v>
      </c>
      <c r="D15" s="17">
        <v>0.14000000000000001</v>
      </c>
      <c r="E15" s="18">
        <v>0.15</v>
      </c>
      <c r="F15" s="19">
        <v>0.2</v>
      </c>
      <c r="G15" s="20">
        <v>0.21</v>
      </c>
      <c r="H15" s="20">
        <v>0.18</v>
      </c>
      <c r="I15" s="16">
        <v>0.14000000000000001</v>
      </c>
      <c r="J15" s="20">
        <v>0.11</v>
      </c>
      <c r="K15" s="20">
        <v>0.09</v>
      </c>
      <c r="L15" s="20">
        <v>0.2</v>
      </c>
      <c r="M15" s="20">
        <v>0.16</v>
      </c>
      <c r="N15" s="21">
        <v>0.1</v>
      </c>
      <c r="O15" s="19">
        <v>0.16</v>
      </c>
      <c r="P15" s="20">
        <v>0.1</v>
      </c>
      <c r="Q15" s="16">
        <v>0.16</v>
      </c>
      <c r="R15" s="16">
        <v>0.21</v>
      </c>
      <c r="S15" s="16">
        <v>0.12</v>
      </c>
      <c r="T15" s="16">
        <v>0.14000000000000001</v>
      </c>
      <c r="U15" s="16">
        <v>0.19</v>
      </c>
      <c r="V15" s="16">
        <v>0</v>
      </c>
      <c r="W15" s="16">
        <v>0.13</v>
      </c>
      <c r="X15" s="16">
        <v>0.14000000000000001</v>
      </c>
      <c r="Y15" s="16">
        <v>0.1</v>
      </c>
      <c r="Z15" s="21">
        <v>0.19</v>
      </c>
      <c r="AA15" s="19">
        <v>0.13</v>
      </c>
      <c r="AB15" s="20">
        <v>0.23</v>
      </c>
      <c r="AC15" s="20">
        <v>0.25</v>
      </c>
      <c r="AD15" s="20">
        <v>0.21</v>
      </c>
      <c r="AE15" s="20">
        <v>0.27</v>
      </c>
      <c r="AF15" s="18">
        <v>0.2</v>
      </c>
      <c r="AG15" s="19">
        <v>0.13</v>
      </c>
      <c r="AH15" s="20">
        <v>0.16</v>
      </c>
      <c r="AI15" s="16">
        <v>0.15</v>
      </c>
      <c r="AJ15" s="20">
        <v>0.11</v>
      </c>
      <c r="AK15" s="16">
        <v>0.16</v>
      </c>
      <c r="AL15" s="18">
        <v>0.16</v>
      </c>
      <c r="AM15" s="17">
        <v>0.14000000000000001</v>
      </c>
      <c r="AN15" s="18">
        <v>0</v>
      </c>
    </row>
    <row r="16" spans="1:40" ht="15" customHeight="1" x14ac:dyDescent="0.3">
      <c r="A16" s="2" t="s">
        <v>329</v>
      </c>
      <c r="B16" s="9"/>
      <c r="D16" s="22"/>
      <c r="E16" s="9"/>
      <c r="F16" s="10" t="s">
        <v>445</v>
      </c>
      <c r="G16" s="12" t="s">
        <v>447</v>
      </c>
      <c r="H16" s="12" t="s">
        <v>416</v>
      </c>
      <c r="I16" s="12" t="s">
        <v>448</v>
      </c>
      <c r="L16" s="12" t="s">
        <v>447</v>
      </c>
      <c r="M16" s="12" t="s">
        <v>416</v>
      </c>
      <c r="N16" s="9"/>
      <c r="O16" s="10" t="s">
        <v>579</v>
      </c>
      <c r="Q16" s="12" t="s">
        <v>378</v>
      </c>
      <c r="R16" s="12" t="s">
        <v>578</v>
      </c>
      <c r="T16" s="12" t="s">
        <v>378</v>
      </c>
      <c r="U16" s="12" t="s">
        <v>578</v>
      </c>
      <c r="Z16" s="11" t="s">
        <v>584</v>
      </c>
      <c r="AA16" s="22"/>
      <c r="AB16" s="12" t="s">
        <v>377</v>
      </c>
      <c r="AC16" s="12" t="s">
        <v>377</v>
      </c>
      <c r="AD16" s="12" t="s">
        <v>377</v>
      </c>
      <c r="AE16" s="12" t="s">
        <v>377</v>
      </c>
      <c r="AF16" s="9"/>
      <c r="AG16" s="22"/>
      <c r="AH16" s="12" t="s">
        <v>405</v>
      </c>
      <c r="AI16" s="12" t="s">
        <v>380</v>
      </c>
      <c r="AK16" s="12" t="s">
        <v>380</v>
      </c>
      <c r="AL16" s="11" t="s">
        <v>380</v>
      </c>
      <c r="AM16" s="22"/>
      <c r="AN16" s="9"/>
    </row>
    <row r="17" spans="1:40" ht="15" customHeight="1" x14ac:dyDescent="0.3">
      <c r="A17" s="2" t="s">
        <v>329</v>
      </c>
      <c r="B17" s="9" t="s">
        <v>930</v>
      </c>
      <c r="C17" s="13">
        <v>772</v>
      </c>
      <c r="D17" s="14">
        <v>328</v>
      </c>
      <c r="E17" s="15">
        <v>444</v>
      </c>
      <c r="F17" s="14">
        <v>69</v>
      </c>
      <c r="G17" s="13">
        <v>128</v>
      </c>
      <c r="H17" s="13">
        <v>114</v>
      </c>
      <c r="I17" s="13">
        <v>128</v>
      </c>
      <c r="J17" s="13">
        <v>134</v>
      </c>
      <c r="K17" s="13">
        <v>198</v>
      </c>
      <c r="L17" s="13">
        <v>198</v>
      </c>
      <c r="M17" s="13">
        <v>242</v>
      </c>
      <c r="N17" s="15">
        <v>332</v>
      </c>
      <c r="O17" s="14">
        <v>459</v>
      </c>
      <c r="P17" s="13">
        <v>162</v>
      </c>
      <c r="Q17" s="13">
        <v>51</v>
      </c>
      <c r="R17" s="13">
        <v>19</v>
      </c>
      <c r="S17" s="13">
        <v>58</v>
      </c>
      <c r="T17" s="13">
        <v>151</v>
      </c>
      <c r="U17" s="13">
        <v>47</v>
      </c>
      <c r="V17" s="13">
        <v>0</v>
      </c>
      <c r="W17" s="13">
        <v>10</v>
      </c>
      <c r="X17" s="13">
        <v>67</v>
      </c>
      <c r="Y17" s="13">
        <v>52</v>
      </c>
      <c r="Z17" s="15">
        <v>155</v>
      </c>
      <c r="AA17" s="14">
        <v>623</v>
      </c>
      <c r="AB17" s="13">
        <v>149</v>
      </c>
      <c r="AC17" s="13">
        <v>13</v>
      </c>
      <c r="AD17" s="13">
        <v>81</v>
      </c>
      <c r="AE17" s="13">
        <v>37</v>
      </c>
      <c r="AF17" s="15">
        <v>17</v>
      </c>
      <c r="AG17" s="14">
        <v>456</v>
      </c>
      <c r="AH17" s="13">
        <v>316</v>
      </c>
      <c r="AI17" s="13">
        <v>200</v>
      </c>
      <c r="AJ17" s="13">
        <v>256</v>
      </c>
      <c r="AK17" s="13">
        <v>153</v>
      </c>
      <c r="AL17" s="15">
        <v>163</v>
      </c>
      <c r="AM17" s="14">
        <v>772</v>
      </c>
      <c r="AN17" s="15">
        <v>0</v>
      </c>
    </row>
    <row r="18" spans="1:40" ht="15" customHeight="1" x14ac:dyDescent="0.3">
      <c r="A18" s="2" t="s">
        <v>329</v>
      </c>
      <c r="B18" s="9"/>
      <c r="C18" s="16">
        <v>0.24</v>
      </c>
      <c r="D18" s="19">
        <v>0.2</v>
      </c>
      <c r="E18" s="21">
        <v>0.26</v>
      </c>
      <c r="F18" s="17">
        <v>0.26</v>
      </c>
      <c r="G18" s="16">
        <v>0.26</v>
      </c>
      <c r="H18" s="16">
        <v>0.23</v>
      </c>
      <c r="I18" s="16">
        <v>0.25</v>
      </c>
      <c r="J18" s="16">
        <v>0.24</v>
      </c>
      <c r="K18" s="20">
        <v>0.21</v>
      </c>
      <c r="L18" s="16">
        <v>0.26</v>
      </c>
      <c r="M18" s="16">
        <v>0.24</v>
      </c>
      <c r="N18" s="18">
        <v>0.22</v>
      </c>
      <c r="O18" s="19">
        <v>0.25</v>
      </c>
      <c r="P18" s="16">
        <v>0.22</v>
      </c>
      <c r="Q18" s="16">
        <v>0.23</v>
      </c>
      <c r="R18" s="16">
        <v>0.28000000000000003</v>
      </c>
      <c r="S18" s="16">
        <v>0.28000000000000003</v>
      </c>
      <c r="T18" s="16">
        <v>0.21</v>
      </c>
      <c r="U18" s="16">
        <v>0.26</v>
      </c>
      <c r="V18" s="16">
        <v>0</v>
      </c>
      <c r="W18" s="16">
        <v>0.28000000000000003</v>
      </c>
      <c r="X18" s="16">
        <v>0.23</v>
      </c>
      <c r="Y18" s="16">
        <v>0.25</v>
      </c>
      <c r="Z18" s="18">
        <v>0.25</v>
      </c>
      <c r="AA18" s="19">
        <v>0.23</v>
      </c>
      <c r="AB18" s="20">
        <v>0.28000000000000003</v>
      </c>
      <c r="AC18" s="16">
        <v>0.21</v>
      </c>
      <c r="AD18" s="16">
        <v>0.28000000000000003</v>
      </c>
      <c r="AE18" s="16">
        <v>0.28000000000000003</v>
      </c>
      <c r="AF18" s="18">
        <v>0.35</v>
      </c>
      <c r="AG18" s="17">
        <v>0.22</v>
      </c>
      <c r="AH18" s="16">
        <v>0.25</v>
      </c>
      <c r="AI18" s="16">
        <v>0.22</v>
      </c>
      <c r="AJ18" s="16">
        <v>0.23</v>
      </c>
      <c r="AK18" s="16">
        <v>0.26</v>
      </c>
      <c r="AL18" s="18">
        <v>0.25</v>
      </c>
      <c r="AM18" s="17">
        <v>0.24</v>
      </c>
      <c r="AN18" s="18">
        <v>0</v>
      </c>
    </row>
    <row r="19" spans="1:40" ht="15" customHeight="1" x14ac:dyDescent="0.3">
      <c r="A19" s="2" t="s">
        <v>329</v>
      </c>
      <c r="B19" s="9"/>
      <c r="D19" s="22"/>
      <c r="E19" s="11" t="s">
        <v>377</v>
      </c>
      <c r="F19" s="22"/>
      <c r="L19" s="12" t="s">
        <v>382</v>
      </c>
      <c r="N19" s="9"/>
      <c r="O19" s="22"/>
      <c r="S19" s="12" t="s">
        <v>382</v>
      </c>
      <c r="Z19" s="9"/>
      <c r="AA19" s="22"/>
      <c r="AB19" s="12" t="s">
        <v>377</v>
      </c>
      <c r="AD19" s="12" t="s">
        <v>377</v>
      </c>
      <c r="AF19" s="9"/>
      <c r="AG19" s="22"/>
      <c r="AH19" s="12" t="s">
        <v>379</v>
      </c>
      <c r="AL19" s="9"/>
      <c r="AM19" s="22"/>
      <c r="AN19" s="9"/>
    </row>
    <row r="20" spans="1:40" ht="15" customHeight="1" x14ac:dyDescent="0.3">
      <c r="A20" s="2" t="s">
        <v>329</v>
      </c>
      <c r="B20" s="9" t="s">
        <v>940</v>
      </c>
      <c r="C20" s="13">
        <v>509</v>
      </c>
      <c r="D20" s="14">
        <v>250</v>
      </c>
      <c r="E20" s="15">
        <v>259</v>
      </c>
      <c r="F20" s="14">
        <v>31</v>
      </c>
      <c r="G20" s="13">
        <v>66</v>
      </c>
      <c r="H20" s="13">
        <v>69</v>
      </c>
      <c r="I20" s="13">
        <v>83</v>
      </c>
      <c r="J20" s="13">
        <v>95</v>
      </c>
      <c r="K20" s="13">
        <v>164</v>
      </c>
      <c r="L20" s="13">
        <v>98</v>
      </c>
      <c r="M20" s="13">
        <v>152</v>
      </c>
      <c r="N20" s="15">
        <v>259</v>
      </c>
      <c r="O20" s="14">
        <v>290</v>
      </c>
      <c r="P20" s="13">
        <v>118</v>
      </c>
      <c r="Q20" s="13">
        <v>34</v>
      </c>
      <c r="R20" s="13">
        <v>10</v>
      </c>
      <c r="S20" s="13">
        <v>32</v>
      </c>
      <c r="T20" s="13">
        <v>102</v>
      </c>
      <c r="U20" s="13">
        <v>28</v>
      </c>
      <c r="V20" s="13">
        <v>0</v>
      </c>
      <c r="W20" s="13">
        <v>2</v>
      </c>
      <c r="X20" s="13">
        <v>54</v>
      </c>
      <c r="Y20" s="13">
        <v>37</v>
      </c>
      <c r="Z20" s="15">
        <v>91</v>
      </c>
      <c r="AA20" s="14">
        <v>463</v>
      </c>
      <c r="AB20" s="13">
        <v>46</v>
      </c>
      <c r="AC20" s="13">
        <v>7</v>
      </c>
      <c r="AD20" s="13">
        <v>25</v>
      </c>
      <c r="AE20" s="13">
        <v>10</v>
      </c>
      <c r="AF20" s="15">
        <v>4</v>
      </c>
      <c r="AG20" s="14">
        <v>336</v>
      </c>
      <c r="AH20" s="13">
        <v>173</v>
      </c>
      <c r="AI20" s="13">
        <v>142</v>
      </c>
      <c r="AJ20" s="13">
        <v>195</v>
      </c>
      <c r="AK20" s="13">
        <v>77</v>
      </c>
      <c r="AL20" s="15">
        <v>96</v>
      </c>
      <c r="AM20" s="14">
        <v>509</v>
      </c>
      <c r="AN20" s="15">
        <v>0</v>
      </c>
    </row>
    <row r="21" spans="1:40" ht="15" customHeight="1" x14ac:dyDescent="0.3">
      <c r="A21" s="2" t="s">
        <v>329</v>
      </c>
      <c r="B21" s="9"/>
      <c r="C21" s="16">
        <v>0.16</v>
      </c>
      <c r="D21" s="17">
        <v>0.16</v>
      </c>
      <c r="E21" s="18">
        <v>0.15</v>
      </c>
      <c r="F21" s="17">
        <v>0.12</v>
      </c>
      <c r="G21" s="16">
        <v>0.13</v>
      </c>
      <c r="H21" s="16">
        <v>0.14000000000000001</v>
      </c>
      <c r="I21" s="16">
        <v>0.16</v>
      </c>
      <c r="J21" s="16">
        <v>0.17</v>
      </c>
      <c r="K21" s="20">
        <v>0.18</v>
      </c>
      <c r="L21" s="20">
        <v>0.13</v>
      </c>
      <c r="M21" s="16">
        <v>0.15</v>
      </c>
      <c r="N21" s="21">
        <v>0.17</v>
      </c>
      <c r="O21" s="17">
        <v>0.16</v>
      </c>
      <c r="P21" s="16">
        <v>0.16</v>
      </c>
      <c r="Q21" s="16">
        <v>0.15</v>
      </c>
      <c r="R21" s="16">
        <v>0.15</v>
      </c>
      <c r="S21" s="16">
        <v>0.16</v>
      </c>
      <c r="T21" s="16">
        <v>0.14000000000000001</v>
      </c>
      <c r="U21" s="16">
        <v>0.15</v>
      </c>
      <c r="V21" s="16">
        <v>0</v>
      </c>
      <c r="W21" s="16">
        <v>7.0000000000000007E-2</v>
      </c>
      <c r="X21" s="16">
        <v>0.19</v>
      </c>
      <c r="Y21" s="16">
        <v>0.17</v>
      </c>
      <c r="Z21" s="18">
        <v>0.15</v>
      </c>
      <c r="AA21" s="19">
        <v>0.17</v>
      </c>
      <c r="AB21" s="20">
        <v>0.09</v>
      </c>
      <c r="AC21" s="16">
        <v>0.11</v>
      </c>
      <c r="AD21" s="20">
        <v>0.09</v>
      </c>
      <c r="AE21" s="20">
        <v>0.08</v>
      </c>
      <c r="AF21" s="18">
        <v>0.08</v>
      </c>
      <c r="AG21" s="19">
        <v>0.17</v>
      </c>
      <c r="AH21" s="20">
        <v>0.14000000000000001</v>
      </c>
      <c r="AI21" s="16">
        <v>0.15</v>
      </c>
      <c r="AJ21" s="20">
        <v>0.18</v>
      </c>
      <c r="AK21" s="16">
        <v>0.13</v>
      </c>
      <c r="AL21" s="18">
        <v>0.14000000000000001</v>
      </c>
      <c r="AM21" s="17">
        <v>0.16</v>
      </c>
      <c r="AN21" s="18">
        <v>0</v>
      </c>
    </row>
    <row r="22" spans="1:40" ht="15" customHeight="1" x14ac:dyDescent="0.3">
      <c r="A22" s="2" t="s">
        <v>329</v>
      </c>
      <c r="B22" s="9"/>
      <c r="D22" s="22"/>
      <c r="E22" s="9"/>
      <c r="F22" s="22"/>
      <c r="J22" s="12" t="s">
        <v>383</v>
      </c>
      <c r="K22" s="12" t="s">
        <v>433</v>
      </c>
      <c r="N22" s="11" t="s">
        <v>433</v>
      </c>
      <c r="O22" s="22"/>
      <c r="Z22" s="9"/>
      <c r="AA22" s="10" t="s">
        <v>436</v>
      </c>
      <c r="AF22" s="9"/>
      <c r="AG22" s="10" t="s">
        <v>454</v>
      </c>
      <c r="AJ22" s="12" t="s">
        <v>454</v>
      </c>
      <c r="AL22" s="9"/>
      <c r="AM22" s="22"/>
      <c r="AN22" s="9"/>
    </row>
    <row r="23" spans="1:40" ht="15" customHeight="1" x14ac:dyDescent="0.3">
      <c r="A23" s="2" t="s">
        <v>329</v>
      </c>
      <c r="B23" s="9" t="s">
        <v>950</v>
      </c>
      <c r="C23" s="13">
        <v>1103</v>
      </c>
      <c r="D23" s="14">
        <v>605</v>
      </c>
      <c r="E23" s="15">
        <v>498</v>
      </c>
      <c r="F23" s="14">
        <v>52</v>
      </c>
      <c r="G23" s="13">
        <v>110</v>
      </c>
      <c r="H23" s="13">
        <v>128</v>
      </c>
      <c r="I23" s="13">
        <v>167</v>
      </c>
      <c r="J23" s="13">
        <v>218</v>
      </c>
      <c r="K23" s="13">
        <v>429</v>
      </c>
      <c r="L23" s="13">
        <v>162</v>
      </c>
      <c r="M23" s="13">
        <v>295</v>
      </c>
      <c r="N23" s="15">
        <v>646</v>
      </c>
      <c r="O23" s="14">
        <v>522</v>
      </c>
      <c r="P23" s="13">
        <v>307</v>
      </c>
      <c r="Q23" s="13">
        <v>68</v>
      </c>
      <c r="R23" s="13">
        <v>19</v>
      </c>
      <c r="S23" s="13">
        <v>58</v>
      </c>
      <c r="T23" s="13">
        <v>274</v>
      </c>
      <c r="U23" s="13">
        <v>45</v>
      </c>
      <c r="V23" s="13">
        <v>0</v>
      </c>
      <c r="W23" s="13">
        <v>11</v>
      </c>
      <c r="X23" s="13">
        <v>98</v>
      </c>
      <c r="Y23" s="13">
        <v>82</v>
      </c>
      <c r="Z23" s="15">
        <v>141</v>
      </c>
      <c r="AA23" s="14">
        <v>1012</v>
      </c>
      <c r="AB23" s="13">
        <v>91</v>
      </c>
      <c r="AC23" s="13">
        <v>14</v>
      </c>
      <c r="AD23" s="13">
        <v>46</v>
      </c>
      <c r="AE23" s="13">
        <v>22</v>
      </c>
      <c r="AF23" s="15">
        <v>9</v>
      </c>
      <c r="AG23" s="14">
        <v>711</v>
      </c>
      <c r="AH23" s="13">
        <v>392</v>
      </c>
      <c r="AI23" s="13">
        <v>319</v>
      </c>
      <c r="AJ23" s="13">
        <v>392</v>
      </c>
      <c r="AK23" s="13">
        <v>183</v>
      </c>
      <c r="AL23" s="15">
        <v>209</v>
      </c>
      <c r="AM23" s="14">
        <v>1103</v>
      </c>
      <c r="AN23" s="15">
        <v>0</v>
      </c>
    </row>
    <row r="24" spans="1:40" ht="15" customHeight="1" x14ac:dyDescent="0.3">
      <c r="A24" s="2" t="s">
        <v>329</v>
      </c>
      <c r="B24" s="9"/>
      <c r="C24" s="16">
        <v>0.34</v>
      </c>
      <c r="D24" s="19">
        <v>0.38</v>
      </c>
      <c r="E24" s="21">
        <v>0.3</v>
      </c>
      <c r="F24" s="19">
        <v>0.19</v>
      </c>
      <c r="G24" s="20">
        <v>0.22</v>
      </c>
      <c r="H24" s="20">
        <v>0.26</v>
      </c>
      <c r="I24" s="16">
        <v>0.33</v>
      </c>
      <c r="J24" s="20">
        <v>0.38</v>
      </c>
      <c r="K24" s="20">
        <v>0.46</v>
      </c>
      <c r="L24" s="20">
        <v>0.21</v>
      </c>
      <c r="M24" s="20">
        <v>0.28999999999999998</v>
      </c>
      <c r="N24" s="21">
        <v>0.43</v>
      </c>
      <c r="O24" s="19">
        <v>0.28000000000000003</v>
      </c>
      <c r="P24" s="20">
        <v>0.41</v>
      </c>
      <c r="Q24" s="16">
        <v>0.3</v>
      </c>
      <c r="R24" s="16">
        <v>0.27</v>
      </c>
      <c r="S24" s="16">
        <v>0.28000000000000003</v>
      </c>
      <c r="T24" s="20">
        <v>0.39</v>
      </c>
      <c r="U24" s="20">
        <v>0.25</v>
      </c>
      <c r="V24" s="16">
        <v>0</v>
      </c>
      <c r="W24" s="16">
        <v>0.34</v>
      </c>
      <c r="X24" s="16">
        <v>0.34</v>
      </c>
      <c r="Y24" s="16">
        <v>0.39</v>
      </c>
      <c r="Z24" s="21">
        <v>0.23</v>
      </c>
      <c r="AA24" s="19">
        <v>0.37</v>
      </c>
      <c r="AB24" s="20">
        <v>0.17</v>
      </c>
      <c r="AC24" s="16">
        <v>0.23</v>
      </c>
      <c r="AD24" s="20">
        <v>0.16</v>
      </c>
      <c r="AE24" s="20">
        <v>0.17</v>
      </c>
      <c r="AF24" s="18">
        <v>0.19</v>
      </c>
      <c r="AG24" s="19">
        <v>0.35</v>
      </c>
      <c r="AH24" s="20">
        <v>0.31</v>
      </c>
      <c r="AI24" s="16">
        <v>0.34</v>
      </c>
      <c r="AJ24" s="16">
        <v>0.36</v>
      </c>
      <c r="AK24" s="16">
        <v>0.31</v>
      </c>
      <c r="AL24" s="18">
        <v>0.31</v>
      </c>
      <c r="AM24" s="17">
        <v>0.34</v>
      </c>
      <c r="AN24" s="18">
        <v>0</v>
      </c>
    </row>
    <row r="25" spans="1:40" ht="15" customHeight="1" x14ac:dyDescent="0.3">
      <c r="A25" s="2" t="s">
        <v>329</v>
      </c>
      <c r="B25" s="9"/>
      <c r="D25" s="10" t="s">
        <v>378</v>
      </c>
      <c r="E25" s="9"/>
      <c r="F25" s="22"/>
      <c r="H25" s="12" t="s">
        <v>377</v>
      </c>
      <c r="I25" s="12" t="s">
        <v>439</v>
      </c>
      <c r="J25" s="12" t="s">
        <v>539</v>
      </c>
      <c r="K25" s="12" t="s">
        <v>427</v>
      </c>
      <c r="M25" s="12" t="s">
        <v>433</v>
      </c>
      <c r="N25" s="11" t="s">
        <v>539</v>
      </c>
      <c r="O25" s="10" t="s">
        <v>389</v>
      </c>
      <c r="P25" s="12" t="s">
        <v>1689</v>
      </c>
      <c r="Q25" s="12" t="s">
        <v>389</v>
      </c>
      <c r="T25" s="12" t="s">
        <v>1690</v>
      </c>
      <c r="X25" s="12" t="s">
        <v>532</v>
      </c>
      <c r="Y25" s="12" t="s">
        <v>647</v>
      </c>
      <c r="Z25" s="9"/>
      <c r="AA25" s="10" t="s">
        <v>443</v>
      </c>
      <c r="AF25" s="9"/>
      <c r="AG25" s="10" t="s">
        <v>378</v>
      </c>
      <c r="AJ25" s="12" t="s">
        <v>378</v>
      </c>
      <c r="AL25" s="9"/>
      <c r="AM25" s="22"/>
      <c r="AN25" s="9"/>
    </row>
    <row r="26" spans="1:40" ht="15" customHeight="1" x14ac:dyDescent="0.3">
      <c r="A26" s="2" t="s">
        <v>329</v>
      </c>
      <c r="B26" s="9" t="s">
        <v>774</v>
      </c>
      <c r="C26" s="13">
        <v>65</v>
      </c>
      <c r="D26" s="14">
        <v>26</v>
      </c>
      <c r="E26" s="15">
        <v>39</v>
      </c>
      <c r="F26" s="14">
        <v>10</v>
      </c>
      <c r="G26" s="13">
        <v>12</v>
      </c>
      <c r="H26" s="13">
        <v>12</v>
      </c>
      <c r="I26" s="13">
        <v>9</v>
      </c>
      <c r="J26" s="13">
        <v>8</v>
      </c>
      <c r="K26" s="13">
        <v>14</v>
      </c>
      <c r="L26" s="13">
        <v>22</v>
      </c>
      <c r="M26" s="13">
        <v>21</v>
      </c>
      <c r="N26" s="15">
        <v>22</v>
      </c>
      <c r="O26" s="14">
        <v>41</v>
      </c>
      <c r="P26" s="13">
        <v>15</v>
      </c>
      <c r="Q26" s="13">
        <v>4</v>
      </c>
      <c r="R26" s="13">
        <v>1</v>
      </c>
      <c r="S26" s="13">
        <v>8</v>
      </c>
      <c r="T26" s="13">
        <v>10</v>
      </c>
      <c r="U26" s="13">
        <v>4</v>
      </c>
      <c r="V26" s="13">
        <v>0</v>
      </c>
      <c r="W26" s="13">
        <v>1</v>
      </c>
      <c r="X26" s="13">
        <v>7</v>
      </c>
      <c r="Y26" s="13">
        <v>5</v>
      </c>
      <c r="Z26" s="15">
        <v>12</v>
      </c>
      <c r="AA26" s="14">
        <v>54</v>
      </c>
      <c r="AB26" s="13">
        <v>11</v>
      </c>
      <c r="AC26" s="13">
        <v>0</v>
      </c>
      <c r="AD26" s="13">
        <v>10</v>
      </c>
      <c r="AE26" s="13">
        <v>1</v>
      </c>
      <c r="AF26" s="15">
        <v>0</v>
      </c>
      <c r="AG26" s="14">
        <v>37</v>
      </c>
      <c r="AH26" s="13">
        <v>28</v>
      </c>
      <c r="AI26" s="13">
        <v>16</v>
      </c>
      <c r="AJ26" s="13">
        <v>21</v>
      </c>
      <c r="AK26" s="13">
        <v>12</v>
      </c>
      <c r="AL26" s="15">
        <v>16</v>
      </c>
      <c r="AM26" s="14">
        <v>65</v>
      </c>
      <c r="AN26" s="15">
        <v>0</v>
      </c>
    </row>
    <row r="27" spans="1:40" ht="15" customHeight="1" x14ac:dyDescent="0.3">
      <c r="A27" s="2" t="s">
        <v>329</v>
      </c>
      <c r="B27" s="9"/>
      <c r="C27" s="16">
        <v>0.02</v>
      </c>
      <c r="D27" s="17">
        <v>0.02</v>
      </c>
      <c r="E27" s="18">
        <v>0.02</v>
      </c>
      <c r="F27" s="19">
        <v>0.04</v>
      </c>
      <c r="G27" s="16">
        <v>0.02</v>
      </c>
      <c r="H27" s="16">
        <v>0.02</v>
      </c>
      <c r="I27" s="16">
        <v>0.02</v>
      </c>
      <c r="J27" s="16">
        <v>0.01</v>
      </c>
      <c r="K27" s="16">
        <v>0.02</v>
      </c>
      <c r="L27" s="16">
        <v>0.03</v>
      </c>
      <c r="M27" s="16">
        <v>0.02</v>
      </c>
      <c r="N27" s="18">
        <v>0.02</v>
      </c>
      <c r="O27" s="17">
        <v>0.02</v>
      </c>
      <c r="P27" s="16">
        <v>0.02</v>
      </c>
      <c r="Q27" s="16">
        <v>0.02</v>
      </c>
      <c r="R27" s="16">
        <v>0.01</v>
      </c>
      <c r="S27" s="20">
        <v>0.04</v>
      </c>
      <c r="T27" s="16">
        <v>0.01</v>
      </c>
      <c r="U27" s="16">
        <v>0.02</v>
      </c>
      <c r="V27" s="16">
        <v>0</v>
      </c>
      <c r="W27" s="16">
        <v>0.02</v>
      </c>
      <c r="X27" s="16">
        <v>0.02</v>
      </c>
      <c r="Y27" s="16">
        <v>0.02</v>
      </c>
      <c r="Z27" s="18">
        <v>0.02</v>
      </c>
      <c r="AA27" s="17">
        <v>0.02</v>
      </c>
      <c r="AB27" s="16">
        <v>0.02</v>
      </c>
      <c r="AC27" s="16">
        <v>0</v>
      </c>
      <c r="AD27" s="16">
        <v>0.03</v>
      </c>
      <c r="AE27" s="16">
        <v>0.01</v>
      </c>
      <c r="AF27" s="18">
        <v>0</v>
      </c>
      <c r="AG27" s="17">
        <v>0.02</v>
      </c>
      <c r="AH27" s="16">
        <v>0.02</v>
      </c>
      <c r="AI27" s="16">
        <v>0.02</v>
      </c>
      <c r="AJ27" s="16">
        <v>0.02</v>
      </c>
      <c r="AK27" s="16">
        <v>0.02</v>
      </c>
      <c r="AL27" s="18">
        <v>0.02</v>
      </c>
      <c r="AM27" s="17">
        <v>0.02</v>
      </c>
      <c r="AN27" s="18">
        <v>0</v>
      </c>
    </row>
    <row r="28" spans="1:40" ht="15" customHeight="1" x14ac:dyDescent="0.3">
      <c r="A28" s="2" t="s">
        <v>329</v>
      </c>
      <c r="B28" s="9"/>
      <c r="D28" s="22"/>
      <c r="E28" s="9"/>
      <c r="F28" s="10" t="s">
        <v>416</v>
      </c>
      <c r="L28" s="12" t="s">
        <v>385</v>
      </c>
      <c r="N28" s="9"/>
      <c r="O28" s="22"/>
      <c r="S28" s="12" t="s">
        <v>382</v>
      </c>
      <c r="Z28" s="9"/>
      <c r="AA28" s="22"/>
      <c r="AF28" s="9"/>
      <c r="AG28" s="22"/>
      <c r="AL28" s="9"/>
      <c r="AM28" s="22"/>
      <c r="AN28" s="9"/>
    </row>
    <row r="29" spans="1:40" ht="15" customHeight="1" x14ac:dyDescent="0.3">
      <c r="A29" s="2" t="s">
        <v>329</v>
      </c>
      <c r="B29" s="9" t="s">
        <v>960</v>
      </c>
      <c r="C29" s="13">
        <v>833</v>
      </c>
      <c r="D29" s="14">
        <v>397</v>
      </c>
      <c r="E29" s="15">
        <v>436</v>
      </c>
      <c r="F29" s="14">
        <v>106</v>
      </c>
      <c r="G29" s="13">
        <v>184</v>
      </c>
      <c r="H29" s="13">
        <v>179</v>
      </c>
      <c r="I29" s="13">
        <v>125</v>
      </c>
      <c r="J29" s="13">
        <v>111</v>
      </c>
      <c r="K29" s="13">
        <v>128</v>
      </c>
      <c r="L29" s="13">
        <v>291</v>
      </c>
      <c r="M29" s="13">
        <v>304</v>
      </c>
      <c r="N29" s="15">
        <v>239</v>
      </c>
      <c r="O29" s="14">
        <v>528</v>
      </c>
      <c r="P29" s="13">
        <v>139</v>
      </c>
      <c r="Q29" s="13">
        <v>67</v>
      </c>
      <c r="R29" s="13">
        <v>21</v>
      </c>
      <c r="S29" s="13">
        <v>48</v>
      </c>
      <c r="T29" s="13">
        <v>166</v>
      </c>
      <c r="U29" s="13">
        <v>56</v>
      </c>
      <c r="V29" s="13">
        <v>0</v>
      </c>
      <c r="W29" s="13">
        <v>10</v>
      </c>
      <c r="X29" s="13">
        <v>65</v>
      </c>
      <c r="Y29" s="13">
        <v>36</v>
      </c>
      <c r="Z29" s="15">
        <v>226</v>
      </c>
      <c r="AA29" s="14">
        <v>597</v>
      </c>
      <c r="AB29" s="13">
        <v>237</v>
      </c>
      <c r="AC29" s="13">
        <v>29</v>
      </c>
      <c r="AD29" s="13">
        <v>126</v>
      </c>
      <c r="AE29" s="13">
        <v>63</v>
      </c>
      <c r="AF29" s="15">
        <v>19</v>
      </c>
      <c r="AG29" s="14">
        <v>486</v>
      </c>
      <c r="AH29" s="13">
        <v>347</v>
      </c>
      <c r="AI29" s="13">
        <v>249</v>
      </c>
      <c r="AJ29" s="13">
        <v>237</v>
      </c>
      <c r="AK29" s="13">
        <v>166</v>
      </c>
      <c r="AL29" s="15">
        <v>181</v>
      </c>
      <c r="AM29" s="14">
        <v>833</v>
      </c>
      <c r="AN29" s="15">
        <v>0</v>
      </c>
    </row>
    <row r="30" spans="1:40" ht="15" customHeight="1" x14ac:dyDescent="0.3">
      <c r="A30" s="2" t="s">
        <v>329</v>
      </c>
      <c r="B30" s="9"/>
      <c r="C30" s="16">
        <v>0.25</v>
      </c>
      <c r="D30" s="17">
        <v>0.25</v>
      </c>
      <c r="E30" s="18">
        <v>0.26</v>
      </c>
      <c r="F30" s="19">
        <v>0.4</v>
      </c>
      <c r="G30" s="20">
        <v>0.37</v>
      </c>
      <c r="H30" s="20">
        <v>0.36</v>
      </c>
      <c r="I30" s="16">
        <v>0.24</v>
      </c>
      <c r="J30" s="20">
        <v>0.2</v>
      </c>
      <c r="K30" s="20">
        <v>0.14000000000000001</v>
      </c>
      <c r="L30" s="20">
        <v>0.38</v>
      </c>
      <c r="M30" s="20">
        <v>0.3</v>
      </c>
      <c r="N30" s="21">
        <v>0.16</v>
      </c>
      <c r="O30" s="19">
        <v>0.28999999999999998</v>
      </c>
      <c r="P30" s="20">
        <v>0.19</v>
      </c>
      <c r="Q30" s="16">
        <v>0.3</v>
      </c>
      <c r="R30" s="16">
        <v>0.28999999999999998</v>
      </c>
      <c r="S30" s="16">
        <v>0.24</v>
      </c>
      <c r="T30" s="16">
        <v>0.24</v>
      </c>
      <c r="U30" s="16">
        <v>0.31</v>
      </c>
      <c r="V30" s="16">
        <v>0</v>
      </c>
      <c r="W30" s="16">
        <v>0.28999999999999998</v>
      </c>
      <c r="X30" s="16">
        <v>0.22</v>
      </c>
      <c r="Y30" s="20">
        <v>0.17</v>
      </c>
      <c r="Z30" s="21">
        <v>0.36</v>
      </c>
      <c r="AA30" s="19">
        <v>0.22</v>
      </c>
      <c r="AB30" s="20">
        <v>0.44</v>
      </c>
      <c r="AC30" s="20">
        <v>0.46</v>
      </c>
      <c r="AD30" s="20">
        <v>0.44</v>
      </c>
      <c r="AE30" s="20">
        <v>0.47</v>
      </c>
      <c r="AF30" s="18">
        <v>0.38</v>
      </c>
      <c r="AG30" s="19">
        <v>0.24</v>
      </c>
      <c r="AH30" s="20">
        <v>0.28000000000000003</v>
      </c>
      <c r="AI30" s="16">
        <v>0.27</v>
      </c>
      <c r="AJ30" s="20">
        <v>0.21</v>
      </c>
      <c r="AK30" s="16">
        <v>0.28000000000000003</v>
      </c>
      <c r="AL30" s="18">
        <v>0.27</v>
      </c>
      <c r="AM30" s="17">
        <v>0.25</v>
      </c>
      <c r="AN30" s="18">
        <v>0</v>
      </c>
    </row>
    <row r="31" spans="1:40" ht="15" customHeight="1" x14ac:dyDescent="0.3">
      <c r="A31" s="2" t="s">
        <v>329</v>
      </c>
      <c r="B31" s="9"/>
      <c r="D31" s="22"/>
      <c r="E31" s="9"/>
      <c r="F31" s="10" t="s">
        <v>447</v>
      </c>
      <c r="G31" s="12" t="s">
        <v>447</v>
      </c>
      <c r="H31" s="12" t="s">
        <v>447</v>
      </c>
      <c r="I31" s="12" t="s">
        <v>448</v>
      </c>
      <c r="J31" s="12" t="s">
        <v>382</v>
      </c>
      <c r="L31" s="12" t="s">
        <v>447</v>
      </c>
      <c r="M31" s="12" t="s">
        <v>445</v>
      </c>
      <c r="N31" s="9"/>
      <c r="O31" s="10" t="s">
        <v>516</v>
      </c>
      <c r="Q31" s="12" t="s">
        <v>579</v>
      </c>
      <c r="R31" s="12" t="s">
        <v>579</v>
      </c>
      <c r="T31" s="12" t="s">
        <v>579</v>
      </c>
      <c r="U31" s="12" t="s">
        <v>516</v>
      </c>
      <c r="Z31" s="11" t="s">
        <v>718</v>
      </c>
      <c r="AA31" s="22"/>
      <c r="AB31" s="12" t="s">
        <v>377</v>
      </c>
      <c r="AC31" s="12" t="s">
        <v>377</v>
      </c>
      <c r="AD31" s="12" t="s">
        <v>377</v>
      </c>
      <c r="AE31" s="12" t="s">
        <v>377</v>
      </c>
      <c r="AF31" s="9"/>
      <c r="AG31" s="22"/>
      <c r="AH31" s="12" t="s">
        <v>405</v>
      </c>
      <c r="AI31" s="12" t="s">
        <v>380</v>
      </c>
      <c r="AK31" s="12" t="s">
        <v>405</v>
      </c>
      <c r="AL31" s="11" t="s">
        <v>380</v>
      </c>
      <c r="AM31" s="22"/>
      <c r="AN31" s="9"/>
    </row>
    <row r="32" spans="1:40" ht="15" customHeight="1" x14ac:dyDescent="0.3">
      <c r="A32" s="2" t="s">
        <v>329</v>
      </c>
      <c r="B32" s="9" t="s">
        <v>970</v>
      </c>
      <c r="C32" s="13">
        <v>1613</v>
      </c>
      <c r="D32" s="14">
        <v>855</v>
      </c>
      <c r="E32" s="15">
        <v>757</v>
      </c>
      <c r="F32" s="14">
        <v>83</v>
      </c>
      <c r="G32" s="13">
        <v>176</v>
      </c>
      <c r="H32" s="13">
        <v>198</v>
      </c>
      <c r="I32" s="13">
        <v>250</v>
      </c>
      <c r="J32" s="13">
        <v>312</v>
      </c>
      <c r="K32" s="13">
        <v>593</v>
      </c>
      <c r="L32" s="13">
        <v>259</v>
      </c>
      <c r="M32" s="13">
        <v>448</v>
      </c>
      <c r="N32" s="15">
        <v>906</v>
      </c>
      <c r="O32" s="14">
        <v>812</v>
      </c>
      <c r="P32" s="13">
        <v>425</v>
      </c>
      <c r="Q32" s="13">
        <v>102</v>
      </c>
      <c r="R32" s="13">
        <v>29</v>
      </c>
      <c r="S32" s="13">
        <v>90</v>
      </c>
      <c r="T32" s="13">
        <v>376</v>
      </c>
      <c r="U32" s="13">
        <v>73</v>
      </c>
      <c r="V32" s="13">
        <v>0</v>
      </c>
      <c r="W32" s="13">
        <v>14</v>
      </c>
      <c r="X32" s="13">
        <v>152</v>
      </c>
      <c r="Y32" s="13">
        <v>118</v>
      </c>
      <c r="Z32" s="15">
        <v>232</v>
      </c>
      <c r="AA32" s="14">
        <v>1475</v>
      </c>
      <c r="AB32" s="13">
        <v>138</v>
      </c>
      <c r="AC32" s="13">
        <v>21</v>
      </c>
      <c r="AD32" s="13">
        <v>71</v>
      </c>
      <c r="AE32" s="13">
        <v>33</v>
      </c>
      <c r="AF32" s="15">
        <v>13</v>
      </c>
      <c r="AG32" s="14">
        <v>1047</v>
      </c>
      <c r="AH32" s="13">
        <v>565</v>
      </c>
      <c r="AI32" s="13">
        <v>461</v>
      </c>
      <c r="AJ32" s="13">
        <v>587</v>
      </c>
      <c r="AK32" s="13">
        <v>260</v>
      </c>
      <c r="AL32" s="15">
        <v>305</v>
      </c>
      <c r="AM32" s="14">
        <v>1613</v>
      </c>
      <c r="AN32" s="15">
        <v>0</v>
      </c>
    </row>
    <row r="33" spans="1:40" ht="15" customHeight="1" x14ac:dyDescent="0.3">
      <c r="A33" s="2" t="s">
        <v>329</v>
      </c>
      <c r="B33" s="9"/>
      <c r="C33" s="16">
        <v>0.49</v>
      </c>
      <c r="D33" s="19">
        <v>0.53</v>
      </c>
      <c r="E33" s="21">
        <v>0.45</v>
      </c>
      <c r="F33" s="19">
        <v>0.31</v>
      </c>
      <c r="G33" s="20">
        <v>0.35</v>
      </c>
      <c r="H33" s="20">
        <v>0.39</v>
      </c>
      <c r="I33" s="16">
        <v>0.49</v>
      </c>
      <c r="J33" s="20">
        <v>0.55000000000000004</v>
      </c>
      <c r="K33" s="20">
        <v>0.64</v>
      </c>
      <c r="L33" s="20">
        <v>0.34</v>
      </c>
      <c r="M33" s="20">
        <v>0.44</v>
      </c>
      <c r="N33" s="21">
        <v>0.6</v>
      </c>
      <c r="O33" s="19">
        <v>0.44</v>
      </c>
      <c r="P33" s="20">
        <v>0.56999999999999995</v>
      </c>
      <c r="Q33" s="16">
        <v>0.46</v>
      </c>
      <c r="R33" s="16">
        <v>0.41</v>
      </c>
      <c r="S33" s="16">
        <v>0.44</v>
      </c>
      <c r="T33" s="20">
        <v>0.54</v>
      </c>
      <c r="U33" s="20">
        <v>0.41</v>
      </c>
      <c r="V33" s="16">
        <v>0</v>
      </c>
      <c r="W33" s="16">
        <v>0.41</v>
      </c>
      <c r="X33" s="16">
        <v>0.52</v>
      </c>
      <c r="Y33" s="20">
        <v>0.56000000000000005</v>
      </c>
      <c r="Z33" s="21">
        <v>0.37</v>
      </c>
      <c r="AA33" s="19">
        <v>0.54</v>
      </c>
      <c r="AB33" s="20">
        <v>0.26</v>
      </c>
      <c r="AC33" s="20">
        <v>0.33</v>
      </c>
      <c r="AD33" s="20">
        <v>0.25</v>
      </c>
      <c r="AE33" s="20">
        <v>0.24</v>
      </c>
      <c r="AF33" s="18">
        <v>0.27</v>
      </c>
      <c r="AG33" s="19">
        <v>0.52</v>
      </c>
      <c r="AH33" s="20">
        <v>0.45</v>
      </c>
      <c r="AI33" s="16">
        <v>0.5</v>
      </c>
      <c r="AJ33" s="20">
        <v>0.53</v>
      </c>
      <c r="AK33" s="20">
        <v>0.44</v>
      </c>
      <c r="AL33" s="18">
        <v>0.46</v>
      </c>
      <c r="AM33" s="17">
        <v>0.49</v>
      </c>
      <c r="AN33" s="18">
        <v>0</v>
      </c>
    </row>
    <row r="34" spans="1:40" ht="15" customHeight="1" x14ac:dyDescent="0.3">
      <c r="A34" s="2" t="s">
        <v>329</v>
      </c>
      <c r="B34" s="9"/>
      <c r="C34" s="28"/>
      <c r="D34" s="49" t="s">
        <v>378</v>
      </c>
      <c r="E34" s="30"/>
      <c r="F34" s="29"/>
      <c r="G34" s="28"/>
      <c r="H34" s="47" t="s">
        <v>432</v>
      </c>
      <c r="I34" s="47" t="s">
        <v>439</v>
      </c>
      <c r="J34" s="47" t="s">
        <v>539</v>
      </c>
      <c r="K34" s="47" t="s">
        <v>427</v>
      </c>
      <c r="L34" s="28"/>
      <c r="M34" s="47" t="s">
        <v>433</v>
      </c>
      <c r="N34" s="48" t="s">
        <v>427</v>
      </c>
      <c r="O34" s="49" t="s">
        <v>389</v>
      </c>
      <c r="P34" s="47" t="s">
        <v>1691</v>
      </c>
      <c r="Q34" s="47" t="s">
        <v>389</v>
      </c>
      <c r="R34" s="28"/>
      <c r="S34" s="28"/>
      <c r="T34" s="47" t="s">
        <v>1690</v>
      </c>
      <c r="U34" s="28"/>
      <c r="V34" s="28"/>
      <c r="W34" s="28"/>
      <c r="X34" s="47" t="s">
        <v>531</v>
      </c>
      <c r="Y34" s="47" t="s">
        <v>1690</v>
      </c>
      <c r="Z34" s="30"/>
      <c r="AA34" s="49" t="s">
        <v>443</v>
      </c>
      <c r="AB34" s="28"/>
      <c r="AC34" s="28"/>
      <c r="AD34" s="28"/>
      <c r="AE34" s="28"/>
      <c r="AF34" s="30"/>
      <c r="AG34" s="49" t="s">
        <v>478</v>
      </c>
      <c r="AH34" s="28"/>
      <c r="AI34" s="47" t="s">
        <v>454</v>
      </c>
      <c r="AJ34" s="47" t="s">
        <v>478</v>
      </c>
      <c r="AK34" s="28"/>
      <c r="AL34" s="30"/>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AF00-000000000000}"/>
  </hyperlinks>
  <pageMargins left="0.7" right="0.7" top="0.75" bottom="0.75" header="0.3" footer="0.3"/>
  <headerFooter>
    <oddHeader>&amp;L&amp;"Aptos"&amp;12&amp;K000000 Classification: CONFIDENTIAL&amp;1#_x000D_</oddHeader>
  </headerFooter>
</worksheet>
</file>

<file path=xl/worksheets/sheet17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000-000000000000}">
  <dimension ref="A1:AN37"/>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1692</v>
      </c>
    </row>
    <row r="4" spans="1:40" x14ac:dyDescent="0.3">
      <c r="A4" s="2" t="s">
        <v>329</v>
      </c>
      <c r="B4" s="2" t="s">
        <v>1693</v>
      </c>
    </row>
    <row r="5" spans="1:40" x14ac:dyDescent="0.3">
      <c r="A5" s="2" t="s">
        <v>329</v>
      </c>
      <c r="B5" s="2" t="s">
        <v>25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465</v>
      </c>
      <c r="S8" s="12" t="s">
        <v>466</v>
      </c>
      <c r="T8" s="12" t="s">
        <v>382</v>
      </c>
      <c r="U8" s="12" t="s">
        <v>383</v>
      </c>
      <c r="V8" s="12" t="s">
        <v>386</v>
      </c>
      <c r="W8" s="12" t="s">
        <v>468</v>
      </c>
      <c r="X8" s="12" t="s">
        <v>469</v>
      </c>
      <c r="Y8" s="12" t="s">
        <v>470</v>
      </c>
      <c r="Z8" s="11" t="s">
        <v>389</v>
      </c>
      <c r="AA8" s="10" t="s">
        <v>377</v>
      </c>
      <c r="AB8" s="12" t="s">
        <v>378</v>
      </c>
      <c r="AC8" s="12" t="s">
        <v>464</v>
      </c>
      <c r="AD8" s="12" t="s">
        <v>380</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1392</v>
      </c>
      <c r="D9" s="14">
        <v>702</v>
      </c>
      <c r="E9" s="15">
        <v>683</v>
      </c>
      <c r="F9" s="14">
        <v>234</v>
      </c>
      <c r="G9" s="13">
        <v>315</v>
      </c>
      <c r="H9" s="13">
        <v>284</v>
      </c>
      <c r="I9" s="13">
        <v>208</v>
      </c>
      <c r="J9" s="13">
        <v>162</v>
      </c>
      <c r="K9" s="13">
        <v>189</v>
      </c>
      <c r="L9" s="13">
        <v>549</v>
      </c>
      <c r="M9" s="13">
        <v>492</v>
      </c>
      <c r="N9" s="15">
        <v>351</v>
      </c>
      <c r="O9" s="14">
        <v>779</v>
      </c>
      <c r="P9" s="13">
        <v>342</v>
      </c>
      <c r="Q9" s="13">
        <v>125</v>
      </c>
      <c r="R9" s="13">
        <v>23</v>
      </c>
      <c r="S9" s="13">
        <v>86</v>
      </c>
      <c r="T9" s="13">
        <v>271</v>
      </c>
      <c r="U9" s="13">
        <v>103</v>
      </c>
      <c r="V9" s="13">
        <v>2</v>
      </c>
      <c r="W9" s="13">
        <v>25</v>
      </c>
      <c r="X9" s="13">
        <v>96</v>
      </c>
      <c r="Y9" s="13">
        <v>68</v>
      </c>
      <c r="Z9" s="15">
        <v>251</v>
      </c>
      <c r="AA9" s="14">
        <v>1093</v>
      </c>
      <c r="AB9" s="13">
        <v>293</v>
      </c>
      <c r="AC9" s="13">
        <v>50</v>
      </c>
      <c r="AD9" s="13">
        <v>138</v>
      </c>
      <c r="AE9" s="13">
        <v>91</v>
      </c>
      <c r="AF9" s="15">
        <v>14</v>
      </c>
      <c r="AG9" s="14">
        <v>853</v>
      </c>
      <c r="AH9" s="13">
        <v>539</v>
      </c>
      <c r="AI9" s="13">
        <v>464</v>
      </c>
      <c r="AJ9" s="13">
        <v>389</v>
      </c>
      <c r="AK9" s="13">
        <v>261</v>
      </c>
      <c r="AL9" s="15">
        <v>278</v>
      </c>
      <c r="AM9" s="14">
        <v>1392</v>
      </c>
      <c r="AN9" s="15">
        <v>0</v>
      </c>
    </row>
    <row r="10" spans="1:40" ht="15" customHeight="1" x14ac:dyDescent="0.3">
      <c r="A10" s="2" t="s">
        <v>329</v>
      </c>
      <c r="B10" s="9" t="s">
        <v>338</v>
      </c>
      <c r="C10" s="13">
        <v>1331</v>
      </c>
      <c r="D10" s="14">
        <v>687</v>
      </c>
      <c r="E10" s="15">
        <v>645</v>
      </c>
      <c r="F10" s="14">
        <v>222</v>
      </c>
      <c r="G10" s="13">
        <v>302</v>
      </c>
      <c r="H10" s="13">
        <v>269</v>
      </c>
      <c r="I10" s="13">
        <v>198</v>
      </c>
      <c r="J10" s="13">
        <v>155</v>
      </c>
      <c r="K10" s="13">
        <v>186</v>
      </c>
      <c r="L10" s="13">
        <v>524</v>
      </c>
      <c r="M10" s="13">
        <v>467</v>
      </c>
      <c r="N10" s="15">
        <v>341</v>
      </c>
      <c r="O10" s="14">
        <v>745</v>
      </c>
      <c r="P10" s="13">
        <v>324</v>
      </c>
      <c r="Q10" s="13">
        <v>112</v>
      </c>
      <c r="R10" s="13">
        <v>20</v>
      </c>
      <c r="S10" s="13">
        <v>81</v>
      </c>
      <c r="T10" s="13">
        <v>262</v>
      </c>
      <c r="U10" s="13">
        <v>97</v>
      </c>
      <c r="V10" s="13">
        <v>2</v>
      </c>
      <c r="W10" s="13">
        <v>22</v>
      </c>
      <c r="X10" s="13">
        <v>95</v>
      </c>
      <c r="Y10" s="13">
        <v>61</v>
      </c>
      <c r="Z10" s="15">
        <v>257</v>
      </c>
      <c r="AA10" s="14">
        <v>1047</v>
      </c>
      <c r="AB10" s="13">
        <v>284</v>
      </c>
      <c r="AC10" s="13">
        <v>47</v>
      </c>
      <c r="AD10" s="13">
        <v>132</v>
      </c>
      <c r="AE10" s="13">
        <v>80</v>
      </c>
      <c r="AF10" s="15">
        <v>26</v>
      </c>
      <c r="AG10" s="14">
        <v>811</v>
      </c>
      <c r="AH10" s="13">
        <v>520</v>
      </c>
      <c r="AI10" s="13">
        <v>409</v>
      </c>
      <c r="AJ10" s="13">
        <v>402</v>
      </c>
      <c r="AK10" s="13">
        <v>265</v>
      </c>
      <c r="AL10" s="15">
        <v>255</v>
      </c>
      <c r="AM10" s="14">
        <v>1331</v>
      </c>
      <c r="AN10" s="15">
        <v>0</v>
      </c>
    </row>
    <row r="11" spans="1:40" ht="15" customHeight="1" x14ac:dyDescent="0.3">
      <c r="A11" s="2" t="s">
        <v>329</v>
      </c>
      <c r="B11" s="9" t="s">
        <v>909</v>
      </c>
      <c r="C11" s="13">
        <v>169</v>
      </c>
      <c r="D11" s="14">
        <v>94</v>
      </c>
      <c r="E11" s="15">
        <v>75</v>
      </c>
      <c r="F11" s="14">
        <v>36</v>
      </c>
      <c r="G11" s="13">
        <v>39</v>
      </c>
      <c r="H11" s="13">
        <v>52</v>
      </c>
      <c r="I11" s="13">
        <v>19</v>
      </c>
      <c r="J11" s="13">
        <v>17</v>
      </c>
      <c r="K11" s="13">
        <v>6</v>
      </c>
      <c r="L11" s="13">
        <v>75</v>
      </c>
      <c r="M11" s="13">
        <v>71</v>
      </c>
      <c r="N11" s="15">
        <v>23</v>
      </c>
      <c r="O11" s="14">
        <v>112</v>
      </c>
      <c r="P11" s="13">
        <v>33</v>
      </c>
      <c r="Q11" s="13">
        <v>12</v>
      </c>
      <c r="R11" s="13">
        <v>2</v>
      </c>
      <c r="S11" s="13">
        <v>13</v>
      </c>
      <c r="T11" s="13">
        <v>24</v>
      </c>
      <c r="U11" s="13">
        <v>15</v>
      </c>
      <c r="V11" s="13">
        <v>0</v>
      </c>
      <c r="W11" s="13">
        <v>2</v>
      </c>
      <c r="X11" s="13">
        <v>6</v>
      </c>
      <c r="Y11" s="13">
        <v>8</v>
      </c>
      <c r="Z11" s="15">
        <v>54</v>
      </c>
      <c r="AA11" s="14">
        <v>124</v>
      </c>
      <c r="AB11" s="13">
        <v>45</v>
      </c>
      <c r="AC11" s="13">
        <v>7</v>
      </c>
      <c r="AD11" s="13">
        <v>21</v>
      </c>
      <c r="AE11" s="13">
        <v>16</v>
      </c>
      <c r="AF11" s="15">
        <v>2</v>
      </c>
      <c r="AG11" s="14">
        <v>95</v>
      </c>
      <c r="AH11" s="13">
        <v>74</v>
      </c>
      <c r="AI11" s="13">
        <v>61</v>
      </c>
      <c r="AJ11" s="13">
        <v>34</v>
      </c>
      <c r="AK11" s="13">
        <v>40</v>
      </c>
      <c r="AL11" s="15">
        <v>34</v>
      </c>
      <c r="AM11" s="14">
        <v>169</v>
      </c>
      <c r="AN11" s="15">
        <v>0</v>
      </c>
    </row>
    <row r="12" spans="1:40" ht="15" customHeight="1" x14ac:dyDescent="0.3">
      <c r="A12" s="2" t="s">
        <v>329</v>
      </c>
      <c r="B12" s="9"/>
      <c r="C12" s="16">
        <v>0.13</v>
      </c>
      <c r="D12" s="17">
        <v>0.14000000000000001</v>
      </c>
      <c r="E12" s="18">
        <v>0.12</v>
      </c>
      <c r="F12" s="17">
        <v>0.16</v>
      </c>
      <c r="G12" s="16">
        <v>0.13</v>
      </c>
      <c r="H12" s="20">
        <v>0.19</v>
      </c>
      <c r="I12" s="16">
        <v>0.1</v>
      </c>
      <c r="J12" s="16">
        <v>0.11</v>
      </c>
      <c r="K12" s="20">
        <v>0.03</v>
      </c>
      <c r="L12" s="16">
        <v>0.14000000000000001</v>
      </c>
      <c r="M12" s="20">
        <v>0.15</v>
      </c>
      <c r="N12" s="21">
        <v>7.0000000000000007E-2</v>
      </c>
      <c r="O12" s="19">
        <v>0.15</v>
      </c>
      <c r="P12" s="16">
        <v>0.1</v>
      </c>
      <c r="Q12" s="16">
        <v>0.11</v>
      </c>
      <c r="R12" s="16">
        <v>0.08</v>
      </c>
      <c r="S12" s="16">
        <v>0.16</v>
      </c>
      <c r="T12" s="16">
        <v>0.09</v>
      </c>
      <c r="U12" s="16">
        <v>0.15</v>
      </c>
      <c r="V12" s="16">
        <v>0</v>
      </c>
      <c r="W12" s="16">
        <v>0.11</v>
      </c>
      <c r="X12" s="20">
        <v>0.06</v>
      </c>
      <c r="Y12" s="16">
        <v>0.13</v>
      </c>
      <c r="Z12" s="21">
        <v>0.21</v>
      </c>
      <c r="AA12" s="17">
        <v>0.12</v>
      </c>
      <c r="AB12" s="16">
        <v>0.16</v>
      </c>
      <c r="AC12" s="16">
        <v>0.16</v>
      </c>
      <c r="AD12" s="16">
        <v>0.16</v>
      </c>
      <c r="AE12" s="20">
        <v>0.19</v>
      </c>
      <c r="AF12" s="18">
        <v>7.0000000000000007E-2</v>
      </c>
      <c r="AG12" s="17">
        <v>0.12</v>
      </c>
      <c r="AH12" s="16">
        <v>0.14000000000000001</v>
      </c>
      <c r="AI12" s="16">
        <v>0.15</v>
      </c>
      <c r="AJ12" s="20">
        <v>0.08</v>
      </c>
      <c r="AK12" s="16">
        <v>0.15</v>
      </c>
      <c r="AL12" s="18">
        <v>0.13</v>
      </c>
      <c r="AM12" s="17">
        <v>0.13</v>
      </c>
      <c r="AN12" s="18">
        <v>0</v>
      </c>
    </row>
    <row r="13" spans="1:40" ht="15" customHeight="1" x14ac:dyDescent="0.3">
      <c r="A13" s="2" t="s">
        <v>329</v>
      </c>
      <c r="B13" s="9"/>
      <c r="D13" s="22"/>
      <c r="E13" s="9"/>
      <c r="F13" s="10" t="s">
        <v>448</v>
      </c>
      <c r="G13" s="12" t="s">
        <v>448</v>
      </c>
      <c r="H13" s="12" t="s">
        <v>1694</v>
      </c>
      <c r="I13" s="12" t="s">
        <v>382</v>
      </c>
      <c r="J13" s="12" t="s">
        <v>382</v>
      </c>
      <c r="L13" s="12" t="s">
        <v>448</v>
      </c>
      <c r="M13" s="12" t="s">
        <v>448</v>
      </c>
      <c r="N13" s="9"/>
      <c r="O13" s="10" t="s">
        <v>825</v>
      </c>
      <c r="S13" s="12" t="s">
        <v>387</v>
      </c>
      <c r="U13" s="12" t="s">
        <v>387</v>
      </c>
      <c r="Z13" s="11" t="s">
        <v>1695</v>
      </c>
      <c r="AA13" s="22"/>
      <c r="AE13" s="12" t="s">
        <v>377</v>
      </c>
      <c r="AF13" s="9"/>
      <c r="AG13" s="22"/>
      <c r="AH13" s="12" t="s">
        <v>380</v>
      </c>
      <c r="AI13" s="12" t="s">
        <v>380</v>
      </c>
      <c r="AK13" s="12" t="s">
        <v>380</v>
      </c>
      <c r="AL13" s="11" t="s">
        <v>380</v>
      </c>
      <c r="AM13" s="22"/>
      <c r="AN13" s="9"/>
    </row>
    <row r="14" spans="1:40" ht="15" customHeight="1" x14ac:dyDescent="0.3">
      <c r="A14" s="2" t="s">
        <v>329</v>
      </c>
      <c r="B14" s="9" t="s">
        <v>922</v>
      </c>
      <c r="C14" s="13">
        <v>246</v>
      </c>
      <c r="D14" s="14">
        <v>130</v>
      </c>
      <c r="E14" s="15">
        <v>116</v>
      </c>
      <c r="F14" s="14">
        <v>48</v>
      </c>
      <c r="G14" s="13">
        <v>73</v>
      </c>
      <c r="H14" s="13">
        <v>53</v>
      </c>
      <c r="I14" s="13">
        <v>36</v>
      </c>
      <c r="J14" s="13">
        <v>23</v>
      </c>
      <c r="K14" s="13">
        <v>13</v>
      </c>
      <c r="L14" s="13">
        <v>121</v>
      </c>
      <c r="M14" s="13">
        <v>89</v>
      </c>
      <c r="N14" s="15">
        <v>36</v>
      </c>
      <c r="O14" s="14">
        <v>159</v>
      </c>
      <c r="P14" s="13">
        <v>40</v>
      </c>
      <c r="Q14" s="13">
        <v>20</v>
      </c>
      <c r="R14" s="13">
        <v>5</v>
      </c>
      <c r="S14" s="13">
        <v>15</v>
      </c>
      <c r="T14" s="13">
        <v>47</v>
      </c>
      <c r="U14" s="13">
        <v>22</v>
      </c>
      <c r="V14" s="13">
        <v>0</v>
      </c>
      <c r="W14" s="13">
        <v>3</v>
      </c>
      <c r="X14" s="13">
        <v>23</v>
      </c>
      <c r="Y14" s="13">
        <v>11</v>
      </c>
      <c r="Z14" s="15">
        <v>60</v>
      </c>
      <c r="AA14" s="14">
        <v>166</v>
      </c>
      <c r="AB14" s="13">
        <v>80</v>
      </c>
      <c r="AC14" s="13">
        <v>15</v>
      </c>
      <c r="AD14" s="13">
        <v>33</v>
      </c>
      <c r="AE14" s="13">
        <v>22</v>
      </c>
      <c r="AF14" s="15">
        <v>9</v>
      </c>
      <c r="AG14" s="14">
        <v>161</v>
      </c>
      <c r="AH14" s="13">
        <v>85</v>
      </c>
      <c r="AI14" s="13">
        <v>90</v>
      </c>
      <c r="AJ14" s="13">
        <v>71</v>
      </c>
      <c r="AK14" s="13">
        <v>48</v>
      </c>
      <c r="AL14" s="15">
        <v>36</v>
      </c>
      <c r="AM14" s="14">
        <v>246</v>
      </c>
      <c r="AN14" s="15">
        <v>0</v>
      </c>
    </row>
    <row r="15" spans="1:40" ht="15" customHeight="1" x14ac:dyDescent="0.3">
      <c r="A15" s="2" t="s">
        <v>329</v>
      </c>
      <c r="B15" s="9"/>
      <c r="C15" s="16">
        <v>0.18</v>
      </c>
      <c r="D15" s="17">
        <v>0.19</v>
      </c>
      <c r="E15" s="18">
        <v>0.18</v>
      </c>
      <c r="F15" s="17">
        <v>0.22</v>
      </c>
      <c r="G15" s="20">
        <v>0.24</v>
      </c>
      <c r="H15" s="16">
        <v>0.2</v>
      </c>
      <c r="I15" s="16">
        <v>0.18</v>
      </c>
      <c r="J15" s="16">
        <v>0.15</v>
      </c>
      <c r="K15" s="20">
        <v>7.0000000000000007E-2</v>
      </c>
      <c r="L15" s="20">
        <v>0.23</v>
      </c>
      <c r="M15" s="16">
        <v>0.19</v>
      </c>
      <c r="N15" s="21">
        <v>0.11</v>
      </c>
      <c r="O15" s="19">
        <v>0.21</v>
      </c>
      <c r="P15" s="20">
        <v>0.12</v>
      </c>
      <c r="Q15" s="16">
        <v>0.18</v>
      </c>
      <c r="R15" s="16">
        <v>0.26</v>
      </c>
      <c r="S15" s="16">
        <v>0.19</v>
      </c>
      <c r="T15" s="16">
        <v>0.18</v>
      </c>
      <c r="U15" s="16">
        <v>0.22</v>
      </c>
      <c r="V15" s="16">
        <v>0</v>
      </c>
      <c r="W15" s="16">
        <v>0.16</v>
      </c>
      <c r="X15" s="16">
        <v>0.24</v>
      </c>
      <c r="Y15" s="16">
        <v>0.18</v>
      </c>
      <c r="Z15" s="21">
        <v>0.23</v>
      </c>
      <c r="AA15" s="19">
        <v>0.16</v>
      </c>
      <c r="AB15" s="20">
        <v>0.28000000000000003</v>
      </c>
      <c r="AC15" s="20">
        <v>0.33</v>
      </c>
      <c r="AD15" s="20">
        <v>0.25</v>
      </c>
      <c r="AE15" s="20">
        <v>0.28000000000000003</v>
      </c>
      <c r="AF15" s="18">
        <v>0.35</v>
      </c>
      <c r="AG15" s="17">
        <v>0.2</v>
      </c>
      <c r="AH15" s="16">
        <v>0.16</v>
      </c>
      <c r="AI15" s="20">
        <v>0.22</v>
      </c>
      <c r="AJ15" s="16">
        <v>0.18</v>
      </c>
      <c r="AK15" s="16">
        <v>0.18</v>
      </c>
      <c r="AL15" s="18">
        <v>0.14000000000000001</v>
      </c>
      <c r="AM15" s="17">
        <v>0.18</v>
      </c>
      <c r="AN15" s="18">
        <v>0</v>
      </c>
    </row>
    <row r="16" spans="1:40" ht="15" customHeight="1" x14ac:dyDescent="0.3">
      <c r="A16" s="2" t="s">
        <v>329</v>
      </c>
      <c r="B16" s="9"/>
      <c r="D16" s="22"/>
      <c r="E16" s="9"/>
      <c r="F16" s="10" t="s">
        <v>448</v>
      </c>
      <c r="G16" s="12" t="s">
        <v>416</v>
      </c>
      <c r="H16" s="12" t="s">
        <v>448</v>
      </c>
      <c r="I16" s="12" t="s">
        <v>448</v>
      </c>
      <c r="J16" s="12" t="s">
        <v>382</v>
      </c>
      <c r="L16" s="12" t="s">
        <v>416</v>
      </c>
      <c r="M16" s="12" t="s">
        <v>448</v>
      </c>
      <c r="N16" s="9"/>
      <c r="O16" s="10" t="s">
        <v>378</v>
      </c>
      <c r="U16" s="12" t="s">
        <v>378</v>
      </c>
      <c r="X16" s="12" t="s">
        <v>378</v>
      </c>
      <c r="Z16" s="11" t="s">
        <v>378</v>
      </c>
      <c r="AA16" s="22"/>
      <c r="AB16" s="12" t="s">
        <v>377</v>
      </c>
      <c r="AC16" s="12" t="s">
        <v>377</v>
      </c>
      <c r="AD16" s="12" t="s">
        <v>377</v>
      </c>
      <c r="AE16" s="12" t="s">
        <v>377</v>
      </c>
      <c r="AF16" s="9"/>
      <c r="AG16" s="10" t="s">
        <v>382</v>
      </c>
      <c r="AI16" s="12" t="s">
        <v>437</v>
      </c>
      <c r="AL16" s="9"/>
      <c r="AM16" s="22"/>
      <c r="AN16" s="9"/>
    </row>
    <row r="17" spans="1:40" ht="15" customHeight="1" x14ac:dyDescent="0.3">
      <c r="A17" s="2" t="s">
        <v>329</v>
      </c>
      <c r="B17" s="9" t="s">
        <v>930</v>
      </c>
      <c r="C17" s="13">
        <v>334</v>
      </c>
      <c r="D17" s="14">
        <v>148</v>
      </c>
      <c r="E17" s="15">
        <v>185</v>
      </c>
      <c r="F17" s="14">
        <v>62</v>
      </c>
      <c r="G17" s="13">
        <v>87</v>
      </c>
      <c r="H17" s="13">
        <v>64</v>
      </c>
      <c r="I17" s="13">
        <v>49</v>
      </c>
      <c r="J17" s="13">
        <v>36</v>
      </c>
      <c r="K17" s="13">
        <v>35</v>
      </c>
      <c r="L17" s="13">
        <v>150</v>
      </c>
      <c r="M17" s="13">
        <v>113</v>
      </c>
      <c r="N17" s="15">
        <v>71</v>
      </c>
      <c r="O17" s="14">
        <v>186</v>
      </c>
      <c r="P17" s="13">
        <v>79</v>
      </c>
      <c r="Q17" s="13">
        <v>30</v>
      </c>
      <c r="R17" s="13">
        <v>3</v>
      </c>
      <c r="S17" s="13">
        <v>23</v>
      </c>
      <c r="T17" s="13">
        <v>69</v>
      </c>
      <c r="U17" s="13">
        <v>26</v>
      </c>
      <c r="V17" s="13">
        <v>0</v>
      </c>
      <c r="W17" s="13">
        <v>4</v>
      </c>
      <c r="X17" s="13">
        <v>27</v>
      </c>
      <c r="Y17" s="13">
        <v>17</v>
      </c>
      <c r="Z17" s="15">
        <v>57</v>
      </c>
      <c r="AA17" s="14">
        <v>255</v>
      </c>
      <c r="AB17" s="13">
        <v>78</v>
      </c>
      <c r="AC17" s="13">
        <v>11</v>
      </c>
      <c r="AD17" s="13">
        <v>41</v>
      </c>
      <c r="AE17" s="13">
        <v>21</v>
      </c>
      <c r="AF17" s="15">
        <v>6</v>
      </c>
      <c r="AG17" s="14">
        <v>201</v>
      </c>
      <c r="AH17" s="13">
        <v>132</v>
      </c>
      <c r="AI17" s="13">
        <v>96</v>
      </c>
      <c r="AJ17" s="13">
        <v>105</v>
      </c>
      <c r="AK17" s="13">
        <v>61</v>
      </c>
      <c r="AL17" s="15">
        <v>71</v>
      </c>
      <c r="AM17" s="14">
        <v>334</v>
      </c>
      <c r="AN17" s="15">
        <v>0</v>
      </c>
    </row>
    <row r="18" spans="1:40" ht="15" customHeight="1" x14ac:dyDescent="0.3">
      <c r="A18" s="2" t="s">
        <v>329</v>
      </c>
      <c r="B18" s="9"/>
      <c r="C18" s="16">
        <v>0.25</v>
      </c>
      <c r="D18" s="19">
        <v>0.22</v>
      </c>
      <c r="E18" s="21">
        <v>0.28999999999999998</v>
      </c>
      <c r="F18" s="17">
        <v>0.28000000000000003</v>
      </c>
      <c r="G18" s="16">
        <v>0.28999999999999998</v>
      </c>
      <c r="H18" s="16">
        <v>0.24</v>
      </c>
      <c r="I18" s="16">
        <v>0.25</v>
      </c>
      <c r="J18" s="16">
        <v>0.23</v>
      </c>
      <c r="K18" s="20">
        <v>0.19</v>
      </c>
      <c r="L18" s="20">
        <v>0.28999999999999998</v>
      </c>
      <c r="M18" s="16">
        <v>0.24</v>
      </c>
      <c r="N18" s="21">
        <v>0.21</v>
      </c>
      <c r="O18" s="17">
        <v>0.25</v>
      </c>
      <c r="P18" s="16">
        <v>0.24</v>
      </c>
      <c r="Q18" s="16">
        <v>0.27</v>
      </c>
      <c r="R18" s="16">
        <v>0.13</v>
      </c>
      <c r="S18" s="16">
        <v>0.28999999999999998</v>
      </c>
      <c r="T18" s="16">
        <v>0.26</v>
      </c>
      <c r="U18" s="16">
        <v>0.27</v>
      </c>
      <c r="V18" s="16">
        <v>0</v>
      </c>
      <c r="W18" s="16">
        <v>0.2</v>
      </c>
      <c r="X18" s="16">
        <v>0.28000000000000003</v>
      </c>
      <c r="Y18" s="16">
        <v>0.27</v>
      </c>
      <c r="Z18" s="18">
        <v>0.22</v>
      </c>
      <c r="AA18" s="17">
        <v>0.24</v>
      </c>
      <c r="AB18" s="16">
        <v>0.27</v>
      </c>
      <c r="AC18" s="16">
        <v>0.23</v>
      </c>
      <c r="AD18" s="16">
        <v>0.31</v>
      </c>
      <c r="AE18" s="16">
        <v>0.26</v>
      </c>
      <c r="AF18" s="18">
        <v>0.22</v>
      </c>
      <c r="AG18" s="17">
        <v>0.25</v>
      </c>
      <c r="AH18" s="16">
        <v>0.25</v>
      </c>
      <c r="AI18" s="16">
        <v>0.23</v>
      </c>
      <c r="AJ18" s="16">
        <v>0.26</v>
      </c>
      <c r="AK18" s="16">
        <v>0.23</v>
      </c>
      <c r="AL18" s="18">
        <v>0.28000000000000003</v>
      </c>
      <c r="AM18" s="17">
        <v>0.25</v>
      </c>
      <c r="AN18" s="18">
        <v>0</v>
      </c>
    </row>
    <row r="19" spans="1:40" ht="15" customHeight="1" x14ac:dyDescent="0.3">
      <c r="A19" s="2" t="s">
        <v>329</v>
      </c>
      <c r="B19" s="9"/>
      <c r="D19" s="22"/>
      <c r="E19" s="11" t="s">
        <v>377</v>
      </c>
      <c r="F19" s="10" t="s">
        <v>382</v>
      </c>
      <c r="G19" s="12" t="s">
        <v>448</v>
      </c>
      <c r="L19" s="12" t="s">
        <v>448</v>
      </c>
      <c r="N19" s="9"/>
      <c r="O19" s="22"/>
      <c r="Z19" s="9"/>
      <c r="AA19" s="22"/>
      <c r="AF19" s="9"/>
      <c r="AG19" s="22"/>
      <c r="AL19" s="9"/>
      <c r="AM19" s="22"/>
      <c r="AN19" s="9"/>
    </row>
    <row r="20" spans="1:40" ht="15" customHeight="1" x14ac:dyDescent="0.3">
      <c r="A20" s="2" t="s">
        <v>329</v>
      </c>
      <c r="B20" s="9" t="s">
        <v>940</v>
      </c>
      <c r="C20" s="13">
        <v>265</v>
      </c>
      <c r="D20" s="14">
        <v>129</v>
      </c>
      <c r="E20" s="15">
        <v>136</v>
      </c>
      <c r="F20" s="14">
        <v>45</v>
      </c>
      <c r="G20" s="13">
        <v>53</v>
      </c>
      <c r="H20" s="13">
        <v>47</v>
      </c>
      <c r="I20" s="13">
        <v>39</v>
      </c>
      <c r="J20" s="13">
        <v>35</v>
      </c>
      <c r="K20" s="13">
        <v>46</v>
      </c>
      <c r="L20" s="13">
        <v>98</v>
      </c>
      <c r="M20" s="13">
        <v>86</v>
      </c>
      <c r="N20" s="15">
        <v>81</v>
      </c>
      <c r="O20" s="14">
        <v>150</v>
      </c>
      <c r="P20" s="13">
        <v>68</v>
      </c>
      <c r="Q20" s="13">
        <v>31</v>
      </c>
      <c r="R20" s="13">
        <v>5</v>
      </c>
      <c r="S20" s="13">
        <v>13</v>
      </c>
      <c r="T20" s="13">
        <v>47</v>
      </c>
      <c r="U20" s="13">
        <v>16</v>
      </c>
      <c r="V20" s="13">
        <v>2</v>
      </c>
      <c r="W20" s="13">
        <v>4</v>
      </c>
      <c r="X20" s="13">
        <v>15</v>
      </c>
      <c r="Y20" s="13">
        <v>12</v>
      </c>
      <c r="Z20" s="15">
        <v>51</v>
      </c>
      <c r="AA20" s="14">
        <v>213</v>
      </c>
      <c r="AB20" s="13">
        <v>51</v>
      </c>
      <c r="AC20" s="13">
        <v>10</v>
      </c>
      <c r="AD20" s="13">
        <v>24</v>
      </c>
      <c r="AE20" s="13">
        <v>12</v>
      </c>
      <c r="AF20" s="15">
        <v>6</v>
      </c>
      <c r="AG20" s="14">
        <v>166</v>
      </c>
      <c r="AH20" s="13">
        <v>99</v>
      </c>
      <c r="AI20" s="13">
        <v>74</v>
      </c>
      <c r="AJ20" s="13">
        <v>91</v>
      </c>
      <c r="AK20" s="13">
        <v>53</v>
      </c>
      <c r="AL20" s="15">
        <v>46</v>
      </c>
      <c r="AM20" s="14">
        <v>265</v>
      </c>
      <c r="AN20" s="15">
        <v>0</v>
      </c>
    </row>
    <row r="21" spans="1:40" ht="15" customHeight="1" x14ac:dyDescent="0.3">
      <c r="A21" s="2" t="s">
        <v>329</v>
      </c>
      <c r="B21" s="9"/>
      <c r="C21" s="16">
        <v>0.2</v>
      </c>
      <c r="D21" s="17">
        <v>0.19</v>
      </c>
      <c r="E21" s="18">
        <v>0.21</v>
      </c>
      <c r="F21" s="17">
        <v>0.2</v>
      </c>
      <c r="G21" s="16">
        <v>0.18</v>
      </c>
      <c r="H21" s="16">
        <v>0.18</v>
      </c>
      <c r="I21" s="16">
        <v>0.2</v>
      </c>
      <c r="J21" s="16">
        <v>0.22</v>
      </c>
      <c r="K21" s="16">
        <v>0.25</v>
      </c>
      <c r="L21" s="16">
        <v>0.19</v>
      </c>
      <c r="M21" s="16">
        <v>0.18</v>
      </c>
      <c r="N21" s="21">
        <v>0.24</v>
      </c>
      <c r="O21" s="17">
        <v>0.2</v>
      </c>
      <c r="P21" s="16">
        <v>0.21</v>
      </c>
      <c r="Q21" s="20">
        <v>0.28000000000000003</v>
      </c>
      <c r="R21" s="16">
        <v>0.26</v>
      </c>
      <c r="S21" s="16">
        <v>0.16</v>
      </c>
      <c r="T21" s="16">
        <v>0.18</v>
      </c>
      <c r="U21" s="16">
        <v>0.17</v>
      </c>
      <c r="V21" s="16">
        <v>1</v>
      </c>
      <c r="W21" s="16">
        <v>0.19</v>
      </c>
      <c r="X21" s="16">
        <v>0.16</v>
      </c>
      <c r="Y21" s="16">
        <v>0.2</v>
      </c>
      <c r="Z21" s="18">
        <v>0.2</v>
      </c>
      <c r="AA21" s="17">
        <v>0.2</v>
      </c>
      <c r="AB21" s="16">
        <v>0.18</v>
      </c>
      <c r="AC21" s="16">
        <v>0.22</v>
      </c>
      <c r="AD21" s="16">
        <v>0.18</v>
      </c>
      <c r="AE21" s="16">
        <v>0.14000000000000001</v>
      </c>
      <c r="AF21" s="18">
        <v>0.22</v>
      </c>
      <c r="AG21" s="17">
        <v>0.2</v>
      </c>
      <c r="AH21" s="16">
        <v>0.19</v>
      </c>
      <c r="AI21" s="16">
        <v>0.18</v>
      </c>
      <c r="AJ21" s="16">
        <v>0.23</v>
      </c>
      <c r="AK21" s="16">
        <v>0.2</v>
      </c>
      <c r="AL21" s="18">
        <v>0.18</v>
      </c>
      <c r="AM21" s="17">
        <v>0.2</v>
      </c>
      <c r="AN21" s="18">
        <v>0</v>
      </c>
    </row>
    <row r="22" spans="1:40" ht="15" customHeight="1" x14ac:dyDescent="0.3">
      <c r="A22" s="2" t="s">
        <v>329</v>
      </c>
      <c r="B22" s="9"/>
      <c r="D22" s="22"/>
      <c r="E22" s="9"/>
      <c r="F22" s="22"/>
      <c r="N22" s="9"/>
      <c r="O22" s="22"/>
      <c r="Q22" s="12" t="s">
        <v>1696</v>
      </c>
      <c r="Z22" s="9"/>
      <c r="AA22" s="22"/>
      <c r="AF22" s="9"/>
      <c r="AG22" s="22"/>
      <c r="AL22" s="9"/>
      <c r="AM22" s="22"/>
      <c r="AN22" s="9"/>
    </row>
    <row r="23" spans="1:40" ht="15" customHeight="1" x14ac:dyDescent="0.3">
      <c r="A23" s="2" t="s">
        <v>329</v>
      </c>
      <c r="B23" s="9" t="s">
        <v>950</v>
      </c>
      <c r="C23" s="13">
        <v>301</v>
      </c>
      <c r="D23" s="14">
        <v>177</v>
      </c>
      <c r="E23" s="15">
        <v>124</v>
      </c>
      <c r="F23" s="14">
        <v>27</v>
      </c>
      <c r="G23" s="13">
        <v>44</v>
      </c>
      <c r="H23" s="13">
        <v>53</v>
      </c>
      <c r="I23" s="13">
        <v>53</v>
      </c>
      <c r="J23" s="13">
        <v>43</v>
      </c>
      <c r="K23" s="13">
        <v>81</v>
      </c>
      <c r="L23" s="13">
        <v>71</v>
      </c>
      <c r="M23" s="13">
        <v>106</v>
      </c>
      <c r="N23" s="15">
        <v>124</v>
      </c>
      <c r="O23" s="14">
        <v>131</v>
      </c>
      <c r="P23" s="13">
        <v>97</v>
      </c>
      <c r="Q23" s="13">
        <v>18</v>
      </c>
      <c r="R23" s="13">
        <v>4</v>
      </c>
      <c r="S23" s="13">
        <v>15</v>
      </c>
      <c r="T23" s="13">
        <v>73</v>
      </c>
      <c r="U23" s="13">
        <v>19</v>
      </c>
      <c r="V23" s="13">
        <v>0</v>
      </c>
      <c r="W23" s="13">
        <v>7</v>
      </c>
      <c r="X23" s="13">
        <v>23</v>
      </c>
      <c r="Y23" s="13">
        <v>12</v>
      </c>
      <c r="Z23" s="15">
        <v>32</v>
      </c>
      <c r="AA23" s="14">
        <v>273</v>
      </c>
      <c r="AB23" s="13">
        <v>28</v>
      </c>
      <c r="AC23" s="13">
        <v>3</v>
      </c>
      <c r="AD23" s="13">
        <v>12</v>
      </c>
      <c r="AE23" s="13">
        <v>10</v>
      </c>
      <c r="AF23" s="15">
        <v>4</v>
      </c>
      <c r="AG23" s="14">
        <v>176</v>
      </c>
      <c r="AH23" s="13">
        <v>125</v>
      </c>
      <c r="AI23" s="13">
        <v>83</v>
      </c>
      <c r="AJ23" s="13">
        <v>93</v>
      </c>
      <c r="AK23" s="13">
        <v>60</v>
      </c>
      <c r="AL23" s="15">
        <v>65</v>
      </c>
      <c r="AM23" s="14">
        <v>301</v>
      </c>
      <c r="AN23" s="15">
        <v>0</v>
      </c>
    </row>
    <row r="24" spans="1:40" ht="15" customHeight="1" x14ac:dyDescent="0.3">
      <c r="A24" s="2" t="s">
        <v>329</v>
      </c>
      <c r="B24" s="9"/>
      <c r="C24" s="16">
        <v>0.23</v>
      </c>
      <c r="D24" s="19">
        <v>0.26</v>
      </c>
      <c r="E24" s="21">
        <v>0.19</v>
      </c>
      <c r="F24" s="19">
        <v>0.12</v>
      </c>
      <c r="G24" s="20">
        <v>0.15</v>
      </c>
      <c r="H24" s="16">
        <v>0.2</v>
      </c>
      <c r="I24" s="16">
        <v>0.27</v>
      </c>
      <c r="J24" s="16">
        <v>0.28000000000000003</v>
      </c>
      <c r="K24" s="20">
        <v>0.44</v>
      </c>
      <c r="L24" s="20">
        <v>0.14000000000000001</v>
      </c>
      <c r="M24" s="16">
        <v>0.23</v>
      </c>
      <c r="N24" s="21">
        <v>0.36</v>
      </c>
      <c r="O24" s="19">
        <v>0.18</v>
      </c>
      <c r="P24" s="20">
        <v>0.3</v>
      </c>
      <c r="Q24" s="16">
        <v>0.16</v>
      </c>
      <c r="R24" s="16">
        <v>0.23</v>
      </c>
      <c r="S24" s="16">
        <v>0.19</v>
      </c>
      <c r="T24" s="20">
        <v>0.28000000000000003</v>
      </c>
      <c r="U24" s="16">
        <v>0.19</v>
      </c>
      <c r="V24" s="16">
        <v>0</v>
      </c>
      <c r="W24" s="16">
        <v>0.34</v>
      </c>
      <c r="X24" s="16">
        <v>0.24</v>
      </c>
      <c r="Y24" s="16">
        <v>0.2</v>
      </c>
      <c r="Z24" s="21">
        <v>0.13</v>
      </c>
      <c r="AA24" s="19">
        <v>0.26</v>
      </c>
      <c r="AB24" s="20">
        <v>0.1</v>
      </c>
      <c r="AC24" s="20">
        <v>0.06</v>
      </c>
      <c r="AD24" s="20">
        <v>0.09</v>
      </c>
      <c r="AE24" s="20">
        <v>0.12</v>
      </c>
      <c r="AF24" s="18">
        <v>0.13</v>
      </c>
      <c r="AG24" s="17">
        <v>0.22</v>
      </c>
      <c r="AH24" s="16">
        <v>0.24</v>
      </c>
      <c r="AI24" s="16">
        <v>0.2</v>
      </c>
      <c r="AJ24" s="16">
        <v>0.23</v>
      </c>
      <c r="AK24" s="16">
        <v>0.23</v>
      </c>
      <c r="AL24" s="18">
        <v>0.25</v>
      </c>
      <c r="AM24" s="17">
        <v>0.23</v>
      </c>
      <c r="AN24" s="18">
        <v>0</v>
      </c>
    </row>
    <row r="25" spans="1:40" ht="15" customHeight="1" x14ac:dyDescent="0.3">
      <c r="A25" s="2" t="s">
        <v>329</v>
      </c>
      <c r="B25" s="9"/>
      <c r="D25" s="10" t="s">
        <v>378</v>
      </c>
      <c r="E25" s="9"/>
      <c r="F25" s="22"/>
      <c r="H25" s="12" t="s">
        <v>432</v>
      </c>
      <c r="I25" s="12" t="s">
        <v>433</v>
      </c>
      <c r="J25" s="12" t="s">
        <v>439</v>
      </c>
      <c r="K25" s="12" t="s">
        <v>427</v>
      </c>
      <c r="M25" s="12" t="s">
        <v>433</v>
      </c>
      <c r="N25" s="11" t="s">
        <v>539</v>
      </c>
      <c r="O25" s="22"/>
      <c r="P25" s="12" t="s">
        <v>549</v>
      </c>
      <c r="T25" s="12" t="s">
        <v>669</v>
      </c>
      <c r="X25" s="12" t="s">
        <v>389</v>
      </c>
      <c r="Z25" s="9"/>
      <c r="AA25" s="10" t="s">
        <v>443</v>
      </c>
      <c r="AF25" s="9"/>
      <c r="AG25" s="22"/>
      <c r="AL25" s="9"/>
      <c r="AM25" s="22"/>
      <c r="AN25" s="9"/>
    </row>
    <row r="26" spans="1:40" ht="15" customHeight="1" x14ac:dyDescent="0.3">
      <c r="A26" s="2" t="s">
        <v>329</v>
      </c>
      <c r="B26" s="9" t="s">
        <v>774</v>
      </c>
      <c r="C26" s="13">
        <v>17</v>
      </c>
      <c r="D26" s="14">
        <v>8</v>
      </c>
      <c r="E26" s="15">
        <v>9</v>
      </c>
      <c r="F26" s="14">
        <v>5</v>
      </c>
      <c r="G26" s="13">
        <v>5</v>
      </c>
      <c r="H26" s="13">
        <v>1</v>
      </c>
      <c r="I26" s="13">
        <v>2</v>
      </c>
      <c r="J26" s="13">
        <v>1</v>
      </c>
      <c r="K26" s="13">
        <v>4</v>
      </c>
      <c r="L26" s="13">
        <v>9</v>
      </c>
      <c r="M26" s="13">
        <v>3</v>
      </c>
      <c r="N26" s="15">
        <v>5</v>
      </c>
      <c r="O26" s="14">
        <v>7</v>
      </c>
      <c r="P26" s="13">
        <v>7</v>
      </c>
      <c r="Q26" s="13">
        <v>0</v>
      </c>
      <c r="R26" s="13">
        <v>1</v>
      </c>
      <c r="S26" s="13">
        <v>1</v>
      </c>
      <c r="T26" s="13">
        <v>3</v>
      </c>
      <c r="U26" s="13">
        <v>0</v>
      </c>
      <c r="V26" s="13">
        <v>0</v>
      </c>
      <c r="W26" s="13">
        <v>0</v>
      </c>
      <c r="X26" s="13">
        <v>2</v>
      </c>
      <c r="Y26" s="13">
        <v>1</v>
      </c>
      <c r="Z26" s="15">
        <v>2</v>
      </c>
      <c r="AA26" s="14">
        <v>16</v>
      </c>
      <c r="AB26" s="13">
        <v>1</v>
      </c>
      <c r="AC26" s="13">
        <v>0</v>
      </c>
      <c r="AD26" s="13">
        <v>1</v>
      </c>
      <c r="AE26" s="13">
        <v>0</v>
      </c>
      <c r="AF26" s="15">
        <v>0</v>
      </c>
      <c r="AG26" s="14">
        <v>12</v>
      </c>
      <c r="AH26" s="13">
        <v>5</v>
      </c>
      <c r="AI26" s="13">
        <v>5</v>
      </c>
      <c r="AJ26" s="13">
        <v>8</v>
      </c>
      <c r="AK26" s="13">
        <v>2</v>
      </c>
      <c r="AL26" s="15">
        <v>3</v>
      </c>
      <c r="AM26" s="14">
        <v>17</v>
      </c>
      <c r="AN26" s="15">
        <v>0</v>
      </c>
    </row>
    <row r="27" spans="1:40" ht="15" customHeight="1" x14ac:dyDescent="0.3">
      <c r="A27" s="2" t="s">
        <v>329</v>
      </c>
      <c r="B27" s="9"/>
      <c r="C27" s="16">
        <v>0.01</v>
      </c>
      <c r="D27" s="17">
        <v>0.01</v>
      </c>
      <c r="E27" s="18">
        <v>0.01</v>
      </c>
      <c r="F27" s="17">
        <v>0.02</v>
      </c>
      <c r="G27" s="16">
        <v>0.02</v>
      </c>
      <c r="H27" s="3" t="s">
        <v>422</v>
      </c>
      <c r="I27" s="16">
        <v>0.01</v>
      </c>
      <c r="J27" s="16">
        <v>0.01</v>
      </c>
      <c r="K27" s="16">
        <v>0.02</v>
      </c>
      <c r="L27" s="16">
        <v>0.02</v>
      </c>
      <c r="M27" s="16">
        <v>0.01</v>
      </c>
      <c r="N27" s="18">
        <v>0.01</v>
      </c>
      <c r="O27" s="17">
        <v>0.01</v>
      </c>
      <c r="P27" s="16">
        <v>0.02</v>
      </c>
      <c r="Q27" s="16">
        <v>0</v>
      </c>
      <c r="R27" s="16">
        <v>0.05</v>
      </c>
      <c r="S27" s="16">
        <v>0.01</v>
      </c>
      <c r="T27" s="16">
        <v>0.01</v>
      </c>
      <c r="U27" s="16">
        <v>0</v>
      </c>
      <c r="V27" s="16">
        <v>0</v>
      </c>
      <c r="W27" s="16">
        <v>0</v>
      </c>
      <c r="X27" s="16">
        <v>0.02</v>
      </c>
      <c r="Y27" s="16">
        <v>0.02</v>
      </c>
      <c r="Z27" s="18">
        <v>0.01</v>
      </c>
      <c r="AA27" s="17">
        <v>0.02</v>
      </c>
      <c r="AB27" s="3" t="s">
        <v>422</v>
      </c>
      <c r="AC27" s="16">
        <v>0</v>
      </c>
      <c r="AD27" s="16">
        <v>0.01</v>
      </c>
      <c r="AE27" s="16">
        <v>0</v>
      </c>
      <c r="AF27" s="18">
        <v>0</v>
      </c>
      <c r="AG27" s="17">
        <v>0.02</v>
      </c>
      <c r="AH27" s="16">
        <v>0.01</v>
      </c>
      <c r="AI27" s="16">
        <v>0.01</v>
      </c>
      <c r="AJ27" s="16">
        <v>0.02</v>
      </c>
      <c r="AK27" s="16">
        <v>0.01</v>
      </c>
      <c r="AL27" s="18">
        <v>0.01</v>
      </c>
      <c r="AM27" s="17">
        <v>0.01</v>
      </c>
      <c r="AN27" s="18">
        <v>0</v>
      </c>
    </row>
    <row r="28" spans="1:40" ht="15" customHeight="1" x14ac:dyDescent="0.3">
      <c r="A28" s="2" t="s">
        <v>329</v>
      </c>
      <c r="B28" s="9" t="s">
        <v>960</v>
      </c>
      <c r="C28" s="13">
        <v>415</v>
      </c>
      <c r="D28" s="14">
        <v>224</v>
      </c>
      <c r="E28" s="15">
        <v>191</v>
      </c>
      <c r="F28" s="14">
        <v>83</v>
      </c>
      <c r="G28" s="13">
        <v>112</v>
      </c>
      <c r="H28" s="13">
        <v>105</v>
      </c>
      <c r="I28" s="13">
        <v>55</v>
      </c>
      <c r="J28" s="13">
        <v>40</v>
      </c>
      <c r="K28" s="13">
        <v>19</v>
      </c>
      <c r="L28" s="13">
        <v>196</v>
      </c>
      <c r="M28" s="13">
        <v>160</v>
      </c>
      <c r="N28" s="15">
        <v>59</v>
      </c>
      <c r="O28" s="14">
        <v>271</v>
      </c>
      <c r="P28" s="13">
        <v>73</v>
      </c>
      <c r="Q28" s="13">
        <v>32</v>
      </c>
      <c r="R28" s="13">
        <v>7</v>
      </c>
      <c r="S28" s="13">
        <v>29</v>
      </c>
      <c r="T28" s="13">
        <v>71</v>
      </c>
      <c r="U28" s="13">
        <v>36</v>
      </c>
      <c r="V28" s="13">
        <v>0</v>
      </c>
      <c r="W28" s="13">
        <v>6</v>
      </c>
      <c r="X28" s="13">
        <v>29</v>
      </c>
      <c r="Y28" s="13">
        <v>19</v>
      </c>
      <c r="Z28" s="15">
        <v>114</v>
      </c>
      <c r="AA28" s="14">
        <v>289</v>
      </c>
      <c r="AB28" s="13">
        <v>126</v>
      </c>
      <c r="AC28" s="13">
        <v>23</v>
      </c>
      <c r="AD28" s="13">
        <v>54</v>
      </c>
      <c r="AE28" s="13">
        <v>38</v>
      </c>
      <c r="AF28" s="15">
        <v>11</v>
      </c>
      <c r="AG28" s="14">
        <v>256</v>
      </c>
      <c r="AH28" s="13">
        <v>159</v>
      </c>
      <c r="AI28" s="13">
        <v>152</v>
      </c>
      <c r="AJ28" s="13">
        <v>105</v>
      </c>
      <c r="AK28" s="13">
        <v>88</v>
      </c>
      <c r="AL28" s="15">
        <v>70</v>
      </c>
      <c r="AM28" s="14">
        <v>415</v>
      </c>
      <c r="AN28" s="15">
        <v>0</v>
      </c>
    </row>
    <row r="29" spans="1:40" ht="15" customHeight="1" x14ac:dyDescent="0.3">
      <c r="A29" s="2" t="s">
        <v>329</v>
      </c>
      <c r="B29" s="9"/>
      <c r="C29" s="16">
        <v>0.31</v>
      </c>
      <c r="D29" s="17">
        <v>0.33</v>
      </c>
      <c r="E29" s="18">
        <v>0.3</v>
      </c>
      <c r="F29" s="19">
        <v>0.38</v>
      </c>
      <c r="G29" s="20">
        <v>0.37</v>
      </c>
      <c r="H29" s="20">
        <v>0.39</v>
      </c>
      <c r="I29" s="16">
        <v>0.28000000000000003</v>
      </c>
      <c r="J29" s="16">
        <v>0.26</v>
      </c>
      <c r="K29" s="20">
        <v>0.1</v>
      </c>
      <c r="L29" s="20">
        <v>0.37</v>
      </c>
      <c r="M29" s="16">
        <v>0.34</v>
      </c>
      <c r="N29" s="21">
        <v>0.17</v>
      </c>
      <c r="O29" s="19">
        <v>0.36</v>
      </c>
      <c r="P29" s="20">
        <v>0.23</v>
      </c>
      <c r="Q29" s="16">
        <v>0.28999999999999998</v>
      </c>
      <c r="R29" s="16">
        <v>0.34</v>
      </c>
      <c r="S29" s="16">
        <v>0.35</v>
      </c>
      <c r="T29" s="16">
        <v>0.27</v>
      </c>
      <c r="U29" s="16">
        <v>0.37</v>
      </c>
      <c r="V29" s="16">
        <v>0</v>
      </c>
      <c r="W29" s="16">
        <v>0.27</v>
      </c>
      <c r="X29" s="16">
        <v>0.3</v>
      </c>
      <c r="Y29" s="16">
        <v>0.31</v>
      </c>
      <c r="Z29" s="21">
        <v>0.44</v>
      </c>
      <c r="AA29" s="19">
        <v>0.28000000000000003</v>
      </c>
      <c r="AB29" s="20">
        <v>0.44</v>
      </c>
      <c r="AC29" s="20">
        <v>0.49</v>
      </c>
      <c r="AD29" s="20">
        <v>0.41</v>
      </c>
      <c r="AE29" s="20">
        <v>0.47</v>
      </c>
      <c r="AF29" s="18">
        <v>0.43</v>
      </c>
      <c r="AG29" s="17">
        <v>0.32</v>
      </c>
      <c r="AH29" s="16">
        <v>0.31</v>
      </c>
      <c r="AI29" s="20">
        <v>0.37</v>
      </c>
      <c r="AJ29" s="20">
        <v>0.26</v>
      </c>
      <c r="AK29" s="16">
        <v>0.33</v>
      </c>
      <c r="AL29" s="18">
        <v>0.28000000000000003</v>
      </c>
      <c r="AM29" s="17">
        <v>0.31</v>
      </c>
      <c r="AN29" s="18">
        <v>0</v>
      </c>
    </row>
    <row r="30" spans="1:40" ht="15" customHeight="1" x14ac:dyDescent="0.3">
      <c r="A30" s="2" t="s">
        <v>329</v>
      </c>
      <c r="B30" s="9"/>
      <c r="D30" s="22"/>
      <c r="E30" s="9"/>
      <c r="F30" s="10" t="s">
        <v>445</v>
      </c>
      <c r="G30" s="12" t="s">
        <v>445</v>
      </c>
      <c r="H30" s="12" t="s">
        <v>445</v>
      </c>
      <c r="I30" s="12" t="s">
        <v>448</v>
      </c>
      <c r="J30" s="12" t="s">
        <v>448</v>
      </c>
      <c r="L30" s="12" t="s">
        <v>445</v>
      </c>
      <c r="M30" s="12" t="s">
        <v>448</v>
      </c>
      <c r="N30" s="11" t="s">
        <v>382</v>
      </c>
      <c r="O30" s="10" t="s">
        <v>437</v>
      </c>
      <c r="S30" s="12" t="s">
        <v>378</v>
      </c>
      <c r="U30" s="12" t="s">
        <v>378</v>
      </c>
      <c r="Z30" s="11" t="s">
        <v>992</v>
      </c>
      <c r="AA30" s="22"/>
      <c r="AB30" s="12" t="s">
        <v>377</v>
      </c>
      <c r="AC30" s="12" t="s">
        <v>377</v>
      </c>
      <c r="AD30" s="12" t="s">
        <v>377</v>
      </c>
      <c r="AE30" s="12" t="s">
        <v>377</v>
      </c>
      <c r="AF30" s="9"/>
      <c r="AG30" s="22"/>
      <c r="AI30" s="12" t="s">
        <v>494</v>
      </c>
      <c r="AL30" s="9"/>
      <c r="AM30" s="22"/>
      <c r="AN30" s="9"/>
    </row>
    <row r="31" spans="1:40" ht="15" customHeight="1" x14ac:dyDescent="0.3">
      <c r="A31" s="2" t="s">
        <v>329</v>
      </c>
      <c r="B31" s="9" t="s">
        <v>970</v>
      </c>
      <c r="C31" s="13">
        <v>566</v>
      </c>
      <c r="D31" s="14">
        <v>306</v>
      </c>
      <c r="E31" s="15">
        <v>260</v>
      </c>
      <c r="F31" s="14">
        <v>72</v>
      </c>
      <c r="G31" s="13">
        <v>97</v>
      </c>
      <c r="H31" s="13">
        <v>100</v>
      </c>
      <c r="I31" s="13">
        <v>92</v>
      </c>
      <c r="J31" s="13">
        <v>78</v>
      </c>
      <c r="K31" s="13">
        <v>127</v>
      </c>
      <c r="L31" s="13">
        <v>169</v>
      </c>
      <c r="M31" s="13">
        <v>192</v>
      </c>
      <c r="N31" s="15">
        <v>205</v>
      </c>
      <c r="O31" s="14">
        <v>281</v>
      </c>
      <c r="P31" s="13">
        <v>165</v>
      </c>
      <c r="Q31" s="13">
        <v>50</v>
      </c>
      <c r="R31" s="13">
        <v>10</v>
      </c>
      <c r="S31" s="13">
        <v>28</v>
      </c>
      <c r="T31" s="13">
        <v>120</v>
      </c>
      <c r="U31" s="13">
        <v>35</v>
      </c>
      <c r="V31" s="13">
        <v>2</v>
      </c>
      <c r="W31" s="13">
        <v>11</v>
      </c>
      <c r="X31" s="13">
        <v>37</v>
      </c>
      <c r="Y31" s="13">
        <v>24</v>
      </c>
      <c r="Z31" s="15">
        <v>84</v>
      </c>
      <c r="AA31" s="14">
        <v>486</v>
      </c>
      <c r="AB31" s="13">
        <v>80</v>
      </c>
      <c r="AC31" s="13">
        <v>13</v>
      </c>
      <c r="AD31" s="13">
        <v>36</v>
      </c>
      <c r="AE31" s="13">
        <v>21</v>
      </c>
      <c r="AF31" s="15">
        <v>9</v>
      </c>
      <c r="AG31" s="14">
        <v>342</v>
      </c>
      <c r="AH31" s="13">
        <v>224</v>
      </c>
      <c r="AI31" s="13">
        <v>157</v>
      </c>
      <c r="AJ31" s="13">
        <v>184</v>
      </c>
      <c r="AK31" s="13">
        <v>114</v>
      </c>
      <c r="AL31" s="15">
        <v>110</v>
      </c>
      <c r="AM31" s="14">
        <v>566</v>
      </c>
      <c r="AN31" s="15">
        <v>0</v>
      </c>
    </row>
    <row r="32" spans="1:40" ht="15" customHeight="1" x14ac:dyDescent="0.3">
      <c r="A32" s="2" t="s">
        <v>329</v>
      </c>
      <c r="B32" s="9"/>
      <c r="C32" s="16">
        <v>0.43</v>
      </c>
      <c r="D32" s="17">
        <v>0.45</v>
      </c>
      <c r="E32" s="18">
        <v>0.4</v>
      </c>
      <c r="F32" s="19">
        <v>0.32</v>
      </c>
      <c r="G32" s="20">
        <v>0.32</v>
      </c>
      <c r="H32" s="20">
        <v>0.37</v>
      </c>
      <c r="I32" s="16">
        <v>0.46</v>
      </c>
      <c r="J32" s="20">
        <v>0.5</v>
      </c>
      <c r="K32" s="20">
        <v>0.68</v>
      </c>
      <c r="L32" s="20">
        <v>0.32</v>
      </c>
      <c r="M32" s="16">
        <v>0.41</v>
      </c>
      <c r="N32" s="21">
        <v>0.6</v>
      </c>
      <c r="O32" s="19">
        <v>0.38</v>
      </c>
      <c r="P32" s="20">
        <v>0.51</v>
      </c>
      <c r="Q32" s="16">
        <v>0.44</v>
      </c>
      <c r="R32" s="16">
        <v>0.49</v>
      </c>
      <c r="S32" s="16">
        <v>0.35</v>
      </c>
      <c r="T32" s="16">
        <v>0.46</v>
      </c>
      <c r="U32" s="16">
        <v>0.36</v>
      </c>
      <c r="V32" s="16">
        <v>1</v>
      </c>
      <c r="W32" s="16">
        <v>0.53</v>
      </c>
      <c r="X32" s="16">
        <v>0.39</v>
      </c>
      <c r="Y32" s="16">
        <v>0.4</v>
      </c>
      <c r="Z32" s="21">
        <v>0.33</v>
      </c>
      <c r="AA32" s="19">
        <v>0.46</v>
      </c>
      <c r="AB32" s="20">
        <v>0.28000000000000003</v>
      </c>
      <c r="AC32" s="20">
        <v>0.28000000000000003</v>
      </c>
      <c r="AD32" s="20">
        <v>0.27</v>
      </c>
      <c r="AE32" s="20">
        <v>0.27</v>
      </c>
      <c r="AF32" s="18">
        <v>0.35</v>
      </c>
      <c r="AG32" s="17">
        <v>0.42</v>
      </c>
      <c r="AH32" s="16">
        <v>0.43</v>
      </c>
      <c r="AI32" s="20">
        <v>0.38</v>
      </c>
      <c r="AJ32" s="16">
        <v>0.46</v>
      </c>
      <c r="AK32" s="16">
        <v>0.43</v>
      </c>
      <c r="AL32" s="18">
        <v>0.43</v>
      </c>
      <c r="AM32" s="17">
        <v>0.43</v>
      </c>
      <c r="AN32" s="18">
        <v>0</v>
      </c>
    </row>
    <row r="33" spans="1:40" ht="15" customHeight="1" x14ac:dyDescent="0.3">
      <c r="A33" s="2" t="s">
        <v>329</v>
      </c>
      <c r="B33" s="9"/>
      <c r="C33" s="28"/>
      <c r="D33" s="29"/>
      <c r="E33" s="30"/>
      <c r="F33" s="29"/>
      <c r="G33" s="28"/>
      <c r="H33" s="28"/>
      <c r="I33" s="47" t="s">
        <v>439</v>
      </c>
      <c r="J33" s="47" t="s">
        <v>440</v>
      </c>
      <c r="K33" s="47" t="s">
        <v>427</v>
      </c>
      <c r="L33" s="28"/>
      <c r="M33" s="47" t="s">
        <v>433</v>
      </c>
      <c r="N33" s="48" t="s">
        <v>427</v>
      </c>
      <c r="O33" s="29"/>
      <c r="P33" s="47" t="s">
        <v>647</v>
      </c>
      <c r="Q33" s="47" t="s">
        <v>389</v>
      </c>
      <c r="R33" s="28"/>
      <c r="S33" s="28"/>
      <c r="T33" s="47" t="s">
        <v>653</v>
      </c>
      <c r="U33" s="28"/>
      <c r="V33" s="28"/>
      <c r="W33" s="28"/>
      <c r="X33" s="28"/>
      <c r="Y33" s="28"/>
      <c r="Z33" s="30"/>
      <c r="AA33" s="49" t="s">
        <v>443</v>
      </c>
      <c r="AB33" s="28"/>
      <c r="AC33" s="28"/>
      <c r="AD33" s="28"/>
      <c r="AE33" s="28"/>
      <c r="AF33" s="30"/>
      <c r="AG33" s="29"/>
      <c r="AH33" s="28"/>
      <c r="AI33" s="28"/>
      <c r="AJ33" s="47" t="s">
        <v>379</v>
      </c>
      <c r="AK33" s="28"/>
      <c r="AL33" s="30"/>
      <c r="AM33" s="29"/>
      <c r="AN33" s="30"/>
    </row>
    <row r="34" spans="1:40" x14ac:dyDescent="0.3">
      <c r="A34" s="2" t="s">
        <v>329</v>
      </c>
      <c r="B34" s="2" t="s">
        <v>457</v>
      </c>
    </row>
    <row r="35" spans="1:40" x14ac:dyDescent="0.3">
      <c r="A35" s="2" t="s">
        <v>329</v>
      </c>
      <c r="B35" s="2" t="s">
        <v>458</v>
      </c>
    </row>
    <row r="36" spans="1:40" ht="15" customHeight="1" x14ac:dyDescent="0.3">
      <c r="A36" s="2" t="s">
        <v>329</v>
      </c>
    </row>
    <row r="37" spans="1:40" ht="15" customHeight="1" x14ac:dyDescent="0.3">
      <c r="A37" s="2" t="s">
        <v>329</v>
      </c>
      <c r="B37" s="2" t="s">
        <v>459</v>
      </c>
    </row>
  </sheetData>
  <mergeCells count="6">
    <mergeCell ref="AM6:AN6"/>
    <mergeCell ref="D6:E6"/>
    <mergeCell ref="F6:N6"/>
    <mergeCell ref="O6:Z6"/>
    <mergeCell ref="AA6:AF6"/>
    <mergeCell ref="AG6:AL6"/>
  </mergeCells>
  <hyperlinks>
    <hyperlink ref="B1" location="'Contents'!E1" display="&lt;&lt; Contents" xr:uid="{00000000-0004-0000-B000-000000000000}"/>
  </hyperlinks>
  <pageMargins left="0.7" right="0.7" top="0.75" bottom="0.75" header="0.3" footer="0.3"/>
  <headerFooter>
    <oddHeader>&amp;L&amp;"Aptos"&amp;12&amp;K000000 Classification: CONFIDENTIAL&amp;1#_x000D_</oddHeader>
  </headerFooter>
</worksheet>
</file>

<file path=xl/worksheets/sheet17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1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1697</v>
      </c>
    </row>
    <row r="4" spans="1:40" x14ac:dyDescent="0.3">
      <c r="A4" s="2" t="s">
        <v>329</v>
      </c>
      <c r="B4" s="2" t="s">
        <v>1698</v>
      </c>
    </row>
    <row r="5" spans="1:40" x14ac:dyDescent="0.3">
      <c r="A5" s="2" t="s">
        <v>329</v>
      </c>
      <c r="B5" s="2" t="s">
        <v>27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465</v>
      </c>
      <c r="S8" s="12" t="s">
        <v>381</v>
      </c>
      <c r="T8" s="12" t="s">
        <v>382</v>
      </c>
      <c r="U8" s="12" t="s">
        <v>383</v>
      </c>
      <c r="V8" s="12" t="s">
        <v>386</v>
      </c>
      <c r="W8" s="12" t="s">
        <v>468</v>
      </c>
      <c r="X8" s="12" t="s">
        <v>387</v>
      </c>
      <c r="Y8" s="12" t="s">
        <v>388</v>
      </c>
      <c r="Z8" s="11" t="s">
        <v>389</v>
      </c>
      <c r="AA8" s="10" t="s">
        <v>377</v>
      </c>
      <c r="AB8" s="12" t="s">
        <v>378</v>
      </c>
      <c r="AC8" s="12" t="s">
        <v>464</v>
      </c>
      <c r="AD8" s="12" t="s">
        <v>380</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1928</v>
      </c>
      <c r="D9" s="14">
        <v>1093</v>
      </c>
      <c r="E9" s="15">
        <v>834</v>
      </c>
      <c r="F9" s="14">
        <v>113</v>
      </c>
      <c r="G9" s="13">
        <v>238</v>
      </c>
      <c r="H9" s="13">
        <v>221</v>
      </c>
      <c r="I9" s="13">
        <v>277</v>
      </c>
      <c r="J9" s="13">
        <v>381</v>
      </c>
      <c r="K9" s="13">
        <v>698</v>
      </c>
      <c r="L9" s="13">
        <v>351</v>
      </c>
      <c r="M9" s="13">
        <v>498</v>
      </c>
      <c r="N9" s="15">
        <v>1079</v>
      </c>
      <c r="O9" s="14">
        <v>1288</v>
      </c>
      <c r="P9" s="13">
        <v>304</v>
      </c>
      <c r="Q9" s="13">
        <v>177</v>
      </c>
      <c r="R9" s="13">
        <v>61</v>
      </c>
      <c r="S9" s="13">
        <v>144</v>
      </c>
      <c r="T9" s="13">
        <v>336</v>
      </c>
      <c r="U9" s="13">
        <v>151</v>
      </c>
      <c r="V9" s="13">
        <v>9</v>
      </c>
      <c r="W9" s="13">
        <v>46</v>
      </c>
      <c r="X9" s="13">
        <v>215</v>
      </c>
      <c r="Y9" s="13">
        <v>164</v>
      </c>
      <c r="Z9" s="15">
        <v>321</v>
      </c>
      <c r="AA9" s="14">
        <v>1664</v>
      </c>
      <c r="AB9" s="13">
        <v>258</v>
      </c>
      <c r="AC9" s="13">
        <v>41</v>
      </c>
      <c r="AD9" s="13">
        <v>134</v>
      </c>
      <c r="AE9" s="13">
        <v>73</v>
      </c>
      <c r="AF9" s="15">
        <v>10</v>
      </c>
      <c r="AG9" s="14">
        <v>1285</v>
      </c>
      <c r="AH9" s="13">
        <v>643</v>
      </c>
      <c r="AI9" s="13">
        <v>705</v>
      </c>
      <c r="AJ9" s="13">
        <v>580</v>
      </c>
      <c r="AK9" s="13">
        <v>338</v>
      </c>
      <c r="AL9" s="15">
        <v>305</v>
      </c>
      <c r="AM9" s="14">
        <v>1928</v>
      </c>
      <c r="AN9" s="15">
        <v>0</v>
      </c>
    </row>
    <row r="10" spans="1:40" ht="15" customHeight="1" x14ac:dyDescent="0.3">
      <c r="A10" s="2" t="s">
        <v>329</v>
      </c>
      <c r="B10" s="9" t="s">
        <v>338</v>
      </c>
      <c r="C10" s="13">
        <v>1886</v>
      </c>
      <c r="D10" s="14">
        <v>1081</v>
      </c>
      <c r="E10" s="15">
        <v>805</v>
      </c>
      <c r="F10" s="14">
        <v>109</v>
      </c>
      <c r="G10" s="13">
        <v>227</v>
      </c>
      <c r="H10" s="13">
        <v>208</v>
      </c>
      <c r="I10" s="13">
        <v>274</v>
      </c>
      <c r="J10" s="13">
        <v>375</v>
      </c>
      <c r="K10" s="13">
        <v>694</v>
      </c>
      <c r="L10" s="13">
        <v>336</v>
      </c>
      <c r="M10" s="13">
        <v>482</v>
      </c>
      <c r="N10" s="15">
        <v>1069</v>
      </c>
      <c r="O10" s="14">
        <v>1260</v>
      </c>
      <c r="P10" s="13">
        <v>301</v>
      </c>
      <c r="Q10" s="13">
        <v>166</v>
      </c>
      <c r="R10" s="13">
        <v>54</v>
      </c>
      <c r="S10" s="13">
        <v>139</v>
      </c>
      <c r="T10" s="13">
        <v>324</v>
      </c>
      <c r="U10" s="13">
        <v>144</v>
      </c>
      <c r="V10" s="13">
        <v>8</v>
      </c>
      <c r="W10" s="13">
        <v>42</v>
      </c>
      <c r="X10" s="13">
        <v>216</v>
      </c>
      <c r="Y10" s="13">
        <v>150</v>
      </c>
      <c r="Z10" s="15">
        <v>341</v>
      </c>
      <c r="AA10" s="14">
        <v>1634</v>
      </c>
      <c r="AB10" s="13">
        <v>252</v>
      </c>
      <c r="AC10" s="13">
        <v>38</v>
      </c>
      <c r="AD10" s="13">
        <v>130</v>
      </c>
      <c r="AE10" s="13">
        <v>64</v>
      </c>
      <c r="AF10" s="15">
        <v>21</v>
      </c>
      <c r="AG10" s="14">
        <v>1245</v>
      </c>
      <c r="AH10" s="13">
        <v>641</v>
      </c>
      <c r="AI10" s="13">
        <v>625</v>
      </c>
      <c r="AJ10" s="13">
        <v>620</v>
      </c>
      <c r="AK10" s="13">
        <v>354</v>
      </c>
      <c r="AL10" s="15">
        <v>287</v>
      </c>
      <c r="AM10" s="14">
        <v>1886</v>
      </c>
      <c r="AN10" s="15">
        <v>0</v>
      </c>
    </row>
    <row r="11" spans="1:40" ht="15" customHeight="1" x14ac:dyDescent="0.3">
      <c r="A11" s="2" t="s">
        <v>329</v>
      </c>
      <c r="B11" s="9" t="s">
        <v>909</v>
      </c>
      <c r="C11" s="13">
        <v>283</v>
      </c>
      <c r="D11" s="14">
        <v>168</v>
      </c>
      <c r="E11" s="15">
        <v>114</v>
      </c>
      <c r="F11" s="14">
        <v>30</v>
      </c>
      <c r="G11" s="13">
        <v>54</v>
      </c>
      <c r="H11" s="13">
        <v>50</v>
      </c>
      <c r="I11" s="13">
        <v>37</v>
      </c>
      <c r="J11" s="13">
        <v>40</v>
      </c>
      <c r="K11" s="13">
        <v>72</v>
      </c>
      <c r="L11" s="13">
        <v>84</v>
      </c>
      <c r="M11" s="13">
        <v>87</v>
      </c>
      <c r="N11" s="15">
        <v>112</v>
      </c>
      <c r="O11" s="14">
        <v>203</v>
      </c>
      <c r="P11" s="13">
        <v>29</v>
      </c>
      <c r="Q11" s="13">
        <v>32</v>
      </c>
      <c r="R11" s="13">
        <v>5</v>
      </c>
      <c r="S11" s="13">
        <v>26</v>
      </c>
      <c r="T11" s="13">
        <v>51</v>
      </c>
      <c r="U11" s="13">
        <v>23</v>
      </c>
      <c r="V11" s="13">
        <v>0</v>
      </c>
      <c r="W11" s="13">
        <v>7</v>
      </c>
      <c r="X11" s="13">
        <v>27</v>
      </c>
      <c r="Y11" s="13">
        <v>18</v>
      </c>
      <c r="Z11" s="15">
        <v>64</v>
      </c>
      <c r="AA11" s="14">
        <v>221</v>
      </c>
      <c r="AB11" s="13">
        <v>62</v>
      </c>
      <c r="AC11" s="13">
        <v>8</v>
      </c>
      <c r="AD11" s="13">
        <v>31</v>
      </c>
      <c r="AE11" s="13">
        <v>20</v>
      </c>
      <c r="AF11" s="15">
        <v>3</v>
      </c>
      <c r="AG11" s="14">
        <v>170</v>
      </c>
      <c r="AH11" s="13">
        <v>113</v>
      </c>
      <c r="AI11" s="13">
        <v>90</v>
      </c>
      <c r="AJ11" s="13">
        <v>79</v>
      </c>
      <c r="AK11" s="13">
        <v>63</v>
      </c>
      <c r="AL11" s="15">
        <v>50</v>
      </c>
      <c r="AM11" s="14">
        <v>283</v>
      </c>
      <c r="AN11" s="15">
        <v>0</v>
      </c>
    </row>
    <row r="12" spans="1:40" ht="15" customHeight="1" x14ac:dyDescent="0.3">
      <c r="A12" s="2" t="s">
        <v>329</v>
      </c>
      <c r="B12" s="9"/>
      <c r="C12" s="16">
        <v>0.15</v>
      </c>
      <c r="D12" s="17">
        <v>0.16</v>
      </c>
      <c r="E12" s="18">
        <v>0.14000000000000001</v>
      </c>
      <c r="F12" s="19">
        <v>0.28000000000000003</v>
      </c>
      <c r="G12" s="20">
        <v>0.24</v>
      </c>
      <c r="H12" s="20">
        <v>0.24</v>
      </c>
      <c r="I12" s="16">
        <v>0.14000000000000001</v>
      </c>
      <c r="J12" s="20">
        <v>0.11</v>
      </c>
      <c r="K12" s="20">
        <v>0.1</v>
      </c>
      <c r="L12" s="20">
        <v>0.25</v>
      </c>
      <c r="M12" s="20">
        <v>0.18</v>
      </c>
      <c r="N12" s="21">
        <v>0.1</v>
      </c>
      <c r="O12" s="17">
        <v>0.16</v>
      </c>
      <c r="P12" s="20">
        <v>0.1</v>
      </c>
      <c r="Q12" s="16">
        <v>0.19</v>
      </c>
      <c r="R12" s="16">
        <v>0.1</v>
      </c>
      <c r="S12" s="16">
        <v>0.19</v>
      </c>
      <c r="T12" s="16">
        <v>0.16</v>
      </c>
      <c r="U12" s="16">
        <v>0.16</v>
      </c>
      <c r="V12" s="16">
        <v>0</v>
      </c>
      <c r="W12" s="16">
        <v>0.17</v>
      </c>
      <c r="X12" s="16">
        <v>0.12</v>
      </c>
      <c r="Y12" s="16">
        <v>0.12</v>
      </c>
      <c r="Z12" s="21">
        <v>0.19</v>
      </c>
      <c r="AA12" s="19">
        <v>0.14000000000000001</v>
      </c>
      <c r="AB12" s="20">
        <v>0.25</v>
      </c>
      <c r="AC12" s="16">
        <v>0.2</v>
      </c>
      <c r="AD12" s="20">
        <v>0.24</v>
      </c>
      <c r="AE12" s="20">
        <v>0.32</v>
      </c>
      <c r="AF12" s="18">
        <v>0.16</v>
      </c>
      <c r="AG12" s="19">
        <v>0.14000000000000001</v>
      </c>
      <c r="AH12" s="20">
        <v>0.18</v>
      </c>
      <c r="AI12" s="16">
        <v>0.14000000000000001</v>
      </c>
      <c r="AJ12" s="16">
        <v>0.13</v>
      </c>
      <c r="AK12" s="16">
        <v>0.18</v>
      </c>
      <c r="AL12" s="18">
        <v>0.18</v>
      </c>
      <c r="AM12" s="17">
        <v>0.15</v>
      </c>
      <c r="AN12" s="18">
        <v>0</v>
      </c>
    </row>
    <row r="13" spans="1:40" ht="15" customHeight="1" x14ac:dyDescent="0.3">
      <c r="A13" s="2" t="s">
        <v>329</v>
      </c>
      <c r="B13" s="9"/>
      <c r="D13" s="22"/>
      <c r="E13" s="9"/>
      <c r="F13" s="10" t="s">
        <v>447</v>
      </c>
      <c r="G13" s="12" t="s">
        <v>445</v>
      </c>
      <c r="H13" s="12" t="s">
        <v>445</v>
      </c>
      <c r="L13" s="12" t="s">
        <v>447</v>
      </c>
      <c r="M13" s="12" t="s">
        <v>416</v>
      </c>
      <c r="N13" s="9"/>
      <c r="O13" s="10" t="s">
        <v>378</v>
      </c>
      <c r="Q13" s="12" t="s">
        <v>378</v>
      </c>
      <c r="S13" s="12" t="s">
        <v>378</v>
      </c>
      <c r="T13" s="12" t="s">
        <v>378</v>
      </c>
      <c r="Z13" s="11" t="s">
        <v>378</v>
      </c>
      <c r="AA13" s="22"/>
      <c r="AB13" s="12" t="s">
        <v>377</v>
      </c>
      <c r="AD13" s="12" t="s">
        <v>377</v>
      </c>
      <c r="AE13" s="12" t="s">
        <v>377</v>
      </c>
      <c r="AF13" s="9"/>
      <c r="AG13" s="22"/>
      <c r="AH13" s="12" t="s">
        <v>405</v>
      </c>
      <c r="AK13" s="12" t="s">
        <v>380</v>
      </c>
      <c r="AL13" s="9"/>
      <c r="AM13" s="22"/>
      <c r="AN13" s="9"/>
    </row>
    <row r="14" spans="1:40" ht="15" customHeight="1" x14ac:dyDescent="0.3">
      <c r="A14" s="2" t="s">
        <v>329</v>
      </c>
      <c r="B14" s="9" t="s">
        <v>922</v>
      </c>
      <c r="C14" s="13">
        <v>450</v>
      </c>
      <c r="D14" s="14">
        <v>263</v>
      </c>
      <c r="E14" s="15">
        <v>187</v>
      </c>
      <c r="F14" s="14">
        <v>37</v>
      </c>
      <c r="G14" s="13">
        <v>56</v>
      </c>
      <c r="H14" s="13">
        <v>52</v>
      </c>
      <c r="I14" s="13">
        <v>72</v>
      </c>
      <c r="J14" s="13">
        <v>88</v>
      </c>
      <c r="K14" s="13">
        <v>146</v>
      </c>
      <c r="L14" s="13">
        <v>93</v>
      </c>
      <c r="M14" s="13">
        <v>123</v>
      </c>
      <c r="N14" s="15">
        <v>234</v>
      </c>
      <c r="O14" s="14">
        <v>305</v>
      </c>
      <c r="P14" s="13">
        <v>68</v>
      </c>
      <c r="Q14" s="13">
        <v>35</v>
      </c>
      <c r="R14" s="13">
        <v>15</v>
      </c>
      <c r="S14" s="13">
        <v>27</v>
      </c>
      <c r="T14" s="13">
        <v>77</v>
      </c>
      <c r="U14" s="13">
        <v>40</v>
      </c>
      <c r="V14" s="13">
        <v>2</v>
      </c>
      <c r="W14" s="13">
        <v>9</v>
      </c>
      <c r="X14" s="13">
        <v>52</v>
      </c>
      <c r="Y14" s="13">
        <v>41</v>
      </c>
      <c r="Z14" s="15">
        <v>86</v>
      </c>
      <c r="AA14" s="14">
        <v>376</v>
      </c>
      <c r="AB14" s="13">
        <v>74</v>
      </c>
      <c r="AC14" s="13">
        <v>10</v>
      </c>
      <c r="AD14" s="13">
        <v>41</v>
      </c>
      <c r="AE14" s="13">
        <v>16</v>
      </c>
      <c r="AF14" s="15">
        <v>6</v>
      </c>
      <c r="AG14" s="14">
        <v>323</v>
      </c>
      <c r="AH14" s="13">
        <v>127</v>
      </c>
      <c r="AI14" s="13">
        <v>176</v>
      </c>
      <c r="AJ14" s="13">
        <v>147</v>
      </c>
      <c r="AK14" s="13">
        <v>77</v>
      </c>
      <c r="AL14" s="15">
        <v>50</v>
      </c>
      <c r="AM14" s="14">
        <v>450</v>
      </c>
      <c r="AN14" s="15">
        <v>0</v>
      </c>
    </row>
    <row r="15" spans="1:40" ht="15" customHeight="1" x14ac:dyDescent="0.3">
      <c r="A15" s="2" t="s">
        <v>329</v>
      </c>
      <c r="B15" s="9"/>
      <c r="C15" s="16">
        <v>0.24</v>
      </c>
      <c r="D15" s="17">
        <v>0.24</v>
      </c>
      <c r="E15" s="18">
        <v>0.23</v>
      </c>
      <c r="F15" s="19">
        <v>0.34</v>
      </c>
      <c r="G15" s="16">
        <v>0.25</v>
      </c>
      <c r="H15" s="16">
        <v>0.25</v>
      </c>
      <c r="I15" s="16">
        <v>0.26</v>
      </c>
      <c r="J15" s="16">
        <v>0.23</v>
      </c>
      <c r="K15" s="20">
        <v>0.21</v>
      </c>
      <c r="L15" s="16">
        <v>0.28000000000000003</v>
      </c>
      <c r="M15" s="16">
        <v>0.26</v>
      </c>
      <c r="N15" s="21">
        <v>0.22</v>
      </c>
      <c r="O15" s="17">
        <v>0.24</v>
      </c>
      <c r="P15" s="16">
        <v>0.22</v>
      </c>
      <c r="Q15" s="16">
        <v>0.21</v>
      </c>
      <c r="R15" s="16">
        <v>0.27</v>
      </c>
      <c r="S15" s="16">
        <v>0.2</v>
      </c>
      <c r="T15" s="16">
        <v>0.24</v>
      </c>
      <c r="U15" s="16">
        <v>0.28000000000000003</v>
      </c>
      <c r="V15" s="16">
        <v>0.22</v>
      </c>
      <c r="W15" s="16">
        <v>0.2</v>
      </c>
      <c r="X15" s="16">
        <v>0.24</v>
      </c>
      <c r="Y15" s="16">
        <v>0.27</v>
      </c>
      <c r="Z15" s="18">
        <v>0.25</v>
      </c>
      <c r="AA15" s="19">
        <v>0.23</v>
      </c>
      <c r="AB15" s="20">
        <v>0.28999999999999998</v>
      </c>
      <c r="AC15" s="16">
        <v>0.27</v>
      </c>
      <c r="AD15" s="20">
        <v>0.32</v>
      </c>
      <c r="AE15" s="16">
        <v>0.26</v>
      </c>
      <c r="AF15" s="18">
        <v>0.28000000000000003</v>
      </c>
      <c r="AG15" s="19">
        <v>0.26</v>
      </c>
      <c r="AH15" s="20">
        <v>0.2</v>
      </c>
      <c r="AI15" s="20">
        <v>0.28000000000000003</v>
      </c>
      <c r="AJ15" s="16">
        <v>0.24</v>
      </c>
      <c r="AK15" s="16">
        <v>0.22</v>
      </c>
      <c r="AL15" s="21">
        <v>0.17</v>
      </c>
      <c r="AM15" s="17">
        <v>0.24</v>
      </c>
      <c r="AN15" s="18">
        <v>0</v>
      </c>
    </row>
    <row r="16" spans="1:40" ht="15" customHeight="1" x14ac:dyDescent="0.3">
      <c r="A16" s="2" t="s">
        <v>329</v>
      </c>
      <c r="B16" s="9"/>
      <c r="D16" s="22"/>
      <c r="E16" s="9"/>
      <c r="F16" s="10" t="s">
        <v>416</v>
      </c>
      <c r="L16" s="12" t="s">
        <v>448</v>
      </c>
      <c r="N16" s="9"/>
      <c r="O16" s="22"/>
      <c r="Z16" s="9"/>
      <c r="AA16" s="22"/>
      <c r="AB16" s="12" t="s">
        <v>377</v>
      </c>
      <c r="AD16" s="12" t="s">
        <v>377</v>
      </c>
      <c r="AF16" s="9"/>
      <c r="AG16" s="10" t="s">
        <v>437</v>
      </c>
      <c r="AI16" s="12" t="s">
        <v>478</v>
      </c>
      <c r="AJ16" s="12" t="s">
        <v>382</v>
      </c>
      <c r="AL16" s="9"/>
      <c r="AM16" s="22"/>
      <c r="AN16" s="9"/>
    </row>
    <row r="17" spans="1:40" ht="15" customHeight="1" x14ac:dyDescent="0.3">
      <c r="A17" s="2" t="s">
        <v>329</v>
      </c>
      <c r="B17" s="9" t="s">
        <v>930</v>
      </c>
      <c r="C17" s="13">
        <v>637</v>
      </c>
      <c r="D17" s="14">
        <v>348</v>
      </c>
      <c r="E17" s="15">
        <v>290</v>
      </c>
      <c r="F17" s="14">
        <v>23</v>
      </c>
      <c r="G17" s="13">
        <v>71</v>
      </c>
      <c r="H17" s="13">
        <v>66</v>
      </c>
      <c r="I17" s="13">
        <v>91</v>
      </c>
      <c r="J17" s="13">
        <v>142</v>
      </c>
      <c r="K17" s="13">
        <v>244</v>
      </c>
      <c r="L17" s="13">
        <v>95</v>
      </c>
      <c r="M17" s="13">
        <v>157</v>
      </c>
      <c r="N17" s="15">
        <v>386</v>
      </c>
      <c r="O17" s="14">
        <v>438</v>
      </c>
      <c r="P17" s="13">
        <v>89</v>
      </c>
      <c r="Q17" s="13">
        <v>60</v>
      </c>
      <c r="R17" s="13">
        <v>21</v>
      </c>
      <c r="S17" s="13">
        <v>56</v>
      </c>
      <c r="T17" s="13">
        <v>110</v>
      </c>
      <c r="U17" s="13">
        <v>52</v>
      </c>
      <c r="V17" s="13">
        <v>5</v>
      </c>
      <c r="W17" s="13">
        <v>12</v>
      </c>
      <c r="X17" s="13">
        <v>71</v>
      </c>
      <c r="Y17" s="13">
        <v>47</v>
      </c>
      <c r="Z17" s="15">
        <v>116</v>
      </c>
      <c r="AA17" s="14">
        <v>565</v>
      </c>
      <c r="AB17" s="13">
        <v>73</v>
      </c>
      <c r="AC17" s="13">
        <v>13</v>
      </c>
      <c r="AD17" s="13">
        <v>36</v>
      </c>
      <c r="AE17" s="13">
        <v>16</v>
      </c>
      <c r="AF17" s="15">
        <v>8</v>
      </c>
      <c r="AG17" s="14">
        <v>413</v>
      </c>
      <c r="AH17" s="13">
        <v>225</v>
      </c>
      <c r="AI17" s="13">
        <v>202</v>
      </c>
      <c r="AJ17" s="13">
        <v>211</v>
      </c>
      <c r="AK17" s="13">
        <v>121</v>
      </c>
      <c r="AL17" s="15">
        <v>103</v>
      </c>
      <c r="AM17" s="14">
        <v>637</v>
      </c>
      <c r="AN17" s="15">
        <v>0</v>
      </c>
    </row>
    <row r="18" spans="1:40" ht="15" customHeight="1" x14ac:dyDescent="0.3">
      <c r="A18" s="2" t="s">
        <v>329</v>
      </c>
      <c r="B18" s="9"/>
      <c r="C18" s="16">
        <v>0.34</v>
      </c>
      <c r="D18" s="17">
        <v>0.32</v>
      </c>
      <c r="E18" s="18">
        <v>0.36</v>
      </c>
      <c r="F18" s="19">
        <v>0.21</v>
      </c>
      <c r="G18" s="16">
        <v>0.31</v>
      </c>
      <c r="H18" s="16">
        <v>0.32</v>
      </c>
      <c r="I18" s="16">
        <v>0.33</v>
      </c>
      <c r="J18" s="16">
        <v>0.38</v>
      </c>
      <c r="K18" s="16">
        <v>0.35</v>
      </c>
      <c r="L18" s="20">
        <v>0.28000000000000003</v>
      </c>
      <c r="M18" s="16">
        <v>0.33</v>
      </c>
      <c r="N18" s="21">
        <v>0.36</v>
      </c>
      <c r="O18" s="17">
        <v>0.35</v>
      </c>
      <c r="P18" s="16">
        <v>0.3</v>
      </c>
      <c r="Q18" s="16">
        <v>0.37</v>
      </c>
      <c r="R18" s="16">
        <v>0.39</v>
      </c>
      <c r="S18" s="16">
        <v>0.4</v>
      </c>
      <c r="T18" s="16">
        <v>0.34</v>
      </c>
      <c r="U18" s="16">
        <v>0.36</v>
      </c>
      <c r="V18" s="16">
        <v>0.55000000000000004</v>
      </c>
      <c r="W18" s="16">
        <v>0.28000000000000003</v>
      </c>
      <c r="X18" s="16">
        <v>0.33</v>
      </c>
      <c r="Y18" s="16">
        <v>0.31</v>
      </c>
      <c r="Z18" s="18">
        <v>0.34</v>
      </c>
      <c r="AA18" s="17">
        <v>0.35</v>
      </c>
      <c r="AB18" s="16">
        <v>0.28999999999999998</v>
      </c>
      <c r="AC18" s="16">
        <v>0.33</v>
      </c>
      <c r="AD18" s="16">
        <v>0.28000000000000003</v>
      </c>
      <c r="AE18" s="16">
        <v>0.25</v>
      </c>
      <c r="AF18" s="18">
        <v>0.37</v>
      </c>
      <c r="AG18" s="17">
        <v>0.33</v>
      </c>
      <c r="AH18" s="16">
        <v>0.35</v>
      </c>
      <c r="AI18" s="16">
        <v>0.32</v>
      </c>
      <c r="AJ18" s="16">
        <v>0.34</v>
      </c>
      <c r="AK18" s="16">
        <v>0.34</v>
      </c>
      <c r="AL18" s="18">
        <v>0.36</v>
      </c>
      <c r="AM18" s="17">
        <v>0.34</v>
      </c>
      <c r="AN18" s="18">
        <v>0</v>
      </c>
    </row>
    <row r="19" spans="1:40" ht="15" customHeight="1" x14ac:dyDescent="0.3">
      <c r="A19" s="2" t="s">
        <v>329</v>
      </c>
      <c r="B19" s="9"/>
      <c r="D19" s="22"/>
      <c r="E19" s="9"/>
      <c r="F19" s="22"/>
      <c r="I19" s="12" t="s">
        <v>377</v>
      </c>
      <c r="J19" s="12" t="s">
        <v>432</v>
      </c>
      <c r="K19" s="12" t="s">
        <v>432</v>
      </c>
      <c r="M19" s="12" t="s">
        <v>377</v>
      </c>
      <c r="N19" s="11" t="s">
        <v>432</v>
      </c>
      <c r="O19" s="22"/>
      <c r="S19" s="12" t="s">
        <v>378</v>
      </c>
      <c r="Z19" s="9"/>
      <c r="AA19" s="22"/>
      <c r="AF19" s="9"/>
      <c r="AG19" s="22"/>
      <c r="AL19" s="9"/>
      <c r="AM19" s="22"/>
      <c r="AN19" s="9"/>
    </row>
    <row r="20" spans="1:40" ht="15" customHeight="1" x14ac:dyDescent="0.3">
      <c r="A20" s="2" t="s">
        <v>329</v>
      </c>
      <c r="B20" s="9" t="s">
        <v>940</v>
      </c>
      <c r="C20" s="13">
        <v>247</v>
      </c>
      <c r="D20" s="14">
        <v>141</v>
      </c>
      <c r="E20" s="15">
        <v>106</v>
      </c>
      <c r="F20" s="14">
        <v>11</v>
      </c>
      <c r="G20" s="13">
        <v>27</v>
      </c>
      <c r="H20" s="13">
        <v>22</v>
      </c>
      <c r="I20" s="13">
        <v>38</v>
      </c>
      <c r="J20" s="13">
        <v>46</v>
      </c>
      <c r="K20" s="13">
        <v>103</v>
      </c>
      <c r="L20" s="13">
        <v>37</v>
      </c>
      <c r="M20" s="13">
        <v>60</v>
      </c>
      <c r="N20" s="15">
        <v>150</v>
      </c>
      <c r="O20" s="14">
        <v>158</v>
      </c>
      <c r="P20" s="13">
        <v>49</v>
      </c>
      <c r="Q20" s="13">
        <v>19</v>
      </c>
      <c r="R20" s="13">
        <v>6</v>
      </c>
      <c r="S20" s="13">
        <v>13</v>
      </c>
      <c r="T20" s="13">
        <v>40</v>
      </c>
      <c r="U20" s="13">
        <v>13</v>
      </c>
      <c r="V20" s="13">
        <v>0</v>
      </c>
      <c r="W20" s="13">
        <v>8</v>
      </c>
      <c r="X20" s="13">
        <v>39</v>
      </c>
      <c r="Y20" s="13">
        <v>21</v>
      </c>
      <c r="Z20" s="15">
        <v>39</v>
      </c>
      <c r="AA20" s="14">
        <v>226</v>
      </c>
      <c r="AB20" s="13">
        <v>21</v>
      </c>
      <c r="AC20" s="13">
        <v>3</v>
      </c>
      <c r="AD20" s="13">
        <v>9</v>
      </c>
      <c r="AE20" s="13">
        <v>6</v>
      </c>
      <c r="AF20" s="15">
        <v>2</v>
      </c>
      <c r="AG20" s="14">
        <v>162</v>
      </c>
      <c r="AH20" s="13">
        <v>85</v>
      </c>
      <c r="AI20" s="13">
        <v>76</v>
      </c>
      <c r="AJ20" s="13">
        <v>86</v>
      </c>
      <c r="AK20" s="13">
        <v>48</v>
      </c>
      <c r="AL20" s="15">
        <v>37</v>
      </c>
      <c r="AM20" s="14">
        <v>247</v>
      </c>
      <c r="AN20" s="15">
        <v>0</v>
      </c>
    </row>
    <row r="21" spans="1:40" ht="15" customHeight="1" x14ac:dyDescent="0.3">
      <c r="A21" s="2" t="s">
        <v>329</v>
      </c>
      <c r="B21" s="9"/>
      <c r="C21" s="16">
        <v>0.13</v>
      </c>
      <c r="D21" s="17">
        <v>0.13</v>
      </c>
      <c r="E21" s="18">
        <v>0.13</v>
      </c>
      <c r="F21" s="17">
        <v>0.1</v>
      </c>
      <c r="G21" s="16">
        <v>0.12</v>
      </c>
      <c r="H21" s="16">
        <v>0.11</v>
      </c>
      <c r="I21" s="16">
        <v>0.14000000000000001</v>
      </c>
      <c r="J21" s="16">
        <v>0.12</v>
      </c>
      <c r="K21" s="16">
        <v>0.15</v>
      </c>
      <c r="L21" s="16">
        <v>0.11</v>
      </c>
      <c r="M21" s="16">
        <v>0.12</v>
      </c>
      <c r="N21" s="18">
        <v>0.14000000000000001</v>
      </c>
      <c r="O21" s="17">
        <v>0.13</v>
      </c>
      <c r="P21" s="16">
        <v>0.16</v>
      </c>
      <c r="Q21" s="16">
        <v>0.11</v>
      </c>
      <c r="R21" s="16">
        <v>0.11</v>
      </c>
      <c r="S21" s="16">
        <v>0.1</v>
      </c>
      <c r="T21" s="16">
        <v>0.12</v>
      </c>
      <c r="U21" s="16">
        <v>0.09</v>
      </c>
      <c r="V21" s="16">
        <v>0</v>
      </c>
      <c r="W21" s="16">
        <v>0.19</v>
      </c>
      <c r="X21" s="20">
        <v>0.18</v>
      </c>
      <c r="Y21" s="16">
        <v>0.14000000000000001</v>
      </c>
      <c r="Z21" s="18">
        <v>0.11</v>
      </c>
      <c r="AA21" s="19">
        <v>0.14000000000000001</v>
      </c>
      <c r="AB21" s="20">
        <v>0.08</v>
      </c>
      <c r="AC21" s="16">
        <v>0.09</v>
      </c>
      <c r="AD21" s="20">
        <v>7.0000000000000007E-2</v>
      </c>
      <c r="AE21" s="16">
        <v>0.1</v>
      </c>
      <c r="AF21" s="18">
        <v>0.09</v>
      </c>
      <c r="AG21" s="17">
        <v>0.13</v>
      </c>
      <c r="AH21" s="16">
        <v>0.13</v>
      </c>
      <c r="AI21" s="16">
        <v>0.12</v>
      </c>
      <c r="AJ21" s="16">
        <v>0.14000000000000001</v>
      </c>
      <c r="AK21" s="16">
        <v>0.14000000000000001</v>
      </c>
      <c r="AL21" s="18">
        <v>0.13</v>
      </c>
      <c r="AM21" s="17">
        <v>0.13</v>
      </c>
      <c r="AN21" s="18">
        <v>0</v>
      </c>
    </row>
    <row r="22" spans="1:40" ht="15" customHeight="1" x14ac:dyDescent="0.3">
      <c r="A22" s="2" t="s">
        <v>329</v>
      </c>
      <c r="B22" s="9"/>
      <c r="D22" s="22"/>
      <c r="E22" s="9"/>
      <c r="F22" s="22"/>
      <c r="N22" s="9"/>
      <c r="O22" s="22"/>
      <c r="P22" s="12" t="s">
        <v>383</v>
      </c>
      <c r="X22" s="12" t="s">
        <v>647</v>
      </c>
      <c r="Z22" s="9"/>
      <c r="AA22" s="10" t="s">
        <v>404</v>
      </c>
      <c r="AF22" s="9"/>
      <c r="AG22" s="22"/>
      <c r="AL22" s="9"/>
      <c r="AM22" s="22"/>
      <c r="AN22" s="9"/>
    </row>
    <row r="23" spans="1:40" ht="15" customHeight="1" x14ac:dyDescent="0.3">
      <c r="A23" s="2" t="s">
        <v>329</v>
      </c>
      <c r="B23" s="9" t="s">
        <v>950</v>
      </c>
      <c r="C23" s="13">
        <v>242</v>
      </c>
      <c r="D23" s="14">
        <v>152</v>
      </c>
      <c r="E23" s="15">
        <v>89</v>
      </c>
      <c r="F23" s="14">
        <v>5</v>
      </c>
      <c r="G23" s="13">
        <v>18</v>
      </c>
      <c r="H23" s="13">
        <v>19</v>
      </c>
      <c r="I23" s="13">
        <v>32</v>
      </c>
      <c r="J23" s="13">
        <v>44</v>
      </c>
      <c r="K23" s="13">
        <v>124</v>
      </c>
      <c r="L23" s="13">
        <v>23</v>
      </c>
      <c r="M23" s="13">
        <v>51</v>
      </c>
      <c r="N23" s="15">
        <v>167</v>
      </c>
      <c r="O23" s="14">
        <v>137</v>
      </c>
      <c r="P23" s="13">
        <v>61</v>
      </c>
      <c r="Q23" s="13">
        <v>17</v>
      </c>
      <c r="R23" s="13">
        <v>6</v>
      </c>
      <c r="S23" s="13">
        <v>16</v>
      </c>
      <c r="T23" s="13">
        <v>43</v>
      </c>
      <c r="U23" s="13">
        <v>14</v>
      </c>
      <c r="V23" s="13">
        <v>2</v>
      </c>
      <c r="W23" s="13">
        <v>6</v>
      </c>
      <c r="X23" s="13">
        <v>25</v>
      </c>
      <c r="Y23" s="13">
        <v>19</v>
      </c>
      <c r="Z23" s="15">
        <v>32</v>
      </c>
      <c r="AA23" s="14">
        <v>222</v>
      </c>
      <c r="AB23" s="13">
        <v>20</v>
      </c>
      <c r="AC23" s="13">
        <v>4</v>
      </c>
      <c r="AD23" s="13">
        <v>9</v>
      </c>
      <c r="AE23" s="13">
        <v>5</v>
      </c>
      <c r="AF23" s="15">
        <v>2</v>
      </c>
      <c r="AG23" s="14">
        <v>162</v>
      </c>
      <c r="AH23" s="13">
        <v>80</v>
      </c>
      <c r="AI23" s="13">
        <v>76</v>
      </c>
      <c r="AJ23" s="13">
        <v>86</v>
      </c>
      <c r="AK23" s="13">
        <v>41</v>
      </c>
      <c r="AL23" s="15">
        <v>39</v>
      </c>
      <c r="AM23" s="14">
        <v>242</v>
      </c>
      <c r="AN23" s="15">
        <v>0</v>
      </c>
    </row>
    <row r="24" spans="1:40" ht="15" customHeight="1" x14ac:dyDescent="0.3">
      <c r="A24" s="2" t="s">
        <v>329</v>
      </c>
      <c r="B24" s="9"/>
      <c r="C24" s="16">
        <v>0.13</v>
      </c>
      <c r="D24" s="17">
        <v>0.14000000000000001</v>
      </c>
      <c r="E24" s="18">
        <v>0.11</v>
      </c>
      <c r="F24" s="19">
        <v>0.05</v>
      </c>
      <c r="G24" s="20">
        <v>0.08</v>
      </c>
      <c r="H24" s="16">
        <v>0.09</v>
      </c>
      <c r="I24" s="16">
        <v>0.12</v>
      </c>
      <c r="J24" s="16">
        <v>0.12</v>
      </c>
      <c r="K24" s="20">
        <v>0.18</v>
      </c>
      <c r="L24" s="20">
        <v>7.0000000000000007E-2</v>
      </c>
      <c r="M24" s="16">
        <v>0.11</v>
      </c>
      <c r="N24" s="21">
        <v>0.16</v>
      </c>
      <c r="O24" s="19">
        <v>0.11</v>
      </c>
      <c r="P24" s="20">
        <v>0.2</v>
      </c>
      <c r="Q24" s="16">
        <v>0.1</v>
      </c>
      <c r="R24" s="16">
        <v>0.11</v>
      </c>
      <c r="S24" s="16">
        <v>0.12</v>
      </c>
      <c r="T24" s="16">
        <v>0.13</v>
      </c>
      <c r="U24" s="16">
        <v>0.1</v>
      </c>
      <c r="V24" s="16">
        <v>0.23</v>
      </c>
      <c r="W24" s="16">
        <v>0.15</v>
      </c>
      <c r="X24" s="16">
        <v>0.11</v>
      </c>
      <c r="Y24" s="16">
        <v>0.13</v>
      </c>
      <c r="Z24" s="21">
        <v>0.09</v>
      </c>
      <c r="AA24" s="19">
        <v>0.14000000000000001</v>
      </c>
      <c r="AB24" s="20">
        <v>0.08</v>
      </c>
      <c r="AC24" s="16">
        <v>0.1</v>
      </c>
      <c r="AD24" s="16">
        <v>7.0000000000000007E-2</v>
      </c>
      <c r="AE24" s="16">
        <v>7.0000000000000007E-2</v>
      </c>
      <c r="AF24" s="18">
        <v>0.09</v>
      </c>
      <c r="AG24" s="17">
        <v>0.13</v>
      </c>
      <c r="AH24" s="16">
        <v>0.12</v>
      </c>
      <c r="AI24" s="16">
        <v>0.12</v>
      </c>
      <c r="AJ24" s="16">
        <v>0.14000000000000001</v>
      </c>
      <c r="AK24" s="16">
        <v>0.11</v>
      </c>
      <c r="AL24" s="18">
        <v>0.14000000000000001</v>
      </c>
      <c r="AM24" s="17">
        <v>0.13</v>
      </c>
      <c r="AN24" s="18">
        <v>0</v>
      </c>
    </row>
    <row r="25" spans="1:40" ht="15" customHeight="1" x14ac:dyDescent="0.3">
      <c r="A25" s="2" t="s">
        <v>329</v>
      </c>
      <c r="B25" s="9"/>
      <c r="D25" s="22"/>
      <c r="E25" s="9"/>
      <c r="F25" s="22"/>
      <c r="I25" s="12" t="s">
        <v>383</v>
      </c>
      <c r="J25" s="12" t="s">
        <v>383</v>
      </c>
      <c r="K25" s="12" t="s">
        <v>427</v>
      </c>
      <c r="N25" s="11" t="s">
        <v>440</v>
      </c>
      <c r="O25" s="22"/>
      <c r="P25" s="12" t="s">
        <v>1699</v>
      </c>
      <c r="Z25" s="9"/>
      <c r="AA25" s="10" t="s">
        <v>404</v>
      </c>
      <c r="AF25" s="9"/>
      <c r="AG25" s="22"/>
      <c r="AL25" s="9"/>
      <c r="AM25" s="22"/>
      <c r="AN25" s="9"/>
    </row>
    <row r="26" spans="1:40" ht="15" customHeight="1" x14ac:dyDescent="0.3">
      <c r="A26" s="2" t="s">
        <v>329</v>
      </c>
      <c r="B26" s="9" t="s">
        <v>774</v>
      </c>
      <c r="C26" s="13">
        <v>27</v>
      </c>
      <c r="D26" s="14">
        <v>9</v>
      </c>
      <c r="E26" s="15">
        <v>18</v>
      </c>
      <c r="F26" s="14">
        <v>3</v>
      </c>
      <c r="G26" s="13">
        <v>1</v>
      </c>
      <c r="H26" s="13">
        <v>0</v>
      </c>
      <c r="I26" s="13">
        <v>3</v>
      </c>
      <c r="J26" s="13">
        <v>15</v>
      </c>
      <c r="K26" s="13">
        <v>5</v>
      </c>
      <c r="L26" s="13">
        <v>3</v>
      </c>
      <c r="M26" s="13">
        <v>3</v>
      </c>
      <c r="N26" s="15">
        <v>20</v>
      </c>
      <c r="O26" s="14">
        <v>19</v>
      </c>
      <c r="P26" s="13">
        <v>5</v>
      </c>
      <c r="Q26" s="13">
        <v>3</v>
      </c>
      <c r="R26" s="13">
        <v>1</v>
      </c>
      <c r="S26" s="13">
        <v>1</v>
      </c>
      <c r="T26" s="13">
        <v>3</v>
      </c>
      <c r="U26" s="13">
        <v>3</v>
      </c>
      <c r="V26" s="13">
        <v>0</v>
      </c>
      <c r="W26" s="13">
        <v>0</v>
      </c>
      <c r="X26" s="13">
        <v>3</v>
      </c>
      <c r="Y26" s="13">
        <v>4</v>
      </c>
      <c r="Z26" s="15">
        <v>4</v>
      </c>
      <c r="AA26" s="14">
        <v>25</v>
      </c>
      <c r="AB26" s="13">
        <v>2</v>
      </c>
      <c r="AC26" s="13">
        <v>0</v>
      </c>
      <c r="AD26" s="13">
        <v>2</v>
      </c>
      <c r="AE26" s="13">
        <v>0</v>
      </c>
      <c r="AF26" s="15">
        <v>0</v>
      </c>
      <c r="AG26" s="14">
        <v>15</v>
      </c>
      <c r="AH26" s="13">
        <v>11</v>
      </c>
      <c r="AI26" s="13">
        <v>5</v>
      </c>
      <c r="AJ26" s="13">
        <v>10</v>
      </c>
      <c r="AK26" s="13">
        <v>4</v>
      </c>
      <c r="AL26" s="15">
        <v>7</v>
      </c>
      <c r="AM26" s="14">
        <v>27</v>
      </c>
      <c r="AN26" s="15">
        <v>0</v>
      </c>
    </row>
    <row r="27" spans="1:40" ht="15" customHeight="1" x14ac:dyDescent="0.3">
      <c r="A27" s="2" t="s">
        <v>329</v>
      </c>
      <c r="B27" s="9"/>
      <c r="C27" s="16">
        <v>0.01</v>
      </c>
      <c r="D27" s="19">
        <v>0.01</v>
      </c>
      <c r="E27" s="21">
        <v>0.02</v>
      </c>
      <c r="F27" s="17">
        <v>0.02</v>
      </c>
      <c r="G27" s="3" t="s">
        <v>422</v>
      </c>
      <c r="H27" s="16">
        <v>0</v>
      </c>
      <c r="I27" s="16">
        <v>0.01</v>
      </c>
      <c r="J27" s="20">
        <v>0.04</v>
      </c>
      <c r="K27" s="20">
        <v>0.01</v>
      </c>
      <c r="L27" s="16">
        <v>0.01</v>
      </c>
      <c r="M27" s="16">
        <v>0.01</v>
      </c>
      <c r="N27" s="18">
        <v>0.02</v>
      </c>
      <c r="O27" s="17">
        <v>0.01</v>
      </c>
      <c r="P27" s="16">
        <v>0.02</v>
      </c>
      <c r="Q27" s="16">
        <v>0.02</v>
      </c>
      <c r="R27" s="16">
        <v>0.02</v>
      </c>
      <c r="S27" s="16">
        <v>0.01</v>
      </c>
      <c r="T27" s="16">
        <v>0.01</v>
      </c>
      <c r="U27" s="16">
        <v>0.02</v>
      </c>
      <c r="V27" s="16">
        <v>0</v>
      </c>
      <c r="W27" s="16">
        <v>0</v>
      </c>
      <c r="X27" s="16">
        <v>0.01</v>
      </c>
      <c r="Y27" s="16">
        <v>0.02</v>
      </c>
      <c r="Z27" s="18">
        <v>0.01</v>
      </c>
      <c r="AA27" s="17">
        <v>0.02</v>
      </c>
      <c r="AB27" s="16">
        <v>0.01</v>
      </c>
      <c r="AC27" s="16">
        <v>0</v>
      </c>
      <c r="AD27" s="16">
        <v>0.02</v>
      </c>
      <c r="AE27" s="16">
        <v>0</v>
      </c>
      <c r="AF27" s="18">
        <v>0</v>
      </c>
      <c r="AG27" s="17">
        <v>0.01</v>
      </c>
      <c r="AH27" s="16">
        <v>0.02</v>
      </c>
      <c r="AI27" s="16">
        <v>0.01</v>
      </c>
      <c r="AJ27" s="16">
        <v>0.02</v>
      </c>
      <c r="AK27" s="16">
        <v>0.01</v>
      </c>
      <c r="AL27" s="18">
        <v>0.02</v>
      </c>
      <c r="AM27" s="17">
        <v>0.01</v>
      </c>
      <c r="AN27" s="18">
        <v>0</v>
      </c>
    </row>
    <row r="28" spans="1:40" ht="15" customHeight="1" x14ac:dyDescent="0.3">
      <c r="A28" s="2" t="s">
        <v>329</v>
      </c>
      <c r="B28" s="9"/>
      <c r="D28" s="22"/>
      <c r="E28" s="11" t="s">
        <v>377</v>
      </c>
      <c r="F28" s="10" t="s">
        <v>379</v>
      </c>
      <c r="J28" s="12" t="s">
        <v>1534</v>
      </c>
      <c r="N28" s="11" t="s">
        <v>656</v>
      </c>
      <c r="O28" s="22"/>
      <c r="Z28" s="9"/>
      <c r="AA28" s="22"/>
      <c r="AF28" s="9"/>
      <c r="AG28" s="22"/>
      <c r="AL28" s="11" t="s">
        <v>379</v>
      </c>
      <c r="AM28" s="22"/>
      <c r="AN28" s="9"/>
    </row>
    <row r="29" spans="1:40" ht="15" customHeight="1" x14ac:dyDescent="0.3">
      <c r="A29" s="2" t="s">
        <v>329</v>
      </c>
      <c r="B29" s="9" t="s">
        <v>960</v>
      </c>
      <c r="C29" s="13">
        <v>733</v>
      </c>
      <c r="D29" s="14">
        <v>431</v>
      </c>
      <c r="E29" s="15">
        <v>302</v>
      </c>
      <c r="F29" s="14">
        <v>67</v>
      </c>
      <c r="G29" s="13">
        <v>110</v>
      </c>
      <c r="H29" s="13">
        <v>101</v>
      </c>
      <c r="I29" s="13">
        <v>109</v>
      </c>
      <c r="J29" s="13">
        <v>127</v>
      </c>
      <c r="K29" s="13">
        <v>218</v>
      </c>
      <c r="L29" s="13">
        <v>177</v>
      </c>
      <c r="M29" s="13">
        <v>210</v>
      </c>
      <c r="N29" s="15">
        <v>346</v>
      </c>
      <c r="O29" s="14">
        <v>508</v>
      </c>
      <c r="P29" s="13">
        <v>97</v>
      </c>
      <c r="Q29" s="13">
        <v>67</v>
      </c>
      <c r="R29" s="13">
        <v>20</v>
      </c>
      <c r="S29" s="13">
        <v>53</v>
      </c>
      <c r="T29" s="13">
        <v>128</v>
      </c>
      <c r="U29" s="13">
        <v>63</v>
      </c>
      <c r="V29" s="13">
        <v>2</v>
      </c>
      <c r="W29" s="13">
        <v>16</v>
      </c>
      <c r="X29" s="13">
        <v>79</v>
      </c>
      <c r="Y29" s="13">
        <v>59</v>
      </c>
      <c r="Z29" s="15">
        <v>150</v>
      </c>
      <c r="AA29" s="14">
        <v>597</v>
      </c>
      <c r="AB29" s="13">
        <v>136</v>
      </c>
      <c r="AC29" s="13">
        <v>18</v>
      </c>
      <c r="AD29" s="13">
        <v>72</v>
      </c>
      <c r="AE29" s="13">
        <v>37</v>
      </c>
      <c r="AF29" s="15">
        <v>9</v>
      </c>
      <c r="AG29" s="14">
        <v>493</v>
      </c>
      <c r="AH29" s="13">
        <v>240</v>
      </c>
      <c r="AI29" s="13">
        <v>267</v>
      </c>
      <c r="AJ29" s="13">
        <v>226</v>
      </c>
      <c r="AK29" s="13">
        <v>140</v>
      </c>
      <c r="AL29" s="15">
        <v>100</v>
      </c>
      <c r="AM29" s="14">
        <v>733</v>
      </c>
      <c r="AN29" s="15">
        <v>0</v>
      </c>
    </row>
    <row r="30" spans="1:40" ht="15" customHeight="1" x14ac:dyDescent="0.3">
      <c r="A30" s="2" t="s">
        <v>329</v>
      </c>
      <c r="B30" s="9"/>
      <c r="C30" s="16">
        <v>0.39</v>
      </c>
      <c r="D30" s="17">
        <v>0.4</v>
      </c>
      <c r="E30" s="18">
        <v>0.37</v>
      </c>
      <c r="F30" s="19">
        <v>0.61</v>
      </c>
      <c r="G30" s="20">
        <v>0.49</v>
      </c>
      <c r="H30" s="20">
        <v>0.49</v>
      </c>
      <c r="I30" s="16">
        <v>0.4</v>
      </c>
      <c r="J30" s="20">
        <v>0.34</v>
      </c>
      <c r="K30" s="20">
        <v>0.31</v>
      </c>
      <c r="L30" s="20">
        <v>0.53</v>
      </c>
      <c r="M30" s="20">
        <v>0.44</v>
      </c>
      <c r="N30" s="21">
        <v>0.32</v>
      </c>
      <c r="O30" s="17">
        <v>0.4</v>
      </c>
      <c r="P30" s="20">
        <v>0.32</v>
      </c>
      <c r="Q30" s="16">
        <v>0.4</v>
      </c>
      <c r="R30" s="16">
        <v>0.37</v>
      </c>
      <c r="S30" s="16">
        <v>0.38</v>
      </c>
      <c r="T30" s="16">
        <v>0.39</v>
      </c>
      <c r="U30" s="16">
        <v>0.43</v>
      </c>
      <c r="V30" s="16">
        <v>0.22</v>
      </c>
      <c r="W30" s="16">
        <v>0.37</v>
      </c>
      <c r="X30" s="16">
        <v>0.36</v>
      </c>
      <c r="Y30" s="16">
        <v>0.4</v>
      </c>
      <c r="Z30" s="21">
        <v>0.44</v>
      </c>
      <c r="AA30" s="19">
        <v>0.37</v>
      </c>
      <c r="AB30" s="20">
        <v>0.54</v>
      </c>
      <c r="AC30" s="16">
        <v>0.47</v>
      </c>
      <c r="AD30" s="20">
        <v>0.56000000000000005</v>
      </c>
      <c r="AE30" s="20">
        <v>0.56999999999999995</v>
      </c>
      <c r="AF30" s="18">
        <v>0.45</v>
      </c>
      <c r="AG30" s="17">
        <v>0.4</v>
      </c>
      <c r="AH30" s="16">
        <v>0.37</v>
      </c>
      <c r="AI30" s="20">
        <v>0.43</v>
      </c>
      <c r="AJ30" s="16">
        <v>0.37</v>
      </c>
      <c r="AK30" s="16">
        <v>0.39</v>
      </c>
      <c r="AL30" s="18">
        <v>0.35</v>
      </c>
      <c r="AM30" s="17">
        <v>0.39</v>
      </c>
      <c r="AN30" s="18">
        <v>0</v>
      </c>
    </row>
    <row r="31" spans="1:40" ht="15" customHeight="1" x14ac:dyDescent="0.3">
      <c r="A31" s="2" t="s">
        <v>329</v>
      </c>
      <c r="B31" s="9"/>
      <c r="D31" s="22"/>
      <c r="E31" s="9"/>
      <c r="F31" s="10" t="s">
        <v>510</v>
      </c>
      <c r="G31" s="12" t="s">
        <v>416</v>
      </c>
      <c r="H31" s="12" t="s">
        <v>416</v>
      </c>
      <c r="I31" s="12" t="s">
        <v>448</v>
      </c>
      <c r="L31" s="12" t="s">
        <v>447</v>
      </c>
      <c r="M31" s="12" t="s">
        <v>416</v>
      </c>
      <c r="N31" s="9"/>
      <c r="O31" s="10" t="s">
        <v>378</v>
      </c>
      <c r="U31" s="12" t="s">
        <v>378</v>
      </c>
      <c r="Z31" s="11" t="s">
        <v>378</v>
      </c>
      <c r="AA31" s="22"/>
      <c r="AB31" s="12" t="s">
        <v>377</v>
      </c>
      <c r="AD31" s="12" t="s">
        <v>377</v>
      </c>
      <c r="AE31" s="12" t="s">
        <v>377</v>
      </c>
      <c r="AF31" s="9"/>
      <c r="AG31" s="22"/>
      <c r="AI31" s="12" t="s">
        <v>495</v>
      </c>
      <c r="AL31" s="9"/>
      <c r="AM31" s="22"/>
      <c r="AN31" s="9"/>
    </row>
    <row r="32" spans="1:40" ht="15" customHeight="1" x14ac:dyDescent="0.3">
      <c r="A32" s="2" t="s">
        <v>329</v>
      </c>
      <c r="B32" s="9" t="s">
        <v>970</v>
      </c>
      <c r="C32" s="13">
        <v>489</v>
      </c>
      <c r="D32" s="14">
        <v>293</v>
      </c>
      <c r="E32" s="15">
        <v>196</v>
      </c>
      <c r="F32" s="14">
        <v>16</v>
      </c>
      <c r="G32" s="13">
        <v>45</v>
      </c>
      <c r="H32" s="13">
        <v>41</v>
      </c>
      <c r="I32" s="13">
        <v>70</v>
      </c>
      <c r="J32" s="13">
        <v>90</v>
      </c>
      <c r="K32" s="13">
        <v>227</v>
      </c>
      <c r="L32" s="13">
        <v>61</v>
      </c>
      <c r="M32" s="13">
        <v>111</v>
      </c>
      <c r="N32" s="15">
        <v>317</v>
      </c>
      <c r="O32" s="14">
        <v>295</v>
      </c>
      <c r="P32" s="13">
        <v>110</v>
      </c>
      <c r="Q32" s="13">
        <v>36</v>
      </c>
      <c r="R32" s="13">
        <v>12</v>
      </c>
      <c r="S32" s="13">
        <v>30</v>
      </c>
      <c r="T32" s="13">
        <v>83</v>
      </c>
      <c r="U32" s="13">
        <v>27</v>
      </c>
      <c r="V32" s="13">
        <v>2</v>
      </c>
      <c r="W32" s="13">
        <v>15</v>
      </c>
      <c r="X32" s="13">
        <v>64</v>
      </c>
      <c r="Y32" s="13">
        <v>40</v>
      </c>
      <c r="Z32" s="15">
        <v>71</v>
      </c>
      <c r="AA32" s="14">
        <v>448</v>
      </c>
      <c r="AB32" s="13">
        <v>41</v>
      </c>
      <c r="AC32" s="13">
        <v>7</v>
      </c>
      <c r="AD32" s="13">
        <v>19</v>
      </c>
      <c r="AE32" s="13">
        <v>11</v>
      </c>
      <c r="AF32" s="15">
        <v>4</v>
      </c>
      <c r="AG32" s="14">
        <v>324</v>
      </c>
      <c r="AH32" s="13">
        <v>165</v>
      </c>
      <c r="AI32" s="13">
        <v>152</v>
      </c>
      <c r="AJ32" s="13">
        <v>172</v>
      </c>
      <c r="AK32" s="13">
        <v>89</v>
      </c>
      <c r="AL32" s="15">
        <v>76</v>
      </c>
      <c r="AM32" s="14">
        <v>489</v>
      </c>
      <c r="AN32" s="15">
        <v>0</v>
      </c>
    </row>
    <row r="33" spans="1:40" ht="15" customHeight="1" x14ac:dyDescent="0.3">
      <c r="A33" s="2" t="s">
        <v>329</v>
      </c>
      <c r="B33" s="9"/>
      <c r="C33" s="16">
        <v>0.26</v>
      </c>
      <c r="D33" s="17">
        <v>0.27</v>
      </c>
      <c r="E33" s="18">
        <v>0.24</v>
      </c>
      <c r="F33" s="19">
        <v>0.15</v>
      </c>
      <c r="G33" s="20">
        <v>0.2</v>
      </c>
      <c r="H33" s="20">
        <v>0.2</v>
      </c>
      <c r="I33" s="16">
        <v>0.26</v>
      </c>
      <c r="J33" s="16">
        <v>0.24</v>
      </c>
      <c r="K33" s="20">
        <v>0.33</v>
      </c>
      <c r="L33" s="20">
        <v>0.18</v>
      </c>
      <c r="M33" s="16">
        <v>0.23</v>
      </c>
      <c r="N33" s="21">
        <v>0.3</v>
      </c>
      <c r="O33" s="19">
        <v>0.23</v>
      </c>
      <c r="P33" s="20">
        <v>0.37</v>
      </c>
      <c r="Q33" s="16">
        <v>0.22</v>
      </c>
      <c r="R33" s="16">
        <v>0.22</v>
      </c>
      <c r="S33" s="16">
        <v>0.21</v>
      </c>
      <c r="T33" s="16">
        <v>0.26</v>
      </c>
      <c r="U33" s="20">
        <v>0.19</v>
      </c>
      <c r="V33" s="16">
        <v>0.23</v>
      </c>
      <c r="W33" s="16">
        <v>0.35</v>
      </c>
      <c r="X33" s="16">
        <v>0.3</v>
      </c>
      <c r="Y33" s="16">
        <v>0.27</v>
      </c>
      <c r="Z33" s="21">
        <v>0.21</v>
      </c>
      <c r="AA33" s="19">
        <v>0.27</v>
      </c>
      <c r="AB33" s="20">
        <v>0.16</v>
      </c>
      <c r="AC33" s="16">
        <v>0.2</v>
      </c>
      <c r="AD33" s="20">
        <v>0.15</v>
      </c>
      <c r="AE33" s="16">
        <v>0.17</v>
      </c>
      <c r="AF33" s="18">
        <v>0.18</v>
      </c>
      <c r="AG33" s="17">
        <v>0.26</v>
      </c>
      <c r="AH33" s="16">
        <v>0.26</v>
      </c>
      <c r="AI33" s="16">
        <v>0.24</v>
      </c>
      <c r="AJ33" s="16">
        <v>0.28000000000000003</v>
      </c>
      <c r="AK33" s="16">
        <v>0.25</v>
      </c>
      <c r="AL33" s="18">
        <v>0.27</v>
      </c>
      <c r="AM33" s="17">
        <v>0.26</v>
      </c>
      <c r="AN33" s="18">
        <v>0</v>
      </c>
    </row>
    <row r="34" spans="1:40" ht="15" customHeight="1" x14ac:dyDescent="0.3">
      <c r="A34" s="2" t="s">
        <v>329</v>
      </c>
      <c r="B34" s="9"/>
      <c r="C34" s="28"/>
      <c r="D34" s="29"/>
      <c r="E34" s="30"/>
      <c r="F34" s="29"/>
      <c r="G34" s="28"/>
      <c r="H34" s="28"/>
      <c r="I34" s="47" t="s">
        <v>432</v>
      </c>
      <c r="J34" s="28"/>
      <c r="K34" s="47" t="s">
        <v>427</v>
      </c>
      <c r="L34" s="28"/>
      <c r="M34" s="28"/>
      <c r="N34" s="48" t="s">
        <v>428</v>
      </c>
      <c r="O34" s="29"/>
      <c r="P34" s="47" t="s">
        <v>1700</v>
      </c>
      <c r="Q34" s="28"/>
      <c r="R34" s="28"/>
      <c r="S34" s="28"/>
      <c r="T34" s="28"/>
      <c r="U34" s="28"/>
      <c r="V34" s="28"/>
      <c r="W34" s="47" t="s">
        <v>532</v>
      </c>
      <c r="X34" s="47" t="s">
        <v>532</v>
      </c>
      <c r="Y34" s="28"/>
      <c r="Z34" s="30"/>
      <c r="AA34" s="49" t="s">
        <v>404</v>
      </c>
      <c r="AB34" s="28"/>
      <c r="AC34" s="28"/>
      <c r="AD34" s="28"/>
      <c r="AE34" s="28"/>
      <c r="AF34" s="30"/>
      <c r="AG34" s="29"/>
      <c r="AH34" s="28"/>
      <c r="AI34" s="28"/>
      <c r="AJ34" s="28"/>
      <c r="AK34" s="28"/>
      <c r="AL34" s="30"/>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B100-000000000000}"/>
  </hyperlinks>
  <pageMargins left="0.7" right="0.7" top="0.75" bottom="0.75" header="0.3" footer="0.3"/>
  <headerFooter>
    <oddHeader>&amp;L&amp;"Aptos"&amp;12&amp;K000000 Classification: CONFIDENTIAL&amp;1#_x000D_</oddHeader>
  </headerFooter>
</worksheet>
</file>

<file path=xl/worksheets/sheet17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200-000000000000}">
  <dimension ref="A1:AN37"/>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1701</v>
      </c>
    </row>
    <row r="4" spans="1:40" x14ac:dyDescent="0.3">
      <c r="A4" s="2" t="s">
        <v>329</v>
      </c>
      <c r="B4" s="2" t="s">
        <v>1702</v>
      </c>
    </row>
    <row r="5" spans="1:40" x14ac:dyDescent="0.3">
      <c r="A5" s="2" t="s">
        <v>329</v>
      </c>
      <c r="B5" s="2" t="s">
        <v>29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383</v>
      </c>
      <c r="M8" s="12" t="s">
        <v>384</v>
      </c>
      <c r="N8" s="11" t="s">
        <v>385</v>
      </c>
      <c r="O8" s="10" t="s">
        <v>377</v>
      </c>
      <c r="P8" s="12" t="s">
        <v>463</v>
      </c>
      <c r="Q8" s="12" t="s">
        <v>464</v>
      </c>
      <c r="R8" s="12" t="s">
        <v>465</v>
      </c>
      <c r="S8" s="12" t="s">
        <v>466</v>
      </c>
      <c r="T8" s="12" t="s">
        <v>382</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519</v>
      </c>
      <c r="D9" s="14">
        <v>333</v>
      </c>
      <c r="E9" s="15">
        <v>186</v>
      </c>
      <c r="F9" s="14">
        <v>49</v>
      </c>
      <c r="G9" s="13">
        <v>76</v>
      </c>
      <c r="H9" s="13">
        <v>67</v>
      </c>
      <c r="I9" s="13">
        <v>68</v>
      </c>
      <c r="J9" s="13">
        <v>90</v>
      </c>
      <c r="K9" s="13">
        <v>169</v>
      </c>
      <c r="L9" s="13">
        <v>125</v>
      </c>
      <c r="M9" s="13">
        <v>135</v>
      </c>
      <c r="N9" s="15">
        <v>259</v>
      </c>
      <c r="O9" s="14">
        <v>288</v>
      </c>
      <c r="P9" s="13">
        <v>94</v>
      </c>
      <c r="Q9" s="13">
        <v>46</v>
      </c>
      <c r="R9" s="13">
        <v>10</v>
      </c>
      <c r="S9" s="13">
        <v>28</v>
      </c>
      <c r="T9" s="13">
        <v>137</v>
      </c>
      <c r="U9" s="13">
        <v>32</v>
      </c>
      <c r="V9" s="13">
        <v>1</v>
      </c>
      <c r="W9" s="13">
        <v>7</v>
      </c>
      <c r="X9" s="13">
        <v>43</v>
      </c>
      <c r="Y9" s="13">
        <v>28</v>
      </c>
      <c r="Z9" s="15">
        <v>93</v>
      </c>
      <c r="AA9" s="14">
        <v>431</v>
      </c>
      <c r="AB9" s="13">
        <v>87</v>
      </c>
      <c r="AC9" s="13">
        <v>12</v>
      </c>
      <c r="AD9" s="13">
        <v>48</v>
      </c>
      <c r="AE9" s="13">
        <v>25</v>
      </c>
      <c r="AF9" s="15">
        <v>2</v>
      </c>
      <c r="AG9" s="14">
        <v>361</v>
      </c>
      <c r="AH9" s="13">
        <v>158</v>
      </c>
      <c r="AI9" s="13">
        <v>213</v>
      </c>
      <c r="AJ9" s="13">
        <v>148</v>
      </c>
      <c r="AK9" s="13">
        <v>98</v>
      </c>
      <c r="AL9" s="15">
        <v>60</v>
      </c>
      <c r="AM9" s="14">
        <v>519</v>
      </c>
      <c r="AN9" s="15">
        <v>0</v>
      </c>
    </row>
    <row r="10" spans="1:40" ht="15" customHeight="1" x14ac:dyDescent="0.3">
      <c r="A10" s="2" t="s">
        <v>329</v>
      </c>
      <c r="B10" s="9" t="s">
        <v>338</v>
      </c>
      <c r="C10" s="13">
        <v>506</v>
      </c>
      <c r="D10" s="14">
        <v>326</v>
      </c>
      <c r="E10" s="15">
        <v>180</v>
      </c>
      <c r="F10" s="14">
        <v>46</v>
      </c>
      <c r="G10" s="13">
        <v>70</v>
      </c>
      <c r="H10" s="13">
        <v>66</v>
      </c>
      <c r="I10" s="13">
        <v>68</v>
      </c>
      <c r="J10" s="13">
        <v>88</v>
      </c>
      <c r="K10" s="13">
        <v>168</v>
      </c>
      <c r="L10" s="13">
        <v>116</v>
      </c>
      <c r="M10" s="13">
        <v>133</v>
      </c>
      <c r="N10" s="15">
        <v>256</v>
      </c>
      <c r="O10" s="14">
        <v>281</v>
      </c>
      <c r="P10" s="13">
        <v>93</v>
      </c>
      <c r="Q10" s="13">
        <v>43</v>
      </c>
      <c r="R10" s="13">
        <v>8</v>
      </c>
      <c r="S10" s="13">
        <v>27</v>
      </c>
      <c r="T10" s="13">
        <v>133</v>
      </c>
      <c r="U10" s="13">
        <v>31</v>
      </c>
      <c r="V10" s="13">
        <v>1</v>
      </c>
      <c r="W10" s="13">
        <v>6</v>
      </c>
      <c r="X10" s="13">
        <v>43</v>
      </c>
      <c r="Y10" s="13">
        <v>25</v>
      </c>
      <c r="Z10" s="15">
        <v>97</v>
      </c>
      <c r="AA10" s="14">
        <v>420</v>
      </c>
      <c r="AB10" s="13">
        <v>86</v>
      </c>
      <c r="AC10" s="13">
        <v>11</v>
      </c>
      <c r="AD10" s="13">
        <v>50</v>
      </c>
      <c r="AE10" s="13">
        <v>22</v>
      </c>
      <c r="AF10" s="15">
        <v>3</v>
      </c>
      <c r="AG10" s="14">
        <v>350</v>
      </c>
      <c r="AH10" s="13">
        <v>156</v>
      </c>
      <c r="AI10" s="13">
        <v>192</v>
      </c>
      <c r="AJ10" s="13">
        <v>158</v>
      </c>
      <c r="AK10" s="13">
        <v>99</v>
      </c>
      <c r="AL10" s="15">
        <v>57</v>
      </c>
      <c r="AM10" s="14">
        <v>506</v>
      </c>
      <c r="AN10" s="15">
        <v>0</v>
      </c>
    </row>
    <row r="11" spans="1:40" ht="15" customHeight="1" x14ac:dyDescent="0.3">
      <c r="A11" s="2" t="s">
        <v>329</v>
      </c>
      <c r="B11" s="9" t="s">
        <v>909</v>
      </c>
      <c r="C11" s="13">
        <v>92</v>
      </c>
      <c r="D11" s="14">
        <v>62</v>
      </c>
      <c r="E11" s="15">
        <v>29</v>
      </c>
      <c r="F11" s="14">
        <v>18</v>
      </c>
      <c r="G11" s="13">
        <v>16</v>
      </c>
      <c r="H11" s="13">
        <v>18</v>
      </c>
      <c r="I11" s="13">
        <v>13</v>
      </c>
      <c r="J11" s="13">
        <v>6</v>
      </c>
      <c r="K11" s="13">
        <v>19</v>
      </c>
      <c r="L11" s="13">
        <v>35</v>
      </c>
      <c r="M11" s="13">
        <v>32</v>
      </c>
      <c r="N11" s="15">
        <v>25</v>
      </c>
      <c r="O11" s="14">
        <v>54</v>
      </c>
      <c r="P11" s="13">
        <v>10</v>
      </c>
      <c r="Q11" s="13">
        <v>10</v>
      </c>
      <c r="R11" s="13">
        <v>3</v>
      </c>
      <c r="S11" s="13">
        <v>6</v>
      </c>
      <c r="T11" s="13">
        <v>28</v>
      </c>
      <c r="U11" s="13">
        <v>5</v>
      </c>
      <c r="V11" s="13">
        <v>1</v>
      </c>
      <c r="W11" s="13">
        <v>1</v>
      </c>
      <c r="X11" s="13">
        <v>5</v>
      </c>
      <c r="Y11" s="13">
        <v>4</v>
      </c>
      <c r="Z11" s="15">
        <v>20</v>
      </c>
      <c r="AA11" s="14">
        <v>72</v>
      </c>
      <c r="AB11" s="13">
        <v>20</v>
      </c>
      <c r="AC11" s="13">
        <v>1</v>
      </c>
      <c r="AD11" s="13">
        <v>10</v>
      </c>
      <c r="AE11" s="13">
        <v>8</v>
      </c>
      <c r="AF11" s="15">
        <v>2</v>
      </c>
      <c r="AG11" s="14">
        <v>57</v>
      </c>
      <c r="AH11" s="13">
        <v>35</v>
      </c>
      <c r="AI11" s="13">
        <v>36</v>
      </c>
      <c r="AJ11" s="13">
        <v>21</v>
      </c>
      <c r="AK11" s="13">
        <v>25</v>
      </c>
      <c r="AL11" s="15">
        <v>10</v>
      </c>
      <c r="AM11" s="14">
        <v>92</v>
      </c>
      <c r="AN11" s="15">
        <v>0</v>
      </c>
    </row>
    <row r="12" spans="1:40" ht="15" customHeight="1" x14ac:dyDescent="0.3">
      <c r="A12" s="2" t="s">
        <v>329</v>
      </c>
      <c r="B12" s="9"/>
      <c r="C12" s="16">
        <v>0.18</v>
      </c>
      <c r="D12" s="17">
        <v>0.19</v>
      </c>
      <c r="E12" s="18">
        <v>0.16</v>
      </c>
      <c r="F12" s="19">
        <v>0.4</v>
      </c>
      <c r="G12" s="16">
        <v>0.23</v>
      </c>
      <c r="H12" s="20">
        <v>0.28000000000000003</v>
      </c>
      <c r="I12" s="16">
        <v>0.19</v>
      </c>
      <c r="J12" s="20">
        <v>7.0000000000000007E-2</v>
      </c>
      <c r="K12" s="20">
        <v>0.12</v>
      </c>
      <c r="L12" s="20">
        <v>0.3</v>
      </c>
      <c r="M12" s="16">
        <v>0.24</v>
      </c>
      <c r="N12" s="21">
        <v>0.1</v>
      </c>
      <c r="O12" s="17">
        <v>0.19</v>
      </c>
      <c r="P12" s="20">
        <v>0.11</v>
      </c>
      <c r="Q12" s="16">
        <v>0.24</v>
      </c>
      <c r="R12" s="16">
        <v>0.3</v>
      </c>
      <c r="S12" s="16">
        <v>0.22</v>
      </c>
      <c r="T12" s="16">
        <v>0.21</v>
      </c>
      <c r="U12" s="16">
        <v>0.15</v>
      </c>
      <c r="V12" s="16">
        <v>1</v>
      </c>
      <c r="W12" s="16">
        <v>0.13</v>
      </c>
      <c r="X12" s="16">
        <v>0.11</v>
      </c>
      <c r="Y12" s="16">
        <v>0.14000000000000001</v>
      </c>
      <c r="Z12" s="18">
        <v>0.21</v>
      </c>
      <c r="AA12" s="17">
        <v>0.17</v>
      </c>
      <c r="AB12" s="16">
        <v>0.23</v>
      </c>
      <c r="AC12" s="16">
        <v>0.08</v>
      </c>
      <c r="AD12" s="16">
        <v>0.19</v>
      </c>
      <c r="AE12" s="16">
        <v>0.35</v>
      </c>
      <c r="AF12" s="18">
        <v>0.54</v>
      </c>
      <c r="AG12" s="17">
        <v>0.16</v>
      </c>
      <c r="AH12" s="16">
        <v>0.22</v>
      </c>
      <c r="AI12" s="16">
        <v>0.19</v>
      </c>
      <c r="AJ12" s="16">
        <v>0.13</v>
      </c>
      <c r="AK12" s="20">
        <v>0.25</v>
      </c>
      <c r="AL12" s="18">
        <v>0.17</v>
      </c>
      <c r="AM12" s="17">
        <v>0.18</v>
      </c>
      <c r="AN12" s="18">
        <v>0</v>
      </c>
    </row>
    <row r="13" spans="1:40" ht="15" customHeight="1" x14ac:dyDescent="0.3">
      <c r="A13" s="2" t="s">
        <v>329</v>
      </c>
      <c r="B13" s="9"/>
      <c r="D13" s="22"/>
      <c r="E13" s="9"/>
      <c r="F13" s="10" t="s">
        <v>447</v>
      </c>
      <c r="G13" s="12" t="s">
        <v>416</v>
      </c>
      <c r="H13" s="12" t="s">
        <v>416</v>
      </c>
      <c r="I13" s="12" t="s">
        <v>415</v>
      </c>
      <c r="L13" s="12" t="s">
        <v>416</v>
      </c>
      <c r="M13" s="12" t="s">
        <v>416</v>
      </c>
      <c r="N13" s="9"/>
      <c r="O13" s="22"/>
      <c r="Z13" s="9"/>
      <c r="AA13" s="22"/>
      <c r="AF13" s="9"/>
      <c r="AG13" s="22"/>
      <c r="AH13" s="12" t="s">
        <v>380</v>
      </c>
      <c r="AK13" s="12" t="s">
        <v>405</v>
      </c>
      <c r="AL13" s="9"/>
      <c r="AM13" s="22"/>
      <c r="AN13" s="9"/>
    </row>
    <row r="14" spans="1:40" ht="15" customHeight="1" x14ac:dyDescent="0.3">
      <c r="A14" s="2" t="s">
        <v>329</v>
      </c>
      <c r="B14" s="9" t="s">
        <v>922</v>
      </c>
      <c r="C14" s="13">
        <v>163</v>
      </c>
      <c r="D14" s="14">
        <v>106</v>
      </c>
      <c r="E14" s="15">
        <v>57</v>
      </c>
      <c r="F14" s="14">
        <v>21</v>
      </c>
      <c r="G14" s="13">
        <v>28</v>
      </c>
      <c r="H14" s="13">
        <v>21</v>
      </c>
      <c r="I14" s="13">
        <v>22</v>
      </c>
      <c r="J14" s="13">
        <v>24</v>
      </c>
      <c r="K14" s="13">
        <v>47</v>
      </c>
      <c r="L14" s="13">
        <v>49</v>
      </c>
      <c r="M14" s="13">
        <v>43</v>
      </c>
      <c r="N14" s="15">
        <v>71</v>
      </c>
      <c r="O14" s="14">
        <v>84</v>
      </c>
      <c r="P14" s="13">
        <v>28</v>
      </c>
      <c r="Q14" s="13">
        <v>14</v>
      </c>
      <c r="R14" s="13">
        <v>3</v>
      </c>
      <c r="S14" s="13">
        <v>6</v>
      </c>
      <c r="T14" s="13">
        <v>51</v>
      </c>
      <c r="U14" s="13">
        <v>8</v>
      </c>
      <c r="V14" s="13">
        <v>0</v>
      </c>
      <c r="W14" s="13">
        <v>0</v>
      </c>
      <c r="X14" s="13">
        <v>14</v>
      </c>
      <c r="Y14" s="13">
        <v>7</v>
      </c>
      <c r="Z14" s="15">
        <v>30</v>
      </c>
      <c r="AA14" s="14">
        <v>132</v>
      </c>
      <c r="AB14" s="13">
        <v>31</v>
      </c>
      <c r="AC14" s="13">
        <v>6</v>
      </c>
      <c r="AD14" s="13">
        <v>19</v>
      </c>
      <c r="AE14" s="13">
        <v>4</v>
      </c>
      <c r="AF14" s="15">
        <v>2</v>
      </c>
      <c r="AG14" s="14">
        <v>112</v>
      </c>
      <c r="AH14" s="13">
        <v>51</v>
      </c>
      <c r="AI14" s="13">
        <v>55</v>
      </c>
      <c r="AJ14" s="13">
        <v>57</v>
      </c>
      <c r="AK14" s="13">
        <v>30</v>
      </c>
      <c r="AL14" s="15">
        <v>21</v>
      </c>
      <c r="AM14" s="14">
        <v>163</v>
      </c>
      <c r="AN14" s="15">
        <v>0</v>
      </c>
    </row>
    <row r="15" spans="1:40" ht="15" customHeight="1" x14ac:dyDescent="0.3">
      <c r="A15" s="2" t="s">
        <v>329</v>
      </c>
      <c r="B15" s="9"/>
      <c r="C15" s="16">
        <v>0.32</v>
      </c>
      <c r="D15" s="17">
        <v>0.32</v>
      </c>
      <c r="E15" s="18">
        <v>0.32</v>
      </c>
      <c r="F15" s="19">
        <v>0.46</v>
      </c>
      <c r="G15" s="16">
        <v>0.4</v>
      </c>
      <c r="H15" s="16">
        <v>0.32</v>
      </c>
      <c r="I15" s="16">
        <v>0.32</v>
      </c>
      <c r="J15" s="16">
        <v>0.28000000000000003</v>
      </c>
      <c r="K15" s="16">
        <v>0.28000000000000003</v>
      </c>
      <c r="L15" s="20">
        <v>0.42</v>
      </c>
      <c r="M15" s="16">
        <v>0.32</v>
      </c>
      <c r="N15" s="21">
        <v>0.28000000000000003</v>
      </c>
      <c r="O15" s="17">
        <v>0.3</v>
      </c>
      <c r="P15" s="16">
        <v>0.31</v>
      </c>
      <c r="Q15" s="16">
        <v>0.32</v>
      </c>
      <c r="R15" s="16">
        <v>0.41</v>
      </c>
      <c r="S15" s="16">
        <v>0.24</v>
      </c>
      <c r="T15" s="16">
        <v>0.38</v>
      </c>
      <c r="U15" s="16">
        <v>0.27</v>
      </c>
      <c r="V15" s="16">
        <v>0</v>
      </c>
      <c r="W15" s="16">
        <v>0</v>
      </c>
      <c r="X15" s="16">
        <v>0.33</v>
      </c>
      <c r="Y15" s="16">
        <v>0.28000000000000003</v>
      </c>
      <c r="Z15" s="18">
        <v>0.31</v>
      </c>
      <c r="AA15" s="17">
        <v>0.31</v>
      </c>
      <c r="AB15" s="16">
        <v>0.36</v>
      </c>
      <c r="AC15" s="16">
        <v>0.6</v>
      </c>
      <c r="AD15" s="16">
        <v>0.39</v>
      </c>
      <c r="AE15" s="16">
        <v>0.17</v>
      </c>
      <c r="AF15" s="18">
        <v>0.46</v>
      </c>
      <c r="AG15" s="17">
        <v>0.32</v>
      </c>
      <c r="AH15" s="16">
        <v>0.33</v>
      </c>
      <c r="AI15" s="16">
        <v>0.28999999999999998</v>
      </c>
      <c r="AJ15" s="16">
        <v>0.36</v>
      </c>
      <c r="AK15" s="16">
        <v>0.31</v>
      </c>
      <c r="AL15" s="18">
        <v>0.37</v>
      </c>
      <c r="AM15" s="17">
        <v>0.32</v>
      </c>
      <c r="AN15" s="18">
        <v>0</v>
      </c>
    </row>
    <row r="16" spans="1:40" ht="15" customHeight="1" x14ac:dyDescent="0.3">
      <c r="A16" s="2" t="s">
        <v>329</v>
      </c>
      <c r="B16" s="9"/>
      <c r="D16" s="22"/>
      <c r="E16" s="9"/>
      <c r="F16" s="10" t="s">
        <v>416</v>
      </c>
      <c r="G16" s="12" t="s">
        <v>385</v>
      </c>
      <c r="L16" s="12" t="s">
        <v>416</v>
      </c>
      <c r="N16" s="9"/>
      <c r="O16" s="22"/>
      <c r="Z16" s="9"/>
      <c r="AA16" s="22"/>
      <c r="AF16" s="9"/>
      <c r="AG16" s="22"/>
      <c r="AL16" s="9"/>
      <c r="AM16" s="22"/>
      <c r="AN16" s="9"/>
    </row>
    <row r="17" spans="1:40" ht="15" customHeight="1" x14ac:dyDescent="0.3">
      <c r="A17" s="2" t="s">
        <v>329</v>
      </c>
      <c r="B17" s="9" t="s">
        <v>930</v>
      </c>
      <c r="C17" s="13">
        <v>145</v>
      </c>
      <c r="D17" s="14">
        <v>89</v>
      </c>
      <c r="E17" s="15">
        <v>56</v>
      </c>
      <c r="F17" s="14">
        <v>3</v>
      </c>
      <c r="G17" s="13">
        <v>14</v>
      </c>
      <c r="H17" s="13">
        <v>17</v>
      </c>
      <c r="I17" s="13">
        <v>18</v>
      </c>
      <c r="J17" s="13">
        <v>35</v>
      </c>
      <c r="K17" s="13">
        <v>58</v>
      </c>
      <c r="L17" s="13">
        <v>17</v>
      </c>
      <c r="M17" s="13">
        <v>35</v>
      </c>
      <c r="N17" s="15">
        <v>93</v>
      </c>
      <c r="O17" s="14">
        <v>84</v>
      </c>
      <c r="P17" s="13">
        <v>28</v>
      </c>
      <c r="Q17" s="13">
        <v>14</v>
      </c>
      <c r="R17" s="13">
        <v>2</v>
      </c>
      <c r="S17" s="13">
        <v>8</v>
      </c>
      <c r="T17" s="13">
        <v>33</v>
      </c>
      <c r="U17" s="13">
        <v>8</v>
      </c>
      <c r="V17" s="13">
        <v>0</v>
      </c>
      <c r="W17" s="13">
        <v>3</v>
      </c>
      <c r="X17" s="13">
        <v>11</v>
      </c>
      <c r="Y17" s="13">
        <v>8</v>
      </c>
      <c r="Z17" s="15">
        <v>30</v>
      </c>
      <c r="AA17" s="14">
        <v>121</v>
      </c>
      <c r="AB17" s="13">
        <v>24</v>
      </c>
      <c r="AC17" s="13">
        <v>3</v>
      </c>
      <c r="AD17" s="13">
        <v>11</v>
      </c>
      <c r="AE17" s="13">
        <v>9</v>
      </c>
      <c r="AF17" s="15">
        <v>0</v>
      </c>
      <c r="AG17" s="14">
        <v>108</v>
      </c>
      <c r="AH17" s="13">
        <v>37</v>
      </c>
      <c r="AI17" s="13">
        <v>70</v>
      </c>
      <c r="AJ17" s="13">
        <v>38</v>
      </c>
      <c r="AK17" s="13">
        <v>29</v>
      </c>
      <c r="AL17" s="15">
        <v>8</v>
      </c>
      <c r="AM17" s="14">
        <v>145</v>
      </c>
      <c r="AN17" s="15">
        <v>0</v>
      </c>
    </row>
    <row r="18" spans="1:40" ht="15" customHeight="1" x14ac:dyDescent="0.3">
      <c r="A18" s="2" t="s">
        <v>329</v>
      </c>
      <c r="B18" s="9"/>
      <c r="C18" s="16">
        <v>0.28999999999999998</v>
      </c>
      <c r="D18" s="17">
        <v>0.27</v>
      </c>
      <c r="E18" s="18">
        <v>0.31</v>
      </c>
      <c r="F18" s="19">
        <v>0.06</v>
      </c>
      <c r="G18" s="16">
        <v>0.2</v>
      </c>
      <c r="H18" s="16">
        <v>0.26</v>
      </c>
      <c r="I18" s="16">
        <v>0.26</v>
      </c>
      <c r="J18" s="20">
        <v>0.4</v>
      </c>
      <c r="K18" s="20">
        <v>0.35</v>
      </c>
      <c r="L18" s="20">
        <v>0.15</v>
      </c>
      <c r="M18" s="16">
        <v>0.26</v>
      </c>
      <c r="N18" s="21">
        <v>0.36</v>
      </c>
      <c r="O18" s="17">
        <v>0.3</v>
      </c>
      <c r="P18" s="16">
        <v>0.3</v>
      </c>
      <c r="Q18" s="16">
        <v>0.32</v>
      </c>
      <c r="R18" s="16">
        <v>0.2</v>
      </c>
      <c r="S18" s="16">
        <v>0.28000000000000003</v>
      </c>
      <c r="T18" s="16">
        <v>0.25</v>
      </c>
      <c r="U18" s="16">
        <v>0.27</v>
      </c>
      <c r="V18" s="16">
        <v>0</v>
      </c>
      <c r="W18" s="16">
        <v>0.56000000000000005</v>
      </c>
      <c r="X18" s="16">
        <v>0.26</v>
      </c>
      <c r="Y18" s="16">
        <v>0.33</v>
      </c>
      <c r="Z18" s="18">
        <v>0.31</v>
      </c>
      <c r="AA18" s="17">
        <v>0.28999999999999998</v>
      </c>
      <c r="AB18" s="16">
        <v>0.27</v>
      </c>
      <c r="AC18" s="16">
        <v>0.32</v>
      </c>
      <c r="AD18" s="16">
        <v>0.23</v>
      </c>
      <c r="AE18" s="16">
        <v>0.4</v>
      </c>
      <c r="AF18" s="18">
        <v>0</v>
      </c>
      <c r="AG18" s="17">
        <v>0.31</v>
      </c>
      <c r="AH18" s="16">
        <v>0.24</v>
      </c>
      <c r="AI18" s="20">
        <v>0.36</v>
      </c>
      <c r="AJ18" s="16">
        <v>0.24</v>
      </c>
      <c r="AK18" s="16">
        <v>0.28999999999999998</v>
      </c>
      <c r="AL18" s="21">
        <v>0.15</v>
      </c>
      <c r="AM18" s="17">
        <v>0.28999999999999998</v>
      </c>
      <c r="AN18" s="18">
        <v>0</v>
      </c>
    </row>
    <row r="19" spans="1:40" ht="15" customHeight="1" x14ac:dyDescent="0.3">
      <c r="A19" s="2" t="s">
        <v>329</v>
      </c>
      <c r="B19" s="9"/>
      <c r="D19" s="22"/>
      <c r="E19" s="9"/>
      <c r="F19" s="22"/>
      <c r="G19" s="12" t="s">
        <v>377</v>
      </c>
      <c r="H19" s="12" t="s">
        <v>377</v>
      </c>
      <c r="I19" s="12" t="s">
        <v>377</v>
      </c>
      <c r="J19" s="12" t="s">
        <v>823</v>
      </c>
      <c r="K19" s="12" t="s">
        <v>433</v>
      </c>
      <c r="M19" s="12" t="s">
        <v>432</v>
      </c>
      <c r="N19" s="11" t="s">
        <v>823</v>
      </c>
      <c r="O19" s="22"/>
      <c r="Z19" s="9"/>
      <c r="AA19" s="22"/>
      <c r="AF19" s="9"/>
      <c r="AG19" s="10" t="s">
        <v>382</v>
      </c>
      <c r="AI19" s="12" t="s">
        <v>494</v>
      </c>
      <c r="AK19" s="12" t="s">
        <v>382</v>
      </c>
      <c r="AL19" s="9"/>
      <c r="AM19" s="22"/>
      <c r="AN19" s="9"/>
    </row>
    <row r="20" spans="1:40" ht="15" customHeight="1" x14ac:dyDescent="0.3">
      <c r="A20" s="2" t="s">
        <v>329</v>
      </c>
      <c r="B20" s="9" t="s">
        <v>940</v>
      </c>
      <c r="C20" s="13">
        <v>45</v>
      </c>
      <c r="D20" s="14">
        <v>25</v>
      </c>
      <c r="E20" s="15">
        <v>21</v>
      </c>
      <c r="F20" s="14">
        <v>2</v>
      </c>
      <c r="G20" s="13">
        <v>7</v>
      </c>
      <c r="H20" s="13">
        <v>5</v>
      </c>
      <c r="I20" s="13">
        <v>8</v>
      </c>
      <c r="J20" s="13">
        <v>8</v>
      </c>
      <c r="K20" s="13">
        <v>16</v>
      </c>
      <c r="L20" s="13">
        <v>9</v>
      </c>
      <c r="M20" s="13">
        <v>13</v>
      </c>
      <c r="N20" s="15">
        <v>24</v>
      </c>
      <c r="O20" s="14">
        <v>27</v>
      </c>
      <c r="P20" s="13">
        <v>10</v>
      </c>
      <c r="Q20" s="13">
        <v>3</v>
      </c>
      <c r="R20" s="13">
        <v>0</v>
      </c>
      <c r="S20" s="13">
        <v>3</v>
      </c>
      <c r="T20" s="13">
        <v>9</v>
      </c>
      <c r="U20" s="13">
        <v>3</v>
      </c>
      <c r="V20" s="13">
        <v>0</v>
      </c>
      <c r="W20" s="13">
        <v>1</v>
      </c>
      <c r="X20" s="13">
        <v>6</v>
      </c>
      <c r="Y20" s="13">
        <v>4</v>
      </c>
      <c r="Z20" s="15">
        <v>7</v>
      </c>
      <c r="AA20" s="14">
        <v>40</v>
      </c>
      <c r="AB20" s="13">
        <v>6</v>
      </c>
      <c r="AC20" s="13">
        <v>0</v>
      </c>
      <c r="AD20" s="13">
        <v>6</v>
      </c>
      <c r="AE20" s="13">
        <v>0</v>
      </c>
      <c r="AF20" s="15">
        <v>0</v>
      </c>
      <c r="AG20" s="14">
        <v>34</v>
      </c>
      <c r="AH20" s="13">
        <v>11</v>
      </c>
      <c r="AI20" s="13">
        <v>12</v>
      </c>
      <c r="AJ20" s="13">
        <v>22</v>
      </c>
      <c r="AK20" s="13">
        <v>5</v>
      </c>
      <c r="AL20" s="15">
        <v>6</v>
      </c>
      <c r="AM20" s="14">
        <v>45</v>
      </c>
      <c r="AN20" s="15">
        <v>0</v>
      </c>
    </row>
    <row r="21" spans="1:40" ht="15" customHeight="1" x14ac:dyDescent="0.3">
      <c r="A21" s="2" t="s">
        <v>329</v>
      </c>
      <c r="B21" s="9"/>
      <c r="C21" s="16">
        <v>0.09</v>
      </c>
      <c r="D21" s="17">
        <v>0.08</v>
      </c>
      <c r="E21" s="18">
        <v>0.12</v>
      </c>
      <c r="F21" s="17">
        <v>0.04</v>
      </c>
      <c r="G21" s="16">
        <v>0.1</v>
      </c>
      <c r="H21" s="16">
        <v>7.0000000000000007E-2</v>
      </c>
      <c r="I21" s="16">
        <v>0.12</v>
      </c>
      <c r="J21" s="16">
        <v>0.09</v>
      </c>
      <c r="K21" s="16">
        <v>0.1</v>
      </c>
      <c r="L21" s="16">
        <v>0.08</v>
      </c>
      <c r="M21" s="16">
        <v>0.1</v>
      </c>
      <c r="N21" s="18">
        <v>0.09</v>
      </c>
      <c r="O21" s="17">
        <v>0.1</v>
      </c>
      <c r="P21" s="16">
        <v>0.11</v>
      </c>
      <c r="Q21" s="16">
        <v>0.06</v>
      </c>
      <c r="R21" s="16">
        <v>0</v>
      </c>
      <c r="S21" s="16">
        <v>0.12</v>
      </c>
      <c r="T21" s="16">
        <v>7.0000000000000007E-2</v>
      </c>
      <c r="U21" s="16">
        <v>0.1</v>
      </c>
      <c r="V21" s="16">
        <v>0</v>
      </c>
      <c r="W21" s="16">
        <v>0.16</v>
      </c>
      <c r="X21" s="16">
        <v>0.14000000000000001</v>
      </c>
      <c r="Y21" s="16">
        <v>0.17</v>
      </c>
      <c r="Z21" s="18">
        <v>7.0000000000000007E-2</v>
      </c>
      <c r="AA21" s="17">
        <v>0.09</v>
      </c>
      <c r="AB21" s="16">
        <v>7.0000000000000007E-2</v>
      </c>
      <c r="AC21" s="16">
        <v>0</v>
      </c>
      <c r="AD21" s="16">
        <v>0.12</v>
      </c>
      <c r="AE21" s="16">
        <v>0</v>
      </c>
      <c r="AF21" s="18">
        <v>0</v>
      </c>
      <c r="AG21" s="17">
        <v>0.1</v>
      </c>
      <c r="AH21" s="16">
        <v>7.0000000000000007E-2</v>
      </c>
      <c r="AI21" s="16">
        <v>0.06</v>
      </c>
      <c r="AJ21" s="20">
        <v>0.14000000000000001</v>
      </c>
      <c r="AK21" s="16">
        <v>0.05</v>
      </c>
      <c r="AL21" s="18">
        <v>0.11</v>
      </c>
      <c r="AM21" s="17">
        <v>0.09</v>
      </c>
      <c r="AN21" s="18">
        <v>0</v>
      </c>
    </row>
    <row r="22" spans="1:40" ht="15" customHeight="1" x14ac:dyDescent="0.3">
      <c r="A22" s="2" t="s">
        <v>329</v>
      </c>
      <c r="B22" s="9"/>
      <c r="D22" s="22"/>
      <c r="E22" s="9"/>
      <c r="F22" s="22"/>
      <c r="N22" s="9"/>
      <c r="O22" s="22"/>
      <c r="Z22" s="9"/>
      <c r="AA22" s="22"/>
      <c r="AF22" s="9"/>
      <c r="AG22" s="22"/>
      <c r="AJ22" s="12" t="s">
        <v>807</v>
      </c>
      <c r="AL22" s="9"/>
      <c r="AM22" s="22"/>
      <c r="AN22" s="9"/>
    </row>
    <row r="23" spans="1:40" ht="15" customHeight="1" x14ac:dyDescent="0.3">
      <c r="A23" s="2" t="s">
        <v>329</v>
      </c>
      <c r="B23" s="9" t="s">
        <v>950</v>
      </c>
      <c r="C23" s="13">
        <v>56</v>
      </c>
      <c r="D23" s="14">
        <v>42</v>
      </c>
      <c r="E23" s="15">
        <v>14</v>
      </c>
      <c r="F23" s="14">
        <v>2</v>
      </c>
      <c r="G23" s="13">
        <v>4</v>
      </c>
      <c r="H23" s="13">
        <v>4</v>
      </c>
      <c r="I23" s="13">
        <v>6</v>
      </c>
      <c r="J23" s="13">
        <v>14</v>
      </c>
      <c r="K23" s="13">
        <v>26</v>
      </c>
      <c r="L23" s="13">
        <v>6</v>
      </c>
      <c r="M23" s="13">
        <v>10</v>
      </c>
      <c r="N23" s="15">
        <v>40</v>
      </c>
      <c r="O23" s="14">
        <v>29</v>
      </c>
      <c r="P23" s="13">
        <v>16</v>
      </c>
      <c r="Q23" s="13">
        <v>3</v>
      </c>
      <c r="R23" s="13">
        <v>0</v>
      </c>
      <c r="S23" s="13">
        <v>4</v>
      </c>
      <c r="T23" s="13">
        <v>11</v>
      </c>
      <c r="U23" s="13">
        <v>5</v>
      </c>
      <c r="V23" s="13">
        <v>0</v>
      </c>
      <c r="W23" s="13">
        <v>1</v>
      </c>
      <c r="X23" s="13">
        <v>5</v>
      </c>
      <c r="Y23" s="13">
        <v>2</v>
      </c>
      <c r="Z23" s="15">
        <v>9</v>
      </c>
      <c r="AA23" s="14">
        <v>51</v>
      </c>
      <c r="AB23" s="13">
        <v>5</v>
      </c>
      <c r="AC23" s="13">
        <v>0</v>
      </c>
      <c r="AD23" s="13">
        <v>4</v>
      </c>
      <c r="AE23" s="13">
        <v>1</v>
      </c>
      <c r="AF23" s="15">
        <v>0</v>
      </c>
      <c r="AG23" s="14">
        <v>36</v>
      </c>
      <c r="AH23" s="13">
        <v>20</v>
      </c>
      <c r="AI23" s="13">
        <v>18</v>
      </c>
      <c r="AJ23" s="13">
        <v>18</v>
      </c>
      <c r="AK23" s="13">
        <v>10</v>
      </c>
      <c r="AL23" s="15">
        <v>11</v>
      </c>
      <c r="AM23" s="14">
        <v>56</v>
      </c>
      <c r="AN23" s="15">
        <v>0</v>
      </c>
    </row>
    <row r="24" spans="1:40" ht="15" customHeight="1" x14ac:dyDescent="0.3">
      <c r="A24" s="2" t="s">
        <v>329</v>
      </c>
      <c r="B24" s="9"/>
      <c r="C24" s="16">
        <v>0.11</v>
      </c>
      <c r="D24" s="17">
        <v>0.13</v>
      </c>
      <c r="E24" s="18">
        <v>0.08</v>
      </c>
      <c r="F24" s="17">
        <v>0.04</v>
      </c>
      <c r="G24" s="16">
        <v>0.06</v>
      </c>
      <c r="H24" s="16">
        <v>7.0000000000000007E-2</v>
      </c>
      <c r="I24" s="16">
        <v>0.09</v>
      </c>
      <c r="J24" s="16">
        <v>0.16</v>
      </c>
      <c r="K24" s="20">
        <v>0.15</v>
      </c>
      <c r="L24" s="20">
        <v>0.05</v>
      </c>
      <c r="M24" s="16">
        <v>0.08</v>
      </c>
      <c r="N24" s="21">
        <v>0.16</v>
      </c>
      <c r="O24" s="17">
        <v>0.1</v>
      </c>
      <c r="P24" s="20">
        <v>0.17</v>
      </c>
      <c r="Q24" s="16">
        <v>0.06</v>
      </c>
      <c r="R24" s="16">
        <v>0</v>
      </c>
      <c r="S24" s="16">
        <v>0.15</v>
      </c>
      <c r="T24" s="16">
        <v>0.09</v>
      </c>
      <c r="U24" s="16">
        <v>0.16</v>
      </c>
      <c r="V24" s="16">
        <v>0</v>
      </c>
      <c r="W24" s="16">
        <v>0.15</v>
      </c>
      <c r="X24" s="16">
        <v>0.13</v>
      </c>
      <c r="Y24" s="16">
        <v>7.0000000000000007E-2</v>
      </c>
      <c r="Z24" s="18">
        <v>0.1</v>
      </c>
      <c r="AA24" s="17">
        <v>0.12</v>
      </c>
      <c r="AB24" s="16">
        <v>0.06</v>
      </c>
      <c r="AC24" s="16">
        <v>0</v>
      </c>
      <c r="AD24" s="16">
        <v>0.08</v>
      </c>
      <c r="AE24" s="16">
        <v>0.05</v>
      </c>
      <c r="AF24" s="18">
        <v>0</v>
      </c>
      <c r="AG24" s="17">
        <v>0.1</v>
      </c>
      <c r="AH24" s="16">
        <v>0.13</v>
      </c>
      <c r="AI24" s="16">
        <v>0.09</v>
      </c>
      <c r="AJ24" s="16">
        <v>0.12</v>
      </c>
      <c r="AK24" s="16">
        <v>0.1</v>
      </c>
      <c r="AL24" s="18">
        <v>0.19</v>
      </c>
      <c r="AM24" s="17">
        <v>0.11</v>
      </c>
      <c r="AN24" s="18">
        <v>0</v>
      </c>
    </row>
    <row r="25" spans="1:40" ht="15" customHeight="1" x14ac:dyDescent="0.3">
      <c r="A25" s="2" t="s">
        <v>329</v>
      </c>
      <c r="B25" s="9"/>
      <c r="D25" s="22"/>
      <c r="E25" s="9"/>
      <c r="F25" s="22"/>
      <c r="J25" s="12" t="s">
        <v>433</v>
      </c>
      <c r="K25" s="12" t="s">
        <v>823</v>
      </c>
      <c r="N25" s="11" t="s">
        <v>823</v>
      </c>
      <c r="O25" s="22"/>
      <c r="Z25" s="9"/>
      <c r="AA25" s="22"/>
      <c r="AF25" s="9"/>
      <c r="AG25" s="22"/>
      <c r="AL25" s="11" t="s">
        <v>379</v>
      </c>
      <c r="AM25" s="22"/>
      <c r="AN25" s="9"/>
    </row>
    <row r="26" spans="1:40" ht="15" customHeight="1" x14ac:dyDescent="0.3">
      <c r="A26" s="2" t="s">
        <v>329</v>
      </c>
      <c r="B26" s="9" t="s">
        <v>774</v>
      </c>
      <c r="C26" s="13">
        <v>5</v>
      </c>
      <c r="D26" s="14">
        <v>3</v>
      </c>
      <c r="E26" s="15">
        <v>2</v>
      </c>
      <c r="F26" s="14">
        <v>0</v>
      </c>
      <c r="G26" s="13">
        <v>1</v>
      </c>
      <c r="H26" s="13">
        <v>0</v>
      </c>
      <c r="I26" s="13">
        <v>1</v>
      </c>
      <c r="J26" s="13">
        <v>1</v>
      </c>
      <c r="K26" s="13">
        <v>2</v>
      </c>
      <c r="L26" s="13">
        <v>1</v>
      </c>
      <c r="M26" s="13">
        <v>1</v>
      </c>
      <c r="N26" s="15">
        <v>3</v>
      </c>
      <c r="O26" s="14">
        <v>3</v>
      </c>
      <c r="P26" s="13">
        <v>1</v>
      </c>
      <c r="Q26" s="13">
        <v>0</v>
      </c>
      <c r="R26" s="13">
        <v>1</v>
      </c>
      <c r="S26" s="13">
        <v>0</v>
      </c>
      <c r="T26" s="13">
        <v>1</v>
      </c>
      <c r="U26" s="13">
        <v>1</v>
      </c>
      <c r="V26" s="13">
        <v>0</v>
      </c>
      <c r="W26" s="13">
        <v>0</v>
      </c>
      <c r="X26" s="13">
        <v>1</v>
      </c>
      <c r="Y26" s="13">
        <v>0</v>
      </c>
      <c r="Z26" s="15">
        <v>0</v>
      </c>
      <c r="AA26" s="14">
        <v>4</v>
      </c>
      <c r="AB26" s="13">
        <v>1</v>
      </c>
      <c r="AC26" s="13">
        <v>0</v>
      </c>
      <c r="AD26" s="13">
        <v>0</v>
      </c>
      <c r="AE26" s="13">
        <v>1</v>
      </c>
      <c r="AF26" s="15">
        <v>0</v>
      </c>
      <c r="AG26" s="14">
        <v>4</v>
      </c>
      <c r="AH26" s="13">
        <v>1</v>
      </c>
      <c r="AI26" s="13">
        <v>2</v>
      </c>
      <c r="AJ26" s="13">
        <v>2</v>
      </c>
      <c r="AK26" s="13">
        <v>0</v>
      </c>
      <c r="AL26" s="15">
        <v>1</v>
      </c>
      <c r="AM26" s="14">
        <v>5</v>
      </c>
      <c r="AN26" s="15">
        <v>0</v>
      </c>
    </row>
    <row r="27" spans="1:40" ht="15" customHeight="1" x14ac:dyDescent="0.3">
      <c r="A27" s="2" t="s">
        <v>329</v>
      </c>
      <c r="B27" s="9"/>
      <c r="C27" s="16">
        <v>0.01</v>
      </c>
      <c r="D27" s="17">
        <v>0.01</v>
      </c>
      <c r="E27" s="18">
        <v>0.01</v>
      </c>
      <c r="F27" s="17">
        <v>0</v>
      </c>
      <c r="G27" s="16">
        <v>0.01</v>
      </c>
      <c r="H27" s="16">
        <v>0</v>
      </c>
      <c r="I27" s="16">
        <v>0.01</v>
      </c>
      <c r="J27" s="16">
        <v>0.01</v>
      </c>
      <c r="K27" s="16">
        <v>0.01</v>
      </c>
      <c r="L27" s="16">
        <v>0.01</v>
      </c>
      <c r="M27" s="16">
        <v>0.01</v>
      </c>
      <c r="N27" s="18">
        <v>0.01</v>
      </c>
      <c r="O27" s="17">
        <v>0.01</v>
      </c>
      <c r="P27" s="16">
        <v>0.01</v>
      </c>
      <c r="Q27" s="16">
        <v>0</v>
      </c>
      <c r="R27" s="16">
        <v>0.1</v>
      </c>
      <c r="S27" s="16">
        <v>0</v>
      </c>
      <c r="T27" s="16">
        <v>0.01</v>
      </c>
      <c r="U27" s="16">
        <v>0.04</v>
      </c>
      <c r="V27" s="16">
        <v>0</v>
      </c>
      <c r="W27" s="16">
        <v>0</v>
      </c>
      <c r="X27" s="16">
        <v>0.02</v>
      </c>
      <c r="Y27" s="16">
        <v>0</v>
      </c>
      <c r="Z27" s="18">
        <v>0</v>
      </c>
      <c r="AA27" s="17">
        <v>0.01</v>
      </c>
      <c r="AB27" s="16">
        <v>0.01</v>
      </c>
      <c r="AC27" s="16">
        <v>0</v>
      </c>
      <c r="AD27" s="16">
        <v>0</v>
      </c>
      <c r="AE27" s="16">
        <v>0.04</v>
      </c>
      <c r="AF27" s="18">
        <v>0</v>
      </c>
      <c r="AG27" s="17">
        <v>0.01</v>
      </c>
      <c r="AH27" s="16">
        <v>0.01</v>
      </c>
      <c r="AI27" s="16">
        <v>0.01</v>
      </c>
      <c r="AJ27" s="16">
        <v>0.01</v>
      </c>
      <c r="AK27" s="16">
        <v>0</v>
      </c>
      <c r="AL27" s="18">
        <v>0.01</v>
      </c>
      <c r="AM27" s="17">
        <v>0.01</v>
      </c>
      <c r="AN27" s="18">
        <v>0</v>
      </c>
    </row>
    <row r="28" spans="1:40" ht="15" customHeight="1" x14ac:dyDescent="0.3">
      <c r="A28" s="2" t="s">
        <v>329</v>
      </c>
      <c r="B28" s="9" t="s">
        <v>960</v>
      </c>
      <c r="C28" s="13">
        <v>255</v>
      </c>
      <c r="D28" s="14">
        <v>168</v>
      </c>
      <c r="E28" s="15">
        <v>87</v>
      </c>
      <c r="F28" s="14">
        <v>39</v>
      </c>
      <c r="G28" s="13">
        <v>44</v>
      </c>
      <c r="H28" s="13">
        <v>39</v>
      </c>
      <c r="I28" s="13">
        <v>35</v>
      </c>
      <c r="J28" s="13">
        <v>30</v>
      </c>
      <c r="K28" s="13">
        <v>66</v>
      </c>
      <c r="L28" s="13">
        <v>84</v>
      </c>
      <c r="M28" s="13">
        <v>74</v>
      </c>
      <c r="N28" s="15">
        <v>97</v>
      </c>
      <c r="O28" s="14">
        <v>137</v>
      </c>
      <c r="P28" s="13">
        <v>38</v>
      </c>
      <c r="Q28" s="13">
        <v>24</v>
      </c>
      <c r="R28" s="13">
        <v>6</v>
      </c>
      <c r="S28" s="13">
        <v>12</v>
      </c>
      <c r="T28" s="13">
        <v>79</v>
      </c>
      <c r="U28" s="13">
        <v>13</v>
      </c>
      <c r="V28" s="13">
        <v>1</v>
      </c>
      <c r="W28" s="13">
        <v>1</v>
      </c>
      <c r="X28" s="13">
        <v>19</v>
      </c>
      <c r="Y28" s="13">
        <v>11</v>
      </c>
      <c r="Z28" s="15">
        <v>51</v>
      </c>
      <c r="AA28" s="14">
        <v>204</v>
      </c>
      <c r="AB28" s="13">
        <v>51</v>
      </c>
      <c r="AC28" s="13">
        <v>7</v>
      </c>
      <c r="AD28" s="13">
        <v>29</v>
      </c>
      <c r="AE28" s="13">
        <v>12</v>
      </c>
      <c r="AF28" s="15">
        <v>3</v>
      </c>
      <c r="AG28" s="14">
        <v>169</v>
      </c>
      <c r="AH28" s="13">
        <v>86</v>
      </c>
      <c r="AI28" s="13">
        <v>91</v>
      </c>
      <c r="AJ28" s="13">
        <v>78</v>
      </c>
      <c r="AK28" s="13">
        <v>55</v>
      </c>
      <c r="AL28" s="15">
        <v>31</v>
      </c>
      <c r="AM28" s="14">
        <v>255</v>
      </c>
      <c r="AN28" s="15">
        <v>0</v>
      </c>
    </row>
    <row r="29" spans="1:40" ht="15" customHeight="1" x14ac:dyDescent="0.3">
      <c r="A29" s="2" t="s">
        <v>329</v>
      </c>
      <c r="B29" s="9"/>
      <c r="C29" s="16">
        <v>0.5</v>
      </c>
      <c r="D29" s="17">
        <v>0.52</v>
      </c>
      <c r="E29" s="18">
        <v>0.48</v>
      </c>
      <c r="F29" s="19">
        <v>0.86</v>
      </c>
      <c r="G29" s="20">
        <v>0.63</v>
      </c>
      <c r="H29" s="16">
        <v>0.6</v>
      </c>
      <c r="I29" s="16">
        <v>0.52</v>
      </c>
      <c r="J29" s="20">
        <v>0.34</v>
      </c>
      <c r="K29" s="20">
        <v>0.39</v>
      </c>
      <c r="L29" s="20">
        <v>0.72</v>
      </c>
      <c r="M29" s="16">
        <v>0.56000000000000005</v>
      </c>
      <c r="N29" s="21">
        <v>0.38</v>
      </c>
      <c r="O29" s="17">
        <v>0.49</v>
      </c>
      <c r="P29" s="16">
        <v>0.41</v>
      </c>
      <c r="Q29" s="16">
        <v>0.56000000000000005</v>
      </c>
      <c r="R29" s="16">
        <v>0.71</v>
      </c>
      <c r="S29" s="16">
        <v>0.45</v>
      </c>
      <c r="T29" s="20">
        <v>0.59</v>
      </c>
      <c r="U29" s="16">
        <v>0.43</v>
      </c>
      <c r="V29" s="16">
        <v>1</v>
      </c>
      <c r="W29" s="16">
        <v>0.13</v>
      </c>
      <c r="X29" s="16">
        <v>0.45</v>
      </c>
      <c r="Y29" s="16">
        <v>0.43</v>
      </c>
      <c r="Z29" s="18">
        <v>0.53</v>
      </c>
      <c r="AA29" s="17">
        <v>0.49</v>
      </c>
      <c r="AB29" s="16">
        <v>0.59</v>
      </c>
      <c r="AC29" s="16">
        <v>0.68</v>
      </c>
      <c r="AD29" s="16">
        <v>0.57999999999999996</v>
      </c>
      <c r="AE29" s="16">
        <v>0.52</v>
      </c>
      <c r="AF29" s="18">
        <v>1</v>
      </c>
      <c r="AG29" s="17">
        <v>0.48</v>
      </c>
      <c r="AH29" s="16">
        <v>0.55000000000000004</v>
      </c>
      <c r="AI29" s="16">
        <v>0.47</v>
      </c>
      <c r="AJ29" s="16">
        <v>0.49</v>
      </c>
      <c r="AK29" s="16">
        <v>0.56000000000000005</v>
      </c>
      <c r="AL29" s="18">
        <v>0.54</v>
      </c>
      <c r="AM29" s="17">
        <v>0.5</v>
      </c>
      <c r="AN29" s="18">
        <v>0</v>
      </c>
    </row>
    <row r="30" spans="1:40" ht="15" customHeight="1" x14ac:dyDescent="0.3">
      <c r="A30" s="2" t="s">
        <v>329</v>
      </c>
      <c r="B30" s="9"/>
      <c r="D30" s="22"/>
      <c r="E30" s="9"/>
      <c r="F30" s="10" t="s">
        <v>510</v>
      </c>
      <c r="G30" s="12" t="s">
        <v>416</v>
      </c>
      <c r="H30" s="12" t="s">
        <v>416</v>
      </c>
      <c r="I30" s="12" t="s">
        <v>415</v>
      </c>
      <c r="L30" s="12" t="s">
        <v>447</v>
      </c>
      <c r="M30" s="12" t="s">
        <v>416</v>
      </c>
      <c r="N30" s="9"/>
      <c r="O30" s="22"/>
      <c r="T30" s="12" t="s">
        <v>378</v>
      </c>
      <c r="Z30" s="9"/>
      <c r="AA30" s="22"/>
      <c r="AF30" s="9"/>
      <c r="AG30" s="22"/>
      <c r="AL30" s="9"/>
      <c r="AM30" s="22"/>
      <c r="AN30" s="9"/>
    </row>
    <row r="31" spans="1:40" ht="15" customHeight="1" x14ac:dyDescent="0.3">
      <c r="A31" s="2" t="s">
        <v>329</v>
      </c>
      <c r="B31" s="9" t="s">
        <v>970</v>
      </c>
      <c r="C31" s="13">
        <v>102</v>
      </c>
      <c r="D31" s="14">
        <v>67</v>
      </c>
      <c r="E31" s="15">
        <v>35</v>
      </c>
      <c r="F31" s="14">
        <v>4</v>
      </c>
      <c r="G31" s="13">
        <v>11</v>
      </c>
      <c r="H31" s="13">
        <v>9</v>
      </c>
      <c r="I31" s="13">
        <v>14</v>
      </c>
      <c r="J31" s="13">
        <v>22</v>
      </c>
      <c r="K31" s="13">
        <v>42</v>
      </c>
      <c r="L31" s="13">
        <v>14</v>
      </c>
      <c r="M31" s="13">
        <v>23</v>
      </c>
      <c r="N31" s="15">
        <v>64</v>
      </c>
      <c r="O31" s="14">
        <v>56</v>
      </c>
      <c r="P31" s="13">
        <v>26</v>
      </c>
      <c r="Q31" s="13">
        <v>5</v>
      </c>
      <c r="R31" s="13">
        <v>0</v>
      </c>
      <c r="S31" s="13">
        <v>7</v>
      </c>
      <c r="T31" s="13">
        <v>20</v>
      </c>
      <c r="U31" s="13">
        <v>8</v>
      </c>
      <c r="V31" s="13">
        <v>0</v>
      </c>
      <c r="W31" s="13">
        <v>2</v>
      </c>
      <c r="X31" s="13">
        <v>11</v>
      </c>
      <c r="Y31" s="13">
        <v>6</v>
      </c>
      <c r="Z31" s="15">
        <v>16</v>
      </c>
      <c r="AA31" s="14">
        <v>91</v>
      </c>
      <c r="AB31" s="13">
        <v>11</v>
      </c>
      <c r="AC31" s="13">
        <v>0</v>
      </c>
      <c r="AD31" s="13">
        <v>10</v>
      </c>
      <c r="AE31" s="13">
        <v>1</v>
      </c>
      <c r="AF31" s="15">
        <v>0</v>
      </c>
      <c r="AG31" s="14">
        <v>70</v>
      </c>
      <c r="AH31" s="13">
        <v>32</v>
      </c>
      <c r="AI31" s="13">
        <v>30</v>
      </c>
      <c r="AJ31" s="13">
        <v>40</v>
      </c>
      <c r="AK31" s="13">
        <v>15</v>
      </c>
      <c r="AL31" s="15">
        <v>17</v>
      </c>
      <c r="AM31" s="14">
        <v>102</v>
      </c>
      <c r="AN31" s="15">
        <v>0</v>
      </c>
    </row>
    <row r="32" spans="1:40" ht="15" customHeight="1" x14ac:dyDescent="0.3">
      <c r="A32" s="2" t="s">
        <v>329</v>
      </c>
      <c r="B32" s="9"/>
      <c r="C32" s="16">
        <v>0.2</v>
      </c>
      <c r="D32" s="17">
        <v>0.2</v>
      </c>
      <c r="E32" s="18">
        <v>0.19</v>
      </c>
      <c r="F32" s="19">
        <v>0.08</v>
      </c>
      <c r="G32" s="16">
        <v>0.15</v>
      </c>
      <c r="H32" s="16">
        <v>0.14000000000000001</v>
      </c>
      <c r="I32" s="16">
        <v>0.21</v>
      </c>
      <c r="J32" s="16">
        <v>0.25</v>
      </c>
      <c r="K32" s="16">
        <v>0.25</v>
      </c>
      <c r="L32" s="20">
        <v>0.12</v>
      </c>
      <c r="M32" s="16">
        <v>0.18</v>
      </c>
      <c r="N32" s="21">
        <v>0.25</v>
      </c>
      <c r="O32" s="17">
        <v>0.2</v>
      </c>
      <c r="P32" s="20">
        <v>0.28000000000000003</v>
      </c>
      <c r="Q32" s="16">
        <v>0.12</v>
      </c>
      <c r="R32" s="16">
        <v>0</v>
      </c>
      <c r="S32" s="16">
        <v>0.27</v>
      </c>
      <c r="T32" s="16">
        <v>0.15</v>
      </c>
      <c r="U32" s="16">
        <v>0.26</v>
      </c>
      <c r="V32" s="16">
        <v>0</v>
      </c>
      <c r="W32" s="16">
        <v>0.31</v>
      </c>
      <c r="X32" s="16">
        <v>0.27</v>
      </c>
      <c r="Y32" s="16">
        <v>0.24</v>
      </c>
      <c r="Z32" s="18">
        <v>0.17</v>
      </c>
      <c r="AA32" s="17">
        <v>0.22</v>
      </c>
      <c r="AB32" s="16">
        <v>0.12</v>
      </c>
      <c r="AC32" s="16">
        <v>0</v>
      </c>
      <c r="AD32" s="16">
        <v>0.19</v>
      </c>
      <c r="AE32" s="16">
        <v>0.05</v>
      </c>
      <c r="AF32" s="18">
        <v>0</v>
      </c>
      <c r="AG32" s="17">
        <v>0.2</v>
      </c>
      <c r="AH32" s="16">
        <v>0.2</v>
      </c>
      <c r="AI32" s="20">
        <v>0.16</v>
      </c>
      <c r="AJ32" s="16">
        <v>0.25</v>
      </c>
      <c r="AK32" s="16">
        <v>0.15</v>
      </c>
      <c r="AL32" s="21">
        <v>0.3</v>
      </c>
      <c r="AM32" s="17">
        <v>0.2</v>
      </c>
      <c r="AN32" s="18">
        <v>0</v>
      </c>
    </row>
    <row r="33" spans="1:40" ht="15" customHeight="1" x14ac:dyDescent="0.3">
      <c r="A33" s="2" t="s">
        <v>329</v>
      </c>
      <c r="B33" s="9"/>
      <c r="C33" s="28"/>
      <c r="D33" s="29"/>
      <c r="E33" s="30"/>
      <c r="F33" s="29"/>
      <c r="G33" s="28"/>
      <c r="H33" s="28"/>
      <c r="I33" s="28"/>
      <c r="J33" s="47" t="s">
        <v>432</v>
      </c>
      <c r="K33" s="47" t="s">
        <v>432</v>
      </c>
      <c r="L33" s="28"/>
      <c r="M33" s="28"/>
      <c r="N33" s="48" t="s">
        <v>432</v>
      </c>
      <c r="O33" s="29"/>
      <c r="P33" s="47" t="s">
        <v>656</v>
      </c>
      <c r="Q33" s="28"/>
      <c r="R33" s="28"/>
      <c r="S33" s="28"/>
      <c r="T33" s="28"/>
      <c r="U33" s="28"/>
      <c r="V33" s="28"/>
      <c r="W33" s="28"/>
      <c r="X33" s="28"/>
      <c r="Y33" s="28"/>
      <c r="Z33" s="30"/>
      <c r="AA33" s="29"/>
      <c r="AB33" s="28"/>
      <c r="AC33" s="28"/>
      <c r="AD33" s="28"/>
      <c r="AE33" s="28"/>
      <c r="AF33" s="30"/>
      <c r="AG33" s="29"/>
      <c r="AH33" s="28"/>
      <c r="AI33" s="28"/>
      <c r="AJ33" s="47" t="s">
        <v>379</v>
      </c>
      <c r="AK33" s="28"/>
      <c r="AL33" s="48" t="s">
        <v>807</v>
      </c>
      <c r="AM33" s="29"/>
      <c r="AN33" s="30"/>
    </row>
    <row r="34" spans="1:40" x14ac:dyDescent="0.3">
      <c r="A34" s="2" t="s">
        <v>329</v>
      </c>
      <c r="B34" s="2" t="s">
        <v>457</v>
      </c>
    </row>
    <row r="35" spans="1:40" x14ac:dyDescent="0.3">
      <c r="A35" s="2" t="s">
        <v>329</v>
      </c>
      <c r="B35" s="2" t="s">
        <v>458</v>
      </c>
    </row>
    <row r="36" spans="1:40" ht="15" customHeight="1" x14ac:dyDescent="0.3">
      <c r="A36" s="2" t="s">
        <v>329</v>
      </c>
    </row>
    <row r="37" spans="1:40" ht="15" customHeight="1" x14ac:dyDescent="0.3">
      <c r="A37" s="2" t="s">
        <v>329</v>
      </c>
      <c r="B37" s="2" t="s">
        <v>459</v>
      </c>
    </row>
  </sheetData>
  <mergeCells count="6">
    <mergeCell ref="AM6:AN6"/>
    <mergeCell ref="D6:E6"/>
    <mergeCell ref="F6:N6"/>
    <mergeCell ref="O6:Z6"/>
    <mergeCell ref="AA6:AF6"/>
    <mergeCell ref="AG6:AL6"/>
  </mergeCells>
  <hyperlinks>
    <hyperlink ref="B1" location="'Contents'!E1" display="&lt;&lt; Contents" xr:uid="{00000000-0004-0000-B200-000000000000}"/>
  </hyperlinks>
  <pageMargins left="0.7" right="0.7" top="0.75" bottom="0.75" header="0.3" footer="0.3"/>
  <headerFooter>
    <oddHeader>&amp;L&amp;"Aptos"&amp;12&amp;K000000 Classification: CONFIDENTIAL&amp;1#_x000D_</oddHeader>
  </headerFooter>
</worksheet>
</file>

<file path=xl/worksheets/sheet18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300-000000000000}">
  <dimension ref="A1:AN37"/>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1703</v>
      </c>
    </row>
    <row r="4" spans="1:40" x14ac:dyDescent="0.3">
      <c r="A4" s="2" t="s">
        <v>329</v>
      </c>
      <c r="B4" s="2" t="s">
        <v>1704</v>
      </c>
    </row>
    <row r="5" spans="1:40" x14ac:dyDescent="0.3">
      <c r="A5" s="2" t="s">
        <v>329</v>
      </c>
      <c r="B5" s="2" t="s">
        <v>31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458</v>
      </c>
      <c r="D9" s="14">
        <v>264</v>
      </c>
      <c r="E9" s="15">
        <v>194</v>
      </c>
      <c r="F9" s="14">
        <v>19</v>
      </c>
      <c r="G9" s="13">
        <v>63</v>
      </c>
      <c r="H9" s="13">
        <v>55</v>
      </c>
      <c r="I9" s="13">
        <v>64</v>
      </c>
      <c r="J9" s="13">
        <v>74</v>
      </c>
      <c r="K9" s="13">
        <v>183</v>
      </c>
      <c r="L9" s="13">
        <v>82</v>
      </c>
      <c r="M9" s="13">
        <v>119</v>
      </c>
      <c r="N9" s="15">
        <v>257</v>
      </c>
      <c r="O9" s="14">
        <v>458</v>
      </c>
      <c r="P9" s="13">
        <v>0</v>
      </c>
      <c r="Q9" s="13">
        <v>80</v>
      </c>
      <c r="R9" s="13">
        <v>29</v>
      </c>
      <c r="S9" s="13">
        <v>68</v>
      </c>
      <c r="T9" s="13">
        <v>0</v>
      </c>
      <c r="U9" s="13">
        <v>44</v>
      </c>
      <c r="V9" s="13">
        <v>6</v>
      </c>
      <c r="W9" s="13">
        <v>16</v>
      </c>
      <c r="X9" s="13">
        <v>73</v>
      </c>
      <c r="Y9" s="13">
        <v>53</v>
      </c>
      <c r="Z9" s="15">
        <v>89</v>
      </c>
      <c r="AA9" s="14">
        <v>373</v>
      </c>
      <c r="AB9" s="13">
        <v>83</v>
      </c>
      <c r="AC9" s="13">
        <v>9</v>
      </c>
      <c r="AD9" s="13">
        <v>44</v>
      </c>
      <c r="AE9" s="13">
        <v>27</v>
      </c>
      <c r="AF9" s="15">
        <v>3</v>
      </c>
      <c r="AG9" s="14">
        <v>319</v>
      </c>
      <c r="AH9" s="13">
        <v>139</v>
      </c>
      <c r="AI9" s="13">
        <v>187</v>
      </c>
      <c r="AJ9" s="13">
        <v>132</v>
      </c>
      <c r="AK9" s="13">
        <v>79</v>
      </c>
      <c r="AL9" s="15">
        <v>60</v>
      </c>
      <c r="AM9" s="14">
        <v>458</v>
      </c>
      <c r="AN9" s="15">
        <v>0</v>
      </c>
    </row>
    <row r="10" spans="1:40" ht="15" customHeight="1" x14ac:dyDescent="0.3">
      <c r="A10" s="2" t="s">
        <v>329</v>
      </c>
      <c r="B10" s="9" t="s">
        <v>338</v>
      </c>
      <c r="C10" s="13">
        <v>446</v>
      </c>
      <c r="D10" s="14">
        <v>258</v>
      </c>
      <c r="E10" s="15">
        <v>188</v>
      </c>
      <c r="F10" s="14">
        <v>17</v>
      </c>
      <c r="G10" s="13">
        <v>58</v>
      </c>
      <c r="H10" s="13">
        <v>54</v>
      </c>
      <c r="I10" s="13">
        <v>64</v>
      </c>
      <c r="J10" s="13">
        <v>73</v>
      </c>
      <c r="K10" s="13">
        <v>179</v>
      </c>
      <c r="L10" s="13">
        <v>75</v>
      </c>
      <c r="M10" s="13">
        <v>118</v>
      </c>
      <c r="N10" s="15">
        <v>253</v>
      </c>
      <c r="O10" s="14">
        <v>446</v>
      </c>
      <c r="P10" s="13">
        <v>0</v>
      </c>
      <c r="Q10" s="13">
        <v>75</v>
      </c>
      <c r="R10" s="13">
        <v>26</v>
      </c>
      <c r="S10" s="13">
        <v>68</v>
      </c>
      <c r="T10" s="13">
        <v>0</v>
      </c>
      <c r="U10" s="13">
        <v>41</v>
      </c>
      <c r="V10" s="13">
        <v>5</v>
      </c>
      <c r="W10" s="13">
        <v>15</v>
      </c>
      <c r="X10" s="13">
        <v>72</v>
      </c>
      <c r="Y10" s="13">
        <v>47</v>
      </c>
      <c r="Z10" s="15">
        <v>96</v>
      </c>
      <c r="AA10" s="14">
        <v>367</v>
      </c>
      <c r="AB10" s="13">
        <v>79</v>
      </c>
      <c r="AC10" s="13">
        <v>8</v>
      </c>
      <c r="AD10" s="13">
        <v>41</v>
      </c>
      <c r="AE10" s="13">
        <v>23</v>
      </c>
      <c r="AF10" s="15">
        <v>6</v>
      </c>
      <c r="AG10" s="14">
        <v>307</v>
      </c>
      <c r="AH10" s="13">
        <v>139</v>
      </c>
      <c r="AI10" s="13">
        <v>163</v>
      </c>
      <c r="AJ10" s="13">
        <v>143</v>
      </c>
      <c r="AK10" s="13">
        <v>85</v>
      </c>
      <c r="AL10" s="15">
        <v>55</v>
      </c>
      <c r="AM10" s="14">
        <v>446</v>
      </c>
      <c r="AN10" s="15">
        <v>0</v>
      </c>
    </row>
    <row r="11" spans="1:40" ht="15" customHeight="1" x14ac:dyDescent="0.3">
      <c r="A11" s="2" t="s">
        <v>329</v>
      </c>
      <c r="B11" s="9" t="s">
        <v>909</v>
      </c>
      <c r="C11" s="13">
        <v>70</v>
      </c>
      <c r="D11" s="14">
        <v>43</v>
      </c>
      <c r="E11" s="15">
        <v>27</v>
      </c>
      <c r="F11" s="14">
        <v>3</v>
      </c>
      <c r="G11" s="13">
        <v>13</v>
      </c>
      <c r="H11" s="13">
        <v>19</v>
      </c>
      <c r="I11" s="13">
        <v>12</v>
      </c>
      <c r="J11" s="13">
        <v>6</v>
      </c>
      <c r="K11" s="13">
        <v>17</v>
      </c>
      <c r="L11" s="13">
        <v>16</v>
      </c>
      <c r="M11" s="13">
        <v>31</v>
      </c>
      <c r="N11" s="15">
        <v>23</v>
      </c>
      <c r="O11" s="14">
        <v>70</v>
      </c>
      <c r="P11" s="13">
        <v>0</v>
      </c>
      <c r="Q11" s="13">
        <v>16</v>
      </c>
      <c r="R11" s="13">
        <v>3</v>
      </c>
      <c r="S11" s="13">
        <v>9</v>
      </c>
      <c r="T11" s="13">
        <v>0</v>
      </c>
      <c r="U11" s="13">
        <v>6</v>
      </c>
      <c r="V11" s="13">
        <v>0</v>
      </c>
      <c r="W11" s="13">
        <v>2</v>
      </c>
      <c r="X11" s="13">
        <v>9</v>
      </c>
      <c r="Y11" s="13">
        <v>3</v>
      </c>
      <c r="Z11" s="15">
        <v>22</v>
      </c>
      <c r="AA11" s="14">
        <v>49</v>
      </c>
      <c r="AB11" s="13">
        <v>21</v>
      </c>
      <c r="AC11" s="13">
        <v>2</v>
      </c>
      <c r="AD11" s="13">
        <v>8</v>
      </c>
      <c r="AE11" s="13">
        <v>11</v>
      </c>
      <c r="AF11" s="15">
        <v>0</v>
      </c>
      <c r="AG11" s="14">
        <v>50</v>
      </c>
      <c r="AH11" s="13">
        <v>20</v>
      </c>
      <c r="AI11" s="13">
        <v>31</v>
      </c>
      <c r="AJ11" s="13">
        <v>18</v>
      </c>
      <c r="AK11" s="13">
        <v>11</v>
      </c>
      <c r="AL11" s="15">
        <v>8</v>
      </c>
      <c r="AM11" s="14">
        <v>70</v>
      </c>
      <c r="AN11" s="15">
        <v>0</v>
      </c>
    </row>
    <row r="12" spans="1:40" ht="15" customHeight="1" x14ac:dyDescent="0.3">
      <c r="A12" s="2" t="s">
        <v>329</v>
      </c>
      <c r="B12" s="9"/>
      <c r="C12" s="16">
        <v>0.16</v>
      </c>
      <c r="D12" s="17">
        <v>0.17</v>
      </c>
      <c r="E12" s="18">
        <v>0.14000000000000001</v>
      </c>
      <c r="F12" s="17">
        <v>0.15</v>
      </c>
      <c r="G12" s="16">
        <v>0.23</v>
      </c>
      <c r="H12" s="20">
        <v>0.36</v>
      </c>
      <c r="I12" s="16">
        <v>0.18</v>
      </c>
      <c r="J12" s="20">
        <v>0.08</v>
      </c>
      <c r="K12" s="20">
        <v>0.09</v>
      </c>
      <c r="L12" s="16">
        <v>0.21</v>
      </c>
      <c r="M12" s="20">
        <v>0.26</v>
      </c>
      <c r="N12" s="21">
        <v>0.09</v>
      </c>
      <c r="O12" s="17">
        <v>0.16</v>
      </c>
      <c r="P12" s="16">
        <v>0</v>
      </c>
      <c r="Q12" s="16">
        <v>0.21</v>
      </c>
      <c r="R12" s="16">
        <v>0.1</v>
      </c>
      <c r="S12" s="16">
        <v>0.14000000000000001</v>
      </c>
      <c r="T12" s="16">
        <v>0</v>
      </c>
      <c r="U12" s="16">
        <v>0.15</v>
      </c>
      <c r="V12" s="16">
        <v>0</v>
      </c>
      <c r="W12" s="16">
        <v>0.16</v>
      </c>
      <c r="X12" s="16">
        <v>0.13</v>
      </c>
      <c r="Y12" s="20">
        <v>0.05</v>
      </c>
      <c r="Z12" s="21">
        <v>0.23</v>
      </c>
      <c r="AA12" s="19">
        <v>0.13</v>
      </c>
      <c r="AB12" s="20">
        <v>0.27</v>
      </c>
      <c r="AC12" s="16">
        <v>0.21</v>
      </c>
      <c r="AD12" s="16">
        <v>0.19</v>
      </c>
      <c r="AE12" s="16">
        <v>0.49</v>
      </c>
      <c r="AF12" s="18">
        <v>0</v>
      </c>
      <c r="AG12" s="17">
        <v>0.16</v>
      </c>
      <c r="AH12" s="16">
        <v>0.14000000000000001</v>
      </c>
      <c r="AI12" s="16">
        <v>0.19</v>
      </c>
      <c r="AJ12" s="16">
        <v>0.13</v>
      </c>
      <c r="AK12" s="16">
        <v>0.14000000000000001</v>
      </c>
      <c r="AL12" s="18">
        <v>0.16</v>
      </c>
      <c r="AM12" s="17">
        <v>0.16</v>
      </c>
      <c r="AN12" s="18">
        <v>0</v>
      </c>
    </row>
    <row r="13" spans="1:40" ht="15" customHeight="1" x14ac:dyDescent="0.3">
      <c r="A13" s="2" t="s">
        <v>329</v>
      </c>
      <c r="B13" s="9"/>
      <c r="D13" s="22"/>
      <c r="E13" s="9"/>
      <c r="F13" s="22"/>
      <c r="G13" s="12" t="s">
        <v>416</v>
      </c>
      <c r="H13" s="12" t="s">
        <v>445</v>
      </c>
      <c r="I13" s="12" t="s">
        <v>385</v>
      </c>
      <c r="L13" s="12" t="s">
        <v>416</v>
      </c>
      <c r="M13" s="12" t="s">
        <v>416</v>
      </c>
      <c r="N13" s="9"/>
      <c r="O13" s="10" t="s">
        <v>388</v>
      </c>
      <c r="Q13" s="12" t="s">
        <v>388</v>
      </c>
      <c r="Z13" s="11" t="s">
        <v>388</v>
      </c>
      <c r="AA13" s="22"/>
      <c r="AB13" s="12" t="s">
        <v>377</v>
      </c>
      <c r="AF13" s="9"/>
      <c r="AG13" s="22"/>
      <c r="AL13" s="9"/>
      <c r="AM13" s="22"/>
      <c r="AN13" s="9"/>
    </row>
    <row r="14" spans="1:40" ht="15" customHeight="1" x14ac:dyDescent="0.3">
      <c r="A14" s="2" t="s">
        <v>329</v>
      </c>
      <c r="B14" s="9" t="s">
        <v>922</v>
      </c>
      <c r="C14" s="13">
        <v>110</v>
      </c>
      <c r="D14" s="14">
        <v>61</v>
      </c>
      <c r="E14" s="15">
        <v>49</v>
      </c>
      <c r="F14" s="14">
        <v>4</v>
      </c>
      <c r="G14" s="13">
        <v>16</v>
      </c>
      <c r="H14" s="13">
        <v>11</v>
      </c>
      <c r="I14" s="13">
        <v>21</v>
      </c>
      <c r="J14" s="13">
        <v>18</v>
      </c>
      <c r="K14" s="13">
        <v>39</v>
      </c>
      <c r="L14" s="13">
        <v>20</v>
      </c>
      <c r="M14" s="13">
        <v>33</v>
      </c>
      <c r="N14" s="15">
        <v>57</v>
      </c>
      <c r="O14" s="14">
        <v>110</v>
      </c>
      <c r="P14" s="13">
        <v>0</v>
      </c>
      <c r="Q14" s="13">
        <v>20</v>
      </c>
      <c r="R14" s="13">
        <v>5</v>
      </c>
      <c r="S14" s="13">
        <v>9</v>
      </c>
      <c r="T14" s="13">
        <v>0</v>
      </c>
      <c r="U14" s="13">
        <v>9</v>
      </c>
      <c r="V14" s="13">
        <v>3</v>
      </c>
      <c r="W14" s="13">
        <v>1</v>
      </c>
      <c r="X14" s="13">
        <v>18</v>
      </c>
      <c r="Y14" s="13">
        <v>17</v>
      </c>
      <c r="Z14" s="15">
        <v>28</v>
      </c>
      <c r="AA14" s="14">
        <v>87</v>
      </c>
      <c r="AB14" s="13">
        <v>23</v>
      </c>
      <c r="AC14" s="13">
        <v>3</v>
      </c>
      <c r="AD14" s="13">
        <v>14</v>
      </c>
      <c r="AE14" s="13">
        <v>4</v>
      </c>
      <c r="AF14" s="15">
        <v>2</v>
      </c>
      <c r="AG14" s="14">
        <v>74</v>
      </c>
      <c r="AH14" s="13">
        <v>36</v>
      </c>
      <c r="AI14" s="13">
        <v>39</v>
      </c>
      <c r="AJ14" s="13">
        <v>34</v>
      </c>
      <c r="AK14" s="13">
        <v>24</v>
      </c>
      <c r="AL14" s="15">
        <v>13</v>
      </c>
      <c r="AM14" s="14">
        <v>110</v>
      </c>
      <c r="AN14" s="15">
        <v>0</v>
      </c>
    </row>
    <row r="15" spans="1:40" ht="15" customHeight="1" x14ac:dyDescent="0.3">
      <c r="A15" s="2" t="s">
        <v>329</v>
      </c>
      <c r="B15" s="9"/>
      <c r="C15" s="16">
        <v>0.25</v>
      </c>
      <c r="D15" s="17">
        <v>0.24</v>
      </c>
      <c r="E15" s="18">
        <v>0.26</v>
      </c>
      <c r="F15" s="17">
        <v>0.22</v>
      </c>
      <c r="G15" s="16">
        <v>0.28000000000000003</v>
      </c>
      <c r="H15" s="16">
        <v>0.21</v>
      </c>
      <c r="I15" s="16">
        <v>0.33</v>
      </c>
      <c r="J15" s="16">
        <v>0.25</v>
      </c>
      <c r="K15" s="16">
        <v>0.22</v>
      </c>
      <c r="L15" s="16">
        <v>0.27</v>
      </c>
      <c r="M15" s="16">
        <v>0.28000000000000003</v>
      </c>
      <c r="N15" s="18">
        <v>0.23</v>
      </c>
      <c r="O15" s="17">
        <v>0.25</v>
      </c>
      <c r="P15" s="16">
        <v>0</v>
      </c>
      <c r="Q15" s="16">
        <v>0.27</v>
      </c>
      <c r="R15" s="16">
        <v>0.2</v>
      </c>
      <c r="S15" s="20">
        <v>0.14000000000000001</v>
      </c>
      <c r="T15" s="16">
        <v>0</v>
      </c>
      <c r="U15" s="16">
        <v>0.21</v>
      </c>
      <c r="V15" s="16">
        <v>0.51</v>
      </c>
      <c r="W15" s="16">
        <v>0.06</v>
      </c>
      <c r="X15" s="16">
        <v>0.25</v>
      </c>
      <c r="Y15" s="16">
        <v>0.36</v>
      </c>
      <c r="Z15" s="18">
        <v>0.28999999999999998</v>
      </c>
      <c r="AA15" s="17">
        <v>0.24</v>
      </c>
      <c r="AB15" s="16">
        <v>0.28999999999999998</v>
      </c>
      <c r="AC15" s="16">
        <v>0.36</v>
      </c>
      <c r="AD15" s="16">
        <v>0.34</v>
      </c>
      <c r="AE15" s="16">
        <v>0.15</v>
      </c>
      <c r="AF15" s="18">
        <v>0.34</v>
      </c>
      <c r="AG15" s="17">
        <v>0.24</v>
      </c>
      <c r="AH15" s="16">
        <v>0.26</v>
      </c>
      <c r="AI15" s="16">
        <v>0.24</v>
      </c>
      <c r="AJ15" s="16">
        <v>0.24</v>
      </c>
      <c r="AK15" s="16">
        <v>0.28000000000000003</v>
      </c>
      <c r="AL15" s="18">
        <v>0.24</v>
      </c>
      <c r="AM15" s="17">
        <v>0.25</v>
      </c>
      <c r="AN15" s="18">
        <v>0</v>
      </c>
    </row>
    <row r="16" spans="1:40" ht="15" customHeight="1" x14ac:dyDescent="0.3">
      <c r="A16" s="2" t="s">
        <v>329</v>
      </c>
      <c r="B16" s="9"/>
      <c r="D16" s="22"/>
      <c r="E16" s="9"/>
      <c r="F16" s="22"/>
      <c r="N16" s="9"/>
      <c r="O16" s="10" t="s">
        <v>381</v>
      </c>
      <c r="Y16" s="12" t="s">
        <v>381</v>
      </c>
      <c r="Z16" s="11" t="s">
        <v>381</v>
      </c>
      <c r="AA16" s="22"/>
      <c r="AF16" s="9"/>
      <c r="AG16" s="22"/>
      <c r="AL16" s="9"/>
      <c r="AM16" s="22"/>
      <c r="AN16" s="9"/>
    </row>
    <row r="17" spans="1:40" ht="15" customHeight="1" x14ac:dyDescent="0.3">
      <c r="A17" s="2" t="s">
        <v>329</v>
      </c>
      <c r="B17" s="9" t="s">
        <v>930</v>
      </c>
      <c r="C17" s="13">
        <v>161</v>
      </c>
      <c r="D17" s="14">
        <v>95</v>
      </c>
      <c r="E17" s="15">
        <v>66</v>
      </c>
      <c r="F17" s="14">
        <v>5</v>
      </c>
      <c r="G17" s="13">
        <v>20</v>
      </c>
      <c r="H17" s="13">
        <v>19</v>
      </c>
      <c r="I17" s="13">
        <v>19</v>
      </c>
      <c r="J17" s="13">
        <v>28</v>
      </c>
      <c r="K17" s="13">
        <v>69</v>
      </c>
      <c r="L17" s="13">
        <v>26</v>
      </c>
      <c r="M17" s="13">
        <v>37</v>
      </c>
      <c r="N17" s="15">
        <v>98</v>
      </c>
      <c r="O17" s="14">
        <v>161</v>
      </c>
      <c r="P17" s="13">
        <v>0</v>
      </c>
      <c r="Q17" s="13">
        <v>24</v>
      </c>
      <c r="R17" s="13">
        <v>14</v>
      </c>
      <c r="S17" s="13">
        <v>25</v>
      </c>
      <c r="T17" s="13">
        <v>0</v>
      </c>
      <c r="U17" s="13">
        <v>20</v>
      </c>
      <c r="V17" s="13">
        <v>1</v>
      </c>
      <c r="W17" s="13">
        <v>5</v>
      </c>
      <c r="X17" s="13">
        <v>24</v>
      </c>
      <c r="Y17" s="13">
        <v>14</v>
      </c>
      <c r="Z17" s="15">
        <v>34</v>
      </c>
      <c r="AA17" s="14">
        <v>135</v>
      </c>
      <c r="AB17" s="13">
        <v>26</v>
      </c>
      <c r="AC17" s="13">
        <v>3</v>
      </c>
      <c r="AD17" s="13">
        <v>14</v>
      </c>
      <c r="AE17" s="13">
        <v>5</v>
      </c>
      <c r="AF17" s="15">
        <v>4</v>
      </c>
      <c r="AG17" s="14">
        <v>111</v>
      </c>
      <c r="AH17" s="13">
        <v>50</v>
      </c>
      <c r="AI17" s="13">
        <v>56</v>
      </c>
      <c r="AJ17" s="13">
        <v>55</v>
      </c>
      <c r="AK17" s="13">
        <v>33</v>
      </c>
      <c r="AL17" s="15">
        <v>17</v>
      </c>
      <c r="AM17" s="14">
        <v>161</v>
      </c>
      <c r="AN17" s="15">
        <v>0</v>
      </c>
    </row>
    <row r="18" spans="1:40" ht="15" customHeight="1" x14ac:dyDescent="0.3">
      <c r="A18" s="2" t="s">
        <v>329</v>
      </c>
      <c r="B18" s="9"/>
      <c r="C18" s="16">
        <v>0.36</v>
      </c>
      <c r="D18" s="17">
        <v>0.37</v>
      </c>
      <c r="E18" s="18">
        <v>0.35</v>
      </c>
      <c r="F18" s="17">
        <v>0.32</v>
      </c>
      <c r="G18" s="16">
        <v>0.35</v>
      </c>
      <c r="H18" s="16">
        <v>0.34</v>
      </c>
      <c r="I18" s="16">
        <v>0.28999999999999998</v>
      </c>
      <c r="J18" s="16">
        <v>0.39</v>
      </c>
      <c r="K18" s="16">
        <v>0.39</v>
      </c>
      <c r="L18" s="16">
        <v>0.34</v>
      </c>
      <c r="M18" s="16">
        <v>0.32</v>
      </c>
      <c r="N18" s="18">
        <v>0.39</v>
      </c>
      <c r="O18" s="17">
        <v>0.36</v>
      </c>
      <c r="P18" s="16">
        <v>0</v>
      </c>
      <c r="Q18" s="16">
        <v>0.32</v>
      </c>
      <c r="R18" s="16">
        <v>0.52</v>
      </c>
      <c r="S18" s="16">
        <v>0.36</v>
      </c>
      <c r="T18" s="16">
        <v>0</v>
      </c>
      <c r="U18" s="16">
        <v>0.49</v>
      </c>
      <c r="V18" s="16">
        <v>0.15</v>
      </c>
      <c r="W18" s="16">
        <v>0.35</v>
      </c>
      <c r="X18" s="16">
        <v>0.34</v>
      </c>
      <c r="Y18" s="16">
        <v>0.3</v>
      </c>
      <c r="Z18" s="18">
        <v>0.35</v>
      </c>
      <c r="AA18" s="17">
        <v>0.37</v>
      </c>
      <c r="AB18" s="16">
        <v>0.33</v>
      </c>
      <c r="AC18" s="16">
        <v>0.33</v>
      </c>
      <c r="AD18" s="16">
        <v>0.35</v>
      </c>
      <c r="AE18" s="16">
        <v>0.21</v>
      </c>
      <c r="AF18" s="18">
        <v>0.66</v>
      </c>
      <c r="AG18" s="17">
        <v>0.36</v>
      </c>
      <c r="AH18" s="16">
        <v>0.36</v>
      </c>
      <c r="AI18" s="16">
        <v>0.34</v>
      </c>
      <c r="AJ18" s="16">
        <v>0.38</v>
      </c>
      <c r="AK18" s="16">
        <v>0.39</v>
      </c>
      <c r="AL18" s="18">
        <v>0.32</v>
      </c>
      <c r="AM18" s="17">
        <v>0.36</v>
      </c>
      <c r="AN18" s="18">
        <v>0</v>
      </c>
    </row>
    <row r="19" spans="1:40" ht="15" customHeight="1" x14ac:dyDescent="0.3">
      <c r="A19" s="2" t="s">
        <v>329</v>
      </c>
      <c r="B19" s="9" t="s">
        <v>940</v>
      </c>
      <c r="C19" s="13">
        <v>51</v>
      </c>
      <c r="D19" s="14">
        <v>25</v>
      </c>
      <c r="E19" s="15">
        <v>26</v>
      </c>
      <c r="F19" s="14">
        <v>3</v>
      </c>
      <c r="G19" s="13">
        <v>7</v>
      </c>
      <c r="H19" s="13">
        <v>2</v>
      </c>
      <c r="I19" s="13">
        <v>5</v>
      </c>
      <c r="J19" s="13">
        <v>7</v>
      </c>
      <c r="K19" s="13">
        <v>27</v>
      </c>
      <c r="L19" s="13">
        <v>11</v>
      </c>
      <c r="M19" s="13">
        <v>7</v>
      </c>
      <c r="N19" s="15">
        <v>34</v>
      </c>
      <c r="O19" s="14">
        <v>51</v>
      </c>
      <c r="P19" s="13">
        <v>0</v>
      </c>
      <c r="Q19" s="13">
        <v>6</v>
      </c>
      <c r="R19" s="13">
        <v>2</v>
      </c>
      <c r="S19" s="13">
        <v>12</v>
      </c>
      <c r="T19" s="13">
        <v>0</v>
      </c>
      <c r="U19" s="13">
        <v>3</v>
      </c>
      <c r="V19" s="13">
        <v>0</v>
      </c>
      <c r="W19" s="13">
        <v>5</v>
      </c>
      <c r="X19" s="13">
        <v>8</v>
      </c>
      <c r="Y19" s="13">
        <v>8</v>
      </c>
      <c r="Z19" s="15">
        <v>7</v>
      </c>
      <c r="AA19" s="14">
        <v>46</v>
      </c>
      <c r="AB19" s="13">
        <v>6</v>
      </c>
      <c r="AC19" s="13">
        <v>1</v>
      </c>
      <c r="AD19" s="13">
        <v>4</v>
      </c>
      <c r="AE19" s="13">
        <v>1</v>
      </c>
      <c r="AF19" s="15">
        <v>0</v>
      </c>
      <c r="AG19" s="14">
        <v>36</v>
      </c>
      <c r="AH19" s="13">
        <v>16</v>
      </c>
      <c r="AI19" s="13">
        <v>20</v>
      </c>
      <c r="AJ19" s="13">
        <v>16</v>
      </c>
      <c r="AK19" s="13">
        <v>8</v>
      </c>
      <c r="AL19" s="15">
        <v>8</v>
      </c>
      <c r="AM19" s="14">
        <v>51</v>
      </c>
      <c r="AN19" s="15">
        <v>0</v>
      </c>
    </row>
    <row r="20" spans="1:40" ht="15" customHeight="1" x14ac:dyDescent="0.3">
      <c r="A20" s="2" t="s">
        <v>329</v>
      </c>
      <c r="B20" s="9"/>
      <c r="C20" s="16">
        <v>0.12</v>
      </c>
      <c r="D20" s="17">
        <v>0.1</v>
      </c>
      <c r="E20" s="18">
        <v>0.14000000000000001</v>
      </c>
      <c r="F20" s="17">
        <v>0.2</v>
      </c>
      <c r="G20" s="16">
        <v>0.13</v>
      </c>
      <c r="H20" s="16">
        <v>0.04</v>
      </c>
      <c r="I20" s="16">
        <v>0.08</v>
      </c>
      <c r="J20" s="16">
        <v>0.09</v>
      </c>
      <c r="K20" s="16">
        <v>0.15</v>
      </c>
      <c r="L20" s="16">
        <v>0.14000000000000001</v>
      </c>
      <c r="M20" s="20">
        <v>0.06</v>
      </c>
      <c r="N20" s="18">
        <v>0.13</v>
      </c>
      <c r="O20" s="17">
        <v>0.12</v>
      </c>
      <c r="P20" s="16">
        <v>0</v>
      </c>
      <c r="Q20" s="16">
        <v>0.08</v>
      </c>
      <c r="R20" s="16">
        <v>0.08</v>
      </c>
      <c r="S20" s="16">
        <v>0.17</v>
      </c>
      <c r="T20" s="16">
        <v>0</v>
      </c>
      <c r="U20" s="16">
        <v>0.08</v>
      </c>
      <c r="V20" s="16">
        <v>0</v>
      </c>
      <c r="W20" s="16">
        <v>0.3</v>
      </c>
      <c r="X20" s="16">
        <v>0.11</v>
      </c>
      <c r="Y20" s="16">
        <v>0.18</v>
      </c>
      <c r="Z20" s="18">
        <v>7.0000000000000007E-2</v>
      </c>
      <c r="AA20" s="17">
        <v>0.12</v>
      </c>
      <c r="AB20" s="16">
        <v>7.0000000000000007E-2</v>
      </c>
      <c r="AC20" s="16">
        <v>0.1</v>
      </c>
      <c r="AD20" s="16">
        <v>0.1</v>
      </c>
      <c r="AE20" s="16">
        <v>0.03</v>
      </c>
      <c r="AF20" s="18">
        <v>0</v>
      </c>
      <c r="AG20" s="17">
        <v>0.12</v>
      </c>
      <c r="AH20" s="16">
        <v>0.11</v>
      </c>
      <c r="AI20" s="16">
        <v>0.12</v>
      </c>
      <c r="AJ20" s="16">
        <v>0.11</v>
      </c>
      <c r="AK20" s="16">
        <v>0.09</v>
      </c>
      <c r="AL20" s="18">
        <v>0.15</v>
      </c>
      <c r="AM20" s="17">
        <v>0.12</v>
      </c>
      <c r="AN20" s="18">
        <v>0</v>
      </c>
    </row>
    <row r="21" spans="1:40" ht="15" customHeight="1" x14ac:dyDescent="0.3">
      <c r="A21" s="2" t="s">
        <v>329</v>
      </c>
      <c r="B21" s="9"/>
      <c r="D21" s="22"/>
      <c r="E21" s="9"/>
      <c r="F21" s="22"/>
      <c r="K21" s="12" t="s">
        <v>662</v>
      </c>
      <c r="L21" s="12" t="s">
        <v>379</v>
      </c>
      <c r="N21" s="11" t="s">
        <v>662</v>
      </c>
      <c r="O21" s="22"/>
      <c r="Z21" s="9"/>
      <c r="AA21" s="22"/>
      <c r="AF21" s="9"/>
      <c r="AG21" s="22"/>
      <c r="AL21" s="9"/>
      <c r="AM21" s="22"/>
      <c r="AN21" s="9"/>
    </row>
    <row r="22" spans="1:40" ht="15" customHeight="1" x14ac:dyDescent="0.3">
      <c r="A22" s="2" t="s">
        <v>329</v>
      </c>
      <c r="B22" s="9" t="s">
        <v>950</v>
      </c>
      <c r="C22" s="13">
        <v>46</v>
      </c>
      <c r="D22" s="14">
        <v>30</v>
      </c>
      <c r="E22" s="15">
        <v>16</v>
      </c>
      <c r="F22" s="14">
        <v>1</v>
      </c>
      <c r="G22" s="13">
        <v>0</v>
      </c>
      <c r="H22" s="13">
        <v>2</v>
      </c>
      <c r="I22" s="13">
        <v>6</v>
      </c>
      <c r="J22" s="13">
        <v>11</v>
      </c>
      <c r="K22" s="13">
        <v>26</v>
      </c>
      <c r="L22" s="13">
        <v>1</v>
      </c>
      <c r="M22" s="13">
        <v>8</v>
      </c>
      <c r="N22" s="15">
        <v>37</v>
      </c>
      <c r="O22" s="14">
        <v>46</v>
      </c>
      <c r="P22" s="13">
        <v>0</v>
      </c>
      <c r="Q22" s="13">
        <v>8</v>
      </c>
      <c r="R22" s="13">
        <v>3</v>
      </c>
      <c r="S22" s="13">
        <v>12</v>
      </c>
      <c r="T22" s="13">
        <v>0</v>
      </c>
      <c r="U22" s="13">
        <v>3</v>
      </c>
      <c r="V22" s="13">
        <v>2</v>
      </c>
      <c r="W22" s="13">
        <v>2</v>
      </c>
      <c r="X22" s="13">
        <v>9</v>
      </c>
      <c r="Y22" s="13">
        <v>4</v>
      </c>
      <c r="Z22" s="15">
        <v>4</v>
      </c>
      <c r="AA22" s="14">
        <v>42</v>
      </c>
      <c r="AB22" s="13">
        <v>4</v>
      </c>
      <c r="AC22" s="13">
        <v>0</v>
      </c>
      <c r="AD22" s="13">
        <v>1</v>
      </c>
      <c r="AE22" s="13">
        <v>3</v>
      </c>
      <c r="AF22" s="15">
        <v>0</v>
      </c>
      <c r="AG22" s="14">
        <v>31</v>
      </c>
      <c r="AH22" s="13">
        <v>15</v>
      </c>
      <c r="AI22" s="13">
        <v>13</v>
      </c>
      <c r="AJ22" s="13">
        <v>18</v>
      </c>
      <c r="AK22" s="13">
        <v>7</v>
      </c>
      <c r="AL22" s="15">
        <v>8</v>
      </c>
      <c r="AM22" s="14">
        <v>46</v>
      </c>
      <c r="AN22" s="15">
        <v>0</v>
      </c>
    </row>
    <row r="23" spans="1:40" ht="15" customHeight="1" x14ac:dyDescent="0.3">
      <c r="A23" s="2" t="s">
        <v>329</v>
      </c>
      <c r="B23" s="9"/>
      <c r="C23" s="16">
        <v>0.1</v>
      </c>
      <c r="D23" s="17">
        <v>0.12</v>
      </c>
      <c r="E23" s="18">
        <v>0.09</v>
      </c>
      <c r="F23" s="17">
        <v>0.06</v>
      </c>
      <c r="G23" s="20">
        <v>0</v>
      </c>
      <c r="H23" s="16">
        <v>0.03</v>
      </c>
      <c r="I23" s="16">
        <v>0.09</v>
      </c>
      <c r="J23" s="16">
        <v>0.15</v>
      </c>
      <c r="K23" s="20">
        <v>0.15</v>
      </c>
      <c r="L23" s="20">
        <v>0.01</v>
      </c>
      <c r="M23" s="16">
        <v>7.0000000000000007E-2</v>
      </c>
      <c r="N23" s="21">
        <v>0.15</v>
      </c>
      <c r="O23" s="17">
        <v>0.1</v>
      </c>
      <c r="P23" s="16">
        <v>0</v>
      </c>
      <c r="Q23" s="16">
        <v>0.1</v>
      </c>
      <c r="R23" s="16">
        <v>0.1</v>
      </c>
      <c r="S23" s="16">
        <v>0.17</v>
      </c>
      <c r="T23" s="16">
        <v>0</v>
      </c>
      <c r="U23" s="16">
        <v>7.0000000000000007E-2</v>
      </c>
      <c r="V23" s="16">
        <v>0.34</v>
      </c>
      <c r="W23" s="16">
        <v>0.13</v>
      </c>
      <c r="X23" s="16">
        <v>0.13</v>
      </c>
      <c r="Y23" s="16">
        <v>0.09</v>
      </c>
      <c r="Z23" s="21">
        <v>0.04</v>
      </c>
      <c r="AA23" s="17">
        <v>0.12</v>
      </c>
      <c r="AB23" s="16">
        <v>0.05</v>
      </c>
      <c r="AC23" s="16">
        <v>0</v>
      </c>
      <c r="AD23" s="16">
        <v>0.02</v>
      </c>
      <c r="AE23" s="16">
        <v>0.12</v>
      </c>
      <c r="AF23" s="18">
        <v>0</v>
      </c>
      <c r="AG23" s="17">
        <v>0.1</v>
      </c>
      <c r="AH23" s="16">
        <v>0.11</v>
      </c>
      <c r="AI23" s="16">
        <v>0.08</v>
      </c>
      <c r="AJ23" s="16">
        <v>0.12</v>
      </c>
      <c r="AK23" s="16">
        <v>0.09</v>
      </c>
      <c r="AL23" s="18">
        <v>0.14000000000000001</v>
      </c>
      <c r="AM23" s="17">
        <v>0.1</v>
      </c>
      <c r="AN23" s="18">
        <v>0</v>
      </c>
    </row>
    <row r="24" spans="1:40" ht="15" customHeight="1" x14ac:dyDescent="0.3">
      <c r="A24" s="2" t="s">
        <v>329</v>
      </c>
      <c r="B24" s="9"/>
      <c r="D24" s="22"/>
      <c r="E24" s="9"/>
      <c r="F24" s="22"/>
      <c r="I24" s="12" t="s">
        <v>666</v>
      </c>
      <c r="J24" s="12" t="s">
        <v>425</v>
      </c>
      <c r="K24" s="12" t="s">
        <v>710</v>
      </c>
      <c r="M24" s="12" t="s">
        <v>378</v>
      </c>
      <c r="N24" s="11" t="s">
        <v>710</v>
      </c>
      <c r="O24" s="22"/>
      <c r="S24" s="12" t="s">
        <v>389</v>
      </c>
      <c r="X24" s="12" t="s">
        <v>389</v>
      </c>
      <c r="Z24" s="9"/>
      <c r="AA24" s="22"/>
      <c r="AF24" s="9"/>
      <c r="AG24" s="22"/>
      <c r="AL24" s="9"/>
      <c r="AM24" s="22"/>
      <c r="AN24" s="9"/>
    </row>
    <row r="25" spans="1:40" ht="15" customHeight="1" x14ac:dyDescent="0.3">
      <c r="A25" s="2" t="s">
        <v>329</v>
      </c>
      <c r="B25" s="9" t="s">
        <v>774</v>
      </c>
      <c r="C25" s="13">
        <v>8</v>
      </c>
      <c r="D25" s="14">
        <v>4</v>
      </c>
      <c r="E25" s="15">
        <v>4</v>
      </c>
      <c r="F25" s="14">
        <v>1</v>
      </c>
      <c r="G25" s="13">
        <v>1</v>
      </c>
      <c r="H25" s="13">
        <v>1</v>
      </c>
      <c r="I25" s="13">
        <v>1</v>
      </c>
      <c r="J25" s="13">
        <v>3</v>
      </c>
      <c r="K25" s="13">
        <v>1</v>
      </c>
      <c r="L25" s="13">
        <v>2</v>
      </c>
      <c r="M25" s="13">
        <v>2</v>
      </c>
      <c r="N25" s="15">
        <v>4</v>
      </c>
      <c r="O25" s="14">
        <v>8</v>
      </c>
      <c r="P25" s="13">
        <v>0</v>
      </c>
      <c r="Q25" s="13">
        <v>2</v>
      </c>
      <c r="R25" s="13">
        <v>0</v>
      </c>
      <c r="S25" s="13">
        <v>1</v>
      </c>
      <c r="T25" s="13">
        <v>0</v>
      </c>
      <c r="U25" s="13">
        <v>0</v>
      </c>
      <c r="V25" s="13">
        <v>0</v>
      </c>
      <c r="W25" s="13">
        <v>0</v>
      </c>
      <c r="X25" s="13">
        <v>3</v>
      </c>
      <c r="Y25" s="13">
        <v>1</v>
      </c>
      <c r="Z25" s="15">
        <v>1</v>
      </c>
      <c r="AA25" s="14">
        <v>8</v>
      </c>
      <c r="AB25" s="13">
        <v>0</v>
      </c>
      <c r="AC25" s="13">
        <v>0</v>
      </c>
      <c r="AD25" s="13">
        <v>0</v>
      </c>
      <c r="AE25" s="13">
        <v>0</v>
      </c>
      <c r="AF25" s="15">
        <v>0</v>
      </c>
      <c r="AG25" s="14">
        <v>6</v>
      </c>
      <c r="AH25" s="13">
        <v>2</v>
      </c>
      <c r="AI25" s="13">
        <v>4</v>
      </c>
      <c r="AJ25" s="13">
        <v>2</v>
      </c>
      <c r="AK25" s="13">
        <v>2</v>
      </c>
      <c r="AL25" s="15">
        <v>0</v>
      </c>
      <c r="AM25" s="14">
        <v>8</v>
      </c>
      <c r="AN25" s="15">
        <v>0</v>
      </c>
    </row>
    <row r="26" spans="1:40" ht="15" customHeight="1" x14ac:dyDescent="0.3">
      <c r="A26" s="2" t="s">
        <v>329</v>
      </c>
      <c r="B26" s="9"/>
      <c r="C26" s="16">
        <v>0.02</v>
      </c>
      <c r="D26" s="17">
        <v>0.02</v>
      </c>
      <c r="E26" s="18">
        <v>0.02</v>
      </c>
      <c r="F26" s="17">
        <v>0.05</v>
      </c>
      <c r="G26" s="16">
        <v>0.01</v>
      </c>
      <c r="H26" s="16">
        <v>0.02</v>
      </c>
      <c r="I26" s="16">
        <v>0.02</v>
      </c>
      <c r="J26" s="16">
        <v>0.04</v>
      </c>
      <c r="K26" s="3" t="s">
        <v>422</v>
      </c>
      <c r="L26" s="16">
        <v>0.02</v>
      </c>
      <c r="M26" s="16">
        <v>0.02</v>
      </c>
      <c r="N26" s="18">
        <v>0.02</v>
      </c>
      <c r="O26" s="17">
        <v>0.02</v>
      </c>
      <c r="P26" s="16">
        <v>0</v>
      </c>
      <c r="Q26" s="16">
        <v>0.03</v>
      </c>
      <c r="R26" s="16">
        <v>0</v>
      </c>
      <c r="S26" s="16">
        <v>0.02</v>
      </c>
      <c r="T26" s="16">
        <v>0</v>
      </c>
      <c r="U26" s="16">
        <v>0</v>
      </c>
      <c r="V26" s="16">
        <v>0</v>
      </c>
      <c r="W26" s="16">
        <v>0</v>
      </c>
      <c r="X26" s="16">
        <v>0.04</v>
      </c>
      <c r="Y26" s="16">
        <v>0.02</v>
      </c>
      <c r="Z26" s="18">
        <v>0.01</v>
      </c>
      <c r="AA26" s="17">
        <v>0.02</v>
      </c>
      <c r="AB26" s="16">
        <v>0</v>
      </c>
      <c r="AC26" s="16">
        <v>0</v>
      </c>
      <c r="AD26" s="16">
        <v>0</v>
      </c>
      <c r="AE26" s="16">
        <v>0</v>
      </c>
      <c r="AF26" s="18">
        <v>0</v>
      </c>
      <c r="AG26" s="17">
        <v>0.02</v>
      </c>
      <c r="AH26" s="16">
        <v>0.02</v>
      </c>
      <c r="AI26" s="16">
        <v>0.02</v>
      </c>
      <c r="AJ26" s="16">
        <v>0.02</v>
      </c>
      <c r="AK26" s="16">
        <v>0.02</v>
      </c>
      <c r="AL26" s="18">
        <v>0</v>
      </c>
      <c r="AM26" s="17">
        <v>0.02</v>
      </c>
      <c r="AN26" s="18">
        <v>0</v>
      </c>
    </row>
    <row r="27" spans="1:40" ht="15" customHeight="1" x14ac:dyDescent="0.3">
      <c r="A27" s="2" t="s">
        <v>329</v>
      </c>
      <c r="B27" s="9"/>
      <c r="D27" s="22"/>
      <c r="E27" s="9"/>
      <c r="F27" s="22"/>
      <c r="J27" s="12" t="s">
        <v>382</v>
      </c>
      <c r="N27" s="9"/>
      <c r="O27" s="22"/>
      <c r="Z27" s="9"/>
      <c r="AA27" s="22"/>
      <c r="AF27" s="9"/>
      <c r="AG27" s="22"/>
      <c r="AL27" s="9"/>
      <c r="AM27" s="22"/>
      <c r="AN27" s="9"/>
    </row>
    <row r="28" spans="1:40" ht="15" customHeight="1" x14ac:dyDescent="0.3">
      <c r="A28" s="2" t="s">
        <v>329</v>
      </c>
      <c r="B28" s="9" t="s">
        <v>960</v>
      </c>
      <c r="C28" s="13">
        <v>180</v>
      </c>
      <c r="D28" s="14">
        <v>104</v>
      </c>
      <c r="E28" s="15">
        <v>76</v>
      </c>
      <c r="F28" s="14">
        <v>6</v>
      </c>
      <c r="G28" s="13">
        <v>30</v>
      </c>
      <c r="H28" s="13">
        <v>31</v>
      </c>
      <c r="I28" s="13">
        <v>33</v>
      </c>
      <c r="J28" s="13">
        <v>24</v>
      </c>
      <c r="K28" s="13">
        <v>56</v>
      </c>
      <c r="L28" s="13">
        <v>36</v>
      </c>
      <c r="M28" s="13">
        <v>64</v>
      </c>
      <c r="N28" s="15">
        <v>80</v>
      </c>
      <c r="O28" s="14">
        <v>180</v>
      </c>
      <c r="P28" s="13">
        <v>0</v>
      </c>
      <c r="Q28" s="13">
        <v>36</v>
      </c>
      <c r="R28" s="13">
        <v>8</v>
      </c>
      <c r="S28" s="13">
        <v>19</v>
      </c>
      <c r="T28" s="13">
        <v>0</v>
      </c>
      <c r="U28" s="13">
        <v>15</v>
      </c>
      <c r="V28" s="13">
        <v>3</v>
      </c>
      <c r="W28" s="13">
        <v>3</v>
      </c>
      <c r="X28" s="13">
        <v>27</v>
      </c>
      <c r="Y28" s="13">
        <v>19</v>
      </c>
      <c r="Z28" s="15">
        <v>50</v>
      </c>
      <c r="AA28" s="14">
        <v>136</v>
      </c>
      <c r="AB28" s="13">
        <v>43</v>
      </c>
      <c r="AC28" s="13">
        <v>5</v>
      </c>
      <c r="AD28" s="13">
        <v>22</v>
      </c>
      <c r="AE28" s="13">
        <v>15</v>
      </c>
      <c r="AF28" s="15">
        <v>2</v>
      </c>
      <c r="AG28" s="14">
        <v>123</v>
      </c>
      <c r="AH28" s="13">
        <v>56</v>
      </c>
      <c r="AI28" s="13">
        <v>70</v>
      </c>
      <c r="AJ28" s="13">
        <v>53</v>
      </c>
      <c r="AK28" s="13">
        <v>35</v>
      </c>
      <c r="AL28" s="15">
        <v>21</v>
      </c>
      <c r="AM28" s="14">
        <v>180</v>
      </c>
      <c r="AN28" s="15">
        <v>0</v>
      </c>
    </row>
    <row r="29" spans="1:40" ht="15" customHeight="1" x14ac:dyDescent="0.3">
      <c r="A29" s="2" t="s">
        <v>329</v>
      </c>
      <c r="B29" s="9"/>
      <c r="C29" s="16">
        <v>0.4</v>
      </c>
      <c r="D29" s="17">
        <v>0.4</v>
      </c>
      <c r="E29" s="18">
        <v>0.4</v>
      </c>
      <c r="F29" s="17">
        <v>0.38</v>
      </c>
      <c r="G29" s="16">
        <v>0.51</v>
      </c>
      <c r="H29" s="20">
        <v>0.56999999999999995</v>
      </c>
      <c r="I29" s="16">
        <v>0.52</v>
      </c>
      <c r="J29" s="16">
        <v>0.33</v>
      </c>
      <c r="K29" s="20">
        <v>0.31</v>
      </c>
      <c r="L29" s="16">
        <v>0.48</v>
      </c>
      <c r="M29" s="20">
        <v>0.54</v>
      </c>
      <c r="N29" s="21">
        <v>0.32</v>
      </c>
      <c r="O29" s="17">
        <v>0.4</v>
      </c>
      <c r="P29" s="16">
        <v>0</v>
      </c>
      <c r="Q29" s="16">
        <v>0.48</v>
      </c>
      <c r="R29" s="16">
        <v>0.3</v>
      </c>
      <c r="S29" s="20">
        <v>0.27</v>
      </c>
      <c r="T29" s="16">
        <v>0</v>
      </c>
      <c r="U29" s="16">
        <v>0.36</v>
      </c>
      <c r="V29" s="16">
        <v>0.51</v>
      </c>
      <c r="W29" s="16">
        <v>0.22</v>
      </c>
      <c r="X29" s="16">
        <v>0.37</v>
      </c>
      <c r="Y29" s="16">
        <v>0.41</v>
      </c>
      <c r="Z29" s="21">
        <v>0.52</v>
      </c>
      <c r="AA29" s="19">
        <v>0.37</v>
      </c>
      <c r="AB29" s="20">
        <v>0.55000000000000004</v>
      </c>
      <c r="AC29" s="16">
        <v>0.56999999999999995</v>
      </c>
      <c r="AD29" s="16">
        <v>0.53</v>
      </c>
      <c r="AE29" s="16">
        <v>0.64</v>
      </c>
      <c r="AF29" s="18">
        <v>0.34</v>
      </c>
      <c r="AG29" s="17">
        <v>0.4</v>
      </c>
      <c r="AH29" s="16">
        <v>0.41</v>
      </c>
      <c r="AI29" s="16">
        <v>0.43</v>
      </c>
      <c r="AJ29" s="16">
        <v>0.37</v>
      </c>
      <c r="AK29" s="16">
        <v>0.41</v>
      </c>
      <c r="AL29" s="18">
        <v>0.39</v>
      </c>
      <c r="AM29" s="17">
        <v>0.4</v>
      </c>
      <c r="AN29" s="18">
        <v>0</v>
      </c>
    </row>
    <row r="30" spans="1:40" ht="15" customHeight="1" x14ac:dyDescent="0.3">
      <c r="A30" s="2" t="s">
        <v>329</v>
      </c>
      <c r="B30" s="9"/>
      <c r="D30" s="22"/>
      <c r="E30" s="9"/>
      <c r="F30" s="22"/>
      <c r="G30" s="12" t="s">
        <v>416</v>
      </c>
      <c r="H30" s="12" t="s">
        <v>416</v>
      </c>
      <c r="I30" s="12" t="s">
        <v>416</v>
      </c>
      <c r="L30" s="12" t="s">
        <v>448</v>
      </c>
      <c r="M30" s="12" t="s">
        <v>416</v>
      </c>
      <c r="N30" s="9"/>
      <c r="O30" s="10" t="s">
        <v>381</v>
      </c>
      <c r="Q30" s="12" t="s">
        <v>381</v>
      </c>
      <c r="Z30" s="11" t="s">
        <v>499</v>
      </c>
      <c r="AA30" s="22"/>
      <c r="AB30" s="12" t="s">
        <v>377</v>
      </c>
      <c r="AD30" s="12" t="s">
        <v>377</v>
      </c>
      <c r="AF30" s="9"/>
      <c r="AG30" s="22"/>
      <c r="AL30" s="9"/>
      <c r="AM30" s="22"/>
      <c r="AN30" s="9"/>
    </row>
    <row r="31" spans="1:40" ht="15" customHeight="1" x14ac:dyDescent="0.3">
      <c r="A31" s="2" t="s">
        <v>329</v>
      </c>
      <c r="B31" s="9" t="s">
        <v>970</v>
      </c>
      <c r="C31" s="13">
        <v>97</v>
      </c>
      <c r="D31" s="14">
        <v>55</v>
      </c>
      <c r="E31" s="15">
        <v>42</v>
      </c>
      <c r="F31" s="14">
        <v>4</v>
      </c>
      <c r="G31" s="13">
        <v>7</v>
      </c>
      <c r="H31" s="13">
        <v>4</v>
      </c>
      <c r="I31" s="13">
        <v>11</v>
      </c>
      <c r="J31" s="13">
        <v>18</v>
      </c>
      <c r="K31" s="13">
        <v>53</v>
      </c>
      <c r="L31" s="13">
        <v>12</v>
      </c>
      <c r="M31" s="13">
        <v>15</v>
      </c>
      <c r="N31" s="15">
        <v>71</v>
      </c>
      <c r="O31" s="14">
        <v>97</v>
      </c>
      <c r="P31" s="13">
        <v>0</v>
      </c>
      <c r="Q31" s="13">
        <v>13</v>
      </c>
      <c r="R31" s="13">
        <v>5</v>
      </c>
      <c r="S31" s="13">
        <v>23</v>
      </c>
      <c r="T31" s="13">
        <v>0</v>
      </c>
      <c r="U31" s="13">
        <v>6</v>
      </c>
      <c r="V31" s="13">
        <v>2</v>
      </c>
      <c r="W31" s="13">
        <v>7</v>
      </c>
      <c r="X31" s="13">
        <v>18</v>
      </c>
      <c r="Y31" s="13">
        <v>13</v>
      </c>
      <c r="Z31" s="15">
        <v>11</v>
      </c>
      <c r="AA31" s="14">
        <v>88</v>
      </c>
      <c r="AB31" s="13">
        <v>9</v>
      </c>
      <c r="AC31" s="13">
        <v>1</v>
      </c>
      <c r="AD31" s="13">
        <v>5</v>
      </c>
      <c r="AE31" s="13">
        <v>3</v>
      </c>
      <c r="AF31" s="15">
        <v>0</v>
      </c>
      <c r="AG31" s="14">
        <v>67</v>
      </c>
      <c r="AH31" s="13">
        <v>31</v>
      </c>
      <c r="AI31" s="13">
        <v>33</v>
      </c>
      <c r="AJ31" s="13">
        <v>33</v>
      </c>
      <c r="AK31" s="13">
        <v>15</v>
      </c>
      <c r="AL31" s="15">
        <v>16</v>
      </c>
      <c r="AM31" s="14">
        <v>97</v>
      </c>
      <c r="AN31" s="15">
        <v>0</v>
      </c>
    </row>
    <row r="32" spans="1:40" ht="15" customHeight="1" x14ac:dyDescent="0.3">
      <c r="A32" s="2" t="s">
        <v>329</v>
      </c>
      <c r="B32" s="9"/>
      <c r="C32" s="16">
        <v>0.22</v>
      </c>
      <c r="D32" s="17">
        <v>0.21</v>
      </c>
      <c r="E32" s="18">
        <v>0.23</v>
      </c>
      <c r="F32" s="17">
        <v>0.26</v>
      </c>
      <c r="G32" s="16">
        <v>0.13</v>
      </c>
      <c r="H32" s="20">
        <v>7.0000000000000007E-2</v>
      </c>
      <c r="I32" s="16">
        <v>0.17</v>
      </c>
      <c r="J32" s="16">
        <v>0.24</v>
      </c>
      <c r="K32" s="20">
        <v>0.3</v>
      </c>
      <c r="L32" s="16">
        <v>0.16</v>
      </c>
      <c r="M32" s="20">
        <v>0.13</v>
      </c>
      <c r="N32" s="21">
        <v>0.28000000000000003</v>
      </c>
      <c r="O32" s="17">
        <v>0.22</v>
      </c>
      <c r="P32" s="16">
        <v>0</v>
      </c>
      <c r="Q32" s="16">
        <v>0.18</v>
      </c>
      <c r="R32" s="16">
        <v>0.17</v>
      </c>
      <c r="S32" s="20">
        <v>0.34</v>
      </c>
      <c r="T32" s="16">
        <v>0</v>
      </c>
      <c r="U32" s="16">
        <v>0.15</v>
      </c>
      <c r="V32" s="16">
        <v>0.34</v>
      </c>
      <c r="W32" s="16">
        <v>0.43</v>
      </c>
      <c r="X32" s="16">
        <v>0.24</v>
      </c>
      <c r="Y32" s="16">
        <v>0.27</v>
      </c>
      <c r="Z32" s="21">
        <v>0.12</v>
      </c>
      <c r="AA32" s="19">
        <v>0.24</v>
      </c>
      <c r="AB32" s="20">
        <v>0.12</v>
      </c>
      <c r="AC32" s="16">
        <v>0.1</v>
      </c>
      <c r="AD32" s="16">
        <v>0.12</v>
      </c>
      <c r="AE32" s="16">
        <v>0.15</v>
      </c>
      <c r="AF32" s="18">
        <v>0</v>
      </c>
      <c r="AG32" s="17">
        <v>0.22</v>
      </c>
      <c r="AH32" s="16">
        <v>0.22</v>
      </c>
      <c r="AI32" s="16">
        <v>0.2</v>
      </c>
      <c r="AJ32" s="16">
        <v>0.23</v>
      </c>
      <c r="AK32" s="16">
        <v>0.17</v>
      </c>
      <c r="AL32" s="18">
        <v>0.28999999999999998</v>
      </c>
      <c r="AM32" s="17">
        <v>0.22</v>
      </c>
      <c r="AN32" s="18">
        <v>0</v>
      </c>
    </row>
    <row r="33" spans="1:40" ht="15" customHeight="1" x14ac:dyDescent="0.3">
      <c r="A33" s="2" t="s">
        <v>329</v>
      </c>
      <c r="B33" s="9"/>
      <c r="C33" s="28"/>
      <c r="D33" s="29"/>
      <c r="E33" s="30"/>
      <c r="F33" s="29"/>
      <c r="G33" s="28"/>
      <c r="H33" s="28"/>
      <c r="I33" s="28"/>
      <c r="J33" s="47" t="s">
        <v>662</v>
      </c>
      <c r="K33" s="47" t="s">
        <v>710</v>
      </c>
      <c r="L33" s="28"/>
      <c r="M33" s="28"/>
      <c r="N33" s="48" t="s">
        <v>710</v>
      </c>
      <c r="O33" s="49" t="s">
        <v>389</v>
      </c>
      <c r="P33" s="28"/>
      <c r="Q33" s="28"/>
      <c r="R33" s="28"/>
      <c r="S33" s="47" t="s">
        <v>603</v>
      </c>
      <c r="T33" s="28"/>
      <c r="U33" s="28"/>
      <c r="V33" s="28"/>
      <c r="W33" s="28"/>
      <c r="X33" s="47" t="s">
        <v>389</v>
      </c>
      <c r="Y33" s="47" t="s">
        <v>389</v>
      </c>
      <c r="Z33" s="30"/>
      <c r="AA33" s="49" t="s">
        <v>378</v>
      </c>
      <c r="AB33" s="28"/>
      <c r="AC33" s="28"/>
      <c r="AD33" s="28"/>
      <c r="AE33" s="28"/>
      <c r="AF33" s="30"/>
      <c r="AG33" s="29"/>
      <c r="AH33" s="28"/>
      <c r="AI33" s="28"/>
      <c r="AJ33" s="28"/>
      <c r="AK33" s="28"/>
      <c r="AL33" s="30"/>
      <c r="AM33" s="29"/>
      <c r="AN33" s="30"/>
    </row>
    <row r="34" spans="1:40" x14ac:dyDescent="0.3">
      <c r="A34" s="2" t="s">
        <v>329</v>
      </c>
      <c r="B34" s="2" t="s">
        <v>457</v>
      </c>
    </row>
    <row r="35" spans="1:40" x14ac:dyDescent="0.3">
      <c r="A35" s="2" t="s">
        <v>329</v>
      </c>
      <c r="B35" s="2" t="s">
        <v>458</v>
      </c>
    </row>
    <row r="36" spans="1:40" ht="15" customHeight="1" x14ac:dyDescent="0.3">
      <c r="A36" s="2" t="s">
        <v>329</v>
      </c>
    </row>
    <row r="37" spans="1:40" ht="15" customHeight="1" x14ac:dyDescent="0.3">
      <c r="A37" s="2" t="s">
        <v>329</v>
      </c>
      <c r="B37" s="2" t="s">
        <v>459</v>
      </c>
    </row>
  </sheetData>
  <mergeCells count="6">
    <mergeCell ref="AM6:AN6"/>
    <mergeCell ref="D6:E6"/>
    <mergeCell ref="F6:N6"/>
    <mergeCell ref="O6:Z6"/>
    <mergeCell ref="AA6:AF6"/>
    <mergeCell ref="AG6:AL6"/>
  </mergeCells>
  <hyperlinks>
    <hyperlink ref="B1" location="'Contents'!E1" display="&lt;&lt; Contents" xr:uid="{00000000-0004-0000-B300-000000000000}"/>
  </hyperlinks>
  <pageMargins left="0.7" right="0.7" top="0.75" bottom="0.75" header="0.3" footer="0.3"/>
  <headerFooter>
    <oddHeader>&amp;L&amp;"Aptos"&amp;12&amp;K000000 Classification: CONFIDENTIAL&amp;1#_x000D_</oddHeader>
  </headerFooter>
</worksheet>
</file>

<file path=xl/worksheets/sheet18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400-000000000000}">
  <dimension ref="A1:AN34"/>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1705</v>
      </c>
    </row>
    <row r="4" spans="1:40" x14ac:dyDescent="0.3">
      <c r="A4" s="2" t="s">
        <v>329</v>
      </c>
      <c r="B4" s="2" t="s">
        <v>1706</v>
      </c>
    </row>
    <row r="5" spans="1:40" x14ac:dyDescent="0.3">
      <c r="A5" s="2" t="s">
        <v>329</v>
      </c>
      <c r="B5" s="2" t="s">
        <v>33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467</v>
      </c>
      <c r="M8" s="12" t="s">
        <v>386</v>
      </c>
      <c r="N8" s="11" t="s">
        <v>385</v>
      </c>
      <c r="O8" s="10" t="s">
        <v>462</v>
      </c>
      <c r="P8" s="12" t="s">
        <v>378</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281</v>
      </c>
      <c r="D9" s="14">
        <v>156</v>
      </c>
      <c r="E9" s="15">
        <v>125</v>
      </c>
      <c r="F9" s="14">
        <v>15</v>
      </c>
      <c r="G9" s="13">
        <v>26</v>
      </c>
      <c r="H9" s="13">
        <v>42</v>
      </c>
      <c r="I9" s="13">
        <v>41</v>
      </c>
      <c r="J9" s="13">
        <v>68</v>
      </c>
      <c r="K9" s="13">
        <v>89</v>
      </c>
      <c r="L9" s="13">
        <v>41</v>
      </c>
      <c r="M9" s="13">
        <v>83</v>
      </c>
      <c r="N9" s="15">
        <v>157</v>
      </c>
      <c r="O9" s="14">
        <v>0</v>
      </c>
      <c r="P9" s="13">
        <v>281</v>
      </c>
      <c r="Q9" s="13">
        <v>0</v>
      </c>
      <c r="R9" s="13">
        <v>0</v>
      </c>
      <c r="S9" s="13">
        <v>0</v>
      </c>
      <c r="T9" s="13">
        <v>0</v>
      </c>
      <c r="U9" s="13">
        <v>0</v>
      </c>
      <c r="V9" s="13">
        <v>0</v>
      </c>
      <c r="W9" s="13">
        <v>0</v>
      </c>
      <c r="X9" s="13">
        <v>0</v>
      </c>
      <c r="Y9" s="13">
        <v>0</v>
      </c>
      <c r="Z9" s="15">
        <v>0</v>
      </c>
      <c r="AA9" s="14">
        <v>270</v>
      </c>
      <c r="AB9" s="13">
        <v>9</v>
      </c>
      <c r="AC9" s="13">
        <v>2</v>
      </c>
      <c r="AD9" s="13">
        <v>7</v>
      </c>
      <c r="AE9" s="13">
        <v>0</v>
      </c>
      <c r="AF9" s="15">
        <v>0</v>
      </c>
      <c r="AG9" s="14">
        <v>189</v>
      </c>
      <c r="AH9" s="13">
        <v>92</v>
      </c>
      <c r="AI9" s="13">
        <v>94</v>
      </c>
      <c r="AJ9" s="13">
        <v>95</v>
      </c>
      <c r="AK9" s="13">
        <v>48</v>
      </c>
      <c r="AL9" s="15">
        <v>44</v>
      </c>
      <c r="AM9" s="14">
        <v>281</v>
      </c>
      <c r="AN9" s="15">
        <v>0</v>
      </c>
    </row>
    <row r="10" spans="1:40" ht="15" customHeight="1" x14ac:dyDescent="0.3">
      <c r="A10" s="2" t="s">
        <v>329</v>
      </c>
      <c r="B10" s="9" t="s">
        <v>338</v>
      </c>
      <c r="C10" s="13">
        <v>273</v>
      </c>
      <c r="D10" s="14">
        <v>157</v>
      </c>
      <c r="E10" s="15">
        <v>116</v>
      </c>
      <c r="F10" s="14">
        <v>14</v>
      </c>
      <c r="G10" s="13">
        <v>25</v>
      </c>
      <c r="H10" s="13">
        <v>38</v>
      </c>
      <c r="I10" s="13">
        <v>40</v>
      </c>
      <c r="J10" s="13">
        <v>67</v>
      </c>
      <c r="K10" s="13">
        <v>89</v>
      </c>
      <c r="L10" s="13">
        <v>39</v>
      </c>
      <c r="M10" s="13">
        <v>78</v>
      </c>
      <c r="N10" s="15">
        <v>156</v>
      </c>
      <c r="O10" s="14">
        <v>0</v>
      </c>
      <c r="P10" s="13">
        <v>273</v>
      </c>
      <c r="Q10" s="13">
        <v>0</v>
      </c>
      <c r="R10" s="13">
        <v>0</v>
      </c>
      <c r="S10" s="13">
        <v>0</v>
      </c>
      <c r="T10" s="13">
        <v>0</v>
      </c>
      <c r="U10" s="13">
        <v>0</v>
      </c>
      <c r="V10" s="13">
        <v>0</v>
      </c>
      <c r="W10" s="13">
        <v>0</v>
      </c>
      <c r="X10" s="13">
        <v>0</v>
      </c>
      <c r="Y10" s="13">
        <v>0</v>
      </c>
      <c r="Z10" s="15">
        <v>0</v>
      </c>
      <c r="AA10" s="14">
        <v>265</v>
      </c>
      <c r="AB10" s="13">
        <v>9</v>
      </c>
      <c r="AC10" s="13">
        <v>2</v>
      </c>
      <c r="AD10" s="13">
        <v>7</v>
      </c>
      <c r="AE10" s="13">
        <v>0</v>
      </c>
      <c r="AF10" s="15">
        <v>0</v>
      </c>
      <c r="AG10" s="14">
        <v>186</v>
      </c>
      <c r="AH10" s="13">
        <v>87</v>
      </c>
      <c r="AI10" s="13">
        <v>87</v>
      </c>
      <c r="AJ10" s="13">
        <v>99</v>
      </c>
      <c r="AK10" s="13">
        <v>45</v>
      </c>
      <c r="AL10" s="15">
        <v>42</v>
      </c>
      <c r="AM10" s="14">
        <v>273</v>
      </c>
      <c r="AN10" s="15">
        <v>0</v>
      </c>
    </row>
    <row r="11" spans="1:40" ht="15" customHeight="1" x14ac:dyDescent="0.3">
      <c r="A11" s="2" t="s">
        <v>329</v>
      </c>
      <c r="B11" s="9" t="s">
        <v>909</v>
      </c>
      <c r="C11" s="13">
        <v>31</v>
      </c>
      <c r="D11" s="14">
        <v>21</v>
      </c>
      <c r="E11" s="15">
        <v>9</v>
      </c>
      <c r="F11" s="14">
        <v>4</v>
      </c>
      <c r="G11" s="13">
        <v>7</v>
      </c>
      <c r="H11" s="13">
        <v>3</v>
      </c>
      <c r="I11" s="13">
        <v>9</v>
      </c>
      <c r="J11" s="13">
        <v>4</v>
      </c>
      <c r="K11" s="13">
        <v>4</v>
      </c>
      <c r="L11" s="13">
        <v>10</v>
      </c>
      <c r="M11" s="13">
        <v>12</v>
      </c>
      <c r="N11" s="15">
        <v>8</v>
      </c>
      <c r="O11" s="14">
        <v>0</v>
      </c>
      <c r="P11" s="13">
        <v>31</v>
      </c>
      <c r="Q11" s="13">
        <v>0</v>
      </c>
      <c r="R11" s="13">
        <v>0</v>
      </c>
      <c r="S11" s="13">
        <v>0</v>
      </c>
      <c r="T11" s="13">
        <v>0</v>
      </c>
      <c r="U11" s="13">
        <v>0</v>
      </c>
      <c r="V11" s="13">
        <v>0</v>
      </c>
      <c r="W11" s="13">
        <v>0</v>
      </c>
      <c r="X11" s="13">
        <v>0</v>
      </c>
      <c r="Y11" s="13">
        <v>0</v>
      </c>
      <c r="Z11" s="15">
        <v>0</v>
      </c>
      <c r="AA11" s="14">
        <v>28</v>
      </c>
      <c r="AB11" s="13">
        <v>3</v>
      </c>
      <c r="AC11" s="13">
        <v>0</v>
      </c>
      <c r="AD11" s="13">
        <v>3</v>
      </c>
      <c r="AE11" s="13">
        <v>0</v>
      </c>
      <c r="AF11" s="15">
        <v>0</v>
      </c>
      <c r="AG11" s="14">
        <v>20</v>
      </c>
      <c r="AH11" s="13">
        <v>11</v>
      </c>
      <c r="AI11" s="13">
        <v>9</v>
      </c>
      <c r="AJ11" s="13">
        <v>11</v>
      </c>
      <c r="AK11" s="13">
        <v>7</v>
      </c>
      <c r="AL11" s="15">
        <v>4</v>
      </c>
      <c r="AM11" s="14">
        <v>31</v>
      </c>
      <c r="AN11" s="15">
        <v>0</v>
      </c>
    </row>
    <row r="12" spans="1:40" ht="15" customHeight="1" x14ac:dyDescent="0.3">
      <c r="A12" s="2" t="s">
        <v>329</v>
      </c>
      <c r="B12" s="9"/>
      <c r="C12" s="16">
        <v>0.11</v>
      </c>
      <c r="D12" s="17">
        <v>0.14000000000000001</v>
      </c>
      <c r="E12" s="18">
        <v>0.08</v>
      </c>
      <c r="F12" s="17">
        <v>0.26</v>
      </c>
      <c r="G12" s="16">
        <v>0.26</v>
      </c>
      <c r="H12" s="16">
        <v>0.08</v>
      </c>
      <c r="I12" s="20">
        <v>0.23</v>
      </c>
      <c r="J12" s="16">
        <v>0.06</v>
      </c>
      <c r="K12" s="20">
        <v>0.05</v>
      </c>
      <c r="L12" s="20">
        <v>0.26</v>
      </c>
      <c r="M12" s="16">
        <v>0.15</v>
      </c>
      <c r="N12" s="21">
        <v>0.05</v>
      </c>
      <c r="O12" s="17">
        <v>0</v>
      </c>
      <c r="P12" s="16">
        <v>0.11</v>
      </c>
      <c r="Q12" s="16">
        <v>0</v>
      </c>
      <c r="R12" s="16">
        <v>0</v>
      </c>
      <c r="S12" s="16">
        <v>0</v>
      </c>
      <c r="T12" s="16">
        <v>0</v>
      </c>
      <c r="U12" s="16">
        <v>0</v>
      </c>
      <c r="V12" s="16">
        <v>0</v>
      </c>
      <c r="W12" s="16">
        <v>0</v>
      </c>
      <c r="X12" s="16">
        <v>0</v>
      </c>
      <c r="Y12" s="16">
        <v>0</v>
      </c>
      <c r="Z12" s="18">
        <v>0</v>
      </c>
      <c r="AA12" s="17">
        <v>0.11</v>
      </c>
      <c r="AB12" s="16">
        <v>0.33</v>
      </c>
      <c r="AC12" s="16">
        <v>0</v>
      </c>
      <c r="AD12" s="16">
        <v>0.43</v>
      </c>
      <c r="AE12" s="16">
        <v>0</v>
      </c>
      <c r="AF12" s="18">
        <v>0</v>
      </c>
      <c r="AG12" s="17">
        <v>0.11</v>
      </c>
      <c r="AH12" s="16">
        <v>0.12</v>
      </c>
      <c r="AI12" s="16">
        <v>0.11</v>
      </c>
      <c r="AJ12" s="16">
        <v>0.11</v>
      </c>
      <c r="AK12" s="16">
        <v>0.15</v>
      </c>
      <c r="AL12" s="18">
        <v>0.1</v>
      </c>
      <c r="AM12" s="17">
        <v>0.11</v>
      </c>
      <c r="AN12" s="18">
        <v>0</v>
      </c>
    </row>
    <row r="13" spans="1:40" ht="15" customHeight="1" x14ac:dyDescent="0.3">
      <c r="A13" s="2" t="s">
        <v>329</v>
      </c>
      <c r="B13" s="9"/>
      <c r="D13" s="22"/>
      <c r="E13" s="9"/>
      <c r="F13" s="22"/>
      <c r="I13" s="12" t="s">
        <v>416</v>
      </c>
      <c r="L13" s="12" t="s">
        <v>632</v>
      </c>
      <c r="M13" s="12" t="s">
        <v>448</v>
      </c>
      <c r="N13" s="9"/>
      <c r="O13" s="22"/>
      <c r="Z13" s="9"/>
      <c r="AA13" s="22"/>
      <c r="AF13" s="9"/>
      <c r="AG13" s="22"/>
      <c r="AL13" s="9"/>
      <c r="AM13" s="22"/>
      <c r="AN13" s="9"/>
    </row>
    <row r="14" spans="1:40" ht="15" customHeight="1" x14ac:dyDescent="0.3">
      <c r="A14" s="2" t="s">
        <v>329</v>
      </c>
      <c r="B14" s="9" t="s">
        <v>922</v>
      </c>
      <c r="C14" s="13">
        <v>62</v>
      </c>
      <c r="D14" s="14">
        <v>31</v>
      </c>
      <c r="E14" s="15">
        <v>31</v>
      </c>
      <c r="F14" s="14">
        <v>4</v>
      </c>
      <c r="G14" s="13">
        <v>7</v>
      </c>
      <c r="H14" s="13">
        <v>10</v>
      </c>
      <c r="I14" s="13">
        <v>11</v>
      </c>
      <c r="J14" s="13">
        <v>16</v>
      </c>
      <c r="K14" s="13">
        <v>15</v>
      </c>
      <c r="L14" s="13">
        <v>11</v>
      </c>
      <c r="M14" s="13">
        <v>21</v>
      </c>
      <c r="N14" s="15">
        <v>30</v>
      </c>
      <c r="O14" s="14">
        <v>0</v>
      </c>
      <c r="P14" s="13">
        <v>62</v>
      </c>
      <c r="Q14" s="13">
        <v>0</v>
      </c>
      <c r="R14" s="13">
        <v>0</v>
      </c>
      <c r="S14" s="13">
        <v>0</v>
      </c>
      <c r="T14" s="13">
        <v>0</v>
      </c>
      <c r="U14" s="13">
        <v>0</v>
      </c>
      <c r="V14" s="13">
        <v>0</v>
      </c>
      <c r="W14" s="13">
        <v>0</v>
      </c>
      <c r="X14" s="13">
        <v>0</v>
      </c>
      <c r="Y14" s="13">
        <v>0</v>
      </c>
      <c r="Z14" s="15">
        <v>0</v>
      </c>
      <c r="AA14" s="14">
        <v>59</v>
      </c>
      <c r="AB14" s="13">
        <v>3</v>
      </c>
      <c r="AC14" s="13">
        <v>1</v>
      </c>
      <c r="AD14" s="13">
        <v>2</v>
      </c>
      <c r="AE14" s="13">
        <v>0</v>
      </c>
      <c r="AF14" s="15">
        <v>0</v>
      </c>
      <c r="AG14" s="14">
        <v>39</v>
      </c>
      <c r="AH14" s="13">
        <v>24</v>
      </c>
      <c r="AI14" s="13">
        <v>18</v>
      </c>
      <c r="AJ14" s="13">
        <v>21</v>
      </c>
      <c r="AK14" s="13">
        <v>9</v>
      </c>
      <c r="AL14" s="15">
        <v>15</v>
      </c>
      <c r="AM14" s="14">
        <v>62</v>
      </c>
      <c r="AN14" s="15">
        <v>0</v>
      </c>
    </row>
    <row r="15" spans="1:40" ht="15" customHeight="1" x14ac:dyDescent="0.3">
      <c r="A15" s="2" t="s">
        <v>329</v>
      </c>
      <c r="B15" s="9"/>
      <c r="C15" s="16">
        <v>0.23</v>
      </c>
      <c r="D15" s="17">
        <v>0.2</v>
      </c>
      <c r="E15" s="18">
        <v>0.27</v>
      </c>
      <c r="F15" s="17">
        <v>0.28999999999999998</v>
      </c>
      <c r="G15" s="16">
        <v>0.28000000000000003</v>
      </c>
      <c r="H15" s="16">
        <v>0.27</v>
      </c>
      <c r="I15" s="16">
        <v>0.27</v>
      </c>
      <c r="J15" s="16">
        <v>0.23</v>
      </c>
      <c r="K15" s="16">
        <v>0.17</v>
      </c>
      <c r="L15" s="16">
        <v>0.28000000000000003</v>
      </c>
      <c r="M15" s="16">
        <v>0.27</v>
      </c>
      <c r="N15" s="18">
        <v>0.19</v>
      </c>
      <c r="O15" s="17">
        <v>0</v>
      </c>
      <c r="P15" s="16">
        <v>0.23</v>
      </c>
      <c r="Q15" s="16">
        <v>0</v>
      </c>
      <c r="R15" s="16">
        <v>0</v>
      </c>
      <c r="S15" s="16">
        <v>0</v>
      </c>
      <c r="T15" s="16">
        <v>0</v>
      </c>
      <c r="U15" s="16">
        <v>0</v>
      </c>
      <c r="V15" s="16">
        <v>0</v>
      </c>
      <c r="W15" s="16">
        <v>0</v>
      </c>
      <c r="X15" s="16">
        <v>0</v>
      </c>
      <c r="Y15" s="16">
        <v>0</v>
      </c>
      <c r="Z15" s="18">
        <v>0</v>
      </c>
      <c r="AA15" s="17">
        <v>0.22</v>
      </c>
      <c r="AB15" s="16">
        <v>0.34</v>
      </c>
      <c r="AC15" s="16">
        <v>0.56000000000000005</v>
      </c>
      <c r="AD15" s="16">
        <v>0.28000000000000003</v>
      </c>
      <c r="AE15" s="16">
        <v>0</v>
      </c>
      <c r="AF15" s="18">
        <v>0</v>
      </c>
      <c r="AG15" s="17">
        <v>0.21</v>
      </c>
      <c r="AH15" s="16">
        <v>0.27</v>
      </c>
      <c r="AI15" s="16">
        <v>0.2</v>
      </c>
      <c r="AJ15" s="16">
        <v>0.21</v>
      </c>
      <c r="AK15" s="16">
        <v>0.19</v>
      </c>
      <c r="AL15" s="21">
        <v>0.36</v>
      </c>
      <c r="AM15" s="17">
        <v>0.23</v>
      </c>
      <c r="AN15" s="18">
        <v>0</v>
      </c>
    </row>
    <row r="16" spans="1:40" ht="15" customHeight="1" x14ac:dyDescent="0.3">
      <c r="A16" s="2" t="s">
        <v>329</v>
      </c>
      <c r="B16" s="9"/>
      <c r="D16" s="22"/>
      <c r="E16" s="9"/>
      <c r="F16" s="22"/>
      <c r="N16" s="9"/>
      <c r="O16" s="22"/>
      <c r="Z16" s="9"/>
      <c r="AA16" s="22"/>
      <c r="AF16" s="9"/>
      <c r="AG16" s="22"/>
      <c r="AL16" s="11" t="s">
        <v>413</v>
      </c>
      <c r="AM16" s="22"/>
      <c r="AN16" s="9"/>
    </row>
    <row r="17" spans="1:40" ht="15" customHeight="1" x14ac:dyDescent="0.3">
      <c r="A17" s="2" t="s">
        <v>329</v>
      </c>
      <c r="B17" s="9" t="s">
        <v>930</v>
      </c>
      <c r="C17" s="13">
        <v>86</v>
      </c>
      <c r="D17" s="14">
        <v>52</v>
      </c>
      <c r="E17" s="15">
        <v>34</v>
      </c>
      <c r="F17" s="14">
        <v>2</v>
      </c>
      <c r="G17" s="13">
        <v>4</v>
      </c>
      <c r="H17" s="13">
        <v>12</v>
      </c>
      <c r="I17" s="13">
        <v>6</v>
      </c>
      <c r="J17" s="13">
        <v>27</v>
      </c>
      <c r="K17" s="13">
        <v>36</v>
      </c>
      <c r="L17" s="13">
        <v>6</v>
      </c>
      <c r="M17" s="13">
        <v>18</v>
      </c>
      <c r="N17" s="15">
        <v>63</v>
      </c>
      <c r="O17" s="14">
        <v>0</v>
      </c>
      <c r="P17" s="13">
        <v>86</v>
      </c>
      <c r="Q17" s="13">
        <v>0</v>
      </c>
      <c r="R17" s="13">
        <v>0</v>
      </c>
      <c r="S17" s="13">
        <v>0</v>
      </c>
      <c r="T17" s="13">
        <v>0</v>
      </c>
      <c r="U17" s="13">
        <v>0</v>
      </c>
      <c r="V17" s="13">
        <v>0</v>
      </c>
      <c r="W17" s="13">
        <v>0</v>
      </c>
      <c r="X17" s="13">
        <v>0</v>
      </c>
      <c r="Y17" s="13">
        <v>0</v>
      </c>
      <c r="Z17" s="15">
        <v>0</v>
      </c>
      <c r="AA17" s="14">
        <v>84</v>
      </c>
      <c r="AB17" s="13">
        <v>2</v>
      </c>
      <c r="AC17" s="13">
        <v>0</v>
      </c>
      <c r="AD17" s="13">
        <v>2</v>
      </c>
      <c r="AE17" s="13">
        <v>0</v>
      </c>
      <c r="AF17" s="15">
        <v>0</v>
      </c>
      <c r="AG17" s="14">
        <v>64</v>
      </c>
      <c r="AH17" s="13">
        <v>23</v>
      </c>
      <c r="AI17" s="13">
        <v>33</v>
      </c>
      <c r="AJ17" s="13">
        <v>30</v>
      </c>
      <c r="AK17" s="13">
        <v>12</v>
      </c>
      <c r="AL17" s="15">
        <v>10</v>
      </c>
      <c r="AM17" s="14">
        <v>86</v>
      </c>
      <c r="AN17" s="15">
        <v>0</v>
      </c>
    </row>
    <row r="18" spans="1:40" ht="15" customHeight="1" x14ac:dyDescent="0.3">
      <c r="A18" s="2" t="s">
        <v>329</v>
      </c>
      <c r="B18" s="9"/>
      <c r="C18" s="16">
        <v>0.32</v>
      </c>
      <c r="D18" s="17">
        <v>0.33</v>
      </c>
      <c r="E18" s="18">
        <v>0.28999999999999998</v>
      </c>
      <c r="F18" s="17">
        <v>0.13</v>
      </c>
      <c r="G18" s="16">
        <v>0.16</v>
      </c>
      <c r="H18" s="16">
        <v>0.31</v>
      </c>
      <c r="I18" s="20">
        <v>0.15</v>
      </c>
      <c r="J18" s="16">
        <v>0.41</v>
      </c>
      <c r="K18" s="20">
        <v>0.4</v>
      </c>
      <c r="L18" s="20">
        <v>0.15</v>
      </c>
      <c r="M18" s="20">
        <v>0.23</v>
      </c>
      <c r="N18" s="21">
        <v>0.4</v>
      </c>
      <c r="O18" s="17">
        <v>0</v>
      </c>
      <c r="P18" s="16">
        <v>0.32</v>
      </c>
      <c r="Q18" s="16">
        <v>0</v>
      </c>
      <c r="R18" s="16">
        <v>0</v>
      </c>
      <c r="S18" s="16">
        <v>0</v>
      </c>
      <c r="T18" s="16">
        <v>0</v>
      </c>
      <c r="U18" s="16">
        <v>0</v>
      </c>
      <c r="V18" s="16">
        <v>0</v>
      </c>
      <c r="W18" s="16">
        <v>0</v>
      </c>
      <c r="X18" s="16">
        <v>0</v>
      </c>
      <c r="Y18" s="16">
        <v>0</v>
      </c>
      <c r="Z18" s="18">
        <v>0</v>
      </c>
      <c r="AA18" s="17">
        <v>0.32</v>
      </c>
      <c r="AB18" s="16">
        <v>0.23</v>
      </c>
      <c r="AC18" s="16">
        <v>0</v>
      </c>
      <c r="AD18" s="16">
        <v>0.3</v>
      </c>
      <c r="AE18" s="16">
        <v>0</v>
      </c>
      <c r="AF18" s="18">
        <v>0</v>
      </c>
      <c r="AG18" s="17">
        <v>0.34</v>
      </c>
      <c r="AH18" s="16">
        <v>0.26</v>
      </c>
      <c r="AI18" s="16">
        <v>0.38</v>
      </c>
      <c r="AJ18" s="16">
        <v>0.3</v>
      </c>
      <c r="AK18" s="16">
        <v>0.27</v>
      </c>
      <c r="AL18" s="18">
        <v>0.25</v>
      </c>
      <c r="AM18" s="17">
        <v>0.32</v>
      </c>
      <c r="AN18" s="18">
        <v>0</v>
      </c>
    </row>
    <row r="19" spans="1:40" ht="15" customHeight="1" x14ac:dyDescent="0.3">
      <c r="A19" s="2" t="s">
        <v>329</v>
      </c>
      <c r="B19" s="9"/>
      <c r="D19" s="22"/>
      <c r="E19" s="9"/>
      <c r="F19" s="22"/>
      <c r="J19" s="12" t="s">
        <v>1707</v>
      </c>
      <c r="K19" s="12" t="s">
        <v>1707</v>
      </c>
      <c r="N19" s="11" t="s">
        <v>1707</v>
      </c>
      <c r="O19" s="22"/>
      <c r="Z19" s="9"/>
      <c r="AA19" s="22"/>
      <c r="AF19" s="9"/>
      <c r="AG19" s="22"/>
      <c r="AL19" s="9"/>
      <c r="AM19" s="22"/>
      <c r="AN19" s="9"/>
    </row>
    <row r="20" spans="1:40" ht="15" customHeight="1" x14ac:dyDescent="0.3">
      <c r="A20" s="2" t="s">
        <v>329</v>
      </c>
      <c r="B20" s="9" t="s">
        <v>940</v>
      </c>
      <c r="C20" s="13">
        <v>46</v>
      </c>
      <c r="D20" s="14">
        <v>22</v>
      </c>
      <c r="E20" s="15">
        <v>25</v>
      </c>
      <c r="F20" s="14">
        <v>0</v>
      </c>
      <c r="G20" s="13">
        <v>4</v>
      </c>
      <c r="H20" s="13">
        <v>5</v>
      </c>
      <c r="I20" s="13">
        <v>8</v>
      </c>
      <c r="J20" s="13">
        <v>12</v>
      </c>
      <c r="K20" s="13">
        <v>18</v>
      </c>
      <c r="L20" s="13">
        <v>4</v>
      </c>
      <c r="M20" s="13">
        <v>12</v>
      </c>
      <c r="N20" s="15">
        <v>30</v>
      </c>
      <c r="O20" s="14">
        <v>0</v>
      </c>
      <c r="P20" s="13">
        <v>46</v>
      </c>
      <c r="Q20" s="13">
        <v>0</v>
      </c>
      <c r="R20" s="13">
        <v>0</v>
      </c>
      <c r="S20" s="13">
        <v>0</v>
      </c>
      <c r="T20" s="13">
        <v>0</v>
      </c>
      <c r="U20" s="13">
        <v>0</v>
      </c>
      <c r="V20" s="13">
        <v>0</v>
      </c>
      <c r="W20" s="13">
        <v>0</v>
      </c>
      <c r="X20" s="13">
        <v>0</v>
      </c>
      <c r="Y20" s="13">
        <v>0</v>
      </c>
      <c r="Z20" s="15">
        <v>0</v>
      </c>
      <c r="AA20" s="14">
        <v>46</v>
      </c>
      <c r="AB20" s="13">
        <v>0</v>
      </c>
      <c r="AC20" s="13">
        <v>0</v>
      </c>
      <c r="AD20" s="13">
        <v>0</v>
      </c>
      <c r="AE20" s="13">
        <v>0</v>
      </c>
      <c r="AF20" s="15">
        <v>0</v>
      </c>
      <c r="AG20" s="14">
        <v>32</v>
      </c>
      <c r="AH20" s="13">
        <v>14</v>
      </c>
      <c r="AI20" s="13">
        <v>14</v>
      </c>
      <c r="AJ20" s="13">
        <v>18</v>
      </c>
      <c r="AK20" s="13">
        <v>8</v>
      </c>
      <c r="AL20" s="15">
        <v>7</v>
      </c>
      <c r="AM20" s="14">
        <v>46</v>
      </c>
      <c r="AN20" s="15">
        <v>0</v>
      </c>
    </row>
    <row r="21" spans="1:40" ht="15" customHeight="1" x14ac:dyDescent="0.3">
      <c r="A21" s="2" t="s">
        <v>329</v>
      </c>
      <c r="B21" s="9"/>
      <c r="C21" s="16">
        <v>0.17</v>
      </c>
      <c r="D21" s="17">
        <v>0.14000000000000001</v>
      </c>
      <c r="E21" s="18">
        <v>0.21</v>
      </c>
      <c r="F21" s="17">
        <v>0</v>
      </c>
      <c r="G21" s="16">
        <v>0.14000000000000001</v>
      </c>
      <c r="H21" s="16">
        <v>0.12</v>
      </c>
      <c r="I21" s="16">
        <v>0.19</v>
      </c>
      <c r="J21" s="16">
        <v>0.18</v>
      </c>
      <c r="K21" s="16">
        <v>0.2</v>
      </c>
      <c r="L21" s="16">
        <v>0.09</v>
      </c>
      <c r="M21" s="16">
        <v>0.16</v>
      </c>
      <c r="N21" s="18">
        <v>0.19</v>
      </c>
      <c r="O21" s="17">
        <v>0</v>
      </c>
      <c r="P21" s="16">
        <v>0.17</v>
      </c>
      <c r="Q21" s="16">
        <v>0</v>
      </c>
      <c r="R21" s="16">
        <v>0</v>
      </c>
      <c r="S21" s="16">
        <v>0</v>
      </c>
      <c r="T21" s="16">
        <v>0</v>
      </c>
      <c r="U21" s="16">
        <v>0</v>
      </c>
      <c r="V21" s="16">
        <v>0</v>
      </c>
      <c r="W21" s="16">
        <v>0</v>
      </c>
      <c r="X21" s="16">
        <v>0</v>
      </c>
      <c r="Y21" s="16">
        <v>0</v>
      </c>
      <c r="Z21" s="18">
        <v>0</v>
      </c>
      <c r="AA21" s="17">
        <v>0.17</v>
      </c>
      <c r="AB21" s="16">
        <v>0</v>
      </c>
      <c r="AC21" s="16">
        <v>0</v>
      </c>
      <c r="AD21" s="16">
        <v>0</v>
      </c>
      <c r="AE21" s="16">
        <v>0</v>
      </c>
      <c r="AF21" s="18">
        <v>0</v>
      </c>
      <c r="AG21" s="17">
        <v>0.17</v>
      </c>
      <c r="AH21" s="16">
        <v>0.17</v>
      </c>
      <c r="AI21" s="16">
        <v>0.16</v>
      </c>
      <c r="AJ21" s="16">
        <v>0.18</v>
      </c>
      <c r="AK21" s="16">
        <v>0.17</v>
      </c>
      <c r="AL21" s="18">
        <v>0.16</v>
      </c>
      <c r="AM21" s="17">
        <v>0.17</v>
      </c>
      <c r="AN21" s="18">
        <v>0</v>
      </c>
    </row>
    <row r="22" spans="1:40" ht="15" customHeight="1" x14ac:dyDescent="0.3">
      <c r="A22" s="2" t="s">
        <v>329</v>
      </c>
      <c r="B22" s="9" t="s">
        <v>950</v>
      </c>
      <c r="C22" s="13">
        <v>47</v>
      </c>
      <c r="D22" s="14">
        <v>30</v>
      </c>
      <c r="E22" s="15">
        <v>16</v>
      </c>
      <c r="F22" s="14">
        <v>4</v>
      </c>
      <c r="G22" s="13">
        <v>4</v>
      </c>
      <c r="H22" s="13">
        <v>8</v>
      </c>
      <c r="I22" s="13">
        <v>7</v>
      </c>
      <c r="J22" s="13">
        <v>8</v>
      </c>
      <c r="K22" s="13">
        <v>17</v>
      </c>
      <c r="L22" s="13">
        <v>8</v>
      </c>
      <c r="M22" s="13">
        <v>15</v>
      </c>
      <c r="N22" s="15">
        <v>24</v>
      </c>
      <c r="O22" s="14">
        <v>0</v>
      </c>
      <c r="P22" s="13">
        <v>47</v>
      </c>
      <c r="Q22" s="13">
        <v>0</v>
      </c>
      <c r="R22" s="13">
        <v>0</v>
      </c>
      <c r="S22" s="13">
        <v>0</v>
      </c>
      <c r="T22" s="13">
        <v>0</v>
      </c>
      <c r="U22" s="13">
        <v>0</v>
      </c>
      <c r="V22" s="13">
        <v>0</v>
      </c>
      <c r="W22" s="13">
        <v>0</v>
      </c>
      <c r="X22" s="13">
        <v>0</v>
      </c>
      <c r="Y22" s="13">
        <v>0</v>
      </c>
      <c r="Z22" s="15">
        <v>0</v>
      </c>
      <c r="AA22" s="14">
        <v>46</v>
      </c>
      <c r="AB22" s="13">
        <v>1</v>
      </c>
      <c r="AC22" s="13">
        <v>1</v>
      </c>
      <c r="AD22" s="13">
        <v>0</v>
      </c>
      <c r="AE22" s="13">
        <v>0</v>
      </c>
      <c r="AF22" s="15">
        <v>0</v>
      </c>
      <c r="AG22" s="14">
        <v>31</v>
      </c>
      <c r="AH22" s="13">
        <v>16</v>
      </c>
      <c r="AI22" s="13">
        <v>13</v>
      </c>
      <c r="AJ22" s="13">
        <v>18</v>
      </c>
      <c r="AK22" s="13">
        <v>10</v>
      </c>
      <c r="AL22" s="15">
        <v>6</v>
      </c>
      <c r="AM22" s="14">
        <v>47</v>
      </c>
      <c r="AN22" s="15">
        <v>0</v>
      </c>
    </row>
    <row r="23" spans="1:40" ht="15" customHeight="1" x14ac:dyDescent="0.3">
      <c r="A23" s="2" t="s">
        <v>329</v>
      </c>
      <c r="B23" s="9"/>
      <c r="C23" s="16">
        <v>0.17</v>
      </c>
      <c r="D23" s="17">
        <v>0.19</v>
      </c>
      <c r="E23" s="18">
        <v>0.14000000000000001</v>
      </c>
      <c r="F23" s="17">
        <v>0.26</v>
      </c>
      <c r="G23" s="16">
        <v>0.16</v>
      </c>
      <c r="H23" s="16">
        <v>0.22</v>
      </c>
      <c r="I23" s="16">
        <v>0.17</v>
      </c>
      <c r="J23" s="16">
        <v>0.12</v>
      </c>
      <c r="K23" s="16">
        <v>0.19</v>
      </c>
      <c r="L23" s="16">
        <v>0.19</v>
      </c>
      <c r="M23" s="16">
        <v>0.19</v>
      </c>
      <c r="N23" s="18">
        <v>0.16</v>
      </c>
      <c r="O23" s="17">
        <v>0</v>
      </c>
      <c r="P23" s="16">
        <v>0.17</v>
      </c>
      <c r="Q23" s="16">
        <v>0</v>
      </c>
      <c r="R23" s="16">
        <v>0</v>
      </c>
      <c r="S23" s="16">
        <v>0</v>
      </c>
      <c r="T23" s="16">
        <v>0</v>
      </c>
      <c r="U23" s="16">
        <v>0</v>
      </c>
      <c r="V23" s="16">
        <v>0</v>
      </c>
      <c r="W23" s="16">
        <v>0</v>
      </c>
      <c r="X23" s="16">
        <v>0</v>
      </c>
      <c r="Y23" s="16">
        <v>0</v>
      </c>
      <c r="Z23" s="18">
        <v>0</v>
      </c>
      <c r="AA23" s="17">
        <v>0.17</v>
      </c>
      <c r="AB23" s="16">
        <v>0.1</v>
      </c>
      <c r="AC23" s="16">
        <v>0.44</v>
      </c>
      <c r="AD23" s="16">
        <v>0</v>
      </c>
      <c r="AE23" s="16">
        <v>0</v>
      </c>
      <c r="AF23" s="18">
        <v>0</v>
      </c>
      <c r="AG23" s="17">
        <v>0.17</v>
      </c>
      <c r="AH23" s="16">
        <v>0.18</v>
      </c>
      <c r="AI23" s="16">
        <v>0.15</v>
      </c>
      <c r="AJ23" s="16">
        <v>0.18</v>
      </c>
      <c r="AK23" s="16">
        <v>0.22</v>
      </c>
      <c r="AL23" s="18">
        <v>0.14000000000000001</v>
      </c>
      <c r="AM23" s="17">
        <v>0.17</v>
      </c>
      <c r="AN23" s="18">
        <v>0</v>
      </c>
    </row>
    <row r="24" spans="1:40" ht="15" customHeight="1" x14ac:dyDescent="0.3">
      <c r="A24" s="2" t="s">
        <v>329</v>
      </c>
      <c r="B24" s="9" t="s">
        <v>774</v>
      </c>
      <c r="C24" s="13">
        <v>1</v>
      </c>
      <c r="D24" s="14">
        <v>0</v>
      </c>
      <c r="E24" s="15">
        <v>1</v>
      </c>
      <c r="F24" s="14">
        <v>1</v>
      </c>
      <c r="G24" s="13">
        <v>0</v>
      </c>
      <c r="H24" s="13">
        <v>0</v>
      </c>
      <c r="I24" s="13">
        <v>0</v>
      </c>
      <c r="J24" s="13">
        <v>0</v>
      </c>
      <c r="K24" s="13">
        <v>0</v>
      </c>
      <c r="L24" s="13">
        <v>1</v>
      </c>
      <c r="M24" s="13">
        <v>0</v>
      </c>
      <c r="N24" s="15">
        <v>0</v>
      </c>
      <c r="O24" s="14">
        <v>0</v>
      </c>
      <c r="P24" s="13">
        <v>1</v>
      </c>
      <c r="Q24" s="13">
        <v>0</v>
      </c>
      <c r="R24" s="13">
        <v>0</v>
      </c>
      <c r="S24" s="13">
        <v>0</v>
      </c>
      <c r="T24" s="13">
        <v>0</v>
      </c>
      <c r="U24" s="13">
        <v>0</v>
      </c>
      <c r="V24" s="13">
        <v>0</v>
      </c>
      <c r="W24" s="13">
        <v>0</v>
      </c>
      <c r="X24" s="13">
        <v>0</v>
      </c>
      <c r="Y24" s="13">
        <v>0</v>
      </c>
      <c r="Z24" s="15">
        <v>0</v>
      </c>
      <c r="AA24" s="14">
        <v>1</v>
      </c>
      <c r="AB24" s="13">
        <v>0</v>
      </c>
      <c r="AC24" s="13">
        <v>0</v>
      </c>
      <c r="AD24" s="13">
        <v>0</v>
      </c>
      <c r="AE24" s="13">
        <v>0</v>
      </c>
      <c r="AF24" s="15">
        <v>0</v>
      </c>
      <c r="AG24" s="14">
        <v>1</v>
      </c>
      <c r="AH24" s="13">
        <v>0</v>
      </c>
      <c r="AI24" s="13">
        <v>0</v>
      </c>
      <c r="AJ24" s="13">
        <v>1</v>
      </c>
      <c r="AK24" s="13">
        <v>0</v>
      </c>
      <c r="AL24" s="15">
        <v>0</v>
      </c>
      <c r="AM24" s="14">
        <v>1</v>
      </c>
      <c r="AN24" s="15">
        <v>0</v>
      </c>
    </row>
    <row r="25" spans="1:40" ht="15" customHeight="1" x14ac:dyDescent="0.3">
      <c r="A25" s="2" t="s">
        <v>329</v>
      </c>
      <c r="B25" s="9"/>
      <c r="C25" s="3" t="s">
        <v>422</v>
      </c>
      <c r="D25" s="17">
        <v>0</v>
      </c>
      <c r="E25" s="18">
        <v>0.01</v>
      </c>
      <c r="F25" s="17">
        <v>7.0000000000000007E-2</v>
      </c>
      <c r="G25" s="16">
        <v>0</v>
      </c>
      <c r="H25" s="16">
        <v>0</v>
      </c>
      <c r="I25" s="16">
        <v>0</v>
      </c>
      <c r="J25" s="16">
        <v>0</v>
      </c>
      <c r="K25" s="16">
        <v>0</v>
      </c>
      <c r="L25" s="20">
        <v>0.02</v>
      </c>
      <c r="M25" s="16">
        <v>0</v>
      </c>
      <c r="N25" s="18">
        <v>0</v>
      </c>
      <c r="O25" s="17">
        <v>0</v>
      </c>
      <c r="P25" s="3" t="s">
        <v>422</v>
      </c>
      <c r="Q25" s="16">
        <v>0</v>
      </c>
      <c r="R25" s="16">
        <v>0</v>
      </c>
      <c r="S25" s="16">
        <v>0</v>
      </c>
      <c r="T25" s="16">
        <v>0</v>
      </c>
      <c r="U25" s="16">
        <v>0</v>
      </c>
      <c r="V25" s="16">
        <v>0</v>
      </c>
      <c r="W25" s="16">
        <v>0</v>
      </c>
      <c r="X25" s="16">
        <v>0</v>
      </c>
      <c r="Y25" s="16">
        <v>0</v>
      </c>
      <c r="Z25" s="18">
        <v>0</v>
      </c>
      <c r="AA25" s="23" t="s">
        <v>422</v>
      </c>
      <c r="AB25" s="16">
        <v>0</v>
      </c>
      <c r="AC25" s="16">
        <v>0</v>
      </c>
      <c r="AD25" s="16">
        <v>0</v>
      </c>
      <c r="AE25" s="16">
        <v>0</v>
      </c>
      <c r="AF25" s="18">
        <v>0</v>
      </c>
      <c r="AG25" s="23" t="s">
        <v>422</v>
      </c>
      <c r="AH25" s="16">
        <v>0</v>
      </c>
      <c r="AI25" s="16">
        <v>0</v>
      </c>
      <c r="AJ25" s="16">
        <v>0.01</v>
      </c>
      <c r="AK25" s="16">
        <v>0</v>
      </c>
      <c r="AL25" s="18">
        <v>0</v>
      </c>
      <c r="AM25" s="23" t="s">
        <v>422</v>
      </c>
      <c r="AN25" s="18">
        <v>0</v>
      </c>
    </row>
    <row r="26" spans="1:40" ht="15" customHeight="1" x14ac:dyDescent="0.3">
      <c r="A26" s="2" t="s">
        <v>329</v>
      </c>
      <c r="B26" s="9" t="s">
        <v>960</v>
      </c>
      <c r="C26" s="13">
        <v>93</v>
      </c>
      <c r="D26" s="14">
        <v>53</v>
      </c>
      <c r="E26" s="15">
        <v>40</v>
      </c>
      <c r="F26" s="14">
        <v>8</v>
      </c>
      <c r="G26" s="13">
        <v>14</v>
      </c>
      <c r="H26" s="13">
        <v>13</v>
      </c>
      <c r="I26" s="13">
        <v>20</v>
      </c>
      <c r="J26" s="13">
        <v>20</v>
      </c>
      <c r="K26" s="13">
        <v>19</v>
      </c>
      <c r="L26" s="13">
        <v>21</v>
      </c>
      <c r="M26" s="13">
        <v>33</v>
      </c>
      <c r="N26" s="15">
        <v>39</v>
      </c>
      <c r="O26" s="14">
        <v>0</v>
      </c>
      <c r="P26" s="13">
        <v>93</v>
      </c>
      <c r="Q26" s="13">
        <v>0</v>
      </c>
      <c r="R26" s="13">
        <v>0</v>
      </c>
      <c r="S26" s="13">
        <v>0</v>
      </c>
      <c r="T26" s="13">
        <v>0</v>
      </c>
      <c r="U26" s="13">
        <v>0</v>
      </c>
      <c r="V26" s="13">
        <v>0</v>
      </c>
      <c r="W26" s="13">
        <v>0</v>
      </c>
      <c r="X26" s="13">
        <v>0</v>
      </c>
      <c r="Y26" s="13">
        <v>0</v>
      </c>
      <c r="Z26" s="15">
        <v>0</v>
      </c>
      <c r="AA26" s="14">
        <v>87</v>
      </c>
      <c r="AB26" s="13">
        <v>6</v>
      </c>
      <c r="AC26" s="13">
        <v>1</v>
      </c>
      <c r="AD26" s="13">
        <v>5</v>
      </c>
      <c r="AE26" s="13">
        <v>0</v>
      </c>
      <c r="AF26" s="15">
        <v>0</v>
      </c>
      <c r="AG26" s="14">
        <v>59</v>
      </c>
      <c r="AH26" s="13">
        <v>34</v>
      </c>
      <c r="AI26" s="13">
        <v>27</v>
      </c>
      <c r="AJ26" s="13">
        <v>32</v>
      </c>
      <c r="AK26" s="13">
        <v>15</v>
      </c>
      <c r="AL26" s="15">
        <v>19</v>
      </c>
      <c r="AM26" s="14">
        <v>93</v>
      </c>
      <c r="AN26" s="15">
        <v>0</v>
      </c>
    </row>
    <row r="27" spans="1:40" ht="15" customHeight="1" x14ac:dyDescent="0.3">
      <c r="A27" s="2" t="s">
        <v>329</v>
      </c>
      <c r="B27" s="9"/>
      <c r="C27" s="16">
        <v>0.34</v>
      </c>
      <c r="D27" s="17">
        <v>0.33</v>
      </c>
      <c r="E27" s="18">
        <v>0.35</v>
      </c>
      <c r="F27" s="17">
        <v>0.55000000000000004</v>
      </c>
      <c r="G27" s="16">
        <v>0.54</v>
      </c>
      <c r="H27" s="16">
        <v>0.35</v>
      </c>
      <c r="I27" s="20">
        <v>0.5</v>
      </c>
      <c r="J27" s="16">
        <v>0.28999999999999998</v>
      </c>
      <c r="K27" s="20">
        <v>0.21</v>
      </c>
      <c r="L27" s="20">
        <v>0.54</v>
      </c>
      <c r="M27" s="16">
        <v>0.42</v>
      </c>
      <c r="N27" s="21">
        <v>0.25</v>
      </c>
      <c r="O27" s="17">
        <v>0</v>
      </c>
      <c r="P27" s="16">
        <v>0.34</v>
      </c>
      <c r="Q27" s="16">
        <v>0</v>
      </c>
      <c r="R27" s="16">
        <v>0</v>
      </c>
      <c r="S27" s="16">
        <v>0</v>
      </c>
      <c r="T27" s="16">
        <v>0</v>
      </c>
      <c r="U27" s="16">
        <v>0</v>
      </c>
      <c r="V27" s="16">
        <v>0</v>
      </c>
      <c r="W27" s="16">
        <v>0</v>
      </c>
      <c r="X27" s="16">
        <v>0</v>
      </c>
      <c r="Y27" s="16">
        <v>0</v>
      </c>
      <c r="Z27" s="18">
        <v>0</v>
      </c>
      <c r="AA27" s="17">
        <v>0.33</v>
      </c>
      <c r="AB27" s="16">
        <v>0.67</v>
      </c>
      <c r="AC27" s="16">
        <v>0.56000000000000005</v>
      </c>
      <c r="AD27" s="16">
        <v>0.7</v>
      </c>
      <c r="AE27" s="16">
        <v>0</v>
      </c>
      <c r="AF27" s="18">
        <v>0</v>
      </c>
      <c r="AG27" s="17">
        <v>0.31</v>
      </c>
      <c r="AH27" s="16">
        <v>0.39</v>
      </c>
      <c r="AI27" s="16">
        <v>0.31</v>
      </c>
      <c r="AJ27" s="16">
        <v>0.32</v>
      </c>
      <c r="AK27" s="16">
        <v>0.34</v>
      </c>
      <c r="AL27" s="18">
        <v>0.46</v>
      </c>
      <c r="AM27" s="17">
        <v>0.34</v>
      </c>
      <c r="AN27" s="18">
        <v>0</v>
      </c>
    </row>
    <row r="28" spans="1:40" ht="15" customHeight="1" x14ac:dyDescent="0.3">
      <c r="A28" s="2" t="s">
        <v>329</v>
      </c>
      <c r="B28" s="9"/>
      <c r="D28" s="22"/>
      <c r="E28" s="9"/>
      <c r="F28" s="22"/>
      <c r="I28" s="12" t="s">
        <v>416</v>
      </c>
      <c r="L28" s="12" t="s">
        <v>416</v>
      </c>
      <c r="M28" s="12" t="s">
        <v>448</v>
      </c>
      <c r="N28" s="9"/>
      <c r="O28" s="22"/>
      <c r="Z28" s="9"/>
      <c r="AA28" s="22"/>
      <c r="AF28" s="9"/>
      <c r="AG28" s="22"/>
      <c r="AL28" s="9"/>
      <c r="AM28" s="22"/>
      <c r="AN28" s="9"/>
    </row>
    <row r="29" spans="1:40" ht="15" customHeight="1" x14ac:dyDescent="0.3">
      <c r="A29" s="2" t="s">
        <v>329</v>
      </c>
      <c r="B29" s="9" t="s">
        <v>970</v>
      </c>
      <c r="C29" s="13">
        <v>93</v>
      </c>
      <c r="D29" s="14">
        <v>52</v>
      </c>
      <c r="E29" s="15">
        <v>41</v>
      </c>
      <c r="F29" s="14">
        <v>4</v>
      </c>
      <c r="G29" s="13">
        <v>8</v>
      </c>
      <c r="H29" s="13">
        <v>13</v>
      </c>
      <c r="I29" s="13">
        <v>14</v>
      </c>
      <c r="J29" s="13">
        <v>20</v>
      </c>
      <c r="K29" s="13">
        <v>35</v>
      </c>
      <c r="L29" s="13">
        <v>11</v>
      </c>
      <c r="M29" s="13">
        <v>27</v>
      </c>
      <c r="N29" s="15">
        <v>55</v>
      </c>
      <c r="O29" s="14">
        <v>0</v>
      </c>
      <c r="P29" s="13">
        <v>93</v>
      </c>
      <c r="Q29" s="13">
        <v>0</v>
      </c>
      <c r="R29" s="13">
        <v>0</v>
      </c>
      <c r="S29" s="13">
        <v>0</v>
      </c>
      <c r="T29" s="13">
        <v>0</v>
      </c>
      <c r="U29" s="13">
        <v>0</v>
      </c>
      <c r="V29" s="13">
        <v>0</v>
      </c>
      <c r="W29" s="13">
        <v>0</v>
      </c>
      <c r="X29" s="13">
        <v>0</v>
      </c>
      <c r="Y29" s="13">
        <v>0</v>
      </c>
      <c r="Z29" s="15">
        <v>0</v>
      </c>
      <c r="AA29" s="14">
        <v>92</v>
      </c>
      <c r="AB29" s="13">
        <v>1</v>
      </c>
      <c r="AC29" s="13">
        <v>1</v>
      </c>
      <c r="AD29" s="13">
        <v>0</v>
      </c>
      <c r="AE29" s="13">
        <v>0</v>
      </c>
      <c r="AF29" s="15">
        <v>0</v>
      </c>
      <c r="AG29" s="14">
        <v>63</v>
      </c>
      <c r="AH29" s="13">
        <v>30</v>
      </c>
      <c r="AI29" s="13">
        <v>27</v>
      </c>
      <c r="AJ29" s="13">
        <v>36</v>
      </c>
      <c r="AK29" s="13">
        <v>18</v>
      </c>
      <c r="AL29" s="15">
        <v>12</v>
      </c>
      <c r="AM29" s="14">
        <v>93</v>
      </c>
      <c r="AN29" s="15">
        <v>0</v>
      </c>
    </row>
    <row r="30" spans="1:40" ht="15" customHeight="1" x14ac:dyDescent="0.3">
      <c r="A30" s="2" t="s">
        <v>329</v>
      </c>
      <c r="B30" s="9"/>
      <c r="C30" s="25">
        <v>0.34</v>
      </c>
      <c r="D30" s="26">
        <v>0.33</v>
      </c>
      <c r="E30" s="27">
        <v>0.35</v>
      </c>
      <c r="F30" s="26">
        <v>0.26</v>
      </c>
      <c r="G30" s="25">
        <v>0.3</v>
      </c>
      <c r="H30" s="25">
        <v>0.34</v>
      </c>
      <c r="I30" s="25">
        <v>0.36</v>
      </c>
      <c r="J30" s="25">
        <v>0.3</v>
      </c>
      <c r="K30" s="25">
        <v>0.39</v>
      </c>
      <c r="L30" s="25">
        <v>0.28999999999999998</v>
      </c>
      <c r="M30" s="25">
        <v>0.35</v>
      </c>
      <c r="N30" s="27">
        <v>0.35</v>
      </c>
      <c r="O30" s="26">
        <v>0</v>
      </c>
      <c r="P30" s="25">
        <v>0.34</v>
      </c>
      <c r="Q30" s="25">
        <v>0</v>
      </c>
      <c r="R30" s="25">
        <v>0</v>
      </c>
      <c r="S30" s="25">
        <v>0</v>
      </c>
      <c r="T30" s="25">
        <v>0</v>
      </c>
      <c r="U30" s="25">
        <v>0</v>
      </c>
      <c r="V30" s="25">
        <v>0</v>
      </c>
      <c r="W30" s="25">
        <v>0</v>
      </c>
      <c r="X30" s="25">
        <v>0</v>
      </c>
      <c r="Y30" s="25">
        <v>0</v>
      </c>
      <c r="Z30" s="27">
        <v>0</v>
      </c>
      <c r="AA30" s="26">
        <v>0.35</v>
      </c>
      <c r="AB30" s="25">
        <v>0.1</v>
      </c>
      <c r="AC30" s="25">
        <v>0.44</v>
      </c>
      <c r="AD30" s="25">
        <v>0</v>
      </c>
      <c r="AE30" s="25">
        <v>0</v>
      </c>
      <c r="AF30" s="27">
        <v>0</v>
      </c>
      <c r="AG30" s="26">
        <v>0.34</v>
      </c>
      <c r="AH30" s="25">
        <v>0.35</v>
      </c>
      <c r="AI30" s="25">
        <v>0.31</v>
      </c>
      <c r="AJ30" s="25">
        <v>0.37</v>
      </c>
      <c r="AK30" s="25">
        <v>0.39</v>
      </c>
      <c r="AL30" s="27">
        <v>0.3</v>
      </c>
      <c r="AM30" s="26">
        <v>0.34</v>
      </c>
      <c r="AN30" s="27">
        <v>0</v>
      </c>
    </row>
    <row r="31" spans="1:40" x14ac:dyDescent="0.3">
      <c r="A31" s="2" t="s">
        <v>329</v>
      </c>
      <c r="B31" s="2" t="s">
        <v>457</v>
      </c>
    </row>
    <row r="32" spans="1:40" x14ac:dyDescent="0.3">
      <c r="A32" s="2" t="s">
        <v>329</v>
      </c>
      <c r="B32" s="2" t="s">
        <v>458</v>
      </c>
    </row>
    <row r="33" spans="1:2" ht="15" customHeight="1" x14ac:dyDescent="0.3">
      <c r="A33" s="2" t="s">
        <v>329</v>
      </c>
    </row>
    <row r="34" spans="1:2" ht="15" customHeight="1" x14ac:dyDescent="0.3">
      <c r="A34" s="2" t="s">
        <v>329</v>
      </c>
      <c r="B34" s="2" t="s">
        <v>459</v>
      </c>
    </row>
  </sheetData>
  <mergeCells count="6">
    <mergeCell ref="AM6:AN6"/>
    <mergeCell ref="D6:E6"/>
    <mergeCell ref="F6:N6"/>
    <mergeCell ref="O6:Z6"/>
    <mergeCell ref="AA6:AF6"/>
    <mergeCell ref="AG6:AL6"/>
  </mergeCells>
  <hyperlinks>
    <hyperlink ref="B1" location="'Contents'!E1" display="&lt;&lt; Contents" xr:uid="{00000000-0004-0000-B400-000000000000}"/>
  </hyperlinks>
  <pageMargins left="0.7" right="0.7" top="0.75" bottom="0.75" header="0.3" footer="0.3"/>
  <headerFooter>
    <oddHeader>&amp;L&amp;"Aptos"&amp;12&amp;K000000 Classification: CONFIDENTIAL&amp;1#_x000D_</oddHeader>
  </headerFooter>
</worksheet>
</file>

<file path=xl/worksheets/sheet18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500-000000000000}">
  <dimension ref="A1:AN36"/>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1708</v>
      </c>
    </row>
    <row r="4" spans="1:40" x14ac:dyDescent="0.3">
      <c r="A4" s="2" t="s">
        <v>329</v>
      </c>
      <c r="B4" s="2" t="s">
        <v>1709</v>
      </c>
    </row>
    <row r="5" spans="1:40" x14ac:dyDescent="0.3">
      <c r="A5" s="2" t="s">
        <v>329</v>
      </c>
      <c r="B5" s="2" t="s">
        <v>35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386</v>
      </c>
      <c r="N8" s="11" t="s">
        <v>385</v>
      </c>
      <c r="O8" s="10" t="s">
        <v>462</v>
      </c>
      <c r="P8" s="12" t="s">
        <v>463</v>
      </c>
      <c r="Q8" s="12" t="s">
        <v>464</v>
      </c>
      <c r="R8" s="12" t="s">
        <v>465</v>
      </c>
      <c r="S8" s="12" t="s">
        <v>466</v>
      </c>
      <c r="T8" s="12" t="s">
        <v>382</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464</v>
      </c>
      <c r="AJ8" s="12" t="s">
        <v>465</v>
      </c>
      <c r="AK8" s="12" t="s">
        <v>466</v>
      </c>
      <c r="AL8" s="11" t="s">
        <v>390</v>
      </c>
      <c r="AM8" s="10" t="s">
        <v>377</v>
      </c>
      <c r="AN8" s="11" t="s">
        <v>463</v>
      </c>
    </row>
    <row r="9" spans="1:40" ht="15" customHeight="1" x14ac:dyDescent="0.3">
      <c r="A9" s="2" t="s">
        <v>329</v>
      </c>
      <c r="B9" s="9" t="s">
        <v>391</v>
      </c>
      <c r="C9" s="13">
        <v>301</v>
      </c>
      <c r="D9" s="14">
        <v>164</v>
      </c>
      <c r="E9" s="15">
        <v>136</v>
      </c>
      <c r="F9" s="14">
        <v>29</v>
      </c>
      <c r="G9" s="13">
        <v>31</v>
      </c>
      <c r="H9" s="13">
        <v>31</v>
      </c>
      <c r="I9" s="13">
        <v>39</v>
      </c>
      <c r="J9" s="13">
        <v>64</v>
      </c>
      <c r="K9" s="13">
        <v>107</v>
      </c>
      <c r="L9" s="13">
        <v>60</v>
      </c>
      <c r="M9" s="13">
        <v>70</v>
      </c>
      <c r="N9" s="15">
        <v>171</v>
      </c>
      <c r="O9" s="14">
        <v>0</v>
      </c>
      <c r="P9" s="13">
        <v>0</v>
      </c>
      <c r="Q9" s="13">
        <v>0</v>
      </c>
      <c r="R9" s="13">
        <v>0</v>
      </c>
      <c r="S9" s="13">
        <v>0</v>
      </c>
      <c r="T9" s="13">
        <v>301</v>
      </c>
      <c r="U9" s="13">
        <v>0</v>
      </c>
      <c r="V9" s="13">
        <v>0</v>
      </c>
      <c r="W9" s="13">
        <v>0</v>
      </c>
      <c r="X9" s="13">
        <v>0</v>
      </c>
      <c r="Y9" s="13">
        <v>0</v>
      </c>
      <c r="Z9" s="15">
        <v>0</v>
      </c>
      <c r="AA9" s="14">
        <v>291</v>
      </c>
      <c r="AB9" s="13">
        <v>10</v>
      </c>
      <c r="AC9" s="13">
        <v>3</v>
      </c>
      <c r="AD9" s="13">
        <v>2</v>
      </c>
      <c r="AE9" s="13">
        <v>3</v>
      </c>
      <c r="AF9" s="15">
        <v>2</v>
      </c>
      <c r="AG9" s="14">
        <v>186</v>
      </c>
      <c r="AH9" s="13">
        <v>115</v>
      </c>
      <c r="AI9" s="13">
        <v>91</v>
      </c>
      <c r="AJ9" s="13">
        <v>95</v>
      </c>
      <c r="AK9" s="13">
        <v>64</v>
      </c>
      <c r="AL9" s="15">
        <v>51</v>
      </c>
      <c r="AM9" s="14">
        <v>301</v>
      </c>
      <c r="AN9" s="15">
        <v>0</v>
      </c>
    </row>
    <row r="10" spans="1:40" ht="15" customHeight="1" x14ac:dyDescent="0.3">
      <c r="A10" s="2" t="s">
        <v>329</v>
      </c>
      <c r="B10" s="9" t="s">
        <v>338</v>
      </c>
      <c r="C10" s="13">
        <v>292</v>
      </c>
      <c r="D10" s="14">
        <v>156</v>
      </c>
      <c r="E10" s="15">
        <v>135</v>
      </c>
      <c r="F10" s="14">
        <v>26</v>
      </c>
      <c r="G10" s="13">
        <v>30</v>
      </c>
      <c r="H10" s="13">
        <v>27</v>
      </c>
      <c r="I10" s="13">
        <v>39</v>
      </c>
      <c r="J10" s="13">
        <v>63</v>
      </c>
      <c r="K10" s="13">
        <v>106</v>
      </c>
      <c r="L10" s="13">
        <v>56</v>
      </c>
      <c r="M10" s="13">
        <v>67</v>
      </c>
      <c r="N10" s="15">
        <v>169</v>
      </c>
      <c r="O10" s="14">
        <v>0</v>
      </c>
      <c r="P10" s="13">
        <v>0</v>
      </c>
      <c r="Q10" s="13">
        <v>0</v>
      </c>
      <c r="R10" s="13">
        <v>0</v>
      </c>
      <c r="S10" s="13">
        <v>0</v>
      </c>
      <c r="T10" s="13">
        <v>292</v>
      </c>
      <c r="U10" s="13">
        <v>0</v>
      </c>
      <c r="V10" s="13">
        <v>0</v>
      </c>
      <c r="W10" s="13">
        <v>0</v>
      </c>
      <c r="X10" s="13">
        <v>0</v>
      </c>
      <c r="Y10" s="13">
        <v>0</v>
      </c>
      <c r="Z10" s="15">
        <v>0</v>
      </c>
      <c r="AA10" s="14">
        <v>277</v>
      </c>
      <c r="AB10" s="13">
        <v>14</v>
      </c>
      <c r="AC10" s="13">
        <v>3</v>
      </c>
      <c r="AD10" s="13">
        <v>6</v>
      </c>
      <c r="AE10" s="13">
        <v>3</v>
      </c>
      <c r="AF10" s="15">
        <v>3</v>
      </c>
      <c r="AG10" s="14">
        <v>173</v>
      </c>
      <c r="AH10" s="13">
        <v>118</v>
      </c>
      <c r="AI10" s="13">
        <v>78</v>
      </c>
      <c r="AJ10" s="13">
        <v>95</v>
      </c>
      <c r="AK10" s="13">
        <v>66</v>
      </c>
      <c r="AL10" s="15">
        <v>52</v>
      </c>
      <c r="AM10" s="14">
        <v>292</v>
      </c>
      <c r="AN10" s="15">
        <v>0</v>
      </c>
    </row>
    <row r="11" spans="1:40" ht="15" customHeight="1" x14ac:dyDescent="0.3">
      <c r="A11" s="2" t="s">
        <v>329</v>
      </c>
      <c r="B11" s="9" t="s">
        <v>909</v>
      </c>
      <c r="C11" s="13">
        <v>48</v>
      </c>
      <c r="D11" s="14">
        <v>27</v>
      </c>
      <c r="E11" s="15">
        <v>21</v>
      </c>
      <c r="F11" s="14">
        <v>6</v>
      </c>
      <c r="G11" s="13">
        <v>10</v>
      </c>
      <c r="H11" s="13">
        <v>4</v>
      </c>
      <c r="I11" s="13">
        <v>6</v>
      </c>
      <c r="J11" s="13">
        <v>7</v>
      </c>
      <c r="K11" s="13">
        <v>15</v>
      </c>
      <c r="L11" s="13">
        <v>15</v>
      </c>
      <c r="M11" s="13">
        <v>10</v>
      </c>
      <c r="N11" s="15">
        <v>22</v>
      </c>
      <c r="O11" s="14">
        <v>0</v>
      </c>
      <c r="P11" s="13">
        <v>0</v>
      </c>
      <c r="Q11" s="13">
        <v>0</v>
      </c>
      <c r="R11" s="13">
        <v>0</v>
      </c>
      <c r="S11" s="13">
        <v>0</v>
      </c>
      <c r="T11" s="13">
        <v>48</v>
      </c>
      <c r="U11" s="13">
        <v>0</v>
      </c>
      <c r="V11" s="13">
        <v>0</v>
      </c>
      <c r="W11" s="13">
        <v>0</v>
      </c>
      <c r="X11" s="13">
        <v>0</v>
      </c>
      <c r="Y11" s="13">
        <v>0</v>
      </c>
      <c r="Z11" s="15">
        <v>0</v>
      </c>
      <c r="AA11" s="14">
        <v>46</v>
      </c>
      <c r="AB11" s="13">
        <v>2</v>
      </c>
      <c r="AC11" s="13">
        <v>1</v>
      </c>
      <c r="AD11" s="13">
        <v>0</v>
      </c>
      <c r="AE11" s="13">
        <v>0</v>
      </c>
      <c r="AF11" s="15">
        <v>2</v>
      </c>
      <c r="AG11" s="14">
        <v>24</v>
      </c>
      <c r="AH11" s="13">
        <v>24</v>
      </c>
      <c r="AI11" s="13">
        <v>14</v>
      </c>
      <c r="AJ11" s="13">
        <v>10</v>
      </c>
      <c r="AK11" s="13">
        <v>7</v>
      </c>
      <c r="AL11" s="15">
        <v>17</v>
      </c>
      <c r="AM11" s="14">
        <v>48</v>
      </c>
      <c r="AN11" s="15">
        <v>0</v>
      </c>
    </row>
    <row r="12" spans="1:40" ht="15" customHeight="1" x14ac:dyDescent="0.3">
      <c r="A12" s="2" t="s">
        <v>329</v>
      </c>
      <c r="B12" s="9"/>
      <c r="C12" s="16">
        <v>0.16</v>
      </c>
      <c r="D12" s="17">
        <v>0.17</v>
      </c>
      <c r="E12" s="18">
        <v>0.16</v>
      </c>
      <c r="F12" s="17">
        <v>0.23</v>
      </c>
      <c r="G12" s="20">
        <v>0.32</v>
      </c>
      <c r="H12" s="16">
        <v>0.16</v>
      </c>
      <c r="I12" s="16">
        <v>0.15</v>
      </c>
      <c r="J12" s="16">
        <v>0.12</v>
      </c>
      <c r="K12" s="16">
        <v>0.14000000000000001</v>
      </c>
      <c r="L12" s="20">
        <v>0.28000000000000003</v>
      </c>
      <c r="M12" s="16">
        <v>0.15</v>
      </c>
      <c r="N12" s="18">
        <v>0.13</v>
      </c>
      <c r="O12" s="17">
        <v>0</v>
      </c>
      <c r="P12" s="16">
        <v>0</v>
      </c>
      <c r="Q12" s="16">
        <v>0</v>
      </c>
      <c r="R12" s="16">
        <v>0</v>
      </c>
      <c r="S12" s="16">
        <v>0</v>
      </c>
      <c r="T12" s="16">
        <v>0.16</v>
      </c>
      <c r="U12" s="16">
        <v>0</v>
      </c>
      <c r="V12" s="16">
        <v>0</v>
      </c>
      <c r="W12" s="16">
        <v>0</v>
      </c>
      <c r="X12" s="16">
        <v>0</v>
      </c>
      <c r="Y12" s="16">
        <v>0</v>
      </c>
      <c r="Z12" s="18">
        <v>0</v>
      </c>
      <c r="AA12" s="17">
        <v>0.16</v>
      </c>
      <c r="AB12" s="16">
        <v>0.17</v>
      </c>
      <c r="AC12" s="16">
        <v>0.32</v>
      </c>
      <c r="AD12" s="16">
        <v>0</v>
      </c>
      <c r="AE12" s="16">
        <v>0</v>
      </c>
      <c r="AF12" s="18">
        <v>0.49</v>
      </c>
      <c r="AG12" s="17">
        <v>0.14000000000000001</v>
      </c>
      <c r="AH12" s="16">
        <v>0.2</v>
      </c>
      <c r="AI12" s="16">
        <v>0.18</v>
      </c>
      <c r="AJ12" s="16">
        <v>0.11</v>
      </c>
      <c r="AK12" s="16">
        <v>0.1</v>
      </c>
      <c r="AL12" s="21">
        <v>0.33</v>
      </c>
      <c r="AM12" s="17">
        <v>0.16</v>
      </c>
      <c r="AN12" s="18">
        <v>0</v>
      </c>
    </row>
    <row r="13" spans="1:40" ht="15" customHeight="1" x14ac:dyDescent="0.3">
      <c r="A13" s="2" t="s">
        <v>329</v>
      </c>
      <c r="B13" s="9"/>
      <c r="D13" s="22"/>
      <c r="E13" s="9"/>
      <c r="F13" s="22"/>
      <c r="G13" s="12" t="s">
        <v>416</v>
      </c>
      <c r="L13" s="12" t="s">
        <v>416</v>
      </c>
      <c r="N13" s="9"/>
      <c r="O13" s="22"/>
      <c r="Z13" s="9"/>
      <c r="AA13" s="22"/>
      <c r="AF13" s="9"/>
      <c r="AG13" s="22"/>
      <c r="AL13" s="11" t="s">
        <v>406</v>
      </c>
      <c r="AM13" s="22"/>
      <c r="AN13" s="9"/>
    </row>
    <row r="14" spans="1:40" ht="15" customHeight="1" x14ac:dyDescent="0.3">
      <c r="A14" s="2" t="s">
        <v>329</v>
      </c>
      <c r="B14" s="9" t="s">
        <v>922</v>
      </c>
      <c r="C14" s="13">
        <v>79</v>
      </c>
      <c r="D14" s="14">
        <v>44</v>
      </c>
      <c r="E14" s="15">
        <v>35</v>
      </c>
      <c r="F14" s="14">
        <v>11</v>
      </c>
      <c r="G14" s="13">
        <v>12</v>
      </c>
      <c r="H14" s="13">
        <v>8</v>
      </c>
      <c r="I14" s="13">
        <v>11</v>
      </c>
      <c r="J14" s="13">
        <v>17</v>
      </c>
      <c r="K14" s="13">
        <v>20</v>
      </c>
      <c r="L14" s="13">
        <v>23</v>
      </c>
      <c r="M14" s="13">
        <v>19</v>
      </c>
      <c r="N14" s="15">
        <v>37</v>
      </c>
      <c r="O14" s="14">
        <v>0</v>
      </c>
      <c r="P14" s="13">
        <v>0</v>
      </c>
      <c r="Q14" s="13">
        <v>0</v>
      </c>
      <c r="R14" s="13">
        <v>0</v>
      </c>
      <c r="S14" s="13">
        <v>0</v>
      </c>
      <c r="T14" s="13">
        <v>79</v>
      </c>
      <c r="U14" s="13">
        <v>0</v>
      </c>
      <c r="V14" s="13">
        <v>0</v>
      </c>
      <c r="W14" s="13">
        <v>0</v>
      </c>
      <c r="X14" s="13">
        <v>0</v>
      </c>
      <c r="Y14" s="13">
        <v>0</v>
      </c>
      <c r="Z14" s="15">
        <v>0</v>
      </c>
      <c r="AA14" s="14">
        <v>76</v>
      </c>
      <c r="AB14" s="13">
        <v>3</v>
      </c>
      <c r="AC14" s="13">
        <v>1</v>
      </c>
      <c r="AD14" s="13">
        <v>0</v>
      </c>
      <c r="AE14" s="13">
        <v>1</v>
      </c>
      <c r="AF14" s="15">
        <v>2</v>
      </c>
      <c r="AG14" s="14">
        <v>45</v>
      </c>
      <c r="AH14" s="13">
        <v>35</v>
      </c>
      <c r="AI14" s="13">
        <v>23</v>
      </c>
      <c r="AJ14" s="13">
        <v>22</v>
      </c>
      <c r="AK14" s="13">
        <v>26</v>
      </c>
      <c r="AL14" s="15">
        <v>9</v>
      </c>
      <c r="AM14" s="14">
        <v>79</v>
      </c>
      <c r="AN14" s="15">
        <v>0</v>
      </c>
    </row>
    <row r="15" spans="1:40" ht="15" customHeight="1" x14ac:dyDescent="0.3">
      <c r="A15" s="2" t="s">
        <v>329</v>
      </c>
      <c r="B15" s="9"/>
      <c r="C15" s="16">
        <v>0.27</v>
      </c>
      <c r="D15" s="17">
        <v>0.28000000000000003</v>
      </c>
      <c r="E15" s="18">
        <v>0.26</v>
      </c>
      <c r="F15" s="17">
        <v>0.42</v>
      </c>
      <c r="G15" s="16">
        <v>0.4</v>
      </c>
      <c r="H15" s="16">
        <v>0.3</v>
      </c>
      <c r="I15" s="16">
        <v>0.28000000000000003</v>
      </c>
      <c r="J15" s="16">
        <v>0.27</v>
      </c>
      <c r="K15" s="20">
        <v>0.19</v>
      </c>
      <c r="L15" s="20">
        <v>0.41</v>
      </c>
      <c r="M15" s="16">
        <v>0.28999999999999998</v>
      </c>
      <c r="N15" s="21">
        <v>0.22</v>
      </c>
      <c r="O15" s="17">
        <v>0</v>
      </c>
      <c r="P15" s="16">
        <v>0</v>
      </c>
      <c r="Q15" s="16">
        <v>0</v>
      </c>
      <c r="R15" s="16">
        <v>0</v>
      </c>
      <c r="S15" s="16">
        <v>0</v>
      </c>
      <c r="T15" s="16">
        <v>0.27</v>
      </c>
      <c r="U15" s="16">
        <v>0</v>
      </c>
      <c r="V15" s="16">
        <v>0</v>
      </c>
      <c r="W15" s="16">
        <v>0</v>
      </c>
      <c r="X15" s="16">
        <v>0</v>
      </c>
      <c r="Y15" s="16">
        <v>0</v>
      </c>
      <c r="Z15" s="18">
        <v>0</v>
      </c>
      <c r="AA15" s="17">
        <v>0.27</v>
      </c>
      <c r="AB15" s="16">
        <v>0.23</v>
      </c>
      <c r="AC15" s="16">
        <v>0.32</v>
      </c>
      <c r="AD15" s="16">
        <v>0</v>
      </c>
      <c r="AE15" s="16">
        <v>0.32</v>
      </c>
      <c r="AF15" s="18">
        <v>0.51</v>
      </c>
      <c r="AG15" s="17">
        <v>0.26</v>
      </c>
      <c r="AH15" s="16">
        <v>0.28999999999999998</v>
      </c>
      <c r="AI15" s="16">
        <v>0.28999999999999998</v>
      </c>
      <c r="AJ15" s="16">
        <v>0.23</v>
      </c>
      <c r="AK15" s="20">
        <v>0.39</v>
      </c>
      <c r="AL15" s="18">
        <v>0.18</v>
      </c>
      <c r="AM15" s="17">
        <v>0.27</v>
      </c>
      <c r="AN15" s="18">
        <v>0</v>
      </c>
    </row>
    <row r="16" spans="1:40" ht="15" customHeight="1" x14ac:dyDescent="0.3">
      <c r="A16" s="2" t="s">
        <v>329</v>
      </c>
      <c r="B16" s="9"/>
      <c r="D16" s="22"/>
      <c r="E16" s="9"/>
      <c r="F16" s="22"/>
      <c r="G16" s="12" t="s">
        <v>382</v>
      </c>
      <c r="L16" s="12" t="s">
        <v>448</v>
      </c>
      <c r="N16" s="9"/>
      <c r="O16" s="22"/>
      <c r="Z16" s="9"/>
      <c r="AA16" s="22"/>
      <c r="AF16" s="9"/>
      <c r="AG16" s="22"/>
      <c r="AK16" s="12" t="s">
        <v>495</v>
      </c>
      <c r="AL16" s="9"/>
      <c r="AM16" s="22"/>
      <c r="AN16" s="9"/>
    </row>
    <row r="17" spans="1:40" ht="15" customHeight="1" x14ac:dyDescent="0.3">
      <c r="A17" s="2" t="s">
        <v>329</v>
      </c>
      <c r="B17" s="9" t="s">
        <v>930</v>
      </c>
      <c r="C17" s="13">
        <v>89</v>
      </c>
      <c r="D17" s="14">
        <v>46</v>
      </c>
      <c r="E17" s="15">
        <v>43</v>
      </c>
      <c r="F17" s="14">
        <v>6</v>
      </c>
      <c r="G17" s="13">
        <v>8</v>
      </c>
      <c r="H17" s="13">
        <v>10</v>
      </c>
      <c r="I17" s="13">
        <v>12</v>
      </c>
      <c r="J17" s="13">
        <v>22</v>
      </c>
      <c r="K17" s="13">
        <v>30</v>
      </c>
      <c r="L17" s="13">
        <v>14</v>
      </c>
      <c r="M17" s="13">
        <v>22</v>
      </c>
      <c r="N17" s="15">
        <v>52</v>
      </c>
      <c r="O17" s="14">
        <v>0</v>
      </c>
      <c r="P17" s="13">
        <v>0</v>
      </c>
      <c r="Q17" s="13">
        <v>0</v>
      </c>
      <c r="R17" s="13">
        <v>0</v>
      </c>
      <c r="S17" s="13">
        <v>0</v>
      </c>
      <c r="T17" s="13">
        <v>89</v>
      </c>
      <c r="U17" s="13">
        <v>0</v>
      </c>
      <c r="V17" s="13">
        <v>0</v>
      </c>
      <c r="W17" s="13">
        <v>0</v>
      </c>
      <c r="X17" s="13">
        <v>0</v>
      </c>
      <c r="Y17" s="13">
        <v>0</v>
      </c>
      <c r="Z17" s="15">
        <v>0</v>
      </c>
      <c r="AA17" s="14">
        <v>82</v>
      </c>
      <c r="AB17" s="13">
        <v>7</v>
      </c>
      <c r="AC17" s="13">
        <v>0</v>
      </c>
      <c r="AD17" s="13">
        <v>6</v>
      </c>
      <c r="AE17" s="13">
        <v>1</v>
      </c>
      <c r="AF17" s="15">
        <v>0</v>
      </c>
      <c r="AG17" s="14">
        <v>52</v>
      </c>
      <c r="AH17" s="13">
        <v>36</v>
      </c>
      <c r="AI17" s="13">
        <v>21</v>
      </c>
      <c r="AJ17" s="13">
        <v>31</v>
      </c>
      <c r="AK17" s="13">
        <v>22</v>
      </c>
      <c r="AL17" s="15">
        <v>14</v>
      </c>
      <c r="AM17" s="14">
        <v>89</v>
      </c>
      <c r="AN17" s="15">
        <v>0</v>
      </c>
    </row>
    <row r="18" spans="1:40" ht="15" customHeight="1" x14ac:dyDescent="0.3">
      <c r="A18" s="2" t="s">
        <v>329</v>
      </c>
      <c r="B18" s="9"/>
      <c r="C18" s="16">
        <v>0.3</v>
      </c>
      <c r="D18" s="17">
        <v>0.28999999999999998</v>
      </c>
      <c r="E18" s="18">
        <v>0.32</v>
      </c>
      <c r="F18" s="17">
        <v>0.21</v>
      </c>
      <c r="G18" s="16">
        <v>0.28000000000000003</v>
      </c>
      <c r="H18" s="16">
        <v>0.39</v>
      </c>
      <c r="I18" s="16">
        <v>0.28999999999999998</v>
      </c>
      <c r="J18" s="16">
        <v>0.35</v>
      </c>
      <c r="K18" s="16">
        <v>0.28999999999999998</v>
      </c>
      <c r="L18" s="16">
        <v>0.25</v>
      </c>
      <c r="M18" s="16">
        <v>0.33</v>
      </c>
      <c r="N18" s="18">
        <v>0.31</v>
      </c>
      <c r="O18" s="17">
        <v>0</v>
      </c>
      <c r="P18" s="16">
        <v>0</v>
      </c>
      <c r="Q18" s="16">
        <v>0</v>
      </c>
      <c r="R18" s="16">
        <v>0</v>
      </c>
      <c r="S18" s="16">
        <v>0</v>
      </c>
      <c r="T18" s="16">
        <v>0.3</v>
      </c>
      <c r="U18" s="16">
        <v>0</v>
      </c>
      <c r="V18" s="16">
        <v>0</v>
      </c>
      <c r="W18" s="16">
        <v>0</v>
      </c>
      <c r="X18" s="16">
        <v>0</v>
      </c>
      <c r="Y18" s="16">
        <v>0</v>
      </c>
      <c r="Z18" s="18">
        <v>0</v>
      </c>
      <c r="AA18" s="17">
        <v>0.28999999999999998</v>
      </c>
      <c r="AB18" s="16">
        <v>0.47</v>
      </c>
      <c r="AC18" s="16">
        <v>0</v>
      </c>
      <c r="AD18" s="16">
        <v>1</v>
      </c>
      <c r="AE18" s="16">
        <v>0.31</v>
      </c>
      <c r="AF18" s="18">
        <v>0</v>
      </c>
      <c r="AG18" s="17">
        <v>0.3</v>
      </c>
      <c r="AH18" s="16">
        <v>0.31</v>
      </c>
      <c r="AI18" s="16">
        <v>0.28000000000000003</v>
      </c>
      <c r="AJ18" s="16">
        <v>0.32</v>
      </c>
      <c r="AK18" s="16">
        <v>0.33</v>
      </c>
      <c r="AL18" s="18">
        <v>0.27</v>
      </c>
      <c r="AM18" s="17">
        <v>0.3</v>
      </c>
      <c r="AN18" s="18">
        <v>0</v>
      </c>
    </row>
    <row r="19" spans="1:40" ht="15" customHeight="1" x14ac:dyDescent="0.3">
      <c r="A19" s="2" t="s">
        <v>329</v>
      </c>
      <c r="B19" s="9" t="s">
        <v>940</v>
      </c>
      <c r="C19" s="13">
        <v>29</v>
      </c>
      <c r="D19" s="14">
        <v>12</v>
      </c>
      <c r="E19" s="15">
        <v>17</v>
      </c>
      <c r="F19" s="14">
        <v>0</v>
      </c>
      <c r="G19" s="13">
        <v>0</v>
      </c>
      <c r="H19" s="13">
        <v>2</v>
      </c>
      <c r="I19" s="13">
        <v>8</v>
      </c>
      <c r="J19" s="13">
        <v>4</v>
      </c>
      <c r="K19" s="13">
        <v>15</v>
      </c>
      <c r="L19" s="13">
        <v>0</v>
      </c>
      <c r="M19" s="13">
        <v>10</v>
      </c>
      <c r="N19" s="15">
        <v>19</v>
      </c>
      <c r="O19" s="14">
        <v>0</v>
      </c>
      <c r="P19" s="13">
        <v>0</v>
      </c>
      <c r="Q19" s="13">
        <v>0</v>
      </c>
      <c r="R19" s="13">
        <v>0</v>
      </c>
      <c r="S19" s="13">
        <v>0</v>
      </c>
      <c r="T19" s="13">
        <v>29</v>
      </c>
      <c r="U19" s="13">
        <v>0</v>
      </c>
      <c r="V19" s="13">
        <v>0</v>
      </c>
      <c r="W19" s="13">
        <v>0</v>
      </c>
      <c r="X19" s="13">
        <v>0</v>
      </c>
      <c r="Y19" s="13">
        <v>0</v>
      </c>
      <c r="Z19" s="15">
        <v>0</v>
      </c>
      <c r="AA19" s="14">
        <v>28</v>
      </c>
      <c r="AB19" s="13">
        <v>1</v>
      </c>
      <c r="AC19" s="13">
        <v>1</v>
      </c>
      <c r="AD19" s="13">
        <v>0</v>
      </c>
      <c r="AE19" s="13">
        <v>0</v>
      </c>
      <c r="AF19" s="15">
        <v>0</v>
      </c>
      <c r="AG19" s="14">
        <v>22</v>
      </c>
      <c r="AH19" s="13">
        <v>6</v>
      </c>
      <c r="AI19" s="13">
        <v>7</v>
      </c>
      <c r="AJ19" s="13">
        <v>16</v>
      </c>
      <c r="AK19" s="13">
        <v>4</v>
      </c>
      <c r="AL19" s="15">
        <v>2</v>
      </c>
      <c r="AM19" s="14">
        <v>29</v>
      </c>
      <c r="AN19" s="15">
        <v>0</v>
      </c>
    </row>
    <row r="20" spans="1:40" ht="15" customHeight="1" x14ac:dyDescent="0.3">
      <c r="A20" s="2" t="s">
        <v>329</v>
      </c>
      <c r="B20" s="9"/>
      <c r="C20" s="16">
        <v>0.1</v>
      </c>
      <c r="D20" s="17">
        <v>7.0000000000000007E-2</v>
      </c>
      <c r="E20" s="18">
        <v>0.13</v>
      </c>
      <c r="F20" s="17">
        <v>0</v>
      </c>
      <c r="G20" s="16">
        <v>0</v>
      </c>
      <c r="H20" s="16">
        <v>0.06</v>
      </c>
      <c r="I20" s="20">
        <v>0.2</v>
      </c>
      <c r="J20" s="16">
        <v>0.06</v>
      </c>
      <c r="K20" s="20">
        <v>0.15</v>
      </c>
      <c r="L20" s="20">
        <v>0</v>
      </c>
      <c r="M20" s="16">
        <v>0.14000000000000001</v>
      </c>
      <c r="N20" s="18">
        <v>0.11</v>
      </c>
      <c r="O20" s="17">
        <v>0</v>
      </c>
      <c r="P20" s="16">
        <v>0</v>
      </c>
      <c r="Q20" s="16">
        <v>0</v>
      </c>
      <c r="R20" s="16">
        <v>0</v>
      </c>
      <c r="S20" s="16">
        <v>0</v>
      </c>
      <c r="T20" s="16">
        <v>0.1</v>
      </c>
      <c r="U20" s="16">
        <v>0</v>
      </c>
      <c r="V20" s="16">
        <v>0</v>
      </c>
      <c r="W20" s="16">
        <v>0</v>
      </c>
      <c r="X20" s="16">
        <v>0</v>
      </c>
      <c r="Y20" s="16">
        <v>0</v>
      </c>
      <c r="Z20" s="18">
        <v>0</v>
      </c>
      <c r="AA20" s="17">
        <v>0.1</v>
      </c>
      <c r="AB20" s="16">
        <v>0.06</v>
      </c>
      <c r="AC20" s="16">
        <v>0.35</v>
      </c>
      <c r="AD20" s="16">
        <v>0</v>
      </c>
      <c r="AE20" s="16">
        <v>0</v>
      </c>
      <c r="AF20" s="18">
        <v>0</v>
      </c>
      <c r="AG20" s="19">
        <v>0.13</v>
      </c>
      <c r="AH20" s="20">
        <v>0.05</v>
      </c>
      <c r="AI20" s="16">
        <v>0.09</v>
      </c>
      <c r="AJ20" s="20">
        <v>0.16</v>
      </c>
      <c r="AK20" s="16">
        <v>7.0000000000000007E-2</v>
      </c>
      <c r="AL20" s="18">
        <v>0.04</v>
      </c>
      <c r="AM20" s="17">
        <v>0.1</v>
      </c>
      <c r="AN20" s="18">
        <v>0</v>
      </c>
    </row>
    <row r="21" spans="1:40" ht="15" customHeight="1" x14ac:dyDescent="0.3">
      <c r="A21" s="2" t="s">
        <v>329</v>
      </c>
      <c r="B21" s="9"/>
      <c r="D21" s="22"/>
      <c r="E21" s="9"/>
      <c r="F21" s="22"/>
      <c r="I21" s="12" t="s">
        <v>773</v>
      </c>
      <c r="K21" s="12" t="s">
        <v>666</v>
      </c>
      <c r="M21" s="12" t="s">
        <v>666</v>
      </c>
      <c r="N21" s="11" t="s">
        <v>383</v>
      </c>
      <c r="O21" s="22"/>
      <c r="Z21" s="9"/>
      <c r="AA21" s="22"/>
      <c r="AF21" s="9"/>
      <c r="AG21" s="10" t="s">
        <v>378</v>
      </c>
      <c r="AJ21" s="12" t="s">
        <v>437</v>
      </c>
      <c r="AL21" s="9"/>
      <c r="AM21" s="22"/>
      <c r="AN21" s="9"/>
    </row>
    <row r="22" spans="1:40" ht="15" customHeight="1" x14ac:dyDescent="0.3">
      <c r="A22" s="2" t="s">
        <v>329</v>
      </c>
      <c r="B22" s="9" t="s">
        <v>950</v>
      </c>
      <c r="C22" s="13">
        <v>45</v>
      </c>
      <c r="D22" s="14">
        <v>27</v>
      </c>
      <c r="E22" s="15">
        <v>18</v>
      </c>
      <c r="F22" s="14">
        <v>3</v>
      </c>
      <c r="G22" s="13">
        <v>0</v>
      </c>
      <c r="H22" s="13">
        <v>3</v>
      </c>
      <c r="I22" s="13">
        <v>3</v>
      </c>
      <c r="J22" s="13">
        <v>12</v>
      </c>
      <c r="K22" s="13">
        <v>25</v>
      </c>
      <c r="L22" s="13">
        <v>3</v>
      </c>
      <c r="M22" s="13">
        <v>6</v>
      </c>
      <c r="N22" s="15">
        <v>37</v>
      </c>
      <c r="O22" s="14">
        <v>0</v>
      </c>
      <c r="P22" s="13">
        <v>0</v>
      </c>
      <c r="Q22" s="13">
        <v>0</v>
      </c>
      <c r="R22" s="13">
        <v>0</v>
      </c>
      <c r="S22" s="13">
        <v>0</v>
      </c>
      <c r="T22" s="13">
        <v>45</v>
      </c>
      <c r="U22" s="13">
        <v>0</v>
      </c>
      <c r="V22" s="13">
        <v>0</v>
      </c>
      <c r="W22" s="13">
        <v>0</v>
      </c>
      <c r="X22" s="13">
        <v>0</v>
      </c>
      <c r="Y22" s="13">
        <v>0</v>
      </c>
      <c r="Z22" s="15">
        <v>0</v>
      </c>
      <c r="AA22" s="14">
        <v>44</v>
      </c>
      <c r="AB22" s="13">
        <v>1</v>
      </c>
      <c r="AC22" s="13">
        <v>0</v>
      </c>
      <c r="AD22" s="13">
        <v>0</v>
      </c>
      <c r="AE22" s="13">
        <v>1</v>
      </c>
      <c r="AF22" s="15">
        <v>0</v>
      </c>
      <c r="AG22" s="14">
        <v>28</v>
      </c>
      <c r="AH22" s="13">
        <v>17</v>
      </c>
      <c r="AI22" s="13">
        <v>12</v>
      </c>
      <c r="AJ22" s="13">
        <v>15</v>
      </c>
      <c r="AK22" s="13">
        <v>7</v>
      </c>
      <c r="AL22" s="15">
        <v>10</v>
      </c>
      <c r="AM22" s="14">
        <v>45</v>
      </c>
      <c r="AN22" s="15">
        <v>0</v>
      </c>
    </row>
    <row r="23" spans="1:40" ht="15" customHeight="1" x14ac:dyDescent="0.3">
      <c r="A23" s="2" t="s">
        <v>329</v>
      </c>
      <c r="B23" s="9"/>
      <c r="C23" s="16">
        <v>0.15</v>
      </c>
      <c r="D23" s="17">
        <v>0.17</v>
      </c>
      <c r="E23" s="18">
        <v>0.13</v>
      </c>
      <c r="F23" s="17">
        <v>0.11</v>
      </c>
      <c r="G23" s="20">
        <v>0</v>
      </c>
      <c r="H23" s="16">
        <v>0.09</v>
      </c>
      <c r="I23" s="16">
        <v>0.08</v>
      </c>
      <c r="J23" s="16">
        <v>0.19</v>
      </c>
      <c r="K23" s="20">
        <v>0.23</v>
      </c>
      <c r="L23" s="20">
        <v>0.05</v>
      </c>
      <c r="M23" s="16">
        <v>0.08</v>
      </c>
      <c r="N23" s="21">
        <v>0.22</v>
      </c>
      <c r="O23" s="17">
        <v>0</v>
      </c>
      <c r="P23" s="16">
        <v>0</v>
      </c>
      <c r="Q23" s="16">
        <v>0</v>
      </c>
      <c r="R23" s="16">
        <v>0</v>
      </c>
      <c r="S23" s="16">
        <v>0</v>
      </c>
      <c r="T23" s="16">
        <v>0.15</v>
      </c>
      <c r="U23" s="16">
        <v>0</v>
      </c>
      <c r="V23" s="16">
        <v>0</v>
      </c>
      <c r="W23" s="16">
        <v>0</v>
      </c>
      <c r="X23" s="16">
        <v>0</v>
      </c>
      <c r="Y23" s="16">
        <v>0</v>
      </c>
      <c r="Z23" s="18">
        <v>0</v>
      </c>
      <c r="AA23" s="17">
        <v>0.16</v>
      </c>
      <c r="AB23" s="16">
        <v>7.0000000000000007E-2</v>
      </c>
      <c r="AC23" s="16">
        <v>0</v>
      </c>
      <c r="AD23" s="16">
        <v>0</v>
      </c>
      <c r="AE23" s="16">
        <v>0.37</v>
      </c>
      <c r="AF23" s="18">
        <v>0</v>
      </c>
      <c r="AG23" s="17">
        <v>0.16</v>
      </c>
      <c r="AH23" s="16">
        <v>0.15</v>
      </c>
      <c r="AI23" s="16">
        <v>0.16</v>
      </c>
      <c r="AJ23" s="16">
        <v>0.16</v>
      </c>
      <c r="AK23" s="16">
        <v>0.11</v>
      </c>
      <c r="AL23" s="18">
        <v>0.19</v>
      </c>
      <c r="AM23" s="17">
        <v>0.15</v>
      </c>
      <c r="AN23" s="18">
        <v>0</v>
      </c>
    </row>
    <row r="24" spans="1:40" ht="15" customHeight="1" x14ac:dyDescent="0.3">
      <c r="A24" s="2" t="s">
        <v>329</v>
      </c>
      <c r="B24" s="9"/>
      <c r="D24" s="22"/>
      <c r="E24" s="9"/>
      <c r="F24" s="22"/>
      <c r="J24" s="12" t="s">
        <v>666</v>
      </c>
      <c r="K24" s="12" t="s">
        <v>824</v>
      </c>
      <c r="N24" s="11" t="s">
        <v>824</v>
      </c>
      <c r="O24" s="22"/>
      <c r="Z24" s="9"/>
      <c r="AA24" s="22"/>
      <c r="AF24" s="9"/>
      <c r="AG24" s="22"/>
      <c r="AL24" s="9"/>
      <c r="AM24" s="22"/>
      <c r="AN24" s="9"/>
    </row>
    <row r="25" spans="1:40" ht="15" customHeight="1" x14ac:dyDescent="0.3">
      <c r="A25" s="2" t="s">
        <v>329</v>
      </c>
      <c r="B25" s="9" t="s">
        <v>774</v>
      </c>
      <c r="C25" s="13">
        <v>2</v>
      </c>
      <c r="D25" s="14">
        <v>1</v>
      </c>
      <c r="E25" s="15">
        <v>1</v>
      </c>
      <c r="F25" s="14">
        <v>1</v>
      </c>
      <c r="G25" s="13">
        <v>0</v>
      </c>
      <c r="H25" s="13">
        <v>0</v>
      </c>
      <c r="I25" s="13">
        <v>0</v>
      </c>
      <c r="J25" s="13">
        <v>1</v>
      </c>
      <c r="K25" s="13">
        <v>0</v>
      </c>
      <c r="L25" s="13">
        <v>1</v>
      </c>
      <c r="M25" s="13">
        <v>0</v>
      </c>
      <c r="N25" s="15">
        <v>1</v>
      </c>
      <c r="O25" s="14">
        <v>0</v>
      </c>
      <c r="P25" s="13">
        <v>0</v>
      </c>
      <c r="Q25" s="13">
        <v>0</v>
      </c>
      <c r="R25" s="13">
        <v>0</v>
      </c>
      <c r="S25" s="13">
        <v>0</v>
      </c>
      <c r="T25" s="13">
        <v>2</v>
      </c>
      <c r="U25" s="13">
        <v>0</v>
      </c>
      <c r="V25" s="13">
        <v>0</v>
      </c>
      <c r="W25" s="13">
        <v>0</v>
      </c>
      <c r="X25" s="13">
        <v>0</v>
      </c>
      <c r="Y25" s="13">
        <v>0</v>
      </c>
      <c r="Z25" s="15">
        <v>0</v>
      </c>
      <c r="AA25" s="14">
        <v>2</v>
      </c>
      <c r="AB25" s="13">
        <v>0</v>
      </c>
      <c r="AC25" s="13">
        <v>0</v>
      </c>
      <c r="AD25" s="13">
        <v>0</v>
      </c>
      <c r="AE25" s="13">
        <v>0</v>
      </c>
      <c r="AF25" s="15">
        <v>0</v>
      </c>
      <c r="AG25" s="14">
        <v>2</v>
      </c>
      <c r="AH25" s="13">
        <v>0</v>
      </c>
      <c r="AI25" s="13">
        <v>0</v>
      </c>
      <c r="AJ25" s="13">
        <v>2</v>
      </c>
      <c r="AK25" s="13">
        <v>0</v>
      </c>
      <c r="AL25" s="15">
        <v>0</v>
      </c>
      <c r="AM25" s="14">
        <v>2</v>
      </c>
      <c r="AN25" s="15">
        <v>0</v>
      </c>
    </row>
    <row r="26" spans="1:40" ht="15" customHeight="1" x14ac:dyDescent="0.3">
      <c r="A26" s="2" t="s">
        <v>329</v>
      </c>
      <c r="B26" s="9"/>
      <c r="C26" s="16">
        <v>0.01</v>
      </c>
      <c r="D26" s="17">
        <v>0.01</v>
      </c>
      <c r="E26" s="18">
        <v>0.01</v>
      </c>
      <c r="F26" s="17">
        <v>0.03</v>
      </c>
      <c r="G26" s="16">
        <v>0</v>
      </c>
      <c r="H26" s="16">
        <v>0</v>
      </c>
      <c r="I26" s="16">
        <v>0</v>
      </c>
      <c r="J26" s="16">
        <v>0.02</v>
      </c>
      <c r="K26" s="16">
        <v>0</v>
      </c>
      <c r="L26" s="16">
        <v>0.01</v>
      </c>
      <c r="M26" s="16">
        <v>0</v>
      </c>
      <c r="N26" s="18">
        <v>0.01</v>
      </c>
      <c r="O26" s="17">
        <v>0</v>
      </c>
      <c r="P26" s="16">
        <v>0</v>
      </c>
      <c r="Q26" s="16">
        <v>0</v>
      </c>
      <c r="R26" s="16">
        <v>0</v>
      </c>
      <c r="S26" s="16">
        <v>0</v>
      </c>
      <c r="T26" s="16">
        <v>0.01</v>
      </c>
      <c r="U26" s="16">
        <v>0</v>
      </c>
      <c r="V26" s="16">
        <v>0</v>
      </c>
      <c r="W26" s="16">
        <v>0</v>
      </c>
      <c r="X26" s="16">
        <v>0</v>
      </c>
      <c r="Y26" s="16">
        <v>0</v>
      </c>
      <c r="Z26" s="18">
        <v>0</v>
      </c>
      <c r="AA26" s="17">
        <v>0.01</v>
      </c>
      <c r="AB26" s="16">
        <v>0</v>
      </c>
      <c r="AC26" s="16">
        <v>0</v>
      </c>
      <c r="AD26" s="16">
        <v>0</v>
      </c>
      <c r="AE26" s="16">
        <v>0</v>
      </c>
      <c r="AF26" s="18">
        <v>0</v>
      </c>
      <c r="AG26" s="17">
        <v>0.01</v>
      </c>
      <c r="AH26" s="16">
        <v>0</v>
      </c>
      <c r="AI26" s="16">
        <v>0</v>
      </c>
      <c r="AJ26" s="16">
        <v>0.02</v>
      </c>
      <c r="AK26" s="16">
        <v>0</v>
      </c>
      <c r="AL26" s="18">
        <v>0</v>
      </c>
      <c r="AM26" s="17">
        <v>0.01</v>
      </c>
      <c r="AN26" s="18">
        <v>0</v>
      </c>
    </row>
    <row r="27" spans="1:40" ht="15" customHeight="1" x14ac:dyDescent="0.3">
      <c r="A27" s="2" t="s">
        <v>329</v>
      </c>
      <c r="B27" s="9" t="s">
        <v>960</v>
      </c>
      <c r="C27" s="13">
        <v>128</v>
      </c>
      <c r="D27" s="14">
        <v>71</v>
      </c>
      <c r="E27" s="15">
        <v>56</v>
      </c>
      <c r="F27" s="14">
        <v>17</v>
      </c>
      <c r="G27" s="13">
        <v>21</v>
      </c>
      <c r="H27" s="13">
        <v>12</v>
      </c>
      <c r="I27" s="13">
        <v>17</v>
      </c>
      <c r="J27" s="13">
        <v>24</v>
      </c>
      <c r="K27" s="13">
        <v>35</v>
      </c>
      <c r="L27" s="13">
        <v>38</v>
      </c>
      <c r="M27" s="13">
        <v>29</v>
      </c>
      <c r="N27" s="15">
        <v>60</v>
      </c>
      <c r="O27" s="14">
        <v>0</v>
      </c>
      <c r="P27" s="13">
        <v>0</v>
      </c>
      <c r="Q27" s="13">
        <v>0</v>
      </c>
      <c r="R27" s="13">
        <v>0</v>
      </c>
      <c r="S27" s="13">
        <v>0</v>
      </c>
      <c r="T27" s="13">
        <v>128</v>
      </c>
      <c r="U27" s="13">
        <v>0</v>
      </c>
      <c r="V27" s="13">
        <v>0</v>
      </c>
      <c r="W27" s="13">
        <v>0</v>
      </c>
      <c r="X27" s="13">
        <v>0</v>
      </c>
      <c r="Y27" s="13">
        <v>0</v>
      </c>
      <c r="Z27" s="15">
        <v>0</v>
      </c>
      <c r="AA27" s="14">
        <v>122</v>
      </c>
      <c r="AB27" s="13">
        <v>6</v>
      </c>
      <c r="AC27" s="13">
        <v>2</v>
      </c>
      <c r="AD27" s="13">
        <v>0</v>
      </c>
      <c r="AE27" s="13">
        <v>1</v>
      </c>
      <c r="AF27" s="15">
        <v>3</v>
      </c>
      <c r="AG27" s="14">
        <v>69</v>
      </c>
      <c r="AH27" s="13">
        <v>59</v>
      </c>
      <c r="AI27" s="13">
        <v>37</v>
      </c>
      <c r="AJ27" s="13">
        <v>32</v>
      </c>
      <c r="AK27" s="13">
        <v>32</v>
      </c>
      <c r="AL27" s="15">
        <v>27</v>
      </c>
      <c r="AM27" s="14">
        <v>128</v>
      </c>
      <c r="AN27" s="15">
        <v>0</v>
      </c>
    </row>
    <row r="28" spans="1:40" ht="15" customHeight="1" x14ac:dyDescent="0.3">
      <c r="A28" s="2" t="s">
        <v>329</v>
      </c>
      <c r="B28" s="9"/>
      <c r="C28" s="16">
        <v>0.44</v>
      </c>
      <c r="D28" s="17">
        <v>0.45</v>
      </c>
      <c r="E28" s="18">
        <v>0.42</v>
      </c>
      <c r="F28" s="17">
        <v>0.65</v>
      </c>
      <c r="G28" s="20">
        <v>0.72</v>
      </c>
      <c r="H28" s="16">
        <v>0.46</v>
      </c>
      <c r="I28" s="16">
        <v>0.43</v>
      </c>
      <c r="J28" s="16">
        <v>0.39</v>
      </c>
      <c r="K28" s="20">
        <v>0.33</v>
      </c>
      <c r="L28" s="20">
        <v>0.69</v>
      </c>
      <c r="M28" s="16">
        <v>0.44</v>
      </c>
      <c r="N28" s="21">
        <v>0.35</v>
      </c>
      <c r="O28" s="17">
        <v>0</v>
      </c>
      <c r="P28" s="16">
        <v>0</v>
      </c>
      <c r="Q28" s="16">
        <v>0</v>
      </c>
      <c r="R28" s="16">
        <v>0</v>
      </c>
      <c r="S28" s="16">
        <v>0</v>
      </c>
      <c r="T28" s="16">
        <v>0.44</v>
      </c>
      <c r="U28" s="16">
        <v>0</v>
      </c>
      <c r="V28" s="16">
        <v>0</v>
      </c>
      <c r="W28" s="16">
        <v>0</v>
      </c>
      <c r="X28" s="16">
        <v>0</v>
      </c>
      <c r="Y28" s="16">
        <v>0</v>
      </c>
      <c r="Z28" s="18">
        <v>0</v>
      </c>
      <c r="AA28" s="17">
        <v>0.44</v>
      </c>
      <c r="AB28" s="16">
        <v>0.4</v>
      </c>
      <c r="AC28" s="16">
        <v>0.65</v>
      </c>
      <c r="AD28" s="16">
        <v>0</v>
      </c>
      <c r="AE28" s="16">
        <v>0.32</v>
      </c>
      <c r="AF28" s="18">
        <v>1</v>
      </c>
      <c r="AG28" s="17">
        <v>0.4</v>
      </c>
      <c r="AH28" s="16">
        <v>0.5</v>
      </c>
      <c r="AI28" s="16">
        <v>0.48</v>
      </c>
      <c r="AJ28" s="20">
        <v>0.33</v>
      </c>
      <c r="AK28" s="16">
        <v>0.49</v>
      </c>
      <c r="AL28" s="18">
        <v>0.51</v>
      </c>
      <c r="AM28" s="17">
        <v>0.44</v>
      </c>
      <c r="AN28" s="18">
        <v>0</v>
      </c>
    </row>
    <row r="29" spans="1:40" ht="15" customHeight="1" x14ac:dyDescent="0.3">
      <c r="A29" s="2" t="s">
        <v>329</v>
      </c>
      <c r="B29" s="9"/>
      <c r="D29" s="22"/>
      <c r="E29" s="9"/>
      <c r="F29" s="22"/>
      <c r="G29" s="12" t="s">
        <v>447</v>
      </c>
      <c r="L29" s="12" t="s">
        <v>562</v>
      </c>
      <c r="N29" s="9"/>
      <c r="O29" s="22"/>
      <c r="Z29" s="9"/>
      <c r="AA29" s="22"/>
      <c r="AF29" s="9"/>
      <c r="AG29" s="22"/>
      <c r="AH29" s="12" t="s">
        <v>380</v>
      </c>
      <c r="AI29" s="12" t="s">
        <v>380</v>
      </c>
      <c r="AL29" s="11" t="s">
        <v>380</v>
      </c>
      <c r="AM29" s="22"/>
      <c r="AN29" s="9"/>
    </row>
    <row r="30" spans="1:40" ht="15" customHeight="1" x14ac:dyDescent="0.3">
      <c r="A30" s="2" t="s">
        <v>329</v>
      </c>
      <c r="B30" s="9" t="s">
        <v>970</v>
      </c>
      <c r="C30" s="13">
        <v>74</v>
      </c>
      <c r="D30" s="14">
        <v>39</v>
      </c>
      <c r="E30" s="15">
        <v>35</v>
      </c>
      <c r="F30" s="14">
        <v>3</v>
      </c>
      <c r="G30" s="13">
        <v>0</v>
      </c>
      <c r="H30" s="13">
        <v>4</v>
      </c>
      <c r="I30" s="13">
        <v>11</v>
      </c>
      <c r="J30" s="13">
        <v>16</v>
      </c>
      <c r="K30" s="13">
        <v>40</v>
      </c>
      <c r="L30" s="13">
        <v>3</v>
      </c>
      <c r="M30" s="13">
        <v>15</v>
      </c>
      <c r="N30" s="15">
        <v>56</v>
      </c>
      <c r="O30" s="14">
        <v>0</v>
      </c>
      <c r="P30" s="13">
        <v>0</v>
      </c>
      <c r="Q30" s="13">
        <v>0</v>
      </c>
      <c r="R30" s="13">
        <v>0</v>
      </c>
      <c r="S30" s="13">
        <v>0</v>
      </c>
      <c r="T30" s="13">
        <v>74</v>
      </c>
      <c r="U30" s="13">
        <v>0</v>
      </c>
      <c r="V30" s="13">
        <v>0</v>
      </c>
      <c r="W30" s="13">
        <v>0</v>
      </c>
      <c r="X30" s="13">
        <v>0</v>
      </c>
      <c r="Y30" s="13">
        <v>0</v>
      </c>
      <c r="Z30" s="15">
        <v>0</v>
      </c>
      <c r="AA30" s="14">
        <v>72</v>
      </c>
      <c r="AB30" s="13">
        <v>2</v>
      </c>
      <c r="AC30" s="13">
        <v>1</v>
      </c>
      <c r="AD30" s="13">
        <v>0</v>
      </c>
      <c r="AE30" s="13">
        <v>1</v>
      </c>
      <c r="AF30" s="15">
        <v>0</v>
      </c>
      <c r="AG30" s="14">
        <v>50</v>
      </c>
      <c r="AH30" s="13">
        <v>24</v>
      </c>
      <c r="AI30" s="13">
        <v>19</v>
      </c>
      <c r="AJ30" s="13">
        <v>31</v>
      </c>
      <c r="AK30" s="13">
        <v>12</v>
      </c>
      <c r="AL30" s="15">
        <v>12</v>
      </c>
      <c r="AM30" s="14">
        <v>74</v>
      </c>
      <c r="AN30" s="15">
        <v>0</v>
      </c>
    </row>
    <row r="31" spans="1:40" ht="15" customHeight="1" x14ac:dyDescent="0.3">
      <c r="A31" s="2" t="s">
        <v>329</v>
      </c>
      <c r="B31" s="9"/>
      <c r="C31" s="16">
        <v>0.25</v>
      </c>
      <c r="D31" s="17">
        <v>0.25</v>
      </c>
      <c r="E31" s="18">
        <v>0.26</v>
      </c>
      <c r="F31" s="17">
        <v>0.11</v>
      </c>
      <c r="G31" s="20">
        <v>0</v>
      </c>
      <c r="H31" s="16">
        <v>0.15</v>
      </c>
      <c r="I31" s="16">
        <v>0.28000000000000003</v>
      </c>
      <c r="J31" s="16">
        <v>0.25</v>
      </c>
      <c r="K31" s="20">
        <v>0.38</v>
      </c>
      <c r="L31" s="20">
        <v>0.05</v>
      </c>
      <c r="M31" s="16">
        <v>0.23</v>
      </c>
      <c r="N31" s="21">
        <v>0.33</v>
      </c>
      <c r="O31" s="17">
        <v>0</v>
      </c>
      <c r="P31" s="16">
        <v>0</v>
      </c>
      <c r="Q31" s="16">
        <v>0</v>
      </c>
      <c r="R31" s="16">
        <v>0</v>
      </c>
      <c r="S31" s="16">
        <v>0</v>
      </c>
      <c r="T31" s="16">
        <v>0.25</v>
      </c>
      <c r="U31" s="16">
        <v>0</v>
      </c>
      <c r="V31" s="16">
        <v>0</v>
      </c>
      <c r="W31" s="16">
        <v>0</v>
      </c>
      <c r="X31" s="16">
        <v>0</v>
      </c>
      <c r="Y31" s="16">
        <v>0</v>
      </c>
      <c r="Z31" s="18">
        <v>0</v>
      </c>
      <c r="AA31" s="17">
        <v>0.26</v>
      </c>
      <c r="AB31" s="16">
        <v>0.13</v>
      </c>
      <c r="AC31" s="16">
        <v>0.35</v>
      </c>
      <c r="AD31" s="16">
        <v>0</v>
      </c>
      <c r="AE31" s="16">
        <v>0.37</v>
      </c>
      <c r="AF31" s="18">
        <v>0</v>
      </c>
      <c r="AG31" s="17">
        <v>0.28999999999999998</v>
      </c>
      <c r="AH31" s="16">
        <v>0.2</v>
      </c>
      <c r="AI31" s="16">
        <v>0.25</v>
      </c>
      <c r="AJ31" s="16">
        <v>0.32</v>
      </c>
      <c r="AK31" s="16">
        <v>0.18</v>
      </c>
      <c r="AL31" s="18">
        <v>0.22</v>
      </c>
      <c r="AM31" s="17">
        <v>0.25</v>
      </c>
      <c r="AN31" s="18">
        <v>0</v>
      </c>
    </row>
    <row r="32" spans="1:40" ht="15" customHeight="1" x14ac:dyDescent="0.3">
      <c r="A32" s="2" t="s">
        <v>329</v>
      </c>
      <c r="B32" s="9"/>
      <c r="C32" s="28"/>
      <c r="D32" s="29"/>
      <c r="E32" s="30"/>
      <c r="F32" s="29"/>
      <c r="G32" s="28"/>
      <c r="H32" s="47" t="s">
        <v>378</v>
      </c>
      <c r="I32" s="47" t="s">
        <v>666</v>
      </c>
      <c r="J32" s="47" t="s">
        <v>666</v>
      </c>
      <c r="K32" s="47" t="s">
        <v>710</v>
      </c>
      <c r="L32" s="28"/>
      <c r="M32" s="47" t="s">
        <v>666</v>
      </c>
      <c r="N32" s="48" t="s">
        <v>666</v>
      </c>
      <c r="O32" s="29"/>
      <c r="P32" s="28"/>
      <c r="Q32" s="28"/>
      <c r="R32" s="28"/>
      <c r="S32" s="28"/>
      <c r="T32" s="28"/>
      <c r="U32" s="28"/>
      <c r="V32" s="28"/>
      <c r="W32" s="28"/>
      <c r="X32" s="28"/>
      <c r="Y32" s="28"/>
      <c r="Z32" s="30"/>
      <c r="AA32" s="29"/>
      <c r="AB32" s="28"/>
      <c r="AC32" s="28"/>
      <c r="AD32" s="28"/>
      <c r="AE32" s="28"/>
      <c r="AF32" s="30"/>
      <c r="AG32" s="29"/>
      <c r="AH32" s="28"/>
      <c r="AI32" s="28"/>
      <c r="AJ32" s="47" t="s">
        <v>454</v>
      </c>
      <c r="AK32" s="28"/>
      <c r="AL32" s="30"/>
      <c r="AM32" s="29"/>
      <c r="AN32" s="30"/>
    </row>
    <row r="33" spans="1:2" x14ac:dyDescent="0.3">
      <c r="A33" s="2" t="s">
        <v>329</v>
      </c>
      <c r="B33" s="2" t="s">
        <v>457</v>
      </c>
    </row>
    <row r="34" spans="1:2" x14ac:dyDescent="0.3">
      <c r="A34" s="2" t="s">
        <v>329</v>
      </c>
      <c r="B34" s="2" t="s">
        <v>458</v>
      </c>
    </row>
    <row r="35" spans="1:2" ht="15" customHeight="1" x14ac:dyDescent="0.3">
      <c r="A35" s="2" t="s">
        <v>329</v>
      </c>
    </row>
    <row r="36" spans="1:2" ht="15" customHeight="1" x14ac:dyDescent="0.3">
      <c r="A36" s="2" t="s">
        <v>329</v>
      </c>
      <c r="B36" s="2" t="s">
        <v>459</v>
      </c>
    </row>
  </sheetData>
  <mergeCells count="6">
    <mergeCell ref="AM6:AN6"/>
    <mergeCell ref="D6:E6"/>
    <mergeCell ref="F6:N6"/>
    <mergeCell ref="O6:Z6"/>
    <mergeCell ref="AA6:AF6"/>
    <mergeCell ref="AG6:AL6"/>
  </mergeCells>
  <hyperlinks>
    <hyperlink ref="B1" location="'Contents'!E1" display="&lt;&lt; Contents" xr:uid="{00000000-0004-0000-B500-000000000000}"/>
  </hyperlinks>
  <pageMargins left="0.7" right="0.7" top="0.75" bottom="0.75" header="0.3" footer="0.3"/>
  <headerFooter>
    <oddHeader>&amp;L&amp;"Aptos"&amp;12&amp;K000000 Classification: CONFIDENTIAL&amp;1#_x000D_</oddHeader>
  </headerFooter>
</worksheet>
</file>

<file path=xl/worksheets/sheet18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6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1710</v>
      </c>
    </row>
    <row r="4" spans="1:40" x14ac:dyDescent="0.3">
      <c r="A4" s="2" t="s">
        <v>329</v>
      </c>
      <c r="B4" s="2" t="s">
        <v>1711</v>
      </c>
    </row>
    <row r="5" spans="1:40" x14ac:dyDescent="0.3">
      <c r="A5" s="2" t="s">
        <v>329</v>
      </c>
      <c r="B5" s="2" t="s">
        <v>37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380</v>
      </c>
      <c r="J8" s="12" t="s">
        <v>381</v>
      </c>
      <c r="K8" s="12" t="s">
        <v>382</v>
      </c>
      <c r="L8" s="12" t="s">
        <v>383</v>
      </c>
      <c r="M8" s="12" t="s">
        <v>384</v>
      </c>
      <c r="N8" s="11" t="s">
        <v>385</v>
      </c>
      <c r="O8" s="10" t="s">
        <v>377</v>
      </c>
      <c r="P8" s="12" t="s">
        <v>378</v>
      </c>
      <c r="Q8" s="12" t="s">
        <v>379</v>
      </c>
      <c r="R8" s="12" t="s">
        <v>465</v>
      </c>
      <c r="S8" s="12" t="s">
        <v>466</v>
      </c>
      <c r="T8" s="12" t="s">
        <v>382</v>
      </c>
      <c r="U8" s="12" t="s">
        <v>467</v>
      </c>
      <c r="V8" s="12" t="s">
        <v>386</v>
      </c>
      <c r="W8" s="12" t="s">
        <v>468</v>
      </c>
      <c r="X8" s="12" t="s">
        <v>387</v>
      </c>
      <c r="Y8" s="12" t="s">
        <v>470</v>
      </c>
      <c r="Z8" s="11" t="s">
        <v>389</v>
      </c>
      <c r="AA8" s="10" t="s">
        <v>377</v>
      </c>
      <c r="AB8" s="12" t="s">
        <v>378</v>
      </c>
      <c r="AC8" s="12" t="s">
        <v>464</v>
      </c>
      <c r="AD8" s="12" t="s">
        <v>465</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880</v>
      </c>
      <c r="D9" s="14">
        <v>449</v>
      </c>
      <c r="E9" s="15">
        <v>431</v>
      </c>
      <c r="F9" s="14">
        <v>44</v>
      </c>
      <c r="G9" s="13">
        <v>89</v>
      </c>
      <c r="H9" s="13">
        <v>99</v>
      </c>
      <c r="I9" s="13">
        <v>140</v>
      </c>
      <c r="J9" s="13">
        <v>182</v>
      </c>
      <c r="K9" s="13">
        <v>326</v>
      </c>
      <c r="L9" s="13">
        <v>133</v>
      </c>
      <c r="M9" s="13">
        <v>239</v>
      </c>
      <c r="N9" s="15">
        <v>508</v>
      </c>
      <c r="O9" s="14">
        <v>650</v>
      </c>
      <c r="P9" s="13">
        <v>113</v>
      </c>
      <c r="Q9" s="13">
        <v>107</v>
      </c>
      <c r="R9" s="13">
        <v>35</v>
      </c>
      <c r="S9" s="13">
        <v>77</v>
      </c>
      <c r="T9" s="13">
        <v>117</v>
      </c>
      <c r="U9" s="13">
        <v>82</v>
      </c>
      <c r="V9" s="13">
        <v>1</v>
      </c>
      <c r="W9" s="13">
        <v>20</v>
      </c>
      <c r="X9" s="13">
        <v>105</v>
      </c>
      <c r="Y9" s="13">
        <v>74</v>
      </c>
      <c r="Z9" s="15">
        <v>149</v>
      </c>
      <c r="AA9" s="14">
        <v>751</v>
      </c>
      <c r="AB9" s="13">
        <v>125</v>
      </c>
      <c r="AC9" s="13">
        <v>25</v>
      </c>
      <c r="AD9" s="13">
        <v>51</v>
      </c>
      <c r="AE9" s="13">
        <v>44</v>
      </c>
      <c r="AF9" s="15">
        <v>5</v>
      </c>
      <c r="AG9" s="14">
        <v>540</v>
      </c>
      <c r="AH9" s="13">
        <v>340</v>
      </c>
      <c r="AI9" s="13">
        <v>273</v>
      </c>
      <c r="AJ9" s="13">
        <v>267</v>
      </c>
      <c r="AK9" s="13">
        <v>176</v>
      </c>
      <c r="AL9" s="15">
        <v>164</v>
      </c>
      <c r="AM9" s="14">
        <v>880</v>
      </c>
      <c r="AN9" s="15">
        <v>0</v>
      </c>
    </row>
    <row r="10" spans="1:40" ht="15" customHeight="1" x14ac:dyDescent="0.3">
      <c r="A10" s="2" t="s">
        <v>329</v>
      </c>
      <c r="B10" s="9" t="s">
        <v>338</v>
      </c>
      <c r="C10" s="13">
        <v>864</v>
      </c>
      <c r="D10" s="14">
        <v>440</v>
      </c>
      <c r="E10" s="15">
        <v>424</v>
      </c>
      <c r="F10" s="14">
        <v>40</v>
      </c>
      <c r="G10" s="13">
        <v>83</v>
      </c>
      <c r="H10" s="13">
        <v>95</v>
      </c>
      <c r="I10" s="13">
        <v>137</v>
      </c>
      <c r="J10" s="13">
        <v>182</v>
      </c>
      <c r="K10" s="13">
        <v>326</v>
      </c>
      <c r="L10" s="13">
        <v>124</v>
      </c>
      <c r="M10" s="13">
        <v>232</v>
      </c>
      <c r="N10" s="15">
        <v>508</v>
      </c>
      <c r="O10" s="14">
        <v>640</v>
      </c>
      <c r="P10" s="13">
        <v>111</v>
      </c>
      <c r="Q10" s="13">
        <v>101</v>
      </c>
      <c r="R10" s="13">
        <v>31</v>
      </c>
      <c r="S10" s="13">
        <v>75</v>
      </c>
      <c r="T10" s="13">
        <v>113</v>
      </c>
      <c r="U10" s="13">
        <v>80</v>
      </c>
      <c r="V10" s="13">
        <v>1</v>
      </c>
      <c r="W10" s="13">
        <v>18</v>
      </c>
      <c r="X10" s="13">
        <v>107</v>
      </c>
      <c r="Y10" s="13">
        <v>68</v>
      </c>
      <c r="Z10" s="15">
        <v>159</v>
      </c>
      <c r="AA10" s="14">
        <v>743</v>
      </c>
      <c r="AB10" s="13">
        <v>121</v>
      </c>
      <c r="AC10" s="13">
        <v>23</v>
      </c>
      <c r="AD10" s="13">
        <v>49</v>
      </c>
      <c r="AE10" s="13">
        <v>40</v>
      </c>
      <c r="AF10" s="15">
        <v>10</v>
      </c>
      <c r="AG10" s="14">
        <v>528</v>
      </c>
      <c r="AH10" s="13">
        <v>336</v>
      </c>
      <c r="AI10" s="13">
        <v>243</v>
      </c>
      <c r="AJ10" s="13">
        <v>285</v>
      </c>
      <c r="AK10" s="13">
        <v>183</v>
      </c>
      <c r="AL10" s="15">
        <v>153</v>
      </c>
      <c r="AM10" s="14">
        <v>864</v>
      </c>
      <c r="AN10" s="15">
        <v>0</v>
      </c>
    </row>
    <row r="11" spans="1:40" ht="15" customHeight="1" x14ac:dyDescent="0.3">
      <c r="A11" s="2" t="s">
        <v>329</v>
      </c>
      <c r="B11" s="9" t="s">
        <v>909</v>
      </c>
      <c r="C11" s="13">
        <v>127</v>
      </c>
      <c r="D11" s="14">
        <v>61</v>
      </c>
      <c r="E11" s="15">
        <v>65</v>
      </c>
      <c r="F11" s="14">
        <v>14</v>
      </c>
      <c r="G11" s="13">
        <v>19</v>
      </c>
      <c r="H11" s="13">
        <v>16</v>
      </c>
      <c r="I11" s="13">
        <v>28</v>
      </c>
      <c r="J11" s="13">
        <v>17</v>
      </c>
      <c r="K11" s="13">
        <v>33</v>
      </c>
      <c r="L11" s="13">
        <v>33</v>
      </c>
      <c r="M11" s="13">
        <v>44</v>
      </c>
      <c r="N11" s="15">
        <v>50</v>
      </c>
      <c r="O11" s="14">
        <v>95</v>
      </c>
      <c r="P11" s="13">
        <v>16</v>
      </c>
      <c r="Q11" s="13">
        <v>18</v>
      </c>
      <c r="R11" s="13">
        <v>5</v>
      </c>
      <c r="S11" s="13">
        <v>8</v>
      </c>
      <c r="T11" s="13">
        <v>16</v>
      </c>
      <c r="U11" s="13">
        <v>13</v>
      </c>
      <c r="V11" s="13">
        <v>0</v>
      </c>
      <c r="W11" s="13">
        <v>2</v>
      </c>
      <c r="X11" s="13">
        <v>11</v>
      </c>
      <c r="Y11" s="13">
        <v>8</v>
      </c>
      <c r="Z11" s="15">
        <v>30</v>
      </c>
      <c r="AA11" s="14">
        <v>101</v>
      </c>
      <c r="AB11" s="13">
        <v>26</v>
      </c>
      <c r="AC11" s="13">
        <v>3</v>
      </c>
      <c r="AD11" s="13">
        <v>10</v>
      </c>
      <c r="AE11" s="13">
        <v>11</v>
      </c>
      <c r="AF11" s="15">
        <v>2</v>
      </c>
      <c r="AG11" s="14">
        <v>73</v>
      </c>
      <c r="AH11" s="13">
        <v>53</v>
      </c>
      <c r="AI11" s="13">
        <v>42</v>
      </c>
      <c r="AJ11" s="13">
        <v>31</v>
      </c>
      <c r="AK11" s="13">
        <v>29</v>
      </c>
      <c r="AL11" s="15">
        <v>24</v>
      </c>
      <c r="AM11" s="14">
        <v>127</v>
      </c>
      <c r="AN11" s="15">
        <v>0</v>
      </c>
    </row>
    <row r="12" spans="1:40" ht="15" customHeight="1" x14ac:dyDescent="0.3">
      <c r="A12" s="2" t="s">
        <v>329</v>
      </c>
      <c r="B12" s="9"/>
      <c r="C12" s="16">
        <v>0.15</v>
      </c>
      <c r="D12" s="17">
        <v>0.14000000000000001</v>
      </c>
      <c r="E12" s="18">
        <v>0.15</v>
      </c>
      <c r="F12" s="19">
        <v>0.35</v>
      </c>
      <c r="G12" s="20">
        <v>0.22</v>
      </c>
      <c r="H12" s="16">
        <v>0.17</v>
      </c>
      <c r="I12" s="20">
        <v>0.2</v>
      </c>
      <c r="J12" s="20">
        <v>0.09</v>
      </c>
      <c r="K12" s="20">
        <v>0.1</v>
      </c>
      <c r="L12" s="20">
        <v>0.26</v>
      </c>
      <c r="M12" s="20">
        <v>0.19</v>
      </c>
      <c r="N12" s="21">
        <v>0.1</v>
      </c>
      <c r="O12" s="17">
        <v>0.15</v>
      </c>
      <c r="P12" s="16">
        <v>0.14000000000000001</v>
      </c>
      <c r="Q12" s="16">
        <v>0.17</v>
      </c>
      <c r="R12" s="16">
        <v>0.14000000000000001</v>
      </c>
      <c r="S12" s="16">
        <v>0.11</v>
      </c>
      <c r="T12" s="16">
        <v>0.14000000000000001</v>
      </c>
      <c r="U12" s="16">
        <v>0.17</v>
      </c>
      <c r="V12" s="16">
        <v>0</v>
      </c>
      <c r="W12" s="16">
        <v>0.1</v>
      </c>
      <c r="X12" s="16">
        <v>0.1</v>
      </c>
      <c r="Y12" s="16">
        <v>0.12</v>
      </c>
      <c r="Z12" s="18">
        <v>0.19</v>
      </c>
      <c r="AA12" s="19">
        <v>0.14000000000000001</v>
      </c>
      <c r="AB12" s="20">
        <v>0.21</v>
      </c>
      <c r="AC12" s="16">
        <v>0.11</v>
      </c>
      <c r="AD12" s="16">
        <v>0.22</v>
      </c>
      <c r="AE12" s="20">
        <v>0.27</v>
      </c>
      <c r="AF12" s="18">
        <v>0.19</v>
      </c>
      <c r="AG12" s="17">
        <v>0.14000000000000001</v>
      </c>
      <c r="AH12" s="16">
        <v>0.16</v>
      </c>
      <c r="AI12" s="16">
        <v>0.17</v>
      </c>
      <c r="AJ12" s="20">
        <v>0.11</v>
      </c>
      <c r="AK12" s="16">
        <v>0.16</v>
      </c>
      <c r="AL12" s="18">
        <v>0.16</v>
      </c>
      <c r="AM12" s="17">
        <v>0.15</v>
      </c>
      <c r="AN12" s="18">
        <v>0</v>
      </c>
    </row>
    <row r="13" spans="1:40" ht="15" customHeight="1" x14ac:dyDescent="0.3">
      <c r="A13" s="2" t="s">
        <v>329</v>
      </c>
      <c r="B13" s="9"/>
      <c r="D13" s="22"/>
      <c r="E13" s="9"/>
      <c r="F13" s="10" t="s">
        <v>623</v>
      </c>
      <c r="G13" s="12" t="s">
        <v>416</v>
      </c>
      <c r="H13" s="12" t="s">
        <v>385</v>
      </c>
      <c r="I13" s="12" t="s">
        <v>416</v>
      </c>
      <c r="L13" s="12" t="s">
        <v>416</v>
      </c>
      <c r="M13" s="12" t="s">
        <v>416</v>
      </c>
      <c r="N13" s="9"/>
      <c r="O13" s="22"/>
      <c r="Z13" s="9"/>
      <c r="AA13" s="22"/>
      <c r="AB13" s="12" t="s">
        <v>377</v>
      </c>
      <c r="AE13" s="12" t="s">
        <v>377</v>
      </c>
      <c r="AF13" s="9"/>
      <c r="AG13" s="22"/>
      <c r="AI13" s="12" t="s">
        <v>380</v>
      </c>
      <c r="AL13" s="9"/>
      <c r="AM13" s="22"/>
      <c r="AN13" s="9"/>
    </row>
    <row r="14" spans="1:40" ht="15" customHeight="1" x14ac:dyDescent="0.3">
      <c r="A14" s="2" t="s">
        <v>329</v>
      </c>
      <c r="B14" s="9" t="s">
        <v>922</v>
      </c>
      <c r="C14" s="13">
        <v>224</v>
      </c>
      <c r="D14" s="14">
        <v>122</v>
      </c>
      <c r="E14" s="15">
        <v>102</v>
      </c>
      <c r="F14" s="14">
        <v>9</v>
      </c>
      <c r="G14" s="13">
        <v>23</v>
      </c>
      <c r="H14" s="13">
        <v>30</v>
      </c>
      <c r="I14" s="13">
        <v>39</v>
      </c>
      <c r="J14" s="13">
        <v>49</v>
      </c>
      <c r="K14" s="13">
        <v>74</v>
      </c>
      <c r="L14" s="13">
        <v>33</v>
      </c>
      <c r="M14" s="13">
        <v>69</v>
      </c>
      <c r="N14" s="15">
        <v>123</v>
      </c>
      <c r="O14" s="14">
        <v>165</v>
      </c>
      <c r="P14" s="13">
        <v>26</v>
      </c>
      <c r="Q14" s="13">
        <v>24</v>
      </c>
      <c r="R14" s="13">
        <v>8</v>
      </c>
      <c r="S14" s="13">
        <v>24</v>
      </c>
      <c r="T14" s="13">
        <v>33</v>
      </c>
      <c r="U14" s="13">
        <v>18</v>
      </c>
      <c r="V14" s="13">
        <v>1</v>
      </c>
      <c r="W14" s="13">
        <v>4</v>
      </c>
      <c r="X14" s="13">
        <v>29</v>
      </c>
      <c r="Y14" s="13">
        <v>19</v>
      </c>
      <c r="Z14" s="15">
        <v>38</v>
      </c>
      <c r="AA14" s="14">
        <v>182</v>
      </c>
      <c r="AB14" s="13">
        <v>42</v>
      </c>
      <c r="AC14" s="13">
        <v>9</v>
      </c>
      <c r="AD14" s="13">
        <v>19</v>
      </c>
      <c r="AE14" s="13">
        <v>15</v>
      </c>
      <c r="AF14" s="15">
        <v>0</v>
      </c>
      <c r="AG14" s="14">
        <v>136</v>
      </c>
      <c r="AH14" s="13">
        <v>88</v>
      </c>
      <c r="AI14" s="13">
        <v>64</v>
      </c>
      <c r="AJ14" s="13">
        <v>72</v>
      </c>
      <c r="AK14" s="13">
        <v>46</v>
      </c>
      <c r="AL14" s="15">
        <v>42</v>
      </c>
      <c r="AM14" s="14">
        <v>224</v>
      </c>
      <c r="AN14" s="15">
        <v>0</v>
      </c>
    </row>
    <row r="15" spans="1:40" ht="15" customHeight="1" x14ac:dyDescent="0.3">
      <c r="A15" s="2" t="s">
        <v>329</v>
      </c>
      <c r="B15" s="9"/>
      <c r="C15" s="16">
        <v>0.26</v>
      </c>
      <c r="D15" s="17">
        <v>0.28000000000000003</v>
      </c>
      <c r="E15" s="18">
        <v>0.24</v>
      </c>
      <c r="F15" s="17">
        <v>0.23</v>
      </c>
      <c r="G15" s="16">
        <v>0.28000000000000003</v>
      </c>
      <c r="H15" s="16">
        <v>0.32</v>
      </c>
      <c r="I15" s="16">
        <v>0.28000000000000003</v>
      </c>
      <c r="J15" s="16">
        <v>0.27</v>
      </c>
      <c r="K15" s="16">
        <v>0.23</v>
      </c>
      <c r="L15" s="16">
        <v>0.26</v>
      </c>
      <c r="M15" s="16">
        <v>0.3</v>
      </c>
      <c r="N15" s="18">
        <v>0.24</v>
      </c>
      <c r="O15" s="17">
        <v>0.26</v>
      </c>
      <c r="P15" s="16">
        <v>0.24</v>
      </c>
      <c r="Q15" s="16">
        <v>0.23</v>
      </c>
      <c r="R15" s="16">
        <v>0.25</v>
      </c>
      <c r="S15" s="16">
        <v>0.32</v>
      </c>
      <c r="T15" s="16">
        <v>0.28999999999999998</v>
      </c>
      <c r="U15" s="16">
        <v>0.23</v>
      </c>
      <c r="V15" s="16">
        <v>1</v>
      </c>
      <c r="W15" s="16">
        <v>0.2</v>
      </c>
      <c r="X15" s="16">
        <v>0.27</v>
      </c>
      <c r="Y15" s="16">
        <v>0.27</v>
      </c>
      <c r="Z15" s="18">
        <v>0.24</v>
      </c>
      <c r="AA15" s="19">
        <v>0.25</v>
      </c>
      <c r="AB15" s="20">
        <v>0.34</v>
      </c>
      <c r="AC15" s="16">
        <v>0.37</v>
      </c>
      <c r="AD15" s="20">
        <v>0.39</v>
      </c>
      <c r="AE15" s="16">
        <v>0.36</v>
      </c>
      <c r="AF15" s="18">
        <v>0</v>
      </c>
      <c r="AG15" s="17">
        <v>0.26</v>
      </c>
      <c r="AH15" s="16">
        <v>0.26</v>
      </c>
      <c r="AI15" s="16">
        <v>0.26</v>
      </c>
      <c r="AJ15" s="16">
        <v>0.25</v>
      </c>
      <c r="AK15" s="16">
        <v>0.25</v>
      </c>
      <c r="AL15" s="18">
        <v>0.28000000000000003</v>
      </c>
      <c r="AM15" s="17">
        <v>0.26</v>
      </c>
      <c r="AN15" s="18">
        <v>0</v>
      </c>
    </row>
    <row r="16" spans="1:40" ht="15" customHeight="1" x14ac:dyDescent="0.3">
      <c r="A16" s="2" t="s">
        <v>329</v>
      </c>
      <c r="B16" s="9"/>
      <c r="D16" s="22"/>
      <c r="E16" s="9"/>
      <c r="F16" s="22"/>
      <c r="N16" s="9"/>
      <c r="O16" s="22"/>
      <c r="Z16" s="9"/>
      <c r="AA16" s="22"/>
      <c r="AB16" s="12" t="s">
        <v>377</v>
      </c>
      <c r="AD16" s="12" t="s">
        <v>377</v>
      </c>
      <c r="AF16" s="9"/>
      <c r="AG16" s="22"/>
      <c r="AL16" s="9"/>
      <c r="AM16" s="22"/>
      <c r="AN16" s="9"/>
    </row>
    <row r="17" spans="1:40" ht="15" customHeight="1" x14ac:dyDescent="0.3">
      <c r="A17" s="2" t="s">
        <v>329</v>
      </c>
      <c r="B17" s="9" t="s">
        <v>930</v>
      </c>
      <c r="C17" s="13">
        <v>272</v>
      </c>
      <c r="D17" s="14">
        <v>133</v>
      </c>
      <c r="E17" s="15">
        <v>139</v>
      </c>
      <c r="F17" s="14">
        <v>12</v>
      </c>
      <c r="G17" s="13">
        <v>24</v>
      </c>
      <c r="H17" s="13">
        <v>24</v>
      </c>
      <c r="I17" s="13">
        <v>39</v>
      </c>
      <c r="J17" s="13">
        <v>62</v>
      </c>
      <c r="K17" s="13">
        <v>111</v>
      </c>
      <c r="L17" s="13">
        <v>36</v>
      </c>
      <c r="M17" s="13">
        <v>63</v>
      </c>
      <c r="N17" s="15">
        <v>173</v>
      </c>
      <c r="O17" s="14">
        <v>208</v>
      </c>
      <c r="P17" s="13">
        <v>26</v>
      </c>
      <c r="Q17" s="13">
        <v>36</v>
      </c>
      <c r="R17" s="13">
        <v>7</v>
      </c>
      <c r="S17" s="13">
        <v>30</v>
      </c>
      <c r="T17" s="13">
        <v>37</v>
      </c>
      <c r="U17" s="13">
        <v>29</v>
      </c>
      <c r="V17" s="13">
        <v>0</v>
      </c>
      <c r="W17" s="13">
        <v>4</v>
      </c>
      <c r="X17" s="13">
        <v>33</v>
      </c>
      <c r="Y17" s="13">
        <v>18</v>
      </c>
      <c r="Z17" s="15">
        <v>52</v>
      </c>
      <c r="AA17" s="14">
        <v>237</v>
      </c>
      <c r="AB17" s="13">
        <v>35</v>
      </c>
      <c r="AC17" s="13">
        <v>10</v>
      </c>
      <c r="AD17" s="13">
        <v>12</v>
      </c>
      <c r="AE17" s="13">
        <v>7</v>
      </c>
      <c r="AF17" s="15">
        <v>6</v>
      </c>
      <c r="AG17" s="14">
        <v>179</v>
      </c>
      <c r="AH17" s="13">
        <v>93</v>
      </c>
      <c r="AI17" s="13">
        <v>76</v>
      </c>
      <c r="AJ17" s="13">
        <v>103</v>
      </c>
      <c r="AK17" s="13">
        <v>53</v>
      </c>
      <c r="AL17" s="15">
        <v>40</v>
      </c>
      <c r="AM17" s="14">
        <v>272</v>
      </c>
      <c r="AN17" s="15">
        <v>0</v>
      </c>
    </row>
    <row r="18" spans="1:40" ht="15" customHeight="1" x14ac:dyDescent="0.3">
      <c r="A18" s="2" t="s">
        <v>329</v>
      </c>
      <c r="B18" s="9"/>
      <c r="C18" s="16">
        <v>0.31</v>
      </c>
      <c r="D18" s="17">
        <v>0.3</v>
      </c>
      <c r="E18" s="18">
        <v>0.33</v>
      </c>
      <c r="F18" s="17">
        <v>0.3</v>
      </c>
      <c r="G18" s="16">
        <v>0.28999999999999998</v>
      </c>
      <c r="H18" s="16">
        <v>0.25</v>
      </c>
      <c r="I18" s="16">
        <v>0.28000000000000003</v>
      </c>
      <c r="J18" s="16">
        <v>0.34</v>
      </c>
      <c r="K18" s="16">
        <v>0.34</v>
      </c>
      <c r="L18" s="16">
        <v>0.28999999999999998</v>
      </c>
      <c r="M18" s="16">
        <v>0.27</v>
      </c>
      <c r="N18" s="18">
        <v>0.34</v>
      </c>
      <c r="O18" s="17">
        <v>0.33</v>
      </c>
      <c r="P18" s="16">
        <v>0.24</v>
      </c>
      <c r="Q18" s="16">
        <v>0.35</v>
      </c>
      <c r="R18" s="16">
        <v>0.23</v>
      </c>
      <c r="S18" s="16">
        <v>0.4</v>
      </c>
      <c r="T18" s="16">
        <v>0.33</v>
      </c>
      <c r="U18" s="16">
        <v>0.36</v>
      </c>
      <c r="V18" s="16">
        <v>0</v>
      </c>
      <c r="W18" s="16">
        <v>0.24</v>
      </c>
      <c r="X18" s="16">
        <v>0.31</v>
      </c>
      <c r="Y18" s="16">
        <v>0.26</v>
      </c>
      <c r="Z18" s="18">
        <v>0.33</v>
      </c>
      <c r="AA18" s="17">
        <v>0.32</v>
      </c>
      <c r="AB18" s="16">
        <v>0.28999999999999998</v>
      </c>
      <c r="AC18" s="16">
        <v>0.44</v>
      </c>
      <c r="AD18" s="16">
        <v>0.24</v>
      </c>
      <c r="AE18" s="16">
        <v>0.18</v>
      </c>
      <c r="AF18" s="18">
        <v>0.62</v>
      </c>
      <c r="AG18" s="17">
        <v>0.34</v>
      </c>
      <c r="AH18" s="16">
        <v>0.28000000000000003</v>
      </c>
      <c r="AI18" s="16">
        <v>0.31</v>
      </c>
      <c r="AJ18" s="20">
        <v>0.36</v>
      </c>
      <c r="AK18" s="16">
        <v>0.28999999999999998</v>
      </c>
      <c r="AL18" s="18">
        <v>0.26</v>
      </c>
      <c r="AM18" s="17">
        <v>0.31</v>
      </c>
      <c r="AN18" s="18">
        <v>0</v>
      </c>
    </row>
    <row r="19" spans="1:40" ht="15" customHeight="1" x14ac:dyDescent="0.3">
      <c r="A19" s="2" t="s">
        <v>329</v>
      </c>
      <c r="B19" s="9"/>
      <c r="D19" s="22"/>
      <c r="E19" s="9"/>
      <c r="F19" s="22"/>
      <c r="N19" s="9"/>
      <c r="O19" s="22"/>
      <c r="S19" s="12" t="s">
        <v>378</v>
      </c>
      <c r="Z19" s="9"/>
      <c r="AA19" s="22"/>
      <c r="AF19" s="9"/>
      <c r="AG19" s="22"/>
      <c r="AJ19" s="12" t="s">
        <v>437</v>
      </c>
      <c r="AL19" s="9"/>
      <c r="AM19" s="22"/>
      <c r="AN19" s="9"/>
    </row>
    <row r="20" spans="1:40" ht="15" customHeight="1" x14ac:dyDescent="0.3">
      <c r="A20" s="2" t="s">
        <v>329</v>
      </c>
      <c r="B20" s="9" t="s">
        <v>940</v>
      </c>
      <c r="C20" s="13">
        <v>112</v>
      </c>
      <c r="D20" s="14">
        <v>59</v>
      </c>
      <c r="E20" s="15">
        <v>54</v>
      </c>
      <c r="F20" s="14">
        <v>3</v>
      </c>
      <c r="G20" s="13">
        <v>11</v>
      </c>
      <c r="H20" s="13">
        <v>17</v>
      </c>
      <c r="I20" s="13">
        <v>14</v>
      </c>
      <c r="J20" s="13">
        <v>22</v>
      </c>
      <c r="K20" s="13">
        <v>45</v>
      </c>
      <c r="L20" s="13">
        <v>14</v>
      </c>
      <c r="M20" s="13">
        <v>31</v>
      </c>
      <c r="N20" s="15">
        <v>68</v>
      </c>
      <c r="O20" s="14">
        <v>82</v>
      </c>
      <c r="P20" s="13">
        <v>20</v>
      </c>
      <c r="Q20" s="13">
        <v>9</v>
      </c>
      <c r="R20" s="13">
        <v>6</v>
      </c>
      <c r="S20" s="13">
        <v>6</v>
      </c>
      <c r="T20" s="13">
        <v>10</v>
      </c>
      <c r="U20" s="13">
        <v>13</v>
      </c>
      <c r="V20" s="13">
        <v>0</v>
      </c>
      <c r="W20" s="13">
        <v>4</v>
      </c>
      <c r="X20" s="13">
        <v>14</v>
      </c>
      <c r="Y20" s="13">
        <v>9</v>
      </c>
      <c r="Z20" s="15">
        <v>22</v>
      </c>
      <c r="AA20" s="14">
        <v>98</v>
      </c>
      <c r="AB20" s="13">
        <v>14</v>
      </c>
      <c r="AC20" s="13">
        <v>2</v>
      </c>
      <c r="AD20" s="13">
        <v>7</v>
      </c>
      <c r="AE20" s="13">
        <v>4</v>
      </c>
      <c r="AF20" s="15">
        <v>2</v>
      </c>
      <c r="AG20" s="14">
        <v>62</v>
      </c>
      <c r="AH20" s="13">
        <v>50</v>
      </c>
      <c r="AI20" s="13">
        <v>26</v>
      </c>
      <c r="AJ20" s="13">
        <v>36</v>
      </c>
      <c r="AK20" s="13">
        <v>31</v>
      </c>
      <c r="AL20" s="15">
        <v>19</v>
      </c>
      <c r="AM20" s="14">
        <v>112</v>
      </c>
      <c r="AN20" s="15">
        <v>0</v>
      </c>
    </row>
    <row r="21" spans="1:40" ht="15" customHeight="1" x14ac:dyDescent="0.3">
      <c r="A21" s="2" t="s">
        <v>329</v>
      </c>
      <c r="B21" s="9"/>
      <c r="C21" s="16">
        <v>0.13</v>
      </c>
      <c r="D21" s="17">
        <v>0.13</v>
      </c>
      <c r="E21" s="18">
        <v>0.13</v>
      </c>
      <c r="F21" s="17">
        <v>7.0000000000000007E-2</v>
      </c>
      <c r="G21" s="16">
        <v>0.13</v>
      </c>
      <c r="H21" s="16">
        <v>0.18</v>
      </c>
      <c r="I21" s="16">
        <v>0.1</v>
      </c>
      <c r="J21" s="16">
        <v>0.12</v>
      </c>
      <c r="K21" s="16">
        <v>0.14000000000000001</v>
      </c>
      <c r="L21" s="16">
        <v>0.11</v>
      </c>
      <c r="M21" s="16">
        <v>0.13</v>
      </c>
      <c r="N21" s="18">
        <v>0.13</v>
      </c>
      <c r="O21" s="17">
        <v>0.13</v>
      </c>
      <c r="P21" s="16">
        <v>0.18</v>
      </c>
      <c r="Q21" s="16">
        <v>0.09</v>
      </c>
      <c r="R21" s="16">
        <v>0.18</v>
      </c>
      <c r="S21" s="16">
        <v>0.08</v>
      </c>
      <c r="T21" s="16">
        <v>0.09</v>
      </c>
      <c r="U21" s="16">
        <v>0.17</v>
      </c>
      <c r="V21" s="16">
        <v>0</v>
      </c>
      <c r="W21" s="16">
        <v>0.2</v>
      </c>
      <c r="X21" s="16">
        <v>0.13</v>
      </c>
      <c r="Y21" s="16">
        <v>0.13</v>
      </c>
      <c r="Z21" s="18">
        <v>0.14000000000000001</v>
      </c>
      <c r="AA21" s="17">
        <v>0.13</v>
      </c>
      <c r="AB21" s="16">
        <v>0.12</v>
      </c>
      <c r="AC21" s="16">
        <v>0.08</v>
      </c>
      <c r="AD21" s="16">
        <v>0.14000000000000001</v>
      </c>
      <c r="AE21" s="16">
        <v>0.09</v>
      </c>
      <c r="AF21" s="18">
        <v>0.19</v>
      </c>
      <c r="AG21" s="17">
        <v>0.12</v>
      </c>
      <c r="AH21" s="16">
        <v>0.15</v>
      </c>
      <c r="AI21" s="16">
        <v>0.11</v>
      </c>
      <c r="AJ21" s="16">
        <v>0.13</v>
      </c>
      <c r="AK21" s="16">
        <v>0.17</v>
      </c>
      <c r="AL21" s="18">
        <v>0.12</v>
      </c>
      <c r="AM21" s="17">
        <v>0.13</v>
      </c>
      <c r="AN21" s="18">
        <v>0</v>
      </c>
    </row>
    <row r="22" spans="1:40" ht="15" customHeight="1" x14ac:dyDescent="0.3">
      <c r="A22" s="2" t="s">
        <v>329</v>
      </c>
      <c r="B22" s="9"/>
      <c r="D22" s="22"/>
      <c r="E22" s="9"/>
      <c r="F22" s="22"/>
      <c r="N22" s="9"/>
      <c r="O22" s="22"/>
      <c r="P22" s="12" t="s">
        <v>1712</v>
      </c>
      <c r="Z22" s="9"/>
      <c r="AA22" s="22"/>
      <c r="AF22" s="9"/>
      <c r="AG22" s="22"/>
      <c r="AL22" s="9"/>
      <c r="AM22" s="22"/>
      <c r="AN22" s="9"/>
    </row>
    <row r="23" spans="1:40" ht="15" customHeight="1" x14ac:dyDescent="0.3">
      <c r="A23" s="2" t="s">
        <v>329</v>
      </c>
      <c r="B23" s="9" t="s">
        <v>950</v>
      </c>
      <c r="C23" s="13">
        <v>113</v>
      </c>
      <c r="D23" s="14">
        <v>60</v>
      </c>
      <c r="E23" s="15">
        <v>53</v>
      </c>
      <c r="F23" s="14">
        <v>2</v>
      </c>
      <c r="G23" s="13">
        <v>6</v>
      </c>
      <c r="H23" s="13">
        <v>8</v>
      </c>
      <c r="I23" s="13">
        <v>13</v>
      </c>
      <c r="J23" s="13">
        <v>24</v>
      </c>
      <c r="K23" s="13">
        <v>61</v>
      </c>
      <c r="L23" s="13">
        <v>8</v>
      </c>
      <c r="M23" s="13">
        <v>21</v>
      </c>
      <c r="N23" s="15">
        <v>84</v>
      </c>
      <c r="O23" s="14">
        <v>78</v>
      </c>
      <c r="P23" s="13">
        <v>20</v>
      </c>
      <c r="Q23" s="13">
        <v>15</v>
      </c>
      <c r="R23" s="13">
        <v>5</v>
      </c>
      <c r="S23" s="13">
        <v>6</v>
      </c>
      <c r="T23" s="13">
        <v>15</v>
      </c>
      <c r="U23" s="13">
        <v>5</v>
      </c>
      <c r="V23" s="13">
        <v>0</v>
      </c>
      <c r="W23" s="13">
        <v>5</v>
      </c>
      <c r="X23" s="13">
        <v>14</v>
      </c>
      <c r="Y23" s="13">
        <v>14</v>
      </c>
      <c r="Z23" s="15">
        <v>14</v>
      </c>
      <c r="AA23" s="14">
        <v>109</v>
      </c>
      <c r="AB23" s="13">
        <v>4</v>
      </c>
      <c r="AC23" s="13">
        <v>0</v>
      </c>
      <c r="AD23" s="13">
        <v>1</v>
      </c>
      <c r="AE23" s="13">
        <v>3</v>
      </c>
      <c r="AF23" s="15">
        <v>0</v>
      </c>
      <c r="AG23" s="14">
        <v>70</v>
      </c>
      <c r="AH23" s="13">
        <v>43</v>
      </c>
      <c r="AI23" s="13">
        <v>34</v>
      </c>
      <c r="AJ23" s="13">
        <v>36</v>
      </c>
      <c r="AK23" s="13">
        <v>20</v>
      </c>
      <c r="AL23" s="15">
        <v>23</v>
      </c>
      <c r="AM23" s="14">
        <v>113</v>
      </c>
      <c r="AN23" s="15">
        <v>0</v>
      </c>
    </row>
    <row r="24" spans="1:40" ht="15" customHeight="1" x14ac:dyDescent="0.3">
      <c r="A24" s="2" t="s">
        <v>329</v>
      </c>
      <c r="B24" s="9"/>
      <c r="C24" s="16">
        <v>0.13</v>
      </c>
      <c r="D24" s="17">
        <v>0.14000000000000001</v>
      </c>
      <c r="E24" s="18">
        <v>0.13</v>
      </c>
      <c r="F24" s="17">
        <v>0.05</v>
      </c>
      <c r="G24" s="16">
        <v>7.0000000000000007E-2</v>
      </c>
      <c r="H24" s="16">
        <v>0.08</v>
      </c>
      <c r="I24" s="16">
        <v>0.1</v>
      </c>
      <c r="J24" s="16">
        <v>0.13</v>
      </c>
      <c r="K24" s="20">
        <v>0.19</v>
      </c>
      <c r="L24" s="20">
        <v>0.06</v>
      </c>
      <c r="M24" s="20">
        <v>0.09</v>
      </c>
      <c r="N24" s="21">
        <v>0.17</v>
      </c>
      <c r="O24" s="17">
        <v>0.12</v>
      </c>
      <c r="P24" s="16">
        <v>0.18</v>
      </c>
      <c r="Q24" s="16">
        <v>0.14000000000000001</v>
      </c>
      <c r="R24" s="16">
        <v>0.17</v>
      </c>
      <c r="S24" s="16">
        <v>0.09</v>
      </c>
      <c r="T24" s="16">
        <v>0.14000000000000001</v>
      </c>
      <c r="U24" s="16">
        <v>7.0000000000000007E-2</v>
      </c>
      <c r="V24" s="16">
        <v>0</v>
      </c>
      <c r="W24" s="16">
        <v>0.26</v>
      </c>
      <c r="X24" s="16">
        <v>0.13</v>
      </c>
      <c r="Y24" s="16">
        <v>0.2</v>
      </c>
      <c r="Z24" s="18">
        <v>0.09</v>
      </c>
      <c r="AA24" s="19">
        <v>0.15</v>
      </c>
      <c r="AB24" s="20">
        <v>0.03</v>
      </c>
      <c r="AC24" s="16">
        <v>0</v>
      </c>
      <c r="AD24" s="20">
        <v>0.02</v>
      </c>
      <c r="AE24" s="16">
        <v>7.0000000000000007E-2</v>
      </c>
      <c r="AF24" s="18">
        <v>0</v>
      </c>
      <c r="AG24" s="17">
        <v>0.13</v>
      </c>
      <c r="AH24" s="16">
        <v>0.13</v>
      </c>
      <c r="AI24" s="16">
        <v>0.14000000000000001</v>
      </c>
      <c r="AJ24" s="16">
        <v>0.12</v>
      </c>
      <c r="AK24" s="16">
        <v>0.11</v>
      </c>
      <c r="AL24" s="18">
        <v>0.15</v>
      </c>
      <c r="AM24" s="17">
        <v>0.13</v>
      </c>
      <c r="AN24" s="18">
        <v>0</v>
      </c>
    </row>
    <row r="25" spans="1:40" ht="15" customHeight="1" x14ac:dyDescent="0.3">
      <c r="A25" s="2" t="s">
        <v>329</v>
      </c>
      <c r="B25" s="9"/>
      <c r="D25" s="22"/>
      <c r="E25" s="9"/>
      <c r="F25" s="22"/>
      <c r="J25" s="12" t="s">
        <v>383</v>
      </c>
      <c r="K25" s="12" t="s">
        <v>539</v>
      </c>
      <c r="N25" s="11" t="s">
        <v>539</v>
      </c>
      <c r="O25" s="22"/>
      <c r="P25" s="12" t="s">
        <v>532</v>
      </c>
      <c r="Y25" s="12" t="s">
        <v>996</v>
      </c>
      <c r="Z25" s="9"/>
      <c r="AA25" s="10" t="s">
        <v>404</v>
      </c>
      <c r="AF25" s="9"/>
      <c r="AG25" s="22"/>
      <c r="AL25" s="9"/>
      <c r="AM25" s="22"/>
      <c r="AN25" s="9"/>
    </row>
    <row r="26" spans="1:40" ht="15" customHeight="1" x14ac:dyDescent="0.3">
      <c r="A26" s="2" t="s">
        <v>329</v>
      </c>
      <c r="B26" s="9" t="s">
        <v>774</v>
      </c>
      <c r="C26" s="13">
        <v>16</v>
      </c>
      <c r="D26" s="14">
        <v>6</v>
      </c>
      <c r="E26" s="15">
        <v>10</v>
      </c>
      <c r="F26" s="14">
        <v>0</v>
      </c>
      <c r="G26" s="13">
        <v>1</v>
      </c>
      <c r="H26" s="13">
        <v>0</v>
      </c>
      <c r="I26" s="13">
        <v>4</v>
      </c>
      <c r="J26" s="13">
        <v>8</v>
      </c>
      <c r="K26" s="13">
        <v>3</v>
      </c>
      <c r="L26" s="13">
        <v>1</v>
      </c>
      <c r="M26" s="13">
        <v>4</v>
      </c>
      <c r="N26" s="15">
        <v>11</v>
      </c>
      <c r="O26" s="14">
        <v>13</v>
      </c>
      <c r="P26" s="13">
        <v>2</v>
      </c>
      <c r="Q26" s="13">
        <v>1</v>
      </c>
      <c r="R26" s="13">
        <v>1</v>
      </c>
      <c r="S26" s="13">
        <v>0</v>
      </c>
      <c r="T26" s="13">
        <v>2</v>
      </c>
      <c r="U26" s="13">
        <v>1</v>
      </c>
      <c r="V26" s="13">
        <v>0</v>
      </c>
      <c r="W26" s="13">
        <v>0</v>
      </c>
      <c r="X26" s="13">
        <v>6</v>
      </c>
      <c r="Y26" s="13">
        <v>1</v>
      </c>
      <c r="Z26" s="15">
        <v>2</v>
      </c>
      <c r="AA26" s="14">
        <v>15</v>
      </c>
      <c r="AB26" s="13">
        <v>1</v>
      </c>
      <c r="AC26" s="13">
        <v>0</v>
      </c>
      <c r="AD26" s="13">
        <v>0</v>
      </c>
      <c r="AE26" s="13">
        <v>1</v>
      </c>
      <c r="AF26" s="15">
        <v>0</v>
      </c>
      <c r="AG26" s="14">
        <v>7</v>
      </c>
      <c r="AH26" s="13">
        <v>9</v>
      </c>
      <c r="AI26" s="13">
        <v>1</v>
      </c>
      <c r="AJ26" s="13">
        <v>7</v>
      </c>
      <c r="AK26" s="13">
        <v>4</v>
      </c>
      <c r="AL26" s="15">
        <v>5</v>
      </c>
      <c r="AM26" s="14">
        <v>16</v>
      </c>
      <c r="AN26" s="15">
        <v>0</v>
      </c>
    </row>
    <row r="27" spans="1:40" ht="15" customHeight="1" x14ac:dyDescent="0.3">
      <c r="A27" s="2" t="s">
        <v>329</v>
      </c>
      <c r="B27" s="9"/>
      <c r="C27" s="16">
        <v>0.02</v>
      </c>
      <c r="D27" s="17">
        <v>0.01</v>
      </c>
      <c r="E27" s="18">
        <v>0.02</v>
      </c>
      <c r="F27" s="17">
        <v>0</v>
      </c>
      <c r="G27" s="16">
        <v>0.01</v>
      </c>
      <c r="H27" s="16">
        <v>0</v>
      </c>
      <c r="I27" s="16">
        <v>0.03</v>
      </c>
      <c r="J27" s="20">
        <v>0.04</v>
      </c>
      <c r="K27" s="16">
        <v>0.01</v>
      </c>
      <c r="L27" s="16">
        <v>0.01</v>
      </c>
      <c r="M27" s="16">
        <v>0.02</v>
      </c>
      <c r="N27" s="18">
        <v>0.02</v>
      </c>
      <c r="O27" s="17">
        <v>0.02</v>
      </c>
      <c r="P27" s="16">
        <v>0.02</v>
      </c>
      <c r="Q27" s="16">
        <v>0.01</v>
      </c>
      <c r="R27" s="16">
        <v>0.03</v>
      </c>
      <c r="S27" s="16">
        <v>0</v>
      </c>
      <c r="T27" s="16">
        <v>0.02</v>
      </c>
      <c r="U27" s="16">
        <v>0.01</v>
      </c>
      <c r="V27" s="16">
        <v>0</v>
      </c>
      <c r="W27" s="16">
        <v>0</v>
      </c>
      <c r="X27" s="20">
        <v>0.06</v>
      </c>
      <c r="Y27" s="16">
        <v>0.02</v>
      </c>
      <c r="Z27" s="18">
        <v>0.01</v>
      </c>
      <c r="AA27" s="17">
        <v>0.02</v>
      </c>
      <c r="AB27" s="16">
        <v>0.01</v>
      </c>
      <c r="AC27" s="16">
        <v>0</v>
      </c>
      <c r="AD27" s="16">
        <v>0</v>
      </c>
      <c r="AE27" s="16">
        <v>0.02</v>
      </c>
      <c r="AF27" s="18">
        <v>0</v>
      </c>
      <c r="AG27" s="17">
        <v>0.01</v>
      </c>
      <c r="AH27" s="16">
        <v>0.03</v>
      </c>
      <c r="AI27" s="3" t="s">
        <v>423</v>
      </c>
      <c r="AJ27" s="16">
        <v>0.02</v>
      </c>
      <c r="AK27" s="16">
        <v>0.02</v>
      </c>
      <c r="AL27" s="18">
        <v>0.03</v>
      </c>
      <c r="AM27" s="17">
        <v>0.02</v>
      </c>
      <c r="AN27" s="18">
        <v>0</v>
      </c>
    </row>
    <row r="28" spans="1:40" ht="15" customHeight="1" x14ac:dyDescent="0.3">
      <c r="A28" s="2" t="s">
        <v>329</v>
      </c>
      <c r="B28" s="9"/>
      <c r="D28" s="22"/>
      <c r="E28" s="9"/>
      <c r="F28" s="22"/>
      <c r="J28" s="12" t="s">
        <v>656</v>
      </c>
      <c r="N28" s="9"/>
      <c r="O28" s="22"/>
      <c r="X28" s="12" t="s">
        <v>785</v>
      </c>
      <c r="Z28" s="9"/>
      <c r="AA28" s="22"/>
      <c r="AF28" s="9"/>
      <c r="AG28" s="22"/>
      <c r="AH28" s="12" t="s">
        <v>379</v>
      </c>
      <c r="AJ28" s="12" t="s">
        <v>379</v>
      </c>
      <c r="AL28" s="11" t="s">
        <v>379</v>
      </c>
      <c r="AM28" s="22"/>
      <c r="AN28" s="9"/>
    </row>
    <row r="29" spans="1:40" ht="15" customHeight="1" x14ac:dyDescent="0.3">
      <c r="A29" s="2" t="s">
        <v>329</v>
      </c>
      <c r="B29" s="9" t="s">
        <v>960</v>
      </c>
      <c r="C29" s="13">
        <v>351</v>
      </c>
      <c r="D29" s="14">
        <v>183</v>
      </c>
      <c r="E29" s="15">
        <v>168</v>
      </c>
      <c r="F29" s="14">
        <v>24</v>
      </c>
      <c r="G29" s="13">
        <v>42</v>
      </c>
      <c r="H29" s="13">
        <v>46</v>
      </c>
      <c r="I29" s="13">
        <v>66</v>
      </c>
      <c r="J29" s="13">
        <v>66</v>
      </c>
      <c r="K29" s="13">
        <v>107</v>
      </c>
      <c r="L29" s="13">
        <v>65</v>
      </c>
      <c r="M29" s="13">
        <v>113</v>
      </c>
      <c r="N29" s="15">
        <v>173</v>
      </c>
      <c r="O29" s="14">
        <v>260</v>
      </c>
      <c r="P29" s="13">
        <v>42</v>
      </c>
      <c r="Q29" s="13">
        <v>41</v>
      </c>
      <c r="R29" s="13">
        <v>13</v>
      </c>
      <c r="S29" s="13">
        <v>33</v>
      </c>
      <c r="T29" s="13">
        <v>49</v>
      </c>
      <c r="U29" s="13">
        <v>32</v>
      </c>
      <c r="V29" s="13">
        <v>1</v>
      </c>
      <c r="W29" s="13">
        <v>5</v>
      </c>
      <c r="X29" s="13">
        <v>40</v>
      </c>
      <c r="Y29" s="13">
        <v>27</v>
      </c>
      <c r="Z29" s="15">
        <v>69</v>
      </c>
      <c r="AA29" s="14">
        <v>283</v>
      </c>
      <c r="AB29" s="13">
        <v>68</v>
      </c>
      <c r="AC29" s="13">
        <v>11</v>
      </c>
      <c r="AD29" s="13">
        <v>29</v>
      </c>
      <c r="AE29" s="13">
        <v>26</v>
      </c>
      <c r="AF29" s="15">
        <v>2</v>
      </c>
      <c r="AG29" s="14">
        <v>209</v>
      </c>
      <c r="AH29" s="13">
        <v>142</v>
      </c>
      <c r="AI29" s="13">
        <v>106</v>
      </c>
      <c r="AJ29" s="13">
        <v>104</v>
      </c>
      <c r="AK29" s="13">
        <v>75</v>
      </c>
      <c r="AL29" s="15">
        <v>66</v>
      </c>
      <c r="AM29" s="14">
        <v>351</v>
      </c>
      <c r="AN29" s="15">
        <v>0</v>
      </c>
    </row>
    <row r="30" spans="1:40" ht="15" customHeight="1" x14ac:dyDescent="0.3">
      <c r="A30" s="2" t="s">
        <v>329</v>
      </c>
      <c r="B30" s="9"/>
      <c r="C30" s="16">
        <v>0.41</v>
      </c>
      <c r="D30" s="17">
        <v>0.42</v>
      </c>
      <c r="E30" s="18">
        <v>0.4</v>
      </c>
      <c r="F30" s="19">
        <v>0.57999999999999996</v>
      </c>
      <c r="G30" s="16">
        <v>0.5</v>
      </c>
      <c r="H30" s="16">
        <v>0.49</v>
      </c>
      <c r="I30" s="20">
        <v>0.48</v>
      </c>
      <c r="J30" s="16">
        <v>0.36</v>
      </c>
      <c r="K30" s="20">
        <v>0.33</v>
      </c>
      <c r="L30" s="20">
        <v>0.53</v>
      </c>
      <c r="M30" s="20">
        <v>0.49</v>
      </c>
      <c r="N30" s="21">
        <v>0.34</v>
      </c>
      <c r="O30" s="17">
        <v>0.41</v>
      </c>
      <c r="P30" s="16">
        <v>0.38</v>
      </c>
      <c r="Q30" s="16">
        <v>0.41</v>
      </c>
      <c r="R30" s="16">
        <v>0.4</v>
      </c>
      <c r="S30" s="16">
        <v>0.44</v>
      </c>
      <c r="T30" s="16">
        <v>0.43</v>
      </c>
      <c r="U30" s="16">
        <v>0.4</v>
      </c>
      <c r="V30" s="16">
        <v>1</v>
      </c>
      <c r="W30" s="16">
        <v>0.3</v>
      </c>
      <c r="X30" s="16">
        <v>0.38</v>
      </c>
      <c r="Y30" s="16">
        <v>0.39</v>
      </c>
      <c r="Z30" s="18">
        <v>0.43</v>
      </c>
      <c r="AA30" s="19">
        <v>0.38</v>
      </c>
      <c r="AB30" s="20">
        <v>0.56000000000000005</v>
      </c>
      <c r="AC30" s="16">
        <v>0.48</v>
      </c>
      <c r="AD30" s="20">
        <v>0.6</v>
      </c>
      <c r="AE30" s="20">
        <v>0.63</v>
      </c>
      <c r="AF30" s="18">
        <v>0.19</v>
      </c>
      <c r="AG30" s="17">
        <v>0.4</v>
      </c>
      <c r="AH30" s="16">
        <v>0.42</v>
      </c>
      <c r="AI30" s="16">
        <v>0.43</v>
      </c>
      <c r="AJ30" s="16">
        <v>0.36</v>
      </c>
      <c r="AK30" s="16">
        <v>0.41</v>
      </c>
      <c r="AL30" s="18">
        <v>0.43</v>
      </c>
      <c r="AM30" s="17">
        <v>0.41</v>
      </c>
      <c r="AN30" s="18">
        <v>0</v>
      </c>
    </row>
    <row r="31" spans="1:40" ht="15" customHeight="1" x14ac:dyDescent="0.3">
      <c r="A31" s="2" t="s">
        <v>329</v>
      </c>
      <c r="B31" s="9"/>
      <c r="D31" s="22"/>
      <c r="E31" s="9"/>
      <c r="F31" s="10" t="s">
        <v>416</v>
      </c>
      <c r="G31" s="12" t="s">
        <v>416</v>
      </c>
      <c r="H31" s="12" t="s">
        <v>416</v>
      </c>
      <c r="I31" s="12" t="s">
        <v>416</v>
      </c>
      <c r="L31" s="12" t="s">
        <v>416</v>
      </c>
      <c r="M31" s="12" t="s">
        <v>416</v>
      </c>
      <c r="N31" s="9"/>
      <c r="O31" s="22"/>
      <c r="Z31" s="9"/>
      <c r="AA31" s="22"/>
      <c r="AB31" s="12" t="s">
        <v>377</v>
      </c>
      <c r="AD31" s="12" t="s">
        <v>377</v>
      </c>
      <c r="AE31" s="12" t="s">
        <v>377</v>
      </c>
      <c r="AF31" s="9"/>
      <c r="AG31" s="22"/>
      <c r="AL31" s="9"/>
      <c r="AM31" s="22"/>
      <c r="AN31" s="9"/>
    </row>
    <row r="32" spans="1:40" ht="15" customHeight="1" x14ac:dyDescent="0.3">
      <c r="A32" s="2" t="s">
        <v>329</v>
      </c>
      <c r="B32" s="9" t="s">
        <v>970</v>
      </c>
      <c r="C32" s="13">
        <v>225</v>
      </c>
      <c r="D32" s="14">
        <v>118</v>
      </c>
      <c r="E32" s="15">
        <v>107</v>
      </c>
      <c r="F32" s="14">
        <v>5</v>
      </c>
      <c r="G32" s="13">
        <v>17</v>
      </c>
      <c r="H32" s="13">
        <v>24</v>
      </c>
      <c r="I32" s="13">
        <v>27</v>
      </c>
      <c r="J32" s="13">
        <v>46</v>
      </c>
      <c r="K32" s="13">
        <v>106</v>
      </c>
      <c r="L32" s="13">
        <v>22</v>
      </c>
      <c r="M32" s="13">
        <v>52</v>
      </c>
      <c r="N32" s="15">
        <v>152</v>
      </c>
      <c r="O32" s="14">
        <v>159</v>
      </c>
      <c r="P32" s="13">
        <v>40</v>
      </c>
      <c r="Q32" s="13">
        <v>23</v>
      </c>
      <c r="R32" s="13">
        <v>11</v>
      </c>
      <c r="S32" s="13">
        <v>12</v>
      </c>
      <c r="T32" s="13">
        <v>25</v>
      </c>
      <c r="U32" s="13">
        <v>19</v>
      </c>
      <c r="V32" s="13">
        <v>0</v>
      </c>
      <c r="W32" s="13">
        <v>8</v>
      </c>
      <c r="X32" s="13">
        <v>27</v>
      </c>
      <c r="Y32" s="13">
        <v>23</v>
      </c>
      <c r="Z32" s="15">
        <v>36</v>
      </c>
      <c r="AA32" s="14">
        <v>208</v>
      </c>
      <c r="AB32" s="13">
        <v>18</v>
      </c>
      <c r="AC32" s="13">
        <v>2</v>
      </c>
      <c r="AD32" s="13">
        <v>8</v>
      </c>
      <c r="AE32" s="13">
        <v>6</v>
      </c>
      <c r="AF32" s="15">
        <v>2</v>
      </c>
      <c r="AG32" s="14">
        <v>132</v>
      </c>
      <c r="AH32" s="13">
        <v>93</v>
      </c>
      <c r="AI32" s="13">
        <v>61</v>
      </c>
      <c r="AJ32" s="13">
        <v>72</v>
      </c>
      <c r="AK32" s="13">
        <v>51</v>
      </c>
      <c r="AL32" s="15">
        <v>42</v>
      </c>
      <c r="AM32" s="14">
        <v>225</v>
      </c>
      <c r="AN32" s="15">
        <v>0</v>
      </c>
    </row>
    <row r="33" spans="1:40" ht="15" customHeight="1" x14ac:dyDescent="0.3">
      <c r="A33" s="2" t="s">
        <v>329</v>
      </c>
      <c r="B33" s="9"/>
      <c r="C33" s="16">
        <v>0.26</v>
      </c>
      <c r="D33" s="17">
        <v>0.27</v>
      </c>
      <c r="E33" s="18">
        <v>0.25</v>
      </c>
      <c r="F33" s="19">
        <v>0.12</v>
      </c>
      <c r="G33" s="16">
        <v>0.2</v>
      </c>
      <c r="H33" s="16">
        <v>0.26</v>
      </c>
      <c r="I33" s="16">
        <v>0.2</v>
      </c>
      <c r="J33" s="16">
        <v>0.25</v>
      </c>
      <c r="K33" s="20">
        <v>0.32</v>
      </c>
      <c r="L33" s="20">
        <v>0.17</v>
      </c>
      <c r="M33" s="16">
        <v>0.22</v>
      </c>
      <c r="N33" s="21">
        <v>0.3</v>
      </c>
      <c r="O33" s="17">
        <v>0.25</v>
      </c>
      <c r="P33" s="20">
        <v>0.37</v>
      </c>
      <c r="Q33" s="16">
        <v>0.23</v>
      </c>
      <c r="R33" s="16">
        <v>0.34</v>
      </c>
      <c r="S33" s="20">
        <v>0.16</v>
      </c>
      <c r="T33" s="16">
        <v>0.22</v>
      </c>
      <c r="U33" s="16">
        <v>0.23</v>
      </c>
      <c r="V33" s="16">
        <v>0</v>
      </c>
      <c r="W33" s="16">
        <v>0.46</v>
      </c>
      <c r="X33" s="16">
        <v>0.26</v>
      </c>
      <c r="Y33" s="16">
        <v>0.33</v>
      </c>
      <c r="Z33" s="18">
        <v>0.23</v>
      </c>
      <c r="AA33" s="19">
        <v>0.28000000000000003</v>
      </c>
      <c r="AB33" s="20">
        <v>0.15</v>
      </c>
      <c r="AC33" s="16">
        <v>0.08</v>
      </c>
      <c r="AD33" s="16">
        <v>0.16</v>
      </c>
      <c r="AE33" s="16">
        <v>0.16</v>
      </c>
      <c r="AF33" s="18">
        <v>0.19</v>
      </c>
      <c r="AG33" s="17">
        <v>0.25</v>
      </c>
      <c r="AH33" s="16">
        <v>0.28000000000000003</v>
      </c>
      <c r="AI33" s="16">
        <v>0.25</v>
      </c>
      <c r="AJ33" s="16">
        <v>0.25</v>
      </c>
      <c r="AK33" s="16">
        <v>0.28000000000000003</v>
      </c>
      <c r="AL33" s="18">
        <v>0.28000000000000003</v>
      </c>
      <c r="AM33" s="17">
        <v>0.26</v>
      </c>
      <c r="AN33" s="18">
        <v>0</v>
      </c>
    </row>
    <row r="34" spans="1:40" ht="15" customHeight="1" x14ac:dyDescent="0.3">
      <c r="A34" s="2" t="s">
        <v>329</v>
      </c>
      <c r="B34" s="9"/>
      <c r="C34" s="28"/>
      <c r="D34" s="29"/>
      <c r="E34" s="30"/>
      <c r="F34" s="29"/>
      <c r="G34" s="28"/>
      <c r="H34" s="28"/>
      <c r="I34" s="28"/>
      <c r="J34" s="28"/>
      <c r="K34" s="47" t="s">
        <v>1713</v>
      </c>
      <c r="L34" s="28"/>
      <c r="M34" s="28"/>
      <c r="N34" s="48" t="s">
        <v>474</v>
      </c>
      <c r="O34" s="29"/>
      <c r="P34" s="47" t="s">
        <v>1714</v>
      </c>
      <c r="Q34" s="28"/>
      <c r="R34" s="47" t="s">
        <v>381</v>
      </c>
      <c r="S34" s="28"/>
      <c r="T34" s="28"/>
      <c r="U34" s="28"/>
      <c r="V34" s="28"/>
      <c r="W34" s="28"/>
      <c r="X34" s="28"/>
      <c r="Y34" s="47" t="s">
        <v>381</v>
      </c>
      <c r="Z34" s="30"/>
      <c r="AA34" s="49" t="s">
        <v>378</v>
      </c>
      <c r="AB34" s="28"/>
      <c r="AC34" s="28"/>
      <c r="AD34" s="28"/>
      <c r="AE34" s="28"/>
      <c r="AF34" s="30"/>
      <c r="AG34" s="29"/>
      <c r="AH34" s="28"/>
      <c r="AI34" s="28"/>
      <c r="AJ34" s="28"/>
      <c r="AK34" s="28"/>
      <c r="AL34" s="30"/>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B600-000000000000}"/>
  </hyperlinks>
  <pageMargins left="0.7" right="0.7" top="0.75" bottom="0.75" header="0.3" footer="0.3"/>
  <headerFooter>
    <oddHeader>&amp;L&amp;"Aptos"&amp;12&amp;K000000 Classification: CONFIDENTIAL&amp;1#_x000D_</oddHeader>
  </headerFooter>
</worksheet>
</file>

<file path=xl/worksheets/sheet18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700-000000000000}">
  <dimension ref="A1:AN35"/>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1715</v>
      </c>
    </row>
    <row r="4" spans="1:40" x14ac:dyDescent="0.3">
      <c r="A4" s="2" t="s">
        <v>329</v>
      </c>
      <c r="B4" s="2" t="s">
        <v>1716</v>
      </c>
    </row>
    <row r="5" spans="1:40" x14ac:dyDescent="0.3">
      <c r="A5" s="2" t="s">
        <v>329</v>
      </c>
      <c r="B5" s="2" t="s">
        <v>39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372</v>
      </c>
      <c r="D9" s="14">
        <v>196</v>
      </c>
      <c r="E9" s="15">
        <v>176</v>
      </c>
      <c r="F9" s="14">
        <v>17</v>
      </c>
      <c r="G9" s="13">
        <v>43</v>
      </c>
      <c r="H9" s="13">
        <v>52</v>
      </c>
      <c r="I9" s="13">
        <v>58</v>
      </c>
      <c r="J9" s="13">
        <v>69</v>
      </c>
      <c r="K9" s="13">
        <v>133</v>
      </c>
      <c r="L9" s="13">
        <v>60</v>
      </c>
      <c r="M9" s="13">
        <v>110</v>
      </c>
      <c r="N9" s="15">
        <v>202</v>
      </c>
      <c r="O9" s="14">
        <v>303</v>
      </c>
      <c r="P9" s="13">
        <v>34</v>
      </c>
      <c r="Q9" s="13">
        <v>53</v>
      </c>
      <c r="R9" s="13">
        <v>11</v>
      </c>
      <c r="S9" s="13">
        <v>38</v>
      </c>
      <c r="T9" s="13">
        <v>35</v>
      </c>
      <c r="U9" s="13">
        <v>33</v>
      </c>
      <c r="V9" s="13">
        <v>2</v>
      </c>
      <c r="W9" s="13">
        <v>7</v>
      </c>
      <c r="X9" s="13">
        <v>44</v>
      </c>
      <c r="Y9" s="13">
        <v>56</v>
      </c>
      <c r="Z9" s="15">
        <v>59</v>
      </c>
      <c r="AA9" s="14">
        <v>321</v>
      </c>
      <c r="AB9" s="13">
        <v>51</v>
      </c>
      <c r="AC9" s="13">
        <v>6</v>
      </c>
      <c r="AD9" s="13">
        <v>27</v>
      </c>
      <c r="AE9" s="13">
        <v>18</v>
      </c>
      <c r="AF9" s="15">
        <v>0</v>
      </c>
      <c r="AG9" s="14">
        <v>220</v>
      </c>
      <c r="AH9" s="13">
        <v>152</v>
      </c>
      <c r="AI9" s="13">
        <v>118</v>
      </c>
      <c r="AJ9" s="13">
        <v>102</v>
      </c>
      <c r="AK9" s="13">
        <v>78</v>
      </c>
      <c r="AL9" s="15">
        <v>74</v>
      </c>
      <c r="AM9" s="14">
        <v>372</v>
      </c>
      <c r="AN9" s="15">
        <v>0</v>
      </c>
    </row>
    <row r="10" spans="1:40" ht="15" customHeight="1" x14ac:dyDescent="0.3">
      <c r="A10" s="2" t="s">
        <v>329</v>
      </c>
      <c r="B10" s="9" t="s">
        <v>338</v>
      </c>
      <c r="C10" s="13">
        <v>360</v>
      </c>
      <c r="D10" s="14">
        <v>192</v>
      </c>
      <c r="E10" s="15">
        <v>168</v>
      </c>
      <c r="F10" s="14">
        <v>15</v>
      </c>
      <c r="G10" s="13">
        <v>40</v>
      </c>
      <c r="H10" s="13">
        <v>50</v>
      </c>
      <c r="I10" s="13">
        <v>55</v>
      </c>
      <c r="J10" s="13">
        <v>66</v>
      </c>
      <c r="K10" s="13">
        <v>133</v>
      </c>
      <c r="L10" s="13">
        <v>55</v>
      </c>
      <c r="M10" s="13">
        <v>106</v>
      </c>
      <c r="N10" s="15">
        <v>199</v>
      </c>
      <c r="O10" s="14">
        <v>293</v>
      </c>
      <c r="P10" s="13">
        <v>33</v>
      </c>
      <c r="Q10" s="13">
        <v>50</v>
      </c>
      <c r="R10" s="13">
        <v>10</v>
      </c>
      <c r="S10" s="13">
        <v>37</v>
      </c>
      <c r="T10" s="13">
        <v>34</v>
      </c>
      <c r="U10" s="13">
        <v>32</v>
      </c>
      <c r="V10" s="13">
        <v>2</v>
      </c>
      <c r="W10" s="13">
        <v>6</v>
      </c>
      <c r="X10" s="13">
        <v>44</v>
      </c>
      <c r="Y10" s="13">
        <v>51</v>
      </c>
      <c r="Z10" s="15">
        <v>62</v>
      </c>
      <c r="AA10" s="14">
        <v>314</v>
      </c>
      <c r="AB10" s="13">
        <v>46</v>
      </c>
      <c r="AC10" s="13">
        <v>5</v>
      </c>
      <c r="AD10" s="13">
        <v>25</v>
      </c>
      <c r="AE10" s="13">
        <v>16</v>
      </c>
      <c r="AF10" s="15">
        <v>0</v>
      </c>
      <c r="AG10" s="14">
        <v>212</v>
      </c>
      <c r="AH10" s="13">
        <v>148</v>
      </c>
      <c r="AI10" s="13">
        <v>104</v>
      </c>
      <c r="AJ10" s="13">
        <v>108</v>
      </c>
      <c r="AK10" s="13">
        <v>80</v>
      </c>
      <c r="AL10" s="15">
        <v>68</v>
      </c>
      <c r="AM10" s="14">
        <v>360</v>
      </c>
      <c r="AN10" s="15">
        <v>0</v>
      </c>
    </row>
    <row r="11" spans="1:40" ht="15" customHeight="1" x14ac:dyDescent="0.3">
      <c r="A11" s="2" t="s">
        <v>329</v>
      </c>
      <c r="B11" s="9" t="s">
        <v>909</v>
      </c>
      <c r="C11" s="13">
        <v>59</v>
      </c>
      <c r="D11" s="14">
        <v>29</v>
      </c>
      <c r="E11" s="15">
        <v>30</v>
      </c>
      <c r="F11" s="14">
        <v>3</v>
      </c>
      <c r="G11" s="13">
        <v>11</v>
      </c>
      <c r="H11" s="13">
        <v>11</v>
      </c>
      <c r="I11" s="13">
        <v>14</v>
      </c>
      <c r="J11" s="13">
        <v>6</v>
      </c>
      <c r="K11" s="13">
        <v>13</v>
      </c>
      <c r="L11" s="13">
        <v>14</v>
      </c>
      <c r="M11" s="13">
        <v>25</v>
      </c>
      <c r="N11" s="15">
        <v>20</v>
      </c>
      <c r="O11" s="14">
        <v>49</v>
      </c>
      <c r="P11" s="13">
        <v>2</v>
      </c>
      <c r="Q11" s="13">
        <v>11</v>
      </c>
      <c r="R11" s="13">
        <v>3</v>
      </c>
      <c r="S11" s="13">
        <v>4</v>
      </c>
      <c r="T11" s="13">
        <v>8</v>
      </c>
      <c r="U11" s="13">
        <v>4</v>
      </c>
      <c r="V11" s="13">
        <v>0</v>
      </c>
      <c r="W11" s="13">
        <v>1</v>
      </c>
      <c r="X11" s="13">
        <v>5</v>
      </c>
      <c r="Y11" s="13">
        <v>6</v>
      </c>
      <c r="Z11" s="15">
        <v>16</v>
      </c>
      <c r="AA11" s="14">
        <v>44</v>
      </c>
      <c r="AB11" s="13">
        <v>15</v>
      </c>
      <c r="AC11" s="13">
        <v>2</v>
      </c>
      <c r="AD11" s="13">
        <v>5</v>
      </c>
      <c r="AE11" s="13">
        <v>8</v>
      </c>
      <c r="AF11" s="15">
        <v>0</v>
      </c>
      <c r="AG11" s="14">
        <v>40</v>
      </c>
      <c r="AH11" s="13">
        <v>18</v>
      </c>
      <c r="AI11" s="13">
        <v>22</v>
      </c>
      <c r="AJ11" s="13">
        <v>18</v>
      </c>
      <c r="AK11" s="13">
        <v>9</v>
      </c>
      <c r="AL11" s="15">
        <v>9</v>
      </c>
      <c r="AM11" s="14">
        <v>59</v>
      </c>
      <c r="AN11" s="15">
        <v>0</v>
      </c>
    </row>
    <row r="12" spans="1:40" ht="15" customHeight="1" x14ac:dyDescent="0.3">
      <c r="A12" s="2" t="s">
        <v>329</v>
      </c>
      <c r="B12" s="9"/>
      <c r="C12" s="16">
        <v>0.16</v>
      </c>
      <c r="D12" s="17">
        <v>0.15</v>
      </c>
      <c r="E12" s="18">
        <v>0.18</v>
      </c>
      <c r="F12" s="17">
        <v>0.17</v>
      </c>
      <c r="G12" s="20">
        <v>0.28000000000000003</v>
      </c>
      <c r="H12" s="16">
        <v>0.22</v>
      </c>
      <c r="I12" s="20">
        <v>0.25</v>
      </c>
      <c r="J12" s="16">
        <v>0.1</v>
      </c>
      <c r="K12" s="20">
        <v>0.1</v>
      </c>
      <c r="L12" s="16">
        <v>0.25</v>
      </c>
      <c r="M12" s="20">
        <v>0.24</v>
      </c>
      <c r="N12" s="21">
        <v>0.1</v>
      </c>
      <c r="O12" s="17">
        <v>0.17</v>
      </c>
      <c r="P12" s="16">
        <v>0.06</v>
      </c>
      <c r="Q12" s="16">
        <v>0.22</v>
      </c>
      <c r="R12" s="16">
        <v>0.26</v>
      </c>
      <c r="S12" s="16">
        <v>0.1</v>
      </c>
      <c r="T12" s="16">
        <v>0.24</v>
      </c>
      <c r="U12" s="16">
        <v>0.14000000000000001</v>
      </c>
      <c r="V12" s="16">
        <v>0</v>
      </c>
      <c r="W12" s="16">
        <v>0.12</v>
      </c>
      <c r="X12" s="16">
        <v>0.11</v>
      </c>
      <c r="Y12" s="16">
        <v>0.12</v>
      </c>
      <c r="Z12" s="18">
        <v>0.25</v>
      </c>
      <c r="AA12" s="19">
        <v>0.14000000000000001</v>
      </c>
      <c r="AB12" s="20">
        <v>0.33</v>
      </c>
      <c r="AC12" s="16">
        <v>0.31</v>
      </c>
      <c r="AD12" s="16">
        <v>0.21</v>
      </c>
      <c r="AE12" s="16">
        <v>0.52</v>
      </c>
      <c r="AF12" s="18">
        <v>0</v>
      </c>
      <c r="AG12" s="17">
        <v>0.19</v>
      </c>
      <c r="AH12" s="16">
        <v>0.13</v>
      </c>
      <c r="AI12" s="16">
        <v>0.21</v>
      </c>
      <c r="AJ12" s="16">
        <v>0.17</v>
      </c>
      <c r="AK12" s="16">
        <v>0.12</v>
      </c>
      <c r="AL12" s="18">
        <v>0.14000000000000001</v>
      </c>
      <c r="AM12" s="17">
        <v>0.16</v>
      </c>
      <c r="AN12" s="18">
        <v>0</v>
      </c>
    </row>
    <row r="13" spans="1:40" ht="15" customHeight="1" x14ac:dyDescent="0.3">
      <c r="A13" s="2" t="s">
        <v>329</v>
      </c>
      <c r="B13" s="9"/>
      <c r="D13" s="22"/>
      <c r="E13" s="9"/>
      <c r="F13" s="22"/>
      <c r="G13" s="12" t="s">
        <v>416</v>
      </c>
      <c r="H13" s="12" t="s">
        <v>448</v>
      </c>
      <c r="I13" s="12" t="s">
        <v>416</v>
      </c>
      <c r="L13" s="12" t="s">
        <v>416</v>
      </c>
      <c r="M13" s="12" t="s">
        <v>416</v>
      </c>
      <c r="N13" s="9"/>
      <c r="O13" s="22"/>
      <c r="Q13" s="12" t="s">
        <v>378</v>
      </c>
      <c r="T13" s="12" t="s">
        <v>378</v>
      </c>
      <c r="Z13" s="11" t="s">
        <v>378</v>
      </c>
      <c r="AA13" s="22"/>
      <c r="AB13" s="12" t="s">
        <v>377</v>
      </c>
      <c r="AF13" s="9"/>
      <c r="AG13" s="22"/>
      <c r="AL13" s="9"/>
      <c r="AM13" s="22"/>
      <c r="AN13" s="9"/>
    </row>
    <row r="14" spans="1:40" ht="15" customHeight="1" x14ac:dyDescent="0.3">
      <c r="A14" s="2" t="s">
        <v>329</v>
      </c>
      <c r="B14" s="9" t="s">
        <v>922</v>
      </c>
      <c r="C14" s="13">
        <v>89</v>
      </c>
      <c r="D14" s="14">
        <v>48</v>
      </c>
      <c r="E14" s="15">
        <v>41</v>
      </c>
      <c r="F14" s="14">
        <v>4</v>
      </c>
      <c r="G14" s="13">
        <v>12</v>
      </c>
      <c r="H14" s="13">
        <v>16</v>
      </c>
      <c r="I14" s="13">
        <v>9</v>
      </c>
      <c r="J14" s="13">
        <v>17</v>
      </c>
      <c r="K14" s="13">
        <v>30</v>
      </c>
      <c r="L14" s="13">
        <v>17</v>
      </c>
      <c r="M14" s="13">
        <v>25</v>
      </c>
      <c r="N14" s="15">
        <v>47</v>
      </c>
      <c r="O14" s="14">
        <v>76</v>
      </c>
      <c r="P14" s="13">
        <v>8</v>
      </c>
      <c r="Q14" s="13">
        <v>15</v>
      </c>
      <c r="R14" s="13">
        <v>0</v>
      </c>
      <c r="S14" s="13">
        <v>8</v>
      </c>
      <c r="T14" s="13">
        <v>6</v>
      </c>
      <c r="U14" s="13">
        <v>11</v>
      </c>
      <c r="V14" s="13">
        <v>1</v>
      </c>
      <c r="W14" s="13">
        <v>0</v>
      </c>
      <c r="X14" s="13">
        <v>12</v>
      </c>
      <c r="Y14" s="13">
        <v>13</v>
      </c>
      <c r="Z14" s="15">
        <v>16</v>
      </c>
      <c r="AA14" s="14">
        <v>76</v>
      </c>
      <c r="AB14" s="13">
        <v>13</v>
      </c>
      <c r="AC14" s="13">
        <v>3</v>
      </c>
      <c r="AD14" s="13">
        <v>8</v>
      </c>
      <c r="AE14" s="13">
        <v>2</v>
      </c>
      <c r="AF14" s="15">
        <v>0</v>
      </c>
      <c r="AG14" s="14">
        <v>59</v>
      </c>
      <c r="AH14" s="13">
        <v>30</v>
      </c>
      <c r="AI14" s="13">
        <v>28</v>
      </c>
      <c r="AJ14" s="13">
        <v>31</v>
      </c>
      <c r="AK14" s="13">
        <v>15</v>
      </c>
      <c r="AL14" s="15">
        <v>15</v>
      </c>
      <c r="AM14" s="14">
        <v>89</v>
      </c>
      <c r="AN14" s="15">
        <v>0</v>
      </c>
    </row>
    <row r="15" spans="1:40" ht="15" customHeight="1" x14ac:dyDescent="0.3">
      <c r="A15" s="2" t="s">
        <v>329</v>
      </c>
      <c r="B15" s="9"/>
      <c r="C15" s="16">
        <v>0.25</v>
      </c>
      <c r="D15" s="17">
        <v>0.25</v>
      </c>
      <c r="E15" s="18">
        <v>0.24</v>
      </c>
      <c r="F15" s="17">
        <v>0.3</v>
      </c>
      <c r="G15" s="16">
        <v>0.31</v>
      </c>
      <c r="H15" s="16">
        <v>0.31</v>
      </c>
      <c r="I15" s="16">
        <v>0.17</v>
      </c>
      <c r="J15" s="16">
        <v>0.26</v>
      </c>
      <c r="K15" s="16">
        <v>0.23</v>
      </c>
      <c r="L15" s="16">
        <v>0.3</v>
      </c>
      <c r="M15" s="16">
        <v>0.24</v>
      </c>
      <c r="N15" s="18">
        <v>0.24</v>
      </c>
      <c r="O15" s="17">
        <v>0.26</v>
      </c>
      <c r="P15" s="16">
        <v>0.24</v>
      </c>
      <c r="Q15" s="16">
        <v>0.3</v>
      </c>
      <c r="R15" s="16">
        <v>0</v>
      </c>
      <c r="S15" s="16">
        <v>0.23</v>
      </c>
      <c r="T15" s="16">
        <v>0.17</v>
      </c>
      <c r="U15" s="16">
        <v>0.33</v>
      </c>
      <c r="V15" s="16">
        <v>0.49</v>
      </c>
      <c r="W15" s="16">
        <v>0</v>
      </c>
      <c r="X15" s="16">
        <v>0.26</v>
      </c>
      <c r="Y15" s="16">
        <v>0.25</v>
      </c>
      <c r="Z15" s="18">
        <v>0.26</v>
      </c>
      <c r="AA15" s="17">
        <v>0.24</v>
      </c>
      <c r="AB15" s="16">
        <v>0.28999999999999998</v>
      </c>
      <c r="AC15" s="16">
        <v>0.52</v>
      </c>
      <c r="AD15" s="16">
        <v>0.33</v>
      </c>
      <c r="AE15" s="16">
        <v>0.16</v>
      </c>
      <c r="AF15" s="18">
        <v>0</v>
      </c>
      <c r="AG15" s="17">
        <v>0.28000000000000003</v>
      </c>
      <c r="AH15" s="16">
        <v>0.21</v>
      </c>
      <c r="AI15" s="16">
        <v>0.27</v>
      </c>
      <c r="AJ15" s="16">
        <v>0.28000000000000003</v>
      </c>
      <c r="AK15" s="16">
        <v>0.19</v>
      </c>
      <c r="AL15" s="18">
        <v>0.22</v>
      </c>
      <c r="AM15" s="17">
        <v>0.25</v>
      </c>
      <c r="AN15" s="18">
        <v>0</v>
      </c>
    </row>
    <row r="16" spans="1:40" ht="15" customHeight="1" x14ac:dyDescent="0.3">
      <c r="A16" s="2" t="s">
        <v>329</v>
      </c>
      <c r="B16" s="9" t="s">
        <v>930</v>
      </c>
      <c r="C16" s="13">
        <v>113</v>
      </c>
      <c r="D16" s="14">
        <v>65</v>
      </c>
      <c r="E16" s="15">
        <v>48</v>
      </c>
      <c r="F16" s="14">
        <v>6</v>
      </c>
      <c r="G16" s="13">
        <v>9</v>
      </c>
      <c r="H16" s="13">
        <v>12</v>
      </c>
      <c r="I16" s="13">
        <v>15</v>
      </c>
      <c r="J16" s="13">
        <v>25</v>
      </c>
      <c r="K16" s="13">
        <v>46</v>
      </c>
      <c r="L16" s="13">
        <v>15</v>
      </c>
      <c r="M16" s="13">
        <v>27</v>
      </c>
      <c r="N16" s="15">
        <v>70</v>
      </c>
      <c r="O16" s="14">
        <v>91</v>
      </c>
      <c r="P16" s="13">
        <v>10</v>
      </c>
      <c r="Q16" s="13">
        <v>13</v>
      </c>
      <c r="R16" s="13">
        <v>4</v>
      </c>
      <c r="S16" s="13">
        <v>15</v>
      </c>
      <c r="T16" s="13">
        <v>12</v>
      </c>
      <c r="U16" s="13">
        <v>10</v>
      </c>
      <c r="V16" s="13">
        <v>0</v>
      </c>
      <c r="W16" s="13">
        <v>2</v>
      </c>
      <c r="X16" s="13">
        <v>15</v>
      </c>
      <c r="Y16" s="13">
        <v>16</v>
      </c>
      <c r="Z16" s="15">
        <v>16</v>
      </c>
      <c r="AA16" s="14">
        <v>103</v>
      </c>
      <c r="AB16" s="13">
        <v>10</v>
      </c>
      <c r="AC16" s="13">
        <v>0</v>
      </c>
      <c r="AD16" s="13">
        <v>6</v>
      </c>
      <c r="AE16" s="13">
        <v>4</v>
      </c>
      <c r="AF16" s="15">
        <v>0</v>
      </c>
      <c r="AG16" s="14">
        <v>61</v>
      </c>
      <c r="AH16" s="13">
        <v>52</v>
      </c>
      <c r="AI16" s="13">
        <v>29</v>
      </c>
      <c r="AJ16" s="13">
        <v>32</v>
      </c>
      <c r="AK16" s="13">
        <v>31</v>
      </c>
      <c r="AL16" s="15">
        <v>21</v>
      </c>
      <c r="AM16" s="14">
        <v>113</v>
      </c>
      <c r="AN16" s="15">
        <v>0</v>
      </c>
    </row>
    <row r="17" spans="1:40" ht="15" customHeight="1" x14ac:dyDescent="0.3">
      <c r="A17" s="2" t="s">
        <v>329</v>
      </c>
      <c r="B17" s="9"/>
      <c r="C17" s="16">
        <v>0.31</v>
      </c>
      <c r="D17" s="17">
        <v>0.34</v>
      </c>
      <c r="E17" s="18">
        <v>0.28000000000000003</v>
      </c>
      <c r="F17" s="17">
        <v>0.4</v>
      </c>
      <c r="G17" s="16">
        <v>0.23</v>
      </c>
      <c r="H17" s="16">
        <v>0.25</v>
      </c>
      <c r="I17" s="16">
        <v>0.27</v>
      </c>
      <c r="J17" s="16">
        <v>0.37</v>
      </c>
      <c r="K17" s="16">
        <v>0.34</v>
      </c>
      <c r="L17" s="16">
        <v>0.27</v>
      </c>
      <c r="M17" s="16">
        <v>0.26</v>
      </c>
      <c r="N17" s="18">
        <v>0.35</v>
      </c>
      <c r="O17" s="17">
        <v>0.31</v>
      </c>
      <c r="P17" s="16">
        <v>0.3</v>
      </c>
      <c r="Q17" s="16">
        <v>0.27</v>
      </c>
      <c r="R17" s="16">
        <v>0.39</v>
      </c>
      <c r="S17" s="16">
        <v>0.42</v>
      </c>
      <c r="T17" s="16">
        <v>0.35</v>
      </c>
      <c r="U17" s="16">
        <v>0.33</v>
      </c>
      <c r="V17" s="16">
        <v>0</v>
      </c>
      <c r="W17" s="16">
        <v>0.28999999999999998</v>
      </c>
      <c r="X17" s="16">
        <v>0.33</v>
      </c>
      <c r="Y17" s="16">
        <v>0.32</v>
      </c>
      <c r="Z17" s="18">
        <v>0.25</v>
      </c>
      <c r="AA17" s="17">
        <v>0.33</v>
      </c>
      <c r="AB17" s="16">
        <v>0.22</v>
      </c>
      <c r="AC17" s="16">
        <v>0</v>
      </c>
      <c r="AD17" s="16">
        <v>0.26</v>
      </c>
      <c r="AE17" s="16">
        <v>0.22</v>
      </c>
      <c r="AF17" s="18">
        <v>0</v>
      </c>
      <c r="AG17" s="17">
        <v>0.28999999999999998</v>
      </c>
      <c r="AH17" s="16">
        <v>0.35</v>
      </c>
      <c r="AI17" s="16">
        <v>0.28000000000000003</v>
      </c>
      <c r="AJ17" s="16">
        <v>0.3</v>
      </c>
      <c r="AK17" s="16">
        <v>0.38</v>
      </c>
      <c r="AL17" s="18">
        <v>0.31</v>
      </c>
      <c r="AM17" s="17">
        <v>0.31</v>
      </c>
      <c r="AN17" s="18">
        <v>0</v>
      </c>
    </row>
    <row r="18" spans="1:40" ht="15" customHeight="1" x14ac:dyDescent="0.3">
      <c r="A18" s="2" t="s">
        <v>329</v>
      </c>
      <c r="B18" s="9" t="s">
        <v>940</v>
      </c>
      <c r="C18" s="13">
        <v>39</v>
      </c>
      <c r="D18" s="14">
        <v>21</v>
      </c>
      <c r="E18" s="15">
        <v>18</v>
      </c>
      <c r="F18" s="14">
        <v>1</v>
      </c>
      <c r="G18" s="13">
        <v>4</v>
      </c>
      <c r="H18" s="13">
        <v>5</v>
      </c>
      <c r="I18" s="13">
        <v>10</v>
      </c>
      <c r="J18" s="13">
        <v>7</v>
      </c>
      <c r="K18" s="13">
        <v>12</v>
      </c>
      <c r="L18" s="13">
        <v>5</v>
      </c>
      <c r="M18" s="13">
        <v>15</v>
      </c>
      <c r="N18" s="15">
        <v>19</v>
      </c>
      <c r="O18" s="14">
        <v>31</v>
      </c>
      <c r="P18" s="13">
        <v>6</v>
      </c>
      <c r="Q18" s="13">
        <v>3</v>
      </c>
      <c r="R18" s="13">
        <v>2</v>
      </c>
      <c r="S18" s="13">
        <v>4</v>
      </c>
      <c r="T18" s="13">
        <v>2</v>
      </c>
      <c r="U18" s="13">
        <v>3</v>
      </c>
      <c r="V18" s="13">
        <v>0</v>
      </c>
      <c r="W18" s="13">
        <v>2</v>
      </c>
      <c r="X18" s="13">
        <v>3</v>
      </c>
      <c r="Y18" s="13">
        <v>7</v>
      </c>
      <c r="Z18" s="15">
        <v>7</v>
      </c>
      <c r="AA18" s="14">
        <v>35</v>
      </c>
      <c r="AB18" s="13">
        <v>4</v>
      </c>
      <c r="AC18" s="13">
        <v>1</v>
      </c>
      <c r="AD18" s="13">
        <v>3</v>
      </c>
      <c r="AE18" s="13">
        <v>0</v>
      </c>
      <c r="AF18" s="15">
        <v>0</v>
      </c>
      <c r="AG18" s="14">
        <v>20</v>
      </c>
      <c r="AH18" s="13">
        <v>18</v>
      </c>
      <c r="AI18" s="13">
        <v>9</v>
      </c>
      <c r="AJ18" s="13">
        <v>11</v>
      </c>
      <c r="AK18" s="13">
        <v>8</v>
      </c>
      <c r="AL18" s="15">
        <v>10</v>
      </c>
      <c r="AM18" s="14">
        <v>39</v>
      </c>
      <c r="AN18" s="15">
        <v>0</v>
      </c>
    </row>
    <row r="19" spans="1:40" ht="15" customHeight="1" x14ac:dyDescent="0.3">
      <c r="A19" s="2" t="s">
        <v>329</v>
      </c>
      <c r="B19" s="9"/>
      <c r="C19" s="16">
        <v>0.11</v>
      </c>
      <c r="D19" s="17">
        <v>0.11</v>
      </c>
      <c r="E19" s="18">
        <v>0.11</v>
      </c>
      <c r="F19" s="17">
        <v>7.0000000000000007E-2</v>
      </c>
      <c r="G19" s="16">
        <v>0.1</v>
      </c>
      <c r="H19" s="16">
        <v>0.1</v>
      </c>
      <c r="I19" s="20">
        <v>0.19</v>
      </c>
      <c r="J19" s="16">
        <v>0.1</v>
      </c>
      <c r="K19" s="16">
        <v>0.09</v>
      </c>
      <c r="L19" s="16">
        <v>0.09</v>
      </c>
      <c r="M19" s="16">
        <v>0.15</v>
      </c>
      <c r="N19" s="18">
        <v>0.09</v>
      </c>
      <c r="O19" s="17">
        <v>0.11</v>
      </c>
      <c r="P19" s="16">
        <v>0.17</v>
      </c>
      <c r="Q19" s="16">
        <v>0.06</v>
      </c>
      <c r="R19" s="16">
        <v>0.19</v>
      </c>
      <c r="S19" s="16">
        <v>0.11</v>
      </c>
      <c r="T19" s="16">
        <v>0.06</v>
      </c>
      <c r="U19" s="16">
        <v>0.09</v>
      </c>
      <c r="V19" s="16">
        <v>0</v>
      </c>
      <c r="W19" s="16">
        <v>0.31</v>
      </c>
      <c r="X19" s="16">
        <v>7.0000000000000007E-2</v>
      </c>
      <c r="Y19" s="16">
        <v>0.14000000000000001</v>
      </c>
      <c r="Z19" s="18">
        <v>0.12</v>
      </c>
      <c r="AA19" s="17">
        <v>0.11</v>
      </c>
      <c r="AB19" s="16">
        <v>0.08</v>
      </c>
      <c r="AC19" s="16">
        <v>0.17</v>
      </c>
      <c r="AD19" s="16">
        <v>0.12</v>
      </c>
      <c r="AE19" s="16">
        <v>0</v>
      </c>
      <c r="AF19" s="18">
        <v>0</v>
      </c>
      <c r="AG19" s="17">
        <v>0.1</v>
      </c>
      <c r="AH19" s="16">
        <v>0.12</v>
      </c>
      <c r="AI19" s="16">
        <v>0.09</v>
      </c>
      <c r="AJ19" s="16">
        <v>0.11</v>
      </c>
      <c r="AK19" s="16">
        <v>0.11</v>
      </c>
      <c r="AL19" s="18">
        <v>0.15</v>
      </c>
      <c r="AM19" s="17">
        <v>0.11</v>
      </c>
      <c r="AN19" s="18">
        <v>0</v>
      </c>
    </row>
    <row r="20" spans="1:40" ht="15" customHeight="1" x14ac:dyDescent="0.3">
      <c r="A20" s="2" t="s">
        <v>329</v>
      </c>
      <c r="B20" s="9" t="s">
        <v>950</v>
      </c>
      <c r="C20" s="13">
        <v>57</v>
      </c>
      <c r="D20" s="14">
        <v>27</v>
      </c>
      <c r="E20" s="15">
        <v>30</v>
      </c>
      <c r="F20" s="14">
        <v>1</v>
      </c>
      <c r="G20" s="13">
        <v>3</v>
      </c>
      <c r="H20" s="13">
        <v>6</v>
      </c>
      <c r="I20" s="13">
        <v>6</v>
      </c>
      <c r="J20" s="13">
        <v>9</v>
      </c>
      <c r="K20" s="13">
        <v>32</v>
      </c>
      <c r="L20" s="13">
        <v>4</v>
      </c>
      <c r="M20" s="13">
        <v>12</v>
      </c>
      <c r="N20" s="15">
        <v>41</v>
      </c>
      <c r="O20" s="14">
        <v>44</v>
      </c>
      <c r="P20" s="13">
        <v>8</v>
      </c>
      <c r="Q20" s="13">
        <v>7</v>
      </c>
      <c r="R20" s="13">
        <v>2</v>
      </c>
      <c r="S20" s="13">
        <v>5</v>
      </c>
      <c r="T20" s="13">
        <v>5</v>
      </c>
      <c r="U20" s="13">
        <v>4</v>
      </c>
      <c r="V20" s="13">
        <v>1</v>
      </c>
      <c r="W20" s="13">
        <v>2</v>
      </c>
      <c r="X20" s="13">
        <v>8</v>
      </c>
      <c r="Y20" s="13">
        <v>8</v>
      </c>
      <c r="Z20" s="15">
        <v>7</v>
      </c>
      <c r="AA20" s="14">
        <v>54</v>
      </c>
      <c r="AB20" s="13">
        <v>4</v>
      </c>
      <c r="AC20" s="13">
        <v>0</v>
      </c>
      <c r="AD20" s="13">
        <v>2</v>
      </c>
      <c r="AE20" s="13">
        <v>2</v>
      </c>
      <c r="AF20" s="15">
        <v>0</v>
      </c>
      <c r="AG20" s="14">
        <v>29</v>
      </c>
      <c r="AH20" s="13">
        <v>29</v>
      </c>
      <c r="AI20" s="13">
        <v>14</v>
      </c>
      <c r="AJ20" s="13">
        <v>14</v>
      </c>
      <c r="AK20" s="13">
        <v>16</v>
      </c>
      <c r="AL20" s="15">
        <v>13</v>
      </c>
      <c r="AM20" s="14">
        <v>57</v>
      </c>
      <c r="AN20" s="15">
        <v>0</v>
      </c>
    </row>
    <row r="21" spans="1:40" ht="15" customHeight="1" x14ac:dyDescent="0.3">
      <c r="A21" s="2" t="s">
        <v>329</v>
      </c>
      <c r="B21" s="9"/>
      <c r="C21" s="16">
        <v>0.16</v>
      </c>
      <c r="D21" s="17">
        <v>0.14000000000000001</v>
      </c>
      <c r="E21" s="18">
        <v>0.18</v>
      </c>
      <c r="F21" s="17">
        <v>0.06</v>
      </c>
      <c r="G21" s="16">
        <v>7.0000000000000007E-2</v>
      </c>
      <c r="H21" s="16">
        <v>0.12</v>
      </c>
      <c r="I21" s="16">
        <v>0.12</v>
      </c>
      <c r="J21" s="16">
        <v>0.14000000000000001</v>
      </c>
      <c r="K21" s="20">
        <v>0.24</v>
      </c>
      <c r="L21" s="20">
        <v>7.0000000000000007E-2</v>
      </c>
      <c r="M21" s="16">
        <v>0.12</v>
      </c>
      <c r="N21" s="21">
        <v>0.21</v>
      </c>
      <c r="O21" s="17">
        <v>0.15</v>
      </c>
      <c r="P21" s="16">
        <v>0.24</v>
      </c>
      <c r="Q21" s="16">
        <v>0.15</v>
      </c>
      <c r="R21" s="16">
        <v>0.17</v>
      </c>
      <c r="S21" s="16">
        <v>0.14000000000000001</v>
      </c>
      <c r="T21" s="16">
        <v>0.15</v>
      </c>
      <c r="U21" s="16">
        <v>0.12</v>
      </c>
      <c r="V21" s="16">
        <v>0.51</v>
      </c>
      <c r="W21" s="16">
        <v>0.28000000000000003</v>
      </c>
      <c r="X21" s="16">
        <v>0.18</v>
      </c>
      <c r="Y21" s="16">
        <v>0.16</v>
      </c>
      <c r="Z21" s="18">
        <v>0.12</v>
      </c>
      <c r="AA21" s="17">
        <v>0.17</v>
      </c>
      <c r="AB21" s="16">
        <v>0.08</v>
      </c>
      <c r="AC21" s="16">
        <v>0</v>
      </c>
      <c r="AD21" s="16">
        <v>0.08</v>
      </c>
      <c r="AE21" s="16">
        <v>0.11</v>
      </c>
      <c r="AF21" s="18">
        <v>0</v>
      </c>
      <c r="AG21" s="17">
        <v>0.13</v>
      </c>
      <c r="AH21" s="16">
        <v>0.19</v>
      </c>
      <c r="AI21" s="16">
        <v>0.14000000000000001</v>
      </c>
      <c r="AJ21" s="16">
        <v>0.13</v>
      </c>
      <c r="AK21" s="16">
        <v>0.2</v>
      </c>
      <c r="AL21" s="18">
        <v>0.19</v>
      </c>
      <c r="AM21" s="17">
        <v>0.16</v>
      </c>
      <c r="AN21" s="18">
        <v>0</v>
      </c>
    </row>
    <row r="22" spans="1:40" ht="15" customHeight="1" x14ac:dyDescent="0.3">
      <c r="A22" s="2" t="s">
        <v>329</v>
      </c>
      <c r="B22" s="9"/>
      <c r="D22" s="22"/>
      <c r="E22" s="9"/>
      <c r="F22" s="22"/>
      <c r="K22" s="12" t="s">
        <v>1034</v>
      </c>
      <c r="N22" s="11" t="s">
        <v>666</v>
      </c>
      <c r="O22" s="22"/>
      <c r="Z22" s="9"/>
      <c r="AA22" s="22"/>
      <c r="AF22" s="9"/>
      <c r="AG22" s="22"/>
      <c r="AL22" s="9"/>
      <c r="AM22" s="22"/>
      <c r="AN22" s="9"/>
    </row>
    <row r="23" spans="1:40" ht="15" customHeight="1" x14ac:dyDescent="0.3">
      <c r="A23" s="2" t="s">
        <v>329</v>
      </c>
      <c r="B23" s="9" t="s">
        <v>774</v>
      </c>
      <c r="C23" s="13">
        <v>3</v>
      </c>
      <c r="D23" s="14">
        <v>1</v>
      </c>
      <c r="E23" s="15">
        <v>2</v>
      </c>
      <c r="F23" s="14">
        <v>0</v>
      </c>
      <c r="G23" s="13">
        <v>1</v>
      </c>
      <c r="H23" s="13">
        <v>0</v>
      </c>
      <c r="I23" s="13">
        <v>0</v>
      </c>
      <c r="J23" s="13">
        <v>2</v>
      </c>
      <c r="K23" s="13">
        <v>0</v>
      </c>
      <c r="L23" s="13">
        <v>1</v>
      </c>
      <c r="M23" s="13">
        <v>0</v>
      </c>
      <c r="N23" s="15">
        <v>2</v>
      </c>
      <c r="O23" s="14">
        <v>2</v>
      </c>
      <c r="P23" s="13">
        <v>0</v>
      </c>
      <c r="Q23" s="13">
        <v>0</v>
      </c>
      <c r="R23" s="13">
        <v>0</v>
      </c>
      <c r="S23" s="13">
        <v>0</v>
      </c>
      <c r="T23" s="13">
        <v>1</v>
      </c>
      <c r="U23" s="13">
        <v>0</v>
      </c>
      <c r="V23" s="13">
        <v>0</v>
      </c>
      <c r="W23" s="13">
        <v>0</v>
      </c>
      <c r="X23" s="13">
        <v>2</v>
      </c>
      <c r="Y23" s="13">
        <v>0</v>
      </c>
      <c r="Z23" s="15">
        <v>0</v>
      </c>
      <c r="AA23" s="14">
        <v>3</v>
      </c>
      <c r="AB23" s="13">
        <v>0</v>
      </c>
      <c r="AC23" s="13">
        <v>0</v>
      </c>
      <c r="AD23" s="13">
        <v>0</v>
      </c>
      <c r="AE23" s="13">
        <v>0</v>
      </c>
      <c r="AF23" s="15">
        <v>0</v>
      </c>
      <c r="AG23" s="14">
        <v>3</v>
      </c>
      <c r="AH23" s="13">
        <v>0</v>
      </c>
      <c r="AI23" s="13">
        <v>1</v>
      </c>
      <c r="AJ23" s="13">
        <v>2</v>
      </c>
      <c r="AK23" s="13">
        <v>0</v>
      </c>
      <c r="AL23" s="15">
        <v>0</v>
      </c>
      <c r="AM23" s="14">
        <v>3</v>
      </c>
      <c r="AN23" s="15">
        <v>0</v>
      </c>
    </row>
    <row r="24" spans="1:40" ht="15" customHeight="1" x14ac:dyDescent="0.3">
      <c r="A24" s="2" t="s">
        <v>329</v>
      </c>
      <c r="B24" s="9"/>
      <c r="C24" s="16">
        <v>0.01</v>
      </c>
      <c r="D24" s="23" t="s">
        <v>422</v>
      </c>
      <c r="E24" s="18">
        <v>0.01</v>
      </c>
      <c r="F24" s="17">
        <v>0</v>
      </c>
      <c r="G24" s="16">
        <v>0.02</v>
      </c>
      <c r="H24" s="16">
        <v>0</v>
      </c>
      <c r="I24" s="16">
        <v>0</v>
      </c>
      <c r="J24" s="20">
        <v>0.03</v>
      </c>
      <c r="K24" s="16">
        <v>0</v>
      </c>
      <c r="L24" s="16">
        <v>0.02</v>
      </c>
      <c r="M24" s="16">
        <v>0</v>
      </c>
      <c r="N24" s="18">
        <v>0.01</v>
      </c>
      <c r="O24" s="17">
        <v>0.01</v>
      </c>
      <c r="P24" s="16">
        <v>0</v>
      </c>
      <c r="Q24" s="16">
        <v>0</v>
      </c>
      <c r="R24" s="16">
        <v>0</v>
      </c>
      <c r="S24" s="16">
        <v>0</v>
      </c>
      <c r="T24" s="16">
        <v>0.03</v>
      </c>
      <c r="U24" s="16">
        <v>0</v>
      </c>
      <c r="V24" s="16">
        <v>0</v>
      </c>
      <c r="W24" s="16">
        <v>0</v>
      </c>
      <c r="X24" s="20">
        <v>0.04</v>
      </c>
      <c r="Y24" s="16">
        <v>0</v>
      </c>
      <c r="Z24" s="18">
        <v>0</v>
      </c>
      <c r="AA24" s="17">
        <v>0.01</v>
      </c>
      <c r="AB24" s="16">
        <v>0</v>
      </c>
      <c r="AC24" s="16">
        <v>0</v>
      </c>
      <c r="AD24" s="16">
        <v>0</v>
      </c>
      <c r="AE24" s="16">
        <v>0</v>
      </c>
      <c r="AF24" s="18">
        <v>0</v>
      </c>
      <c r="AG24" s="17">
        <v>0.01</v>
      </c>
      <c r="AH24" s="16">
        <v>0</v>
      </c>
      <c r="AI24" s="16">
        <v>0.01</v>
      </c>
      <c r="AJ24" s="16">
        <v>0.02</v>
      </c>
      <c r="AK24" s="16">
        <v>0</v>
      </c>
      <c r="AL24" s="18">
        <v>0</v>
      </c>
      <c r="AM24" s="17">
        <v>0.01</v>
      </c>
      <c r="AN24" s="18">
        <v>0</v>
      </c>
    </row>
    <row r="25" spans="1:40" ht="15" customHeight="1" x14ac:dyDescent="0.3">
      <c r="A25" s="2" t="s">
        <v>329</v>
      </c>
      <c r="B25" s="9"/>
      <c r="D25" s="22"/>
      <c r="E25" s="9"/>
      <c r="F25" s="22"/>
      <c r="J25" s="12" t="s">
        <v>382</v>
      </c>
      <c r="N25" s="9"/>
      <c r="O25" s="22"/>
      <c r="X25" s="12" t="s">
        <v>377</v>
      </c>
      <c r="Z25" s="9"/>
      <c r="AA25" s="22"/>
      <c r="AF25" s="9"/>
      <c r="AG25" s="22"/>
      <c r="AL25" s="9"/>
      <c r="AM25" s="22"/>
      <c r="AN25" s="9"/>
    </row>
    <row r="26" spans="1:40" ht="15" customHeight="1" x14ac:dyDescent="0.3">
      <c r="A26" s="2" t="s">
        <v>329</v>
      </c>
      <c r="B26" s="9" t="s">
        <v>960</v>
      </c>
      <c r="C26" s="13">
        <v>148</v>
      </c>
      <c r="D26" s="14">
        <v>77</v>
      </c>
      <c r="E26" s="15">
        <v>71</v>
      </c>
      <c r="F26" s="14">
        <v>7</v>
      </c>
      <c r="G26" s="13">
        <v>24</v>
      </c>
      <c r="H26" s="13">
        <v>27</v>
      </c>
      <c r="I26" s="13">
        <v>24</v>
      </c>
      <c r="J26" s="13">
        <v>23</v>
      </c>
      <c r="K26" s="13">
        <v>44</v>
      </c>
      <c r="L26" s="13">
        <v>31</v>
      </c>
      <c r="M26" s="13">
        <v>50</v>
      </c>
      <c r="N26" s="15">
        <v>67</v>
      </c>
      <c r="O26" s="14">
        <v>125</v>
      </c>
      <c r="P26" s="13">
        <v>10</v>
      </c>
      <c r="Q26" s="13">
        <v>26</v>
      </c>
      <c r="R26" s="13">
        <v>3</v>
      </c>
      <c r="S26" s="13">
        <v>12</v>
      </c>
      <c r="T26" s="13">
        <v>14</v>
      </c>
      <c r="U26" s="13">
        <v>15</v>
      </c>
      <c r="V26" s="13">
        <v>1</v>
      </c>
      <c r="W26" s="13">
        <v>1</v>
      </c>
      <c r="X26" s="13">
        <v>16</v>
      </c>
      <c r="Y26" s="13">
        <v>19</v>
      </c>
      <c r="Z26" s="15">
        <v>32</v>
      </c>
      <c r="AA26" s="14">
        <v>119</v>
      </c>
      <c r="AB26" s="13">
        <v>29</v>
      </c>
      <c r="AC26" s="13">
        <v>4</v>
      </c>
      <c r="AD26" s="13">
        <v>14</v>
      </c>
      <c r="AE26" s="13">
        <v>11</v>
      </c>
      <c r="AF26" s="15">
        <v>0</v>
      </c>
      <c r="AG26" s="14">
        <v>99</v>
      </c>
      <c r="AH26" s="13">
        <v>49</v>
      </c>
      <c r="AI26" s="13">
        <v>50</v>
      </c>
      <c r="AJ26" s="13">
        <v>49</v>
      </c>
      <c r="AK26" s="13">
        <v>25</v>
      </c>
      <c r="AL26" s="15">
        <v>24</v>
      </c>
      <c r="AM26" s="14">
        <v>148</v>
      </c>
      <c r="AN26" s="15">
        <v>0</v>
      </c>
    </row>
    <row r="27" spans="1:40" ht="15" customHeight="1" x14ac:dyDescent="0.3">
      <c r="A27" s="2" t="s">
        <v>329</v>
      </c>
      <c r="B27" s="9"/>
      <c r="C27" s="16">
        <v>0.41</v>
      </c>
      <c r="D27" s="17">
        <v>0.4</v>
      </c>
      <c r="E27" s="18">
        <v>0.42</v>
      </c>
      <c r="F27" s="17">
        <v>0.46</v>
      </c>
      <c r="G27" s="20">
        <v>0.59</v>
      </c>
      <c r="H27" s="16">
        <v>0.54</v>
      </c>
      <c r="I27" s="16">
        <v>0.43</v>
      </c>
      <c r="J27" s="16">
        <v>0.35</v>
      </c>
      <c r="K27" s="20">
        <v>0.33</v>
      </c>
      <c r="L27" s="20">
        <v>0.55000000000000004</v>
      </c>
      <c r="M27" s="16">
        <v>0.48</v>
      </c>
      <c r="N27" s="21">
        <v>0.34</v>
      </c>
      <c r="O27" s="17">
        <v>0.42</v>
      </c>
      <c r="P27" s="16">
        <v>0.3</v>
      </c>
      <c r="Q27" s="16">
        <v>0.53</v>
      </c>
      <c r="R27" s="16">
        <v>0.26</v>
      </c>
      <c r="S27" s="16">
        <v>0.33</v>
      </c>
      <c r="T27" s="16">
        <v>0.41</v>
      </c>
      <c r="U27" s="16">
        <v>0.46</v>
      </c>
      <c r="V27" s="16">
        <v>0.49</v>
      </c>
      <c r="W27" s="16">
        <v>0.12</v>
      </c>
      <c r="X27" s="16">
        <v>0.37</v>
      </c>
      <c r="Y27" s="16">
        <v>0.38</v>
      </c>
      <c r="Z27" s="18">
        <v>0.51</v>
      </c>
      <c r="AA27" s="19">
        <v>0.38</v>
      </c>
      <c r="AB27" s="20">
        <v>0.62</v>
      </c>
      <c r="AC27" s="16">
        <v>0.83</v>
      </c>
      <c r="AD27" s="16">
        <v>0.54</v>
      </c>
      <c r="AE27" s="16">
        <v>0.67</v>
      </c>
      <c r="AF27" s="18">
        <v>0</v>
      </c>
      <c r="AG27" s="19">
        <v>0.47</v>
      </c>
      <c r="AH27" s="20">
        <v>0.33</v>
      </c>
      <c r="AI27" s="16">
        <v>0.49</v>
      </c>
      <c r="AJ27" s="16">
        <v>0.45</v>
      </c>
      <c r="AK27" s="20">
        <v>0.31</v>
      </c>
      <c r="AL27" s="18">
        <v>0.35</v>
      </c>
      <c r="AM27" s="17">
        <v>0.41</v>
      </c>
      <c r="AN27" s="18">
        <v>0</v>
      </c>
    </row>
    <row r="28" spans="1:40" ht="15" customHeight="1" x14ac:dyDescent="0.3">
      <c r="A28" s="2" t="s">
        <v>329</v>
      </c>
      <c r="B28" s="9"/>
      <c r="D28" s="22"/>
      <c r="E28" s="9"/>
      <c r="F28" s="22"/>
      <c r="G28" s="12" t="s">
        <v>416</v>
      </c>
      <c r="H28" s="12" t="s">
        <v>416</v>
      </c>
      <c r="L28" s="12" t="s">
        <v>416</v>
      </c>
      <c r="M28" s="12" t="s">
        <v>448</v>
      </c>
      <c r="N28" s="9"/>
      <c r="O28" s="22"/>
      <c r="Q28" s="12" t="s">
        <v>378</v>
      </c>
      <c r="Z28" s="11" t="s">
        <v>378</v>
      </c>
      <c r="AA28" s="22"/>
      <c r="AB28" s="12" t="s">
        <v>377</v>
      </c>
      <c r="AF28" s="9"/>
      <c r="AG28" s="10" t="s">
        <v>454</v>
      </c>
      <c r="AI28" s="12" t="s">
        <v>454</v>
      </c>
      <c r="AL28" s="9"/>
      <c r="AM28" s="22"/>
      <c r="AN28" s="9"/>
    </row>
    <row r="29" spans="1:40" ht="15" customHeight="1" x14ac:dyDescent="0.3">
      <c r="A29" s="2" t="s">
        <v>329</v>
      </c>
      <c r="B29" s="9" t="s">
        <v>970</v>
      </c>
      <c r="C29" s="13">
        <v>96</v>
      </c>
      <c r="D29" s="14">
        <v>48</v>
      </c>
      <c r="E29" s="15">
        <v>48</v>
      </c>
      <c r="F29" s="14">
        <v>2</v>
      </c>
      <c r="G29" s="13">
        <v>7</v>
      </c>
      <c r="H29" s="13">
        <v>11</v>
      </c>
      <c r="I29" s="13">
        <v>17</v>
      </c>
      <c r="J29" s="13">
        <v>16</v>
      </c>
      <c r="K29" s="13">
        <v>43</v>
      </c>
      <c r="L29" s="13">
        <v>9</v>
      </c>
      <c r="M29" s="13">
        <v>28</v>
      </c>
      <c r="N29" s="15">
        <v>60</v>
      </c>
      <c r="O29" s="14">
        <v>75</v>
      </c>
      <c r="P29" s="13">
        <v>13</v>
      </c>
      <c r="Q29" s="13">
        <v>10</v>
      </c>
      <c r="R29" s="13">
        <v>3</v>
      </c>
      <c r="S29" s="13">
        <v>9</v>
      </c>
      <c r="T29" s="13">
        <v>7</v>
      </c>
      <c r="U29" s="13">
        <v>7</v>
      </c>
      <c r="V29" s="13">
        <v>1</v>
      </c>
      <c r="W29" s="13">
        <v>4</v>
      </c>
      <c r="X29" s="13">
        <v>11</v>
      </c>
      <c r="Y29" s="13">
        <v>15</v>
      </c>
      <c r="Z29" s="15">
        <v>15</v>
      </c>
      <c r="AA29" s="14">
        <v>88</v>
      </c>
      <c r="AB29" s="13">
        <v>8</v>
      </c>
      <c r="AC29" s="13">
        <v>1</v>
      </c>
      <c r="AD29" s="13">
        <v>5</v>
      </c>
      <c r="AE29" s="13">
        <v>2</v>
      </c>
      <c r="AF29" s="15">
        <v>0</v>
      </c>
      <c r="AG29" s="14">
        <v>49</v>
      </c>
      <c r="AH29" s="13">
        <v>47</v>
      </c>
      <c r="AI29" s="13">
        <v>24</v>
      </c>
      <c r="AJ29" s="13">
        <v>25</v>
      </c>
      <c r="AK29" s="13">
        <v>24</v>
      </c>
      <c r="AL29" s="15">
        <v>23</v>
      </c>
      <c r="AM29" s="14">
        <v>96</v>
      </c>
      <c r="AN29" s="15">
        <v>0</v>
      </c>
    </row>
    <row r="30" spans="1:40" ht="15" customHeight="1" x14ac:dyDescent="0.3">
      <c r="A30" s="2" t="s">
        <v>329</v>
      </c>
      <c r="B30" s="9"/>
      <c r="C30" s="16">
        <v>0.27</v>
      </c>
      <c r="D30" s="17">
        <v>0.25</v>
      </c>
      <c r="E30" s="18">
        <v>0.28000000000000003</v>
      </c>
      <c r="F30" s="17">
        <v>0.13</v>
      </c>
      <c r="G30" s="16">
        <v>0.16</v>
      </c>
      <c r="H30" s="16">
        <v>0.22</v>
      </c>
      <c r="I30" s="16">
        <v>0.3</v>
      </c>
      <c r="J30" s="16">
        <v>0.24</v>
      </c>
      <c r="K30" s="20">
        <v>0.33</v>
      </c>
      <c r="L30" s="20">
        <v>0.16</v>
      </c>
      <c r="M30" s="16">
        <v>0.26</v>
      </c>
      <c r="N30" s="18">
        <v>0.3</v>
      </c>
      <c r="O30" s="17">
        <v>0.26</v>
      </c>
      <c r="P30" s="16">
        <v>0.41</v>
      </c>
      <c r="Q30" s="16">
        <v>0.21</v>
      </c>
      <c r="R30" s="16">
        <v>0.35</v>
      </c>
      <c r="S30" s="16">
        <v>0.25</v>
      </c>
      <c r="T30" s="16">
        <v>0.21</v>
      </c>
      <c r="U30" s="16">
        <v>0.21</v>
      </c>
      <c r="V30" s="16">
        <v>0.51</v>
      </c>
      <c r="W30" s="16">
        <v>0.59</v>
      </c>
      <c r="X30" s="16">
        <v>0.25</v>
      </c>
      <c r="Y30" s="16">
        <v>0.3</v>
      </c>
      <c r="Z30" s="18">
        <v>0.24</v>
      </c>
      <c r="AA30" s="17">
        <v>0.28000000000000003</v>
      </c>
      <c r="AB30" s="16">
        <v>0.16</v>
      </c>
      <c r="AC30" s="16">
        <v>0.17</v>
      </c>
      <c r="AD30" s="16">
        <v>0.2</v>
      </c>
      <c r="AE30" s="16">
        <v>0.11</v>
      </c>
      <c r="AF30" s="18">
        <v>0</v>
      </c>
      <c r="AG30" s="17">
        <v>0.23</v>
      </c>
      <c r="AH30" s="16">
        <v>0.32</v>
      </c>
      <c r="AI30" s="16">
        <v>0.23</v>
      </c>
      <c r="AJ30" s="16">
        <v>0.23</v>
      </c>
      <c r="AK30" s="16">
        <v>0.3</v>
      </c>
      <c r="AL30" s="18">
        <v>0.33</v>
      </c>
      <c r="AM30" s="17">
        <v>0.27</v>
      </c>
      <c r="AN30" s="18">
        <v>0</v>
      </c>
    </row>
    <row r="31" spans="1:40" ht="15" customHeight="1" x14ac:dyDescent="0.3">
      <c r="A31" s="2" t="s">
        <v>329</v>
      </c>
      <c r="B31" s="9"/>
      <c r="C31" s="28"/>
      <c r="D31" s="29"/>
      <c r="E31" s="30"/>
      <c r="F31" s="29"/>
      <c r="G31" s="28"/>
      <c r="H31" s="28"/>
      <c r="I31" s="28"/>
      <c r="J31" s="28"/>
      <c r="K31" s="47" t="s">
        <v>666</v>
      </c>
      <c r="L31" s="28"/>
      <c r="M31" s="28"/>
      <c r="N31" s="48" t="s">
        <v>383</v>
      </c>
      <c r="O31" s="29"/>
      <c r="P31" s="47" t="s">
        <v>379</v>
      </c>
      <c r="Q31" s="28"/>
      <c r="R31" s="28"/>
      <c r="S31" s="28"/>
      <c r="T31" s="28"/>
      <c r="U31" s="28"/>
      <c r="V31" s="28"/>
      <c r="W31" s="28"/>
      <c r="X31" s="28"/>
      <c r="Y31" s="28"/>
      <c r="Z31" s="30"/>
      <c r="AA31" s="29"/>
      <c r="AB31" s="28"/>
      <c r="AC31" s="28"/>
      <c r="AD31" s="28"/>
      <c r="AE31" s="28"/>
      <c r="AF31" s="30"/>
      <c r="AG31" s="29"/>
      <c r="AH31" s="28"/>
      <c r="AI31" s="28"/>
      <c r="AJ31" s="28"/>
      <c r="AK31" s="28"/>
      <c r="AL31" s="30"/>
      <c r="AM31" s="29"/>
      <c r="AN31" s="30"/>
    </row>
    <row r="32" spans="1:40" x14ac:dyDescent="0.3">
      <c r="A32" s="2" t="s">
        <v>329</v>
      </c>
      <c r="B32" s="2" t="s">
        <v>457</v>
      </c>
    </row>
    <row r="33" spans="1:2" x14ac:dyDescent="0.3">
      <c r="A33" s="2" t="s">
        <v>329</v>
      </c>
      <c r="B33" s="2" t="s">
        <v>458</v>
      </c>
    </row>
    <row r="34" spans="1:2" ht="15" customHeight="1" x14ac:dyDescent="0.3">
      <c r="A34" s="2" t="s">
        <v>329</v>
      </c>
    </row>
    <row r="35" spans="1:2" ht="15" customHeight="1" x14ac:dyDescent="0.3">
      <c r="A35" s="2" t="s">
        <v>329</v>
      </c>
      <c r="B35" s="2" t="s">
        <v>459</v>
      </c>
    </row>
  </sheetData>
  <mergeCells count="6">
    <mergeCell ref="AM6:AN6"/>
    <mergeCell ref="D6:E6"/>
    <mergeCell ref="F6:N6"/>
    <mergeCell ref="O6:Z6"/>
    <mergeCell ref="AA6:AF6"/>
    <mergeCell ref="AG6:AL6"/>
  </mergeCells>
  <hyperlinks>
    <hyperlink ref="B1" location="'Contents'!E1" display="&lt;&lt; Contents" xr:uid="{00000000-0004-0000-B700-000000000000}"/>
  </hyperlinks>
  <pageMargins left="0.7" right="0.7" top="0.75" bottom="0.75" header="0.3" footer="0.3"/>
  <headerFooter>
    <oddHeader>&amp;L&amp;"Aptos"&amp;12&amp;K000000 Classification: CONFIDENTIAL&amp;1#_x000D_</oddHeader>
  </headerFooter>
</worksheet>
</file>

<file path=xl/worksheets/sheet18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800-000000000000}">
  <dimension ref="A1:AN32"/>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1717</v>
      </c>
    </row>
    <row r="4" spans="1:40" x14ac:dyDescent="0.3">
      <c r="A4" s="2" t="s">
        <v>329</v>
      </c>
      <c r="B4" s="2" t="s">
        <v>1718</v>
      </c>
    </row>
    <row r="5" spans="1:40" x14ac:dyDescent="0.3">
      <c r="A5" s="2" t="s">
        <v>329</v>
      </c>
      <c r="B5" s="2" t="s">
        <v>41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382</v>
      </c>
      <c r="U8" s="12" t="s">
        <v>467</v>
      </c>
      <c r="V8" s="12" t="s">
        <v>386</v>
      </c>
      <c r="W8" s="12" t="s">
        <v>468</v>
      </c>
      <c r="X8" s="12" t="s">
        <v>469</v>
      </c>
      <c r="Y8" s="12" t="s">
        <v>470</v>
      </c>
      <c r="Z8" s="11" t="s">
        <v>471</v>
      </c>
      <c r="AA8" s="10" t="s">
        <v>377</v>
      </c>
      <c r="AB8" s="12" t="s">
        <v>463</v>
      </c>
      <c r="AC8" s="12" t="s">
        <v>464</v>
      </c>
      <c r="AD8" s="12" t="s">
        <v>465</v>
      </c>
      <c r="AE8" s="12" t="s">
        <v>466</v>
      </c>
      <c r="AF8" s="11" t="s">
        <v>390</v>
      </c>
      <c r="AG8" s="10" t="s">
        <v>462</v>
      </c>
      <c r="AH8" s="12" t="s">
        <v>463</v>
      </c>
      <c r="AI8" s="12" t="s">
        <v>464</v>
      </c>
      <c r="AJ8" s="12" t="s">
        <v>465</v>
      </c>
      <c r="AK8" s="12" t="s">
        <v>466</v>
      </c>
      <c r="AL8" s="11" t="s">
        <v>390</v>
      </c>
      <c r="AM8" s="10" t="s">
        <v>377</v>
      </c>
      <c r="AN8" s="11" t="s">
        <v>463</v>
      </c>
    </row>
    <row r="9" spans="1:40" ht="15" customHeight="1" x14ac:dyDescent="0.3">
      <c r="A9" s="2" t="s">
        <v>329</v>
      </c>
      <c r="B9" s="9" t="s">
        <v>391</v>
      </c>
      <c r="C9" s="13">
        <v>143</v>
      </c>
      <c r="D9" s="14">
        <v>76</v>
      </c>
      <c r="E9" s="15">
        <v>67</v>
      </c>
      <c r="F9" s="14">
        <v>7</v>
      </c>
      <c r="G9" s="13">
        <v>16</v>
      </c>
      <c r="H9" s="13">
        <v>22</v>
      </c>
      <c r="I9" s="13">
        <v>21</v>
      </c>
      <c r="J9" s="13">
        <v>33</v>
      </c>
      <c r="K9" s="13">
        <v>44</v>
      </c>
      <c r="L9" s="13">
        <v>23</v>
      </c>
      <c r="M9" s="13">
        <v>43</v>
      </c>
      <c r="N9" s="15">
        <v>77</v>
      </c>
      <c r="O9" s="14">
        <v>0</v>
      </c>
      <c r="P9" s="13">
        <v>0</v>
      </c>
      <c r="Q9" s="13">
        <v>0</v>
      </c>
      <c r="R9" s="13">
        <v>0</v>
      </c>
      <c r="S9" s="13">
        <v>0</v>
      </c>
      <c r="T9" s="13">
        <v>143</v>
      </c>
      <c r="U9" s="13">
        <v>0</v>
      </c>
      <c r="V9" s="13">
        <v>0</v>
      </c>
      <c r="W9" s="13">
        <v>0</v>
      </c>
      <c r="X9" s="13">
        <v>0</v>
      </c>
      <c r="Y9" s="13">
        <v>0</v>
      </c>
      <c r="Z9" s="15">
        <v>0</v>
      </c>
      <c r="AA9" s="14">
        <v>138</v>
      </c>
      <c r="AB9" s="13">
        <v>5</v>
      </c>
      <c r="AC9" s="13">
        <v>2</v>
      </c>
      <c r="AD9" s="13">
        <v>0</v>
      </c>
      <c r="AE9" s="13">
        <v>1</v>
      </c>
      <c r="AF9" s="15">
        <v>2</v>
      </c>
      <c r="AG9" s="14">
        <v>64</v>
      </c>
      <c r="AH9" s="13">
        <v>79</v>
      </c>
      <c r="AI9" s="13">
        <v>35</v>
      </c>
      <c r="AJ9" s="13">
        <v>29</v>
      </c>
      <c r="AK9" s="13">
        <v>34</v>
      </c>
      <c r="AL9" s="15">
        <v>45</v>
      </c>
      <c r="AM9" s="14">
        <v>143</v>
      </c>
      <c r="AN9" s="15">
        <v>0</v>
      </c>
    </row>
    <row r="10" spans="1:40" ht="15" customHeight="1" x14ac:dyDescent="0.3">
      <c r="A10" s="2" t="s">
        <v>329</v>
      </c>
      <c r="B10" s="9" t="s">
        <v>338</v>
      </c>
      <c r="C10" s="13">
        <v>139</v>
      </c>
      <c r="D10" s="14">
        <v>72</v>
      </c>
      <c r="E10" s="15">
        <v>67</v>
      </c>
      <c r="F10" s="14">
        <v>7</v>
      </c>
      <c r="G10" s="13">
        <v>15</v>
      </c>
      <c r="H10" s="13">
        <v>19</v>
      </c>
      <c r="I10" s="13">
        <v>22</v>
      </c>
      <c r="J10" s="13">
        <v>33</v>
      </c>
      <c r="K10" s="13">
        <v>43</v>
      </c>
      <c r="L10" s="13">
        <v>22</v>
      </c>
      <c r="M10" s="13">
        <v>41</v>
      </c>
      <c r="N10" s="15">
        <v>76</v>
      </c>
      <c r="O10" s="14">
        <v>0</v>
      </c>
      <c r="P10" s="13">
        <v>0</v>
      </c>
      <c r="Q10" s="13">
        <v>0</v>
      </c>
      <c r="R10" s="13">
        <v>0</v>
      </c>
      <c r="S10" s="13">
        <v>0</v>
      </c>
      <c r="T10" s="13">
        <v>139</v>
      </c>
      <c r="U10" s="13">
        <v>0</v>
      </c>
      <c r="V10" s="13">
        <v>0</v>
      </c>
      <c r="W10" s="13">
        <v>0</v>
      </c>
      <c r="X10" s="13">
        <v>0</v>
      </c>
      <c r="Y10" s="13">
        <v>0</v>
      </c>
      <c r="Z10" s="15">
        <v>0</v>
      </c>
      <c r="AA10" s="14">
        <v>133</v>
      </c>
      <c r="AB10" s="13">
        <v>6</v>
      </c>
      <c r="AC10" s="13">
        <v>2</v>
      </c>
      <c r="AD10" s="13">
        <v>0</v>
      </c>
      <c r="AE10" s="13">
        <v>1</v>
      </c>
      <c r="AF10" s="15">
        <v>3</v>
      </c>
      <c r="AG10" s="14">
        <v>60</v>
      </c>
      <c r="AH10" s="13">
        <v>79</v>
      </c>
      <c r="AI10" s="13">
        <v>30</v>
      </c>
      <c r="AJ10" s="13">
        <v>29</v>
      </c>
      <c r="AK10" s="13">
        <v>35</v>
      </c>
      <c r="AL10" s="15">
        <v>44</v>
      </c>
      <c r="AM10" s="14">
        <v>139</v>
      </c>
      <c r="AN10" s="15">
        <v>0</v>
      </c>
    </row>
    <row r="11" spans="1:40" ht="15" customHeight="1" x14ac:dyDescent="0.3">
      <c r="A11" s="2" t="s">
        <v>329</v>
      </c>
      <c r="B11" s="9" t="s">
        <v>909</v>
      </c>
      <c r="C11" s="13">
        <v>22</v>
      </c>
      <c r="D11" s="14">
        <v>10</v>
      </c>
      <c r="E11" s="15">
        <v>12</v>
      </c>
      <c r="F11" s="14">
        <v>3</v>
      </c>
      <c r="G11" s="13">
        <v>5</v>
      </c>
      <c r="H11" s="13">
        <v>1</v>
      </c>
      <c r="I11" s="13">
        <v>3</v>
      </c>
      <c r="J11" s="13">
        <v>2</v>
      </c>
      <c r="K11" s="13">
        <v>8</v>
      </c>
      <c r="L11" s="13">
        <v>8</v>
      </c>
      <c r="M11" s="13">
        <v>4</v>
      </c>
      <c r="N11" s="15">
        <v>10</v>
      </c>
      <c r="O11" s="14">
        <v>0</v>
      </c>
      <c r="P11" s="13">
        <v>0</v>
      </c>
      <c r="Q11" s="13">
        <v>0</v>
      </c>
      <c r="R11" s="13">
        <v>0</v>
      </c>
      <c r="S11" s="13">
        <v>0</v>
      </c>
      <c r="T11" s="13">
        <v>22</v>
      </c>
      <c r="U11" s="13">
        <v>0</v>
      </c>
      <c r="V11" s="13">
        <v>0</v>
      </c>
      <c r="W11" s="13">
        <v>0</v>
      </c>
      <c r="X11" s="13">
        <v>0</v>
      </c>
      <c r="Y11" s="13">
        <v>0</v>
      </c>
      <c r="Z11" s="15">
        <v>0</v>
      </c>
      <c r="AA11" s="14">
        <v>19</v>
      </c>
      <c r="AB11" s="13">
        <v>3</v>
      </c>
      <c r="AC11" s="13">
        <v>1</v>
      </c>
      <c r="AD11" s="13">
        <v>0</v>
      </c>
      <c r="AE11" s="13">
        <v>0</v>
      </c>
      <c r="AF11" s="15">
        <v>2</v>
      </c>
      <c r="AG11" s="14">
        <v>9</v>
      </c>
      <c r="AH11" s="13">
        <v>13</v>
      </c>
      <c r="AI11" s="13">
        <v>5</v>
      </c>
      <c r="AJ11" s="13">
        <v>4</v>
      </c>
      <c r="AK11" s="13">
        <v>6</v>
      </c>
      <c r="AL11" s="15">
        <v>7</v>
      </c>
      <c r="AM11" s="14">
        <v>22</v>
      </c>
      <c r="AN11" s="15">
        <v>0</v>
      </c>
    </row>
    <row r="12" spans="1:40" ht="15" customHeight="1" x14ac:dyDescent="0.3">
      <c r="A12" s="2" t="s">
        <v>329</v>
      </c>
      <c r="B12" s="9"/>
      <c r="C12" s="16">
        <v>0.16</v>
      </c>
      <c r="D12" s="17">
        <v>0.14000000000000001</v>
      </c>
      <c r="E12" s="18">
        <v>0.17</v>
      </c>
      <c r="F12" s="17">
        <v>0.4</v>
      </c>
      <c r="G12" s="16">
        <v>0.33</v>
      </c>
      <c r="H12" s="16">
        <v>0.05</v>
      </c>
      <c r="I12" s="16">
        <v>0.14000000000000001</v>
      </c>
      <c r="J12" s="16">
        <v>0.06</v>
      </c>
      <c r="K12" s="16">
        <v>0.19</v>
      </c>
      <c r="L12" s="16">
        <v>0.35</v>
      </c>
      <c r="M12" s="16">
        <v>0.1</v>
      </c>
      <c r="N12" s="18">
        <v>0.13</v>
      </c>
      <c r="O12" s="17">
        <v>0</v>
      </c>
      <c r="P12" s="16">
        <v>0</v>
      </c>
      <c r="Q12" s="16">
        <v>0</v>
      </c>
      <c r="R12" s="16">
        <v>0</v>
      </c>
      <c r="S12" s="16">
        <v>0</v>
      </c>
      <c r="T12" s="16">
        <v>0.16</v>
      </c>
      <c r="U12" s="16">
        <v>0</v>
      </c>
      <c r="V12" s="16">
        <v>0</v>
      </c>
      <c r="W12" s="16">
        <v>0</v>
      </c>
      <c r="X12" s="16">
        <v>0</v>
      </c>
      <c r="Y12" s="16">
        <v>0</v>
      </c>
      <c r="Z12" s="18">
        <v>0</v>
      </c>
      <c r="AA12" s="17">
        <v>0.15</v>
      </c>
      <c r="AB12" s="16">
        <v>0.44</v>
      </c>
      <c r="AC12" s="16">
        <v>0.55000000000000004</v>
      </c>
      <c r="AD12" s="16">
        <v>0</v>
      </c>
      <c r="AE12" s="16">
        <v>0</v>
      </c>
      <c r="AF12" s="18">
        <v>0.49</v>
      </c>
      <c r="AG12" s="17">
        <v>0.15</v>
      </c>
      <c r="AH12" s="16">
        <v>0.16</v>
      </c>
      <c r="AI12" s="16">
        <v>0.16</v>
      </c>
      <c r="AJ12" s="16">
        <v>0.15</v>
      </c>
      <c r="AK12" s="16">
        <v>0.17</v>
      </c>
      <c r="AL12" s="18">
        <v>0.15</v>
      </c>
      <c r="AM12" s="17">
        <v>0.16</v>
      </c>
      <c r="AN12" s="18">
        <v>0</v>
      </c>
    </row>
    <row r="13" spans="1:40" ht="15" customHeight="1" x14ac:dyDescent="0.3">
      <c r="A13" s="2" t="s">
        <v>329</v>
      </c>
      <c r="B13" s="9" t="s">
        <v>922</v>
      </c>
      <c r="C13" s="13">
        <v>31</v>
      </c>
      <c r="D13" s="14">
        <v>16</v>
      </c>
      <c r="E13" s="15">
        <v>15</v>
      </c>
      <c r="F13" s="14">
        <v>0</v>
      </c>
      <c r="G13" s="13">
        <v>5</v>
      </c>
      <c r="H13" s="13">
        <v>9</v>
      </c>
      <c r="I13" s="13">
        <v>3</v>
      </c>
      <c r="J13" s="13">
        <v>9</v>
      </c>
      <c r="K13" s="13">
        <v>6</v>
      </c>
      <c r="L13" s="13">
        <v>5</v>
      </c>
      <c r="M13" s="13">
        <v>12</v>
      </c>
      <c r="N13" s="15">
        <v>15</v>
      </c>
      <c r="O13" s="14">
        <v>0</v>
      </c>
      <c r="P13" s="13">
        <v>0</v>
      </c>
      <c r="Q13" s="13">
        <v>0</v>
      </c>
      <c r="R13" s="13">
        <v>0</v>
      </c>
      <c r="S13" s="13">
        <v>0</v>
      </c>
      <c r="T13" s="13">
        <v>31</v>
      </c>
      <c r="U13" s="13">
        <v>0</v>
      </c>
      <c r="V13" s="13">
        <v>0</v>
      </c>
      <c r="W13" s="13">
        <v>0</v>
      </c>
      <c r="X13" s="13">
        <v>0</v>
      </c>
      <c r="Y13" s="13">
        <v>0</v>
      </c>
      <c r="Z13" s="15">
        <v>0</v>
      </c>
      <c r="AA13" s="14">
        <v>30</v>
      </c>
      <c r="AB13" s="13">
        <v>1</v>
      </c>
      <c r="AC13" s="13">
        <v>0</v>
      </c>
      <c r="AD13" s="13">
        <v>0</v>
      </c>
      <c r="AE13" s="13">
        <v>1</v>
      </c>
      <c r="AF13" s="15">
        <v>0</v>
      </c>
      <c r="AG13" s="14">
        <v>11</v>
      </c>
      <c r="AH13" s="13">
        <v>20</v>
      </c>
      <c r="AI13" s="13">
        <v>9</v>
      </c>
      <c r="AJ13" s="13">
        <v>2</v>
      </c>
      <c r="AK13" s="13">
        <v>10</v>
      </c>
      <c r="AL13" s="15">
        <v>10</v>
      </c>
      <c r="AM13" s="14">
        <v>31</v>
      </c>
      <c r="AN13" s="15">
        <v>0</v>
      </c>
    </row>
    <row r="14" spans="1:40" ht="15" customHeight="1" x14ac:dyDescent="0.3">
      <c r="A14" s="2" t="s">
        <v>329</v>
      </c>
      <c r="B14" s="9"/>
      <c r="C14" s="16">
        <v>0.22</v>
      </c>
      <c r="D14" s="17">
        <v>0.23</v>
      </c>
      <c r="E14" s="18">
        <v>0.22</v>
      </c>
      <c r="F14" s="17">
        <v>0</v>
      </c>
      <c r="G14" s="16">
        <v>0.3</v>
      </c>
      <c r="H14" s="16">
        <v>0.46</v>
      </c>
      <c r="I14" s="16">
        <v>0.13</v>
      </c>
      <c r="J14" s="16">
        <v>0.28000000000000003</v>
      </c>
      <c r="K14" s="16">
        <v>0.13</v>
      </c>
      <c r="L14" s="16">
        <v>0.21</v>
      </c>
      <c r="M14" s="16">
        <v>0.28999999999999998</v>
      </c>
      <c r="N14" s="18">
        <v>0.19</v>
      </c>
      <c r="O14" s="17">
        <v>0</v>
      </c>
      <c r="P14" s="16">
        <v>0</v>
      </c>
      <c r="Q14" s="16">
        <v>0</v>
      </c>
      <c r="R14" s="16">
        <v>0</v>
      </c>
      <c r="S14" s="16">
        <v>0</v>
      </c>
      <c r="T14" s="16">
        <v>0.22</v>
      </c>
      <c r="U14" s="16">
        <v>0</v>
      </c>
      <c r="V14" s="16">
        <v>0</v>
      </c>
      <c r="W14" s="16">
        <v>0</v>
      </c>
      <c r="X14" s="16">
        <v>0</v>
      </c>
      <c r="Y14" s="16">
        <v>0</v>
      </c>
      <c r="Z14" s="18">
        <v>0</v>
      </c>
      <c r="AA14" s="17">
        <v>0.23</v>
      </c>
      <c r="AB14" s="16">
        <v>0.14000000000000001</v>
      </c>
      <c r="AC14" s="16">
        <v>0</v>
      </c>
      <c r="AD14" s="16">
        <v>0</v>
      </c>
      <c r="AE14" s="16">
        <v>1</v>
      </c>
      <c r="AF14" s="18">
        <v>0</v>
      </c>
      <c r="AG14" s="17">
        <v>0.18</v>
      </c>
      <c r="AH14" s="16">
        <v>0.25</v>
      </c>
      <c r="AI14" s="16">
        <v>0.3</v>
      </c>
      <c r="AJ14" s="16">
        <v>0.06</v>
      </c>
      <c r="AK14" s="16">
        <v>0.28999999999999998</v>
      </c>
      <c r="AL14" s="18">
        <v>0.22</v>
      </c>
      <c r="AM14" s="17">
        <v>0.22</v>
      </c>
      <c r="AN14" s="18">
        <v>0</v>
      </c>
    </row>
    <row r="15" spans="1:40" ht="15" customHeight="1" x14ac:dyDescent="0.3">
      <c r="A15" s="2" t="s">
        <v>329</v>
      </c>
      <c r="B15" s="9" t="s">
        <v>930</v>
      </c>
      <c r="C15" s="13">
        <v>47</v>
      </c>
      <c r="D15" s="14">
        <v>25</v>
      </c>
      <c r="E15" s="15">
        <v>23</v>
      </c>
      <c r="F15" s="14">
        <v>2</v>
      </c>
      <c r="G15" s="13">
        <v>3</v>
      </c>
      <c r="H15" s="13">
        <v>5</v>
      </c>
      <c r="I15" s="13">
        <v>11</v>
      </c>
      <c r="J15" s="13">
        <v>15</v>
      </c>
      <c r="K15" s="13">
        <v>11</v>
      </c>
      <c r="L15" s="13">
        <v>5</v>
      </c>
      <c r="M15" s="13">
        <v>17</v>
      </c>
      <c r="N15" s="15">
        <v>26</v>
      </c>
      <c r="O15" s="14">
        <v>0</v>
      </c>
      <c r="P15" s="13">
        <v>0</v>
      </c>
      <c r="Q15" s="13">
        <v>0</v>
      </c>
      <c r="R15" s="13">
        <v>0</v>
      </c>
      <c r="S15" s="13">
        <v>0</v>
      </c>
      <c r="T15" s="13">
        <v>47</v>
      </c>
      <c r="U15" s="13">
        <v>0</v>
      </c>
      <c r="V15" s="13">
        <v>0</v>
      </c>
      <c r="W15" s="13">
        <v>0</v>
      </c>
      <c r="X15" s="13">
        <v>0</v>
      </c>
      <c r="Y15" s="13">
        <v>0</v>
      </c>
      <c r="Z15" s="15">
        <v>0</v>
      </c>
      <c r="AA15" s="14">
        <v>45</v>
      </c>
      <c r="AB15" s="13">
        <v>3</v>
      </c>
      <c r="AC15" s="13">
        <v>1</v>
      </c>
      <c r="AD15" s="13">
        <v>0</v>
      </c>
      <c r="AE15" s="13">
        <v>0</v>
      </c>
      <c r="AF15" s="15">
        <v>2</v>
      </c>
      <c r="AG15" s="14">
        <v>20</v>
      </c>
      <c r="AH15" s="13">
        <v>27</v>
      </c>
      <c r="AI15" s="13">
        <v>7</v>
      </c>
      <c r="AJ15" s="13">
        <v>13</v>
      </c>
      <c r="AK15" s="13">
        <v>14</v>
      </c>
      <c r="AL15" s="15">
        <v>13</v>
      </c>
      <c r="AM15" s="14">
        <v>47</v>
      </c>
      <c r="AN15" s="15">
        <v>0</v>
      </c>
    </row>
    <row r="16" spans="1:40" ht="15" customHeight="1" x14ac:dyDescent="0.3">
      <c r="A16" s="2" t="s">
        <v>329</v>
      </c>
      <c r="B16" s="9"/>
      <c r="C16" s="16">
        <v>0.34</v>
      </c>
      <c r="D16" s="17">
        <v>0.34</v>
      </c>
      <c r="E16" s="18">
        <v>0.34</v>
      </c>
      <c r="F16" s="17">
        <v>0.3</v>
      </c>
      <c r="G16" s="16">
        <v>0.2</v>
      </c>
      <c r="H16" s="16">
        <v>0.27</v>
      </c>
      <c r="I16" s="16">
        <v>0.53</v>
      </c>
      <c r="J16" s="16">
        <v>0.45</v>
      </c>
      <c r="K16" s="16">
        <v>0.25</v>
      </c>
      <c r="L16" s="16">
        <v>0.23</v>
      </c>
      <c r="M16" s="16">
        <v>0.41</v>
      </c>
      <c r="N16" s="18">
        <v>0.33</v>
      </c>
      <c r="O16" s="17">
        <v>0</v>
      </c>
      <c r="P16" s="16">
        <v>0</v>
      </c>
      <c r="Q16" s="16">
        <v>0</v>
      </c>
      <c r="R16" s="16">
        <v>0</v>
      </c>
      <c r="S16" s="16">
        <v>0</v>
      </c>
      <c r="T16" s="16">
        <v>0.34</v>
      </c>
      <c r="U16" s="16">
        <v>0</v>
      </c>
      <c r="V16" s="16">
        <v>0</v>
      </c>
      <c r="W16" s="16">
        <v>0</v>
      </c>
      <c r="X16" s="16">
        <v>0</v>
      </c>
      <c r="Y16" s="16">
        <v>0</v>
      </c>
      <c r="Z16" s="18">
        <v>0</v>
      </c>
      <c r="AA16" s="17">
        <v>0.34</v>
      </c>
      <c r="AB16" s="16">
        <v>0.42</v>
      </c>
      <c r="AC16" s="16">
        <v>0.45</v>
      </c>
      <c r="AD16" s="16">
        <v>0</v>
      </c>
      <c r="AE16" s="16">
        <v>0</v>
      </c>
      <c r="AF16" s="18">
        <v>0.51</v>
      </c>
      <c r="AG16" s="17">
        <v>0.34</v>
      </c>
      <c r="AH16" s="16">
        <v>0.34</v>
      </c>
      <c r="AI16" s="16">
        <v>0.22</v>
      </c>
      <c r="AJ16" s="16">
        <v>0.46</v>
      </c>
      <c r="AK16" s="16">
        <v>0.39</v>
      </c>
      <c r="AL16" s="18">
        <v>0.3</v>
      </c>
      <c r="AM16" s="17">
        <v>0.34</v>
      </c>
      <c r="AN16" s="18">
        <v>0</v>
      </c>
    </row>
    <row r="17" spans="1:40" ht="15" customHeight="1" x14ac:dyDescent="0.3">
      <c r="A17" s="2" t="s">
        <v>329</v>
      </c>
      <c r="B17" s="9" t="s">
        <v>940</v>
      </c>
      <c r="C17" s="13">
        <v>15</v>
      </c>
      <c r="D17" s="14">
        <v>9</v>
      </c>
      <c r="E17" s="15">
        <v>6</v>
      </c>
      <c r="F17" s="14">
        <v>0</v>
      </c>
      <c r="G17" s="13">
        <v>0</v>
      </c>
      <c r="H17" s="13">
        <v>2</v>
      </c>
      <c r="I17" s="13">
        <v>4</v>
      </c>
      <c r="J17" s="13">
        <v>3</v>
      </c>
      <c r="K17" s="13">
        <v>5</v>
      </c>
      <c r="L17" s="13">
        <v>0</v>
      </c>
      <c r="M17" s="13">
        <v>7</v>
      </c>
      <c r="N17" s="15">
        <v>8</v>
      </c>
      <c r="O17" s="14">
        <v>0</v>
      </c>
      <c r="P17" s="13">
        <v>0</v>
      </c>
      <c r="Q17" s="13">
        <v>0</v>
      </c>
      <c r="R17" s="13">
        <v>0</v>
      </c>
      <c r="S17" s="13">
        <v>0</v>
      </c>
      <c r="T17" s="13">
        <v>15</v>
      </c>
      <c r="U17" s="13">
        <v>0</v>
      </c>
      <c r="V17" s="13">
        <v>0</v>
      </c>
      <c r="W17" s="13">
        <v>0</v>
      </c>
      <c r="X17" s="13">
        <v>0</v>
      </c>
      <c r="Y17" s="13">
        <v>0</v>
      </c>
      <c r="Z17" s="15">
        <v>0</v>
      </c>
      <c r="AA17" s="14">
        <v>15</v>
      </c>
      <c r="AB17" s="13">
        <v>0</v>
      </c>
      <c r="AC17" s="13">
        <v>0</v>
      </c>
      <c r="AD17" s="13">
        <v>0</v>
      </c>
      <c r="AE17" s="13">
        <v>0</v>
      </c>
      <c r="AF17" s="15">
        <v>0</v>
      </c>
      <c r="AG17" s="14">
        <v>7</v>
      </c>
      <c r="AH17" s="13">
        <v>8</v>
      </c>
      <c r="AI17" s="13">
        <v>2</v>
      </c>
      <c r="AJ17" s="13">
        <v>4</v>
      </c>
      <c r="AK17" s="13">
        <v>2</v>
      </c>
      <c r="AL17" s="15">
        <v>6</v>
      </c>
      <c r="AM17" s="14">
        <v>15</v>
      </c>
      <c r="AN17" s="15">
        <v>0</v>
      </c>
    </row>
    <row r="18" spans="1:40" ht="15" customHeight="1" x14ac:dyDescent="0.3">
      <c r="A18" s="2" t="s">
        <v>329</v>
      </c>
      <c r="B18" s="9"/>
      <c r="C18" s="16">
        <v>0.11</v>
      </c>
      <c r="D18" s="17">
        <v>0.12</v>
      </c>
      <c r="E18" s="18">
        <v>0.09</v>
      </c>
      <c r="F18" s="17">
        <v>0</v>
      </c>
      <c r="G18" s="16">
        <v>0</v>
      </c>
      <c r="H18" s="16">
        <v>0.13</v>
      </c>
      <c r="I18" s="16">
        <v>0.19</v>
      </c>
      <c r="J18" s="16">
        <v>0.09</v>
      </c>
      <c r="K18" s="16">
        <v>0.12</v>
      </c>
      <c r="L18" s="16">
        <v>0</v>
      </c>
      <c r="M18" s="16">
        <v>0.16</v>
      </c>
      <c r="N18" s="18">
        <v>0.11</v>
      </c>
      <c r="O18" s="17">
        <v>0</v>
      </c>
      <c r="P18" s="16">
        <v>0</v>
      </c>
      <c r="Q18" s="16">
        <v>0</v>
      </c>
      <c r="R18" s="16">
        <v>0</v>
      </c>
      <c r="S18" s="16">
        <v>0</v>
      </c>
      <c r="T18" s="16">
        <v>0.11</v>
      </c>
      <c r="U18" s="16">
        <v>0</v>
      </c>
      <c r="V18" s="16">
        <v>0</v>
      </c>
      <c r="W18" s="16">
        <v>0</v>
      </c>
      <c r="X18" s="16">
        <v>0</v>
      </c>
      <c r="Y18" s="16">
        <v>0</v>
      </c>
      <c r="Z18" s="18">
        <v>0</v>
      </c>
      <c r="AA18" s="17">
        <v>0.11</v>
      </c>
      <c r="AB18" s="16">
        <v>0</v>
      </c>
      <c r="AC18" s="16">
        <v>0</v>
      </c>
      <c r="AD18" s="16">
        <v>0</v>
      </c>
      <c r="AE18" s="16">
        <v>0</v>
      </c>
      <c r="AF18" s="18">
        <v>0</v>
      </c>
      <c r="AG18" s="17">
        <v>0.11</v>
      </c>
      <c r="AH18" s="16">
        <v>0.1</v>
      </c>
      <c r="AI18" s="16">
        <v>0.08</v>
      </c>
      <c r="AJ18" s="16">
        <v>0.14000000000000001</v>
      </c>
      <c r="AK18" s="16">
        <v>0.06</v>
      </c>
      <c r="AL18" s="18">
        <v>0.13</v>
      </c>
      <c r="AM18" s="17">
        <v>0.11</v>
      </c>
      <c r="AN18" s="18">
        <v>0</v>
      </c>
    </row>
    <row r="19" spans="1:40" ht="15" customHeight="1" x14ac:dyDescent="0.3">
      <c r="A19" s="2" t="s">
        <v>329</v>
      </c>
      <c r="B19" s="9" t="s">
        <v>950</v>
      </c>
      <c r="C19" s="13">
        <v>23</v>
      </c>
      <c r="D19" s="14">
        <v>11</v>
      </c>
      <c r="E19" s="15">
        <v>12</v>
      </c>
      <c r="F19" s="14">
        <v>2</v>
      </c>
      <c r="G19" s="13">
        <v>2</v>
      </c>
      <c r="H19" s="13">
        <v>2</v>
      </c>
      <c r="I19" s="13">
        <v>0</v>
      </c>
      <c r="J19" s="13">
        <v>4</v>
      </c>
      <c r="K19" s="13">
        <v>14</v>
      </c>
      <c r="L19" s="13">
        <v>4</v>
      </c>
      <c r="M19" s="13">
        <v>2</v>
      </c>
      <c r="N19" s="15">
        <v>18</v>
      </c>
      <c r="O19" s="14">
        <v>0</v>
      </c>
      <c r="P19" s="13">
        <v>0</v>
      </c>
      <c r="Q19" s="13">
        <v>0</v>
      </c>
      <c r="R19" s="13">
        <v>0</v>
      </c>
      <c r="S19" s="13">
        <v>0</v>
      </c>
      <c r="T19" s="13">
        <v>23</v>
      </c>
      <c r="U19" s="13">
        <v>0</v>
      </c>
      <c r="V19" s="13">
        <v>0</v>
      </c>
      <c r="W19" s="13">
        <v>0</v>
      </c>
      <c r="X19" s="13">
        <v>0</v>
      </c>
      <c r="Y19" s="13">
        <v>0</v>
      </c>
      <c r="Z19" s="15">
        <v>0</v>
      </c>
      <c r="AA19" s="14">
        <v>23</v>
      </c>
      <c r="AB19" s="13">
        <v>0</v>
      </c>
      <c r="AC19" s="13">
        <v>0</v>
      </c>
      <c r="AD19" s="13">
        <v>0</v>
      </c>
      <c r="AE19" s="13">
        <v>0</v>
      </c>
      <c r="AF19" s="15">
        <v>0</v>
      </c>
      <c r="AG19" s="14">
        <v>12</v>
      </c>
      <c r="AH19" s="13">
        <v>11</v>
      </c>
      <c r="AI19" s="13">
        <v>7</v>
      </c>
      <c r="AJ19" s="13">
        <v>5</v>
      </c>
      <c r="AK19" s="13">
        <v>3</v>
      </c>
      <c r="AL19" s="15">
        <v>8</v>
      </c>
      <c r="AM19" s="14">
        <v>23</v>
      </c>
      <c r="AN19" s="15">
        <v>0</v>
      </c>
    </row>
    <row r="20" spans="1:40" ht="15" customHeight="1" x14ac:dyDescent="0.3">
      <c r="A20" s="2" t="s">
        <v>329</v>
      </c>
      <c r="B20" s="9"/>
      <c r="C20" s="16">
        <v>0.17</v>
      </c>
      <c r="D20" s="17">
        <v>0.16</v>
      </c>
      <c r="E20" s="18">
        <v>0.18</v>
      </c>
      <c r="F20" s="17">
        <v>0.3</v>
      </c>
      <c r="G20" s="16">
        <v>0.11</v>
      </c>
      <c r="H20" s="16">
        <v>0.09</v>
      </c>
      <c r="I20" s="16">
        <v>0</v>
      </c>
      <c r="J20" s="16">
        <v>0.11</v>
      </c>
      <c r="K20" s="20">
        <v>0.32</v>
      </c>
      <c r="L20" s="16">
        <v>0.17</v>
      </c>
      <c r="M20" s="20">
        <v>0.04</v>
      </c>
      <c r="N20" s="21">
        <v>0.23</v>
      </c>
      <c r="O20" s="17">
        <v>0</v>
      </c>
      <c r="P20" s="16">
        <v>0</v>
      </c>
      <c r="Q20" s="16">
        <v>0</v>
      </c>
      <c r="R20" s="16">
        <v>0</v>
      </c>
      <c r="S20" s="16">
        <v>0</v>
      </c>
      <c r="T20" s="16">
        <v>0.17</v>
      </c>
      <c r="U20" s="16">
        <v>0</v>
      </c>
      <c r="V20" s="16">
        <v>0</v>
      </c>
      <c r="W20" s="16">
        <v>0</v>
      </c>
      <c r="X20" s="16">
        <v>0</v>
      </c>
      <c r="Y20" s="16">
        <v>0</v>
      </c>
      <c r="Z20" s="18">
        <v>0</v>
      </c>
      <c r="AA20" s="17">
        <v>0.17</v>
      </c>
      <c r="AB20" s="16">
        <v>0</v>
      </c>
      <c r="AC20" s="16">
        <v>0</v>
      </c>
      <c r="AD20" s="16">
        <v>0</v>
      </c>
      <c r="AE20" s="16">
        <v>0</v>
      </c>
      <c r="AF20" s="18">
        <v>0</v>
      </c>
      <c r="AG20" s="17">
        <v>0.2</v>
      </c>
      <c r="AH20" s="16">
        <v>0.14000000000000001</v>
      </c>
      <c r="AI20" s="16">
        <v>0.23</v>
      </c>
      <c r="AJ20" s="16">
        <v>0.16</v>
      </c>
      <c r="AK20" s="16">
        <v>0.09</v>
      </c>
      <c r="AL20" s="18">
        <v>0.19</v>
      </c>
      <c r="AM20" s="17">
        <v>0.17</v>
      </c>
      <c r="AN20" s="18">
        <v>0</v>
      </c>
    </row>
    <row r="21" spans="1:40" ht="15" customHeight="1" x14ac:dyDescent="0.3">
      <c r="A21" s="2" t="s">
        <v>329</v>
      </c>
      <c r="B21" s="9"/>
      <c r="D21" s="22"/>
      <c r="E21" s="9"/>
      <c r="F21" s="22"/>
      <c r="K21" s="12" t="s">
        <v>1719</v>
      </c>
      <c r="N21" s="11" t="s">
        <v>384</v>
      </c>
      <c r="O21" s="22"/>
      <c r="Z21" s="9"/>
      <c r="AA21" s="22"/>
      <c r="AF21" s="9"/>
      <c r="AG21" s="22"/>
      <c r="AL21" s="9"/>
      <c r="AM21" s="22"/>
      <c r="AN21" s="9"/>
    </row>
    <row r="22" spans="1:40" ht="15" customHeight="1" x14ac:dyDescent="0.3">
      <c r="A22" s="2" t="s">
        <v>329</v>
      </c>
      <c r="B22" s="9" t="s">
        <v>774</v>
      </c>
      <c r="C22" s="13">
        <v>1</v>
      </c>
      <c r="D22" s="14">
        <v>1</v>
      </c>
      <c r="E22" s="15">
        <v>0</v>
      </c>
      <c r="F22" s="14">
        <v>0</v>
      </c>
      <c r="G22" s="13">
        <v>1</v>
      </c>
      <c r="H22" s="13">
        <v>0</v>
      </c>
      <c r="I22" s="13">
        <v>0</v>
      </c>
      <c r="J22" s="13">
        <v>0</v>
      </c>
      <c r="K22" s="13">
        <v>0</v>
      </c>
      <c r="L22" s="13">
        <v>1</v>
      </c>
      <c r="M22" s="13">
        <v>0</v>
      </c>
      <c r="N22" s="15">
        <v>0</v>
      </c>
      <c r="O22" s="14">
        <v>0</v>
      </c>
      <c r="P22" s="13">
        <v>0</v>
      </c>
      <c r="Q22" s="13">
        <v>0</v>
      </c>
      <c r="R22" s="13">
        <v>0</v>
      </c>
      <c r="S22" s="13">
        <v>0</v>
      </c>
      <c r="T22" s="13">
        <v>1</v>
      </c>
      <c r="U22" s="13">
        <v>0</v>
      </c>
      <c r="V22" s="13">
        <v>0</v>
      </c>
      <c r="W22" s="13">
        <v>0</v>
      </c>
      <c r="X22" s="13">
        <v>0</v>
      </c>
      <c r="Y22" s="13">
        <v>0</v>
      </c>
      <c r="Z22" s="15">
        <v>0</v>
      </c>
      <c r="AA22" s="14">
        <v>1</v>
      </c>
      <c r="AB22" s="13">
        <v>0</v>
      </c>
      <c r="AC22" s="13">
        <v>0</v>
      </c>
      <c r="AD22" s="13">
        <v>0</v>
      </c>
      <c r="AE22" s="13">
        <v>0</v>
      </c>
      <c r="AF22" s="15">
        <v>0</v>
      </c>
      <c r="AG22" s="14">
        <v>1</v>
      </c>
      <c r="AH22" s="13">
        <v>0</v>
      </c>
      <c r="AI22" s="13">
        <v>0</v>
      </c>
      <c r="AJ22" s="13">
        <v>1</v>
      </c>
      <c r="AK22" s="13">
        <v>0</v>
      </c>
      <c r="AL22" s="15">
        <v>0</v>
      </c>
      <c r="AM22" s="14">
        <v>1</v>
      </c>
      <c r="AN22" s="15">
        <v>0</v>
      </c>
    </row>
    <row r="23" spans="1:40" ht="15" customHeight="1" x14ac:dyDescent="0.3">
      <c r="A23" s="2" t="s">
        <v>329</v>
      </c>
      <c r="B23" s="9"/>
      <c r="C23" s="16">
        <v>0.01</v>
      </c>
      <c r="D23" s="17">
        <v>0.01</v>
      </c>
      <c r="E23" s="18">
        <v>0</v>
      </c>
      <c r="F23" s="17">
        <v>0</v>
      </c>
      <c r="G23" s="16">
        <v>0.06</v>
      </c>
      <c r="H23" s="16">
        <v>0</v>
      </c>
      <c r="I23" s="16">
        <v>0</v>
      </c>
      <c r="J23" s="16">
        <v>0</v>
      </c>
      <c r="K23" s="16">
        <v>0</v>
      </c>
      <c r="L23" s="16">
        <v>0.04</v>
      </c>
      <c r="M23" s="16">
        <v>0</v>
      </c>
      <c r="N23" s="18">
        <v>0</v>
      </c>
      <c r="O23" s="17">
        <v>0</v>
      </c>
      <c r="P23" s="16">
        <v>0</v>
      </c>
      <c r="Q23" s="16">
        <v>0</v>
      </c>
      <c r="R23" s="16">
        <v>0</v>
      </c>
      <c r="S23" s="16">
        <v>0</v>
      </c>
      <c r="T23" s="16">
        <v>0.01</v>
      </c>
      <c r="U23" s="16">
        <v>0</v>
      </c>
      <c r="V23" s="16">
        <v>0</v>
      </c>
      <c r="W23" s="16">
        <v>0</v>
      </c>
      <c r="X23" s="16">
        <v>0</v>
      </c>
      <c r="Y23" s="16">
        <v>0</v>
      </c>
      <c r="Z23" s="18">
        <v>0</v>
      </c>
      <c r="AA23" s="17">
        <v>0.01</v>
      </c>
      <c r="AB23" s="16">
        <v>0</v>
      </c>
      <c r="AC23" s="16">
        <v>0</v>
      </c>
      <c r="AD23" s="16">
        <v>0</v>
      </c>
      <c r="AE23" s="16">
        <v>0</v>
      </c>
      <c r="AF23" s="18">
        <v>0</v>
      </c>
      <c r="AG23" s="17">
        <v>0.02</v>
      </c>
      <c r="AH23" s="16">
        <v>0</v>
      </c>
      <c r="AI23" s="16">
        <v>0</v>
      </c>
      <c r="AJ23" s="16">
        <v>0.03</v>
      </c>
      <c r="AK23" s="16">
        <v>0</v>
      </c>
      <c r="AL23" s="18">
        <v>0</v>
      </c>
      <c r="AM23" s="17">
        <v>0.01</v>
      </c>
      <c r="AN23" s="18">
        <v>0</v>
      </c>
    </row>
    <row r="24" spans="1:40" ht="15" customHeight="1" x14ac:dyDescent="0.3">
      <c r="A24" s="2" t="s">
        <v>329</v>
      </c>
      <c r="B24" s="9" t="s">
        <v>960</v>
      </c>
      <c r="C24" s="13">
        <v>53</v>
      </c>
      <c r="D24" s="14">
        <v>27</v>
      </c>
      <c r="E24" s="15">
        <v>26</v>
      </c>
      <c r="F24" s="14">
        <v>3</v>
      </c>
      <c r="G24" s="13">
        <v>10</v>
      </c>
      <c r="H24" s="13">
        <v>10</v>
      </c>
      <c r="I24" s="13">
        <v>6</v>
      </c>
      <c r="J24" s="13">
        <v>11</v>
      </c>
      <c r="K24" s="13">
        <v>14</v>
      </c>
      <c r="L24" s="13">
        <v>12</v>
      </c>
      <c r="M24" s="13">
        <v>16</v>
      </c>
      <c r="N24" s="15">
        <v>25</v>
      </c>
      <c r="O24" s="14">
        <v>0</v>
      </c>
      <c r="P24" s="13">
        <v>0</v>
      </c>
      <c r="Q24" s="13">
        <v>0</v>
      </c>
      <c r="R24" s="13">
        <v>0</v>
      </c>
      <c r="S24" s="13">
        <v>0</v>
      </c>
      <c r="T24" s="13">
        <v>53</v>
      </c>
      <c r="U24" s="13">
        <v>0</v>
      </c>
      <c r="V24" s="13">
        <v>0</v>
      </c>
      <c r="W24" s="13">
        <v>0</v>
      </c>
      <c r="X24" s="13">
        <v>0</v>
      </c>
      <c r="Y24" s="13">
        <v>0</v>
      </c>
      <c r="Z24" s="15">
        <v>0</v>
      </c>
      <c r="AA24" s="14">
        <v>49</v>
      </c>
      <c r="AB24" s="13">
        <v>4</v>
      </c>
      <c r="AC24" s="13">
        <v>1</v>
      </c>
      <c r="AD24" s="13">
        <v>0</v>
      </c>
      <c r="AE24" s="13">
        <v>1</v>
      </c>
      <c r="AF24" s="15">
        <v>2</v>
      </c>
      <c r="AG24" s="14">
        <v>20</v>
      </c>
      <c r="AH24" s="13">
        <v>33</v>
      </c>
      <c r="AI24" s="13">
        <v>14</v>
      </c>
      <c r="AJ24" s="13">
        <v>6</v>
      </c>
      <c r="AK24" s="13">
        <v>16</v>
      </c>
      <c r="AL24" s="15">
        <v>17</v>
      </c>
      <c r="AM24" s="14">
        <v>53</v>
      </c>
      <c r="AN24" s="15">
        <v>0</v>
      </c>
    </row>
    <row r="25" spans="1:40" ht="15" customHeight="1" x14ac:dyDescent="0.3">
      <c r="A25" s="2" t="s">
        <v>329</v>
      </c>
      <c r="B25" s="9"/>
      <c r="C25" s="16">
        <v>0.38</v>
      </c>
      <c r="D25" s="17">
        <v>0.37</v>
      </c>
      <c r="E25" s="18">
        <v>0.39</v>
      </c>
      <c r="F25" s="17">
        <v>0.4</v>
      </c>
      <c r="G25" s="16">
        <v>0.62</v>
      </c>
      <c r="H25" s="16">
        <v>0.51</v>
      </c>
      <c r="I25" s="16">
        <v>0.27</v>
      </c>
      <c r="J25" s="16">
        <v>0.34</v>
      </c>
      <c r="K25" s="16">
        <v>0.32</v>
      </c>
      <c r="L25" s="16">
        <v>0.56000000000000005</v>
      </c>
      <c r="M25" s="16">
        <v>0.38</v>
      </c>
      <c r="N25" s="18">
        <v>0.33</v>
      </c>
      <c r="O25" s="17">
        <v>0</v>
      </c>
      <c r="P25" s="16">
        <v>0</v>
      </c>
      <c r="Q25" s="16">
        <v>0</v>
      </c>
      <c r="R25" s="16">
        <v>0</v>
      </c>
      <c r="S25" s="16">
        <v>0</v>
      </c>
      <c r="T25" s="16">
        <v>0.38</v>
      </c>
      <c r="U25" s="16">
        <v>0</v>
      </c>
      <c r="V25" s="16">
        <v>0</v>
      </c>
      <c r="W25" s="16">
        <v>0</v>
      </c>
      <c r="X25" s="16">
        <v>0</v>
      </c>
      <c r="Y25" s="16">
        <v>0</v>
      </c>
      <c r="Z25" s="18">
        <v>0</v>
      </c>
      <c r="AA25" s="17">
        <v>0.37</v>
      </c>
      <c r="AB25" s="16">
        <v>0.57999999999999996</v>
      </c>
      <c r="AC25" s="16">
        <v>0.55000000000000004</v>
      </c>
      <c r="AD25" s="16">
        <v>0</v>
      </c>
      <c r="AE25" s="16">
        <v>1</v>
      </c>
      <c r="AF25" s="18">
        <v>0.49</v>
      </c>
      <c r="AG25" s="17">
        <v>0.34</v>
      </c>
      <c r="AH25" s="16">
        <v>0.41</v>
      </c>
      <c r="AI25" s="16">
        <v>0.46</v>
      </c>
      <c r="AJ25" s="16">
        <v>0.21</v>
      </c>
      <c r="AK25" s="16">
        <v>0.46</v>
      </c>
      <c r="AL25" s="18">
        <v>0.38</v>
      </c>
      <c r="AM25" s="17">
        <v>0.38</v>
      </c>
      <c r="AN25" s="18">
        <v>0</v>
      </c>
    </row>
    <row r="26" spans="1:40" ht="15" customHeight="1" x14ac:dyDescent="0.3">
      <c r="A26" s="2" t="s">
        <v>329</v>
      </c>
      <c r="B26" s="9" t="s">
        <v>970</v>
      </c>
      <c r="C26" s="13">
        <v>38</v>
      </c>
      <c r="D26" s="14">
        <v>20</v>
      </c>
      <c r="E26" s="15">
        <v>18</v>
      </c>
      <c r="F26" s="14">
        <v>2</v>
      </c>
      <c r="G26" s="13">
        <v>2</v>
      </c>
      <c r="H26" s="13">
        <v>4</v>
      </c>
      <c r="I26" s="13">
        <v>4</v>
      </c>
      <c r="J26" s="13">
        <v>7</v>
      </c>
      <c r="K26" s="13">
        <v>19</v>
      </c>
      <c r="L26" s="13">
        <v>4</v>
      </c>
      <c r="M26" s="13">
        <v>8</v>
      </c>
      <c r="N26" s="15">
        <v>26</v>
      </c>
      <c r="O26" s="14">
        <v>0</v>
      </c>
      <c r="P26" s="13">
        <v>0</v>
      </c>
      <c r="Q26" s="13">
        <v>0</v>
      </c>
      <c r="R26" s="13">
        <v>0</v>
      </c>
      <c r="S26" s="13">
        <v>0</v>
      </c>
      <c r="T26" s="13">
        <v>38</v>
      </c>
      <c r="U26" s="13">
        <v>0</v>
      </c>
      <c r="V26" s="13">
        <v>0</v>
      </c>
      <c r="W26" s="13">
        <v>0</v>
      </c>
      <c r="X26" s="13">
        <v>0</v>
      </c>
      <c r="Y26" s="13">
        <v>0</v>
      </c>
      <c r="Z26" s="15">
        <v>0</v>
      </c>
      <c r="AA26" s="14">
        <v>38</v>
      </c>
      <c r="AB26" s="13">
        <v>0</v>
      </c>
      <c r="AC26" s="13">
        <v>0</v>
      </c>
      <c r="AD26" s="13">
        <v>0</v>
      </c>
      <c r="AE26" s="13">
        <v>0</v>
      </c>
      <c r="AF26" s="15">
        <v>0</v>
      </c>
      <c r="AG26" s="14">
        <v>19</v>
      </c>
      <c r="AH26" s="13">
        <v>19</v>
      </c>
      <c r="AI26" s="13">
        <v>10</v>
      </c>
      <c r="AJ26" s="13">
        <v>9</v>
      </c>
      <c r="AK26" s="13">
        <v>5</v>
      </c>
      <c r="AL26" s="15">
        <v>14</v>
      </c>
      <c r="AM26" s="14">
        <v>38</v>
      </c>
      <c r="AN26" s="15">
        <v>0</v>
      </c>
    </row>
    <row r="27" spans="1:40" ht="15" customHeight="1" x14ac:dyDescent="0.3">
      <c r="A27" s="2" t="s">
        <v>329</v>
      </c>
      <c r="B27" s="9"/>
      <c r="C27" s="16">
        <v>0.27</v>
      </c>
      <c r="D27" s="17">
        <v>0.28000000000000003</v>
      </c>
      <c r="E27" s="18">
        <v>0.27</v>
      </c>
      <c r="F27" s="17">
        <v>0.3</v>
      </c>
      <c r="G27" s="16">
        <v>0.11</v>
      </c>
      <c r="H27" s="16">
        <v>0.22</v>
      </c>
      <c r="I27" s="16">
        <v>0.19</v>
      </c>
      <c r="J27" s="16">
        <v>0.2</v>
      </c>
      <c r="K27" s="20">
        <v>0.44</v>
      </c>
      <c r="L27" s="16">
        <v>0.17</v>
      </c>
      <c r="M27" s="16">
        <v>0.21</v>
      </c>
      <c r="N27" s="18">
        <v>0.34</v>
      </c>
      <c r="O27" s="17">
        <v>0</v>
      </c>
      <c r="P27" s="16">
        <v>0</v>
      </c>
      <c r="Q27" s="16">
        <v>0</v>
      </c>
      <c r="R27" s="16">
        <v>0</v>
      </c>
      <c r="S27" s="16">
        <v>0</v>
      </c>
      <c r="T27" s="16">
        <v>0.27</v>
      </c>
      <c r="U27" s="16">
        <v>0</v>
      </c>
      <c r="V27" s="16">
        <v>0</v>
      </c>
      <c r="W27" s="16">
        <v>0</v>
      </c>
      <c r="X27" s="16">
        <v>0</v>
      </c>
      <c r="Y27" s="16">
        <v>0</v>
      </c>
      <c r="Z27" s="18">
        <v>0</v>
      </c>
      <c r="AA27" s="17">
        <v>0.28999999999999998</v>
      </c>
      <c r="AB27" s="16">
        <v>0</v>
      </c>
      <c r="AC27" s="16">
        <v>0</v>
      </c>
      <c r="AD27" s="16">
        <v>0</v>
      </c>
      <c r="AE27" s="16">
        <v>0</v>
      </c>
      <c r="AF27" s="18">
        <v>0</v>
      </c>
      <c r="AG27" s="17">
        <v>0.31</v>
      </c>
      <c r="AH27" s="16">
        <v>0.24</v>
      </c>
      <c r="AI27" s="16">
        <v>0.31</v>
      </c>
      <c r="AJ27" s="16">
        <v>0.3</v>
      </c>
      <c r="AK27" s="16">
        <v>0.15</v>
      </c>
      <c r="AL27" s="18">
        <v>0.32</v>
      </c>
      <c r="AM27" s="17">
        <v>0.27</v>
      </c>
      <c r="AN27" s="18">
        <v>0</v>
      </c>
    </row>
    <row r="28" spans="1:40" ht="15" customHeight="1" x14ac:dyDescent="0.3">
      <c r="A28" s="2" t="s">
        <v>329</v>
      </c>
      <c r="B28" s="9"/>
      <c r="C28" s="28"/>
      <c r="D28" s="29"/>
      <c r="E28" s="30"/>
      <c r="F28" s="29"/>
      <c r="G28" s="28"/>
      <c r="H28" s="28"/>
      <c r="I28" s="28"/>
      <c r="J28" s="28"/>
      <c r="K28" s="47" t="s">
        <v>1719</v>
      </c>
      <c r="L28" s="28"/>
      <c r="M28" s="28"/>
      <c r="N28" s="30"/>
      <c r="O28" s="29"/>
      <c r="P28" s="28"/>
      <c r="Q28" s="28"/>
      <c r="R28" s="28"/>
      <c r="S28" s="28"/>
      <c r="T28" s="28"/>
      <c r="U28" s="28"/>
      <c r="V28" s="28"/>
      <c r="W28" s="28"/>
      <c r="X28" s="28"/>
      <c r="Y28" s="28"/>
      <c r="Z28" s="30"/>
      <c r="AA28" s="29"/>
      <c r="AB28" s="28"/>
      <c r="AC28" s="28"/>
      <c r="AD28" s="28"/>
      <c r="AE28" s="28"/>
      <c r="AF28" s="30"/>
      <c r="AG28" s="29"/>
      <c r="AH28" s="28"/>
      <c r="AI28" s="28"/>
      <c r="AJ28" s="28"/>
      <c r="AK28" s="28"/>
      <c r="AL28" s="30"/>
      <c r="AM28" s="29"/>
      <c r="AN28" s="30"/>
    </row>
    <row r="29" spans="1:40" x14ac:dyDescent="0.3">
      <c r="A29" s="2" t="s">
        <v>329</v>
      </c>
      <c r="B29" s="2" t="s">
        <v>457</v>
      </c>
    </row>
    <row r="30" spans="1:40" x14ac:dyDescent="0.3">
      <c r="A30" s="2" t="s">
        <v>329</v>
      </c>
      <c r="B30" s="2" t="s">
        <v>458</v>
      </c>
    </row>
    <row r="31" spans="1:40" ht="15" customHeight="1" x14ac:dyDescent="0.3">
      <c r="A31" s="2" t="s">
        <v>329</v>
      </c>
    </row>
    <row r="32" spans="1:40" ht="15" customHeight="1" x14ac:dyDescent="0.3">
      <c r="A32" s="2" t="s">
        <v>329</v>
      </c>
      <c r="B32" s="2" t="s">
        <v>459</v>
      </c>
    </row>
  </sheetData>
  <mergeCells count="6">
    <mergeCell ref="AM6:AN6"/>
    <mergeCell ref="D6:E6"/>
    <mergeCell ref="F6:N6"/>
    <mergeCell ref="O6:Z6"/>
    <mergeCell ref="AA6:AF6"/>
    <mergeCell ref="AG6:AL6"/>
  </mergeCells>
  <hyperlinks>
    <hyperlink ref="B1" location="'Contents'!E1" display="&lt;&lt; Contents" xr:uid="{00000000-0004-0000-B800-000000000000}"/>
  </hyperlinks>
  <pageMargins left="0.7" right="0.7" top="0.75" bottom="0.75" header="0.3" footer="0.3"/>
  <headerFooter>
    <oddHeader>&amp;L&amp;"Aptos"&amp;12&amp;K000000 Classification: CONFIDENTIAL&amp;1#_x000D_</oddHeader>
  </headerFooter>
</worksheet>
</file>

<file path=xl/worksheets/sheet18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900-000000000000}">
  <dimension ref="A1:AN31"/>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1720</v>
      </c>
    </row>
    <row r="4" spans="1:40" x14ac:dyDescent="0.3">
      <c r="A4" s="2" t="s">
        <v>329</v>
      </c>
      <c r="B4" s="2" t="s">
        <v>1721</v>
      </c>
    </row>
    <row r="5" spans="1:40" x14ac:dyDescent="0.3">
      <c r="A5" s="2" t="s">
        <v>329</v>
      </c>
      <c r="B5" s="2" t="s">
        <v>43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467</v>
      </c>
      <c r="M8" s="12" t="s">
        <v>386</v>
      </c>
      <c r="N8" s="11" t="s">
        <v>385</v>
      </c>
      <c r="O8" s="10" t="s">
        <v>462</v>
      </c>
      <c r="P8" s="12" t="s">
        <v>378</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464</v>
      </c>
      <c r="AJ8" s="12" t="s">
        <v>465</v>
      </c>
      <c r="AK8" s="12" t="s">
        <v>466</v>
      </c>
      <c r="AL8" s="11" t="s">
        <v>390</v>
      </c>
      <c r="AM8" s="10" t="s">
        <v>377</v>
      </c>
      <c r="AN8" s="11" t="s">
        <v>463</v>
      </c>
    </row>
    <row r="9" spans="1:40" ht="15" customHeight="1" x14ac:dyDescent="0.3">
      <c r="A9" s="2" t="s">
        <v>329</v>
      </c>
      <c r="B9" s="9" t="s">
        <v>391</v>
      </c>
      <c r="C9" s="13">
        <v>311</v>
      </c>
      <c r="D9" s="14">
        <v>156</v>
      </c>
      <c r="E9" s="15">
        <v>154</v>
      </c>
      <c r="F9" s="14">
        <v>32</v>
      </c>
      <c r="G9" s="13">
        <v>29</v>
      </c>
      <c r="H9" s="13">
        <v>32</v>
      </c>
      <c r="I9" s="13">
        <v>46</v>
      </c>
      <c r="J9" s="13">
        <v>75</v>
      </c>
      <c r="K9" s="13">
        <v>97</v>
      </c>
      <c r="L9" s="13">
        <v>61</v>
      </c>
      <c r="M9" s="13">
        <v>78</v>
      </c>
      <c r="N9" s="15">
        <v>172</v>
      </c>
      <c r="O9" s="14">
        <v>0</v>
      </c>
      <c r="P9" s="13">
        <v>311</v>
      </c>
      <c r="Q9" s="13">
        <v>0</v>
      </c>
      <c r="R9" s="13">
        <v>0</v>
      </c>
      <c r="S9" s="13">
        <v>0</v>
      </c>
      <c r="T9" s="13">
        <v>0</v>
      </c>
      <c r="U9" s="13">
        <v>0</v>
      </c>
      <c r="V9" s="13">
        <v>0</v>
      </c>
      <c r="W9" s="13">
        <v>0</v>
      </c>
      <c r="X9" s="13">
        <v>0</v>
      </c>
      <c r="Y9" s="13">
        <v>0</v>
      </c>
      <c r="Z9" s="15">
        <v>0</v>
      </c>
      <c r="AA9" s="14">
        <v>305</v>
      </c>
      <c r="AB9" s="13">
        <v>6</v>
      </c>
      <c r="AC9" s="13">
        <v>1</v>
      </c>
      <c r="AD9" s="13">
        <v>5</v>
      </c>
      <c r="AE9" s="13">
        <v>0</v>
      </c>
      <c r="AF9" s="15">
        <v>0</v>
      </c>
      <c r="AG9" s="14">
        <v>162</v>
      </c>
      <c r="AH9" s="13">
        <v>149</v>
      </c>
      <c r="AI9" s="13">
        <v>73</v>
      </c>
      <c r="AJ9" s="13">
        <v>89</v>
      </c>
      <c r="AK9" s="13">
        <v>80</v>
      </c>
      <c r="AL9" s="15">
        <v>69</v>
      </c>
      <c r="AM9" s="14">
        <v>311</v>
      </c>
      <c r="AN9" s="15">
        <v>0</v>
      </c>
    </row>
    <row r="10" spans="1:40" ht="15" customHeight="1" x14ac:dyDescent="0.3">
      <c r="A10" s="2" t="s">
        <v>329</v>
      </c>
      <c r="B10" s="9" t="s">
        <v>338</v>
      </c>
      <c r="C10" s="13">
        <v>303</v>
      </c>
      <c r="D10" s="14">
        <v>160</v>
      </c>
      <c r="E10" s="15">
        <v>143</v>
      </c>
      <c r="F10" s="14">
        <v>30</v>
      </c>
      <c r="G10" s="13">
        <v>29</v>
      </c>
      <c r="H10" s="13">
        <v>30</v>
      </c>
      <c r="I10" s="13">
        <v>44</v>
      </c>
      <c r="J10" s="13">
        <v>74</v>
      </c>
      <c r="K10" s="13">
        <v>97</v>
      </c>
      <c r="L10" s="13">
        <v>59</v>
      </c>
      <c r="M10" s="13">
        <v>73</v>
      </c>
      <c r="N10" s="15">
        <v>171</v>
      </c>
      <c r="O10" s="14">
        <v>0</v>
      </c>
      <c r="P10" s="13">
        <v>303</v>
      </c>
      <c r="Q10" s="13">
        <v>0</v>
      </c>
      <c r="R10" s="13">
        <v>0</v>
      </c>
      <c r="S10" s="13">
        <v>0</v>
      </c>
      <c r="T10" s="13">
        <v>0</v>
      </c>
      <c r="U10" s="13">
        <v>0</v>
      </c>
      <c r="V10" s="13">
        <v>0</v>
      </c>
      <c r="W10" s="13">
        <v>0</v>
      </c>
      <c r="X10" s="13">
        <v>0</v>
      </c>
      <c r="Y10" s="13">
        <v>0</v>
      </c>
      <c r="Z10" s="15">
        <v>0</v>
      </c>
      <c r="AA10" s="14">
        <v>297</v>
      </c>
      <c r="AB10" s="13">
        <v>6</v>
      </c>
      <c r="AC10" s="13">
        <v>1</v>
      </c>
      <c r="AD10" s="13">
        <v>5</v>
      </c>
      <c r="AE10" s="13">
        <v>0</v>
      </c>
      <c r="AF10" s="15">
        <v>0</v>
      </c>
      <c r="AG10" s="14">
        <v>161</v>
      </c>
      <c r="AH10" s="13">
        <v>142</v>
      </c>
      <c r="AI10" s="13">
        <v>67</v>
      </c>
      <c r="AJ10" s="13">
        <v>93</v>
      </c>
      <c r="AK10" s="13">
        <v>76</v>
      </c>
      <c r="AL10" s="15">
        <v>66</v>
      </c>
      <c r="AM10" s="14">
        <v>303</v>
      </c>
      <c r="AN10" s="15">
        <v>0</v>
      </c>
    </row>
    <row r="11" spans="1:40" ht="15" customHeight="1" x14ac:dyDescent="0.3">
      <c r="A11" s="2" t="s">
        <v>329</v>
      </c>
      <c r="B11" s="9" t="s">
        <v>909</v>
      </c>
      <c r="C11" s="13">
        <v>37</v>
      </c>
      <c r="D11" s="14">
        <v>24</v>
      </c>
      <c r="E11" s="15">
        <v>13</v>
      </c>
      <c r="F11" s="14">
        <v>6</v>
      </c>
      <c r="G11" s="13">
        <v>2</v>
      </c>
      <c r="H11" s="13">
        <v>3</v>
      </c>
      <c r="I11" s="13">
        <v>9</v>
      </c>
      <c r="J11" s="13">
        <v>7</v>
      </c>
      <c r="K11" s="13">
        <v>10</v>
      </c>
      <c r="L11" s="13">
        <v>8</v>
      </c>
      <c r="M11" s="13">
        <v>12</v>
      </c>
      <c r="N11" s="15">
        <v>17</v>
      </c>
      <c r="O11" s="14">
        <v>0</v>
      </c>
      <c r="P11" s="13">
        <v>37</v>
      </c>
      <c r="Q11" s="13">
        <v>0</v>
      </c>
      <c r="R11" s="13">
        <v>0</v>
      </c>
      <c r="S11" s="13">
        <v>0</v>
      </c>
      <c r="T11" s="13">
        <v>0</v>
      </c>
      <c r="U11" s="13">
        <v>0</v>
      </c>
      <c r="V11" s="13">
        <v>0</v>
      </c>
      <c r="W11" s="13">
        <v>0</v>
      </c>
      <c r="X11" s="13">
        <v>0</v>
      </c>
      <c r="Y11" s="13">
        <v>0</v>
      </c>
      <c r="Z11" s="15">
        <v>0</v>
      </c>
      <c r="AA11" s="14">
        <v>36</v>
      </c>
      <c r="AB11" s="13">
        <v>1</v>
      </c>
      <c r="AC11" s="13">
        <v>0</v>
      </c>
      <c r="AD11" s="13">
        <v>1</v>
      </c>
      <c r="AE11" s="13">
        <v>0</v>
      </c>
      <c r="AF11" s="15">
        <v>0</v>
      </c>
      <c r="AG11" s="14">
        <v>15</v>
      </c>
      <c r="AH11" s="13">
        <v>22</v>
      </c>
      <c r="AI11" s="13">
        <v>7</v>
      </c>
      <c r="AJ11" s="13">
        <v>8</v>
      </c>
      <c r="AK11" s="13">
        <v>12</v>
      </c>
      <c r="AL11" s="15">
        <v>10</v>
      </c>
      <c r="AM11" s="14">
        <v>37</v>
      </c>
      <c r="AN11" s="15">
        <v>0</v>
      </c>
    </row>
    <row r="12" spans="1:40" ht="15" customHeight="1" x14ac:dyDescent="0.3">
      <c r="A12" s="2" t="s">
        <v>329</v>
      </c>
      <c r="B12" s="9"/>
      <c r="C12" s="16">
        <v>0.12</v>
      </c>
      <c r="D12" s="17">
        <v>0.15</v>
      </c>
      <c r="E12" s="18">
        <v>0.09</v>
      </c>
      <c r="F12" s="17">
        <v>0.19</v>
      </c>
      <c r="G12" s="16">
        <v>7.0000000000000007E-2</v>
      </c>
      <c r="H12" s="16">
        <v>0.09</v>
      </c>
      <c r="I12" s="16">
        <v>0.21</v>
      </c>
      <c r="J12" s="16">
        <v>0.09</v>
      </c>
      <c r="K12" s="16">
        <v>0.11</v>
      </c>
      <c r="L12" s="16">
        <v>0.13</v>
      </c>
      <c r="M12" s="16">
        <v>0.16</v>
      </c>
      <c r="N12" s="18">
        <v>0.1</v>
      </c>
      <c r="O12" s="17">
        <v>0</v>
      </c>
      <c r="P12" s="16">
        <v>0.12</v>
      </c>
      <c r="Q12" s="16">
        <v>0</v>
      </c>
      <c r="R12" s="16">
        <v>0</v>
      </c>
      <c r="S12" s="16">
        <v>0</v>
      </c>
      <c r="T12" s="16">
        <v>0</v>
      </c>
      <c r="U12" s="16">
        <v>0</v>
      </c>
      <c r="V12" s="16">
        <v>0</v>
      </c>
      <c r="W12" s="16">
        <v>0</v>
      </c>
      <c r="X12" s="16">
        <v>0</v>
      </c>
      <c r="Y12" s="16">
        <v>0</v>
      </c>
      <c r="Z12" s="18">
        <v>0</v>
      </c>
      <c r="AA12" s="17">
        <v>0.12</v>
      </c>
      <c r="AB12" s="16">
        <v>0.18</v>
      </c>
      <c r="AC12" s="16">
        <v>0</v>
      </c>
      <c r="AD12" s="16">
        <v>0.22</v>
      </c>
      <c r="AE12" s="16">
        <v>0</v>
      </c>
      <c r="AF12" s="18">
        <v>0</v>
      </c>
      <c r="AG12" s="17">
        <v>0.09</v>
      </c>
      <c r="AH12" s="16">
        <v>0.15</v>
      </c>
      <c r="AI12" s="16">
        <v>0.1</v>
      </c>
      <c r="AJ12" s="16">
        <v>0.09</v>
      </c>
      <c r="AK12" s="16">
        <v>0.15</v>
      </c>
      <c r="AL12" s="18">
        <v>0.15</v>
      </c>
      <c r="AM12" s="17">
        <v>0.12</v>
      </c>
      <c r="AN12" s="18">
        <v>0</v>
      </c>
    </row>
    <row r="13" spans="1:40" ht="15" customHeight="1" x14ac:dyDescent="0.3">
      <c r="A13" s="2" t="s">
        <v>329</v>
      </c>
      <c r="B13" s="9" t="s">
        <v>922</v>
      </c>
      <c r="C13" s="13">
        <v>67</v>
      </c>
      <c r="D13" s="14">
        <v>35</v>
      </c>
      <c r="E13" s="15">
        <v>32</v>
      </c>
      <c r="F13" s="14">
        <v>10</v>
      </c>
      <c r="G13" s="13">
        <v>6</v>
      </c>
      <c r="H13" s="13">
        <v>7</v>
      </c>
      <c r="I13" s="13">
        <v>7</v>
      </c>
      <c r="J13" s="13">
        <v>15</v>
      </c>
      <c r="K13" s="13">
        <v>22</v>
      </c>
      <c r="L13" s="13">
        <v>16</v>
      </c>
      <c r="M13" s="13">
        <v>14</v>
      </c>
      <c r="N13" s="15">
        <v>37</v>
      </c>
      <c r="O13" s="14">
        <v>0</v>
      </c>
      <c r="P13" s="13">
        <v>67</v>
      </c>
      <c r="Q13" s="13">
        <v>0</v>
      </c>
      <c r="R13" s="13">
        <v>0</v>
      </c>
      <c r="S13" s="13">
        <v>0</v>
      </c>
      <c r="T13" s="13">
        <v>0</v>
      </c>
      <c r="U13" s="13">
        <v>0</v>
      </c>
      <c r="V13" s="13">
        <v>0</v>
      </c>
      <c r="W13" s="13">
        <v>0</v>
      </c>
      <c r="X13" s="13">
        <v>0</v>
      </c>
      <c r="Y13" s="13">
        <v>0</v>
      </c>
      <c r="Z13" s="15">
        <v>0</v>
      </c>
      <c r="AA13" s="14">
        <v>65</v>
      </c>
      <c r="AB13" s="13">
        <v>2</v>
      </c>
      <c r="AC13" s="13">
        <v>0</v>
      </c>
      <c r="AD13" s="13">
        <v>2</v>
      </c>
      <c r="AE13" s="13">
        <v>0</v>
      </c>
      <c r="AF13" s="15">
        <v>0</v>
      </c>
      <c r="AG13" s="14">
        <v>32</v>
      </c>
      <c r="AH13" s="13">
        <v>35</v>
      </c>
      <c r="AI13" s="13">
        <v>14</v>
      </c>
      <c r="AJ13" s="13">
        <v>18</v>
      </c>
      <c r="AK13" s="13">
        <v>15</v>
      </c>
      <c r="AL13" s="15">
        <v>20</v>
      </c>
      <c r="AM13" s="14">
        <v>67</v>
      </c>
      <c r="AN13" s="15">
        <v>0</v>
      </c>
    </row>
    <row r="14" spans="1:40" ht="15" customHeight="1" x14ac:dyDescent="0.3">
      <c r="A14" s="2" t="s">
        <v>329</v>
      </c>
      <c r="B14" s="9"/>
      <c r="C14" s="16">
        <v>0.22</v>
      </c>
      <c r="D14" s="17">
        <v>0.22</v>
      </c>
      <c r="E14" s="18">
        <v>0.22</v>
      </c>
      <c r="F14" s="17">
        <v>0.32</v>
      </c>
      <c r="G14" s="16">
        <v>0.21</v>
      </c>
      <c r="H14" s="16">
        <v>0.24</v>
      </c>
      <c r="I14" s="16">
        <v>0.15</v>
      </c>
      <c r="J14" s="16">
        <v>0.2</v>
      </c>
      <c r="K14" s="16">
        <v>0.23</v>
      </c>
      <c r="L14" s="16">
        <v>0.27</v>
      </c>
      <c r="M14" s="16">
        <v>0.19</v>
      </c>
      <c r="N14" s="18">
        <v>0.22</v>
      </c>
      <c r="O14" s="17">
        <v>0</v>
      </c>
      <c r="P14" s="16">
        <v>0.22</v>
      </c>
      <c r="Q14" s="16">
        <v>0</v>
      </c>
      <c r="R14" s="16">
        <v>0</v>
      </c>
      <c r="S14" s="16">
        <v>0</v>
      </c>
      <c r="T14" s="16">
        <v>0</v>
      </c>
      <c r="U14" s="16">
        <v>0</v>
      </c>
      <c r="V14" s="16">
        <v>0</v>
      </c>
      <c r="W14" s="16">
        <v>0</v>
      </c>
      <c r="X14" s="16">
        <v>0</v>
      </c>
      <c r="Y14" s="16">
        <v>0</v>
      </c>
      <c r="Z14" s="18">
        <v>0</v>
      </c>
      <c r="AA14" s="17">
        <v>0.22</v>
      </c>
      <c r="AB14" s="16">
        <v>0.31</v>
      </c>
      <c r="AC14" s="16">
        <v>0</v>
      </c>
      <c r="AD14" s="16">
        <v>0.38</v>
      </c>
      <c r="AE14" s="16">
        <v>0</v>
      </c>
      <c r="AF14" s="18">
        <v>0</v>
      </c>
      <c r="AG14" s="17">
        <v>0.2</v>
      </c>
      <c r="AH14" s="16">
        <v>0.25</v>
      </c>
      <c r="AI14" s="16">
        <v>0.2</v>
      </c>
      <c r="AJ14" s="16">
        <v>0.19</v>
      </c>
      <c r="AK14" s="16">
        <v>0.2</v>
      </c>
      <c r="AL14" s="18">
        <v>0.3</v>
      </c>
      <c r="AM14" s="17">
        <v>0.22</v>
      </c>
      <c r="AN14" s="18">
        <v>0</v>
      </c>
    </row>
    <row r="15" spans="1:40" ht="15" customHeight="1" x14ac:dyDescent="0.3">
      <c r="A15" s="2" t="s">
        <v>329</v>
      </c>
      <c r="B15" s="9" t="s">
        <v>930</v>
      </c>
      <c r="C15" s="13">
        <v>97</v>
      </c>
      <c r="D15" s="14">
        <v>48</v>
      </c>
      <c r="E15" s="15">
        <v>50</v>
      </c>
      <c r="F15" s="14">
        <v>8</v>
      </c>
      <c r="G15" s="13">
        <v>8</v>
      </c>
      <c r="H15" s="13">
        <v>10</v>
      </c>
      <c r="I15" s="13">
        <v>15</v>
      </c>
      <c r="J15" s="13">
        <v>24</v>
      </c>
      <c r="K15" s="13">
        <v>32</v>
      </c>
      <c r="L15" s="13">
        <v>17</v>
      </c>
      <c r="M15" s="13">
        <v>25</v>
      </c>
      <c r="N15" s="15">
        <v>56</v>
      </c>
      <c r="O15" s="14">
        <v>0</v>
      </c>
      <c r="P15" s="13">
        <v>97</v>
      </c>
      <c r="Q15" s="13">
        <v>0</v>
      </c>
      <c r="R15" s="13">
        <v>0</v>
      </c>
      <c r="S15" s="13">
        <v>0</v>
      </c>
      <c r="T15" s="13">
        <v>0</v>
      </c>
      <c r="U15" s="13">
        <v>0</v>
      </c>
      <c r="V15" s="13">
        <v>0</v>
      </c>
      <c r="W15" s="13">
        <v>0</v>
      </c>
      <c r="X15" s="13">
        <v>0</v>
      </c>
      <c r="Y15" s="13">
        <v>0</v>
      </c>
      <c r="Z15" s="15">
        <v>0</v>
      </c>
      <c r="AA15" s="14">
        <v>95</v>
      </c>
      <c r="AB15" s="13">
        <v>2</v>
      </c>
      <c r="AC15" s="13">
        <v>0</v>
      </c>
      <c r="AD15" s="13">
        <v>2</v>
      </c>
      <c r="AE15" s="13">
        <v>0</v>
      </c>
      <c r="AF15" s="15">
        <v>0</v>
      </c>
      <c r="AG15" s="14">
        <v>57</v>
      </c>
      <c r="AH15" s="13">
        <v>41</v>
      </c>
      <c r="AI15" s="13">
        <v>24</v>
      </c>
      <c r="AJ15" s="13">
        <v>33</v>
      </c>
      <c r="AK15" s="13">
        <v>24</v>
      </c>
      <c r="AL15" s="15">
        <v>17</v>
      </c>
      <c r="AM15" s="14">
        <v>97</v>
      </c>
      <c r="AN15" s="15">
        <v>0</v>
      </c>
    </row>
    <row r="16" spans="1:40" ht="15" customHeight="1" x14ac:dyDescent="0.3">
      <c r="A16" s="2" t="s">
        <v>329</v>
      </c>
      <c r="B16" s="9"/>
      <c r="C16" s="16">
        <v>0.32</v>
      </c>
      <c r="D16" s="17">
        <v>0.3</v>
      </c>
      <c r="E16" s="18">
        <v>0.35</v>
      </c>
      <c r="F16" s="17">
        <v>0.28000000000000003</v>
      </c>
      <c r="G16" s="16">
        <v>0.28000000000000003</v>
      </c>
      <c r="H16" s="16">
        <v>0.34</v>
      </c>
      <c r="I16" s="16">
        <v>0.34</v>
      </c>
      <c r="J16" s="16">
        <v>0.33</v>
      </c>
      <c r="K16" s="16">
        <v>0.33</v>
      </c>
      <c r="L16" s="16">
        <v>0.28000000000000003</v>
      </c>
      <c r="M16" s="16">
        <v>0.34</v>
      </c>
      <c r="N16" s="18">
        <v>0.33</v>
      </c>
      <c r="O16" s="17">
        <v>0</v>
      </c>
      <c r="P16" s="16">
        <v>0.32</v>
      </c>
      <c r="Q16" s="16">
        <v>0</v>
      </c>
      <c r="R16" s="16">
        <v>0</v>
      </c>
      <c r="S16" s="16">
        <v>0</v>
      </c>
      <c r="T16" s="16">
        <v>0</v>
      </c>
      <c r="U16" s="16">
        <v>0</v>
      </c>
      <c r="V16" s="16">
        <v>0</v>
      </c>
      <c r="W16" s="16">
        <v>0</v>
      </c>
      <c r="X16" s="16">
        <v>0</v>
      </c>
      <c r="Y16" s="16">
        <v>0</v>
      </c>
      <c r="Z16" s="18">
        <v>0</v>
      </c>
      <c r="AA16" s="17">
        <v>0.32</v>
      </c>
      <c r="AB16" s="16">
        <v>0.33</v>
      </c>
      <c r="AC16" s="16">
        <v>0</v>
      </c>
      <c r="AD16" s="16">
        <v>0.4</v>
      </c>
      <c r="AE16" s="16">
        <v>0</v>
      </c>
      <c r="AF16" s="18">
        <v>0</v>
      </c>
      <c r="AG16" s="17">
        <v>0.35</v>
      </c>
      <c r="AH16" s="16">
        <v>0.28999999999999998</v>
      </c>
      <c r="AI16" s="16">
        <v>0.35</v>
      </c>
      <c r="AJ16" s="16">
        <v>0.35</v>
      </c>
      <c r="AK16" s="16">
        <v>0.31</v>
      </c>
      <c r="AL16" s="18">
        <v>0.26</v>
      </c>
      <c r="AM16" s="17">
        <v>0.32</v>
      </c>
      <c r="AN16" s="18">
        <v>0</v>
      </c>
    </row>
    <row r="17" spans="1:40" ht="15" customHeight="1" x14ac:dyDescent="0.3">
      <c r="A17" s="2" t="s">
        <v>329</v>
      </c>
      <c r="B17" s="9" t="s">
        <v>940</v>
      </c>
      <c r="C17" s="13">
        <v>40</v>
      </c>
      <c r="D17" s="14">
        <v>18</v>
      </c>
      <c r="E17" s="15">
        <v>22</v>
      </c>
      <c r="F17" s="14">
        <v>1</v>
      </c>
      <c r="G17" s="13">
        <v>6</v>
      </c>
      <c r="H17" s="13">
        <v>4</v>
      </c>
      <c r="I17" s="13">
        <v>7</v>
      </c>
      <c r="J17" s="13">
        <v>12</v>
      </c>
      <c r="K17" s="13">
        <v>11</v>
      </c>
      <c r="L17" s="13">
        <v>7</v>
      </c>
      <c r="M17" s="13">
        <v>10</v>
      </c>
      <c r="N17" s="15">
        <v>23</v>
      </c>
      <c r="O17" s="14">
        <v>0</v>
      </c>
      <c r="P17" s="13">
        <v>40</v>
      </c>
      <c r="Q17" s="13">
        <v>0</v>
      </c>
      <c r="R17" s="13">
        <v>0</v>
      </c>
      <c r="S17" s="13">
        <v>0</v>
      </c>
      <c r="T17" s="13">
        <v>0</v>
      </c>
      <c r="U17" s="13">
        <v>0</v>
      </c>
      <c r="V17" s="13">
        <v>0</v>
      </c>
      <c r="W17" s="13">
        <v>0</v>
      </c>
      <c r="X17" s="13">
        <v>0</v>
      </c>
      <c r="Y17" s="13">
        <v>0</v>
      </c>
      <c r="Z17" s="15">
        <v>0</v>
      </c>
      <c r="AA17" s="14">
        <v>40</v>
      </c>
      <c r="AB17" s="13">
        <v>0</v>
      </c>
      <c r="AC17" s="13">
        <v>0</v>
      </c>
      <c r="AD17" s="13">
        <v>0</v>
      </c>
      <c r="AE17" s="13">
        <v>0</v>
      </c>
      <c r="AF17" s="15">
        <v>0</v>
      </c>
      <c r="AG17" s="14">
        <v>27</v>
      </c>
      <c r="AH17" s="13">
        <v>14</v>
      </c>
      <c r="AI17" s="13">
        <v>11</v>
      </c>
      <c r="AJ17" s="13">
        <v>16</v>
      </c>
      <c r="AK17" s="13">
        <v>7</v>
      </c>
      <c r="AL17" s="15">
        <v>7</v>
      </c>
      <c r="AM17" s="14">
        <v>40</v>
      </c>
      <c r="AN17" s="15">
        <v>0</v>
      </c>
    </row>
    <row r="18" spans="1:40" ht="15" customHeight="1" x14ac:dyDescent="0.3">
      <c r="A18" s="2" t="s">
        <v>329</v>
      </c>
      <c r="B18" s="9"/>
      <c r="C18" s="16">
        <v>0.13</v>
      </c>
      <c r="D18" s="17">
        <v>0.11</v>
      </c>
      <c r="E18" s="18">
        <v>0.15</v>
      </c>
      <c r="F18" s="17">
        <v>0.03</v>
      </c>
      <c r="G18" s="16">
        <v>0.2</v>
      </c>
      <c r="H18" s="16">
        <v>0.13</v>
      </c>
      <c r="I18" s="16">
        <v>0.15</v>
      </c>
      <c r="J18" s="16">
        <v>0.17</v>
      </c>
      <c r="K18" s="16">
        <v>0.11</v>
      </c>
      <c r="L18" s="16">
        <v>0.11</v>
      </c>
      <c r="M18" s="16">
        <v>0.14000000000000001</v>
      </c>
      <c r="N18" s="18">
        <v>0.14000000000000001</v>
      </c>
      <c r="O18" s="17">
        <v>0</v>
      </c>
      <c r="P18" s="16">
        <v>0.13</v>
      </c>
      <c r="Q18" s="16">
        <v>0</v>
      </c>
      <c r="R18" s="16">
        <v>0</v>
      </c>
      <c r="S18" s="16">
        <v>0</v>
      </c>
      <c r="T18" s="16">
        <v>0</v>
      </c>
      <c r="U18" s="16">
        <v>0</v>
      </c>
      <c r="V18" s="16">
        <v>0</v>
      </c>
      <c r="W18" s="16">
        <v>0</v>
      </c>
      <c r="X18" s="16">
        <v>0</v>
      </c>
      <c r="Y18" s="16">
        <v>0</v>
      </c>
      <c r="Z18" s="18">
        <v>0</v>
      </c>
      <c r="AA18" s="17">
        <v>0.14000000000000001</v>
      </c>
      <c r="AB18" s="16">
        <v>0</v>
      </c>
      <c r="AC18" s="16">
        <v>0</v>
      </c>
      <c r="AD18" s="16">
        <v>0</v>
      </c>
      <c r="AE18" s="16">
        <v>0</v>
      </c>
      <c r="AF18" s="18">
        <v>0</v>
      </c>
      <c r="AG18" s="17">
        <v>0.17</v>
      </c>
      <c r="AH18" s="16">
        <v>0.1</v>
      </c>
      <c r="AI18" s="16">
        <v>0.16</v>
      </c>
      <c r="AJ18" s="16">
        <v>0.17</v>
      </c>
      <c r="AK18" s="16">
        <v>0.09</v>
      </c>
      <c r="AL18" s="18">
        <v>0.1</v>
      </c>
      <c r="AM18" s="17">
        <v>0.13</v>
      </c>
      <c r="AN18" s="18">
        <v>0</v>
      </c>
    </row>
    <row r="19" spans="1:40" ht="15" customHeight="1" x14ac:dyDescent="0.3">
      <c r="A19" s="2" t="s">
        <v>329</v>
      </c>
      <c r="B19" s="9" t="s">
        <v>950</v>
      </c>
      <c r="C19" s="13">
        <v>60</v>
      </c>
      <c r="D19" s="14">
        <v>34</v>
      </c>
      <c r="E19" s="15">
        <v>26</v>
      </c>
      <c r="F19" s="14">
        <v>6</v>
      </c>
      <c r="G19" s="13">
        <v>7</v>
      </c>
      <c r="H19" s="13">
        <v>6</v>
      </c>
      <c r="I19" s="13">
        <v>6</v>
      </c>
      <c r="J19" s="13">
        <v>16</v>
      </c>
      <c r="K19" s="13">
        <v>21</v>
      </c>
      <c r="L19" s="13">
        <v>12</v>
      </c>
      <c r="M19" s="13">
        <v>11</v>
      </c>
      <c r="N19" s="15">
        <v>36</v>
      </c>
      <c r="O19" s="14">
        <v>0</v>
      </c>
      <c r="P19" s="13">
        <v>60</v>
      </c>
      <c r="Q19" s="13">
        <v>0</v>
      </c>
      <c r="R19" s="13">
        <v>0</v>
      </c>
      <c r="S19" s="13">
        <v>0</v>
      </c>
      <c r="T19" s="13">
        <v>0</v>
      </c>
      <c r="U19" s="13">
        <v>0</v>
      </c>
      <c r="V19" s="13">
        <v>0</v>
      </c>
      <c r="W19" s="13">
        <v>0</v>
      </c>
      <c r="X19" s="13">
        <v>0</v>
      </c>
      <c r="Y19" s="13">
        <v>0</v>
      </c>
      <c r="Z19" s="15">
        <v>0</v>
      </c>
      <c r="AA19" s="14">
        <v>59</v>
      </c>
      <c r="AB19" s="13">
        <v>1</v>
      </c>
      <c r="AC19" s="13">
        <v>1</v>
      </c>
      <c r="AD19" s="13">
        <v>0</v>
      </c>
      <c r="AE19" s="13">
        <v>0</v>
      </c>
      <c r="AF19" s="15">
        <v>0</v>
      </c>
      <c r="AG19" s="14">
        <v>29</v>
      </c>
      <c r="AH19" s="13">
        <v>31</v>
      </c>
      <c r="AI19" s="13">
        <v>12</v>
      </c>
      <c r="AJ19" s="13">
        <v>17</v>
      </c>
      <c r="AK19" s="13">
        <v>19</v>
      </c>
      <c r="AL19" s="15">
        <v>12</v>
      </c>
      <c r="AM19" s="14">
        <v>60</v>
      </c>
      <c r="AN19" s="15">
        <v>0</v>
      </c>
    </row>
    <row r="20" spans="1:40" ht="15" customHeight="1" x14ac:dyDescent="0.3">
      <c r="A20" s="2" t="s">
        <v>329</v>
      </c>
      <c r="B20" s="9"/>
      <c r="C20" s="16">
        <v>0.2</v>
      </c>
      <c r="D20" s="17">
        <v>0.21</v>
      </c>
      <c r="E20" s="18">
        <v>0.18</v>
      </c>
      <c r="F20" s="17">
        <v>0.18</v>
      </c>
      <c r="G20" s="16">
        <v>0.23</v>
      </c>
      <c r="H20" s="16">
        <v>0.19</v>
      </c>
      <c r="I20" s="16">
        <v>0.13</v>
      </c>
      <c r="J20" s="16">
        <v>0.21</v>
      </c>
      <c r="K20" s="16">
        <v>0.21</v>
      </c>
      <c r="L20" s="16">
        <v>0.21</v>
      </c>
      <c r="M20" s="16">
        <v>0.15</v>
      </c>
      <c r="N20" s="18">
        <v>0.21</v>
      </c>
      <c r="O20" s="17">
        <v>0</v>
      </c>
      <c r="P20" s="16">
        <v>0.2</v>
      </c>
      <c r="Q20" s="16">
        <v>0</v>
      </c>
      <c r="R20" s="16">
        <v>0</v>
      </c>
      <c r="S20" s="16">
        <v>0</v>
      </c>
      <c r="T20" s="16">
        <v>0</v>
      </c>
      <c r="U20" s="16">
        <v>0</v>
      </c>
      <c r="V20" s="16">
        <v>0</v>
      </c>
      <c r="W20" s="16">
        <v>0</v>
      </c>
      <c r="X20" s="16">
        <v>0</v>
      </c>
      <c r="Y20" s="16">
        <v>0</v>
      </c>
      <c r="Z20" s="18">
        <v>0</v>
      </c>
      <c r="AA20" s="17">
        <v>0.2</v>
      </c>
      <c r="AB20" s="16">
        <v>0.17</v>
      </c>
      <c r="AC20" s="16">
        <v>1</v>
      </c>
      <c r="AD20" s="16">
        <v>0</v>
      </c>
      <c r="AE20" s="16">
        <v>0</v>
      </c>
      <c r="AF20" s="18">
        <v>0</v>
      </c>
      <c r="AG20" s="17">
        <v>0.18</v>
      </c>
      <c r="AH20" s="16">
        <v>0.21</v>
      </c>
      <c r="AI20" s="16">
        <v>0.18</v>
      </c>
      <c r="AJ20" s="16">
        <v>0.18</v>
      </c>
      <c r="AK20" s="16">
        <v>0.24</v>
      </c>
      <c r="AL20" s="18">
        <v>0.18</v>
      </c>
      <c r="AM20" s="17">
        <v>0.2</v>
      </c>
      <c r="AN20" s="18">
        <v>0</v>
      </c>
    </row>
    <row r="21" spans="1:40" ht="15" customHeight="1" x14ac:dyDescent="0.3">
      <c r="A21" s="2" t="s">
        <v>329</v>
      </c>
      <c r="B21" s="9" t="s">
        <v>774</v>
      </c>
      <c r="C21" s="13">
        <v>2</v>
      </c>
      <c r="D21" s="14">
        <v>1</v>
      </c>
      <c r="E21" s="15">
        <v>1</v>
      </c>
      <c r="F21" s="14">
        <v>0</v>
      </c>
      <c r="G21" s="13">
        <v>0</v>
      </c>
      <c r="H21" s="13">
        <v>0</v>
      </c>
      <c r="I21" s="13">
        <v>1</v>
      </c>
      <c r="J21" s="13">
        <v>0</v>
      </c>
      <c r="K21" s="13">
        <v>1</v>
      </c>
      <c r="L21" s="13">
        <v>0</v>
      </c>
      <c r="M21" s="13">
        <v>1</v>
      </c>
      <c r="N21" s="15">
        <v>1</v>
      </c>
      <c r="O21" s="14">
        <v>0</v>
      </c>
      <c r="P21" s="13">
        <v>2</v>
      </c>
      <c r="Q21" s="13">
        <v>0</v>
      </c>
      <c r="R21" s="13">
        <v>0</v>
      </c>
      <c r="S21" s="13">
        <v>0</v>
      </c>
      <c r="T21" s="13">
        <v>0</v>
      </c>
      <c r="U21" s="13">
        <v>0</v>
      </c>
      <c r="V21" s="13">
        <v>0</v>
      </c>
      <c r="W21" s="13">
        <v>0</v>
      </c>
      <c r="X21" s="13">
        <v>0</v>
      </c>
      <c r="Y21" s="13">
        <v>0</v>
      </c>
      <c r="Z21" s="15">
        <v>0</v>
      </c>
      <c r="AA21" s="14">
        <v>2</v>
      </c>
      <c r="AB21" s="13">
        <v>0</v>
      </c>
      <c r="AC21" s="13">
        <v>0</v>
      </c>
      <c r="AD21" s="13">
        <v>0</v>
      </c>
      <c r="AE21" s="13">
        <v>0</v>
      </c>
      <c r="AF21" s="15">
        <v>0</v>
      </c>
      <c r="AG21" s="14">
        <v>1</v>
      </c>
      <c r="AH21" s="13">
        <v>1</v>
      </c>
      <c r="AI21" s="13">
        <v>0</v>
      </c>
      <c r="AJ21" s="13">
        <v>1</v>
      </c>
      <c r="AK21" s="13">
        <v>0</v>
      </c>
      <c r="AL21" s="15">
        <v>1</v>
      </c>
      <c r="AM21" s="14">
        <v>2</v>
      </c>
      <c r="AN21" s="15">
        <v>0</v>
      </c>
    </row>
    <row r="22" spans="1:40" ht="15" customHeight="1" x14ac:dyDescent="0.3">
      <c r="A22" s="2" t="s">
        <v>329</v>
      </c>
      <c r="B22" s="9"/>
      <c r="C22" s="16">
        <v>0.01</v>
      </c>
      <c r="D22" s="17">
        <v>0.01</v>
      </c>
      <c r="E22" s="18">
        <v>0.01</v>
      </c>
      <c r="F22" s="17">
        <v>0</v>
      </c>
      <c r="G22" s="16">
        <v>0</v>
      </c>
      <c r="H22" s="16">
        <v>0</v>
      </c>
      <c r="I22" s="16">
        <v>0.02</v>
      </c>
      <c r="J22" s="16">
        <v>0</v>
      </c>
      <c r="K22" s="16">
        <v>0.01</v>
      </c>
      <c r="L22" s="16">
        <v>0</v>
      </c>
      <c r="M22" s="16">
        <v>0.01</v>
      </c>
      <c r="N22" s="18">
        <v>0.01</v>
      </c>
      <c r="O22" s="17">
        <v>0</v>
      </c>
      <c r="P22" s="16">
        <v>0.01</v>
      </c>
      <c r="Q22" s="16">
        <v>0</v>
      </c>
      <c r="R22" s="16">
        <v>0</v>
      </c>
      <c r="S22" s="16">
        <v>0</v>
      </c>
      <c r="T22" s="16">
        <v>0</v>
      </c>
      <c r="U22" s="16">
        <v>0</v>
      </c>
      <c r="V22" s="16">
        <v>0</v>
      </c>
      <c r="W22" s="16">
        <v>0</v>
      </c>
      <c r="X22" s="16">
        <v>0</v>
      </c>
      <c r="Y22" s="16">
        <v>0</v>
      </c>
      <c r="Z22" s="18">
        <v>0</v>
      </c>
      <c r="AA22" s="17">
        <v>0.01</v>
      </c>
      <c r="AB22" s="16">
        <v>0</v>
      </c>
      <c r="AC22" s="16">
        <v>0</v>
      </c>
      <c r="AD22" s="16">
        <v>0</v>
      </c>
      <c r="AE22" s="16">
        <v>0</v>
      </c>
      <c r="AF22" s="18">
        <v>0</v>
      </c>
      <c r="AG22" s="17">
        <v>0.01</v>
      </c>
      <c r="AH22" s="16">
        <v>0.01</v>
      </c>
      <c r="AI22" s="16">
        <v>0</v>
      </c>
      <c r="AJ22" s="16">
        <v>0.01</v>
      </c>
      <c r="AK22" s="16">
        <v>0</v>
      </c>
      <c r="AL22" s="18">
        <v>0.01</v>
      </c>
      <c r="AM22" s="17">
        <v>0.01</v>
      </c>
      <c r="AN22" s="18">
        <v>0</v>
      </c>
    </row>
    <row r="23" spans="1:40" ht="15" customHeight="1" x14ac:dyDescent="0.3">
      <c r="A23" s="2" t="s">
        <v>329</v>
      </c>
      <c r="B23" s="9" t="s">
        <v>960</v>
      </c>
      <c r="C23" s="13">
        <v>103</v>
      </c>
      <c r="D23" s="14">
        <v>59</v>
      </c>
      <c r="E23" s="15">
        <v>45</v>
      </c>
      <c r="F23" s="14">
        <v>15</v>
      </c>
      <c r="G23" s="13">
        <v>8</v>
      </c>
      <c r="H23" s="13">
        <v>10</v>
      </c>
      <c r="I23" s="13">
        <v>15</v>
      </c>
      <c r="J23" s="13">
        <v>22</v>
      </c>
      <c r="K23" s="13">
        <v>33</v>
      </c>
      <c r="L23" s="13">
        <v>23</v>
      </c>
      <c r="M23" s="13">
        <v>25</v>
      </c>
      <c r="N23" s="15">
        <v>55</v>
      </c>
      <c r="O23" s="14">
        <v>0</v>
      </c>
      <c r="P23" s="13">
        <v>103</v>
      </c>
      <c r="Q23" s="13">
        <v>0</v>
      </c>
      <c r="R23" s="13">
        <v>0</v>
      </c>
      <c r="S23" s="13">
        <v>0</v>
      </c>
      <c r="T23" s="13">
        <v>0</v>
      </c>
      <c r="U23" s="13">
        <v>0</v>
      </c>
      <c r="V23" s="13">
        <v>0</v>
      </c>
      <c r="W23" s="13">
        <v>0</v>
      </c>
      <c r="X23" s="13">
        <v>0</v>
      </c>
      <c r="Y23" s="13">
        <v>0</v>
      </c>
      <c r="Z23" s="15">
        <v>0</v>
      </c>
      <c r="AA23" s="14">
        <v>101</v>
      </c>
      <c r="AB23" s="13">
        <v>3</v>
      </c>
      <c r="AC23" s="13">
        <v>0</v>
      </c>
      <c r="AD23" s="13">
        <v>3</v>
      </c>
      <c r="AE23" s="13">
        <v>0</v>
      </c>
      <c r="AF23" s="15">
        <v>0</v>
      </c>
      <c r="AG23" s="14">
        <v>47</v>
      </c>
      <c r="AH23" s="13">
        <v>56</v>
      </c>
      <c r="AI23" s="13">
        <v>20</v>
      </c>
      <c r="AJ23" s="13">
        <v>27</v>
      </c>
      <c r="AK23" s="13">
        <v>27</v>
      </c>
      <c r="AL23" s="15">
        <v>29</v>
      </c>
      <c r="AM23" s="14">
        <v>103</v>
      </c>
      <c r="AN23" s="15">
        <v>0</v>
      </c>
    </row>
    <row r="24" spans="1:40" ht="15" customHeight="1" x14ac:dyDescent="0.3">
      <c r="A24" s="2" t="s">
        <v>329</v>
      </c>
      <c r="B24" s="9"/>
      <c r="C24" s="16">
        <v>0.34</v>
      </c>
      <c r="D24" s="17">
        <v>0.37</v>
      </c>
      <c r="E24" s="18">
        <v>0.31</v>
      </c>
      <c r="F24" s="19">
        <v>0.51</v>
      </c>
      <c r="G24" s="16">
        <v>0.28000000000000003</v>
      </c>
      <c r="H24" s="16">
        <v>0.34</v>
      </c>
      <c r="I24" s="16">
        <v>0.36</v>
      </c>
      <c r="J24" s="16">
        <v>0.3</v>
      </c>
      <c r="K24" s="16">
        <v>0.34</v>
      </c>
      <c r="L24" s="16">
        <v>0.4</v>
      </c>
      <c r="M24" s="16">
        <v>0.35</v>
      </c>
      <c r="N24" s="18">
        <v>0.32</v>
      </c>
      <c r="O24" s="17">
        <v>0</v>
      </c>
      <c r="P24" s="16">
        <v>0.34</v>
      </c>
      <c r="Q24" s="16">
        <v>0</v>
      </c>
      <c r="R24" s="16">
        <v>0</v>
      </c>
      <c r="S24" s="16">
        <v>0</v>
      </c>
      <c r="T24" s="16">
        <v>0</v>
      </c>
      <c r="U24" s="16">
        <v>0</v>
      </c>
      <c r="V24" s="16">
        <v>0</v>
      </c>
      <c r="W24" s="16">
        <v>0</v>
      </c>
      <c r="X24" s="16">
        <v>0</v>
      </c>
      <c r="Y24" s="16">
        <v>0</v>
      </c>
      <c r="Z24" s="18">
        <v>0</v>
      </c>
      <c r="AA24" s="17">
        <v>0.34</v>
      </c>
      <c r="AB24" s="16">
        <v>0.5</v>
      </c>
      <c r="AC24" s="16">
        <v>0</v>
      </c>
      <c r="AD24" s="16">
        <v>0.6</v>
      </c>
      <c r="AE24" s="16">
        <v>0</v>
      </c>
      <c r="AF24" s="18">
        <v>0</v>
      </c>
      <c r="AG24" s="17">
        <v>0.28999999999999998</v>
      </c>
      <c r="AH24" s="16">
        <v>0.4</v>
      </c>
      <c r="AI24" s="16">
        <v>0.3</v>
      </c>
      <c r="AJ24" s="16">
        <v>0.28999999999999998</v>
      </c>
      <c r="AK24" s="16">
        <v>0.35</v>
      </c>
      <c r="AL24" s="21">
        <v>0.45</v>
      </c>
      <c r="AM24" s="17">
        <v>0.34</v>
      </c>
      <c r="AN24" s="18">
        <v>0</v>
      </c>
    </row>
    <row r="25" spans="1:40" ht="15" customHeight="1" x14ac:dyDescent="0.3">
      <c r="A25" s="2" t="s">
        <v>329</v>
      </c>
      <c r="B25" s="9"/>
      <c r="D25" s="22"/>
      <c r="E25" s="9"/>
      <c r="F25" s="10" t="s">
        <v>415</v>
      </c>
      <c r="N25" s="9"/>
      <c r="O25" s="22"/>
      <c r="Z25" s="9"/>
      <c r="AA25" s="22"/>
      <c r="AF25" s="9"/>
      <c r="AG25" s="22"/>
      <c r="AL25" s="11" t="s">
        <v>405</v>
      </c>
      <c r="AM25" s="22"/>
      <c r="AN25" s="9"/>
    </row>
    <row r="26" spans="1:40" ht="15" customHeight="1" x14ac:dyDescent="0.3">
      <c r="A26" s="2" t="s">
        <v>329</v>
      </c>
      <c r="B26" s="9" t="s">
        <v>970</v>
      </c>
      <c r="C26" s="13">
        <v>100</v>
      </c>
      <c r="D26" s="14">
        <v>52</v>
      </c>
      <c r="E26" s="15">
        <v>48</v>
      </c>
      <c r="F26" s="14">
        <v>6</v>
      </c>
      <c r="G26" s="13">
        <v>12</v>
      </c>
      <c r="H26" s="13">
        <v>10</v>
      </c>
      <c r="I26" s="13">
        <v>12</v>
      </c>
      <c r="J26" s="13">
        <v>28</v>
      </c>
      <c r="K26" s="13">
        <v>32</v>
      </c>
      <c r="L26" s="13">
        <v>19</v>
      </c>
      <c r="M26" s="13">
        <v>22</v>
      </c>
      <c r="N26" s="15">
        <v>60</v>
      </c>
      <c r="O26" s="14">
        <v>0</v>
      </c>
      <c r="P26" s="13">
        <v>100</v>
      </c>
      <c r="Q26" s="13">
        <v>0</v>
      </c>
      <c r="R26" s="13">
        <v>0</v>
      </c>
      <c r="S26" s="13">
        <v>0</v>
      </c>
      <c r="T26" s="13">
        <v>0</v>
      </c>
      <c r="U26" s="13">
        <v>0</v>
      </c>
      <c r="V26" s="13">
        <v>0</v>
      </c>
      <c r="W26" s="13">
        <v>0</v>
      </c>
      <c r="X26" s="13">
        <v>0</v>
      </c>
      <c r="Y26" s="13">
        <v>0</v>
      </c>
      <c r="Z26" s="15">
        <v>0</v>
      </c>
      <c r="AA26" s="14">
        <v>99</v>
      </c>
      <c r="AB26" s="13">
        <v>1</v>
      </c>
      <c r="AC26" s="13">
        <v>1</v>
      </c>
      <c r="AD26" s="13">
        <v>0</v>
      </c>
      <c r="AE26" s="13">
        <v>0</v>
      </c>
      <c r="AF26" s="15">
        <v>0</v>
      </c>
      <c r="AG26" s="14">
        <v>56</v>
      </c>
      <c r="AH26" s="13">
        <v>44</v>
      </c>
      <c r="AI26" s="13">
        <v>23</v>
      </c>
      <c r="AJ26" s="13">
        <v>33</v>
      </c>
      <c r="AK26" s="13">
        <v>26</v>
      </c>
      <c r="AL26" s="15">
        <v>19</v>
      </c>
      <c r="AM26" s="14">
        <v>100</v>
      </c>
      <c r="AN26" s="15">
        <v>0</v>
      </c>
    </row>
    <row r="27" spans="1:40" ht="15" customHeight="1" x14ac:dyDescent="0.3">
      <c r="A27" s="2" t="s">
        <v>329</v>
      </c>
      <c r="B27" s="9"/>
      <c r="C27" s="25">
        <v>0.33</v>
      </c>
      <c r="D27" s="26">
        <v>0.33</v>
      </c>
      <c r="E27" s="27">
        <v>0.33</v>
      </c>
      <c r="F27" s="26">
        <v>0.21</v>
      </c>
      <c r="G27" s="25">
        <v>0.44</v>
      </c>
      <c r="H27" s="25">
        <v>0.32</v>
      </c>
      <c r="I27" s="25">
        <v>0.28000000000000003</v>
      </c>
      <c r="J27" s="25">
        <v>0.38</v>
      </c>
      <c r="K27" s="25">
        <v>0.32</v>
      </c>
      <c r="L27" s="25">
        <v>0.32</v>
      </c>
      <c r="M27" s="25">
        <v>0.3</v>
      </c>
      <c r="N27" s="27">
        <v>0.35</v>
      </c>
      <c r="O27" s="26">
        <v>0</v>
      </c>
      <c r="P27" s="25">
        <v>0.33</v>
      </c>
      <c r="Q27" s="25">
        <v>0</v>
      </c>
      <c r="R27" s="25">
        <v>0</v>
      </c>
      <c r="S27" s="25">
        <v>0</v>
      </c>
      <c r="T27" s="25">
        <v>0</v>
      </c>
      <c r="U27" s="25">
        <v>0</v>
      </c>
      <c r="V27" s="25">
        <v>0</v>
      </c>
      <c r="W27" s="25">
        <v>0</v>
      </c>
      <c r="X27" s="25">
        <v>0</v>
      </c>
      <c r="Y27" s="25">
        <v>0</v>
      </c>
      <c r="Z27" s="27">
        <v>0</v>
      </c>
      <c r="AA27" s="26">
        <v>0.33</v>
      </c>
      <c r="AB27" s="25">
        <v>0.17</v>
      </c>
      <c r="AC27" s="25">
        <v>1</v>
      </c>
      <c r="AD27" s="25">
        <v>0</v>
      </c>
      <c r="AE27" s="25">
        <v>0</v>
      </c>
      <c r="AF27" s="27">
        <v>0</v>
      </c>
      <c r="AG27" s="26">
        <v>0.35</v>
      </c>
      <c r="AH27" s="25">
        <v>0.31</v>
      </c>
      <c r="AI27" s="25">
        <v>0.35</v>
      </c>
      <c r="AJ27" s="25">
        <v>0.35</v>
      </c>
      <c r="AK27" s="25">
        <v>0.34</v>
      </c>
      <c r="AL27" s="27">
        <v>0.28000000000000003</v>
      </c>
      <c r="AM27" s="26">
        <v>0.33</v>
      </c>
      <c r="AN27" s="27">
        <v>0</v>
      </c>
    </row>
    <row r="28" spans="1:40" x14ac:dyDescent="0.3">
      <c r="A28" s="2" t="s">
        <v>329</v>
      </c>
      <c r="B28" s="2" t="s">
        <v>457</v>
      </c>
    </row>
    <row r="29" spans="1:40" x14ac:dyDescent="0.3">
      <c r="A29" s="2" t="s">
        <v>329</v>
      </c>
      <c r="B29" s="2" t="s">
        <v>458</v>
      </c>
    </row>
    <row r="30" spans="1:40" ht="15" customHeight="1" x14ac:dyDescent="0.3">
      <c r="A30" s="2" t="s">
        <v>329</v>
      </c>
    </row>
    <row r="31" spans="1:40" ht="15" customHeight="1" x14ac:dyDescent="0.3">
      <c r="A31" s="2" t="s">
        <v>329</v>
      </c>
      <c r="B31" s="2" t="s">
        <v>459</v>
      </c>
    </row>
  </sheetData>
  <mergeCells count="6">
    <mergeCell ref="AM6:AN6"/>
    <mergeCell ref="D6:E6"/>
    <mergeCell ref="F6:N6"/>
    <mergeCell ref="O6:Z6"/>
    <mergeCell ref="AA6:AF6"/>
    <mergeCell ref="AG6:AL6"/>
  </mergeCells>
  <hyperlinks>
    <hyperlink ref="B1" location="'Contents'!E1" display="&lt;&lt; Contents" xr:uid="{00000000-0004-0000-B900-000000000000}"/>
  </hyperlinks>
  <pageMargins left="0.7" right="0.7" top="0.75" bottom="0.75" header="0.3" footer="0.3"/>
  <headerFooter>
    <oddHeader>&amp;L&amp;"Aptos"&amp;12&amp;K000000 Classification: CONFIDENTIAL&amp;1#_x000D_</oddHeader>
  </headerFooter>
</worksheet>
</file>

<file path=xl/worksheets/sheet18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A00-000000000000}">
  <dimension ref="A1:AN37"/>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1722</v>
      </c>
    </row>
    <row r="4" spans="1:40" x14ac:dyDescent="0.3">
      <c r="A4" s="2" t="s">
        <v>329</v>
      </c>
      <c r="B4" s="2" t="s">
        <v>1723</v>
      </c>
    </row>
    <row r="5" spans="1:40" x14ac:dyDescent="0.3">
      <c r="A5" s="2" t="s">
        <v>329</v>
      </c>
      <c r="B5" s="2" t="s">
        <v>45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383</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389</v>
      </c>
      <c r="AA8" s="10" t="s">
        <v>377</v>
      </c>
      <c r="AB8" s="12" t="s">
        <v>378</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462</v>
      </c>
      <c r="D9" s="14">
        <v>266</v>
      </c>
      <c r="E9" s="15">
        <v>194</v>
      </c>
      <c r="F9" s="14">
        <v>45</v>
      </c>
      <c r="G9" s="13">
        <v>87</v>
      </c>
      <c r="H9" s="13">
        <v>75</v>
      </c>
      <c r="I9" s="13">
        <v>72</v>
      </c>
      <c r="J9" s="13">
        <v>86</v>
      </c>
      <c r="K9" s="13">
        <v>97</v>
      </c>
      <c r="L9" s="13">
        <v>132</v>
      </c>
      <c r="M9" s="13">
        <v>147</v>
      </c>
      <c r="N9" s="15">
        <v>183</v>
      </c>
      <c r="O9" s="14">
        <v>328</v>
      </c>
      <c r="P9" s="13">
        <v>80</v>
      </c>
      <c r="Q9" s="13">
        <v>54</v>
      </c>
      <c r="R9" s="13">
        <v>7</v>
      </c>
      <c r="S9" s="13">
        <v>35</v>
      </c>
      <c r="T9" s="13">
        <v>54</v>
      </c>
      <c r="U9" s="13">
        <v>32</v>
      </c>
      <c r="V9" s="13">
        <v>0</v>
      </c>
      <c r="W9" s="13">
        <v>13</v>
      </c>
      <c r="X9" s="13">
        <v>50</v>
      </c>
      <c r="Y9" s="13">
        <v>29</v>
      </c>
      <c r="Z9" s="15">
        <v>108</v>
      </c>
      <c r="AA9" s="14">
        <v>342</v>
      </c>
      <c r="AB9" s="13">
        <v>118</v>
      </c>
      <c r="AC9" s="13">
        <v>12</v>
      </c>
      <c r="AD9" s="13">
        <v>62</v>
      </c>
      <c r="AE9" s="13">
        <v>40</v>
      </c>
      <c r="AF9" s="15">
        <v>4</v>
      </c>
      <c r="AG9" s="14">
        <v>303</v>
      </c>
      <c r="AH9" s="13">
        <v>159</v>
      </c>
      <c r="AI9" s="13">
        <v>180</v>
      </c>
      <c r="AJ9" s="13">
        <v>123</v>
      </c>
      <c r="AK9" s="13">
        <v>80</v>
      </c>
      <c r="AL9" s="15">
        <v>79</v>
      </c>
      <c r="AM9" s="14">
        <v>462</v>
      </c>
      <c r="AN9" s="15">
        <v>0</v>
      </c>
    </row>
    <row r="10" spans="1:40" ht="15" customHeight="1" x14ac:dyDescent="0.3">
      <c r="A10" s="2" t="s">
        <v>329</v>
      </c>
      <c r="B10" s="9" t="s">
        <v>338</v>
      </c>
      <c r="C10" s="13">
        <v>445</v>
      </c>
      <c r="D10" s="14">
        <v>261</v>
      </c>
      <c r="E10" s="15">
        <v>184</v>
      </c>
      <c r="F10" s="14">
        <v>41</v>
      </c>
      <c r="G10" s="13">
        <v>80</v>
      </c>
      <c r="H10" s="13">
        <v>73</v>
      </c>
      <c r="I10" s="13">
        <v>69</v>
      </c>
      <c r="J10" s="13">
        <v>85</v>
      </c>
      <c r="K10" s="13">
        <v>96</v>
      </c>
      <c r="L10" s="13">
        <v>121</v>
      </c>
      <c r="M10" s="13">
        <v>142</v>
      </c>
      <c r="N10" s="15">
        <v>181</v>
      </c>
      <c r="O10" s="14">
        <v>315</v>
      </c>
      <c r="P10" s="13">
        <v>78</v>
      </c>
      <c r="Q10" s="13">
        <v>48</v>
      </c>
      <c r="R10" s="13">
        <v>6</v>
      </c>
      <c r="S10" s="13">
        <v>33</v>
      </c>
      <c r="T10" s="13">
        <v>52</v>
      </c>
      <c r="U10" s="13">
        <v>29</v>
      </c>
      <c r="V10" s="13">
        <v>0</v>
      </c>
      <c r="W10" s="13">
        <v>11</v>
      </c>
      <c r="X10" s="13">
        <v>48</v>
      </c>
      <c r="Y10" s="13">
        <v>27</v>
      </c>
      <c r="Z10" s="15">
        <v>112</v>
      </c>
      <c r="AA10" s="14">
        <v>331</v>
      </c>
      <c r="AB10" s="13">
        <v>114</v>
      </c>
      <c r="AC10" s="13">
        <v>11</v>
      </c>
      <c r="AD10" s="13">
        <v>60</v>
      </c>
      <c r="AE10" s="13">
        <v>35</v>
      </c>
      <c r="AF10" s="15">
        <v>8</v>
      </c>
      <c r="AG10" s="14">
        <v>290</v>
      </c>
      <c r="AH10" s="13">
        <v>154</v>
      </c>
      <c r="AI10" s="13">
        <v>159</v>
      </c>
      <c r="AJ10" s="13">
        <v>131</v>
      </c>
      <c r="AK10" s="13">
        <v>81</v>
      </c>
      <c r="AL10" s="15">
        <v>73</v>
      </c>
      <c r="AM10" s="14">
        <v>445</v>
      </c>
      <c r="AN10" s="15">
        <v>0</v>
      </c>
    </row>
    <row r="11" spans="1:40" ht="15" customHeight="1" x14ac:dyDescent="0.3">
      <c r="A11" s="2" t="s">
        <v>329</v>
      </c>
      <c r="B11" s="9" t="s">
        <v>909</v>
      </c>
      <c r="C11" s="13">
        <v>84</v>
      </c>
      <c r="D11" s="14">
        <v>52</v>
      </c>
      <c r="E11" s="15">
        <v>33</v>
      </c>
      <c r="F11" s="14">
        <v>12</v>
      </c>
      <c r="G11" s="13">
        <v>18</v>
      </c>
      <c r="H11" s="13">
        <v>18</v>
      </c>
      <c r="I11" s="13">
        <v>13</v>
      </c>
      <c r="J11" s="13">
        <v>10</v>
      </c>
      <c r="K11" s="13">
        <v>13</v>
      </c>
      <c r="L11" s="13">
        <v>31</v>
      </c>
      <c r="M11" s="13">
        <v>31</v>
      </c>
      <c r="N11" s="15">
        <v>22</v>
      </c>
      <c r="O11" s="14">
        <v>63</v>
      </c>
      <c r="P11" s="13">
        <v>10</v>
      </c>
      <c r="Q11" s="13">
        <v>12</v>
      </c>
      <c r="R11" s="13">
        <v>1</v>
      </c>
      <c r="S11" s="13">
        <v>10</v>
      </c>
      <c r="T11" s="13">
        <v>11</v>
      </c>
      <c r="U11" s="13">
        <v>4</v>
      </c>
      <c r="V11" s="13">
        <v>0</v>
      </c>
      <c r="W11" s="13">
        <v>2</v>
      </c>
      <c r="X11" s="13">
        <v>2</v>
      </c>
      <c r="Y11" s="13">
        <v>4</v>
      </c>
      <c r="Z11" s="15">
        <v>29</v>
      </c>
      <c r="AA11" s="14">
        <v>60</v>
      </c>
      <c r="AB11" s="13">
        <v>25</v>
      </c>
      <c r="AC11" s="13">
        <v>3</v>
      </c>
      <c r="AD11" s="13">
        <v>9</v>
      </c>
      <c r="AE11" s="13">
        <v>13</v>
      </c>
      <c r="AF11" s="15">
        <v>0</v>
      </c>
      <c r="AG11" s="14">
        <v>52</v>
      </c>
      <c r="AH11" s="13">
        <v>32</v>
      </c>
      <c r="AI11" s="13">
        <v>29</v>
      </c>
      <c r="AJ11" s="13">
        <v>23</v>
      </c>
      <c r="AK11" s="13">
        <v>16</v>
      </c>
      <c r="AL11" s="15">
        <v>16</v>
      </c>
      <c r="AM11" s="14">
        <v>84</v>
      </c>
      <c r="AN11" s="15">
        <v>0</v>
      </c>
    </row>
    <row r="12" spans="1:40" ht="15" customHeight="1" x14ac:dyDescent="0.3">
      <c r="A12" s="2" t="s">
        <v>329</v>
      </c>
      <c r="B12" s="9"/>
      <c r="C12" s="16">
        <v>0.19</v>
      </c>
      <c r="D12" s="17">
        <v>0.2</v>
      </c>
      <c r="E12" s="18">
        <v>0.18</v>
      </c>
      <c r="F12" s="17">
        <v>0.3</v>
      </c>
      <c r="G12" s="16">
        <v>0.23</v>
      </c>
      <c r="H12" s="16">
        <v>0.25</v>
      </c>
      <c r="I12" s="16">
        <v>0.19</v>
      </c>
      <c r="J12" s="20">
        <v>0.11</v>
      </c>
      <c r="K12" s="16">
        <v>0.13</v>
      </c>
      <c r="L12" s="20">
        <v>0.25</v>
      </c>
      <c r="M12" s="16">
        <v>0.22</v>
      </c>
      <c r="N12" s="21">
        <v>0.12</v>
      </c>
      <c r="O12" s="17">
        <v>0.2</v>
      </c>
      <c r="P12" s="16">
        <v>0.12</v>
      </c>
      <c r="Q12" s="16">
        <v>0.24</v>
      </c>
      <c r="R12" s="16">
        <v>0.14000000000000001</v>
      </c>
      <c r="S12" s="16">
        <v>0.3</v>
      </c>
      <c r="T12" s="16">
        <v>0.22</v>
      </c>
      <c r="U12" s="16">
        <v>0.15</v>
      </c>
      <c r="V12" s="16">
        <v>0</v>
      </c>
      <c r="W12" s="16">
        <v>0.15</v>
      </c>
      <c r="X12" s="20">
        <v>0.04</v>
      </c>
      <c r="Y12" s="16">
        <v>0.16</v>
      </c>
      <c r="Z12" s="21">
        <v>0.25</v>
      </c>
      <c r="AA12" s="17">
        <v>0.18</v>
      </c>
      <c r="AB12" s="16">
        <v>0.22</v>
      </c>
      <c r="AC12" s="16">
        <v>0.26</v>
      </c>
      <c r="AD12" s="16">
        <v>0.16</v>
      </c>
      <c r="AE12" s="20">
        <v>0.36</v>
      </c>
      <c r="AF12" s="18">
        <v>0</v>
      </c>
      <c r="AG12" s="17">
        <v>0.18</v>
      </c>
      <c r="AH12" s="16">
        <v>0.21</v>
      </c>
      <c r="AI12" s="16">
        <v>0.18</v>
      </c>
      <c r="AJ12" s="16">
        <v>0.18</v>
      </c>
      <c r="AK12" s="16">
        <v>0.2</v>
      </c>
      <c r="AL12" s="18">
        <v>0.22</v>
      </c>
      <c r="AM12" s="17">
        <v>0.19</v>
      </c>
      <c r="AN12" s="18">
        <v>0</v>
      </c>
    </row>
    <row r="13" spans="1:40" ht="15" customHeight="1" x14ac:dyDescent="0.3">
      <c r="A13" s="2" t="s">
        <v>329</v>
      </c>
      <c r="B13" s="9"/>
      <c r="D13" s="22"/>
      <c r="E13" s="9"/>
      <c r="F13" s="10" t="s">
        <v>416</v>
      </c>
      <c r="G13" s="12" t="s">
        <v>385</v>
      </c>
      <c r="H13" s="12" t="s">
        <v>415</v>
      </c>
      <c r="L13" s="12" t="s">
        <v>416</v>
      </c>
      <c r="M13" s="12" t="s">
        <v>415</v>
      </c>
      <c r="N13" s="9"/>
      <c r="O13" s="10" t="s">
        <v>387</v>
      </c>
      <c r="Q13" s="12" t="s">
        <v>387</v>
      </c>
      <c r="S13" s="12" t="s">
        <v>835</v>
      </c>
      <c r="T13" s="12" t="s">
        <v>387</v>
      </c>
      <c r="Z13" s="11" t="s">
        <v>835</v>
      </c>
      <c r="AA13" s="22"/>
      <c r="AE13" s="12" t="s">
        <v>405</v>
      </c>
      <c r="AF13" s="9"/>
      <c r="AG13" s="22"/>
      <c r="AL13" s="9"/>
      <c r="AM13" s="22"/>
      <c r="AN13" s="9"/>
    </row>
    <row r="14" spans="1:40" ht="15" customHeight="1" x14ac:dyDescent="0.3">
      <c r="A14" s="2" t="s">
        <v>329</v>
      </c>
      <c r="B14" s="9" t="s">
        <v>922</v>
      </c>
      <c r="C14" s="13">
        <v>145</v>
      </c>
      <c r="D14" s="14">
        <v>89</v>
      </c>
      <c r="E14" s="15">
        <v>57</v>
      </c>
      <c r="F14" s="14">
        <v>14</v>
      </c>
      <c r="G14" s="13">
        <v>24</v>
      </c>
      <c r="H14" s="13">
        <v>26</v>
      </c>
      <c r="I14" s="13">
        <v>20</v>
      </c>
      <c r="J14" s="13">
        <v>30</v>
      </c>
      <c r="K14" s="13">
        <v>31</v>
      </c>
      <c r="L14" s="13">
        <v>38</v>
      </c>
      <c r="M14" s="13">
        <v>46</v>
      </c>
      <c r="N14" s="15">
        <v>61</v>
      </c>
      <c r="O14" s="14">
        <v>108</v>
      </c>
      <c r="P14" s="13">
        <v>15</v>
      </c>
      <c r="Q14" s="13">
        <v>17</v>
      </c>
      <c r="R14" s="13">
        <v>3</v>
      </c>
      <c r="S14" s="13">
        <v>11</v>
      </c>
      <c r="T14" s="13">
        <v>22</v>
      </c>
      <c r="U14" s="13">
        <v>9</v>
      </c>
      <c r="V14" s="13">
        <v>0</v>
      </c>
      <c r="W14" s="13">
        <v>3</v>
      </c>
      <c r="X14" s="13">
        <v>19</v>
      </c>
      <c r="Y14" s="13">
        <v>10</v>
      </c>
      <c r="Z14" s="15">
        <v>37</v>
      </c>
      <c r="AA14" s="14">
        <v>104</v>
      </c>
      <c r="AB14" s="13">
        <v>41</v>
      </c>
      <c r="AC14" s="13">
        <v>3</v>
      </c>
      <c r="AD14" s="13">
        <v>28</v>
      </c>
      <c r="AE14" s="13">
        <v>9</v>
      </c>
      <c r="AF14" s="15">
        <v>2</v>
      </c>
      <c r="AG14" s="14">
        <v>96</v>
      </c>
      <c r="AH14" s="13">
        <v>50</v>
      </c>
      <c r="AI14" s="13">
        <v>53</v>
      </c>
      <c r="AJ14" s="13">
        <v>43</v>
      </c>
      <c r="AK14" s="13">
        <v>28</v>
      </c>
      <c r="AL14" s="15">
        <v>21</v>
      </c>
      <c r="AM14" s="14">
        <v>145</v>
      </c>
      <c r="AN14" s="15">
        <v>0</v>
      </c>
    </row>
    <row r="15" spans="1:40" ht="15" customHeight="1" x14ac:dyDescent="0.3">
      <c r="A15" s="2" t="s">
        <v>329</v>
      </c>
      <c r="B15" s="9"/>
      <c r="C15" s="16">
        <v>0.33</v>
      </c>
      <c r="D15" s="17">
        <v>0.34</v>
      </c>
      <c r="E15" s="18">
        <v>0.31</v>
      </c>
      <c r="F15" s="17">
        <v>0.33</v>
      </c>
      <c r="G15" s="16">
        <v>0.3</v>
      </c>
      <c r="H15" s="16">
        <v>0.36</v>
      </c>
      <c r="I15" s="16">
        <v>0.3</v>
      </c>
      <c r="J15" s="16">
        <v>0.35</v>
      </c>
      <c r="K15" s="16">
        <v>0.33</v>
      </c>
      <c r="L15" s="16">
        <v>0.31</v>
      </c>
      <c r="M15" s="16">
        <v>0.33</v>
      </c>
      <c r="N15" s="18">
        <v>0.34</v>
      </c>
      <c r="O15" s="17">
        <v>0.34</v>
      </c>
      <c r="P15" s="20">
        <v>0.2</v>
      </c>
      <c r="Q15" s="16">
        <v>0.35</v>
      </c>
      <c r="R15" s="16">
        <v>0.44</v>
      </c>
      <c r="S15" s="16">
        <v>0.33</v>
      </c>
      <c r="T15" s="16">
        <v>0.42</v>
      </c>
      <c r="U15" s="16">
        <v>0.32</v>
      </c>
      <c r="V15" s="16">
        <v>0</v>
      </c>
      <c r="W15" s="16">
        <v>0.24</v>
      </c>
      <c r="X15" s="16">
        <v>0.39</v>
      </c>
      <c r="Y15" s="16">
        <v>0.38</v>
      </c>
      <c r="Z15" s="18">
        <v>0.33</v>
      </c>
      <c r="AA15" s="17">
        <v>0.32</v>
      </c>
      <c r="AB15" s="16">
        <v>0.36</v>
      </c>
      <c r="AC15" s="16">
        <v>0.27</v>
      </c>
      <c r="AD15" s="20">
        <v>0.46</v>
      </c>
      <c r="AE15" s="16">
        <v>0.25</v>
      </c>
      <c r="AF15" s="18">
        <v>0.24</v>
      </c>
      <c r="AG15" s="17">
        <v>0.33</v>
      </c>
      <c r="AH15" s="16">
        <v>0.32</v>
      </c>
      <c r="AI15" s="16">
        <v>0.33</v>
      </c>
      <c r="AJ15" s="16">
        <v>0.33</v>
      </c>
      <c r="AK15" s="16">
        <v>0.35</v>
      </c>
      <c r="AL15" s="18">
        <v>0.28999999999999998</v>
      </c>
      <c r="AM15" s="17">
        <v>0.33</v>
      </c>
      <c r="AN15" s="18">
        <v>0</v>
      </c>
    </row>
    <row r="16" spans="1:40" ht="15" customHeight="1" x14ac:dyDescent="0.3">
      <c r="A16" s="2" t="s">
        <v>329</v>
      </c>
      <c r="B16" s="9"/>
      <c r="D16" s="22"/>
      <c r="E16" s="9"/>
      <c r="F16" s="22"/>
      <c r="N16" s="9"/>
      <c r="O16" s="10" t="s">
        <v>378</v>
      </c>
      <c r="Q16" s="12" t="s">
        <v>378</v>
      </c>
      <c r="T16" s="12" t="s">
        <v>378</v>
      </c>
      <c r="X16" s="12" t="s">
        <v>378</v>
      </c>
      <c r="Z16" s="9"/>
      <c r="AA16" s="22"/>
      <c r="AD16" s="12" t="s">
        <v>499</v>
      </c>
      <c r="AF16" s="9"/>
      <c r="AG16" s="22"/>
      <c r="AL16" s="9"/>
      <c r="AM16" s="22"/>
      <c r="AN16" s="9"/>
    </row>
    <row r="17" spans="1:40" ht="15" customHeight="1" x14ac:dyDescent="0.3">
      <c r="A17" s="2" t="s">
        <v>329</v>
      </c>
      <c r="B17" s="9" t="s">
        <v>930</v>
      </c>
      <c r="C17" s="13">
        <v>125</v>
      </c>
      <c r="D17" s="14">
        <v>74</v>
      </c>
      <c r="E17" s="15">
        <v>51</v>
      </c>
      <c r="F17" s="14">
        <v>9</v>
      </c>
      <c r="G17" s="13">
        <v>21</v>
      </c>
      <c r="H17" s="13">
        <v>19</v>
      </c>
      <c r="I17" s="13">
        <v>21</v>
      </c>
      <c r="J17" s="13">
        <v>31</v>
      </c>
      <c r="K17" s="13">
        <v>25</v>
      </c>
      <c r="L17" s="13">
        <v>30</v>
      </c>
      <c r="M17" s="13">
        <v>40</v>
      </c>
      <c r="N17" s="15">
        <v>56</v>
      </c>
      <c r="O17" s="14">
        <v>82</v>
      </c>
      <c r="P17" s="13">
        <v>31</v>
      </c>
      <c r="Q17" s="13">
        <v>11</v>
      </c>
      <c r="R17" s="13">
        <v>0</v>
      </c>
      <c r="S17" s="13">
        <v>4</v>
      </c>
      <c r="T17" s="13">
        <v>13</v>
      </c>
      <c r="U17" s="13">
        <v>8</v>
      </c>
      <c r="V17" s="13">
        <v>0</v>
      </c>
      <c r="W17" s="13">
        <v>4</v>
      </c>
      <c r="X17" s="13">
        <v>15</v>
      </c>
      <c r="Y17" s="13">
        <v>7</v>
      </c>
      <c r="Z17" s="15">
        <v>32</v>
      </c>
      <c r="AA17" s="14">
        <v>95</v>
      </c>
      <c r="AB17" s="13">
        <v>30</v>
      </c>
      <c r="AC17" s="13">
        <v>3</v>
      </c>
      <c r="AD17" s="13">
        <v>12</v>
      </c>
      <c r="AE17" s="13">
        <v>10</v>
      </c>
      <c r="AF17" s="15">
        <v>6</v>
      </c>
      <c r="AG17" s="14">
        <v>82</v>
      </c>
      <c r="AH17" s="13">
        <v>43</v>
      </c>
      <c r="AI17" s="13">
        <v>40</v>
      </c>
      <c r="AJ17" s="13">
        <v>43</v>
      </c>
      <c r="AK17" s="13">
        <v>21</v>
      </c>
      <c r="AL17" s="15">
        <v>21</v>
      </c>
      <c r="AM17" s="14">
        <v>125</v>
      </c>
      <c r="AN17" s="15">
        <v>0</v>
      </c>
    </row>
    <row r="18" spans="1:40" ht="15" customHeight="1" x14ac:dyDescent="0.3">
      <c r="A18" s="2" t="s">
        <v>329</v>
      </c>
      <c r="B18" s="9"/>
      <c r="C18" s="16">
        <v>0.28000000000000003</v>
      </c>
      <c r="D18" s="17">
        <v>0.28999999999999998</v>
      </c>
      <c r="E18" s="18">
        <v>0.28000000000000003</v>
      </c>
      <c r="F18" s="17">
        <v>0.22</v>
      </c>
      <c r="G18" s="16">
        <v>0.26</v>
      </c>
      <c r="H18" s="16">
        <v>0.27</v>
      </c>
      <c r="I18" s="16">
        <v>0.3</v>
      </c>
      <c r="J18" s="16">
        <v>0.36</v>
      </c>
      <c r="K18" s="16">
        <v>0.26</v>
      </c>
      <c r="L18" s="16">
        <v>0.24</v>
      </c>
      <c r="M18" s="16">
        <v>0.28000000000000003</v>
      </c>
      <c r="N18" s="18">
        <v>0.31</v>
      </c>
      <c r="O18" s="17">
        <v>0.26</v>
      </c>
      <c r="P18" s="20">
        <v>0.39</v>
      </c>
      <c r="Q18" s="16">
        <v>0.23</v>
      </c>
      <c r="R18" s="16">
        <v>0</v>
      </c>
      <c r="S18" s="20">
        <v>0.13</v>
      </c>
      <c r="T18" s="16">
        <v>0.25</v>
      </c>
      <c r="U18" s="16">
        <v>0.28000000000000003</v>
      </c>
      <c r="V18" s="16">
        <v>0</v>
      </c>
      <c r="W18" s="16">
        <v>0.38</v>
      </c>
      <c r="X18" s="16">
        <v>0.31</v>
      </c>
      <c r="Y18" s="16">
        <v>0.27</v>
      </c>
      <c r="Z18" s="18">
        <v>0.28000000000000003</v>
      </c>
      <c r="AA18" s="17">
        <v>0.28999999999999998</v>
      </c>
      <c r="AB18" s="16">
        <v>0.27</v>
      </c>
      <c r="AC18" s="16">
        <v>0.31</v>
      </c>
      <c r="AD18" s="16">
        <v>0.2</v>
      </c>
      <c r="AE18" s="16">
        <v>0.27</v>
      </c>
      <c r="AF18" s="18">
        <v>0.76</v>
      </c>
      <c r="AG18" s="17">
        <v>0.28000000000000003</v>
      </c>
      <c r="AH18" s="16">
        <v>0.28000000000000003</v>
      </c>
      <c r="AI18" s="16">
        <v>0.25</v>
      </c>
      <c r="AJ18" s="16">
        <v>0.32</v>
      </c>
      <c r="AK18" s="16">
        <v>0.26</v>
      </c>
      <c r="AL18" s="18">
        <v>0.28999999999999998</v>
      </c>
      <c r="AM18" s="17">
        <v>0.28000000000000003</v>
      </c>
      <c r="AN18" s="18">
        <v>0</v>
      </c>
    </row>
    <row r="19" spans="1:40" ht="15" customHeight="1" x14ac:dyDescent="0.3">
      <c r="A19" s="2" t="s">
        <v>329</v>
      </c>
      <c r="B19" s="9"/>
      <c r="D19" s="22"/>
      <c r="E19" s="9"/>
      <c r="F19" s="22"/>
      <c r="N19" s="9"/>
      <c r="O19" s="22"/>
      <c r="P19" s="12" t="s">
        <v>499</v>
      </c>
      <c r="Z19" s="9"/>
      <c r="AA19" s="22"/>
      <c r="AF19" s="9"/>
      <c r="AG19" s="22"/>
      <c r="AL19" s="9"/>
      <c r="AM19" s="22"/>
      <c r="AN19" s="9"/>
    </row>
    <row r="20" spans="1:40" ht="15" customHeight="1" x14ac:dyDescent="0.3">
      <c r="A20" s="2" t="s">
        <v>329</v>
      </c>
      <c r="B20" s="9" t="s">
        <v>940</v>
      </c>
      <c r="C20" s="13">
        <v>48</v>
      </c>
      <c r="D20" s="14">
        <v>25</v>
      </c>
      <c r="E20" s="15">
        <v>23</v>
      </c>
      <c r="F20" s="14">
        <v>3</v>
      </c>
      <c r="G20" s="13">
        <v>11</v>
      </c>
      <c r="H20" s="13">
        <v>5</v>
      </c>
      <c r="I20" s="13">
        <v>10</v>
      </c>
      <c r="J20" s="13">
        <v>7</v>
      </c>
      <c r="K20" s="13">
        <v>11</v>
      </c>
      <c r="L20" s="13">
        <v>15</v>
      </c>
      <c r="M20" s="13">
        <v>16</v>
      </c>
      <c r="N20" s="15">
        <v>18</v>
      </c>
      <c r="O20" s="14">
        <v>30</v>
      </c>
      <c r="P20" s="13">
        <v>16</v>
      </c>
      <c r="Q20" s="13">
        <v>3</v>
      </c>
      <c r="R20" s="13">
        <v>2</v>
      </c>
      <c r="S20" s="13">
        <v>3</v>
      </c>
      <c r="T20" s="13">
        <v>3</v>
      </c>
      <c r="U20" s="13">
        <v>6</v>
      </c>
      <c r="V20" s="13">
        <v>0</v>
      </c>
      <c r="W20" s="13">
        <v>2</v>
      </c>
      <c r="X20" s="13">
        <v>5</v>
      </c>
      <c r="Y20" s="13">
        <v>2</v>
      </c>
      <c r="Z20" s="15">
        <v>8</v>
      </c>
      <c r="AA20" s="14">
        <v>37</v>
      </c>
      <c r="AB20" s="13">
        <v>11</v>
      </c>
      <c r="AC20" s="13">
        <v>2</v>
      </c>
      <c r="AD20" s="13">
        <v>8</v>
      </c>
      <c r="AE20" s="13">
        <v>2</v>
      </c>
      <c r="AF20" s="15">
        <v>0</v>
      </c>
      <c r="AG20" s="14">
        <v>32</v>
      </c>
      <c r="AH20" s="13">
        <v>16</v>
      </c>
      <c r="AI20" s="13">
        <v>21</v>
      </c>
      <c r="AJ20" s="13">
        <v>11</v>
      </c>
      <c r="AK20" s="13">
        <v>9</v>
      </c>
      <c r="AL20" s="15">
        <v>7</v>
      </c>
      <c r="AM20" s="14">
        <v>48</v>
      </c>
      <c r="AN20" s="15">
        <v>0</v>
      </c>
    </row>
    <row r="21" spans="1:40" ht="15" customHeight="1" x14ac:dyDescent="0.3">
      <c r="A21" s="2" t="s">
        <v>329</v>
      </c>
      <c r="B21" s="9"/>
      <c r="C21" s="16">
        <v>0.11</v>
      </c>
      <c r="D21" s="17">
        <v>0.09</v>
      </c>
      <c r="E21" s="18">
        <v>0.13</v>
      </c>
      <c r="F21" s="17">
        <v>0.08</v>
      </c>
      <c r="G21" s="16">
        <v>0.14000000000000001</v>
      </c>
      <c r="H21" s="16">
        <v>0.08</v>
      </c>
      <c r="I21" s="16">
        <v>0.15</v>
      </c>
      <c r="J21" s="16">
        <v>0.08</v>
      </c>
      <c r="K21" s="16">
        <v>0.11</v>
      </c>
      <c r="L21" s="16">
        <v>0.12</v>
      </c>
      <c r="M21" s="16">
        <v>0.11</v>
      </c>
      <c r="N21" s="18">
        <v>0.1</v>
      </c>
      <c r="O21" s="17">
        <v>0.09</v>
      </c>
      <c r="P21" s="20">
        <v>0.2</v>
      </c>
      <c r="Q21" s="16">
        <v>0.05</v>
      </c>
      <c r="R21" s="16">
        <v>0.28000000000000003</v>
      </c>
      <c r="S21" s="16">
        <v>0.09</v>
      </c>
      <c r="T21" s="16">
        <v>0.05</v>
      </c>
      <c r="U21" s="20">
        <v>0.22</v>
      </c>
      <c r="V21" s="16">
        <v>0</v>
      </c>
      <c r="W21" s="16">
        <v>0.16</v>
      </c>
      <c r="X21" s="16">
        <v>0.09</v>
      </c>
      <c r="Y21" s="16">
        <v>0.06</v>
      </c>
      <c r="Z21" s="18">
        <v>7.0000000000000007E-2</v>
      </c>
      <c r="AA21" s="17">
        <v>0.11</v>
      </c>
      <c r="AB21" s="16">
        <v>0.1</v>
      </c>
      <c r="AC21" s="16">
        <v>0.15</v>
      </c>
      <c r="AD21" s="16">
        <v>0.13</v>
      </c>
      <c r="AE21" s="16">
        <v>0.05</v>
      </c>
      <c r="AF21" s="18">
        <v>0</v>
      </c>
      <c r="AG21" s="17">
        <v>0.11</v>
      </c>
      <c r="AH21" s="16">
        <v>0.1</v>
      </c>
      <c r="AI21" s="16">
        <v>0.13</v>
      </c>
      <c r="AJ21" s="16">
        <v>0.08</v>
      </c>
      <c r="AK21" s="16">
        <v>0.11</v>
      </c>
      <c r="AL21" s="18">
        <v>0.1</v>
      </c>
      <c r="AM21" s="17">
        <v>0.11</v>
      </c>
      <c r="AN21" s="18">
        <v>0</v>
      </c>
    </row>
    <row r="22" spans="1:40" ht="15" customHeight="1" x14ac:dyDescent="0.3">
      <c r="A22" s="2" t="s">
        <v>329</v>
      </c>
      <c r="B22" s="9"/>
      <c r="D22" s="22"/>
      <c r="E22" s="9"/>
      <c r="F22" s="22"/>
      <c r="N22" s="9"/>
      <c r="O22" s="22"/>
      <c r="P22" s="12" t="s">
        <v>1359</v>
      </c>
      <c r="U22" s="12" t="s">
        <v>1359</v>
      </c>
      <c r="Z22" s="9"/>
      <c r="AA22" s="22"/>
      <c r="AF22" s="9"/>
      <c r="AG22" s="22"/>
      <c r="AL22" s="9"/>
      <c r="AM22" s="22"/>
      <c r="AN22" s="9"/>
    </row>
    <row r="23" spans="1:40" ht="15" customHeight="1" x14ac:dyDescent="0.3">
      <c r="A23" s="2" t="s">
        <v>329</v>
      </c>
      <c r="B23" s="9" t="s">
        <v>950</v>
      </c>
      <c r="C23" s="13">
        <v>37</v>
      </c>
      <c r="D23" s="14">
        <v>19</v>
      </c>
      <c r="E23" s="15">
        <v>18</v>
      </c>
      <c r="F23" s="14">
        <v>2</v>
      </c>
      <c r="G23" s="13">
        <v>5</v>
      </c>
      <c r="H23" s="13">
        <v>3</v>
      </c>
      <c r="I23" s="13">
        <v>5</v>
      </c>
      <c r="J23" s="13">
        <v>8</v>
      </c>
      <c r="K23" s="13">
        <v>15</v>
      </c>
      <c r="L23" s="13">
        <v>7</v>
      </c>
      <c r="M23" s="13">
        <v>8</v>
      </c>
      <c r="N23" s="15">
        <v>23</v>
      </c>
      <c r="O23" s="14">
        <v>27</v>
      </c>
      <c r="P23" s="13">
        <v>7</v>
      </c>
      <c r="Q23" s="13">
        <v>6</v>
      </c>
      <c r="R23" s="13">
        <v>1</v>
      </c>
      <c r="S23" s="13">
        <v>4</v>
      </c>
      <c r="T23" s="13">
        <v>3</v>
      </c>
      <c r="U23" s="13">
        <v>1</v>
      </c>
      <c r="V23" s="13">
        <v>0</v>
      </c>
      <c r="W23" s="13">
        <v>0</v>
      </c>
      <c r="X23" s="13">
        <v>6</v>
      </c>
      <c r="Y23" s="13">
        <v>4</v>
      </c>
      <c r="Z23" s="15">
        <v>6</v>
      </c>
      <c r="AA23" s="14">
        <v>33</v>
      </c>
      <c r="AB23" s="13">
        <v>4</v>
      </c>
      <c r="AC23" s="13">
        <v>0</v>
      </c>
      <c r="AD23" s="13">
        <v>2</v>
      </c>
      <c r="AE23" s="13">
        <v>3</v>
      </c>
      <c r="AF23" s="15">
        <v>0</v>
      </c>
      <c r="AG23" s="14">
        <v>24</v>
      </c>
      <c r="AH23" s="13">
        <v>13</v>
      </c>
      <c r="AI23" s="13">
        <v>13</v>
      </c>
      <c r="AJ23" s="13">
        <v>11</v>
      </c>
      <c r="AK23" s="13">
        <v>6</v>
      </c>
      <c r="AL23" s="15">
        <v>7</v>
      </c>
      <c r="AM23" s="14">
        <v>37</v>
      </c>
      <c r="AN23" s="15">
        <v>0</v>
      </c>
    </row>
    <row r="24" spans="1:40" ht="15" customHeight="1" x14ac:dyDescent="0.3">
      <c r="A24" s="2" t="s">
        <v>329</v>
      </c>
      <c r="B24" s="9"/>
      <c r="C24" s="16">
        <v>0.08</v>
      </c>
      <c r="D24" s="17">
        <v>7.0000000000000007E-2</v>
      </c>
      <c r="E24" s="18">
        <v>0.1</v>
      </c>
      <c r="F24" s="17">
        <v>0.05</v>
      </c>
      <c r="G24" s="16">
        <v>0.06</v>
      </c>
      <c r="H24" s="16">
        <v>0.04</v>
      </c>
      <c r="I24" s="16">
        <v>7.0000000000000007E-2</v>
      </c>
      <c r="J24" s="16">
        <v>0.09</v>
      </c>
      <c r="K24" s="20">
        <v>0.15</v>
      </c>
      <c r="L24" s="16">
        <v>0.06</v>
      </c>
      <c r="M24" s="16">
        <v>0.05</v>
      </c>
      <c r="N24" s="21">
        <v>0.12</v>
      </c>
      <c r="O24" s="17">
        <v>0.09</v>
      </c>
      <c r="P24" s="16">
        <v>0.09</v>
      </c>
      <c r="Q24" s="16">
        <v>0.12</v>
      </c>
      <c r="R24" s="16">
        <v>0.13</v>
      </c>
      <c r="S24" s="16">
        <v>0.12</v>
      </c>
      <c r="T24" s="16">
        <v>0.06</v>
      </c>
      <c r="U24" s="16">
        <v>0.03</v>
      </c>
      <c r="V24" s="16">
        <v>0</v>
      </c>
      <c r="W24" s="16">
        <v>0</v>
      </c>
      <c r="X24" s="16">
        <v>0.13</v>
      </c>
      <c r="Y24" s="16">
        <v>0.13</v>
      </c>
      <c r="Z24" s="18">
        <v>0.06</v>
      </c>
      <c r="AA24" s="19">
        <v>0.1</v>
      </c>
      <c r="AB24" s="20">
        <v>0.04</v>
      </c>
      <c r="AC24" s="16">
        <v>0</v>
      </c>
      <c r="AD24" s="16">
        <v>0.03</v>
      </c>
      <c r="AE24" s="16">
        <v>0.08</v>
      </c>
      <c r="AF24" s="18">
        <v>0</v>
      </c>
      <c r="AG24" s="17">
        <v>0.08</v>
      </c>
      <c r="AH24" s="16">
        <v>0.09</v>
      </c>
      <c r="AI24" s="16">
        <v>0.08</v>
      </c>
      <c r="AJ24" s="16">
        <v>0.08</v>
      </c>
      <c r="AK24" s="16">
        <v>7.0000000000000007E-2</v>
      </c>
      <c r="AL24" s="18">
        <v>0.1</v>
      </c>
      <c r="AM24" s="17">
        <v>0.08</v>
      </c>
      <c r="AN24" s="18">
        <v>0</v>
      </c>
    </row>
    <row r="25" spans="1:40" ht="15" customHeight="1" x14ac:dyDescent="0.3">
      <c r="A25" s="2" t="s">
        <v>329</v>
      </c>
      <c r="B25" s="9"/>
      <c r="D25" s="22"/>
      <c r="E25" s="9"/>
      <c r="F25" s="22"/>
      <c r="K25" s="12" t="s">
        <v>1017</v>
      </c>
      <c r="N25" s="11" t="s">
        <v>662</v>
      </c>
      <c r="O25" s="22"/>
      <c r="Z25" s="9"/>
      <c r="AA25" s="10" t="s">
        <v>378</v>
      </c>
      <c r="AF25" s="9"/>
      <c r="AG25" s="22"/>
      <c r="AL25" s="9"/>
      <c r="AM25" s="22"/>
      <c r="AN25" s="9"/>
    </row>
    <row r="26" spans="1:40" ht="15" customHeight="1" x14ac:dyDescent="0.3">
      <c r="A26" s="2" t="s">
        <v>329</v>
      </c>
      <c r="B26" s="9" t="s">
        <v>774</v>
      </c>
      <c r="C26" s="13">
        <v>4</v>
      </c>
      <c r="D26" s="14">
        <v>2</v>
      </c>
      <c r="E26" s="15">
        <v>3</v>
      </c>
      <c r="F26" s="14">
        <v>1</v>
      </c>
      <c r="G26" s="13">
        <v>1</v>
      </c>
      <c r="H26" s="13">
        <v>1</v>
      </c>
      <c r="I26" s="13">
        <v>0</v>
      </c>
      <c r="J26" s="13">
        <v>1</v>
      </c>
      <c r="K26" s="13">
        <v>1</v>
      </c>
      <c r="L26" s="13">
        <v>2</v>
      </c>
      <c r="M26" s="13">
        <v>1</v>
      </c>
      <c r="N26" s="15">
        <v>2</v>
      </c>
      <c r="O26" s="14">
        <v>4</v>
      </c>
      <c r="P26" s="13">
        <v>0</v>
      </c>
      <c r="Q26" s="13">
        <v>0</v>
      </c>
      <c r="R26" s="13">
        <v>0</v>
      </c>
      <c r="S26" s="13">
        <v>1</v>
      </c>
      <c r="T26" s="13">
        <v>0</v>
      </c>
      <c r="U26" s="13">
        <v>0</v>
      </c>
      <c r="V26" s="13">
        <v>0</v>
      </c>
      <c r="W26" s="13">
        <v>1</v>
      </c>
      <c r="X26" s="13">
        <v>2</v>
      </c>
      <c r="Y26" s="13">
        <v>0</v>
      </c>
      <c r="Z26" s="15">
        <v>1</v>
      </c>
      <c r="AA26" s="14">
        <v>3</v>
      </c>
      <c r="AB26" s="13">
        <v>2</v>
      </c>
      <c r="AC26" s="13">
        <v>0</v>
      </c>
      <c r="AD26" s="13">
        <v>2</v>
      </c>
      <c r="AE26" s="13">
        <v>0</v>
      </c>
      <c r="AF26" s="15">
        <v>0</v>
      </c>
      <c r="AG26" s="14">
        <v>4</v>
      </c>
      <c r="AH26" s="13">
        <v>0</v>
      </c>
      <c r="AI26" s="13">
        <v>3</v>
      </c>
      <c r="AJ26" s="13">
        <v>1</v>
      </c>
      <c r="AK26" s="13">
        <v>0</v>
      </c>
      <c r="AL26" s="15">
        <v>0</v>
      </c>
      <c r="AM26" s="14">
        <v>4</v>
      </c>
      <c r="AN26" s="15">
        <v>0</v>
      </c>
    </row>
    <row r="27" spans="1:40" ht="15" customHeight="1" x14ac:dyDescent="0.3">
      <c r="A27" s="2" t="s">
        <v>329</v>
      </c>
      <c r="B27" s="9"/>
      <c r="C27" s="16">
        <v>0.01</v>
      </c>
      <c r="D27" s="17">
        <v>0.01</v>
      </c>
      <c r="E27" s="18">
        <v>0.01</v>
      </c>
      <c r="F27" s="17">
        <v>0.02</v>
      </c>
      <c r="G27" s="16">
        <v>0.01</v>
      </c>
      <c r="H27" s="16">
        <v>0.01</v>
      </c>
      <c r="I27" s="16">
        <v>0</v>
      </c>
      <c r="J27" s="16">
        <v>0.01</v>
      </c>
      <c r="K27" s="16">
        <v>0.01</v>
      </c>
      <c r="L27" s="16">
        <v>0.01</v>
      </c>
      <c r="M27" s="16">
        <v>0.01</v>
      </c>
      <c r="N27" s="18">
        <v>0.01</v>
      </c>
      <c r="O27" s="17">
        <v>0.01</v>
      </c>
      <c r="P27" s="16">
        <v>0</v>
      </c>
      <c r="Q27" s="16">
        <v>0</v>
      </c>
      <c r="R27" s="16">
        <v>0</v>
      </c>
      <c r="S27" s="16">
        <v>0.02</v>
      </c>
      <c r="T27" s="16">
        <v>0</v>
      </c>
      <c r="U27" s="16">
        <v>0</v>
      </c>
      <c r="V27" s="16">
        <v>0</v>
      </c>
      <c r="W27" s="16">
        <v>7.0000000000000007E-2</v>
      </c>
      <c r="X27" s="16">
        <v>0.04</v>
      </c>
      <c r="Y27" s="16">
        <v>0</v>
      </c>
      <c r="Z27" s="18">
        <v>0.01</v>
      </c>
      <c r="AA27" s="17">
        <v>0.01</v>
      </c>
      <c r="AB27" s="16">
        <v>0.02</v>
      </c>
      <c r="AC27" s="16">
        <v>0</v>
      </c>
      <c r="AD27" s="16">
        <v>0.03</v>
      </c>
      <c r="AE27" s="16">
        <v>0</v>
      </c>
      <c r="AF27" s="18">
        <v>0</v>
      </c>
      <c r="AG27" s="17">
        <v>0.02</v>
      </c>
      <c r="AH27" s="16">
        <v>0</v>
      </c>
      <c r="AI27" s="16">
        <v>0.02</v>
      </c>
      <c r="AJ27" s="16">
        <v>0.01</v>
      </c>
      <c r="AK27" s="16">
        <v>0</v>
      </c>
      <c r="AL27" s="18">
        <v>0</v>
      </c>
      <c r="AM27" s="17">
        <v>0.01</v>
      </c>
      <c r="AN27" s="18">
        <v>0</v>
      </c>
    </row>
    <row r="28" spans="1:40" ht="15" customHeight="1" x14ac:dyDescent="0.3">
      <c r="A28" s="2" t="s">
        <v>329</v>
      </c>
      <c r="B28" s="9" t="s">
        <v>960</v>
      </c>
      <c r="C28" s="13">
        <v>230</v>
      </c>
      <c r="D28" s="14">
        <v>141</v>
      </c>
      <c r="E28" s="15">
        <v>89</v>
      </c>
      <c r="F28" s="14">
        <v>26</v>
      </c>
      <c r="G28" s="13">
        <v>43</v>
      </c>
      <c r="H28" s="13">
        <v>44</v>
      </c>
      <c r="I28" s="13">
        <v>34</v>
      </c>
      <c r="J28" s="13">
        <v>39</v>
      </c>
      <c r="K28" s="13">
        <v>44</v>
      </c>
      <c r="L28" s="13">
        <v>69</v>
      </c>
      <c r="M28" s="13">
        <v>78</v>
      </c>
      <c r="N28" s="15">
        <v>83</v>
      </c>
      <c r="O28" s="14">
        <v>172</v>
      </c>
      <c r="P28" s="13">
        <v>25</v>
      </c>
      <c r="Q28" s="13">
        <v>29</v>
      </c>
      <c r="R28" s="13">
        <v>4</v>
      </c>
      <c r="S28" s="13">
        <v>21</v>
      </c>
      <c r="T28" s="13">
        <v>33</v>
      </c>
      <c r="U28" s="13">
        <v>14</v>
      </c>
      <c r="V28" s="13">
        <v>0</v>
      </c>
      <c r="W28" s="13">
        <v>4</v>
      </c>
      <c r="X28" s="13">
        <v>21</v>
      </c>
      <c r="Y28" s="13">
        <v>15</v>
      </c>
      <c r="Z28" s="15">
        <v>65</v>
      </c>
      <c r="AA28" s="14">
        <v>164</v>
      </c>
      <c r="AB28" s="13">
        <v>66</v>
      </c>
      <c r="AC28" s="13">
        <v>6</v>
      </c>
      <c r="AD28" s="13">
        <v>37</v>
      </c>
      <c r="AE28" s="13">
        <v>21</v>
      </c>
      <c r="AF28" s="15">
        <v>2</v>
      </c>
      <c r="AG28" s="14">
        <v>148</v>
      </c>
      <c r="AH28" s="13">
        <v>82</v>
      </c>
      <c r="AI28" s="13">
        <v>82</v>
      </c>
      <c r="AJ28" s="13">
        <v>66</v>
      </c>
      <c r="AK28" s="13">
        <v>45</v>
      </c>
      <c r="AL28" s="15">
        <v>37</v>
      </c>
      <c r="AM28" s="14">
        <v>230</v>
      </c>
      <c r="AN28" s="15">
        <v>0</v>
      </c>
    </row>
    <row r="29" spans="1:40" ht="15" customHeight="1" x14ac:dyDescent="0.3">
      <c r="A29" s="2" t="s">
        <v>329</v>
      </c>
      <c r="B29" s="9"/>
      <c r="C29" s="16">
        <v>0.52</v>
      </c>
      <c r="D29" s="17">
        <v>0.54</v>
      </c>
      <c r="E29" s="18">
        <v>0.49</v>
      </c>
      <c r="F29" s="17">
        <v>0.63</v>
      </c>
      <c r="G29" s="16">
        <v>0.53</v>
      </c>
      <c r="H29" s="16">
        <v>0.61</v>
      </c>
      <c r="I29" s="16">
        <v>0.49</v>
      </c>
      <c r="J29" s="16">
        <v>0.46</v>
      </c>
      <c r="K29" s="16">
        <v>0.46</v>
      </c>
      <c r="L29" s="16">
        <v>0.56999999999999995</v>
      </c>
      <c r="M29" s="16">
        <v>0.55000000000000004</v>
      </c>
      <c r="N29" s="21">
        <v>0.46</v>
      </c>
      <c r="O29" s="17">
        <v>0.55000000000000004</v>
      </c>
      <c r="P29" s="20">
        <v>0.32</v>
      </c>
      <c r="Q29" s="16">
        <v>0.6</v>
      </c>
      <c r="R29" s="16">
        <v>0.59</v>
      </c>
      <c r="S29" s="16">
        <v>0.64</v>
      </c>
      <c r="T29" s="16">
        <v>0.64</v>
      </c>
      <c r="U29" s="16">
        <v>0.47</v>
      </c>
      <c r="V29" s="16">
        <v>0</v>
      </c>
      <c r="W29" s="16">
        <v>0.39</v>
      </c>
      <c r="X29" s="16">
        <v>0.43</v>
      </c>
      <c r="Y29" s="16">
        <v>0.54</v>
      </c>
      <c r="Z29" s="18">
        <v>0.57999999999999996</v>
      </c>
      <c r="AA29" s="17">
        <v>0.5</v>
      </c>
      <c r="AB29" s="16">
        <v>0.57999999999999996</v>
      </c>
      <c r="AC29" s="16">
        <v>0.54</v>
      </c>
      <c r="AD29" s="16">
        <v>0.62</v>
      </c>
      <c r="AE29" s="16">
        <v>0.6</v>
      </c>
      <c r="AF29" s="18">
        <v>0.24</v>
      </c>
      <c r="AG29" s="17">
        <v>0.51</v>
      </c>
      <c r="AH29" s="16">
        <v>0.53</v>
      </c>
      <c r="AI29" s="16">
        <v>0.51</v>
      </c>
      <c r="AJ29" s="16">
        <v>0.5</v>
      </c>
      <c r="AK29" s="16">
        <v>0.55000000000000004</v>
      </c>
      <c r="AL29" s="18">
        <v>0.51</v>
      </c>
      <c r="AM29" s="17">
        <v>0.52</v>
      </c>
      <c r="AN29" s="18">
        <v>0</v>
      </c>
    </row>
    <row r="30" spans="1:40" ht="15" customHeight="1" x14ac:dyDescent="0.3">
      <c r="A30" s="2" t="s">
        <v>329</v>
      </c>
      <c r="B30" s="9"/>
      <c r="D30" s="22"/>
      <c r="E30" s="9"/>
      <c r="F30" s="10" t="s">
        <v>385</v>
      </c>
      <c r="H30" s="12" t="s">
        <v>385</v>
      </c>
      <c r="N30" s="9"/>
      <c r="O30" s="10" t="s">
        <v>378</v>
      </c>
      <c r="Q30" s="12" t="s">
        <v>378</v>
      </c>
      <c r="S30" s="12" t="s">
        <v>378</v>
      </c>
      <c r="T30" s="12" t="s">
        <v>835</v>
      </c>
      <c r="Z30" s="11" t="s">
        <v>378</v>
      </c>
      <c r="AA30" s="22"/>
      <c r="AF30" s="9"/>
      <c r="AG30" s="22"/>
      <c r="AL30" s="9"/>
      <c r="AM30" s="22"/>
      <c r="AN30" s="9"/>
    </row>
    <row r="31" spans="1:40" ht="15" customHeight="1" x14ac:dyDescent="0.3">
      <c r="A31" s="2" t="s">
        <v>329</v>
      </c>
      <c r="B31" s="9" t="s">
        <v>970</v>
      </c>
      <c r="C31" s="13">
        <v>85</v>
      </c>
      <c r="D31" s="14">
        <v>44</v>
      </c>
      <c r="E31" s="15">
        <v>41</v>
      </c>
      <c r="F31" s="14">
        <v>5</v>
      </c>
      <c r="G31" s="13">
        <v>16</v>
      </c>
      <c r="H31" s="13">
        <v>8</v>
      </c>
      <c r="I31" s="13">
        <v>15</v>
      </c>
      <c r="J31" s="13">
        <v>14</v>
      </c>
      <c r="K31" s="13">
        <v>26</v>
      </c>
      <c r="L31" s="13">
        <v>22</v>
      </c>
      <c r="M31" s="13">
        <v>23</v>
      </c>
      <c r="N31" s="15">
        <v>40</v>
      </c>
      <c r="O31" s="14">
        <v>57</v>
      </c>
      <c r="P31" s="13">
        <v>22</v>
      </c>
      <c r="Q31" s="13">
        <v>8</v>
      </c>
      <c r="R31" s="13">
        <v>2</v>
      </c>
      <c r="S31" s="13">
        <v>7</v>
      </c>
      <c r="T31" s="13">
        <v>6</v>
      </c>
      <c r="U31" s="13">
        <v>7</v>
      </c>
      <c r="V31" s="13">
        <v>0</v>
      </c>
      <c r="W31" s="13">
        <v>2</v>
      </c>
      <c r="X31" s="13">
        <v>11</v>
      </c>
      <c r="Y31" s="13">
        <v>5</v>
      </c>
      <c r="Z31" s="15">
        <v>14</v>
      </c>
      <c r="AA31" s="14">
        <v>70</v>
      </c>
      <c r="AB31" s="13">
        <v>15</v>
      </c>
      <c r="AC31" s="13">
        <v>2</v>
      </c>
      <c r="AD31" s="13">
        <v>9</v>
      </c>
      <c r="AE31" s="13">
        <v>4</v>
      </c>
      <c r="AF31" s="15">
        <v>0</v>
      </c>
      <c r="AG31" s="14">
        <v>56</v>
      </c>
      <c r="AH31" s="13">
        <v>29</v>
      </c>
      <c r="AI31" s="13">
        <v>34</v>
      </c>
      <c r="AJ31" s="13">
        <v>21</v>
      </c>
      <c r="AK31" s="13">
        <v>15</v>
      </c>
      <c r="AL31" s="15">
        <v>14</v>
      </c>
      <c r="AM31" s="14">
        <v>85</v>
      </c>
      <c r="AN31" s="15">
        <v>0</v>
      </c>
    </row>
    <row r="32" spans="1:40" ht="15" customHeight="1" x14ac:dyDescent="0.3">
      <c r="A32" s="2" t="s">
        <v>329</v>
      </c>
      <c r="B32" s="9"/>
      <c r="C32" s="16">
        <v>0.19</v>
      </c>
      <c r="D32" s="17">
        <v>0.17</v>
      </c>
      <c r="E32" s="18">
        <v>0.22</v>
      </c>
      <c r="F32" s="17">
        <v>0.13</v>
      </c>
      <c r="G32" s="16">
        <v>0.2</v>
      </c>
      <c r="H32" s="16">
        <v>0.11</v>
      </c>
      <c r="I32" s="16">
        <v>0.22</v>
      </c>
      <c r="J32" s="16">
        <v>0.17</v>
      </c>
      <c r="K32" s="20">
        <v>0.27</v>
      </c>
      <c r="L32" s="16">
        <v>0.18</v>
      </c>
      <c r="M32" s="16">
        <v>0.17</v>
      </c>
      <c r="N32" s="18">
        <v>0.22</v>
      </c>
      <c r="O32" s="17">
        <v>0.18</v>
      </c>
      <c r="P32" s="20">
        <v>0.28999999999999998</v>
      </c>
      <c r="Q32" s="16">
        <v>0.17</v>
      </c>
      <c r="R32" s="16">
        <v>0.41</v>
      </c>
      <c r="S32" s="16">
        <v>0.21</v>
      </c>
      <c r="T32" s="16">
        <v>0.11</v>
      </c>
      <c r="U32" s="16">
        <v>0.25</v>
      </c>
      <c r="V32" s="16">
        <v>0</v>
      </c>
      <c r="W32" s="16">
        <v>0.16</v>
      </c>
      <c r="X32" s="16">
        <v>0.22</v>
      </c>
      <c r="Y32" s="16">
        <v>0.19</v>
      </c>
      <c r="Z32" s="18">
        <v>0.13</v>
      </c>
      <c r="AA32" s="17">
        <v>0.21</v>
      </c>
      <c r="AB32" s="16">
        <v>0.14000000000000001</v>
      </c>
      <c r="AC32" s="16">
        <v>0.15</v>
      </c>
      <c r="AD32" s="16">
        <v>0.16</v>
      </c>
      <c r="AE32" s="16">
        <v>0.12</v>
      </c>
      <c r="AF32" s="18">
        <v>0</v>
      </c>
      <c r="AG32" s="17">
        <v>0.19</v>
      </c>
      <c r="AH32" s="16">
        <v>0.19</v>
      </c>
      <c r="AI32" s="16">
        <v>0.22</v>
      </c>
      <c r="AJ32" s="16">
        <v>0.16</v>
      </c>
      <c r="AK32" s="16">
        <v>0.18</v>
      </c>
      <c r="AL32" s="18">
        <v>0.2</v>
      </c>
      <c r="AM32" s="17">
        <v>0.19</v>
      </c>
      <c r="AN32" s="18">
        <v>0</v>
      </c>
    </row>
    <row r="33" spans="1:40" ht="15" customHeight="1" x14ac:dyDescent="0.3">
      <c r="A33" s="2" t="s">
        <v>329</v>
      </c>
      <c r="B33" s="9"/>
      <c r="C33" s="28"/>
      <c r="D33" s="29"/>
      <c r="E33" s="30"/>
      <c r="F33" s="29"/>
      <c r="G33" s="28"/>
      <c r="H33" s="28"/>
      <c r="I33" s="28"/>
      <c r="J33" s="28"/>
      <c r="K33" s="47" t="s">
        <v>379</v>
      </c>
      <c r="L33" s="28"/>
      <c r="M33" s="28"/>
      <c r="N33" s="30"/>
      <c r="O33" s="29"/>
      <c r="P33" s="47" t="s">
        <v>1172</v>
      </c>
      <c r="Q33" s="28"/>
      <c r="R33" s="28"/>
      <c r="S33" s="28"/>
      <c r="T33" s="28"/>
      <c r="U33" s="28"/>
      <c r="V33" s="28"/>
      <c r="W33" s="28"/>
      <c r="X33" s="28"/>
      <c r="Y33" s="28"/>
      <c r="Z33" s="30"/>
      <c r="AA33" s="29"/>
      <c r="AB33" s="28"/>
      <c r="AC33" s="28"/>
      <c r="AD33" s="28"/>
      <c r="AE33" s="28"/>
      <c r="AF33" s="30"/>
      <c r="AG33" s="29"/>
      <c r="AH33" s="28"/>
      <c r="AI33" s="28"/>
      <c r="AJ33" s="28"/>
      <c r="AK33" s="28"/>
      <c r="AL33" s="30"/>
      <c r="AM33" s="29"/>
      <c r="AN33" s="30"/>
    </row>
    <row r="34" spans="1:40" x14ac:dyDescent="0.3">
      <c r="A34" s="2" t="s">
        <v>329</v>
      </c>
      <c r="B34" s="2" t="s">
        <v>457</v>
      </c>
    </row>
    <row r="35" spans="1:40" x14ac:dyDescent="0.3">
      <c r="A35" s="2" t="s">
        <v>329</v>
      </c>
      <c r="B35" s="2" t="s">
        <v>458</v>
      </c>
    </row>
    <row r="36" spans="1:40" ht="15" customHeight="1" x14ac:dyDescent="0.3">
      <c r="A36" s="2" t="s">
        <v>329</v>
      </c>
    </row>
    <row r="37" spans="1:40" ht="15" customHeight="1" x14ac:dyDescent="0.3">
      <c r="A37" s="2" t="s">
        <v>329</v>
      </c>
      <c r="B37" s="2" t="s">
        <v>459</v>
      </c>
    </row>
  </sheetData>
  <mergeCells count="6">
    <mergeCell ref="AM6:AN6"/>
    <mergeCell ref="D6:E6"/>
    <mergeCell ref="F6:N6"/>
    <mergeCell ref="O6:Z6"/>
    <mergeCell ref="AA6:AF6"/>
    <mergeCell ref="AG6:AL6"/>
  </mergeCells>
  <hyperlinks>
    <hyperlink ref="B1" location="'Contents'!E1" display="&lt;&lt; Contents" xr:uid="{00000000-0004-0000-BA00-000000000000}"/>
  </hyperlinks>
  <pageMargins left="0.7" right="0.7" top="0.75" bottom="0.75" header="0.3" footer="0.3"/>
  <headerFooter>
    <oddHeader>&amp;L&amp;"Aptos"&amp;12&amp;K000000 Classification: CONFIDENTIAL&amp;1#_x000D_</oddHeader>
  </headerFooter>
</worksheet>
</file>

<file path=xl/worksheets/sheet18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B00-000000000000}">
  <dimension ref="A1:AN35"/>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1724</v>
      </c>
    </row>
    <row r="4" spans="1:40" x14ac:dyDescent="0.3">
      <c r="A4" s="2" t="s">
        <v>329</v>
      </c>
      <c r="B4" s="2" t="s">
        <v>1725</v>
      </c>
    </row>
    <row r="5" spans="1:40" x14ac:dyDescent="0.3">
      <c r="A5" s="2" t="s">
        <v>329</v>
      </c>
      <c r="B5" s="2" t="s">
        <v>47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467</v>
      </c>
      <c r="M8" s="12" t="s">
        <v>386</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205</v>
      </c>
      <c r="D9" s="14">
        <v>104</v>
      </c>
      <c r="E9" s="15">
        <v>100</v>
      </c>
      <c r="F9" s="14">
        <v>25</v>
      </c>
      <c r="G9" s="13">
        <v>46</v>
      </c>
      <c r="H9" s="13">
        <v>30</v>
      </c>
      <c r="I9" s="13">
        <v>25</v>
      </c>
      <c r="J9" s="13">
        <v>33</v>
      </c>
      <c r="K9" s="13">
        <v>46</v>
      </c>
      <c r="L9" s="13">
        <v>71</v>
      </c>
      <c r="M9" s="13">
        <v>55</v>
      </c>
      <c r="N9" s="15">
        <v>79</v>
      </c>
      <c r="O9" s="14">
        <v>154</v>
      </c>
      <c r="P9" s="13">
        <v>29</v>
      </c>
      <c r="Q9" s="13">
        <v>18</v>
      </c>
      <c r="R9" s="13">
        <v>8</v>
      </c>
      <c r="S9" s="13">
        <v>19</v>
      </c>
      <c r="T9" s="13">
        <v>22</v>
      </c>
      <c r="U9" s="13">
        <v>21</v>
      </c>
      <c r="V9" s="13">
        <v>0</v>
      </c>
      <c r="W9" s="13">
        <v>2</v>
      </c>
      <c r="X9" s="13">
        <v>26</v>
      </c>
      <c r="Y9" s="13">
        <v>14</v>
      </c>
      <c r="Z9" s="15">
        <v>46</v>
      </c>
      <c r="AA9" s="14">
        <v>149</v>
      </c>
      <c r="AB9" s="13">
        <v>56</v>
      </c>
      <c r="AC9" s="13">
        <v>8</v>
      </c>
      <c r="AD9" s="13">
        <v>27</v>
      </c>
      <c r="AE9" s="13">
        <v>19</v>
      </c>
      <c r="AF9" s="15">
        <v>2</v>
      </c>
      <c r="AG9" s="14">
        <v>135</v>
      </c>
      <c r="AH9" s="13">
        <v>70</v>
      </c>
      <c r="AI9" s="13">
        <v>81</v>
      </c>
      <c r="AJ9" s="13">
        <v>54</v>
      </c>
      <c r="AK9" s="13">
        <v>33</v>
      </c>
      <c r="AL9" s="15">
        <v>37</v>
      </c>
      <c r="AM9" s="14">
        <v>205</v>
      </c>
      <c r="AN9" s="15">
        <v>0</v>
      </c>
    </row>
    <row r="10" spans="1:40" ht="15" customHeight="1" x14ac:dyDescent="0.3">
      <c r="A10" s="2" t="s">
        <v>329</v>
      </c>
      <c r="B10" s="9" t="s">
        <v>338</v>
      </c>
      <c r="C10" s="13">
        <v>195</v>
      </c>
      <c r="D10" s="14">
        <v>100</v>
      </c>
      <c r="E10" s="15">
        <v>95</v>
      </c>
      <c r="F10" s="14">
        <v>23</v>
      </c>
      <c r="G10" s="13">
        <v>43</v>
      </c>
      <c r="H10" s="13">
        <v>28</v>
      </c>
      <c r="I10" s="13">
        <v>24</v>
      </c>
      <c r="J10" s="13">
        <v>32</v>
      </c>
      <c r="K10" s="13">
        <v>46</v>
      </c>
      <c r="L10" s="13">
        <v>65</v>
      </c>
      <c r="M10" s="13">
        <v>51</v>
      </c>
      <c r="N10" s="15">
        <v>78</v>
      </c>
      <c r="O10" s="14">
        <v>147</v>
      </c>
      <c r="P10" s="13">
        <v>28</v>
      </c>
      <c r="Q10" s="13">
        <v>15</v>
      </c>
      <c r="R10" s="13">
        <v>7</v>
      </c>
      <c r="S10" s="13">
        <v>18</v>
      </c>
      <c r="T10" s="13">
        <v>21</v>
      </c>
      <c r="U10" s="13">
        <v>19</v>
      </c>
      <c r="V10" s="13">
        <v>0</v>
      </c>
      <c r="W10" s="13">
        <v>2</v>
      </c>
      <c r="X10" s="13">
        <v>26</v>
      </c>
      <c r="Y10" s="13">
        <v>12</v>
      </c>
      <c r="Z10" s="15">
        <v>48</v>
      </c>
      <c r="AA10" s="14">
        <v>143</v>
      </c>
      <c r="AB10" s="13">
        <v>53</v>
      </c>
      <c r="AC10" s="13">
        <v>7</v>
      </c>
      <c r="AD10" s="13">
        <v>25</v>
      </c>
      <c r="AE10" s="13">
        <v>17</v>
      </c>
      <c r="AF10" s="15">
        <v>4</v>
      </c>
      <c r="AG10" s="14">
        <v>127</v>
      </c>
      <c r="AH10" s="13">
        <v>68</v>
      </c>
      <c r="AI10" s="13">
        <v>71</v>
      </c>
      <c r="AJ10" s="13">
        <v>57</v>
      </c>
      <c r="AK10" s="13">
        <v>33</v>
      </c>
      <c r="AL10" s="15">
        <v>34</v>
      </c>
      <c r="AM10" s="14">
        <v>195</v>
      </c>
      <c r="AN10" s="15">
        <v>0</v>
      </c>
    </row>
    <row r="11" spans="1:40" ht="15" customHeight="1" x14ac:dyDescent="0.3">
      <c r="A11" s="2" t="s">
        <v>329</v>
      </c>
      <c r="B11" s="9" t="s">
        <v>909</v>
      </c>
      <c r="C11" s="13">
        <v>40</v>
      </c>
      <c r="D11" s="14">
        <v>24</v>
      </c>
      <c r="E11" s="15">
        <v>16</v>
      </c>
      <c r="F11" s="14">
        <v>6</v>
      </c>
      <c r="G11" s="13">
        <v>9</v>
      </c>
      <c r="H11" s="13">
        <v>6</v>
      </c>
      <c r="I11" s="13">
        <v>10</v>
      </c>
      <c r="J11" s="13">
        <v>3</v>
      </c>
      <c r="K11" s="13">
        <v>5</v>
      </c>
      <c r="L11" s="13">
        <v>15</v>
      </c>
      <c r="M11" s="13">
        <v>17</v>
      </c>
      <c r="N11" s="15">
        <v>8</v>
      </c>
      <c r="O11" s="14">
        <v>30</v>
      </c>
      <c r="P11" s="13">
        <v>5</v>
      </c>
      <c r="Q11" s="13">
        <v>3</v>
      </c>
      <c r="R11" s="13">
        <v>1</v>
      </c>
      <c r="S11" s="13">
        <v>3</v>
      </c>
      <c r="T11" s="13">
        <v>5</v>
      </c>
      <c r="U11" s="13">
        <v>3</v>
      </c>
      <c r="V11" s="13">
        <v>0</v>
      </c>
      <c r="W11" s="13">
        <v>1</v>
      </c>
      <c r="X11" s="13">
        <v>6</v>
      </c>
      <c r="Y11" s="13">
        <v>0</v>
      </c>
      <c r="Z11" s="15">
        <v>14</v>
      </c>
      <c r="AA11" s="14">
        <v>25</v>
      </c>
      <c r="AB11" s="13">
        <v>15</v>
      </c>
      <c r="AC11" s="13">
        <v>3</v>
      </c>
      <c r="AD11" s="13">
        <v>6</v>
      </c>
      <c r="AE11" s="13">
        <v>4</v>
      </c>
      <c r="AF11" s="15">
        <v>2</v>
      </c>
      <c r="AG11" s="14">
        <v>28</v>
      </c>
      <c r="AH11" s="13">
        <v>11</v>
      </c>
      <c r="AI11" s="13">
        <v>15</v>
      </c>
      <c r="AJ11" s="13">
        <v>14</v>
      </c>
      <c r="AK11" s="13">
        <v>2</v>
      </c>
      <c r="AL11" s="15">
        <v>10</v>
      </c>
      <c r="AM11" s="14">
        <v>40</v>
      </c>
      <c r="AN11" s="15">
        <v>0</v>
      </c>
    </row>
    <row r="12" spans="1:40" ht="15" customHeight="1" x14ac:dyDescent="0.3">
      <c r="A12" s="2" t="s">
        <v>329</v>
      </c>
      <c r="B12" s="9"/>
      <c r="C12" s="16">
        <v>0.2</v>
      </c>
      <c r="D12" s="17">
        <v>0.24</v>
      </c>
      <c r="E12" s="18">
        <v>0.17</v>
      </c>
      <c r="F12" s="17">
        <v>0.28000000000000003</v>
      </c>
      <c r="G12" s="16">
        <v>0.21</v>
      </c>
      <c r="H12" s="16">
        <v>0.22</v>
      </c>
      <c r="I12" s="16">
        <v>0.44</v>
      </c>
      <c r="J12" s="16">
        <v>0.1</v>
      </c>
      <c r="K12" s="16">
        <v>0.1</v>
      </c>
      <c r="L12" s="16">
        <v>0.23</v>
      </c>
      <c r="M12" s="20">
        <v>0.32</v>
      </c>
      <c r="N12" s="21">
        <v>0.1</v>
      </c>
      <c r="O12" s="17">
        <v>0.2</v>
      </c>
      <c r="P12" s="16">
        <v>0.19</v>
      </c>
      <c r="Q12" s="16">
        <v>0.18</v>
      </c>
      <c r="R12" s="16">
        <v>0.13</v>
      </c>
      <c r="S12" s="16">
        <v>0.15</v>
      </c>
      <c r="T12" s="16">
        <v>0.23</v>
      </c>
      <c r="U12" s="16">
        <v>0.13</v>
      </c>
      <c r="V12" s="16">
        <v>0</v>
      </c>
      <c r="W12" s="16">
        <v>0.5</v>
      </c>
      <c r="X12" s="16">
        <v>0.24</v>
      </c>
      <c r="Y12" s="16">
        <v>0</v>
      </c>
      <c r="Z12" s="18">
        <v>0.28999999999999998</v>
      </c>
      <c r="AA12" s="17">
        <v>0.18</v>
      </c>
      <c r="AB12" s="16">
        <v>0.28000000000000003</v>
      </c>
      <c r="AC12" s="16">
        <v>0.39</v>
      </c>
      <c r="AD12" s="16">
        <v>0.22</v>
      </c>
      <c r="AE12" s="16">
        <v>0.26</v>
      </c>
      <c r="AF12" s="18">
        <v>0.49</v>
      </c>
      <c r="AG12" s="17">
        <v>0.22</v>
      </c>
      <c r="AH12" s="16">
        <v>0.17</v>
      </c>
      <c r="AI12" s="16">
        <v>0.21</v>
      </c>
      <c r="AJ12" s="16">
        <v>0.24</v>
      </c>
      <c r="AK12" s="20">
        <v>0.05</v>
      </c>
      <c r="AL12" s="18">
        <v>0.28000000000000003</v>
      </c>
      <c r="AM12" s="17">
        <v>0.2</v>
      </c>
      <c r="AN12" s="18">
        <v>0</v>
      </c>
    </row>
    <row r="13" spans="1:40" ht="15" customHeight="1" x14ac:dyDescent="0.3">
      <c r="A13" s="2" t="s">
        <v>329</v>
      </c>
      <c r="B13" s="9"/>
      <c r="D13" s="22"/>
      <c r="E13" s="9"/>
      <c r="F13" s="22"/>
      <c r="L13" s="12" t="s">
        <v>385</v>
      </c>
      <c r="M13" s="12" t="s">
        <v>416</v>
      </c>
      <c r="N13" s="9"/>
      <c r="O13" s="22"/>
      <c r="Z13" s="9"/>
      <c r="AA13" s="22"/>
      <c r="AF13" s="9"/>
      <c r="AG13" s="10" t="s">
        <v>381</v>
      </c>
      <c r="AI13" s="12" t="s">
        <v>381</v>
      </c>
      <c r="AJ13" s="12" t="s">
        <v>381</v>
      </c>
      <c r="AL13" s="11" t="s">
        <v>381</v>
      </c>
      <c r="AM13" s="22"/>
      <c r="AN13" s="9"/>
    </row>
    <row r="14" spans="1:40" ht="15" customHeight="1" x14ac:dyDescent="0.3">
      <c r="A14" s="2" t="s">
        <v>329</v>
      </c>
      <c r="B14" s="9" t="s">
        <v>922</v>
      </c>
      <c r="C14" s="13">
        <v>58</v>
      </c>
      <c r="D14" s="14">
        <v>28</v>
      </c>
      <c r="E14" s="15">
        <v>30</v>
      </c>
      <c r="F14" s="14">
        <v>7</v>
      </c>
      <c r="G14" s="13">
        <v>12</v>
      </c>
      <c r="H14" s="13">
        <v>7</v>
      </c>
      <c r="I14" s="13">
        <v>5</v>
      </c>
      <c r="J14" s="13">
        <v>15</v>
      </c>
      <c r="K14" s="13">
        <v>12</v>
      </c>
      <c r="L14" s="13">
        <v>19</v>
      </c>
      <c r="M14" s="13">
        <v>13</v>
      </c>
      <c r="N14" s="15">
        <v>27</v>
      </c>
      <c r="O14" s="14">
        <v>43</v>
      </c>
      <c r="P14" s="13">
        <v>8</v>
      </c>
      <c r="Q14" s="13">
        <v>8</v>
      </c>
      <c r="R14" s="13">
        <v>2</v>
      </c>
      <c r="S14" s="13">
        <v>4</v>
      </c>
      <c r="T14" s="13">
        <v>7</v>
      </c>
      <c r="U14" s="13">
        <v>6</v>
      </c>
      <c r="V14" s="13">
        <v>0</v>
      </c>
      <c r="W14" s="13">
        <v>0</v>
      </c>
      <c r="X14" s="13">
        <v>6</v>
      </c>
      <c r="Y14" s="13">
        <v>7</v>
      </c>
      <c r="Z14" s="15">
        <v>9</v>
      </c>
      <c r="AA14" s="14">
        <v>40</v>
      </c>
      <c r="AB14" s="13">
        <v>18</v>
      </c>
      <c r="AC14" s="13">
        <v>2</v>
      </c>
      <c r="AD14" s="13">
        <v>10</v>
      </c>
      <c r="AE14" s="13">
        <v>6</v>
      </c>
      <c r="AF14" s="15">
        <v>0</v>
      </c>
      <c r="AG14" s="14">
        <v>40</v>
      </c>
      <c r="AH14" s="13">
        <v>18</v>
      </c>
      <c r="AI14" s="13">
        <v>21</v>
      </c>
      <c r="AJ14" s="13">
        <v>19</v>
      </c>
      <c r="AK14" s="13">
        <v>11</v>
      </c>
      <c r="AL14" s="15">
        <v>7</v>
      </c>
      <c r="AM14" s="14">
        <v>58</v>
      </c>
      <c r="AN14" s="15">
        <v>0</v>
      </c>
    </row>
    <row r="15" spans="1:40" ht="15" customHeight="1" x14ac:dyDescent="0.3">
      <c r="A15" s="2" t="s">
        <v>329</v>
      </c>
      <c r="B15" s="9"/>
      <c r="C15" s="16">
        <v>0.3</v>
      </c>
      <c r="D15" s="17">
        <v>0.28000000000000003</v>
      </c>
      <c r="E15" s="18">
        <v>0.31</v>
      </c>
      <c r="F15" s="17">
        <v>0.28999999999999998</v>
      </c>
      <c r="G15" s="16">
        <v>0.28999999999999998</v>
      </c>
      <c r="H15" s="16">
        <v>0.26</v>
      </c>
      <c r="I15" s="16">
        <v>0.23</v>
      </c>
      <c r="J15" s="20">
        <v>0.46</v>
      </c>
      <c r="K15" s="16">
        <v>0.26</v>
      </c>
      <c r="L15" s="16">
        <v>0.28999999999999998</v>
      </c>
      <c r="M15" s="16">
        <v>0.25</v>
      </c>
      <c r="N15" s="18">
        <v>0.34</v>
      </c>
      <c r="O15" s="17">
        <v>0.28999999999999998</v>
      </c>
      <c r="P15" s="16">
        <v>0.3</v>
      </c>
      <c r="Q15" s="16">
        <v>0.51</v>
      </c>
      <c r="R15" s="16">
        <v>0.25</v>
      </c>
      <c r="S15" s="16">
        <v>0.25</v>
      </c>
      <c r="T15" s="16">
        <v>0.36</v>
      </c>
      <c r="U15" s="16">
        <v>0.34</v>
      </c>
      <c r="V15" s="16">
        <v>0</v>
      </c>
      <c r="W15" s="16">
        <v>0</v>
      </c>
      <c r="X15" s="16">
        <v>0.22</v>
      </c>
      <c r="Y15" s="16">
        <v>0.56999999999999995</v>
      </c>
      <c r="Z15" s="18">
        <v>0.19</v>
      </c>
      <c r="AA15" s="17">
        <v>0.28000000000000003</v>
      </c>
      <c r="AB15" s="16">
        <v>0.34</v>
      </c>
      <c r="AC15" s="16">
        <v>0.36</v>
      </c>
      <c r="AD15" s="16">
        <v>0.38</v>
      </c>
      <c r="AE15" s="16">
        <v>0.35</v>
      </c>
      <c r="AF15" s="18">
        <v>0</v>
      </c>
      <c r="AG15" s="17">
        <v>0.31</v>
      </c>
      <c r="AH15" s="16">
        <v>0.27</v>
      </c>
      <c r="AI15" s="16">
        <v>0.3</v>
      </c>
      <c r="AJ15" s="16">
        <v>0.33</v>
      </c>
      <c r="AK15" s="16">
        <v>0.33</v>
      </c>
      <c r="AL15" s="18">
        <v>0.22</v>
      </c>
      <c r="AM15" s="17">
        <v>0.3</v>
      </c>
      <c r="AN15" s="18">
        <v>0</v>
      </c>
    </row>
    <row r="16" spans="1:40" ht="15" customHeight="1" x14ac:dyDescent="0.3">
      <c r="A16" s="2" t="s">
        <v>329</v>
      </c>
      <c r="B16" s="9"/>
      <c r="D16" s="22"/>
      <c r="E16" s="9"/>
      <c r="F16" s="22"/>
      <c r="J16" s="12" t="s">
        <v>384</v>
      </c>
      <c r="N16" s="9"/>
      <c r="O16" s="22"/>
      <c r="Z16" s="9"/>
      <c r="AA16" s="22"/>
      <c r="AF16" s="9"/>
      <c r="AG16" s="22"/>
      <c r="AL16" s="9"/>
      <c r="AM16" s="22"/>
      <c r="AN16" s="9"/>
    </row>
    <row r="17" spans="1:40" ht="15" customHeight="1" x14ac:dyDescent="0.3">
      <c r="A17" s="2" t="s">
        <v>329</v>
      </c>
      <c r="B17" s="9" t="s">
        <v>930</v>
      </c>
      <c r="C17" s="13">
        <v>49</v>
      </c>
      <c r="D17" s="14">
        <v>26</v>
      </c>
      <c r="E17" s="15">
        <v>23</v>
      </c>
      <c r="F17" s="14">
        <v>5</v>
      </c>
      <c r="G17" s="13">
        <v>7</v>
      </c>
      <c r="H17" s="13">
        <v>8</v>
      </c>
      <c r="I17" s="13">
        <v>4</v>
      </c>
      <c r="J17" s="13">
        <v>9</v>
      </c>
      <c r="K17" s="13">
        <v>16</v>
      </c>
      <c r="L17" s="13">
        <v>12</v>
      </c>
      <c r="M17" s="13">
        <v>12</v>
      </c>
      <c r="N17" s="15">
        <v>25</v>
      </c>
      <c r="O17" s="14">
        <v>37</v>
      </c>
      <c r="P17" s="13">
        <v>6</v>
      </c>
      <c r="Q17" s="13">
        <v>3</v>
      </c>
      <c r="R17" s="13">
        <v>1</v>
      </c>
      <c r="S17" s="13">
        <v>6</v>
      </c>
      <c r="T17" s="13">
        <v>6</v>
      </c>
      <c r="U17" s="13">
        <v>7</v>
      </c>
      <c r="V17" s="13">
        <v>0</v>
      </c>
      <c r="W17" s="13">
        <v>0</v>
      </c>
      <c r="X17" s="13">
        <v>3</v>
      </c>
      <c r="Y17" s="13">
        <v>3</v>
      </c>
      <c r="Z17" s="15">
        <v>15</v>
      </c>
      <c r="AA17" s="14">
        <v>36</v>
      </c>
      <c r="AB17" s="13">
        <v>13</v>
      </c>
      <c r="AC17" s="13">
        <v>1</v>
      </c>
      <c r="AD17" s="13">
        <v>6</v>
      </c>
      <c r="AE17" s="13">
        <v>4</v>
      </c>
      <c r="AF17" s="15">
        <v>2</v>
      </c>
      <c r="AG17" s="14">
        <v>30</v>
      </c>
      <c r="AH17" s="13">
        <v>19</v>
      </c>
      <c r="AI17" s="13">
        <v>14</v>
      </c>
      <c r="AJ17" s="13">
        <v>16</v>
      </c>
      <c r="AK17" s="13">
        <v>12</v>
      </c>
      <c r="AL17" s="15">
        <v>7</v>
      </c>
      <c r="AM17" s="14">
        <v>49</v>
      </c>
      <c r="AN17" s="15">
        <v>0</v>
      </c>
    </row>
    <row r="18" spans="1:40" ht="15" customHeight="1" x14ac:dyDescent="0.3">
      <c r="A18" s="2" t="s">
        <v>329</v>
      </c>
      <c r="B18" s="9"/>
      <c r="C18" s="16">
        <v>0.25</v>
      </c>
      <c r="D18" s="17">
        <v>0.26</v>
      </c>
      <c r="E18" s="18">
        <v>0.24</v>
      </c>
      <c r="F18" s="17">
        <v>0.2</v>
      </c>
      <c r="G18" s="16">
        <v>0.17</v>
      </c>
      <c r="H18" s="16">
        <v>0.27</v>
      </c>
      <c r="I18" s="16">
        <v>0.18</v>
      </c>
      <c r="J18" s="16">
        <v>0.28999999999999998</v>
      </c>
      <c r="K18" s="16">
        <v>0.35</v>
      </c>
      <c r="L18" s="16">
        <v>0.18</v>
      </c>
      <c r="M18" s="16">
        <v>0.23</v>
      </c>
      <c r="N18" s="18">
        <v>0.32</v>
      </c>
      <c r="O18" s="17">
        <v>0.26</v>
      </c>
      <c r="P18" s="16">
        <v>0.2</v>
      </c>
      <c r="Q18" s="16">
        <v>0.19</v>
      </c>
      <c r="R18" s="16">
        <v>0.13</v>
      </c>
      <c r="S18" s="16">
        <v>0.34</v>
      </c>
      <c r="T18" s="16">
        <v>0.28000000000000003</v>
      </c>
      <c r="U18" s="16">
        <v>0.38</v>
      </c>
      <c r="V18" s="16">
        <v>0</v>
      </c>
      <c r="W18" s="16">
        <v>0</v>
      </c>
      <c r="X18" s="16">
        <v>0.12</v>
      </c>
      <c r="Y18" s="16">
        <v>0.21</v>
      </c>
      <c r="Z18" s="18">
        <v>0.31</v>
      </c>
      <c r="AA18" s="17">
        <v>0.25</v>
      </c>
      <c r="AB18" s="16">
        <v>0.25</v>
      </c>
      <c r="AC18" s="16">
        <v>0.12</v>
      </c>
      <c r="AD18" s="16">
        <v>0.25</v>
      </c>
      <c r="AE18" s="16">
        <v>0.23</v>
      </c>
      <c r="AF18" s="18">
        <v>0.51</v>
      </c>
      <c r="AG18" s="17">
        <v>0.23</v>
      </c>
      <c r="AH18" s="16">
        <v>0.28000000000000003</v>
      </c>
      <c r="AI18" s="16">
        <v>0.2</v>
      </c>
      <c r="AJ18" s="16">
        <v>0.28000000000000003</v>
      </c>
      <c r="AK18" s="16">
        <v>0.37</v>
      </c>
      <c r="AL18" s="18">
        <v>0.19</v>
      </c>
      <c r="AM18" s="17">
        <v>0.25</v>
      </c>
      <c r="AN18" s="18">
        <v>0</v>
      </c>
    </row>
    <row r="19" spans="1:40" ht="15" customHeight="1" x14ac:dyDescent="0.3">
      <c r="A19" s="2" t="s">
        <v>329</v>
      </c>
      <c r="B19" s="9"/>
      <c r="D19" s="22"/>
      <c r="E19" s="9"/>
      <c r="F19" s="22"/>
      <c r="K19" s="12" t="s">
        <v>383</v>
      </c>
      <c r="N19" s="9"/>
      <c r="O19" s="22"/>
      <c r="Z19" s="9"/>
      <c r="AA19" s="22"/>
      <c r="AF19" s="9"/>
      <c r="AG19" s="22"/>
      <c r="AL19" s="9"/>
      <c r="AM19" s="22"/>
      <c r="AN19" s="9"/>
    </row>
    <row r="20" spans="1:40" ht="15" customHeight="1" x14ac:dyDescent="0.3">
      <c r="A20" s="2" t="s">
        <v>329</v>
      </c>
      <c r="B20" s="9" t="s">
        <v>940</v>
      </c>
      <c r="C20" s="13">
        <v>25</v>
      </c>
      <c r="D20" s="14">
        <v>12</v>
      </c>
      <c r="E20" s="15">
        <v>13</v>
      </c>
      <c r="F20" s="14">
        <v>3</v>
      </c>
      <c r="G20" s="13">
        <v>9</v>
      </c>
      <c r="H20" s="13">
        <v>3</v>
      </c>
      <c r="I20" s="13">
        <v>2</v>
      </c>
      <c r="J20" s="13">
        <v>3</v>
      </c>
      <c r="K20" s="13">
        <v>5</v>
      </c>
      <c r="L20" s="13">
        <v>12</v>
      </c>
      <c r="M20" s="13">
        <v>5</v>
      </c>
      <c r="N20" s="15">
        <v>8</v>
      </c>
      <c r="O20" s="14">
        <v>19</v>
      </c>
      <c r="P20" s="13">
        <v>5</v>
      </c>
      <c r="Q20" s="13">
        <v>1</v>
      </c>
      <c r="R20" s="13">
        <v>0</v>
      </c>
      <c r="S20" s="13">
        <v>3</v>
      </c>
      <c r="T20" s="13">
        <v>1</v>
      </c>
      <c r="U20" s="13">
        <v>2</v>
      </c>
      <c r="V20" s="13">
        <v>0</v>
      </c>
      <c r="W20" s="13">
        <v>1</v>
      </c>
      <c r="X20" s="13">
        <v>4</v>
      </c>
      <c r="Y20" s="13">
        <v>1</v>
      </c>
      <c r="Z20" s="15">
        <v>8</v>
      </c>
      <c r="AA20" s="14">
        <v>22</v>
      </c>
      <c r="AB20" s="13">
        <v>3</v>
      </c>
      <c r="AC20" s="13">
        <v>1</v>
      </c>
      <c r="AD20" s="13">
        <v>2</v>
      </c>
      <c r="AE20" s="13">
        <v>1</v>
      </c>
      <c r="AF20" s="15">
        <v>0</v>
      </c>
      <c r="AG20" s="14">
        <v>16</v>
      </c>
      <c r="AH20" s="13">
        <v>9</v>
      </c>
      <c r="AI20" s="13">
        <v>12</v>
      </c>
      <c r="AJ20" s="13">
        <v>4</v>
      </c>
      <c r="AK20" s="13">
        <v>4</v>
      </c>
      <c r="AL20" s="15">
        <v>5</v>
      </c>
      <c r="AM20" s="14">
        <v>25</v>
      </c>
      <c r="AN20" s="15">
        <v>0</v>
      </c>
    </row>
    <row r="21" spans="1:40" ht="15" customHeight="1" x14ac:dyDescent="0.3">
      <c r="A21" s="2" t="s">
        <v>329</v>
      </c>
      <c r="B21" s="9"/>
      <c r="C21" s="16">
        <v>0.13</v>
      </c>
      <c r="D21" s="17">
        <v>0.12</v>
      </c>
      <c r="E21" s="18">
        <v>0.13</v>
      </c>
      <c r="F21" s="17">
        <v>0.11</v>
      </c>
      <c r="G21" s="20">
        <v>0.22</v>
      </c>
      <c r="H21" s="16">
        <v>0.11</v>
      </c>
      <c r="I21" s="16">
        <v>0.08</v>
      </c>
      <c r="J21" s="16">
        <v>0.1</v>
      </c>
      <c r="K21" s="16">
        <v>0.11</v>
      </c>
      <c r="L21" s="16">
        <v>0.18</v>
      </c>
      <c r="M21" s="16">
        <v>0.1</v>
      </c>
      <c r="N21" s="18">
        <v>0.1</v>
      </c>
      <c r="O21" s="17">
        <v>0.13</v>
      </c>
      <c r="P21" s="16">
        <v>0.17</v>
      </c>
      <c r="Q21" s="16">
        <v>0.06</v>
      </c>
      <c r="R21" s="16">
        <v>0</v>
      </c>
      <c r="S21" s="16">
        <v>0.16</v>
      </c>
      <c r="T21" s="16">
        <v>0.05</v>
      </c>
      <c r="U21" s="16">
        <v>0.1</v>
      </c>
      <c r="V21" s="16">
        <v>0</v>
      </c>
      <c r="W21" s="16">
        <v>0.5</v>
      </c>
      <c r="X21" s="16">
        <v>0.15</v>
      </c>
      <c r="Y21" s="16">
        <v>7.0000000000000007E-2</v>
      </c>
      <c r="Z21" s="18">
        <v>0.17</v>
      </c>
      <c r="AA21" s="17">
        <v>0.15</v>
      </c>
      <c r="AB21" s="16">
        <v>7.0000000000000007E-2</v>
      </c>
      <c r="AC21" s="16">
        <v>0.13</v>
      </c>
      <c r="AD21" s="16">
        <v>7.0000000000000007E-2</v>
      </c>
      <c r="AE21" s="16">
        <v>0.05</v>
      </c>
      <c r="AF21" s="18">
        <v>0</v>
      </c>
      <c r="AG21" s="17">
        <v>0.13</v>
      </c>
      <c r="AH21" s="16">
        <v>0.13</v>
      </c>
      <c r="AI21" s="16">
        <v>0.17</v>
      </c>
      <c r="AJ21" s="16">
        <v>0.08</v>
      </c>
      <c r="AK21" s="16">
        <v>0.13</v>
      </c>
      <c r="AL21" s="18">
        <v>0.13</v>
      </c>
      <c r="AM21" s="17">
        <v>0.13</v>
      </c>
      <c r="AN21" s="18">
        <v>0</v>
      </c>
    </row>
    <row r="22" spans="1:40" ht="15" customHeight="1" x14ac:dyDescent="0.3">
      <c r="A22" s="2" t="s">
        <v>329</v>
      </c>
      <c r="B22" s="9" t="s">
        <v>950</v>
      </c>
      <c r="C22" s="13">
        <v>20</v>
      </c>
      <c r="D22" s="14">
        <v>8</v>
      </c>
      <c r="E22" s="15">
        <v>13</v>
      </c>
      <c r="F22" s="14">
        <v>3</v>
      </c>
      <c r="G22" s="13">
        <v>3</v>
      </c>
      <c r="H22" s="13">
        <v>3</v>
      </c>
      <c r="I22" s="13">
        <v>2</v>
      </c>
      <c r="J22" s="13">
        <v>2</v>
      </c>
      <c r="K22" s="13">
        <v>8</v>
      </c>
      <c r="L22" s="13">
        <v>6</v>
      </c>
      <c r="M22" s="13">
        <v>4</v>
      </c>
      <c r="N22" s="15">
        <v>10</v>
      </c>
      <c r="O22" s="14">
        <v>16</v>
      </c>
      <c r="P22" s="13">
        <v>4</v>
      </c>
      <c r="Q22" s="13">
        <v>1</v>
      </c>
      <c r="R22" s="13">
        <v>3</v>
      </c>
      <c r="S22" s="13">
        <v>2</v>
      </c>
      <c r="T22" s="13">
        <v>1</v>
      </c>
      <c r="U22" s="13">
        <v>1</v>
      </c>
      <c r="V22" s="13">
        <v>0</v>
      </c>
      <c r="W22" s="13">
        <v>0</v>
      </c>
      <c r="X22" s="13">
        <v>5</v>
      </c>
      <c r="Y22" s="13">
        <v>2</v>
      </c>
      <c r="Z22" s="15">
        <v>2</v>
      </c>
      <c r="AA22" s="14">
        <v>17</v>
      </c>
      <c r="AB22" s="13">
        <v>3</v>
      </c>
      <c r="AC22" s="13">
        <v>0</v>
      </c>
      <c r="AD22" s="13">
        <v>2</v>
      </c>
      <c r="AE22" s="13">
        <v>2</v>
      </c>
      <c r="AF22" s="15">
        <v>0</v>
      </c>
      <c r="AG22" s="14">
        <v>11</v>
      </c>
      <c r="AH22" s="13">
        <v>9</v>
      </c>
      <c r="AI22" s="13">
        <v>7</v>
      </c>
      <c r="AJ22" s="13">
        <v>4</v>
      </c>
      <c r="AK22" s="13">
        <v>4</v>
      </c>
      <c r="AL22" s="15">
        <v>5</v>
      </c>
      <c r="AM22" s="14">
        <v>20</v>
      </c>
      <c r="AN22" s="15">
        <v>0</v>
      </c>
    </row>
    <row r="23" spans="1:40" ht="15" customHeight="1" x14ac:dyDescent="0.3">
      <c r="A23" s="2" t="s">
        <v>329</v>
      </c>
      <c r="B23" s="9"/>
      <c r="C23" s="16">
        <v>0.1</v>
      </c>
      <c r="D23" s="17">
        <v>0.08</v>
      </c>
      <c r="E23" s="18">
        <v>0.13</v>
      </c>
      <c r="F23" s="17">
        <v>0.12</v>
      </c>
      <c r="G23" s="16">
        <v>7.0000000000000007E-2</v>
      </c>
      <c r="H23" s="16">
        <v>0.1</v>
      </c>
      <c r="I23" s="16">
        <v>7.0000000000000007E-2</v>
      </c>
      <c r="J23" s="16">
        <v>0.05</v>
      </c>
      <c r="K23" s="20">
        <v>0.18</v>
      </c>
      <c r="L23" s="16">
        <v>0.09</v>
      </c>
      <c r="M23" s="16">
        <v>0.08</v>
      </c>
      <c r="N23" s="18">
        <v>0.13</v>
      </c>
      <c r="O23" s="17">
        <v>0.11</v>
      </c>
      <c r="P23" s="16">
        <v>0.13</v>
      </c>
      <c r="Q23" s="16">
        <v>0.05</v>
      </c>
      <c r="R23" s="16">
        <v>0.49</v>
      </c>
      <c r="S23" s="16">
        <v>0.1</v>
      </c>
      <c r="T23" s="16">
        <v>0.04</v>
      </c>
      <c r="U23" s="16">
        <v>0.05</v>
      </c>
      <c r="V23" s="16">
        <v>0</v>
      </c>
      <c r="W23" s="16">
        <v>0</v>
      </c>
      <c r="X23" s="16">
        <v>0.19</v>
      </c>
      <c r="Y23" s="16">
        <v>0.15</v>
      </c>
      <c r="Z23" s="18">
        <v>0.04</v>
      </c>
      <c r="AA23" s="17">
        <v>0.12</v>
      </c>
      <c r="AB23" s="16">
        <v>7.0000000000000007E-2</v>
      </c>
      <c r="AC23" s="16">
        <v>0</v>
      </c>
      <c r="AD23" s="16">
        <v>7.0000000000000007E-2</v>
      </c>
      <c r="AE23" s="16">
        <v>0.11</v>
      </c>
      <c r="AF23" s="18">
        <v>0</v>
      </c>
      <c r="AG23" s="17">
        <v>0.09</v>
      </c>
      <c r="AH23" s="16">
        <v>0.13</v>
      </c>
      <c r="AI23" s="16">
        <v>0.1</v>
      </c>
      <c r="AJ23" s="16">
        <v>7.0000000000000007E-2</v>
      </c>
      <c r="AK23" s="16">
        <v>0.11</v>
      </c>
      <c r="AL23" s="18">
        <v>0.15</v>
      </c>
      <c r="AM23" s="17">
        <v>0.1</v>
      </c>
      <c r="AN23" s="18">
        <v>0</v>
      </c>
    </row>
    <row r="24" spans="1:40" ht="15" customHeight="1" x14ac:dyDescent="0.3">
      <c r="A24" s="2" t="s">
        <v>329</v>
      </c>
      <c r="B24" s="9" t="s">
        <v>774</v>
      </c>
      <c r="C24" s="13">
        <v>3</v>
      </c>
      <c r="D24" s="14">
        <v>2</v>
      </c>
      <c r="E24" s="15">
        <v>1</v>
      </c>
      <c r="F24" s="14">
        <v>0</v>
      </c>
      <c r="G24" s="13">
        <v>2</v>
      </c>
      <c r="H24" s="13">
        <v>1</v>
      </c>
      <c r="I24" s="13">
        <v>0</v>
      </c>
      <c r="J24" s="13">
        <v>0</v>
      </c>
      <c r="K24" s="13">
        <v>0</v>
      </c>
      <c r="L24" s="13">
        <v>2</v>
      </c>
      <c r="M24" s="13">
        <v>1</v>
      </c>
      <c r="N24" s="15">
        <v>0</v>
      </c>
      <c r="O24" s="14">
        <v>2</v>
      </c>
      <c r="P24" s="13">
        <v>0</v>
      </c>
      <c r="Q24" s="13">
        <v>0</v>
      </c>
      <c r="R24" s="13">
        <v>0</v>
      </c>
      <c r="S24" s="13">
        <v>0</v>
      </c>
      <c r="T24" s="13">
        <v>1</v>
      </c>
      <c r="U24" s="13">
        <v>0</v>
      </c>
      <c r="V24" s="13">
        <v>0</v>
      </c>
      <c r="W24" s="13">
        <v>0</v>
      </c>
      <c r="X24" s="13">
        <v>2</v>
      </c>
      <c r="Y24" s="13">
        <v>0</v>
      </c>
      <c r="Z24" s="15">
        <v>0</v>
      </c>
      <c r="AA24" s="14">
        <v>3</v>
      </c>
      <c r="AB24" s="13">
        <v>0</v>
      </c>
      <c r="AC24" s="13">
        <v>0</v>
      </c>
      <c r="AD24" s="13">
        <v>0</v>
      </c>
      <c r="AE24" s="13">
        <v>0</v>
      </c>
      <c r="AF24" s="15">
        <v>0</v>
      </c>
      <c r="AG24" s="14">
        <v>2</v>
      </c>
      <c r="AH24" s="13">
        <v>1</v>
      </c>
      <c r="AI24" s="13">
        <v>2</v>
      </c>
      <c r="AJ24" s="13">
        <v>0</v>
      </c>
      <c r="AK24" s="13">
        <v>0</v>
      </c>
      <c r="AL24" s="15">
        <v>1</v>
      </c>
      <c r="AM24" s="14">
        <v>3</v>
      </c>
      <c r="AN24" s="15">
        <v>0</v>
      </c>
    </row>
    <row r="25" spans="1:40" ht="15" customHeight="1" x14ac:dyDescent="0.3">
      <c r="A25" s="2" t="s">
        <v>329</v>
      </c>
      <c r="B25" s="9"/>
      <c r="C25" s="16">
        <v>0.01</v>
      </c>
      <c r="D25" s="17">
        <v>0.02</v>
      </c>
      <c r="E25" s="18">
        <v>0.01</v>
      </c>
      <c r="F25" s="17">
        <v>0</v>
      </c>
      <c r="G25" s="16">
        <v>0.04</v>
      </c>
      <c r="H25" s="16">
        <v>0.03</v>
      </c>
      <c r="I25" s="16">
        <v>0</v>
      </c>
      <c r="J25" s="16">
        <v>0</v>
      </c>
      <c r="K25" s="16">
        <v>0</v>
      </c>
      <c r="L25" s="16">
        <v>0.03</v>
      </c>
      <c r="M25" s="16">
        <v>0.02</v>
      </c>
      <c r="N25" s="18">
        <v>0</v>
      </c>
      <c r="O25" s="17">
        <v>0.01</v>
      </c>
      <c r="P25" s="16">
        <v>0</v>
      </c>
      <c r="Q25" s="16">
        <v>0</v>
      </c>
      <c r="R25" s="16">
        <v>0</v>
      </c>
      <c r="S25" s="16">
        <v>0</v>
      </c>
      <c r="T25" s="16">
        <v>0.05</v>
      </c>
      <c r="U25" s="16">
        <v>0</v>
      </c>
      <c r="V25" s="16">
        <v>0</v>
      </c>
      <c r="W25" s="16">
        <v>0</v>
      </c>
      <c r="X25" s="16">
        <v>7.0000000000000007E-2</v>
      </c>
      <c r="Y25" s="16">
        <v>0</v>
      </c>
      <c r="Z25" s="18">
        <v>0</v>
      </c>
      <c r="AA25" s="17">
        <v>0.02</v>
      </c>
      <c r="AB25" s="16">
        <v>0</v>
      </c>
      <c r="AC25" s="16">
        <v>0</v>
      </c>
      <c r="AD25" s="16">
        <v>0</v>
      </c>
      <c r="AE25" s="16">
        <v>0</v>
      </c>
      <c r="AF25" s="18">
        <v>0</v>
      </c>
      <c r="AG25" s="17">
        <v>0.01</v>
      </c>
      <c r="AH25" s="16">
        <v>0.01</v>
      </c>
      <c r="AI25" s="16">
        <v>0.02</v>
      </c>
      <c r="AJ25" s="16">
        <v>0</v>
      </c>
      <c r="AK25" s="16">
        <v>0</v>
      </c>
      <c r="AL25" s="18">
        <v>0.03</v>
      </c>
      <c r="AM25" s="17">
        <v>0.01</v>
      </c>
      <c r="AN25" s="18">
        <v>0</v>
      </c>
    </row>
    <row r="26" spans="1:40" ht="15" customHeight="1" x14ac:dyDescent="0.3">
      <c r="A26" s="2" t="s">
        <v>329</v>
      </c>
      <c r="B26" s="9" t="s">
        <v>960</v>
      </c>
      <c r="C26" s="13">
        <v>98</v>
      </c>
      <c r="D26" s="14">
        <v>52</v>
      </c>
      <c r="E26" s="15">
        <v>46</v>
      </c>
      <c r="F26" s="14">
        <v>13</v>
      </c>
      <c r="G26" s="13">
        <v>21</v>
      </c>
      <c r="H26" s="13">
        <v>14</v>
      </c>
      <c r="I26" s="13">
        <v>16</v>
      </c>
      <c r="J26" s="13">
        <v>18</v>
      </c>
      <c r="K26" s="13">
        <v>17</v>
      </c>
      <c r="L26" s="13">
        <v>34</v>
      </c>
      <c r="M26" s="13">
        <v>29</v>
      </c>
      <c r="N26" s="15">
        <v>35</v>
      </c>
      <c r="O26" s="14">
        <v>73</v>
      </c>
      <c r="P26" s="13">
        <v>14</v>
      </c>
      <c r="Q26" s="13">
        <v>11</v>
      </c>
      <c r="R26" s="13">
        <v>3</v>
      </c>
      <c r="S26" s="13">
        <v>7</v>
      </c>
      <c r="T26" s="13">
        <v>12</v>
      </c>
      <c r="U26" s="13">
        <v>9</v>
      </c>
      <c r="V26" s="13">
        <v>0</v>
      </c>
      <c r="W26" s="13">
        <v>1</v>
      </c>
      <c r="X26" s="13">
        <v>12</v>
      </c>
      <c r="Y26" s="13">
        <v>7</v>
      </c>
      <c r="Z26" s="15">
        <v>23</v>
      </c>
      <c r="AA26" s="14">
        <v>66</v>
      </c>
      <c r="AB26" s="13">
        <v>33</v>
      </c>
      <c r="AC26" s="13">
        <v>5</v>
      </c>
      <c r="AD26" s="13">
        <v>15</v>
      </c>
      <c r="AE26" s="13">
        <v>10</v>
      </c>
      <c r="AF26" s="15">
        <v>2</v>
      </c>
      <c r="AG26" s="14">
        <v>68</v>
      </c>
      <c r="AH26" s="13">
        <v>30</v>
      </c>
      <c r="AI26" s="13">
        <v>36</v>
      </c>
      <c r="AJ26" s="13">
        <v>33</v>
      </c>
      <c r="AK26" s="13">
        <v>13</v>
      </c>
      <c r="AL26" s="15">
        <v>17</v>
      </c>
      <c r="AM26" s="14">
        <v>98</v>
      </c>
      <c r="AN26" s="15">
        <v>0</v>
      </c>
    </row>
    <row r="27" spans="1:40" ht="15" customHeight="1" x14ac:dyDescent="0.3">
      <c r="A27" s="2" t="s">
        <v>329</v>
      </c>
      <c r="B27" s="9"/>
      <c r="C27" s="16">
        <v>0.5</v>
      </c>
      <c r="D27" s="17">
        <v>0.53</v>
      </c>
      <c r="E27" s="18">
        <v>0.48</v>
      </c>
      <c r="F27" s="17">
        <v>0.56000000000000005</v>
      </c>
      <c r="G27" s="16">
        <v>0.5</v>
      </c>
      <c r="H27" s="16">
        <v>0.49</v>
      </c>
      <c r="I27" s="16">
        <v>0.68</v>
      </c>
      <c r="J27" s="16">
        <v>0.56000000000000005</v>
      </c>
      <c r="K27" s="20">
        <v>0.36</v>
      </c>
      <c r="L27" s="16">
        <v>0.52</v>
      </c>
      <c r="M27" s="16">
        <v>0.56999999999999995</v>
      </c>
      <c r="N27" s="18">
        <v>0.44</v>
      </c>
      <c r="O27" s="17">
        <v>0.5</v>
      </c>
      <c r="P27" s="16">
        <v>0.49</v>
      </c>
      <c r="Q27" s="16">
        <v>0.7</v>
      </c>
      <c r="R27" s="16">
        <v>0.38</v>
      </c>
      <c r="S27" s="16">
        <v>0.41</v>
      </c>
      <c r="T27" s="16">
        <v>0.57999999999999996</v>
      </c>
      <c r="U27" s="16">
        <v>0.47</v>
      </c>
      <c r="V27" s="16">
        <v>0</v>
      </c>
      <c r="W27" s="16">
        <v>0.5</v>
      </c>
      <c r="X27" s="16">
        <v>0.47</v>
      </c>
      <c r="Y27" s="16">
        <v>0.56999999999999995</v>
      </c>
      <c r="Z27" s="18">
        <v>0.48</v>
      </c>
      <c r="AA27" s="19">
        <v>0.46</v>
      </c>
      <c r="AB27" s="20">
        <v>0.62</v>
      </c>
      <c r="AC27" s="16">
        <v>0.75</v>
      </c>
      <c r="AD27" s="16">
        <v>0.61</v>
      </c>
      <c r="AE27" s="16">
        <v>0.61</v>
      </c>
      <c r="AF27" s="18">
        <v>0.49</v>
      </c>
      <c r="AG27" s="17">
        <v>0.54</v>
      </c>
      <c r="AH27" s="16">
        <v>0.44</v>
      </c>
      <c r="AI27" s="16">
        <v>0.51</v>
      </c>
      <c r="AJ27" s="16">
        <v>0.56999999999999995</v>
      </c>
      <c r="AK27" s="16">
        <v>0.39</v>
      </c>
      <c r="AL27" s="18">
        <v>0.49</v>
      </c>
      <c r="AM27" s="17">
        <v>0.5</v>
      </c>
      <c r="AN27" s="18">
        <v>0</v>
      </c>
    </row>
    <row r="28" spans="1:40" ht="15" customHeight="1" x14ac:dyDescent="0.3">
      <c r="A28" s="2" t="s">
        <v>329</v>
      </c>
      <c r="B28" s="9"/>
      <c r="D28" s="22"/>
      <c r="E28" s="9"/>
      <c r="F28" s="22"/>
      <c r="M28" s="12" t="s">
        <v>382</v>
      </c>
      <c r="N28" s="9"/>
      <c r="O28" s="22"/>
      <c r="Z28" s="9"/>
      <c r="AA28" s="22"/>
      <c r="AB28" s="12" t="s">
        <v>377</v>
      </c>
      <c r="AF28" s="9"/>
      <c r="AG28" s="22"/>
      <c r="AL28" s="9"/>
      <c r="AM28" s="22"/>
      <c r="AN28" s="9"/>
    </row>
    <row r="29" spans="1:40" ht="15" customHeight="1" x14ac:dyDescent="0.3">
      <c r="A29" s="2" t="s">
        <v>329</v>
      </c>
      <c r="B29" s="9" t="s">
        <v>970</v>
      </c>
      <c r="C29" s="13">
        <v>45</v>
      </c>
      <c r="D29" s="14">
        <v>20</v>
      </c>
      <c r="E29" s="15">
        <v>25</v>
      </c>
      <c r="F29" s="14">
        <v>5</v>
      </c>
      <c r="G29" s="13">
        <v>12</v>
      </c>
      <c r="H29" s="13">
        <v>6</v>
      </c>
      <c r="I29" s="13">
        <v>3</v>
      </c>
      <c r="J29" s="13">
        <v>5</v>
      </c>
      <c r="K29" s="13">
        <v>13</v>
      </c>
      <c r="L29" s="13">
        <v>18</v>
      </c>
      <c r="M29" s="13">
        <v>9</v>
      </c>
      <c r="N29" s="15">
        <v>18</v>
      </c>
      <c r="O29" s="14">
        <v>35</v>
      </c>
      <c r="P29" s="13">
        <v>9</v>
      </c>
      <c r="Q29" s="13">
        <v>2</v>
      </c>
      <c r="R29" s="13">
        <v>3</v>
      </c>
      <c r="S29" s="13">
        <v>5</v>
      </c>
      <c r="T29" s="13">
        <v>2</v>
      </c>
      <c r="U29" s="13">
        <v>3</v>
      </c>
      <c r="V29" s="13">
        <v>0</v>
      </c>
      <c r="W29" s="13">
        <v>1</v>
      </c>
      <c r="X29" s="13">
        <v>9</v>
      </c>
      <c r="Y29" s="13">
        <v>3</v>
      </c>
      <c r="Z29" s="15">
        <v>10</v>
      </c>
      <c r="AA29" s="14">
        <v>38</v>
      </c>
      <c r="AB29" s="13">
        <v>7</v>
      </c>
      <c r="AC29" s="13">
        <v>1</v>
      </c>
      <c r="AD29" s="13">
        <v>3</v>
      </c>
      <c r="AE29" s="13">
        <v>3</v>
      </c>
      <c r="AF29" s="15">
        <v>0</v>
      </c>
      <c r="AG29" s="14">
        <v>28</v>
      </c>
      <c r="AH29" s="13">
        <v>18</v>
      </c>
      <c r="AI29" s="13">
        <v>19</v>
      </c>
      <c r="AJ29" s="13">
        <v>9</v>
      </c>
      <c r="AK29" s="13">
        <v>8</v>
      </c>
      <c r="AL29" s="15">
        <v>10</v>
      </c>
      <c r="AM29" s="14">
        <v>45</v>
      </c>
      <c r="AN29" s="15">
        <v>0</v>
      </c>
    </row>
    <row r="30" spans="1:40" ht="15" customHeight="1" x14ac:dyDescent="0.3">
      <c r="A30" s="2" t="s">
        <v>329</v>
      </c>
      <c r="B30" s="9"/>
      <c r="C30" s="16">
        <v>0.23</v>
      </c>
      <c r="D30" s="17">
        <v>0.2</v>
      </c>
      <c r="E30" s="18">
        <v>0.27</v>
      </c>
      <c r="F30" s="17">
        <v>0.23</v>
      </c>
      <c r="G30" s="16">
        <v>0.28999999999999998</v>
      </c>
      <c r="H30" s="16">
        <v>0.21</v>
      </c>
      <c r="I30" s="16">
        <v>0.15</v>
      </c>
      <c r="J30" s="16">
        <v>0.15</v>
      </c>
      <c r="K30" s="16">
        <v>0.28999999999999998</v>
      </c>
      <c r="L30" s="16">
        <v>0.27</v>
      </c>
      <c r="M30" s="16">
        <v>0.18</v>
      </c>
      <c r="N30" s="18">
        <v>0.23</v>
      </c>
      <c r="O30" s="17">
        <v>0.24</v>
      </c>
      <c r="P30" s="16">
        <v>0.31</v>
      </c>
      <c r="Q30" s="16">
        <v>0.11</v>
      </c>
      <c r="R30" s="16">
        <v>0.49</v>
      </c>
      <c r="S30" s="16">
        <v>0.26</v>
      </c>
      <c r="T30" s="16">
        <v>0.09</v>
      </c>
      <c r="U30" s="16">
        <v>0.15</v>
      </c>
      <c r="V30" s="16">
        <v>0</v>
      </c>
      <c r="W30" s="16">
        <v>0.5</v>
      </c>
      <c r="X30" s="16">
        <v>0.34</v>
      </c>
      <c r="Y30" s="16">
        <v>0.22</v>
      </c>
      <c r="Z30" s="18">
        <v>0.21</v>
      </c>
      <c r="AA30" s="19">
        <v>0.27</v>
      </c>
      <c r="AB30" s="20">
        <v>0.13</v>
      </c>
      <c r="AC30" s="16">
        <v>0.13</v>
      </c>
      <c r="AD30" s="16">
        <v>0.14000000000000001</v>
      </c>
      <c r="AE30" s="16">
        <v>0.16</v>
      </c>
      <c r="AF30" s="18">
        <v>0</v>
      </c>
      <c r="AG30" s="17">
        <v>0.22</v>
      </c>
      <c r="AH30" s="16">
        <v>0.26</v>
      </c>
      <c r="AI30" s="16">
        <v>0.27</v>
      </c>
      <c r="AJ30" s="16">
        <v>0.15</v>
      </c>
      <c r="AK30" s="16">
        <v>0.24</v>
      </c>
      <c r="AL30" s="18">
        <v>0.28999999999999998</v>
      </c>
      <c r="AM30" s="17">
        <v>0.23</v>
      </c>
      <c r="AN30" s="18">
        <v>0</v>
      </c>
    </row>
    <row r="31" spans="1:40" ht="15" customHeight="1" x14ac:dyDescent="0.3">
      <c r="A31" s="2" t="s">
        <v>329</v>
      </c>
      <c r="B31" s="9"/>
      <c r="C31" s="28"/>
      <c r="D31" s="29"/>
      <c r="E31" s="30"/>
      <c r="F31" s="29"/>
      <c r="G31" s="28"/>
      <c r="H31" s="28"/>
      <c r="I31" s="28"/>
      <c r="J31" s="28"/>
      <c r="K31" s="28"/>
      <c r="L31" s="28"/>
      <c r="M31" s="28"/>
      <c r="N31" s="30"/>
      <c r="O31" s="29"/>
      <c r="P31" s="28"/>
      <c r="Q31" s="28"/>
      <c r="R31" s="28"/>
      <c r="S31" s="28"/>
      <c r="T31" s="28"/>
      <c r="U31" s="28"/>
      <c r="V31" s="28"/>
      <c r="W31" s="28"/>
      <c r="X31" s="28"/>
      <c r="Y31" s="28"/>
      <c r="Z31" s="30"/>
      <c r="AA31" s="49" t="s">
        <v>378</v>
      </c>
      <c r="AB31" s="28"/>
      <c r="AC31" s="28"/>
      <c r="AD31" s="28"/>
      <c r="AE31" s="28"/>
      <c r="AF31" s="30"/>
      <c r="AG31" s="29"/>
      <c r="AH31" s="28"/>
      <c r="AI31" s="28"/>
      <c r="AJ31" s="28"/>
      <c r="AK31" s="28"/>
      <c r="AL31" s="30"/>
      <c r="AM31" s="29"/>
      <c r="AN31" s="30"/>
    </row>
    <row r="32" spans="1:40" x14ac:dyDescent="0.3">
      <c r="A32" s="2" t="s">
        <v>329</v>
      </c>
      <c r="B32" s="2" t="s">
        <v>457</v>
      </c>
    </row>
    <row r="33" spans="1:2" x14ac:dyDescent="0.3">
      <c r="A33" s="2" t="s">
        <v>329</v>
      </c>
      <c r="B33" s="2" t="s">
        <v>458</v>
      </c>
    </row>
    <row r="34" spans="1:2" ht="15" customHeight="1" x14ac:dyDescent="0.3">
      <c r="A34" s="2" t="s">
        <v>329</v>
      </c>
    </row>
    <row r="35" spans="1:2" ht="15" customHeight="1" x14ac:dyDescent="0.3">
      <c r="A35" s="2" t="s">
        <v>329</v>
      </c>
      <c r="B35" s="2" t="s">
        <v>459</v>
      </c>
    </row>
  </sheetData>
  <mergeCells count="6">
    <mergeCell ref="AM6:AN6"/>
    <mergeCell ref="D6:E6"/>
    <mergeCell ref="F6:N6"/>
    <mergeCell ref="O6:Z6"/>
    <mergeCell ref="AA6:AF6"/>
    <mergeCell ref="AG6:AL6"/>
  </mergeCells>
  <hyperlinks>
    <hyperlink ref="B1" location="'Contents'!E1" display="&lt;&lt; Contents" xr:uid="{00000000-0004-0000-BB00-000000000000}"/>
  </hyperlinks>
  <pageMargins left="0.7" right="0.7" top="0.75" bottom="0.75" header="0.3" footer="0.3"/>
  <headerFooter>
    <oddHeader>&amp;L&amp;"Aptos"&amp;12&amp;K000000 Classification: CONFIDENTIAL&amp;1#_x000D_</oddHeader>
  </headerFooter>
</worksheet>
</file>

<file path=xl/worksheets/sheet18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C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1726</v>
      </c>
    </row>
    <row r="4" spans="1:40" x14ac:dyDescent="0.3">
      <c r="A4" s="2" t="s">
        <v>329</v>
      </c>
      <c r="B4" s="2" t="s">
        <v>1727</v>
      </c>
    </row>
    <row r="5" spans="1:40" x14ac:dyDescent="0.3">
      <c r="A5" s="2" t="s">
        <v>329</v>
      </c>
      <c r="B5" s="2" t="s">
        <v>49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27</v>
      </c>
      <c r="D9" s="14">
        <v>16</v>
      </c>
      <c r="E9" s="15">
        <v>11</v>
      </c>
      <c r="F9" s="14">
        <v>3</v>
      </c>
      <c r="G9" s="13">
        <v>2</v>
      </c>
      <c r="H9" s="13">
        <v>6</v>
      </c>
      <c r="I9" s="13">
        <v>1</v>
      </c>
      <c r="J9" s="13">
        <v>3</v>
      </c>
      <c r="K9" s="13">
        <v>12</v>
      </c>
      <c r="L9" s="13">
        <v>5</v>
      </c>
      <c r="M9" s="13">
        <v>7</v>
      </c>
      <c r="N9" s="15">
        <v>15</v>
      </c>
      <c r="O9" s="14">
        <v>0</v>
      </c>
      <c r="P9" s="13">
        <v>0</v>
      </c>
      <c r="Q9" s="13">
        <v>0</v>
      </c>
      <c r="R9" s="13">
        <v>0</v>
      </c>
      <c r="S9" s="13">
        <v>0</v>
      </c>
      <c r="T9" s="13">
        <v>27</v>
      </c>
      <c r="U9" s="13">
        <v>0</v>
      </c>
      <c r="V9" s="13">
        <v>0</v>
      </c>
      <c r="W9" s="13">
        <v>0</v>
      </c>
      <c r="X9" s="13">
        <v>0</v>
      </c>
      <c r="Y9" s="13">
        <v>0</v>
      </c>
      <c r="Z9" s="15">
        <v>0</v>
      </c>
      <c r="AA9" s="14">
        <v>27</v>
      </c>
      <c r="AB9" s="13">
        <v>0</v>
      </c>
      <c r="AC9" s="13">
        <v>0</v>
      </c>
      <c r="AD9" s="13">
        <v>0</v>
      </c>
      <c r="AE9" s="13">
        <v>0</v>
      </c>
      <c r="AF9" s="15">
        <v>0</v>
      </c>
      <c r="AG9" s="14">
        <v>22</v>
      </c>
      <c r="AH9" s="13">
        <v>5</v>
      </c>
      <c r="AI9" s="13">
        <v>9</v>
      </c>
      <c r="AJ9" s="13">
        <v>13</v>
      </c>
      <c r="AK9" s="13">
        <v>1</v>
      </c>
      <c r="AL9" s="15">
        <v>4</v>
      </c>
      <c r="AM9" s="14">
        <v>27</v>
      </c>
      <c r="AN9" s="15">
        <v>0</v>
      </c>
    </row>
    <row r="10" spans="1:40" ht="15" customHeight="1" x14ac:dyDescent="0.3">
      <c r="A10" s="2" t="s">
        <v>329</v>
      </c>
      <c r="B10" s="9" t="s">
        <v>338</v>
      </c>
      <c r="C10" s="13">
        <v>26</v>
      </c>
      <c r="D10" s="14">
        <v>15</v>
      </c>
      <c r="E10" s="15">
        <v>11</v>
      </c>
      <c r="F10" s="14">
        <v>3</v>
      </c>
      <c r="G10" s="13">
        <v>2</v>
      </c>
      <c r="H10" s="13">
        <v>5</v>
      </c>
      <c r="I10" s="13">
        <v>1</v>
      </c>
      <c r="J10" s="13">
        <v>3</v>
      </c>
      <c r="K10" s="13">
        <v>12</v>
      </c>
      <c r="L10" s="13">
        <v>4</v>
      </c>
      <c r="M10" s="13">
        <v>6</v>
      </c>
      <c r="N10" s="15">
        <v>15</v>
      </c>
      <c r="O10" s="14">
        <v>0</v>
      </c>
      <c r="P10" s="13">
        <v>0</v>
      </c>
      <c r="Q10" s="13">
        <v>0</v>
      </c>
      <c r="R10" s="13">
        <v>0</v>
      </c>
      <c r="S10" s="13">
        <v>0</v>
      </c>
      <c r="T10" s="13">
        <v>26</v>
      </c>
      <c r="U10" s="13">
        <v>0</v>
      </c>
      <c r="V10" s="13">
        <v>0</v>
      </c>
      <c r="W10" s="13">
        <v>0</v>
      </c>
      <c r="X10" s="13">
        <v>0</v>
      </c>
      <c r="Y10" s="13">
        <v>0</v>
      </c>
      <c r="Z10" s="15">
        <v>0</v>
      </c>
      <c r="AA10" s="14">
        <v>26</v>
      </c>
      <c r="AB10" s="13">
        <v>0</v>
      </c>
      <c r="AC10" s="13">
        <v>0</v>
      </c>
      <c r="AD10" s="13">
        <v>0</v>
      </c>
      <c r="AE10" s="13">
        <v>0</v>
      </c>
      <c r="AF10" s="15">
        <v>0</v>
      </c>
      <c r="AG10" s="14">
        <v>21</v>
      </c>
      <c r="AH10" s="13">
        <v>5</v>
      </c>
      <c r="AI10" s="13">
        <v>7</v>
      </c>
      <c r="AJ10" s="13">
        <v>13</v>
      </c>
      <c r="AK10" s="13">
        <v>1</v>
      </c>
      <c r="AL10" s="15">
        <v>4</v>
      </c>
      <c r="AM10" s="14">
        <v>26</v>
      </c>
      <c r="AN10" s="15">
        <v>0</v>
      </c>
    </row>
    <row r="11" spans="1:40" ht="15" customHeight="1" x14ac:dyDescent="0.3">
      <c r="A11" s="2" t="s">
        <v>329</v>
      </c>
      <c r="B11" s="9" t="s">
        <v>909</v>
      </c>
      <c r="C11" s="13">
        <v>9</v>
      </c>
      <c r="D11" s="14">
        <v>6</v>
      </c>
      <c r="E11" s="15">
        <v>3</v>
      </c>
      <c r="F11" s="14">
        <v>1</v>
      </c>
      <c r="G11" s="13">
        <v>1</v>
      </c>
      <c r="H11" s="13">
        <v>2</v>
      </c>
      <c r="I11" s="13">
        <v>1</v>
      </c>
      <c r="J11" s="13">
        <v>0</v>
      </c>
      <c r="K11" s="13">
        <v>5</v>
      </c>
      <c r="L11" s="13">
        <v>2</v>
      </c>
      <c r="M11" s="13">
        <v>3</v>
      </c>
      <c r="N11" s="15">
        <v>5</v>
      </c>
      <c r="O11" s="14">
        <v>0</v>
      </c>
      <c r="P11" s="13">
        <v>0</v>
      </c>
      <c r="Q11" s="13">
        <v>0</v>
      </c>
      <c r="R11" s="13">
        <v>0</v>
      </c>
      <c r="S11" s="13">
        <v>0</v>
      </c>
      <c r="T11" s="13">
        <v>9</v>
      </c>
      <c r="U11" s="13">
        <v>0</v>
      </c>
      <c r="V11" s="13">
        <v>0</v>
      </c>
      <c r="W11" s="13">
        <v>0</v>
      </c>
      <c r="X11" s="13">
        <v>0</v>
      </c>
      <c r="Y11" s="13">
        <v>0</v>
      </c>
      <c r="Z11" s="15">
        <v>0</v>
      </c>
      <c r="AA11" s="14">
        <v>9</v>
      </c>
      <c r="AB11" s="13">
        <v>0</v>
      </c>
      <c r="AC11" s="13">
        <v>0</v>
      </c>
      <c r="AD11" s="13">
        <v>0</v>
      </c>
      <c r="AE11" s="13">
        <v>0</v>
      </c>
      <c r="AF11" s="15">
        <v>0</v>
      </c>
      <c r="AG11" s="14">
        <v>8</v>
      </c>
      <c r="AH11" s="13">
        <v>1</v>
      </c>
      <c r="AI11" s="13">
        <v>4</v>
      </c>
      <c r="AJ11" s="13">
        <v>4</v>
      </c>
      <c r="AK11" s="13">
        <v>0</v>
      </c>
      <c r="AL11" s="15">
        <v>1</v>
      </c>
      <c r="AM11" s="14">
        <v>9</v>
      </c>
      <c r="AN11" s="15">
        <v>0</v>
      </c>
    </row>
    <row r="12" spans="1:40" ht="15" customHeight="1" x14ac:dyDescent="0.3">
      <c r="A12" s="2" t="s">
        <v>329</v>
      </c>
      <c r="B12" s="9"/>
      <c r="C12" s="16">
        <v>0.36</v>
      </c>
      <c r="D12" s="17">
        <v>0.43</v>
      </c>
      <c r="E12" s="18">
        <v>0.27</v>
      </c>
      <c r="F12" s="17">
        <v>0.31</v>
      </c>
      <c r="G12" s="16">
        <v>0.49</v>
      </c>
      <c r="H12" s="16">
        <v>0.31</v>
      </c>
      <c r="I12" s="16">
        <v>1</v>
      </c>
      <c r="J12" s="16">
        <v>0</v>
      </c>
      <c r="K12" s="16">
        <v>0.4</v>
      </c>
      <c r="L12" s="16">
        <v>0.38</v>
      </c>
      <c r="M12" s="16">
        <v>0.43</v>
      </c>
      <c r="N12" s="18">
        <v>0.33</v>
      </c>
      <c r="O12" s="17">
        <v>0</v>
      </c>
      <c r="P12" s="16">
        <v>0</v>
      </c>
      <c r="Q12" s="16">
        <v>0</v>
      </c>
      <c r="R12" s="16">
        <v>0</v>
      </c>
      <c r="S12" s="16">
        <v>0</v>
      </c>
      <c r="T12" s="16">
        <v>0.36</v>
      </c>
      <c r="U12" s="16">
        <v>0</v>
      </c>
      <c r="V12" s="16">
        <v>0</v>
      </c>
      <c r="W12" s="16">
        <v>0</v>
      </c>
      <c r="X12" s="16">
        <v>0</v>
      </c>
      <c r="Y12" s="16">
        <v>0</v>
      </c>
      <c r="Z12" s="18">
        <v>0</v>
      </c>
      <c r="AA12" s="17">
        <v>0.36</v>
      </c>
      <c r="AB12" s="16">
        <v>0</v>
      </c>
      <c r="AC12" s="16">
        <v>0</v>
      </c>
      <c r="AD12" s="16">
        <v>0</v>
      </c>
      <c r="AE12" s="16">
        <v>0</v>
      </c>
      <c r="AF12" s="18">
        <v>0</v>
      </c>
      <c r="AG12" s="17">
        <v>0.4</v>
      </c>
      <c r="AH12" s="16">
        <v>0.21</v>
      </c>
      <c r="AI12" s="16">
        <v>0.56000000000000005</v>
      </c>
      <c r="AJ12" s="16">
        <v>0.3</v>
      </c>
      <c r="AK12" s="16">
        <v>0</v>
      </c>
      <c r="AL12" s="18">
        <v>0.26</v>
      </c>
      <c r="AM12" s="17">
        <v>0.36</v>
      </c>
      <c r="AN12" s="18">
        <v>0</v>
      </c>
    </row>
    <row r="13" spans="1:40" ht="15" customHeight="1" x14ac:dyDescent="0.3">
      <c r="A13" s="2" t="s">
        <v>329</v>
      </c>
      <c r="B13" s="9" t="s">
        <v>922</v>
      </c>
      <c r="C13" s="13">
        <v>6</v>
      </c>
      <c r="D13" s="14">
        <v>4</v>
      </c>
      <c r="E13" s="15">
        <v>3</v>
      </c>
      <c r="F13" s="14">
        <v>0</v>
      </c>
      <c r="G13" s="13">
        <v>1</v>
      </c>
      <c r="H13" s="13">
        <v>3</v>
      </c>
      <c r="I13" s="13">
        <v>0</v>
      </c>
      <c r="J13" s="13">
        <v>1</v>
      </c>
      <c r="K13" s="13">
        <v>2</v>
      </c>
      <c r="L13" s="13">
        <v>1</v>
      </c>
      <c r="M13" s="13">
        <v>3</v>
      </c>
      <c r="N13" s="15">
        <v>3</v>
      </c>
      <c r="O13" s="14">
        <v>0</v>
      </c>
      <c r="P13" s="13">
        <v>0</v>
      </c>
      <c r="Q13" s="13">
        <v>0</v>
      </c>
      <c r="R13" s="13">
        <v>0</v>
      </c>
      <c r="S13" s="13">
        <v>0</v>
      </c>
      <c r="T13" s="13">
        <v>6</v>
      </c>
      <c r="U13" s="13">
        <v>0</v>
      </c>
      <c r="V13" s="13">
        <v>0</v>
      </c>
      <c r="W13" s="13">
        <v>0</v>
      </c>
      <c r="X13" s="13">
        <v>0</v>
      </c>
      <c r="Y13" s="13">
        <v>0</v>
      </c>
      <c r="Z13" s="15">
        <v>0</v>
      </c>
      <c r="AA13" s="14">
        <v>6</v>
      </c>
      <c r="AB13" s="13">
        <v>0</v>
      </c>
      <c r="AC13" s="13">
        <v>0</v>
      </c>
      <c r="AD13" s="13">
        <v>0</v>
      </c>
      <c r="AE13" s="13">
        <v>0</v>
      </c>
      <c r="AF13" s="15">
        <v>0</v>
      </c>
      <c r="AG13" s="14">
        <v>6</v>
      </c>
      <c r="AH13" s="13">
        <v>1</v>
      </c>
      <c r="AI13" s="13">
        <v>2</v>
      </c>
      <c r="AJ13" s="13">
        <v>4</v>
      </c>
      <c r="AK13" s="13">
        <v>1</v>
      </c>
      <c r="AL13" s="15">
        <v>0</v>
      </c>
      <c r="AM13" s="14">
        <v>6</v>
      </c>
      <c r="AN13" s="15">
        <v>0</v>
      </c>
    </row>
    <row r="14" spans="1:40" ht="15" customHeight="1" x14ac:dyDescent="0.3">
      <c r="A14" s="2" t="s">
        <v>329</v>
      </c>
      <c r="B14" s="9"/>
      <c r="C14" s="16">
        <v>0.25</v>
      </c>
      <c r="D14" s="17">
        <v>0.24</v>
      </c>
      <c r="E14" s="18">
        <v>0.27</v>
      </c>
      <c r="F14" s="17">
        <v>0</v>
      </c>
      <c r="G14" s="16">
        <v>0.51</v>
      </c>
      <c r="H14" s="16">
        <v>0.53</v>
      </c>
      <c r="I14" s="16">
        <v>0</v>
      </c>
      <c r="J14" s="16">
        <v>0.33</v>
      </c>
      <c r="K14" s="16">
        <v>0.16</v>
      </c>
      <c r="L14" s="16">
        <v>0.2</v>
      </c>
      <c r="M14" s="16">
        <v>0.44</v>
      </c>
      <c r="N14" s="18">
        <v>0.19</v>
      </c>
      <c r="O14" s="17">
        <v>0</v>
      </c>
      <c r="P14" s="16">
        <v>0</v>
      </c>
      <c r="Q14" s="16">
        <v>0</v>
      </c>
      <c r="R14" s="16">
        <v>0</v>
      </c>
      <c r="S14" s="16">
        <v>0</v>
      </c>
      <c r="T14" s="16">
        <v>0.25</v>
      </c>
      <c r="U14" s="16">
        <v>0</v>
      </c>
      <c r="V14" s="16">
        <v>0</v>
      </c>
      <c r="W14" s="16">
        <v>0</v>
      </c>
      <c r="X14" s="16">
        <v>0</v>
      </c>
      <c r="Y14" s="16">
        <v>0</v>
      </c>
      <c r="Z14" s="18">
        <v>0</v>
      </c>
      <c r="AA14" s="17">
        <v>0.25</v>
      </c>
      <c r="AB14" s="16">
        <v>0</v>
      </c>
      <c r="AC14" s="16">
        <v>0</v>
      </c>
      <c r="AD14" s="16">
        <v>0</v>
      </c>
      <c r="AE14" s="16">
        <v>0</v>
      </c>
      <c r="AF14" s="18">
        <v>0</v>
      </c>
      <c r="AG14" s="17">
        <v>0.27</v>
      </c>
      <c r="AH14" s="16">
        <v>0.18</v>
      </c>
      <c r="AI14" s="16">
        <v>0.22</v>
      </c>
      <c r="AJ14" s="16">
        <v>0.3</v>
      </c>
      <c r="AK14" s="16">
        <v>1</v>
      </c>
      <c r="AL14" s="18">
        <v>0</v>
      </c>
      <c r="AM14" s="17">
        <v>0.25</v>
      </c>
      <c r="AN14" s="18">
        <v>0</v>
      </c>
    </row>
    <row r="15" spans="1:40" ht="15" customHeight="1" x14ac:dyDescent="0.3">
      <c r="A15" s="2" t="s">
        <v>329</v>
      </c>
      <c r="B15" s="9" t="s">
        <v>930</v>
      </c>
      <c r="C15" s="13">
        <v>3</v>
      </c>
      <c r="D15" s="14">
        <v>1</v>
      </c>
      <c r="E15" s="15">
        <v>2</v>
      </c>
      <c r="F15" s="14">
        <v>1</v>
      </c>
      <c r="G15" s="13">
        <v>0</v>
      </c>
      <c r="H15" s="13">
        <v>0</v>
      </c>
      <c r="I15" s="13">
        <v>0</v>
      </c>
      <c r="J15" s="13">
        <v>0</v>
      </c>
      <c r="K15" s="13">
        <v>2</v>
      </c>
      <c r="L15" s="13">
        <v>1</v>
      </c>
      <c r="M15" s="13">
        <v>0</v>
      </c>
      <c r="N15" s="15">
        <v>2</v>
      </c>
      <c r="O15" s="14">
        <v>0</v>
      </c>
      <c r="P15" s="13">
        <v>0</v>
      </c>
      <c r="Q15" s="13">
        <v>0</v>
      </c>
      <c r="R15" s="13">
        <v>0</v>
      </c>
      <c r="S15" s="13">
        <v>0</v>
      </c>
      <c r="T15" s="13">
        <v>3</v>
      </c>
      <c r="U15" s="13">
        <v>0</v>
      </c>
      <c r="V15" s="13">
        <v>0</v>
      </c>
      <c r="W15" s="13">
        <v>0</v>
      </c>
      <c r="X15" s="13">
        <v>0</v>
      </c>
      <c r="Y15" s="13">
        <v>0</v>
      </c>
      <c r="Z15" s="15">
        <v>0</v>
      </c>
      <c r="AA15" s="14">
        <v>3</v>
      </c>
      <c r="AB15" s="13">
        <v>0</v>
      </c>
      <c r="AC15" s="13">
        <v>0</v>
      </c>
      <c r="AD15" s="13">
        <v>0</v>
      </c>
      <c r="AE15" s="13">
        <v>0</v>
      </c>
      <c r="AF15" s="15">
        <v>0</v>
      </c>
      <c r="AG15" s="14">
        <v>2</v>
      </c>
      <c r="AH15" s="13">
        <v>1</v>
      </c>
      <c r="AI15" s="13">
        <v>1</v>
      </c>
      <c r="AJ15" s="13">
        <v>1</v>
      </c>
      <c r="AK15" s="13">
        <v>0</v>
      </c>
      <c r="AL15" s="15">
        <v>1</v>
      </c>
      <c r="AM15" s="14">
        <v>3</v>
      </c>
      <c r="AN15" s="15">
        <v>0</v>
      </c>
    </row>
    <row r="16" spans="1:40" ht="15" customHeight="1" x14ac:dyDescent="0.3">
      <c r="A16" s="2" t="s">
        <v>329</v>
      </c>
      <c r="B16" s="9"/>
      <c r="C16" s="16">
        <v>0.12</v>
      </c>
      <c r="D16" s="17">
        <v>7.0000000000000007E-2</v>
      </c>
      <c r="E16" s="18">
        <v>0.17</v>
      </c>
      <c r="F16" s="17">
        <v>0.31</v>
      </c>
      <c r="G16" s="16">
        <v>0</v>
      </c>
      <c r="H16" s="16">
        <v>0</v>
      </c>
      <c r="I16" s="16">
        <v>0</v>
      </c>
      <c r="J16" s="16">
        <v>0</v>
      </c>
      <c r="K16" s="16">
        <v>0.18</v>
      </c>
      <c r="L16" s="16">
        <v>0.19</v>
      </c>
      <c r="M16" s="16">
        <v>0</v>
      </c>
      <c r="N16" s="18">
        <v>0.14000000000000001</v>
      </c>
      <c r="O16" s="17">
        <v>0</v>
      </c>
      <c r="P16" s="16">
        <v>0</v>
      </c>
      <c r="Q16" s="16">
        <v>0</v>
      </c>
      <c r="R16" s="16">
        <v>0</v>
      </c>
      <c r="S16" s="16">
        <v>0</v>
      </c>
      <c r="T16" s="16">
        <v>0.12</v>
      </c>
      <c r="U16" s="16">
        <v>0</v>
      </c>
      <c r="V16" s="16">
        <v>0</v>
      </c>
      <c r="W16" s="16">
        <v>0</v>
      </c>
      <c r="X16" s="16">
        <v>0</v>
      </c>
      <c r="Y16" s="16">
        <v>0</v>
      </c>
      <c r="Z16" s="18">
        <v>0</v>
      </c>
      <c r="AA16" s="17">
        <v>0.12</v>
      </c>
      <c r="AB16" s="16">
        <v>0</v>
      </c>
      <c r="AC16" s="16">
        <v>0</v>
      </c>
      <c r="AD16" s="16">
        <v>0</v>
      </c>
      <c r="AE16" s="16">
        <v>0</v>
      </c>
      <c r="AF16" s="18">
        <v>0</v>
      </c>
      <c r="AG16" s="17">
        <v>0.09</v>
      </c>
      <c r="AH16" s="16">
        <v>0.21</v>
      </c>
      <c r="AI16" s="16">
        <v>0.11</v>
      </c>
      <c r="AJ16" s="16">
        <v>0.08</v>
      </c>
      <c r="AK16" s="16">
        <v>0</v>
      </c>
      <c r="AL16" s="18">
        <v>0.26</v>
      </c>
      <c r="AM16" s="17">
        <v>0.12</v>
      </c>
      <c r="AN16" s="18">
        <v>0</v>
      </c>
    </row>
    <row r="17" spans="1:40" ht="15" customHeight="1" x14ac:dyDescent="0.3">
      <c r="A17" s="2" t="s">
        <v>329</v>
      </c>
      <c r="B17" s="9" t="s">
        <v>940</v>
      </c>
      <c r="C17" s="13">
        <v>4</v>
      </c>
      <c r="D17" s="14">
        <v>3</v>
      </c>
      <c r="E17" s="15">
        <v>1</v>
      </c>
      <c r="F17" s="14">
        <v>0</v>
      </c>
      <c r="G17" s="13">
        <v>0</v>
      </c>
      <c r="H17" s="13">
        <v>1</v>
      </c>
      <c r="I17" s="13">
        <v>0</v>
      </c>
      <c r="J17" s="13">
        <v>2</v>
      </c>
      <c r="K17" s="13">
        <v>1</v>
      </c>
      <c r="L17" s="13">
        <v>0</v>
      </c>
      <c r="M17" s="13">
        <v>1</v>
      </c>
      <c r="N17" s="15">
        <v>3</v>
      </c>
      <c r="O17" s="14">
        <v>0</v>
      </c>
      <c r="P17" s="13">
        <v>0</v>
      </c>
      <c r="Q17" s="13">
        <v>0</v>
      </c>
      <c r="R17" s="13">
        <v>0</v>
      </c>
      <c r="S17" s="13">
        <v>0</v>
      </c>
      <c r="T17" s="13">
        <v>4</v>
      </c>
      <c r="U17" s="13">
        <v>0</v>
      </c>
      <c r="V17" s="13">
        <v>0</v>
      </c>
      <c r="W17" s="13">
        <v>0</v>
      </c>
      <c r="X17" s="13">
        <v>0</v>
      </c>
      <c r="Y17" s="13">
        <v>0</v>
      </c>
      <c r="Z17" s="15">
        <v>0</v>
      </c>
      <c r="AA17" s="14">
        <v>4</v>
      </c>
      <c r="AB17" s="13">
        <v>0</v>
      </c>
      <c r="AC17" s="13">
        <v>0</v>
      </c>
      <c r="AD17" s="13">
        <v>0</v>
      </c>
      <c r="AE17" s="13">
        <v>0</v>
      </c>
      <c r="AF17" s="15">
        <v>0</v>
      </c>
      <c r="AG17" s="14">
        <v>3</v>
      </c>
      <c r="AH17" s="13">
        <v>1</v>
      </c>
      <c r="AI17" s="13">
        <v>1</v>
      </c>
      <c r="AJ17" s="13">
        <v>2</v>
      </c>
      <c r="AK17" s="13">
        <v>0</v>
      </c>
      <c r="AL17" s="15">
        <v>1</v>
      </c>
      <c r="AM17" s="14">
        <v>4</v>
      </c>
      <c r="AN17" s="15">
        <v>0</v>
      </c>
    </row>
    <row r="18" spans="1:40" ht="15" customHeight="1" x14ac:dyDescent="0.3">
      <c r="A18" s="2" t="s">
        <v>329</v>
      </c>
      <c r="B18" s="9"/>
      <c r="C18" s="16">
        <v>0.15</v>
      </c>
      <c r="D18" s="17">
        <v>0.19</v>
      </c>
      <c r="E18" s="18">
        <v>0.1</v>
      </c>
      <c r="F18" s="17">
        <v>0</v>
      </c>
      <c r="G18" s="16">
        <v>0</v>
      </c>
      <c r="H18" s="16">
        <v>0.16</v>
      </c>
      <c r="I18" s="16">
        <v>0</v>
      </c>
      <c r="J18" s="16">
        <v>0.67</v>
      </c>
      <c r="K18" s="16">
        <v>0.08</v>
      </c>
      <c r="L18" s="16">
        <v>0</v>
      </c>
      <c r="M18" s="16">
        <v>0.13</v>
      </c>
      <c r="N18" s="18">
        <v>0.2</v>
      </c>
      <c r="O18" s="17">
        <v>0</v>
      </c>
      <c r="P18" s="16">
        <v>0</v>
      </c>
      <c r="Q18" s="16">
        <v>0</v>
      </c>
      <c r="R18" s="16">
        <v>0</v>
      </c>
      <c r="S18" s="16">
        <v>0</v>
      </c>
      <c r="T18" s="16">
        <v>0.15</v>
      </c>
      <c r="U18" s="16">
        <v>0</v>
      </c>
      <c r="V18" s="16">
        <v>0</v>
      </c>
      <c r="W18" s="16">
        <v>0</v>
      </c>
      <c r="X18" s="16">
        <v>0</v>
      </c>
      <c r="Y18" s="16">
        <v>0</v>
      </c>
      <c r="Z18" s="18">
        <v>0</v>
      </c>
      <c r="AA18" s="17">
        <v>0.15</v>
      </c>
      <c r="AB18" s="16">
        <v>0</v>
      </c>
      <c r="AC18" s="16">
        <v>0</v>
      </c>
      <c r="AD18" s="16">
        <v>0</v>
      </c>
      <c r="AE18" s="16">
        <v>0</v>
      </c>
      <c r="AF18" s="18">
        <v>0</v>
      </c>
      <c r="AG18" s="17">
        <v>0.14000000000000001</v>
      </c>
      <c r="AH18" s="16">
        <v>0.18</v>
      </c>
      <c r="AI18" s="16">
        <v>0.11</v>
      </c>
      <c r="AJ18" s="16">
        <v>0.16</v>
      </c>
      <c r="AK18" s="16">
        <v>0</v>
      </c>
      <c r="AL18" s="18">
        <v>0.22</v>
      </c>
      <c r="AM18" s="17">
        <v>0.15</v>
      </c>
      <c r="AN18" s="18">
        <v>0</v>
      </c>
    </row>
    <row r="19" spans="1:40" ht="15" customHeight="1" x14ac:dyDescent="0.3">
      <c r="A19" s="2" t="s">
        <v>329</v>
      </c>
      <c r="B19" s="9" t="s">
        <v>950</v>
      </c>
      <c r="C19" s="13">
        <v>3</v>
      </c>
      <c r="D19" s="14">
        <v>1</v>
      </c>
      <c r="E19" s="15">
        <v>2</v>
      </c>
      <c r="F19" s="14">
        <v>1</v>
      </c>
      <c r="G19" s="13">
        <v>0</v>
      </c>
      <c r="H19" s="13">
        <v>0</v>
      </c>
      <c r="I19" s="13">
        <v>0</v>
      </c>
      <c r="J19" s="13">
        <v>0</v>
      </c>
      <c r="K19" s="13">
        <v>2</v>
      </c>
      <c r="L19" s="13">
        <v>1</v>
      </c>
      <c r="M19" s="13">
        <v>0</v>
      </c>
      <c r="N19" s="15">
        <v>2</v>
      </c>
      <c r="O19" s="14">
        <v>0</v>
      </c>
      <c r="P19" s="13">
        <v>0</v>
      </c>
      <c r="Q19" s="13">
        <v>0</v>
      </c>
      <c r="R19" s="13">
        <v>0</v>
      </c>
      <c r="S19" s="13">
        <v>0</v>
      </c>
      <c r="T19" s="13">
        <v>3</v>
      </c>
      <c r="U19" s="13">
        <v>0</v>
      </c>
      <c r="V19" s="13">
        <v>0</v>
      </c>
      <c r="W19" s="13">
        <v>0</v>
      </c>
      <c r="X19" s="13">
        <v>0</v>
      </c>
      <c r="Y19" s="13">
        <v>0</v>
      </c>
      <c r="Z19" s="15">
        <v>0</v>
      </c>
      <c r="AA19" s="14">
        <v>3</v>
      </c>
      <c r="AB19" s="13">
        <v>0</v>
      </c>
      <c r="AC19" s="13">
        <v>0</v>
      </c>
      <c r="AD19" s="13">
        <v>0</v>
      </c>
      <c r="AE19" s="13">
        <v>0</v>
      </c>
      <c r="AF19" s="15">
        <v>0</v>
      </c>
      <c r="AG19" s="14">
        <v>2</v>
      </c>
      <c r="AH19" s="13">
        <v>1</v>
      </c>
      <c r="AI19" s="13">
        <v>0</v>
      </c>
      <c r="AJ19" s="13">
        <v>2</v>
      </c>
      <c r="AK19" s="13">
        <v>0</v>
      </c>
      <c r="AL19" s="15">
        <v>1</v>
      </c>
      <c r="AM19" s="14">
        <v>3</v>
      </c>
      <c r="AN19" s="15">
        <v>0</v>
      </c>
    </row>
    <row r="20" spans="1:40" ht="15" customHeight="1" x14ac:dyDescent="0.3">
      <c r="A20" s="2" t="s">
        <v>329</v>
      </c>
      <c r="B20" s="9"/>
      <c r="C20" s="16">
        <v>0.12</v>
      </c>
      <c r="D20" s="17">
        <v>7.0000000000000007E-2</v>
      </c>
      <c r="E20" s="18">
        <v>0.19</v>
      </c>
      <c r="F20" s="17">
        <v>0.38</v>
      </c>
      <c r="G20" s="16">
        <v>0</v>
      </c>
      <c r="H20" s="16">
        <v>0</v>
      </c>
      <c r="I20" s="16">
        <v>0</v>
      </c>
      <c r="J20" s="16">
        <v>0</v>
      </c>
      <c r="K20" s="16">
        <v>0.18</v>
      </c>
      <c r="L20" s="16">
        <v>0.23</v>
      </c>
      <c r="M20" s="16">
        <v>0</v>
      </c>
      <c r="N20" s="18">
        <v>0.14000000000000001</v>
      </c>
      <c r="O20" s="17">
        <v>0</v>
      </c>
      <c r="P20" s="16">
        <v>0</v>
      </c>
      <c r="Q20" s="16">
        <v>0</v>
      </c>
      <c r="R20" s="16">
        <v>0</v>
      </c>
      <c r="S20" s="16">
        <v>0</v>
      </c>
      <c r="T20" s="16">
        <v>0.12</v>
      </c>
      <c r="U20" s="16">
        <v>0</v>
      </c>
      <c r="V20" s="16">
        <v>0</v>
      </c>
      <c r="W20" s="16">
        <v>0</v>
      </c>
      <c r="X20" s="16">
        <v>0</v>
      </c>
      <c r="Y20" s="16">
        <v>0</v>
      </c>
      <c r="Z20" s="18">
        <v>0</v>
      </c>
      <c r="AA20" s="17">
        <v>0.12</v>
      </c>
      <c r="AB20" s="16">
        <v>0</v>
      </c>
      <c r="AC20" s="16">
        <v>0</v>
      </c>
      <c r="AD20" s="16">
        <v>0</v>
      </c>
      <c r="AE20" s="16">
        <v>0</v>
      </c>
      <c r="AF20" s="18">
        <v>0</v>
      </c>
      <c r="AG20" s="17">
        <v>0.1</v>
      </c>
      <c r="AH20" s="16">
        <v>0.22</v>
      </c>
      <c r="AI20" s="16">
        <v>0</v>
      </c>
      <c r="AJ20" s="16">
        <v>0.16</v>
      </c>
      <c r="AK20" s="16">
        <v>0</v>
      </c>
      <c r="AL20" s="18">
        <v>0.27</v>
      </c>
      <c r="AM20" s="17">
        <v>0.12</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16">
        <v>0</v>
      </c>
      <c r="D22" s="17">
        <v>0</v>
      </c>
      <c r="E22" s="18">
        <v>0</v>
      </c>
      <c r="F22" s="17">
        <v>0</v>
      </c>
      <c r="G22" s="16">
        <v>0</v>
      </c>
      <c r="H22" s="16">
        <v>0</v>
      </c>
      <c r="I22" s="16">
        <v>0</v>
      </c>
      <c r="J22" s="16">
        <v>0</v>
      </c>
      <c r="K22" s="16">
        <v>0</v>
      </c>
      <c r="L22" s="16">
        <v>0</v>
      </c>
      <c r="M22" s="16">
        <v>0</v>
      </c>
      <c r="N22" s="18">
        <v>0</v>
      </c>
      <c r="O22" s="17">
        <v>0</v>
      </c>
      <c r="P22" s="16">
        <v>0</v>
      </c>
      <c r="Q22" s="16">
        <v>0</v>
      </c>
      <c r="R22" s="16">
        <v>0</v>
      </c>
      <c r="S22" s="16">
        <v>0</v>
      </c>
      <c r="T22" s="16">
        <v>0</v>
      </c>
      <c r="U22" s="16">
        <v>0</v>
      </c>
      <c r="V22" s="16">
        <v>0</v>
      </c>
      <c r="W22" s="16">
        <v>0</v>
      </c>
      <c r="X22" s="16">
        <v>0</v>
      </c>
      <c r="Y22" s="16">
        <v>0</v>
      </c>
      <c r="Z22" s="18">
        <v>0</v>
      </c>
      <c r="AA22" s="17">
        <v>0</v>
      </c>
      <c r="AB22" s="16">
        <v>0</v>
      </c>
      <c r="AC22" s="16">
        <v>0</v>
      </c>
      <c r="AD22" s="16">
        <v>0</v>
      </c>
      <c r="AE22" s="16">
        <v>0</v>
      </c>
      <c r="AF22" s="18">
        <v>0</v>
      </c>
      <c r="AG22" s="17">
        <v>0</v>
      </c>
      <c r="AH22" s="16">
        <v>0</v>
      </c>
      <c r="AI22" s="16">
        <v>0</v>
      </c>
      <c r="AJ22" s="16">
        <v>0</v>
      </c>
      <c r="AK22" s="16">
        <v>0</v>
      </c>
      <c r="AL22" s="18">
        <v>0</v>
      </c>
      <c r="AM22" s="17">
        <v>0</v>
      </c>
      <c r="AN22" s="18">
        <v>0</v>
      </c>
    </row>
    <row r="23" spans="1:40" ht="15" customHeight="1" x14ac:dyDescent="0.3">
      <c r="A23" s="2" t="s">
        <v>329</v>
      </c>
      <c r="B23" s="9" t="s">
        <v>960</v>
      </c>
      <c r="C23" s="13">
        <v>16</v>
      </c>
      <c r="D23" s="14">
        <v>10</v>
      </c>
      <c r="E23" s="15">
        <v>6</v>
      </c>
      <c r="F23" s="14">
        <v>1</v>
      </c>
      <c r="G23" s="13">
        <v>2</v>
      </c>
      <c r="H23" s="13">
        <v>4</v>
      </c>
      <c r="I23" s="13">
        <v>1</v>
      </c>
      <c r="J23" s="13">
        <v>1</v>
      </c>
      <c r="K23" s="13">
        <v>7</v>
      </c>
      <c r="L23" s="13">
        <v>3</v>
      </c>
      <c r="M23" s="13">
        <v>5</v>
      </c>
      <c r="N23" s="15">
        <v>8</v>
      </c>
      <c r="O23" s="14">
        <v>0</v>
      </c>
      <c r="P23" s="13">
        <v>0</v>
      </c>
      <c r="Q23" s="13">
        <v>0</v>
      </c>
      <c r="R23" s="13">
        <v>0</v>
      </c>
      <c r="S23" s="13">
        <v>0</v>
      </c>
      <c r="T23" s="13">
        <v>16</v>
      </c>
      <c r="U23" s="13">
        <v>0</v>
      </c>
      <c r="V23" s="13">
        <v>0</v>
      </c>
      <c r="W23" s="13">
        <v>0</v>
      </c>
      <c r="X23" s="13">
        <v>0</v>
      </c>
      <c r="Y23" s="13">
        <v>0</v>
      </c>
      <c r="Z23" s="15">
        <v>0</v>
      </c>
      <c r="AA23" s="14">
        <v>16</v>
      </c>
      <c r="AB23" s="13">
        <v>0</v>
      </c>
      <c r="AC23" s="13">
        <v>0</v>
      </c>
      <c r="AD23" s="13">
        <v>0</v>
      </c>
      <c r="AE23" s="13">
        <v>0</v>
      </c>
      <c r="AF23" s="15">
        <v>0</v>
      </c>
      <c r="AG23" s="14">
        <v>14</v>
      </c>
      <c r="AH23" s="13">
        <v>2</v>
      </c>
      <c r="AI23" s="13">
        <v>6</v>
      </c>
      <c r="AJ23" s="13">
        <v>8</v>
      </c>
      <c r="AK23" s="13">
        <v>1</v>
      </c>
      <c r="AL23" s="15">
        <v>1</v>
      </c>
      <c r="AM23" s="14">
        <v>16</v>
      </c>
      <c r="AN23" s="15">
        <v>0</v>
      </c>
    </row>
    <row r="24" spans="1:40" ht="15" customHeight="1" x14ac:dyDescent="0.3">
      <c r="A24" s="2" t="s">
        <v>329</v>
      </c>
      <c r="B24" s="9"/>
      <c r="C24" s="16">
        <v>0.61</v>
      </c>
      <c r="D24" s="17">
        <v>0.67</v>
      </c>
      <c r="E24" s="18">
        <v>0.54</v>
      </c>
      <c r="F24" s="17">
        <v>0.31</v>
      </c>
      <c r="G24" s="16">
        <v>1</v>
      </c>
      <c r="H24" s="16">
        <v>0.84</v>
      </c>
      <c r="I24" s="16">
        <v>1</v>
      </c>
      <c r="J24" s="16">
        <v>0.33</v>
      </c>
      <c r="K24" s="16">
        <v>0.56000000000000005</v>
      </c>
      <c r="L24" s="16">
        <v>0.59</v>
      </c>
      <c r="M24" s="16">
        <v>0.87</v>
      </c>
      <c r="N24" s="18">
        <v>0.52</v>
      </c>
      <c r="O24" s="17">
        <v>0</v>
      </c>
      <c r="P24" s="16">
        <v>0</v>
      </c>
      <c r="Q24" s="16">
        <v>0</v>
      </c>
      <c r="R24" s="16">
        <v>0</v>
      </c>
      <c r="S24" s="16">
        <v>0</v>
      </c>
      <c r="T24" s="16">
        <v>0.61</v>
      </c>
      <c r="U24" s="16">
        <v>0</v>
      </c>
      <c r="V24" s="16">
        <v>0</v>
      </c>
      <c r="W24" s="16">
        <v>0</v>
      </c>
      <c r="X24" s="16">
        <v>0</v>
      </c>
      <c r="Y24" s="16">
        <v>0</v>
      </c>
      <c r="Z24" s="18">
        <v>0</v>
      </c>
      <c r="AA24" s="17">
        <v>0.61</v>
      </c>
      <c r="AB24" s="16">
        <v>0</v>
      </c>
      <c r="AC24" s="16">
        <v>0</v>
      </c>
      <c r="AD24" s="16">
        <v>0</v>
      </c>
      <c r="AE24" s="16">
        <v>0</v>
      </c>
      <c r="AF24" s="18">
        <v>0</v>
      </c>
      <c r="AG24" s="17">
        <v>0.67</v>
      </c>
      <c r="AH24" s="16">
        <v>0.39</v>
      </c>
      <c r="AI24" s="16">
        <v>0.78</v>
      </c>
      <c r="AJ24" s="16">
        <v>0.6</v>
      </c>
      <c r="AK24" s="16">
        <v>1</v>
      </c>
      <c r="AL24" s="18">
        <v>0.26</v>
      </c>
      <c r="AM24" s="17">
        <v>0.61</v>
      </c>
      <c r="AN24" s="18">
        <v>0</v>
      </c>
    </row>
    <row r="25" spans="1:40" ht="15" customHeight="1" x14ac:dyDescent="0.3">
      <c r="A25" s="2" t="s">
        <v>329</v>
      </c>
      <c r="B25" s="9" t="s">
        <v>970</v>
      </c>
      <c r="C25" s="13">
        <v>7</v>
      </c>
      <c r="D25" s="14">
        <v>4</v>
      </c>
      <c r="E25" s="15">
        <v>3</v>
      </c>
      <c r="F25" s="14">
        <v>1</v>
      </c>
      <c r="G25" s="13">
        <v>0</v>
      </c>
      <c r="H25" s="13">
        <v>1</v>
      </c>
      <c r="I25" s="13">
        <v>0</v>
      </c>
      <c r="J25" s="13">
        <v>2</v>
      </c>
      <c r="K25" s="13">
        <v>3</v>
      </c>
      <c r="L25" s="13">
        <v>1</v>
      </c>
      <c r="M25" s="13">
        <v>1</v>
      </c>
      <c r="N25" s="15">
        <v>5</v>
      </c>
      <c r="O25" s="14">
        <v>0</v>
      </c>
      <c r="P25" s="13">
        <v>0</v>
      </c>
      <c r="Q25" s="13">
        <v>0</v>
      </c>
      <c r="R25" s="13">
        <v>0</v>
      </c>
      <c r="S25" s="13">
        <v>0</v>
      </c>
      <c r="T25" s="13">
        <v>7</v>
      </c>
      <c r="U25" s="13">
        <v>0</v>
      </c>
      <c r="V25" s="13">
        <v>0</v>
      </c>
      <c r="W25" s="13">
        <v>0</v>
      </c>
      <c r="X25" s="13">
        <v>0</v>
      </c>
      <c r="Y25" s="13">
        <v>0</v>
      </c>
      <c r="Z25" s="15">
        <v>0</v>
      </c>
      <c r="AA25" s="14">
        <v>7</v>
      </c>
      <c r="AB25" s="13">
        <v>0</v>
      </c>
      <c r="AC25" s="13">
        <v>0</v>
      </c>
      <c r="AD25" s="13">
        <v>0</v>
      </c>
      <c r="AE25" s="13">
        <v>0</v>
      </c>
      <c r="AF25" s="15">
        <v>0</v>
      </c>
      <c r="AG25" s="14">
        <v>5</v>
      </c>
      <c r="AH25" s="13">
        <v>2</v>
      </c>
      <c r="AI25" s="13">
        <v>1</v>
      </c>
      <c r="AJ25" s="13">
        <v>4</v>
      </c>
      <c r="AK25" s="13">
        <v>0</v>
      </c>
      <c r="AL25" s="15">
        <v>2</v>
      </c>
      <c r="AM25" s="14">
        <v>7</v>
      </c>
      <c r="AN25" s="15">
        <v>0</v>
      </c>
    </row>
    <row r="26" spans="1:40" ht="15" customHeight="1" x14ac:dyDescent="0.3">
      <c r="A26" s="2" t="s">
        <v>329</v>
      </c>
      <c r="B26" s="9"/>
      <c r="C26" s="25">
        <v>0.27</v>
      </c>
      <c r="D26" s="26">
        <v>0.26</v>
      </c>
      <c r="E26" s="27">
        <v>0.28999999999999998</v>
      </c>
      <c r="F26" s="26">
        <v>0.38</v>
      </c>
      <c r="G26" s="25">
        <v>0</v>
      </c>
      <c r="H26" s="25">
        <v>0.16</v>
      </c>
      <c r="I26" s="25">
        <v>0</v>
      </c>
      <c r="J26" s="25">
        <v>0.67</v>
      </c>
      <c r="K26" s="25">
        <v>0.26</v>
      </c>
      <c r="L26" s="25">
        <v>0.23</v>
      </c>
      <c r="M26" s="25">
        <v>0.13</v>
      </c>
      <c r="N26" s="27">
        <v>0.34</v>
      </c>
      <c r="O26" s="26">
        <v>0</v>
      </c>
      <c r="P26" s="25">
        <v>0</v>
      </c>
      <c r="Q26" s="25">
        <v>0</v>
      </c>
      <c r="R26" s="25">
        <v>0</v>
      </c>
      <c r="S26" s="25">
        <v>0</v>
      </c>
      <c r="T26" s="25">
        <v>0.27</v>
      </c>
      <c r="U26" s="25">
        <v>0</v>
      </c>
      <c r="V26" s="25">
        <v>0</v>
      </c>
      <c r="W26" s="25">
        <v>0</v>
      </c>
      <c r="X26" s="25">
        <v>0</v>
      </c>
      <c r="Y26" s="25">
        <v>0</v>
      </c>
      <c r="Z26" s="27">
        <v>0</v>
      </c>
      <c r="AA26" s="26">
        <v>0.27</v>
      </c>
      <c r="AB26" s="25">
        <v>0</v>
      </c>
      <c r="AC26" s="25">
        <v>0</v>
      </c>
      <c r="AD26" s="25">
        <v>0</v>
      </c>
      <c r="AE26" s="25">
        <v>0</v>
      </c>
      <c r="AF26" s="27">
        <v>0</v>
      </c>
      <c r="AG26" s="26">
        <v>0.24</v>
      </c>
      <c r="AH26" s="25">
        <v>0.4</v>
      </c>
      <c r="AI26" s="25">
        <v>0.11</v>
      </c>
      <c r="AJ26" s="25">
        <v>0.31</v>
      </c>
      <c r="AK26" s="25">
        <v>0</v>
      </c>
      <c r="AL26" s="27">
        <v>0.48</v>
      </c>
      <c r="AM26" s="26">
        <v>0.27</v>
      </c>
      <c r="AN26" s="27">
        <v>0</v>
      </c>
    </row>
    <row r="27" spans="1:40" x14ac:dyDescent="0.3">
      <c r="A27" s="2" t="s">
        <v>329</v>
      </c>
      <c r="B27" s="2" t="s">
        <v>1039</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BC00-000000000000}"/>
  </hyperlinks>
  <pageMargins left="0.7" right="0.7" top="0.75" bottom="0.75" header="0.3" footer="0.3"/>
  <headerFooter>
    <oddHeader>&amp;L&amp;"Aptos"&amp;12&amp;K000000 Classification: CONFIDENTIAL&amp;1#_x000D_</oddHeader>
  </headerFooter>
</worksheet>
</file>

<file path=xl/worksheets/sheet19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D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1728</v>
      </c>
    </row>
    <row r="4" spans="1:40" x14ac:dyDescent="0.3">
      <c r="A4" s="2" t="s">
        <v>329</v>
      </c>
      <c r="B4" s="2" t="s">
        <v>1729</v>
      </c>
    </row>
    <row r="5" spans="1:40" x14ac:dyDescent="0.3">
      <c r="A5" s="2" t="s">
        <v>329</v>
      </c>
      <c r="B5" s="2" t="s">
        <v>51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378</v>
      </c>
      <c r="H8" s="12" t="s">
        <v>379</v>
      </c>
      <c r="I8" s="12" t="s">
        <v>380</v>
      </c>
      <c r="J8" s="12" t="s">
        <v>381</v>
      </c>
      <c r="K8" s="12" t="s">
        <v>382</v>
      </c>
      <c r="L8" s="12" t="s">
        <v>383</v>
      </c>
      <c r="M8" s="12" t="s">
        <v>384</v>
      </c>
      <c r="N8" s="11" t="s">
        <v>385</v>
      </c>
      <c r="O8" s="10" t="s">
        <v>377</v>
      </c>
      <c r="P8" s="12" t="s">
        <v>378</v>
      </c>
      <c r="Q8" s="12" t="s">
        <v>464</v>
      </c>
      <c r="R8" s="12" t="s">
        <v>465</v>
      </c>
      <c r="S8" s="12" t="s">
        <v>466</v>
      </c>
      <c r="T8" s="12" t="s">
        <v>382</v>
      </c>
      <c r="U8" s="12" t="s">
        <v>467</v>
      </c>
      <c r="V8" s="12" t="s">
        <v>386</v>
      </c>
      <c r="W8" s="12" t="s">
        <v>468</v>
      </c>
      <c r="X8" s="12" t="s">
        <v>469</v>
      </c>
      <c r="Y8" s="12" t="s">
        <v>470</v>
      </c>
      <c r="Z8" s="11" t="s">
        <v>389</v>
      </c>
      <c r="AA8" s="10" t="s">
        <v>377</v>
      </c>
      <c r="AB8" s="12" t="s">
        <v>378</v>
      </c>
      <c r="AC8" s="12" t="s">
        <v>464</v>
      </c>
      <c r="AD8" s="12" t="s">
        <v>380</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926</v>
      </c>
      <c r="D9" s="14">
        <v>540</v>
      </c>
      <c r="E9" s="15">
        <v>384</v>
      </c>
      <c r="F9" s="14">
        <v>84</v>
      </c>
      <c r="G9" s="13">
        <v>184</v>
      </c>
      <c r="H9" s="13">
        <v>186</v>
      </c>
      <c r="I9" s="13">
        <v>148</v>
      </c>
      <c r="J9" s="13">
        <v>134</v>
      </c>
      <c r="K9" s="13">
        <v>190</v>
      </c>
      <c r="L9" s="13">
        <v>268</v>
      </c>
      <c r="M9" s="13">
        <v>334</v>
      </c>
      <c r="N9" s="15">
        <v>324</v>
      </c>
      <c r="O9" s="14">
        <v>684</v>
      </c>
      <c r="P9" s="13">
        <v>140</v>
      </c>
      <c r="Q9" s="13">
        <v>97</v>
      </c>
      <c r="R9" s="13">
        <v>32</v>
      </c>
      <c r="S9" s="13">
        <v>79</v>
      </c>
      <c r="T9" s="13">
        <v>102</v>
      </c>
      <c r="U9" s="13">
        <v>95</v>
      </c>
      <c r="V9" s="13">
        <v>1</v>
      </c>
      <c r="W9" s="13">
        <v>18</v>
      </c>
      <c r="X9" s="13">
        <v>79</v>
      </c>
      <c r="Y9" s="13">
        <v>64</v>
      </c>
      <c r="Z9" s="15">
        <v>219</v>
      </c>
      <c r="AA9" s="14">
        <v>675</v>
      </c>
      <c r="AB9" s="13">
        <v>247</v>
      </c>
      <c r="AC9" s="13">
        <v>30</v>
      </c>
      <c r="AD9" s="13">
        <v>126</v>
      </c>
      <c r="AE9" s="13">
        <v>83</v>
      </c>
      <c r="AF9" s="15">
        <v>8</v>
      </c>
      <c r="AG9" s="14">
        <v>607</v>
      </c>
      <c r="AH9" s="13">
        <v>319</v>
      </c>
      <c r="AI9" s="13">
        <v>361</v>
      </c>
      <c r="AJ9" s="13">
        <v>246</v>
      </c>
      <c r="AK9" s="13">
        <v>167</v>
      </c>
      <c r="AL9" s="15">
        <v>152</v>
      </c>
      <c r="AM9" s="14">
        <v>926</v>
      </c>
      <c r="AN9" s="15">
        <v>0</v>
      </c>
    </row>
    <row r="10" spans="1:40" ht="15" customHeight="1" x14ac:dyDescent="0.3">
      <c r="A10" s="2" t="s">
        <v>329</v>
      </c>
      <c r="B10" s="9" t="s">
        <v>338</v>
      </c>
      <c r="C10" s="13">
        <v>894</v>
      </c>
      <c r="D10" s="14">
        <v>526</v>
      </c>
      <c r="E10" s="15">
        <v>368</v>
      </c>
      <c r="F10" s="14">
        <v>77</v>
      </c>
      <c r="G10" s="13">
        <v>178</v>
      </c>
      <c r="H10" s="13">
        <v>178</v>
      </c>
      <c r="I10" s="13">
        <v>143</v>
      </c>
      <c r="J10" s="13">
        <v>130</v>
      </c>
      <c r="K10" s="13">
        <v>188</v>
      </c>
      <c r="L10" s="13">
        <v>254</v>
      </c>
      <c r="M10" s="13">
        <v>321</v>
      </c>
      <c r="N10" s="15">
        <v>319</v>
      </c>
      <c r="O10" s="14">
        <v>658</v>
      </c>
      <c r="P10" s="13">
        <v>134</v>
      </c>
      <c r="Q10" s="13">
        <v>88</v>
      </c>
      <c r="R10" s="13">
        <v>28</v>
      </c>
      <c r="S10" s="13">
        <v>74</v>
      </c>
      <c r="T10" s="13">
        <v>101</v>
      </c>
      <c r="U10" s="13">
        <v>88</v>
      </c>
      <c r="V10" s="13">
        <v>1</v>
      </c>
      <c r="W10" s="13">
        <v>17</v>
      </c>
      <c r="X10" s="13">
        <v>78</v>
      </c>
      <c r="Y10" s="13">
        <v>57</v>
      </c>
      <c r="Z10" s="15">
        <v>227</v>
      </c>
      <c r="AA10" s="14">
        <v>657</v>
      </c>
      <c r="AB10" s="13">
        <v>236</v>
      </c>
      <c r="AC10" s="13">
        <v>28</v>
      </c>
      <c r="AD10" s="13">
        <v>121</v>
      </c>
      <c r="AE10" s="13">
        <v>73</v>
      </c>
      <c r="AF10" s="15">
        <v>15</v>
      </c>
      <c r="AG10" s="14">
        <v>584</v>
      </c>
      <c r="AH10" s="13">
        <v>310</v>
      </c>
      <c r="AI10" s="13">
        <v>321</v>
      </c>
      <c r="AJ10" s="13">
        <v>263</v>
      </c>
      <c r="AK10" s="13">
        <v>173</v>
      </c>
      <c r="AL10" s="15">
        <v>136</v>
      </c>
      <c r="AM10" s="14">
        <v>894</v>
      </c>
      <c r="AN10" s="15">
        <v>0</v>
      </c>
    </row>
    <row r="11" spans="1:40" ht="15" customHeight="1" x14ac:dyDescent="0.3">
      <c r="A11" s="2" t="s">
        <v>329</v>
      </c>
      <c r="B11" s="9" t="s">
        <v>909</v>
      </c>
      <c r="C11" s="13">
        <v>168</v>
      </c>
      <c r="D11" s="14">
        <v>97</v>
      </c>
      <c r="E11" s="15">
        <v>71</v>
      </c>
      <c r="F11" s="14">
        <v>19</v>
      </c>
      <c r="G11" s="13">
        <v>50</v>
      </c>
      <c r="H11" s="13">
        <v>38</v>
      </c>
      <c r="I11" s="13">
        <v>17</v>
      </c>
      <c r="J11" s="13">
        <v>24</v>
      </c>
      <c r="K11" s="13">
        <v>20</v>
      </c>
      <c r="L11" s="13">
        <v>69</v>
      </c>
      <c r="M11" s="13">
        <v>56</v>
      </c>
      <c r="N11" s="15">
        <v>44</v>
      </c>
      <c r="O11" s="14">
        <v>130</v>
      </c>
      <c r="P11" s="13">
        <v>19</v>
      </c>
      <c r="Q11" s="13">
        <v>21</v>
      </c>
      <c r="R11" s="13">
        <v>10</v>
      </c>
      <c r="S11" s="13">
        <v>7</v>
      </c>
      <c r="T11" s="13">
        <v>19</v>
      </c>
      <c r="U11" s="13">
        <v>16</v>
      </c>
      <c r="V11" s="13">
        <v>0</v>
      </c>
      <c r="W11" s="13">
        <v>2</v>
      </c>
      <c r="X11" s="13">
        <v>12</v>
      </c>
      <c r="Y11" s="13">
        <v>5</v>
      </c>
      <c r="Z11" s="15">
        <v>58</v>
      </c>
      <c r="AA11" s="14">
        <v>102</v>
      </c>
      <c r="AB11" s="13">
        <v>66</v>
      </c>
      <c r="AC11" s="13">
        <v>8</v>
      </c>
      <c r="AD11" s="13">
        <v>36</v>
      </c>
      <c r="AE11" s="13">
        <v>21</v>
      </c>
      <c r="AF11" s="15">
        <v>2</v>
      </c>
      <c r="AG11" s="14">
        <v>102</v>
      </c>
      <c r="AH11" s="13">
        <v>66</v>
      </c>
      <c r="AI11" s="13">
        <v>62</v>
      </c>
      <c r="AJ11" s="13">
        <v>40</v>
      </c>
      <c r="AK11" s="13">
        <v>37</v>
      </c>
      <c r="AL11" s="15">
        <v>29</v>
      </c>
      <c r="AM11" s="14">
        <v>168</v>
      </c>
      <c r="AN11" s="15">
        <v>0</v>
      </c>
    </row>
    <row r="12" spans="1:40" ht="15" customHeight="1" x14ac:dyDescent="0.3">
      <c r="A12" s="2" t="s">
        <v>329</v>
      </c>
      <c r="B12" s="9"/>
      <c r="C12" s="16">
        <v>0.19</v>
      </c>
      <c r="D12" s="17">
        <v>0.19</v>
      </c>
      <c r="E12" s="18">
        <v>0.19</v>
      </c>
      <c r="F12" s="17">
        <v>0.24</v>
      </c>
      <c r="G12" s="20">
        <v>0.28000000000000003</v>
      </c>
      <c r="H12" s="16">
        <v>0.22</v>
      </c>
      <c r="I12" s="20">
        <v>0.12</v>
      </c>
      <c r="J12" s="16">
        <v>0.18</v>
      </c>
      <c r="K12" s="20">
        <v>0.1</v>
      </c>
      <c r="L12" s="20">
        <v>0.27</v>
      </c>
      <c r="M12" s="16">
        <v>0.17</v>
      </c>
      <c r="N12" s="21">
        <v>0.14000000000000001</v>
      </c>
      <c r="O12" s="17">
        <v>0.2</v>
      </c>
      <c r="P12" s="16">
        <v>0.14000000000000001</v>
      </c>
      <c r="Q12" s="16">
        <v>0.24</v>
      </c>
      <c r="R12" s="20">
        <v>0.35</v>
      </c>
      <c r="S12" s="20">
        <v>0.09</v>
      </c>
      <c r="T12" s="16">
        <v>0.19</v>
      </c>
      <c r="U12" s="16">
        <v>0.18</v>
      </c>
      <c r="V12" s="16">
        <v>0</v>
      </c>
      <c r="W12" s="16">
        <v>0.11</v>
      </c>
      <c r="X12" s="16">
        <v>0.16</v>
      </c>
      <c r="Y12" s="20">
        <v>0.08</v>
      </c>
      <c r="Z12" s="21">
        <v>0.25</v>
      </c>
      <c r="AA12" s="19">
        <v>0.16</v>
      </c>
      <c r="AB12" s="20">
        <v>0.28000000000000003</v>
      </c>
      <c r="AC12" s="16">
        <v>0.3</v>
      </c>
      <c r="AD12" s="20">
        <v>0.28999999999999998</v>
      </c>
      <c r="AE12" s="20">
        <v>0.28000000000000003</v>
      </c>
      <c r="AF12" s="18">
        <v>0.11</v>
      </c>
      <c r="AG12" s="17">
        <v>0.18</v>
      </c>
      <c r="AH12" s="16">
        <v>0.21</v>
      </c>
      <c r="AI12" s="16">
        <v>0.19</v>
      </c>
      <c r="AJ12" s="16">
        <v>0.15</v>
      </c>
      <c r="AK12" s="16">
        <v>0.21</v>
      </c>
      <c r="AL12" s="18">
        <v>0.21</v>
      </c>
      <c r="AM12" s="17">
        <v>0.19</v>
      </c>
      <c r="AN12" s="18">
        <v>0</v>
      </c>
    </row>
    <row r="13" spans="1:40" ht="15" customHeight="1" x14ac:dyDescent="0.3">
      <c r="A13" s="2" t="s">
        <v>329</v>
      </c>
      <c r="B13" s="9"/>
      <c r="D13" s="22"/>
      <c r="E13" s="9"/>
      <c r="F13" s="10" t="s">
        <v>565</v>
      </c>
      <c r="G13" s="12" t="s">
        <v>485</v>
      </c>
      <c r="H13" s="12" t="s">
        <v>565</v>
      </c>
      <c r="J13" s="12" t="s">
        <v>382</v>
      </c>
      <c r="L13" s="12" t="s">
        <v>485</v>
      </c>
      <c r="M13" s="12" t="s">
        <v>382</v>
      </c>
      <c r="N13" s="9"/>
      <c r="O13" s="10" t="s">
        <v>1541</v>
      </c>
      <c r="Q13" s="12" t="s">
        <v>1541</v>
      </c>
      <c r="R13" s="12" t="s">
        <v>698</v>
      </c>
      <c r="Z13" s="11" t="s">
        <v>578</v>
      </c>
      <c r="AA13" s="22"/>
      <c r="AB13" s="12" t="s">
        <v>377</v>
      </c>
      <c r="AC13" s="12" t="s">
        <v>377</v>
      </c>
      <c r="AD13" s="12" t="s">
        <v>377</v>
      </c>
      <c r="AE13" s="12" t="s">
        <v>377</v>
      </c>
      <c r="AF13" s="9"/>
      <c r="AG13" s="22"/>
      <c r="AL13" s="9"/>
      <c r="AM13" s="22"/>
      <c r="AN13" s="9"/>
    </row>
    <row r="14" spans="1:40" ht="15" customHeight="1" x14ac:dyDescent="0.3">
      <c r="A14" s="2" t="s">
        <v>329</v>
      </c>
      <c r="B14" s="9" t="s">
        <v>922</v>
      </c>
      <c r="C14" s="13">
        <v>235</v>
      </c>
      <c r="D14" s="14">
        <v>136</v>
      </c>
      <c r="E14" s="15">
        <v>99</v>
      </c>
      <c r="F14" s="14">
        <v>13</v>
      </c>
      <c r="G14" s="13">
        <v>47</v>
      </c>
      <c r="H14" s="13">
        <v>52</v>
      </c>
      <c r="I14" s="13">
        <v>40</v>
      </c>
      <c r="J14" s="13">
        <v>38</v>
      </c>
      <c r="K14" s="13">
        <v>45</v>
      </c>
      <c r="L14" s="13">
        <v>60</v>
      </c>
      <c r="M14" s="13">
        <v>92</v>
      </c>
      <c r="N14" s="15">
        <v>83</v>
      </c>
      <c r="O14" s="14">
        <v>180</v>
      </c>
      <c r="P14" s="13">
        <v>29</v>
      </c>
      <c r="Q14" s="13">
        <v>18</v>
      </c>
      <c r="R14" s="13">
        <v>7</v>
      </c>
      <c r="S14" s="13">
        <v>18</v>
      </c>
      <c r="T14" s="13">
        <v>26</v>
      </c>
      <c r="U14" s="13">
        <v>25</v>
      </c>
      <c r="V14" s="13">
        <v>1</v>
      </c>
      <c r="W14" s="13">
        <v>3</v>
      </c>
      <c r="X14" s="13">
        <v>18</v>
      </c>
      <c r="Y14" s="13">
        <v>20</v>
      </c>
      <c r="Z14" s="15">
        <v>71</v>
      </c>
      <c r="AA14" s="14">
        <v>168</v>
      </c>
      <c r="AB14" s="13">
        <v>68</v>
      </c>
      <c r="AC14" s="13">
        <v>7</v>
      </c>
      <c r="AD14" s="13">
        <v>35</v>
      </c>
      <c r="AE14" s="13">
        <v>21</v>
      </c>
      <c r="AF14" s="15">
        <v>5</v>
      </c>
      <c r="AG14" s="14">
        <v>152</v>
      </c>
      <c r="AH14" s="13">
        <v>83</v>
      </c>
      <c r="AI14" s="13">
        <v>88</v>
      </c>
      <c r="AJ14" s="13">
        <v>64</v>
      </c>
      <c r="AK14" s="13">
        <v>52</v>
      </c>
      <c r="AL14" s="15">
        <v>31</v>
      </c>
      <c r="AM14" s="14">
        <v>235</v>
      </c>
      <c r="AN14" s="15">
        <v>0</v>
      </c>
    </row>
    <row r="15" spans="1:40" ht="15" customHeight="1" x14ac:dyDescent="0.3">
      <c r="A15" s="2" t="s">
        <v>329</v>
      </c>
      <c r="B15" s="9"/>
      <c r="C15" s="16">
        <v>0.26</v>
      </c>
      <c r="D15" s="17">
        <v>0.26</v>
      </c>
      <c r="E15" s="18">
        <v>0.27</v>
      </c>
      <c r="F15" s="17">
        <v>0.17</v>
      </c>
      <c r="G15" s="16">
        <v>0.27</v>
      </c>
      <c r="H15" s="16">
        <v>0.28999999999999998</v>
      </c>
      <c r="I15" s="16">
        <v>0.28000000000000003</v>
      </c>
      <c r="J15" s="16">
        <v>0.3</v>
      </c>
      <c r="K15" s="16">
        <v>0.24</v>
      </c>
      <c r="L15" s="16">
        <v>0.24</v>
      </c>
      <c r="M15" s="16">
        <v>0.28999999999999998</v>
      </c>
      <c r="N15" s="18">
        <v>0.26</v>
      </c>
      <c r="O15" s="17">
        <v>0.27</v>
      </c>
      <c r="P15" s="16">
        <v>0.22</v>
      </c>
      <c r="Q15" s="16">
        <v>0.21</v>
      </c>
      <c r="R15" s="16">
        <v>0.24</v>
      </c>
      <c r="S15" s="16">
        <v>0.24</v>
      </c>
      <c r="T15" s="16">
        <v>0.26</v>
      </c>
      <c r="U15" s="16">
        <v>0.28999999999999998</v>
      </c>
      <c r="V15" s="16">
        <v>1</v>
      </c>
      <c r="W15" s="16">
        <v>0.16</v>
      </c>
      <c r="X15" s="16">
        <v>0.23</v>
      </c>
      <c r="Y15" s="16">
        <v>0.35</v>
      </c>
      <c r="Z15" s="18">
        <v>0.31</v>
      </c>
      <c r="AA15" s="17">
        <v>0.26</v>
      </c>
      <c r="AB15" s="16">
        <v>0.28999999999999998</v>
      </c>
      <c r="AC15" s="16">
        <v>0.24</v>
      </c>
      <c r="AD15" s="16">
        <v>0.28999999999999998</v>
      </c>
      <c r="AE15" s="16">
        <v>0.28000000000000003</v>
      </c>
      <c r="AF15" s="18">
        <v>0.37</v>
      </c>
      <c r="AG15" s="17">
        <v>0.26</v>
      </c>
      <c r="AH15" s="16">
        <v>0.27</v>
      </c>
      <c r="AI15" s="16">
        <v>0.27</v>
      </c>
      <c r="AJ15" s="16">
        <v>0.24</v>
      </c>
      <c r="AK15" s="16">
        <v>0.3</v>
      </c>
      <c r="AL15" s="18">
        <v>0.23</v>
      </c>
      <c r="AM15" s="17">
        <v>0.26</v>
      </c>
      <c r="AN15" s="18">
        <v>0</v>
      </c>
    </row>
    <row r="16" spans="1:40" ht="15" customHeight="1" x14ac:dyDescent="0.3">
      <c r="A16" s="2" t="s">
        <v>329</v>
      </c>
      <c r="B16" s="9"/>
      <c r="D16" s="22"/>
      <c r="E16" s="9"/>
      <c r="F16" s="22"/>
      <c r="H16" s="12" t="s">
        <v>377</v>
      </c>
      <c r="J16" s="12" t="s">
        <v>377</v>
      </c>
      <c r="M16" s="12" t="s">
        <v>377</v>
      </c>
      <c r="N16" s="9"/>
      <c r="O16" s="22"/>
      <c r="Y16" s="12" t="s">
        <v>547</v>
      </c>
      <c r="Z16" s="9"/>
      <c r="AA16" s="22"/>
      <c r="AF16" s="9"/>
      <c r="AG16" s="22"/>
      <c r="AL16" s="9"/>
      <c r="AM16" s="22"/>
      <c r="AN16" s="9"/>
    </row>
    <row r="17" spans="1:40" ht="15" customHeight="1" x14ac:dyDescent="0.3">
      <c r="A17" s="2" t="s">
        <v>329</v>
      </c>
      <c r="B17" s="9" t="s">
        <v>930</v>
      </c>
      <c r="C17" s="13">
        <v>275</v>
      </c>
      <c r="D17" s="14">
        <v>174</v>
      </c>
      <c r="E17" s="15">
        <v>101</v>
      </c>
      <c r="F17" s="14">
        <v>29</v>
      </c>
      <c r="G17" s="13">
        <v>32</v>
      </c>
      <c r="H17" s="13">
        <v>56</v>
      </c>
      <c r="I17" s="13">
        <v>52</v>
      </c>
      <c r="J17" s="13">
        <v>38</v>
      </c>
      <c r="K17" s="13">
        <v>68</v>
      </c>
      <c r="L17" s="13">
        <v>61</v>
      </c>
      <c r="M17" s="13">
        <v>108</v>
      </c>
      <c r="N17" s="15">
        <v>106</v>
      </c>
      <c r="O17" s="14">
        <v>207</v>
      </c>
      <c r="P17" s="13">
        <v>41</v>
      </c>
      <c r="Q17" s="13">
        <v>36</v>
      </c>
      <c r="R17" s="13">
        <v>6</v>
      </c>
      <c r="S17" s="13">
        <v>28</v>
      </c>
      <c r="T17" s="13">
        <v>26</v>
      </c>
      <c r="U17" s="13">
        <v>26</v>
      </c>
      <c r="V17" s="13">
        <v>0</v>
      </c>
      <c r="W17" s="13">
        <v>8</v>
      </c>
      <c r="X17" s="13">
        <v>28</v>
      </c>
      <c r="Y17" s="13">
        <v>19</v>
      </c>
      <c r="Z17" s="15">
        <v>56</v>
      </c>
      <c r="AA17" s="14">
        <v>212</v>
      </c>
      <c r="AB17" s="13">
        <v>63</v>
      </c>
      <c r="AC17" s="13">
        <v>5</v>
      </c>
      <c r="AD17" s="13">
        <v>29</v>
      </c>
      <c r="AE17" s="13">
        <v>21</v>
      </c>
      <c r="AF17" s="15">
        <v>8</v>
      </c>
      <c r="AG17" s="14">
        <v>184</v>
      </c>
      <c r="AH17" s="13">
        <v>91</v>
      </c>
      <c r="AI17" s="13">
        <v>93</v>
      </c>
      <c r="AJ17" s="13">
        <v>91</v>
      </c>
      <c r="AK17" s="13">
        <v>43</v>
      </c>
      <c r="AL17" s="15">
        <v>48</v>
      </c>
      <c r="AM17" s="14">
        <v>275</v>
      </c>
      <c r="AN17" s="15">
        <v>0</v>
      </c>
    </row>
    <row r="18" spans="1:40" ht="15" customHeight="1" x14ac:dyDescent="0.3">
      <c r="A18" s="2" t="s">
        <v>329</v>
      </c>
      <c r="B18" s="9"/>
      <c r="C18" s="16">
        <v>0.31</v>
      </c>
      <c r="D18" s="17">
        <v>0.33</v>
      </c>
      <c r="E18" s="18">
        <v>0.27</v>
      </c>
      <c r="F18" s="17">
        <v>0.38</v>
      </c>
      <c r="G18" s="20">
        <v>0.18</v>
      </c>
      <c r="H18" s="16">
        <v>0.31</v>
      </c>
      <c r="I18" s="16">
        <v>0.36</v>
      </c>
      <c r="J18" s="16">
        <v>0.28999999999999998</v>
      </c>
      <c r="K18" s="16">
        <v>0.36</v>
      </c>
      <c r="L18" s="20">
        <v>0.24</v>
      </c>
      <c r="M18" s="16">
        <v>0.34</v>
      </c>
      <c r="N18" s="18">
        <v>0.33</v>
      </c>
      <c r="O18" s="17">
        <v>0.32</v>
      </c>
      <c r="P18" s="16">
        <v>0.31</v>
      </c>
      <c r="Q18" s="20">
        <v>0.41</v>
      </c>
      <c r="R18" s="16">
        <v>0.22</v>
      </c>
      <c r="S18" s="16">
        <v>0.38</v>
      </c>
      <c r="T18" s="16">
        <v>0.26</v>
      </c>
      <c r="U18" s="16">
        <v>0.3</v>
      </c>
      <c r="V18" s="16">
        <v>0</v>
      </c>
      <c r="W18" s="16">
        <v>0.49</v>
      </c>
      <c r="X18" s="16">
        <v>0.36</v>
      </c>
      <c r="Y18" s="16">
        <v>0.33</v>
      </c>
      <c r="Z18" s="21">
        <v>0.25</v>
      </c>
      <c r="AA18" s="17">
        <v>0.32</v>
      </c>
      <c r="AB18" s="16">
        <v>0.26</v>
      </c>
      <c r="AC18" s="16">
        <v>0.18</v>
      </c>
      <c r="AD18" s="16">
        <v>0.24</v>
      </c>
      <c r="AE18" s="16">
        <v>0.28000000000000003</v>
      </c>
      <c r="AF18" s="18">
        <v>0.52</v>
      </c>
      <c r="AG18" s="17">
        <v>0.31</v>
      </c>
      <c r="AH18" s="16">
        <v>0.28999999999999998</v>
      </c>
      <c r="AI18" s="16">
        <v>0.28999999999999998</v>
      </c>
      <c r="AJ18" s="16">
        <v>0.35</v>
      </c>
      <c r="AK18" s="16">
        <v>0.25</v>
      </c>
      <c r="AL18" s="18">
        <v>0.35</v>
      </c>
      <c r="AM18" s="17">
        <v>0.31</v>
      </c>
      <c r="AN18" s="18">
        <v>0</v>
      </c>
    </row>
    <row r="19" spans="1:40" ht="15" customHeight="1" x14ac:dyDescent="0.3">
      <c r="A19" s="2" t="s">
        <v>329</v>
      </c>
      <c r="B19" s="9"/>
      <c r="D19" s="22"/>
      <c r="E19" s="9"/>
      <c r="F19" s="10" t="s">
        <v>666</v>
      </c>
      <c r="H19" s="12" t="s">
        <v>378</v>
      </c>
      <c r="I19" s="12" t="s">
        <v>666</v>
      </c>
      <c r="J19" s="12" t="s">
        <v>378</v>
      </c>
      <c r="K19" s="12" t="s">
        <v>666</v>
      </c>
      <c r="M19" s="12" t="s">
        <v>666</v>
      </c>
      <c r="N19" s="11" t="s">
        <v>666</v>
      </c>
      <c r="O19" s="22"/>
      <c r="Q19" s="12" t="s">
        <v>737</v>
      </c>
      <c r="S19" s="12" t="s">
        <v>389</v>
      </c>
      <c r="Z19" s="9"/>
      <c r="AA19" s="22"/>
      <c r="AF19" s="9"/>
      <c r="AG19" s="22"/>
      <c r="AJ19" s="12" t="s">
        <v>381</v>
      </c>
      <c r="AL19" s="11" t="s">
        <v>381</v>
      </c>
      <c r="AM19" s="22"/>
      <c r="AN19" s="9"/>
    </row>
    <row r="20" spans="1:40" ht="15" customHeight="1" x14ac:dyDescent="0.3">
      <c r="A20" s="2" t="s">
        <v>329</v>
      </c>
      <c r="B20" s="9" t="s">
        <v>940</v>
      </c>
      <c r="C20" s="13">
        <v>103</v>
      </c>
      <c r="D20" s="14">
        <v>53</v>
      </c>
      <c r="E20" s="15">
        <v>50</v>
      </c>
      <c r="F20" s="14">
        <v>10</v>
      </c>
      <c r="G20" s="13">
        <v>24</v>
      </c>
      <c r="H20" s="13">
        <v>15</v>
      </c>
      <c r="I20" s="13">
        <v>14</v>
      </c>
      <c r="J20" s="13">
        <v>16</v>
      </c>
      <c r="K20" s="13">
        <v>24</v>
      </c>
      <c r="L20" s="13">
        <v>34</v>
      </c>
      <c r="M20" s="13">
        <v>29</v>
      </c>
      <c r="N20" s="15">
        <v>40</v>
      </c>
      <c r="O20" s="14">
        <v>69</v>
      </c>
      <c r="P20" s="13">
        <v>19</v>
      </c>
      <c r="Q20" s="13">
        <v>3</v>
      </c>
      <c r="R20" s="13">
        <v>4</v>
      </c>
      <c r="S20" s="13">
        <v>12</v>
      </c>
      <c r="T20" s="13">
        <v>15</v>
      </c>
      <c r="U20" s="13">
        <v>13</v>
      </c>
      <c r="V20" s="13">
        <v>0</v>
      </c>
      <c r="W20" s="13">
        <v>2</v>
      </c>
      <c r="X20" s="13">
        <v>6</v>
      </c>
      <c r="Y20" s="13">
        <v>7</v>
      </c>
      <c r="Z20" s="15">
        <v>22</v>
      </c>
      <c r="AA20" s="14">
        <v>84</v>
      </c>
      <c r="AB20" s="13">
        <v>19</v>
      </c>
      <c r="AC20" s="13">
        <v>4</v>
      </c>
      <c r="AD20" s="13">
        <v>9</v>
      </c>
      <c r="AE20" s="13">
        <v>5</v>
      </c>
      <c r="AF20" s="15">
        <v>0</v>
      </c>
      <c r="AG20" s="14">
        <v>66</v>
      </c>
      <c r="AH20" s="13">
        <v>37</v>
      </c>
      <c r="AI20" s="13">
        <v>36</v>
      </c>
      <c r="AJ20" s="13">
        <v>30</v>
      </c>
      <c r="AK20" s="13">
        <v>21</v>
      </c>
      <c r="AL20" s="15">
        <v>16</v>
      </c>
      <c r="AM20" s="14">
        <v>103</v>
      </c>
      <c r="AN20" s="15">
        <v>0</v>
      </c>
    </row>
    <row r="21" spans="1:40" ht="15" customHeight="1" x14ac:dyDescent="0.3">
      <c r="A21" s="2" t="s">
        <v>329</v>
      </c>
      <c r="B21" s="9"/>
      <c r="C21" s="16">
        <v>0.12</v>
      </c>
      <c r="D21" s="17">
        <v>0.1</v>
      </c>
      <c r="E21" s="18">
        <v>0.14000000000000001</v>
      </c>
      <c r="F21" s="17">
        <v>0.13</v>
      </c>
      <c r="G21" s="16">
        <v>0.13</v>
      </c>
      <c r="H21" s="16">
        <v>0.08</v>
      </c>
      <c r="I21" s="16">
        <v>0.1</v>
      </c>
      <c r="J21" s="16">
        <v>0.13</v>
      </c>
      <c r="K21" s="16">
        <v>0.13</v>
      </c>
      <c r="L21" s="16">
        <v>0.13</v>
      </c>
      <c r="M21" s="16">
        <v>0.09</v>
      </c>
      <c r="N21" s="18">
        <v>0.13</v>
      </c>
      <c r="O21" s="17">
        <v>0.11</v>
      </c>
      <c r="P21" s="16">
        <v>0.14000000000000001</v>
      </c>
      <c r="Q21" s="20">
        <v>0.03</v>
      </c>
      <c r="R21" s="16">
        <v>0.13</v>
      </c>
      <c r="S21" s="16">
        <v>0.16</v>
      </c>
      <c r="T21" s="16">
        <v>0.14000000000000001</v>
      </c>
      <c r="U21" s="16">
        <v>0.15</v>
      </c>
      <c r="V21" s="16">
        <v>0</v>
      </c>
      <c r="W21" s="16">
        <v>0.1</v>
      </c>
      <c r="X21" s="16">
        <v>0.08</v>
      </c>
      <c r="Y21" s="16">
        <v>0.13</v>
      </c>
      <c r="Z21" s="18">
        <v>0.1</v>
      </c>
      <c r="AA21" s="17">
        <v>0.13</v>
      </c>
      <c r="AB21" s="16">
        <v>0.08</v>
      </c>
      <c r="AC21" s="16">
        <v>0.16</v>
      </c>
      <c r="AD21" s="16">
        <v>0.08</v>
      </c>
      <c r="AE21" s="16">
        <v>0.08</v>
      </c>
      <c r="AF21" s="18">
        <v>0</v>
      </c>
      <c r="AG21" s="17">
        <v>0.11</v>
      </c>
      <c r="AH21" s="16">
        <v>0.12</v>
      </c>
      <c r="AI21" s="16">
        <v>0.11</v>
      </c>
      <c r="AJ21" s="16">
        <v>0.11</v>
      </c>
      <c r="AK21" s="16">
        <v>0.12</v>
      </c>
      <c r="AL21" s="18">
        <v>0.12</v>
      </c>
      <c r="AM21" s="17">
        <v>0.12</v>
      </c>
      <c r="AN21" s="18">
        <v>0</v>
      </c>
    </row>
    <row r="22" spans="1:40" ht="15" customHeight="1" x14ac:dyDescent="0.3">
      <c r="A22" s="2" t="s">
        <v>329</v>
      </c>
      <c r="B22" s="9"/>
      <c r="D22" s="22"/>
      <c r="E22" s="9"/>
      <c r="F22" s="22"/>
      <c r="N22" s="9"/>
      <c r="O22" s="10" t="s">
        <v>379</v>
      </c>
      <c r="P22" s="12" t="s">
        <v>379</v>
      </c>
      <c r="R22" s="12" t="s">
        <v>379</v>
      </c>
      <c r="S22" s="12" t="s">
        <v>379</v>
      </c>
      <c r="T22" s="12" t="s">
        <v>379</v>
      </c>
      <c r="U22" s="12" t="s">
        <v>379</v>
      </c>
      <c r="Y22" s="12" t="s">
        <v>379</v>
      </c>
      <c r="Z22" s="9"/>
      <c r="AA22" s="22"/>
      <c r="AF22" s="9"/>
      <c r="AG22" s="22"/>
      <c r="AL22" s="9"/>
      <c r="AM22" s="22"/>
      <c r="AN22" s="9"/>
    </row>
    <row r="23" spans="1:40" ht="15" customHeight="1" x14ac:dyDescent="0.3">
      <c r="A23" s="2" t="s">
        <v>329</v>
      </c>
      <c r="B23" s="9" t="s">
        <v>950</v>
      </c>
      <c r="C23" s="13">
        <v>101</v>
      </c>
      <c r="D23" s="14">
        <v>60</v>
      </c>
      <c r="E23" s="15">
        <v>40</v>
      </c>
      <c r="F23" s="14">
        <v>4</v>
      </c>
      <c r="G23" s="13">
        <v>21</v>
      </c>
      <c r="H23" s="13">
        <v>16</v>
      </c>
      <c r="I23" s="13">
        <v>16</v>
      </c>
      <c r="J23" s="13">
        <v>13</v>
      </c>
      <c r="K23" s="13">
        <v>30</v>
      </c>
      <c r="L23" s="13">
        <v>26</v>
      </c>
      <c r="M23" s="13">
        <v>33</v>
      </c>
      <c r="N23" s="15">
        <v>42</v>
      </c>
      <c r="O23" s="14">
        <v>62</v>
      </c>
      <c r="P23" s="13">
        <v>23</v>
      </c>
      <c r="Q23" s="13">
        <v>8</v>
      </c>
      <c r="R23" s="13">
        <v>2</v>
      </c>
      <c r="S23" s="13">
        <v>9</v>
      </c>
      <c r="T23" s="13">
        <v>16</v>
      </c>
      <c r="U23" s="13">
        <v>6</v>
      </c>
      <c r="V23" s="13">
        <v>0</v>
      </c>
      <c r="W23" s="13">
        <v>2</v>
      </c>
      <c r="X23" s="13">
        <v>12</v>
      </c>
      <c r="Y23" s="13">
        <v>5</v>
      </c>
      <c r="Z23" s="15">
        <v>18</v>
      </c>
      <c r="AA23" s="14">
        <v>83</v>
      </c>
      <c r="AB23" s="13">
        <v>18</v>
      </c>
      <c r="AC23" s="13">
        <v>3</v>
      </c>
      <c r="AD23" s="13">
        <v>11</v>
      </c>
      <c r="AE23" s="13">
        <v>5</v>
      </c>
      <c r="AF23" s="15">
        <v>0</v>
      </c>
      <c r="AG23" s="14">
        <v>72</v>
      </c>
      <c r="AH23" s="13">
        <v>29</v>
      </c>
      <c r="AI23" s="13">
        <v>39</v>
      </c>
      <c r="AJ23" s="13">
        <v>33</v>
      </c>
      <c r="AK23" s="13">
        <v>17</v>
      </c>
      <c r="AL23" s="15">
        <v>11</v>
      </c>
      <c r="AM23" s="14">
        <v>101</v>
      </c>
      <c r="AN23" s="15">
        <v>0</v>
      </c>
    </row>
    <row r="24" spans="1:40" ht="15" customHeight="1" x14ac:dyDescent="0.3">
      <c r="A24" s="2" t="s">
        <v>329</v>
      </c>
      <c r="B24" s="9"/>
      <c r="C24" s="16">
        <v>0.11</v>
      </c>
      <c r="D24" s="17">
        <v>0.11</v>
      </c>
      <c r="E24" s="18">
        <v>0.11</v>
      </c>
      <c r="F24" s="17">
        <v>0.05</v>
      </c>
      <c r="G24" s="16">
        <v>0.12</v>
      </c>
      <c r="H24" s="16">
        <v>0.09</v>
      </c>
      <c r="I24" s="16">
        <v>0.12</v>
      </c>
      <c r="J24" s="16">
        <v>0.1</v>
      </c>
      <c r="K24" s="20">
        <v>0.16</v>
      </c>
      <c r="L24" s="16">
        <v>0.1</v>
      </c>
      <c r="M24" s="16">
        <v>0.1</v>
      </c>
      <c r="N24" s="18">
        <v>0.13</v>
      </c>
      <c r="O24" s="19">
        <v>0.09</v>
      </c>
      <c r="P24" s="20">
        <v>0.17</v>
      </c>
      <c r="Q24" s="16">
        <v>0.1</v>
      </c>
      <c r="R24" s="16">
        <v>0.06</v>
      </c>
      <c r="S24" s="16">
        <v>0.12</v>
      </c>
      <c r="T24" s="16">
        <v>0.15</v>
      </c>
      <c r="U24" s="16">
        <v>7.0000000000000007E-2</v>
      </c>
      <c r="V24" s="16">
        <v>0</v>
      </c>
      <c r="W24" s="16">
        <v>0.09</v>
      </c>
      <c r="X24" s="16">
        <v>0.15</v>
      </c>
      <c r="Y24" s="16">
        <v>0.08</v>
      </c>
      <c r="Z24" s="18">
        <v>0.08</v>
      </c>
      <c r="AA24" s="19">
        <v>0.13</v>
      </c>
      <c r="AB24" s="20">
        <v>0.08</v>
      </c>
      <c r="AC24" s="16">
        <v>0.09</v>
      </c>
      <c r="AD24" s="16">
        <v>0.09</v>
      </c>
      <c r="AE24" s="16">
        <v>0.06</v>
      </c>
      <c r="AF24" s="18">
        <v>0</v>
      </c>
      <c r="AG24" s="17">
        <v>0.12</v>
      </c>
      <c r="AH24" s="16">
        <v>0.09</v>
      </c>
      <c r="AI24" s="16">
        <v>0.12</v>
      </c>
      <c r="AJ24" s="16">
        <v>0.13</v>
      </c>
      <c r="AK24" s="16">
        <v>0.1</v>
      </c>
      <c r="AL24" s="18">
        <v>0.08</v>
      </c>
      <c r="AM24" s="17">
        <v>0.11</v>
      </c>
      <c r="AN24" s="18">
        <v>0</v>
      </c>
    </row>
    <row r="25" spans="1:40" ht="15" customHeight="1" x14ac:dyDescent="0.3">
      <c r="A25" s="2" t="s">
        <v>329</v>
      </c>
      <c r="B25" s="9"/>
      <c r="D25" s="22"/>
      <c r="E25" s="9"/>
      <c r="F25" s="22"/>
      <c r="K25" s="12" t="s">
        <v>377</v>
      </c>
      <c r="N25" s="9"/>
      <c r="O25" s="22"/>
      <c r="P25" s="12" t="s">
        <v>531</v>
      </c>
      <c r="Z25" s="9"/>
      <c r="AA25" s="10" t="s">
        <v>378</v>
      </c>
      <c r="AF25" s="9"/>
      <c r="AG25" s="22"/>
      <c r="AL25" s="9"/>
      <c r="AM25" s="22"/>
      <c r="AN25" s="9"/>
    </row>
    <row r="26" spans="1:40" ht="15" customHeight="1" x14ac:dyDescent="0.3">
      <c r="A26" s="2" t="s">
        <v>329</v>
      </c>
      <c r="B26" s="9" t="s">
        <v>774</v>
      </c>
      <c r="C26" s="13">
        <v>12</v>
      </c>
      <c r="D26" s="14">
        <v>5</v>
      </c>
      <c r="E26" s="15">
        <v>7</v>
      </c>
      <c r="F26" s="14">
        <v>2</v>
      </c>
      <c r="G26" s="13">
        <v>3</v>
      </c>
      <c r="H26" s="13">
        <v>0</v>
      </c>
      <c r="I26" s="13">
        <v>3</v>
      </c>
      <c r="J26" s="13">
        <v>1</v>
      </c>
      <c r="K26" s="13">
        <v>3</v>
      </c>
      <c r="L26" s="13">
        <v>5</v>
      </c>
      <c r="M26" s="13">
        <v>3</v>
      </c>
      <c r="N26" s="15">
        <v>4</v>
      </c>
      <c r="O26" s="14">
        <v>10</v>
      </c>
      <c r="P26" s="13">
        <v>2</v>
      </c>
      <c r="Q26" s="13">
        <v>1</v>
      </c>
      <c r="R26" s="13">
        <v>0</v>
      </c>
      <c r="S26" s="13">
        <v>1</v>
      </c>
      <c r="T26" s="13">
        <v>0</v>
      </c>
      <c r="U26" s="13">
        <v>1</v>
      </c>
      <c r="V26" s="13">
        <v>0</v>
      </c>
      <c r="W26" s="13">
        <v>1</v>
      </c>
      <c r="X26" s="13">
        <v>2</v>
      </c>
      <c r="Y26" s="13">
        <v>2</v>
      </c>
      <c r="Z26" s="15">
        <v>2</v>
      </c>
      <c r="AA26" s="14">
        <v>9</v>
      </c>
      <c r="AB26" s="13">
        <v>3</v>
      </c>
      <c r="AC26" s="13">
        <v>1</v>
      </c>
      <c r="AD26" s="13">
        <v>1</v>
      </c>
      <c r="AE26" s="13">
        <v>1</v>
      </c>
      <c r="AF26" s="15">
        <v>0</v>
      </c>
      <c r="AG26" s="14">
        <v>8</v>
      </c>
      <c r="AH26" s="13">
        <v>4</v>
      </c>
      <c r="AI26" s="13">
        <v>3</v>
      </c>
      <c r="AJ26" s="13">
        <v>4</v>
      </c>
      <c r="AK26" s="13">
        <v>3</v>
      </c>
      <c r="AL26" s="15">
        <v>1</v>
      </c>
      <c r="AM26" s="14">
        <v>12</v>
      </c>
      <c r="AN26" s="15">
        <v>0</v>
      </c>
    </row>
    <row r="27" spans="1:40" ht="15" customHeight="1" x14ac:dyDescent="0.3">
      <c r="A27" s="2" t="s">
        <v>329</v>
      </c>
      <c r="B27" s="9"/>
      <c r="C27" s="16">
        <v>0.01</v>
      </c>
      <c r="D27" s="17">
        <v>0.01</v>
      </c>
      <c r="E27" s="18">
        <v>0.02</v>
      </c>
      <c r="F27" s="17">
        <v>0.02</v>
      </c>
      <c r="G27" s="16">
        <v>0.02</v>
      </c>
      <c r="H27" s="16">
        <v>0</v>
      </c>
      <c r="I27" s="16">
        <v>0.02</v>
      </c>
      <c r="J27" s="16">
        <v>0.01</v>
      </c>
      <c r="K27" s="16">
        <v>0.02</v>
      </c>
      <c r="L27" s="16">
        <v>0.02</v>
      </c>
      <c r="M27" s="16">
        <v>0.01</v>
      </c>
      <c r="N27" s="18">
        <v>0.01</v>
      </c>
      <c r="O27" s="17">
        <v>0.01</v>
      </c>
      <c r="P27" s="16">
        <v>0.02</v>
      </c>
      <c r="Q27" s="16">
        <v>0.01</v>
      </c>
      <c r="R27" s="16">
        <v>0</v>
      </c>
      <c r="S27" s="16">
        <v>0.01</v>
      </c>
      <c r="T27" s="16">
        <v>0</v>
      </c>
      <c r="U27" s="16">
        <v>0.01</v>
      </c>
      <c r="V27" s="16">
        <v>0</v>
      </c>
      <c r="W27" s="16">
        <v>0.05</v>
      </c>
      <c r="X27" s="16">
        <v>0.03</v>
      </c>
      <c r="Y27" s="16">
        <v>0.03</v>
      </c>
      <c r="Z27" s="18">
        <v>0.01</v>
      </c>
      <c r="AA27" s="17">
        <v>0.01</v>
      </c>
      <c r="AB27" s="16">
        <v>0.01</v>
      </c>
      <c r="AC27" s="16">
        <v>0.04</v>
      </c>
      <c r="AD27" s="16">
        <v>0.01</v>
      </c>
      <c r="AE27" s="16">
        <v>0.01</v>
      </c>
      <c r="AF27" s="18">
        <v>0</v>
      </c>
      <c r="AG27" s="17">
        <v>0.01</v>
      </c>
      <c r="AH27" s="16">
        <v>0.01</v>
      </c>
      <c r="AI27" s="16">
        <v>0.01</v>
      </c>
      <c r="AJ27" s="16">
        <v>0.02</v>
      </c>
      <c r="AK27" s="16">
        <v>0.02</v>
      </c>
      <c r="AL27" s="18">
        <v>0.01</v>
      </c>
      <c r="AM27" s="17">
        <v>0.01</v>
      </c>
      <c r="AN27" s="18">
        <v>0</v>
      </c>
    </row>
    <row r="28" spans="1:40" ht="15" customHeight="1" x14ac:dyDescent="0.3">
      <c r="A28" s="2" t="s">
        <v>329</v>
      </c>
      <c r="B28" s="9"/>
      <c r="D28" s="22"/>
      <c r="E28" s="9"/>
      <c r="F28" s="10" t="s">
        <v>379</v>
      </c>
      <c r="I28" s="12" t="s">
        <v>379</v>
      </c>
      <c r="N28" s="9"/>
      <c r="O28" s="22"/>
      <c r="Z28" s="9"/>
      <c r="AA28" s="22"/>
      <c r="AF28" s="9"/>
      <c r="AG28" s="22"/>
      <c r="AL28" s="9"/>
      <c r="AM28" s="22"/>
      <c r="AN28" s="9"/>
    </row>
    <row r="29" spans="1:40" ht="15" customHeight="1" x14ac:dyDescent="0.3">
      <c r="A29" s="2" t="s">
        <v>329</v>
      </c>
      <c r="B29" s="9" t="s">
        <v>960</v>
      </c>
      <c r="C29" s="13">
        <v>404</v>
      </c>
      <c r="D29" s="14">
        <v>233</v>
      </c>
      <c r="E29" s="15">
        <v>170</v>
      </c>
      <c r="F29" s="14">
        <v>32</v>
      </c>
      <c r="G29" s="13">
        <v>97</v>
      </c>
      <c r="H29" s="13">
        <v>91</v>
      </c>
      <c r="I29" s="13">
        <v>57</v>
      </c>
      <c r="J29" s="13">
        <v>63</v>
      </c>
      <c r="K29" s="13">
        <v>64</v>
      </c>
      <c r="L29" s="13">
        <v>129</v>
      </c>
      <c r="M29" s="13">
        <v>148</v>
      </c>
      <c r="N29" s="15">
        <v>127</v>
      </c>
      <c r="O29" s="14">
        <v>310</v>
      </c>
      <c r="P29" s="13">
        <v>48</v>
      </c>
      <c r="Q29" s="13">
        <v>40</v>
      </c>
      <c r="R29" s="13">
        <v>16</v>
      </c>
      <c r="S29" s="13">
        <v>24</v>
      </c>
      <c r="T29" s="13">
        <v>45</v>
      </c>
      <c r="U29" s="13">
        <v>42</v>
      </c>
      <c r="V29" s="13">
        <v>1</v>
      </c>
      <c r="W29" s="13">
        <v>4</v>
      </c>
      <c r="X29" s="13">
        <v>30</v>
      </c>
      <c r="Y29" s="13">
        <v>24</v>
      </c>
      <c r="Z29" s="15">
        <v>128</v>
      </c>
      <c r="AA29" s="14">
        <v>270</v>
      </c>
      <c r="AB29" s="13">
        <v>134</v>
      </c>
      <c r="AC29" s="13">
        <v>15</v>
      </c>
      <c r="AD29" s="13">
        <v>71</v>
      </c>
      <c r="AE29" s="13">
        <v>41</v>
      </c>
      <c r="AF29" s="15">
        <v>7</v>
      </c>
      <c r="AG29" s="14">
        <v>255</v>
      </c>
      <c r="AH29" s="13">
        <v>149</v>
      </c>
      <c r="AI29" s="13">
        <v>150</v>
      </c>
      <c r="AJ29" s="13">
        <v>105</v>
      </c>
      <c r="AK29" s="13">
        <v>89</v>
      </c>
      <c r="AL29" s="15">
        <v>60</v>
      </c>
      <c r="AM29" s="14">
        <v>404</v>
      </c>
      <c r="AN29" s="15">
        <v>0</v>
      </c>
    </row>
    <row r="30" spans="1:40" ht="15" customHeight="1" x14ac:dyDescent="0.3">
      <c r="A30" s="2" t="s">
        <v>329</v>
      </c>
      <c r="B30" s="9"/>
      <c r="C30" s="16">
        <v>0.45</v>
      </c>
      <c r="D30" s="17">
        <v>0.44</v>
      </c>
      <c r="E30" s="18">
        <v>0.46</v>
      </c>
      <c r="F30" s="17">
        <v>0.42</v>
      </c>
      <c r="G30" s="20">
        <v>0.55000000000000004</v>
      </c>
      <c r="H30" s="16">
        <v>0.51</v>
      </c>
      <c r="I30" s="16">
        <v>0.4</v>
      </c>
      <c r="J30" s="16">
        <v>0.48</v>
      </c>
      <c r="K30" s="20">
        <v>0.34</v>
      </c>
      <c r="L30" s="20">
        <v>0.51</v>
      </c>
      <c r="M30" s="16">
        <v>0.46</v>
      </c>
      <c r="N30" s="21">
        <v>0.4</v>
      </c>
      <c r="O30" s="19">
        <v>0.47</v>
      </c>
      <c r="P30" s="20">
        <v>0.36</v>
      </c>
      <c r="Q30" s="16">
        <v>0.45</v>
      </c>
      <c r="R30" s="16">
        <v>0.59</v>
      </c>
      <c r="S30" s="20">
        <v>0.33</v>
      </c>
      <c r="T30" s="16">
        <v>0.45</v>
      </c>
      <c r="U30" s="16">
        <v>0.47</v>
      </c>
      <c r="V30" s="16">
        <v>1</v>
      </c>
      <c r="W30" s="16">
        <v>0.27</v>
      </c>
      <c r="X30" s="16">
        <v>0.38</v>
      </c>
      <c r="Y30" s="16">
        <v>0.43</v>
      </c>
      <c r="Z30" s="21">
        <v>0.56999999999999995</v>
      </c>
      <c r="AA30" s="19">
        <v>0.41</v>
      </c>
      <c r="AB30" s="20">
        <v>0.56999999999999995</v>
      </c>
      <c r="AC30" s="16">
        <v>0.54</v>
      </c>
      <c r="AD30" s="20">
        <v>0.57999999999999996</v>
      </c>
      <c r="AE30" s="20">
        <v>0.56999999999999995</v>
      </c>
      <c r="AF30" s="18">
        <v>0.48</v>
      </c>
      <c r="AG30" s="17">
        <v>0.44</v>
      </c>
      <c r="AH30" s="16">
        <v>0.48</v>
      </c>
      <c r="AI30" s="16">
        <v>0.47</v>
      </c>
      <c r="AJ30" s="20">
        <v>0.4</v>
      </c>
      <c r="AK30" s="16">
        <v>0.51</v>
      </c>
      <c r="AL30" s="18">
        <v>0.44</v>
      </c>
      <c r="AM30" s="17">
        <v>0.45</v>
      </c>
      <c r="AN30" s="18">
        <v>0</v>
      </c>
    </row>
    <row r="31" spans="1:40" ht="15" customHeight="1" x14ac:dyDescent="0.3">
      <c r="A31" s="2" t="s">
        <v>329</v>
      </c>
      <c r="B31" s="9"/>
      <c r="D31" s="22"/>
      <c r="E31" s="9"/>
      <c r="F31" s="22"/>
      <c r="G31" s="12" t="s">
        <v>565</v>
      </c>
      <c r="H31" s="12" t="s">
        <v>565</v>
      </c>
      <c r="J31" s="12" t="s">
        <v>382</v>
      </c>
      <c r="L31" s="12" t="s">
        <v>565</v>
      </c>
      <c r="M31" s="12" t="s">
        <v>382</v>
      </c>
      <c r="N31" s="9"/>
      <c r="O31" s="10" t="s">
        <v>454</v>
      </c>
      <c r="R31" s="12" t="s">
        <v>454</v>
      </c>
      <c r="Z31" s="11" t="s">
        <v>1730</v>
      </c>
      <c r="AA31" s="22"/>
      <c r="AB31" s="12" t="s">
        <v>377</v>
      </c>
      <c r="AD31" s="12" t="s">
        <v>377</v>
      </c>
      <c r="AE31" s="12" t="s">
        <v>377</v>
      </c>
      <c r="AF31" s="9"/>
      <c r="AG31" s="22"/>
      <c r="AK31" s="12" t="s">
        <v>380</v>
      </c>
      <c r="AL31" s="9"/>
      <c r="AM31" s="22"/>
      <c r="AN31" s="9"/>
    </row>
    <row r="32" spans="1:40" ht="15" customHeight="1" x14ac:dyDescent="0.3">
      <c r="A32" s="2" t="s">
        <v>329</v>
      </c>
      <c r="B32" s="9" t="s">
        <v>970</v>
      </c>
      <c r="C32" s="13">
        <v>203</v>
      </c>
      <c r="D32" s="14">
        <v>113</v>
      </c>
      <c r="E32" s="15">
        <v>90</v>
      </c>
      <c r="F32" s="14">
        <v>14</v>
      </c>
      <c r="G32" s="13">
        <v>45</v>
      </c>
      <c r="H32" s="13">
        <v>31</v>
      </c>
      <c r="I32" s="13">
        <v>31</v>
      </c>
      <c r="J32" s="13">
        <v>29</v>
      </c>
      <c r="K32" s="13">
        <v>53</v>
      </c>
      <c r="L32" s="13">
        <v>59</v>
      </c>
      <c r="M32" s="13">
        <v>62</v>
      </c>
      <c r="N32" s="15">
        <v>83</v>
      </c>
      <c r="O32" s="14">
        <v>131</v>
      </c>
      <c r="P32" s="13">
        <v>42</v>
      </c>
      <c r="Q32" s="13">
        <v>12</v>
      </c>
      <c r="R32" s="13">
        <v>5</v>
      </c>
      <c r="S32" s="13">
        <v>20</v>
      </c>
      <c r="T32" s="13">
        <v>30</v>
      </c>
      <c r="U32" s="13">
        <v>20</v>
      </c>
      <c r="V32" s="13">
        <v>0</v>
      </c>
      <c r="W32" s="13">
        <v>3</v>
      </c>
      <c r="X32" s="13">
        <v>18</v>
      </c>
      <c r="Y32" s="13">
        <v>12</v>
      </c>
      <c r="Z32" s="15">
        <v>41</v>
      </c>
      <c r="AA32" s="14">
        <v>167</v>
      </c>
      <c r="AB32" s="13">
        <v>37</v>
      </c>
      <c r="AC32" s="13">
        <v>7</v>
      </c>
      <c r="AD32" s="13">
        <v>20</v>
      </c>
      <c r="AE32" s="13">
        <v>10</v>
      </c>
      <c r="AF32" s="15">
        <v>0</v>
      </c>
      <c r="AG32" s="14">
        <v>138</v>
      </c>
      <c r="AH32" s="13">
        <v>66</v>
      </c>
      <c r="AI32" s="13">
        <v>75</v>
      </c>
      <c r="AJ32" s="13">
        <v>63</v>
      </c>
      <c r="AK32" s="13">
        <v>38</v>
      </c>
      <c r="AL32" s="15">
        <v>28</v>
      </c>
      <c r="AM32" s="14">
        <v>203</v>
      </c>
      <c r="AN32" s="15">
        <v>0</v>
      </c>
    </row>
    <row r="33" spans="1:40" ht="15" customHeight="1" x14ac:dyDescent="0.3">
      <c r="A33" s="2" t="s">
        <v>329</v>
      </c>
      <c r="B33" s="9"/>
      <c r="C33" s="16">
        <v>0.23</v>
      </c>
      <c r="D33" s="17">
        <v>0.22</v>
      </c>
      <c r="E33" s="18">
        <v>0.24</v>
      </c>
      <c r="F33" s="17">
        <v>0.18</v>
      </c>
      <c r="G33" s="16">
        <v>0.25</v>
      </c>
      <c r="H33" s="16">
        <v>0.18</v>
      </c>
      <c r="I33" s="16">
        <v>0.21</v>
      </c>
      <c r="J33" s="16">
        <v>0.22</v>
      </c>
      <c r="K33" s="20">
        <v>0.28000000000000003</v>
      </c>
      <c r="L33" s="16">
        <v>0.23</v>
      </c>
      <c r="M33" s="16">
        <v>0.19</v>
      </c>
      <c r="N33" s="18">
        <v>0.26</v>
      </c>
      <c r="O33" s="19">
        <v>0.2</v>
      </c>
      <c r="P33" s="20">
        <v>0.32</v>
      </c>
      <c r="Q33" s="20">
        <v>0.13</v>
      </c>
      <c r="R33" s="16">
        <v>0.19</v>
      </c>
      <c r="S33" s="16">
        <v>0.28000000000000003</v>
      </c>
      <c r="T33" s="16">
        <v>0.3</v>
      </c>
      <c r="U33" s="16">
        <v>0.22</v>
      </c>
      <c r="V33" s="16">
        <v>0</v>
      </c>
      <c r="W33" s="16">
        <v>0.19</v>
      </c>
      <c r="X33" s="16">
        <v>0.23</v>
      </c>
      <c r="Y33" s="16">
        <v>0.21</v>
      </c>
      <c r="Z33" s="18">
        <v>0.18</v>
      </c>
      <c r="AA33" s="19">
        <v>0.25</v>
      </c>
      <c r="AB33" s="20">
        <v>0.16</v>
      </c>
      <c r="AC33" s="16">
        <v>0.25</v>
      </c>
      <c r="AD33" s="16">
        <v>0.16</v>
      </c>
      <c r="AE33" s="20">
        <v>0.14000000000000001</v>
      </c>
      <c r="AF33" s="18">
        <v>0</v>
      </c>
      <c r="AG33" s="17">
        <v>0.24</v>
      </c>
      <c r="AH33" s="16">
        <v>0.21</v>
      </c>
      <c r="AI33" s="16">
        <v>0.23</v>
      </c>
      <c r="AJ33" s="16">
        <v>0.24</v>
      </c>
      <c r="AK33" s="16">
        <v>0.22</v>
      </c>
      <c r="AL33" s="18">
        <v>0.2</v>
      </c>
      <c r="AM33" s="17">
        <v>0.23</v>
      </c>
      <c r="AN33" s="18">
        <v>0</v>
      </c>
    </row>
    <row r="34" spans="1:40" ht="15" customHeight="1" x14ac:dyDescent="0.3">
      <c r="A34" s="2" t="s">
        <v>329</v>
      </c>
      <c r="B34" s="9"/>
      <c r="C34" s="28"/>
      <c r="D34" s="29"/>
      <c r="E34" s="30"/>
      <c r="F34" s="29"/>
      <c r="G34" s="28"/>
      <c r="H34" s="28"/>
      <c r="I34" s="28"/>
      <c r="J34" s="28"/>
      <c r="K34" s="47" t="s">
        <v>662</v>
      </c>
      <c r="L34" s="28"/>
      <c r="M34" s="28"/>
      <c r="N34" s="48" t="s">
        <v>662</v>
      </c>
      <c r="O34" s="29"/>
      <c r="P34" s="47" t="s">
        <v>669</v>
      </c>
      <c r="Q34" s="28"/>
      <c r="R34" s="28"/>
      <c r="S34" s="47" t="s">
        <v>379</v>
      </c>
      <c r="T34" s="47" t="s">
        <v>669</v>
      </c>
      <c r="U34" s="28"/>
      <c r="V34" s="28"/>
      <c r="W34" s="28"/>
      <c r="X34" s="28"/>
      <c r="Y34" s="28"/>
      <c r="Z34" s="30"/>
      <c r="AA34" s="49" t="s">
        <v>436</v>
      </c>
      <c r="AB34" s="28"/>
      <c r="AC34" s="28"/>
      <c r="AD34" s="28"/>
      <c r="AE34" s="28"/>
      <c r="AF34" s="30"/>
      <c r="AG34" s="29"/>
      <c r="AH34" s="28"/>
      <c r="AI34" s="28"/>
      <c r="AJ34" s="28"/>
      <c r="AK34" s="28"/>
      <c r="AL34" s="30"/>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BD00-000000000000}"/>
  </hyperlinks>
  <pageMargins left="0.7" right="0.7" top="0.75" bottom="0.75" header="0.3" footer="0.3"/>
  <headerFooter>
    <oddHeader>&amp;L&amp;"Aptos"&amp;12&amp;K000000 Classification: CONFIDENTIAL&amp;1#_x000D_</oddHeader>
  </headerFooter>
</worksheet>
</file>

<file path=xl/worksheets/sheet19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E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1731</v>
      </c>
    </row>
    <row r="4" spans="1:40" x14ac:dyDescent="0.3">
      <c r="A4" s="2" t="s">
        <v>329</v>
      </c>
      <c r="B4" s="2" t="s">
        <v>1732</v>
      </c>
    </row>
    <row r="5" spans="1:40" x14ac:dyDescent="0.3">
      <c r="A5" s="2" t="s">
        <v>329</v>
      </c>
      <c r="B5" s="2" t="s">
        <v>53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425</v>
      </c>
      <c r="D9" s="14">
        <v>264</v>
      </c>
      <c r="E9" s="15">
        <v>160</v>
      </c>
      <c r="F9" s="14">
        <v>18</v>
      </c>
      <c r="G9" s="13">
        <v>62</v>
      </c>
      <c r="H9" s="13">
        <v>58</v>
      </c>
      <c r="I9" s="13">
        <v>82</v>
      </c>
      <c r="J9" s="13">
        <v>69</v>
      </c>
      <c r="K9" s="13">
        <v>136</v>
      </c>
      <c r="L9" s="13">
        <v>80</v>
      </c>
      <c r="M9" s="13">
        <v>140</v>
      </c>
      <c r="N9" s="15">
        <v>205</v>
      </c>
      <c r="O9" s="14">
        <v>312</v>
      </c>
      <c r="P9" s="13">
        <v>57</v>
      </c>
      <c r="Q9" s="13">
        <v>48</v>
      </c>
      <c r="R9" s="13">
        <v>12</v>
      </c>
      <c r="S9" s="13">
        <v>43</v>
      </c>
      <c r="T9" s="13">
        <v>56</v>
      </c>
      <c r="U9" s="13">
        <v>36</v>
      </c>
      <c r="V9" s="13">
        <v>1</v>
      </c>
      <c r="W9" s="13">
        <v>14</v>
      </c>
      <c r="X9" s="13">
        <v>42</v>
      </c>
      <c r="Y9" s="13">
        <v>46</v>
      </c>
      <c r="Z9" s="15">
        <v>70</v>
      </c>
      <c r="AA9" s="14">
        <v>369</v>
      </c>
      <c r="AB9" s="13">
        <v>56</v>
      </c>
      <c r="AC9" s="13">
        <v>4</v>
      </c>
      <c r="AD9" s="13">
        <v>24</v>
      </c>
      <c r="AE9" s="13">
        <v>24</v>
      </c>
      <c r="AF9" s="15">
        <v>4</v>
      </c>
      <c r="AG9" s="14">
        <v>262</v>
      </c>
      <c r="AH9" s="13">
        <v>163</v>
      </c>
      <c r="AI9" s="13">
        <v>134</v>
      </c>
      <c r="AJ9" s="13">
        <v>128</v>
      </c>
      <c r="AK9" s="13">
        <v>90</v>
      </c>
      <c r="AL9" s="15">
        <v>73</v>
      </c>
      <c r="AM9" s="14">
        <v>425</v>
      </c>
      <c r="AN9" s="15">
        <v>0</v>
      </c>
    </row>
    <row r="10" spans="1:40" ht="15" customHeight="1" x14ac:dyDescent="0.3">
      <c r="A10" s="2" t="s">
        <v>329</v>
      </c>
      <c r="B10" s="9" t="s">
        <v>338</v>
      </c>
      <c r="C10" s="13">
        <v>419</v>
      </c>
      <c r="D10" s="14">
        <v>264</v>
      </c>
      <c r="E10" s="15">
        <v>156</v>
      </c>
      <c r="F10" s="14">
        <v>17</v>
      </c>
      <c r="G10" s="13">
        <v>61</v>
      </c>
      <c r="H10" s="13">
        <v>56</v>
      </c>
      <c r="I10" s="13">
        <v>81</v>
      </c>
      <c r="J10" s="13">
        <v>68</v>
      </c>
      <c r="K10" s="13">
        <v>137</v>
      </c>
      <c r="L10" s="13">
        <v>78</v>
      </c>
      <c r="M10" s="13">
        <v>137</v>
      </c>
      <c r="N10" s="15">
        <v>204</v>
      </c>
      <c r="O10" s="14">
        <v>309</v>
      </c>
      <c r="P10" s="13">
        <v>55</v>
      </c>
      <c r="Q10" s="13">
        <v>47</v>
      </c>
      <c r="R10" s="13">
        <v>11</v>
      </c>
      <c r="S10" s="13">
        <v>42</v>
      </c>
      <c r="T10" s="13">
        <v>55</v>
      </c>
      <c r="U10" s="13">
        <v>36</v>
      </c>
      <c r="V10" s="13">
        <v>1</v>
      </c>
      <c r="W10" s="13">
        <v>13</v>
      </c>
      <c r="X10" s="13">
        <v>43</v>
      </c>
      <c r="Y10" s="13">
        <v>41</v>
      </c>
      <c r="Z10" s="15">
        <v>75</v>
      </c>
      <c r="AA10" s="14">
        <v>365</v>
      </c>
      <c r="AB10" s="13">
        <v>54</v>
      </c>
      <c r="AC10" s="13">
        <v>4</v>
      </c>
      <c r="AD10" s="13">
        <v>22</v>
      </c>
      <c r="AE10" s="13">
        <v>21</v>
      </c>
      <c r="AF10" s="15">
        <v>7</v>
      </c>
      <c r="AG10" s="14">
        <v>256</v>
      </c>
      <c r="AH10" s="13">
        <v>163</v>
      </c>
      <c r="AI10" s="13">
        <v>120</v>
      </c>
      <c r="AJ10" s="13">
        <v>136</v>
      </c>
      <c r="AK10" s="13">
        <v>94</v>
      </c>
      <c r="AL10" s="15">
        <v>69</v>
      </c>
      <c r="AM10" s="14">
        <v>419</v>
      </c>
      <c r="AN10" s="15">
        <v>0</v>
      </c>
    </row>
    <row r="11" spans="1:40" ht="15" customHeight="1" x14ac:dyDescent="0.3">
      <c r="A11" s="2" t="s">
        <v>329</v>
      </c>
      <c r="B11" s="9" t="s">
        <v>909</v>
      </c>
      <c r="C11" s="13">
        <v>115</v>
      </c>
      <c r="D11" s="14">
        <v>71</v>
      </c>
      <c r="E11" s="15">
        <v>45</v>
      </c>
      <c r="F11" s="14">
        <v>7</v>
      </c>
      <c r="G11" s="13">
        <v>16</v>
      </c>
      <c r="H11" s="13">
        <v>17</v>
      </c>
      <c r="I11" s="13">
        <v>20</v>
      </c>
      <c r="J11" s="13">
        <v>19</v>
      </c>
      <c r="K11" s="13">
        <v>36</v>
      </c>
      <c r="L11" s="13">
        <v>23</v>
      </c>
      <c r="M11" s="13">
        <v>38</v>
      </c>
      <c r="N11" s="15">
        <v>55</v>
      </c>
      <c r="O11" s="14">
        <v>89</v>
      </c>
      <c r="P11" s="13">
        <v>13</v>
      </c>
      <c r="Q11" s="13">
        <v>12</v>
      </c>
      <c r="R11" s="13">
        <v>4</v>
      </c>
      <c r="S11" s="13">
        <v>10</v>
      </c>
      <c r="T11" s="13">
        <v>13</v>
      </c>
      <c r="U11" s="13">
        <v>11</v>
      </c>
      <c r="V11" s="13">
        <v>0</v>
      </c>
      <c r="W11" s="13">
        <v>7</v>
      </c>
      <c r="X11" s="13">
        <v>10</v>
      </c>
      <c r="Y11" s="13">
        <v>16</v>
      </c>
      <c r="Z11" s="15">
        <v>20</v>
      </c>
      <c r="AA11" s="14">
        <v>101</v>
      </c>
      <c r="AB11" s="13">
        <v>15</v>
      </c>
      <c r="AC11" s="13">
        <v>0</v>
      </c>
      <c r="AD11" s="13">
        <v>5</v>
      </c>
      <c r="AE11" s="13">
        <v>5</v>
      </c>
      <c r="AF11" s="15">
        <v>4</v>
      </c>
      <c r="AG11" s="14">
        <v>65</v>
      </c>
      <c r="AH11" s="13">
        <v>50</v>
      </c>
      <c r="AI11" s="13">
        <v>25</v>
      </c>
      <c r="AJ11" s="13">
        <v>40</v>
      </c>
      <c r="AK11" s="13">
        <v>32</v>
      </c>
      <c r="AL11" s="15">
        <v>18</v>
      </c>
      <c r="AM11" s="14">
        <v>115</v>
      </c>
      <c r="AN11" s="15">
        <v>0</v>
      </c>
    </row>
    <row r="12" spans="1:40" ht="15" customHeight="1" x14ac:dyDescent="0.3">
      <c r="A12" s="2" t="s">
        <v>329</v>
      </c>
      <c r="B12" s="9"/>
      <c r="C12" s="16">
        <v>0.27</v>
      </c>
      <c r="D12" s="17">
        <v>0.27</v>
      </c>
      <c r="E12" s="18">
        <v>0.28999999999999998</v>
      </c>
      <c r="F12" s="17">
        <v>0.41</v>
      </c>
      <c r="G12" s="16">
        <v>0.26</v>
      </c>
      <c r="H12" s="16">
        <v>0.31</v>
      </c>
      <c r="I12" s="16">
        <v>0.25</v>
      </c>
      <c r="J12" s="16">
        <v>0.28000000000000003</v>
      </c>
      <c r="K12" s="16">
        <v>0.26</v>
      </c>
      <c r="L12" s="16">
        <v>0.28999999999999998</v>
      </c>
      <c r="M12" s="16">
        <v>0.27</v>
      </c>
      <c r="N12" s="18">
        <v>0.27</v>
      </c>
      <c r="O12" s="17">
        <v>0.28999999999999998</v>
      </c>
      <c r="P12" s="16">
        <v>0.23</v>
      </c>
      <c r="Q12" s="16">
        <v>0.25</v>
      </c>
      <c r="R12" s="16">
        <v>0.33</v>
      </c>
      <c r="S12" s="16">
        <v>0.23</v>
      </c>
      <c r="T12" s="16">
        <v>0.24</v>
      </c>
      <c r="U12" s="16">
        <v>0.32</v>
      </c>
      <c r="V12" s="16">
        <v>0</v>
      </c>
      <c r="W12" s="16">
        <v>0.54</v>
      </c>
      <c r="X12" s="16">
        <v>0.23</v>
      </c>
      <c r="Y12" s="16">
        <v>0.37</v>
      </c>
      <c r="Z12" s="18">
        <v>0.27</v>
      </c>
      <c r="AA12" s="17">
        <v>0.28000000000000003</v>
      </c>
      <c r="AB12" s="16">
        <v>0.27</v>
      </c>
      <c r="AC12" s="16">
        <v>0</v>
      </c>
      <c r="AD12" s="16">
        <v>0.25</v>
      </c>
      <c r="AE12" s="16">
        <v>0.25</v>
      </c>
      <c r="AF12" s="18">
        <v>0.53</v>
      </c>
      <c r="AG12" s="17">
        <v>0.25</v>
      </c>
      <c r="AH12" s="16">
        <v>0.31</v>
      </c>
      <c r="AI12" s="20">
        <v>0.21</v>
      </c>
      <c r="AJ12" s="16">
        <v>0.28999999999999998</v>
      </c>
      <c r="AK12" s="16">
        <v>0.34</v>
      </c>
      <c r="AL12" s="18">
        <v>0.26</v>
      </c>
      <c r="AM12" s="17">
        <v>0.27</v>
      </c>
      <c r="AN12" s="18">
        <v>0</v>
      </c>
    </row>
    <row r="13" spans="1:40" ht="15" customHeight="1" x14ac:dyDescent="0.3">
      <c r="A13" s="2" t="s">
        <v>329</v>
      </c>
      <c r="B13" s="9"/>
      <c r="D13" s="22"/>
      <c r="E13" s="9"/>
      <c r="F13" s="22"/>
      <c r="N13" s="9"/>
      <c r="O13" s="22"/>
      <c r="Z13" s="9"/>
      <c r="AA13" s="22"/>
      <c r="AF13" s="9"/>
      <c r="AG13" s="22"/>
      <c r="AK13" s="12" t="s">
        <v>379</v>
      </c>
      <c r="AL13" s="9"/>
      <c r="AM13" s="22"/>
      <c r="AN13" s="9"/>
    </row>
    <row r="14" spans="1:40" ht="15" customHeight="1" x14ac:dyDescent="0.3">
      <c r="A14" s="2" t="s">
        <v>329</v>
      </c>
      <c r="B14" s="9" t="s">
        <v>922</v>
      </c>
      <c r="C14" s="13">
        <v>120</v>
      </c>
      <c r="D14" s="14">
        <v>76</v>
      </c>
      <c r="E14" s="15">
        <v>44</v>
      </c>
      <c r="F14" s="14">
        <v>3</v>
      </c>
      <c r="G14" s="13">
        <v>14</v>
      </c>
      <c r="H14" s="13">
        <v>20</v>
      </c>
      <c r="I14" s="13">
        <v>26</v>
      </c>
      <c r="J14" s="13">
        <v>21</v>
      </c>
      <c r="K14" s="13">
        <v>37</v>
      </c>
      <c r="L14" s="13">
        <v>17</v>
      </c>
      <c r="M14" s="13">
        <v>46</v>
      </c>
      <c r="N14" s="15">
        <v>58</v>
      </c>
      <c r="O14" s="14">
        <v>92</v>
      </c>
      <c r="P14" s="13">
        <v>13</v>
      </c>
      <c r="Q14" s="13">
        <v>17</v>
      </c>
      <c r="R14" s="13">
        <v>3</v>
      </c>
      <c r="S14" s="13">
        <v>12</v>
      </c>
      <c r="T14" s="13">
        <v>15</v>
      </c>
      <c r="U14" s="13">
        <v>9</v>
      </c>
      <c r="V14" s="13">
        <v>1</v>
      </c>
      <c r="W14" s="13">
        <v>4</v>
      </c>
      <c r="X14" s="13">
        <v>8</v>
      </c>
      <c r="Y14" s="13">
        <v>10</v>
      </c>
      <c r="Z14" s="15">
        <v>29</v>
      </c>
      <c r="AA14" s="14">
        <v>104</v>
      </c>
      <c r="AB14" s="13">
        <v>16</v>
      </c>
      <c r="AC14" s="13">
        <v>1</v>
      </c>
      <c r="AD14" s="13">
        <v>8</v>
      </c>
      <c r="AE14" s="13">
        <v>6</v>
      </c>
      <c r="AF14" s="15">
        <v>2</v>
      </c>
      <c r="AG14" s="14">
        <v>76</v>
      </c>
      <c r="AH14" s="13">
        <v>44</v>
      </c>
      <c r="AI14" s="13">
        <v>37</v>
      </c>
      <c r="AJ14" s="13">
        <v>39</v>
      </c>
      <c r="AK14" s="13">
        <v>25</v>
      </c>
      <c r="AL14" s="15">
        <v>19</v>
      </c>
      <c r="AM14" s="14">
        <v>120</v>
      </c>
      <c r="AN14" s="15">
        <v>0</v>
      </c>
    </row>
    <row r="15" spans="1:40" ht="15" customHeight="1" x14ac:dyDescent="0.3">
      <c r="A15" s="2" t="s">
        <v>329</v>
      </c>
      <c r="B15" s="9"/>
      <c r="C15" s="16">
        <v>0.28999999999999998</v>
      </c>
      <c r="D15" s="17">
        <v>0.28999999999999998</v>
      </c>
      <c r="E15" s="18">
        <v>0.28000000000000003</v>
      </c>
      <c r="F15" s="17">
        <v>0.15</v>
      </c>
      <c r="G15" s="16">
        <v>0.23</v>
      </c>
      <c r="H15" s="16">
        <v>0.35</v>
      </c>
      <c r="I15" s="16">
        <v>0.32</v>
      </c>
      <c r="J15" s="16">
        <v>0.32</v>
      </c>
      <c r="K15" s="16">
        <v>0.27</v>
      </c>
      <c r="L15" s="16">
        <v>0.21</v>
      </c>
      <c r="M15" s="16">
        <v>0.33</v>
      </c>
      <c r="N15" s="18">
        <v>0.28000000000000003</v>
      </c>
      <c r="O15" s="17">
        <v>0.3</v>
      </c>
      <c r="P15" s="16">
        <v>0.24</v>
      </c>
      <c r="Q15" s="16">
        <v>0.36</v>
      </c>
      <c r="R15" s="16">
        <v>0.32</v>
      </c>
      <c r="S15" s="16">
        <v>0.27</v>
      </c>
      <c r="T15" s="16">
        <v>0.27</v>
      </c>
      <c r="U15" s="16">
        <v>0.24</v>
      </c>
      <c r="V15" s="16">
        <v>1</v>
      </c>
      <c r="W15" s="16">
        <v>0.27</v>
      </c>
      <c r="X15" s="16">
        <v>0.19</v>
      </c>
      <c r="Y15" s="16">
        <v>0.24</v>
      </c>
      <c r="Z15" s="21">
        <v>0.39</v>
      </c>
      <c r="AA15" s="17">
        <v>0.28000000000000003</v>
      </c>
      <c r="AB15" s="16">
        <v>0.3</v>
      </c>
      <c r="AC15" s="16">
        <v>0.24</v>
      </c>
      <c r="AD15" s="16">
        <v>0.34</v>
      </c>
      <c r="AE15" s="16">
        <v>0.28999999999999998</v>
      </c>
      <c r="AF15" s="18">
        <v>0.22</v>
      </c>
      <c r="AG15" s="17">
        <v>0.3</v>
      </c>
      <c r="AH15" s="16">
        <v>0.27</v>
      </c>
      <c r="AI15" s="16">
        <v>0.31</v>
      </c>
      <c r="AJ15" s="16">
        <v>0.28000000000000003</v>
      </c>
      <c r="AK15" s="16">
        <v>0.27</v>
      </c>
      <c r="AL15" s="18">
        <v>0.28000000000000003</v>
      </c>
      <c r="AM15" s="17">
        <v>0.28999999999999998</v>
      </c>
      <c r="AN15" s="18">
        <v>0</v>
      </c>
    </row>
    <row r="16" spans="1:40" ht="15" customHeight="1" x14ac:dyDescent="0.3">
      <c r="A16" s="2" t="s">
        <v>329</v>
      </c>
      <c r="B16" s="9"/>
      <c r="D16" s="22"/>
      <c r="E16" s="9"/>
      <c r="F16" s="22"/>
      <c r="N16" s="9"/>
      <c r="O16" s="22"/>
      <c r="Z16" s="11" t="s">
        <v>387</v>
      </c>
      <c r="AA16" s="22"/>
      <c r="AF16" s="9"/>
      <c r="AG16" s="22"/>
      <c r="AL16" s="9"/>
      <c r="AM16" s="22"/>
      <c r="AN16" s="9"/>
    </row>
    <row r="17" spans="1:40" ht="15" customHeight="1" x14ac:dyDescent="0.3">
      <c r="A17" s="2" t="s">
        <v>329</v>
      </c>
      <c r="B17" s="9" t="s">
        <v>930</v>
      </c>
      <c r="C17" s="13">
        <v>98</v>
      </c>
      <c r="D17" s="14">
        <v>64</v>
      </c>
      <c r="E17" s="15">
        <v>34</v>
      </c>
      <c r="F17" s="14">
        <v>2</v>
      </c>
      <c r="G17" s="13">
        <v>15</v>
      </c>
      <c r="H17" s="13">
        <v>12</v>
      </c>
      <c r="I17" s="13">
        <v>19</v>
      </c>
      <c r="J17" s="13">
        <v>17</v>
      </c>
      <c r="K17" s="13">
        <v>33</v>
      </c>
      <c r="L17" s="13">
        <v>17</v>
      </c>
      <c r="M17" s="13">
        <v>31</v>
      </c>
      <c r="N17" s="15">
        <v>50</v>
      </c>
      <c r="O17" s="14">
        <v>68</v>
      </c>
      <c r="P17" s="13">
        <v>15</v>
      </c>
      <c r="Q17" s="13">
        <v>14</v>
      </c>
      <c r="R17" s="13">
        <v>0</v>
      </c>
      <c r="S17" s="13">
        <v>12</v>
      </c>
      <c r="T17" s="13">
        <v>14</v>
      </c>
      <c r="U17" s="13">
        <v>7</v>
      </c>
      <c r="V17" s="13">
        <v>0</v>
      </c>
      <c r="W17" s="13">
        <v>1</v>
      </c>
      <c r="X17" s="13">
        <v>13</v>
      </c>
      <c r="Y17" s="13">
        <v>11</v>
      </c>
      <c r="Z17" s="15">
        <v>11</v>
      </c>
      <c r="AA17" s="14">
        <v>85</v>
      </c>
      <c r="AB17" s="13">
        <v>13</v>
      </c>
      <c r="AC17" s="13">
        <v>2</v>
      </c>
      <c r="AD17" s="13">
        <v>4</v>
      </c>
      <c r="AE17" s="13">
        <v>5</v>
      </c>
      <c r="AF17" s="15">
        <v>2</v>
      </c>
      <c r="AG17" s="14">
        <v>64</v>
      </c>
      <c r="AH17" s="13">
        <v>34</v>
      </c>
      <c r="AI17" s="13">
        <v>28</v>
      </c>
      <c r="AJ17" s="13">
        <v>36</v>
      </c>
      <c r="AK17" s="13">
        <v>18</v>
      </c>
      <c r="AL17" s="15">
        <v>16</v>
      </c>
      <c r="AM17" s="14">
        <v>98</v>
      </c>
      <c r="AN17" s="15">
        <v>0</v>
      </c>
    </row>
    <row r="18" spans="1:40" ht="15" customHeight="1" x14ac:dyDescent="0.3">
      <c r="A18" s="2" t="s">
        <v>329</v>
      </c>
      <c r="B18" s="9"/>
      <c r="C18" s="16">
        <v>0.23</v>
      </c>
      <c r="D18" s="17">
        <v>0.24</v>
      </c>
      <c r="E18" s="18">
        <v>0.22</v>
      </c>
      <c r="F18" s="17">
        <v>0.11</v>
      </c>
      <c r="G18" s="16">
        <v>0.25</v>
      </c>
      <c r="H18" s="16">
        <v>0.21</v>
      </c>
      <c r="I18" s="16">
        <v>0.24</v>
      </c>
      <c r="J18" s="16">
        <v>0.26</v>
      </c>
      <c r="K18" s="16">
        <v>0.24</v>
      </c>
      <c r="L18" s="16">
        <v>0.22</v>
      </c>
      <c r="M18" s="16">
        <v>0.23</v>
      </c>
      <c r="N18" s="18">
        <v>0.24</v>
      </c>
      <c r="O18" s="17">
        <v>0.22</v>
      </c>
      <c r="P18" s="16">
        <v>0.27</v>
      </c>
      <c r="Q18" s="16">
        <v>0.28999999999999998</v>
      </c>
      <c r="R18" s="16">
        <v>0</v>
      </c>
      <c r="S18" s="16">
        <v>0.28000000000000003</v>
      </c>
      <c r="T18" s="16">
        <v>0.27</v>
      </c>
      <c r="U18" s="16">
        <v>0.19</v>
      </c>
      <c r="V18" s="16">
        <v>0</v>
      </c>
      <c r="W18" s="16">
        <v>0.06</v>
      </c>
      <c r="X18" s="16">
        <v>0.31</v>
      </c>
      <c r="Y18" s="16">
        <v>0.26</v>
      </c>
      <c r="Z18" s="18">
        <v>0.15</v>
      </c>
      <c r="AA18" s="17">
        <v>0.23</v>
      </c>
      <c r="AB18" s="16">
        <v>0.24</v>
      </c>
      <c r="AC18" s="16">
        <v>0.52</v>
      </c>
      <c r="AD18" s="16">
        <v>0.19</v>
      </c>
      <c r="AE18" s="16">
        <v>0.25</v>
      </c>
      <c r="AF18" s="18">
        <v>0.25</v>
      </c>
      <c r="AG18" s="17">
        <v>0.25</v>
      </c>
      <c r="AH18" s="16">
        <v>0.21</v>
      </c>
      <c r="AI18" s="16">
        <v>0.23</v>
      </c>
      <c r="AJ18" s="16">
        <v>0.26</v>
      </c>
      <c r="AK18" s="16">
        <v>0.19</v>
      </c>
      <c r="AL18" s="18">
        <v>0.23</v>
      </c>
      <c r="AM18" s="17">
        <v>0.23</v>
      </c>
      <c r="AN18" s="18">
        <v>0</v>
      </c>
    </row>
    <row r="19" spans="1:40" ht="15" customHeight="1" x14ac:dyDescent="0.3">
      <c r="A19" s="2" t="s">
        <v>329</v>
      </c>
      <c r="B19" s="9"/>
      <c r="D19" s="22"/>
      <c r="E19" s="9"/>
      <c r="F19" s="22"/>
      <c r="N19" s="9"/>
      <c r="O19" s="22"/>
      <c r="X19" s="12" t="s">
        <v>389</v>
      </c>
      <c r="Z19" s="9"/>
      <c r="AA19" s="22"/>
      <c r="AF19" s="9"/>
      <c r="AG19" s="22"/>
      <c r="AL19" s="9"/>
      <c r="AM19" s="22"/>
      <c r="AN19" s="9"/>
    </row>
    <row r="20" spans="1:40" ht="15" customHeight="1" x14ac:dyDescent="0.3">
      <c r="A20" s="2" t="s">
        <v>329</v>
      </c>
      <c r="B20" s="9" t="s">
        <v>940</v>
      </c>
      <c r="C20" s="13">
        <v>37</v>
      </c>
      <c r="D20" s="14">
        <v>20</v>
      </c>
      <c r="E20" s="15">
        <v>17</v>
      </c>
      <c r="F20" s="14">
        <v>0</v>
      </c>
      <c r="G20" s="13">
        <v>7</v>
      </c>
      <c r="H20" s="13">
        <v>6</v>
      </c>
      <c r="I20" s="13">
        <v>8</v>
      </c>
      <c r="J20" s="13">
        <v>3</v>
      </c>
      <c r="K20" s="13">
        <v>14</v>
      </c>
      <c r="L20" s="13">
        <v>7</v>
      </c>
      <c r="M20" s="13">
        <v>14</v>
      </c>
      <c r="N20" s="15">
        <v>17</v>
      </c>
      <c r="O20" s="14">
        <v>21</v>
      </c>
      <c r="P20" s="13">
        <v>11</v>
      </c>
      <c r="Q20" s="13">
        <v>1</v>
      </c>
      <c r="R20" s="13">
        <v>1</v>
      </c>
      <c r="S20" s="13">
        <v>3</v>
      </c>
      <c r="T20" s="13">
        <v>5</v>
      </c>
      <c r="U20" s="13">
        <v>5</v>
      </c>
      <c r="V20" s="13">
        <v>0</v>
      </c>
      <c r="W20" s="13">
        <v>1</v>
      </c>
      <c r="X20" s="13">
        <v>6</v>
      </c>
      <c r="Y20" s="13">
        <v>2</v>
      </c>
      <c r="Z20" s="15">
        <v>3</v>
      </c>
      <c r="AA20" s="14">
        <v>33</v>
      </c>
      <c r="AB20" s="13">
        <v>4</v>
      </c>
      <c r="AC20" s="13">
        <v>1</v>
      </c>
      <c r="AD20" s="13">
        <v>1</v>
      </c>
      <c r="AE20" s="13">
        <v>2</v>
      </c>
      <c r="AF20" s="15">
        <v>0</v>
      </c>
      <c r="AG20" s="14">
        <v>26</v>
      </c>
      <c r="AH20" s="13">
        <v>11</v>
      </c>
      <c r="AI20" s="13">
        <v>14</v>
      </c>
      <c r="AJ20" s="13">
        <v>12</v>
      </c>
      <c r="AK20" s="13">
        <v>5</v>
      </c>
      <c r="AL20" s="15">
        <v>7</v>
      </c>
      <c r="AM20" s="14">
        <v>37</v>
      </c>
      <c r="AN20" s="15">
        <v>0</v>
      </c>
    </row>
    <row r="21" spans="1:40" ht="15" customHeight="1" x14ac:dyDescent="0.3">
      <c r="A21" s="2" t="s">
        <v>329</v>
      </c>
      <c r="B21" s="9"/>
      <c r="C21" s="16">
        <v>0.09</v>
      </c>
      <c r="D21" s="17">
        <v>0.08</v>
      </c>
      <c r="E21" s="18">
        <v>0.11</v>
      </c>
      <c r="F21" s="17">
        <v>0</v>
      </c>
      <c r="G21" s="16">
        <v>0.11</v>
      </c>
      <c r="H21" s="16">
        <v>0.1</v>
      </c>
      <c r="I21" s="16">
        <v>0.1</v>
      </c>
      <c r="J21" s="16">
        <v>0.04</v>
      </c>
      <c r="K21" s="16">
        <v>0.1</v>
      </c>
      <c r="L21" s="16">
        <v>0.09</v>
      </c>
      <c r="M21" s="16">
        <v>0.1</v>
      </c>
      <c r="N21" s="18">
        <v>0.08</v>
      </c>
      <c r="O21" s="19">
        <v>7.0000000000000007E-2</v>
      </c>
      <c r="P21" s="20">
        <v>0.2</v>
      </c>
      <c r="Q21" s="16">
        <v>0.02</v>
      </c>
      <c r="R21" s="16">
        <v>0.09</v>
      </c>
      <c r="S21" s="16">
        <v>0.06</v>
      </c>
      <c r="T21" s="16">
        <v>0.09</v>
      </c>
      <c r="U21" s="16">
        <v>0.14000000000000001</v>
      </c>
      <c r="V21" s="16">
        <v>0</v>
      </c>
      <c r="W21" s="16">
        <v>0.06</v>
      </c>
      <c r="X21" s="16">
        <v>0.15</v>
      </c>
      <c r="Y21" s="16">
        <v>0.04</v>
      </c>
      <c r="Z21" s="18">
        <v>0.04</v>
      </c>
      <c r="AA21" s="17">
        <v>0.09</v>
      </c>
      <c r="AB21" s="16">
        <v>7.0000000000000007E-2</v>
      </c>
      <c r="AC21" s="16">
        <v>0.23</v>
      </c>
      <c r="AD21" s="16">
        <v>0.04</v>
      </c>
      <c r="AE21" s="16">
        <v>0.09</v>
      </c>
      <c r="AF21" s="18">
        <v>0</v>
      </c>
      <c r="AG21" s="17">
        <v>0.1</v>
      </c>
      <c r="AH21" s="16">
        <v>7.0000000000000007E-2</v>
      </c>
      <c r="AI21" s="16">
        <v>0.11</v>
      </c>
      <c r="AJ21" s="16">
        <v>0.09</v>
      </c>
      <c r="AK21" s="16">
        <v>0.05</v>
      </c>
      <c r="AL21" s="18">
        <v>0.1</v>
      </c>
      <c r="AM21" s="17">
        <v>0.09</v>
      </c>
      <c r="AN21" s="18">
        <v>0</v>
      </c>
    </row>
    <row r="22" spans="1:40" ht="15" customHeight="1" x14ac:dyDescent="0.3">
      <c r="A22" s="2" t="s">
        <v>329</v>
      </c>
      <c r="B22" s="9"/>
      <c r="D22" s="22"/>
      <c r="E22" s="9"/>
      <c r="F22" s="22"/>
      <c r="N22" s="9"/>
      <c r="O22" s="22"/>
      <c r="P22" s="12" t="s">
        <v>1733</v>
      </c>
      <c r="U22" s="12" t="s">
        <v>379</v>
      </c>
      <c r="X22" s="12" t="s">
        <v>799</v>
      </c>
      <c r="Z22" s="9"/>
      <c r="AA22" s="22"/>
      <c r="AF22" s="9"/>
      <c r="AG22" s="22"/>
      <c r="AL22" s="9"/>
      <c r="AM22" s="22"/>
      <c r="AN22" s="9"/>
    </row>
    <row r="23" spans="1:40" ht="15" customHeight="1" x14ac:dyDescent="0.3">
      <c r="A23" s="2" t="s">
        <v>329</v>
      </c>
      <c r="B23" s="9" t="s">
        <v>950</v>
      </c>
      <c r="C23" s="13">
        <v>41</v>
      </c>
      <c r="D23" s="14">
        <v>29</v>
      </c>
      <c r="E23" s="15">
        <v>12</v>
      </c>
      <c r="F23" s="14">
        <v>6</v>
      </c>
      <c r="G23" s="13">
        <v>7</v>
      </c>
      <c r="H23" s="13">
        <v>0</v>
      </c>
      <c r="I23" s="13">
        <v>4</v>
      </c>
      <c r="J23" s="13">
        <v>6</v>
      </c>
      <c r="K23" s="13">
        <v>18</v>
      </c>
      <c r="L23" s="13">
        <v>13</v>
      </c>
      <c r="M23" s="13">
        <v>4</v>
      </c>
      <c r="N23" s="15">
        <v>24</v>
      </c>
      <c r="O23" s="14">
        <v>33</v>
      </c>
      <c r="P23" s="13">
        <v>3</v>
      </c>
      <c r="Q23" s="13">
        <v>4</v>
      </c>
      <c r="R23" s="13">
        <v>2</v>
      </c>
      <c r="S23" s="13">
        <v>6</v>
      </c>
      <c r="T23" s="13">
        <v>5</v>
      </c>
      <c r="U23" s="13">
        <v>4</v>
      </c>
      <c r="V23" s="13">
        <v>0</v>
      </c>
      <c r="W23" s="13">
        <v>1</v>
      </c>
      <c r="X23" s="13">
        <v>4</v>
      </c>
      <c r="Y23" s="13">
        <v>4</v>
      </c>
      <c r="Z23" s="15">
        <v>8</v>
      </c>
      <c r="AA23" s="14">
        <v>37</v>
      </c>
      <c r="AB23" s="13">
        <v>3</v>
      </c>
      <c r="AC23" s="13">
        <v>0</v>
      </c>
      <c r="AD23" s="13">
        <v>2</v>
      </c>
      <c r="AE23" s="13">
        <v>2</v>
      </c>
      <c r="AF23" s="15">
        <v>0</v>
      </c>
      <c r="AG23" s="14">
        <v>21</v>
      </c>
      <c r="AH23" s="13">
        <v>20</v>
      </c>
      <c r="AI23" s="13">
        <v>14</v>
      </c>
      <c r="AJ23" s="13">
        <v>7</v>
      </c>
      <c r="AK23" s="13">
        <v>12</v>
      </c>
      <c r="AL23" s="15">
        <v>8</v>
      </c>
      <c r="AM23" s="14">
        <v>41</v>
      </c>
      <c r="AN23" s="15">
        <v>0</v>
      </c>
    </row>
    <row r="24" spans="1:40" ht="15" customHeight="1" x14ac:dyDescent="0.3">
      <c r="A24" s="2" t="s">
        <v>329</v>
      </c>
      <c r="B24" s="9"/>
      <c r="C24" s="16">
        <v>0.1</v>
      </c>
      <c r="D24" s="17">
        <v>0.11</v>
      </c>
      <c r="E24" s="18">
        <v>0.08</v>
      </c>
      <c r="F24" s="17">
        <v>0.34</v>
      </c>
      <c r="G24" s="16">
        <v>0.11</v>
      </c>
      <c r="H24" s="20">
        <v>0</v>
      </c>
      <c r="I24" s="16">
        <v>0.05</v>
      </c>
      <c r="J24" s="16">
        <v>0.09</v>
      </c>
      <c r="K24" s="16">
        <v>0.13</v>
      </c>
      <c r="L24" s="20">
        <v>0.16</v>
      </c>
      <c r="M24" s="20">
        <v>0.03</v>
      </c>
      <c r="N24" s="18">
        <v>0.12</v>
      </c>
      <c r="O24" s="17">
        <v>0.11</v>
      </c>
      <c r="P24" s="16">
        <v>0.06</v>
      </c>
      <c r="Q24" s="16">
        <v>0.08</v>
      </c>
      <c r="R24" s="16">
        <v>0.18</v>
      </c>
      <c r="S24" s="16">
        <v>0.15</v>
      </c>
      <c r="T24" s="16">
        <v>0.09</v>
      </c>
      <c r="U24" s="16">
        <v>0.12</v>
      </c>
      <c r="V24" s="16">
        <v>0</v>
      </c>
      <c r="W24" s="16">
        <v>0.06</v>
      </c>
      <c r="X24" s="16">
        <v>0.09</v>
      </c>
      <c r="Y24" s="16">
        <v>0.09</v>
      </c>
      <c r="Z24" s="18">
        <v>0.11</v>
      </c>
      <c r="AA24" s="17">
        <v>0.1</v>
      </c>
      <c r="AB24" s="16">
        <v>0.06</v>
      </c>
      <c r="AC24" s="16">
        <v>0</v>
      </c>
      <c r="AD24" s="16">
        <v>0.08</v>
      </c>
      <c r="AE24" s="16">
        <v>0.08</v>
      </c>
      <c r="AF24" s="18">
        <v>0</v>
      </c>
      <c r="AG24" s="17">
        <v>0.08</v>
      </c>
      <c r="AH24" s="16">
        <v>0.12</v>
      </c>
      <c r="AI24" s="16">
        <v>0.11</v>
      </c>
      <c r="AJ24" s="20">
        <v>0.05</v>
      </c>
      <c r="AK24" s="16">
        <v>0.13</v>
      </c>
      <c r="AL24" s="18">
        <v>0.12</v>
      </c>
      <c r="AM24" s="17">
        <v>0.1</v>
      </c>
      <c r="AN24" s="18">
        <v>0</v>
      </c>
    </row>
    <row r="25" spans="1:40" ht="15" customHeight="1" x14ac:dyDescent="0.3">
      <c r="A25" s="2" t="s">
        <v>329</v>
      </c>
      <c r="B25" s="9"/>
      <c r="D25" s="22"/>
      <c r="E25" s="9"/>
      <c r="F25" s="22"/>
      <c r="G25" s="12" t="s">
        <v>662</v>
      </c>
      <c r="J25" s="12" t="s">
        <v>379</v>
      </c>
      <c r="K25" s="12" t="s">
        <v>662</v>
      </c>
      <c r="L25" s="12" t="s">
        <v>696</v>
      </c>
      <c r="N25" s="11" t="s">
        <v>662</v>
      </c>
      <c r="O25" s="22"/>
      <c r="Z25" s="9"/>
      <c r="AA25" s="22"/>
      <c r="AF25" s="9"/>
      <c r="AG25" s="22"/>
      <c r="AH25" s="12" t="s">
        <v>380</v>
      </c>
      <c r="AL25" s="9"/>
      <c r="AM25" s="22"/>
      <c r="AN25" s="9"/>
    </row>
    <row r="26" spans="1:40" ht="15" customHeight="1" x14ac:dyDescent="0.3">
      <c r="A26" s="2" t="s">
        <v>329</v>
      </c>
      <c r="B26" s="9" t="s">
        <v>774</v>
      </c>
      <c r="C26" s="13">
        <v>8</v>
      </c>
      <c r="D26" s="14">
        <v>4</v>
      </c>
      <c r="E26" s="15">
        <v>4</v>
      </c>
      <c r="F26" s="14">
        <v>0</v>
      </c>
      <c r="G26" s="13">
        <v>2</v>
      </c>
      <c r="H26" s="13">
        <v>2</v>
      </c>
      <c r="I26" s="13">
        <v>3</v>
      </c>
      <c r="J26" s="13">
        <v>1</v>
      </c>
      <c r="K26" s="13">
        <v>0</v>
      </c>
      <c r="L26" s="13">
        <v>2</v>
      </c>
      <c r="M26" s="13">
        <v>5</v>
      </c>
      <c r="N26" s="15">
        <v>1</v>
      </c>
      <c r="O26" s="14">
        <v>6</v>
      </c>
      <c r="P26" s="13">
        <v>0</v>
      </c>
      <c r="Q26" s="13">
        <v>0</v>
      </c>
      <c r="R26" s="13">
        <v>1</v>
      </c>
      <c r="S26" s="13">
        <v>0</v>
      </c>
      <c r="T26" s="13">
        <v>2</v>
      </c>
      <c r="U26" s="13">
        <v>0</v>
      </c>
      <c r="V26" s="13">
        <v>0</v>
      </c>
      <c r="W26" s="13">
        <v>0</v>
      </c>
      <c r="X26" s="13">
        <v>2</v>
      </c>
      <c r="Y26" s="13">
        <v>0</v>
      </c>
      <c r="Z26" s="15">
        <v>3</v>
      </c>
      <c r="AA26" s="14">
        <v>5</v>
      </c>
      <c r="AB26" s="13">
        <v>3</v>
      </c>
      <c r="AC26" s="13">
        <v>0</v>
      </c>
      <c r="AD26" s="13">
        <v>2</v>
      </c>
      <c r="AE26" s="13">
        <v>1</v>
      </c>
      <c r="AF26" s="15">
        <v>0</v>
      </c>
      <c r="AG26" s="14">
        <v>5</v>
      </c>
      <c r="AH26" s="13">
        <v>3</v>
      </c>
      <c r="AI26" s="13">
        <v>3</v>
      </c>
      <c r="AJ26" s="13">
        <v>2</v>
      </c>
      <c r="AK26" s="13">
        <v>2</v>
      </c>
      <c r="AL26" s="15">
        <v>1</v>
      </c>
      <c r="AM26" s="14">
        <v>8</v>
      </c>
      <c r="AN26" s="15">
        <v>0</v>
      </c>
    </row>
    <row r="27" spans="1:40" ht="15" customHeight="1" x14ac:dyDescent="0.3">
      <c r="A27" s="2" t="s">
        <v>329</v>
      </c>
      <c r="B27" s="9"/>
      <c r="C27" s="16">
        <v>0.02</v>
      </c>
      <c r="D27" s="17">
        <v>0.01</v>
      </c>
      <c r="E27" s="18">
        <v>0.03</v>
      </c>
      <c r="F27" s="17">
        <v>0</v>
      </c>
      <c r="G27" s="16">
        <v>0.03</v>
      </c>
      <c r="H27" s="16">
        <v>0.03</v>
      </c>
      <c r="I27" s="16">
        <v>0.04</v>
      </c>
      <c r="J27" s="16">
        <v>0.02</v>
      </c>
      <c r="K27" s="16">
        <v>0</v>
      </c>
      <c r="L27" s="16">
        <v>0.03</v>
      </c>
      <c r="M27" s="16">
        <v>0.04</v>
      </c>
      <c r="N27" s="21">
        <v>0.01</v>
      </c>
      <c r="O27" s="17">
        <v>0.02</v>
      </c>
      <c r="P27" s="16">
        <v>0</v>
      </c>
      <c r="Q27" s="16">
        <v>0</v>
      </c>
      <c r="R27" s="16">
        <v>0.08</v>
      </c>
      <c r="S27" s="16">
        <v>0</v>
      </c>
      <c r="T27" s="16">
        <v>0.04</v>
      </c>
      <c r="U27" s="16">
        <v>0</v>
      </c>
      <c r="V27" s="16">
        <v>0</v>
      </c>
      <c r="W27" s="16">
        <v>0</v>
      </c>
      <c r="X27" s="16">
        <v>0.04</v>
      </c>
      <c r="Y27" s="16">
        <v>0</v>
      </c>
      <c r="Z27" s="18">
        <v>0.04</v>
      </c>
      <c r="AA27" s="19">
        <v>0.01</v>
      </c>
      <c r="AB27" s="20">
        <v>0.06</v>
      </c>
      <c r="AC27" s="16">
        <v>0</v>
      </c>
      <c r="AD27" s="16">
        <v>0.1</v>
      </c>
      <c r="AE27" s="16">
        <v>0.04</v>
      </c>
      <c r="AF27" s="18">
        <v>0</v>
      </c>
      <c r="AG27" s="17">
        <v>0.02</v>
      </c>
      <c r="AH27" s="16">
        <v>0.02</v>
      </c>
      <c r="AI27" s="16">
        <v>0.02</v>
      </c>
      <c r="AJ27" s="16">
        <v>0.02</v>
      </c>
      <c r="AK27" s="16">
        <v>0.02</v>
      </c>
      <c r="AL27" s="18">
        <v>0.01</v>
      </c>
      <c r="AM27" s="17">
        <v>0.02</v>
      </c>
      <c r="AN27" s="18">
        <v>0</v>
      </c>
    </row>
    <row r="28" spans="1:40" ht="15" customHeight="1" x14ac:dyDescent="0.3">
      <c r="A28" s="2" t="s">
        <v>329</v>
      </c>
      <c r="B28" s="9"/>
      <c r="D28" s="22"/>
      <c r="E28" s="9"/>
      <c r="F28" s="22"/>
      <c r="G28" s="12" t="s">
        <v>382</v>
      </c>
      <c r="H28" s="12" t="s">
        <v>382</v>
      </c>
      <c r="I28" s="12" t="s">
        <v>448</v>
      </c>
      <c r="M28" s="12" t="s">
        <v>448</v>
      </c>
      <c r="N28" s="9"/>
      <c r="O28" s="22"/>
      <c r="Z28" s="9"/>
      <c r="AA28" s="22"/>
      <c r="AB28" s="12" t="s">
        <v>377</v>
      </c>
      <c r="AF28" s="9"/>
      <c r="AG28" s="22"/>
      <c r="AL28" s="9"/>
      <c r="AM28" s="22"/>
      <c r="AN28" s="9"/>
    </row>
    <row r="29" spans="1:40" ht="15" customHeight="1" x14ac:dyDescent="0.3">
      <c r="A29" s="2" t="s">
        <v>329</v>
      </c>
      <c r="B29" s="9" t="s">
        <v>960</v>
      </c>
      <c r="C29" s="13">
        <v>235</v>
      </c>
      <c r="D29" s="14">
        <v>147</v>
      </c>
      <c r="E29" s="15">
        <v>89</v>
      </c>
      <c r="F29" s="14">
        <v>9</v>
      </c>
      <c r="G29" s="13">
        <v>30</v>
      </c>
      <c r="H29" s="13">
        <v>37</v>
      </c>
      <c r="I29" s="13">
        <v>46</v>
      </c>
      <c r="J29" s="13">
        <v>41</v>
      </c>
      <c r="K29" s="13">
        <v>72</v>
      </c>
      <c r="L29" s="13">
        <v>39</v>
      </c>
      <c r="M29" s="13">
        <v>83</v>
      </c>
      <c r="N29" s="15">
        <v>113</v>
      </c>
      <c r="O29" s="14">
        <v>181</v>
      </c>
      <c r="P29" s="13">
        <v>26</v>
      </c>
      <c r="Q29" s="13">
        <v>29</v>
      </c>
      <c r="R29" s="13">
        <v>7</v>
      </c>
      <c r="S29" s="13">
        <v>21</v>
      </c>
      <c r="T29" s="13">
        <v>28</v>
      </c>
      <c r="U29" s="13">
        <v>20</v>
      </c>
      <c r="V29" s="13">
        <v>1</v>
      </c>
      <c r="W29" s="13">
        <v>11</v>
      </c>
      <c r="X29" s="13">
        <v>18</v>
      </c>
      <c r="Y29" s="13">
        <v>25</v>
      </c>
      <c r="Z29" s="15">
        <v>49</v>
      </c>
      <c r="AA29" s="14">
        <v>205</v>
      </c>
      <c r="AB29" s="13">
        <v>31</v>
      </c>
      <c r="AC29" s="13">
        <v>1</v>
      </c>
      <c r="AD29" s="13">
        <v>13</v>
      </c>
      <c r="AE29" s="13">
        <v>11</v>
      </c>
      <c r="AF29" s="15">
        <v>5</v>
      </c>
      <c r="AG29" s="14">
        <v>141</v>
      </c>
      <c r="AH29" s="13">
        <v>94</v>
      </c>
      <c r="AI29" s="13">
        <v>62</v>
      </c>
      <c r="AJ29" s="13">
        <v>79</v>
      </c>
      <c r="AK29" s="13">
        <v>57</v>
      </c>
      <c r="AL29" s="15">
        <v>37</v>
      </c>
      <c r="AM29" s="14">
        <v>235</v>
      </c>
      <c r="AN29" s="15">
        <v>0</v>
      </c>
    </row>
    <row r="30" spans="1:40" ht="15" customHeight="1" x14ac:dyDescent="0.3">
      <c r="A30" s="2" t="s">
        <v>329</v>
      </c>
      <c r="B30" s="9"/>
      <c r="C30" s="16">
        <v>0.56000000000000005</v>
      </c>
      <c r="D30" s="17">
        <v>0.56000000000000005</v>
      </c>
      <c r="E30" s="18">
        <v>0.56999999999999995</v>
      </c>
      <c r="F30" s="17">
        <v>0.56000000000000005</v>
      </c>
      <c r="G30" s="16">
        <v>0.49</v>
      </c>
      <c r="H30" s="16">
        <v>0.66</v>
      </c>
      <c r="I30" s="16">
        <v>0.56999999999999995</v>
      </c>
      <c r="J30" s="16">
        <v>0.6</v>
      </c>
      <c r="K30" s="16">
        <v>0.53</v>
      </c>
      <c r="L30" s="16">
        <v>0.51</v>
      </c>
      <c r="M30" s="16">
        <v>0.61</v>
      </c>
      <c r="N30" s="18">
        <v>0.55000000000000004</v>
      </c>
      <c r="O30" s="17">
        <v>0.59</v>
      </c>
      <c r="P30" s="16">
        <v>0.47</v>
      </c>
      <c r="Q30" s="16">
        <v>0.61</v>
      </c>
      <c r="R30" s="16">
        <v>0.65</v>
      </c>
      <c r="S30" s="16">
        <v>0.51</v>
      </c>
      <c r="T30" s="16">
        <v>0.52</v>
      </c>
      <c r="U30" s="16">
        <v>0.56000000000000005</v>
      </c>
      <c r="V30" s="16">
        <v>1</v>
      </c>
      <c r="W30" s="16">
        <v>0.81</v>
      </c>
      <c r="X30" s="16">
        <v>0.42</v>
      </c>
      <c r="Y30" s="16">
        <v>0.61</v>
      </c>
      <c r="Z30" s="18">
        <v>0.66</v>
      </c>
      <c r="AA30" s="17">
        <v>0.56000000000000005</v>
      </c>
      <c r="AB30" s="16">
        <v>0.56999999999999995</v>
      </c>
      <c r="AC30" s="16">
        <v>0.24</v>
      </c>
      <c r="AD30" s="16">
        <v>0.59</v>
      </c>
      <c r="AE30" s="16">
        <v>0.54</v>
      </c>
      <c r="AF30" s="18">
        <v>0.75</v>
      </c>
      <c r="AG30" s="17">
        <v>0.55000000000000004</v>
      </c>
      <c r="AH30" s="16">
        <v>0.57999999999999996</v>
      </c>
      <c r="AI30" s="16">
        <v>0.52</v>
      </c>
      <c r="AJ30" s="16">
        <v>0.57999999999999996</v>
      </c>
      <c r="AK30" s="16">
        <v>0.61</v>
      </c>
      <c r="AL30" s="18">
        <v>0.54</v>
      </c>
      <c r="AM30" s="17">
        <v>0.56000000000000005</v>
      </c>
      <c r="AN30" s="18">
        <v>0</v>
      </c>
    </row>
    <row r="31" spans="1:40" ht="15" customHeight="1" x14ac:dyDescent="0.3">
      <c r="A31" s="2" t="s">
        <v>329</v>
      </c>
      <c r="B31" s="9"/>
      <c r="D31" s="22"/>
      <c r="E31" s="9"/>
      <c r="F31" s="22"/>
      <c r="N31" s="9"/>
      <c r="O31" s="10" t="s">
        <v>387</v>
      </c>
      <c r="Z31" s="11" t="s">
        <v>835</v>
      </c>
      <c r="AA31" s="22"/>
      <c r="AF31" s="9"/>
      <c r="AG31" s="22"/>
      <c r="AL31" s="9"/>
      <c r="AM31" s="22"/>
      <c r="AN31" s="9"/>
    </row>
    <row r="32" spans="1:40" ht="15" customHeight="1" x14ac:dyDescent="0.3">
      <c r="A32" s="2" t="s">
        <v>329</v>
      </c>
      <c r="B32" s="9" t="s">
        <v>970</v>
      </c>
      <c r="C32" s="13">
        <v>78</v>
      </c>
      <c r="D32" s="14">
        <v>48</v>
      </c>
      <c r="E32" s="15">
        <v>29</v>
      </c>
      <c r="F32" s="14">
        <v>6</v>
      </c>
      <c r="G32" s="13">
        <v>14</v>
      </c>
      <c r="H32" s="13">
        <v>6</v>
      </c>
      <c r="I32" s="13">
        <v>13</v>
      </c>
      <c r="J32" s="13">
        <v>9</v>
      </c>
      <c r="K32" s="13">
        <v>32</v>
      </c>
      <c r="L32" s="13">
        <v>19</v>
      </c>
      <c r="M32" s="13">
        <v>18</v>
      </c>
      <c r="N32" s="15">
        <v>40</v>
      </c>
      <c r="O32" s="14">
        <v>54</v>
      </c>
      <c r="P32" s="13">
        <v>14</v>
      </c>
      <c r="Q32" s="13">
        <v>5</v>
      </c>
      <c r="R32" s="13">
        <v>3</v>
      </c>
      <c r="S32" s="13">
        <v>9</v>
      </c>
      <c r="T32" s="13">
        <v>10</v>
      </c>
      <c r="U32" s="13">
        <v>9</v>
      </c>
      <c r="V32" s="13">
        <v>0</v>
      </c>
      <c r="W32" s="13">
        <v>2</v>
      </c>
      <c r="X32" s="13">
        <v>10</v>
      </c>
      <c r="Y32" s="13">
        <v>5</v>
      </c>
      <c r="Z32" s="15">
        <v>11</v>
      </c>
      <c r="AA32" s="14">
        <v>71</v>
      </c>
      <c r="AB32" s="13">
        <v>7</v>
      </c>
      <c r="AC32" s="13">
        <v>1</v>
      </c>
      <c r="AD32" s="13">
        <v>3</v>
      </c>
      <c r="AE32" s="13">
        <v>4</v>
      </c>
      <c r="AF32" s="15">
        <v>0</v>
      </c>
      <c r="AG32" s="14">
        <v>47</v>
      </c>
      <c r="AH32" s="13">
        <v>31</v>
      </c>
      <c r="AI32" s="13">
        <v>27</v>
      </c>
      <c r="AJ32" s="13">
        <v>20</v>
      </c>
      <c r="AK32" s="13">
        <v>17</v>
      </c>
      <c r="AL32" s="15">
        <v>15</v>
      </c>
      <c r="AM32" s="14">
        <v>78</v>
      </c>
      <c r="AN32" s="15">
        <v>0</v>
      </c>
    </row>
    <row r="33" spans="1:40" ht="15" customHeight="1" x14ac:dyDescent="0.3">
      <c r="A33" s="2" t="s">
        <v>329</v>
      </c>
      <c r="B33" s="9"/>
      <c r="C33" s="16">
        <v>0.19</v>
      </c>
      <c r="D33" s="17">
        <v>0.18</v>
      </c>
      <c r="E33" s="18">
        <v>0.19</v>
      </c>
      <c r="F33" s="17">
        <v>0.34</v>
      </c>
      <c r="G33" s="16">
        <v>0.22</v>
      </c>
      <c r="H33" s="16">
        <v>0.1</v>
      </c>
      <c r="I33" s="16">
        <v>0.16</v>
      </c>
      <c r="J33" s="16">
        <v>0.13</v>
      </c>
      <c r="K33" s="16">
        <v>0.23</v>
      </c>
      <c r="L33" s="16">
        <v>0.25</v>
      </c>
      <c r="M33" s="16">
        <v>0.13</v>
      </c>
      <c r="N33" s="18">
        <v>0.2</v>
      </c>
      <c r="O33" s="17">
        <v>0.17</v>
      </c>
      <c r="P33" s="16">
        <v>0.26</v>
      </c>
      <c r="Q33" s="16">
        <v>0.1</v>
      </c>
      <c r="R33" s="16">
        <v>0.27</v>
      </c>
      <c r="S33" s="16">
        <v>0.21</v>
      </c>
      <c r="T33" s="16">
        <v>0.18</v>
      </c>
      <c r="U33" s="16">
        <v>0.25</v>
      </c>
      <c r="V33" s="16">
        <v>0</v>
      </c>
      <c r="W33" s="16">
        <v>0.12</v>
      </c>
      <c r="X33" s="16">
        <v>0.23</v>
      </c>
      <c r="Y33" s="16">
        <v>0.13</v>
      </c>
      <c r="Z33" s="18">
        <v>0.15</v>
      </c>
      <c r="AA33" s="17">
        <v>0.19</v>
      </c>
      <c r="AB33" s="16">
        <v>0.13</v>
      </c>
      <c r="AC33" s="16">
        <v>0.23</v>
      </c>
      <c r="AD33" s="16">
        <v>0.11</v>
      </c>
      <c r="AE33" s="16">
        <v>0.17</v>
      </c>
      <c r="AF33" s="18">
        <v>0</v>
      </c>
      <c r="AG33" s="17">
        <v>0.18</v>
      </c>
      <c r="AH33" s="16">
        <v>0.19</v>
      </c>
      <c r="AI33" s="16">
        <v>0.23</v>
      </c>
      <c r="AJ33" s="16">
        <v>0.14000000000000001</v>
      </c>
      <c r="AK33" s="16">
        <v>0.18</v>
      </c>
      <c r="AL33" s="18">
        <v>0.21</v>
      </c>
      <c r="AM33" s="17">
        <v>0.19</v>
      </c>
      <c r="AN33" s="18">
        <v>0</v>
      </c>
    </row>
    <row r="34" spans="1:40" ht="15" customHeight="1" x14ac:dyDescent="0.3">
      <c r="A34" s="2" t="s">
        <v>329</v>
      </c>
      <c r="B34" s="9"/>
      <c r="C34" s="28"/>
      <c r="D34" s="29"/>
      <c r="E34" s="30"/>
      <c r="F34" s="29"/>
      <c r="G34" s="28"/>
      <c r="H34" s="28"/>
      <c r="I34" s="28"/>
      <c r="J34" s="28"/>
      <c r="K34" s="47" t="s">
        <v>662</v>
      </c>
      <c r="L34" s="47" t="s">
        <v>662</v>
      </c>
      <c r="M34" s="28"/>
      <c r="N34" s="30"/>
      <c r="O34" s="29"/>
      <c r="P34" s="47" t="s">
        <v>379</v>
      </c>
      <c r="Q34" s="28"/>
      <c r="R34" s="28"/>
      <c r="S34" s="28"/>
      <c r="T34" s="28"/>
      <c r="U34" s="28"/>
      <c r="V34" s="28"/>
      <c r="W34" s="28"/>
      <c r="X34" s="28"/>
      <c r="Y34" s="28"/>
      <c r="Z34" s="30"/>
      <c r="AA34" s="29"/>
      <c r="AB34" s="28"/>
      <c r="AC34" s="28"/>
      <c r="AD34" s="28"/>
      <c r="AE34" s="28"/>
      <c r="AF34" s="30"/>
      <c r="AG34" s="29"/>
      <c r="AH34" s="28"/>
      <c r="AI34" s="28"/>
      <c r="AJ34" s="28"/>
      <c r="AK34" s="28"/>
      <c r="AL34" s="30"/>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BE00-000000000000}"/>
  </hyperlinks>
  <pageMargins left="0.7" right="0.7" top="0.75" bottom="0.75" header="0.3" footer="0.3"/>
  <headerFooter>
    <oddHeader>&amp;L&amp;"Aptos"&amp;12&amp;K000000 Classification: CONFIDENTIAL&amp;1#_x000D_</oddHeader>
  </headerFooter>
</worksheet>
</file>

<file path=xl/worksheets/sheet19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F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1734</v>
      </c>
    </row>
    <row r="4" spans="1:40" x14ac:dyDescent="0.3">
      <c r="A4" s="2" t="s">
        <v>329</v>
      </c>
      <c r="B4" s="2" t="s">
        <v>1735</v>
      </c>
    </row>
    <row r="5" spans="1:40" x14ac:dyDescent="0.3">
      <c r="A5" s="2" t="s">
        <v>329</v>
      </c>
      <c r="B5" s="2" t="s">
        <v>55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71</v>
      </c>
      <c r="D9" s="14">
        <v>43</v>
      </c>
      <c r="E9" s="15">
        <v>28</v>
      </c>
      <c r="F9" s="14">
        <v>9</v>
      </c>
      <c r="G9" s="13">
        <v>28</v>
      </c>
      <c r="H9" s="13">
        <v>14</v>
      </c>
      <c r="I9" s="13">
        <v>7</v>
      </c>
      <c r="J9" s="13">
        <v>7</v>
      </c>
      <c r="K9" s="13">
        <v>6</v>
      </c>
      <c r="L9" s="13">
        <v>37</v>
      </c>
      <c r="M9" s="13">
        <v>21</v>
      </c>
      <c r="N9" s="15">
        <v>13</v>
      </c>
      <c r="O9" s="14">
        <v>59</v>
      </c>
      <c r="P9" s="13">
        <v>4</v>
      </c>
      <c r="Q9" s="13">
        <v>6</v>
      </c>
      <c r="R9" s="13">
        <v>5</v>
      </c>
      <c r="S9" s="13">
        <v>3</v>
      </c>
      <c r="T9" s="13">
        <v>8</v>
      </c>
      <c r="U9" s="13">
        <v>11</v>
      </c>
      <c r="V9" s="13">
        <v>0</v>
      </c>
      <c r="W9" s="13">
        <v>0</v>
      </c>
      <c r="X9" s="13">
        <v>5</v>
      </c>
      <c r="Y9" s="13">
        <v>4</v>
      </c>
      <c r="Z9" s="15">
        <v>25</v>
      </c>
      <c r="AA9" s="14">
        <v>33</v>
      </c>
      <c r="AB9" s="13">
        <v>38</v>
      </c>
      <c r="AC9" s="13">
        <v>6</v>
      </c>
      <c r="AD9" s="13">
        <v>13</v>
      </c>
      <c r="AE9" s="13">
        <v>18</v>
      </c>
      <c r="AF9" s="15">
        <v>1</v>
      </c>
      <c r="AG9" s="14">
        <v>53</v>
      </c>
      <c r="AH9" s="13">
        <v>18</v>
      </c>
      <c r="AI9" s="13">
        <v>41</v>
      </c>
      <c r="AJ9" s="13">
        <v>12</v>
      </c>
      <c r="AK9" s="13">
        <v>9</v>
      </c>
      <c r="AL9" s="15">
        <v>9</v>
      </c>
      <c r="AM9" s="14">
        <v>71</v>
      </c>
      <c r="AN9" s="15">
        <v>0</v>
      </c>
    </row>
    <row r="10" spans="1:40" ht="15" customHeight="1" x14ac:dyDescent="0.3">
      <c r="A10" s="2" t="s">
        <v>329</v>
      </c>
      <c r="B10" s="9" t="s">
        <v>338</v>
      </c>
      <c r="C10" s="13">
        <v>66</v>
      </c>
      <c r="D10" s="14">
        <v>41</v>
      </c>
      <c r="E10" s="15">
        <v>25</v>
      </c>
      <c r="F10" s="14">
        <v>9</v>
      </c>
      <c r="G10" s="13">
        <v>25</v>
      </c>
      <c r="H10" s="13">
        <v>12</v>
      </c>
      <c r="I10" s="13">
        <v>7</v>
      </c>
      <c r="J10" s="13">
        <v>7</v>
      </c>
      <c r="K10" s="13">
        <v>6</v>
      </c>
      <c r="L10" s="13">
        <v>34</v>
      </c>
      <c r="M10" s="13">
        <v>19</v>
      </c>
      <c r="N10" s="15">
        <v>13</v>
      </c>
      <c r="O10" s="14">
        <v>54</v>
      </c>
      <c r="P10" s="13">
        <v>4</v>
      </c>
      <c r="Q10" s="13">
        <v>5</v>
      </c>
      <c r="R10" s="13">
        <v>4</v>
      </c>
      <c r="S10" s="13">
        <v>3</v>
      </c>
      <c r="T10" s="13">
        <v>7</v>
      </c>
      <c r="U10" s="13">
        <v>10</v>
      </c>
      <c r="V10" s="13">
        <v>0</v>
      </c>
      <c r="W10" s="13">
        <v>0</v>
      </c>
      <c r="X10" s="13">
        <v>5</v>
      </c>
      <c r="Y10" s="13">
        <v>4</v>
      </c>
      <c r="Z10" s="15">
        <v>25</v>
      </c>
      <c r="AA10" s="14">
        <v>32</v>
      </c>
      <c r="AB10" s="13">
        <v>34</v>
      </c>
      <c r="AC10" s="13">
        <v>5</v>
      </c>
      <c r="AD10" s="13">
        <v>11</v>
      </c>
      <c r="AE10" s="13">
        <v>15</v>
      </c>
      <c r="AF10" s="15">
        <v>2</v>
      </c>
      <c r="AG10" s="14">
        <v>49</v>
      </c>
      <c r="AH10" s="13">
        <v>17</v>
      </c>
      <c r="AI10" s="13">
        <v>37</v>
      </c>
      <c r="AJ10" s="13">
        <v>12</v>
      </c>
      <c r="AK10" s="13">
        <v>9</v>
      </c>
      <c r="AL10" s="15">
        <v>8</v>
      </c>
      <c r="AM10" s="14">
        <v>66</v>
      </c>
      <c r="AN10" s="15">
        <v>0</v>
      </c>
    </row>
    <row r="11" spans="1:40" ht="15" customHeight="1" x14ac:dyDescent="0.3">
      <c r="A11" s="2" t="s">
        <v>329</v>
      </c>
      <c r="B11" s="9" t="s">
        <v>909</v>
      </c>
      <c r="C11" s="13">
        <v>17</v>
      </c>
      <c r="D11" s="14">
        <v>8</v>
      </c>
      <c r="E11" s="15">
        <v>9</v>
      </c>
      <c r="F11" s="14">
        <v>3</v>
      </c>
      <c r="G11" s="13">
        <v>9</v>
      </c>
      <c r="H11" s="13">
        <v>2</v>
      </c>
      <c r="I11" s="13">
        <v>1</v>
      </c>
      <c r="J11" s="13">
        <v>2</v>
      </c>
      <c r="K11" s="13">
        <v>1</v>
      </c>
      <c r="L11" s="13">
        <v>12</v>
      </c>
      <c r="M11" s="13">
        <v>3</v>
      </c>
      <c r="N11" s="15">
        <v>3</v>
      </c>
      <c r="O11" s="14">
        <v>15</v>
      </c>
      <c r="P11" s="13">
        <v>1</v>
      </c>
      <c r="Q11" s="13">
        <v>3</v>
      </c>
      <c r="R11" s="13">
        <v>1</v>
      </c>
      <c r="S11" s="13">
        <v>2</v>
      </c>
      <c r="T11" s="13">
        <v>1</v>
      </c>
      <c r="U11" s="13">
        <v>3</v>
      </c>
      <c r="V11" s="13">
        <v>0</v>
      </c>
      <c r="W11" s="13">
        <v>0</v>
      </c>
      <c r="X11" s="13">
        <v>1</v>
      </c>
      <c r="Y11" s="13">
        <v>1</v>
      </c>
      <c r="Z11" s="15">
        <v>6</v>
      </c>
      <c r="AA11" s="14">
        <v>10</v>
      </c>
      <c r="AB11" s="13">
        <v>8</v>
      </c>
      <c r="AC11" s="13">
        <v>1</v>
      </c>
      <c r="AD11" s="13">
        <v>1</v>
      </c>
      <c r="AE11" s="13">
        <v>6</v>
      </c>
      <c r="AF11" s="15">
        <v>0</v>
      </c>
      <c r="AG11" s="14">
        <v>13</v>
      </c>
      <c r="AH11" s="13">
        <v>5</v>
      </c>
      <c r="AI11" s="13">
        <v>9</v>
      </c>
      <c r="AJ11" s="13">
        <v>4</v>
      </c>
      <c r="AK11" s="13">
        <v>4</v>
      </c>
      <c r="AL11" s="15">
        <v>1</v>
      </c>
      <c r="AM11" s="14">
        <v>17</v>
      </c>
      <c r="AN11" s="15">
        <v>0</v>
      </c>
    </row>
    <row r="12" spans="1:40" ht="15" customHeight="1" x14ac:dyDescent="0.3">
      <c r="A12" s="2" t="s">
        <v>329</v>
      </c>
      <c r="B12" s="9"/>
      <c r="C12" s="16">
        <v>0.26</v>
      </c>
      <c r="D12" s="17">
        <v>0.2</v>
      </c>
      <c r="E12" s="18">
        <v>0.37</v>
      </c>
      <c r="F12" s="17">
        <v>0.3</v>
      </c>
      <c r="G12" s="16">
        <v>0.36</v>
      </c>
      <c r="H12" s="16">
        <v>0.14000000000000001</v>
      </c>
      <c r="I12" s="16">
        <v>0.13</v>
      </c>
      <c r="J12" s="16">
        <v>0.33</v>
      </c>
      <c r="K12" s="16">
        <v>0.14000000000000001</v>
      </c>
      <c r="L12" s="16">
        <v>0.34</v>
      </c>
      <c r="M12" s="16">
        <v>0.14000000000000001</v>
      </c>
      <c r="N12" s="18">
        <v>0.23</v>
      </c>
      <c r="O12" s="17">
        <v>0.28000000000000003</v>
      </c>
      <c r="P12" s="16">
        <v>0.27</v>
      </c>
      <c r="Q12" s="16">
        <v>0.52</v>
      </c>
      <c r="R12" s="16">
        <v>0.21</v>
      </c>
      <c r="S12" s="16">
        <v>0.64</v>
      </c>
      <c r="T12" s="16">
        <v>0.14000000000000001</v>
      </c>
      <c r="U12" s="16">
        <v>0.26</v>
      </c>
      <c r="V12" s="16">
        <v>0</v>
      </c>
      <c r="W12" s="16">
        <v>0</v>
      </c>
      <c r="X12" s="16">
        <v>0.18</v>
      </c>
      <c r="Y12" s="16">
        <v>0.25</v>
      </c>
      <c r="Z12" s="18">
        <v>0.24</v>
      </c>
      <c r="AA12" s="17">
        <v>0.3</v>
      </c>
      <c r="AB12" s="16">
        <v>0.23</v>
      </c>
      <c r="AC12" s="16">
        <v>0.15</v>
      </c>
      <c r="AD12" s="16">
        <v>0.08</v>
      </c>
      <c r="AE12" s="16">
        <v>0.4</v>
      </c>
      <c r="AF12" s="18">
        <v>0</v>
      </c>
      <c r="AG12" s="17">
        <v>0.26</v>
      </c>
      <c r="AH12" s="16">
        <v>0.28000000000000003</v>
      </c>
      <c r="AI12" s="16">
        <v>0.23</v>
      </c>
      <c r="AJ12" s="16">
        <v>0.33</v>
      </c>
      <c r="AK12" s="16">
        <v>0.42</v>
      </c>
      <c r="AL12" s="18">
        <v>0.14000000000000001</v>
      </c>
      <c r="AM12" s="17">
        <v>0.26</v>
      </c>
      <c r="AN12" s="18">
        <v>0</v>
      </c>
    </row>
    <row r="13" spans="1:40" ht="15" customHeight="1" x14ac:dyDescent="0.3">
      <c r="A13" s="2" t="s">
        <v>329</v>
      </c>
      <c r="B13" s="9" t="s">
        <v>922</v>
      </c>
      <c r="C13" s="13">
        <v>15</v>
      </c>
      <c r="D13" s="14">
        <v>10</v>
      </c>
      <c r="E13" s="15">
        <v>5</v>
      </c>
      <c r="F13" s="14">
        <v>2</v>
      </c>
      <c r="G13" s="13">
        <v>5</v>
      </c>
      <c r="H13" s="13">
        <v>2</v>
      </c>
      <c r="I13" s="13">
        <v>3</v>
      </c>
      <c r="J13" s="13">
        <v>2</v>
      </c>
      <c r="K13" s="13">
        <v>1</v>
      </c>
      <c r="L13" s="13">
        <v>7</v>
      </c>
      <c r="M13" s="13">
        <v>6</v>
      </c>
      <c r="N13" s="15">
        <v>3</v>
      </c>
      <c r="O13" s="14">
        <v>11</v>
      </c>
      <c r="P13" s="13">
        <v>2</v>
      </c>
      <c r="Q13" s="13">
        <v>1</v>
      </c>
      <c r="R13" s="13">
        <v>1</v>
      </c>
      <c r="S13" s="13">
        <v>0</v>
      </c>
      <c r="T13" s="13">
        <v>2</v>
      </c>
      <c r="U13" s="13">
        <v>2</v>
      </c>
      <c r="V13" s="13">
        <v>0</v>
      </c>
      <c r="W13" s="13">
        <v>0</v>
      </c>
      <c r="X13" s="13">
        <v>1</v>
      </c>
      <c r="Y13" s="13">
        <v>1</v>
      </c>
      <c r="Z13" s="15">
        <v>6</v>
      </c>
      <c r="AA13" s="14">
        <v>6</v>
      </c>
      <c r="AB13" s="13">
        <v>10</v>
      </c>
      <c r="AC13" s="13">
        <v>3</v>
      </c>
      <c r="AD13" s="13">
        <v>3</v>
      </c>
      <c r="AE13" s="13">
        <v>3</v>
      </c>
      <c r="AF13" s="15">
        <v>0</v>
      </c>
      <c r="AG13" s="14">
        <v>11</v>
      </c>
      <c r="AH13" s="13">
        <v>5</v>
      </c>
      <c r="AI13" s="13">
        <v>8</v>
      </c>
      <c r="AJ13" s="13">
        <v>3</v>
      </c>
      <c r="AK13" s="13">
        <v>2</v>
      </c>
      <c r="AL13" s="15">
        <v>3</v>
      </c>
      <c r="AM13" s="14">
        <v>15</v>
      </c>
      <c r="AN13" s="15">
        <v>0</v>
      </c>
    </row>
    <row r="14" spans="1:40" ht="15" customHeight="1" x14ac:dyDescent="0.3">
      <c r="A14" s="2" t="s">
        <v>329</v>
      </c>
      <c r="B14" s="9"/>
      <c r="C14" s="16">
        <v>0.23</v>
      </c>
      <c r="D14" s="17">
        <v>0.25</v>
      </c>
      <c r="E14" s="18">
        <v>0.21</v>
      </c>
      <c r="F14" s="17">
        <v>0.2</v>
      </c>
      <c r="G14" s="16">
        <v>0.2</v>
      </c>
      <c r="H14" s="16">
        <v>0.2</v>
      </c>
      <c r="I14" s="16">
        <v>0.48</v>
      </c>
      <c r="J14" s="16">
        <v>0.26</v>
      </c>
      <c r="K14" s="16">
        <v>0.17</v>
      </c>
      <c r="L14" s="16">
        <v>0.2</v>
      </c>
      <c r="M14" s="16">
        <v>0.3</v>
      </c>
      <c r="N14" s="18">
        <v>0.22</v>
      </c>
      <c r="O14" s="17">
        <v>0.21</v>
      </c>
      <c r="P14" s="16">
        <v>0.5</v>
      </c>
      <c r="Q14" s="16">
        <v>0.15</v>
      </c>
      <c r="R14" s="16">
        <v>0.18</v>
      </c>
      <c r="S14" s="16">
        <v>0</v>
      </c>
      <c r="T14" s="16">
        <v>0.26</v>
      </c>
      <c r="U14" s="16">
        <v>0.17</v>
      </c>
      <c r="V14" s="16">
        <v>0</v>
      </c>
      <c r="W14" s="16">
        <v>0</v>
      </c>
      <c r="X14" s="16">
        <v>0.22</v>
      </c>
      <c r="Y14" s="16">
        <v>0.23</v>
      </c>
      <c r="Z14" s="18">
        <v>0.26</v>
      </c>
      <c r="AA14" s="17">
        <v>0.18</v>
      </c>
      <c r="AB14" s="16">
        <v>0.28000000000000003</v>
      </c>
      <c r="AC14" s="16">
        <v>0.52</v>
      </c>
      <c r="AD14" s="16">
        <v>0.3</v>
      </c>
      <c r="AE14" s="16">
        <v>0.23</v>
      </c>
      <c r="AF14" s="18">
        <v>0</v>
      </c>
      <c r="AG14" s="17">
        <v>0.22</v>
      </c>
      <c r="AH14" s="16">
        <v>0.28999999999999998</v>
      </c>
      <c r="AI14" s="16">
        <v>0.21</v>
      </c>
      <c r="AJ14" s="16">
        <v>0.25</v>
      </c>
      <c r="AK14" s="16">
        <v>0.25</v>
      </c>
      <c r="AL14" s="18">
        <v>0.33</v>
      </c>
      <c r="AM14" s="17">
        <v>0.23</v>
      </c>
      <c r="AN14" s="18">
        <v>0</v>
      </c>
    </row>
    <row r="15" spans="1:40" ht="15" customHeight="1" x14ac:dyDescent="0.3">
      <c r="A15" s="2" t="s">
        <v>329</v>
      </c>
      <c r="B15" s="9" t="s">
        <v>930</v>
      </c>
      <c r="C15" s="13">
        <v>18</v>
      </c>
      <c r="D15" s="14">
        <v>13</v>
      </c>
      <c r="E15" s="15">
        <v>4</v>
      </c>
      <c r="F15" s="14">
        <v>1</v>
      </c>
      <c r="G15" s="13">
        <v>6</v>
      </c>
      <c r="H15" s="13">
        <v>5</v>
      </c>
      <c r="I15" s="13">
        <v>1</v>
      </c>
      <c r="J15" s="13">
        <v>2</v>
      </c>
      <c r="K15" s="13">
        <v>3</v>
      </c>
      <c r="L15" s="13">
        <v>7</v>
      </c>
      <c r="M15" s="13">
        <v>6</v>
      </c>
      <c r="N15" s="15">
        <v>5</v>
      </c>
      <c r="O15" s="14">
        <v>14</v>
      </c>
      <c r="P15" s="13">
        <v>1</v>
      </c>
      <c r="Q15" s="13">
        <v>1</v>
      </c>
      <c r="R15" s="13">
        <v>1</v>
      </c>
      <c r="S15" s="13">
        <v>1</v>
      </c>
      <c r="T15" s="13">
        <v>3</v>
      </c>
      <c r="U15" s="13">
        <v>4</v>
      </c>
      <c r="V15" s="13">
        <v>0</v>
      </c>
      <c r="W15" s="13">
        <v>0</v>
      </c>
      <c r="X15" s="13">
        <v>1</v>
      </c>
      <c r="Y15" s="13">
        <v>1</v>
      </c>
      <c r="Z15" s="15">
        <v>5</v>
      </c>
      <c r="AA15" s="14">
        <v>9</v>
      </c>
      <c r="AB15" s="13">
        <v>9</v>
      </c>
      <c r="AC15" s="13">
        <v>0</v>
      </c>
      <c r="AD15" s="13">
        <v>5</v>
      </c>
      <c r="AE15" s="13">
        <v>4</v>
      </c>
      <c r="AF15" s="15">
        <v>0</v>
      </c>
      <c r="AG15" s="14">
        <v>13</v>
      </c>
      <c r="AH15" s="13">
        <v>5</v>
      </c>
      <c r="AI15" s="13">
        <v>8</v>
      </c>
      <c r="AJ15" s="13">
        <v>5</v>
      </c>
      <c r="AK15" s="13">
        <v>2</v>
      </c>
      <c r="AL15" s="15">
        <v>3</v>
      </c>
      <c r="AM15" s="14">
        <v>18</v>
      </c>
      <c r="AN15" s="15">
        <v>0</v>
      </c>
    </row>
    <row r="16" spans="1:40" ht="15" customHeight="1" x14ac:dyDescent="0.3">
      <c r="A16" s="2" t="s">
        <v>329</v>
      </c>
      <c r="B16" s="9"/>
      <c r="C16" s="16">
        <v>0.27</v>
      </c>
      <c r="D16" s="17">
        <v>0.33</v>
      </c>
      <c r="E16" s="18">
        <v>0.17</v>
      </c>
      <c r="F16" s="17">
        <v>0.1</v>
      </c>
      <c r="G16" s="16">
        <v>0.23</v>
      </c>
      <c r="H16" s="16">
        <v>0.43</v>
      </c>
      <c r="I16" s="16">
        <v>0.13</v>
      </c>
      <c r="J16" s="16">
        <v>0.28000000000000003</v>
      </c>
      <c r="K16" s="16">
        <v>0.52</v>
      </c>
      <c r="L16" s="16">
        <v>0.19</v>
      </c>
      <c r="M16" s="16">
        <v>0.32</v>
      </c>
      <c r="N16" s="18">
        <v>0.4</v>
      </c>
      <c r="O16" s="17">
        <v>0.25</v>
      </c>
      <c r="P16" s="16">
        <v>0.23</v>
      </c>
      <c r="Q16" s="16">
        <v>0.18</v>
      </c>
      <c r="R16" s="16">
        <v>0.23</v>
      </c>
      <c r="S16" s="16">
        <v>0.36</v>
      </c>
      <c r="T16" s="16">
        <v>0.47</v>
      </c>
      <c r="U16" s="16">
        <v>0.38</v>
      </c>
      <c r="V16" s="16">
        <v>0</v>
      </c>
      <c r="W16" s="16">
        <v>0</v>
      </c>
      <c r="X16" s="16">
        <v>0.24</v>
      </c>
      <c r="Y16" s="16">
        <v>0.28000000000000003</v>
      </c>
      <c r="Z16" s="18">
        <v>0.2</v>
      </c>
      <c r="AA16" s="17">
        <v>0.28999999999999998</v>
      </c>
      <c r="AB16" s="16">
        <v>0.26</v>
      </c>
      <c r="AC16" s="16">
        <v>0</v>
      </c>
      <c r="AD16" s="16">
        <v>0.4</v>
      </c>
      <c r="AE16" s="16">
        <v>0.27</v>
      </c>
      <c r="AF16" s="18">
        <v>0</v>
      </c>
      <c r="AG16" s="17">
        <v>0.27</v>
      </c>
      <c r="AH16" s="16">
        <v>0.28000000000000003</v>
      </c>
      <c r="AI16" s="16">
        <v>0.22</v>
      </c>
      <c r="AJ16" s="16">
        <v>0.42</v>
      </c>
      <c r="AK16" s="16">
        <v>0.22</v>
      </c>
      <c r="AL16" s="18">
        <v>0.34</v>
      </c>
      <c r="AM16" s="17">
        <v>0.27</v>
      </c>
      <c r="AN16" s="18">
        <v>0</v>
      </c>
    </row>
    <row r="17" spans="1:40" ht="15" customHeight="1" x14ac:dyDescent="0.3">
      <c r="A17" s="2" t="s">
        <v>329</v>
      </c>
      <c r="B17" s="9" t="s">
        <v>940</v>
      </c>
      <c r="C17" s="13">
        <v>9</v>
      </c>
      <c r="D17" s="14">
        <v>4</v>
      </c>
      <c r="E17" s="15">
        <v>4</v>
      </c>
      <c r="F17" s="14">
        <v>3</v>
      </c>
      <c r="G17" s="13">
        <v>3</v>
      </c>
      <c r="H17" s="13">
        <v>2</v>
      </c>
      <c r="I17" s="13">
        <v>0</v>
      </c>
      <c r="J17" s="13">
        <v>1</v>
      </c>
      <c r="K17" s="13">
        <v>0</v>
      </c>
      <c r="L17" s="13">
        <v>6</v>
      </c>
      <c r="M17" s="13">
        <v>2</v>
      </c>
      <c r="N17" s="15">
        <v>1</v>
      </c>
      <c r="O17" s="14">
        <v>9</v>
      </c>
      <c r="P17" s="13">
        <v>0</v>
      </c>
      <c r="Q17" s="13">
        <v>1</v>
      </c>
      <c r="R17" s="13">
        <v>0</v>
      </c>
      <c r="S17" s="13">
        <v>0</v>
      </c>
      <c r="T17" s="13">
        <v>0</v>
      </c>
      <c r="U17" s="13">
        <v>2</v>
      </c>
      <c r="V17" s="13">
        <v>0</v>
      </c>
      <c r="W17" s="13">
        <v>0</v>
      </c>
      <c r="X17" s="13">
        <v>1</v>
      </c>
      <c r="Y17" s="13">
        <v>1</v>
      </c>
      <c r="Z17" s="15">
        <v>5</v>
      </c>
      <c r="AA17" s="14">
        <v>4</v>
      </c>
      <c r="AB17" s="13">
        <v>5</v>
      </c>
      <c r="AC17" s="13">
        <v>1</v>
      </c>
      <c r="AD17" s="13">
        <v>2</v>
      </c>
      <c r="AE17" s="13">
        <v>1</v>
      </c>
      <c r="AF17" s="15">
        <v>2</v>
      </c>
      <c r="AG17" s="14">
        <v>7</v>
      </c>
      <c r="AH17" s="13">
        <v>2</v>
      </c>
      <c r="AI17" s="13">
        <v>7</v>
      </c>
      <c r="AJ17" s="13">
        <v>0</v>
      </c>
      <c r="AK17" s="13">
        <v>1</v>
      </c>
      <c r="AL17" s="15">
        <v>1</v>
      </c>
      <c r="AM17" s="14">
        <v>9</v>
      </c>
      <c r="AN17" s="15">
        <v>0</v>
      </c>
    </row>
    <row r="18" spans="1:40" ht="15" customHeight="1" x14ac:dyDescent="0.3">
      <c r="A18" s="2" t="s">
        <v>329</v>
      </c>
      <c r="B18" s="9"/>
      <c r="C18" s="16">
        <v>0.14000000000000001</v>
      </c>
      <c r="D18" s="17">
        <v>0.11</v>
      </c>
      <c r="E18" s="18">
        <v>0.18</v>
      </c>
      <c r="F18" s="17">
        <v>0.3</v>
      </c>
      <c r="G18" s="16">
        <v>0.14000000000000001</v>
      </c>
      <c r="H18" s="16">
        <v>0.15</v>
      </c>
      <c r="I18" s="16">
        <v>0</v>
      </c>
      <c r="J18" s="16">
        <v>0.13</v>
      </c>
      <c r="K18" s="16">
        <v>0</v>
      </c>
      <c r="L18" s="16">
        <v>0.18</v>
      </c>
      <c r="M18" s="16">
        <v>0.1</v>
      </c>
      <c r="N18" s="18">
        <v>7.0000000000000007E-2</v>
      </c>
      <c r="O18" s="17">
        <v>0.16</v>
      </c>
      <c r="P18" s="16">
        <v>0</v>
      </c>
      <c r="Q18" s="16">
        <v>0.15</v>
      </c>
      <c r="R18" s="16">
        <v>0</v>
      </c>
      <c r="S18" s="16">
        <v>0</v>
      </c>
      <c r="T18" s="16">
        <v>0</v>
      </c>
      <c r="U18" s="16">
        <v>0.18</v>
      </c>
      <c r="V18" s="16">
        <v>0</v>
      </c>
      <c r="W18" s="16">
        <v>0</v>
      </c>
      <c r="X18" s="16">
        <v>0.18</v>
      </c>
      <c r="Y18" s="16">
        <v>0.24</v>
      </c>
      <c r="Z18" s="18">
        <v>0.19</v>
      </c>
      <c r="AA18" s="17">
        <v>0.12</v>
      </c>
      <c r="AB18" s="16">
        <v>0.16</v>
      </c>
      <c r="AC18" s="16">
        <v>0.16</v>
      </c>
      <c r="AD18" s="16">
        <v>0.15</v>
      </c>
      <c r="AE18" s="16">
        <v>0.05</v>
      </c>
      <c r="AF18" s="18">
        <v>1</v>
      </c>
      <c r="AG18" s="17">
        <v>0.15</v>
      </c>
      <c r="AH18" s="16">
        <v>0.1</v>
      </c>
      <c r="AI18" s="16">
        <v>0.2</v>
      </c>
      <c r="AJ18" s="16">
        <v>0</v>
      </c>
      <c r="AK18" s="16">
        <v>0.1</v>
      </c>
      <c r="AL18" s="18">
        <v>0.1</v>
      </c>
      <c r="AM18" s="17">
        <v>0.14000000000000001</v>
      </c>
      <c r="AN18" s="18">
        <v>0</v>
      </c>
    </row>
    <row r="19" spans="1:40" ht="15" customHeight="1" x14ac:dyDescent="0.3">
      <c r="A19" s="2" t="s">
        <v>329</v>
      </c>
      <c r="B19" s="9" t="s">
        <v>950</v>
      </c>
      <c r="C19" s="13">
        <v>5</v>
      </c>
      <c r="D19" s="14">
        <v>4</v>
      </c>
      <c r="E19" s="15">
        <v>2</v>
      </c>
      <c r="F19" s="14">
        <v>1</v>
      </c>
      <c r="G19" s="13">
        <v>2</v>
      </c>
      <c r="H19" s="13">
        <v>0</v>
      </c>
      <c r="I19" s="13">
        <v>2</v>
      </c>
      <c r="J19" s="13">
        <v>0</v>
      </c>
      <c r="K19" s="13">
        <v>1</v>
      </c>
      <c r="L19" s="13">
        <v>3</v>
      </c>
      <c r="M19" s="13">
        <v>2</v>
      </c>
      <c r="N19" s="15">
        <v>1</v>
      </c>
      <c r="O19" s="14">
        <v>4</v>
      </c>
      <c r="P19" s="13">
        <v>0</v>
      </c>
      <c r="Q19" s="13">
        <v>0</v>
      </c>
      <c r="R19" s="13">
        <v>2</v>
      </c>
      <c r="S19" s="13">
        <v>0</v>
      </c>
      <c r="T19" s="13">
        <v>1</v>
      </c>
      <c r="U19" s="13">
        <v>0</v>
      </c>
      <c r="V19" s="13">
        <v>0</v>
      </c>
      <c r="W19" s="13">
        <v>0</v>
      </c>
      <c r="X19" s="13">
        <v>0</v>
      </c>
      <c r="Y19" s="13">
        <v>0</v>
      </c>
      <c r="Z19" s="15">
        <v>3</v>
      </c>
      <c r="AA19" s="14">
        <v>3</v>
      </c>
      <c r="AB19" s="13">
        <v>3</v>
      </c>
      <c r="AC19" s="13">
        <v>1</v>
      </c>
      <c r="AD19" s="13">
        <v>1</v>
      </c>
      <c r="AE19" s="13">
        <v>1</v>
      </c>
      <c r="AF19" s="15">
        <v>0</v>
      </c>
      <c r="AG19" s="14">
        <v>5</v>
      </c>
      <c r="AH19" s="13">
        <v>1</v>
      </c>
      <c r="AI19" s="13">
        <v>5</v>
      </c>
      <c r="AJ19" s="13">
        <v>0</v>
      </c>
      <c r="AK19" s="13">
        <v>0</v>
      </c>
      <c r="AL19" s="15">
        <v>1</v>
      </c>
      <c r="AM19" s="14">
        <v>5</v>
      </c>
      <c r="AN19" s="15">
        <v>0</v>
      </c>
    </row>
    <row r="20" spans="1:40" ht="15" customHeight="1" x14ac:dyDescent="0.3">
      <c r="A20" s="2" t="s">
        <v>329</v>
      </c>
      <c r="B20" s="9"/>
      <c r="C20" s="16">
        <v>0.08</v>
      </c>
      <c r="D20" s="17">
        <v>0.09</v>
      </c>
      <c r="E20" s="18">
        <v>7.0000000000000007E-2</v>
      </c>
      <c r="F20" s="17">
        <v>0.1</v>
      </c>
      <c r="G20" s="16">
        <v>7.0000000000000007E-2</v>
      </c>
      <c r="H20" s="16">
        <v>0</v>
      </c>
      <c r="I20" s="16">
        <v>0.26</v>
      </c>
      <c r="J20" s="16">
        <v>0</v>
      </c>
      <c r="K20" s="16">
        <v>0.17</v>
      </c>
      <c r="L20" s="16">
        <v>0.08</v>
      </c>
      <c r="M20" s="16">
        <v>0.09</v>
      </c>
      <c r="N20" s="18">
        <v>0.08</v>
      </c>
      <c r="O20" s="17">
        <v>0.08</v>
      </c>
      <c r="P20" s="16">
        <v>0</v>
      </c>
      <c r="Q20" s="16">
        <v>0</v>
      </c>
      <c r="R20" s="16">
        <v>0.38</v>
      </c>
      <c r="S20" s="16">
        <v>0</v>
      </c>
      <c r="T20" s="16">
        <v>0.13</v>
      </c>
      <c r="U20" s="16">
        <v>0</v>
      </c>
      <c r="V20" s="16">
        <v>0</v>
      </c>
      <c r="W20" s="16">
        <v>0</v>
      </c>
      <c r="X20" s="16">
        <v>0</v>
      </c>
      <c r="Y20" s="16">
        <v>0</v>
      </c>
      <c r="Z20" s="18">
        <v>0.11</v>
      </c>
      <c r="AA20" s="17">
        <v>0.09</v>
      </c>
      <c r="AB20" s="16">
        <v>0.08</v>
      </c>
      <c r="AC20" s="16">
        <v>0.17</v>
      </c>
      <c r="AD20" s="16">
        <v>0.08</v>
      </c>
      <c r="AE20" s="16">
        <v>0.05</v>
      </c>
      <c r="AF20" s="18">
        <v>0</v>
      </c>
      <c r="AG20" s="17">
        <v>0.09</v>
      </c>
      <c r="AH20" s="16">
        <v>0.05</v>
      </c>
      <c r="AI20" s="16">
        <v>0.12</v>
      </c>
      <c r="AJ20" s="16">
        <v>0</v>
      </c>
      <c r="AK20" s="16">
        <v>0</v>
      </c>
      <c r="AL20" s="18">
        <v>0.1</v>
      </c>
      <c r="AM20" s="17">
        <v>0.08</v>
      </c>
      <c r="AN20" s="18">
        <v>0</v>
      </c>
    </row>
    <row r="21" spans="1:40" ht="15" customHeight="1" x14ac:dyDescent="0.3">
      <c r="A21" s="2" t="s">
        <v>329</v>
      </c>
      <c r="B21" s="9" t="s">
        <v>774</v>
      </c>
      <c r="C21" s="13">
        <v>1</v>
      </c>
      <c r="D21" s="14">
        <v>1</v>
      </c>
      <c r="E21" s="15">
        <v>0</v>
      </c>
      <c r="F21" s="14">
        <v>0</v>
      </c>
      <c r="G21" s="13">
        <v>0</v>
      </c>
      <c r="H21" s="13">
        <v>1</v>
      </c>
      <c r="I21" s="13">
        <v>0</v>
      </c>
      <c r="J21" s="13">
        <v>0</v>
      </c>
      <c r="K21" s="13">
        <v>0</v>
      </c>
      <c r="L21" s="13">
        <v>0</v>
      </c>
      <c r="M21" s="13">
        <v>1</v>
      </c>
      <c r="N21" s="15">
        <v>0</v>
      </c>
      <c r="O21" s="14">
        <v>1</v>
      </c>
      <c r="P21" s="13">
        <v>0</v>
      </c>
      <c r="Q21" s="13">
        <v>0</v>
      </c>
      <c r="R21" s="13">
        <v>0</v>
      </c>
      <c r="S21" s="13">
        <v>0</v>
      </c>
      <c r="T21" s="13">
        <v>0</v>
      </c>
      <c r="U21" s="13">
        <v>0</v>
      </c>
      <c r="V21" s="13">
        <v>0</v>
      </c>
      <c r="W21" s="13">
        <v>0</v>
      </c>
      <c r="X21" s="13">
        <v>1</v>
      </c>
      <c r="Y21" s="13">
        <v>0</v>
      </c>
      <c r="Z21" s="15">
        <v>0</v>
      </c>
      <c r="AA21" s="14">
        <v>1</v>
      </c>
      <c r="AB21" s="13">
        <v>0</v>
      </c>
      <c r="AC21" s="13">
        <v>0</v>
      </c>
      <c r="AD21" s="13">
        <v>0</v>
      </c>
      <c r="AE21" s="13">
        <v>0</v>
      </c>
      <c r="AF21" s="15">
        <v>0</v>
      </c>
      <c r="AG21" s="14">
        <v>1</v>
      </c>
      <c r="AH21" s="13">
        <v>0</v>
      </c>
      <c r="AI21" s="13">
        <v>1</v>
      </c>
      <c r="AJ21" s="13">
        <v>0</v>
      </c>
      <c r="AK21" s="13">
        <v>0</v>
      </c>
      <c r="AL21" s="15">
        <v>0</v>
      </c>
      <c r="AM21" s="14">
        <v>1</v>
      </c>
      <c r="AN21" s="15">
        <v>0</v>
      </c>
    </row>
    <row r="22" spans="1:40" ht="15" customHeight="1" x14ac:dyDescent="0.3">
      <c r="A22" s="2" t="s">
        <v>329</v>
      </c>
      <c r="B22" s="9"/>
      <c r="C22" s="16">
        <v>0.01</v>
      </c>
      <c r="D22" s="17">
        <v>0.02</v>
      </c>
      <c r="E22" s="18">
        <v>0</v>
      </c>
      <c r="F22" s="17">
        <v>0</v>
      </c>
      <c r="G22" s="16">
        <v>0</v>
      </c>
      <c r="H22" s="16">
        <v>7.0000000000000007E-2</v>
      </c>
      <c r="I22" s="16">
        <v>0</v>
      </c>
      <c r="J22" s="16">
        <v>0</v>
      </c>
      <c r="K22" s="16">
        <v>0</v>
      </c>
      <c r="L22" s="16">
        <v>0</v>
      </c>
      <c r="M22" s="16">
        <v>0.05</v>
      </c>
      <c r="N22" s="18">
        <v>0</v>
      </c>
      <c r="O22" s="17">
        <v>0.02</v>
      </c>
      <c r="P22" s="16">
        <v>0</v>
      </c>
      <c r="Q22" s="16">
        <v>0</v>
      </c>
      <c r="R22" s="16">
        <v>0</v>
      </c>
      <c r="S22" s="16">
        <v>0</v>
      </c>
      <c r="T22" s="16">
        <v>0</v>
      </c>
      <c r="U22" s="16">
        <v>0</v>
      </c>
      <c r="V22" s="16">
        <v>0</v>
      </c>
      <c r="W22" s="16">
        <v>0</v>
      </c>
      <c r="X22" s="16">
        <v>0.18</v>
      </c>
      <c r="Y22" s="16">
        <v>0</v>
      </c>
      <c r="Z22" s="18">
        <v>0</v>
      </c>
      <c r="AA22" s="17">
        <v>0.03</v>
      </c>
      <c r="AB22" s="16">
        <v>0</v>
      </c>
      <c r="AC22" s="16">
        <v>0</v>
      </c>
      <c r="AD22" s="16">
        <v>0</v>
      </c>
      <c r="AE22" s="16">
        <v>0</v>
      </c>
      <c r="AF22" s="18">
        <v>0</v>
      </c>
      <c r="AG22" s="17">
        <v>0.02</v>
      </c>
      <c r="AH22" s="16">
        <v>0</v>
      </c>
      <c r="AI22" s="16">
        <v>0.02</v>
      </c>
      <c r="AJ22" s="16">
        <v>0</v>
      </c>
      <c r="AK22" s="16">
        <v>0</v>
      </c>
      <c r="AL22" s="18">
        <v>0</v>
      </c>
      <c r="AM22" s="17">
        <v>0.01</v>
      </c>
      <c r="AN22" s="18">
        <v>0</v>
      </c>
    </row>
    <row r="23" spans="1:40" ht="15" customHeight="1" x14ac:dyDescent="0.3">
      <c r="A23" s="2" t="s">
        <v>329</v>
      </c>
      <c r="B23" s="9" t="s">
        <v>960</v>
      </c>
      <c r="C23" s="13">
        <v>33</v>
      </c>
      <c r="D23" s="14">
        <v>18</v>
      </c>
      <c r="E23" s="15">
        <v>14</v>
      </c>
      <c r="F23" s="14">
        <v>5</v>
      </c>
      <c r="G23" s="13">
        <v>14</v>
      </c>
      <c r="H23" s="13">
        <v>4</v>
      </c>
      <c r="I23" s="13">
        <v>4</v>
      </c>
      <c r="J23" s="13">
        <v>4</v>
      </c>
      <c r="K23" s="13">
        <v>2</v>
      </c>
      <c r="L23" s="13">
        <v>19</v>
      </c>
      <c r="M23" s="13">
        <v>8</v>
      </c>
      <c r="N23" s="15">
        <v>6</v>
      </c>
      <c r="O23" s="14">
        <v>27</v>
      </c>
      <c r="P23" s="13">
        <v>3</v>
      </c>
      <c r="Q23" s="13">
        <v>3</v>
      </c>
      <c r="R23" s="13">
        <v>2</v>
      </c>
      <c r="S23" s="13">
        <v>2</v>
      </c>
      <c r="T23" s="13">
        <v>3</v>
      </c>
      <c r="U23" s="13">
        <v>4</v>
      </c>
      <c r="V23" s="13">
        <v>0</v>
      </c>
      <c r="W23" s="13">
        <v>0</v>
      </c>
      <c r="X23" s="13">
        <v>2</v>
      </c>
      <c r="Y23" s="13">
        <v>2</v>
      </c>
      <c r="Z23" s="15">
        <v>12</v>
      </c>
      <c r="AA23" s="14">
        <v>15</v>
      </c>
      <c r="AB23" s="13">
        <v>17</v>
      </c>
      <c r="AC23" s="13">
        <v>4</v>
      </c>
      <c r="AD23" s="13">
        <v>4</v>
      </c>
      <c r="AE23" s="13">
        <v>10</v>
      </c>
      <c r="AF23" s="15">
        <v>0</v>
      </c>
      <c r="AG23" s="14">
        <v>23</v>
      </c>
      <c r="AH23" s="13">
        <v>10</v>
      </c>
      <c r="AI23" s="13">
        <v>16</v>
      </c>
      <c r="AJ23" s="13">
        <v>7</v>
      </c>
      <c r="AK23" s="13">
        <v>6</v>
      </c>
      <c r="AL23" s="15">
        <v>4</v>
      </c>
      <c r="AM23" s="14">
        <v>33</v>
      </c>
      <c r="AN23" s="15">
        <v>0</v>
      </c>
    </row>
    <row r="24" spans="1:40" ht="15" customHeight="1" x14ac:dyDescent="0.3">
      <c r="A24" s="2" t="s">
        <v>329</v>
      </c>
      <c r="B24" s="9"/>
      <c r="C24" s="16">
        <v>0.5</v>
      </c>
      <c r="D24" s="17">
        <v>0.45</v>
      </c>
      <c r="E24" s="18">
        <v>0.57999999999999996</v>
      </c>
      <c r="F24" s="17">
        <v>0.5</v>
      </c>
      <c r="G24" s="16">
        <v>0.56000000000000005</v>
      </c>
      <c r="H24" s="16">
        <v>0.35</v>
      </c>
      <c r="I24" s="16">
        <v>0.61</v>
      </c>
      <c r="J24" s="16">
        <v>0.59</v>
      </c>
      <c r="K24" s="16">
        <v>0.31</v>
      </c>
      <c r="L24" s="16">
        <v>0.55000000000000004</v>
      </c>
      <c r="M24" s="16">
        <v>0.44</v>
      </c>
      <c r="N24" s="18">
        <v>0.45</v>
      </c>
      <c r="O24" s="17">
        <v>0.49</v>
      </c>
      <c r="P24" s="16">
        <v>0.77</v>
      </c>
      <c r="Q24" s="16">
        <v>0.67</v>
      </c>
      <c r="R24" s="16">
        <v>0.39</v>
      </c>
      <c r="S24" s="16">
        <v>0.64</v>
      </c>
      <c r="T24" s="16">
        <v>0.41</v>
      </c>
      <c r="U24" s="16">
        <v>0.44</v>
      </c>
      <c r="V24" s="16">
        <v>0</v>
      </c>
      <c r="W24" s="16">
        <v>0</v>
      </c>
      <c r="X24" s="16">
        <v>0.4</v>
      </c>
      <c r="Y24" s="16">
        <v>0.48</v>
      </c>
      <c r="Z24" s="18">
        <v>0.5</v>
      </c>
      <c r="AA24" s="17">
        <v>0.48</v>
      </c>
      <c r="AB24" s="16">
        <v>0.51</v>
      </c>
      <c r="AC24" s="16">
        <v>0.67</v>
      </c>
      <c r="AD24" s="16">
        <v>0.38</v>
      </c>
      <c r="AE24" s="16">
        <v>0.62</v>
      </c>
      <c r="AF24" s="18">
        <v>0</v>
      </c>
      <c r="AG24" s="17">
        <v>0.47</v>
      </c>
      <c r="AH24" s="16">
        <v>0.56999999999999995</v>
      </c>
      <c r="AI24" s="16">
        <v>0.44</v>
      </c>
      <c r="AJ24" s="16">
        <v>0.57999999999999996</v>
      </c>
      <c r="AK24" s="16">
        <v>0.67</v>
      </c>
      <c r="AL24" s="18">
        <v>0.46</v>
      </c>
      <c r="AM24" s="17">
        <v>0.5</v>
      </c>
      <c r="AN24" s="18">
        <v>0</v>
      </c>
    </row>
    <row r="25" spans="1:40" ht="15" customHeight="1" x14ac:dyDescent="0.3">
      <c r="A25" s="2" t="s">
        <v>329</v>
      </c>
      <c r="B25" s="9" t="s">
        <v>970</v>
      </c>
      <c r="C25" s="13">
        <v>14</v>
      </c>
      <c r="D25" s="14">
        <v>8</v>
      </c>
      <c r="E25" s="15">
        <v>6</v>
      </c>
      <c r="F25" s="14">
        <v>4</v>
      </c>
      <c r="G25" s="13">
        <v>5</v>
      </c>
      <c r="H25" s="13">
        <v>2</v>
      </c>
      <c r="I25" s="13">
        <v>2</v>
      </c>
      <c r="J25" s="13">
        <v>1</v>
      </c>
      <c r="K25" s="13">
        <v>1</v>
      </c>
      <c r="L25" s="13">
        <v>9</v>
      </c>
      <c r="M25" s="13">
        <v>4</v>
      </c>
      <c r="N25" s="15">
        <v>2</v>
      </c>
      <c r="O25" s="14">
        <v>13</v>
      </c>
      <c r="P25" s="13">
        <v>0</v>
      </c>
      <c r="Q25" s="13">
        <v>1</v>
      </c>
      <c r="R25" s="13">
        <v>2</v>
      </c>
      <c r="S25" s="13">
        <v>0</v>
      </c>
      <c r="T25" s="13">
        <v>1</v>
      </c>
      <c r="U25" s="13">
        <v>2</v>
      </c>
      <c r="V25" s="13">
        <v>0</v>
      </c>
      <c r="W25" s="13">
        <v>0</v>
      </c>
      <c r="X25" s="13">
        <v>1</v>
      </c>
      <c r="Y25" s="13">
        <v>1</v>
      </c>
      <c r="Z25" s="15">
        <v>8</v>
      </c>
      <c r="AA25" s="14">
        <v>6</v>
      </c>
      <c r="AB25" s="13">
        <v>8</v>
      </c>
      <c r="AC25" s="13">
        <v>2</v>
      </c>
      <c r="AD25" s="13">
        <v>3</v>
      </c>
      <c r="AE25" s="13">
        <v>2</v>
      </c>
      <c r="AF25" s="15">
        <v>2</v>
      </c>
      <c r="AG25" s="14">
        <v>12</v>
      </c>
      <c r="AH25" s="13">
        <v>3</v>
      </c>
      <c r="AI25" s="13">
        <v>12</v>
      </c>
      <c r="AJ25" s="13">
        <v>0</v>
      </c>
      <c r="AK25" s="13">
        <v>1</v>
      </c>
      <c r="AL25" s="15">
        <v>2</v>
      </c>
      <c r="AM25" s="14">
        <v>14</v>
      </c>
      <c r="AN25" s="15">
        <v>0</v>
      </c>
    </row>
    <row r="26" spans="1:40" ht="15" customHeight="1" x14ac:dyDescent="0.3">
      <c r="A26" s="2" t="s">
        <v>329</v>
      </c>
      <c r="B26" s="9"/>
      <c r="C26" s="25">
        <v>0.22</v>
      </c>
      <c r="D26" s="26">
        <v>0.2</v>
      </c>
      <c r="E26" s="27">
        <v>0.25</v>
      </c>
      <c r="F26" s="26">
        <v>0.4</v>
      </c>
      <c r="G26" s="25">
        <v>0.21</v>
      </c>
      <c r="H26" s="25">
        <v>0.15</v>
      </c>
      <c r="I26" s="25">
        <v>0.26</v>
      </c>
      <c r="J26" s="25">
        <v>0.13</v>
      </c>
      <c r="K26" s="25">
        <v>0.17</v>
      </c>
      <c r="L26" s="25">
        <v>0.26</v>
      </c>
      <c r="M26" s="25">
        <v>0.19</v>
      </c>
      <c r="N26" s="27">
        <v>0.15</v>
      </c>
      <c r="O26" s="26">
        <v>0.25</v>
      </c>
      <c r="P26" s="25">
        <v>0</v>
      </c>
      <c r="Q26" s="25">
        <v>0.15</v>
      </c>
      <c r="R26" s="25">
        <v>0.38</v>
      </c>
      <c r="S26" s="25">
        <v>0</v>
      </c>
      <c r="T26" s="25">
        <v>0.13</v>
      </c>
      <c r="U26" s="25">
        <v>0.18</v>
      </c>
      <c r="V26" s="25">
        <v>0</v>
      </c>
      <c r="W26" s="25">
        <v>0</v>
      </c>
      <c r="X26" s="25">
        <v>0.18</v>
      </c>
      <c r="Y26" s="25">
        <v>0.24</v>
      </c>
      <c r="Z26" s="27">
        <v>0.31</v>
      </c>
      <c r="AA26" s="26">
        <v>0.2</v>
      </c>
      <c r="AB26" s="25">
        <v>0.23</v>
      </c>
      <c r="AC26" s="25">
        <v>0.33</v>
      </c>
      <c r="AD26" s="25">
        <v>0.23</v>
      </c>
      <c r="AE26" s="25">
        <v>0.1</v>
      </c>
      <c r="AF26" s="27">
        <v>1</v>
      </c>
      <c r="AG26" s="26">
        <v>0.24</v>
      </c>
      <c r="AH26" s="25">
        <v>0.15</v>
      </c>
      <c r="AI26" s="43">
        <v>0.32</v>
      </c>
      <c r="AJ26" s="25">
        <v>0</v>
      </c>
      <c r="AK26" s="25">
        <v>0.1</v>
      </c>
      <c r="AL26" s="27">
        <v>0.2</v>
      </c>
      <c r="AM26" s="26">
        <v>0.22</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BF00-000000000000}"/>
  </hyperlinks>
  <pageMargins left="0.7" right="0.7" top="0.75" bottom="0.75" header="0.3" footer="0.3"/>
  <headerFooter>
    <oddHeader>&amp;L&amp;"Aptos"&amp;12&amp;K000000 Classification: CONFIDENTIAL&amp;1#_x000D_</oddHeader>
  </headerFooter>
</worksheet>
</file>

<file path=xl/worksheets/sheet19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000-000000000000}">
  <dimension ref="A1:AN37"/>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1736</v>
      </c>
    </row>
    <row r="4" spans="1:40" x14ac:dyDescent="0.3">
      <c r="A4" s="2" t="s">
        <v>329</v>
      </c>
      <c r="B4" s="2" t="s">
        <v>1737</v>
      </c>
    </row>
    <row r="5" spans="1:40" x14ac:dyDescent="0.3">
      <c r="A5" s="2" t="s">
        <v>329</v>
      </c>
      <c r="B5" s="2" t="s">
        <v>57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463</v>
      </c>
      <c r="F8" s="10" t="s">
        <v>462</v>
      </c>
      <c r="G8" s="12" t="s">
        <v>463</v>
      </c>
      <c r="H8" s="12" t="s">
        <v>464</v>
      </c>
      <c r="I8" s="12" t="s">
        <v>465</v>
      </c>
      <c r="J8" s="12" t="s">
        <v>466</v>
      </c>
      <c r="K8" s="12" t="s">
        <v>390</v>
      </c>
      <c r="L8" s="12" t="s">
        <v>467</v>
      </c>
      <c r="M8" s="12" t="s">
        <v>386</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379</v>
      </c>
      <c r="AJ8" s="12" t="s">
        <v>465</v>
      </c>
      <c r="AK8" s="12" t="s">
        <v>466</v>
      </c>
      <c r="AL8" s="11" t="s">
        <v>390</v>
      </c>
      <c r="AM8" s="10" t="s">
        <v>377</v>
      </c>
      <c r="AN8" s="11" t="s">
        <v>463</v>
      </c>
    </row>
    <row r="9" spans="1:40" ht="15" customHeight="1" x14ac:dyDescent="0.3">
      <c r="A9" s="2" t="s">
        <v>329</v>
      </c>
      <c r="B9" s="9" t="s">
        <v>391</v>
      </c>
      <c r="C9" s="13">
        <v>244</v>
      </c>
      <c r="D9" s="14">
        <v>167</v>
      </c>
      <c r="E9" s="15">
        <v>76</v>
      </c>
      <c r="F9" s="14">
        <v>11</v>
      </c>
      <c r="G9" s="13">
        <v>28</v>
      </c>
      <c r="H9" s="13">
        <v>30</v>
      </c>
      <c r="I9" s="13">
        <v>48</v>
      </c>
      <c r="J9" s="13">
        <v>43</v>
      </c>
      <c r="K9" s="13">
        <v>84</v>
      </c>
      <c r="L9" s="13">
        <v>39</v>
      </c>
      <c r="M9" s="13">
        <v>78</v>
      </c>
      <c r="N9" s="15">
        <v>127</v>
      </c>
      <c r="O9" s="14">
        <v>158</v>
      </c>
      <c r="P9" s="13">
        <v>42</v>
      </c>
      <c r="Q9" s="13">
        <v>18</v>
      </c>
      <c r="R9" s="13">
        <v>7</v>
      </c>
      <c r="S9" s="13">
        <v>17</v>
      </c>
      <c r="T9" s="13">
        <v>44</v>
      </c>
      <c r="U9" s="13">
        <v>21</v>
      </c>
      <c r="V9" s="13">
        <v>0</v>
      </c>
      <c r="W9" s="13">
        <v>8</v>
      </c>
      <c r="X9" s="13">
        <v>23</v>
      </c>
      <c r="Y9" s="13">
        <v>21</v>
      </c>
      <c r="Z9" s="15">
        <v>43</v>
      </c>
      <c r="AA9" s="14">
        <v>209</v>
      </c>
      <c r="AB9" s="13">
        <v>34</v>
      </c>
      <c r="AC9" s="13">
        <v>6</v>
      </c>
      <c r="AD9" s="13">
        <v>14</v>
      </c>
      <c r="AE9" s="13">
        <v>14</v>
      </c>
      <c r="AF9" s="15">
        <v>0</v>
      </c>
      <c r="AG9" s="14">
        <v>189</v>
      </c>
      <c r="AH9" s="13">
        <v>55</v>
      </c>
      <c r="AI9" s="13">
        <v>114</v>
      </c>
      <c r="AJ9" s="13">
        <v>75</v>
      </c>
      <c r="AK9" s="13">
        <v>25</v>
      </c>
      <c r="AL9" s="15">
        <v>30</v>
      </c>
      <c r="AM9" s="14">
        <v>244</v>
      </c>
      <c r="AN9" s="15">
        <v>0</v>
      </c>
    </row>
    <row r="10" spans="1:40" ht="15" customHeight="1" x14ac:dyDescent="0.3">
      <c r="A10" s="2" t="s">
        <v>329</v>
      </c>
      <c r="B10" s="9" t="s">
        <v>338</v>
      </c>
      <c r="C10" s="13">
        <v>236</v>
      </c>
      <c r="D10" s="14">
        <v>163</v>
      </c>
      <c r="E10" s="15">
        <v>73</v>
      </c>
      <c r="F10" s="14">
        <v>11</v>
      </c>
      <c r="G10" s="13">
        <v>25</v>
      </c>
      <c r="H10" s="13">
        <v>28</v>
      </c>
      <c r="I10" s="13">
        <v>46</v>
      </c>
      <c r="J10" s="13">
        <v>43</v>
      </c>
      <c r="K10" s="13">
        <v>82</v>
      </c>
      <c r="L10" s="13">
        <v>36</v>
      </c>
      <c r="M10" s="13">
        <v>74</v>
      </c>
      <c r="N10" s="15">
        <v>126</v>
      </c>
      <c r="O10" s="14">
        <v>153</v>
      </c>
      <c r="P10" s="13">
        <v>41</v>
      </c>
      <c r="Q10" s="13">
        <v>16</v>
      </c>
      <c r="R10" s="13">
        <v>6</v>
      </c>
      <c r="S10" s="13">
        <v>17</v>
      </c>
      <c r="T10" s="13">
        <v>42</v>
      </c>
      <c r="U10" s="13">
        <v>19</v>
      </c>
      <c r="V10" s="13">
        <v>0</v>
      </c>
      <c r="W10" s="13">
        <v>7</v>
      </c>
      <c r="X10" s="13">
        <v>24</v>
      </c>
      <c r="Y10" s="13">
        <v>19</v>
      </c>
      <c r="Z10" s="15">
        <v>46</v>
      </c>
      <c r="AA10" s="14">
        <v>204</v>
      </c>
      <c r="AB10" s="13">
        <v>32</v>
      </c>
      <c r="AC10" s="13">
        <v>5</v>
      </c>
      <c r="AD10" s="13">
        <v>15</v>
      </c>
      <c r="AE10" s="13">
        <v>12</v>
      </c>
      <c r="AF10" s="15">
        <v>0</v>
      </c>
      <c r="AG10" s="14">
        <v>184</v>
      </c>
      <c r="AH10" s="13">
        <v>52</v>
      </c>
      <c r="AI10" s="13">
        <v>102</v>
      </c>
      <c r="AJ10" s="13">
        <v>82</v>
      </c>
      <c r="AK10" s="13">
        <v>25</v>
      </c>
      <c r="AL10" s="15">
        <v>27</v>
      </c>
      <c r="AM10" s="14">
        <v>236</v>
      </c>
      <c r="AN10" s="15">
        <v>0</v>
      </c>
    </row>
    <row r="11" spans="1:40" ht="15" customHeight="1" x14ac:dyDescent="0.3">
      <c r="A11" s="2" t="s">
        <v>329</v>
      </c>
      <c r="B11" s="9" t="s">
        <v>909</v>
      </c>
      <c r="C11" s="13">
        <v>35</v>
      </c>
      <c r="D11" s="14">
        <v>25</v>
      </c>
      <c r="E11" s="15">
        <v>9</v>
      </c>
      <c r="F11" s="14">
        <v>3</v>
      </c>
      <c r="G11" s="13">
        <v>6</v>
      </c>
      <c r="H11" s="13">
        <v>8</v>
      </c>
      <c r="I11" s="13">
        <v>8</v>
      </c>
      <c r="J11" s="13">
        <v>2</v>
      </c>
      <c r="K11" s="13">
        <v>8</v>
      </c>
      <c r="L11" s="13">
        <v>9</v>
      </c>
      <c r="M11" s="13">
        <v>15</v>
      </c>
      <c r="N11" s="15">
        <v>10</v>
      </c>
      <c r="O11" s="14">
        <v>24</v>
      </c>
      <c r="P11" s="13">
        <v>4</v>
      </c>
      <c r="Q11" s="13">
        <v>4</v>
      </c>
      <c r="R11" s="13">
        <v>0</v>
      </c>
      <c r="S11" s="13">
        <v>3</v>
      </c>
      <c r="T11" s="13">
        <v>6</v>
      </c>
      <c r="U11" s="13">
        <v>3</v>
      </c>
      <c r="V11" s="13">
        <v>0</v>
      </c>
      <c r="W11" s="13">
        <v>0</v>
      </c>
      <c r="X11" s="13">
        <v>2</v>
      </c>
      <c r="Y11" s="13">
        <v>1</v>
      </c>
      <c r="Z11" s="15">
        <v>11</v>
      </c>
      <c r="AA11" s="14">
        <v>24</v>
      </c>
      <c r="AB11" s="13">
        <v>11</v>
      </c>
      <c r="AC11" s="13">
        <v>2</v>
      </c>
      <c r="AD11" s="13">
        <v>4</v>
      </c>
      <c r="AE11" s="13">
        <v>5</v>
      </c>
      <c r="AF11" s="15">
        <v>0</v>
      </c>
      <c r="AG11" s="14">
        <v>23</v>
      </c>
      <c r="AH11" s="13">
        <v>12</v>
      </c>
      <c r="AI11" s="13">
        <v>14</v>
      </c>
      <c r="AJ11" s="13">
        <v>9</v>
      </c>
      <c r="AK11" s="13">
        <v>6</v>
      </c>
      <c r="AL11" s="15">
        <v>6</v>
      </c>
      <c r="AM11" s="14">
        <v>35</v>
      </c>
      <c r="AN11" s="15">
        <v>0</v>
      </c>
    </row>
    <row r="12" spans="1:40" ht="15" customHeight="1" x14ac:dyDescent="0.3">
      <c r="A12" s="2" t="s">
        <v>329</v>
      </c>
      <c r="B12" s="9"/>
      <c r="C12" s="16">
        <v>0.15</v>
      </c>
      <c r="D12" s="17">
        <v>0.15</v>
      </c>
      <c r="E12" s="18">
        <v>0.13</v>
      </c>
      <c r="F12" s="17">
        <v>0.28999999999999998</v>
      </c>
      <c r="G12" s="16">
        <v>0.25</v>
      </c>
      <c r="H12" s="20">
        <v>0.27</v>
      </c>
      <c r="I12" s="16">
        <v>0.17</v>
      </c>
      <c r="J12" s="20">
        <v>0.04</v>
      </c>
      <c r="K12" s="16">
        <v>0.1</v>
      </c>
      <c r="L12" s="20">
        <v>0.26</v>
      </c>
      <c r="M12" s="16">
        <v>0.21</v>
      </c>
      <c r="N12" s="21">
        <v>0.08</v>
      </c>
      <c r="O12" s="17">
        <v>0.16</v>
      </c>
      <c r="P12" s="16">
        <v>0.09</v>
      </c>
      <c r="Q12" s="16">
        <v>0.28000000000000003</v>
      </c>
      <c r="R12" s="16">
        <v>0</v>
      </c>
      <c r="S12" s="16">
        <v>0.18</v>
      </c>
      <c r="T12" s="16">
        <v>0.15</v>
      </c>
      <c r="U12" s="16">
        <v>0.14000000000000001</v>
      </c>
      <c r="V12" s="16">
        <v>0</v>
      </c>
      <c r="W12" s="16">
        <v>0</v>
      </c>
      <c r="X12" s="16">
        <v>0.09</v>
      </c>
      <c r="Y12" s="16">
        <v>0.06</v>
      </c>
      <c r="Z12" s="21">
        <v>0.25</v>
      </c>
      <c r="AA12" s="19">
        <v>0.12</v>
      </c>
      <c r="AB12" s="20">
        <v>0.34</v>
      </c>
      <c r="AC12" s="16">
        <v>0.33</v>
      </c>
      <c r="AD12" s="16">
        <v>0.26</v>
      </c>
      <c r="AE12" s="16">
        <v>0.44</v>
      </c>
      <c r="AF12" s="18">
        <v>0</v>
      </c>
      <c r="AG12" s="17">
        <v>0.12</v>
      </c>
      <c r="AH12" s="16">
        <v>0.23</v>
      </c>
      <c r="AI12" s="16">
        <v>0.14000000000000001</v>
      </c>
      <c r="AJ12" s="16">
        <v>0.11</v>
      </c>
      <c r="AK12" s="16">
        <v>0.24</v>
      </c>
      <c r="AL12" s="18">
        <v>0.21</v>
      </c>
      <c r="AM12" s="17">
        <v>0.15</v>
      </c>
      <c r="AN12" s="18">
        <v>0</v>
      </c>
    </row>
    <row r="13" spans="1:40" ht="15" customHeight="1" x14ac:dyDescent="0.3">
      <c r="A13" s="2" t="s">
        <v>329</v>
      </c>
      <c r="B13" s="9"/>
      <c r="D13" s="22"/>
      <c r="E13" s="9"/>
      <c r="F13" s="22"/>
      <c r="H13" s="12" t="s">
        <v>416</v>
      </c>
      <c r="L13" s="12" t="s">
        <v>416</v>
      </c>
      <c r="M13" s="12" t="s">
        <v>415</v>
      </c>
      <c r="N13" s="9"/>
      <c r="O13" s="22"/>
      <c r="Z13" s="9"/>
      <c r="AA13" s="22"/>
      <c r="AB13" s="12" t="s">
        <v>377</v>
      </c>
      <c r="AF13" s="9"/>
      <c r="AG13" s="22"/>
      <c r="AL13" s="9"/>
      <c r="AM13" s="22"/>
      <c r="AN13" s="9"/>
    </row>
    <row r="14" spans="1:40" ht="15" customHeight="1" x14ac:dyDescent="0.3">
      <c r="A14" s="2" t="s">
        <v>329</v>
      </c>
      <c r="B14" s="9" t="s">
        <v>922</v>
      </c>
      <c r="C14" s="13">
        <v>57</v>
      </c>
      <c r="D14" s="14">
        <v>39</v>
      </c>
      <c r="E14" s="15">
        <v>18</v>
      </c>
      <c r="F14" s="14">
        <v>3</v>
      </c>
      <c r="G14" s="13">
        <v>7</v>
      </c>
      <c r="H14" s="13">
        <v>12</v>
      </c>
      <c r="I14" s="13">
        <v>11</v>
      </c>
      <c r="J14" s="13">
        <v>9</v>
      </c>
      <c r="K14" s="13">
        <v>15</v>
      </c>
      <c r="L14" s="13">
        <v>9</v>
      </c>
      <c r="M14" s="13">
        <v>23</v>
      </c>
      <c r="N14" s="15">
        <v>25</v>
      </c>
      <c r="O14" s="14">
        <v>42</v>
      </c>
      <c r="P14" s="13">
        <v>6</v>
      </c>
      <c r="Q14" s="13">
        <v>2</v>
      </c>
      <c r="R14" s="13">
        <v>5</v>
      </c>
      <c r="S14" s="13">
        <v>4</v>
      </c>
      <c r="T14" s="13">
        <v>9</v>
      </c>
      <c r="U14" s="13">
        <v>6</v>
      </c>
      <c r="V14" s="13">
        <v>0</v>
      </c>
      <c r="W14" s="13">
        <v>3</v>
      </c>
      <c r="X14" s="13">
        <v>6</v>
      </c>
      <c r="Y14" s="13">
        <v>5</v>
      </c>
      <c r="Z14" s="15">
        <v>10</v>
      </c>
      <c r="AA14" s="14">
        <v>48</v>
      </c>
      <c r="AB14" s="13">
        <v>10</v>
      </c>
      <c r="AC14" s="13">
        <v>2</v>
      </c>
      <c r="AD14" s="13">
        <v>5</v>
      </c>
      <c r="AE14" s="13">
        <v>3</v>
      </c>
      <c r="AF14" s="15">
        <v>0</v>
      </c>
      <c r="AG14" s="14">
        <v>46</v>
      </c>
      <c r="AH14" s="13">
        <v>11</v>
      </c>
      <c r="AI14" s="13">
        <v>24</v>
      </c>
      <c r="AJ14" s="13">
        <v>22</v>
      </c>
      <c r="AK14" s="13">
        <v>7</v>
      </c>
      <c r="AL14" s="15">
        <v>4</v>
      </c>
      <c r="AM14" s="14">
        <v>57</v>
      </c>
      <c r="AN14" s="15">
        <v>0</v>
      </c>
    </row>
    <row r="15" spans="1:40" ht="15" customHeight="1" x14ac:dyDescent="0.3">
      <c r="A15" s="2" t="s">
        <v>329</v>
      </c>
      <c r="B15" s="9"/>
      <c r="C15" s="16">
        <v>0.24</v>
      </c>
      <c r="D15" s="17">
        <v>0.24</v>
      </c>
      <c r="E15" s="18">
        <v>0.25</v>
      </c>
      <c r="F15" s="17">
        <v>0.27</v>
      </c>
      <c r="G15" s="16">
        <v>0.26</v>
      </c>
      <c r="H15" s="20">
        <v>0.43</v>
      </c>
      <c r="I15" s="16">
        <v>0.24</v>
      </c>
      <c r="J15" s="16">
        <v>0.22</v>
      </c>
      <c r="K15" s="16">
        <v>0.19</v>
      </c>
      <c r="L15" s="16">
        <v>0.26</v>
      </c>
      <c r="M15" s="16">
        <v>0.31</v>
      </c>
      <c r="N15" s="18">
        <v>0.2</v>
      </c>
      <c r="O15" s="17">
        <v>0.27</v>
      </c>
      <c r="P15" s="16">
        <v>0.15</v>
      </c>
      <c r="Q15" s="16">
        <v>0.12</v>
      </c>
      <c r="R15" s="16">
        <v>0.86</v>
      </c>
      <c r="S15" s="16">
        <v>0.23</v>
      </c>
      <c r="T15" s="16">
        <v>0.23</v>
      </c>
      <c r="U15" s="16">
        <v>0.33</v>
      </c>
      <c r="V15" s="16">
        <v>0</v>
      </c>
      <c r="W15" s="16">
        <v>0.5</v>
      </c>
      <c r="X15" s="16">
        <v>0.26</v>
      </c>
      <c r="Y15" s="16">
        <v>0.28000000000000003</v>
      </c>
      <c r="Z15" s="18">
        <v>0.21</v>
      </c>
      <c r="AA15" s="17">
        <v>0.23</v>
      </c>
      <c r="AB15" s="16">
        <v>0.3</v>
      </c>
      <c r="AC15" s="16">
        <v>0.49</v>
      </c>
      <c r="AD15" s="16">
        <v>0.3</v>
      </c>
      <c r="AE15" s="16">
        <v>0.21</v>
      </c>
      <c r="AF15" s="18">
        <v>0</v>
      </c>
      <c r="AG15" s="17">
        <v>0.25</v>
      </c>
      <c r="AH15" s="16">
        <v>0.21</v>
      </c>
      <c r="AI15" s="16">
        <v>0.23</v>
      </c>
      <c r="AJ15" s="16">
        <v>0.28000000000000003</v>
      </c>
      <c r="AK15" s="16">
        <v>0.28000000000000003</v>
      </c>
      <c r="AL15" s="18">
        <v>0.14000000000000001</v>
      </c>
      <c r="AM15" s="17">
        <v>0.24</v>
      </c>
      <c r="AN15" s="18">
        <v>0</v>
      </c>
    </row>
    <row r="16" spans="1:40" ht="15" customHeight="1" x14ac:dyDescent="0.3">
      <c r="A16" s="2" t="s">
        <v>329</v>
      </c>
      <c r="B16" s="9"/>
      <c r="D16" s="22"/>
      <c r="E16" s="9"/>
      <c r="F16" s="22"/>
      <c r="H16" s="12" t="s">
        <v>448</v>
      </c>
      <c r="N16" s="9"/>
      <c r="O16" s="22"/>
      <c r="Z16" s="9"/>
      <c r="AA16" s="22"/>
      <c r="AF16" s="9"/>
      <c r="AG16" s="22"/>
      <c r="AL16" s="9"/>
      <c r="AM16" s="22"/>
      <c r="AN16" s="9"/>
    </row>
    <row r="17" spans="1:40" ht="15" customHeight="1" x14ac:dyDescent="0.3">
      <c r="A17" s="2" t="s">
        <v>329</v>
      </c>
      <c r="B17" s="9" t="s">
        <v>930</v>
      </c>
      <c r="C17" s="13">
        <v>71</v>
      </c>
      <c r="D17" s="14">
        <v>46</v>
      </c>
      <c r="E17" s="15">
        <v>25</v>
      </c>
      <c r="F17" s="14">
        <v>2</v>
      </c>
      <c r="G17" s="13">
        <v>5</v>
      </c>
      <c r="H17" s="13">
        <v>4</v>
      </c>
      <c r="I17" s="13">
        <v>11</v>
      </c>
      <c r="J17" s="13">
        <v>20</v>
      </c>
      <c r="K17" s="13">
        <v>30</v>
      </c>
      <c r="L17" s="13">
        <v>7</v>
      </c>
      <c r="M17" s="13">
        <v>15</v>
      </c>
      <c r="N17" s="15">
        <v>50</v>
      </c>
      <c r="O17" s="14">
        <v>44</v>
      </c>
      <c r="P17" s="13">
        <v>10</v>
      </c>
      <c r="Q17" s="13">
        <v>6</v>
      </c>
      <c r="R17" s="13">
        <v>0</v>
      </c>
      <c r="S17" s="13">
        <v>5</v>
      </c>
      <c r="T17" s="13">
        <v>17</v>
      </c>
      <c r="U17" s="13">
        <v>8</v>
      </c>
      <c r="V17" s="13">
        <v>0</v>
      </c>
      <c r="W17" s="13">
        <v>2</v>
      </c>
      <c r="X17" s="13">
        <v>7</v>
      </c>
      <c r="Y17" s="13">
        <v>6</v>
      </c>
      <c r="Z17" s="15">
        <v>11</v>
      </c>
      <c r="AA17" s="14">
        <v>67</v>
      </c>
      <c r="AB17" s="13">
        <v>4</v>
      </c>
      <c r="AC17" s="13">
        <v>1</v>
      </c>
      <c r="AD17" s="13">
        <v>1</v>
      </c>
      <c r="AE17" s="13">
        <v>3</v>
      </c>
      <c r="AF17" s="15">
        <v>0</v>
      </c>
      <c r="AG17" s="14">
        <v>54</v>
      </c>
      <c r="AH17" s="13">
        <v>17</v>
      </c>
      <c r="AI17" s="13">
        <v>31</v>
      </c>
      <c r="AJ17" s="13">
        <v>23</v>
      </c>
      <c r="AK17" s="13">
        <v>6</v>
      </c>
      <c r="AL17" s="15">
        <v>11</v>
      </c>
      <c r="AM17" s="14">
        <v>71</v>
      </c>
      <c r="AN17" s="15">
        <v>0</v>
      </c>
    </row>
    <row r="18" spans="1:40" ht="15" customHeight="1" x14ac:dyDescent="0.3">
      <c r="A18" s="2" t="s">
        <v>329</v>
      </c>
      <c r="B18" s="9"/>
      <c r="C18" s="16">
        <v>0.3</v>
      </c>
      <c r="D18" s="17">
        <v>0.28000000000000003</v>
      </c>
      <c r="E18" s="18">
        <v>0.34</v>
      </c>
      <c r="F18" s="17">
        <v>0.17</v>
      </c>
      <c r="G18" s="16">
        <v>0.19</v>
      </c>
      <c r="H18" s="20">
        <v>0.14000000000000001</v>
      </c>
      <c r="I18" s="16">
        <v>0.23</v>
      </c>
      <c r="J18" s="20">
        <v>0.45</v>
      </c>
      <c r="K18" s="16">
        <v>0.37</v>
      </c>
      <c r="L18" s="16">
        <v>0.18</v>
      </c>
      <c r="M18" s="20">
        <v>0.2</v>
      </c>
      <c r="N18" s="21">
        <v>0.4</v>
      </c>
      <c r="O18" s="17">
        <v>0.28999999999999998</v>
      </c>
      <c r="P18" s="16">
        <v>0.24</v>
      </c>
      <c r="Q18" s="16">
        <v>0.37</v>
      </c>
      <c r="R18" s="16">
        <v>0</v>
      </c>
      <c r="S18" s="16">
        <v>0.27</v>
      </c>
      <c r="T18" s="16">
        <v>0.39</v>
      </c>
      <c r="U18" s="16">
        <v>0.44</v>
      </c>
      <c r="V18" s="16">
        <v>0</v>
      </c>
      <c r="W18" s="16">
        <v>0.26</v>
      </c>
      <c r="X18" s="16">
        <v>0.28999999999999998</v>
      </c>
      <c r="Y18" s="16">
        <v>0.33</v>
      </c>
      <c r="Z18" s="18">
        <v>0.23</v>
      </c>
      <c r="AA18" s="19">
        <v>0.33</v>
      </c>
      <c r="AB18" s="20">
        <v>0.13</v>
      </c>
      <c r="AC18" s="16">
        <v>0.18</v>
      </c>
      <c r="AD18" s="16">
        <v>0.05</v>
      </c>
      <c r="AE18" s="16">
        <v>0.21</v>
      </c>
      <c r="AF18" s="18">
        <v>0</v>
      </c>
      <c r="AG18" s="17">
        <v>0.28999999999999998</v>
      </c>
      <c r="AH18" s="16">
        <v>0.33</v>
      </c>
      <c r="AI18" s="16">
        <v>0.3</v>
      </c>
      <c r="AJ18" s="16">
        <v>0.28000000000000003</v>
      </c>
      <c r="AK18" s="16">
        <v>0.24</v>
      </c>
      <c r="AL18" s="18">
        <v>0.41</v>
      </c>
      <c r="AM18" s="17">
        <v>0.3</v>
      </c>
      <c r="AN18" s="18">
        <v>0</v>
      </c>
    </row>
    <row r="19" spans="1:40" ht="15" customHeight="1" x14ac:dyDescent="0.3">
      <c r="A19" s="2" t="s">
        <v>329</v>
      </c>
      <c r="B19" s="9"/>
      <c r="D19" s="22"/>
      <c r="E19" s="9"/>
      <c r="F19" s="22"/>
      <c r="J19" s="12" t="s">
        <v>1376</v>
      </c>
      <c r="K19" s="12" t="s">
        <v>1017</v>
      </c>
      <c r="N19" s="11" t="s">
        <v>1376</v>
      </c>
      <c r="O19" s="22"/>
      <c r="Z19" s="9"/>
      <c r="AA19" s="10" t="s">
        <v>378</v>
      </c>
      <c r="AF19" s="9"/>
      <c r="AG19" s="22"/>
      <c r="AL19" s="9"/>
      <c r="AM19" s="22"/>
      <c r="AN19" s="9"/>
    </row>
    <row r="20" spans="1:40" ht="15" customHeight="1" x14ac:dyDescent="0.3">
      <c r="A20" s="2" t="s">
        <v>329</v>
      </c>
      <c r="B20" s="9" t="s">
        <v>940</v>
      </c>
      <c r="C20" s="13">
        <v>34</v>
      </c>
      <c r="D20" s="14">
        <v>23</v>
      </c>
      <c r="E20" s="15">
        <v>11</v>
      </c>
      <c r="F20" s="14">
        <v>1</v>
      </c>
      <c r="G20" s="13">
        <v>4</v>
      </c>
      <c r="H20" s="13">
        <v>1</v>
      </c>
      <c r="I20" s="13">
        <v>11</v>
      </c>
      <c r="J20" s="13">
        <v>6</v>
      </c>
      <c r="K20" s="13">
        <v>11</v>
      </c>
      <c r="L20" s="13">
        <v>5</v>
      </c>
      <c r="M20" s="13">
        <v>12</v>
      </c>
      <c r="N20" s="15">
        <v>17</v>
      </c>
      <c r="O20" s="14">
        <v>16</v>
      </c>
      <c r="P20" s="13">
        <v>11</v>
      </c>
      <c r="Q20" s="13">
        <v>1</v>
      </c>
      <c r="R20" s="13">
        <v>0</v>
      </c>
      <c r="S20" s="13">
        <v>1</v>
      </c>
      <c r="T20" s="13">
        <v>7</v>
      </c>
      <c r="U20" s="13">
        <v>2</v>
      </c>
      <c r="V20" s="13">
        <v>0</v>
      </c>
      <c r="W20" s="13">
        <v>1</v>
      </c>
      <c r="X20" s="13">
        <v>1</v>
      </c>
      <c r="Y20" s="13">
        <v>3</v>
      </c>
      <c r="Z20" s="15">
        <v>8</v>
      </c>
      <c r="AA20" s="14">
        <v>30</v>
      </c>
      <c r="AB20" s="13">
        <v>4</v>
      </c>
      <c r="AC20" s="13">
        <v>0</v>
      </c>
      <c r="AD20" s="13">
        <v>3</v>
      </c>
      <c r="AE20" s="13">
        <v>1</v>
      </c>
      <c r="AF20" s="15">
        <v>0</v>
      </c>
      <c r="AG20" s="14">
        <v>27</v>
      </c>
      <c r="AH20" s="13">
        <v>7</v>
      </c>
      <c r="AI20" s="13">
        <v>16</v>
      </c>
      <c r="AJ20" s="13">
        <v>11</v>
      </c>
      <c r="AK20" s="13">
        <v>4</v>
      </c>
      <c r="AL20" s="15">
        <v>3</v>
      </c>
      <c r="AM20" s="14">
        <v>34</v>
      </c>
      <c r="AN20" s="15">
        <v>0</v>
      </c>
    </row>
    <row r="21" spans="1:40" ht="15" customHeight="1" x14ac:dyDescent="0.3">
      <c r="A21" s="2" t="s">
        <v>329</v>
      </c>
      <c r="B21" s="9"/>
      <c r="C21" s="16">
        <v>0.14000000000000001</v>
      </c>
      <c r="D21" s="17">
        <v>0.14000000000000001</v>
      </c>
      <c r="E21" s="18">
        <v>0.15</v>
      </c>
      <c r="F21" s="17">
        <v>0.09</v>
      </c>
      <c r="G21" s="16">
        <v>0.15</v>
      </c>
      <c r="H21" s="16">
        <v>0.03</v>
      </c>
      <c r="I21" s="20">
        <v>0.25</v>
      </c>
      <c r="J21" s="16">
        <v>0.14000000000000001</v>
      </c>
      <c r="K21" s="16">
        <v>0.13</v>
      </c>
      <c r="L21" s="16">
        <v>0.13</v>
      </c>
      <c r="M21" s="16">
        <v>0.17</v>
      </c>
      <c r="N21" s="18">
        <v>0.14000000000000001</v>
      </c>
      <c r="O21" s="19">
        <v>0.1</v>
      </c>
      <c r="P21" s="20">
        <v>0.28000000000000003</v>
      </c>
      <c r="Q21" s="16">
        <v>0.05</v>
      </c>
      <c r="R21" s="16">
        <v>0</v>
      </c>
      <c r="S21" s="16">
        <v>0.05</v>
      </c>
      <c r="T21" s="16">
        <v>0.16</v>
      </c>
      <c r="U21" s="16">
        <v>0.09</v>
      </c>
      <c r="V21" s="16">
        <v>0</v>
      </c>
      <c r="W21" s="16">
        <v>0.12</v>
      </c>
      <c r="X21" s="16">
        <v>0.05</v>
      </c>
      <c r="Y21" s="16">
        <v>0.14000000000000001</v>
      </c>
      <c r="Z21" s="18">
        <v>0.17</v>
      </c>
      <c r="AA21" s="17">
        <v>0.15</v>
      </c>
      <c r="AB21" s="16">
        <v>0.12</v>
      </c>
      <c r="AC21" s="16">
        <v>0</v>
      </c>
      <c r="AD21" s="16">
        <v>0.2</v>
      </c>
      <c r="AE21" s="16">
        <v>7.0000000000000007E-2</v>
      </c>
      <c r="AF21" s="18">
        <v>0</v>
      </c>
      <c r="AG21" s="17">
        <v>0.15</v>
      </c>
      <c r="AH21" s="16">
        <v>0.13</v>
      </c>
      <c r="AI21" s="16">
        <v>0.16</v>
      </c>
      <c r="AJ21" s="16">
        <v>0.13</v>
      </c>
      <c r="AK21" s="16">
        <v>0.15</v>
      </c>
      <c r="AL21" s="18">
        <v>0.11</v>
      </c>
      <c r="AM21" s="17">
        <v>0.14000000000000001</v>
      </c>
      <c r="AN21" s="18">
        <v>0</v>
      </c>
    </row>
    <row r="22" spans="1:40" ht="15" customHeight="1" x14ac:dyDescent="0.3">
      <c r="A22" s="2" t="s">
        <v>329</v>
      </c>
      <c r="B22" s="9"/>
      <c r="D22" s="22"/>
      <c r="E22" s="9"/>
      <c r="F22" s="22"/>
      <c r="I22" s="12" t="s">
        <v>379</v>
      </c>
      <c r="N22" s="9"/>
      <c r="O22" s="22"/>
      <c r="P22" s="12" t="s">
        <v>377</v>
      </c>
      <c r="Z22" s="9"/>
      <c r="AA22" s="22"/>
      <c r="AF22" s="9"/>
      <c r="AG22" s="22"/>
      <c r="AL22" s="9"/>
      <c r="AM22" s="22"/>
      <c r="AN22" s="9"/>
    </row>
    <row r="23" spans="1:40" ht="15" customHeight="1" x14ac:dyDescent="0.3">
      <c r="A23" s="2" t="s">
        <v>329</v>
      </c>
      <c r="B23" s="9" t="s">
        <v>950</v>
      </c>
      <c r="C23" s="13">
        <v>34</v>
      </c>
      <c r="D23" s="14">
        <v>27</v>
      </c>
      <c r="E23" s="15">
        <v>7</v>
      </c>
      <c r="F23" s="14">
        <v>2</v>
      </c>
      <c r="G23" s="13">
        <v>3</v>
      </c>
      <c r="H23" s="13">
        <v>2</v>
      </c>
      <c r="I23" s="13">
        <v>5</v>
      </c>
      <c r="J23" s="13">
        <v>6</v>
      </c>
      <c r="K23" s="13">
        <v>16</v>
      </c>
      <c r="L23" s="13">
        <v>5</v>
      </c>
      <c r="M23" s="13">
        <v>7</v>
      </c>
      <c r="N23" s="15">
        <v>23</v>
      </c>
      <c r="O23" s="14">
        <v>21</v>
      </c>
      <c r="P23" s="13">
        <v>10</v>
      </c>
      <c r="Q23" s="13">
        <v>2</v>
      </c>
      <c r="R23" s="13">
        <v>1</v>
      </c>
      <c r="S23" s="13">
        <v>3</v>
      </c>
      <c r="T23" s="13">
        <v>3</v>
      </c>
      <c r="U23" s="13">
        <v>0</v>
      </c>
      <c r="V23" s="13">
        <v>0</v>
      </c>
      <c r="W23" s="13">
        <v>0</v>
      </c>
      <c r="X23" s="13">
        <v>7</v>
      </c>
      <c r="Y23" s="13">
        <v>4</v>
      </c>
      <c r="Z23" s="15">
        <v>5</v>
      </c>
      <c r="AA23" s="14">
        <v>31</v>
      </c>
      <c r="AB23" s="13">
        <v>4</v>
      </c>
      <c r="AC23" s="13">
        <v>0</v>
      </c>
      <c r="AD23" s="13">
        <v>3</v>
      </c>
      <c r="AE23" s="13">
        <v>1</v>
      </c>
      <c r="AF23" s="15">
        <v>0</v>
      </c>
      <c r="AG23" s="14">
        <v>28</v>
      </c>
      <c r="AH23" s="13">
        <v>6</v>
      </c>
      <c r="AI23" s="13">
        <v>14</v>
      </c>
      <c r="AJ23" s="13">
        <v>14</v>
      </c>
      <c r="AK23" s="13">
        <v>2</v>
      </c>
      <c r="AL23" s="15">
        <v>4</v>
      </c>
      <c r="AM23" s="14">
        <v>34</v>
      </c>
      <c r="AN23" s="15">
        <v>0</v>
      </c>
    </row>
    <row r="24" spans="1:40" ht="15" customHeight="1" x14ac:dyDescent="0.3">
      <c r="A24" s="2" t="s">
        <v>329</v>
      </c>
      <c r="B24" s="9"/>
      <c r="C24" s="16">
        <v>0.15</v>
      </c>
      <c r="D24" s="17">
        <v>0.17</v>
      </c>
      <c r="E24" s="18">
        <v>0.09</v>
      </c>
      <c r="F24" s="17">
        <v>0.18</v>
      </c>
      <c r="G24" s="16">
        <v>0.11</v>
      </c>
      <c r="H24" s="16">
        <v>0.06</v>
      </c>
      <c r="I24" s="16">
        <v>0.11</v>
      </c>
      <c r="J24" s="16">
        <v>0.14000000000000001</v>
      </c>
      <c r="K24" s="16">
        <v>0.2</v>
      </c>
      <c r="L24" s="16">
        <v>0.13</v>
      </c>
      <c r="M24" s="16">
        <v>0.09</v>
      </c>
      <c r="N24" s="18">
        <v>0.18</v>
      </c>
      <c r="O24" s="17">
        <v>0.14000000000000001</v>
      </c>
      <c r="P24" s="20">
        <v>0.25</v>
      </c>
      <c r="Q24" s="16">
        <v>0.11</v>
      </c>
      <c r="R24" s="16">
        <v>0.14000000000000001</v>
      </c>
      <c r="S24" s="16">
        <v>0.19</v>
      </c>
      <c r="T24" s="16">
        <v>7.0000000000000007E-2</v>
      </c>
      <c r="U24" s="16">
        <v>0</v>
      </c>
      <c r="V24" s="16">
        <v>0</v>
      </c>
      <c r="W24" s="16">
        <v>0</v>
      </c>
      <c r="X24" s="16">
        <v>0.28000000000000003</v>
      </c>
      <c r="Y24" s="16">
        <v>0.19</v>
      </c>
      <c r="Z24" s="18">
        <v>0.11</v>
      </c>
      <c r="AA24" s="17">
        <v>0.15</v>
      </c>
      <c r="AB24" s="16">
        <v>0.11</v>
      </c>
      <c r="AC24" s="16">
        <v>0</v>
      </c>
      <c r="AD24" s="16">
        <v>0.18</v>
      </c>
      <c r="AE24" s="16">
        <v>7.0000000000000007E-2</v>
      </c>
      <c r="AF24" s="18">
        <v>0</v>
      </c>
      <c r="AG24" s="17">
        <v>0.15</v>
      </c>
      <c r="AH24" s="16">
        <v>0.11</v>
      </c>
      <c r="AI24" s="16">
        <v>0.14000000000000001</v>
      </c>
      <c r="AJ24" s="16">
        <v>0.17</v>
      </c>
      <c r="AK24" s="16">
        <v>0.08</v>
      </c>
      <c r="AL24" s="18">
        <v>0.14000000000000001</v>
      </c>
      <c r="AM24" s="17">
        <v>0.15</v>
      </c>
      <c r="AN24" s="18">
        <v>0</v>
      </c>
    </row>
    <row r="25" spans="1:40" ht="15" customHeight="1" x14ac:dyDescent="0.3">
      <c r="A25" s="2" t="s">
        <v>329</v>
      </c>
      <c r="B25" s="9"/>
      <c r="D25" s="22"/>
      <c r="E25" s="9"/>
      <c r="F25" s="22"/>
      <c r="N25" s="9"/>
      <c r="O25" s="22"/>
      <c r="P25" s="12" t="s">
        <v>382</v>
      </c>
      <c r="Z25" s="9"/>
      <c r="AA25" s="22"/>
      <c r="AF25" s="9"/>
      <c r="AG25" s="22"/>
      <c r="AL25" s="9"/>
      <c r="AM25" s="22"/>
      <c r="AN25" s="9"/>
    </row>
    <row r="26" spans="1:40" ht="15" customHeight="1" x14ac:dyDescent="0.3">
      <c r="A26" s="2" t="s">
        <v>329</v>
      </c>
      <c r="B26" s="9" t="s">
        <v>774</v>
      </c>
      <c r="C26" s="13">
        <v>5</v>
      </c>
      <c r="D26" s="14">
        <v>3</v>
      </c>
      <c r="E26" s="15">
        <v>2</v>
      </c>
      <c r="F26" s="14">
        <v>0</v>
      </c>
      <c r="G26" s="13">
        <v>1</v>
      </c>
      <c r="H26" s="13">
        <v>2</v>
      </c>
      <c r="I26" s="13">
        <v>0</v>
      </c>
      <c r="J26" s="13">
        <v>0</v>
      </c>
      <c r="K26" s="13">
        <v>2</v>
      </c>
      <c r="L26" s="13">
        <v>1</v>
      </c>
      <c r="M26" s="13">
        <v>2</v>
      </c>
      <c r="N26" s="15">
        <v>2</v>
      </c>
      <c r="O26" s="14">
        <v>5</v>
      </c>
      <c r="P26" s="13">
        <v>0</v>
      </c>
      <c r="Q26" s="13">
        <v>1</v>
      </c>
      <c r="R26" s="13">
        <v>0</v>
      </c>
      <c r="S26" s="13">
        <v>1</v>
      </c>
      <c r="T26" s="13">
        <v>0</v>
      </c>
      <c r="U26" s="13">
        <v>0</v>
      </c>
      <c r="V26" s="13">
        <v>0</v>
      </c>
      <c r="W26" s="13">
        <v>1</v>
      </c>
      <c r="X26" s="13">
        <v>1</v>
      </c>
      <c r="Y26" s="13">
        <v>0</v>
      </c>
      <c r="Z26" s="15">
        <v>1</v>
      </c>
      <c r="AA26" s="14">
        <v>5</v>
      </c>
      <c r="AB26" s="13">
        <v>0</v>
      </c>
      <c r="AC26" s="13">
        <v>0</v>
      </c>
      <c r="AD26" s="13">
        <v>0</v>
      </c>
      <c r="AE26" s="13">
        <v>0</v>
      </c>
      <c r="AF26" s="15">
        <v>0</v>
      </c>
      <c r="AG26" s="14">
        <v>5</v>
      </c>
      <c r="AH26" s="13">
        <v>0</v>
      </c>
      <c r="AI26" s="13">
        <v>3</v>
      </c>
      <c r="AJ26" s="13">
        <v>2</v>
      </c>
      <c r="AK26" s="13">
        <v>0</v>
      </c>
      <c r="AL26" s="15">
        <v>0</v>
      </c>
      <c r="AM26" s="14">
        <v>5</v>
      </c>
      <c r="AN26" s="15">
        <v>0</v>
      </c>
    </row>
    <row r="27" spans="1:40" ht="15" customHeight="1" x14ac:dyDescent="0.3">
      <c r="A27" s="2" t="s">
        <v>329</v>
      </c>
      <c r="B27" s="9"/>
      <c r="C27" s="16">
        <v>0.02</v>
      </c>
      <c r="D27" s="17">
        <v>0.02</v>
      </c>
      <c r="E27" s="18">
        <v>0.03</v>
      </c>
      <c r="F27" s="17">
        <v>0</v>
      </c>
      <c r="G27" s="16">
        <v>0.04</v>
      </c>
      <c r="H27" s="16">
        <v>7.0000000000000007E-2</v>
      </c>
      <c r="I27" s="16">
        <v>0</v>
      </c>
      <c r="J27" s="16">
        <v>0</v>
      </c>
      <c r="K27" s="16">
        <v>0.02</v>
      </c>
      <c r="L27" s="16">
        <v>0.03</v>
      </c>
      <c r="M27" s="16">
        <v>0.03</v>
      </c>
      <c r="N27" s="18">
        <v>0.01</v>
      </c>
      <c r="O27" s="17">
        <v>0.03</v>
      </c>
      <c r="P27" s="16">
        <v>0</v>
      </c>
      <c r="Q27" s="16">
        <v>7.0000000000000007E-2</v>
      </c>
      <c r="R27" s="16">
        <v>0</v>
      </c>
      <c r="S27" s="16">
        <v>7.0000000000000007E-2</v>
      </c>
      <c r="T27" s="16">
        <v>0</v>
      </c>
      <c r="U27" s="16">
        <v>0</v>
      </c>
      <c r="V27" s="16">
        <v>0</v>
      </c>
      <c r="W27" s="16">
        <v>0.12</v>
      </c>
      <c r="X27" s="16">
        <v>0.04</v>
      </c>
      <c r="Y27" s="16">
        <v>0</v>
      </c>
      <c r="Z27" s="18">
        <v>0.02</v>
      </c>
      <c r="AA27" s="17">
        <v>0.02</v>
      </c>
      <c r="AB27" s="16">
        <v>0</v>
      </c>
      <c r="AC27" s="16">
        <v>0</v>
      </c>
      <c r="AD27" s="16">
        <v>0</v>
      </c>
      <c r="AE27" s="16">
        <v>0</v>
      </c>
      <c r="AF27" s="18">
        <v>0</v>
      </c>
      <c r="AG27" s="17">
        <v>0.03</v>
      </c>
      <c r="AH27" s="16">
        <v>0</v>
      </c>
      <c r="AI27" s="16">
        <v>0.03</v>
      </c>
      <c r="AJ27" s="16">
        <v>0.03</v>
      </c>
      <c r="AK27" s="16">
        <v>0</v>
      </c>
      <c r="AL27" s="18">
        <v>0</v>
      </c>
      <c r="AM27" s="17">
        <v>0.02</v>
      </c>
      <c r="AN27" s="18">
        <v>0</v>
      </c>
    </row>
    <row r="28" spans="1:40" ht="15" customHeight="1" x14ac:dyDescent="0.3">
      <c r="A28" s="2" t="s">
        <v>329</v>
      </c>
      <c r="B28" s="9" t="s">
        <v>960</v>
      </c>
      <c r="C28" s="13">
        <v>92</v>
      </c>
      <c r="D28" s="14">
        <v>64</v>
      </c>
      <c r="E28" s="15">
        <v>28</v>
      </c>
      <c r="F28" s="14">
        <v>6</v>
      </c>
      <c r="G28" s="13">
        <v>13</v>
      </c>
      <c r="H28" s="13">
        <v>20</v>
      </c>
      <c r="I28" s="13">
        <v>19</v>
      </c>
      <c r="J28" s="13">
        <v>11</v>
      </c>
      <c r="K28" s="13">
        <v>23</v>
      </c>
      <c r="L28" s="13">
        <v>19</v>
      </c>
      <c r="M28" s="13">
        <v>39</v>
      </c>
      <c r="N28" s="15">
        <v>35</v>
      </c>
      <c r="O28" s="14">
        <v>66</v>
      </c>
      <c r="P28" s="13">
        <v>10</v>
      </c>
      <c r="Q28" s="13">
        <v>6</v>
      </c>
      <c r="R28" s="13">
        <v>5</v>
      </c>
      <c r="S28" s="13">
        <v>7</v>
      </c>
      <c r="T28" s="13">
        <v>16</v>
      </c>
      <c r="U28" s="13">
        <v>9</v>
      </c>
      <c r="V28" s="13">
        <v>0</v>
      </c>
      <c r="W28" s="13">
        <v>3</v>
      </c>
      <c r="X28" s="13">
        <v>8</v>
      </c>
      <c r="Y28" s="13">
        <v>6</v>
      </c>
      <c r="Z28" s="15">
        <v>21</v>
      </c>
      <c r="AA28" s="14">
        <v>72</v>
      </c>
      <c r="AB28" s="13">
        <v>20</v>
      </c>
      <c r="AC28" s="13">
        <v>4</v>
      </c>
      <c r="AD28" s="13">
        <v>9</v>
      </c>
      <c r="AE28" s="13">
        <v>8</v>
      </c>
      <c r="AF28" s="15">
        <v>0</v>
      </c>
      <c r="AG28" s="14">
        <v>69</v>
      </c>
      <c r="AH28" s="13">
        <v>23</v>
      </c>
      <c r="AI28" s="13">
        <v>38</v>
      </c>
      <c r="AJ28" s="13">
        <v>31</v>
      </c>
      <c r="AK28" s="13">
        <v>13</v>
      </c>
      <c r="AL28" s="15">
        <v>10</v>
      </c>
      <c r="AM28" s="14">
        <v>92</v>
      </c>
      <c r="AN28" s="15">
        <v>0</v>
      </c>
    </row>
    <row r="29" spans="1:40" ht="15" customHeight="1" x14ac:dyDescent="0.3">
      <c r="A29" s="2" t="s">
        <v>329</v>
      </c>
      <c r="B29" s="9"/>
      <c r="C29" s="16">
        <v>0.39</v>
      </c>
      <c r="D29" s="17">
        <v>0.39</v>
      </c>
      <c r="E29" s="18">
        <v>0.38</v>
      </c>
      <c r="F29" s="17">
        <v>0.55000000000000004</v>
      </c>
      <c r="G29" s="16">
        <v>0.51</v>
      </c>
      <c r="H29" s="20">
        <v>0.7</v>
      </c>
      <c r="I29" s="16">
        <v>0.41</v>
      </c>
      <c r="J29" s="16">
        <v>0.26</v>
      </c>
      <c r="K29" s="20">
        <v>0.28000000000000003</v>
      </c>
      <c r="L29" s="16">
        <v>0.52</v>
      </c>
      <c r="M29" s="20">
        <v>0.52</v>
      </c>
      <c r="N29" s="21">
        <v>0.28000000000000003</v>
      </c>
      <c r="O29" s="17">
        <v>0.43</v>
      </c>
      <c r="P29" s="20">
        <v>0.24</v>
      </c>
      <c r="Q29" s="16">
        <v>0.4</v>
      </c>
      <c r="R29" s="16">
        <v>0.86</v>
      </c>
      <c r="S29" s="16">
        <v>0.42</v>
      </c>
      <c r="T29" s="16">
        <v>0.38</v>
      </c>
      <c r="U29" s="16">
        <v>0.47</v>
      </c>
      <c r="V29" s="16">
        <v>0</v>
      </c>
      <c r="W29" s="16">
        <v>0.5</v>
      </c>
      <c r="X29" s="16">
        <v>0.34</v>
      </c>
      <c r="Y29" s="16">
        <v>0.34</v>
      </c>
      <c r="Z29" s="18">
        <v>0.46</v>
      </c>
      <c r="AA29" s="19">
        <v>0.35</v>
      </c>
      <c r="AB29" s="20">
        <v>0.63</v>
      </c>
      <c r="AC29" s="16">
        <v>0.82</v>
      </c>
      <c r="AD29" s="16">
        <v>0.56000000000000005</v>
      </c>
      <c r="AE29" s="16">
        <v>0.65</v>
      </c>
      <c r="AF29" s="18">
        <v>0</v>
      </c>
      <c r="AG29" s="17">
        <v>0.38</v>
      </c>
      <c r="AH29" s="16">
        <v>0.44</v>
      </c>
      <c r="AI29" s="16">
        <v>0.37</v>
      </c>
      <c r="AJ29" s="16">
        <v>0.38</v>
      </c>
      <c r="AK29" s="16">
        <v>0.52</v>
      </c>
      <c r="AL29" s="18">
        <v>0.35</v>
      </c>
      <c r="AM29" s="17">
        <v>0.39</v>
      </c>
      <c r="AN29" s="18">
        <v>0</v>
      </c>
    </row>
    <row r="30" spans="1:40" ht="15" customHeight="1" x14ac:dyDescent="0.3">
      <c r="A30" s="2" t="s">
        <v>329</v>
      </c>
      <c r="B30" s="9"/>
      <c r="D30" s="22"/>
      <c r="E30" s="9"/>
      <c r="F30" s="22"/>
      <c r="H30" s="12" t="s">
        <v>445</v>
      </c>
      <c r="L30" s="12" t="s">
        <v>416</v>
      </c>
      <c r="M30" s="12" t="s">
        <v>416</v>
      </c>
      <c r="N30" s="9"/>
      <c r="O30" s="10" t="s">
        <v>378</v>
      </c>
      <c r="Z30" s="11" t="s">
        <v>378</v>
      </c>
      <c r="AA30" s="22"/>
      <c r="AB30" s="12" t="s">
        <v>377</v>
      </c>
      <c r="AF30" s="9"/>
      <c r="AG30" s="22"/>
      <c r="AL30" s="9"/>
      <c r="AM30" s="22"/>
      <c r="AN30" s="9"/>
    </row>
    <row r="31" spans="1:40" ht="15" customHeight="1" x14ac:dyDescent="0.3">
      <c r="A31" s="2" t="s">
        <v>329</v>
      </c>
      <c r="B31" s="9" t="s">
        <v>970</v>
      </c>
      <c r="C31" s="13">
        <v>68</v>
      </c>
      <c r="D31" s="14">
        <v>50</v>
      </c>
      <c r="E31" s="15">
        <v>18</v>
      </c>
      <c r="F31" s="14">
        <v>3</v>
      </c>
      <c r="G31" s="13">
        <v>7</v>
      </c>
      <c r="H31" s="13">
        <v>3</v>
      </c>
      <c r="I31" s="13">
        <v>17</v>
      </c>
      <c r="J31" s="13">
        <v>12</v>
      </c>
      <c r="K31" s="13">
        <v>27</v>
      </c>
      <c r="L31" s="13">
        <v>10</v>
      </c>
      <c r="M31" s="13">
        <v>19</v>
      </c>
      <c r="N31" s="15">
        <v>39</v>
      </c>
      <c r="O31" s="14">
        <v>37</v>
      </c>
      <c r="P31" s="13">
        <v>22</v>
      </c>
      <c r="Q31" s="13">
        <v>3</v>
      </c>
      <c r="R31" s="13">
        <v>1</v>
      </c>
      <c r="S31" s="13">
        <v>4</v>
      </c>
      <c r="T31" s="13">
        <v>10</v>
      </c>
      <c r="U31" s="13">
        <v>2</v>
      </c>
      <c r="V31" s="13">
        <v>0</v>
      </c>
      <c r="W31" s="13">
        <v>1</v>
      </c>
      <c r="X31" s="13">
        <v>8</v>
      </c>
      <c r="Y31" s="13">
        <v>6</v>
      </c>
      <c r="Z31" s="15">
        <v>13</v>
      </c>
      <c r="AA31" s="14">
        <v>61</v>
      </c>
      <c r="AB31" s="13">
        <v>7</v>
      </c>
      <c r="AC31" s="13">
        <v>0</v>
      </c>
      <c r="AD31" s="13">
        <v>6</v>
      </c>
      <c r="AE31" s="13">
        <v>2</v>
      </c>
      <c r="AF31" s="15">
        <v>0</v>
      </c>
      <c r="AG31" s="14">
        <v>56</v>
      </c>
      <c r="AH31" s="13">
        <v>12</v>
      </c>
      <c r="AI31" s="13">
        <v>31</v>
      </c>
      <c r="AJ31" s="13">
        <v>25</v>
      </c>
      <c r="AK31" s="13">
        <v>6</v>
      </c>
      <c r="AL31" s="15">
        <v>6</v>
      </c>
      <c r="AM31" s="14">
        <v>68</v>
      </c>
      <c r="AN31" s="15">
        <v>0</v>
      </c>
    </row>
    <row r="32" spans="1:40" ht="15" customHeight="1" x14ac:dyDescent="0.3">
      <c r="A32" s="2" t="s">
        <v>329</v>
      </c>
      <c r="B32" s="9"/>
      <c r="C32" s="16">
        <v>0.28999999999999998</v>
      </c>
      <c r="D32" s="17">
        <v>0.31</v>
      </c>
      <c r="E32" s="18">
        <v>0.25</v>
      </c>
      <c r="F32" s="17">
        <v>0.28000000000000003</v>
      </c>
      <c r="G32" s="16">
        <v>0.26</v>
      </c>
      <c r="H32" s="20">
        <v>0.09</v>
      </c>
      <c r="I32" s="16">
        <v>0.36</v>
      </c>
      <c r="J32" s="16">
        <v>0.28000000000000003</v>
      </c>
      <c r="K32" s="16">
        <v>0.33</v>
      </c>
      <c r="L32" s="16">
        <v>0.27</v>
      </c>
      <c r="M32" s="16">
        <v>0.26</v>
      </c>
      <c r="N32" s="18">
        <v>0.31</v>
      </c>
      <c r="O32" s="19">
        <v>0.24</v>
      </c>
      <c r="P32" s="20">
        <v>0.52</v>
      </c>
      <c r="Q32" s="16">
        <v>0.17</v>
      </c>
      <c r="R32" s="16">
        <v>0.14000000000000001</v>
      </c>
      <c r="S32" s="16">
        <v>0.25</v>
      </c>
      <c r="T32" s="16">
        <v>0.23</v>
      </c>
      <c r="U32" s="16">
        <v>0.09</v>
      </c>
      <c r="V32" s="16">
        <v>0</v>
      </c>
      <c r="W32" s="16">
        <v>0.12</v>
      </c>
      <c r="X32" s="16">
        <v>0.33</v>
      </c>
      <c r="Y32" s="16">
        <v>0.33</v>
      </c>
      <c r="Z32" s="18">
        <v>0.28000000000000003</v>
      </c>
      <c r="AA32" s="17">
        <v>0.3</v>
      </c>
      <c r="AB32" s="16">
        <v>0.23</v>
      </c>
      <c r="AC32" s="16">
        <v>0</v>
      </c>
      <c r="AD32" s="16">
        <v>0.38</v>
      </c>
      <c r="AE32" s="16">
        <v>0.14000000000000001</v>
      </c>
      <c r="AF32" s="18">
        <v>0</v>
      </c>
      <c r="AG32" s="17">
        <v>0.3</v>
      </c>
      <c r="AH32" s="16">
        <v>0.24</v>
      </c>
      <c r="AI32" s="16">
        <v>0.3</v>
      </c>
      <c r="AJ32" s="16">
        <v>0.31</v>
      </c>
      <c r="AK32" s="16">
        <v>0.24</v>
      </c>
      <c r="AL32" s="18">
        <v>0.24</v>
      </c>
      <c r="AM32" s="17">
        <v>0.28999999999999998</v>
      </c>
      <c r="AN32" s="18">
        <v>0</v>
      </c>
    </row>
    <row r="33" spans="1:40" ht="15" customHeight="1" x14ac:dyDescent="0.3">
      <c r="A33" s="2" t="s">
        <v>329</v>
      </c>
      <c r="B33" s="9"/>
      <c r="C33" s="28"/>
      <c r="D33" s="29"/>
      <c r="E33" s="30"/>
      <c r="F33" s="29"/>
      <c r="G33" s="28"/>
      <c r="H33" s="28"/>
      <c r="I33" s="47" t="s">
        <v>379</v>
      </c>
      <c r="J33" s="28"/>
      <c r="K33" s="47" t="s">
        <v>379</v>
      </c>
      <c r="L33" s="28"/>
      <c r="M33" s="28"/>
      <c r="N33" s="48" t="s">
        <v>379</v>
      </c>
      <c r="O33" s="29"/>
      <c r="P33" s="47" t="s">
        <v>1172</v>
      </c>
      <c r="Q33" s="28"/>
      <c r="R33" s="28"/>
      <c r="S33" s="28"/>
      <c r="T33" s="28"/>
      <c r="U33" s="28"/>
      <c r="V33" s="28"/>
      <c r="W33" s="28"/>
      <c r="X33" s="28"/>
      <c r="Y33" s="28"/>
      <c r="Z33" s="30"/>
      <c r="AA33" s="29"/>
      <c r="AB33" s="28"/>
      <c r="AC33" s="28"/>
      <c r="AD33" s="28"/>
      <c r="AE33" s="28"/>
      <c r="AF33" s="30"/>
      <c r="AG33" s="29"/>
      <c r="AH33" s="28"/>
      <c r="AI33" s="28"/>
      <c r="AJ33" s="28"/>
      <c r="AK33" s="28"/>
      <c r="AL33" s="30"/>
      <c r="AM33" s="29"/>
      <c r="AN33" s="30"/>
    </row>
    <row r="34" spans="1:40" x14ac:dyDescent="0.3">
      <c r="A34" s="2" t="s">
        <v>329</v>
      </c>
      <c r="B34" s="2" t="s">
        <v>457</v>
      </c>
    </row>
    <row r="35" spans="1:40" x14ac:dyDescent="0.3">
      <c r="A35" s="2" t="s">
        <v>329</v>
      </c>
      <c r="B35" s="2" t="s">
        <v>458</v>
      </c>
    </row>
    <row r="36" spans="1:40" ht="15" customHeight="1" x14ac:dyDescent="0.3">
      <c r="A36" s="2" t="s">
        <v>329</v>
      </c>
    </row>
    <row r="37" spans="1:40" ht="15" customHeight="1" x14ac:dyDescent="0.3">
      <c r="A37" s="2" t="s">
        <v>329</v>
      </c>
      <c r="B37" s="2" t="s">
        <v>459</v>
      </c>
    </row>
  </sheetData>
  <mergeCells count="6">
    <mergeCell ref="AM6:AN6"/>
    <mergeCell ref="D6:E6"/>
    <mergeCell ref="F6:N6"/>
    <mergeCell ref="O6:Z6"/>
    <mergeCell ref="AA6:AF6"/>
    <mergeCell ref="AG6:AL6"/>
  </mergeCells>
  <hyperlinks>
    <hyperlink ref="B1" location="'Contents'!E1" display="&lt;&lt; Contents" xr:uid="{00000000-0004-0000-C000-000000000000}"/>
  </hyperlinks>
  <pageMargins left="0.7" right="0.7" top="0.75" bottom="0.75" header="0.3" footer="0.3"/>
  <headerFooter>
    <oddHeader>&amp;L&amp;"Aptos"&amp;12&amp;K000000 Classification: CONFIDENTIAL&amp;1#_x000D_</oddHeader>
  </headerFooter>
</worksheet>
</file>

<file path=xl/worksheets/sheet19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100-000000000000}">
  <dimension ref="A1:AN33"/>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1738</v>
      </c>
    </row>
    <row r="4" spans="1:40" x14ac:dyDescent="0.3">
      <c r="A4" s="2" t="s">
        <v>329</v>
      </c>
      <c r="B4" s="2" t="s">
        <v>1739</v>
      </c>
    </row>
    <row r="5" spans="1:40" x14ac:dyDescent="0.3">
      <c r="A5" s="2" t="s">
        <v>329</v>
      </c>
      <c r="B5" s="2" t="s">
        <v>59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377</v>
      </c>
      <c r="AN8" s="11" t="s">
        <v>463</v>
      </c>
    </row>
    <row r="9" spans="1:40" ht="15" customHeight="1" x14ac:dyDescent="0.3">
      <c r="A9" s="2" t="s">
        <v>329</v>
      </c>
      <c r="B9" s="9" t="s">
        <v>391</v>
      </c>
      <c r="C9" s="13">
        <v>104</v>
      </c>
      <c r="D9" s="14">
        <v>65</v>
      </c>
      <c r="E9" s="15">
        <v>39</v>
      </c>
      <c r="F9" s="14">
        <v>5</v>
      </c>
      <c r="G9" s="13">
        <v>26</v>
      </c>
      <c r="H9" s="13">
        <v>21</v>
      </c>
      <c r="I9" s="13">
        <v>12</v>
      </c>
      <c r="J9" s="13">
        <v>10</v>
      </c>
      <c r="K9" s="13">
        <v>30</v>
      </c>
      <c r="L9" s="13">
        <v>31</v>
      </c>
      <c r="M9" s="13">
        <v>33</v>
      </c>
      <c r="N9" s="15">
        <v>40</v>
      </c>
      <c r="O9" s="14">
        <v>104</v>
      </c>
      <c r="P9" s="13">
        <v>0</v>
      </c>
      <c r="Q9" s="13">
        <v>14</v>
      </c>
      <c r="R9" s="13">
        <v>4</v>
      </c>
      <c r="S9" s="13">
        <v>15</v>
      </c>
      <c r="T9" s="13">
        <v>0</v>
      </c>
      <c r="U9" s="13">
        <v>11</v>
      </c>
      <c r="V9" s="13">
        <v>0</v>
      </c>
      <c r="W9" s="13">
        <v>2</v>
      </c>
      <c r="X9" s="13">
        <v>12</v>
      </c>
      <c r="Y9" s="13">
        <v>15</v>
      </c>
      <c r="Z9" s="15">
        <v>31</v>
      </c>
      <c r="AA9" s="14">
        <v>75</v>
      </c>
      <c r="AB9" s="13">
        <v>28</v>
      </c>
      <c r="AC9" s="13">
        <v>6</v>
      </c>
      <c r="AD9" s="13">
        <v>10</v>
      </c>
      <c r="AE9" s="13">
        <v>12</v>
      </c>
      <c r="AF9" s="15">
        <v>0</v>
      </c>
      <c r="AG9" s="14">
        <v>67</v>
      </c>
      <c r="AH9" s="13">
        <v>37</v>
      </c>
      <c r="AI9" s="13">
        <v>40</v>
      </c>
      <c r="AJ9" s="13">
        <v>27</v>
      </c>
      <c r="AK9" s="13">
        <v>22</v>
      </c>
      <c r="AL9" s="15">
        <v>15</v>
      </c>
      <c r="AM9" s="14">
        <v>104</v>
      </c>
      <c r="AN9" s="15">
        <v>0</v>
      </c>
    </row>
    <row r="10" spans="1:40" ht="15" customHeight="1" x14ac:dyDescent="0.3">
      <c r="A10" s="2" t="s">
        <v>329</v>
      </c>
      <c r="B10" s="9" t="s">
        <v>338</v>
      </c>
      <c r="C10" s="13">
        <v>100</v>
      </c>
      <c r="D10" s="14">
        <v>63</v>
      </c>
      <c r="E10" s="15">
        <v>37</v>
      </c>
      <c r="F10" s="14">
        <v>5</v>
      </c>
      <c r="G10" s="13">
        <v>24</v>
      </c>
      <c r="H10" s="13">
        <v>20</v>
      </c>
      <c r="I10" s="13">
        <v>11</v>
      </c>
      <c r="J10" s="13">
        <v>10</v>
      </c>
      <c r="K10" s="13">
        <v>31</v>
      </c>
      <c r="L10" s="13">
        <v>28</v>
      </c>
      <c r="M10" s="13">
        <v>31</v>
      </c>
      <c r="N10" s="15">
        <v>41</v>
      </c>
      <c r="O10" s="14">
        <v>100</v>
      </c>
      <c r="P10" s="13">
        <v>0</v>
      </c>
      <c r="Q10" s="13">
        <v>12</v>
      </c>
      <c r="R10" s="13">
        <v>3</v>
      </c>
      <c r="S10" s="13">
        <v>14</v>
      </c>
      <c r="T10" s="13">
        <v>0</v>
      </c>
      <c r="U10" s="13">
        <v>10</v>
      </c>
      <c r="V10" s="13">
        <v>0</v>
      </c>
      <c r="W10" s="13">
        <v>2</v>
      </c>
      <c r="X10" s="13">
        <v>12</v>
      </c>
      <c r="Y10" s="13">
        <v>13</v>
      </c>
      <c r="Z10" s="15">
        <v>32</v>
      </c>
      <c r="AA10" s="14">
        <v>75</v>
      </c>
      <c r="AB10" s="13">
        <v>25</v>
      </c>
      <c r="AC10" s="13">
        <v>6</v>
      </c>
      <c r="AD10" s="13">
        <v>9</v>
      </c>
      <c r="AE10" s="13">
        <v>10</v>
      </c>
      <c r="AF10" s="15">
        <v>0</v>
      </c>
      <c r="AG10" s="14">
        <v>64</v>
      </c>
      <c r="AH10" s="13">
        <v>36</v>
      </c>
      <c r="AI10" s="13">
        <v>35</v>
      </c>
      <c r="AJ10" s="13">
        <v>29</v>
      </c>
      <c r="AK10" s="13">
        <v>23</v>
      </c>
      <c r="AL10" s="15">
        <v>13</v>
      </c>
      <c r="AM10" s="14">
        <v>100</v>
      </c>
      <c r="AN10" s="15">
        <v>0</v>
      </c>
    </row>
    <row r="11" spans="1:40" ht="15" customHeight="1" x14ac:dyDescent="0.3">
      <c r="A11" s="2" t="s">
        <v>329</v>
      </c>
      <c r="B11" s="9" t="s">
        <v>909</v>
      </c>
      <c r="C11" s="13">
        <v>20</v>
      </c>
      <c r="D11" s="14">
        <v>14</v>
      </c>
      <c r="E11" s="15">
        <v>6</v>
      </c>
      <c r="F11" s="14">
        <v>2</v>
      </c>
      <c r="G11" s="13">
        <v>5</v>
      </c>
      <c r="H11" s="13">
        <v>5</v>
      </c>
      <c r="I11" s="13">
        <v>7</v>
      </c>
      <c r="J11" s="13">
        <v>1</v>
      </c>
      <c r="K11" s="13">
        <v>1</v>
      </c>
      <c r="L11" s="13">
        <v>7</v>
      </c>
      <c r="M11" s="13">
        <v>12</v>
      </c>
      <c r="N11" s="15">
        <v>2</v>
      </c>
      <c r="O11" s="14">
        <v>20</v>
      </c>
      <c r="P11" s="13">
        <v>0</v>
      </c>
      <c r="Q11" s="13">
        <v>3</v>
      </c>
      <c r="R11" s="13">
        <v>2</v>
      </c>
      <c r="S11" s="13">
        <v>1</v>
      </c>
      <c r="T11" s="13">
        <v>0</v>
      </c>
      <c r="U11" s="13">
        <v>2</v>
      </c>
      <c r="V11" s="13">
        <v>0</v>
      </c>
      <c r="W11" s="13">
        <v>1</v>
      </c>
      <c r="X11" s="13">
        <v>2</v>
      </c>
      <c r="Y11" s="13">
        <v>0</v>
      </c>
      <c r="Z11" s="15">
        <v>11</v>
      </c>
      <c r="AA11" s="14">
        <v>10</v>
      </c>
      <c r="AB11" s="13">
        <v>10</v>
      </c>
      <c r="AC11" s="13">
        <v>2</v>
      </c>
      <c r="AD11" s="13">
        <v>3</v>
      </c>
      <c r="AE11" s="13">
        <v>6</v>
      </c>
      <c r="AF11" s="15">
        <v>0</v>
      </c>
      <c r="AG11" s="14">
        <v>16</v>
      </c>
      <c r="AH11" s="13">
        <v>5</v>
      </c>
      <c r="AI11" s="13">
        <v>11</v>
      </c>
      <c r="AJ11" s="13">
        <v>4</v>
      </c>
      <c r="AK11" s="13">
        <v>1</v>
      </c>
      <c r="AL11" s="15">
        <v>4</v>
      </c>
      <c r="AM11" s="14">
        <v>20</v>
      </c>
      <c r="AN11" s="15">
        <v>0</v>
      </c>
    </row>
    <row r="12" spans="1:40" ht="15" customHeight="1" x14ac:dyDescent="0.3">
      <c r="A12" s="2" t="s">
        <v>329</v>
      </c>
      <c r="B12" s="9"/>
      <c r="C12" s="16">
        <v>0.2</v>
      </c>
      <c r="D12" s="17">
        <v>0.22</v>
      </c>
      <c r="E12" s="18">
        <v>0.17</v>
      </c>
      <c r="F12" s="17">
        <v>0.39</v>
      </c>
      <c r="G12" s="16">
        <v>0.22</v>
      </c>
      <c r="H12" s="16">
        <v>0.24</v>
      </c>
      <c r="I12" s="16">
        <v>0.59</v>
      </c>
      <c r="J12" s="16">
        <v>0.12</v>
      </c>
      <c r="K12" s="20">
        <v>0.03</v>
      </c>
      <c r="L12" s="16">
        <v>0.25</v>
      </c>
      <c r="M12" s="20">
        <v>0.37</v>
      </c>
      <c r="N12" s="21">
        <v>0.05</v>
      </c>
      <c r="O12" s="17">
        <v>0.2</v>
      </c>
      <c r="P12" s="16">
        <v>0</v>
      </c>
      <c r="Q12" s="16">
        <v>0.22</v>
      </c>
      <c r="R12" s="16">
        <v>0.46</v>
      </c>
      <c r="S12" s="16">
        <v>7.0000000000000007E-2</v>
      </c>
      <c r="T12" s="16">
        <v>0</v>
      </c>
      <c r="U12" s="16">
        <v>0.16</v>
      </c>
      <c r="V12" s="16">
        <v>0</v>
      </c>
      <c r="W12" s="16">
        <v>0.45</v>
      </c>
      <c r="X12" s="16">
        <v>0.14000000000000001</v>
      </c>
      <c r="Y12" s="16">
        <v>0</v>
      </c>
      <c r="Z12" s="21">
        <v>0.34</v>
      </c>
      <c r="AA12" s="17">
        <v>0.13</v>
      </c>
      <c r="AB12" s="16">
        <v>0.41</v>
      </c>
      <c r="AC12" s="16">
        <v>0.31</v>
      </c>
      <c r="AD12" s="16">
        <v>0.3</v>
      </c>
      <c r="AE12" s="16">
        <v>0.56000000000000005</v>
      </c>
      <c r="AF12" s="18">
        <v>0</v>
      </c>
      <c r="AG12" s="17">
        <v>0.24</v>
      </c>
      <c r="AH12" s="16">
        <v>0.14000000000000001</v>
      </c>
      <c r="AI12" s="20">
        <v>0.32</v>
      </c>
      <c r="AJ12" s="16">
        <v>0.15</v>
      </c>
      <c r="AK12" s="16">
        <v>0.04</v>
      </c>
      <c r="AL12" s="18">
        <v>0.31</v>
      </c>
      <c r="AM12" s="17">
        <v>0.2</v>
      </c>
      <c r="AN12" s="18">
        <v>0</v>
      </c>
    </row>
    <row r="13" spans="1:40" ht="15" customHeight="1" x14ac:dyDescent="0.3">
      <c r="A13" s="2" t="s">
        <v>329</v>
      </c>
      <c r="B13" s="9"/>
      <c r="D13" s="22"/>
      <c r="E13" s="9"/>
      <c r="F13" s="22"/>
      <c r="L13" s="12" t="s">
        <v>448</v>
      </c>
      <c r="M13" s="12" t="s">
        <v>448</v>
      </c>
      <c r="N13" s="9"/>
      <c r="O13" s="22"/>
      <c r="Z13" s="9"/>
      <c r="AA13" s="22"/>
      <c r="AF13" s="9"/>
      <c r="AG13" s="22"/>
      <c r="AL13" s="9"/>
      <c r="AM13" s="22"/>
      <c r="AN13" s="9"/>
    </row>
    <row r="14" spans="1:40" ht="15" customHeight="1" x14ac:dyDescent="0.3">
      <c r="A14" s="2" t="s">
        <v>329</v>
      </c>
      <c r="B14" s="9" t="s">
        <v>922</v>
      </c>
      <c r="C14" s="13">
        <v>25</v>
      </c>
      <c r="D14" s="14">
        <v>18</v>
      </c>
      <c r="E14" s="15">
        <v>7</v>
      </c>
      <c r="F14" s="14">
        <v>2</v>
      </c>
      <c r="G14" s="13">
        <v>6</v>
      </c>
      <c r="H14" s="13">
        <v>4</v>
      </c>
      <c r="I14" s="13">
        <v>1</v>
      </c>
      <c r="J14" s="13">
        <v>1</v>
      </c>
      <c r="K14" s="13">
        <v>10</v>
      </c>
      <c r="L14" s="13">
        <v>8</v>
      </c>
      <c r="M14" s="13">
        <v>5</v>
      </c>
      <c r="N14" s="15">
        <v>12</v>
      </c>
      <c r="O14" s="14">
        <v>25</v>
      </c>
      <c r="P14" s="13">
        <v>0</v>
      </c>
      <c r="Q14" s="13">
        <v>2</v>
      </c>
      <c r="R14" s="13">
        <v>0</v>
      </c>
      <c r="S14" s="13">
        <v>3</v>
      </c>
      <c r="T14" s="13">
        <v>0</v>
      </c>
      <c r="U14" s="13">
        <v>3</v>
      </c>
      <c r="V14" s="13">
        <v>0</v>
      </c>
      <c r="W14" s="13">
        <v>1</v>
      </c>
      <c r="X14" s="13">
        <v>4</v>
      </c>
      <c r="Y14" s="13">
        <v>4</v>
      </c>
      <c r="Z14" s="15">
        <v>9</v>
      </c>
      <c r="AA14" s="14">
        <v>19</v>
      </c>
      <c r="AB14" s="13">
        <v>6</v>
      </c>
      <c r="AC14" s="13">
        <v>2</v>
      </c>
      <c r="AD14" s="13">
        <v>2</v>
      </c>
      <c r="AE14" s="13">
        <v>2</v>
      </c>
      <c r="AF14" s="15">
        <v>0</v>
      </c>
      <c r="AG14" s="14">
        <v>15</v>
      </c>
      <c r="AH14" s="13">
        <v>10</v>
      </c>
      <c r="AI14" s="13">
        <v>7</v>
      </c>
      <c r="AJ14" s="13">
        <v>8</v>
      </c>
      <c r="AK14" s="13">
        <v>8</v>
      </c>
      <c r="AL14" s="15">
        <v>2</v>
      </c>
      <c r="AM14" s="14">
        <v>25</v>
      </c>
      <c r="AN14" s="15">
        <v>0</v>
      </c>
    </row>
    <row r="15" spans="1:40" ht="15" customHeight="1" x14ac:dyDescent="0.3">
      <c r="A15" s="2" t="s">
        <v>329</v>
      </c>
      <c r="B15" s="9"/>
      <c r="C15" s="16">
        <v>0.25</v>
      </c>
      <c r="D15" s="17">
        <v>0.28999999999999998</v>
      </c>
      <c r="E15" s="18">
        <v>0.18</v>
      </c>
      <c r="F15" s="17">
        <v>0.45</v>
      </c>
      <c r="G15" s="16">
        <v>0.26</v>
      </c>
      <c r="H15" s="16">
        <v>0.19</v>
      </c>
      <c r="I15" s="16">
        <v>0.1</v>
      </c>
      <c r="J15" s="16">
        <v>0.12</v>
      </c>
      <c r="K15" s="16">
        <v>0.34</v>
      </c>
      <c r="L15" s="16">
        <v>0.28999999999999998</v>
      </c>
      <c r="M15" s="16">
        <v>0.16</v>
      </c>
      <c r="N15" s="18">
        <v>0.28999999999999998</v>
      </c>
      <c r="O15" s="17">
        <v>0.25</v>
      </c>
      <c r="P15" s="16">
        <v>0</v>
      </c>
      <c r="Q15" s="16">
        <v>0.18</v>
      </c>
      <c r="R15" s="16">
        <v>0</v>
      </c>
      <c r="S15" s="16">
        <v>0.19</v>
      </c>
      <c r="T15" s="16">
        <v>0</v>
      </c>
      <c r="U15" s="16">
        <v>0.28000000000000003</v>
      </c>
      <c r="V15" s="16">
        <v>0</v>
      </c>
      <c r="W15" s="16">
        <v>0.55000000000000004</v>
      </c>
      <c r="X15" s="16">
        <v>0.33</v>
      </c>
      <c r="Y15" s="16">
        <v>0.27</v>
      </c>
      <c r="Z15" s="18">
        <v>0.27</v>
      </c>
      <c r="AA15" s="17">
        <v>0.26</v>
      </c>
      <c r="AB15" s="16">
        <v>0.22</v>
      </c>
      <c r="AC15" s="16">
        <v>0.35</v>
      </c>
      <c r="AD15" s="16">
        <v>0.21</v>
      </c>
      <c r="AE15" s="16">
        <v>0.16</v>
      </c>
      <c r="AF15" s="18">
        <v>0</v>
      </c>
      <c r="AG15" s="17">
        <v>0.23</v>
      </c>
      <c r="AH15" s="16">
        <v>0.28000000000000003</v>
      </c>
      <c r="AI15" s="16">
        <v>0.2</v>
      </c>
      <c r="AJ15" s="16">
        <v>0.26</v>
      </c>
      <c r="AK15" s="16">
        <v>0.37</v>
      </c>
      <c r="AL15" s="18">
        <v>0.14000000000000001</v>
      </c>
      <c r="AM15" s="17">
        <v>0.25</v>
      </c>
      <c r="AN15" s="18">
        <v>0</v>
      </c>
    </row>
    <row r="16" spans="1:40" ht="15" customHeight="1" x14ac:dyDescent="0.3">
      <c r="A16" s="2" t="s">
        <v>329</v>
      </c>
      <c r="B16" s="9" t="s">
        <v>930</v>
      </c>
      <c r="C16" s="13">
        <v>32</v>
      </c>
      <c r="D16" s="14">
        <v>19</v>
      </c>
      <c r="E16" s="15">
        <v>12</v>
      </c>
      <c r="F16" s="14">
        <v>0</v>
      </c>
      <c r="G16" s="13">
        <v>8</v>
      </c>
      <c r="H16" s="13">
        <v>7</v>
      </c>
      <c r="I16" s="13">
        <v>0</v>
      </c>
      <c r="J16" s="13">
        <v>6</v>
      </c>
      <c r="K16" s="13">
        <v>10</v>
      </c>
      <c r="L16" s="13">
        <v>8</v>
      </c>
      <c r="M16" s="13">
        <v>7</v>
      </c>
      <c r="N16" s="15">
        <v>17</v>
      </c>
      <c r="O16" s="14">
        <v>32</v>
      </c>
      <c r="P16" s="13">
        <v>0</v>
      </c>
      <c r="Q16" s="13">
        <v>5</v>
      </c>
      <c r="R16" s="13">
        <v>2</v>
      </c>
      <c r="S16" s="13">
        <v>9</v>
      </c>
      <c r="T16" s="13">
        <v>0</v>
      </c>
      <c r="U16" s="13">
        <v>5</v>
      </c>
      <c r="V16" s="13">
        <v>0</v>
      </c>
      <c r="W16" s="13">
        <v>0</v>
      </c>
      <c r="X16" s="13">
        <v>1</v>
      </c>
      <c r="Y16" s="13">
        <v>6</v>
      </c>
      <c r="Z16" s="15">
        <v>4</v>
      </c>
      <c r="AA16" s="14">
        <v>28</v>
      </c>
      <c r="AB16" s="13">
        <v>4</v>
      </c>
      <c r="AC16" s="13">
        <v>0</v>
      </c>
      <c r="AD16" s="13">
        <v>2</v>
      </c>
      <c r="AE16" s="13">
        <v>1</v>
      </c>
      <c r="AF16" s="15">
        <v>0</v>
      </c>
      <c r="AG16" s="14">
        <v>17</v>
      </c>
      <c r="AH16" s="13">
        <v>15</v>
      </c>
      <c r="AI16" s="13">
        <v>10</v>
      </c>
      <c r="AJ16" s="13">
        <v>7</v>
      </c>
      <c r="AK16" s="13">
        <v>9</v>
      </c>
      <c r="AL16" s="15">
        <v>5</v>
      </c>
      <c r="AM16" s="14">
        <v>32</v>
      </c>
      <c r="AN16" s="15">
        <v>0</v>
      </c>
    </row>
    <row r="17" spans="1:40" ht="15" customHeight="1" x14ac:dyDescent="0.3">
      <c r="A17" s="2" t="s">
        <v>329</v>
      </c>
      <c r="B17" s="9"/>
      <c r="C17" s="16">
        <v>0.32</v>
      </c>
      <c r="D17" s="17">
        <v>0.31</v>
      </c>
      <c r="E17" s="18">
        <v>0.33</v>
      </c>
      <c r="F17" s="17">
        <v>0</v>
      </c>
      <c r="G17" s="16">
        <v>0.34</v>
      </c>
      <c r="H17" s="16">
        <v>0.33</v>
      </c>
      <c r="I17" s="16">
        <v>0</v>
      </c>
      <c r="J17" s="16">
        <v>0.66</v>
      </c>
      <c r="K17" s="16">
        <v>0.34</v>
      </c>
      <c r="L17" s="16">
        <v>0.28999999999999998</v>
      </c>
      <c r="M17" s="16">
        <v>0.21</v>
      </c>
      <c r="N17" s="18">
        <v>0.42</v>
      </c>
      <c r="O17" s="17">
        <v>0.32</v>
      </c>
      <c r="P17" s="16">
        <v>0</v>
      </c>
      <c r="Q17" s="16">
        <v>0.39</v>
      </c>
      <c r="R17" s="16">
        <v>0.54</v>
      </c>
      <c r="S17" s="16">
        <v>0.61</v>
      </c>
      <c r="T17" s="16">
        <v>0</v>
      </c>
      <c r="U17" s="16">
        <v>0.46</v>
      </c>
      <c r="V17" s="16">
        <v>0</v>
      </c>
      <c r="W17" s="16">
        <v>0</v>
      </c>
      <c r="X17" s="16">
        <v>0.09</v>
      </c>
      <c r="Y17" s="16">
        <v>0.46</v>
      </c>
      <c r="Z17" s="21">
        <v>0.13</v>
      </c>
      <c r="AA17" s="17">
        <v>0.38</v>
      </c>
      <c r="AB17" s="16">
        <v>0.14000000000000001</v>
      </c>
      <c r="AC17" s="16">
        <v>0</v>
      </c>
      <c r="AD17" s="16">
        <v>0.27</v>
      </c>
      <c r="AE17" s="16">
        <v>0.1</v>
      </c>
      <c r="AF17" s="18">
        <v>0</v>
      </c>
      <c r="AG17" s="17">
        <v>0.26</v>
      </c>
      <c r="AH17" s="16">
        <v>0.41</v>
      </c>
      <c r="AI17" s="16">
        <v>0.27</v>
      </c>
      <c r="AJ17" s="16">
        <v>0.25</v>
      </c>
      <c r="AK17" s="16">
        <v>0.41</v>
      </c>
      <c r="AL17" s="18">
        <v>0.41</v>
      </c>
      <c r="AM17" s="17">
        <v>0.32</v>
      </c>
      <c r="AN17" s="18">
        <v>0</v>
      </c>
    </row>
    <row r="18" spans="1:40" ht="15" customHeight="1" x14ac:dyDescent="0.3">
      <c r="A18" s="2" t="s">
        <v>329</v>
      </c>
      <c r="B18" s="9"/>
      <c r="D18" s="22"/>
      <c r="E18" s="9"/>
      <c r="F18" s="22"/>
      <c r="N18" s="9"/>
      <c r="O18" s="10" t="s">
        <v>389</v>
      </c>
      <c r="Z18" s="9"/>
      <c r="AA18" s="22"/>
      <c r="AF18" s="9"/>
      <c r="AG18" s="22"/>
      <c r="AL18" s="9"/>
      <c r="AM18" s="22"/>
      <c r="AN18" s="9"/>
    </row>
    <row r="19" spans="1:40" ht="15" customHeight="1" x14ac:dyDescent="0.3">
      <c r="A19" s="2" t="s">
        <v>329</v>
      </c>
      <c r="B19" s="9" t="s">
        <v>940</v>
      </c>
      <c r="C19" s="13">
        <v>9</v>
      </c>
      <c r="D19" s="14">
        <v>3</v>
      </c>
      <c r="E19" s="15">
        <v>6</v>
      </c>
      <c r="F19" s="14">
        <v>1</v>
      </c>
      <c r="G19" s="13">
        <v>3</v>
      </c>
      <c r="H19" s="13">
        <v>2</v>
      </c>
      <c r="I19" s="13">
        <v>1</v>
      </c>
      <c r="J19" s="13">
        <v>1</v>
      </c>
      <c r="K19" s="13">
        <v>1</v>
      </c>
      <c r="L19" s="13">
        <v>4</v>
      </c>
      <c r="M19" s="13">
        <v>3</v>
      </c>
      <c r="N19" s="15">
        <v>2</v>
      </c>
      <c r="O19" s="14">
        <v>9</v>
      </c>
      <c r="P19" s="13">
        <v>0</v>
      </c>
      <c r="Q19" s="13">
        <v>1</v>
      </c>
      <c r="R19" s="13">
        <v>0</v>
      </c>
      <c r="S19" s="13">
        <v>2</v>
      </c>
      <c r="T19" s="13">
        <v>0</v>
      </c>
      <c r="U19" s="13">
        <v>0</v>
      </c>
      <c r="V19" s="13">
        <v>0</v>
      </c>
      <c r="W19" s="13">
        <v>0</v>
      </c>
      <c r="X19" s="13">
        <v>3</v>
      </c>
      <c r="Y19" s="13">
        <v>0</v>
      </c>
      <c r="Z19" s="15">
        <v>3</v>
      </c>
      <c r="AA19" s="14">
        <v>5</v>
      </c>
      <c r="AB19" s="13">
        <v>4</v>
      </c>
      <c r="AC19" s="13">
        <v>2</v>
      </c>
      <c r="AD19" s="13">
        <v>1</v>
      </c>
      <c r="AE19" s="13">
        <v>1</v>
      </c>
      <c r="AF19" s="15">
        <v>0</v>
      </c>
      <c r="AG19" s="14">
        <v>8</v>
      </c>
      <c r="AH19" s="13">
        <v>1</v>
      </c>
      <c r="AI19" s="13">
        <v>3</v>
      </c>
      <c r="AJ19" s="13">
        <v>5</v>
      </c>
      <c r="AK19" s="13">
        <v>1</v>
      </c>
      <c r="AL19" s="15">
        <v>0</v>
      </c>
      <c r="AM19" s="14">
        <v>9</v>
      </c>
      <c r="AN19" s="15">
        <v>0</v>
      </c>
    </row>
    <row r="20" spans="1:40" ht="15" customHeight="1" x14ac:dyDescent="0.3">
      <c r="A20" s="2" t="s">
        <v>329</v>
      </c>
      <c r="B20" s="9"/>
      <c r="C20" s="16">
        <v>0.09</v>
      </c>
      <c r="D20" s="17">
        <v>0.05</v>
      </c>
      <c r="E20" s="18">
        <v>0.16</v>
      </c>
      <c r="F20" s="17">
        <v>0.16</v>
      </c>
      <c r="G20" s="16">
        <v>0.14000000000000001</v>
      </c>
      <c r="H20" s="16">
        <v>0.09</v>
      </c>
      <c r="I20" s="16">
        <v>0.1</v>
      </c>
      <c r="J20" s="16">
        <v>0.11</v>
      </c>
      <c r="K20" s="16">
        <v>0.03</v>
      </c>
      <c r="L20" s="16">
        <v>0.14000000000000001</v>
      </c>
      <c r="M20" s="16">
        <v>0.09</v>
      </c>
      <c r="N20" s="18">
        <v>0.05</v>
      </c>
      <c r="O20" s="17">
        <v>0.09</v>
      </c>
      <c r="P20" s="16">
        <v>0</v>
      </c>
      <c r="Q20" s="16">
        <v>0.06</v>
      </c>
      <c r="R20" s="16">
        <v>0</v>
      </c>
      <c r="S20" s="16">
        <v>0.14000000000000001</v>
      </c>
      <c r="T20" s="16">
        <v>0</v>
      </c>
      <c r="U20" s="16">
        <v>0</v>
      </c>
      <c r="V20" s="16">
        <v>0</v>
      </c>
      <c r="W20" s="16">
        <v>0</v>
      </c>
      <c r="X20" s="16">
        <v>0.27</v>
      </c>
      <c r="Y20" s="16">
        <v>0</v>
      </c>
      <c r="Z20" s="18">
        <v>0.09</v>
      </c>
      <c r="AA20" s="17">
        <v>7.0000000000000007E-2</v>
      </c>
      <c r="AB20" s="16">
        <v>0.14000000000000001</v>
      </c>
      <c r="AC20" s="16">
        <v>0.34</v>
      </c>
      <c r="AD20" s="16">
        <v>0.1</v>
      </c>
      <c r="AE20" s="16">
        <v>7.0000000000000007E-2</v>
      </c>
      <c r="AF20" s="18">
        <v>0</v>
      </c>
      <c r="AG20" s="17">
        <v>0.12</v>
      </c>
      <c r="AH20" s="16">
        <v>0.03</v>
      </c>
      <c r="AI20" s="16">
        <v>7.0000000000000007E-2</v>
      </c>
      <c r="AJ20" s="16">
        <v>0.18</v>
      </c>
      <c r="AK20" s="16">
        <v>0.05</v>
      </c>
      <c r="AL20" s="18">
        <v>0</v>
      </c>
      <c r="AM20" s="17">
        <v>0.09</v>
      </c>
      <c r="AN20" s="18">
        <v>0</v>
      </c>
    </row>
    <row r="21" spans="1:40" ht="15" customHeight="1" x14ac:dyDescent="0.3">
      <c r="A21" s="2" t="s">
        <v>329</v>
      </c>
      <c r="B21" s="9" t="s">
        <v>950</v>
      </c>
      <c r="C21" s="13">
        <v>13</v>
      </c>
      <c r="D21" s="14">
        <v>7</v>
      </c>
      <c r="E21" s="15">
        <v>6</v>
      </c>
      <c r="F21" s="14">
        <v>0</v>
      </c>
      <c r="G21" s="13">
        <v>1</v>
      </c>
      <c r="H21" s="13">
        <v>3</v>
      </c>
      <c r="I21" s="13">
        <v>1</v>
      </c>
      <c r="J21" s="13">
        <v>0</v>
      </c>
      <c r="K21" s="13">
        <v>8</v>
      </c>
      <c r="L21" s="13">
        <v>1</v>
      </c>
      <c r="M21" s="13">
        <v>4</v>
      </c>
      <c r="N21" s="15">
        <v>8</v>
      </c>
      <c r="O21" s="14">
        <v>13</v>
      </c>
      <c r="P21" s="13">
        <v>0</v>
      </c>
      <c r="Q21" s="13">
        <v>2</v>
      </c>
      <c r="R21" s="13">
        <v>0</v>
      </c>
      <c r="S21" s="13">
        <v>0</v>
      </c>
      <c r="T21" s="13">
        <v>0</v>
      </c>
      <c r="U21" s="13">
        <v>1</v>
      </c>
      <c r="V21" s="13">
        <v>0</v>
      </c>
      <c r="W21" s="13">
        <v>0</v>
      </c>
      <c r="X21" s="13">
        <v>2</v>
      </c>
      <c r="Y21" s="13">
        <v>4</v>
      </c>
      <c r="Z21" s="15">
        <v>4</v>
      </c>
      <c r="AA21" s="14">
        <v>11</v>
      </c>
      <c r="AB21" s="13">
        <v>2</v>
      </c>
      <c r="AC21" s="13">
        <v>0</v>
      </c>
      <c r="AD21" s="13">
        <v>1</v>
      </c>
      <c r="AE21" s="13">
        <v>1</v>
      </c>
      <c r="AF21" s="15">
        <v>0</v>
      </c>
      <c r="AG21" s="14">
        <v>8</v>
      </c>
      <c r="AH21" s="13">
        <v>5</v>
      </c>
      <c r="AI21" s="13">
        <v>5</v>
      </c>
      <c r="AJ21" s="13">
        <v>3</v>
      </c>
      <c r="AK21" s="13">
        <v>3</v>
      </c>
      <c r="AL21" s="15">
        <v>2</v>
      </c>
      <c r="AM21" s="14">
        <v>13</v>
      </c>
      <c r="AN21" s="15">
        <v>0</v>
      </c>
    </row>
    <row r="22" spans="1:40" ht="15" customHeight="1" x14ac:dyDescent="0.3">
      <c r="A22" s="2" t="s">
        <v>329</v>
      </c>
      <c r="B22" s="9"/>
      <c r="C22" s="16">
        <v>0.13</v>
      </c>
      <c r="D22" s="17">
        <v>0.11</v>
      </c>
      <c r="E22" s="18">
        <v>0.16</v>
      </c>
      <c r="F22" s="17">
        <v>0</v>
      </c>
      <c r="G22" s="16">
        <v>0.03</v>
      </c>
      <c r="H22" s="16">
        <v>0.14000000000000001</v>
      </c>
      <c r="I22" s="16">
        <v>0.1</v>
      </c>
      <c r="J22" s="16">
        <v>0</v>
      </c>
      <c r="K22" s="20">
        <v>0.26</v>
      </c>
      <c r="L22" s="16">
        <v>0.03</v>
      </c>
      <c r="M22" s="16">
        <v>0.13</v>
      </c>
      <c r="N22" s="18">
        <v>0.2</v>
      </c>
      <c r="O22" s="17">
        <v>0.13</v>
      </c>
      <c r="P22" s="16">
        <v>0</v>
      </c>
      <c r="Q22" s="16">
        <v>0.14000000000000001</v>
      </c>
      <c r="R22" s="16">
        <v>0</v>
      </c>
      <c r="S22" s="16">
        <v>0</v>
      </c>
      <c r="T22" s="16">
        <v>0</v>
      </c>
      <c r="U22" s="16">
        <v>0.11</v>
      </c>
      <c r="V22" s="16">
        <v>0</v>
      </c>
      <c r="W22" s="16">
        <v>0</v>
      </c>
      <c r="X22" s="16">
        <v>0.17</v>
      </c>
      <c r="Y22" s="16">
        <v>0.27</v>
      </c>
      <c r="Z22" s="18">
        <v>0.13</v>
      </c>
      <c r="AA22" s="17">
        <v>0.14000000000000001</v>
      </c>
      <c r="AB22" s="16">
        <v>0.09</v>
      </c>
      <c r="AC22" s="16">
        <v>0</v>
      </c>
      <c r="AD22" s="16">
        <v>0.12</v>
      </c>
      <c r="AE22" s="16">
        <v>0.11</v>
      </c>
      <c r="AF22" s="18">
        <v>0</v>
      </c>
      <c r="AG22" s="17">
        <v>0.12</v>
      </c>
      <c r="AH22" s="16">
        <v>0.14000000000000001</v>
      </c>
      <c r="AI22" s="16">
        <v>0.13</v>
      </c>
      <c r="AJ22" s="16">
        <v>0.11</v>
      </c>
      <c r="AK22" s="16">
        <v>0.14000000000000001</v>
      </c>
      <c r="AL22" s="18">
        <v>0.14000000000000001</v>
      </c>
      <c r="AM22" s="17">
        <v>0.13</v>
      </c>
      <c r="AN22" s="18">
        <v>0</v>
      </c>
    </row>
    <row r="23" spans="1:40" ht="15" customHeight="1" x14ac:dyDescent="0.3">
      <c r="A23" s="2" t="s">
        <v>329</v>
      </c>
      <c r="B23" s="9"/>
      <c r="D23" s="22"/>
      <c r="E23" s="9"/>
      <c r="F23" s="22"/>
      <c r="K23" s="12" t="s">
        <v>383</v>
      </c>
      <c r="N23" s="11" t="s">
        <v>383</v>
      </c>
      <c r="O23" s="22"/>
      <c r="Z23" s="9"/>
      <c r="AA23" s="22"/>
      <c r="AF23" s="9"/>
      <c r="AG23" s="22"/>
      <c r="AL23" s="9"/>
      <c r="AM23" s="22"/>
      <c r="AN23" s="9"/>
    </row>
    <row r="24" spans="1:40" ht="15" customHeight="1" x14ac:dyDescent="0.3">
      <c r="A24" s="2" t="s">
        <v>329</v>
      </c>
      <c r="B24" s="9" t="s">
        <v>774</v>
      </c>
      <c r="C24" s="13">
        <v>1</v>
      </c>
      <c r="D24" s="14">
        <v>1</v>
      </c>
      <c r="E24" s="15">
        <v>0</v>
      </c>
      <c r="F24" s="14">
        <v>0</v>
      </c>
      <c r="G24" s="13">
        <v>0</v>
      </c>
      <c r="H24" s="13">
        <v>0</v>
      </c>
      <c r="I24" s="13">
        <v>1</v>
      </c>
      <c r="J24" s="13">
        <v>0</v>
      </c>
      <c r="K24" s="13">
        <v>0</v>
      </c>
      <c r="L24" s="13">
        <v>0</v>
      </c>
      <c r="M24" s="13">
        <v>1</v>
      </c>
      <c r="N24" s="15">
        <v>0</v>
      </c>
      <c r="O24" s="14">
        <v>1</v>
      </c>
      <c r="P24" s="13">
        <v>0</v>
      </c>
      <c r="Q24" s="13">
        <v>0</v>
      </c>
      <c r="R24" s="13">
        <v>0</v>
      </c>
      <c r="S24" s="13">
        <v>0</v>
      </c>
      <c r="T24" s="13">
        <v>0</v>
      </c>
      <c r="U24" s="13">
        <v>0</v>
      </c>
      <c r="V24" s="13">
        <v>0</v>
      </c>
      <c r="W24" s="13">
        <v>0</v>
      </c>
      <c r="X24" s="13">
        <v>0</v>
      </c>
      <c r="Y24" s="13">
        <v>0</v>
      </c>
      <c r="Z24" s="15">
        <v>1</v>
      </c>
      <c r="AA24" s="14">
        <v>1</v>
      </c>
      <c r="AB24" s="13">
        <v>0</v>
      </c>
      <c r="AC24" s="13">
        <v>0</v>
      </c>
      <c r="AD24" s="13">
        <v>0</v>
      </c>
      <c r="AE24" s="13">
        <v>0</v>
      </c>
      <c r="AF24" s="15">
        <v>0</v>
      </c>
      <c r="AG24" s="14">
        <v>1</v>
      </c>
      <c r="AH24" s="13">
        <v>0</v>
      </c>
      <c r="AI24" s="13">
        <v>0</v>
      </c>
      <c r="AJ24" s="13">
        <v>1</v>
      </c>
      <c r="AK24" s="13">
        <v>0</v>
      </c>
      <c r="AL24" s="15">
        <v>0</v>
      </c>
      <c r="AM24" s="14">
        <v>1</v>
      </c>
      <c r="AN24" s="15">
        <v>0</v>
      </c>
    </row>
    <row r="25" spans="1:40" ht="15" customHeight="1" x14ac:dyDescent="0.3">
      <c r="A25" s="2" t="s">
        <v>329</v>
      </c>
      <c r="B25" s="9"/>
      <c r="C25" s="16">
        <v>0.01</v>
      </c>
      <c r="D25" s="17">
        <v>0.02</v>
      </c>
      <c r="E25" s="18">
        <v>0</v>
      </c>
      <c r="F25" s="17">
        <v>0</v>
      </c>
      <c r="G25" s="16">
        <v>0</v>
      </c>
      <c r="H25" s="16">
        <v>0</v>
      </c>
      <c r="I25" s="16">
        <v>0.11</v>
      </c>
      <c r="J25" s="16">
        <v>0</v>
      </c>
      <c r="K25" s="16">
        <v>0</v>
      </c>
      <c r="L25" s="16">
        <v>0</v>
      </c>
      <c r="M25" s="16">
        <v>0.04</v>
      </c>
      <c r="N25" s="18">
        <v>0</v>
      </c>
      <c r="O25" s="17">
        <v>0.01</v>
      </c>
      <c r="P25" s="16">
        <v>0</v>
      </c>
      <c r="Q25" s="16">
        <v>0</v>
      </c>
      <c r="R25" s="16">
        <v>0</v>
      </c>
      <c r="S25" s="16">
        <v>0</v>
      </c>
      <c r="T25" s="16">
        <v>0</v>
      </c>
      <c r="U25" s="16">
        <v>0</v>
      </c>
      <c r="V25" s="16">
        <v>0</v>
      </c>
      <c r="W25" s="16">
        <v>0</v>
      </c>
      <c r="X25" s="16">
        <v>0</v>
      </c>
      <c r="Y25" s="16">
        <v>0</v>
      </c>
      <c r="Z25" s="18">
        <v>0.04</v>
      </c>
      <c r="AA25" s="17">
        <v>0.02</v>
      </c>
      <c r="AB25" s="16">
        <v>0</v>
      </c>
      <c r="AC25" s="16">
        <v>0</v>
      </c>
      <c r="AD25" s="16">
        <v>0</v>
      </c>
      <c r="AE25" s="16">
        <v>0</v>
      </c>
      <c r="AF25" s="18">
        <v>0</v>
      </c>
      <c r="AG25" s="17">
        <v>0.02</v>
      </c>
      <c r="AH25" s="16">
        <v>0</v>
      </c>
      <c r="AI25" s="16">
        <v>0</v>
      </c>
      <c r="AJ25" s="16">
        <v>0.04</v>
      </c>
      <c r="AK25" s="16">
        <v>0</v>
      </c>
      <c r="AL25" s="18">
        <v>0</v>
      </c>
      <c r="AM25" s="17">
        <v>0.01</v>
      </c>
      <c r="AN25" s="18">
        <v>0</v>
      </c>
    </row>
    <row r="26" spans="1:40" ht="15" customHeight="1" x14ac:dyDescent="0.3">
      <c r="A26" s="2" t="s">
        <v>329</v>
      </c>
      <c r="B26" s="9" t="s">
        <v>960</v>
      </c>
      <c r="C26" s="13">
        <v>45</v>
      </c>
      <c r="D26" s="14">
        <v>32</v>
      </c>
      <c r="E26" s="15">
        <v>13</v>
      </c>
      <c r="F26" s="14">
        <v>4</v>
      </c>
      <c r="G26" s="13">
        <v>11</v>
      </c>
      <c r="H26" s="13">
        <v>9</v>
      </c>
      <c r="I26" s="13">
        <v>8</v>
      </c>
      <c r="J26" s="13">
        <v>2</v>
      </c>
      <c r="K26" s="13">
        <v>11</v>
      </c>
      <c r="L26" s="13">
        <v>15</v>
      </c>
      <c r="M26" s="13">
        <v>17</v>
      </c>
      <c r="N26" s="15">
        <v>14</v>
      </c>
      <c r="O26" s="14">
        <v>45</v>
      </c>
      <c r="P26" s="13">
        <v>0</v>
      </c>
      <c r="Q26" s="13">
        <v>5</v>
      </c>
      <c r="R26" s="13">
        <v>2</v>
      </c>
      <c r="S26" s="13">
        <v>4</v>
      </c>
      <c r="T26" s="13">
        <v>0</v>
      </c>
      <c r="U26" s="13">
        <v>4</v>
      </c>
      <c r="V26" s="13">
        <v>0</v>
      </c>
      <c r="W26" s="13">
        <v>2</v>
      </c>
      <c r="X26" s="13">
        <v>6</v>
      </c>
      <c r="Y26" s="13">
        <v>4</v>
      </c>
      <c r="Z26" s="15">
        <v>20</v>
      </c>
      <c r="AA26" s="14">
        <v>29</v>
      </c>
      <c r="AB26" s="13">
        <v>16</v>
      </c>
      <c r="AC26" s="13">
        <v>4</v>
      </c>
      <c r="AD26" s="13">
        <v>5</v>
      </c>
      <c r="AE26" s="13">
        <v>8</v>
      </c>
      <c r="AF26" s="15">
        <v>0</v>
      </c>
      <c r="AG26" s="14">
        <v>30</v>
      </c>
      <c r="AH26" s="13">
        <v>15</v>
      </c>
      <c r="AI26" s="13">
        <v>18</v>
      </c>
      <c r="AJ26" s="13">
        <v>12</v>
      </c>
      <c r="AK26" s="13">
        <v>9</v>
      </c>
      <c r="AL26" s="15">
        <v>6</v>
      </c>
      <c r="AM26" s="14">
        <v>45</v>
      </c>
      <c r="AN26" s="15">
        <v>0</v>
      </c>
    </row>
    <row r="27" spans="1:40" ht="15" customHeight="1" x14ac:dyDescent="0.3">
      <c r="A27" s="2" t="s">
        <v>329</v>
      </c>
      <c r="B27" s="9"/>
      <c r="C27" s="16">
        <v>0.45</v>
      </c>
      <c r="D27" s="17">
        <v>0.51</v>
      </c>
      <c r="E27" s="18">
        <v>0.35</v>
      </c>
      <c r="F27" s="17">
        <v>0.84</v>
      </c>
      <c r="G27" s="16">
        <v>0.48</v>
      </c>
      <c r="H27" s="16">
        <v>0.44</v>
      </c>
      <c r="I27" s="16">
        <v>0.69</v>
      </c>
      <c r="J27" s="16">
        <v>0.23</v>
      </c>
      <c r="K27" s="16">
        <v>0.37</v>
      </c>
      <c r="L27" s="16">
        <v>0.54</v>
      </c>
      <c r="M27" s="16">
        <v>0.53</v>
      </c>
      <c r="N27" s="18">
        <v>0.33</v>
      </c>
      <c r="O27" s="17">
        <v>0.45</v>
      </c>
      <c r="P27" s="16">
        <v>0</v>
      </c>
      <c r="Q27" s="16">
        <v>0.4</v>
      </c>
      <c r="R27" s="16">
        <v>0.46</v>
      </c>
      <c r="S27" s="16">
        <v>0.25</v>
      </c>
      <c r="T27" s="16">
        <v>0</v>
      </c>
      <c r="U27" s="16">
        <v>0.43</v>
      </c>
      <c r="V27" s="16">
        <v>0</v>
      </c>
      <c r="W27" s="16">
        <v>1</v>
      </c>
      <c r="X27" s="16">
        <v>0.47</v>
      </c>
      <c r="Y27" s="16">
        <v>0.27</v>
      </c>
      <c r="Z27" s="21">
        <v>0.61</v>
      </c>
      <c r="AA27" s="17">
        <v>0.39</v>
      </c>
      <c r="AB27" s="16">
        <v>0.63</v>
      </c>
      <c r="AC27" s="16">
        <v>0.66</v>
      </c>
      <c r="AD27" s="16">
        <v>0.51</v>
      </c>
      <c r="AE27" s="16">
        <v>0.72</v>
      </c>
      <c r="AF27" s="18">
        <v>0</v>
      </c>
      <c r="AG27" s="17">
        <v>0.47</v>
      </c>
      <c r="AH27" s="16">
        <v>0.42</v>
      </c>
      <c r="AI27" s="16">
        <v>0.52</v>
      </c>
      <c r="AJ27" s="16">
        <v>0.41</v>
      </c>
      <c r="AK27" s="16">
        <v>0.4</v>
      </c>
      <c r="AL27" s="18">
        <v>0.45</v>
      </c>
      <c r="AM27" s="17">
        <v>0.45</v>
      </c>
      <c r="AN27" s="18">
        <v>0</v>
      </c>
    </row>
    <row r="28" spans="1:40" ht="15" customHeight="1" x14ac:dyDescent="0.3">
      <c r="A28" s="2" t="s">
        <v>329</v>
      </c>
      <c r="B28" s="9" t="s">
        <v>970</v>
      </c>
      <c r="C28" s="13">
        <v>22</v>
      </c>
      <c r="D28" s="14">
        <v>10</v>
      </c>
      <c r="E28" s="15">
        <v>12</v>
      </c>
      <c r="F28" s="14">
        <v>1</v>
      </c>
      <c r="G28" s="13">
        <v>4</v>
      </c>
      <c r="H28" s="13">
        <v>5</v>
      </c>
      <c r="I28" s="13">
        <v>2</v>
      </c>
      <c r="J28" s="13">
        <v>1</v>
      </c>
      <c r="K28" s="13">
        <v>9</v>
      </c>
      <c r="L28" s="13">
        <v>5</v>
      </c>
      <c r="M28" s="13">
        <v>7</v>
      </c>
      <c r="N28" s="15">
        <v>10</v>
      </c>
      <c r="O28" s="14">
        <v>22</v>
      </c>
      <c r="P28" s="13">
        <v>0</v>
      </c>
      <c r="Q28" s="13">
        <v>2</v>
      </c>
      <c r="R28" s="13">
        <v>0</v>
      </c>
      <c r="S28" s="13">
        <v>2</v>
      </c>
      <c r="T28" s="13">
        <v>0</v>
      </c>
      <c r="U28" s="13">
        <v>1</v>
      </c>
      <c r="V28" s="13">
        <v>0</v>
      </c>
      <c r="W28" s="13">
        <v>0</v>
      </c>
      <c r="X28" s="13">
        <v>5</v>
      </c>
      <c r="Y28" s="13">
        <v>4</v>
      </c>
      <c r="Z28" s="15">
        <v>7</v>
      </c>
      <c r="AA28" s="14">
        <v>16</v>
      </c>
      <c r="AB28" s="13">
        <v>6</v>
      </c>
      <c r="AC28" s="13">
        <v>2</v>
      </c>
      <c r="AD28" s="13">
        <v>2</v>
      </c>
      <c r="AE28" s="13">
        <v>2</v>
      </c>
      <c r="AF28" s="15">
        <v>0</v>
      </c>
      <c r="AG28" s="14">
        <v>16</v>
      </c>
      <c r="AH28" s="13">
        <v>6</v>
      </c>
      <c r="AI28" s="13">
        <v>7</v>
      </c>
      <c r="AJ28" s="13">
        <v>9</v>
      </c>
      <c r="AK28" s="13">
        <v>4</v>
      </c>
      <c r="AL28" s="15">
        <v>2</v>
      </c>
      <c r="AM28" s="14">
        <v>22</v>
      </c>
      <c r="AN28" s="15">
        <v>0</v>
      </c>
    </row>
    <row r="29" spans="1:40" ht="15" customHeight="1" x14ac:dyDescent="0.3">
      <c r="A29" s="2" t="s">
        <v>329</v>
      </c>
      <c r="B29" s="9"/>
      <c r="C29" s="25">
        <v>0.22</v>
      </c>
      <c r="D29" s="26">
        <v>0.16</v>
      </c>
      <c r="E29" s="27">
        <v>0.32</v>
      </c>
      <c r="F29" s="26">
        <v>0.16</v>
      </c>
      <c r="G29" s="25">
        <v>0.17</v>
      </c>
      <c r="H29" s="25">
        <v>0.23</v>
      </c>
      <c r="I29" s="25">
        <v>0.2</v>
      </c>
      <c r="J29" s="25">
        <v>0.11</v>
      </c>
      <c r="K29" s="25">
        <v>0.28999999999999998</v>
      </c>
      <c r="L29" s="25">
        <v>0.17</v>
      </c>
      <c r="M29" s="25">
        <v>0.22</v>
      </c>
      <c r="N29" s="27">
        <v>0.25</v>
      </c>
      <c r="O29" s="26">
        <v>0.22</v>
      </c>
      <c r="P29" s="25">
        <v>0</v>
      </c>
      <c r="Q29" s="25">
        <v>0.2</v>
      </c>
      <c r="R29" s="25">
        <v>0</v>
      </c>
      <c r="S29" s="25">
        <v>0.14000000000000001</v>
      </c>
      <c r="T29" s="25">
        <v>0</v>
      </c>
      <c r="U29" s="25">
        <v>0.11</v>
      </c>
      <c r="V29" s="25">
        <v>0</v>
      </c>
      <c r="W29" s="25">
        <v>0</v>
      </c>
      <c r="X29" s="25">
        <v>0.44</v>
      </c>
      <c r="Y29" s="25">
        <v>0.27</v>
      </c>
      <c r="Z29" s="27">
        <v>0.22</v>
      </c>
      <c r="AA29" s="26">
        <v>0.21</v>
      </c>
      <c r="AB29" s="25">
        <v>0.23</v>
      </c>
      <c r="AC29" s="25">
        <v>0.34</v>
      </c>
      <c r="AD29" s="25">
        <v>0.22</v>
      </c>
      <c r="AE29" s="25">
        <v>0.18</v>
      </c>
      <c r="AF29" s="27">
        <v>0</v>
      </c>
      <c r="AG29" s="26">
        <v>0.25</v>
      </c>
      <c r="AH29" s="25">
        <v>0.17</v>
      </c>
      <c r="AI29" s="25">
        <v>0.2</v>
      </c>
      <c r="AJ29" s="25">
        <v>0.28999999999999998</v>
      </c>
      <c r="AK29" s="25">
        <v>0.19</v>
      </c>
      <c r="AL29" s="27">
        <v>0.14000000000000001</v>
      </c>
      <c r="AM29" s="26">
        <v>0.22</v>
      </c>
      <c r="AN29" s="27">
        <v>0</v>
      </c>
    </row>
    <row r="30" spans="1:40" x14ac:dyDescent="0.3">
      <c r="A30" s="2" t="s">
        <v>329</v>
      </c>
      <c r="B30" s="2" t="s">
        <v>457</v>
      </c>
    </row>
    <row r="31" spans="1:40" x14ac:dyDescent="0.3">
      <c r="A31" s="2" t="s">
        <v>329</v>
      </c>
      <c r="B31" s="2" t="s">
        <v>458</v>
      </c>
    </row>
    <row r="32" spans="1:40" ht="15" customHeight="1" x14ac:dyDescent="0.3">
      <c r="A32" s="2" t="s">
        <v>329</v>
      </c>
    </row>
    <row r="33" spans="1:2" ht="15" customHeight="1" x14ac:dyDescent="0.3">
      <c r="A33" s="2" t="s">
        <v>329</v>
      </c>
      <c r="B33" s="2" t="s">
        <v>459</v>
      </c>
    </row>
  </sheetData>
  <mergeCells count="6">
    <mergeCell ref="AM6:AN6"/>
    <mergeCell ref="D6:E6"/>
    <mergeCell ref="F6:N6"/>
    <mergeCell ref="O6:Z6"/>
    <mergeCell ref="AA6:AF6"/>
    <mergeCell ref="AG6:AL6"/>
  </mergeCells>
  <hyperlinks>
    <hyperlink ref="B1" location="'Contents'!E1" display="&lt;&lt; Contents" xr:uid="{00000000-0004-0000-C100-000000000000}"/>
  </hyperlinks>
  <pageMargins left="0.7" right="0.7" top="0.75" bottom="0.75" header="0.3" footer="0.3"/>
  <headerFooter>
    <oddHeader>&amp;L&amp;"Aptos"&amp;12&amp;K000000 Classification: CONFIDENTIAL&amp;1#_x000D_</oddHeader>
  </headerFooter>
</worksheet>
</file>

<file path=xl/worksheets/sheet19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2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1740</v>
      </c>
    </row>
    <row r="4" spans="1:40" x14ac:dyDescent="0.3">
      <c r="A4" s="2" t="s">
        <v>329</v>
      </c>
      <c r="B4" s="2" t="s">
        <v>1741</v>
      </c>
    </row>
    <row r="5" spans="1:40" x14ac:dyDescent="0.3">
      <c r="A5" s="2" t="s">
        <v>329</v>
      </c>
      <c r="B5" s="2" t="s">
        <v>61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71</v>
      </c>
      <c r="D9" s="14">
        <v>49</v>
      </c>
      <c r="E9" s="15">
        <v>22</v>
      </c>
      <c r="F9" s="14">
        <v>17</v>
      </c>
      <c r="G9" s="13">
        <v>7</v>
      </c>
      <c r="H9" s="13">
        <v>10</v>
      </c>
      <c r="I9" s="13">
        <v>9</v>
      </c>
      <c r="J9" s="13">
        <v>7</v>
      </c>
      <c r="K9" s="13">
        <v>21</v>
      </c>
      <c r="L9" s="13">
        <v>24</v>
      </c>
      <c r="M9" s="13">
        <v>19</v>
      </c>
      <c r="N9" s="15">
        <v>28</v>
      </c>
      <c r="O9" s="14">
        <v>0</v>
      </c>
      <c r="P9" s="13">
        <v>0</v>
      </c>
      <c r="Q9" s="13">
        <v>0</v>
      </c>
      <c r="R9" s="13">
        <v>0</v>
      </c>
      <c r="S9" s="13">
        <v>0</v>
      </c>
      <c r="T9" s="13">
        <v>71</v>
      </c>
      <c r="U9" s="13">
        <v>0</v>
      </c>
      <c r="V9" s="13">
        <v>0</v>
      </c>
      <c r="W9" s="13">
        <v>0</v>
      </c>
      <c r="X9" s="13">
        <v>0</v>
      </c>
      <c r="Y9" s="13">
        <v>0</v>
      </c>
      <c r="Z9" s="15">
        <v>0</v>
      </c>
      <c r="AA9" s="14">
        <v>67</v>
      </c>
      <c r="AB9" s="13">
        <v>4</v>
      </c>
      <c r="AC9" s="13">
        <v>0</v>
      </c>
      <c r="AD9" s="13">
        <v>1</v>
      </c>
      <c r="AE9" s="13">
        <v>3</v>
      </c>
      <c r="AF9" s="15">
        <v>0</v>
      </c>
      <c r="AG9" s="14">
        <v>46</v>
      </c>
      <c r="AH9" s="13">
        <v>25</v>
      </c>
      <c r="AI9" s="13">
        <v>27</v>
      </c>
      <c r="AJ9" s="13">
        <v>19</v>
      </c>
      <c r="AK9" s="13">
        <v>15</v>
      </c>
      <c r="AL9" s="15">
        <v>10</v>
      </c>
      <c r="AM9" s="14">
        <v>71</v>
      </c>
      <c r="AN9" s="15">
        <v>0</v>
      </c>
    </row>
    <row r="10" spans="1:40" ht="15" customHeight="1" x14ac:dyDescent="0.3">
      <c r="A10" s="2" t="s">
        <v>329</v>
      </c>
      <c r="B10" s="9" t="s">
        <v>338</v>
      </c>
      <c r="C10" s="13">
        <v>67</v>
      </c>
      <c r="D10" s="14">
        <v>44</v>
      </c>
      <c r="E10" s="15">
        <v>23</v>
      </c>
      <c r="F10" s="14">
        <v>18</v>
      </c>
      <c r="G10" s="13">
        <v>6</v>
      </c>
      <c r="H10" s="13">
        <v>8</v>
      </c>
      <c r="I10" s="13">
        <v>8</v>
      </c>
      <c r="J10" s="13">
        <v>7</v>
      </c>
      <c r="K10" s="13">
        <v>20</v>
      </c>
      <c r="L10" s="13">
        <v>25</v>
      </c>
      <c r="M10" s="13">
        <v>17</v>
      </c>
      <c r="N10" s="15">
        <v>26</v>
      </c>
      <c r="O10" s="14">
        <v>0</v>
      </c>
      <c r="P10" s="13">
        <v>0</v>
      </c>
      <c r="Q10" s="13">
        <v>0</v>
      </c>
      <c r="R10" s="13">
        <v>0</v>
      </c>
      <c r="S10" s="13">
        <v>0</v>
      </c>
      <c r="T10" s="13">
        <v>67</v>
      </c>
      <c r="U10" s="13">
        <v>0</v>
      </c>
      <c r="V10" s="13">
        <v>0</v>
      </c>
      <c r="W10" s="13">
        <v>0</v>
      </c>
      <c r="X10" s="13">
        <v>0</v>
      </c>
      <c r="Y10" s="13">
        <v>0</v>
      </c>
      <c r="Z10" s="15">
        <v>0</v>
      </c>
      <c r="AA10" s="14">
        <v>62</v>
      </c>
      <c r="AB10" s="13">
        <v>6</v>
      </c>
      <c r="AC10" s="13">
        <v>0</v>
      </c>
      <c r="AD10" s="13">
        <v>3</v>
      </c>
      <c r="AE10" s="13">
        <v>3</v>
      </c>
      <c r="AF10" s="15">
        <v>0</v>
      </c>
      <c r="AG10" s="14">
        <v>43</v>
      </c>
      <c r="AH10" s="13">
        <v>25</v>
      </c>
      <c r="AI10" s="13">
        <v>23</v>
      </c>
      <c r="AJ10" s="13">
        <v>20</v>
      </c>
      <c r="AK10" s="13">
        <v>15</v>
      </c>
      <c r="AL10" s="15">
        <v>10</v>
      </c>
      <c r="AM10" s="14">
        <v>67</v>
      </c>
      <c r="AN10" s="15">
        <v>0</v>
      </c>
    </row>
    <row r="11" spans="1:40" ht="15" customHeight="1" x14ac:dyDescent="0.3">
      <c r="A11" s="2" t="s">
        <v>329</v>
      </c>
      <c r="B11" s="9" t="s">
        <v>909</v>
      </c>
      <c r="C11" s="13">
        <v>15</v>
      </c>
      <c r="D11" s="14">
        <v>11</v>
      </c>
      <c r="E11" s="15">
        <v>4</v>
      </c>
      <c r="F11" s="14">
        <v>6</v>
      </c>
      <c r="G11" s="13">
        <v>0</v>
      </c>
      <c r="H11" s="13">
        <v>2</v>
      </c>
      <c r="I11" s="13">
        <v>2</v>
      </c>
      <c r="J11" s="13">
        <v>1</v>
      </c>
      <c r="K11" s="13">
        <v>5</v>
      </c>
      <c r="L11" s="13">
        <v>6</v>
      </c>
      <c r="M11" s="13">
        <v>3</v>
      </c>
      <c r="N11" s="15">
        <v>6</v>
      </c>
      <c r="O11" s="14">
        <v>0</v>
      </c>
      <c r="P11" s="13">
        <v>0</v>
      </c>
      <c r="Q11" s="13">
        <v>0</v>
      </c>
      <c r="R11" s="13">
        <v>0</v>
      </c>
      <c r="S11" s="13">
        <v>0</v>
      </c>
      <c r="T11" s="13">
        <v>15</v>
      </c>
      <c r="U11" s="13">
        <v>0</v>
      </c>
      <c r="V11" s="13">
        <v>0</v>
      </c>
      <c r="W11" s="13">
        <v>0</v>
      </c>
      <c r="X11" s="13">
        <v>0</v>
      </c>
      <c r="Y11" s="13">
        <v>0</v>
      </c>
      <c r="Z11" s="15">
        <v>0</v>
      </c>
      <c r="AA11" s="14">
        <v>15</v>
      </c>
      <c r="AB11" s="13">
        <v>0</v>
      </c>
      <c r="AC11" s="13">
        <v>0</v>
      </c>
      <c r="AD11" s="13">
        <v>0</v>
      </c>
      <c r="AE11" s="13">
        <v>0</v>
      </c>
      <c r="AF11" s="15">
        <v>0</v>
      </c>
      <c r="AG11" s="14">
        <v>5</v>
      </c>
      <c r="AH11" s="13">
        <v>10</v>
      </c>
      <c r="AI11" s="13">
        <v>5</v>
      </c>
      <c r="AJ11" s="13">
        <v>0</v>
      </c>
      <c r="AK11" s="13">
        <v>6</v>
      </c>
      <c r="AL11" s="15">
        <v>4</v>
      </c>
      <c r="AM11" s="14">
        <v>15</v>
      </c>
      <c r="AN11" s="15">
        <v>0</v>
      </c>
    </row>
    <row r="12" spans="1:40" ht="15" customHeight="1" x14ac:dyDescent="0.3">
      <c r="A12" s="2" t="s">
        <v>329</v>
      </c>
      <c r="B12" s="9"/>
      <c r="C12" s="16">
        <v>0.22</v>
      </c>
      <c r="D12" s="17">
        <v>0.25</v>
      </c>
      <c r="E12" s="18">
        <v>0.16</v>
      </c>
      <c r="F12" s="17">
        <v>0.32</v>
      </c>
      <c r="G12" s="16">
        <v>0</v>
      </c>
      <c r="H12" s="16">
        <v>0.19</v>
      </c>
      <c r="I12" s="16">
        <v>0.22</v>
      </c>
      <c r="J12" s="16">
        <v>0.15</v>
      </c>
      <c r="K12" s="16">
        <v>0.24</v>
      </c>
      <c r="L12" s="16">
        <v>0.24</v>
      </c>
      <c r="M12" s="16">
        <v>0.2</v>
      </c>
      <c r="N12" s="18">
        <v>0.21</v>
      </c>
      <c r="O12" s="17">
        <v>0</v>
      </c>
      <c r="P12" s="16">
        <v>0</v>
      </c>
      <c r="Q12" s="16">
        <v>0</v>
      </c>
      <c r="R12" s="16">
        <v>0</v>
      </c>
      <c r="S12" s="16">
        <v>0</v>
      </c>
      <c r="T12" s="16">
        <v>0.22</v>
      </c>
      <c r="U12" s="16">
        <v>0</v>
      </c>
      <c r="V12" s="16">
        <v>0</v>
      </c>
      <c r="W12" s="16">
        <v>0</v>
      </c>
      <c r="X12" s="16">
        <v>0</v>
      </c>
      <c r="Y12" s="16">
        <v>0</v>
      </c>
      <c r="Z12" s="18">
        <v>0</v>
      </c>
      <c r="AA12" s="17">
        <v>0.24</v>
      </c>
      <c r="AB12" s="16">
        <v>0</v>
      </c>
      <c r="AC12" s="16">
        <v>0</v>
      </c>
      <c r="AD12" s="16">
        <v>0</v>
      </c>
      <c r="AE12" s="16">
        <v>0</v>
      </c>
      <c r="AF12" s="18">
        <v>0</v>
      </c>
      <c r="AG12" s="17">
        <v>0.12</v>
      </c>
      <c r="AH12" s="16">
        <v>0.4</v>
      </c>
      <c r="AI12" s="16">
        <v>0.22</v>
      </c>
      <c r="AJ12" s="16">
        <v>0</v>
      </c>
      <c r="AK12" s="16">
        <v>0.4</v>
      </c>
      <c r="AL12" s="18">
        <v>0.4</v>
      </c>
      <c r="AM12" s="17">
        <v>0.22</v>
      </c>
      <c r="AN12" s="18">
        <v>0</v>
      </c>
    </row>
    <row r="13" spans="1:40" ht="15" customHeight="1" x14ac:dyDescent="0.3">
      <c r="A13" s="2" t="s">
        <v>329</v>
      </c>
      <c r="B13" s="9" t="s">
        <v>922</v>
      </c>
      <c r="C13" s="13">
        <v>19</v>
      </c>
      <c r="D13" s="14">
        <v>16</v>
      </c>
      <c r="E13" s="15">
        <v>3</v>
      </c>
      <c r="F13" s="14">
        <v>7</v>
      </c>
      <c r="G13" s="13">
        <v>3</v>
      </c>
      <c r="H13" s="13">
        <v>4</v>
      </c>
      <c r="I13" s="13">
        <v>1</v>
      </c>
      <c r="J13" s="13">
        <v>2</v>
      </c>
      <c r="K13" s="13">
        <v>3</v>
      </c>
      <c r="L13" s="13">
        <v>10</v>
      </c>
      <c r="M13" s="13">
        <v>5</v>
      </c>
      <c r="N13" s="15">
        <v>4</v>
      </c>
      <c r="O13" s="14">
        <v>0</v>
      </c>
      <c r="P13" s="13">
        <v>0</v>
      </c>
      <c r="Q13" s="13">
        <v>0</v>
      </c>
      <c r="R13" s="13">
        <v>0</v>
      </c>
      <c r="S13" s="13">
        <v>0</v>
      </c>
      <c r="T13" s="13">
        <v>19</v>
      </c>
      <c r="U13" s="13">
        <v>0</v>
      </c>
      <c r="V13" s="13">
        <v>0</v>
      </c>
      <c r="W13" s="13">
        <v>0</v>
      </c>
      <c r="X13" s="13">
        <v>0</v>
      </c>
      <c r="Y13" s="13">
        <v>0</v>
      </c>
      <c r="Z13" s="15">
        <v>0</v>
      </c>
      <c r="AA13" s="14">
        <v>16</v>
      </c>
      <c r="AB13" s="13">
        <v>3</v>
      </c>
      <c r="AC13" s="13">
        <v>0</v>
      </c>
      <c r="AD13" s="13">
        <v>0</v>
      </c>
      <c r="AE13" s="13">
        <v>3</v>
      </c>
      <c r="AF13" s="15">
        <v>0</v>
      </c>
      <c r="AG13" s="14">
        <v>10</v>
      </c>
      <c r="AH13" s="13">
        <v>10</v>
      </c>
      <c r="AI13" s="13">
        <v>5</v>
      </c>
      <c r="AJ13" s="13">
        <v>5</v>
      </c>
      <c r="AK13" s="13">
        <v>7</v>
      </c>
      <c r="AL13" s="15">
        <v>3</v>
      </c>
      <c r="AM13" s="14">
        <v>19</v>
      </c>
      <c r="AN13" s="15">
        <v>0</v>
      </c>
    </row>
    <row r="14" spans="1:40" ht="15" customHeight="1" x14ac:dyDescent="0.3">
      <c r="A14" s="2" t="s">
        <v>329</v>
      </c>
      <c r="B14" s="9"/>
      <c r="C14" s="16">
        <v>0.28000000000000003</v>
      </c>
      <c r="D14" s="17">
        <v>0.37</v>
      </c>
      <c r="E14" s="18">
        <v>0.12</v>
      </c>
      <c r="F14" s="17">
        <v>0.37</v>
      </c>
      <c r="G14" s="16">
        <v>0.43</v>
      </c>
      <c r="H14" s="16">
        <v>0.51</v>
      </c>
      <c r="I14" s="16">
        <v>0.1</v>
      </c>
      <c r="J14" s="16">
        <v>0.28999999999999998</v>
      </c>
      <c r="K14" s="16">
        <v>0.13</v>
      </c>
      <c r="L14" s="16">
        <v>0.38</v>
      </c>
      <c r="M14" s="16">
        <v>0.31</v>
      </c>
      <c r="N14" s="18">
        <v>0.17</v>
      </c>
      <c r="O14" s="17">
        <v>0</v>
      </c>
      <c r="P14" s="16">
        <v>0</v>
      </c>
      <c r="Q14" s="16">
        <v>0</v>
      </c>
      <c r="R14" s="16">
        <v>0</v>
      </c>
      <c r="S14" s="16">
        <v>0</v>
      </c>
      <c r="T14" s="16">
        <v>0.28000000000000003</v>
      </c>
      <c r="U14" s="16">
        <v>0</v>
      </c>
      <c r="V14" s="16">
        <v>0</v>
      </c>
      <c r="W14" s="16">
        <v>0</v>
      </c>
      <c r="X14" s="16">
        <v>0</v>
      </c>
      <c r="Y14" s="16">
        <v>0</v>
      </c>
      <c r="Z14" s="18">
        <v>0</v>
      </c>
      <c r="AA14" s="17">
        <v>0.27</v>
      </c>
      <c r="AB14" s="16">
        <v>0.46</v>
      </c>
      <c r="AC14" s="16">
        <v>0</v>
      </c>
      <c r="AD14" s="16">
        <v>0</v>
      </c>
      <c r="AE14" s="16">
        <v>1</v>
      </c>
      <c r="AF14" s="18">
        <v>0</v>
      </c>
      <c r="AG14" s="17">
        <v>0.22</v>
      </c>
      <c r="AH14" s="16">
        <v>0.39</v>
      </c>
      <c r="AI14" s="16">
        <v>0.22</v>
      </c>
      <c r="AJ14" s="16">
        <v>0.22</v>
      </c>
      <c r="AK14" s="16">
        <v>0.45</v>
      </c>
      <c r="AL14" s="18">
        <v>0.28999999999999998</v>
      </c>
      <c r="AM14" s="17">
        <v>0.28000000000000003</v>
      </c>
      <c r="AN14" s="18">
        <v>0</v>
      </c>
    </row>
    <row r="15" spans="1:40" ht="15" customHeight="1" x14ac:dyDescent="0.3">
      <c r="A15" s="2" t="s">
        <v>329</v>
      </c>
      <c r="B15" s="9" t="s">
        <v>930</v>
      </c>
      <c r="C15" s="13">
        <v>18</v>
      </c>
      <c r="D15" s="14">
        <v>8</v>
      </c>
      <c r="E15" s="15">
        <v>10</v>
      </c>
      <c r="F15" s="14">
        <v>6</v>
      </c>
      <c r="G15" s="13">
        <v>3</v>
      </c>
      <c r="H15" s="13">
        <v>2</v>
      </c>
      <c r="I15" s="13">
        <v>1</v>
      </c>
      <c r="J15" s="13">
        <v>1</v>
      </c>
      <c r="K15" s="13">
        <v>6</v>
      </c>
      <c r="L15" s="13">
        <v>8</v>
      </c>
      <c r="M15" s="13">
        <v>3</v>
      </c>
      <c r="N15" s="15">
        <v>7</v>
      </c>
      <c r="O15" s="14">
        <v>0</v>
      </c>
      <c r="P15" s="13">
        <v>0</v>
      </c>
      <c r="Q15" s="13">
        <v>0</v>
      </c>
      <c r="R15" s="13">
        <v>0</v>
      </c>
      <c r="S15" s="13">
        <v>0</v>
      </c>
      <c r="T15" s="13">
        <v>18</v>
      </c>
      <c r="U15" s="13">
        <v>0</v>
      </c>
      <c r="V15" s="13">
        <v>0</v>
      </c>
      <c r="W15" s="13">
        <v>0</v>
      </c>
      <c r="X15" s="13">
        <v>0</v>
      </c>
      <c r="Y15" s="13">
        <v>0</v>
      </c>
      <c r="Z15" s="15">
        <v>0</v>
      </c>
      <c r="AA15" s="14">
        <v>15</v>
      </c>
      <c r="AB15" s="13">
        <v>3</v>
      </c>
      <c r="AC15" s="13">
        <v>0</v>
      </c>
      <c r="AD15" s="13">
        <v>3</v>
      </c>
      <c r="AE15" s="13">
        <v>0</v>
      </c>
      <c r="AF15" s="15">
        <v>0</v>
      </c>
      <c r="AG15" s="14">
        <v>15</v>
      </c>
      <c r="AH15" s="13">
        <v>3</v>
      </c>
      <c r="AI15" s="13">
        <v>7</v>
      </c>
      <c r="AJ15" s="13">
        <v>8</v>
      </c>
      <c r="AK15" s="13">
        <v>2</v>
      </c>
      <c r="AL15" s="15">
        <v>1</v>
      </c>
      <c r="AM15" s="14">
        <v>18</v>
      </c>
      <c r="AN15" s="15">
        <v>0</v>
      </c>
    </row>
    <row r="16" spans="1:40" ht="15" customHeight="1" x14ac:dyDescent="0.3">
      <c r="A16" s="2" t="s">
        <v>329</v>
      </c>
      <c r="B16" s="9"/>
      <c r="C16" s="16">
        <v>0.26</v>
      </c>
      <c r="D16" s="17">
        <v>0.18</v>
      </c>
      <c r="E16" s="18">
        <v>0.42</v>
      </c>
      <c r="F16" s="17">
        <v>0.31</v>
      </c>
      <c r="G16" s="16">
        <v>0.41</v>
      </c>
      <c r="H16" s="16">
        <v>0.21</v>
      </c>
      <c r="I16" s="16">
        <v>0.11</v>
      </c>
      <c r="J16" s="16">
        <v>0.13</v>
      </c>
      <c r="K16" s="16">
        <v>0.3</v>
      </c>
      <c r="L16" s="16">
        <v>0.34</v>
      </c>
      <c r="M16" s="16">
        <v>0.16</v>
      </c>
      <c r="N16" s="18">
        <v>0.25</v>
      </c>
      <c r="O16" s="17">
        <v>0</v>
      </c>
      <c r="P16" s="16">
        <v>0</v>
      </c>
      <c r="Q16" s="16">
        <v>0</v>
      </c>
      <c r="R16" s="16">
        <v>0</v>
      </c>
      <c r="S16" s="16">
        <v>0</v>
      </c>
      <c r="T16" s="16">
        <v>0.26</v>
      </c>
      <c r="U16" s="16">
        <v>0</v>
      </c>
      <c r="V16" s="16">
        <v>0</v>
      </c>
      <c r="W16" s="16">
        <v>0</v>
      </c>
      <c r="X16" s="16">
        <v>0</v>
      </c>
      <c r="Y16" s="16">
        <v>0</v>
      </c>
      <c r="Z16" s="18">
        <v>0</v>
      </c>
      <c r="AA16" s="17">
        <v>0.24</v>
      </c>
      <c r="AB16" s="16">
        <v>0.54</v>
      </c>
      <c r="AC16" s="16">
        <v>0</v>
      </c>
      <c r="AD16" s="16">
        <v>1</v>
      </c>
      <c r="AE16" s="16">
        <v>0</v>
      </c>
      <c r="AF16" s="18">
        <v>0</v>
      </c>
      <c r="AG16" s="17">
        <v>0.34</v>
      </c>
      <c r="AH16" s="16">
        <v>0.13</v>
      </c>
      <c r="AI16" s="16">
        <v>0.3</v>
      </c>
      <c r="AJ16" s="16">
        <v>0.39</v>
      </c>
      <c r="AK16" s="16">
        <v>0.15</v>
      </c>
      <c r="AL16" s="18">
        <v>0.09</v>
      </c>
      <c r="AM16" s="17">
        <v>0.26</v>
      </c>
      <c r="AN16" s="18">
        <v>0</v>
      </c>
    </row>
    <row r="17" spans="1:40" ht="15" customHeight="1" x14ac:dyDescent="0.3">
      <c r="A17" s="2" t="s">
        <v>329</v>
      </c>
      <c r="B17" s="9" t="s">
        <v>940</v>
      </c>
      <c r="C17" s="13">
        <v>7</v>
      </c>
      <c r="D17" s="14">
        <v>5</v>
      </c>
      <c r="E17" s="15">
        <v>2</v>
      </c>
      <c r="F17" s="14">
        <v>0</v>
      </c>
      <c r="G17" s="13">
        <v>1</v>
      </c>
      <c r="H17" s="13">
        <v>1</v>
      </c>
      <c r="I17" s="13">
        <v>4</v>
      </c>
      <c r="J17" s="13">
        <v>0</v>
      </c>
      <c r="K17" s="13">
        <v>2</v>
      </c>
      <c r="L17" s="13">
        <v>1</v>
      </c>
      <c r="M17" s="13">
        <v>4</v>
      </c>
      <c r="N17" s="15">
        <v>2</v>
      </c>
      <c r="O17" s="14">
        <v>0</v>
      </c>
      <c r="P17" s="13">
        <v>0</v>
      </c>
      <c r="Q17" s="13">
        <v>0</v>
      </c>
      <c r="R17" s="13">
        <v>0</v>
      </c>
      <c r="S17" s="13">
        <v>0</v>
      </c>
      <c r="T17" s="13">
        <v>7</v>
      </c>
      <c r="U17" s="13">
        <v>0</v>
      </c>
      <c r="V17" s="13">
        <v>0</v>
      </c>
      <c r="W17" s="13">
        <v>0</v>
      </c>
      <c r="X17" s="13">
        <v>0</v>
      </c>
      <c r="Y17" s="13">
        <v>0</v>
      </c>
      <c r="Z17" s="15">
        <v>0</v>
      </c>
      <c r="AA17" s="14">
        <v>7</v>
      </c>
      <c r="AB17" s="13">
        <v>0</v>
      </c>
      <c r="AC17" s="13">
        <v>0</v>
      </c>
      <c r="AD17" s="13">
        <v>0</v>
      </c>
      <c r="AE17" s="13">
        <v>0</v>
      </c>
      <c r="AF17" s="15">
        <v>0</v>
      </c>
      <c r="AG17" s="14">
        <v>7</v>
      </c>
      <c r="AH17" s="13">
        <v>0</v>
      </c>
      <c r="AI17" s="13">
        <v>3</v>
      </c>
      <c r="AJ17" s="13">
        <v>4</v>
      </c>
      <c r="AK17" s="13">
        <v>0</v>
      </c>
      <c r="AL17" s="15">
        <v>0</v>
      </c>
      <c r="AM17" s="14">
        <v>7</v>
      </c>
      <c r="AN17" s="15">
        <v>0</v>
      </c>
    </row>
    <row r="18" spans="1:40" ht="15" customHeight="1" x14ac:dyDescent="0.3">
      <c r="A18" s="2" t="s">
        <v>329</v>
      </c>
      <c r="B18" s="9"/>
      <c r="C18" s="16">
        <v>0.11</v>
      </c>
      <c r="D18" s="17">
        <v>0.12</v>
      </c>
      <c r="E18" s="18">
        <v>0.08</v>
      </c>
      <c r="F18" s="17">
        <v>0</v>
      </c>
      <c r="G18" s="16">
        <v>0.16</v>
      </c>
      <c r="H18" s="16">
        <v>0.1</v>
      </c>
      <c r="I18" s="16">
        <v>0.44</v>
      </c>
      <c r="J18" s="16">
        <v>0</v>
      </c>
      <c r="K18" s="16">
        <v>0.09</v>
      </c>
      <c r="L18" s="16">
        <v>0.04</v>
      </c>
      <c r="M18" s="16">
        <v>0.27</v>
      </c>
      <c r="N18" s="18">
        <v>7.0000000000000007E-2</v>
      </c>
      <c r="O18" s="17">
        <v>0</v>
      </c>
      <c r="P18" s="16">
        <v>0</v>
      </c>
      <c r="Q18" s="16">
        <v>0</v>
      </c>
      <c r="R18" s="16">
        <v>0</v>
      </c>
      <c r="S18" s="16">
        <v>0</v>
      </c>
      <c r="T18" s="16">
        <v>0.11</v>
      </c>
      <c r="U18" s="16">
        <v>0</v>
      </c>
      <c r="V18" s="16">
        <v>0</v>
      </c>
      <c r="W18" s="16">
        <v>0</v>
      </c>
      <c r="X18" s="16">
        <v>0</v>
      </c>
      <c r="Y18" s="16">
        <v>0</v>
      </c>
      <c r="Z18" s="18">
        <v>0</v>
      </c>
      <c r="AA18" s="17">
        <v>0.12</v>
      </c>
      <c r="AB18" s="16">
        <v>0</v>
      </c>
      <c r="AC18" s="16">
        <v>0</v>
      </c>
      <c r="AD18" s="16">
        <v>0</v>
      </c>
      <c r="AE18" s="16">
        <v>0</v>
      </c>
      <c r="AF18" s="18">
        <v>0</v>
      </c>
      <c r="AG18" s="17">
        <v>0.17</v>
      </c>
      <c r="AH18" s="16">
        <v>0</v>
      </c>
      <c r="AI18" s="16">
        <v>0.15</v>
      </c>
      <c r="AJ18" s="16">
        <v>0.19</v>
      </c>
      <c r="AK18" s="16">
        <v>0</v>
      </c>
      <c r="AL18" s="18">
        <v>0</v>
      </c>
      <c r="AM18" s="17">
        <v>0.11</v>
      </c>
      <c r="AN18" s="18">
        <v>0</v>
      </c>
    </row>
    <row r="19" spans="1:40" ht="15" customHeight="1" x14ac:dyDescent="0.3">
      <c r="A19" s="2" t="s">
        <v>329</v>
      </c>
      <c r="B19" s="9" t="s">
        <v>950</v>
      </c>
      <c r="C19" s="13">
        <v>8</v>
      </c>
      <c r="D19" s="14">
        <v>4</v>
      </c>
      <c r="E19" s="15">
        <v>4</v>
      </c>
      <c r="F19" s="14">
        <v>0</v>
      </c>
      <c r="G19" s="13">
        <v>0</v>
      </c>
      <c r="H19" s="13">
        <v>0</v>
      </c>
      <c r="I19" s="13">
        <v>1</v>
      </c>
      <c r="J19" s="13">
        <v>2</v>
      </c>
      <c r="K19" s="13">
        <v>5</v>
      </c>
      <c r="L19" s="13">
        <v>0</v>
      </c>
      <c r="M19" s="13">
        <v>1</v>
      </c>
      <c r="N19" s="15">
        <v>7</v>
      </c>
      <c r="O19" s="14">
        <v>0</v>
      </c>
      <c r="P19" s="13">
        <v>0</v>
      </c>
      <c r="Q19" s="13">
        <v>0</v>
      </c>
      <c r="R19" s="13">
        <v>0</v>
      </c>
      <c r="S19" s="13">
        <v>0</v>
      </c>
      <c r="T19" s="13">
        <v>8</v>
      </c>
      <c r="U19" s="13">
        <v>0</v>
      </c>
      <c r="V19" s="13">
        <v>0</v>
      </c>
      <c r="W19" s="13">
        <v>0</v>
      </c>
      <c r="X19" s="13">
        <v>0</v>
      </c>
      <c r="Y19" s="13">
        <v>0</v>
      </c>
      <c r="Z19" s="15">
        <v>0</v>
      </c>
      <c r="AA19" s="14">
        <v>8</v>
      </c>
      <c r="AB19" s="13">
        <v>0</v>
      </c>
      <c r="AC19" s="13">
        <v>0</v>
      </c>
      <c r="AD19" s="13">
        <v>0</v>
      </c>
      <c r="AE19" s="13">
        <v>0</v>
      </c>
      <c r="AF19" s="15">
        <v>0</v>
      </c>
      <c r="AG19" s="14">
        <v>6</v>
      </c>
      <c r="AH19" s="13">
        <v>2</v>
      </c>
      <c r="AI19" s="13">
        <v>3</v>
      </c>
      <c r="AJ19" s="13">
        <v>3</v>
      </c>
      <c r="AK19" s="13">
        <v>0</v>
      </c>
      <c r="AL19" s="15">
        <v>2</v>
      </c>
      <c r="AM19" s="14">
        <v>8</v>
      </c>
      <c r="AN19" s="15">
        <v>0</v>
      </c>
    </row>
    <row r="20" spans="1:40" ht="15" customHeight="1" x14ac:dyDescent="0.3">
      <c r="A20" s="2" t="s">
        <v>329</v>
      </c>
      <c r="B20" s="9"/>
      <c r="C20" s="16">
        <v>0.12</v>
      </c>
      <c r="D20" s="17">
        <v>0.09</v>
      </c>
      <c r="E20" s="18">
        <v>0.17</v>
      </c>
      <c r="F20" s="17">
        <v>0</v>
      </c>
      <c r="G20" s="16">
        <v>0</v>
      </c>
      <c r="H20" s="16">
        <v>0</v>
      </c>
      <c r="I20" s="16">
        <v>0.13</v>
      </c>
      <c r="J20" s="16">
        <v>0.28000000000000003</v>
      </c>
      <c r="K20" s="16">
        <v>0.25</v>
      </c>
      <c r="L20" s="16">
        <v>0</v>
      </c>
      <c r="M20" s="16">
        <v>0.06</v>
      </c>
      <c r="N20" s="18">
        <v>0.26</v>
      </c>
      <c r="O20" s="17">
        <v>0</v>
      </c>
      <c r="P20" s="16">
        <v>0</v>
      </c>
      <c r="Q20" s="16">
        <v>0</v>
      </c>
      <c r="R20" s="16">
        <v>0</v>
      </c>
      <c r="S20" s="16">
        <v>0</v>
      </c>
      <c r="T20" s="16">
        <v>0.12</v>
      </c>
      <c r="U20" s="16">
        <v>0</v>
      </c>
      <c r="V20" s="16">
        <v>0</v>
      </c>
      <c r="W20" s="16">
        <v>0</v>
      </c>
      <c r="X20" s="16">
        <v>0</v>
      </c>
      <c r="Y20" s="16">
        <v>0</v>
      </c>
      <c r="Z20" s="18">
        <v>0</v>
      </c>
      <c r="AA20" s="17">
        <v>0.13</v>
      </c>
      <c r="AB20" s="16">
        <v>0</v>
      </c>
      <c r="AC20" s="16">
        <v>0</v>
      </c>
      <c r="AD20" s="16">
        <v>0</v>
      </c>
      <c r="AE20" s="16">
        <v>0</v>
      </c>
      <c r="AF20" s="18">
        <v>0</v>
      </c>
      <c r="AG20" s="17">
        <v>0.13</v>
      </c>
      <c r="AH20" s="16">
        <v>0.09</v>
      </c>
      <c r="AI20" s="16">
        <v>0.11</v>
      </c>
      <c r="AJ20" s="16">
        <v>0.16</v>
      </c>
      <c r="AK20" s="16">
        <v>0</v>
      </c>
      <c r="AL20" s="18">
        <v>0.22</v>
      </c>
      <c r="AM20" s="17">
        <v>0.12</v>
      </c>
      <c r="AN20" s="18">
        <v>0</v>
      </c>
    </row>
    <row r="21" spans="1:40" ht="15" customHeight="1" x14ac:dyDescent="0.3">
      <c r="A21" s="2" t="s">
        <v>329</v>
      </c>
      <c r="B21" s="9" t="s">
        <v>774</v>
      </c>
      <c r="C21" s="13">
        <v>1</v>
      </c>
      <c r="D21" s="14">
        <v>0</v>
      </c>
      <c r="E21" s="15">
        <v>1</v>
      </c>
      <c r="F21" s="14">
        <v>0</v>
      </c>
      <c r="G21" s="13">
        <v>0</v>
      </c>
      <c r="H21" s="13">
        <v>0</v>
      </c>
      <c r="I21" s="13">
        <v>0</v>
      </c>
      <c r="J21" s="13">
        <v>1</v>
      </c>
      <c r="K21" s="13">
        <v>0</v>
      </c>
      <c r="L21" s="13">
        <v>0</v>
      </c>
      <c r="M21" s="13">
        <v>0</v>
      </c>
      <c r="N21" s="15">
        <v>1</v>
      </c>
      <c r="O21" s="14">
        <v>0</v>
      </c>
      <c r="P21" s="13">
        <v>0</v>
      </c>
      <c r="Q21" s="13">
        <v>0</v>
      </c>
      <c r="R21" s="13">
        <v>0</v>
      </c>
      <c r="S21" s="13">
        <v>0</v>
      </c>
      <c r="T21" s="13">
        <v>1</v>
      </c>
      <c r="U21" s="13">
        <v>0</v>
      </c>
      <c r="V21" s="13">
        <v>0</v>
      </c>
      <c r="W21" s="13">
        <v>0</v>
      </c>
      <c r="X21" s="13">
        <v>0</v>
      </c>
      <c r="Y21" s="13">
        <v>0</v>
      </c>
      <c r="Z21" s="15">
        <v>0</v>
      </c>
      <c r="AA21" s="14">
        <v>1</v>
      </c>
      <c r="AB21" s="13">
        <v>0</v>
      </c>
      <c r="AC21" s="13">
        <v>0</v>
      </c>
      <c r="AD21" s="13">
        <v>0</v>
      </c>
      <c r="AE21" s="13">
        <v>0</v>
      </c>
      <c r="AF21" s="15">
        <v>0</v>
      </c>
      <c r="AG21" s="14">
        <v>1</v>
      </c>
      <c r="AH21" s="13">
        <v>0</v>
      </c>
      <c r="AI21" s="13">
        <v>0</v>
      </c>
      <c r="AJ21" s="13">
        <v>1</v>
      </c>
      <c r="AK21" s="13">
        <v>0</v>
      </c>
      <c r="AL21" s="15">
        <v>0</v>
      </c>
      <c r="AM21" s="14">
        <v>1</v>
      </c>
      <c r="AN21" s="15">
        <v>0</v>
      </c>
    </row>
    <row r="22" spans="1:40" ht="15" customHeight="1" x14ac:dyDescent="0.3">
      <c r="A22" s="2" t="s">
        <v>329</v>
      </c>
      <c r="B22" s="9"/>
      <c r="C22" s="16">
        <v>0.01</v>
      </c>
      <c r="D22" s="17">
        <v>0</v>
      </c>
      <c r="E22" s="18">
        <v>0.04</v>
      </c>
      <c r="F22" s="17">
        <v>0</v>
      </c>
      <c r="G22" s="16">
        <v>0</v>
      </c>
      <c r="H22" s="16">
        <v>0</v>
      </c>
      <c r="I22" s="16">
        <v>0</v>
      </c>
      <c r="J22" s="16">
        <v>0.15</v>
      </c>
      <c r="K22" s="16">
        <v>0</v>
      </c>
      <c r="L22" s="16">
        <v>0</v>
      </c>
      <c r="M22" s="16">
        <v>0</v>
      </c>
      <c r="N22" s="18">
        <v>0.04</v>
      </c>
      <c r="O22" s="17">
        <v>0</v>
      </c>
      <c r="P22" s="16">
        <v>0</v>
      </c>
      <c r="Q22" s="16">
        <v>0</v>
      </c>
      <c r="R22" s="16">
        <v>0</v>
      </c>
      <c r="S22" s="16">
        <v>0</v>
      </c>
      <c r="T22" s="16">
        <v>0.01</v>
      </c>
      <c r="U22" s="16">
        <v>0</v>
      </c>
      <c r="V22" s="16">
        <v>0</v>
      </c>
      <c r="W22" s="16">
        <v>0</v>
      </c>
      <c r="X22" s="16">
        <v>0</v>
      </c>
      <c r="Y22" s="16">
        <v>0</v>
      </c>
      <c r="Z22" s="18">
        <v>0</v>
      </c>
      <c r="AA22" s="17">
        <v>0.02</v>
      </c>
      <c r="AB22" s="16">
        <v>0</v>
      </c>
      <c r="AC22" s="16">
        <v>0</v>
      </c>
      <c r="AD22" s="16">
        <v>0</v>
      </c>
      <c r="AE22" s="16">
        <v>0</v>
      </c>
      <c r="AF22" s="18">
        <v>0</v>
      </c>
      <c r="AG22" s="17">
        <v>0.02</v>
      </c>
      <c r="AH22" s="16">
        <v>0</v>
      </c>
      <c r="AI22" s="16">
        <v>0</v>
      </c>
      <c r="AJ22" s="16">
        <v>0.05</v>
      </c>
      <c r="AK22" s="16">
        <v>0</v>
      </c>
      <c r="AL22" s="18">
        <v>0</v>
      </c>
      <c r="AM22" s="17">
        <v>0.01</v>
      </c>
      <c r="AN22" s="18">
        <v>0</v>
      </c>
    </row>
    <row r="23" spans="1:40" ht="15" customHeight="1" x14ac:dyDescent="0.3">
      <c r="A23" s="2" t="s">
        <v>329</v>
      </c>
      <c r="B23" s="9" t="s">
        <v>960</v>
      </c>
      <c r="C23" s="13">
        <v>34</v>
      </c>
      <c r="D23" s="14">
        <v>27</v>
      </c>
      <c r="E23" s="15">
        <v>6</v>
      </c>
      <c r="F23" s="14">
        <v>13</v>
      </c>
      <c r="G23" s="13">
        <v>3</v>
      </c>
      <c r="H23" s="13">
        <v>6</v>
      </c>
      <c r="I23" s="13">
        <v>3</v>
      </c>
      <c r="J23" s="13">
        <v>3</v>
      </c>
      <c r="K23" s="13">
        <v>7</v>
      </c>
      <c r="L23" s="13">
        <v>15</v>
      </c>
      <c r="M23" s="13">
        <v>8</v>
      </c>
      <c r="N23" s="15">
        <v>10</v>
      </c>
      <c r="O23" s="14">
        <v>0</v>
      </c>
      <c r="P23" s="13">
        <v>0</v>
      </c>
      <c r="Q23" s="13">
        <v>0</v>
      </c>
      <c r="R23" s="13">
        <v>0</v>
      </c>
      <c r="S23" s="13">
        <v>0</v>
      </c>
      <c r="T23" s="13">
        <v>34</v>
      </c>
      <c r="U23" s="13">
        <v>0</v>
      </c>
      <c r="V23" s="13">
        <v>0</v>
      </c>
      <c r="W23" s="13">
        <v>0</v>
      </c>
      <c r="X23" s="13">
        <v>0</v>
      </c>
      <c r="Y23" s="13">
        <v>0</v>
      </c>
      <c r="Z23" s="15">
        <v>0</v>
      </c>
      <c r="AA23" s="14">
        <v>31</v>
      </c>
      <c r="AB23" s="13">
        <v>3</v>
      </c>
      <c r="AC23" s="13">
        <v>0</v>
      </c>
      <c r="AD23" s="13">
        <v>0</v>
      </c>
      <c r="AE23" s="13">
        <v>3</v>
      </c>
      <c r="AF23" s="15">
        <v>0</v>
      </c>
      <c r="AG23" s="14">
        <v>15</v>
      </c>
      <c r="AH23" s="13">
        <v>19</v>
      </c>
      <c r="AI23" s="13">
        <v>10</v>
      </c>
      <c r="AJ23" s="13">
        <v>5</v>
      </c>
      <c r="AK23" s="13">
        <v>13</v>
      </c>
      <c r="AL23" s="15">
        <v>7</v>
      </c>
      <c r="AM23" s="14">
        <v>34</v>
      </c>
      <c r="AN23" s="15">
        <v>0</v>
      </c>
    </row>
    <row r="24" spans="1:40" ht="15" customHeight="1" x14ac:dyDescent="0.3">
      <c r="A24" s="2" t="s">
        <v>329</v>
      </c>
      <c r="B24" s="9"/>
      <c r="C24" s="16">
        <v>0.5</v>
      </c>
      <c r="D24" s="17">
        <v>0.62</v>
      </c>
      <c r="E24" s="18">
        <v>0.28000000000000003</v>
      </c>
      <c r="F24" s="17">
        <v>0.69</v>
      </c>
      <c r="G24" s="16">
        <v>0.43</v>
      </c>
      <c r="H24" s="16">
        <v>0.7</v>
      </c>
      <c r="I24" s="16">
        <v>0.32</v>
      </c>
      <c r="J24" s="16">
        <v>0.44</v>
      </c>
      <c r="K24" s="16">
        <v>0.37</v>
      </c>
      <c r="L24" s="16">
        <v>0.62</v>
      </c>
      <c r="M24" s="16">
        <v>0.51</v>
      </c>
      <c r="N24" s="18">
        <v>0.38</v>
      </c>
      <c r="O24" s="17">
        <v>0</v>
      </c>
      <c r="P24" s="16">
        <v>0</v>
      </c>
      <c r="Q24" s="16">
        <v>0</v>
      </c>
      <c r="R24" s="16">
        <v>0</v>
      </c>
      <c r="S24" s="16">
        <v>0</v>
      </c>
      <c r="T24" s="16">
        <v>0.5</v>
      </c>
      <c r="U24" s="16">
        <v>0</v>
      </c>
      <c r="V24" s="16">
        <v>0</v>
      </c>
      <c r="W24" s="16">
        <v>0</v>
      </c>
      <c r="X24" s="16">
        <v>0</v>
      </c>
      <c r="Y24" s="16">
        <v>0</v>
      </c>
      <c r="Z24" s="18">
        <v>0</v>
      </c>
      <c r="AA24" s="17">
        <v>0.51</v>
      </c>
      <c r="AB24" s="16">
        <v>0.46</v>
      </c>
      <c r="AC24" s="16">
        <v>0</v>
      </c>
      <c r="AD24" s="16">
        <v>0</v>
      </c>
      <c r="AE24" s="16">
        <v>1</v>
      </c>
      <c r="AF24" s="18">
        <v>0</v>
      </c>
      <c r="AG24" s="17">
        <v>0.34</v>
      </c>
      <c r="AH24" s="16">
        <v>0.79</v>
      </c>
      <c r="AI24" s="16">
        <v>0.44</v>
      </c>
      <c r="AJ24" s="16">
        <v>0.22</v>
      </c>
      <c r="AK24" s="16">
        <v>0.85</v>
      </c>
      <c r="AL24" s="18">
        <v>0.69</v>
      </c>
      <c r="AM24" s="17">
        <v>0.5</v>
      </c>
      <c r="AN24" s="18">
        <v>0</v>
      </c>
    </row>
    <row r="25" spans="1:40" ht="15" customHeight="1" x14ac:dyDescent="0.3">
      <c r="A25" s="2" t="s">
        <v>329</v>
      </c>
      <c r="B25" s="9" t="s">
        <v>970</v>
      </c>
      <c r="C25" s="13">
        <v>15</v>
      </c>
      <c r="D25" s="14">
        <v>9</v>
      </c>
      <c r="E25" s="15">
        <v>6</v>
      </c>
      <c r="F25" s="14">
        <v>0</v>
      </c>
      <c r="G25" s="13">
        <v>1</v>
      </c>
      <c r="H25" s="13">
        <v>1</v>
      </c>
      <c r="I25" s="13">
        <v>5</v>
      </c>
      <c r="J25" s="13">
        <v>2</v>
      </c>
      <c r="K25" s="13">
        <v>7</v>
      </c>
      <c r="L25" s="13">
        <v>1</v>
      </c>
      <c r="M25" s="13">
        <v>5</v>
      </c>
      <c r="N25" s="15">
        <v>8</v>
      </c>
      <c r="O25" s="14">
        <v>0</v>
      </c>
      <c r="P25" s="13">
        <v>0</v>
      </c>
      <c r="Q25" s="13">
        <v>0</v>
      </c>
      <c r="R25" s="13">
        <v>0</v>
      </c>
      <c r="S25" s="13">
        <v>0</v>
      </c>
      <c r="T25" s="13">
        <v>15</v>
      </c>
      <c r="U25" s="13">
        <v>0</v>
      </c>
      <c r="V25" s="13">
        <v>0</v>
      </c>
      <c r="W25" s="13">
        <v>0</v>
      </c>
      <c r="X25" s="13">
        <v>0</v>
      </c>
      <c r="Y25" s="13">
        <v>0</v>
      </c>
      <c r="Z25" s="15">
        <v>0</v>
      </c>
      <c r="AA25" s="14">
        <v>15</v>
      </c>
      <c r="AB25" s="13">
        <v>0</v>
      </c>
      <c r="AC25" s="13">
        <v>0</v>
      </c>
      <c r="AD25" s="13">
        <v>0</v>
      </c>
      <c r="AE25" s="13">
        <v>0</v>
      </c>
      <c r="AF25" s="15">
        <v>0</v>
      </c>
      <c r="AG25" s="14">
        <v>13</v>
      </c>
      <c r="AH25" s="13">
        <v>2</v>
      </c>
      <c r="AI25" s="13">
        <v>6</v>
      </c>
      <c r="AJ25" s="13">
        <v>7</v>
      </c>
      <c r="AK25" s="13">
        <v>0</v>
      </c>
      <c r="AL25" s="15">
        <v>2</v>
      </c>
      <c r="AM25" s="14">
        <v>15</v>
      </c>
      <c r="AN25" s="15">
        <v>0</v>
      </c>
    </row>
    <row r="26" spans="1:40" ht="15" customHeight="1" x14ac:dyDescent="0.3">
      <c r="A26" s="2" t="s">
        <v>329</v>
      </c>
      <c r="B26" s="9"/>
      <c r="C26" s="25">
        <v>0.22</v>
      </c>
      <c r="D26" s="26">
        <v>0.21</v>
      </c>
      <c r="E26" s="27">
        <v>0.25</v>
      </c>
      <c r="F26" s="26">
        <v>0</v>
      </c>
      <c r="G26" s="25">
        <v>0.16</v>
      </c>
      <c r="H26" s="25">
        <v>0.1</v>
      </c>
      <c r="I26" s="25">
        <v>0.56999999999999995</v>
      </c>
      <c r="J26" s="25">
        <v>0.28000000000000003</v>
      </c>
      <c r="K26" s="25">
        <v>0.34</v>
      </c>
      <c r="L26" s="25">
        <v>0.04</v>
      </c>
      <c r="M26" s="25">
        <v>0.33</v>
      </c>
      <c r="N26" s="27">
        <v>0.32</v>
      </c>
      <c r="O26" s="26">
        <v>0</v>
      </c>
      <c r="P26" s="25">
        <v>0</v>
      </c>
      <c r="Q26" s="25">
        <v>0</v>
      </c>
      <c r="R26" s="25">
        <v>0</v>
      </c>
      <c r="S26" s="25">
        <v>0</v>
      </c>
      <c r="T26" s="25">
        <v>0.22</v>
      </c>
      <c r="U26" s="25">
        <v>0</v>
      </c>
      <c r="V26" s="25">
        <v>0</v>
      </c>
      <c r="W26" s="25">
        <v>0</v>
      </c>
      <c r="X26" s="25">
        <v>0</v>
      </c>
      <c r="Y26" s="25">
        <v>0</v>
      </c>
      <c r="Z26" s="27">
        <v>0</v>
      </c>
      <c r="AA26" s="26">
        <v>0.24</v>
      </c>
      <c r="AB26" s="25">
        <v>0</v>
      </c>
      <c r="AC26" s="25">
        <v>0</v>
      </c>
      <c r="AD26" s="25">
        <v>0</v>
      </c>
      <c r="AE26" s="25">
        <v>0</v>
      </c>
      <c r="AF26" s="27">
        <v>0</v>
      </c>
      <c r="AG26" s="26">
        <v>0.3</v>
      </c>
      <c r="AH26" s="25">
        <v>0.09</v>
      </c>
      <c r="AI26" s="25">
        <v>0.26</v>
      </c>
      <c r="AJ26" s="25">
        <v>0.34</v>
      </c>
      <c r="AK26" s="25">
        <v>0</v>
      </c>
      <c r="AL26" s="27">
        <v>0.22</v>
      </c>
      <c r="AM26" s="26">
        <v>0.22</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C200-000000000000}"/>
  </hyperlinks>
  <pageMargins left="0.7" right="0.7" top="0.75" bottom="0.75" header="0.3" footer="0.3"/>
  <headerFooter>
    <oddHeader>&amp;L&amp;"Aptos"&amp;12&amp;K000000 Classification: CONFIDENTIAL&amp;1#_x000D_</oddHeader>
  </headerFooter>
</worksheet>
</file>

<file path=xl/worksheets/sheet19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3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1742</v>
      </c>
    </row>
    <row r="4" spans="1:40" x14ac:dyDescent="0.3">
      <c r="A4" s="2" t="s">
        <v>329</v>
      </c>
      <c r="B4" s="2" t="s">
        <v>1743</v>
      </c>
    </row>
    <row r="5" spans="1:40" x14ac:dyDescent="0.3">
      <c r="A5" s="2" t="s">
        <v>329</v>
      </c>
      <c r="B5" s="2" t="s">
        <v>63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24</v>
      </c>
      <c r="D9" s="14">
        <v>15</v>
      </c>
      <c r="E9" s="15">
        <v>9</v>
      </c>
      <c r="F9" s="14">
        <v>12</v>
      </c>
      <c r="G9" s="13">
        <v>4</v>
      </c>
      <c r="H9" s="13">
        <v>0</v>
      </c>
      <c r="I9" s="13">
        <v>4</v>
      </c>
      <c r="J9" s="13">
        <v>0</v>
      </c>
      <c r="K9" s="13">
        <v>4</v>
      </c>
      <c r="L9" s="13">
        <v>16</v>
      </c>
      <c r="M9" s="13">
        <v>4</v>
      </c>
      <c r="N9" s="15">
        <v>4</v>
      </c>
      <c r="O9" s="14">
        <v>0</v>
      </c>
      <c r="P9" s="13">
        <v>0</v>
      </c>
      <c r="Q9" s="13">
        <v>0</v>
      </c>
      <c r="R9" s="13">
        <v>0</v>
      </c>
      <c r="S9" s="13">
        <v>0</v>
      </c>
      <c r="T9" s="13">
        <v>24</v>
      </c>
      <c r="U9" s="13">
        <v>0</v>
      </c>
      <c r="V9" s="13">
        <v>0</v>
      </c>
      <c r="W9" s="13">
        <v>0</v>
      </c>
      <c r="X9" s="13">
        <v>0</v>
      </c>
      <c r="Y9" s="13">
        <v>0</v>
      </c>
      <c r="Z9" s="15">
        <v>0</v>
      </c>
      <c r="AA9" s="14">
        <v>22</v>
      </c>
      <c r="AB9" s="13">
        <v>2</v>
      </c>
      <c r="AC9" s="13">
        <v>0</v>
      </c>
      <c r="AD9" s="13">
        <v>1</v>
      </c>
      <c r="AE9" s="13">
        <v>1</v>
      </c>
      <c r="AF9" s="15">
        <v>0</v>
      </c>
      <c r="AG9" s="14">
        <v>11</v>
      </c>
      <c r="AH9" s="13">
        <v>13</v>
      </c>
      <c r="AI9" s="13">
        <v>9</v>
      </c>
      <c r="AJ9" s="13">
        <v>2</v>
      </c>
      <c r="AK9" s="13">
        <v>10</v>
      </c>
      <c r="AL9" s="15">
        <v>3</v>
      </c>
      <c r="AM9" s="14">
        <v>24</v>
      </c>
      <c r="AN9" s="15">
        <v>0</v>
      </c>
    </row>
    <row r="10" spans="1:40" ht="15" customHeight="1" x14ac:dyDescent="0.3">
      <c r="A10" s="2" t="s">
        <v>329</v>
      </c>
      <c r="B10" s="9" t="s">
        <v>338</v>
      </c>
      <c r="C10" s="13">
        <v>24</v>
      </c>
      <c r="D10" s="14">
        <v>14</v>
      </c>
      <c r="E10" s="15">
        <v>10</v>
      </c>
      <c r="F10" s="14">
        <v>12</v>
      </c>
      <c r="G10" s="13">
        <v>6</v>
      </c>
      <c r="H10" s="13">
        <v>0</v>
      </c>
      <c r="I10" s="13">
        <v>4</v>
      </c>
      <c r="J10" s="13">
        <v>0</v>
      </c>
      <c r="K10" s="13">
        <v>3</v>
      </c>
      <c r="L10" s="13">
        <v>17</v>
      </c>
      <c r="M10" s="13">
        <v>4</v>
      </c>
      <c r="N10" s="15">
        <v>3</v>
      </c>
      <c r="O10" s="14">
        <v>0</v>
      </c>
      <c r="P10" s="13">
        <v>0</v>
      </c>
      <c r="Q10" s="13">
        <v>0</v>
      </c>
      <c r="R10" s="13">
        <v>0</v>
      </c>
      <c r="S10" s="13">
        <v>0</v>
      </c>
      <c r="T10" s="13">
        <v>24</v>
      </c>
      <c r="U10" s="13">
        <v>0</v>
      </c>
      <c r="V10" s="13">
        <v>0</v>
      </c>
      <c r="W10" s="13">
        <v>0</v>
      </c>
      <c r="X10" s="13">
        <v>0</v>
      </c>
      <c r="Y10" s="13">
        <v>0</v>
      </c>
      <c r="Z10" s="15">
        <v>0</v>
      </c>
      <c r="AA10" s="14">
        <v>21</v>
      </c>
      <c r="AB10" s="13">
        <v>4</v>
      </c>
      <c r="AC10" s="13">
        <v>0</v>
      </c>
      <c r="AD10" s="13">
        <v>3</v>
      </c>
      <c r="AE10" s="13">
        <v>1</v>
      </c>
      <c r="AF10" s="15">
        <v>0</v>
      </c>
      <c r="AG10" s="14">
        <v>12</v>
      </c>
      <c r="AH10" s="13">
        <v>13</v>
      </c>
      <c r="AI10" s="13">
        <v>10</v>
      </c>
      <c r="AJ10" s="13">
        <v>2</v>
      </c>
      <c r="AK10" s="13">
        <v>10</v>
      </c>
      <c r="AL10" s="15">
        <v>3</v>
      </c>
      <c r="AM10" s="14">
        <v>24</v>
      </c>
      <c r="AN10" s="15">
        <v>0</v>
      </c>
    </row>
    <row r="11" spans="1:40" ht="15" customHeight="1" x14ac:dyDescent="0.3">
      <c r="A11" s="2" t="s">
        <v>329</v>
      </c>
      <c r="B11" s="9" t="s">
        <v>909</v>
      </c>
      <c r="C11" s="13">
        <v>5</v>
      </c>
      <c r="D11" s="14">
        <v>4</v>
      </c>
      <c r="E11" s="15">
        <v>1</v>
      </c>
      <c r="F11" s="14">
        <v>5</v>
      </c>
      <c r="G11" s="13">
        <v>0</v>
      </c>
      <c r="H11" s="13">
        <v>0</v>
      </c>
      <c r="I11" s="13">
        <v>0</v>
      </c>
      <c r="J11" s="13">
        <v>0</v>
      </c>
      <c r="K11" s="13">
        <v>0</v>
      </c>
      <c r="L11" s="13">
        <v>5</v>
      </c>
      <c r="M11" s="13">
        <v>0</v>
      </c>
      <c r="N11" s="15">
        <v>0</v>
      </c>
      <c r="O11" s="14">
        <v>0</v>
      </c>
      <c r="P11" s="13">
        <v>0</v>
      </c>
      <c r="Q11" s="13">
        <v>0</v>
      </c>
      <c r="R11" s="13">
        <v>0</v>
      </c>
      <c r="S11" s="13">
        <v>0</v>
      </c>
      <c r="T11" s="13">
        <v>5</v>
      </c>
      <c r="U11" s="13">
        <v>0</v>
      </c>
      <c r="V11" s="13">
        <v>0</v>
      </c>
      <c r="W11" s="13">
        <v>0</v>
      </c>
      <c r="X11" s="13">
        <v>0</v>
      </c>
      <c r="Y11" s="13">
        <v>0</v>
      </c>
      <c r="Z11" s="15">
        <v>0</v>
      </c>
      <c r="AA11" s="14">
        <v>4</v>
      </c>
      <c r="AB11" s="13">
        <v>1</v>
      </c>
      <c r="AC11" s="13">
        <v>0</v>
      </c>
      <c r="AD11" s="13">
        <v>0</v>
      </c>
      <c r="AE11" s="13">
        <v>1</v>
      </c>
      <c r="AF11" s="15">
        <v>0</v>
      </c>
      <c r="AG11" s="14">
        <v>1</v>
      </c>
      <c r="AH11" s="13">
        <v>4</v>
      </c>
      <c r="AI11" s="13">
        <v>1</v>
      </c>
      <c r="AJ11" s="13">
        <v>0</v>
      </c>
      <c r="AK11" s="13">
        <v>4</v>
      </c>
      <c r="AL11" s="15">
        <v>0</v>
      </c>
      <c r="AM11" s="14">
        <v>5</v>
      </c>
      <c r="AN11" s="15">
        <v>0</v>
      </c>
    </row>
    <row r="12" spans="1:40" ht="15" customHeight="1" x14ac:dyDescent="0.3">
      <c r="A12" s="2" t="s">
        <v>329</v>
      </c>
      <c r="B12" s="9"/>
      <c r="C12" s="16">
        <v>0.19</v>
      </c>
      <c r="D12" s="17">
        <v>0.26</v>
      </c>
      <c r="E12" s="18">
        <v>0.08</v>
      </c>
      <c r="F12" s="17">
        <v>0.39</v>
      </c>
      <c r="G12" s="16">
        <v>0</v>
      </c>
      <c r="H12" s="16">
        <v>0</v>
      </c>
      <c r="I12" s="16">
        <v>0</v>
      </c>
      <c r="J12" s="16">
        <v>0</v>
      </c>
      <c r="K12" s="16">
        <v>0</v>
      </c>
      <c r="L12" s="16">
        <v>0.26</v>
      </c>
      <c r="M12" s="16">
        <v>0</v>
      </c>
      <c r="N12" s="18">
        <v>0</v>
      </c>
      <c r="O12" s="17">
        <v>0</v>
      </c>
      <c r="P12" s="16">
        <v>0</v>
      </c>
      <c r="Q12" s="16">
        <v>0</v>
      </c>
      <c r="R12" s="16">
        <v>0</v>
      </c>
      <c r="S12" s="16">
        <v>0</v>
      </c>
      <c r="T12" s="16">
        <v>0.19</v>
      </c>
      <c r="U12" s="16">
        <v>0</v>
      </c>
      <c r="V12" s="16">
        <v>0</v>
      </c>
      <c r="W12" s="16">
        <v>0</v>
      </c>
      <c r="X12" s="16">
        <v>0</v>
      </c>
      <c r="Y12" s="16">
        <v>0</v>
      </c>
      <c r="Z12" s="18">
        <v>0</v>
      </c>
      <c r="AA12" s="17">
        <v>0.18</v>
      </c>
      <c r="AB12" s="16">
        <v>0.22</v>
      </c>
      <c r="AC12" s="16">
        <v>0</v>
      </c>
      <c r="AD12" s="16">
        <v>0</v>
      </c>
      <c r="AE12" s="16">
        <v>1</v>
      </c>
      <c r="AF12" s="18">
        <v>0</v>
      </c>
      <c r="AG12" s="17">
        <v>7.0000000000000007E-2</v>
      </c>
      <c r="AH12" s="16">
        <v>0.28999999999999998</v>
      </c>
      <c r="AI12" s="16">
        <v>0.09</v>
      </c>
      <c r="AJ12" s="16">
        <v>0</v>
      </c>
      <c r="AK12" s="16">
        <v>0.38</v>
      </c>
      <c r="AL12" s="18">
        <v>0</v>
      </c>
      <c r="AM12" s="17">
        <v>0.19</v>
      </c>
      <c r="AN12" s="18">
        <v>0</v>
      </c>
    </row>
    <row r="13" spans="1:40" ht="15" customHeight="1" x14ac:dyDescent="0.3">
      <c r="A13" s="2" t="s">
        <v>329</v>
      </c>
      <c r="B13" s="9" t="s">
        <v>922</v>
      </c>
      <c r="C13" s="13">
        <v>10</v>
      </c>
      <c r="D13" s="14">
        <v>7</v>
      </c>
      <c r="E13" s="15">
        <v>3</v>
      </c>
      <c r="F13" s="14">
        <v>5</v>
      </c>
      <c r="G13" s="13">
        <v>1</v>
      </c>
      <c r="H13" s="13">
        <v>0</v>
      </c>
      <c r="I13" s="13">
        <v>0</v>
      </c>
      <c r="J13" s="13">
        <v>0</v>
      </c>
      <c r="K13" s="13">
        <v>3</v>
      </c>
      <c r="L13" s="13">
        <v>6</v>
      </c>
      <c r="M13" s="13">
        <v>0</v>
      </c>
      <c r="N13" s="15">
        <v>3</v>
      </c>
      <c r="O13" s="14">
        <v>0</v>
      </c>
      <c r="P13" s="13">
        <v>0</v>
      </c>
      <c r="Q13" s="13">
        <v>0</v>
      </c>
      <c r="R13" s="13">
        <v>0</v>
      </c>
      <c r="S13" s="13">
        <v>0</v>
      </c>
      <c r="T13" s="13">
        <v>10</v>
      </c>
      <c r="U13" s="13">
        <v>0</v>
      </c>
      <c r="V13" s="13">
        <v>0</v>
      </c>
      <c r="W13" s="13">
        <v>0</v>
      </c>
      <c r="X13" s="13">
        <v>0</v>
      </c>
      <c r="Y13" s="13">
        <v>0</v>
      </c>
      <c r="Z13" s="15">
        <v>0</v>
      </c>
      <c r="AA13" s="14">
        <v>10</v>
      </c>
      <c r="AB13" s="13">
        <v>0</v>
      </c>
      <c r="AC13" s="13">
        <v>0</v>
      </c>
      <c r="AD13" s="13">
        <v>0</v>
      </c>
      <c r="AE13" s="13">
        <v>0</v>
      </c>
      <c r="AF13" s="15">
        <v>0</v>
      </c>
      <c r="AG13" s="14">
        <v>4</v>
      </c>
      <c r="AH13" s="13">
        <v>5</v>
      </c>
      <c r="AI13" s="13">
        <v>3</v>
      </c>
      <c r="AJ13" s="13">
        <v>1</v>
      </c>
      <c r="AK13" s="13">
        <v>5</v>
      </c>
      <c r="AL13" s="15">
        <v>0</v>
      </c>
      <c r="AM13" s="14">
        <v>10</v>
      </c>
      <c r="AN13" s="15">
        <v>0</v>
      </c>
    </row>
    <row r="14" spans="1:40" ht="15" customHeight="1" x14ac:dyDescent="0.3">
      <c r="A14" s="2" t="s">
        <v>329</v>
      </c>
      <c r="B14" s="9"/>
      <c r="C14" s="16">
        <v>0.39</v>
      </c>
      <c r="D14" s="17">
        <v>0.49</v>
      </c>
      <c r="E14" s="18">
        <v>0.26</v>
      </c>
      <c r="F14" s="17">
        <v>0.43</v>
      </c>
      <c r="G14" s="16">
        <v>0.18</v>
      </c>
      <c r="H14" s="16">
        <v>0</v>
      </c>
      <c r="I14" s="16">
        <v>0</v>
      </c>
      <c r="J14" s="16">
        <v>0</v>
      </c>
      <c r="K14" s="16">
        <v>1</v>
      </c>
      <c r="L14" s="16">
        <v>0.35</v>
      </c>
      <c r="M14" s="16">
        <v>0</v>
      </c>
      <c r="N14" s="18">
        <v>1</v>
      </c>
      <c r="O14" s="17">
        <v>0</v>
      </c>
      <c r="P14" s="16">
        <v>0</v>
      </c>
      <c r="Q14" s="16">
        <v>0</v>
      </c>
      <c r="R14" s="16">
        <v>0</v>
      </c>
      <c r="S14" s="16">
        <v>0</v>
      </c>
      <c r="T14" s="16">
        <v>0.39</v>
      </c>
      <c r="U14" s="16">
        <v>0</v>
      </c>
      <c r="V14" s="16">
        <v>0</v>
      </c>
      <c r="W14" s="16">
        <v>0</v>
      </c>
      <c r="X14" s="16">
        <v>0</v>
      </c>
      <c r="Y14" s="16">
        <v>0</v>
      </c>
      <c r="Z14" s="18">
        <v>0</v>
      </c>
      <c r="AA14" s="17">
        <v>0.46</v>
      </c>
      <c r="AB14" s="16">
        <v>0</v>
      </c>
      <c r="AC14" s="16">
        <v>0</v>
      </c>
      <c r="AD14" s="16">
        <v>0</v>
      </c>
      <c r="AE14" s="16">
        <v>0</v>
      </c>
      <c r="AF14" s="18">
        <v>0</v>
      </c>
      <c r="AG14" s="17">
        <v>0.38</v>
      </c>
      <c r="AH14" s="16">
        <v>0.4</v>
      </c>
      <c r="AI14" s="16">
        <v>0.35</v>
      </c>
      <c r="AJ14" s="16">
        <v>0.5</v>
      </c>
      <c r="AK14" s="16">
        <v>0.52</v>
      </c>
      <c r="AL14" s="18">
        <v>0</v>
      </c>
      <c r="AM14" s="17">
        <v>0.39</v>
      </c>
      <c r="AN14" s="18">
        <v>0</v>
      </c>
    </row>
    <row r="15" spans="1:40" ht="15" customHeight="1" x14ac:dyDescent="0.3">
      <c r="A15" s="2" t="s">
        <v>329</v>
      </c>
      <c r="B15" s="9" t="s">
        <v>930</v>
      </c>
      <c r="C15" s="13">
        <v>5</v>
      </c>
      <c r="D15" s="14">
        <v>4</v>
      </c>
      <c r="E15" s="15">
        <v>1</v>
      </c>
      <c r="F15" s="14">
        <v>1</v>
      </c>
      <c r="G15" s="13">
        <v>0</v>
      </c>
      <c r="H15" s="13">
        <v>0</v>
      </c>
      <c r="I15" s="13">
        <v>4</v>
      </c>
      <c r="J15" s="13">
        <v>0</v>
      </c>
      <c r="K15" s="13">
        <v>0</v>
      </c>
      <c r="L15" s="13">
        <v>1</v>
      </c>
      <c r="M15" s="13">
        <v>4</v>
      </c>
      <c r="N15" s="15">
        <v>0</v>
      </c>
      <c r="O15" s="14">
        <v>0</v>
      </c>
      <c r="P15" s="13">
        <v>0</v>
      </c>
      <c r="Q15" s="13">
        <v>0</v>
      </c>
      <c r="R15" s="13">
        <v>0</v>
      </c>
      <c r="S15" s="13">
        <v>0</v>
      </c>
      <c r="T15" s="13">
        <v>5</v>
      </c>
      <c r="U15" s="13">
        <v>0</v>
      </c>
      <c r="V15" s="13">
        <v>0</v>
      </c>
      <c r="W15" s="13">
        <v>0</v>
      </c>
      <c r="X15" s="13">
        <v>0</v>
      </c>
      <c r="Y15" s="13">
        <v>0</v>
      </c>
      <c r="Z15" s="15">
        <v>0</v>
      </c>
      <c r="AA15" s="14">
        <v>5</v>
      </c>
      <c r="AB15" s="13">
        <v>0</v>
      </c>
      <c r="AC15" s="13">
        <v>0</v>
      </c>
      <c r="AD15" s="13">
        <v>0</v>
      </c>
      <c r="AE15" s="13">
        <v>0</v>
      </c>
      <c r="AF15" s="15">
        <v>0</v>
      </c>
      <c r="AG15" s="14">
        <v>3</v>
      </c>
      <c r="AH15" s="13">
        <v>2</v>
      </c>
      <c r="AI15" s="13">
        <v>3</v>
      </c>
      <c r="AJ15" s="13">
        <v>0</v>
      </c>
      <c r="AK15" s="13">
        <v>1</v>
      </c>
      <c r="AL15" s="15">
        <v>1</v>
      </c>
      <c r="AM15" s="14">
        <v>5</v>
      </c>
      <c r="AN15" s="15">
        <v>0</v>
      </c>
    </row>
    <row r="16" spans="1:40" ht="15" customHeight="1" x14ac:dyDescent="0.3">
      <c r="A16" s="2" t="s">
        <v>329</v>
      </c>
      <c r="B16" s="9"/>
      <c r="C16" s="16">
        <v>0.19</v>
      </c>
      <c r="D16" s="17">
        <v>0.25</v>
      </c>
      <c r="E16" s="18">
        <v>0.1</v>
      </c>
      <c r="F16" s="17">
        <v>0.09</v>
      </c>
      <c r="G16" s="16">
        <v>0</v>
      </c>
      <c r="H16" s="16">
        <v>0</v>
      </c>
      <c r="I16" s="16">
        <v>1</v>
      </c>
      <c r="J16" s="16">
        <v>0</v>
      </c>
      <c r="K16" s="16">
        <v>0</v>
      </c>
      <c r="L16" s="16">
        <v>0.06</v>
      </c>
      <c r="M16" s="16">
        <v>1</v>
      </c>
      <c r="N16" s="18">
        <v>0</v>
      </c>
      <c r="O16" s="17">
        <v>0</v>
      </c>
      <c r="P16" s="16">
        <v>0</v>
      </c>
      <c r="Q16" s="16">
        <v>0</v>
      </c>
      <c r="R16" s="16">
        <v>0</v>
      </c>
      <c r="S16" s="16">
        <v>0</v>
      </c>
      <c r="T16" s="16">
        <v>0.19</v>
      </c>
      <c r="U16" s="16">
        <v>0</v>
      </c>
      <c r="V16" s="16">
        <v>0</v>
      </c>
      <c r="W16" s="16">
        <v>0</v>
      </c>
      <c r="X16" s="16">
        <v>0</v>
      </c>
      <c r="Y16" s="16">
        <v>0</v>
      </c>
      <c r="Z16" s="18">
        <v>0</v>
      </c>
      <c r="AA16" s="17">
        <v>0.22</v>
      </c>
      <c r="AB16" s="16">
        <v>0</v>
      </c>
      <c r="AC16" s="16">
        <v>0</v>
      </c>
      <c r="AD16" s="16">
        <v>0</v>
      </c>
      <c r="AE16" s="16">
        <v>0</v>
      </c>
      <c r="AF16" s="18">
        <v>0</v>
      </c>
      <c r="AG16" s="17">
        <v>0.22</v>
      </c>
      <c r="AH16" s="16">
        <v>0.16</v>
      </c>
      <c r="AI16" s="16">
        <v>0.26</v>
      </c>
      <c r="AJ16" s="16">
        <v>0</v>
      </c>
      <c r="AK16" s="16">
        <v>0.11</v>
      </c>
      <c r="AL16" s="18">
        <v>0.37</v>
      </c>
      <c r="AM16" s="17">
        <v>0.19</v>
      </c>
      <c r="AN16" s="18">
        <v>0</v>
      </c>
    </row>
    <row r="17" spans="1:40" ht="15" customHeight="1" x14ac:dyDescent="0.3">
      <c r="A17" s="2" t="s">
        <v>329</v>
      </c>
      <c r="B17" s="9" t="s">
        <v>940</v>
      </c>
      <c r="C17" s="13">
        <v>5</v>
      </c>
      <c r="D17" s="14">
        <v>0</v>
      </c>
      <c r="E17" s="15">
        <v>5</v>
      </c>
      <c r="F17" s="14">
        <v>0</v>
      </c>
      <c r="G17" s="13">
        <v>5</v>
      </c>
      <c r="H17" s="13">
        <v>0</v>
      </c>
      <c r="I17" s="13">
        <v>0</v>
      </c>
      <c r="J17" s="13">
        <v>0</v>
      </c>
      <c r="K17" s="13">
        <v>0</v>
      </c>
      <c r="L17" s="13">
        <v>5</v>
      </c>
      <c r="M17" s="13">
        <v>0</v>
      </c>
      <c r="N17" s="15">
        <v>0</v>
      </c>
      <c r="O17" s="14">
        <v>0</v>
      </c>
      <c r="P17" s="13">
        <v>0</v>
      </c>
      <c r="Q17" s="13">
        <v>0</v>
      </c>
      <c r="R17" s="13">
        <v>0</v>
      </c>
      <c r="S17" s="13">
        <v>0</v>
      </c>
      <c r="T17" s="13">
        <v>5</v>
      </c>
      <c r="U17" s="13">
        <v>0</v>
      </c>
      <c r="V17" s="13">
        <v>0</v>
      </c>
      <c r="W17" s="13">
        <v>0</v>
      </c>
      <c r="X17" s="13">
        <v>0</v>
      </c>
      <c r="Y17" s="13">
        <v>0</v>
      </c>
      <c r="Z17" s="15">
        <v>0</v>
      </c>
      <c r="AA17" s="14">
        <v>2</v>
      </c>
      <c r="AB17" s="13">
        <v>3</v>
      </c>
      <c r="AC17" s="13">
        <v>0</v>
      </c>
      <c r="AD17" s="13">
        <v>3</v>
      </c>
      <c r="AE17" s="13">
        <v>0</v>
      </c>
      <c r="AF17" s="15">
        <v>0</v>
      </c>
      <c r="AG17" s="14">
        <v>3</v>
      </c>
      <c r="AH17" s="13">
        <v>2</v>
      </c>
      <c r="AI17" s="13">
        <v>3</v>
      </c>
      <c r="AJ17" s="13">
        <v>0</v>
      </c>
      <c r="AK17" s="13">
        <v>0</v>
      </c>
      <c r="AL17" s="15">
        <v>2</v>
      </c>
      <c r="AM17" s="14">
        <v>5</v>
      </c>
      <c r="AN17" s="15">
        <v>0</v>
      </c>
    </row>
    <row r="18" spans="1:40" ht="15" customHeight="1" x14ac:dyDescent="0.3">
      <c r="A18" s="2" t="s">
        <v>329</v>
      </c>
      <c r="B18" s="9"/>
      <c r="C18" s="16">
        <v>0.19</v>
      </c>
      <c r="D18" s="17">
        <v>0</v>
      </c>
      <c r="E18" s="18">
        <v>0.46</v>
      </c>
      <c r="F18" s="17">
        <v>0</v>
      </c>
      <c r="G18" s="16">
        <v>0.82</v>
      </c>
      <c r="H18" s="16">
        <v>0</v>
      </c>
      <c r="I18" s="16">
        <v>0</v>
      </c>
      <c r="J18" s="16">
        <v>0</v>
      </c>
      <c r="K18" s="16">
        <v>0</v>
      </c>
      <c r="L18" s="16">
        <v>0.27</v>
      </c>
      <c r="M18" s="16">
        <v>0</v>
      </c>
      <c r="N18" s="18">
        <v>0</v>
      </c>
      <c r="O18" s="17">
        <v>0</v>
      </c>
      <c r="P18" s="16">
        <v>0</v>
      </c>
      <c r="Q18" s="16">
        <v>0</v>
      </c>
      <c r="R18" s="16">
        <v>0</v>
      </c>
      <c r="S18" s="16">
        <v>0</v>
      </c>
      <c r="T18" s="16">
        <v>0.19</v>
      </c>
      <c r="U18" s="16">
        <v>0</v>
      </c>
      <c r="V18" s="16">
        <v>0</v>
      </c>
      <c r="W18" s="16">
        <v>0</v>
      </c>
      <c r="X18" s="16">
        <v>0</v>
      </c>
      <c r="Y18" s="16">
        <v>0</v>
      </c>
      <c r="Z18" s="18">
        <v>0</v>
      </c>
      <c r="AA18" s="17">
        <v>0.08</v>
      </c>
      <c r="AB18" s="16">
        <v>0.78</v>
      </c>
      <c r="AC18" s="16">
        <v>0</v>
      </c>
      <c r="AD18" s="16">
        <v>1</v>
      </c>
      <c r="AE18" s="16">
        <v>0</v>
      </c>
      <c r="AF18" s="18">
        <v>0</v>
      </c>
      <c r="AG18" s="17">
        <v>0.25</v>
      </c>
      <c r="AH18" s="16">
        <v>0.14000000000000001</v>
      </c>
      <c r="AI18" s="16">
        <v>0.31</v>
      </c>
      <c r="AJ18" s="16">
        <v>0</v>
      </c>
      <c r="AK18" s="16">
        <v>0</v>
      </c>
      <c r="AL18" s="18">
        <v>0.63</v>
      </c>
      <c r="AM18" s="17">
        <v>0.19</v>
      </c>
      <c r="AN18" s="18">
        <v>0</v>
      </c>
    </row>
    <row r="19" spans="1:40" ht="15" customHeight="1" x14ac:dyDescent="0.3">
      <c r="A19" s="2" t="s">
        <v>329</v>
      </c>
      <c r="B19" s="9" t="s">
        <v>950</v>
      </c>
      <c r="C19" s="13">
        <v>1</v>
      </c>
      <c r="D19" s="14">
        <v>0</v>
      </c>
      <c r="E19" s="15">
        <v>1</v>
      </c>
      <c r="F19" s="14">
        <v>1</v>
      </c>
      <c r="G19" s="13">
        <v>0</v>
      </c>
      <c r="H19" s="13">
        <v>0</v>
      </c>
      <c r="I19" s="13">
        <v>0</v>
      </c>
      <c r="J19" s="13">
        <v>0</v>
      </c>
      <c r="K19" s="13">
        <v>0</v>
      </c>
      <c r="L19" s="13">
        <v>1</v>
      </c>
      <c r="M19" s="13">
        <v>0</v>
      </c>
      <c r="N19" s="15">
        <v>0</v>
      </c>
      <c r="O19" s="14">
        <v>0</v>
      </c>
      <c r="P19" s="13">
        <v>0</v>
      </c>
      <c r="Q19" s="13">
        <v>0</v>
      </c>
      <c r="R19" s="13">
        <v>0</v>
      </c>
      <c r="S19" s="13">
        <v>0</v>
      </c>
      <c r="T19" s="13">
        <v>1</v>
      </c>
      <c r="U19" s="13">
        <v>0</v>
      </c>
      <c r="V19" s="13">
        <v>0</v>
      </c>
      <c r="W19" s="13">
        <v>0</v>
      </c>
      <c r="X19" s="13">
        <v>0</v>
      </c>
      <c r="Y19" s="13">
        <v>0</v>
      </c>
      <c r="Z19" s="15">
        <v>0</v>
      </c>
      <c r="AA19" s="14">
        <v>1</v>
      </c>
      <c r="AB19" s="13">
        <v>0</v>
      </c>
      <c r="AC19" s="13">
        <v>0</v>
      </c>
      <c r="AD19" s="13">
        <v>0</v>
      </c>
      <c r="AE19" s="13">
        <v>0</v>
      </c>
      <c r="AF19" s="15">
        <v>0</v>
      </c>
      <c r="AG19" s="14">
        <v>1</v>
      </c>
      <c r="AH19" s="13">
        <v>0</v>
      </c>
      <c r="AI19" s="13">
        <v>0</v>
      </c>
      <c r="AJ19" s="13">
        <v>1</v>
      </c>
      <c r="AK19" s="13">
        <v>0</v>
      </c>
      <c r="AL19" s="15">
        <v>0</v>
      </c>
      <c r="AM19" s="14">
        <v>1</v>
      </c>
      <c r="AN19" s="15">
        <v>0</v>
      </c>
    </row>
    <row r="20" spans="1:40" ht="15" customHeight="1" x14ac:dyDescent="0.3">
      <c r="A20" s="2" t="s">
        <v>329</v>
      </c>
      <c r="B20" s="9"/>
      <c r="C20" s="16">
        <v>0.04</v>
      </c>
      <c r="D20" s="17">
        <v>0</v>
      </c>
      <c r="E20" s="18">
        <v>0.09</v>
      </c>
      <c r="F20" s="17">
        <v>0.08</v>
      </c>
      <c r="G20" s="16">
        <v>0</v>
      </c>
      <c r="H20" s="16">
        <v>0</v>
      </c>
      <c r="I20" s="16">
        <v>0</v>
      </c>
      <c r="J20" s="16">
        <v>0</v>
      </c>
      <c r="K20" s="16">
        <v>0</v>
      </c>
      <c r="L20" s="16">
        <v>0.06</v>
      </c>
      <c r="M20" s="16">
        <v>0</v>
      </c>
      <c r="N20" s="18">
        <v>0</v>
      </c>
      <c r="O20" s="17">
        <v>0</v>
      </c>
      <c r="P20" s="16">
        <v>0</v>
      </c>
      <c r="Q20" s="16">
        <v>0</v>
      </c>
      <c r="R20" s="16">
        <v>0</v>
      </c>
      <c r="S20" s="16">
        <v>0</v>
      </c>
      <c r="T20" s="16">
        <v>0.04</v>
      </c>
      <c r="U20" s="16">
        <v>0</v>
      </c>
      <c r="V20" s="16">
        <v>0</v>
      </c>
      <c r="W20" s="16">
        <v>0</v>
      </c>
      <c r="X20" s="16">
        <v>0</v>
      </c>
      <c r="Y20" s="16">
        <v>0</v>
      </c>
      <c r="Z20" s="18">
        <v>0</v>
      </c>
      <c r="AA20" s="17">
        <v>0.05</v>
      </c>
      <c r="AB20" s="16">
        <v>0</v>
      </c>
      <c r="AC20" s="16">
        <v>0</v>
      </c>
      <c r="AD20" s="16">
        <v>0</v>
      </c>
      <c r="AE20" s="16">
        <v>0</v>
      </c>
      <c r="AF20" s="18">
        <v>0</v>
      </c>
      <c r="AG20" s="17">
        <v>0.08</v>
      </c>
      <c r="AH20" s="16">
        <v>0</v>
      </c>
      <c r="AI20" s="16">
        <v>0</v>
      </c>
      <c r="AJ20" s="16">
        <v>0.5</v>
      </c>
      <c r="AK20" s="16">
        <v>0</v>
      </c>
      <c r="AL20" s="18">
        <v>0</v>
      </c>
      <c r="AM20" s="17">
        <v>0.04</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16">
        <v>0</v>
      </c>
      <c r="D22" s="17">
        <v>0</v>
      </c>
      <c r="E22" s="18">
        <v>0</v>
      </c>
      <c r="F22" s="17">
        <v>0</v>
      </c>
      <c r="G22" s="16">
        <v>0</v>
      </c>
      <c r="H22" s="16">
        <v>0</v>
      </c>
      <c r="I22" s="16">
        <v>0</v>
      </c>
      <c r="J22" s="16">
        <v>0</v>
      </c>
      <c r="K22" s="16">
        <v>0</v>
      </c>
      <c r="L22" s="16">
        <v>0</v>
      </c>
      <c r="M22" s="16">
        <v>0</v>
      </c>
      <c r="N22" s="18">
        <v>0</v>
      </c>
      <c r="O22" s="17">
        <v>0</v>
      </c>
      <c r="P22" s="16">
        <v>0</v>
      </c>
      <c r="Q22" s="16">
        <v>0</v>
      </c>
      <c r="R22" s="16">
        <v>0</v>
      </c>
      <c r="S22" s="16">
        <v>0</v>
      </c>
      <c r="T22" s="16">
        <v>0</v>
      </c>
      <c r="U22" s="16">
        <v>0</v>
      </c>
      <c r="V22" s="16">
        <v>0</v>
      </c>
      <c r="W22" s="16">
        <v>0</v>
      </c>
      <c r="X22" s="16">
        <v>0</v>
      </c>
      <c r="Y22" s="16">
        <v>0</v>
      </c>
      <c r="Z22" s="18">
        <v>0</v>
      </c>
      <c r="AA22" s="17">
        <v>0</v>
      </c>
      <c r="AB22" s="16">
        <v>0</v>
      </c>
      <c r="AC22" s="16">
        <v>0</v>
      </c>
      <c r="AD22" s="16">
        <v>0</v>
      </c>
      <c r="AE22" s="16">
        <v>0</v>
      </c>
      <c r="AF22" s="18">
        <v>0</v>
      </c>
      <c r="AG22" s="17">
        <v>0</v>
      </c>
      <c r="AH22" s="16">
        <v>0</v>
      </c>
      <c r="AI22" s="16">
        <v>0</v>
      </c>
      <c r="AJ22" s="16">
        <v>0</v>
      </c>
      <c r="AK22" s="16">
        <v>0</v>
      </c>
      <c r="AL22" s="18">
        <v>0</v>
      </c>
      <c r="AM22" s="17">
        <v>0</v>
      </c>
      <c r="AN22" s="18">
        <v>0</v>
      </c>
    </row>
    <row r="23" spans="1:40" ht="15" customHeight="1" x14ac:dyDescent="0.3">
      <c r="A23" s="2" t="s">
        <v>329</v>
      </c>
      <c r="B23" s="9" t="s">
        <v>960</v>
      </c>
      <c r="C23" s="13">
        <v>14</v>
      </c>
      <c r="D23" s="14">
        <v>11</v>
      </c>
      <c r="E23" s="15">
        <v>4</v>
      </c>
      <c r="F23" s="14">
        <v>10</v>
      </c>
      <c r="G23" s="13">
        <v>1</v>
      </c>
      <c r="H23" s="13">
        <v>0</v>
      </c>
      <c r="I23" s="13">
        <v>0</v>
      </c>
      <c r="J23" s="13">
        <v>0</v>
      </c>
      <c r="K23" s="13">
        <v>3</v>
      </c>
      <c r="L23" s="13">
        <v>11</v>
      </c>
      <c r="M23" s="13">
        <v>0</v>
      </c>
      <c r="N23" s="15">
        <v>3</v>
      </c>
      <c r="O23" s="14">
        <v>0</v>
      </c>
      <c r="P23" s="13">
        <v>0</v>
      </c>
      <c r="Q23" s="13">
        <v>0</v>
      </c>
      <c r="R23" s="13">
        <v>0</v>
      </c>
      <c r="S23" s="13">
        <v>0</v>
      </c>
      <c r="T23" s="13">
        <v>14</v>
      </c>
      <c r="U23" s="13">
        <v>0</v>
      </c>
      <c r="V23" s="13">
        <v>0</v>
      </c>
      <c r="W23" s="13">
        <v>0</v>
      </c>
      <c r="X23" s="13">
        <v>0</v>
      </c>
      <c r="Y23" s="13">
        <v>0</v>
      </c>
      <c r="Z23" s="15">
        <v>0</v>
      </c>
      <c r="AA23" s="14">
        <v>13</v>
      </c>
      <c r="AB23" s="13">
        <v>1</v>
      </c>
      <c r="AC23" s="13">
        <v>0</v>
      </c>
      <c r="AD23" s="13">
        <v>0</v>
      </c>
      <c r="AE23" s="13">
        <v>1</v>
      </c>
      <c r="AF23" s="15">
        <v>0</v>
      </c>
      <c r="AG23" s="14">
        <v>5</v>
      </c>
      <c r="AH23" s="13">
        <v>9</v>
      </c>
      <c r="AI23" s="13">
        <v>4</v>
      </c>
      <c r="AJ23" s="13">
        <v>1</v>
      </c>
      <c r="AK23" s="13">
        <v>9</v>
      </c>
      <c r="AL23" s="15">
        <v>0</v>
      </c>
      <c r="AM23" s="14">
        <v>14</v>
      </c>
      <c r="AN23" s="15">
        <v>0</v>
      </c>
    </row>
    <row r="24" spans="1:40" ht="15" customHeight="1" x14ac:dyDescent="0.3">
      <c r="A24" s="2" t="s">
        <v>329</v>
      </c>
      <c r="B24" s="9"/>
      <c r="C24" s="16">
        <v>0.57999999999999996</v>
      </c>
      <c r="D24" s="17">
        <v>0.75</v>
      </c>
      <c r="E24" s="18">
        <v>0.34</v>
      </c>
      <c r="F24" s="17">
        <v>0.82</v>
      </c>
      <c r="G24" s="16">
        <v>0.18</v>
      </c>
      <c r="H24" s="16">
        <v>0</v>
      </c>
      <c r="I24" s="16">
        <v>0</v>
      </c>
      <c r="J24" s="16">
        <v>0</v>
      </c>
      <c r="K24" s="16">
        <v>1</v>
      </c>
      <c r="L24" s="16">
        <v>0.61</v>
      </c>
      <c r="M24" s="16">
        <v>0</v>
      </c>
      <c r="N24" s="18">
        <v>1</v>
      </c>
      <c r="O24" s="17">
        <v>0</v>
      </c>
      <c r="P24" s="16">
        <v>0</v>
      </c>
      <c r="Q24" s="16">
        <v>0</v>
      </c>
      <c r="R24" s="16">
        <v>0</v>
      </c>
      <c r="S24" s="16">
        <v>0</v>
      </c>
      <c r="T24" s="16">
        <v>0.57999999999999996</v>
      </c>
      <c r="U24" s="16">
        <v>0</v>
      </c>
      <c r="V24" s="16">
        <v>0</v>
      </c>
      <c r="W24" s="16">
        <v>0</v>
      </c>
      <c r="X24" s="16">
        <v>0</v>
      </c>
      <c r="Y24" s="16">
        <v>0</v>
      </c>
      <c r="Z24" s="18">
        <v>0</v>
      </c>
      <c r="AA24" s="17">
        <v>0.64</v>
      </c>
      <c r="AB24" s="16">
        <v>0.22</v>
      </c>
      <c r="AC24" s="16">
        <v>0</v>
      </c>
      <c r="AD24" s="16">
        <v>0</v>
      </c>
      <c r="AE24" s="16">
        <v>1</v>
      </c>
      <c r="AF24" s="18">
        <v>0</v>
      </c>
      <c r="AG24" s="17">
        <v>0.45</v>
      </c>
      <c r="AH24" s="16">
        <v>0.7</v>
      </c>
      <c r="AI24" s="16">
        <v>0.44</v>
      </c>
      <c r="AJ24" s="16">
        <v>0.5</v>
      </c>
      <c r="AK24" s="16">
        <v>0.89</v>
      </c>
      <c r="AL24" s="18">
        <v>0</v>
      </c>
      <c r="AM24" s="17">
        <v>0.57999999999999996</v>
      </c>
      <c r="AN24" s="18">
        <v>0</v>
      </c>
    </row>
    <row r="25" spans="1:40" ht="15" customHeight="1" x14ac:dyDescent="0.3">
      <c r="A25" s="2" t="s">
        <v>329</v>
      </c>
      <c r="B25" s="9" t="s">
        <v>970</v>
      </c>
      <c r="C25" s="13">
        <v>6</v>
      </c>
      <c r="D25" s="14">
        <v>0</v>
      </c>
      <c r="E25" s="15">
        <v>6</v>
      </c>
      <c r="F25" s="14">
        <v>1</v>
      </c>
      <c r="G25" s="13">
        <v>5</v>
      </c>
      <c r="H25" s="13">
        <v>0</v>
      </c>
      <c r="I25" s="13">
        <v>0</v>
      </c>
      <c r="J25" s="13">
        <v>0</v>
      </c>
      <c r="K25" s="13">
        <v>0</v>
      </c>
      <c r="L25" s="13">
        <v>6</v>
      </c>
      <c r="M25" s="13">
        <v>0</v>
      </c>
      <c r="N25" s="15">
        <v>0</v>
      </c>
      <c r="O25" s="14">
        <v>0</v>
      </c>
      <c r="P25" s="13">
        <v>0</v>
      </c>
      <c r="Q25" s="13">
        <v>0</v>
      </c>
      <c r="R25" s="13">
        <v>0</v>
      </c>
      <c r="S25" s="13">
        <v>0</v>
      </c>
      <c r="T25" s="13">
        <v>6</v>
      </c>
      <c r="U25" s="13">
        <v>0</v>
      </c>
      <c r="V25" s="13">
        <v>0</v>
      </c>
      <c r="W25" s="13">
        <v>0</v>
      </c>
      <c r="X25" s="13">
        <v>0</v>
      </c>
      <c r="Y25" s="13">
        <v>0</v>
      </c>
      <c r="Z25" s="15">
        <v>0</v>
      </c>
      <c r="AA25" s="14">
        <v>3</v>
      </c>
      <c r="AB25" s="13">
        <v>3</v>
      </c>
      <c r="AC25" s="13">
        <v>0</v>
      </c>
      <c r="AD25" s="13">
        <v>3</v>
      </c>
      <c r="AE25" s="13">
        <v>0</v>
      </c>
      <c r="AF25" s="15">
        <v>0</v>
      </c>
      <c r="AG25" s="14">
        <v>4</v>
      </c>
      <c r="AH25" s="13">
        <v>2</v>
      </c>
      <c r="AI25" s="13">
        <v>3</v>
      </c>
      <c r="AJ25" s="13">
        <v>1</v>
      </c>
      <c r="AK25" s="13">
        <v>0</v>
      </c>
      <c r="AL25" s="15">
        <v>2</v>
      </c>
      <c r="AM25" s="14">
        <v>6</v>
      </c>
      <c r="AN25" s="15">
        <v>0</v>
      </c>
    </row>
    <row r="26" spans="1:40" ht="15" customHeight="1" x14ac:dyDescent="0.3">
      <c r="A26" s="2" t="s">
        <v>329</v>
      </c>
      <c r="B26" s="9"/>
      <c r="C26" s="25">
        <v>0.23</v>
      </c>
      <c r="D26" s="26">
        <v>0</v>
      </c>
      <c r="E26" s="27">
        <v>0.55000000000000004</v>
      </c>
      <c r="F26" s="26">
        <v>0.08</v>
      </c>
      <c r="G26" s="25">
        <v>0.82</v>
      </c>
      <c r="H26" s="25">
        <v>0</v>
      </c>
      <c r="I26" s="25">
        <v>0</v>
      </c>
      <c r="J26" s="25">
        <v>0</v>
      </c>
      <c r="K26" s="25">
        <v>0</v>
      </c>
      <c r="L26" s="25">
        <v>0.33</v>
      </c>
      <c r="M26" s="25">
        <v>0</v>
      </c>
      <c r="N26" s="27">
        <v>0</v>
      </c>
      <c r="O26" s="26">
        <v>0</v>
      </c>
      <c r="P26" s="25">
        <v>0</v>
      </c>
      <c r="Q26" s="25">
        <v>0</v>
      </c>
      <c r="R26" s="25">
        <v>0</v>
      </c>
      <c r="S26" s="25">
        <v>0</v>
      </c>
      <c r="T26" s="25">
        <v>0.23</v>
      </c>
      <c r="U26" s="25">
        <v>0</v>
      </c>
      <c r="V26" s="25">
        <v>0</v>
      </c>
      <c r="W26" s="25">
        <v>0</v>
      </c>
      <c r="X26" s="25">
        <v>0</v>
      </c>
      <c r="Y26" s="25">
        <v>0</v>
      </c>
      <c r="Z26" s="27">
        <v>0</v>
      </c>
      <c r="AA26" s="26">
        <v>0.13</v>
      </c>
      <c r="AB26" s="25">
        <v>0.78</v>
      </c>
      <c r="AC26" s="25">
        <v>0</v>
      </c>
      <c r="AD26" s="25">
        <v>1</v>
      </c>
      <c r="AE26" s="25">
        <v>0</v>
      </c>
      <c r="AF26" s="27">
        <v>0</v>
      </c>
      <c r="AG26" s="26">
        <v>0.34</v>
      </c>
      <c r="AH26" s="25">
        <v>0.14000000000000001</v>
      </c>
      <c r="AI26" s="25">
        <v>0.31</v>
      </c>
      <c r="AJ26" s="25">
        <v>0.5</v>
      </c>
      <c r="AK26" s="25">
        <v>0</v>
      </c>
      <c r="AL26" s="27">
        <v>0.63</v>
      </c>
      <c r="AM26" s="26">
        <v>0.23</v>
      </c>
      <c r="AN26" s="27">
        <v>0</v>
      </c>
    </row>
    <row r="27" spans="1:40" x14ac:dyDescent="0.3">
      <c r="A27" s="2" t="s">
        <v>329</v>
      </c>
      <c r="B27" s="2" t="s">
        <v>1039</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C300-000000000000}"/>
  </hyperlinks>
  <pageMargins left="0.7" right="0.7" top="0.75" bottom="0.75" header="0.3" footer="0.3"/>
  <headerFooter>
    <oddHeader>&amp;L&amp;"Aptos"&amp;12&amp;K000000 Classification: CONFIDENTIAL&amp;1#_x000D_</oddHeader>
  </headerFooter>
</worksheet>
</file>

<file path=xl/worksheets/sheet19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4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1744</v>
      </c>
    </row>
    <row r="4" spans="1:40" x14ac:dyDescent="0.3">
      <c r="A4" s="2" t="s">
        <v>329</v>
      </c>
      <c r="B4" s="2" t="s">
        <v>1745</v>
      </c>
    </row>
    <row r="5" spans="1:40" x14ac:dyDescent="0.3">
      <c r="A5" s="2" t="s">
        <v>329</v>
      </c>
      <c r="B5" s="2" t="s">
        <v>65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463</v>
      </c>
      <c r="F8" s="10" t="s">
        <v>462</v>
      </c>
      <c r="G8" s="12" t="s">
        <v>463</v>
      </c>
      <c r="H8" s="12" t="s">
        <v>464</v>
      </c>
      <c r="I8" s="12" t="s">
        <v>465</v>
      </c>
      <c r="J8" s="12" t="s">
        <v>466</v>
      </c>
      <c r="K8" s="12" t="s">
        <v>390</v>
      </c>
      <c r="L8" s="12" t="s">
        <v>467</v>
      </c>
      <c r="M8" s="12" t="s">
        <v>386</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197</v>
      </c>
      <c r="D9" s="14">
        <v>128</v>
      </c>
      <c r="E9" s="15">
        <v>69</v>
      </c>
      <c r="F9" s="14">
        <v>16</v>
      </c>
      <c r="G9" s="13">
        <v>36</v>
      </c>
      <c r="H9" s="13">
        <v>26</v>
      </c>
      <c r="I9" s="13">
        <v>40</v>
      </c>
      <c r="J9" s="13">
        <v>27</v>
      </c>
      <c r="K9" s="13">
        <v>52</v>
      </c>
      <c r="L9" s="13">
        <v>52</v>
      </c>
      <c r="M9" s="13">
        <v>66</v>
      </c>
      <c r="N9" s="15">
        <v>79</v>
      </c>
      <c r="O9" s="14">
        <v>137</v>
      </c>
      <c r="P9" s="13">
        <v>28</v>
      </c>
      <c r="Q9" s="13">
        <v>20</v>
      </c>
      <c r="R9" s="13">
        <v>3</v>
      </c>
      <c r="S9" s="13">
        <v>10</v>
      </c>
      <c r="T9" s="13">
        <v>32</v>
      </c>
      <c r="U9" s="13">
        <v>16</v>
      </c>
      <c r="V9" s="13">
        <v>0</v>
      </c>
      <c r="W9" s="13">
        <v>5</v>
      </c>
      <c r="X9" s="13">
        <v>17</v>
      </c>
      <c r="Y9" s="13">
        <v>25</v>
      </c>
      <c r="Z9" s="15">
        <v>41</v>
      </c>
      <c r="AA9" s="14">
        <v>176</v>
      </c>
      <c r="AB9" s="13">
        <v>21</v>
      </c>
      <c r="AC9" s="13">
        <v>1</v>
      </c>
      <c r="AD9" s="13">
        <v>11</v>
      </c>
      <c r="AE9" s="13">
        <v>8</v>
      </c>
      <c r="AF9" s="15">
        <v>1</v>
      </c>
      <c r="AG9" s="14">
        <v>134</v>
      </c>
      <c r="AH9" s="13">
        <v>63</v>
      </c>
      <c r="AI9" s="13">
        <v>82</v>
      </c>
      <c r="AJ9" s="13">
        <v>52</v>
      </c>
      <c r="AK9" s="13">
        <v>42</v>
      </c>
      <c r="AL9" s="15">
        <v>21</v>
      </c>
      <c r="AM9" s="14">
        <v>197</v>
      </c>
      <c r="AN9" s="15">
        <v>0</v>
      </c>
    </row>
    <row r="10" spans="1:40" ht="15" customHeight="1" x14ac:dyDescent="0.3">
      <c r="A10" s="2" t="s">
        <v>329</v>
      </c>
      <c r="B10" s="9" t="s">
        <v>338</v>
      </c>
      <c r="C10" s="13">
        <v>192</v>
      </c>
      <c r="D10" s="14">
        <v>126</v>
      </c>
      <c r="E10" s="15">
        <v>67</v>
      </c>
      <c r="F10" s="14">
        <v>16</v>
      </c>
      <c r="G10" s="13">
        <v>34</v>
      </c>
      <c r="H10" s="13">
        <v>25</v>
      </c>
      <c r="I10" s="13">
        <v>39</v>
      </c>
      <c r="J10" s="13">
        <v>27</v>
      </c>
      <c r="K10" s="13">
        <v>51</v>
      </c>
      <c r="L10" s="13">
        <v>50</v>
      </c>
      <c r="M10" s="13">
        <v>65</v>
      </c>
      <c r="N10" s="15">
        <v>78</v>
      </c>
      <c r="O10" s="14">
        <v>134</v>
      </c>
      <c r="P10" s="13">
        <v>27</v>
      </c>
      <c r="Q10" s="13">
        <v>18</v>
      </c>
      <c r="R10" s="13">
        <v>3</v>
      </c>
      <c r="S10" s="13">
        <v>10</v>
      </c>
      <c r="T10" s="13">
        <v>32</v>
      </c>
      <c r="U10" s="13">
        <v>16</v>
      </c>
      <c r="V10" s="13">
        <v>0</v>
      </c>
      <c r="W10" s="13">
        <v>4</v>
      </c>
      <c r="X10" s="13">
        <v>17</v>
      </c>
      <c r="Y10" s="13">
        <v>22</v>
      </c>
      <c r="Z10" s="15">
        <v>44</v>
      </c>
      <c r="AA10" s="14">
        <v>172</v>
      </c>
      <c r="AB10" s="13">
        <v>20</v>
      </c>
      <c r="AC10" s="13">
        <v>1</v>
      </c>
      <c r="AD10" s="13">
        <v>11</v>
      </c>
      <c r="AE10" s="13">
        <v>7</v>
      </c>
      <c r="AF10" s="15">
        <v>2</v>
      </c>
      <c r="AG10" s="14">
        <v>129</v>
      </c>
      <c r="AH10" s="13">
        <v>64</v>
      </c>
      <c r="AI10" s="13">
        <v>73</v>
      </c>
      <c r="AJ10" s="13">
        <v>56</v>
      </c>
      <c r="AK10" s="13">
        <v>44</v>
      </c>
      <c r="AL10" s="15">
        <v>20</v>
      </c>
      <c r="AM10" s="14">
        <v>192</v>
      </c>
      <c r="AN10" s="15">
        <v>0</v>
      </c>
    </row>
    <row r="11" spans="1:40" ht="15" customHeight="1" x14ac:dyDescent="0.3">
      <c r="A11" s="2" t="s">
        <v>329</v>
      </c>
      <c r="B11" s="9" t="s">
        <v>909</v>
      </c>
      <c r="C11" s="13">
        <v>28</v>
      </c>
      <c r="D11" s="14">
        <v>21</v>
      </c>
      <c r="E11" s="15">
        <v>8</v>
      </c>
      <c r="F11" s="14">
        <v>5</v>
      </c>
      <c r="G11" s="13">
        <v>8</v>
      </c>
      <c r="H11" s="13">
        <v>4</v>
      </c>
      <c r="I11" s="13">
        <v>5</v>
      </c>
      <c r="J11" s="13">
        <v>3</v>
      </c>
      <c r="K11" s="13">
        <v>3</v>
      </c>
      <c r="L11" s="13">
        <v>14</v>
      </c>
      <c r="M11" s="13">
        <v>9</v>
      </c>
      <c r="N11" s="15">
        <v>6</v>
      </c>
      <c r="O11" s="14">
        <v>17</v>
      </c>
      <c r="P11" s="13">
        <v>4</v>
      </c>
      <c r="Q11" s="13">
        <v>3</v>
      </c>
      <c r="R11" s="13">
        <v>1</v>
      </c>
      <c r="S11" s="13">
        <v>2</v>
      </c>
      <c r="T11" s="13">
        <v>7</v>
      </c>
      <c r="U11" s="13">
        <v>0</v>
      </c>
      <c r="V11" s="13">
        <v>0</v>
      </c>
      <c r="W11" s="13">
        <v>0</v>
      </c>
      <c r="X11" s="13">
        <v>1</v>
      </c>
      <c r="Y11" s="13">
        <v>3</v>
      </c>
      <c r="Z11" s="15">
        <v>8</v>
      </c>
      <c r="AA11" s="14">
        <v>25</v>
      </c>
      <c r="AB11" s="13">
        <v>4</v>
      </c>
      <c r="AC11" s="13">
        <v>0</v>
      </c>
      <c r="AD11" s="13">
        <v>2</v>
      </c>
      <c r="AE11" s="13">
        <v>2</v>
      </c>
      <c r="AF11" s="15">
        <v>0</v>
      </c>
      <c r="AG11" s="14">
        <v>17</v>
      </c>
      <c r="AH11" s="13">
        <v>11</v>
      </c>
      <c r="AI11" s="13">
        <v>10</v>
      </c>
      <c r="AJ11" s="13">
        <v>8</v>
      </c>
      <c r="AK11" s="13">
        <v>8</v>
      </c>
      <c r="AL11" s="15">
        <v>3</v>
      </c>
      <c r="AM11" s="14">
        <v>28</v>
      </c>
      <c r="AN11" s="15">
        <v>0</v>
      </c>
    </row>
    <row r="12" spans="1:40" ht="15" customHeight="1" x14ac:dyDescent="0.3">
      <c r="A12" s="2" t="s">
        <v>329</v>
      </c>
      <c r="B12" s="9"/>
      <c r="C12" s="16">
        <v>0.15</v>
      </c>
      <c r="D12" s="17">
        <v>0.16</v>
      </c>
      <c r="E12" s="18">
        <v>0.12</v>
      </c>
      <c r="F12" s="17">
        <v>0.33</v>
      </c>
      <c r="G12" s="16">
        <v>0.25</v>
      </c>
      <c r="H12" s="16">
        <v>0.15</v>
      </c>
      <c r="I12" s="16">
        <v>0.13</v>
      </c>
      <c r="J12" s="16">
        <v>0.12</v>
      </c>
      <c r="K12" s="20">
        <v>0.05</v>
      </c>
      <c r="L12" s="20">
        <v>0.27</v>
      </c>
      <c r="M12" s="16">
        <v>0.14000000000000001</v>
      </c>
      <c r="N12" s="21">
        <v>0.08</v>
      </c>
      <c r="O12" s="17">
        <v>0.13</v>
      </c>
      <c r="P12" s="16">
        <v>0.15</v>
      </c>
      <c r="Q12" s="16">
        <v>0.15</v>
      </c>
      <c r="R12" s="16">
        <v>0.33</v>
      </c>
      <c r="S12" s="16">
        <v>0.19</v>
      </c>
      <c r="T12" s="16">
        <v>0.22</v>
      </c>
      <c r="U12" s="16">
        <v>0</v>
      </c>
      <c r="V12" s="16">
        <v>0</v>
      </c>
      <c r="W12" s="16">
        <v>0</v>
      </c>
      <c r="X12" s="16">
        <v>0.05</v>
      </c>
      <c r="Y12" s="16">
        <v>0.12</v>
      </c>
      <c r="Z12" s="18">
        <v>0.19</v>
      </c>
      <c r="AA12" s="17">
        <v>0.14000000000000001</v>
      </c>
      <c r="AB12" s="16">
        <v>0.18</v>
      </c>
      <c r="AC12" s="16">
        <v>0</v>
      </c>
      <c r="AD12" s="16">
        <v>0.18</v>
      </c>
      <c r="AE12" s="16">
        <v>0.25</v>
      </c>
      <c r="AF12" s="18">
        <v>0</v>
      </c>
      <c r="AG12" s="17">
        <v>0.13</v>
      </c>
      <c r="AH12" s="16">
        <v>0.18</v>
      </c>
      <c r="AI12" s="16">
        <v>0.13</v>
      </c>
      <c r="AJ12" s="16">
        <v>0.14000000000000001</v>
      </c>
      <c r="AK12" s="16">
        <v>0.18</v>
      </c>
      <c r="AL12" s="18">
        <v>0.16</v>
      </c>
      <c r="AM12" s="17">
        <v>0.15</v>
      </c>
      <c r="AN12" s="18">
        <v>0</v>
      </c>
    </row>
    <row r="13" spans="1:40" ht="15" customHeight="1" x14ac:dyDescent="0.3">
      <c r="A13" s="2" t="s">
        <v>329</v>
      </c>
      <c r="B13" s="9"/>
      <c r="D13" s="22"/>
      <c r="E13" s="9"/>
      <c r="F13" s="22"/>
      <c r="G13" s="12" t="s">
        <v>448</v>
      </c>
      <c r="L13" s="12" t="s">
        <v>448</v>
      </c>
      <c r="N13" s="9"/>
      <c r="O13" s="22"/>
      <c r="Z13" s="9"/>
      <c r="AA13" s="22"/>
      <c r="AF13" s="9"/>
      <c r="AG13" s="22"/>
      <c r="AL13" s="9"/>
      <c r="AM13" s="22"/>
      <c r="AN13" s="9"/>
    </row>
    <row r="14" spans="1:40" ht="15" customHeight="1" x14ac:dyDescent="0.3">
      <c r="A14" s="2" t="s">
        <v>329</v>
      </c>
      <c r="B14" s="9" t="s">
        <v>922</v>
      </c>
      <c r="C14" s="13">
        <v>44</v>
      </c>
      <c r="D14" s="14">
        <v>27</v>
      </c>
      <c r="E14" s="15">
        <v>17</v>
      </c>
      <c r="F14" s="14">
        <v>7</v>
      </c>
      <c r="G14" s="13">
        <v>8</v>
      </c>
      <c r="H14" s="13">
        <v>8</v>
      </c>
      <c r="I14" s="13">
        <v>8</v>
      </c>
      <c r="J14" s="13">
        <v>8</v>
      </c>
      <c r="K14" s="13">
        <v>6</v>
      </c>
      <c r="L14" s="13">
        <v>15</v>
      </c>
      <c r="M14" s="13">
        <v>16</v>
      </c>
      <c r="N14" s="15">
        <v>14</v>
      </c>
      <c r="O14" s="14">
        <v>38</v>
      </c>
      <c r="P14" s="13">
        <v>1</v>
      </c>
      <c r="Q14" s="13">
        <v>5</v>
      </c>
      <c r="R14" s="13">
        <v>1</v>
      </c>
      <c r="S14" s="13">
        <v>4</v>
      </c>
      <c r="T14" s="13">
        <v>6</v>
      </c>
      <c r="U14" s="13">
        <v>5</v>
      </c>
      <c r="V14" s="13">
        <v>0</v>
      </c>
      <c r="W14" s="13">
        <v>1</v>
      </c>
      <c r="X14" s="13">
        <v>6</v>
      </c>
      <c r="Y14" s="13">
        <v>5</v>
      </c>
      <c r="Z14" s="15">
        <v>11</v>
      </c>
      <c r="AA14" s="14">
        <v>40</v>
      </c>
      <c r="AB14" s="13">
        <v>5</v>
      </c>
      <c r="AC14" s="13">
        <v>1</v>
      </c>
      <c r="AD14" s="13">
        <v>2</v>
      </c>
      <c r="AE14" s="13">
        <v>2</v>
      </c>
      <c r="AF14" s="15">
        <v>0</v>
      </c>
      <c r="AG14" s="14">
        <v>29</v>
      </c>
      <c r="AH14" s="13">
        <v>15</v>
      </c>
      <c r="AI14" s="13">
        <v>18</v>
      </c>
      <c r="AJ14" s="13">
        <v>11</v>
      </c>
      <c r="AK14" s="13">
        <v>12</v>
      </c>
      <c r="AL14" s="15">
        <v>3</v>
      </c>
      <c r="AM14" s="14">
        <v>44</v>
      </c>
      <c r="AN14" s="15">
        <v>0</v>
      </c>
    </row>
    <row r="15" spans="1:40" ht="15" customHeight="1" x14ac:dyDescent="0.3">
      <c r="A15" s="2" t="s">
        <v>329</v>
      </c>
      <c r="B15" s="9"/>
      <c r="C15" s="16">
        <v>0.23</v>
      </c>
      <c r="D15" s="17">
        <v>0.22</v>
      </c>
      <c r="E15" s="18">
        <v>0.26</v>
      </c>
      <c r="F15" s="17">
        <v>0.46</v>
      </c>
      <c r="G15" s="16">
        <v>0.23</v>
      </c>
      <c r="H15" s="16">
        <v>0.32</v>
      </c>
      <c r="I15" s="16">
        <v>0.19</v>
      </c>
      <c r="J15" s="16">
        <v>0.3</v>
      </c>
      <c r="K15" s="20">
        <v>0.11</v>
      </c>
      <c r="L15" s="16">
        <v>0.3</v>
      </c>
      <c r="M15" s="16">
        <v>0.24</v>
      </c>
      <c r="N15" s="18">
        <v>0.18</v>
      </c>
      <c r="O15" s="19">
        <v>0.28000000000000003</v>
      </c>
      <c r="P15" s="16">
        <v>0.03</v>
      </c>
      <c r="Q15" s="16">
        <v>0.28999999999999998</v>
      </c>
      <c r="R15" s="16">
        <v>0.35</v>
      </c>
      <c r="S15" s="16">
        <v>0.4</v>
      </c>
      <c r="T15" s="16">
        <v>0.18</v>
      </c>
      <c r="U15" s="16">
        <v>0.31</v>
      </c>
      <c r="V15" s="16">
        <v>0</v>
      </c>
      <c r="W15" s="16">
        <v>0.19</v>
      </c>
      <c r="X15" s="16">
        <v>0.34</v>
      </c>
      <c r="Y15" s="16">
        <v>0.23</v>
      </c>
      <c r="Z15" s="18">
        <v>0.26</v>
      </c>
      <c r="AA15" s="17">
        <v>0.23</v>
      </c>
      <c r="AB15" s="16">
        <v>0.22</v>
      </c>
      <c r="AC15" s="16">
        <v>1</v>
      </c>
      <c r="AD15" s="16">
        <v>0.17</v>
      </c>
      <c r="AE15" s="16">
        <v>0.23</v>
      </c>
      <c r="AF15" s="18">
        <v>0</v>
      </c>
      <c r="AG15" s="17">
        <v>0.23</v>
      </c>
      <c r="AH15" s="16">
        <v>0.24</v>
      </c>
      <c r="AI15" s="16">
        <v>0.25</v>
      </c>
      <c r="AJ15" s="16">
        <v>0.2</v>
      </c>
      <c r="AK15" s="16">
        <v>0.26</v>
      </c>
      <c r="AL15" s="18">
        <v>0.17</v>
      </c>
      <c r="AM15" s="17">
        <v>0.23</v>
      </c>
      <c r="AN15" s="18">
        <v>0</v>
      </c>
    </row>
    <row r="16" spans="1:40" ht="15" customHeight="1" x14ac:dyDescent="0.3">
      <c r="A16" s="2" t="s">
        <v>329</v>
      </c>
      <c r="B16" s="9"/>
      <c r="D16" s="22"/>
      <c r="E16" s="9"/>
      <c r="F16" s="22"/>
      <c r="L16" s="12" t="s">
        <v>382</v>
      </c>
      <c r="N16" s="9"/>
      <c r="O16" s="22"/>
      <c r="Z16" s="9"/>
      <c r="AA16" s="22"/>
      <c r="AF16" s="9"/>
      <c r="AG16" s="22"/>
      <c r="AL16" s="9"/>
      <c r="AM16" s="22"/>
      <c r="AN16" s="9"/>
    </row>
    <row r="17" spans="1:40" ht="15" customHeight="1" x14ac:dyDescent="0.3">
      <c r="A17" s="2" t="s">
        <v>329</v>
      </c>
      <c r="B17" s="9" t="s">
        <v>930</v>
      </c>
      <c r="C17" s="13">
        <v>63</v>
      </c>
      <c r="D17" s="14">
        <v>41</v>
      </c>
      <c r="E17" s="15">
        <v>22</v>
      </c>
      <c r="F17" s="14">
        <v>3</v>
      </c>
      <c r="G17" s="13">
        <v>7</v>
      </c>
      <c r="H17" s="13">
        <v>6</v>
      </c>
      <c r="I17" s="13">
        <v>15</v>
      </c>
      <c r="J17" s="13">
        <v>11</v>
      </c>
      <c r="K17" s="13">
        <v>22</v>
      </c>
      <c r="L17" s="13">
        <v>11</v>
      </c>
      <c r="M17" s="13">
        <v>20</v>
      </c>
      <c r="N17" s="15">
        <v>32</v>
      </c>
      <c r="O17" s="14">
        <v>45</v>
      </c>
      <c r="P17" s="13">
        <v>7</v>
      </c>
      <c r="Q17" s="13">
        <v>5</v>
      </c>
      <c r="R17" s="13">
        <v>0</v>
      </c>
      <c r="S17" s="13">
        <v>4</v>
      </c>
      <c r="T17" s="13">
        <v>11</v>
      </c>
      <c r="U17" s="13">
        <v>6</v>
      </c>
      <c r="V17" s="13">
        <v>0</v>
      </c>
      <c r="W17" s="13">
        <v>2</v>
      </c>
      <c r="X17" s="13">
        <v>3</v>
      </c>
      <c r="Y17" s="13">
        <v>13</v>
      </c>
      <c r="Z17" s="15">
        <v>12</v>
      </c>
      <c r="AA17" s="14">
        <v>56</v>
      </c>
      <c r="AB17" s="13">
        <v>8</v>
      </c>
      <c r="AC17" s="13">
        <v>0</v>
      </c>
      <c r="AD17" s="13">
        <v>4</v>
      </c>
      <c r="AE17" s="13">
        <v>4</v>
      </c>
      <c r="AF17" s="15">
        <v>0</v>
      </c>
      <c r="AG17" s="14">
        <v>42</v>
      </c>
      <c r="AH17" s="13">
        <v>21</v>
      </c>
      <c r="AI17" s="13">
        <v>22</v>
      </c>
      <c r="AJ17" s="13">
        <v>20</v>
      </c>
      <c r="AK17" s="13">
        <v>15</v>
      </c>
      <c r="AL17" s="15">
        <v>6</v>
      </c>
      <c r="AM17" s="14">
        <v>63</v>
      </c>
      <c r="AN17" s="15">
        <v>0</v>
      </c>
    </row>
    <row r="18" spans="1:40" ht="15" customHeight="1" x14ac:dyDescent="0.3">
      <c r="A18" s="2" t="s">
        <v>329</v>
      </c>
      <c r="B18" s="9"/>
      <c r="C18" s="16">
        <v>0.33</v>
      </c>
      <c r="D18" s="17">
        <v>0.32</v>
      </c>
      <c r="E18" s="18">
        <v>0.34</v>
      </c>
      <c r="F18" s="17">
        <v>0.21</v>
      </c>
      <c r="G18" s="16">
        <v>0.21</v>
      </c>
      <c r="H18" s="16">
        <v>0.22</v>
      </c>
      <c r="I18" s="16">
        <v>0.38</v>
      </c>
      <c r="J18" s="16">
        <v>0.4</v>
      </c>
      <c r="K18" s="16">
        <v>0.42</v>
      </c>
      <c r="L18" s="20">
        <v>0.21</v>
      </c>
      <c r="M18" s="16">
        <v>0.32</v>
      </c>
      <c r="N18" s="21">
        <v>0.41</v>
      </c>
      <c r="O18" s="17">
        <v>0.33</v>
      </c>
      <c r="P18" s="16">
        <v>0.26</v>
      </c>
      <c r="Q18" s="16">
        <v>0.25</v>
      </c>
      <c r="R18" s="16">
        <v>0</v>
      </c>
      <c r="S18" s="16">
        <v>0.41</v>
      </c>
      <c r="T18" s="16">
        <v>0.36</v>
      </c>
      <c r="U18" s="16">
        <v>0.38</v>
      </c>
      <c r="V18" s="16">
        <v>0</v>
      </c>
      <c r="W18" s="16">
        <v>0.43</v>
      </c>
      <c r="X18" s="16">
        <v>0.2</v>
      </c>
      <c r="Y18" s="16">
        <v>0.57999999999999996</v>
      </c>
      <c r="Z18" s="18">
        <v>0.28000000000000003</v>
      </c>
      <c r="AA18" s="17">
        <v>0.32</v>
      </c>
      <c r="AB18" s="16">
        <v>0.37</v>
      </c>
      <c r="AC18" s="16">
        <v>0</v>
      </c>
      <c r="AD18" s="16">
        <v>0.38</v>
      </c>
      <c r="AE18" s="16">
        <v>0.52</v>
      </c>
      <c r="AF18" s="18">
        <v>0</v>
      </c>
      <c r="AG18" s="17">
        <v>0.32</v>
      </c>
      <c r="AH18" s="16">
        <v>0.34</v>
      </c>
      <c r="AI18" s="16">
        <v>0.3</v>
      </c>
      <c r="AJ18" s="16">
        <v>0.35</v>
      </c>
      <c r="AK18" s="16">
        <v>0.34</v>
      </c>
      <c r="AL18" s="18">
        <v>0.33</v>
      </c>
      <c r="AM18" s="17">
        <v>0.33</v>
      </c>
      <c r="AN18" s="18">
        <v>0</v>
      </c>
    </row>
    <row r="19" spans="1:40" ht="15" customHeight="1" x14ac:dyDescent="0.3">
      <c r="A19" s="2" t="s">
        <v>329</v>
      </c>
      <c r="B19" s="9"/>
      <c r="D19" s="22"/>
      <c r="E19" s="9"/>
      <c r="F19" s="22"/>
      <c r="K19" s="12" t="s">
        <v>383</v>
      </c>
      <c r="N19" s="11" t="s">
        <v>666</v>
      </c>
      <c r="O19" s="22"/>
      <c r="Z19" s="9"/>
      <c r="AA19" s="22"/>
      <c r="AF19" s="9"/>
      <c r="AG19" s="22"/>
      <c r="AL19" s="9"/>
      <c r="AM19" s="22"/>
      <c r="AN19" s="9"/>
    </row>
    <row r="20" spans="1:40" ht="15" customHeight="1" x14ac:dyDescent="0.3">
      <c r="A20" s="2" t="s">
        <v>329</v>
      </c>
      <c r="B20" s="9" t="s">
        <v>940</v>
      </c>
      <c r="C20" s="13">
        <v>34</v>
      </c>
      <c r="D20" s="14">
        <v>25</v>
      </c>
      <c r="E20" s="15">
        <v>10</v>
      </c>
      <c r="F20" s="14">
        <v>0</v>
      </c>
      <c r="G20" s="13">
        <v>6</v>
      </c>
      <c r="H20" s="13">
        <v>4</v>
      </c>
      <c r="I20" s="13">
        <v>11</v>
      </c>
      <c r="J20" s="13">
        <v>2</v>
      </c>
      <c r="K20" s="13">
        <v>12</v>
      </c>
      <c r="L20" s="13">
        <v>6</v>
      </c>
      <c r="M20" s="13">
        <v>15</v>
      </c>
      <c r="N20" s="15">
        <v>14</v>
      </c>
      <c r="O20" s="14">
        <v>23</v>
      </c>
      <c r="P20" s="13">
        <v>8</v>
      </c>
      <c r="Q20" s="13">
        <v>3</v>
      </c>
      <c r="R20" s="13">
        <v>0</v>
      </c>
      <c r="S20" s="13">
        <v>0</v>
      </c>
      <c r="T20" s="13">
        <v>3</v>
      </c>
      <c r="U20" s="13">
        <v>3</v>
      </c>
      <c r="V20" s="13">
        <v>0</v>
      </c>
      <c r="W20" s="13">
        <v>2</v>
      </c>
      <c r="X20" s="13">
        <v>5</v>
      </c>
      <c r="Y20" s="13">
        <v>2</v>
      </c>
      <c r="Z20" s="15">
        <v>9</v>
      </c>
      <c r="AA20" s="14">
        <v>32</v>
      </c>
      <c r="AB20" s="13">
        <v>2</v>
      </c>
      <c r="AC20" s="13">
        <v>0</v>
      </c>
      <c r="AD20" s="13">
        <v>2</v>
      </c>
      <c r="AE20" s="13">
        <v>0</v>
      </c>
      <c r="AF20" s="15">
        <v>0</v>
      </c>
      <c r="AG20" s="14">
        <v>27</v>
      </c>
      <c r="AH20" s="13">
        <v>7</v>
      </c>
      <c r="AI20" s="13">
        <v>16</v>
      </c>
      <c r="AJ20" s="13">
        <v>12</v>
      </c>
      <c r="AK20" s="13">
        <v>3</v>
      </c>
      <c r="AL20" s="15">
        <v>4</v>
      </c>
      <c r="AM20" s="14">
        <v>34</v>
      </c>
      <c r="AN20" s="15">
        <v>0</v>
      </c>
    </row>
    <row r="21" spans="1:40" ht="15" customHeight="1" x14ac:dyDescent="0.3">
      <c r="A21" s="2" t="s">
        <v>329</v>
      </c>
      <c r="B21" s="9"/>
      <c r="C21" s="16">
        <v>0.18</v>
      </c>
      <c r="D21" s="17">
        <v>0.2</v>
      </c>
      <c r="E21" s="18">
        <v>0.15</v>
      </c>
      <c r="F21" s="17">
        <v>0</v>
      </c>
      <c r="G21" s="16">
        <v>0.16</v>
      </c>
      <c r="H21" s="16">
        <v>0.14000000000000001</v>
      </c>
      <c r="I21" s="16">
        <v>0.28000000000000003</v>
      </c>
      <c r="J21" s="16">
        <v>7.0000000000000007E-2</v>
      </c>
      <c r="K21" s="16">
        <v>0.24</v>
      </c>
      <c r="L21" s="16">
        <v>0.11</v>
      </c>
      <c r="M21" s="16">
        <v>0.23</v>
      </c>
      <c r="N21" s="18">
        <v>0.18</v>
      </c>
      <c r="O21" s="17">
        <v>0.17</v>
      </c>
      <c r="P21" s="16">
        <v>0.32</v>
      </c>
      <c r="Q21" s="16">
        <v>0.15</v>
      </c>
      <c r="R21" s="16">
        <v>0</v>
      </c>
      <c r="S21" s="16">
        <v>0</v>
      </c>
      <c r="T21" s="16">
        <v>0.1</v>
      </c>
      <c r="U21" s="16">
        <v>0.19</v>
      </c>
      <c r="V21" s="16">
        <v>0</v>
      </c>
      <c r="W21" s="16">
        <v>0.38</v>
      </c>
      <c r="X21" s="16">
        <v>0.28999999999999998</v>
      </c>
      <c r="Y21" s="16">
        <v>7.0000000000000007E-2</v>
      </c>
      <c r="Z21" s="18">
        <v>0.2</v>
      </c>
      <c r="AA21" s="17">
        <v>0.19</v>
      </c>
      <c r="AB21" s="16">
        <v>0.1</v>
      </c>
      <c r="AC21" s="16">
        <v>0</v>
      </c>
      <c r="AD21" s="16">
        <v>0.2</v>
      </c>
      <c r="AE21" s="16">
        <v>0</v>
      </c>
      <c r="AF21" s="18">
        <v>0</v>
      </c>
      <c r="AG21" s="17">
        <v>0.21</v>
      </c>
      <c r="AH21" s="16">
        <v>0.11</v>
      </c>
      <c r="AI21" s="16">
        <v>0.21</v>
      </c>
      <c r="AJ21" s="16">
        <v>0.21</v>
      </c>
      <c r="AK21" s="20">
        <v>7.0000000000000007E-2</v>
      </c>
      <c r="AL21" s="18">
        <v>0.19</v>
      </c>
      <c r="AM21" s="17">
        <v>0.18</v>
      </c>
      <c r="AN21" s="18">
        <v>0</v>
      </c>
    </row>
    <row r="22" spans="1:40" ht="15" customHeight="1" x14ac:dyDescent="0.3">
      <c r="A22" s="2" t="s">
        <v>329</v>
      </c>
      <c r="B22" s="9"/>
      <c r="D22" s="22"/>
      <c r="E22" s="9"/>
      <c r="F22" s="22"/>
      <c r="I22" s="12" t="s">
        <v>383</v>
      </c>
      <c r="N22" s="9"/>
      <c r="O22" s="22"/>
      <c r="Z22" s="9"/>
      <c r="AA22" s="22"/>
      <c r="AF22" s="9"/>
      <c r="AG22" s="10" t="s">
        <v>381</v>
      </c>
      <c r="AI22" s="12" t="s">
        <v>381</v>
      </c>
      <c r="AL22" s="9"/>
      <c r="AM22" s="22"/>
      <c r="AN22" s="9"/>
    </row>
    <row r="23" spans="1:40" ht="15" customHeight="1" x14ac:dyDescent="0.3">
      <c r="A23" s="2" t="s">
        <v>329</v>
      </c>
      <c r="B23" s="9" t="s">
        <v>950</v>
      </c>
      <c r="C23" s="13">
        <v>21</v>
      </c>
      <c r="D23" s="14">
        <v>13</v>
      </c>
      <c r="E23" s="15">
        <v>8</v>
      </c>
      <c r="F23" s="14">
        <v>0</v>
      </c>
      <c r="G23" s="13">
        <v>5</v>
      </c>
      <c r="H23" s="13">
        <v>3</v>
      </c>
      <c r="I23" s="13">
        <v>1</v>
      </c>
      <c r="J23" s="13">
        <v>3</v>
      </c>
      <c r="K23" s="13">
        <v>9</v>
      </c>
      <c r="L23" s="13">
        <v>5</v>
      </c>
      <c r="M23" s="13">
        <v>4</v>
      </c>
      <c r="N23" s="15">
        <v>12</v>
      </c>
      <c r="O23" s="14">
        <v>11</v>
      </c>
      <c r="P23" s="13">
        <v>6</v>
      </c>
      <c r="Q23" s="13">
        <v>3</v>
      </c>
      <c r="R23" s="13">
        <v>1</v>
      </c>
      <c r="S23" s="13">
        <v>0</v>
      </c>
      <c r="T23" s="13">
        <v>4</v>
      </c>
      <c r="U23" s="13">
        <v>2</v>
      </c>
      <c r="V23" s="13">
        <v>0</v>
      </c>
      <c r="W23" s="13">
        <v>0</v>
      </c>
      <c r="X23" s="13">
        <v>2</v>
      </c>
      <c r="Y23" s="13">
        <v>0</v>
      </c>
      <c r="Z23" s="15">
        <v>3</v>
      </c>
      <c r="AA23" s="14">
        <v>19</v>
      </c>
      <c r="AB23" s="13">
        <v>2</v>
      </c>
      <c r="AC23" s="13">
        <v>0</v>
      </c>
      <c r="AD23" s="13">
        <v>1</v>
      </c>
      <c r="AE23" s="13">
        <v>0</v>
      </c>
      <c r="AF23" s="15">
        <v>2</v>
      </c>
      <c r="AG23" s="14">
        <v>12</v>
      </c>
      <c r="AH23" s="13">
        <v>9</v>
      </c>
      <c r="AI23" s="13">
        <v>7</v>
      </c>
      <c r="AJ23" s="13">
        <v>5</v>
      </c>
      <c r="AK23" s="13">
        <v>6</v>
      </c>
      <c r="AL23" s="15">
        <v>3</v>
      </c>
      <c r="AM23" s="14">
        <v>21</v>
      </c>
      <c r="AN23" s="15">
        <v>0</v>
      </c>
    </row>
    <row r="24" spans="1:40" ht="15" customHeight="1" x14ac:dyDescent="0.3">
      <c r="A24" s="2" t="s">
        <v>329</v>
      </c>
      <c r="B24" s="9"/>
      <c r="C24" s="16">
        <v>0.11</v>
      </c>
      <c r="D24" s="17">
        <v>0.1</v>
      </c>
      <c r="E24" s="18">
        <v>0.13</v>
      </c>
      <c r="F24" s="17">
        <v>0</v>
      </c>
      <c r="G24" s="16">
        <v>0.15</v>
      </c>
      <c r="H24" s="16">
        <v>0.12</v>
      </c>
      <c r="I24" s="20">
        <v>0.02</v>
      </c>
      <c r="J24" s="16">
        <v>0.1</v>
      </c>
      <c r="K24" s="16">
        <v>0.18</v>
      </c>
      <c r="L24" s="16">
        <v>0.1</v>
      </c>
      <c r="M24" s="16">
        <v>0.06</v>
      </c>
      <c r="N24" s="18">
        <v>0.15</v>
      </c>
      <c r="O24" s="17">
        <v>0.08</v>
      </c>
      <c r="P24" s="16">
        <v>0.24</v>
      </c>
      <c r="Q24" s="16">
        <v>0.16</v>
      </c>
      <c r="R24" s="16">
        <v>0.33</v>
      </c>
      <c r="S24" s="16">
        <v>0</v>
      </c>
      <c r="T24" s="16">
        <v>0.11</v>
      </c>
      <c r="U24" s="16">
        <v>0.12</v>
      </c>
      <c r="V24" s="16">
        <v>0</v>
      </c>
      <c r="W24" s="16">
        <v>0</v>
      </c>
      <c r="X24" s="16">
        <v>0.12</v>
      </c>
      <c r="Y24" s="16">
        <v>0</v>
      </c>
      <c r="Z24" s="18">
        <v>7.0000000000000007E-2</v>
      </c>
      <c r="AA24" s="17">
        <v>0.11</v>
      </c>
      <c r="AB24" s="16">
        <v>0.12</v>
      </c>
      <c r="AC24" s="16">
        <v>0</v>
      </c>
      <c r="AD24" s="16">
        <v>0.08</v>
      </c>
      <c r="AE24" s="16">
        <v>0</v>
      </c>
      <c r="AF24" s="18">
        <v>1</v>
      </c>
      <c r="AG24" s="17">
        <v>0.09</v>
      </c>
      <c r="AH24" s="16">
        <v>0.14000000000000001</v>
      </c>
      <c r="AI24" s="16">
        <v>0.1</v>
      </c>
      <c r="AJ24" s="16">
        <v>0.08</v>
      </c>
      <c r="AK24" s="16">
        <v>0.14000000000000001</v>
      </c>
      <c r="AL24" s="18">
        <v>0.15</v>
      </c>
      <c r="AM24" s="17">
        <v>0.11</v>
      </c>
      <c r="AN24" s="18">
        <v>0</v>
      </c>
    </row>
    <row r="25" spans="1:40" ht="15" customHeight="1" x14ac:dyDescent="0.3">
      <c r="A25" s="2" t="s">
        <v>329</v>
      </c>
      <c r="B25" s="9"/>
      <c r="D25" s="22"/>
      <c r="E25" s="9"/>
      <c r="F25" s="22"/>
      <c r="G25" s="12" t="s">
        <v>380</v>
      </c>
      <c r="K25" s="12" t="s">
        <v>674</v>
      </c>
      <c r="N25" s="11" t="s">
        <v>380</v>
      </c>
      <c r="O25" s="22"/>
      <c r="Z25" s="9"/>
      <c r="AA25" s="22"/>
      <c r="AF25" s="9"/>
      <c r="AG25" s="22"/>
      <c r="AL25" s="9"/>
      <c r="AM25" s="22"/>
      <c r="AN25" s="9"/>
    </row>
    <row r="26" spans="1:40" ht="15" customHeight="1" x14ac:dyDescent="0.3">
      <c r="A26" s="2" t="s">
        <v>329</v>
      </c>
      <c r="B26" s="9" t="s">
        <v>774</v>
      </c>
      <c r="C26" s="13">
        <v>1</v>
      </c>
      <c r="D26" s="14">
        <v>0</v>
      </c>
      <c r="E26" s="15">
        <v>1</v>
      </c>
      <c r="F26" s="14">
        <v>0</v>
      </c>
      <c r="G26" s="13">
        <v>0</v>
      </c>
      <c r="H26" s="13">
        <v>1</v>
      </c>
      <c r="I26" s="13">
        <v>0</v>
      </c>
      <c r="J26" s="13">
        <v>0</v>
      </c>
      <c r="K26" s="13">
        <v>0</v>
      </c>
      <c r="L26" s="13">
        <v>0</v>
      </c>
      <c r="M26" s="13">
        <v>1</v>
      </c>
      <c r="N26" s="15">
        <v>0</v>
      </c>
      <c r="O26" s="14">
        <v>0</v>
      </c>
      <c r="P26" s="13">
        <v>0</v>
      </c>
      <c r="Q26" s="13">
        <v>0</v>
      </c>
      <c r="R26" s="13">
        <v>0</v>
      </c>
      <c r="S26" s="13">
        <v>0</v>
      </c>
      <c r="T26" s="13">
        <v>1</v>
      </c>
      <c r="U26" s="13">
        <v>0</v>
      </c>
      <c r="V26" s="13">
        <v>0</v>
      </c>
      <c r="W26" s="13">
        <v>0</v>
      </c>
      <c r="X26" s="13">
        <v>0</v>
      </c>
      <c r="Y26" s="13">
        <v>0</v>
      </c>
      <c r="Z26" s="15">
        <v>0</v>
      </c>
      <c r="AA26" s="14">
        <v>1</v>
      </c>
      <c r="AB26" s="13">
        <v>0</v>
      </c>
      <c r="AC26" s="13">
        <v>0</v>
      </c>
      <c r="AD26" s="13">
        <v>0</v>
      </c>
      <c r="AE26" s="13">
        <v>0</v>
      </c>
      <c r="AF26" s="15">
        <v>0</v>
      </c>
      <c r="AG26" s="14">
        <v>1</v>
      </c>
      <c r="AH26" s="13">
        <v>0</v>
      </c>
      <c r="AI26" s="13">
        <v>0</v>
      </c>
      <c r="AJ26" s="13">
        <v>1</v>
      </c>
      <c r="AK26" s="13">
        <v>0</v>
      </c>
      <c r="AL26" s="15">
        <v>0</v>
      </c>
      <c r="AM26" s="14">
        <v>1</v>
      </c>
      <c r="AN26" s="15">
        <v>0</v>
      </c>
    </row>
    <row r="27" spans="1:40" ht="15" customHeight="1" x14ac:dyDescent="0.3">
      <c r="A27" s="2" t="s">
        <v>329</v>
      </c>
      <c r="B27" s="9"/>
      <c r="C27" s="16">
        <v>0.01</v>
      </c>
      <c r="D27" s="17">
        <v>0</v>
      </c>
      <c r="E27" s="18">
        <v>0.01</v>
      </c>
      <c r="F27" s="17">
        <v>0</v>
      </c>
      <c r="G27" s="16">
        <v>0</v>
      </c>
      <c r="H27" s="16">
        <v>0.04</v>
      </c>
      <c r="I27" s="16">
        <v>0</v>
      </c>
      <c r="J27" s="16">
        <v>0</v>
      </c>
      <c r="K27" s="16">
        <v>0</v>
      </c>
      <c r="L27" s="16">
        <v>0</v>
      </c>
      <c r="M27" s="16">
        <v>0.02</v>
      </c>
      <c r="N27" s="18">
        <v>0</v>
      </c>
      <c r="O27" s="17">
        <v>0</v>
      </c>
      <c r="P27" s="16">
        <v>0</v>
      </c>
      <c r="Q27" s="16">
        <v>0</v>
      </c>
      <c r="R27" s="16">
        <v>0</v>
      </c>
      <c r="S27" s="16">
        <v>0</v>
      </c>
      <c r="T27" s="20">
        <v>0.03</v>
      </c>
      <c r="U27" s="16">
        <v>0</v>
      </c>
      <c r="V27" s="16">
        <v>0</v>
      </c>
      <c r="W27" s="16">
        <v>0</v>
      </c>
      <c r="X27" s="16">
        <v>0</v>
      </c>
      <c r="Y27" s="16">
        <v>0</v>
      </c>
      <c r="Z27" s="18">
        <v>0</v>
      </c>
      <c r="AA27" s="17">
        <v>0.01</v>
      </c>
      <c r="AB27" s="16">
        <v>0</v>
      </c>
      <c r="AC27" s="16">
        <v>0</v>
      </c>
      <c r="AD27" s="16">
        <v>0</v>
      </c>
      <c r="AE27" s="16">
        <v>0</v>
      </c>
      <c r="AF27" s="18">
        <v>0</v>
      </c>
      <c r="AG27" s="17">
        <v>0.01</v>
      </c>
      <c r="AH27" s="16">
        <v>0</v>
      </c>
      <c r="AI27" s="16">
        <v>0</v>
      </c>
      <c r="AJ27" s="16">
        <v>0.02</v>
      </c>
      <c r="AK27" s="16">
        <v>0</v>
      </c>
      <c r="AL27" s="18">
        <v>0</v>
      </c>
      <c r="AM27" s="17">
        <v>0.01</v>
      </c>
      <c r="AN27" s="18">
        <v>0</v>
      </c>
    </row>
    <row r="28" spans="1:40" ht="15" customHeight="1" x14ac:dyDescent="0.3">
      <c r="A28" s="2" t="s">
        <v>329</v>
      </c>
      <c r="B28" s="9"/>
      <c r="D28" s="22"/>
      <c r="E28" s="9"/>
      <c r="F28" s="22"/>
      <c r="N28" s="9"/>
      <c r="O28" s="22"/>
      <c r="T28" s="12" t="s">
        <v>377</v>
      </c>
      <c r="Z28" s="9"/>
      <c r="AA28" s="22"/>
      <c r="AF28" s="9"/>
      <c r="AG28" s="22"/>
      <c r="AL28" s="9"/>
      <c r="AM28" s="22"/>
      <c r="AN28" s="9"/>
    </row>
    <row r="29" spans="1:40" ht="15" customHeight="1" x14ac:dyDescent="0.3">
      <c r="A29" s="2" t="s">
        <v>329</v>
      </c>
      <c r="B29" s="9" t="s">
        <v>960</v>
      </c>
      <c r="C29" s="13">
        <v>73</v>
      </c>
      <c r="D29" s="14">
        <v>48</v>
      </c>
      <c r="E29" s="15">
        <v>25</v>
      </c>
      <c r="F29" s="14">
        <v>12</v>
      </c>
      <c r="G29" s="13">
        <v>16</v>
      </c>
      <c r="H29" s="13">
        <v>12</v>
      </c>
      <c r="I29" s="13">
        <v>13</v>
      </c>
      <c r="J29" s="13">
        <v>11</v>
      </c>
      <c r="K29" s="13">
        <v>8</v>
      </c>
      <c r="L29" s="13">
        <v>29</v>
      </c>
      <c r="M29" s="13">
        <v>25</v>
      </c>
      <c r="N29" s="15">
        <v>20</v>
      </c>
      <c r="O29" s="14">
        <v>55</v>
      </c>
      <c r="P29" s="13">
        <v>5</v>
      </c>
      <c r="Q29" s="13">
        <v>8</v>
      </c>
      <c r="R29" s="13">
        <v>2</v>
      </c>
      <c r="S29" s="13">
        <v>6</v>
      </c>
      <c r="T29" s="13">
        <v>13</v>
      </c>
      <c r="U29" s="13">
        <v>5</v>
      </c>
      <c r="V29" s="13">
        <v>0</v>
      </c>
      <c r="W29" s="13">
        <v>1</v>
      </c>
      <c r="X29" s="13">
        <v>7</v>
      </c>
      <c r="Y29" s="13">
        <v>8</v>
      </c>
      <c r="Z29" s="15">
        <v>20</v>
      </c>
      <c r="AA29" s="14">
        <v>65</v>
      </c>
      <c r="AB29" s="13">
        <v>8</v>
      </c>
      <c r="AC29" s="13">
        <v>1</v>
      </c>
      <c r="AD29" s="13">
        <v>4</v>
      </c>
      <c r="AE29" s="13">
        <v>3</v>
      </c>
      <c r="AF29" s="15">
        <v>0</v>
      </c>
      <c r="AG29" s="14">
        <v>47</v>
      </c>
      <c r="AH29" s="13">
        <v>26</v>
      </c>
      <c r="AI29" s="13">
        <v>28</v>
      </c>
      <c r="AJ29" s="13">
        <v>19</v>
      </c>
      <c r="AK29" s="13">
        <v>20</v>
      </c>
      <c r="AL29" s="15">
        <v>7</v>
      </c>
      <c r="AM29" s="14">
        <v>73</v>
      </c>
      <c r="AN29" s="15">
        <v>0</v>
      </c>
    </row>
    <row r="30" spans="1:40" ht="15" customHeight="1" x14ac:dyDescent="0.3">
      <c r="A30" s="2" t="s">
        <v>329</v>
      </c>
      <c r="B30" s="9"/>
      <c r="C30" s="16">
        <v>0.38</v>
      </c>
      <c r="D30" s="17">
        <v>0.38</v>
      </c>
      <c r="E30" s="18">
        <v>0.38</v>
      </c>
      <c r="F30" s="17">
        <v>0.79</v>
      </c>
      <c r="G30" s="16">
        <v>0.48</v>
      </c>
      <c r="H30" s="16">
        <v>0.47</v>
      </c>
      <c r="I30" s="16">
        <v>0.33</v>
      </c>
      <c r="J30" s="16">
        <v>0.42</v>
      </c>
      <c r="K30" s="20">
        <v>0.16</v>
      </c>
      <c r="L30" s="20">
        <v>0.56999999999999995</v>
      </c>
      <c r="M30" s="16">
        <v>0.38</v>
      </c>
      <c r="N30" s="21">
        <v>0.25</v>
      </c>
      <c r="O30" s="17">
        <v>0.41</v>
      </c>
      <c r="P30" s="16">
        <v>0.19</v>
      </c>
      <c r="Q30" s="16">
        <v>0.44</v>
      </c>
      <c r="R30" s="16">
        <v>0.67</v>
      </c>
      <c r="S30" s="16">
        <v>0.59</v>
      </c>
      <c r="T30" s="16">
        <v>0.4</v>
      </c>
      <c r="U30" s="16">
        <v>0.31</v>
      </c>
      <c r="V30" s="16">
        <v>0</v>
      </c>
      <c r="W30" s="16">
        <v>0.19</v>
      </c>
      <c r="X30" s="16">
        <v>0.39</v>
      </c>
      <c r="Y30" s="16">
        <v>0.35</v>
      </c>
      <c r="Z30" s="18">
        <v>0.45</v>
      </c>
      <c r="AA30" s="17">
        <v>0.38</v>
      </c>
      <c r="AB30" s="16">
        <v>0.4</v>
      </c>
      <c r="AC30" s="16">
        <v>1</v>
      </c>
      <c r="AD30" s="16">
        <v>0.34</v>
      </c>
      <c r="AE30" s="16">
        <v>0.48</v>
      </c>
      <c r="AF30" s="18">
        <v>0</v>
      </c>
      <c r="AG30" s="17">
        <v>0.36</v>
      </c>
      <c r="AH30" s="16">
        <v>0.41</v>
      </c>
      <c r="AI30" s="16">
        <v>0.38</v>
      </c>
      <c r="AJ30" s="16">
        <v>0.34</v>
      </c>
      <c r="AK30" s="16">
        <v>0.45</v>
      </c>
      <c r="AL30" s="18">
        <v>0.34</v>
      </c>
      <c r="AM30" s="17">
        <v>0.38</v>
      </c>
      <c r="AN30" s="18">
        <v>0</v>
      </c>
    </row>
    <row r="31" spans="1:40" ht="15" customHeight="1" x14ac:dyDescent="0.3">
      <c r="A31" s="2" t="s">
        <v>329</v>
      </c>
      <c r="B31" s="9"/>
      <c r="D31" s="22"/>
      <c r="E31" s="9"/>
      <c r="F31" s="22"/>
      <c r="G31" s="12" t="s">
        <v>448</v>
      </c>
      <c r="L31" s="12" t="s">
        <v>485</v>
      </c>
      <c r="M31" s="12" t="s">
        <v>382</v>
      </c>
      <c r="N31" s="9"/>
      <c r="O31" s="22"/>
      <c r="Z31" s="9"/>
      <c r="AA31" s="22"/>
      <c r="AF31" s="9"/>
      <c r="AG31" s="22"/>
      <c r="AL31" s="9"/>
      <c r="AM31" s="22"/>
      <c r="AN31" s="9"/>
    </row>
    <row r="32" spans="1:40" ht="15" customHeight="1" x14ac:dyDescent="0.3">
      <c r="A32" s="2" t="s">
        <v>329</v>
      </c>
      <c r="B32" s="9" t="s">
        <v>970</v>
      </c>
      <c r="C32" s="13">
        <v>55</v>
      </c>
      <c r="D32" s="14">
        <v>37</v>
      </c>
      <c r="E32" s="15">
        <v>18</v>
      </c>
      <c r="F32" s="14">
        <v>0</v>
      </c>
      <c r="G32" s="13">
        <v>11</v>
      </c>
      <c r="H32" s="13">
        <v>7</v>
      </c>
      <c r="I32" s="13">
        <v>12</v>
      </c>
      <c r="J32" s="13">
        <v>5</v>
      </c>
      <c r="K32" s="13">
        <v>21</v>
      </c>
      <c r="L32" s="13">
        <v>11</v>
      </c>
      <c r="M32" s="13">
        <v>18</v>
      </c>
      <c r="N32" s="15">
        <v>26</v>
      </c>
      <c r="O32" s="14">
        <v>34</v>
      </c>
      <c r="P32" s="13">
        <v>15</v>
      </c>
      <c r="Q32" s="13">
        <v>6</v>
      </c>
      <c r="R32" s="13">
        <v>1</v>
      </c>
      <c r="S32" s="13">
        <v>0</v>
      </c>
      <c r="T32" s="13">
        <v>7</v>
      </c>
      <c r="U32" s="13">
        <v>5</v>
      </c>
      <c r="V32" s="13">
        <v>0</v>
      </c>
      <c r="W32" s="13">
        <v>2</v>
      </c>
      <c r="X32" s="13">
        <v>7</v>
      </c>
      <c r="Y32" s="13">
        <v>2</v>
      </c>
      <c r="Z32" s="15">
        <v>12</v>
      </c>
      <c r="AA32" s="14">
        <v>51</v>
      </c>
      <c r="AB32" s="13">
        <v>5</v>
      </c>
      <c r="AC32" s="13">
        <v>0</v>
      </c>
      <c r="AD32" s="13">
        <v>3</v>
      </c>
      <c r="AE32" s="13">
        <v>0</v>
      </c>
      <c r="AF32" s="15">
        <v>2</v>
      </c>
      <c r="AG32" s="14">
        <v>39</v>
      </c>
      <c r="AH32" s="13">
        <v>16</v>
      </c>
      <c r="AI32" s="13">
        <v>23</v>
      </c>
      <c r="AJ32" s="13">
        <v>16</v>
      </c>
      <c r="AK32" s="13">
        <v>9</v>
      </c>
      <c r="AL32" s="15">
        <v>7</v>
      </c>
      <c r="AM32" s="14">
        <v>55</v>
      </c>
      <c r="AN32" s="15">
        <v>0</v>
      </c>
    </row>
    <row r="33" spans="1:40" ht="15" customHeight="1" x14ac:dyDescent="0.3">
      <c r="A33" s="2" t="s">
        <v>329</v>
      </c>
      <c r="B33" s="9"/>
      <c r="C33" s="16">
        <v>0.28999999999999998</v>
      </c>
      <c r="D33" s="17">
        <v>0.3</v>
      </c>
      <c r="E33" s="18">
        <v>0.27</v>
      </c>
      <c r="F33" s="17">
        <v>0</v>
      </c>
      <c r="G33" s="16">
        <v>0.31</v>
      </c>
      <c r="H33" s="16">
        <v>0.27</v>
      </c>
      <c r="I33" s="16">
        <v>0.3</v>
      </c>
      <c r="J33" s="16">
        <v>0.18</v>
      </c>
      <c r="K33" s="20">
        <v>0.42</v>
      </c>
      <c r="L33" s="16">
        <v>0.21</v>
      </c>
      <c r="M33" s="16">
        <v>0.28999999999999998</v>
      </c>
      <c r="N33" s="18">
        <v>0.34</v>
      </c>
      <c r="O33" s="17">
        <v>0.25</v>
      </c>
      <c r="P33" s="16">
        <v>0.56000000000000005</v>
      </c>
      <c r="Q33" s="16">
        <v>0.31</v>
      </c>
      <c r="R33" s="16">
        <v>0.33</v>
      </c>
      <c r="S33" s="16">
        <v>0</v>
      </c>
      <c r="T33" s="16">
        <v>0.21</v>
      </c>
      <c r="U33" s="16">
        <v>0.31</v>
      </c>
      <c r="V33" s="16">
        <v>0</v>
      </c>
      <c r="W33" s="16">
        <v>0.38</v>
      </c>
      <c r="X33" s="16">
        <v>0.41</v>
      </c>
      <c r="Y33" s="16">
        <v>7.0000000000000007E-2</v>
      </c>
      <c r="Z33" s="18">
        <v>0.27</v>
      </c>
      <c r="AA33" s="17">
        <v>0.28999999999999998</v>
      </c>
      <c r="AB33" s="16">
        <v>0.22</v>
      </c>
      <c r="AC33" s="16">
        <v>0</v>
      </c>
      <c r="AD33" s="16">
        <v>0.28000000000000003</v>
      </c>
      <c r="AE33" s="16">
        <v>0</v>
      </c>
      <c r="AF33" s="18">
        <v>1</v>
      </c>
      <c r="AG33" s="17">
        <v>0.3</v>
      </c>
      <c r="AH33" s="16">
        <v>0.25</v>
      </c>
      <c r="AI33" s="16">
        <v>0.31</v>
      </c>
      <c r="AJ33" s="16">
        <v>0.28999999999999998</v>
      </c>
      <c r="AK33" s="16">
        <v>0.21</v>
      </c>
      <c r="AL33" s="18">
        <v>0.34</v>
      </c>
      <c r="AM33" s="17">
        <v>0.28999999999999998</v>
      </c>
      <c r="AN33" s="18">
        <v>0</v>
      </c>
    </row>
    <row r="34" spans="1:40" ht="15" customHeight="1" x14ac:dyDescent="0.3">
      <c r="A34" s="2" t="s">
        <v>329</v>
      </c>
      <c r="B34" s="9"/>
      <c r="C34" s="28"/>
      <c r="D34" s="29"/>
      <c r="E34" s="30"/>
      <c r="F34" s="29"/>
      <c r="G34" s="28"/>
      <c r="H34" s="28"/>
      <c r="I34" s="28"/>
      <c r="J34" s="28"/>
      <c r="K34" s="47" t="s">
        <v>383</v>
      </c>
      <c r="L34" s="28"/>
      <c r="M34" s="28"/>
      <c r="N34" s="30"/>
      <c r="O34" s="29"/>
      <c r="P34" s="28"/>
      <c r="Q34" s="28"/>
      <c r="R34" s="28"/>
      <c r="S34" s="28"/>
      <c r="T34" s="28"/>
      <c r="U34" s="28"/>
      <c r="V34" s="28"/>
      <c r="W34" s="28"/>
      <c r="X34" s="28"/>
      <c r="Y34" s="28"/>
      <c r="Z34" s="30"/>
      <c r="AA34" s="29"/>
      <c r="AB34" s="28"/>
      <c r="AC34" s="28"/>
      <c r="AD34" s="28"/>
      <c r="AE34" s="28"/>
      <c r="AF34" s="30"/>
      <c r="AG34" s="29"/>
      <c r="AH34" s="28"/>
      <c r="AI34" s="28"/>
      <c r="AJ34" s="28"/>
      <c r="AK34" s="28"/>
      <c r="AL34" s="30"/>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C400-000000000000}"/>
  </hyperlinks>
  <pageMargins left="0.7" right="0.7" top="0.75" bottom="0.75" header="0.3" footer="0.3"/>
  <headerFooter>
    <oddHeader>&amp;L&amp;"Aptos"&amp;12&amp;K000000 Classification: CONFIDENTIAL&amp;1#_x000D_</oddHeader>
  </headerFooter>
</worksheet>
</file>

<file path=xl/worksheets/sheet19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500-000000000000}">
  <dimension ref="A1:AN35"/>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1746</v>
      </c>
    </row>
    <row r="4" spans="1:40" x14ac:dyDescent="0.3">
      <c r="A4" s="2" t="s">
        <v>329</v>
      </c>
      <c r="B4" s="2" t="s">
        <v>1747</v>
      </c>
    </row>
    <row r="5" spans="1:40" x14ac:dyDescent="0.3">
      <c r="A5" s="2" t="s">
        <v>329</v>
      </c>
      <c r="B5" s="2" t="s">
        <v>67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462</v>
      </c>
      <c r="AH8" s="12" t="s">
        <v>463</v>
      </c>
      <c r="AI8" s="12" t="s">
        <v>464</v>
      </c>
      <c r="AJ8" s="12" t="s">
        <v>465</v>
      </c>
      <c r="AK8" s="12" t="s">
        <v>466</v>
      </c>
      <c r="AL8" s="11" t="s">
        <v>390</v>
      </c>
      <c r="AM8" s="10" t="s">
        <v>377</v>
      </c>
      <c r="AN8" s="11" t="s">
        <v>463</v>
      </c>
    </row>
    <row r="9" spans="1:40" ht="15" customHeight="1" x14ac:dyDescent="0.3">
      <c r="A9" s="2" t="s">
        <v>329</v>
      </c>
      <c r="B9" s="9" t="s">
        <v>391</v>
      </c>
      <c r="C9" s="13">
        <v>159</v>
      </c>
      <c r="D9" s="14">
        <v>78</v>
      </c>
      <c r="E9" s="15">
        <v>81</v>
      </c>
      <c r="F9" s="14">
        <v>9</v>
      </c>
      <c r="G9" s="13">
        <v>19</v>
      </c>
      <c r="H9" s="13">
        <v>41</v>
      </c>
      <c r="I9" s="13">
        <v>27</v>
      </c>
      <c r="J9" s="13">
        <v>32</v>
      </c>
      <c r="K9" s="13">
        <v>31</v>
      </c>
      <c r="L9" s="13">
        <v>28</v>
      </c>
      <c r="M9" s="13">
        <v>68</v>
      </c>
      <c r="N9" s="15">
        <v>63</v>
      </c>
      <c r="O9" s="14">
        <v>84</v>
      </c>
      <c r="P9" s="13">
        <v>56</v>
      </c>
      <c r="Q9" s="13">
        <v>15</v>
      </c>
      <c r="R9" s="13">
        <v>7</v>
      </c>
      <c r="S9" s="13">
        <v>12</v>
      </c>
      <c r="T9" s="13">
        <v>19</v>
      </c>
      <c r="U9" s="13">
        <v>10</v>
      </c>
      <c r="V9" s="13">
        <v>0</v>
      </c>
      <c r="W9" s="13">
        <v>1</v>
      </c>
      <c r="X9" s="13">
        <v>15</v>
      </c>
      <c r="Y9" s="13">
        <v>6</v>
      </c>
      <c r="Z9" s="15">
        <v>18</v>
      </c>
      <c r="AA9" s="14">
        <v>135</v>
      </c>
      <c r="AB9" s="13">
        <v>24</v>
      </c>
      <c r="AC9" s="13">
        <v>1</v>
      </c>
      <c r="AD9" s="13">
        <v>7</v>
      </c>
      <c r="AE9" s="13">
        <v>16</v>
      </c>
      <c r="AF9" s="15">
        <v>0</v>
      </c>
      <c r="AG9" s="14">
        <v>85</v>
      </c>
      <c r="AH9" s="13">
        <v>74</v>
      </c>
      <c r="AI9" s="13">
        <v>42</v>
      </c>
      <c r="AJ9" s="13">
        <v>43</v>
      </c>
      <c r="AK9" s="13">
        <v>43</v>
      </c>
      <c r="AL9" s="15">
        <v>31</v>
      </c>
      <c r="AM9" s="14">
        <v>159</v>
      </c>
      <c r="AN9" s="15">
        <v>0</v>
      </c>
    </row>
    <row r="10" spans="1:40" ht="15" customHeight="1" x14ac:dyDescent="0.3">
      <c r="A10" s="2" t="s">
        <v>329</v>
      </c>
      <c r="B10" s="9" t="s">
        <v>338</v>
      </c>
      <c r="C10" s="13">
        <v>153</v>
      </c>
      <c r="D10" s="14">
        <v>76</v>
      </c>
      <c r="E10" s="15">
        <v>77</v>
      </c>
      <c r="F10" s="14">
        <v>8</v>
      </c>
      <c r="G10" s="13">
        <v>18</v>
      </c>
      <c r="H10" s="13">
        <v>38</v>
      </c>
      <c r="I10" s="13">
        <v>26</v>
      </c>
      <c r="J10" s="13">
        <v>31</v>
      </c>
      <c r="K10" s="13">
        <v>32</v>
      </c>
      <c r="L10" s="13">
        <v>26</v>
      </c>
      <c r="M10" s="13">
        <v>64</v>
      </c>
      <c r="N10" s="15">
        <v>63</v>
      </c>
      <c r="O10" s="14">
        <v>81</v>
      </c>
      <c r="P10" s="13">
        <v>54</v>
      </c>
      <c r="Q10" s="13">
        <v>14</v>
      </c>
      <c r="R10" s="13">
        <v>6</v>
      </c>
      <c r="S10" s="13">
        <v>12</v>
      </c>
      <c r="T10" s="13">
        <v>19</v>
      </c>
      <c r="U10" s="13">
        <v>10</v>
      </c>
      <c r="V10" s="13">
        <v>0</v>
      </c>
      <c r="W10" s="13">
        <v>1</v>
      </c>
      <c r="X10" s="13">
        <v>14</v>
      </c>
      <c r="Y10" s="13">
        <v>6</v>
      </c>
      <c r="Z10" s="15">
        <v>18</v>
      </c>
      <c r="AA10" s="14">
        <v>132</v>
      </c>
      <c r="AB10" s="13">
        <v>21</v>
      </c>
      <c r="AC10" s="13">
        <v>1</v>
      </c>
      <c r="AD10" s="13">
        <v>7</v>
      </c>
      <c r="AE10" s="13">
        <v>14</v>
      </c>
      <c r="AF10" s="15">
        <v>0</v>
      </c>
      <c r="AG10" s="14">
        <v>81</v>
      </c>
      <c r="AH10" s="13">
        <v>73</v>
      </c>
      <c r="AI10" s="13">
        <v>37</v>
      </c>
      <c r="AJ10" s="13">
        <v>44</v>
      </c>
      <c r="AK10" s="13">
        <v>43</v>
      </c>
      <c r="AL10" s="15">
        <v>29</v>
      </c>
      <c r="AM10" s="14">
        <v>153</v>
      </c>
      <c r="AN10" s="15">
        <v>0</v>
      </c>
    </row>
    <row r="11" spans="1:40" ht="15" customHeight="1" x14ac:dyDescent="0.3">
      <c r="A11" s="2" t="s">
        <v>329</v>
      </c>
      <c r="B11" s="9" t="s">
        <v>909</v>
      </c>
      <c r="C11" s="13">
        <v>25</v>
      </c>
      <c r="D11" s="14">
        <v>16</v>
      </c>
      <c r="E11" s="15">
        <v>9</v>
      </c>
      <c r="F11" s="14">
        <v>1</v>
      </c>
      <c r="G11" s="13">
        <v>6</v>
      </c>
      <c r="H11" s="13">
        <v>8</v>
      </c>
      <c r="I11" s="13">
        <v>2</v>
      </c>
      <c r="J11" s="13">
        <v>4</v>
      </c>
      <c r="K11" s="13">
        <v>4</v>
      </c>
      <c r="L11" s="13">
        <v>7</v>
      </c>
      <c r="M11" s="13">
        <v>10</v>
      </c>
      <c r="N11" s="15">
        <v>8</v>
      </c>
      <c r="O11" s="14">
        <v>20</v>
      </c>
      <c r="P11" s="13">
        <v>3</v>
      </c>
      <c r="Q11" s="13">
        <v>2</v>
      </c>
      <c r="R11" s="13">
        <v>2</v>
      </c>
      <c r="S11" s="13">
        <v>1</v>
      </c>
      <c r="T11" s="13">
        <v>2</v>
      </c>
      <c r="U11" s="13">
        <v>3</v>
      </c>
      <c r="V11" s="13">
        <v>0</v>
      </c>
      <c r="W11" s="13">
        <v>0</v>
      </c>
      <c r="X11" s="13">
        <v>3</v>
      </c>
      <c r="Y11" s="13">
        <v>3</v>
      </c>
      <c r="Z11" s="15">
        <v>7</v>
      </c>
      <c r="AA11" s="14">
        <v>20</v>
      </c>
      <c r="AB11" s="13">
        <v>5</v>
      </c>
      <c r="AC11" s="13">
        <v>0</v>
      </c>
      <c r="AD11" s="13">
        <v>0</v>
      </c>
      <c r="AE11" s="13">
        <v>5</v>
      </c>
      <c r="AF11" s="15">
        <v>0</v>
      </c>
      <c r="AG11" s="14">
        <v>15</v>
      </c>
      <c r="AH11" s="13">
        <v>10</v>
      </c>
      <c r="AI11" s="13">
        <v>11</v>
      </c>
      <c r="AJ11" s="13">
        <v>4</v>
      </c>
      <c r="AK11" s="13">
        <v>5</v>
      </c>
      <c r="AL11" s="15">
        <v>5</v>
      </c>
      <c r="AM11" s="14">
        <v>25</v>
      </c>
      <c r="AN11" s="15">
        <v>0</v>
      </c>
    </row>
    <row r="12" spans="1:40" ht="15" customHeight="1" x14ac:dyDescent="0.3">
      <c r="A12" s="2" t="s">
        <v>329</v>
      </c>
      <c r="B12" s="9"/>
      <c r="C12" s="16">
        <v>0.16</v>
      </c>
      <c r="D12" s="17">
        <v>0.21</v>
      </c>
      <c r="E12" s="18">
        <v>0.12</v>
      </c>
      <c r="F12" s="17">
        <v>0.11</v>
      </c>
      <c r="G12" s="16">
        <v>0.34</v>
      </c>
      <c r="H12" s="16">
        <v>0.22</v>
      </c>
      <c r="I12" s="16">
        <v>0.08</v>
      </c>
      <c r="J12" s="16">
        <v>0.13</v>
      </c>
      <c r="K12" s="16">
        <v>0.12</v>
      </c>
      <c r="L12" s="16">
        <v>0.27</v>
      </c>
      <c r="M12" s="16">
        <v>0.16</v>
      </c>
      <c r="N12" s="18">
        <v>0.12</v>
      </c>
      <c r="O12" s="19">
        <v>0.25</v>
      </c>
      <c r="P12" s="20">
        <v>0.05</v>
      </c>
      <c r="Q12" s="16">
        <v>0.18</v>
      </c>
      <c r="R12" s="16">
        <v>0.28000000000000003</v>
      </c>
      <c r="S12" s="16">
        <v>7.0000000000000007E-2</v>
      </c>
      <c r="T12" s="16">
        <v>0.09</v>
      </c>
      <c r="U12" s="16">
        <v>0.28000000000000003</v>
      </c>
      <c r="V12" s="16">
        <v>0</v>
      </c>
      <c r="W12" s="16">
        <v>0</v>
      </c>
      <c r="X12" s="16">
        <v>0.2</v>
      </c>
      <c r="Y12" s="16">
        <v>0.52</v>
      </c>
      <c r="Z12" s="18">
        <v>0.38</v>
      </c>
      <c r="AA12" s="17">
        <v>0.15</v>
      </c>
      <c r="AB12" s="16">
        <v>0.24</v>
      </c>
      <c r="AC12" s="16">
        <v>0</v>
      </c>
      <c r="AD12" s="16">
        <v>0</v>
      </c>
      <c r="AE12" s="16">
        <v>0.38</v>
      </c>
      <c r="AF12" s="18">
        <v>0</v>
      </c>
      <c r="AG12" s="17">
        <v>0.19</v>
      </c>
      <c r="AH12" s="16">
        <v>0.14000000000000001</v>
      </c>
      <c r="AI12" s="20">
        <v>0.3</v>
      </c>
      <c r="AJ12" s="16">
        <v>0.09</v>
      </c>
      <c r="AK12" s="16">
        <v>0.11</v>
      </c>
      <c r="AL12" s="18">
        <v>0.17</v>
      </c>
      <c r="AM12" s="17">
        <v>0.16</v>
      </c>
      <c r="AN12" s="18">
        <v>0</v>
      </c>
    </row>
    <row r="13" spans="1:40" ht="15" customHeight="1" x14ac:dyDescent="0.3">
      <c r="A13" s="2" t="s">
        <v>329</v>
      </c>
      <c r="B13" s="9"/>
      <c r="D13" s="22"/>
      <c r="E13" s="9"/>
      <c r="F13" s="22"/>
      <c r="N13" s="9"/>
      <c r="O13" s="10" t="s">
        <v>378</v>
      </c>
      <c r="Z13" s="9"/>
      <c r="AA13" s="22"/>
      <c r="AF13" s="9"/>
      <c r="AG13" s="22"/>
      <c r="AI13" s="12" t="s">
        <v>436</v>
      </c>
      <c r="AL13" s="9"/>
      <c r="AM13" s="22"/>
      <c r="AN13" s="9"/>
    </row>
    <row r="14" spans="1:40" ht="15" customHeight="1" x14ac:dyDescent="0.3">
      <c r="A14" s="2" t="s">
        <v>329</v>
      </c>
      <c r="B14" s="9" t="s">
        <v>922</v>
      </c>
      <c r="C14" s="13">
        <v>28</v>
      </c>
      <c r="D14" s="14">
        <v>11</v>
      </c>
      <c r="E14" s="15">
        <v>17</v>
      </c>
      <c r="F14" s="14">
        <v>1</v>
      </c>
      <c r="G14" s="13">
        <v>3</v>
      </c>
      <c r="H14" s="13">
        <v>10</v>
      </c>
      <c r="I14" s="13">
        <v>2</v>
      </c>
      <c r="J14" s="13">
        <v>4</v>
      </c>
      <c r="K14" s="13">
        <v>8</v>
      </c>
      <c r="L14" s="13">
        <v>4</v>
      </c>
      <c r="M14" s="13">
        <v>12</v>
      </c>
      <c r="N14" s="15">
        <v>12</v>
      </c>
      <c r="O14" s="14">
        <v>14</v>
      </c>
      <c r="P14" s="13">
        <v>11</v>
      </c>
      <c r="Q14" s="13">
        <v>3</v>
      </c>
      <c r="R14" s="13">
        <v>2</v>
      </c>
      <c r="S14" s="13">
        <v>2</v>
      </c>
      <c r="T14" s="13">
        <v>4</v>
      </c>
      <c r="U14" s="13">
        <v>1</v>
      </c>
      <c r="V14" s="13">
        <v>0</v>
      </c>
      <c r="W14" s="13">
        <v>0</v>
      </c>
      <c r="X14" s="13">
        <v>3</v>
      </c>
      <c r="Y14" s="13">
        <v>0</v>
      </c>
      <c r="Z14" s="15">
        <v>3</v>
      </c>
      <c r="AA14" s="14">
        <v>24</v>
      </c>
      <c r="AB14" s="13">
        <v>4</v>
      </c>
      <c r="AC14" s="13">
        <v>0</v>
      </c>
      <c r="AD14" s="13">
        <v>3</v>
      </c>
      <c r="AE14" s="13">
        <v>2</v>
      </c>
      <c r="AF14" s="15">
        <v>0</v>
      </c>
      <c r="AG14" s="14">
        <v>14</v>
      </c>
      <c r="AH14" s="13">
        <v>14</v>
      </c>
      <c r="AI14" s="13">
        <v>8</v>
      </c>
      <c r="AJ14" s="13">
        <v>6</v>
      </c>
      <c r="AK14" s="13">
        <v>9</v>
      </c>
      <c r="AL14" s="15">
        <v>5</v>
      </c>
      <c r="AM14" s="14">
        <v>28</v>
      </c>
      <c r="AN14" s="15">
        <v>0</v>
      </c>
    </row>
    <row r="15" spans="1:40" ht="15" customHeight="1" x14ac:dyDescent="0.3">
      <c r="A15" s="2" t="s">
        <v>329</v>
      </c>
      <c r="B15" s="9"/>
      <c r="C15" s="16">
        <v>0.18</v>
      </c>
      <c r="D15" s="17">
        <v>0.14000000000000001</v>
      </c>
      <c r="E15" s="18">
        <v>0.22</v>
      </c>
      <c r="F15" s="17">
        <v>0.1</v>
      </c>
      <c r="G15" s="16">
        <v>0.18</v>
      </c>
      <c r="H15" s="16">
        <v>0.26</v>
      </c>
      <c r="I15" s="16">
        <v>0.09</v>
      </c>
      <c r="J15" s="16">
        <v>0.12</v>
      </c>
      <c r="K15" s="16">
        <v>0.26</v>
      </c>
      <c r="L15" s="16">
        <v>0.15</v>
      </c>
      <c r="M15" s="16">
        <v>0.19</v>
      </c>
      <c r="N15" s="18">
        <v>0.19</v>
      </c>
      <c r="O15" s="17">
        <v>0.17</v>
      </c>
      <c r="P15" s="16">
        <v>0.2</v>
      </c>
      <c r="Q15" s="16">
        <v>0.2</v>
      </c>
      <c r="R15" s="16">
        <v>0.28999999999999998</v>
      </c>
      <c r="S15" s="16">
        <v>0.18</v>
      </c>
      <c r="T15" s="16">
        <v>0.21</v>
      </c>
      <c r="U15" s="16">
        <v>0.1</v>
      </c>
      <c r="V15" s="16">
        <v>0</v>
      </c>
      <c r="W15" s="16">
        <v>0</v>
      </c>
      <c r="X15" s="16">
        <v>0.2</v>
      </c>
      <c r="Y15" s="16">
        <v>0</v>
      </c>
      <c r="Z15" s="18">
        <v>0.18</v>
      </c>
      <c r="AA15" s="17">
        <v>0.18</v>
      </c>
      <c r="AB15" s="16">
        <v>0.21</v>
      </c>
      <c r="AC15" s="16">
        <v>0</v>
      </c>
      <c r="AD15" s="16">
        <v>0.42</v>
      </c>
      <c r="AE15" s="16">
        <v>0.12</v>
      </c>
      <c r="AF15" s="18">
        <v>0</v>
      </c>
      <c r="AG15" s="17">
        <v>0.17</v>
      </c>
      <c r="AH15" s="16">
        <v>0.2</v>
      </c>
      <c r="AI15" s="16">
        <v>0.21</v>
      </c>
      <c r="AJ15" s="16">
        <v>0.14000000000000001</v>
      </c>
      <c r="AK15" s="16">
        <v>0.22</v>
      </c>
      <c r="AL15" s="18">
        <v>0.17</v>
      </c>
      <c r="AM15" s="17">
        <v>0.18</v>
      </c>
      <c r="AN15" s="18">
        <v>0</v>
      </c>
    </row>
    <row r="16" spans="1:40" ht="15" customHeight="1" x14ac:dyDescent="0.3">
      <c r="A16" s="2" t="s">
        <v>329</v>
      </c>
      <c r="B16" s="9" t="s">
        <v>930</v>
      </c>
      <c r="C16" s="13">
        <v>53</v>
      </c>
      <c r="D16" s="14">
        <v>26</v>
      </c>
      <c r="E16" s="15">
        <v>27</v>
      </c>
      <c r="F16" s="14">
        <v>5</v>
      </c>
      <c r="G16" s="13">
        <v>5</v>
      </c>
      <c r="H16" s="13">
        <v>10</v>
      </c>
      <c r="I16" s="13">
        <v>10</v>
      </c>
      <c r="J16" s="13">
        <v>13</v>
      </c>
      <c r="K16" s="13">
        <v>10</v>
      </c>
      <c r="L16" s="13">
        <v>10</v>
      </c>
      <c r="M16" s="13">
        <v>20</v>
      </c>
      <c r="N16" s="15">
        <v>23</v>
      </c>
      <c r="O16" s="14">
        <v>28</v>
      </c>
      <c r="P16" s="13">
        <v>16</v>
      </c>
      <c r="Q16" s="13">
        <v>5</v>
      </c>
      <c r="R16" s="13">
        <v>2</v>
      </c>
      <c r="S16" s="13">
        <v>6</v>
      </c>
      <c r="T16" s="13">
        <v>10</v>
      </c>
      <c r="U16" s="13">
        <v>4</v>
      </c>
      <c r="V16" s="13">
        <v>0</v>
      </c>
      <c r="W16" s="13">
        <v>1</v>
      </c>
      <c r="X16" s="13">
        <v>2</v>
      </c>
      <c r="Y16" s="13">
        <v>2</v>
      </c>
      <c r="Z16" s="15">
        <v>6</v>
      </c>
      <c r="AA16" s="14">
        <v>47</v>
      </c>
      <c r="AB16" s="13">
        <v>7</v>
      </c>
      <c r="AC16" s="13">
        <v>1</v>
      </c>
      <c r="AD16" s="13">
        <v>3</v>
      </c>
      <c r="AE16" s="13">
        <v>3</v>
      </c>
      <c r="AF16" s="15">
        <v>0</v>
      </c>
      <c r="AG16" s="14">
        <v>32</v>
      </c>
      <c r="AH16" s="13">
        <v>21</v>
      </c>
      <c r="AI16" s="13">
        <v>10</v>
      </c>
      <c r="AJ16" s="13">
        <v>23</v>
      </c>
      <c r="AK16" s="13">
        <v>14</v>
      </c>
      <c r="AL16" s="15">
        <v>7</v>
      </c>
      <c r="AM16" s="14">
        <v>53</v>
      </c>
      <c r="AN16" s="15">
        <v>0</v>
      </c>
    </row>
    <row r="17" spans="1:40" ht="15" customHeight="1" x14ac:dyDescent="0.3">
      <c r="A17" s="2" t="s">
        <v>329</v>
      </c>
      <c r="B17" s="9"/>
      <c r="C17" s="16">
        <v>0.35</v>
      </c>
      <c r="D17" s="17">
        <v>0.34</v>
      </c>
      <c r="E17" s="18">
        <v>0.35</v>
      </c>
      <c r="F17" s="17">
        <v>0.59</v>
      </c>
      <c r="G17" s="16">
        <v>0.27</v>
      </c>
      <c r="H17" s="16">
        <v>0.27</v>
      </c>
      <c r="I17" s="16">
        <v>0.37</v>
      </c>
      <c r="J17" s="16">
        <v>0.42</v>
      </c>
      <c r="K17" s="16">
        <v>0.33</v>
      </c>
      <c r="L17" s="16">
        <v>0.37</v>
      </c>
      <c r="M17" s="16">
        <v>0.31</v>
      </c>
      <c r="N17" s="18">
        <v>0.37</v>
      </c>
      <c r="O17" s="17">
        <v>0.34</v>
      </c>
      <c r="P17" s="16">
        <v>0.28999999999999998</v>
      </c>
      <c r="Q17" s="16">
        <v>0.36</v>
      </c>
      <c r="R17" s="16">
        <v>0.3</v>
      </c>
      <c r="S17" s="16">
        <v>0.49</v>
      </c>
      <c r="T17" s="16">
        <v>0.54</v>
      </c>
      <c r="U17" s="16">
        <v>0.44</v>
      </c>
      <c r="V17" s="16">
        <v>0</v>
      </c>
      <c r="W17" s="16">
        <v>1</v>
      </c>
      <c r="X17" s="16">
        <v>0.12</v>
      </c>
      <c r="Y17" s="16">
        <v>0.33</v>
      </c>
      <c r="Z17" s="18">
        <v>0.34</v>
      </c>
      <c r="AA17" s="17">
        <v>0.35</v>
      </c>
      <c r="AB17" s="16">
        <v>0.31</v>
      </c>
      <c r="AC17" s="16">
        <v>1</v>
      </c>
      <c r="AD17" s="16">
        <v>0.46</v>
      </c>
      <c r="AE17" s="16">
        <v>0.19</v>
      </c>
      <c r="AF17" s="18">
        <v>0</v>
      </c>
      <c r="AG17" s="17">
        <v>0.4</v>
      </c>
      <c r="AH17" s="16">
        <v>0.28999999999999998</v>
      </c>
      <c r="AI17" s="16">
        <v>0.27</v>
      </c>
      <c r="AJ17" s="20">
        <v>0.51</v>
      </c>
      <c r="AK17" s="16">
        <v>0.31</v>
      </c>
      <c r="AL17" s="18">
        <v>0.26</v>
      </c>
      <c r="AM17" s="17">
        <v>0.35</v>
      </c>
      <c r="AN17" s="18">
        <v>0</v>
      </c>
    </row>
    <row r="18" spans="1:40" ht="15" customHeight="1" x14ac:dyDescent="0.3">
      <c r="A18" s="2" t="s">
        <v>329</v>
      </c>
      <c r="B18" s="9"/>
      <c r="D18" s="22"/>
      <c r="E18" s="9"/>
      <c r="F18" s="22"/>
      <c r="N18" s="9"/>
      <c r="O18" s="22"/>
      <c r="Z18" s="9"/>
      <c r="AA18" s="22"/>
      <c r="AF18" s="9"/>
      <c r="AG18" s="22"/>
      <c r="AJ18" s="12" t="s">
        <v>596</v>
      </c>
      <c r="AL18" s="9"/>
      <c r="AM18" s="22"/>
      <c r="AN18" s="9"/>
    </row>
    <row r="19" spans="1:40" ht="15" customHeight="1" x14ac:dyDescent="0.3">
      <c r="A19" s="2" t="s">
        <v>329</v>
      </c>
      <c r="B19" s="9" t="s">
        <v>940</v>
      </c>
      <c r="C19" s="13">
        <v>30</v>
      </c>
      <c r="D19" s="14">
        <v>13</v>
      </c>
      <c r="E19" s="15">
        <v>16</v>
      </c>
      <c r="F19" s="14">
        <v>1</v>
      </c>
      <c r="G19" s="13">
        <v>3</v>
      </c>
      <c r="H19" s="13">
        <v>7</v>
      </c>
      <c r="I19" s="13">
        <v>9</v>
      </c>
      <c r="J19" s="13">
        <v>8</v>
      </c>
      <c r="K19" s="13">
        <v>3</v>
      </c>
      <c r="L19" s="13">
        <v>4</v>
      </c>
      <c r="M19" s="13">
        <v>15</v>
      </c>
      <c r="N19" s="15">
        <v>11</v>
      </c>
      <c r="O19" s="14">
        <v>11</v>
      </c>
      <c r="P19" s="13">
        <v>16</v>
      </c>
      <c r="Q19" s="13">
        <v>1</v>
      </c>
      <c r="R19" s="13">
        <v>0</v>
      </c>
      <c r="S19" s="13">
        <v>2</v>
      </c>
      <c r="T19" s="13">
        <v>3</v>
      </c>
      <c r="U19" s="13">
        <v>0</v>
      </c>
      <c r="V19" s="13">
        <v>0</v>
      </c>
      <c r="W19" s="13">
        <v>0</v>
      </c>
      <c r="X19" s="13">
        <v>5</v>
      </c>
      <c r="Y19" s="13">
        <v>1</v>
      </c>
      <c r="Z19" s="15">
        <v>2</v>
      </c>
      <c r="AA19" s="14">
        <v>27</v>
      </c>
      <c r="AB19" s="13">
        <v>3</v>
      </c>
      <c r="AC19" s="13">
        <v>0</v>
      </c>
      <c r="AD19" s="13">
        <v>0</v>
      </c>
      <c r="AE19" s="13">
        <v>3</v>
      </c>
      <c r="AF19" s="15">
        <v>0</v>
      </c>
      <c r="AG19" s="14">
        <v>13</v>
      </c>
      <c r="AH19" s="13">
        <v>17</v>
      </c>
      <c r="AI19" s="13">
        <v>4</v>
      </c>
      <c r="AJ19" s="13">
        <v>8</v>
      </c>
      <c r="AK19" s="13">
        <v>8</v>
      </c>
      <c r="AL19" s="15">
        <v>9</v>
      </c>
      <c r="AM19" s="14">
        <v>30</v>
      </c>
      <c r="AN19" s="15">
        <v>0</v>
      </c>
    </row>
    <row r="20" spans="1:40" ht="15" customHeight="1" x14ac:dyDescent="0.3">
      <c r="A20" s="2" t="s">
        <v>329</v>
      </c>
      <c r="B20" s="9"/>
      <c r="C20" s="16">
        <v>0.19</v>
      </c>
      <c r="D20" s="17">
        <v>0.18</v>
      </c>
      <c r="E20" s="18">
        <v>0.21</v>
      </c>
      <c r="F20" s="17">
        <v>0.1</v>
      </c>
      <c r="G20" s="16">
        <v>0.16</v>
      </c>
      <c r="H20" s="16">
        <v>0.17</v>
      </c>
      <c r="I20" s="16">
        <v>0.33</v>
      </c>
      <c r="J20" s="16">
        <v>0.24</v>
      </c>
      <c r="K20" s="16">
        <v>0.09</v>
      </c>
      <c r="L20" s="16">
        <v>0.14000000000000001</v>
      </c>
      <c r="M20" s="16">
        <v>0.24</v>
      </c>
      <c r="N20" s="18">
        <v>0.17</v>
      </c>
      <c r="O20" s="19">
        <v>0.13</v>
      </c>
      <c r="P20" s="20">
        <v>0.3</v>
      </c>
      <c r="Q20" s="16">
        <v>0.08</v>
      </c>
      <c r="R20" s="16">
        <v>0</v>
      </c>
      <c r="S20" s="16">
        <v>0.17</v>
      </c>
      <c r="T20" s="16">
        <v>0.15</v>
      </c>
      <c r="U20" s="16">
        <v>0</v>
      </c>
      <c r="V20" s="16">
        <v>0</v>
      </c>
      <c r="W20" s="16">
        <v>0</v>
      </c>
      <c r="X20" s="16">
        <v>0.34</v>
      </c>
      <c r="Y20" s="16">
        <v>0.15</v>
      </c>
      <c r="Z20" s="18">
        <v>0.1</v>
      </c>
      <c r="AA20" s="17">
        <v>0.2</v>
      </c>
      <c r="AB20" s="16">
        <v>0.12</v>
      </c>
      <c r="AC20" s="16">
        <v>0</v>
      </c>
      <c r="AD20" s="16">
        <v>0</v>
      </c>
      <c r="AE20" s="16">
        <v>0.19</v>
      </c>
      <c r="AF20" s="18">
        <v>0</v>
      </c>
      <c r="AG20" s="17">
        <v>0.16</v>
      </c>
      <c r="AH20" s="16">
        <v>0.23</v>
      </c>
      <c r="AI20" s="16">
        <v>0.12</v>
      </c>
      <c r="AJ20" s="16">
        <v>0.19</v>
      </c>
      <c r="AK20" s="16">
        <v>0.17</v>
      </c>
      <c r="AL20" s="21">
        <v>0.32</v>
      </c>
      <c r="AM20" s="17">
        <v>0.19</v>
      </c>
      <c r="AN20" s="18">
        <v>0</v>
      </c>
    </row>
    <row r="21" spans="1:40" ht="15" customHeight="1" x14ac:dyDescent="0.3">
      <c r="A21" s="2" t="s">
        <v>329</v>
      </c>
      <c r="B21" s="9"/>
      <c r="D21" s="22"/>
      <c r="E21" s="9"/>
      <c r="F21" s="22"/>
      <c r="N21" s="9"/>
      <c r="O21" s="22"/>
      <c r="P21" s="12" t="s">
        <v>377</v>
      </c>
      <c r="Z21" s="9"/>
      <c r="AA21" s="22"/>
      <c r="AF21" s="9"/>
      <c r="AG21" s="22"/>
      <c r="AL21" s="11" t="s">
        <v>379</v>
      </c>
      <c r="AM21" s="22"/>
      <c r="AN21" s="9"/>
    </row>
    <row r="22" spans="1:40" ht="15" customHeight="1" x14ac:dyDescent="0.3">
      <c r="A22" s="2" t="s">
        <v>329</v>
      </c>
      <c r="B22" s="9" t="s">
        <v>950</v>
      </c>
      <c r="C22" s="13">
        <v>17</v>
      </c>
      <c r="D22" s="14">
        <v>10</v>
      </c>
      <c r="E22" s="15">
        <v>7</v>
      </c>
      <c r="F22" s="14">
        <v>1</v>
      </c>
      <c r="G22" s="13">
        <v>1</v>
      </c>
      <c r="H22" s="13">
        <v>3</v>
      </c>
      <c r="I22" s="13">
        <v>3</v>
      </c>
      <c r="J22" s="13">
        <v>3</v>
      </c>
      <c r="K22" s="13">
        <v>6</v>
      </c>
      <c r="L22" s="13">
        <v>2</v>
      </c>
      <c r="M22" s="13">
        <v>6</v>
      </c>
      <c r="N22" s="15">
        <v>9</v>
      </c>
      <c r="O22" s="14">
        <v>8</v>
      </c>
      <c r="P22" s="13">
        <v>9</v>
      </c>
      <c r="Q22" s="13">
        <v>3</v>
      </c>
      <c r="R22" s="13">
        <v>1</v>
      </c>
      <c r="S22" s="13">
        <v>1</v>
      </c>
      <c r="T22" s="13">
        <v>0</v>
      </c>
      <c r="U22" s="13">
        <v>2</v>
      </c>
      <c r="V22" s="13">
        <v>0</v>
      </c>
      <c r="W22" s="13">
        <v>0</v>
      </c>
      <c r="X22" s="13">
        <v>2</v>
      </c>
      <c r="Y22" s="13">
        <v>0</v>
      </c>
      <c r="Z22" s="15">
        <v>0</v>
      </c>
      <c r="AA22" s="14">
        <v>15</v>
      </c>
      <c r="AB22" s="13">
        <v>3</v>
      </c>
      <c r="AC22" s="13">
        <v>0</v>
      </c>
      <c r="AD22" s="13">
        <v>1</v>
      </c>
      <c r="AE22" s="13">
        <v>2</v>
      </c>
      <c r="AF22" s="15">
        <v>0</v>
      </c>
      <c r="AG22" s="14">
        <v>7</v>
      </c>
      <c r="AH22" s="13">
        <v>10</v>
      </c>
      <c r="AI22" s="13">
        <v>4</v>
      </c>
      <c r="AJ22" s="13">
        <v>3</v>
      </c>
      <c r="AK22" s="13">
        <v>8</v>
      </c>
      <c r="AL22" s="15">
        <v>2</v>
      </c>
      <c r="AM22" s="14">
        <v>17</v>
      </c>
      <c r="AN22" s="15">
        <v>0</v>
      </c>
    </row>
    <row r="23" spans="1:40" ht="15" customHeight="1" x14ac:dyDescent="0.3">
      <c r="A23" s="2" t="s">
        <v>329</v>
      </c>
      <c r="B23" s="9"/>
      <c r="C23" s="16">
        <v>0.11</v>
      </c>
      <c r="D23" s="17">
        <v>0.13</v>
      </c>
      <c r="E23" s="18">
        <v>0.09</v>
      </c>
      <c r="F23" s="17">
        <v>0.1</v>
      </c>
      <c r="G23" s="16">
        <v>0.05</v>
      </c>
      <c r="H23" s="16">
        <v>7.0000000000000007E-2</v>
      </c>
      <c r="I23" s="16">
        <v>0.13</v>
      </c>
      <c r="J23" s="16">
        <v>0.09</v>
      </c>
      <c r="K23" s="16">
        <v>0.2</v>
      </c>
      <c r="L23" s="16">
        <v>0.06</v>
      </c>
      <c r="M23" s="16">
        <v>0.1</v>
      </c>
      <c r="N23" s="18">
        <v>0.15</v>
      </c>
      <c r="O23" s="17">
        <v>0.1</v>
      </c>
      <c r="P23" s="16">
        <v>0.16</v>
      </c>
      <c r="Q23" s="16">
        <v>0.19</v>
      </c>
      <c r="R23" s="16">
        <v>0.13</v>
      </c>
      <c r="S23" s="16">
        <v>0.09</v>
      </c>
      <c r="T23" s="16">
        <v>0</v>
      </c>
      <c r="U23" s="16">
        <v>0.18</v>
      </c>
      <c r="V23" s="16">
        <v>0</v>
      </c>
      <c r="W23" s="16">
        <v>0</v>
      </c>
      <c r="X23" s="16">
        <v>0.14000000000000001</v>
      </c>
      <c r="Y23" s="16">
        <v>0</v>
      </c>
      <c r="Z23" s="18">
        <v>0</v>
      </c>
      <c r="AA23" s="17">
        <v>0.11</v>
      </c>
      <c r="AB23" s="16">
        <v>0.12</v>
      </c>
      <c r="AC23" s="16">
        <v>0</v>
      </c>
      <c r="AD23" s="16">
        <v>0.12</v>
      </c>
      <c r="AE23" s="16">
        <v>0.13</v>
      </c>
      <c r="AF23" s="18">
        <v>0</v>
      </c>
      <c r="AG23" s="17">
        <v>0.08</v>
      </c>
      <c r="AH23" s="16">
        <v>0.14000000000000001</v>
      </c>
      <c r="AI23" s="16">
        <v>0.1</v>
      </c>
      <c r="AJ23" s="16">
        <v>7.0000000000000007E-2</v>
      </c>
      <c r="AK23" s="16">
        <v>0.18</v>
      </c>
      <c r="AL23" s="18">
        <v>0.08</v>
      </c>
      <c r="AM23" s="17">
        <v>0.11</v>
      </c>
      <c r="AN23" s="18">
        <v>0</v>
      </c>
    </row>
    <row r="24" spans="1:40" ht="15" customHeight="1" x14ac:dyDescent="0.3">
      <c r="A24" s="2" t="s">
        <v>329</v>
      </c>
      <c r="B24" s="9" t="s">
        <v>774</v>
      </c>
      <c r="C24" s="13">
        <v>0</v>
      </c>
      <c r="D24" s="14">
        <v>0</v>
      </c>
      <c r="E24" s="15">
        <v>0</v>
      </c>
      <c r="F24" s="14">
        <v>0</v>
      </c>
      <c r="G24" s="13">
        <v>0</v>
      </c>
      <c r="H24" s="13">
        <v>0</v>
      </c>
      <c r="I24" s="13">
        <v>0</v>
      </c>
      <c r="J24" s="13">
        <v>0</v>
      </c>
      <c r="K24" s="13">
        <v>0</v>
      </c>
      <c r="L24" s="13">
        <v>0</v>
      </c>
      <c r="M24" s="13">
        <v>0</v>
      </c>
      <c r="N24" s="15">
        <v>0</v>
      </c>
      <c r="O24" s="14">
        <v>0</v>
      </c>
      <c r="P24" s="13">
        <v>0</v>
      </c>
      <c r="Q24" s="13">
        <v>0</v>
      </c>
      <c r="R24" s="13">
        <v>0</v>
      </c>
      <c r="S24" s="13">
        <v>0</v>
      </c>
      <c r="T24" s="13">
        <v>0</v>
      </c>
      <c r="U24" s="13">
        <v>0</v>
      </c>
      <c r="V24" s="13">
        <v>0</v>
      </c>
      <c r="W24" s="13">
        <v>0</v>
      </c>
      <c r="X24" s="13">
        <v>0</v>
      </c>
      <c r="Y24" s="13">
        <v>0</v>
      </c>
      <c r="Z24" s="15">
        <v>0</v>
      </c>
      <c r="AA24" s="14">
        <v>0</v>
      </c>
      <c r="AB24" s="13">
        <v>0</v>
      </c>
      <c r="AC24" s="13">
        <v>0</v>
      </c>
      <c r="AD24" s="13">
        <v>0</v>
      </c>
      <c r="AE24" s="13">
        <v>0</v>
      </c>
      <c r="AF24" s="15">
        <v>0</v>
      </c>
      <c r="AG24" s="14">
        <v>0</v>
      </c>
      <c r="AH24" s="13">
        <v>0</v>
      </c>
      <c r="AI24" s="13">
        <v>0</v>
      </c>
      <c r="AJ24" s="13">
        <v>0</v>
      </c>
      <c r="AK24" s="13">
        <v>0</v>
      </c>
      <c r="AL24" s="15">
        <v>0</v>
      </c>
      <c r="AM24" s="14">
        <v>0</v>
      </c>
      <c r="AN24" s="15">
        <v>0</v>
      </c>
    </row>
    <row r="25" spans="1:40" ht="15" customHeight="1" x14ac:dyDescent="0.3">
      <c r="A25" s="2" t="s">
        <v>329</v>
      </c>
      <c r="B25" s="9"/>
      <c r="C25" s="16">
        <v>0</v>
      </c>
      <c r="D25" s="17">
        <v>0</v>
      </c>
      <c r="E25" s="18">
        <v>0</v>
      </c>
      <c r="F25" s="17">
        <v>0</v>
      </c>
      <c r="G25" s="16">
        <v>0</v>
      </c>
      <c r="H25" s="16">
        <v>0</v>
      </c>
      <c r="I25" s="16">
        <v>0</v>
      </c>
      <c r="J25" s="16">
        <v>0</v>
      </c>
      <c r="K25" s="16">
        <v>0</v>
      </c>
      <c r="L25" s="16">
        <v>0</v>
      </c>
      <c r="M25" s="16">
        <v>0</v>
      </c>
      <c r="N25" s="18">
        <v>0</v>
      </c>
      <c r="O25" s="17">
        <v>0</v>
      </c>
      <c r="P25" s="16">
        <v>0</v>
      </c>
      <c r="Q25" s="16">
        <v>0</v>
      </c>
      <c r="R25" s="16">
        <v>0</v>
      </c>
      <c r="S25" s="16">
        <v>0</v>
      </c>
      <c r="T25" s="16">
        <v>0</v>
      </c>
      <c r="U25" s="16">
        <v>0</v>
      </c>
      <c r="V25" s="16">
        <v>0</v>
      </c>
      <c r="W25" s="16">
        <v>0</v>
      </c>
      <c r="X25" s="16">
        <v>0</v>
      </c>
      <c r="Y25" s="16">
        <v>0</v>
      </c>
      <c r="Z25" s="18">
        <v>0</v>
      </c>
      <c r="AA25" s="17">
        <v>0</v>
      </c>
      <c r="AB25" s="16">
        <v>0</v>
      </c>
      <c r="AC25" s="16">
        <v>0</v>
      </c>
      <c r="AD25" s="16">
        <v>0</v>
      </c>
      <c r="AE25" s="16">
        <v>0</v>
      </c>
      <c r="AF25" s="18">
        <v>0</v>
      </c>
      <c r="AG25" s="17">
        <v>0</v>
      </c>
      <c r="AH25" s="16">
        <v>0</v>
      </c>
      <c r="AI25" s="16">
        <v>0</v>
      </c>
      <c r="AJ25" s="16">
        <v>0</v>
      </c>
      <c r="AK25" s="16">
        <v>0</v>
      </c>
      <c r="AL25" s="18">
        <v>0</v>
      </c>
      <c r="AM25" s="17">
        <v>0</v>
      </c>
      <c r="AN25" s="18">
        <v>0</v>
      </c>
    </row>
    <row r="26" spans="1:40" ht="15" customHeight="1" x14ac:dyDescent="0.3">
      <c r="A26" s="2" t="s">
        <v>329</v>
      </c>
      <c r="B26" s="9" t="s">
        <v>960</v>
      </c>
      <c r="C26" s="13">
        <v>53</v>
      </c>
      <c r="D26" s="14">
        <v>27</v>
      </c>
      <c r="E26" s="15">
        <v>27</v>
      </c>
      <c r="F26" s="14">
        <v>2</v>
      </c>
      <c r="G26" s="13">
        <v>9</v>
      </c>
      <c r="H26" s="13">
        <v>18</v>
      </c>
      <c r="I26" s="13">
        <v>4</v>
      </c>
      <c r="J26" s="13">
        <v>8</v>
      </c>
      <c r="K26" s="13">
        <v>12</v>
      </c>
      <c r="L26" s="13">
        <v>11</v>
      </c>
      <c r="M26" s="13">
        <v>23</v>
      </c>
      <c r="N26" s="15">
        <v>20</v>
      </c>
      <c r="O26" s="14">
        <v>34</v>
      </c>
      <c r="P26" s="13">
        <v>14</v>
      </c>
      <c r="Q26" s="13">
        <v>5</v>
      </c>
      <c r="R26" s="13">
        <v>4</v>
      </c>
      <c r="S26" s="13">
        <v>3</v>
      </c>
      <c r="T26" s="13">
        <v>6</v>
      </c>
      <c r="U26" s="13">
        <v>4</v>
      </c>
      <c r="V26" s="13">
        <v>0</v>
      </c>
      <c r="W26" s="13">
        <v>0</v>
      </c>
      <c r="X26" s="13">
        <v>6</v>
      </c>
      <c r="Y26" s="13">
        <v>3</v>
      </c>
      <c r="Z26" s="15">
        <v>10</v>
      </c>
      <c r="AA26" s="14">
        <v>44</v>
      </c>
      <c r="AB26" s="13">
        <v>10</v>
      </c>
      <c r="AC26" s="13">
        <v>0</v>
      </c>
      <c r="AD26" s="13">
        <v>3</v>
      </c>
      <c r="AE26" s="13">
        <v>7</v>
      </c>
      <c r="AF26" s="15">
        <v>0</v>
      </c>
      <c r="AG26" s="14">
        <v>29</v>
      </c>
      <c r="AH26" s="13">
        <v>24</v>
      </c>
      <c r="AI26" s="13">
        <v>19</v>
      </c>
      <c r="AJ26" s="13">
        <v>10</v>
      </c>
      <c r="AK26" s="13">
        <v>14</v>
      </c>
      <c r="AL26" s="15">
        <v>10</v>
      </c>
      <c r="AM26" s="14">
        <v>53</v>
      </c>
      <c r="AN26" s="15">
        <v>0</v>
      </c>
    </row>
    <row r="27" spans="1:40" ht="15" customHeight="1" x14ac:dyDescent="0.3">
      <c r="A27" s="2" t="s">
        <v>329</v>
      </c>
      <c r="B27" s="9"/>
      <c r="C27" s="16">
        <v>0.35</v>
      </c>
      <c r="D27" s="17">
        <v>0.35</v>
      </c>
      <c r="E27" s="18">
        <v>0.35</v>
      </c>
      <c r="F27" s="17">
        <v>0.2</v>
      </c>
      <c r="G27" s="16">
        <v>0.52</v>
      </c>
      <c r="H27" s="20">
        <v>0.48</v>
      </c>
      <c r="I27" s="16">
        <v>0.16</v>
      </c>
      <c r="J27" s="16">
        <v>0.25</v>
      </c>
      <c r="K27" s="16">
        <v>0.39</v>
      </c>
      <c r="L27" s="16">
        <v>0.42</v>
      </c>
      <c r="M27" s="16">
        <v>0.35</v>
      </c>
      <c r="N27" s="18">
        <v>0.32</v>
      </c>
      <c r="O27" s="19">
        <v>0.42</v>
      </c>
      <c r="P27" s="16">
        <v>0.25</v>
      </c>
      <c r="Q27" s="16">
        <v>0.37</v>
      </c>
      <c r="R27" s="16">
        <v>0.56999999999999995</v>
      </c>
      <c r="S27" s="16">
        <v>0.25</v>
      </c>
      <c r="T27" s="16">
        <v>0.31</v>
      </c>
      <c r="U27" s="16">
        <v>0.38</v>
      </c>
      <c r="V27" s="16">
        <v>0</v>
      </c>
      <c r="W27" s="16">
        <v>0</v>
      </c>
      <c r="X27" s="16">
        <v>0.4</v>
      </c>
      <c r="Y27" s="16">
        <v>0.52</v>
      </c>
      <c r="Z27" s="18">
        <v>0.56000000000000005</v>
      </c>
      <c r="AA27" s="17">
        <v>0.33</v>
      </c>
      <c r="AB27" s="16">
        <v>0.45</v>
      </c>
      <c r="AC27" s="16">
        <v>0</v>
      </c>
      <c r="AD27" s="16">
        <v>0.42</v>
      </c>
      <c r="AE27" s="16">
        <v>0.49</v>
      </c>
      <c r="AF27" s="18">
        <v>0</v>
      </c>
      <c r="AG27" s="17">
        <v>0.36</v>
      </c>
      <c r="AH27" s="16">
        <v>0.33</v>
      </c>
      <c r="AI27" s="20">
        <v>0.51</v>
      </c>
      <c r="AJ27" s="16">
        <v>0.23</v>
      </c>
      <c r="AK27" s="16">
        <v>0.33</v>
      </c>
      <c r="AL27" s="18">
        <v>0.34</v>
      </c>
      <c r="AM27" s="17">
        <v>0.35</v>
      </c>
      <c r="AN27" s="18">
        <v>0</v>
      </c>
    </row>
    <row r="28" spans="1:40" ht="15" customHeight="1" x14ac:dyDescent="0.3">
      <c r="A28" s="2" t="s">
        <v>329</v>
      </c>
      <c r="B28" s="9"/>
      <c r="D28" s="22"/>
      <c r="E28" s="9"/>
      <c r="F28" s="22"/>
      <c r="H28" s="12" t="s">
        <v>381</v>
      </c>
      <c r="N28" s="9"/>
      <c r="O28" s="10" t="s">
        <v>378</v>
      </c>
      <c r="Z28" s="9"/>
      <c r="AA28" s="22"/>
      <c r="AF28" s="9"/>
      <c r="AG28" s="22"/>
      <c r="AI28" s="12" t="s">
        <v>380</v>
      </c>
      <c r="AL28" s="9"/>
      <c r="AM28" s="22"/>
      <c r="AN28" s="9"/>
    </row>
    <row r="29" spans="1:40" ht="15" customHeight="1" x14ac:dyDescent="0.3">
      <c r="A29" s="2" t="s">
        <v>329</v>
      </c>
      <c r="B29" s="9" t="s">
        <v>970</v>
      </c>
      <c r="C29" s="13">
        <v>47</v>
      </c>
      <c r="D29" s="14">
        <v>23</v>
      </c>
      <c r="E29" s="15">
        <v>23</v>
      </c>
      <c r="F29" s="14">
        <v>2</v>
      </c>
      <c r="G29" s="13">
        <v>4</v>
      </c>
      <c r="H29" s="13">
        <v>9</v>
      </c>
      <c r="I29" s="13">
        <v>12</v>
      </c>
      <c r="J29" s="13">
        <v>11</v>
      </c>
      <c r="K29" s="13">
        <v>9</v>
      </c>
      <c r="L29" s="13">
        <v>5</v>
      </c>
      <c r="M29" s="13">
        <v>22</v>
      </c>
      <c r="N29" s="15">
        <v>20</v>
      </c>
      <c r="O29" s="14">
        <v>19</v>
      </c>
      <c r="P29" s="13">
        <v>25</v>
      </c>
      <c r="Q29" s="13">
        <v>4</v>
      </c>
      <c r="R29" s="13">
        <v>1</v>
      </c>
      <c r="S29" s="13">
        <v>3</v>
      </c>
      <c r="T29" s="13">
        <v>3</v>
      </c>
      <c r="U29" s="13">
        <v>2</v>
      </c>
      <c r="V29" s="13">
        <v>0</v>
      </c>
      <c r="W29" s="13">
        <v>0</v>
      </c>
      <c r="X29" s="13">
        <v>7</v>
      </c>
      <c r="Y29" s="13">
        <v>1</v>
      </c>
      <c r="Z29" s="15">
        <v>2</v>
      </c>
      <c r="AA29" s="14">
        <v>42</v>
      </c>
      <c r="AB29" s="13">
        <v>5</v>
      </c>
      <c r="AC29" s="13">
        <v>0</v>
      </c>
      <c r="AD29" s="13">
        <v>1</v>
      </c>
      <c r="AE29" s="13">
        <v>4</v>
      </c>
      <c r="AF29" s="15">
        <v>0</v>
      </c>
      <c r="AG29" s="14">
        <v>19</v>
      </c>
      <c r="AH29" s="13">
        <v>27</v>
      </c>
      <c r="AI29" s="13">
        <v>8</v>
      </c>
      <c r="AJ29" s="13">
        <v>11</v>
      </c>
      <c r="AK29" s="13">
        <v>15</v>
      </c>
      <c r="AL29" s="15">
        <v>12</v>
      </c>
      <c r="AM29" s="14">
        <v>47</v>
      </c>
      <c r="AN29" s="15">
        <v>0</v>
      </c>
    </row>
    <row r="30" spans="1:40" ht="15" customHeight="1" x14ac:dyDescent="0.3">
      <c r="A30" s="2" t="s">
        <v>329</v>
      </c>
      <c r="B30" s="9"/>
      <c r="C30" s="16">
        <v>0.3</v>
      </c>
      <c r="D30" s="17">
        <v>0.3</v>
      </c>
      <c r="E30" s="18">
        <v>0.3</v>
      </c>
      <c r="F30" s="17">
        <v>0.21</v>
      </c>
      <c r="G30" s="16">
        <v>0.21</v>
      </c>
      <c r="H30" s="16">
        <v>0.25</v>
      </c>
      <c r="I30" s="16">
        <v>0.46</v>
      </c>
      <c r="J30" s="16">
        <v>0.34</v>
      </c>
      <c r="K30" s="16">
        <v>0.28999999999999998</v>
      </c>
      <c r="L30" s="16">
        <v>0.21</v>
      </c>
      <c r="M30" s="16">
        <v>0.33</v>
      </c>
      <c r="N30" s="18">
        <v>0.31</v>
      </c>
      <c r="O30" s="19">
        <v>0.23</v>
      </c>
      <c r="P30" s="20">
        <v>0.46</v>
      </c>
      <c r="Q30" s="16">
        <v>0.26</v>
      </c>
      <c r="R30" s="16">
        <v>0.13</v>
      </c>
      <c r="S30" s="16">
        <v>0.26</v>
      </c>
      <c r="T30" s="16">
        <v>0.15</v>
      </c>
      <c r="U30" s="16">
        <v>0.18</v>
      </c>
      <c r="V30" s="16">
        <v>0</v>
      </c>
      <c r="W30" s="16">
        <v>0</v>
      </c>
      <c r="X30" s="16">
        <v>0.47</v>
      </c>
      <c r="Y30" s="16">
        <v>0.15</v>
      </c>
      <c r="Z30" s="18">
        <v>0.1</v>
      </c>
      <c r="AA30" s="17">
        <v>0.31</v>
      </c>
      <c r="AB30" s="16">
        <v>0.24</v>
      </c>
      <c r="AC30" s="16">
        <v>0</v>
      </c>
      <c r="AD30" s="16">
        <v>0.12</v>
      </c>
      <c r="AE30" s="16">
        <v>0.31</v>
      </c>
      <c r="AF30" s="18">
        <v>0</v>
      </c>
      <c r="AG30" s="17">
        <v>0.24</v>
      </c>
      <c r="AH30" s="16">
        <v>0.38</v>
      </c>
      <c r="AI30" s="16">
        <v>0.22</v>
      </c>
      <c r="AJ30" s="16">
        <v>0.26</v>
      </c>
      <c r="AK30" s="16">
        <v>0.35</v>
      </c>
      <c r="AL30" s="18">
        <v>0.41</v>
      </c>
      <c r="AM30" s="17">
        <v>0.3</v>
      </c>
      <c r="AN30" s="18">
        <v>0</v>
      </c>
    </row>
    <row r="31" spans="1:40" ht="15" customHeight="1" x14ac:dyDescent="0.3">
      <c r="A31" s="2" t="s">
        <v>329</v>
      </c>
      <c r="B31" s="9"/>
      <c r="C31" s="28"/>
      <c r="D31" s="29"/>
      <c r="E31" s="30"/>
      <c r="F31" s="29"/>
      <c r="G31" s="28"/>
      <c r="H31" s="28"/>
      <c r="I31" s="28"/>
      <c r="J31" s="28"/>
      <c r="K31" s="28"/>
      <c r="L31" s="28"/>
      <c r="M31" s="28"/>
      <c r="N31" s="30"/>
      <c r="O31" s="29"/>
      <c r="P31" s="47" t="s">
        <v>377</v>
      </c>
      <c r="Q31" s="28"/>
      <c r="R31" s="28"/>
      <c r="S31" s="28"/>
      <c r="T31" s="28"/>
      <c r="U31" s="28"/>
      <c r="V31" s="28"/>
      <c r="W31" s="28"/>
      <c r="X31" s="28"/>
      <c r="Y31" s="28"/>
      <c r="Z31" s="30"/>
      <c r="AA31" s="29"/>
      <c r="AB31" s="28"/>
      <c r="AC31" s="28"/>
      <c r="AD31" s="28"/>
      <c r="AE31" s="28"/>
      <c r="AF31" s="30"/>
      <c r="AG31" s="29"/>
      <c r="AH31" s="28"/>
      <c r="AI31" s="28"/>
      <c r="AJ31" s="28"/>
      <c r="AK31" s="28"/>
      <c r="AL31" s="30"/>
      <c r="AM31" s="29"/>
      <c r="AN31" s="30"/>
    </row>
    <row r="32" spans="1:40" x14ac:dyDescent="0.3">
      <c r="A32" s="2" t="s">
        <v>329</v>
      </c>
      <c r="B32" s="2" t="s">
        <v>457</v>
      </c>
    </row>
    <row r="33" spans="1:2" x14ac:dyDescent="0.3">
      <c r="A33" s="2" t="s">
        <v>329</v>
      </c>
      <c r="B33" s="2" t="s">
        <v>458</v>
      </c>
    </row>
    <row r="34" spans="1:2" ht="15" customHeight="1" x14ac:dyDescent="0.3">
      <c r="A34" s="2" t="s">
        <v>329</v>
      </c>
    </row>
    <row r="35" spans="1:2" ht="15" customHeight="1" x14ac:dyDescent="0.3">
      <c r="A35" s="2" t="s">
        <v>329</v>
      </c>
      <c r="B35" s="2" t="s">
        <v>459</v>
      </c>
    </row>
  </sheetData>
  <mergeCells count="6">
    <mergeCell ref="AM6:AN6"/>
    <mergeCell ref="D6:E6"/>
    <mergeCell ref="F6:N6"/>
    <mergeCell ref="O6:Z6"/>
    <mergeCell ref="AA6:AF6"/>
    <mergeCell ref="AG6:AL6"/>
  </mergeCells>
  <hyperlinks>
    <hyperlink ref="B1" location="'Contents'!E1" display="&lt;&lt; Contents" xr:uid="{00000000-0004-0000-C500-000000000000}"/>
  </hyperlinks>
  <pageMargins left="0.7" right="0.7" top="0.75" bottom="0.75" header="0.3" footer="0.3"/>
  <headerFooter>
    <oddHeader>&amp;L&amp;"Aptos"&amp;12&amp;K000000 Classification: CONFIDENTIAL&amp;1#_x000D_</oddHeader>
  </headerFooter>
</worksheet>
</file>

<file path=xl/worksheets/sheet19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6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1748</v>
      </c>
    </row>
    <row r="4" spans="1:40" x14ac:dyDescent="0.3">
      <c r="A4" s="2" t="s">
        <v>329</v>
      </c>
      <c r="B4" s="2" t="s">
        <v>1749</v>
      </c>
    </row>
    <row r="5" spans="1:40" x14ac:dyDescent="0.3">
      <c r="A5" s="2" t="s">
        <v>329</v>
      </c>
      <c r="B5" s="2" t="s">
        <v>69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37</v>
      </c>
      <c r="D9" s="14">
        <v>15</v>
      </c>
      <c r="E9" s="15">
        <v>22</v>
      </c>
      <c r="F9" s="14">
        <v>5</v>
      </c>
      <c r="G9" s="13">
        <v>11</v>
      </c>
      <c r="H9" s="13">
        <v>13</v>
      </c>
      <c r="I9" s="13">
        <v>3</v>
      </c>
      <c r="J9" s="13">
        <v>3</v>
      </c>
      <c r="K9" s="13">
        <v>2</v>
      </c>
      <c r="L9" s="13">
        <v>16</v>
      </c>
      <c r="M9" s="13">
        <v>16</v>
      </c>
      <c r="N9" s="15">
        <v>5</v>
      </c>
      <c r="O9" s="14">
        <v>25</v>
      </c>
      <c r="P9" s="13">
        <v>7</v>
      </c>
      <c r="Q9" s="13">
        <v>3</v>
      </c>
      <c r="R9" s="13">
        <v>2</v>
      </c>
      <c r="S9" s="13">
        <v>2</v>
      </c>
      <c r="T9" s="13">
        <v>5</v>
      </c>
      <c r="U9" s="13">
        <v>6</v>
      </c>
      <c r="V9" s="13">
        <v>0</v>
      </c>
      <c r="W9" s="13">
        <v>0</v>
      </c>
      <c r="X9" s="13">
        <v>4</v>
      </c>
      <c r="Y9" s="13">
        <v>1</v>
      </c>
      <c r="Z9" s="15">
        <v>7</v>
      </c>
      <c r="AA9" s="14">
        <v>21</v>
      </c>
      <c r="AB9" s="13">
        <v>16</v>
      </c>
      <c r="AC9" s="13">
        <v>0</v>
      </c>
      <c r="AD9" s="13">
        <v>9</v>
      </c>
      <c r="AE9" s="13">
        <v>7</v>
      </c>
      <c r="AF9" s="15">
        <v>0</v>
      </c>
      <c r="AG9" s="14">
        <v>21</v>
      </c>
      <c r="AH9" s="13">
        <v>16</v>
      </c>
      <c r="AI9" s="13">
        <v>15</v>
      </c>
      <c r="AJ9" s="13">
        <v>6</v>
      </c>
      <c r="AK9" s="13">
        <v>5</v>
      </c>
      <c r="AL9" s="15">
        <v>11</v>
      </c>
      <c r="AM9" s="14">
        <v>37</v>
      </c>
      <c r="AN9" s="15">
        <v>0</v>
      </c>
    </row>
    <row r="10" spans="1:40" ht="15" customHeight="1" x14ac:dyDescent="0.3">
      <c r="A10" s="2" t="s">
        <v>329</v>
      </c>
      <c r="B10" s="9" t="s">
        <v>338</v>
      </c>
      <c r="C10" s="13">
        <v>34</v>
      </c>
      <c r="D10" s="14">
        <v>13</v>
      </c>
      <c r="E10" s="15">
        <v>20</v>
      </c>
      <c r="F10" s="14">
        <v>5</v>
      </c>
      <c r="G10" s="13">
        <v>10</v>
      </c>
      <c r="H10" s="13">
        <v>12</v>
      </c>
      <c r="I10" s="13">
        <v>3</v>
      </c>
      <c r="J10" s="13">
        <v>3</v>
      </c>
      <c r="K10" s="13">
        <v>2</v>
      </c>
      <c r="L10" s="13">
        <v>14</v>
      </c>
      <c r="M10" s="13">
        <v>15</v>
      </c>
      <c r="N10" s="15">
        <v>5</v>
      </c>
      <c r="O10" s="14">
        <v>23</v>
      </c>
      <c r="P10" s="13">
        <v>7</v>
      </c>
      <c r="Q10" s="13">
        <v>2</v>
      </c>
      <c r="R10" s="13">
        <v>2</v>
      </c>
      <c r="S10" s="13">
        <v>2</v>
      </c>
      <c r="T10" s="13">
        <v>5</v>
      </c>
      <c r="U10" s="13">
        <v>5</v>
      </c>
      <c r="V10" s="13">
        <v>0</v>
      </c>
      <c r="W10" s="13">
        <v>0</v>
      </c>
      <c r="X10" s="13">
        <v>4</v>
      </c>
      <c r="Y10" s="13">
        <v>1</v>
      </c>
      <c r="Z10" s="15">
        <v>7</v>
      </c>
      <c r="AA10" s="14">
        <v>19</v>
      </c>
      <c r="AB10" s="13">
        <v>14</v>
      </c>
      <c r="AC10" s="13">
        <v>0</v>
      </c>
      <c r="AD10" s="13">
        <v>8</v>
      </c>
      <c r="AE10" s="13">
        <v>6</v>
      </c>
      <c r="AF10" s="15">
        <v>0</v>
      </c>
      <c r="AG10" s="14">
        <v>19</v>
      </c>
      <c r="AH10" s="13">
        <v>15</v>
      </c>
      <c r="AI10" s="13">
        <v>13</v>
      </c>
      <c r="AJ10" s="13">
        <v>6</v>
      </c>
      <c r="AK10" s="13">
        <v>5</v>
      </c>
      <c r="AL10" s="15">
        <v>10</v>
      </c>
      <c r="AM10" s="14">
        <v>34</v>
      </c>
      <c r="AN10" s="15">
        <v>0</v>
      </c>
    </row>
    <row r="11" spans="1:40" ht="15" customHeight="1" x14ac:dyDescent="0.3">
      <c r="A11" s="2" t="s">
        <v>329</v>
      </c>
      <c r="B11" s="9" t="s">
        <v>909</v>
      </c>
      <c r="C11" s="13">
        <v>11</v>
      </c>
      <c r="D11" s="14">
        <v>6</v>
      </c>
      <c r="E11" s="15">
        <v>5</v>
      </c>
      <c r="F11" s="14">
        <v>1</v>
      </c>
      <c r="G11" s="13">
        <v>5</v>
      </c>
      <c r="H11" s="13">
        <v>4</v>
      </c>
      <c r="I11" s="13">
        <v>0</v>
      </c>
      <c r="J11" s="13">
        <v>2</v>
      </c>
      <c r="K11" s="13">
        <v>0</v>
      </c>
      <c r="L11" s="13">
        <v>5</v>
      </c>
      <c r="M11" s="13">
        <v>4</v>
      </c>
      <c r="N11" s="15">
        <v>2</v>
      </c>
      <c r="O11" s="14">
        <v>9</v>
      </c>
      <c r="P11" s="13">
        <v>1</v>
      </c>
      <c r="Q11" s="13">
        <v>2</v>
      </c>
      <c r="R11" s="13">
        <v>0</v>
      </c>
      <c r="S11" s="13">
        <v>1</v>
      </c>
      <c r="T11" s="13">
        <v>1</v>
      </c>
      <c r="U11" s="13">
        <v>1</v>
      </c>
      <c r="V11" s="13">
        <v>0</v>
      </c>
      <c r="W11" s="13">
        <v>0</v>
      </c>
      <c r="X11" s="13">
        <v>1</v>
      </c>
      <c r="Y11" s="13">
        <v>0</v>
      </c>
      <c r="Z11" s="15">
        <v>5</v>
      </c>
      <c r="AA11" s="14">
        <v>6</v>
      </c>
      <c r="AB11" s="13">
        <v>5</v>
      </c>
      <c r="AC11" s="13">
        <v>0</v>
      </c>
      <c r="AD11" s="13">
        <v>1</v>
      </c>
      <c r="AE11" s="13">
        <v>4</v>
      </c>
      <c r="AF11" s="15">
        <v>0</v>
      </c>
      <c r="AG11" s="14">
        <v>6</v>
      </c>
      <c r="AH11" s="13">
        <v>5</v>
      </c>
      <c r="AI11" s="13">
        <v>5</v>
      </c>
      <c r="AJ11" s="13">
        <v>1</v>
      </c>
      <c r="AK11" s="13">
        <v>3</v>
      </c>
      <c r="AL11" s="15">
        <v>2</v>
      </c>
      <c r="AM11" s="14">
        <v>11</v>
      </c>
      <c r="AN11" s="15">
        <v>0</v>
      </c>
    </row>
    <row r="12" spans="1:40" ht="15" customHeight="1" x14ac:dyDescent="0.3">
      <c r="A12" s="2" t="s">
        <v>329</v>
      </c>
      <c r="B12" s="9"/>
      <c r="C12" s="16">
        <v>0.33</v>
      </c>
      <c r="D12" s="17">
        <v>0.48</v>
      </c>
      <c r="E12" s="18">
        <v>0.22</v>
      </c>
      <c r="F12" s="17">
        <v>0.18</v>
      </c>
      <c r="G12" s="16">
        <v>0.48</v>
      </c>
      <c r="H12" s="16">
        <v>0.3</v>
      </c>
      <c r="I12" s="16">
        <v>0</v>
      </c>
      <c r="J12" s="16">
        <v>0.66</v>
      </c>
      <c r="K12" s="16">
        <v>0</v>
      </c>
      <c r="L12" s="16">
        <v>0.38</v>
      </c>
      <c r="M12" s="16">
        <v>0.24</v>
      </c>
      <c r="N12" s="18">
        <v>0.41</v>
      </c>
      <c r="O12" s="17">
        <v>0.4</v>
      </c>
      <c r="P12" s="16">
        <v>0.15</v>
      </c>
      <c r="Q12" s="16">
        <v>0.69</v>
      </c>
      <c r="R12" s="16">
        <v>0</v>
      </c>
      <c r="S12" s="16">
        <v>0.43</v>
      </c>
      <c r="T12" s="16">
        <v>0.17</v>
      </c>
      <c r="U12" s="16">
        <v>0.16</v>
      </c>
      <c r="V12" s="16">
        <v>0</v>
      </c>
      <c r="W12" s="16">
        <v>0</v>
      </c>
      <c r="X12" s="16">
        <v>0.24</v>
      </c>
      <c r="Y12" s="16">
        <v>0</v>
      </c>
      <c r="Z12" s="18">
        <v>0.69</v>
      </c>
      <c r="AA12" s="17">
        <v>0.32</v>
      </c>
      <c r="AB12" s="16">
        <v>0.33</v>
      </c>
      <c r="AC12" s="16">
        <v>0</v>
      </c>
      <c r="AD12" s="16">
        <v>0.13</v>
      </c>
      <c r="AE12" s="16">
        <v>0.59</v>
      </c>
      <c r="AF12" s="18">
        <v>0</v>
      </c>
      <c r="AG12" s="17">
        <v>0.32</v>
      </c>
      <c r="AH12" s="16">
        <v>0.33</v>
      </c>
      <c r="AI12" s="16">
        <v>0.39</v>
      </c>
      <c r="AJ12" s="16">
        <v>0.17</v>
      </c>
      <c r="AK12" s="16">
        <v>0.59</v>
      </c>
      <c r="AL12" s="18">
        <v>0.2</v>
      </c>
      <c r="AM12" s="17">
        <v>0.33</v>
      </c>
      <c r="AN12" s="18">
        <v>0</v>
      </c>
    </row>
    <row r="13" spans="1:40" ht="15" customHeight="1" x14ac:dyDescent="0.3">
      <c r="A13" s="2" t="s">
        <v>329</v>
      </c>
      <c r="B13" s="9" t="s">
        <v>922</v>
      </c>
      <c r="C13" s="13">
        <v>5</v>
      </c>
      <c r="D13" s="14">
        <v>2</v>
      </c>
      <c r="E13" s="15">
        <v>3</v>
      </c>
      <c r="F13" s="14">
        <v>2</v>
      </c>
      <c r="G13" s="13">
        <v>1</v>
      </c>
      <c r="H13" s="13">
        <v>1</v>
      </c>
      <c r="I13" s="13">
        <v>0</v>
      </c>
      <c r="J13" s="13">
        <v>0</v>
      </c>
      <c r="K13" s="13">
        <v>1</v>
      </c>
      <c r="L13" s="13">
        <v>3</v>
      </c>
      <c r="M13" s="13">
        <v>1</v>
      </c>
      <c r="N13" s="15">
        <v>1</v>
      </c>
      <c r="O13" s="14">
        <v>2</v>
      </c>
      <c r="P13" s="13">
        <v>2</v>
      </c>
      <c r="Q13" s="13">
        <v>1</v>
      </c>
      <c r="R13" s="13">
        <v>0</v>
      </c>
      <c r="S13" s="13">
        <v>0</v>
      </c>
      <c r="T13" s="13">
        <v>1</v>
      </c>
      <c r="U13" s="13">
        <v>1</v>
      </c>
      <c r="V13" s="13">
        <v>0</v>
      </c>
      <c r="W13" s="13">
        <v>0</v>
      </c>
      <c r="X13" s="13">
        <v>0</v>
      </c>
      <c r="Y13" s="13">
        <v>0</v>
      </c>
      <c r="Z13" s="15">
        <v>0</v>
      </c>
      <c r="AA13" s="14">
        <v>3</v>
      </c>
      <c r="AB13" s="13">
        <v>2</v>
      </c>
      <c r="AC13" s="13">
        <v>0</v>
      </c>
      <c r="AD13" s="13">
        <v>1</v>
      </c>
      <c r="AE13" s="13">
        <v>1</v>
      </c>
      <c r="AF13" s="15">
        <v>0</v>
      </c>
      <c r="AG13" s="14">
        <v>4</v>
      </c>
      <c r="AH13" s="13">
        <v>1</v>
      </c>
      <c r="AI13" s="13">
        <v>3</v>
      </c>
      <c r="AJ13" s="13">
        <v>1</v>
      </c>
      <c r="AK13" s="13">
        <v>0</v>
      </c>
      <c r="AL13" s="15">
        <v>1</v>
      </c>
      <c r="AM13" s="14">
        <v>5</v>
      </c>
      <c r="AN13" s="15">
        <v>0</v>
      </c>
    </row>
    <row r="14" spans="1:40" ht="15" customHeight="1" x14ac:dyDescent="0.3">
      <c r="A14" s="2" t="s">
        <v>329</v>
      </c>
      <c r="B14" s="9"/>
      <c r="C14" s="16">
        <v>0.14000000000000001</v>
      </c>
      <c r="D14" s="17">
        <v>0.13</v>
      </c>
      <c r="E14" s="18">
        <v>0.14000000000000001</v>
      </c>
      <c r="F14" s="17">
        <v>0.38</v>
      </c>
      <c r="G14" s="16">
        <v>0.1</v>
      </c>
      <c r="H14" s="16">
        <v>0.08</v>
      </c>
      <c r="I14" s="16">
        <v>0</v>
      </c>
      <c r="J14" s="16">
        <v>0</v>
      </c>
      <c r="K14" s="16">
        <v>0.48</v>
      </c>
      <c r="L14" s="16">
        <v>0.19</v>
      </c>
      <c r="M14" s="16">
        <v>0.06</v>
      </c>
      <c r="N14" s="18">
        <v>0.18</v>
      </c>
      <c r="O14" s="17">
        <v>0.08</v>
      </c>
      <c r="P14" s="16">
        <v>0.28999999999999998</v>
      </c>
      <c r="Q14" s="16">
        <v>0.31</v>
      </c>
      <c r="R14" s="16">
        <v>0</v>
      </c>
      <c r="S14" s="16">
        <v>0</v>
      </c>
      <c r="T14" s="16">
        <v>0.22</v>
      </c>
      <c r="U14" s="16">
        <v>0.18</v>
      </c>
      <c r="V14" s="16">
        <v>0</v>
      </c>
      <c r="W14" s="16">
        <v>0</v>
      </c>
      <c r="X14" s="16">
        <v>0</v>
      </c>
      <c r="Y14" s="16">
        <v>0</v>
      </c>
      <c r="Z14" s="18">
        <v>0</v>
      </c>
      <c r="AA14" s="17">
        <v>0.15</v>
      </c>
      <c r="AB14" s="16">
        <v>0.12</v>
      </c>
      <c r="AC14" s="16">
        <v>0</v>
      </c>
      <c r="AD14" s="16">
        <v>0.11</v>
      </c>
      <c r="AE14" s="16">
        <v>0.13</v>
      </c>
      <c r="AF14" s="18">
        <v>0</v>
      </c>
      <c r="AG14" s="17">
        <v>0.19</v>
      </c>
      <c r="AH14" s="16">
        <v>0.06</v>
      </c>
      <c r="AI14" s="16">
        <v>0.21</v>
      </c>
      <c r="AJ14" s="16">
        <v>0.16</v>
      </c>
      <c r="AK14" s="16">
        <v>0</v>
      </c>
      <c r="AL14" s="18">
        <v>0.1</v>
      </c>
      <c r="AM14" s="17">
        <v>0.14000000000000001</v>
      </c>
      <c r="AN14" s="18">
        <v>0</v>
      </c>
    </row>
    <row r="15" spans="1:40" ht="15" customHeight="1" x14ac:dyDescent="0.3">
      <c r="A15" s="2" t="s">
        <v>329</v>
      </c>
      <c r="B15" s="9" t="s">
        <v>930</v>
      </c>
      <c r="C15" s="13">
        <v>5</v>
      </c>
      <c r="D15" s="14">
        <v>0</v>
      </c>
      <c r="E15" s="15">
        <v>5</v>
      </c>
      <c r="F15" s="14">
        <v>1</v>
      </c>
      <c r="G15" s="13">
        <v>1</v>
      </c>
      <c r="H15" s="13">
        <v>1</v>
      </c>
      <c r="I15" s="13">
        <v>2</v>
      </c>
      <c r="J15" s="13">
        <v>0</v>
      </c>
      <c r="K15" s="13">
        <v>0</v>
      </c>
      <c r="L15" s="13">
        <v>2</v>
      </c>
      <c r="M15" s="13">
        <v>3</v>
      </c>
      <c r="N15" s="15">
        <v>0</v>
      </c>
      <c r="O15" s="14">
        <v>2</v>
      </c>
      <c r="P15" s="13">
        <v>2</v>
      </c>
      <c r="Q15" s="13">
        <v>0</v>
      </c>
      <c r="R15" s="13">
        <v>0</v>
      </c>
      <c r="S15" s="13">
        <v>1</v>
      </c>
      <c r="T15" s="13">
        <v>1</v>
      </c>
      <c r="U15" s="13">
        <v>1</v>
      </c>
      <c r="V15" s="13">
        <v>0</v>
      </c>
      <c r="W15" s="13">
        <v>0</v>
      </c>
      <c r="X15" s="13">
        <v>0</v>
      </c>
      <c r="Y15" s="13">
        <v>0</v>
      </c>
      <c r="Z15" s="15">
        <v>0</v>
      </c>
      <c r="AA15" s="14">
        <v>4</v>
      </c>
      <c r="AB15" s="13">
        <v>1</v>
      </c>
      <c r="AC15" s="13">
        <v>0</v>
      </c>
      <c r="AD15" s="13">
        <v>0</v>
      </c>
      <c r="AE15" s="13">
        <v>1</v>
      </c>
      <c r="AF15" s="15">
        <v>0</v>
      </c>
      <c r="AG15" s="14">
        <v>4</v>
      </c>
      <c r="AH15" s="13">
        <v>1</v>
      </c>
      <c r="AI15" s="13">
        <v>1</v>
      </c>
      <c r="AJ15" s="13">
        <v>3</v>
      </c>
      <c r="AK15" s="13">
        <v>0</v>
      </c>
      <c r="AL15" s="15">
        <v>1</v>
      </c>
      <c r="AM15" s="14">
        <v>5</v>
      </c>
      <c r="AN15" s="15">
        <v>0</v>
      </c>
    </row>
    <row r="16" spans="1:40" ht="15" customHeight="1" x14ac:dyDescent="0.3">
      <c r="A16" s="2" t="s">
        <v>329</v>
      </c>
      <c r="B16" s="9"/>
      <c r="C16" s="16">
        <v>0.14000000000000001</v>
      </c>
      <c r="D16" s="17">
        <v>0</v>
      </c>
      <c r="E16" s="18">
        <v>0.23</v>
      </c>
      <c r="F16" s="17">
        <v>0.19</v>
      </c>
      <c r="G16" s="16">
        <v>0.09</v>
      </c>
      <c r="H16" s="16">
        <v>0.08</v>
      </c>
      <c r="I16" s="16">
        <v>0.71</v>
      </c>
      <c r="J16" s="16">
        <v>0</v>
      </c>
      <c r="K16" s="16">
        <v>0</v>
      </c>
      <c r="L16" s="16">
        <v>0.12</v>
      </c>
      <c r="M16" s="16">
        <v>0.2</v>
      </c>
      <c r="N16" s="18">
        <v>0</v>
      </c>
      <c r="O16" s="17">
        <v>0.09</v>
      </c>
      <c r="P16" s="16">
        <v>0.27</v>
      </c>
      <c r="Q16" s="16">
        <v>0</v>
      </c>
      <c r="R16" s="16">
        <v>0</v>
      </c>
      <c r="S16" s="16">
        <v>0.56999999999999995</v>
      </c>
      <c r="T16" s="16">
        <v>0.2</v>
      </c>
      <c r="U16" s="16">
        <v>0.17</v>
      </c>
      <c r="V16" s="16">
        <v>0</v>
      </c>
      <c r="W16" s="16">
        <v>0</v>
      </c>
      <c r="X16" s="16">
        <v>0</v>
      </c>
      <c r="Y16" s="16">
        <v>0</v>
      </c>
      <c r="Z16" s="18">
        <v>0</v>
      </c>
      <c r="AA16" s="17">
        <v>0.19</v>
      </c>
      <c r="AB16" s="16">
        <v>0.06</v>
      </c>
      <c r="AC16" s="16">
        <v>0</v>
      </c>
      <c r="AD16" s="16">
        <v>0</v>
      </c>
      <c r="AE16" s="16">
        <v>0.14000000000000001</v>
      </c>
      <c r="AF16" s="18">
        <v>0</v>
      </c>
      <c r="AG16" s="17">
        <v>0.2</v>
      </c>
      <c r="AH16" s="16">
        <v>0.06</v>
      </c>
      <c r="AI16" s="16">
        <v>7.0000000000000007E-2</v>
      </c>
      <c r="AJ16" s="16">
        <v>0.48</v>
      </c>
      <c r="AK16" s="16">
        <v>0</v>
      </c>
      <c r="AL16" s="18">
        <v>0.08</v>
      </c>
      <c r="AM16" s="17">
        <v>0.14000000000000001</v>
      </c>
      <c r="AN16" s="18">
        <v>0</v>
      </c>
    </row>
    <row r="17" spans="1:40" ht="15" customHeight="1" x14ac:dyDescent="0.3">
      <c r="A17" s="2" t="s">
        <v>329</v>
      </c>
      <c r="B17" s="9" t="s">
        <v>940</v>
      </c>
      <c r="C17" s="13">
        <v>6</v>
      </c>
      <c r="D17" s="14">
        <v>3</v>
      </c>
      <c r="E17" s="15">
        <v>3</v>
      </c>
      <c r="F17" s="14">
        <v>0</v>
      </c>
      <c r="G17" s="13">
        <v>3</v>
      </c>
      <c r="H17" s="13">
        <v>3</v>
      </c>
      <c r="I17" s="13">
        <v>0</v>
      </c>
      <c r="J17" s="13">
        <v>0</v>
      </c>
      <c r="K17" s="13">
        <v>0</v>
      </c>
      <c r="L17" s="13">
        <v>3</v>
      </c>
      <c r="M17" s="13">
        <v>3</v>
      </c>
      <c r="N17" s="15">
        <v>0</v>
      </c>
      <c r="O17" s="14">
        <v>4</v>
      </c>
      <c r="P17" s="13">
        <v>1</v>
      </c>
      <c r="Q17" s="13">
        <v>0</v>
      </c>
      <c r="R17" s="13">
        <v>1</v>
      </c>
      <c r="S17" s="13">
        <v>0</v>
      </c>
      <c r="T17" s="13">
        <v>1</v>
      </c>
      <c r="U17" s="13">
        <v>2</v>
      </c>
      <c r="V17" s="13">
        <v>0</v>
      </c>
      <c r="W17" s="13">
        <v>0</v>
      </c>
      <c r="X17" s="13">
        <v>1</v>
      </c>
      <c r="Y17" s="13">
        <v>1</v>
      </c>
      <c r="Z17" s="15">
        <v>0</v>
      </c>
      <c r="AA17" s="14">
        <v>3</v>
      </c>
      <c r="AB17" s="13">
        <v>3</v>
      </c>
      <c r="AC17" s="13">
        <v>0</v>
      </c>
      <c r="AD17" s="13">
        <v>3</v>
      </c>
      <c r="AE17" s="13">
        <v>0</v>
      </c>
      <c r="AF17" s="15">
        <v>0</v>
      </c>
      <c r="AG17" s="14">
        <v>3</v>
      </c>
      <c r="AH17" s="13">
        <v>3</v>
      </c>
      <c r="AI17" s="13">
        <v>3</v>
      </c>
      <c r="AJ17" s="13">
        <v>0</v>
      </c>
      <c r="AK17" s="13">
        <v>0</v>
      </c>
      <c r="AL17" s="15">
        <v>3</v>
      </c>
      <c r="AM17" s="14">
        <v>6</v>
      </c>
      <c r="AN17" s="15">
        <v>0</v>
      </c>
    </row>
    <row r="18" spans="1:40" ht="15" customHeight="1" x14ac:dyDescent="0.3">
      <c r="A18" s="2" t="s">
        <v>329</v>
      </c>
      <c r="B18" s="9"/>
      <c r="C18" s="16">
        <v>0.18</v>
      </c>
      <c r="D18" s="17">
        <v>0.2</v>
      </c>
      <c r="E18" s="18">
        <v>0.16</v>
      </c>
      <c r="F18" s="17">
        <v>0</v>
      </c>
      <c r="G18" s="16">
        <v>0.33</v>
      </c>
      <c r="H18" s="16">
        <v>0.23</v>
      </c>
      <c r="I18" s="16">
        <v>0</v>
      </c>
      <c r="J18" s="16">
        <v>0</v>
      </c>
      <c r="K18" s="16">
        <v>0</v>
      </c>
      <c r="L18" s="16">
        <v>0.23</v>
      </c>
      <c r="M18" s="16">
        <v>0.19</v>
      </c>
      <c r="N18" s="18">
        <v>0</v>
      </c>
      <c r="O18" s="17">
        <v>0.18</v>
      </c>
      <c r="P18" s="16">
        <v>0.15</v>
      </c>
      <c r="Q18" s="16">
        <v>0</v>
      </c>
      <c r="R18" s="16">
        <v>0.49</v>
      </c>
      <c r="S18" s="16">
        <v>0</v>
      </c>
      <c r="T18" s="16">
        <v>0.18</v>
      </c>
      <c r="U18" s="16">
        <v>0.32</v>
      </c>
      <c r="V18" s="16">
        <v>0</v>
      </c>
      <c r="W18" s="16">
        <v>0</v>
      </c>
      <c r="X18" s="16">
        <v>0.25</v>
      </c>
      <c r="Y18" s="16">
        <v>1</v>
      </c>
      <c r="Z18" s="18">
        <v>0</v>
      </c>
      <c r="AA18" s="17">
        <v>0.13</v>
      </c>
      <c r="AB18" s="16">
        <v>0.24</v>
      </c>
      <c r="AC18" s="16">
        <v>0</v>
      </c>
      <c r="AD18" s="16">
        <v>0.41</v>
      </c>
      <c r="AE18" s="16">
        <v>0</v>
      </c>
      <c r="AF18" s="18">
        <v>0</v>
      </c>
      <c r="AG18" s="17">
        <v>0.18</v>
      </c>
      <c r="AH18" s="16">
        <v>0.18</v>
      </c>
      <c r="AI18" s="16">
        <v>0.26</v>
      </c>
      <c r="AJ18" s="16">
        <v>0</v>
      </c>
      <c r="AK18" s="16">
        <v>0</v>
      </c>
      <c r="AL18" s="18">
        <v>0.26</v>
      </c>
      <c r="AM18" s="17">
        <v>0.18</v>
      </c>
      <c r="AN18" s="18">
        <v>0</v>
      </c>
    </row>
    <row r="19" spans="1:40" ht="15" customHeight="1" x14ac:dyDescent="0.3">
      <c r="A19" s="2" t="s">
        <v>329</v>
      </c>
      <c r="B19" s="9" t="s">
        <v>950</v>
      </c>
      <c r="C19" s="13">
        <v>6</v>
      </c>
      <c r="D19" s="14">
        <v>2</v>
      </c>
      <c r="E19" s="15">
        <v>4</v>
      </c>
      <c r="F19" s="14">
        <v>1</v>
      </c>
      <c r="G19" s="13">
        <v>0</v>
      </c>
      <c r="H19" s="13">
        <v>3</v>
      </c>
      <c r="I19" s="13">
        <v>0</v>
      </c>
      <c r="J19" s="13">
        <v>1</v>
      </c>
      <c r="K19" s="13">
        <v>1</v>
      </c>
      <c r="L19" s="13">
        <v>1</v>
      </c>
      <c r="M19" s="13">
        <v>3</v>
      </c>
      <c r="N19" s="15">
        <v>2</v>
      </c>
      <c r="O19" s="14">
        <v>4</v>
      </c>
      <c r="P19" s="13">
        <v>1</v>
      </c>
      <c r="Q19" s="13">
        <v>0</v>
      </c>
      <c r="R19" s="13">
        <v>0</v>
      </c>
      <c r="S19" s="13">
        <v>0</v>
      </c>
      <c r="T19" s="13">
        <v>1</v>
      </c>
      <c r="U19" s="13">
        <v>0</v>
      </c>
      <c r="V19" s="13">
        <v>0</v>
      </c>
      <c r="W19" s="13">
        <v>0</v>
      </c>
      <c r="X19" s="13">
        <v>2</v>
      </c>
      <c r="Y19" s="13">
        <v>0</v>
      </c>
      <c r="Z19" s="15">
        <v>2</v>
      </c>
      <c r="AA19" s="14">
        <v>4</v>
      </c>
      <c r="AB19" s="13">
        <v>2</v>
      </c>
      <c r="AC19" s="13">
        <v>0</v>
      </c>
      <c r="AD19" s="13">
        <v>2</v>
      </c>
      <c r="AE19" s="13">
        <v>0</v>
      </c>
      <c r="AF19" s="15">
        <v>0</v>
      </c>
      <c r="AG19" s="14">
        <v>2</v>
      </c>
      <c r="AH19" s="13">
        <v>4</v>
      </c>
      <c r="AI19" s="13">
        <v>1</v>
      </c>
      <c r="AJ19" s="13">
        <v>1</v>
      </c>
      <c r="AK19" s="13">
        <v>1</v>
      </c>
      <c r="AL19" s="15">
        <v>3</v>
      </c>
      <c r="AM19" s="14">
        <v>6</v>
      </c>
      <c r="AN19" s="15">
        <v>0</v>
      </c>
    </row>
    <row r="20" spans="1:40" ht="15" customHeight="1" x14ac:dyDescent="0.3">
      <c r="A20" s="2" t="s">
        <v>329</v>
      </c>
      <c r="B20" s="9"/>
      <c r="C20" s="16">
        <v>0.18</v>
      </c>
      <c r="D20" s="17">
        <v>0.13</v>
      </c>
      <c r="E20" s="18">
        <v>0.21</v>
      </c>
      <c r="F20" s="17">
        <v>0.25</v>
      </c>
      <c r="G20" s="16">
        <v>0</v>
      </c>
      <c r="H20" s="16">
        <v>0.24</v>
      </c>
      <c r="I20" s="16">
        <v>0</v>
      </c>
      <c r="J20" s="16">
        <v>0.34</v>
      </c>
      <c r="K20" s="16">
        <v>0.52</v>
      </c>
      <c r="L20" s="16">
        <v>0.08</v>
      </c>
      <c r="M20" s="16">
        <v>0.19</v>
      </c>
      <c r="N20" s="18">
        <v>0.41</v>
      </c>
      <c r="O20" s="17">
        <v>0.18</v>
      </c>
      <c r="P20" s="16">
        <v>0.14000000000000001</v>
      </c>
      <c r="Q20" s="16">
        <v>0</v>
      </c>
      <c r="R20" s="16">
        <v>0</v>
      </c>
      <c r="S20" s="16">
        <v>0</v>
      </c>
      <c r="T20" s="16">
        <v>0.23</v>
      </c>
      <c r="U20" s="16">
        <v>0</v>
      </c>
      <c r="V20" s="16">
        <v>0</v>
      </c>
      <c r="W20" s="16">
        <v>0</v>
      </c>
      <c r="X20" s="16">
        <v>0.51</v>
      </c>
      <c r="Y20" s="16">
        <v>0</v>
      </c>
      <c r="Z20" s="18">
        <v>0.31</v>
      </c>
      <c r="AA20" s="17">
        <v>0.21</v>
      </c>
      <c r="AB20" s="16">
        <v>0.14000000000000001</v>
      </c>
      <c r="AC20" s="16">
        <v>0</v>
      </c>
      <c r="AD20" s="16">
        <v>0.23</v>
      </c>
      <c r="AE20" s="16">
        <v>0</v>
      </c>
      <c r="AF20" s="18">
        <v>0</v>
      </c>
      <c r="AG20" s="17">
        <v>0.11</v>
      </c>
      <c r="AH20" s="16">
        <v>0.26</v>
      </c>
      <c r="AI20" s="16">
        <v>7.0000000000000007E-2</v>
      </c>
      <c r="AJ20" s="16">
        <v>0.19</v>
      </c>
      <c r="AK20" s="16">
        <v>0.22</v>
      </c>
      <c r="AL20" s="18">
        <v>0.28000000000000003</v>
      </c>
      <c r="AM20" s="17">
        <v>0.18</v>
      </c>
      <c r="AN20" s="18">
        <v>0</v>
      </c>
    </row>
    <row r="21" spans="1:40" ht="15" customHeight="1" x14ac:dyDescent="0.3">
      <c r="A21" s="2" t="s">
        <v>329</v>
      </c>
      <c r="B21" s="9" t="s">
        <v>774</v>
      </c>
      <c r="C21" s="13">
        <v>2</v>
      </c>
      <c r="D21" s="14">
        <v>1</v>
      </c>
      <c r="E21" s="15">
        <v>1</v>
      </c>
      <c r="F21" s="14">
        <v>0</v>
      </c>
      <c r="G21" s="13">
        <v>0</v>
      </c>
      <c r="H21" s="13">
        <v>1</v>
      </c>
      <c r="I21" s="13">
        <v>1</v>
      </c>
      <c r="J21" s="13">
        <v>0</v>
      </c>
      <c r="K21" s="13">
        <v>0</v>
      </c>
      <c r="L21" s="13">
        <v>0</v>
      </c>
      <c r="M21" s="13">
        <v>2</v>
      </c>
      <c r="N21" s="15">
        <v>0</v>
      </c>
      <c r="O21" s="14">
        <v>2</v>
      </c>
      <c r="P21" s="13">
        <v>0</v>
      </c>
      <c r="Q21" s="13">
        <v>0</v>
      </c>
      <c r="R21" s="13">
        <v>1</v>
      </c>
      <c r="S21" s="13">
        <v>0</v>
      </c>
      <c r="T21" s="13">
        <v>0</v>
      </c>
      <c r="U21" s="13">
        <v>1</v>
      </c>
      <c r="V21" s="13">
        <v>0</v>
      </c>
      <c r="W21" s="13">
        <v>0</v>
      </c>
      <c r="X21" s="13">
        <v>0</v>
      </c>
      <c r="Y21" s="13">
        <v>0</v>
      </c>
      <c r="Z21" s="15">
        <v>0</v>
      </c>
      <c r="AA21" s="14">
        <v>0</v>
      </c>
      <c r="AB21" s="13">
        <v>2</v>
      </c>
      <c r="AC21" s="13">
        <v>0</v>
      </c>
      <c r="AD21" s="13">
        <v>1</v>
      </c>
      <c r="AE21" s="13">
        <v>1</v>
      </c>
      <c r="AF21" s="15">
        <v>0</v>
      </c>
      <c r="AG21" s="14">
        <v>0</v>
      </c>
      <c r="AH21" s="13">
        <v>2</v>
      </c>
      <c r="AI21" s="13">
        <v>0</v>
      </c>
      <c r="AJ21" s="13">
        <v>0</v>
      </c>
      <c r="AK21" s="13">
        <v>1</v>
      </c>
      <c r="AL21" s="15">
        <v>1</v>
      </c>
      <c r="AM21" s="14">
        <v>2</v>
      </c>
      <c r="AN21" s="15">
        <v>0</v>
      </c>
    </row>
    <row r="22" spans="1:40" ht="15" customHeight="1" x14ac:dyDescent="0.3">
      <c r="A22" s="2" t="s">
        <v>329</v>
      </c>
      <c r="B22" s="9"/>
      <c r="C22" s="16">
        <v>0.05</v>
      </c>
      <c r="D22" s="17">
        <v>0.06</v>
      </c>
      <c r="E22" s="18">
        <v>0.05</v>
      </c>
      <c r="F22" s="17">
        <v>0</v>
      </c>
      <c r="G22" s="16">
        <v>0</v>
      </c>
      <c r="H22" s="16">
        <v>0.08</v>
      </c>
      <c r="I22" s="16">
        <v>0.28999999999999998</v>
      </c>
      <c r="J22" s="16">
        <v>0</v>
      </c>
      <c r="K22" s="16">
        <v>0</v>
      </c>
      <c r="L22" s="16">
        <v>0</v>
      </c>
      <c r="M22" s="16">
        <v>0.12</v>
      </c>
      <c r="N22" s="18">
        <v>0</v>
      </c>
      <c r="O22" s="17">
        <v>0.08</v>
      </c>
      <c r="P22" s="16">
        <v>0</v>
      </c>
      <c r="Q22" s="16">
        <v>0</v>
      </c>
      <c r="R22" s="16">
        <v>0.51</v>
      </c>
      <c r="S22" s="16">
        <v>0</v>
      </c>
      <c r="T22" s="16">
        <v>0</v>
      </c>
      <c r="U22" s="16">
        <v>0.18</v>
      </c>
      <c r="V22" s="16">
        <v>0</v>
      </c>
      <c r="W22" s="16">
        <v>0</v>
      </c>
      <c r="X22" s="16">
        <v>0</v>
      </c>
      <c r="Y22" s="16">
        <v>0</v>
      </c>
      <c r="Z22" s="18">
        <v>0</v>
      </c>
      <c r="AA22" s="17">
        <v>0</v>
      </c>
      <c r="AB22" s="16">
        <v>0.12</v>
      </c>
      <c r="AC22" s="16">
        <v>0</v>
      </c>
      <c r="AD22" s="16">
        <v>0.11</v>
      </c>
      <c r="AE22" s="16">
        <v>0.13</v>
      </c>
      <c r="AF22" s="18">
        <v>0</v>
      </c>
      <c r="AG22" s="17">
        <v>0</v>
      </c>
      <c r="AH22" s="16">
        <v>0.11</v>
      </c>
      <c r="AI22" s="16">
        <v>0</v>
      </c>
      <c r="AJ22" s="16">
        <v>0</v>
      </c>
      <c r="AK22" s="16">
        <v>0.18</v>
      </c>
      <c r="AL22" s="18">
        <v>0.08</v>
      </c>
      <c r="AM22" s="17">
        <v>0.05</v>
      </c>
      <c r="AN22" s="18">
        <v>0</v>
      </c>
    </row>
    <row r="23" spans="1:40" ht="15" customHeight="1" x14ac:dyDescent="0.3">
      <c r="A23" s="2" t="s">
        <v>329</v>
      </c>
      <c r="B23" s="9" t="s">
        <v>960</v>
      </c>
      <c r="C23" s="13">
        <v>16</v>
      </c>
      <c r="D23" s="14">
        <v>8</v>
      </c>
      <c r="E23" s="15">
        <v>7</v>
      </c>
      <c r="F23" s="14">
        <v>3</v>
      </c>
      <c r="G23" s="13">
        <v>6</v>
      </c>
      <c r="H23" s="13">
        <v>4</v>
      </c>
      <c r="I23" s="13">
        <v>0</v>
      </c>
      <c r="J23" s="13">
        <v>2</v>
      </c>
      <c r="K23" s="13">
        <v>1</v>
      </c>
      <c r="L23" s="13">
        <v>8</v>
      </c>
      <c r="M23" s="13">
        <v>4</v>
      </c>
      <c r="N23" s="15">
        <v>3</v>
      </c>
      <c r="O23" s="14">
        <v>11</v>
      </c>
      <c r="P23" s="13">
        <v>3</v>
      </c>
      <c r="Q23" s="13">
        <v>2</v>
      </c>
      <c r="R23" s="13">
        <v>0</v>
      </c>
      <c r="S23" s="13">
        <v>1</v>
      </c>
      <c r="T23" s="13">
        <v>2</v>
      </c>
      <c r="U23" s="13">
        <v>2</v>
      </c>
      <c r="V23" s="13">
        <v>0</v>
      </c>
      <c r="W23" s="13">
        <v>0</v>
      </c>
      <c r="X23" s="13">
        <v>1</v>
      </c>
      <c r="Y23" s="13">
        <v>0</v>
      </c>
      <c r="Z23" s="15">
        <v>5</v>
      </c>
      <c r="AA23" s="14">
        <v>9</v>
      </c>
      <c r="AB23" s="13">
        <v>6</v>
      </c>
      <c r="AC23" s="13">
        <v>0</v>
      </c>
      <c r="AD23" s="13">
        <v>2</v>
      </c>
      <c r="AE23" s="13">
        <v>4</v>
      </c>
      <c r="AF23" s="15">
        <v>0</v>
      </c>
      <c r="AG23" s="14">
        <v>10</v>
      </c>
      <c r="AH23" s="13">
        <v>6</v>
      </c>
      <c r="AI23" s="13">
        <v>8</v>
      </c>
      <c r="AJ23" s="13">
        <v>2</v>
      </c>
      <c r="AK23" s="13">
        <v>3</v>
      </c>
      <c r="AL23" s="15">
        <v>3</v>
      </c>
      <c r="AM23" s="14">
        <v>16</v>
      </c>
      <c r="AN23" s="15">
        <v>0</v>
      </c>
    </row>
    <row r="24" spans="1:40" ht="15" customHeight="1" x14ac:dyDescent="0.3">
      <c r="A24" s="2" t="s">
        <v>329</v>
      </c>
      <c r="B24" s="9"/>
      <c r="C24" s="16">
        <v>0.46</v>
      </c>
      <c r="D24" s="17">
        <v>0.61</v>
      </c>
      <c r="E24" s="18">
        <v>0.36</v>
      </c>
      <c r="F24" s="17">
        <v>0.56000000000000005</v>
      </c>
      <c r="G24" s="16">
        <v>0.57999999999999996</v>
      </c>
      <c r="H24" s="16">
        <v>0.38</v>
      </c>
      <c r="I24" s="16">
        <v>0</v>
      </c>
      <c r="J24" s="16">
        <v>0.66</v>
      </c>
      <c r="K24" s="16">
        <v>0.48</v>
      </c>
      <c r="L24" s="16">
        <v>0.56999999999999995</v>
      </c>
      <c r="M24" s="16">
        <v>0.31</v>
      </c>
      <c r="N24" s="18">
        <v>0.59</v>
      </c>
      <c r="O24" s="17">
        <v>0.48</v>
      </c>
      <c r="P24" s="16">
        <v>0.44</v>
      </c>
      <c r="Q24" s="16">
        <v>1</v>
      </c>
      <c r="R24" s="16">
        <v>0</v>
      </c>
      <c r="S24" s="16">
        <v>0.43</v>
      </c>
      <c r="T24" s="16">
        <v>0.39</v>
      </c>
      <c r="U24" s="16">
        <v>0.34</v>
      </c>
      <c r="V24" s="16">
        <v>0</v>
      </c>
      <c r="W24" s="16">
        <v>0</v>
      </c>
      <c r="X24" s="16">
        <v>0.24</v>
      </c>
      <c r="Y24" s="16">
        <v>0</v>
      </c>
      <c r="Z24" s="18">
        <v>0.69</v>
      </c>
      <c r="AA24" s="17">
        <v>0.47</v>
      </c>
      <c r="AB24" s="16">
        <v>0.44</v>
      </c>
      <c r="AC24" s="16">
        <v>0</v>
      </c>
      <c r="AD24" s="16">
        <v>0.25</v>
      </c>
      <c r="AE24" s="16">
        <v>0.72</v>
      </c>
      <c r="AF24" s="18">
        <v>0</v>
      </c>
      <c r="AG24" s="17">
        <v>0.52</v>
      </c>
      <c r="AH24" s="16">
        <v>0.39</v>
      </c>
      <c r="AI24" s="16">
        <v>0.6</v>
      </c>
      <c r="AJ24" s="16">
        <v>0.33</v>
      </c>
      <c r="AK24" s="16">
        <v>0.59</v>
      </c>
      <c r="AL24" s="18">
        <v>0.28999999999999998</v>
      </c>
      <c r="AM24" s="17">
        <v>0.46</v>
      </c>
      <c r="AN24" s="18">
        <v>0</v>
      </c>
    </row>
    <row r="25" spans="1:40" ht="15" customHeight="1" x14ac:dyDescent="0.3">
      <c r="A25" s="2" t="s">
        <v>329</v>
      </c>
      <c r="B25" s="9" t="s">
        <v>970</v>
      </c>
      <c r="C25" s="13">
        <v>12</v>
      </c>
      <c r="D25" s="14">
        <v>4</v>
      </c>
      <c r="E25" s="15">
        <v>7</v>
      </c>
      <c r="F25" s="14">
        <v>1</v>
      </c>
      <c r="G25" s="13">
        <v>3</v>
      </c>
      <c r="H25" s="13">
        <v>6</v>
      </c>
      <c r="I25" s="13">
        <v>0</v>
      </c>
      <c r="J25" s="13">
        <v>1</v>
      </c>
      <c r="K25" s="13">
        <v>1</v>
      </c>
      <c r="L25" s="13">
        <v>4</v>
      </c>
      <c r="M25" s="13">
        <v>6</v>
      </c>
      <c r="N25" s="15">
        <v>2</v>
      </c>
      <c r="O25" s="14">
        <v>8</v>
      </c>
      <c r="P25" s="13">
        <v>2</v>
      </c>
      <c r="Q25" s="13">
        <v>0</v>
      </c>
      <c r="R25" s="13">
        <v>1</v>
      </c>
      <c r="S25" s="13">
        <v>0</v>
      </c>
      <c r="T25" s="13">
        <v>2</v>
      </c>
      <c r="U25" s="13">
        <v>2</v>
      </c>
      <c r="V25" s="13">
        <v>0</v>
      </c>
      <c r="W25" s="13">
        <v>0</v>
      </c>
      <c r="X25" s="13">
        <v>3</v>
      </c>
      <c r="Y25" s="13">
        <v>1</v>
      </c>
      <c r="Z25" s="15">
        <v>2</v>
      </c>
      <c r="AA25" s="14">
        <v>7</v>
      </c>
      <c r="AB25" s="13">
        <v>5</v>
      </c>
      <c r="AC25" s="13">
        <v>0</v>
      </c>
      <c r="AD25" s="13">
        <v>5</v>
      </c>
      <c r="AE25" s="13">
        <v>0</v>
      </c>
      <c r="AF25" s="15">
        <v>0</v>
      </c>
      <c r="AG25" s="14">
        <v>5</v>
      </c>
      <c r="AH25" s="13">
        <v>7</v>
      </c>
      <c r="AI25" s="13">
        <v>4</v>
      </c>
      <c r="AJ25" s="13">
        <v>1</v>
      </c>
      <c r="AK25" s="13">
        <v>1</v>
      </c>
      <c r="AL25" s="15">
        <v>5</v>
      </c>
      <c r="AM25" s="14">
        <v>12</v>
      </c>
      <c r="AN25" s="15">
        <v>0</v>
      </c>
    </row>
    <row r="26" spans="1:40" ht="15" customHeight="1" x14ac:dyDescent="0.3">
      <c r="A26" s="2" t="s">
        <v>329</v>
      </c>
      <c r="B26" s="9"/>
      <c r="C26" s="25">
        <v>0.35</v>
      </c>
      <c r="D26" s="26">
        <v>0.33</v>
      </c>
      <c r="E26" s="27">
        <v>0.37</v>
      </c>
      <c r="F26" s="26">
        <v>0.25</v>
      </c>
      <c r="G26" s="25">
        <v>0.33</v>
      </c>
      <c r="H26" s="25">
        <v>0.47</v>
      </c>
      <c r="I26" s="25">
        <v>0</v>
      </c>
      <c r="J26" s="25">
        <v>0.34</v>
      </c>
      <c r="K26" s="25">
        <v>0.52</v>
      </c>
      <c r="L26" s="25">
        <v>0.3</v>
      </c>
      <c r="M26" s="25">
        <v>0.38</v>
      </c>
      <c r="N26" s="27">
        <v>0.41</v>
      </c>
      <c r="O26" s="26">
        <v>0.36</v>
      </c>
      <c r="P26" s="25">
        <v>0.28999999999999998</v>
      </c>
      <c r="Q26" s="25">
        <v>0</v>
      </c>
      <c r="R26" s="25">
        <v>0.49</v>
      </c>
      <c r="S26" s="25">
        <v>0</v>
      </c>
      <c r="T26" s="25">
        <v>0.41</v>
      </c>
      <c r="U26" s="25">
        <v>0.32</v>
      </c>
      <c r="V26" s="25">
        <v>0</v>
      </c>
      <c r="W26" s="25">
        <v>0</v>
      </c>
      <c r="X26" s="25">
        <v>0.76</v>
      </c>
      <c r="Y26" s="25">
        <v>1</v>
      </c>
      <c r="Z26" s="27">
        <v>0.31</v>
      </c>
      <c r="AA26" s="26">
        <v>0.34</v>
      </c>
      <c r="AB26" s="25">
        <v>0.37</v>
      </c>
      <c r="AC26" s="25">
        <v>0</v>
      </c>
      <c r="AD26" s="25">
        <v>0.64</v>
      </c>
      <c r="AE26" s="25">
        <v>0</v>
      </c>
      <c r="AF26" s="27">
        <v>0</v>
      </c>
      <c r="AG26" s="26">
        <v>0.28000000000000003</v>
      </c>
      <c r="AH26" s="25">
        <v>0.44</v>
      </c>
      <c r="AI26" s="25">
        <v>0.33</v>
      </c>
      <c r="AJ26" s="25">
        <v>0.19</v>
      </c>
      <c r="AK26" s="25">
        <v>0.22</v>
      </c>
      <c r="AL26" s="27">
        <v>0.54</v>
      </c>
      <c r="AM26" s="26">
        <v>0.35</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C600-000000000000}"/>
  </hyperlinks>
  <pageMargins left="0.7" right="0.7" top="0.75" bottom="0.75" header="0.3" footer="0.3"/>
  <headerFooter>
    <oddHeader>&amp;L&amp;"Aptos"&amp;12&amp;K000000 Classification: CONFIDENTIAL&amp;1#_x000D_</oddHeader>
  </headerFooter>
</worksheet>
</file>

<file path=xl/worksheets/sheet20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700-000000000000}">
  <dimension ref="A1:AN34"/>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1750</v>
      </c>
    </row>
    <row r="4" spans="1:40" x14ac:dyDescent="0.3">
      <c r="A4" s="2" t="s">
        <v>329</v>
      </c>
      <c r="B4" s="2" t="s">
        <v>1751</v>
      </c>
    </row>
    <row r="5" spans="1:40" x14ac:dyDescent="0.3">
      <c r="A5" s="2" t="s">
        <v>329</v>
      </c>
      <c r="B5" s="2" t="s">
        <v>71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463</v>
      </c>
      <c r="F8" s="10" t="s">
        <v>462</v>
      </c>
      <c r="G8" s="12" t="s">
        <v>463</v>
      </c>
      <c r="H8" s="12" t="s">
        <v>464</v>
      </c>
      <c r="I8" s="12" t="s">
        <v>465</v>
      </c>
      <c r="J8" s="12" t="s">
        <v>466</v>
      </c>
      <c r="K8" s="12" t="s">
        <v>390</v>
      </c>
      <c r="L8" s="12" t="s">
        <v>467</v>
      </c>
      <c r="M8" s="12" t="s">
        <v>386</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221</v>
      </c>
      <c r="D9" s="14">
        <v>143</v>
      </c>
      <c r="E9" s="15">
        <v>77</v>
      </c>
      <c r="F9" s="14">
        <v>22</v>
      </c>
      <c r="G9" s="13">
        <v>69</v>
      </c>
      <c r="H9" s="13">
        <v>42</v>
      </c>
      <c r="I9" s="13">
        <v>46</v>
      </c>
      <c r="J9" s="13">
        <v>20</v>
      </c>
      <c r="K9" s="13">
        <v>22</v>
      </c>
      <c r="L9" s="13">
        <v>91</v>
      </c>
      <c r="M9" s="13">
        <v>88</v>
      </c>
      <c r="N9" s="15">
        <v>42</v>
      </c>
      <c r="O9" s="14">
        <v>145</v>
      </c>
      <c r="P9" s="13">
        <v>49</v>
      </c>
      <c r="Q9" s="13">
        <v>16</v>
      </c>
      <c r="R9" s="13">
        <v>4</v>
      </c>
      <c r="S9" s="13">
        <v>17</v>
      </c>
      <c r="T9" s="13">
        <v>27</v>
      </c>
      <c r="U9" s="13">
        <v>12</v>
      </c>
      <c r="V9" s="13">
        <v>0</v>
      </c>
      <c r="W9" s="13">
        <v>3</v>
      </c>
      <c r="X9" s="13">
        <v>15</v>
      </c>
      <c r="Y9" s="13">
        <v>23</v>
      </c>
      <c r="Z9" s="15">
        <v>55</v>
      </c>
      <c r="AA9" s="14">
        <v>171</v>
      </c>
      <c r="AB9" s="13">
        <v>50</v>
      </c>
      <c r="AC9" s="13">
        <v>8</v>
      </c>
      <c r="AD9" s="13">
        <v>19</v>
      </c>
      <c r="AE9" s="13">
        <v>21</v>
      </c>
      <c r="AF9" s="15">
        <v>2</v>
      </c>
      <c r="AG9" s="14">
        <v>141</v>
      </c>
      <c r="AH9" s="13">
        <v>80</v>
      </c>
      <c r="AI9" s="13">
        <v>81</v>
      </c>
      <c r="AJ9" s="13">
        <v>60</v>
      </c>
      <c r="AK9" s="13">
        <v>37</v>
      </c>
      <c r="AL9" s="15">
        <v>43</v>
      </c>
      <c r="AM9" s="14">
        <v>221</v>
      </c>
      <c r="AN9" s="15">
        <v>0</v>
      </c>
    </row>
    <row r="10" spans="1:40" ht="15" customHeight="1" x14ac:dyDescent="0.3">
      <c r="A10" s="2" t="s">
        <v>329</v>
      </c>
      <c r="B10" s="9" t="s">
        <v>338</v>
      </c>
      <c r="C10" s="13">
        <v>213</v>
      </c>
      <c r="D10" s="14">
        <v>138</v>
      </c>
      <c r="E10" s="15">
        <v>75</v>
      </c>
      <c r="F10" s="14">
        <v>20</v>
      </c>
      <c r="G10" s="13">
        <v>64</v>
      </c>
      <c r="H10" s="13">
        <v>40</v>
      </c>
      <c r="I10" s="13">
        <v>47</v>
      </c>
      <c r="J10" s="13">
        <v>19</v>
      </c>
      <c r="K10" s="13">
        <v>22</v>
      </c>
      <c r="L10" s="13">
        <v>84</v>
      </c>
      <c r="M10" s="13">
        <v>87</v>
      </c>
      <c r="N10" s="15">
        <v>42</v>
      </c>
      <c r="O10" s="14">
        <v>142</v>
      </c>
      <c r="P10" s="13">
        <v>47</v>
      </c>
      <c r="Q10" s="13">
        <v>14</v>
      </c>
      <c r="R10" s="13">
        <v>4</v>
      </c>
      <c r="S10" s="13">
        <v>17</v>
      </c>
      <c r="T10" s="13">
        <v>24</v>
      </c>
      <c r="U10" s="13">
        <v>11</v>
      </c>
      <c r="V10" s="13">
        <v>0</v>
      </c>
      <c r="W10" s="13">
        <v>2</v>
      </c>
      <c r="X10" s="13">
        <v>14</v>
      </c>
      <c r="Y10" s="13">
        <v>21</v>
      </c>
      <c r="Z10" s="15">
        <v>58</v>
      </c>
      <c r="AA10" s="14">
        <v>165</v>
      </c>
      <c r="AB10" s="13">
        <v>48</v>
      </c>
      <c r="AC10" s="13">
        <v>8</v>
      </c>
      <c r="AD10" s="13">
        <v>18</v>
      </c>
      <c r="AE10" s="13">
        <v>19</v>
      </c>
      <c r="AF10" s="15">
        <v>3</v>
      </c>
      <c r="AG10" s="14">
        <v>135</v>
      </c>
      <c r="AH10" s="13">
        <v>78</v>
      </c>
      <c r="AI10" s="13">
        <v>71</v>
      </c>
      <c r="AJ10" s="13">
        <v>64</v>
      </c>
      <c r="AK10" s="13">
        <v>38</v>
      </c>
      <c r="AL10" s="15">
        <v>40</v>
      </c>
      <c r="AM10" s="14">
        <v>213</v>
      </c>
      <c r="AN10" s="15">
        <v>0</v>
      </c>
    </row>
    <row r="11" spans="1:40" ht="15" customHeight="1" x14ac:dyDescent="0.3">
      <c r="A11" s="2" t="s">
        <v>329</v>
      </c>
      <c r="B11" s="9" t="s">
        <v>909</v>
      </c>
      <c r="C11" s="13">
        <v>39</v>
      </c>
      <c r="D11" s="14">
        <v>26</v>
      </c>
      <c r="E11" s="15">
        <v>12</v>
      </c>
      <c r="F11" s="14">
        <v>7</v>
      </c>
      <c r="G11" s="13">
        <v>11</v>
      </c>
      <c r="H11" s="13">
        <v>12</v>
      </c>
      <c r="I11" s="13">
        <v>8</v>
      </c>
      <c r="J11" s="13">
        <v>1</v>
      </c>
      <c r="K11" s="13">
        <v>0</v>
      </c>
      <c r="L11" s="13">
        <v>17</v>
      </c>
      <c r="M11" s="13">
        <v>20</v>
      </c>
      <c r="N11" s="15">
        <v>1</v>
      </c>
      <c r="O11" s="14">
        <v>27</v>
      </c>
      <c r="P11" s="13">
        <v>8</v>
      </c>
      <c r="Q11" s="13">
        <v>5</v>
      </c>
      <c r="R11" s="13">
        <v>0</v>
      </c>
      <c r="S11" s="13">
        <v>8</v>
      </c>
      <c r="T11" s="13">
        <v>4</v>
      </c>
      <c r="U11" s="13">
        <v>0</v>
      </c>
      <c r="V11" s="13">
        <v>0</v>
      </c>
      <c r="W11" s="13">
        <v>0</v>
      </c>
      <c r="X11" s="13">
        <v>2</v>
      </c>
      <c r="Y11" s="13">
        <v>4</v>
      </c>
      <c r="Z11" s="15">
        <v>8</v>
      </c>
      <c r="AA11" s="14">
        <v>30</v>
      </c>
      <c r="AB11" s="13">
        <v>8</v>
      </c>
      <c r="AC11" s="13">
        <v>1</v>
      </c>
      <c r="AD11" s="13">
        <v>4</v>
      </c>
      <c r="AE11" s="13">
        <v>4</v>
      </c>
      <c r="AF11" s="15">
        <v>0</v>
      </c>
      <c r="AG11" s="14">
        <v>22</v>
      </c>
      <c r="AH11" s="13">
        <v>17</v>
      </c>
      <c r="AI11" s="13">
        <v>9</v>
      </c>
      <c r="AJ11" s="13">
        <v>13</v>
      </c>
      <c r="AK11" s="13">
        <v>8</v>
      </c>
      <c r="AL11" s="15">
        <v>8</v>
      </c>
      <c r="AM11" s="14">
        <v>39</v>
      </c>
      <c r="AN11" s="15">
        <v>0</v>
      </c>
    </row>
    <row r="12" spans="1:40" ht="15" customHeight="1" x14ac:dyDescent="0.3">
      <c r="A12" s="2" t="s">
        <v>329</v>
      </c>
      <c r="B12" s="9"/>
      <c r="C12" s="16">
        <v>0.18</v>
      </c>
      <c r="D12" s="17">
        <v>0.19</v>
      </c>
      <c r="E12" s="18">
        <v>0.17</v>
      </c>
      <c r="F12" s="17">
        <v>0.33</v>
      </c>
      <c r="G12" s="16">
        <v>0.17</v>
      </c>
      <c r="H12" s="20">
        <v>0.3</v>
      </c>
      <c r="I12" s="16">
        <v>0.17</v>
      </c>
      <c r="J12" s="16">
        <v>0.06</v>
      </c>
      <c r="K12" s="16">
        <v>0</v>
      </c>
      <c r="L12" s="16">
        <v>0.21</v>
      </c>
      <c r="M12" s="16">
        <v>0.23</v>
      </c>
      <c r="N12" s="21">
        <v>0.03</v>
      </c>
      <c r="O12" s="17">
        <v>0.19</v>
      </c>
      <c r="P12" s="16">
        <v>0.17</v>
      </c>
      <c r="Q12" s="16">
        <v>0.38</v>
      </c>
      <c r="R12" s="16">
        <v>0</v>
      </c>
      <c r="S12" s="16">
        <v>0.47</v>
      </c>
      <c r="T12" s="16">
        <v>0.15</v>
      </c>
      <c r="U12" s="16">
        <v>0</v>
      </c>
      <c r="V12" s="16">
        <v>0</v>
      </c>
      <c r="W12" s="16">
        <v>0</v>
      </c>
      <c r="X12" s="16">
        <v>0.14000000000000001</v>
      </c>
      <c r="Y12" s="16">
        <v>0.17</v>
      </c>
      <c r="Z12" s="18">
        <v>0.14000000000000001</v>
      </c>
      <c r="AA12" s="17">
        <v>0.18</v>
      </c>
      <c r="AB12" s="16">
        <v>0.17</v>
      </c>
      <c r="AC12" s="16">
        <v>0.12</v>
      </c>
      <c r="AD12" s="16">
        <v>0.2</v>
      </c>
      <c r="AE12" s="16">
        <v>0.19</v>
      </c>
      <c r="AF12" s="18">
        <v>0</v>
      </c>
      <c r="AG12" s="17">
        <v>0.16</v>
      </c>
      <c r="AH12" s="16">
        <v>0.21</v>
      </c>
      <c r="AI12" s="16">
        <v>0.12</v>
      </c>
      <c r="AJ12" s="16">
        <v>0.21</v>
      </c>
      <c r="AK12" s="16">
        <v>0.21</v>
      </c>
      <c r="AL12" s="18">
        <v>0.21</v>
      </c>
      <c r="AM12" s="17">
        <v>0.18</v>
      </c>
      <c r="AN12" s="18">
        <v>0</v>
      </c>
    </row>
    <row r="13" spans="1:40" ht="15" customHeight="1" x14ac:dyDescent="0.3">
      <c r="A13" s="2" t="s">
        <v>329</v>
      </c>
      <c r="B13" s="9"/>
      <c r="D13" s="22"/>
      <c r="E13" s="9"/>
      <c r="F13" s="22"/>
      <c r="G13" s="12" t="s">
        <v>385</v>
      </c>
      <c r="H13" s="12" t="s">
        <v>385</v>
      </c>
      <c r="I13" s="12" t="s">
        <v>385</v>
      </c>
      <c r="L13" s="12" t="s">
        <v>385</v>
      </c>
      <c r="M13" s="12" t="s">
        <v>385</v>
      </c>
      <c r="N13" s="9"/>
      <c r="O13" s="22"/>
      <c r="Z13" s="9"/>
      <c r="AA13" s="22"/>
      <c r="AF13" s="9"/>
      <c r="AG13" s="22"/>
      <c r="AL13" s="9"/>
      <c r="AM13" s="22"/>
      <c r="AN13" s="9"/>
    </row>
    <row r="14" spans="1:40" ht="15" customHeight="1" x14ac:dyDescent="0.3">
      <c r="A14" s="2" t="s">
        <v>329</v>
      </c>
      <c r="B14" s="9" t="s">
        <v>922</v>
      </c>
      <c r="C14" s="13">
        <v>82</v>
      </c>
      <c r="D14" s="14">
        <v>57</v>
      </c>
      <c r="E14" s="15">
        <v>25</v>
      </c>
      <c r="F14" s="14">
        <v>4</v>
      </c>
      <c r="G14" s="13">
        <v>28</v>
      </c>
      <c r="H14" s="13">
        <v>17</v>
      </c>
      <c r="I14" s="13">
        <v>18</v>
      </c>
      <c r="J14" s="13">
        <v>9</v>
      </c>
      <c r="K14" s="13">
        <v>8</v>
      </c>
      <c r="L14" s="13">
        <v>31</v>
      </c>
      <c r="M14" s="13">
        <v>35</v>
      </c>
      <c r="N14" s="15">
        <v>16</v>
      </c>
      <c r="O14" s="14">
        <v>54</v>
      </c>
      <c r="P14" s="13">
        <v>16</v>
      </c>
      <c r="Q14" s="13">
        <v>6</v>
      </c>
      <c r="R14" s="13">
        <v>2</v>
      </c>
      <c r="S14" s="13">
        <v>5</v>
      </c>
      <c r="T14" s="13">
        <v>12</v>
      </c>
      <c r="U14" s="13">
        <v>5</v>
      </c>
      <c r="V14" s="13">
        <v>0</v>
      </c>
      <c r="W14" s="13">
        <v>2</v>
      </c>
      <c r="X14" s="13">
        <v>6</v>
      </c>
      <c r="Y14" s="13">
        <v>5</v>
      </c>
      <c r="Z14" s="15">
        <v>23</v>
      </c>
      <c r="AA14" s="14">
        <v>61</v>
      </c>
      <c r="AB14" s="13">
        <v>21</v>
      </c>
      <c r="AC14" s="13">
        <v>4</v>
      </c>
      <c r="AD14" s="13">
        <v>7</v>
      </c>
      <c r="AE14" s="13">
        <v>8</v>
      </c>
      <c r="AF14" s="15">
        <v>2</v>
      </c>
      <c r="AG14" s="14">
        <v>49</v>
      </c>
      <c r="AH14" s="13">
        <v>33</v>
      </c>
      <c r="AI14" s="13">
        <v>24</v>
      </c>
      <c r="AJ14" s="13">
        <v>25</v>
      </c>
      <c r="AK14" s="13">
        <v>18</v>
      </c>
      <c r="AL14" s="15">
        <v>15</v>
      </c>
      <c r="AM14" s="14">
        <v>82</v>
      </c>
      <c r="AN14" s="15">
        <v>0</v>
      </c>
    </row>
    <row r="15" spans="1:40" ht="15" customHeight="1" x14ac:dyDescent="0.3">
      <c r="A15" s="2" t="s">
        <v>329</v>
      </c>
      <c r="B15" s="9"/>
      <c r="C15" s="16">
        <v>0.38</v>
      </c>
      <c r="D15" s="17">
        <v>0.41</v>
      </c>
      <c r="E15" s="18">
        <v>0.34</v>
      </c>
      <c r="F15" s="17">
        <v>0.18</v>
      </c>
      <c r="G15" s="16">
        <v>0.43</v>
      </c>
      <c r="H15" s="16">
        <v>0.43</v>
      </c>
      <c r="I15" s="16">
        <v>0.38</v>
      </c>
      <c r="J15" s="16">
        <v>0.44</v>
      </c>
      <c r="K15" s="16">
        <v>0.34</v>
      </c>
      <c r="L15" s="16">
        <v>0.37</v>
      </c>
      <c r="M15" s="16">
        <v>0.4</v>
      </c>
      <c r="N15" s="18">
        <v>0.38</v>
      </c>
      <c r="O15" s="17">
        <v>0.38</v>
      </c>
      <c r="P15" s="16">
        <v>0.34</v>
      </c>
      <c r="Q15" s="16">
        <v>0.43</v>
      </c>
      <c r="R15" s="16">
        <v>0.52</v>
      </c>
      <c r="S15" s="16">
        <v>0.3</v>
      </c>
      <c r="T15" s="16">
        <v>0.48</v>
      </c>
      <c r="U15" s="16">
        <v>0.43</v>
      </c>
      <c r="V15" s="16">
        <v>0</v>
      </c>
      <c r="W15" s="16">
        <v>0.68</v>
      </c>
      <c r="X15" s="16">
        <v>0.4</v>
      </c>
      <c r="Y15" s="16">
        <v>0.25</v>
      </c>
      <c r="Z15" s="18">
        <v>0.41</v>
      </c>
      <c r="AA15" s="17">
        <v>0.37</v>
      </c>
      <c r="AB15" s="16">
        <v>0.43</v>
      </c>
      <c r="AC15" s="16">
        <v>0.53</v>
      </c>
      <c r="AD15" s="16">
        <v>0.4</v>
      </c>
      <c r="AE15" s="16">
        <v>0.42</v>
      </c>
      <c r="AF15" s="18">
        <v>0.45</v>
      </c>
      <c r="AG15" s="17">
        <v>0.36</v>
      </c>
      <c r="AH15" s="16">
        <v>0.42</v>
      </c>
      <c r="AI15" s="16">
        <v>0.34</v>
      </c>
      <c r="AJ15" s="16">
        <v>0.39</v>
      </c>
      <c r="AK15" s="16">
        <v>0.48</v>
      </c>
      <c r="AL15" s="18">
        <v>0.37</v>
      </c>
      <c r="AM15" s="17">
        <v>0.38</v>
      </c>
      <c r="AN15" s="18">
        <v>0</v>
      </c>
    </row>
    <row r="16" spans="1:40" ht="15" customHeight="1" x14ac:dyDescent="0.3">
      <c r="A16" s="2" t="s">
        <v>329</v>
      </c>
      <c r="B16" s="9" t="s">
        <v>930</v>
      </c>
      <c r="C16" s="13">
        <v>56</v>
      </c>
      <c r="D16" s="14">
        <v>33</v>
      </c>
      <c r="E16" s="15">
        <v>22</v>
      </c>
      <c r="F16" s="14">
        <v>7</v>
      </c>
      <c r="G16" s="13">
        <v>16</v>
      </c>
      <c r="H16" s="13">
        <v>7</v>
      </c>
      <c r="I16" s="13">
        <v>11</v>
      </c>
      <c r="J16" s="13">
        <v>5</v>
      </c>
      <c r="K16" s="13">
        <v>8</v>
      </c>
      <c r="L16" s="13">
        <v>24</v>
      </c>
      <c r="M16" s="13">
        <v>19</v>
      </c>
      <c r="N16" s="15">
        <v>13</v>
      </c>
      <c r="O16" s="14">
        <v>34</v>
      </c>
      <c r="P16" s="13">
        <v>14</v>
      </c>
      <c r="Q16" s="13">
        <v>2</v>
      </c>
      <c r="R16" s="13">
        <v>2</v>
      </c>
      <c r="S16" s="13">
        <v>2</v>
      </c>
      <c r="T16" s="13">
        <v>8</v>
      </c>
      <c r="U16" s="13">
        <v>3</v>
      </c>
      <c r="V16" s="13">
        <v>0</v>
      </c>
      <c r="W16" s="13">
        <v>0</v>
      </c>
      <c r="X16" s="13">
        <v>3</v>
      </c>
      <c r="Y16" s="13">
        <v>8</v>
      </c>
      <c r="Z16" s="15">
        <v>16</v>
      </c>
      <c r="AA16" s="14">
        <v>45</v>
      </c>
      <c r="AB16" s="13">
        <v>11</v>
      </c>
      <c r="AC16" s="13">
        <v>1</v>
      </c>
      <c r="AD16" s="13">
        <v>5</v>
      </c>
      <c r="AE16" s="13">
        <v>4</v>
      </c>
      <c r="AF16" s="15">
        <v>2</v>
      </c>
      <c r="AG16" s="14">
        <v>37</v>
      </c>
      <c r="AH16" s="13">
        <v>19</v>
      </c>
      <c r="AI16" s="13">
        <v>21</v>
      </c>
      <c r="AJ16" s="13">
        <v>16</v>
      </c>
      <c r="AK16" s="13">
        <v>7</v>
      </c>
      <c r="AL16" s="15">
        <v>11</v>
      </c>
      <c r="AM16" s="14">
        <v>56</v>
      </c>
      <c r="AN16" s="15">
        <v>0</v>
      </c>
    </row>
    <row r="17" spans="1:40" ht="15" customHeight="1" x14ac:dyDescent="0.3">
      <c r="A17" s="2" t="s">
        <v>329</v>
      </c>
      <c r="B17" s="9"/>
      <c r="C17" s="16">
        <v>0.26</v>
      </c>
      <c r="D17" s="17">
        <v>0.24</v>
      </c>
      <c r="E17" s="18">
        <v>0.3</v>
      </c>
      <c r="F17" s="17">
        <v>0.36</v>
      </c>
      <c r="G17" s="16">
        <v>0.26</v>
      </c>
      <c r="H17" s="16">
        <v>0.18</v>
      </c>
      <c r="I17" s="16">
        <v>0.24</v>
      </c>
      <c r="J17" s="16">
        <v>0.27</v>
      </c>
      <c r="K17" s="16">
        <v>0.37</v>
      </c>
      <c r="L17" s="16">
        <v>0.28000000000000003</v>
      </c>
      <c r="M17" s="16">
        <v>0.22</v>
      </c>
      <c r="N17" s="18">
        <v>0.32</v>
      </c>
      <c r="O17" s="17">
        <v>0.24</v>
      </c>
      <c r="P17" s="16">
        <v>0.28999999999999998</v>
      </c>
      <c r="Q17" s="16">
        <v>0.13</v>
      </c>
      <c r="R17" s="16">
        <v>0.48</v>
      </c>
      <c r="S17" s="16">
        <v>0.11</v>
      </c>
      <c r="T17" s="16">
        <v>0.33</v>
      </c>
      <c r="U17" s="16">
        <v>0.24</v>
      </c>
      <c r="V17" s="16">
        <v>0</v>
      </c>
      <c r="W17" s="16">
        <v>0</v>
      </c>
      <c r="X17" s="16">
        <v>0.19</v>
      </c>
      <c r="Y17" s="16">
        <v>0.38</v>
      </c>
      <c r="Z17" s="18">
        <v>0.27</v>
      </c>
      <c r="AA17" s="17">
        <v>0.27</v>
      </c>
      <c r="AB17" s="16">
        <v>0.22</v>
      </c>
      <c r="AC17" s="16">
        <v>0.11</v>
      </c>
      <c r="AD17" s="16">
        <v>0.25</v>
      </c>
      <c r="AE17" s="16">
        <v>0.19</v>
      </c>
      <c r="AF17" s="18">
        <v>0.55000000000000004</v>
      </c>
      <c r="AG17" s="17">
        <v>0.28000000000000003</v>
      </c>
      <c r="AH17" s="16">
        <v>0.24</v>
      </c>
      <c r="AI17" s="16">
        <v>0.3</v>
      </c>
      <c r="AJ17" s="16">
        <v>0.25</v>
      </c>
      <c r="AK17" s="16">
        <v>0.2</v>
      </c>
      <c r="AL17" s="18">
        <v>0.28000000000000003</v>
      </c>
      <c r="AM17" s="17">
        <v>0.26</v>
      </c>
      <c r="AN17" s="18">
        <v>0</v>
      </c>
    </row>
    <row r="18" spans="1:40" ht="15" customHeight="1" x14ac:dyDescent="0.3">
      <c r="A18" s="2" t="s">
        <v>329</v>
      </c>
      <c r="B18" s="9" t="s">
        <v>940</v>
      </c>
      <c r="C18" s="13">
        <v>25</v>
      </c>
      <c r="D18" s="14">
        <v>13</v>
      </c>
      <c r="E18" s="15">
        <v>13</v>
      </c>
      <c r="F18" s="14">
        <v>2</v>
      </c>
      <c r="G18" s="13">
        <v>9</v>
      </c>
      <c r="H18" s="13">
        <v>0</v>
      </c>
      <c r="I18" s="13">
        <v>7</v>
      </c>
      <c r="J18" s="13">
        <v>4</v>
      </c>
      <c r="K18" s="13">
        <v>5</v>
      </c>
      <c r="L18" s="13">
        <v>10</v>
      </c>
      <c r="M18" s="13">
        <v>7</v>
      </c>
      <c r="N18" s="15">
        <v>8</v>
      </c>
      <c r="O18" s="14">
        <v>19</v>
      </c>
      <c r="P18" s="13">
        <v>5</v>
      </c>
      <c r="Q18" s="13">
        <v>0</v>
      </c>
      <c r="R18" s="13">
        <v>0</v>
      </c>
      <c r="S18" s="13">
        <v>2</v>
      </c>
      <c r="T18" s="13">
        <v>1</v>
      </c>
      <c r="U18" s="13">
        <v>3</v>
      </c>
      <c r="V18" s="13">
        <v>0</v>
      </c>
      <c r="W18" s="13">
        <v>1</v>
      </c>
      <c r="X18" s="13">
        <v>2</v>
      </c>
      <c r="Y18" s="13">
        <v>3</v>
      </c>
      <c r="Z18" s="15">
        <v>9</v>
      </c>
      <c r="AA18" s="14">
        <v>20</v>
      </c>
      <c r="AB18" s="13">
        <v>6</v>
      </c>
      <c r="AC18" s="13">
        <v>2</v>
      </c>
      <c r="AD18" s="13">
        <v>2</v>
      </c>
      <c r="AE18" s="13">
        <v>2</v>
      </c>
      <c r="AF18" s="15">
        <v>0</v>
      </c>
      <c r="AG18" s="14">
        <v>18</v>
      </c>
      <c r="AH18" s="13">
        <v>7</v>
      </c>
      <c r="AI18" s="13">
        <v>11</v>
      </c>
      <c r="AJ18" s="13">
        <v>8</v>
      </c>
      <c r="AK18" s="13">
        <v>3</v>
      </c>
      <c r="AL18" s="15">
        <v>4</v>
      </c>
      <c r="AM18" s="14">
        <v>25</v>
      </c>
      <c r="AN18" s="15">
        <v>0</v>
      </c>
    </row>
    <row r="19" spans="1:40" ht="15" customHeight="1" x14ac:dyDescent="0.3">
      <c r="A19" s="2" t="s">
        <v>329</v>
      </c>
      <c r="B19" s="9"/>
      <c r="C19" s="16">
        <v>0.12</v>
      </c>
      <c r="D19" s="17">
        <v>0.09</v>
      </c>
      <c r="E19" s="18">
        <v>0.17</v>
      </c>
      <c r="F19" s="17">
        <v>0.09</v>
      </c>
      <c r="G19" s="16">
        <v>0.13</v>
      </c>
      <c r="H19" s="20">
        <v>0</v>
      </c>
      <c r="I19" s="16">
        <v>0.15</v>
      </c>
      <c r="J19" s="16">
        <v>0.18</v>
      </c>
      <c r="K19" s="16">
        <v>0.2</v>
      </c>
      <c r="L19" s="16">
        <v>0.12</v>
      </c>
      <c r="M19" s="16">
        <v>0.08</v>
      </c>
      <c r="N19" s="18">
        <v>0.19</v>
      </c>
      <c r="O19" s="17">
        <v>0.14000000000000001</v>
      </c>
      <c r="P19" s="16">
        <v>0.1</v>
      </c>
      <c r="Q19" s="16">
        <v>0</v>
      </c>
      <c r="R19" s="16">
        <v>0</v>
      </c>
      <c r="S19" s="16">
        <v>0.13</v>
      </c>
      <c r="T19" s="16">
        <v>0.04</v>
      </c>
      <c r="U19" s="16">
        <v>0.25</v>
      </c>
      <c r="V19" s="16">
        <v>0</v>
      </c>
      <c r="W19" s="16">
        <v>0.32</v>
      </c>
      <c r="X19" s="16">
        <v>0.12</v>
      </c>
      <c r="Y19" s="16">
        <v>0.15</v>
      </c>
      <c r="Z19" s="18">
        <v>0.15</v>
      </c>
      <c r="AA19" s="17">
        <v>0.12</v>
      </c>
      <c r="AB19" s="16">
        <v>0.12</v>
      </c>
      <c r="AC19" s="16">
        <v>0.25</v>
      </c>
      <c r="AD19" s="16">
        <v>0.1</v>
      </c>
      <c r="AE19" s="16">
        <v>0.09</v>
      </c>
      <c r="AF19" s="18">
        <v>0</v>
      </c>
      <c r="AG19" s="17">
        <v>0.14000000000000001</v>
      </c>
      <c r="AH19" s="16">
        <v>0.09</v>
      </c>
      <c r="AI19" s="16">
        <v>0.15</v>
      </c>
      <c r="AJ19" s="16">
        <v>0.12</v>
      </c>
      <c r="AK19" s="16">
        <v>0.08</v>
      </c>
      <c r="AL19" s="18">
        <v>0.09</v>
      </c>
      <c r="AM19" s="17">
        <v>0.12</v>
      </c>
      <c r="AN19" s="18">
        <v>0</v>
      </c>
    </row>
    <row r="20" spans="1:40" ht="15" customHeight="1" x14ac:dyDescent="0.3">
      <c r="A20" s="2" t="s">
        <v>329</v>
      </c>
      <c r="B20" s="9"/>
      <c r="D20" s="22"/>
      <c r="E20" s="9"/>
      <c r="F20" s="22"/>
      <c r="G20" s="12" t="s">
        <v>379</v>
      </c>
      <c r="I20" s="12" t="s">
        <v>379</v>
      </c>
      <c r="L20" s="12" t="s">
        <v>379</v>
      </c>
      <c r="N20" s="11" t="s">
        <v>379</v>
      </c>
      <c r="O20" s="22"/>
      <c r="Z20" s="9"/>
      <c r="AA20" s="22"/>
      <c r="AF20" s="9"/>
      <c r="AG20" s="22"/>
      <c r="AL20" s="9"/>
      <c r="AM20" s="22"/>
      <c r="AN20" s="9"/>
    </row>
    <row r="21" spans="1:40" ht="15" customHeight="1" x14ac:dyDescent="0.3">
      <c r="A21" s="2" t="s">
        <v>329</v>
      </c>
      <c r="B21" s="9" t="s">
        <v>950</v>
      </c>
      <c r="C21" s="13">
        <v>10</v>
      </c>
      <c r="D21" s="14">
        <v>9</v>
      </c>
      <c r="E21" s="15">
        <v>2</v>
      </c>
      <c r="F21" s="14">
        <v>1</v>
      </c>
      <c r="G21" s="13">
        <v>1</v>
      </c>
      <c r="H21" s="13">
        <v>3</v>
      </c>
      <c r="I21" s="13">
        <v>3</v>
      </c>
      <c r="J21" s="13">
        <v>1</v>
      </c>
      <c r="K21" s="13">
        <v>2</v>
      </c>
      <c r="L21" s="13">
        <v>2</v>
      </c>
      <c r="M21" s="13">
        <v>6</v>
      </c>
      <c r="N21" s="15">
        <v>3</v>
      </c>
      <c r="O21" s="14">
        <v>6</v>
      </c>
      <c r="P21" s="13">
        <v>5</v>
      </c>
      <c r="Q21" s="13">
        <v>1</v>
      </c>
      <c r="R21" s="13">
        <v>0</v>
      </c>
      <c r="S21" s="13">
        <v>0</v>
      </c>
      <c r="T21" s="13">
        <v>0</v>
      </c>
      <c r="U21" s="13">
        <v>0</v>
      </c>
      <c r="V21" s="13">
        <v>0</v>
      </c>
      <c r="W21" s="13">
        <v>0</v>
      </c>
      <c r="X21" s="13">
        <v>2</v>
      </c>
      <c r="Y21" s="13">
        <v>1</v>
      </c>
      <c r="Z21" s="15">
        <v>2</v>
      </c>
      <c r="AA21" s="14">
        <v>8</v>
      </c>
      <c r="AB21" s="13">
        <v>2</v>
      </c>
      <c r="AC21" s="13">
        <v>0</v>
      </c>
      <c r="AD21" s="13">
        <v>0</v>
      </c>
      <c r="AE21" s="13">
        <v>2</v>
      </c>
      <c r="AF21" s="15">
        <v>0</v>
      </c>
      <c r="AG21" s="14">
        <v>7</v>
      </c>
      <c r="AH21" s="13">
        <v>3</v>
      </c>
      <c r="AI21" s="13">
        <v>5</v>
      </c>
      <c r="AJ21" s="13">
        <v>2</v>
      </c>
      <c r="AK21" s="13">
        <v>1</v>
      </c>
      <c r="AL21" s="15">
        <v>2</v>
      </c>
      <c r="AM21" s="14">
        <v>10</v>
      </c>
      <c r="AN21" s="15">
        <v>0</v>
      </c>
    </row>
    <row r="22" spans="1:40" ht="15" customHeight="1" x14ac:dyDescent="0.3">
      <c r="A22" s="2" t="s">
        <v>329</v>
      </c>
      <c r="B22" s="9"/>
      <c r="C22" s="16">
        <v>0.05</v>
      </c>
      <c r="D22" s="17">
        <v>0.06</v>
      </c>
      <c r="E22" s="18">
        <v>0.02</v>
      </c>
      <c r="F22" s="17">
        <v>0.04</v>
      </c>
      <c r="G22" s="16">
        <v>0.01</v>
      </c>
      <c r="H22" s="16">
        <v>7.0000000000000007E-2</v>
      </c>
      <c r="I22" s="16">
        <v>0.06</v>
      </c>
      <c r="J22" s="16">
        <v>0.06</v>
      </c>
      <c r="K22" s="16">
        <v>0.09</v>
      </c>
      <c r="L22" s="16">
        <v>0.02</v>
      </c>
      <c r="M22" s="16">
        <v>0.06</v>
      </c>
      <c r="N22" s="18">
        <v>7.0000000000000007E-2</v>
      </c>
      <c r="O22" s="17">
        <v>0.04</v>
      </c>
      <c r="P22" s="16">
        <v>0.1</v>
      </c>
      <c r="Q22" s="16">
        <v>0.06</v>
      </c>
      <c r="R22" s="16">
        <v>0</v>
      </c>
      <c r="S22" s="16">
        <v>0</v>
      </c>
      <c r="T22" s="16">
        <v>0</v>
      </c>
      <c r="U22" s="16">
        <v>0</v>
      </c>
      <c r="V22" s="16">
        <v>0</v>
      </c>
      <c r="W22" s="16">
        <v>0</v>
      </c>
      <c r="X22" s="16">
        <v>0.14000000000000001</v>
      </c>
      <c r="Y22" s="16">
        <v>0.04</v>
      </c>
      <c r="Z22" s="18">
        <v>0.03</v>
      </c>
      <c r="AA22" s="17">
        <v>0.05</v>
      </c>
      <c r="AB22" s="16">
        <v>0.04</v>
      </c>
      <c r="AC22" s="16">
        <v>0</v>
      </c>
      <c r="AD22" s="16">
        <v>0</v>
      </c>
      <c r="AE22" s="16">
        <v>0.1</v>
      </c>
      <c r="AF22" s="18">
        <v>0</v>
      </c>
      <c r="AG22" s="17">
        <v>0.06</v>
      </c>
      <c r="AH22" s="16">
        <v>0.04</v>
      </c>
      <c r="AI22" s="16">
        <v>0.08</v>
      </c>
      <c r="AJ22" s="16">
        <v>0.03</v>
      </c>
      <c r="AK22" s="16">
        <v>0.03</v>
      </c>
      <c r="AL22" s="18">
        <v>0.05</v>
      </c>
      <c r="AM22" s="17">
        <v>0.05</v>
      </c>
      <c r="AN22" s="18">
        <v>0</v>
      </c>
    </row>
    <row r="23" spans="1:40" ht="15" customHeight="1" x14ac:dyDescent="0.3">
      <c r="A23" s="2" t="s">
        <v>329</v>
      </c>
      <c r="B23" s="9" t="s">
        <v>774</v>
      </c>
      <c r="C23" s="13">
        <v>1</v>
      </c>
      <c r="D23" s="14">
        <v>1</v>
      </c>
      <c r="E23" s="15">
        <v>0</v>
      </c>
      <c r="F23" s="14">
        <v>0</v>
      </c>
      <c r="G23" s="13">
        <v>0</v>
      </c>
      <c r="H23" s="13">
        <v>1</v>
      </c>
      <c r="I23" s="13">
        <v>0</v>
      </c>
      <c r="J23" s="13">
        <v>0</v>
      </c>
      <c r="K23" s="13">
        <v>0</v>
      </c>
      <c r="L23" s="13">
        <v>0</v>
      </c>
      <c r="M23" s="13">
        <v>1</v>
      </c>
      <c r="N23" s="15">
        <v>0</v>
      </c>
      <c r="O23" s="14">
        <v>1</v>
      </c>
      <c r="P23" s="13">
        <v>0</v>
      </c>
      <c r="Q23" s="13">
        <v>0</v>
      </c>
      <c r="R23" s="13">
        <v>0</v>
      </c>
      <c r="S23" s="13">
        <v>0</v>
      </c>
      <c r="T23" s="13">
        <v>0</v>
      </c>
      <c r="U23" s="13">
        <v>1</v>
      </c>
      <c r="V23" s="13">
        <v>0</v>
      </c>
      <c r="W23" s="13">
        <v>0</v>
      </c>
      <c r="X23" s="13">
        <v>0</v>
      </c>
      <c r="Y23" s="13">
        <v>0</v>
      </c>
      <c r="Z23" s="15">
        <v>0</v>
      </c>
      <c r="AA23" s="14">
        <v>0</v>
      </c>
      <c r="AB23" s="13">
        <v>1</v>
      </c>
      <c r="AC23" s="13">
        <v>0</v>
      </c>
      <c r="AD23" s="13">
        <v>1</v>
      </c>
      <c r="AE23" s="13">
        <v>0</v>
      </c>
      <c r="AF23" s="15">
        <v>0</v>
      </c>
      <c r="AG23" s="14">
        <v>1</v>
      </c>
      <c r="AH23" s="13">
        <v>0</v>
      </c>
      <c r="AI23" s="13">
        <v>1</v>
      </c>
      <c r="AJ23" s="13">
        <v>0</v>
      </c>
      <c r="AK23" s="13">
        <v>0</v>
      </c>
      <c r="AL23" s="15">
        <v>0</v>
      </c>
      <c r="AM23" s="14">
        <v>1</v>
      </c>
      <c r="AN23" s="15">
        <v>0</v>
      </c>
    </row>
    <row r="24" spans="1:40" ht="15" customHeight="1" x14ac:dyDescent="0.3">
      <c r="A24" s="2" t="s">
        <v>329</v>
      </c>
      <c r="B24" s="9"/>
      <c r="C24" s="3" t="s">
        <v>422</v>
      </c>
      <c r="D24" s="17">
        <v>0.01</v>
      </c>
      <c r="E24" s="18">
        <v>0</v>
      </c>
      <c r="F24" s="17">
        <v>0</v>
      </c>
      <c r="G24" s="16">
        <v>0</v>
      </c>
      <c r="H24" s="16">
        <v>0.02</v>
      </c>
      <c r="I24" s="16">
        <v>0</v>
      </c>
      <c r="J24" s="16">
        <v>0</v>
      </c>
      <c r="K24" s="16">
        <v>0</v>
      </c>
      <c r="L24" s="16">
        <v>0</v>
      </c>
      <c r="M24" s="16">
        <v>0.01</v>
      </c>
      <c r="N24" s="18">
        <v>0</v>
      </c>
      <c r="O24" s="17">
        <v>0.01</v>
      </c>
      <c r="P24" s="16">
        <v>0</v>
      </c>
      <c r="Q24" s="16">
        <v>0</v>
      </c>
      <c r="R24" s="16">
        <v>0</v>
      </c>
      <c r="S24" s="16">
        <v>0</v>
      </c>
      <c r="T24" s="16">
        <v>0</v>
      </c>
      <c r="U24" s="16">
        <v>7.0000000000000007E-2</v>
      </c>
      <c r="V24" s="16">
        <v>0</v>
      </c>
      <c r="W24" s="16">
        <v>0</v>
      </c>
      <c r="X24" s="16">
        <v>0</v>
      </c>
      <c r="Y24" s="16">
        <v>0</v>
      </c>
      <c r="Z24" s="18">
        <v>0</v>
      </c>
      <c r="AA24" s="17">
        <v>0</v>
      </c>
      <c r="AB24" s="16">
        <v>0.02</v>
      </c>
      <c r="AC24" s="16">
        <v>0</v>
      </c>
      <c r="AD24" s="16">
        <v>0.05</v>
      </c>
      <c r="AE24" s="16">
        <v>0</v>
      </c>
      <c r="AF24" s="18">
        <v>0</v>
      </c>
      <c r="AG24" s="17">
        <v>0.01</v>
      </c>
      <c r="AH24" s="16">
        <v>0</v>
      </c>
      <c r="AI24" s="16">
        <v>0.01</v>
      </c>
      <c r="AJ24" s="16">
        <v>0</v>
      </c>
      <c r="AK24" s="16">
        <v>0</v>
      </c>
      <c r="AL24" s="18">
        <v>0</v>
      </c>
      <c r="AM24" s="23" t="s">
        <v>422</v>
      </c>
      <c r="AN24" s="18">
        <v>0</v>
      </c>
    </row>
    <row r="25" spans="1:40" ht="15" customHeight="1" x14ac:dyDescent="0.3">
      <c r="A25" s="2" t="s">
        <v>329</v>
      </c>
      <c r="B25" s="9" t="s">
        <v>960</v>
      </c>
      <c r="C25" s="13">
        <v>121</v>
      </c>
      <c r="D25" s="14">
        <v>83</v>
      </c>
      <c r="E25" s="15">
        <v>38</v>
      </c>
      <c r="F25" s="14">
        <v>10</v>
      </c>
      <c r="G25" s="13">
        <v>38</v>
      </c>
      <c r="H25" s="13">
        <v>29</v>
      </c>
      <c r="I25" s="13">
        <v>26</v>
      </c>
      <c r="J25" s="13">
        <v>10</v>
      </c>
      <c r="K25" s="13">
        <v>8</v>
      </c>
      <c r="L25" s="13">
        <v>49</v>
      </c>
      <c r="M25" s="13">
        <v>55</v>
      </c>
      <c r="N25" s="15">
        <v>17</v>
      </c>
      <c r="O25" s="14">
        <v>81</v>
      </c>
      <c r="P25" s="13">
        <v>24</v>
      </c>
      <c r="Q25" s="13">
        <v>12</v>
      </c>
      <c r="R25" s="13">
        <v>2</v>
      </c>
      <c r="S25" s="13">
        <v>13</v>
      </c>
      <c r="T25" s="13">
        <v>15</v>
      </c>
      <c r="U25" s="13">
        <v>5</v>
      </c>
      <c r="V25" s="13">
        <v>0</v>
      </c>
      <c r="W25" s="13">
        <v>2</v>
      </c>
      <c r="X25" s="13">
        <v>8</v>
      </c>
      <c r="Y25" s="13">
        <v>9</v>
      </c>
      <c r="Z25" s="15">
        <v>32</v>
      </c>
      <c r="AA25" s="14">
        <v>92</v>
      </c>
      <c r="AB25" s="13">
        <v>29</v>
      </c>
      <c r="AC25" s="13">
        <v>5</v>
      </c>
      <c r="AD25" s="13">
        <v>11</v>
      </c>
      <c r="AE25" s="13">
        <v>12</v>
      </c>
      <c r="AF25" s="15">
        <v>2</v>
      </c>
      <c r="AG25" s="14">
        <v>71</v>
      </c>
      <c r="AH25" s="13">
        <v>50</v>
      </c>
      <c r="AI25" s="13">
        <v>33</v>
      </c>
      <c r="AJ25" s="13">
        <v>38</v>
      </c>
      <c r="AK25" s="13">
        <v>26</v>
      </c>
      <c r="AL25" s="15">
        <v>23</v>
      </c>
      <c r="AM25" s="14">
        <v>121</v>
      </c>
      <c r="AN25" s="15">
        <v>0</v>
      </c>
    </row>
    <row r="26" spans="1:40" ht="15" customHeight="1" x14ac:dyDescent="0.3">
      <c r="A26" s="2" t="s">
        <v>329</v>
      </c>
      <c r="B26" s="9"/>
      <c r="C26" s="16">
        <v>0.56999999999999995</v>
      </c>
      <c r="D26" s="17">
        <v>0.6</v>
      </c>
      <c r="E26" s="18">
        <v>0.5</v>
      </c>
      <c r="F26" s="17">
        <v>0.51</v>
      </c>
      <c r="G26" s="16">
        <v>0.6</v>
      </c>
      <c r="H26" s="20">
        <v>0.73</v>
      </c>
      <c r="I26" s="16">
        <v>0.54</v>
      </c>
      <c r="J26" s="16">
        <v>0.5</v>
      </c>
      <c r="K26" s="16">
        <v>0.34</v>
      </c>
      <c r="L26" s="16">
        <v>0.57999999999999996</v>
      </c>
      <c r="M26" s="16">
        <v>0.63</v>
      </c>
      <c r="N26" s="21">
        <v>0.41</v>
      </c>
      <c r="O26" s="17">
        <v>0.56999999999999995</v>
      </c>
      <c r="P26" s="16">
        <v>0.51</v>
      </c>
      <c r="Q26" s="16">
        <v>0.81</v>
      </c>
      <c r="R26" s="16">
        <v>0.52</v>
      </c>
      <c r="S26" s="16">
        <v>0.77</v>
      </c>
      <c r="T26" s="16">
        <v>0.63</v>
      </c>
      <c r="U26" s="16">
        <v>0.43</v>
      </c>
      <c r="V26" s="16">
        <v>0</v>
      </c>
      <c r="W26" s="16">
        <v>0.68</v>
      </c>
      <c r="X26" s="16">
        <v>0.55000000000000004</v>
      </c>
      <c r="Y26" s="16">
        <v>0.42</v>
      </c>
      <c r="Z26" s="18">
        <v>0.55000000000000004</v>
      </c>
      <c r="AA26" s="17">
        <v>0.56000000000000005</v>
      </c>
      <c r="AB26" s="16">
        <v>0.6</v>
      </c>
      <c r="AC26" s="16">
        <v>0.64</v>
      </c>
      <c r="AD26" s="16">
        <v>0.6</v>
      </c>
      <c r="AE26" s="16">
        <v>0.62</v>
      </c>
      <c r="AF26" s="18">
        <v>0.45</v>
      </c>
      <c r="AG26" s="17">
        <v>0.53</v>
      </c>
      <c r="AH26" s="16">
        <v>0.64</v>
      </c>
      <c r="AI26" s="20">
        <v>0.46</v>
      </c>
      <c r="AJ26" s="16">
        <v>0.59</v>
      </c>
      <c r="AK26" s="16">
        <v>0.69</v>
      </c>
      <c r="AL26" s="18">
        <v>0.57999999999999996</v>
      </c>
      <c r="AM26" s="17">
        <v>0.56999999999999995</v>
      </c>
      <c r="AN26" s="18">
        <v>0</v>
      </c>
    </row>
    <row r="27" spans="1:40" ht="15" customHeight="1" x14ac:dyDescent="0.3">
      <c r="A27" s="2" t="s">
        <v>329</v>
      </c>
      <c r="B27" s="9"/>
      <c r="D27" s="22"/>
      <c r="E27" s="9"/>
      <c r="F27" s="22"/>
      <c r="H27" s="12" t="s">
        <v>385</v>
      </c>
      <c r="M27" s="12" t="s">
        <v>385</v>
      </c>
      <c r="N27" s="9"/>
      <c r="O27" s="22"/>
      <c r="Z27" s="9"/>
      <c r="AA27" s="22"/>
      <c r="AF27" s="9"/>
      <c r="AG27" s="22"/>
      <c r="AH27" s="12" t="s">
        <v>379</v>
      </c>
      <c r="AK27" s="12" t="s">
        <v>379</v>
      </c>
      <c r="AL27" s="9"/>
      <c r="AM27" s="22"/>
      <c r="AN27" s="9"/>
    </row>
    <row r="28" spans="1:40" ht="15" customHeight="1" x14ac:dyDescent="0.3">
      <c r="A28" s="2" t="s">
        <v>329</v>
      </c>
      <c r="B28" s="9" t="s">
        <v>970</v>
      </c>
      <c r="C28" s="13">
        <v>36</v>
      </c>
      <c r="D28" s="14">
        <v>21</v>
      </c>
      <c r="E28" s="15">
        <v>15</v>
      </c>
      <c r="F28" s="14">
        <v>3</v>
      </c>
      <c r="G28" s="13">
        <v>9</v>
      </c>
      <c r="H28" s="13">
        <v>3</v>
      </c>
      <c r="I28" s="13">
        <v>10</v>
      </c>
      <c r="J28" s="13">
        <v>5</v>
      </c>
      <c r="K28" s="13">
        <v>7</v>
      </c>
      <c r="L28" s="13">
        <v>12</v>
      </c>
      <c r="M28" s="13">
        <v>13</v>
      </c>
      <c r="N28" s="15">
        <v>11</v>
      </c>
      <c r="O28" s="14">
        <v>25</v>
      </c>
      <c r="P28" s="13">
        <v>9</v>
      </c>
      <c r="Q28" s="13">
        <v>1</v>
      </c>
      <c r="R28" s="13">
        <v>0</v>
      </c>
      <c r="S28" s="13">
        <v>2</v>
      </c>
      <c r="T28" s="13">
        <v>1</v>
      </c>
      <c r="U28" s="13">
        <v>3</v>
      </c>
      <c r="V28" s="13">
        <v>0</v>
      </c>
      <c r="W28" s="13">
        <v>1</v>
      </c>
      <c r="X28" s="13">
        <v>4</v>
      </c>
      <c r="Y28" s="13">
        <v>4</v>
      </c>
      <c r="Z28" s="15">
        <v>11</v>
      </c>
      <c r="AA28" s="14">
        <v>28</v>
      </c>
      <c r="AB28" s="13">
        <v>8</v>
      </c>
      <c r="AC28" s="13">
        <v>2</v>
      </c>
      <c r="AD28" s="13">
        <v>2</v>
      </c>
      <c r="AE28" s="13">
        <v>4</v>
      </c>
      <c r="AF28" s="15">
        <v>0</v>
      </c>
      <c r="AG28" s="14">
        <v>26</v>
      </c>
      <c r="AH28" s="13">
        <v>10</v>
      </c>
      <c r="AI28" s="13">
        <v>16</v>
      </c>
      <c r="AJ28" s="13">
        <v>10</v>
      </c>
      <c r="AK28" s="13">
        <v>4</v>
      </c>
      <c r="AL28" s="15">
        <v>5</v>
      </c>
      <c r="AM28" s="14">
        <v>36</v>
      </c>
      <c r="AN28" s="15">
        <v>0</v>
      </c>
    </row>
    <row r="29" spans="1:40" ht="15" customHeight="1" x14ac:dyDescent="0.3">
      <c r="A29" s="2" t="s">
        <v>329</v>
      </c>
      <c r="B29" s="9"/>
      <c r="C29" s="16">
        <v>0.17</v>
      </c>
      <c r="D29" s="17">
        <v>0.15</v>
      </c>
      <c r="E29" s="18">
        <v>0.19</v>
      </c>
      <c r="F29" s="17">
        <v>0.13</v>
      </c>
      <c r="G29" s="16">
        <v>0.15</v>
      </c>
      <c r="H29" s="16">
        <v>7.0000000000000007E-2</v>
      </c>
      <c r="I29" s="16">
        <v>0.21</v>
      </c>
      <c r="J29" s="16">
        <v>0.24</v>
      </c>
      <c r="K29" s="16">
        <v>0.28999999999999998</v>
      </c>
      <c r="L29" s="16">
        <v>0.14000000000000001</v>
      </c>
      <c r="M29" s="16">
        <v>0.14000000000000001</v>
      </c>
      <c r="N29" s="18">
        <v>0.27</v>
      </c>
      <c r="O29" s="17">
        <v>0.18</v>
      </c>
      <c r="P29" s="16">
        <v>0.2</v>
      </c>
      <c r="Q29" s="16">
        <v>0.06</v>
      </c>
      <c r="R29" s="16">
        <v>0</v>
      </c>
      <c r="S29" s="16">
        <v>0.13</v>
      </c>
      <c r="T29" s="16">
        <v>0.04</v>
      </c>
      <c r="U29" s="16">
        <v>0.25</v>
      </c>
      <c r="V29" s="16">
        <v>0</v>
      </c>
      <c r="W29" s="16">
        <v>0.32</v>
      </c>
      <c r="X29" s="16">
        <v>0.26</v>
      </c>
      <c r="Y29" s="16">
        <v>0.2</v>
      </c>
      <c r="Z29" s="18">
        <v>0.19</v>
      </c>
      <c r="AA29" s="17">
        <v>0.17</v>
      </c>
      <c r="AB29" s="16">
        <v>0.16</v>
      </c>
      <c r="AC29" s="16">
        <v>0.25</v>
      </c>
      <c r="AD29" s="16">
        <v>0.1</v>
      </c>
      <c r="AE29" s="16">
        <v>0.2</v>
      </c>
      <c r="AF29" s="18">
        <v>0</v>
      </c>
      <c r="AG29" s="17">
        <v>0.19</v>
      </c>
      <c r="AH29" s="16">
        <v>0.13</v>
      </c>
      <c r="AI29" s="16">
        <v>0.22</v>
      </c>
      <c r="AJ29" s="16">
        <v>0.16</v>
      </c>
      <c r="AK29" s="16">
        <v>0.11</v>
      </c>
      <c r="AL29" s="18">
        <v>0.14000000000000001</v>
      </c>
      <c r="AM29" s="17">
        <v>0.17</v>
      </c>
      <c r="AN29" s="18">
        <v>0</v>
      </c>
    </row>
    <row r="30" spans="1:40" ht="15" customHeight="1" x14ac:dyDescent="0.3">
      <c r="A30" s="2" t="s">
        <v>329</v>
      </c>
      <c r="B30" s="9"/>
      <c r="C30" s="28"/>
      <c r="D30" s="29"/>
      <c r="E30" s="30"/>
      <c r="F30" s="29"/>
      <c r="G30" s="28"/>
      <c r="H30" s="28"/>
      <c r="I30" s="28"/>
      <c r="J30" s="28"/>
      <c r="K30" s="28"/>
      <c r="L30" s="28"/>
      <c r="M30" s="28"/>
      <c r="N30" s="48" t="s">
        <v>379</v>
      </c>
      <c r="O30" s="29"/>
      <c r="P30" s="28"/>
      <c r="Q30" s="28"/>
      <c r="R30" s="28"/>
      <c r="S30" s="28"/>
      <c r="T30" s="28"/>
      <c r="U30" s="28"/>
      <c r="V30" s="28"/>
      <c r="W30" s="28"/>
      <c r="X30" s="28"/>
      <c r="Y30" s="28"/>
      <c r="Z30" s="30"/>
      <c r="AA30" s="29"/>
      <c r="AB30" s="28"/>
      <c r="AC30" s="28"/>
      <c r="AD30" s="28"/>
      <c r="AE30" s="28"/>
      <c r="AF30" s="30"/>
      <c r="AG30" s="29"/>
      <c r="AH30" s="28"/>
      <c r="AI30" s="28"/>
      <c r="AJ30" s="28"/>
      <c r="AK30" s="28"/>
      <c r="AL30" s="30"/>
      <c r="AM30" s="29"/>
      <c r="AN30" s="30"/>
    </row>
    <row r="31" spans="1:40" x14ac:dyDescent="0.3">
      <c r="A31" s="2" t="s">
        <v>329</v>
      </c>
      <c r="B31" s="2" t="s">
        <v>457</v>
      </c>
    </row>
    <row r="32" spans="1:40" x14ac:dyDescent="0.3">
      <c r="A32" s="2" t="s">
        <v>329</v>
      </c>
      <c r="B32" s="2" t="s">
        <v>458</v>
      </c>
    </row>
    <row r="33" spans="1:2" ht="15" customHeight="1" x14ac:dyDescent="0.3">
      <c r="A33" s="2" t="s">
        <v>329</v>
      </c>
    </row>
    <row r="34" spans="1:2" ht="15" customHeight="1" x14ac:dyDescent="0.3">
      <c r="A34" s="2" t="s">
        <v>329</v>
      </c>
      <c r="B34" s="2" t="s">
        <v>459</v>
      </c>
    </row>
  </sheetData>
  <mergeCells count="6">
    <mergeCell ref="AM6:AN6"/>
    <mergeCell ref="D6:E6"/>
    <mergeCell ref="F6:N6"/>
    <mergeCell ref="O6:Z6"/>
    <mergeCell ref="AA6:AF6"/>
    <mergeCell ref="AG6:AL6"/>
  </mergeCells>
  <hyperlinks>
    <hyperlink ref="B1" location="'Contents'!E1" display="&lt;&lt; Contents" xr:uid="{00000000-0004-0000-C700-000000000000}"/>
  </hyperlinks>
  <pageMargins left="0.7" right="0.7" top="0.75" bottom="0.75" header="0.3" footer="0.3"/>
  <headerFooter>
    <oddHeader>&amp;L&amp;"Aptos"&amp;12&amp;K000000 Classification: CONFIDENTIAL&amp;1#_x000D_</oddHeader>
  </headerFooter>
</worksheet>
</file>

<file path=xl/worksheets/sheet20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800-000000000000}">
  <dimension ref="A1:AN34"/>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1752</v>
      </c>
    </row>
    <row r="4" spans="1:40" x14ac:dyDescent="0.3">
      <c r="A4" s="2" t="s">
        <v>329</v>
      </c>
      <c r="B4" s="2" t="s">
        <v>1753</v>
      </c>
    </row>
    <row r="5" spans="1:40" x14ac:dyDescent="0.3">
      <c r="A5" s="2" t="s">
        <v>329</v>
      </c>
      <c r="B5" s="2" t="s">
        <v>73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467</v>
      </c>
      <c r="D9" s="14">
        <v>268</v>
      </c>
      <c r="E9" s="15">
        <v>197</v>
      </c>
      <c r="F9" s="14">
        <v>10</v>
      </c>
      <c r="G9" s="13">
        <v>47</v>
      </c>
      <c r="H9" s="13">
        <v>41</v>
      </c>
      <c r="I9" s="13">
        <v>75</v>
      </c>
      <c r="J9" s="13">
        <v>72</v>
      </c>
      <c r="K9" s="13">
        <v>222</v>
      </c>
      <c r="L9" s="13">
        <v>57</v>
      </c>
      <c r="M9" s="13">
        <v>116</v>
      </c>
      <c r="N9" s="15">
        <v>294</v>
      </c>
      <c r="O9" s="14">
        <v>335</v>
      </c>
      <c r="P9" s="13">
        <v>70</v>
      </c>
      <c r="Q9" s="13">
        <v>40</v>
      </c>
      <c r="R9" s="13">
        <v>20</v>
      </c>
      <c r="S9" s="13">
        <v>39</v>
      </c>
      <c r="T9" s="13">
        <v>62</v>
      </c>
      <c r="U9" s="13">
        <v>26</v>
      </c>
      <c r="V9" s="13">
        <v>1</v>
      </c>
      <c r="W9" s="13">
        <v>14</v>
      </c>
      <c r="X9" s="13">
        <v>52</v>
      </c>
      <c r="Y9" s="13">
        <v>44</v>
      </c>
      <c r="Z9" s="15">
        <v>99</v>
      </c>
      <c r="AA9" s="14">
        <v>416</v>
      </c>
      <c r="AB9" s="13">
        <v>51</v>
      </c>
      <c r="AC9" s="13">
        <v>6</v>
      </c>
      <c r="AD9" s="13">
        <v>21</v>
      </c>
      <c r="AE9" s="13">
        <v>22</v>
      </c>
      <c r="AF9" s="15">
        <v>2</v>
      </c>
      <c r="AG9" s="14">
        <v>347</v>
      </c>
      <c r="AH9" s="13">
        <v>120</v>
      </c>
      <c r="AI9" s="13">
        <v>194</v>
      </c>
      <c r="AJ9" s="13">
        <v>153</v>
      </c>
      <c r="AK9" s="13">
        <v>67</v>
      </c>
      <c r="AL9" s="15">
        <v>53</v>
      </c>
      <c r="AM9" s="14">
        <v>467</v>
      </c>
      <c r="AN9" s="15">
        <v>0</v>
      </c>
    </row>
    <row r="10" spans="1:40" ht="15" customHeight="1" x14ac:dyDescent="0.3">
      <c r="A10" s="2" t="s">
        <v>329</v>
      </c>
      <c r="B10" s="9" t="s">
        <v>338</v>
      </c>
      <c r="C10" s="13">
        <v>462</v>
      </c>
      <c r="D10" s="14">
        <v>266</v>
      </c>
      <c r="E10" s="15">
        <v>197</v>
      </c>
      <c r="F10" s="14">
        <v>9</v>
      </c>
      <c r="G10" s="13">
        <v>44</v>
      </c>
      <c r="H10" s="13">
        <v>41</v>
      </c>
      <c r="I10" s="13">
        <v>75</v>
      </c>
      <c r="J10" s="13">
        <v>69</v>
      </c>
      <c r="K10" s="13">
        <v>224</v>
      </c>
      <c r="L10" s="13">
        <v>54</v>
      </c>
      <c r="M10" s="13">
        <v>116</v>
      </c>
      <c r="N10" s="15">
        <v>292</v>
      </c>
      <c r="O10" s="14">
        <v>336</v>
      </c>
      <c r="P10" s="13">
        <v>67</v>
      </c>
      <c r="Q10" s="13">
        <v>38</v>
      </c>
      <c r="R10" s="13">
        <v>18</v>
      </c>
      <c r="S10" s="13">
        <v>38</v>
      </c>
      <c r="T10" s="13">
        <v>60</v>
      </c>
      <c r="U10" s="13">
        <v>25</v>
      </c>
      <c r="V10" s="13">
        <v>1</v>
      </c>
      <c r="W10" s="13">
        <v>12</v>
      </c>
      <c r="X10" s="13">
        <v>53</v>
      </c>
      <c r="Y10" s="13">
        <v>41</v>
      </c>
      <c r="Z10" s="15">
        <v>109</v>
      </c>
      <c r="AA10" s="14">
        <v>411</v>
      </c>
      <c r="AB10" s="13">
        <v>51</v>
      </c>
      <c r="AC10" s="13">
        <v>6</v>
      </c>
      <c r="AD10" s="13">
        <v>22</v>
      </c>
      <c r="AE10" s="13">
        <v>19</v>
      </c>
      <c r="AF10" s="15">
        <v>4</v>
      </c>
      <c r="AG10" s="14">
        <v>342</v>
      </c>
      <c r="AH10" s="13">
        <v>121</v>
      </c>
      <c r="AI10" s="13">
        <v>177</v>
      </c>
      <c r="AJ10" s="13">
        <v>165</v>
      </c>
      <c r="AK10" s="13">
        <v>70</v>
      </c>
      <c r="AL10" s="15">
        <v>51</v>
      </c>
      <c r="AM10" s="14">
        <v>462</v>
      </c>
      <c r="AN10" s="15">
        <v>0</v>
      </c>
    </row>
    <row r="11" spans="1:40" ht="15" customHeight="1" x14ac:dyDescent="0.3">
      <c r="A11" s="2" t="s">
        <v>329</v>
      </c>
      <c r="B11" s="9" t="s">
        <v>909</v>
      </c>
      <c r="C11" s="13">
        <v>47</v>
      </c>
      <c r="D11" s="14">
        <v>23</v>
      </c>
      <c r="E11" s="15">
        <v>25</v>
      </c>
      <c r="F11" s="14">
        <v>4</v>
      </c>
      <c r="G11" s="13">
        <v>8</v>
      </c>
      <c r="H11" s="13">
        <v>12</v>
      </c>
      <c r="I11" s="13">
        <v>3</v>
      </c>
      <c r="J11" s="13">
        <v>7</v>
      </c>
      <c r="K11" s="13">
        <v>14</v>
      </c>
      <c r="L11" s="13">
        <v>12</v>
      </c>
      <c r="M11" s="13">
        <v>15</v>
      </c>
      <c r="N11" s="15">
        <v>21</v>
      </c>
      <c r="O11" s="14">
        <v>34</v>
      </c>
      <c r="P11" s="13">
        <v>6</v>
      </c>
      <c r="Q11" s="13">
        <v>2</v>
      </c>
      <c r="R11" s="13">
        <v>0</v>
      </c>
      <c r="S11" s="13">
        <v>5</v>
      </c>
      <c r="T11" s="13">
        <v>7</v>
      </c>
      <c r="U11" s="13">
        <v>3</v>
      </c>
      <c r="V11" s="13">
        <v>0</v>
      </c>
      <c r="W11" s="13">
        <v>1</v>
      </c>
      <c r="X11" s="13">
        <v>3</v>
      </c>
      <c r="Y11" s="13">
        <v>3</v>
      </c>
      <c r="Z11" s="15">
        <v>18</v>
      </c>
      <c r="AA11" s="14">
        <v>35</v>
      </c>
      <c r="AB11" s="13">
        <v>12</v>
      </c>
      <c r="AC11" s="13">
        <v>0</v>
      </c>
      <c r="AD11" s="13">
        <v>6</v>
      </c>
      <c r="AE11" s="13">
        <v>5</v>
      </c>
      <c r="AF11" s="15">
        <v>2</v>
      </c>
      <c r="AG11" s="14">
        <v>31</v>
      </c>
      <c r="AH11" s="13">
        <v>17</v>
      </c>
      <c r="AI11" s="13">
        <v>14</v>
      </c>
      <c r="AJ11" s="13">
        <v>17</v>
      </c>
      <c r="AK11" s="13">
        <v>7</v>
      </c>
      <c r="AL11" s="15">
        <v>10</v>
      </c>
      <c r="AM11" s="14">
        <v>47</v>
      </c>
      <c r="AN11" s="15">
        <v>0</v>
      </c>
    </row>
    <row r="12" spans="1:40" ht="15" customHeight="1" x14ac:dyDescent="0.3">
      <c r="A12" s="2" t="s">
        <v>329</v>
      </c>
      <c r="B12" s="9"/>
      <c r="C12" s="16">
        <v>0.1</v>
      </c>
      <c r="D12" s="17">
        <v>0.09</v>
      </c>
      <c r="E12" s="18">
        <v>0.12</v>
      </c>
      <c r="F12" s="17">
        <v>0.4</v>
      </c>
      <c r="G12" s="16">
        <v>0.18</v>
      </c>
      <c r="H12" s="20">
        <v>0.28000000000000003</v>
      </c>
      <c r="I12" s="16">
        <v>0.04</v>
      </c>
      <c r="J12" s="16">
        <v>0.1</v>
      </c>
      <c r="K12" s="20">
        <v>0.06</v>
      </c>
      <c r="L12" s="20">
        <v>0.22</v>
      </c>
      <c r="M12" s="16">
        <v>0.13</v>
      </c>
      <c r="N12" s="21">
        <v>7.0000000000000007E-2</v>
      </c>
      <c r="O12" s="17">
        <v>0.1</v>
      </c>
      <c r="P12" s="16">
        <v>0.09</v>
      </c>
      <c r="Q12" s="16">
        <v>0.05</v>
      </c>
      <c r="R12" s="16">
        <v>0</v>
      </c>
      <c r="S12" s="16">
        <v>0.12</v>
      </c>
      <c r="T12" s="16">
        <v>0.12</v>
      </c>
      <c r="U12" s="16">
        <v>0.12</v>
      </c>
      <c r="V12" s="16">
        <v>0</v>
      </c>
      <c r="W12" s="16">
        <v>7.0000000000000007E-2</v>
      </c>
      <c r="X12" s="16">
        <v>0.05</v>
      </c>
      <c r="Y12" s="16">
        <v>0.06</v>
      </c>
      <c r="Z12" s="21">
        <v>0.17</v>
      </c>
      <c r="AA12" s="19">
        <v>0.09</v>
      </c>
      <c r="AB12" s="20">
        <v>0.24</v>
      </c>
      <c r="AC12" s="16">
        <v>0</v>
      </c>
      <c r="AD12" s="16">
        <v>0.26</v>
      </c>
      <c r="AE12" s="16">
        <v>0.24</v>
      </c>
      <c r="AF12" s="18">
        <v>0.5</v>
      </c>
      <c r="AG12" s="17">
        <v>0.09</v>
      </c>
      <c r="AH12" s="16">
        <v>0.14000000000000001</v>
      </c>
      <c r="AI12" s="16">
        <v>0.08</v>
      </c>
      <c r="AJ12" s="16">
        <v>0.1</v>
      </c>
      <c r="AK12" s="16">
        <v>0.1</v>
      </c>
      <c r="AL12" s="21">
        <v>0.19</v>
      </c>
      <c r="AM12" s="17">
        <v>0.1</v>
      </c>
      <c r="AN12" s="18">
        <v>0</v>
      </c>
    </row>
    <row r="13" spans="1:40" ht="15" customHeight="1" x14ac:dyDescent="0.3">
      <c r="A13" s="2" t="s">
        <v>329</v>
      </c>
      <c r="B13" s="9"/>
      <c r="D13" s="22"/>
      <c r="E13" s="9"/>
      <c r="F13" s="22"/>
      <c r="G13" s="12" t="s">
        <v>565</v>
      </c>
      <c r="H13" s="12" t="s">
        <v>447</v>
      </c>
      <c r="L13" s="12" t="s">
        <v>565</v>
      </c>
      <c r="N13" s="9"/>
      <c r="O13" s="22"/>
      <c r="Z13" s="11" t="s">
        <v>387</v>
      </c>
      <c r="AA13" s="22"/>
      <c r="AB13" s="12" t="s">
        <v>377</v>
      </c>
      <c r="AF13" s="9"/>
      <c r="AG13" s="22"/>
      <c r="AL13" s="11" t="s">
        <v>413</v>
      </c>
      <c r="AM13" s="22"/>
      <c r="AN13" s="9"/>
    </row>
    <row r="14" spans="1:40" ht="15" customHeight="1" x14ac:dyDescent="0.3">
      <c r="A14" s="2" t="s">
        <v>329</v>
      </c>
      <c r="B14" s="9" t="s">
        <v>922</v>
      </c>
      <c r="C14" s="13">
        <v>119</v>
      </c>
      <c r="D14" s="14">
        <v>63</v>
      </c>
      <c r="E14" s="15">
        <v>56</v>
      </c>
      <c r="F14" s="14">
        <v>2</v>
      </c>
      <c r="G14" s="13">
        <v>15</v>
      </c>
      <c r="H14" s="13">
        <v>11</v>
      </c>
      <c r="I14" s="13">
        <v>19</v>
      </c>
      <c r="J14" s="13">
        <v>16</v>
      </c>
      <c r="K14" s="13">
        <v>56</v>
      </c>
      <c r="L14" s="13">
        <v>17</v>
      </c>
      <c r="M14" s="13">
        <v>30</v>
      </c>
      <c r="N14" s="15">
        <v>72</v>
      </c>
      <c r="O14" s="14">
        <v>89</v>
      </c>
      <c r="P14" s="13">
        <v>19</v>
      </c>
      <c r="Q14" s="13">
        <v>11</v>
      </c>
      <c r="R14" s="13">
        <v>6</v>
      </c>
      <c r="S14" s="13">
        <v>13</v>
      </c>
      <c r="T14" s="13">
        <v>11</v>
      </c>
      <c r="U14" s="13">
        <v>7</v>
      </c>
      <c r="V14" s="13">
        <v>1</v>
      </c>
      <c r="W14" s="13">
        <v>3</v>
      </c>
      <c r="X14" s="13">
        <v>11</v>
      </c>
      <c r="Y14" s="13">
        <v>9</v>
      </c>
      <c r="Z14" s="15">
        <v>27</v>
      </c>
      <c r="AA14" s="14">
        <v>108</v>
      </c>
      <c r="AB14" s="13">
        <v>11</v>
      </c>
      <c r="AC14" s="13">
        <v>0</v>
      </c>
      <c r="AD14" s="13">
        <v>6</v>
      </c>
      <c r="AE14" s="13">
        <v>6</v>
      </c>
      <c r="AF14" s="15">
        <v>0</v>
      </c>
      <c r="AG14" s="14">
        <v>92</v>
      </c>
      <c r="AH14" s="13">
        <v>26</v>
      </c>
      <c r="AI14" s="13">
        <v>48</v>
      </c>
      <c r="AJ14" s="13">
        <v>45</v>
      </c>
      <c r="AK14" s="13">
        <v>15</v>
      </c>
      <c r="AL14" s="15">
        <v>11</v>
      </c>
      <c r="AM14" s="14">
        <v>119</v>
      </c>
      <c r="AN14" s="15">
        <v>0</v>
      </c>
    </row>
    <row r="15" spans="1:40" ht="15" customHeight="1" x14ac:dyDescent="0.3">
      <c r="A15" s="2" t="s">
        <v>329</v>
      </c>
      <c r="B15" s="9"/>
      <c r="C15" s="16">
        <v>0.26</v>
      </c>
      <c r="D15" s="17">
        <v>0.24</v>
      </c>
      <c r="E15" s="18">
        <v>0.28000000000000003</v>
      </c>
      <c r="F15" s="17">
        <v>0.19</v>
      </c>
      <c r="G15" s="16">
        <v>0.34</v>
      </c>
      <c r="H15" s="16">
        <v>0.27</v>
      </c>
      <c r="I15" s="16">
        <v>0.26</v>
      </c>
      <c r="J15" s="16">
        <v>0.24</v>
      </c>
      <c r="K15" s="16">
        <v>0.25</v>
      </c>
      <c r="L15" s="16">
        <v>0.31</v>
      </c>
      <c r="M15" s="16">
        <v>0.26</v>
      </c>
      <c r="N15" s="18">
        <v>0.25</v>
      </c>
      <c r="O15" s="17">
        <v>0.26</v>
      </c>
      <c r="P15" s="16">
        <v>0.28999999999999998</v>
      </c>
      <c r="Q15" s="16">
        <v>0.28999999999999998</v>
      </c>
      <c r="R15" s="16">
        <v>0.35</v>
      </c>
      <c r="S15" s="16">
        <v>0.33</v>
      </c>
      <c r="T15" s="16">
        <v>0.18</v>
      </c>
      <c r="U15" s="16">
        <v>0.3</v>
      </c>
      <c r="V15" s="16">
        <v>1</v>
      </c>
      <c r="W15" s="16">
        <v>0.28000000000000003</v>
      </c>
      <c r="X15" s="16">
        <v>0.21</v>
      </c>
      <c r="Y15" s="16">
        <v>0.23</v>
      </c>
      <c r="Z15" s="18">
        <v>0.24</v>
      </c>
      <c r="AA15" s="17">
        <v>0.26</v>
      </c>
      <c r="AB15" s="16">
        <v>0.22</v>
      </c>
      <c r="AC15" s="16">
        <v>0</v>
      </c>
      <c r="AD15" s="16">
        <v>0.25</v>
      </c>
      <c r="AE15" s="16">
        <v>0.3</v>
      </c>
      <c r="AF15" s="18">
        <v>0</v>
      </c>
      <c r="AG15" s="17">
        <v>0.27</v>
      </c>
      <c r="AH15" s="16">
        <v>0.22</v>
      </c>
      <c r="AI15" s="16">
        <v>0.27</v>
      </c>
      <c r="AJ15" s="16">
        <v>0.27</v>
      </c>
      <c r="AK15" s="16">
        <v>0.22</v>
      </c>
      <c r="AL15" s="18">
        <v>0.22</v>
      </c>
      <c r="AM15" s="17">
        <v>0.26</v>
      </c>
      <c r="AN15" s="18">
        <v>0</v>
      </c>
    </row>
    <row r="16" spans="1:40" ht="15" customHeight="1" x14ac:dyDescent="0.3">
      <c r="A16" s="2" t="s">
        <v>329</v>
      </c>
      <c r="B16" s="9" t="s">
        <v>930</v>
      </c>
      <c r="C16" s="13">
        <v>149</v>
      </c>
      <c r="D16" s="14">
        <v>86</v>
      </c>
      <c r="E16" s="15">
        <v>63</v>
      </c>
      <c r="F16" s="14">
        <v>3</v>
      </c>
      <c r="G16" s="13">
        <v>10</v>
      </c>
      <c r="H16" s="13">
        <v>14</v>
      </c>
      <c r="I16" s="13">
        <v>19</v>
      </c>
      <c r="J16" s="13">
        <v>22</v>
      </c>
      <c r="K16" s="13">
        <v>81</v>
      </c>
      <c r="L16" s="13">
        <v>13</v>
      </c>
      <c r="M16" s="13">
        <v>33</v>
      </c>
      <c r="N16" s="15">
        <v>103</v>
      </c>
      <c r="O16" s="14">
        <v>111</v>
      </c>
      <c r="P16" s="13">
        <v>16</v>
      </c>
      <c r="Q16" s="13">
        <v>11</v>
      </c>
      <c r="R16" s="13">
        <v>5</v>
      </c>
      <c r="S16" s="13">
        <v>14</v>
      </c>
      <c r="T16" s="13">
        <v>22</v>
      </c>
      <c r="U16" s="13">
        <v>12</v>
      </c>
      <c r="V16" s="13">
        <v>0</v>
      </c>
      <c r="W16" s="13">
        <v>2</v>
      </c>
      <c r="X16" s="13">
        <v>20</v>
      </c>
      <c r="Y16" s="13">
        <v>17</v>
      </c>
      <c r="Z16" s="15">
        <v>29</v>
      </c>
      <c r="AA16" s="14">
        <v>138</v>
      </c>
      <c r="AB16" s="13">
        <v>12</v>
      </c>
      <c r="AC16" s="13">
        <v>0</v>
      </c>
      <c r="AD16" s="13">
        <v>4</v>
      </c>
      <c r="AE16" s="13">
        <v>8</v>
      </c>
      <c r="AF16" s="15">
        <v>0</v>
      </c>
      <c r="AG16" s="14">
        <v>112</v>
      </c>
      <c r="AH16" s="13">
        <v>38</v>
      </c>
      <c r="AI16" s="13">
        <v>64</v>
      </c>
      <c r="AJ16" s="13">
        <v>47</v>
      </c>
      <c r="AK16" s="13">
        <v>18</v>
      </c>
      <c r="AL16" s="15">
        <v>20</v>
      </c>
      <c r="AM16" s="14">
        <v>149</v>
      </c>
      <c r="AN16" s="15">
        <v>0</v>
      </c>
    </row>
    <row r="17" spans="1:40" ht="15" customHeight="1" x14ac:dyDescent="0.3">
      <c r="A17" s="2" t="s">
        <v>329</v>
      </c>
      <c r="B17" s="9"/>
      <c r="C17" s="16">
        <v>0.32</v>
      </c>
      <c r="D17" s="17">
        <v>0.32</v>
      </c>
      <c r="E17" s="18">
        <v>0.32</v>
      </c>
      <c r="F17" s="17">
        <v>0.3</v>
      </c>
      <c r="G17" s="16">
        <v>0.23</v>
      </c>
      <c r="H17" s="16">
        <v>0.35</v>
      </c>
      <c r="I17" s="16">
        <v>0.25</v>
      </c>
      <c r="J17" s="16">
        <v>0.32</v>
      </c>
      <c r="K17" s="16">
        <v>0.36</v>
      </c>
      <c r="L17" s="16">
        <v>0.24</v>
      </c>
      <c r="M17" s="16">
        <v>0.28999999999999998</v>
      </c>
      <c r="N17" s="18">
        <v>0.35</v>
      </c>
      <c r="O17" s="17">
        <v>0.33</v>
      </c>
      <c r="P17" s="16">
        <v>0.24</v>
      </c>
      <c r="Q17" s="16">
        <v>0.3</v>
      </c>
      <c r="R17" s="16">
        <v>0.28999999999999998</v>
      </c>
      <c r="S17" s="16">
        <v>0.35</v>
      </c>
      <c r="T17" s="16">
        <v>0.38</v>
      </c>
      <c r="U17" s="16">
        <v>0.5</v>
      </c>
      <c r="V17" s="16">
        <v>0</v>
      </c>
      <c r="W17" s="16">
        <v>0.2</v>
      </c>
      <c r="X17" s="16">
        <v>0.38</v>
      </c>
      <c r="Y17" s="16">
        <v>0.41</v>
      </c>
      <c r="Z17" s="18">
        <v>0.27</v>
      </c>
      <c r="AA17" s="17">
        <v>0.34</v>
      </c>
      <c r="AB17" s="16">
        <v>0.23</v>
      </c>
      <c r="AC17" s="16">
        <v>0</v>
      </c>
      <c r="AD17" s="16">
        <v>0.16</v>
      </c>
      <c r="AE17" s="16">
        <v>0.42</v>
      </c>
      <c r="AF17" s="18">
        <v>0</v>
      </c>
      <c r="AG17" s="17">
        <v>0.33</v>
      </c>
      <c r="AH17" s="16">
        <v>0.31</v>
      </c>
      <c r="AI17" s="16">
        <v>0.36</v>
      </c>
      <c r="AJ17" s="16">
        <v>0.28999999999999998</v>
      </c>
      <c r="AK17" s="16">
        <v>0.25</v>
      </c>
      <c r="AL17" s="18">
        <v>0.4</v>
      </c>
      <c r="AM17" s="17">
        <v>0.32</v>
      </c>
      <c r="AN17" s="18">
        <v>0</v>
      </c>
    </row>
    <row r="18" spans="1:40" ht="15" customHeight="1" x14ac:dyDescent="0.3">
      <c r="A18" s="2" t="s">
        <v>329</v>
      </c>
      <c r="B18" s="9" t="s">
        <v>940</v>
      </c>
      <c r="C18" s="13">
        <v>70</v>
      </c>
      <c r="D18" s="14">
        <v>43</v>
      </c>
      <c r="E18" s="15">
        <v>27</v>
      </c>
      <c r="F18" s="14">
        <v>1</v>
      </c>
      <c r="G18" s="13">
        <v>4</v>
      </c>
      <c r="H18" s="13">
        <v>1</v>
      </c>
      <c r="I18" s="13">
        <v>18</v>
      </c>
      <c r="J18" s="13">
        <v>13</v>
      </c>
      <c r="K18" s="13">
        <v>33</v>
      </c>
      <c r="L18" s="13">
        <v>5</v>
      </c>
      <c r="M18" s="13">
        <v>19</v>
      </c>
      <c r="N18" s="15">
        <v>46</v>
      </c>
      <c r="O18" s="14">
        <v>50</v>
      </c>
      <c r="P18" s="13">
        <v>11</v>
      </c>
      <c r="Q18" s="13">
        <v>10</v>
      </c>
      <c r="R18" s="13">
        <v>4</v>
      </c>
      <c r="S18" s="13">
        <v>1</v>
      </c>
      <c r="T18" s="13">
        <v>10</v>
      </c>
      <c r="U18" s="13">
        <v>0</v>
      </c>
      <c r="V18" s="13">
        <v>0</v>
      </c>
      <c r="W18" s="13">
        <v>3</v>
      </c>
      <c r="X18" s="13">
        <v>10</v>
      </c>
      <c r="Y18" s="13">
        <v>6</v>
      </c>
      <c r="Z18" s="15">
        <v>16</v>
      </c>
      <c r="AA18" s="14">
        <v>60</v>
      </c>
      <c r="AB18" s="13">
        <v>10</v>
      </c>
      <c r="AC18" s="13">
        <v>3</v>
      </c>
      <c r="AD18" s="13">
        <v>5</v>
      </c>
      <c r="AE18" s="13">
        <v>0</v>
      </c>
      <c r="AF18" s="15">
        <v>2</v>
      </c>
      <c r="AG18" s="14">
        <v>54</v>
      </c>
      <c r="AH18" s="13">
        <v>16</v>
      </c>
      <c r="AI18" s="13">
        <v>26</v>
      </c>
      <c r="AJ18" s="13">
        <v>28</v>
      </c>
      <c r="AK18" s="13">
        <v>14</v>
      </c>
      <c r="AL18" s="15">
        <v>2</v>
      </c>
      <c r="AM18" s="14">
        <v>70</v>
      </c>
      <c r="AN18" s="15">
        <v>0</v>
      </c>
    </row>
    <row r="19" spans="1:40" ht="15" customHeight="1" x14ac:dyDescent="0.3">
      <c r="A19" s="2" t="s">
        <v>329</v>
      </c>
      <c r="B19" s="9"/>
      <c r="C19" s="16">
        <v>0.15</v>
      </c>
      <c r="D19" s="17">
        <v>0.16</v>
      </c>
      <c r="E19" s="18">
        <v>0.14000000000000001</v>
      </c>
      <c r="F19" s="17">
        <v>0.11</v>
      </c>
      <c r="G19" s="16">
        <v>0.09</v>
      </c>
      <c r="H19" s="20">
        <v>0.02</v>
      </c>
      <c r="I19" s="20">
        <v>0.25</v>
      </c>
      <c r="J19" s="16">
        <v>0.19</v>
      </c>
      <c r="K19" s="16">
        <v>0.15</v>
      </c>
      <c r="L19" s="16">
        <v>0.09</v>
      </c>
      <c r="M19" s="16">
        <v>0.17</v>
      </c>
      <c r="N19" s="18">
        <v>0.16</v>
      </c>
      <c r="O19" s="17">
        <v>0.15</v>
      </c>
      <c r="P19" s="16">
        <v>0.16</v>
      </c>
      <c r="Q19" s="20">
        <v>0.26</v>
      </c>
      <c r="R19" s="16">
        <v>0.2</v>
      </c>
      <c r="S19" s="20">
        <v>0.03</v>
      </c>
      <c r="T19" s="16">
        <v>0.16</v>
      </c>
      <c r="U19" s="16">
        <v>0</v>
      </c>
      <c r="V19" s="16">
        <v>0</v>
      </c>
      <c r="W19" s="16">
        <v>0.23</v>
      </c>
      <c r="X19" s="16">
        <v>0.18</v>
      </c>
      <c r="Y19" s="16">
        <v>0.16</v>
      </c>
      <c r="Z19" s="18">
        <v>0.15</v>
      </c>
      <c r="AA19" s="17">
        <v>0.14000000000000001</v>
      </c>
      <c r="AB19" s="16">
        <v>0.2</v>
      </c>
      <c r="AC19" s="16">
        <v>0.5</v>
      </c>
      <c r="AD19" s="16">
        <v>0.24</v>
      </c>
      <c r="AE19" s="16">
        <v>0</v>
      </c>
      <c r="AF19" s="18">
        <v>0.5</v>
      </c>
      <c r="AG19" s="17">
        <v>0.16</v>
      </c>
      <c r="AH19" s="16">
        <v>0.13</v>
      </c>
      <c r="AI19" s="16">
        <v>0.15</v>
      </c>
      <c r="AJ19" s="16">
        <v>0.17</v>
      </c>
      <c r="AK19" s="16">
        <v>0.2</v>
      </c>
      <c r="AL19" s="21">
        <v>0.04</v>
      </c>
      <c r="AM19" s="17">
        <v>0.15</v>
      </c>
      <c r="AN19" s="18">
        <v>0</v>
      </c>
    </row>
    <row r="20" spans="1:40" ht="15" customHeight="1" x14ac:dyDescent="0.3">
      <c r="A20" s="2" t="s">
        <v>329</v>
      </c>
      <c r="B20" s="9"/>
      <c r="D20" s="22"/>
      <c r="E20" s="9"/>
      <c r="F20" s="22"/>
      <c r="I20" s="12" t="s">
        <v>987</v>
      </c>
      <c r="J20" s="12" t="s">
        <v>379</v>
      </c>
      <c r="K20" s="12" t="s">
        <v>379</v>
      </c>
      <c r="M20" s="12" t="s">
        <v>379</v>
      </c>
      <c r="N20" s="11" t="s">
        <v>379</v>
      </c>
      <c r="O20" s="10" t="s">
        <v>381</v>
      </c>
      <c r="P20" s="12" t="s">
        <v>381</v>
      </c>
      <c r="Q20" s="12" t="s">
        <v>381</v>
      </c>
      <c r="T20" s="12" t="s">
        <v>381</v>
      </c>
      <c r="X20" s="12" t="s">
        <v>381</v>
      </c>
      <c r="Z20" s="9"/>
      <c r="AA20" s="22"/>
      <c r="AF20" s="9"/>
      <c r="AG20" s="10" t="s">
        <v>382</v>
      </c>
      <c r="AI20" s="12" t="s">
        <v>382</v>
      </c>
      <c r="AJ20" s="12" t="s">
        <v>382</v>
      </c>
      <c r="AK20" s="12" t="s">
        <v>382</v>
      </c>
      <c r="AL20" s="9"/>
      <c r="AM20" s="22"/>
      <c r="AN20" s="9"/>
    </row>
    <row r="21" spans="1:40" ht="15" customHeight="1" x14ac:dyDescent="0.3">
      <c r="A21" s="2" t="s">
        <v>329</v>
      </c>
      <c r="B21" s="9" t="s">
        <v>950</v>
      </c>
      <c r="C21" s="13">
        <v>69</v>
      </c>
      <c r="D21" s="14">
        <v>44</v>
      </c>
      <c r="E21" s="15">
        <v>24</v>
      </c>
      <c r="F21" s="14">
        <v>0</v>
      </c>
      <c r="G21" s="13">
        <v>6</v>
      </c>
      <c r="H21" s="13">
        <v>3</v>
      </c>
      <c r="I21" s="13">
        <v>13</v>
      </c>
      <c r="J21" s="13">
        <v>11</v>
      </c>
      <c r="K21" s="13">
        <v>36</v>
      </c>
      <c r="L21" s="13">
        <v>6</v>
      </c>
      <c r="M21" s="13">
        <v>16</v>
      </c>
      <c r="N21" s="15">
        <v>47</v>
      </c>
      <c r="O21" s="14">
        <v>46</v>
      </c>
      <c r="P21" s="13">
        <v>14</v>
      </c>
      <c r="Q21" s="13">
        <v>4</v>
      </c>
      <c r="R21" s="13">
        <v>2</v>
      </c>
      <c r="S21" s="13">
        <v>5</v>
      </c>
      <c r="T21" s="13">
        <v>8</v>
      </c>
      <c r="U21" s="13">
        <v>2</v>
      </c>
      <c r="V21" s="13">
        <v>0</v>
      </c>
      <c r="W21" s="13">
        <v>2</v>
      </c>
      <c r="X21" s="13">
        <v>9</v>
      </c>
      <c r="Y21" s="13">
        <v>6</v>
      </c>
      <c r="Z21" s="15">
        <v>16</v>
      </c>
      <c r="AA21" s="14">
        <v>64</v>
      </c>
      <c r="AB21" s="13">
        <v>5</v>
      </c>
      <c r="AC21" s="13">
        <v>3</v>
      </c>
      <c r="AD21" s="13">
        <v>2</v>
      </c>
      <c r="AE21" s="13">
        <v>0</v>
      </c>
      <c r="AF21" s="15">
        <v>0</v>
      </c>
      <c r="AG21" s="14">
        <v>47</v>
      </c>
      <c r="AH21" s="13">
        <v>22</v>
      </c>
      <c r="AI21" s="13">
        <v>23</v>
      </c>
      <c r="AJ21" s="13">
        <v>24</v>
      </c>
      <c r="AK21" s="13">
        <v>15</v>
      </c>
      <c r="AL21" s="15">
        <v>7</v>
      </c>
      <c r="AM21" s="14">
        <v>69</v>
      </c>
      <c r="AN21" s="15">
        <v>0</v>
      </c>
    </row>
    <row r="22" spans="1:40" ht="15" customHeight="1" x14ac:dyDescent="0.3">
      <c r="A22" s="2" t="s">
        <v>329</v>
      </c>
      <c r="B22" s="9"/>
      <c r="C22" s="16">
        <v>0.15</v>
      </c>
      <c r="D22" s="17">
        <v>0.17</v>
      </c>
      <c r="E22" s="18">
        <v>0.12</v>
      </c>
      <c r="F22" s="17">
        <v>0</v>
      </c>
      <c r="G22" s="16">
        <v>0.14000000000000001</v>
      </c>
      <c r="H22" s="16">
        <v>0.08</v>
      </c>
      <c r="I22" s="16">
        <v>0.17</v>
      </c>
      <c r="J22" s="16">
        <v>0.16</v>
      </c>
      <c r="K22" s="16">
        <v>0.16</v>
      </c>
      <c r="L22" s="16">
        <v>0.12</v>
      </c>
      <c r="M22" s="16">
        <v>0.14000000000000001</v>
      </c>
      <c r="N22" s="18">
        <v>0.16</v>
      </c>
      <c r="O22" s="17">
        <v>0.14000000000000001</v>
      </c>
      <c r="P22" s="16">
        <v>0.21</v>
      </c>
      <c r="Q22" s="16">
        <v>0.1</v>
      </c>
      <c r="R22" s="16">
        <v>0.11</v>
      </c>
      <c r="S22" s="16">
        <v>0.14000000000000001</v>
      </c>
      <c r="T22" s="16">
        <v>0.14000000000000001</v>
      </c>
      <c r="U22" s="16">
        <v>0.08</v>
      </c>
      <c r="V22" s="16">
        <v>0</v>
      </c>
      <c r="W22" s="16">
        <v>0.15</v>
      </c>
      <c r="X22" s="16">
        <v>0.16</v>
      </c>
      <c r="Y22" s="16">
        <v>0.14000000000000001</v>
      </c>
      <c r="Z22" s="18">
        <v>0.15</v>
      </c>
      <c r="AA22" s="17">
        <v>0.16</v>
      </c>
      <c r="AB22" s="16">
        <v>0.1</v>
      </c>
      <c r="AC22" s="16">
        <v>0.5</v>
      </c>
      <c r="AD22" s="16">
        <v>0.08</v>
      </c>
      <c r="AE22" s="16">
        <v>0</v>
      </c>
      <c r="AF22" s="18">
        <v>0</v>
      </c>
      <c r="AG22" s="17">
        <v>0.14000000000000001</v>
      </c>
      <c r="AH22" s="16">
        <v>0.18</v>
      </c>
      <c r="AI22" s="16">
        <v>0.13</v>
      </c>
      <c r="AJ22" s="16">
        <v>0.15</v>
      </c>
      <c r="AK22" s="16">
        <v>0.21</v>
      </c>
      <c r="AL22" s="18">
        <v>0.14000000000000001</v>
      </c>
      <c r="AM22" s="17">
        <v>0.15</v>
      </c>
      <c r="AN22" s="18">
        <v>0</v>
      </c>
    </row>
    <row r="23" spans="1:40" ht="15" customHeight="1" x14ac:dyDescent="0.3">
      <c r="A23" s="2" t="s">
        <v>329</v>
      </c>
      <c r="B23" s="9" t="s">
        <v>774</v>
      </c>
      <c r="C23" s="13">
        <v>8</v>
      </c>
      <c r="D23" s="14">
        <v>6</v>
      </c>
      <c r="E23" s="15">
        <v>2</v>
      </c>
      <c r="F23" s="14">
        <v>0</v>
      </c>
      <c r="G23" s="13">
        <v>1</v>
      </c>
      <c r="H23" s="13">
        <v>0</v>
      </c>
      <c r="I23" s="13">
        <v>3</v>
      </c>
      <c r="J23" s="13">
        <v>0</v>
      </c>
      <c r="K23" s="13">
        <v>4</v>
      </c>
      <c r="L23" s="13">
        <v>1</v>
      </c>
      <c r="M23" s="13">
        <v>3</v>
      </c>
      <c r="N23" s="15">
        <v>4</v>
      </c>
      <c r="O23" s="14">
        <v>6</v>
      </c>
      <c r="P23" s="13">
        <v>1</v>
      </c>
      <c r="Q23" s="13">
        <v>0</v>
      </c>
      <c r="R23" s="13">
        <v>1</v>
      </c>
      <c r="S23" s="13">
        <v>1</v>
      </c>
      <c r="T23" s="13">
        <v>1</v>
      </c>
      <c r="U23" s="13">
        <v>0</v>
      </c>
      <c r="V23" s="13">
        <v>0</v>
      </c>
      <c r="W23" s="13">
        <v>1</v>
      </c>
      <c r="X23" s="13">
        <v>1</v>
      </c>
      <c r="Y23" s="13">
        <v>0</v>
      </c>
      <c r="Z23" s="15">
        <v>2</v>
      </c>
      <c r="AA23" s="14">
        <v>7</v>
      </c>
      <c r="AB23" s="13">
        <v>1</v>
      </c>
      <c r="AC23" s="13">
        <v>0</v>
      </c>
      <c r="AD23" s="13">
        <v>0</v>
      </c>
      <c r="AE23" s="13">
        <v>1</v>
      </c>
      <c r="AF23" s="15">
        <v>0</v>
      </c>
      <c r="AG23" s="14">
        <v>6</v>
      </c>
      <c r="AH23" s="13">
        <v>2</v>
      </c>
      <c r="AI23" s="13">
        <v>2</v>
      </c>
      <c r="AJ23" s="13">
        <v>4</v>
      </c>
      <c r="AK23" s="13">
        <v>1</v>
      </c>
      <c r="AL23" s="15">
        <v>1</v>
      </c>
      <c r="AM23" s="14">
        <v>8</v>
      </c>
      <c r="AN23" s="15">
        <v>0</v>
      </c>
    </row>
    <row r="24" spans="1:40" ht="15" customHeight="1" x14ac:dyDescent="0.3">
      <c r="A24" s="2" t="s">
        <v>329</v>
      </c>
      <c r="B24" s="9"/>
      <c r="C24" s="16">
        <v>0.02</v>
      </c>
      <c r="D24" s="17">
        <v>0.02</v>
      </c>
      <c r="E24" s="18">
        <v>0.01</v>
      </c>
      <c r="F24" s="17">
        <v>0</v>
      </c>
      <c r="G24" s="16">
        <v>0.02</v>
      </c>
      <c r="H24" s="16">
        <v>0</v>
      </c>
      <c r="I24" s="16">
        <v>0.04</v>
      </c>
      <c r="J24" s="16">
        <v>0</v>
      </c>
      <c r="K24" s="16">
        <v>0.02</v>
      </c>
      <c r="L24" s="16">
        <v>0.02</v>
      </c>
      <c r="M24" s="16">
        <v>0.02</v>
      </c>
      <c r="N24" s="18">
        <v>0.01</v>
      </c>
      <c r="O24" s="17">
        <v>0.02</v>
      </c>
      <c r="P24" s="16">
        <v>0.01</v>
      </c>
      <c r="Q24" s="16">
        <v>0</v>
      </c>
      <c r="R24" s="16">
        <v>0.04</v>
      </c>
      <c r="S24" s="16">
        <v>0.03</v>
      </c>
      <c r="T24" s="16">
        <v>0.02</v>
      </c>
      <c r="U24" s="16">
        <v>0</v>
      </c>
      <c r="V24" s="16">
        <v>0</v>
      </c>
      <c r="W24" s="16">
        <v>0.08</v>
      </c>
      <c r="X24" s="16">
        <v>0.02</v>
      </c>
      <c r="Y24" s="16">
        <v>0</v>
      </c>
      <c r="Z24" s="18">
        <v>0.02</v>
      </c>
      <c r="AA24" s="17">
        <v>0.02</v>
      </c>
      <c r="AB24" s="16">
        <v>0.02</v>
      </c>
      <c r="AC24" s="16">
        <v>0</v>
      </c>
      <c r="AD24" s="16">
        <v>0</v>
      </c>
      <c r="AE24" s="16">
        <v>0.04</v>
      </c>
      <c r="AF24" s="18">
        <v>0</v>
      </c>
      <c r="AG24" s="17">
        <v>0.02</v>
      </c>
      <c r="AH24" s="16">
        <v>0.01</v>
      </c>
      <c r="AI24" s="16">
        <v>0.01</v>
      </c>
      <c r="AJ24" s="16">
        <v>0.03</v>
      </c>
      <c r="AK24" s="16">
        <v>0.01</v>
      </c>
      <c r="AL24" s="18">
        <v>0.02</v>
      </c>
      <c r="AM24" s="17">
        <v>0.02</v>
      </c>
      <c r="AN24" s="18">
        <v>0</v>
      </c>
    </row>
    <row r="25" spans="1:40" ht="15" customHeight="1" x14ac:dyDescent="0.3">
      <c r="A25" s="2" t="s">
        <v>329</v>
      </c>
      <c r="B25" s="9" t="s">
        <v>960</v>
      </c>
      <c r="C25" s="13">
        <v>166</v>
      </c>
      <c r="D25" s="14">
        <v>86</v>
      </c>
      <c r="E25" s="15">
        <v>80</v>
      </c>
      <c r="F25" s="14">
        <v>5</v>
      </c>
      <c r="G25" s="13">
        <v>23</v>
      </c>
      <c r="H25" s="13">
        <v>23</v>
      </c>
      <c r="I25" s="13">
        <v>23</v>
      </c>
      <c r="J25" s="13">
        <v>23</v>
      </c>
      <c r="K25" s="13">
        <v>70</v>
      </c>
      <c r="L25" s="13">
        <v>28</v>
      </c>
      <c r="M25" s="13">
        <v>45</v>
      </c>
      <c r="N25" s="15">
        <v>93</v>
      </c>
      <c r="O25" s="14">
        <v>123</v>
      </c>
      <c r="P25" s="13">
        <v>25</v>
      </c>
      <c r="Q25" s="13">
        <v>13</v>
      </c>
      <c r="R25" s="13">
        <v>6</v>
      </c>
      <c r="S25" s="13">
        <v>17</v>
      </c>
      <c r="T25" s="13">
        <v>18</v>
      </c>
      <c r="U25" s="13">
        <v>10</v>
      </c>
      <c r="V25" s="13">
        <v>1</v>
      </c>
      <c r="W25" s="13">
        <v>4</v>
      </c>
      <c r="X25" s="13">
        <v>14</v>
      </c>
      <c r="Y25" s="13">
        <v>12</v>
      </c>
      <c r="Z25" s="15">
        <v>45</v>
      </c>
      <c r="AA25" s="14">
        <v>143</v>
      </c>
      <c r="AB25" s="13">
        <v>23</v>
      </c>
      <c r="AC25" s="13">
        <v>0</v>
      </c>
      <c r="AD25" s="13">
        <v>11</v>
      </c>
      <c r="AE25" s="13">
        <v>10</v>
      </c>
      <c r="AF25" s="15">
        <v>2</v>
      </c>
      <c r="AG25" s="14">
        <v>123</v>
      </c>
      <c r="AH25" s="13">
        <v>43</v>
      </c>
      <c r="AI25" s="13">
        <v>61</v>
      </c>
      <c r="AJ25" s="13">
        <v>62</v>
      </c>
      <c r="AK25" s="13">
        <v>23</v>
      </c>
      <c r="AL25" s="15">
        <v>21</v>
      </c>
      <c r="AM25" s="14">
        <v>166</v>
      </c>
      <c r="AN25" s="15">
        <v>0</v>
      </c>
    </row>
    <row r="26" spans="1:40" ht="15" customHeight="1" x14ac:dyDescent="0.3">
      <c r="A26" s="2" t="s">
        <v>329</v>
      </c>
      <c r="B26" s="9"/>
      <c r="C26" s="16">
        <v>0.36</v>
      </c>
      <c r="D26" s="17">
        <v>0.32</v>
      </c>
      <c r="E26" s="18">
        <v>0.41</v>
      </c>
      <c r="F26" s="17">
        <v>0.59</v>
      </c>
      <c r="G26" s="20">
        <v>0.51</v>
      </c>
      <c r="H26" s="20">
        <v>0.55000000000000004</v>
      </c>
      <c r="I26" s="16">
        <v>0.3</v>
      </c>
      <c r="J26" s="16">
        <v>0.33</v>
      </c>
      <c r="K26" s="20">
        <v>0.31</v>
      </c>
      <c r="L26" s="20">
        <v>0.53</v>
      </c>
      <c r="M26" s="16">
        <v>0.39</v>
      </c>
      <c r="N26" s="21">
        <v>0.32</v>
      </c>
      <c r="O26" s="17">
        <v>0.37</v>
      </c>
      <c r="P26" s="16">
        <v>0.38</v>
      </c>
      <c r="Q26" s="16">
        <v>0.34</v>
      </c>
      <c r="R26" s="16">
        <v>0.35</v>
      </c>
      <c r="S26" s="16">
        <v>0.45</v>
      </c>
      <c r="T26" s="16">
        <v>0.3</v>
      </c>
      <c r="U26" s="16">
        <v>0.42</v>
      </c>
      <c r="V26" s="16">
        <v>1</v>
      </c>
      <c r="W26" s="16">
        <v>0.34</v>
      </c>
      <c r="X26" s="16">
        <v>0.26</v>
      </c>
      <c r="Y26" s="16">
        <v>0.3</v>
      </c>
      <c r="Z26" s="18">
        <v>0.41</v>
      </c>
      <c r="AA26" s="17">
        <v>0.35</v>
      </c>
      <c r="AB26" s="16">
        <v>0.46</v>
      </c>
      <c r="AC26" s="16">
        <v>0</v>
      </c>
      <c r="AD26" s="16">
        <v>0.52</v>
      </c>
      <c r="AE26" s="16">
        <v>0.54</v>
      </c>
      <c r="AF26" s="18">
        <v>0.5</v>
      </c>
      <c r="AG26" s="17">
        <v>0.36</v>
      </c>
      <c r="AH26" s="16">
        <v>0.36</v>
      </c>
      <c r="AI26" s="16">
        <v>0.35</v>
      </c>
      <c r="AJ26" s="16">
        <v>0.37</v>
      </c>
      <c r="AK26" s="16">
        <v>0.32</v>
      </c>
      <c r="AL26" s="18">
        <v>0.41</v>
      </c>
      <c r="AM26" s="17">
        <v>0.36</v>
      </c>
      <c r="AN26" s="18">
        <v>0</v>
      </c>
    </row>
    <row r="27" spans="1:40" ht="15" customHeight="1" x14ac:dyDescent="0.3">
      <c r="A27" s="2" t="s">
        <v>329</v>
      </c>
      <c r="B27" s="9"/>
      <c r="D27" s="22"/>
      <c r="E27" s="9"/>
      <c r="F27" s="22"/>
      <c r="G27" s="12" t="s">
        <v>565</v>
      </c>
      <c r="H27" s="12" t="s">
        <v>445</v>
      </c>
      <c r="L27" s="12" t="s">
        <v>445</v>
      </c>
      <c r="N27" s="9"/>
      <c r="O27" s="22"/>
      <c r="Z27" s="9"/>
      <c r="AA27" s="22"/>
      <c r="AF27" s="9"/>
      <c r="AG27" s="22"/>
      <c r="AL27" s="9"/>
      <c r="AM27" s="22"/>
      <c r="AN27" s="9"/>
    </row>
    <row r="28" spans="1:40" ht="15" customHeight="1" x14ac:dyDescent="0.3">
      <c r="A28" s="2" t="s">
        <v>329</v>
      </c>
      <c r="B28" s="9" t="s">
        <v>970</v>
      </c>
      <c r="C28" s="13">
        <v>139</v>
      </c>
      <c r="D28" s="14">
        <v>87</v>
      </c>
      <c r="E28" s="15">
        <v>51</v>
      </c>
      <c r="F28" s="14">
        <v>1</v>
      </c>
      <c r="G28" s="13">
        <v>10</v>
      </c>
      <c r="H28" s="13">
        <v>4</v>
      </c>
      <c r="I28" s="13">
        <v>31</v>
      </c>
      <c r="J28" s="13">
        <v>24</v>
      </c>
      <c r="K28" s="13">
        <v>68</v>
      </c>
      <c r="L28" s="13">
        <v>11</v>
      </c>
      <c r="M28" s="13">
        <v>35</v>
      </c>
      <c r="N28" s="15">
        <v>92</v>
      </c>
      <c r="O28" s="14">
        <v>95</v>
      </c>
      <c r="P28" s="13">
        <v>25</v>
      </c>
      <c r="Q28" s="13">
        <v>14</v>
      </c>
      <c r="R28" s="13">
        <v>6</v>
      </c>
      <c r="S28" s="13">
        <v>7</v>
      </c>
      <c r="T28" s="13">
        <v>18</v>
      </c>
      <c r="U28" s="13">
        <v>2</v>
      </c>
      <c r="V28" s="13">
        <v>0</v>
      </c>
      <c r="W28" s="13">
        <v>5</v>
      </c>
      <c r="X28" s="13">
        <v>18</v>
      </c>
      <c r="Y28" s="13">
        <v>12</v>
      </c>
      <c r="Z28" s="15">
        <v>33</v>
      </c>
      <c r="AA28" s="14">
        <v>123</v>
      </c>
      <c r="AB28" s="13">
        <v>15</v>
      </c>
      <c r="AC28" s="13">
        <v>6</v>
      </c>
      <c r="AD28" s="13">
        <v>7</v>
      </c>
      <c r="AE28" s="13">
        <v>0</v>
      </c>
      <c r="AF28" s="15">
        <v>2</v>
      </c>
      <c r="AG28" s="14">
        <v>101</v>
      </c>
      <c r="AH28" s="13">
        <v>38</v>
      </c>
      <c r="AI28" s="13">
        <v>49</v>
      </c>
      <c r="AJ28" s="13">
        <v>52</v>
      </c>
      <c r="AK28" s="13">
        <v>29</v>
      </c>
      <c r="AL28" s="15">
        <v>9</v>
      </c>
      <c r="AM28" s="14">
        <v>139</v>
      </c>
      <c r="AN28" s="15">
        <v>0</v>
      </c>
    </row>
    <row r="29" spans="1:40" ht="15" customHeight="1" x14ac:dyDescent="0.3">
      <c r="A29" s="2" t="s">
        <v>329</v>
      </c>
      <c r="B29" s="9"/>
      <c r="C29" s="16">
        <v>0.3</v>
      </c>
      <c r="D29" s="17">
        <v>0.33</v>
      </c>
      <c r="E29" s="18">
        <v>0.26</v>
      </c>
      <c r="F29" s="17">
        <v>0.11</v>
      </c>
      <c r="G29" s="16">
        <v>0.23</v>
      </c>
      <c r="H29" s="20">
        <v>0.1</v>
      </c>
      <c r="I29" s="20">
        <v>0.41</v>
      </c>
      <c r="J29" s="16">
        <v>0.35</v>
      </c>
      <c r="K29" s="16">
        <v>0.3</v>
      </c>
      <c r="L29" s="16">
        <v>0.21</v>
      </c>
      <c r="M29" s="16">
        <v>0.3</v>
      </c>
      <c r="N29" s="18">
        <v>0.32</v>
      </c>
      <c r="O29" s="17">
        <v>0.28000000000000003</v>
      </c>
      <c r="P29" s="16">
        <v>0.37</v>
      </c>
      <c r="Q29" s="16">
        <v>0.36</v>
      </c>
      <c r="R29" s="16">
        <v>0.31</v>
      </c>
      <c r="S29" s="16">
        <v>0.17</v>
      </c>
      <c r="T29" s="16">
        <v>0.3</v>
      </c>
      <c r="U29" s="16">
        <v>0.08</v>
      </c>
      <c r="V29" s="16">
        <v>0</v>
      </c>
      <c r="W29" s="16">
        <v>0.38</v>
      </c>
      <c r="X29" s="16">
        <v>0.34</v>
      </c>
      <c r="Y29" s="16">
        <v>0.28999999999999998</v>
      </c>
      <c r="Z29" s="18">
        <v>0.3</v>
      </c>
      <c r="AA29" s="17">
        <v>0.3</v>
      </c>
      <c r="AB29" s="16">
        <v>0.3</v>
      </c>
      <c r="AC29" s="16">
        <v>1</v>
      </c>
      <c r="AD29" s="16">
        <v>0.32</v>
      </c>
      <c r="AE29" s="16">
        <v>0</v>
      </c>
      <c r="AF29" s="18">
        <v>0.5</v>
      </c>
      <c r="AG29" s="17">
        <v>0.28999999999999998</v>
      </c>
      <c r="AH29" s="16">
        <v>0.31</v>
      </c>
      <c r="AI29" s="16">
        <v>0.28000000000000003</v>
      </c>
      <c r="AJ29" s="16">
        <v>0.31</v>
      </c>
      <c r="AK29" s="20">
        <v>0.41</v>
      </c>
      <c r="AL29" s="21">
        <v>0.18</v>
      </c>
      <c r="AM29" s="17">
        <v>0.3</v>
      </c>
      <c r="AN29" s="18">
        <v>0</v>
      </c>
    </row>
    <row r="30" spans="1:40" ht="15" customHeight="1" x14ac:dyDescent="0.3">
      <c r="A30" s="2" t="s">
        <v>329</v>
      </c>
      <c r="B30" s="9"/>
      <c r="C30" s="28"/>
      <c r="D30" s="29"/>
      <c r="E30" s="30"/>
      <c r="F30" s="29"/>
      <c r="G30" s="28"/>
      <c r="H30" s="28"/>
      <c r="I30" s="47" t="s">
        <v>858</v>
      </c>
      <c r="J30" s="47" t="s">
        <v>379</v>
      </c>
      <c r="K30" s="47" t="s">
        <v>379</v>
      </c>
      <c r="L30" s="28"/>
      <c r="M30" s="47" t="s">
        <v>379</v>
      </c>
      <c r="N30" s="48" t="s">
        <v>379</v>
      </c>
      <c r="O30" s="29"/>
      <c r="P30" s="47" t="s">
        <v>381</v>
      </c>
      <c r="Q30" s="28"/>
      <c r="R30" s="28"/>
      <c r="S30" s="28"/>
      <c r="T30" s="28"/>
      <c r="U30" s="28"/>
      <c r="V30" s="28"/>
      <c r="W30" s="28"/>
      <c r="X30" s="28"/>
      <c r="Y30" s="28"/>
      <c r="Z30" s="30"/>
      <c r="AA30" s="29"/>
      <c r="AB30" s="28"/>
      <c r="AC30" s="28"/>
      <c r="AD30" s="28"/>
      <c r="AE30" s="28"/>
      <c r="AF30" s="30"/>
      <c r="AG30" s="29"/>
      <c r="AH30" s="28"/>
      <c r="AI30" s="28"/>
      <c r="AJ30" s="28"/>
      <c r="AK30" s="47" t="s">
        <v>656</v>
      </c>
      <c r="AL30" s="30"/>
      <c r="AM30" s="29"/>
      <c r="AN30" s="30"/>
    </row>
    <row r="31" spans="1:40" x14ac:dyDescent="0.3">
      <c r="A31" s="2" t="s">
        <v>329</v>
      </c>
      <c r="B31" s="2" t="s">
        <v>457</v>
      </c>
    </row>
    <row r="32" spans="1:40" x14ac:dyDescent="0.3">
      <c r="A32" s="2" t="s">
        <v>329</v>
      </c>
      <c r="B32" s="2" t="s">
        <v>458</v>
      </c>
    </row>
    <row r="33" spans="1:2" ht="15" customHeight="1" x14ac:dyDescent="0.3">
      <c r="A33" s="2" t="s">
        <v>329</v>
      </c>
    </row>
    <row r="34" spans="1:2" ht="15" customHeight="1" x14ac:dyDescent="0.3">
      <c r="A34" s="2" t="s">
        <v>329</v>
      </c>
      <c r="B34" s="2" t="s">
        <v>459</v>
      </c>
    </row>
  </sheetData>
  <mergeCells count="6">
    <mergeCell ref="AM6:AN6"/>
    <mergeCell ref="D6:E6"/>
    <mergeCell ref="F6:N6"/>
    <mergeCell ref="O6:Z6"/>
    <mergeCell ref="AA6:AF6"/>
    <mergeCell ref="AG6:AL6"/>
  </mergeCells>
  <hyperlinks>
    <hyperlink ref="B1" location="'Contents'!E1" display="&lt;&lt; Contents" xr:uid="{00000000-0004-0000-C800-000000000000}"/>
  </hyperlinks>
  <pageMargins left="0.7" right="0.7" top="0.75" bottom="0.75" header="0.3" footer="0.3"/>
  <headerFooter>
    <oddHeader>&amp;L&amp;"Aptos"&amp;12&amp;K000000 Classification: CONFIDENTIAL&amp;1#_x000D_</oddHeader>
  </headerFooter>
</worksheet>
</file>

<file path=xl/worksheets/sheet20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900-000000000000}">
  <dimension ref="A1:AN36"/>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1754</v>
      </c>
    </row>
    <row r="4" spans="1:40" x14ac:dyDescent="0.3">
      <c r="A4" s="2" t="s">
        <v>329</v>
      </c>
      <c r="B4" s="2" t="s">
        <v>1755</v>
      </c>
    </row>
    <row r="5" spans="1:40" x14ac:dyDescent="0.3">
      <c r="A5" s="2" t="s">
        <v>329</v>
      </c>
      <c r="B5" s="2" t="s">
        <v>75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386</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254</v>
      </c>
      <c r="D9" s="14">
        <v>139</v>
      </c>
      <c r="E9" s="15">
        <v>113</v>
      </c>
      <c r="F9" s="14">
        <v>9</v>
      </c>
      <c r="G9" s="13">
        <v>33</v>
      </c>
      <c r="H9" s="13">
        <v>30</v>
      </c>
      <c r="I9" s="13">
        <v>31</v>
      </c>
      <c r="J9" s="13">
        <v>44</v>
      </c>
      <c r="K9" s="13">
        <v>107</v>
      </c>
      <c r="L9" s="13">
        <v>42</v>
      </c>
      <c r="M9" s="13">
        <v>61</v>
      </c>
      <c r="N9" s="15">
        <v>151</v>
      </c>
      <c r="O9" s="14">
        <v>147</v>
      </c>
      <c r="P9" s="13">
        <v>52</v>
      </c>
      <c r="Q9" s="13">
        <v>23</v>
      </c>
      <c r="R9" s="13">
        <v>3</v>
      </c>
      <c r="S9" s="13">
        <v>24</v>
      </c>
      <c r="T9" s="13">
        <v>55</v>
      </c>
      <c r="U9" s="13">
        <v>11</v>
      </c>
      <c r="V9" s="13">
        <v>0</v>
      </c>
      <c r="W9" s="13">
        <v>6</v>
      </c>
      <c r="X9" s="13">
        <v>17</v>
      </c>
      <c r="Y9" s="13">
        <v>25</v>
      </c>
      <c r="Z9" s="15">
        <v>38</v>
      </c>
      <c r="AA9" s="14">
        <v>225</v>
      </c>
      <c r="AB9" s="13">
        <v>29</v>
      </c>
      <c r="AC9" s="13">
        <v>4</v>
      </c>
      <c r="AD9" s="13">
        <v>12</v>
      </c>
      <c r="AE9" s="13">
        <v>11</v>
      </c>
      <c r="AF9" s="15">
        <v>2</v>
      </c>
      <c r="AG9" s="14">
        <v>179</v>
      </c>
      <c r="AH9" s="13">
        <v>75</v>
      </c>
      <c r="AI9" s="13">
        <v>82</v>
      </c>
      <c r="AJ9" s="13">
        <v>97</v>
      </c>
      <c r="AK9" s="13">
        <v>39</v>
      </c>
      <c r="AL9" s="15">
        <v>36</v>
      </c>
      <c r="AM9" s="14">
        <v>254</v>
      </c>
      <c r="AN9" s="15">
        <v>0</v>
      </c>
    </row>
    <row r="10" spans="1:40" ht="15" customHeight="1" x14ac:dyDescent="0.3">
      <c r="A10" s="2" t="s">
        <v>329</v>
      </c>
      <c r="B10" s="9" t="s">
        <v>338</v>
      </c>
      <c r="C10" s="13">
        <v>248</v>
      </c>
      <c r="D10" s="14">
        <v>137</v>
      </c>
      <c r="E10" s="15">
        <v>111</v>
      </c>
      <c r="F10" s="14">
        <v>9</v>
      </c>
      <c r="G10" s="13">
        <v>29</v>
      </c>
      <c r="H10" s="13">
        <v>29</v>
      </c>
      <c r="I10" s="13">
        <v>32</v>
      </c>
      <c r="J10" s="13">
        <v>42</v>
      </c>
      <c r="K10" s="13">
        <v>107</v>
      </c>
      <c r="L10" s="13">
        <v>38</v>
      </c>
      <c r="M10" s="13">
        <v>61</v>
      </c>
      <c r="N10" s="15">
        <v>150</v>
      </c>
      <c r="O10" s="14">
        <v>145</v>
      </c>
      <c r="P10" s="13">
        <v>49</v>
      </c>
      <c r="Q10" s="13">
        <v>21</v>
      </c>
      <c r="R10" s="13">
        <v>2</v>
      </c>
      <c r="S10" s="13">
        <v>23</v>
      </c>
      <c r="T10" s="13">
        <v>54</v>
      </c>
      <c r="U10" s="13">
        <v>11</v>
      </c>
      <c r="V10" s="13">
        <v>0</v>
      </c>
      <c r="W10" s="13">
        <v>6</v>
      </c>
      <c r="X10" s="13">
        <v>17</v>
      </c>
      <c r="Y10" s="13">
        <v>24</v>
      </c>
      <c r="Z10" s="15">
        <v>41</v>
      </c>
      <c r="AA10" s="14">
        <v>221</v>
      </c>
      <c r="AB10" s="13">
        <v>27</v>
      </c>
      <c r="AC10" s="13">
        <v>3</v>
      </c>
      <c r="AD10" s="13">
        <v>11</v>
      </c>
      <c r="AE10" s="13">
        <v>10</v>
      </c>
      <c r="AF10" s="15">
        <v>3</v>
      </c>
      <c r="AG10" s="14">
        <v>175</v>
      </c>
      <c r="AH10" s="13">
        <v>73</v>
      </c>
      <c r="AI10" s="13">
        <v>73</v>
      </c>
      <c r="AJ10" s="13">
        <v>102</v>
      </c>
      <c r="AK10" s="13">
        <v>39</v>
      </c>
      <c r="AL10" s="15">
        <v>34</v>
      </c>
      <c r="AM10" s="14">
        <v>248</v>
      </c>
      <c r="AN10" s="15">
        <v>0</v>
      </c>
    </row>
    <row r="11" spans="1:40" ht="15" customHeight="1" x14ac:dyDescent="0.3">
      <c r="A11" s="2" t="s">
        <v>329</v>
      </c>
      <c r="B11" s="9" t="s">
        <v>909</v>
      </c>
      <c r="C11" s="13">
        <v>27</v>
      </c>
      <c r="D11" s="14">
        <v>16</v>
      </c>
      <c r="E11" s="15">
        <v>11</v>
      </c>
      <c r="F11" s="14">
        <v>0</v>
      </c>
      <c r="G11" s="13">
        <v>6</v>
      </c>
      <c r="H11" s="13">
        <v>6</v>
      </c>
      <c r="I11" s="13">
        <v>4</v>
      </c>
      <c r="J11" s="13">
        <v>3</v>
      </c>
      <c r="K11" s="13">
        <v>8</v>
      </c>
      <c r="L11" s="13">
        <v>6</v>
      </c>
      <c r="M11" s="13">
        <v>10</v>
      </c>
      <c r="N11" s="15">
        <v>11</v>
      </c>
      <c r="O11" s="14">
        <v>20</v>
      </c>
      <c r="P11" s="13">
        <v>5</v>
      </c>
      <c r="Q11" s="13">
        <v>1</v>
      </c>
      <c r="R11" s="13">
        <v>1</v>
      </c>
      <c r="S11" s="13">
        <v>3</v>
      </c>
      <c r="T11" s="13">
        <v>2</v>
      </c>
      <c r="U11" s="13">
        <v>0</v>
      </c>
      <c r="V11" s="13">
        <v>0</v>
      </c>
      <c r="W11" s="13">
        <v>1</v>
      </c>
      <c r="X11" s="13">
        <v>2</v>
      </c>
      <c r="Y11" s="13">
        <v>2</v>
      </c>
      <c r="Z11" s="15">
        <v>10</v>
      </c>
      <c r="AA11" s="14">
        <v>20</v>
      </c>
      <c r="AB11" s="13">
        <v>6</v>
      </c>
      <c r="AC11" s="13">
        <v>0</v>
      </c>
      <c r="AD11" s="13">
        <v>2</v>
      </c>
      <c r="AE11" s="13">
        <v>5</v>
      </c>
      <c r="AF11" s="15">
        <v>0</v>
      </c>
      <c r="AG11" s="14">
        <v>20</v>
      </c>
      <c r="AH11" s="13">
        <v>7</v>
      </c>
      <c r="AI11" s="13">
        <v>9</v>
      </c>
      <c r="AJ11" s="13">
        <v>11</v>
      </c>
      <c r="AK11" s="13">
        <v>4</v>
      </c>
      <c r="AL11" s="15">
        <v>3</v>
      </c>
      <c r="AM11" s="14">
        <v>27</v>
      </c>
      <c r="AN11" s="15">
        <v>0</v>
      </c>
    </row>
    <row r="12" spans="1:40" ht="15" customHeight="1" x14ac:dyDescent="0.3">
      <c r="A12" s="2" t="s">
        <v>329</v>
      </c>
      <c r="B12" s="9"/>
      <c r="C12" s="16">
        <v>0.11</v>
      </c>
      <c r="D12" s="17">
        <v>0.12</v>
      </c>
      <c r="E12" s="18">
        <v>0.1</v>
      </c>
      <c r="F12" s="17">
        <v>0</v>
      </c>
      <c r="G12" s="16">
        <v>0.2</v>
      </c>
      <c r="H12" s="16">
        <v>0.2</v>
      </c>
      <c r="I12" s="16">
        <v>0.12</v>
      </c>
      <c r="J12" s="16">
        <v>7.0000000000000007E-2</v>
      </c>
      <c r="K12" s="16">
        <v>0.08</v>
      </c>
      <c r="L12" s="16">
        <v>0.15</v>
      </c>
      <c r="M12" s="16">
        <v>0.16</v>
      </c>
      <c r="N12" s="21">
        <v>7.0000000000000007E-2</v>
      </c>
      <c r="O12" s="17">
        <v>0.14000000000000001</v>
      </c>
      <c r="P12" s="16">
        <v>0.1</v>
      </c>
      <c r="Q12" s="16">
        <v>0.05</v>
      </c>
      <c r="R12" s="16">
        <v>0.33</v>
      </c>
      <c r="S12" s="16">
        <v>0.13</v>
      </c>
      <c r="T12" s="16">
        <v>0.04</v>
      </c>
      <c r="U12" s="16">
        <v>0</v>
      </c>
      <c r="V12" s="16">
        <v>0</v>
      </c>
      <c r="W12" s="16">
        <v>0.15</v>
      </c>
      <c r="X12" s="16">
        <v>0.1</v>
      </c>
      <c r="Y12" s="16">
        <v>0.08</v>
      </c>
      <c r="Z12" s="21">
        <v>0.25</v>
      </c>
      <c r="AA12" s="17">
        <v>0.09</v>
      </c>
      <c r="AB12" s="16">
        <v>0.24</v>
      </c>
      <c r="AC12" s="16">
        <v>0</v>
      </c>
      <c r="AD12" s="16">
        <v>0.16</v>
      </c>
      <c r="AE12" s="16">
        <v>0.49</v>
      </c>
      <c r="AF12" s="18">
        <v>0</v>
      </c>
      <c r="AG12" s="17">
        <v>0.11</v>
      </c>
      <c r="AH12" s="16">
        <v>0.1</v>
      </c>
      <c r="AI12" s="16">
        <v>0.12</v>
      </c>
      <c r="AJ12" s="16">
        <v>0.1</v>
      </c>
      <c r="AK12" s="16">
        <v>0.1</v>
      </c>
      <c r="AL12" s="18">
        <v>0.1</v>
      </c>
      <c r="AM12" s="17">
        <v>0.11</v>
      </c>
      <c r="AN12" s="18">
        <v>0</v>
      </c>
    </row>
    <row r="13" spans="1:40" ht="15" customHeight="1" x14ac:dyDescent="0.3">
      <c r="A13" s="2" t="s">
        <v>329</v>
      </c>
      <c r="B13" s="9"/>
      <c r="D13" s="22"/>
      <c r="E13" s="9"/>
      <c r="F13" s="22"/>
      <c r="G13" s="12" t="s">
        <v>385</v>
      </c>
      <c r="H13" s="12" t="s">
        <v>448</v>
      </c>
      <c r="N13" s="9"/>
      <c r="O13" s="22"/>
      <c r="Z13" s="11" t="s">
        <v>382</v>
      </c>
      <c r="AA13" s="22"/>
      <c r="AF13" s="9"/>
      <c r="AG13" s="22"/>
      <c r="AL13" s="9"/>
      <c r="AM13" s="22"/>
      <c r="AN13" s="9"/>
    </row>
    <row r="14" spans="1:40" ht="15" customHeight="1" x14ac:dyDescent="0.3">
      <c r="A14" s="2" t="s">
        <v>329</v>
      </c>
      <c r="B14" s="9" t="s">
        <v>922</v>
      </c>
      <c r="C14" s="13">
        <v>61</v>
      </c>
      <c r="D14" s="14">
        <v>28</v>
      </c>
      <c r="E14" s="15">
        <v>33</v>
      </c>
      <c r="F14" s="14">
        <v>4</v>
      </c>
      <c r="G14" s="13">
        <v>8</v>
      </c>
      <c r="H14" s="13">
        <v>9</v>
      </c>
      <c r="I14" s="13">
        <v>9</v>
      </c>
      <c r="J14" s="13">
        <v>7</v>
      </c>
      <c r="K14" s="13">
        <v>23</v>
      </c>
      <c r="L14" s="13">
        <v>12</v>
      </c>
      <c r="M14" s="13">
        <v>19</v>
      </c>
      <c r="N14" s="15">
        <v>30</v>
      </c>
      <c r="O14" s="14">
        <v>42</v>
      </c>
      <c r="P14" s="13">
        <v>6</v>
      </c>
      <c r="Q14" s="13">
        <v>7</v>
      </c>
      <c r="R14" s="13">
        <v>0</v>
      </c>
      <c r="S14" s="13">
        <v>7</v>
      </c>
      <c r="T14" s="13">
        <v>13</v>
      </c>
      <c r="U14" s="13">
        <v>5</v>
      </c>
      <c r="V14" s="13">
        <v>0</v>
      </c>
      <c r="W14" s="13">
        <v>1</v>
      </c>
      <c r="X14" s="13">
        <v>4</v>
      </c>
      <c r="Y14" s="13">
        <v>6</v>
      </c>
      <c r="Z14" s="15">
        <v>12</v>
      </c>
      <c r="AA14" s="14">
        <v>52</v>
      </c>
      <c r="AB14" s="13">
        <v>9</v>
      </c>
      <c r="AC14" s="13">
        <v>0</v>
      </c>
      <c r="AD14" s="13">
        <v>5</v>
      </c>
      <c r="AE14" s="13">
        <v>2</v>
      </c>
      <c r="AF14" s="15">
        <v>2</v>
      </c>
      <c r="AG14" s="14">
        <v>44</v>
      </c>
      <c r="AH14" s="13">
        <v>17</v>
      </c>
      <c r="AI14" s="13">
        <v>15</v>
      </c>
      <c r="AJ14" s="13">
        <v>29</v>
      </c>
      <c r="AK14" s="13">
        <v>13</v>
      </c>
      <c r="AL14" s="15">
        <v>4</v>
      </c>
      <c r="AM14" s="14">
        <v>61</v>
      </c>
      <c r="AN14" s="15">
        <v>0</v>
      </c>
    </row>
    <row r="15" spans="1:40" ht="15" customHeight="1" x14ac:dyDescent="0.3">
      <c r="A15" s="2" t="s">
        <v>329</v>
      </c>
      <c r="B15" s="9"/>
      <c r="C15" s="16">
        <v>0.25</v>
      </c>
      <c r="D15" s="17">
        <v>0.21</v>
      </c>
      <c r="E15" s="18">
        <v>0.28999999999999998</v>
      </c>
      <c r="F15" s="17">
        <v>0.44</v>
      </c>
      <c r="G15" s="16">
        <v>0.28000000000000003</v>
      </c>
      <c r="H15" s="16">
        <v>0.33</v>
      </c>
      <c r="I15" s="16">
        <v>0.28999999999999998</v>
      </c>
      <c r="J15" s="16">
        <v>0.16</v>
      </c>
      <c r="K15" s="16">
        <v>0.22</v>
      </c>
      <c r="L15" s="16">
        <v>0.32</v>
      </c>
      <c r="M15" s="16">
        <v>0.31</v>
      </c>
      <c r="N15" s="21">
        <v>0.2</v>
      </c>
      <c r="O15" s="17">
        <v>0.28999999999999998</v>
      </c>
      <c r="P15" s="20">
        <v>0.13</v>
      </c>
      <c r="Q15" s="16">
        <v>0.34</v>
      </c>
      <c r="R15" s="16">
        <v>0</v>
      </c>
      <c r="S15" s="16">
        <v>0.28999999999999998</v>
      </c>
      <c r="T15" s="16">
        <v>0.24</v>
      </c>
      <c r="U15" s="16">
        <v>0.46</v>
      </c>
      <c r="V15" s="16">
        <v>0</v>
      </c>
      <c r="W15" s="16">
        <v>0.18</v>
      </c>
      <c r="X15" s="16">
        <v>0.22</v>
      </c>
      <c r="Y15" s="16">
        <v>0.24</v>
      </c>
      <c r="Z15" s="18">
        <v>0.3</v>
      </c>
      <c r="AA15" s="17">
        <v>0.24</v>
      </c>
      <c r="AB15" s="16">
        <v>0.32</v>
      </c>
      <c r="AC15" s="16">
        <v>0</v>
      </c>
      <c r="AD15" s="16">
        <v>0.42</v>
      </c>
      <c r="AE15" s="16">
        <v>0.26</v>
      </c>
      <c r="AF15" s="18">
        <v>0.45</v>
      </c>
      <c r="AG15" s="17">
        <v>0.25</v>
      </c>
      <c r="AH15" s="16">
        <v>0.23</v>
      </c>
      <c r="AI15" s="16">
        <v>0.21</v>
      </c>
      <c r="AJ15" s="16">
        <v>0.28999999999999998</v>
      </c>
      <c r="AK15" s="16">
        <v>0.33</v>
      </c>
      <c r="AL15" s="18">
        <v>0.11</v>
      </c>
      <c r="AM15" s="17">
        <v>0.25</v>
      </c>
      <c r="AN15" s="18">
        <v>0</v>
      </c>
    </row>
    <row r="16" spans="1:40" ht="15" customHeight="1" x14ac:dyDescent="0.3">
      <c r="A16" s="2" t="s">
        <v>329</v>
      </c>
      <c r="B16" s="9"/>
      <c r="D16" s="22"/>
      <c r="E16" s="9"/>
      <c r="F16" s="22"/>
      <c r="N16" s="9"/>
      <c r="O16" s="10" t="s">
        <v>378</v>
      </c>
      <c r="Z16" s="9"/>
      <c r="AA16" s="22"/>
      <c r="AF16" s="9"/>
      <c r="AG16" s="22"/>
      <c r="AJ16" s="12" t="s">
        <v>382</v>
      </c>
      <c r="AK16" s="12" t="s">
        <v>382</v>
      </c>
      <c r="AL16" s="9"/>
      <c r="AM16" s="22"/>
      <c r="AN16" s="9"/>
    </row>
    <row r="17" spans="1:40" ht="15" customHeight="1" x14ac:dyDescent="0.3">
      <c r="A17" s="2" t="s">
        <v>329</v>
      </c>
      <c r="B17" s="9" t="s">
        <v>930</v>
      </c>
      <c r="C17" s="13">
        <v>82</v>
      </c>
      <c r="D17" s="14">
        <v>45</v>
      </c>
      <c r="E17" s="15">
        <v>37</v>
      </c>
      <c r="F17" s="14">
        <v>2</v>
      </c>
      <c r="G17" s="13">
        <v>10</v>
      </c>
      <c r="H17" s="13">
        <v>7</v>
      </c>
      <c r="I17" s="13">
        <v>12</v>
      </c>
      <c r="J17" s="13">
        <v>18</v>
      </c>
      <c r="K17" s="13">
        <v>33</v>
      </c>
      <c r="L17" s="13">
        <v>12</v>
      </c>
      <c r="M17" s="13">
        <v>19</v>
      </c>
      <c r="N17" s="15">
        <v>51</v>
      </c>
      <c r="O17" s="14">
        <v>45</v>
      </c>
      <c r="P17" s="13">
        <v>16</v>
      </c>
      <c r="Q17" s="13">
        <v>7</v>
      </c>
      <c r="R17" s="13">
        <v>1</v>
      </c>
      <c r="S17" s="13">
        <v>11</v>
      </c>
      <c r="T17" s="13">
        <v>22</v>
      </c>
      <c r="U17" s="13">
        <v>2</v>
      </c>
      <c r="V17" s="13">
        <v>0</v>
      </c>
      <c r="W17" s="13">
        <v>1</v>
      </c>
      <c r="X17" s="13">
        <v>5</v>
      </c>
      <c r="Y17" s="13">
        <v>8</v>
      </c>
      <c r="Z17" s="15">
        <v>9</v>
      </c>
      <c r="AA17" s="14">
        <v>76</v>
      </c>
      <c r="AB17" s="13">
        <v>6</v>
      </c>
      <c r="AC17" s="13">
        <v>2</v>
      </c>
      <c r="AD17" s="13">
        <v>3</v>
      </c>
      <c r="AE17" s="13">
        <v>1</v>
      </c>
      <c r="AF17" s="15">
        <v>0</v>
      </c>
      <c r="AG17" s="14">
        <v>56</v>
      </c>
      <c r="AH17" s="13">
        <v>26</v>
      </c>
      <c r="AI17" s="13">
        <v>20</v>
      </c>
      <c r="AJ17" s="13">
        <v>36</v>
      </c>
      <c r="AK17" s="13">
        <v>10</v>
      </c>
      <c r="AL17" s="15">
        <v>16</v>
      </c>
      <c r="AM17" s="14">
        <v>82</v>
      </c>
      <c r="AN17" s="15">
        <v>0</v>
      </c>
    </row>
    <row r="18" spans="1:40" ht="15" customHeight="1" x14ac:dyDescent="0.3">
      <c r="A18" s="2" t="s">
        <v>329</v>
      </c>
      <c r="B18" s="9"/>
      <c r="C18" s="16">
        <v>0.33</v>
      </c>
      <c r="D18" s="17">
        <v>0.33</v>
      </c>
      <c r="E18" s="18">
        <v>0.33</v>
      </c>
      <c r="F18" s="17">
        <v>0.23</v>
      </c>
      <c r="G18" s="16">
        <v>0.33</v>
      </c>
      <c r="H18" s="16">
        <v>0.24</v>
      </c>
      <c r="I18" s="16">
        <v>0.38</v>
      </c>
      <c r="J18" s="16">
        <v>0.44</v>
      </c>
      <c r="K18" s="16">
        <v>0.31</v>
      </c>
      <c r="L18" s="16">
        <v>0.31</v>
      </c>
      <c r="M18" s="16">
        <v>0.31</v>
      </c>
      <c r="N18" s="18">
        <v>0.34</v>
      </c>
      <c r="O18" s="17">
        <v>0.31</v>
      </c>
      <c r="P18" s="16">
        <v>0.32</v>
      </c>
      <c r="Q18" s="16">
        <v>0.31</v>
      </c>
      <c r="R18" s="16">
        <v>0.34</v>
      </c>
      <c r="S18" s="16">
        <v>0.49</v>
      </c>
      <c r="T18" s="16">
        <v>0.4</v>
      </c>
      <c r="U18" s="16">
        <v>0.19</v>
      </c>
      <c r="V18" s="16">
        <v>0</v>
      </c>
      <c r="W18" s="16">
        <v>0.17</v>
      </c>
      <c r="X18" s="16">
        <v>0.31</v>
      </c>
      <c r="Y18" s="16">
        <v>0.35</v>
      </c>
      <c r="Z18" s="18">
        <v>0.22</v>
      </c>
      <c r="AA18" s="17">
        <v>0.35</v>
      </c>
      <c r="AB18" s="16">
        <v>0.21</v>
      </c>
      <c r="AC18" s="16">
        <v>0.67</v>
      </c>
      <c r="AD18" s="16">
        <v>0.25</v>
      </c>
      <c r="AE18" s="16">
        <v>0.08</v>
      </c>
      <c r="AF18" s="18">
        <v>0</v>
      </c>
      <c r="AG18" s="17">
        <v>0.32</v>
      </c>
      <c r="AH18" s="16">
        <v>0.36</v>
      </c>
      <c r="AI18" s="16">
        <v>0.28000000000000003</v>
      </c>
      <c r="AJ18" s="16">
        <v>0.35</v>
      </c>
      <c r="AK18" s="16">
        <v>0.27</v>
      </c>
      <c r="AL18" s="18">
        <v>0.46</v>
      </c>
      <c r="AM18" s="17">
        <v>0.33</v>
      </c>
      <c r="AN18" s="18">
        <v>0</v>
      </c>
    </row>
    <row r="19" spans="1:40" ht="15" customHeight="1" x14ac:dyDescent="0.3">
      <c r="A19" s="2" t="s">
        <v>329</v>
      </c>
      <c r="B19" s="9" t="s">
        <v>940</v>
      </c>
      <c r="C19" s="13">
        <v>34</v>
      </c>
      <c r="D19" s="14">
        <v>22</v>
      </c>
      <c r="E19" s="15">
        <v>12</v>
      </c>
      <c r="F19" s="14">
        <v>1</v>
      </c>
      <c r="G19" s="13">
        <v>2</v>
      </c>
      <c r="H19" s="13">
        <v>2</v>
      </c>
      <c r="I19" s="13">
        <v>4</v>
      </c>
      <c r="J19" s="13">
        <v>6</v>
      </c>
      <c r="K19" s="13">
        <v>19</v>
      </c>
      <c r="L19" s="13">
        <v>3</v>
      </c>
      <c r="M19" s="13">
        <v>7</v>
      </c>
      <c r="N19" s="15">
        <v>24</v>
      </c>
      <c r="O19" s="14">
        <v>14</v>
      </c>
      <c r="P19" s="13">
        <v>10</v>
      </c>
      <c r="Q19" s="13">
        <v>3</v>
      </c>
      <c r="R19" s="13">
        <v>0</v>
      </c>
      <c r="S19" s="13">
        <v>0</v>
      </c>
      <c r="T19" s="13">
        <v>10</v>
      </c>
      <c r="U19" s="13">
        <v>2</v>
      </c>
      <c r="V19" s="13">
        <v>0</v>
      </c>
      <c r="W19" s="13">
        <v>2</v>
      </c>
      <c r="X19" s="13">
        <v>1</v>
      </c>
      <c r="Y19" s="13">
        <v>6</v>
      </c>
      <c r="Z19" s="15">
        <v>1</v>
      </c>
      <c r="AA19" s="14">
        <v>30</v>
      </c>
      <c r="AB19" s="13">
        <v>4</v>
      </c>
      <c r="AC19" s="13">
        <v>0</v>
      </c>
      <c r="AD19" s="13">
        <v>1</v>
      </c>
      <c r="AE19" s="13">
        <v>1</v>
      </c>
      <c r="AF19" s="15">
        <v>2</v>
      </c>
      <c r="AG19" s="14">
        <v>25</v>
      </c>
      <c r="AH19" s="13">
        <v>9</v>
      </c>
      <c r="AI19" s="13">
        <v>14</v>
      </c>
      <c r="AJ19" s="13">
        <v>12</v>
      </c>
      <c r="AK19" s="13">
        <v>5</v>
      </c>
      <c r="AL19" s="15">
        <v>3</v>
      </c>
      <c r="AM19" s="14">
        <v>34</v>
      </c>
      <c r="AN19" s="15">
        <v>0</v>
      </c>
    </row>
    <row r="20" spans="1:40" ht="15" customHeight="1" x14ac:dyDescent="0.3">
      <c r="A20" s="2" t="s">
        <v>329</v>
      </c>
      <c r="B20" s="9"/>
      <c r="C20" s="16">
        <v>0.14000000000000001</v>
      </c>
      <c r="D20" s="17">
        <v>0.16</v>
      </c>
      <c r="E20" s="18">
        <v>0.11</v>
      </c>
      <c r="F20" s="17">
        <v>0.1</v>
      </c>
      <c r="G20" s="16">
        <v>0.09</v>
      </c>
      <c r="H20" s="16">
        <v>0.09</v>
      </c>
      <c r="I20" s="16">
        <v>0.13</v>
      </c>
      <c r="J20" s="16">
        <v>0.13</v>
      </c>
      <c r="K20" s="16">
        <v>0.17</v>
      </c>
      <c r="L20" s="16">
        <v>0.09</v>
      </c>
      <c r="M20" s="16">
        <v>0.11</v>
      </c>
      <c r="N20" s="18">
        <v>0.16</v>
      </c>
      <c r="O20" s="19">
        <v>0.1</v>
      </c>
      <c r="P20" s="16">
        <v>0.21</v>
      </c>
      <c r="Q20" s="16">
        <v>0.13</v>
      </c>
      <c r="R20" s="16">
        <v>0</v>
      </c>
      <c r="S20" s="16">
        <v>0</v>
      </c>
      <c r="T20" s="16">
        <v>0.18</v>
      </c>
      <c r="U20" s="16">
        <v>0.16</v>
      </c>
      <c r="V20" s="16">
        <v>0</v>
      </c>
      <c r="W20" s="16">
        <v>0.33</v>
      </c>
      <c r="X20" s="16">
        <v>0.05</v>
      </c>
      <c r="Y20" s="16">
        <v>0.26</v>
      </c>
      <c r="Z20" s="21">
        <v>0.02</v>
      </c>
      <c r="AA20" s="17">
        <v>0.14000000000000001</v>
      </c>
      <c r="AB20" s="16">
        <v>0.13</v>
      </c>
      <c r="AC20" s="16">
        <v>0</v>
      </c>
      <c r="AD20" s="16">
        <v>7.0000000000000007E-2</v>
      </c>
      <c r="AE20" s="16">
        <v>0.09</v>
      </c>
      <c r="AF20" s="18">
        <v>0.55000000000000004</v>
      </c>
      <c r="AG20" s="17">
        <v>0.15</v>
      </c>
      <c r="AH20" s="16">
        <v>0.12</v>
      </c>
      <c r="AI20" s="16">
        <v>0.19</v>
      </c>
      <c r="AJ20" s="16">
        <v>0.11</v>
      </c>
      <c r="AK20" s="16">
        <v>0.13</v>
      </c>
      <c r="AL20" s="18">
        <v>0.1</v>
      </c>
      <c r="AM20" s="17">
        <v>0.14000000000000001</v>
      </c>
      <c r="AN20" s="18">
        <v>0</v>
      </c>
    </row>
    <row r="21" spans="1:40" ht="15" customHeight="1" x14ac:dyDescent="0.3">
      <c r="A21" s="2" t="s">
        <v>329</v>
      </c>
      <c r="B21" s="9"/>
      <c r="D21" s="22"/>
      <c r="E21" s="9"/>
      <c r="F21" s="22"/>
      <c r="N21" s="9"/>
      <c r="O21" s="22"/>
      <c r="P21" s="12" t="s">
        <v>653</v>
      </c>
      <c r="T21" s="12" t="s">
        <v>389</v>
      </c>
      <c r="Z21" s="9"/>
      <c r="AA21" s="22"/>
      <c r="AF21" s="9"/>
      <c r="AG21" s="22"/>
      <c r="AL21" s="9"/>
      <c r="AM21" s="22"/>
      <c r="AN21" s="9"/>
    </row>
    <row r="22" spans="1:40" ht="15" customHeight="1" x14ac:dyDescent="0.3">
      <c r="A22" s="2" t="s">
        <v>329</v>
      </c>
      <c r="B22" s="9" t="s">
        <v>950</v>
      </c>
      <c r="C22" s="13">
        <v>40</v>
      </c>
      <c r="D22" s="14">
        <v>25</v>
      </c>
      <c r="E22" s="15">
        <v>16</v>
      </c>
      <c r="F22" s="14">
        <v>1</v>
      </c>
      <c r="G22" s="13">
        <v>3</v>
      </c>
      <c r="H22" s="13">
        <v>3</v>
      </c>
      <c r="I22" s="13">
        <v>2</v>
      </c>
      <c r="J22" s="13">
        <v>9</v>
      </c>
      <c r="K22" s="13">
        <v>23</v>
      </c>
      <c r="L22" s="13">
        <v>4</v>
      </c>
      <c r="M22" s="13">
        <v>5</v>
      </c>
      <c r="N22" s="15">
        <v>32</v>
      </c>
      <c r="O22" s="14">
        <v>22</v>
      </c>
      <c r="P22" s="13">
        <v>11</v>
      </c>
      <c r="Q22" s="13">
        <v>4</v>
      </c>
      <c r="R22" s="13">
        <v>0</v>
      </c>
      <c r="S22" s="13">
        <v>2</v>
      </c>
      <c r="T22" s="13">
        <v>7</v>
      </c>
      <c r="U22" s="13">
        <v>2</v>
      </c>
      <c r="V22" s="13">
        <v>0</v>
      </c>
      <c r="W22" s="13">
        <v>1</v>
      </c>
      <c r="X22" s="13">
        <v>5</v>
      </c>
      <c r="Y22" s="13">
        <v>2</v>
      </c>
      <c r="Z22" s="15">
        <v>6</v>
      </c>
      <c r="AA22" s="14">
        <v>39</v>
      </c>
      <c r="AB22" s="13">
        <v>1</v>
      </c>
      <c r="AC22" s="13">
        <v>1</v>
      </c>
      <c r="AD22" s="13">
        <v>0</v>
      </c>
      <c r="AE22" s="13">
        <v>0</v>
      </c>
      <c r="AF22" s="15">
        <v>0</v>
      </c>
      <c r="AG22" s="14">
        <v>27</v>
      </c>
      <c r="AH22" s="13">
        <v>14</v>
      </c>
      <c r="AI22" s="13">
        <v>14</v>
      </c>
      <c r="AJ22" s="13">
        <v>13</v>
      </c>
      <c r="AK22" s="13">
        <v>7</v>
      </c>
      <c r="AL22" s="15">
        <v>7</v>
      </c>
      <c r="AM22" s="14">
        <v>40</v>
      </c>
      <c r="AN22" s="15">
        <v>0</v>
      </c>
    </row>
    <row r="23" spans="1:40" ht="15" customHeight="1" x14ac:dyDescent="0.3">
      <c r="A23" s="2" t="s">
        <v>329</v>
      </c>
      <c r="B23" s="9"/>
      <c r="C23" s="16">
        <v>0.16</v>
      </c>
      <c r="D23" s="17">
        <v>0.18</v>
      </c>
      <c r="E23" s="18">
        <v>0.14000000000000001</v>
      </c>
      <c r="F23" s="17">
        <v>0.1</v>
      </c>
      <c r="G23" s="16">
        <v>0.1</v>
      </c>
      <c r="H23" s="16">
        <v>0.1</v>
      </c>
      <c r="I23" s="16">
        <v>0.05</v>
      </c>
      <c r="J23" s="16">
        <v>0.21</v>
      </c>
      <c r="K23" s="16">
        <v>0.22</v>
      </c>
      <c r="L23" s="16">
        <v>0.1</v>
      </c>
      <c r="M23" s="20">
        <v>0.08</v>
      </c>
      <c r="N23" s="21">
        <v>0.21</v>
      </c>
      <c r="O23" s="17">
        <v>0.15</v>
      </c>
      <c r="P23" s="16">
        <v>0.22</v>
      </c>
      <c r="Q23" s="16">
        <v>0.17</v>
      </c>
      <c r="R23" s="16">
        <v>0</v>
      </c>
      <c r="S23" s="16">
        <v>0.09</v>
      </c>
      <c r="T23" s="16">
        <v>0.14000000000000001</v>
      </c>
      <c r="U23" s="16">
        <v>0.19</v>
      </c>
      <c r="V23" s="16">
        <v>0</v>
      </c>
      <c r="W23" s="16">
        <v>0.18</v>
      </c>
      <c r="X23" s="16">
        <v>0.31</v>
      </c>
      <c r="Y23" s="16">
        <v>7.0000000000000007E-2</v>
      </c>
      <c r="Z23" s="18">
        <v>0.15</v>
      </c>
      <c r="AA23" s="17">
        <v>0.18</v>
      </c>
      <c r="AB23" s="16">
        <v>0.04</v>
      </c>
      <c r="AC23" s="16">
        <v>0.33</v>
      </c>
      <c r="AD23" s="16">
        <v>0</v>
      </c>
      <c r="AE23" s="16">
        <v>0</v>
      </c>
      <c r="AF23" s="18">
        <v>0</v>
      </c>
      <c r="AG23" s="17">
        <v>0.15</v>
      </c>
      <c r="AH23" s="16">
        <v>0.19</v>
      </c>
      <c r="AI23" s="16">
        <v>0.19</v>
      </c>
      <c r="AJ23" s="16">
        <v>0.13</v>
      </c>
      <c r="AK23" s="16">
        <v>0.17</v>
      </c>
      <c r="AL23" s="18">
        <v>0.2</v>
      </c>
      <c r="AM23" s="17">
        <v>0.16</v>
      </c>
      <c r="AN23" s="18">
        <v>0</v>
      </c>
    </row>
    <row r="24" spans="1:40" ht="15" customHeight="1" x14ac:dyDescent="0.3">
      <c r="A24" s="2" t="s">
        <v>329</v>
      </c>
      <c r="B24" s="9"/>
      <c r="D24" s="22"/>
      <c r="E24" s="9"/>
      <c r="F24" s="22"/>
      <c r="J24" s="12" t="s">
        <v>384</v>
      </c>
      <c r="K24" s="12" t="s">
        <v>674</v>
      </c>
      <c r="N24" s="11" t="s">
        <v>674</v>
      </c>
      <c r="O24" s="22"/>
      <c r="Z24" s="9"/>
      <c r="AA24" s="22"/>
      <c r="AF24" s="9"/>
      <c r="AG24" s="22"/>
      <c r="AL24" s="9"/>
      <c r="AM24" s="22"/>
      <c r="AN24" s="9"/>
    </row>
    <row r="25" spans="1:40" ht="15" customHeight="1" x14ac:dyDescent="0.3">
      <c r="A25" s="2" t="s">
        <v>329</v>
      </c>
      <c r="B25" s="9" t="s">
        <v>774</v>
      </c>
      <c r="C25" s="13">
        <v>4</v>
      </c>
      <c r="D25" s="14">
        <v>2</v>
      </c>
      <c r="E25" s="15">
        <v>2</v>
      </c>
      <c r="F25" s="14">
        <v>1</v>
      </c>
      <c r="G25" s="13">
        <v>0</v>
      </c>
      <c r="H25" s="13">
        <v>1</v>
      </c>
      <c r="I25" s="13">
        <v>1</v>
      </c>
      <c r="J25" s="13">
        <v>0</v>
      </c>
      <c r="K25" s="13">
        <v>1</v>
      </c>
      <c r="L25" s="13">
        <v>1</v>
      </c>
      <c r="M25" s="13">
        <v>2</v>
      </c>
      <c r="N25" s="15">
        <v>1</v>
      </c>
      <c r="O25" s="14">
        <v>3</v>
      </c>
      <c r="P25" s="13">
        <v>1</v>
      </c>
      <c r="Q25" s="13">
        <v>0</v>
      </c>
      <c r="R25" s="13">
        <v>1</v>
      </c>
      <c r="S25" s="13">
        <v>0</v>
      </c>
      <c r="T25" s="13">
        <v>0</v>
      </c>
      <c r="U25" s="13">
        <v>0</v>
      </c>
      <c r="V25" s="13">
        <v>0</v>
      </c>
      <c r="W25" s="13">
        <v>0</v>
      </c>
      <c r="X25" s="13">
        <v>0</v>
      </c>
      <c r="Y25" s="13">
        <v>0</v>
      </c>
      <c r="Z25" s="15">
        <v>2</v>
      </c>
      <c r="AA25" s="14">
        <v>2</v>
      </c>
      <c r="AB25" s="13">
        <v>2</v>
      </c>
      <c r="AC25" s="13">
        <v>0</v>
      </c>
      <c r="AD25" s="13">
        <v>1</v>
      </c>
      <c r="AE25" s="13">
        <v>1</v>
      </c>
      <c r="AF25" s="15">
        <v>0</v>
      </c>
      <c r="AG25" s="14">
        <v>3</v>
      </c>
      <c r="AH25" s="13">
        <v>1</v>
      </c>
      <c r="AI25" s="13">
        <v>1</v>
      </c>
      <c r="AJ25" s="13">
        <v>2</v>
      </c>
      <c r="AK25" s="13">
        <v>0</v>
      </c>
      <c r="AL25" s="15">
        <v>1</v>
      </c>
      <c r="AM25" s="14">
        <v>4</v>
      </c>
      <c r="AN25" s="15">
        <v>0</v>
      </c>
    </row>
    <row r="26" spans="1:40" ht="15" customHeight="1" x14ac:dyDescent="0.3">
      <c r="A26" s="2" t="s">
        <v>329</v>
      </c>
      <c r="B26" s="9"/>
      <c r="C26" s="16">
        <v>0.02</v>
      </c>
      <c r="D26" s="17">
        <v>0.01</v>
      </c>
      <c r="E26" s="18">
        <v>0.02</v>
      </c>
      <c r="F26" s="17">
        <v>0.12</v>
      </c>
      <c r="G26" s="16">
        <v>0</v>
      </c>
      <c r="H26" s="16">
        <v>0.04</v>
      </c>
      <c r="I26" s="16">
        <v>0.03</v>
      </c>
      <c r="J26" s="16">
        <v>0</v>
      </c>
      <c r="K26" s="16">
        <v>0.01</v>
      </c>
      <c r="L26" s="16">
        <v>0.03</v>
      </c>
      <c r="M26" s="16">
        <v>0.03</v>
      </c>
      <c r="N26" s="18">
        <v>0.01</v>
      </c>
      <c r="O26" s="17">
        <v>0.02</v>
      </c>
      <c r="P26" s="16">
        <v>0.02</v>
      </c>
      <c r="Q26" s="16">
        <v>0</v>
      </c>
      <c r="R26" s="16">
        <v>0.33</v>
      </c>
      <c r="S26" s="16">
        <v>0</v>
      </c>
      <c r="T26" s="16">
        <v>0</v>
      </c>
      <c r="U26" s="16">
        <v>0</v>
      </c>
      <c r="V26" s="16">
        <v>0</v>
      </c>
      <c r="W26" s="16">
        <v>0</v>
      </c>
      <c r="X26" s="16">
        <v>0</v>
      </c>
      <c r="Y26" s="16">
        <v>0</v>
      </c>
      <c r="Z26" s="21">
        <v>0.05</v>
      </c>
      <c r="AA26" s="17">
        <v>0.01</v>
      </c>
      <c r="AB26" s="16">
        <v>7.0000000000000007E-2</v>
      </c>
      <c r="AC26" s="16">
        <v>0</v>
      </c>
      <c r="AD26" s="16">
        <v>0.1</v>
      </c>
      <c r="AE26" s="16">
        <v>0.08</v>
      </c>
      <c r="AF26" s="18">
        <v>0</v>
      </c>
      <c r="AG26" s="17">
        <v>0.02</v>
      </c>
      <c r="AH26" s="16">
        <v>0.01</v>
      </c>
      <c r="AI26" s="16">
        <v>0.01</v>
      </c>
      <c r="AJ26" s="16">
        <v>0.02</v>
      </c>
      <c r="AK26" s="16">
        <v>0</v>
      </c>
      <c r="AL26" s="18">
        <v>0.02</v>
      </c>
      <c r="AM26" s="17">
        <v>0.02</v>
      </c>
      <c r="AN26" s="18">
        <v>0</v>
      </c>
    </row>
    <row r="27" spans="1:40" ht="15" customHeight="1" x14ac:dyDescent="0.3">
      <c r="A27" s="2" t="s">
        <v>329</v>
      </c>
      <c r="B27" s="9" t="s">
        <v>960</v>
      </c>
      <c r="C27" s="13">
        <v>88</v>
      </c>
      <c r="D27" s="14">
        <v>44</v>
      </c>
      <c r="E27" s="15">
        <v>43</v>
      </c>
      <c r="F27" s="14">
        <v>4</v>
      </c>
      <c r="G27" s="13">
        <v>14</v>
      </c>
      <c r="H27" s="13">
        <v>15</v>
      </c>
      <c r="I27" s="13">
        <v>13</v>
      </c>
      <c r="J27" s="13">
        <v>9</v>
      </c>
      <c r="K27" s="13">
        <v>32</v>
      </c>
      <c r="L27" s="13">
        <v>18</v>
      </c>
      <c r="M27" s="13">
        <v>28</v>
      </c>
      <c r="N27" s="15">
        <v>41</v>
      </c>
      <c r="O27" s="14">
        <v>61</v>
      </c>
      <c r="P27" s="13">
        <v>11</v>
      </c>
      <c r="Q27" s="13">
        <v>8</v>
      </c>
      <c r="R27" s="13">
        <v>1</v>
      </c>
      <c r="S27" s="13">
        <v>10</v>
      </c>
      <c r="T27" s="13">
        <v>15</v>
      </c>
      <c r="U27" s="13">
        <v>5</v>
      </c>
      <c r="V27" s="13">
        <v>0</v>
      </c>
      <c r="W27" s="13">
        <v>2</v>
      </c>
      <c r="X27" s="13">
        <v>5</v>
      </c>
      <c r="Y27" s="13">
        <v>8</v>
      </c>
      <c r="Z27" s="15">
        <v>23</v>
      </c>
      <c r="AA27" s="14">
        <v>72</v>
      </c>
      <c r="AB27" s="13">
        <v>15</v>
      </c>
      <c r="AC27" s="13">
        <v>0</v>
      </c>
      <c r="AD27" s="13">
        <v>7</v>
      </c>
      <c r="AE27" s="13">
        <v>7</v>
      </c>
      <c r="AF27" s="15">
        <v>2</v>
      </c>
      <c r="AG27" s="14">
        <v>64</v>
      </c>
      <c r="AH27" s="13">
        <v>24</v>
      </c>
      <c r="AI27" s="13">
        <v>24</v>
      </c>
      <c r="AJ27" s="13">
        <v>40</v>
      </c>
      <c r="AK27" s="13">
        <v>17</v>
      </c>
      <c r="AL27" s="15">
        <v>7</v>
      </c>
      <c r="AM27" s="14">
        <v>88</v>
      </c>
      <c r="AN27" s="15">
        <v>0</v>
      </c>
    </row>
    <row r="28" spans="1:40" ht="15" customHeight="1" x14ac:dyDescent="0.3">
      <c r="A28" s="2" t="s">
        <v>329</v>
      </c>
      <c r="B28" s="9"/>
      <c r="C28" s="16">
        <v>0.35</v>
      </c>
      <c r="D28" s="17">
        <v>0.32</v>
      </c>
      <c r="E28" s="18">
        <v>0.39</v>
      </c>
      <c r="F28" s="17">
        <v>0.44</v>
      </c>
      <c r="G28" s="16">
        <v>0.49</v>
      </c>
      <c r="H28" s="20">
        <v>0.53</v>
      </c>
      <c r="I28" s="16">
        <v>0.42</v>
      </c>
      <c r="J28" s="16">
        <v>0.22</v>
      </c>
      <c r="K28" s="16">
        <v>0.3</v>
      </c>
      <c r="L28" s="16">
        <v>0.48</v>
      </c>
      <c r="M28" s="20">
        <v>0.47</v>
      </c>
      <c r="N28" s="21">
        <v>0.27</v>
      </c>
      <c r="O28" s="19">
        <v>0.42</v>
      </c>
      <c r="P28" s="20">
        <v>0.23</v>
      </c>
      <c r="Q28" s="16">
        <v>0.39</v>
      </c>
      <c r="R28" s="16">
        <v>0.33</v>
      </c>
      <c r="S28" s="16">
        <v>0.42</v>
      </c>
      <c r="T28" s="16">
        <v>0.28000000000000003</v>
      </c>
      <c r="U28" s="16">
        <v>0.46</v>
      </c>
      <c r="V28" s="16">
        <v>0</v>
      </c>
      <c r="W28" s="16">
        <v>0.33</v>
      </c>
      <c r="X28" s="16">
        <v>0.33</v>
      </c>
      <c r="Y28" s="16">
        <v>0.32</v>
      </c>
      <c r="Z28" s="21">
        <v>0.55000000000000004</v>
      </c>
      <c r="AA28" s="17">
        <v>0.33</v>
      </c>
      <c r="AB28" s="16">
        <v>0.56000000000000005</v>
      </c>
      <c r="AC28" s="16">
        <v>0</v>
      </c>
      <c r="AD28" s="16">
        <v>0.57999999999999996</v>
      </c>
      <c r="AE28" s="16">
        <v>0.75</v>
      </c>
      <c r="AF28" s="18">
        <v>0.45</v>
      </c>
      <c r="AG28" s="17">
        <v>0.36</v>
      </c>
      <c r="AH28" s="16">
        <v>0.33</v>
      </c>
      <c r="AI28" s="16">
        <v>0.33</v>
      </c>
      <c r="AJ28" s="16">
        <v>0.39</v>
      </c>
      <c r="AK28" s="16">
        <v>0.43</v>
      </c>
      <c r="AL28" s="18">
        <v>0.21</v>
      </c>
      <c r="AM28" s="17">
        <v>0.35</v>
      </c>
      <c r="AN28" s="18">
        <v>0</v>
      </c>
    </row>
    <row r="29" spans="1:40" ht="15" customHeight="1" x14ac:dyDescent="0.3">
      <c r="A29" s="2" t="s">
        <v>329</v>
      </c>
      <c r="B29" s="9"/>
      <c r="D29" s="22"/>
      <c r="E29" s="9"/>
      <c r="F29" s="22"/>
      <c r="G29" s="12" t="s">
        <v>415</v>
      </c>
      <c r="H29" s="12" t="s">
        <v>416</v>
      </c>
      <c r="L29" s="12" t="s">
        <v>416</v>
      </c>
      <c r="M29" s="12" t="s">
        <v>416</v>
      </c>
      <c r="N29" s="9"/>
      <c r="O29" s="10" t="s">
        <v>378</v>
      </c>
      <c r="Z29" s="11" t="s">
        <v>437</v>
      </c>
      <c r="AA29" s="22"/>
      <c r="AF29" s="9"/>
      <c r="AG29" s="22"/>
      <c r="AL29" s="9"/>
      <c r="AM29" s="22"/>
      <c r="AN29" s="9"/>
    </row>
    <row r="30" spans="1:40" ht="15" customHeight="1" x14ac:dyDescent="0.3">
      <c r="A30" s="2" t="s">
        <v>329</v>
      </c>
      <c r="B30" s="9" t="s">
        <v>970</v>
      </c>
      <c r="C30" s="13">
        <v>74</v>
      </c>
      <c r="D30" s="14">
        <v>46</v>
      </c>
      <c r="E30" s="15">
        <v>28</v>
      </c>
      <c r="F30" s="14">
        <v>2</v>
      </c>
      <c r="G30" s="13">
        <v>5</v>
      </c>
      <c r="H30" s="13">
        <v>5</v>
      </c>
      <c r="I30" s="13">
        <v>6</v>
      </c>
      <c r="J30" s="13">
        <v>14</v>
      </c>
      <c r="K30" s="13">
        <v>42</v>
      </c>
      <c r="L30" s="13">
        <v>7</v>
      </c>
      <c r="M30" s="13">
        <v>11</v>
      </c>
      <c r="N30" s="15">
        <v>56</v>
      </c>
      <c r="O30" s="14">
        <v>36</v>
      </c>
      <c r="P30" s="13">
        <v>21</v>
      </c>
      <c r="Q30" s="13">
        <v>6</v>
      </c>
      <c r="R30" s="13">
        <v>0</v>
      </c>
      <c r="S30" s="13">
        <v>2</v>
      </c>
      <c r="T30" s="13">
        <v>17</v>
      </c>
      <c r="U30" s="13">
        <v>4</v>
      </c>
      <c r="V30" s="13">
        <v>0</v>
      </c>
      <c r="W30" s="13">
        <v>3</v>
      </c>
      <c r="X30" s="13">
        <v>6</v>
      </c>
      <c r="Y30" s="13">
        <v>8</v>
      </c>
      <c r="Z30" s="15">
        <v>7</v>
      </c>
      <c r="AA30" s="14">
        <v>70</v>
      </c>
      <c r="AB30" s="13">
        <v>5</v>
      </c>
      <c r="AC30" s="13">
        <v>1</v>
      </c>
      <c r="AD30" s="13">
        <v>1</v>
      </c>
      <c r="AE30" s="13">
        <v>1</v>
      </c>
      <c r="AF30" s="15">
        <v>2</v>
      </c>
      <c r="AG30" s="14">
        <v>52</v>
      </c>
      <c r="AH30" s="13">
        <v>22</v>
      </c>
      <c r="AI30" s="13">
        <v>28</v>
      </c>
      <c r="AJ30" s="13">
        <v>25</v>
      </c>
      <c r="AK30" s="13">
        <v>12</v>
      </c>
      <c r="AL30" s="15">
        <v>10</v>
      </c>
      <c r="AM30" s="14">
        <v>74</v>
      </c>
      <c r="AN30" s="15">
        <v>0</v>
      </c>
    </row>
    <row r="31" spans="1:40" ht="15" customHeight="1" x14ac:dyDescent="0.3">
      <c r="A31" s="2" t="s">
        <v>329</v>
      </c>
      <c r="B31" s="9"/>
      <c r="C31" s="16">
        <v>0.3</v>
      </c>
      <c r="D31" s="17">
        <v>0.34</v>
      </c>
      <c r="E31" s="18">
        <v>0.25</v>
      </c>
      <c r="F31" s="17">
        <v>0.2</v>
      </c>
      <c r="G31" s="16">
        <v>0.18</v>
      </c>
      <c r="H31" s="16">
        <v>0.19</v>
      </c>
      <c r="I31" s="16">
        <v>0.18</v>
      </c>
      <c r="J31" s="16">
        <v>0.34</v>
      </c>
      <c r="K31" s="20">
        <v>0.39</v>
      </c>
      <c r="L31" s="16">
        <v>0.19</v>
      </c>
      <c r="M31" s="20">
        <v>0.18</v>
      </c>
      <c r="N31" s="21">
        <v>0.38</v>
      </c>
      <c r="O31" s="19">
        <v>0.25</v>
      </c>
      <c r="P31" s="20">
        <v>0.43</v>
      </c>
      <c r="Q31" s="16">
        <v>0.3</v>
      </c>
      <c r="R31" s="16">
        <v>0</v>
      </c>
      <c r="S31" s="16">
        <v>0.09</v>
      </c>
      <c r="T31" s="16">
        <v>0.32</v>
      </c>
      <c r="U31" s="16">
        <v>0.35</v>
      </c>
      <c r="V31" s="16">
        <v>0</v>
      </c>
      <c r="W31" s="16">
        <v>0.5</v>
      </c>
      <c r="X31" s="16">
        <v>0.37</v>
      </c>
      <c r="Y31" s="16">
        <v>0.33</v>
      </c>
      <c r="Z31" s="18">
        <v>0.17</v>
      </c>
      <c r="AA31" s="17">
        <v>0.32</v>
      </c>
      <c r="AB31" s="16">
        <v>0.17</v>
      </c>
      <c r="AC31" s="16">
        <v>0.33</v>
      </c>
      <c r="AD31" s="16">
        <v>7.0000000000000007E-2</v>
      </c>
      <c r="AE31" s="16">
        <v>0.09</v>
      </c>
      <c r="AF31" s="18">
        <v>0.55000000000000004</v>
      </c>
      <c r="AG31" s="17">
        <v>0.3</v>
      </c>
      <c r="AH31" s="16">
        <v>0.3</v>
      </c>
      <c r="AI31" s="16">
        <v>0.38</v>
      </c>
      <c r="AJ31" s="16">
        <v>0.24</v>
      </c>
      <c r="AK31" s="16">
        <v>0.31</v>
      </c>
      <c r="AL31" s="18">
        <v>0.3</v>
      </c>
      <c r="AM31" s="17">
        <v>0.3</v>
      </c>
      <c r="AN31" s="18">
        <v>0</v>
      </c>
    </row>
    <row r="32" spans="1:40" ht="15" customHeight="1" x14ac:dyDescent="0.3">
      <c r="A32" s="2" t="s">
        <v>329</v>
      </c>
      <c r="B32" s="9"/>
      <c r="C32" s="28"/>
      <c r="D32" s="29"/>
      <c r="E32" s="30"/>
      <c r="F32" s="29"/>
      <c r="G32" s="28"/>
      <c r="H32" s="28"/>
      <c r="I32" s="28"/>
      <c r="J32" s="28"/>
      <c r="K32" s="47" t="s">
        <v>411</v>
      </c>
      <c r="L32" s="28"/>
      <c r="M32" s="28"/>
      <c r="N32" s="48" t="s">
        <v>411</v>
      </c>
      <c r="O32" s="29"/>
      <c r="P32" s="47" t="s">
        <v>653</v>
      </c>
      <c r="Q32" s="28"/>
      <c r="R32" s="28"/>
      <c r="S32" s="28"/>
      <c r="T32" s="28"/>
      <c r="U32" s="28"/>
      <c r="V32" s="28"/>
      <c r="W32" s="28"/>
      <c r="X32" s="28"/>
      <c r="Y32" s="28"/>
      <c r="Z32" s="30"/>
      <c r="AA32" s="29"/>
      <c r="AB32" s="28"/>
      <c r="AC32" s="28"/>
      <c r="AD32" s="28"/>
      <c r="AE32" s="28"/>
      <c r="AF32" s="30"/>
      <c r="AG32" s="29"/>
      <c r="AH32" s="28"/>
      <c r="AI32" s="47" t="s">
        <v>380</v>
      </c>
      <c r="AJ32" s="28"/>
      <c r="AK32" s="28"/>
      <c r="AL32" s="30"/>
      <c r="AM32" s="29"/>
      <c r="AN32" s="30"/>
    </row>
    <row r="33" spans="1:2" x14ac:dyDescent="0.3">
      <c r="A33" s="2" t="s">
        <v>329</v>
      </c>
      <c r="B33" s="2" t="s">
        <v>457</v>
      </c>
    </row>
    <row r="34" spans="1:2" x14ac:dyDescent="0.3">
      <c r="A34" s="2" t="s">
        <v>329</v>
      </c>
      <c r="B34" s="2" t="s">
        <v>458</v>
      </c>
    </row>
    <row r="35" spans="1:2" ht="15" customHeight="1" x14ac:dyDescent="0.3">
      <c r="A35" s="2" t="s">
        <v>329</v>
      </c>
    </row>
    <row r="36" spans="1:2" ht="15" customHeight="1" x14ac:dyDescent="0.3">
      <c r="A36" s="2" t="s">
        <v>329</v>
      </c>
      <c r="B36" s="2" t="s">
        <v>459</v>
      </c>
    </row>
  </sheetData>
  <mergeCells count="6">
    <mergeCell ref="AM6:AN6"/>
    <mergeCell ref="D6:E6"/>
    <mergeCell ref="F6:N6"/>
    <mergeCell ref="O6:Z6"/>
    <mergeCell ref="AA6:AF6"/>
    <mergeCell ref="AG6:AL6"/>
  </mergeCells>
  <hyperlinks>
    <hyperlink ref="B1" location="'Contents'!E1" display="&lt;&lt; Contents" xr:uid="{00000000-0004-0000-C900-000000000000}"/>
  </hyperlinks>
  <pageMargins left="0.7" right="0.7" top="0.75" bottom="0.75" header="0.3" footer="0.3"/>
  <headerFooter>
    <oddHeader>&amp;L&amp;"Aptos"&amp;12&amp;K000000 Classification: CONFIDENTIAL&amp;1#_x000D_</oddHeader>
  </headerFooter>
</worksheet>
</file>

<file path=xl/worksheets/sheet20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A00-000000000000}">
  <dimension ref="A1:AN32"/>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1756</v>
      </c>
    </row>
    <row r="4" spans="1:40" x14ac:dyDescent="0.3">
      <c r="A4" s="2" t="s">
        <v>329</v>
      </c>
      <c r="B4" s="2" t="s">
        <v>1757</v>
      </c>
    </row>
    <row r="5" spans="1:40" x14ac:dyDescent="0.3">
      <c r="A5" s="2" t="s">
        <v>329</v>
      </c>
      <c r="B5" s="2" t="s">
        <v>77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378</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462</v>
      </c>
      <c r="AH8" s="12" t="s">
        <v>463</v>
      </c>
      <c r="AI8" s="12" t="s">
        <v>464</v>
      </c>
      <c r="AJ8" s="12" t="s">
        <v>465</v>
      </c>
      <c r="AK8" s="12" t="s">
        <v>466</v>
      </c>
      <c r="AL8" s="11" t="s">
        <v>390</v>
      </c>
      <c r="AM8" s="10" t="s">
        <v>377</v>
      </c>
      <c r="AN8" s="11" t="s">
        <v>463</v>
      </c>
    </row>
    <row r="9" spans="1:40" ht="15" customHeight="1" x14ac:dyDescent="0.3">
      <c r="A9" s="2" t="s">
        <v>329</v>
      </c>
      <c r="B9" s="9" t="s">
        <v>391</v>
      </c>
      <c r="C9" s="13">
        <v>104</v>
      </c>
      <c r="D9" s="14">
        <v>60</v>
      </c>
      <c r="E9" s="15">
        <v>43</v>
      </c>
      <c r="F9" s="14">
        <v>3</v>
      </c>
      <c r="G9" s="13">
        <v>7</v>
      </c>
      <c r="H9" s="13">
        <v>13</v>
      </c>
      <c r="I9" s="13">
        <v>20</v>
      </c>
      <c r="J9" s="13">
        <v>24</v>
      </c>
      <c r="K9" s="13">
        <v>37</v>
      </c>
      <c r="L9" s="13">
        <v>10</v>
      </c>
      <c r="M9" s="13">
        <v>33</v>
      </c>
      <c r="N9" s="15">
        <v>61</v>
      </c>
      <c r="O9" s="14">
        <v>0</v>
      </c>
      <c r="P9" s="13">
        <v>104</v>
      </c>
      <c r="Q9" s="13">
        <v>0</v>
      </c>
      <c r="R9" s="13">
        <v>0</v>
      </c>
      <c r="S9" s="13">
        <v>0</v>
      </c>
      <c r="T9" s="13">
        <v>0</v>
      </c>
      <c r="U9" s="13">
        <v>0</v>
      </c>
      <c r="V9" s="13">
        <v>0</v>
      </c>
      <c r="W9" s="13">
        <v>0</v>
      </c>
      <c r="X9" s="13">
        <v>0</v>
      </c>
      <c r="Y9" s="13">
        <v>0</v>
      </c>
      <c r="Z9" s="15">
        <v>0</v>
      </c>
      <c r="AA9" s="14">
        <v>101</v>
      </c>
      <c r="AB9" s="13">
        <v>3</v>
      </c>
      <c r="AC9" s="13">
        <v>1</v>
      </c>
      <c r="AD9" s="13">
        <v>2</v>
      </c>
      <c r="AE9" s="13">
        <v>0</v>
      </c>
      <c r="AF9" s="15">
        <v>0</v>
      </c>
      <c r="AG9" s="14">
        <v>70</v>
      </c>
      <c r="AH9" s="13">
        <v>34</v>
      </c>
      <c r="AI9" s="13">
        <v>36</v>
      </c>
      <c r="AJ9" s="13">
        <v>34</v>
      </c>
      <c r="AK9" s="13">
        <v>22</v>
      </c>
      <c r="AL9" s="15">
        <v>12</v>
      </c>
      <c r="AM9" s="14">
        <v>104</v>
      </c>
      <c r="AN9" s="15">
        <v>0</v>
      </c>
    </row>
    <row r="10" spans="1:40" ht="15" customHeight="1" x14ac:dyDescent="0.3">
      <c r="A10" s="2" t="s">
        <v>329</v>
      </c>
      <c r="B10" s="9" t="s">
        <v>338</v>
      </c>
      <c r="C10" s="13">
        <v>102</v>
      </c>
      <c r="D10" s="14">
        <v>62</v>
      </c>
      <c r="E10" s="15">
        <v>40</v>
      </c>
      <c r="F10" s="14">
        <v>3</v>
      </c>
      <c r="G10" s="13">
        <v>6</v>
      </c>
      <c r="H10" s="13">
        <v>13</v>
      </c>
      <c r="I10" s="13">
        <v>20</v>
      </c>
      <c r="J10" s="13">
        <v>23</v>
      </c>
      <c r="K10" s="13">
        <v>38</v>
      </c>
      <c r="L10" s="13">
        <v>9</v>
      </c>
      <c r="M10" s="13">
        <v>32</v>
      </c>
      <c r="N10" s="15">
        <v>61</v>
      </c>
      <c r="O10" s="14">
        <v>0</v>
      </c>
      <c r="P10" s="13">
        <v>102</v>
      </c>
      <c r="Q10" s="13">
        <v>0</v>
      </c>
      <c r="R10" s="13">
        <v>0</v>
      </c>
      <c r="S10" s="13">
        <v>0</v>
      </c>
      <c r="T10" s="13">
        <v>0</v>
      </c>
      <c r="U10" s="13">
        <v>0</v>
      </c>
      <c r="V10" s="13">
        <v>0</v>
      </c>
      <c r="W10" s="13">
        <v>0</v>
      </c>
      <c r="X10" s="13">
        <v>0</v>
      </c>
      <c r="Y10" s="13">
        <v>0</v>
      </c>
      <c r="Z10" s="15">
        <v>0</v>
      </c>
      <c r="AA10" s="14">
        <v>99</v>
      </c>
      <c r="AB10" s="13">
        <v>3</v>
      </c>
      <c r="AC10" s="13">
        <v>1</v>
      </c>
      <c r="AD10" s="13">
        <v>2</v>
      </c>
      <c r="AE10" s="13">
        <v>0</v>
      </c>
      <c r="AF10" s="15">
        <v>0</v>
      </c>
      <c r="AG10" s="14">
        <v>69</v>
      </c>
      <c r="AH10" s="13">
        <v>33</v>
      </c>
      <c r="AI10" s="13">
        <v>33</v>
      </c>
      <c r="AJ10" s="13">
        <v>35</v>
      </c>
      <c r="AK10" s="13">
        <v>22</v>
      </c>
      <c r="AL10" s="15">
        <v>11</v>
      </c>
      <c r="AM10" s="14">
        <v>102</v>
      </c>
      <c r="AN10" s="15">
        <v>0</v>
      </c>
    </row>
    <row r="11" spans="1:40" ht="15" customHeight="1" x14ac:dyDescent="0.3">
      <c r="A11" s="2" t="s">
        <v>329</v>
      </c>
      <c r="B11" s="9" t="s">
        <v>909</v>
      </c>
      <c r="C11" s="13">
        <v>12</v>
      </c>
      <c r="D11" s="14">
        <v>5</v>
      </c>
      <c r="E11" s="15">
        <v>7</v>
      </c>
      <c r="F11" s="14">
        <v>0</v>
      </c>
      <c r="G11" s="13">
        <v>2</v>
      </c>
      <c r="H11" s="13">
        <v>0</v>
      </c>
      <c r="I11" s="13">
        <v>2</v>
      </c>
      <c r="J11" s="13">
        <v>3</v>
      </c>
      <c r="K11" s="13">
        <v>5</v>
      </c>
      <c r="L11" s="13">
        <v>2</v>
      </c>
      <c r="M11" s="13">
        <v>2</v>
      </c>
      <c r="N11" s="15">
        <v>8</v>
      </c>
      <c r="O11" s="14">
        <v>0</v>
      </c>
      <c r="P11" s="13">
        <v>12</v>
      </c>
      <c r="Q11" s="13">
        <v>0</v>
      </c>
      <c r="R11" s="13">
        <v>0</v>
      </c>
      <c r="S11" s="13">
        <v>0</v>
      </c>
      <c r="T11" s="13">
        <v>0</v>
      </c>
      <c r="U11" s="13">
        <v>0</v>
      </c>
      <c r="V11" s="13">
        <v>0</v>
      </c>
      <c r="W11" s="13">
        <v>0</v>
      </c>
      <c r="X11" s="13">
        <v>0</v>
      </c>
      <c r="Y11" s="13">
        <v>0</v>
      </c>
      <c r="Z11" s="15">
        <v>0</v>
      </c>
      <c r="AA11" s="14">
        <v>12</v>
      </c>
      <c r="AB11" s="13">
        <v>0</v>
      </c>
      <c r="AC11" s="13">
        <v>0</v>
      </c>
      <c r="AD11" s="13">
        <v>0</v>
      </c>
      <c r="AE11" s="13">
        <v>0</v>
      </c>
      <c r="AF11" s="15">
        <v>0</v>
      </c>
      <c r="AG11" s="14">
        <v>5</v>
      </c>
      <c r="AH11" s="13">
        <v>7</v>
      </c>
      <c r="AI11" s="13">
        <v>0</v>
      </c>
      <c r="AJ11" s="13">
        <v>5</v>
      </c>
      <c r="AK11" s="13">
        <v>5</v>
      </c>
      <c r="AL11" s="15">
        <v>2</v>
      </c>
      <c r="AM11" s="14">
        <v>12</v>
      </c>
      <c r="AN11" s="15">
        <v>0</v>
      </c>
    </row>
    <row r="12" spans="1:40" ht="15" customHeight="1" x14ac:dyDescent="0.3">
      <c r="A12" s="2" t="s">
        <v>329</v>
      </c>
      <c r="B12" s="9"/>
      <c r="C12" s="16">
        <v>0.12</v>
      </c>
      <c r="D12" s="17">
        <v>0.09</v>
      </c>
      <c r="E12" s="18">
        <v>0.17</v>
      </c>
      <c r="F12" s="17">
        <v>0</v>
      </c>
      <c r="G12" s="16">
        <v>0.37</v>
      </c>
      <c r="H12" s="16">
        <v>0</v>
      </c>
      <c r="I12" s="16">
        <v>0.09</v>
      </c>
      <c r="J12" s="16">
        <v>0.13</v>
      </c>
      <c r="K12" s="16">
        <v>0.14000000000000001</v>
      </c>
      <c r="L12" s="16">
        <v>0.24</v>
      </c>
      <c r="M12" s="16">
        <v>0.06</v>
      </c>
      <c r="N12" s="18">
        <v>0.13</v>
      </c>
      <c r="O12" s="17">
        <v>0</v>
      </c>
      <c r="P12" s="16">
        <v>0.12</v>
      </c>
      <c r="Q12" s="16">
        <v>0</v>
      </c>
      <c r="R12" s="16">
        <v>0</v>
      </c>
      <c r="S12" s="16">
        <v>0</v>
      </c>
      <c r="T12" s="16">
        <v>0</v>
      </c>
      <c r="U12" s="16">
        <v>0</v>
      </c>
      <c r="V12" s="16">
        <v>0</v>
      </c>
      <c r="W12" s="16">
        <v>0</v>
      </c>
      <c r="X12" s="16">
        <v>0</v>
      </c>
      <c r="Y12" s="16">
        <v>0</v>
      </c>
      <c r="Z12" s="18">
        <v>0</v>
      </c>
      <c r="AA12" s="17">
        <v>0.12</v>
      </c>
      <c r="AB12" s="16">
        <v>0</v>
      </c>
      <c r="AC12" s="16">
        <v>0</v>
      </c>
      <c r="AD12" s="16">
        <v>0</v>
      </c>
      <c r="AE12" s="16">
        <v>0</v>
      </c>
      <c r="AF12" s="18">
        <v>0</v>
      </c>
      <c r="AG12" s="17">
        <v>0.08</v>
      </c>
      <c r="AH12" s="16">
        <v>0.2</v>
      </c>
      <c r="AI12" s="20">
        <v>0</v>
      </c>
      <c r="AJ12" s="16">
        <v>0.15</v>
      </c>
      <c r="AK12" s="16">
        <v>0.22</v>
      </c>
      <c r="AL12" s="18">
        <v>0.17</v>
      </c>
      <c r="AM12" s="17">
        <v>0.12</v>
      </c>
      <c r="AN12" s="18">
        <v>0</v>
      </c>
    </row>
    <row r="13" spans="1:40" ht="15" customHeight="1" x14ac:dyDescent="0.3">
      <c r="A13" s="2" t="s">
        <v>329</v>
      </c>
      <c r="B13" s="9"/>
      <c r="D13" s="22"/>
      <c r="E13" s="9"/>
      <c r="F13" s="22"/>
      <c r="N13" s="9"/>
      <c r="O13" s="22"/>
      <c r="Z13" s="9"/>
      <c r="AA13" s="22"/>
      <c r="AF13" s="9"/>
      <c r="AG13" s="22"/>
      <c r="AH13" s="12" t="s">
        <v>379</v>
      </c>
      <c r="AJ13" s="12" t="s">
        <v>379</v>
      </c>
      <c r="AL13" s="9"/>
      <c r="AM13" s="22"/>
      <c r="AN13" s="9"/>
    </row>
    <row r="14" spans="1:40" ht="15" customHeight="1" x14ac:dyDescent="0.3">
      <c r="A14" s="2" t="s">
        <v>329</v>
      </c>
      <c r="B14" s="9" t="s">
        <v>922</v>
      </c>
      <c r="C14" s="13">
        <v>18</v>
      </c>
      <c r="D14" s="14">
        <v>9</v>
      </c>
      <c r="E14" s="15">
        <v>8</v>
      </c>
      <c r="F14" s="14">
        <v>1</v>
      </c>
      <c r="G14" s="13">
        <v>2</v>
      </c>
      <c r="H14" s="13">
        <v>2</v>
      </c>
      <c r="I14" s="13">
        <v>3</v>
      </c>
      <c r="J14" s="13">
        <v>5</v>
      </c>
      <c r="K14" s="13">
        <v>5</v>
      </c>
      <c r="L14" s="13">
        <v>3</v>
      </c>
      <c r="M14" s="13">
        <v>5</v>
      </c>
      <c r="N14" s="15">
        <v>10</v>
      </c>
      <c r="O14" s="14">
        <v>0</v>
      </c>
      <c r="P14" s="13">
        <v>18</v>
      </c>
      <c r="Q14" s="13">
        <v>0</v>
      </c>
      <c r="R14" s="13">
        <v>0</v>
      </c>
      <c r="S14" s="13">
        <v>0</v>
      </c>
      <c r="T14" s="13">
        <v>0</v>
      </c>
      <c r="U14" s="13">
        <v>0</v>
      </c>
      <c r="V14" s="13">
        <v>0</v>
      </c>
      <c r="W14" s="13">
        <v>0</v>
      </c>
      <c r="X14" s="13">
        <v>0</v>
      </c>
      <c r="Y14" s="13">
        <v>0</v>
      </c>
      <c r="Z14" s="15">
        <v>0</v>
      </c>
      <c r="AA14" s="14">
        <v>16</v>
      </c>
      <c r="AB14" s="13">
        <v>2</v>
      </c>
      <c r="AC14" s="13">
        <v>1</v>
      </c>
      <c r="AD14" s="13">
        <v>1</v>
      </c>
      <c r="AE14" s="13">
        <v>0</v>
      </c>
      <c r="AF14" s="15">
        <v>0</v>
      </c>
      <c r="AG14" s="14">
        <v>10</v>
      </c>
      <c r="AH14" s="13">
        <v>8</v>
      </c>
      <c r="AI14" s="13">
        <v>7</v>
      </c>
      <c r="AJ14" s="13">
        <v>3</v>
      </c>
      <c r="AK14" s="13">
        <v>4</v>
      </c>
      <c r="AL14" s="15">
        <v>4</v>
      </c>
      <c r="AM14" s="14">
        <v>18</v>
      </c>
      <c r="AN14" s="15">
        <v>0</v>
      </c>
    </row>
    <row r="15" spans="1:40" ht="15" customHeight="1" x14ac:dyDescent="0.3">
      <c r="A15" s="2" t="s">
        <v>329</v>
      </c>
      <c r="B15" s="9"/>
      <c r="C15" s="16">
        <v>0.17</v>
      </c>
      <c r="D15" s="17">
        <v>0.15</v>
      </c>
      <c r="E15" s="18">
        <v>0.21</v>
      </c>
      <c r="F15" s="17">
        <v>0.34</v>
      </c>
      <c r="G15" s="16">
        <v>0.32</v>
      </c>
      <c r="H15" s="16">
        <v>0.16</v>
      </c>
      <c r="I15" s="16">
        <v>0.16</v>
      </c>
      <c r="J15" s="16">
        <v>0.2</v>
      </c>
      <c r="K15" s="16">
        <v>0.13</v>
      </c>
      <c r="L15" s="16">
        <v>0.33</v>
      </c>
      <c r="M15" s="16">
        <v>0.16</v>
      </c>
      <c r="N15" s="18">
        <v>0.16</v>
      </c>
      <c r="O15" s="17">
        <v>0</v>
      </c>
      <c r="P15" s="16">
        <v>0.17</v>
      </c>
      <c r="Q15" s="16">
        <v>0</v>
      </c>
      <c r="R15" s="16">
        <v>0</v>
      </c>
      <c r="S15" s="16">
        <v>0</v>
      </c>
      <c r="T15" s="16">
        <v>0</v>
      </c>
      <c r="U15" s="16">
        <v>0</v>
      </c>
      <c r="V15" s="16">
        <v>0</v>
      </c>
      <c r="W15" s="16">
        <v>0</v>
      </c>
      <c r="X15" s="16">
        <v>0</v>
      </c>
      <c r="Y15" s="16">
        <v>0</v>
      </c>
      <c r="Z15" s="18">
        <v>0</v>
      </c>
      <c r="AA15" s="17">
        <v>0.16</v>
      </c>
      <c r="AB15" s="16">
        <v>0.67</v>
      </c>
      <c r="AC15" s="16">
        <v>1</v>
      </c>
      <c r="AD15" s="16">
        <v>0.49</v>
      </c>
      <c r="AE15" s="16">
        <v>0</v>
      </c>
      <c r="AF15" s="18">
        <v>0</v>
      </c>
      <c r="AG15" s="17">
        <v>0.14000000000000001</v>
      </c>
      <c r="AH15" s="16">
        <v>0.23</v>
      </c>
      <c r="AI15" s="16">
        <v>0.2</v>
      </c>
      <c r="AJ15" s="16">
        <v>0.09</v>
      </c>
      <c r="AK15" s="16">
        <v>0.18</v>
      </c>
      <c r="AL15" s="18">
        <v>0.33</v>
      </c>
      <c r="AM15" s="17">
        <v>0.17</v>
      </c>
      <c r="AN15" s="18">
        <v>0</v>
      </c>
    </row>
    <row r="16" spans="1:40" ht="15" customHeight="1" x14ac:dyDescent="0.3">
      <c r="A16" s="2" t="s">
        <v>329</v>
      </c>
      <c r="B16" s="9" t="s">
        <v>930</v>
      </c>
      <c r="C16" s="13">
        <v>34</v>
      </c>
      <c r="D16" s="14">
        <v>21</v>
      </c>
      <c r="E16" s="15">
        <v>13</v>
      </c>
      <c r="F16" s="14">
        <v>1</v>
      </c>
      <c r="G16" s="13">
        <v>1</v>
      </c>
      <c r="H16" s="13">
        <v>4</v>
      </c>
      <c r="I16" s="13">
        <v>7</v>
      </c>
      <c r="J16" s="13">
        <v>7</v>
      </c>
      <c r="K16" s="13">
        <v>14</v>
      </c>
      <c r="L16" s="13">
        <v>2</v>
      </c>
      <c r="M16" s="13">
        <v>11</v>
      </c>
      <c r="N16" s="15">
        <v>21</v>
      </c>
      <c r="O16" s="14">
        <v>0</v>
      </c>
      <c r="P16" s="13">
        <v>34</v>
      </c>
      <c r="Q16" s="13">
        <v>0</v>
      </c>
      <c r="R16" s="13">
        <v>0</v>
      </c>
      <c r="S16" s="13">
        <v>0</v>
      </c>
      <c r="T16" s="13">
        <v>0</v>
      </c>
      <c r="U16" s="13">
        <v>0</v>
      </c>
      <c r="V16" s="13">
        <v>0</v>
      </c>
      <c r="W16" s="13">
        <v>0</v>
      </c>
      <c r="X16" s="13">
        <v>0</v>
      </c>
      <c r="Y16" s="13">
        <v>0</v>
      </c>
      <c r="Z16" s="15">
        <v>0</v>
      </c>
      <c r="AA16" s="14">
        <v>34</v>
      </c>
      <c r="AB16" s="13">
        <v>0</v>
      </c>
      <c r="AC16" s="13">
        <v>0</v>
      </c>
      <c r="AD16" s="13">
        <v>0</v>
      </c>
      <c r="AE16" s="13">
        <v>0</v>
      </c>
      <c r="AF16" s="15">
        <v>0</v>
      </c>
      <c r="AG16" s="14">
        <v>26</v>
      </c>
      <c r="AH16" s="13">
        <v>8</v>
      </c>
      <c r="AI16" s="13">
        <v>10</v>
      </c>
      <c r="AJ16" s="13">
        <v>16</v>
      </c>
      <c r="AK16" s="13">
        <v>5</v>
      </c>
      <c r="AL16" s="15">
        <v>3</v>
      </c>
      <c r="AM16" s="14">
        <v>34</v>
      </c>
      <c r="AN16" s="15">
        <v>0</v>
      </c>
    </row>
    <row r="17" spans="1:40" ht="15" customHeight="1" x14ac:dyDescent="0.3">
      <c r="A17" s="2" t="s">
        <v>329</v>
      </c>
      <c r="B17" s="9"/>
      <c r="C17" s="16">
        <v>0.34</v>
      </c>
      <c r="D17" s="17">
        <v>0.34</v>
      </c>
      <c r="E17" s="18">
        <v>0.33</v>
      </c>
      <c r="F17" s="17">
        <v>0.36</v>
      </c>
      <c r="G17" s="16">
        <v>0.15</v>
      </c>
      <c r="H17" s="16">
        <v>0.3</v>
      </c>
      <c r="I17" s="16">
        <v>0.36</v>
      </c>
      <c r="J17" s="16">
        <v>0.3</v>
      </c>
      <c r="K17" s="16">
        <v>0.38</v>
      </c>
      <c r="L17" s="16">
        <v>0.22</v>
      </c>
      <c r="M17" s="16">
        <v>0.34</v>
      </c>
      <c r="N17" s="18">
        <v>0.35</v>
      </c>
      <c r="O17" s="17">
        <v>0</v>
      </c>
      <c r="P17" s="16">
        <v>0.34</v>
      </c>
      <c r="Q17" s="16">
        <v>0</v>
      </c>
      <c r="R17" s="16">
        <v>0</v>
      </c>
      <c r="S17" s="16">
        <v>0</v>
      </c>
      <c r="T17" s="16">
        <v>0</v>
      </c>
      <c r="U17" s="16">
        <v>0</v>
      </c>
      <c r="V17" s="16">
        <v>0</v>
      </c>
      <c r="W17" s="16">
        <v>0</v>
      </c>
      <c r="X17" s="16">
        <v>0</v>
      </c>
      <c r="Y17" s="16">
        <v>0</v>
      </c>
      <c r="Z17" s="18">
        <v>0</v>
      </c>
      <c r="AA17" s="17">
        <v>0.34</v>
      </c>
      <c r="AB17" s="16">
        <v>0</v>
      </c>
      <c r="AC17" s="16">
        <v>0</v>
      </c>
      <c r="AD17" s="16">
        <v>0</v>
      </c>
      <c r="AE17" s="16">
        <v>0</v>
      </c>
      <c r="AF17" s="18">
        <v>0</v>
      </c>
      <c r="AG17" s="17">
        <v>0.38</v>
      </c>
      <c r="AH17" s="16">
        <v>0.24</v>
      </c>
      <c r="AI17" s="16">
        <v>0.3</v>
      </c>
      <c r="AJ17" s="16">
        <v>0.46</v>
      </c>
      <c r="AK17" s="16">
        <v>0.23</v>
      </c>
      <c r="AL17" s="18">
        <v>0.26</v>
      </c>
      <c r="AM17" s="17">
        <v>0.34</v>
      </c>
      <c r="AN17" s="18">
        <v>0</v>
      </c>
    </row>
    <row r="18" spans="1:40" ht="15" customHeight="1" x14ac:dyDescent="0.3">
      <c r="A18" s="2" t="s">
        <v>329</v>
      </c>
      <c r="B18" s="9" t="s">
        <v>940</v>
      </c>
      <c r="C18" s="13">
        <v>16</v>
      </c>
      <c r="D18" s="14">
        <v>13</v>
      </c>
      <c r="E18" s="15">
        <v>4</v>
      </c>
      <c r="F18" s="14">
        <v>0</v>
      </c>
      <c r="G18" s="13">
        <v>1</v>
      </c>
      <c r="H18" s="13">
        <v>3</v>
      </c>
      <c r="I18" s="13">
        <v>3</v>
      </c>
      <c r="J18" s="13">
        <v>7</v>
      </c>
      <c r="K18" s="13">
        <v>3</v>
      </c>
      <c r="L18" s="13">
        <v>1</v>
      </c>
      <c r="M18" s="13">
        <v>6</v>
      </c>
      <c r="N18" s="15">
        <v>10</v>
      </c>
      <c r="O18" s="14">
        <v>0</v>
      </c>
      <c r="P18" s="13">
        <v>16</v>
      </c>
      <c r="Q18" s="13">
        <v>0</v>
      </c>
      <c r="R18" s="13">
        <v>0</v>
      </c>
      <c r="S18" s="13">
        <v>0</v>
      </c>
      <c r="T18" s="13">
        <v>0</v>
      </c>
      <c r="U18" s="13">
        <v>0</v>
      </c>
      <c r="V18" s="13">
        <v>0</v>
      </c>
      <c r="W18" s="13">
        <v>0</v>
      </c>
      <c r="X18" s="13">
        <v>0</v>
      </c>
      <c r="Y18" s="13">
        <v>0</v>
      </c>
      <c r="Z18" s="15">
        <v>0</v>
      </c>
      <c r="AA18" s="14">
        <v>15</v>
      </c>
      <c r="AB18" s="13">
        <v>1</v>
      </c>
      <c r="AC18" s="13">
        <v>0</v>
      </c>
      <c r="AD18" s="13">
        <v>1</v>
      </c>
      <c r="AE18" s="13">
        <v>0</v>
      </c>
      <c r="AF18" s="15">
        <v>0</v>
      </c>
      <c r="AG18" s="14">
        <v>11</v>
      </c>
      <c r="AH18" s="13">
        <v>6</v>
      </c>
      <c r="AI18" s="13">
        <v>7</v>
      </c>
      <c r="AJ18" s="13">
        <v>3</v>
      </c>
      <c r="AK18" s="13">
        <v>4</v>
      </c>
      <c r="AL18" s="15">
        <v>2</v>
      </c>
      <c r="AM18" s="14">
        <v>16</v>
      </c>
      <c r="AN18" s="15">
        <v>0</v>
      </c>
    </row>
    <row r="19" spans="1:40" ht="15" customHeight="1" x14ac:dyDescent="0.3">
      <c r="A19" s="2" t="s">
        <v>329</v>
      </c>
      <c r="B19" s="9"/>
      <c r="C19" s="16">
        <v>0.16</v>
      </c>
      <c r="D19" s="17">
        <v>0.21</v>
      </c>
      <c r="E19" s="18">
        <v>0.09</v>
      </c>
      <c r="F19" s="17">
        <v>0</v>
      </c>
      <c r="G19" s="16">
        <v>0.16</v>
      </c>
      <c r="H19" s="16">
        <v>0.22</v>
      </c>
      <c r="I19" s="16">
        <v>0.14000000000000001</v>
      </c>
      <c r="J19" s="16">
        <v>0.28999999999999998</v>
      </c>
      <c r="K19" s="16">
        <v>0.08</v>
      </c>
      <c r="L19" s="16">
        <v>0.11</v>
      </c>
      <c r="M19" s="16">
        <v>0.18</v>
      </c>
      <c r="N19" s="18">
        <v>0.16</v>
      </c>
      <c r="O19" s="17">
        <v>0</v>
      </c>
      <c r="P19" s="16">
        <v>0.16</v>
      </c>
      <c r="Q19" s="16">
        <v>0</v>
      </c>
      <c r="R19" s="16">
        <v>0</v>
      </c>
      <c r="S19" s="16">
        <v>0</v>
      </c>
      <c r="T19" s="16">
        <v>0</v>
      </c>
      <c r="U19" s="16">
        <v>0</v>
      </c>
      <c r="V19" s="16">
        <v>0</v>
      </c>
      <c r="W19" s="16">
        <v>0</v>
      </c>
      <c r="X19" s="16">
        <v>0</v>
      </c>
      <c r="Y19" s="16">
        <v>0</v>
      </c>
      <c r="Z19" s="18">
        <v>0</v>
      </c>
      <c r="AA19" s="17">
        <v>0.16</v>
      </c>
      <c r="AB19" s="16">
        <v>0.33</v>
      </c>
      <c r="AC19" s="16">
        <v>0</v>
      </c>
      <c r="AD19" s="16">
        <v>0.51</v>
      </c>
      <c r="AE19" s="16">
        <v>0</v>
      </c>
      <c r="AF19" s="18">
        <v>0</v>
      </c>
      <c r="AG19" s="17">
        <v>0.15</v>
      </c>
      <c r="AH19" s="16">
        <v>0.18</v>
      </c>
      <c r="AI19" s="16">
        <v>0.22</v>
      </c>
      <c r="AJ19" s="16">
        <v>0.09</v>
      </c>
      <c r="AK19" s="16">
        <v>0.19</v>
      </c>
      <c r="AL19" s="18">
        <v>0.16</v>
      </c>
      <c r="AM19" s="17">
        <v>0.16</v>
      </c>
      <c r="AN19" s="18">
        <v>0</v>
      </c>
    </row>
    <row r="20" spans="1:40" ht="15" customHeight="1" x14ac:dyDescent="0.3">
      <c r="A20" s="2" t="s">
        <v>329</v>
      </c>
      <c r="B20" s="9" t="s">
        <v>950</v>
      </c>
      <c r="C20" s="13">
        <v>22</v>
      </c>
      <c r="D20" s="14">
        <v>13</v>
      </c>
      <c r="E20" s="15">
        <v>8</v>
      </c>
      <c r="F20" s="14">
        <v>1</v>
      </c>
      <c r="G20" s="13">
        <v>0</v>
      </c>
      <c r="H20" s="13">
        <v>4</v>
      </c>
      <c r="I20" s="13">
        <v>5</v>
      </c>
      <c r="J20" s="13">
        <v>2</v>
      </c>
      <c r="K20" s="13">
        <v>10</v>
      </c>
      <c r="L20" s="13">
        <v>1</v>
      </c>
      <c r="M20" s="13">
        <v>9</v>
      </c>
      <c r="N20" s="15">
        <v>12</v>
      </c>
      <c r="O20" s="14">
        <v>0</v>
      </c>
      <c r="P20" s="13">
        <v>22</v>
      </c>
      <c r="Q20" s="13">
        <v>0</v>
      </c>
      <c r="R20" s="13">
        <v>0</v>
      </c>
      <c r="S20" s="13">
        <v>0</v>
      </c>
      <c r="T20" s="13">
        <v>0</v>
      </c>
      <c r="U20" s="13">
        <v>0</v>
      </c>
      <c r="V20" s="13">
        <v>0</v>
      </c>
      <c r="W20" s="13">
        <v>0</v>
      </c>
      <c r="X20" s="13">
        <v>0</v>
      </c>
      <c r="Y20" s="13">
        <v>0</v>
      </c>
      <c r="Z20" s="15">
        <v>0</v>
      </c>
      <c r="AA20" s="14">
        <v>22</v>
      </c>
      <c r="AB20" s="13">
        <v>0</v>
      </c>
      <c r="AC20" s="13">
        <v>0</v>
      </c>
      <c r="AD20" s="13">
        <v>0</v>
      </c>
      <c r="AE20" s="13">
        <v>0</v>
      </c>
      <c r="AF20" s="15">
        <v>0</v>
      </c>
      <c r="AG20" s="14">
        <v>17</v>
      </c>
      <c r="AH20" s="13">
        <v>5</v>
      </c>
      <c r="AI20" s="13">
        <v>9</v>
      </c>
      <c r="AJ20" s="13">
        <v>7</v>
      </c>
      <c r="AK20" s="13">
        <v>4</v>
      </c>
      <c r="AL20" s="15">
        <v>1</v>
      </c>
      <c r="AM20" s="14">
        <v>22</v>
      </c>
      <c r="AN20" s="15">
        <v>0</v>
      </c>
    </row>
    <row r="21" spans="1:40" ht="15" customHeight="1" x14ac:dyDescent="0.3">
      <c r="A21" s="2" t="s">
        <v>329</v>
      </c>
      <c r="B21" s="9"/>
      <c r="C21" s="16">
        <v>0.21</v>
      </c>
      <c r="D21" s="17">
        <v>0.22</v>
      </c>
      <c r="E21" s="18">
        <v>0.21</v>
      </c>
      <c r="F21" s="17">
        <v>0.31</v>
      </c>
      <c r="G21" s="16">
        <v>0</v>
      </c>
      <c r="H21" s="16">
        <v>0.31</v>
      </c>
      <c r="I21" s="16">
        <v>0.24</v>
      </c>
      <c r="J21" s="16">
        <v>0.08</v>
      </c>
      <c r="K21" s="16">
        <v>0.27</v>
      </c>
      <c r="L21" s="16">
        <v>0.11</v>
      </c>
      <c r="M21" s="16">
        <v>0.27</v>
      </c>
      <c r="N21" s="18">
        <v>0.2</v>
      </c>
      <c r="O21" s="17">
        <v>0</v>
      </c>
      <c r="P21" s="16">
        <v>0.21</v>
      </c>
      <c r="Q21" s="16">
        <v>0</v>
      </c>
      <c r="R21" s="16">
        <v>0</v>
      </c>
      <c r="S21" s="16">
        <v>0</v>
      </c>
      <c r="T21" s="16">
        <v>0</v>
      </c>
      <c r="U21" s="16">
        <v>0</v>
      </c>
      <c r="V21" s="16">
        <v>0</v>
      </c>
      <c r="W21" s="16">
        <v>0</v>
      </c>
      <c r="X21" s="16">
        <v>0</v>
      </c>
      <c r="Y21" s="16">
        <v>0</v>
      </c>
      <c r="Z21" s="18">
        <v>0</v>
      </c>
      <c r="AA21" s="17">
        <v>0.22</v>
      </c>
      <c r="AB21" s="16">
        <v>0</v>
      </c>
      <c r="AC21" s="16">
        <v>0</v>
      </c>
      <c r="AD21" s="16">
        <v>0</v>
      </c>
      <c r="AE21" s="16">
        <v>0</v>
      </c>
      <c r="AF21" s="18">
        <v>0</v>
      </c>
      <c r="AG21" s="17">
        <v>0.24</v>
      </c>
      <c r="AH21" s="16">
        <v>0.15</v>
      </c>
      <c r="AI21" s="16">
        <v>0.28000000000000003</v>
      </c>
      <c r="AJ21" s="16">
        <v>0.21</v>
      </c>
      <c r="AK21" s="16">
        <v>0.19</v>
      </c>
      <c r="AL21" s="18">
        <v>0.08</v>
      </c>
      <c r="AM21" s="17">
        <v>0.21</v>
      </c>
      <c r="AN21" s="18">
        <v>0</v>
      </c>
    </row>
    <row r="22" spans="1:40" ht="15" customHeight="1" x14ac:dyDescent="0.3">
      <c r="A22" s="2" t="s">
        <v>329</v>
      </c>
      <c r="B22" s="9" t="s">
        <v>774</v>
      </c>
      <c r="C22" s="13">
        <v>0</v>
      </c>
      <c r="D22" s="14">
        <v>0</v>
      </c>
      <c r="E22" s="15">
        <v>0</v>
      </c>
      <c r="F22" s="14">
        <v>0</v>
      </c>
      <c r="G22" s="13">
        <v>0</v>
      </c>
      <c r="H22" s="13">
        <v>0</v>
      </c>
      <c r="I22" s="13">
        <v>0</v>
      </c>
      <c r="J22" s="13">
        <v>0</v>
      </c>
      <c r="K22" s="13">
        <v>0</v>
      </c>
      <c r="L22" s="13">
        <v>0</v>
      </c>
      <c r="M22" s="13">
        <v>0</v>
      </c>
      <c r="N22" s="15">
        <v>0</v>
      </c>
      <c r="O22" s="14">
        <v>0</v>
      </c>
      <c r="P22" s="13">
        <v>0</v>
      </c>
      <c r="Q22" s="13">
        <v>0</v>
      </c>
      <c r="R22" s="13">
        <v>0</v>
      </c>
      <c r="S22" s="13">
        <v>0</v>
      </c>
      <c r="T22" s="13">
        <v>0</v>
      </c>
      <c r="U22" s="13">
        <v>0</v>
      </c>
      <c r="V22" s="13">
        <v>0</v>
      </c>
      <c r="W22" s="13">
        <v>0</v>
      </c>
      <c r="X22" s="13">
        <v>0</v>
      </c>
      <c r="Y22" s="13">
        <v>0</v>
      </c>
      <c r="Z22" s="15">
        <v>0</v>
      </c>
      <c r="AA22" s="14">
        <v>0</v>
      </c>
      <c r="AB22" s="13">
        <v>0</v>
      </c>
      <c r="AC22" s="13">
        <v>0</v>
      </c>
      <c r="AD22" s="13">
        <v>0</v>
      </c>
      <c r="AE22" s="13">
        <v>0</v>
      </c>
      <c r="AF22" s="15">
        <v>0</v>
      </c>
      <c r="AG22" s="14">
        <v>0</v>
      </c>
      <c r="AH22" s="13">
        <v>0</v>
      </c>
      <c r="AI22" s="13">
        <v>0</v>
      </c>
      <c r="AJ22" s="13">
        <v>0</v>
      </c>
      <c r="AK22" s="13">
        <v>0</v>
      </c>
      <c r="AL22" s="15">
        <v>0</v>
      </c>
      <c r="AM22" s="14">
        <v>0</v>
      </c>
      <c r="AN22" s="15">
        <v>0</v>
      </c>
    </row>
    <row r="23" spans="1:40" ht="15" customHeight="1" x14ac:dyDescent="0.3">
      <c r="A23" s="2" t="s">
        <v>329</v>
      </c>
      <c r="B23" s="9"/>
      <c r="C23" s="16">
        <v>0</v>
      </c>
      <c r="D23" s="17">
        <v>0</v>
      </c>
      <c r="E23" s="18">
        <v>0</v>
      </c>
      <c r="F23" s="17">
        <v>0</v>
      </c>
      <c r="G23" s="16">
        <v>0</v>
      </c>
      <c r="H23" s="16">
        <v>0</v>
      </c>
      <c r="I23" s="16">
        <v>0</v>
      </c>
      <c r="J23" s="16">
        <v>0</v>
      </c>
      <c r="K23" s="16">
        <v>0</v>
      </c>
      <c r="L23" s="16">
        <v>0</v>
      </c>
      <c r="M23" s="16">
        <v>0</v>
      </c>
      <c r="N23" s="18">
        <v>0</v>
      </c>
      <c r="O23" s="17">
        <v>0</v>
      </c>
      <c r="P23" s="16">
        <v>0</v>
      </c>
      <c r="Q23" s="16">
        <v>0</v>
      </c>
      <c r="R23" s="16">
        <v>0</v>
      </c>
      <c r="S23" s="16">
        <v>0</v>
      </c>
      <c r="T23" s="16">
        <v>0</v>
      </c>
      <c r="U23" s="16">
        <v>0</v>
      </c>
      <c r="V23" s="16">
        <v>0</v>
      </c>
      <c r="W23" s="16">
        <v>0</v>
      </c>
      <c r="X23" s="16">
        <v>0</v>
      </c>
      <c r="Y23" s="16">
        <v>0</v>
      </c>
      <c r="Z23" s="18">
        <v>0</v>
      </c>
      <c r="AA23" s="17">
        <v>0</v>
      </c>
      <c r="AB23" s="16">
        <v>0</v>
      </c>
      <c r="AC23" s="16">
        <v>0</v>
      </c>
      <c r="AD23" s="16">
        <v>0</v>
      </c>
      <c r="AE23" s="16">
        <v>0</v>
      </c>
      <c r="AF23" s="18">
        <v>0</v>
      </c>
      <c r="AG23" s="17">
        <v>0</v>
      </c>
      <c r="AH23" s="16">
        <v>0</v>
      </c>
      <c r="AI23" s="16">
        <v>0</v>
      </c>
      <c r="AJ23" s="16">
        <v>0</v>
      </c>
      <c r="AK23" s="16">
        <v>0</v>
      </c>
      <c r="AL23" s="18">
        <v>0</v>
      </c>
      <c r="AM23" s="17">
        <v>0</v>
      </c>
      <c r="AN23" s="18">
        <v>0</v>
      </c>
    </row>
    <row r="24" spans="1:40" ht="15" customHeight="1" x14ac:dyDescent="0.3">
      <c r="A24" s="2" t="s">
        <v>329</v>
      </c>
      <c r="B24" s="9" t="s">
        <v>960</v>
      </c>
      <c r="C24" s="13">
        <v>30</v>
      </c>
      <c r="D24" s="14">
        <v>15</v>
      </c>
      <c r="E24" s="15">
        <v>15</v>
      </c>
      <c r="F24" s="14">
        <v>1</v>
      </c>
      <c r="G24" s="13">
        <v>4</v>
      </c>
      <c r="H24" s="13">
        <v>2</v>
      </c>
      <c r="I24" s="13">
        <v>5</v>
      </c>
      <c r="J24" s="13">
        <v>8</v>
      </c>
      <c r="K24" s="13">
        <v>10</v>
      </c>
      <c r="L24" s="13">
        <v>5</v>
      </c>
      <c r="M24" s="13">
        <v>7</v>
      </c>
      <c r="N24" s="15">
        <v>18</v>
      </c>
      <c r="O24" s="14">
        <v>0</v>
      </c>
      <c r="P24" s="13">
        <v>30</v>
      </c>
      <c r="Q24" s="13">
        <v>0</v>
      </c>
      <c r="R24" s="13">
        <v>0</v>
      </c>
      <c r="S24" s="13">
        <v>0</v>
      </c>
      <c r="T24" s="13">
        <v>0</v>
      </c>
      <c r="U24" s="13">
        <v>0</v>
      </c>
      <c r="V24" s="13">
        <v>0</v>
      </c>
      <c r="W24" s="13">
        <v>0</v>
      </c>
      <c r="X24" s="13">
        <v>0</v>
      </c>
      <c r="Y24" s="13">
        <v>0</v>
      </c>
      <c r="Z24" s="15">
        <v>0</v>
      </c>
      <c r="AA24" s="14">
        <v>28</v>
      </c>
      <c r="AB24" s="13">
        <v>2</v>
      </c>
      <c r="AC24" s="13">
        <v>1</v>
      </c>
      <c r="AD24" s="13">
        <v>1</v>
      </c>
      <c r="AE24" s="13">
        <v>0</v>
      </c>
      <c r="AF24" s="15">
        <v>0</v>
      </c>
      <c r="AG24" s="14">
        <v>15</v>
      </c>
      <c r="AH24" s="13">
        <v>14</v>
      </c>
      <c r="AI24" s="13">
        <v>7</v>
      </c>
      <c r="AJ24" s="13">
        <v>9</v>
      </c>
      <c r="AK24" s="13">
        <v>9</v>
      </c>
      <c r="AL24" s="15">
        <v>6</v>
      </c>
      <c r="AM24" s="14">
        <v>30</v>
      </c>
      <c r="AN24" s="15">
        <v>0</v>
      </c>
    </row>
    <row r="25" spans="1:40" ht="15" customHeight="1" x14ac:dyDescent="0.3">
      <c r="A25" s="2" t="s">
        <v>329</v>
      </c>
      <c r="B25" s="9"/>
      <c r="C25" s="16">
        <v>0.28999999999999998</v>
      </c>
      <c r="D25" s="17">
        <v>0.24</v>
      </c>
      <c r="E25" s="18">
        <v>0.38</v>
      </c>
      <c r="F25" s="17">
        <v>0.34</v>
      </c>
      <c r="G25" s="16">
        <v>0.69</v>
      </c>
      <c r="H25" s="16">
        <v>0.16</v>
      </c>
      <c r="I25" s="16">
        <v>0.25</v>
      </c>
      <c r="J25" s="16">
        <v>0.33</v>
      </c>
      <c r="K25" s="16">
        <v>0.27</v>
      </c>
      <c r="L25" s="16">
        <v>0.56000000000000005</v>
      </c>
      <c r="M25" s="16">
        <v>0.22</v>
      </c>
      <c r="N25" s="18">
        <v>0.28999999999999998</v>
      </c>
      <c r="O25" s="17">
        <v>0</v>
      </c>
      <c r="P25" s="16">
        <v>0.28999999999999998</v>
      </c>
      <c r="Q25" s="16">
        <v>0</v>
      </c>
      <c r="R25" s="16">
        <v>0</v>
      </c>
      <c r="S25" s="16">
        <v>0</v>
      </c>
      <c r="T25" s="16">
        <v>0</v>
      </c>
      <c r="U25" s="16">
        <v>0</v>
      </c>
      <c r="V25" s="16">
        <v>0</v>
      </c>
      <c r="W25" s="16">
        <v>0</v>
      </c>
      <c r="X25" s="16">
        <v>0</v>
      </c>
      <c r="Y25" s="16">
        <v>0</v>
      </c>
      <c r="Z25" s="18">
        <v>0</v>
      </c>
      <c r="AA25" s="17">
        <v>0.28000000000000003</v>
      </c>
      <c r="AB25" s="16">
        <v>0.67</v>
      </c>
      <c r="AC25" s="16">
        <v>1</v>
      </c>
      <c r="AD25" s="16">
        <v>0.49</v>
      </c>
      <c r="AE25" s="16">
        <v>0</v>
      </c>
      <c r="AF25" s="18">
        <v>0</v>
      </c>
      <c r="AG25" s="19">
        <v>0.22</v>
      </c>
      <c r="AH25" s="20">
        <v>0.43</v>
      </c>
      <c r="AI25" s="16">
        <v>0.2</v>
      </c>
      <c r="AJ25" s="16">
        <v>0.25</v>
      </c>
      <c r="AK25" s="16">
        <v>0.4</v>
      </c>
      <c r="AL25" s="18">
        <v>0.5</v>
      </c>
      <c r="AM25" s="17">
        <v>0.28999999999999998</v>
      </c>
      <c r="AN25" s="18">
        <v>0</v>
      </c>
    </row>
    <row r="26" spans="1:40" ht="15" customHeight="1" x14ac:dyDescent="0.3">
      <c r="A26" s="2" t="s">
        <v>329</v>
      </c>
      <c r="B26" s="9"/>
      <c r="D26" s="22"/>
      <c r="E26" s="9"/>
      <c r="F26" s="22"/>
      <c r="N26" s="9"/>
      <c r="O26" s="22"/>
      <c r="Z26" s="9"/>
      <c r="AA26" s="22"/>
      <c r="AF26" s="9"/>
      <c r="AG26" s="22"/>
      <c r="AH26" s="12" t="s">
        <v>413</v>
      </c>
      <c r="AL26" s="9"/>
      <c r="AM26" s="22"/>
      <c r="AN26" s="9"/>
    </row>
    <row r="27" spans="1:40" ht="15" customHeight="1" x14ac:dyDescent="0.3">
      <c r="A27" s="2" t="s">
        <v>329</v>
      </c>
      <c r="B27" s="9" t="s">
        <v>970</v>
      </c>
      <c r="C27" s="13">
        <v>38</v>
      </c>
      <c r="D27" s="14">
        <v>26</v>
      </c>
      <c r="E27" s="15">
        <v>12</v>
      </c>
      <c r="F27" s="14">
        <v>1</v>
      </c>
      <c r="G27" s="13">
        <v>1</v>
      </c>
      <c r="H27" s="13">
        <v>7</v>
      </c>
      <c r="I27" s="13">
        <v>8</v>
      </c>
      <c r="J27" s="13">
        <v>9</v>
      </c>
      <c r="K27" s="13">
        <v>13</v>
      </c>
      <c r="L27" s="13">
        <v>2</v>
      </c>
      <c r="M27" s="13">
        <v>14</v>
      </c>
      <c r="N27" s="15">
        <v>22</v>
      </c>
      <c r="O27" s="14">
        <v>0</v>
      </c>
      <c r="P27" s="13">
        <v>38</v>
      </c>
      <c r="Q27" s="13">
        <v>0</v>
      </c>
      <c r="R27" s="13">
        <v>0</v>
      </c>
      <c r="S27" s="13">
        <v>0</v>
      </c>
      <c r="T27" s="13">
        <v>0</v>
      </c>
      <c r="U27" s="13">
        <v>0</v>
      </c>
      <c r="V27" s="13">
        <v>0</v>
      </c>
      <c r="W27" s="13">
        <v>0</v>
      </c>
      <c r="X27" s="13">
        <v>0</v>
      </c>
      <c r="Y27" s="13">
        <v>0</v>
      </c>
      <c r="Z27" s="15">
        <v>0</v>
      </c>
      <c r="AA27" s="14">
        <v>37</v>
      </c>
      <c r="AB27" s="13">
        <v>1</v>
      </c>
      <c r="AC27" s="13">
        <v>0</v>
      </c>
      <c r="AD27" s="13">
        <v>1</v>
      </c>
      <c r="AE27" s="13">
        <v>0</v>
      </c>
      <c r="AF27" s="15">
        <v>0</v>
      </c>
      <c r="AG27" s="14">
        <v>27</v>
      </c>
      <c r="AH27" s="13">
        <v>11</v>
      </c>
      <c r="AI27" s="13">
        <v>17</v>
      </c>
      <c r="AJ27" s="13">
        <v>10</v>
      </c>
      <c r="AK27" s="13">
        <v>8</v>
      </c>
      <c r="AL27" s="15">
        <v>3</v>
      </c>
      <c r="AM27" s="14">
        <v>38</v>
      </c>
      <c r="AN27" s="15">
        <v>0</v>
      </c>
    </row>
    <row r="28" spans="1:40" ht="15" customHeight="1" x14ac:dyDescent="0.3">
      <c r="A28" s="2" t="s">
        <v>329</v>
      </c>
      <c r="B28" s="9"/>
      <c r="C28" s="25">
        <v>0.37</v>
      </c>
      <c r="D28" s="26">
        <v>0.42</v>
      </c>
      <c r="E28" s="27">
        <v>0.3</v>
      </c>
      <c r="F28" s="26">
        <v>0.31</v>
      </c>
      <c r="G28" s="25">
        <v>0.16</v>
      </c>
      <c r="H28" s="25">
        <v>0.53</v>
      </c>
      <c r="I28" s="25">
        <v>0.38</v>
      </c>
      <c r="J28" s="25">
        <v>0.37</v>
      </c>
      <c r="K28" s="25">
        <v>0.35</v>
      </c>
      <c r="L28" s="25">
        <v>0.21</v>
      </c>
      <c r="M28" s="25">
        <v>0.44</v>
      </c>
      <c r="N28" s="27">
        <v>0.36</v>
      </c>
      <c r="O28" s="26">
        <v>0</v>
      </c>
      <c r="P28" s="25">
        <v>0.37</v>
      </c>
      <c r="Q28" s="25">
        <v>0</v>
      </c>
      <c r="R28" s="25">
        <v>0</v>
      </c>
      <c r="S28" s="25">
        <v>0</v>
      </c>
      <c r="T28" s="25">
        <v>0</v>
      </c>
      <c r="U28" s="25">
        <v>0</v>
      </c>
      <c r="V28" s="25">
        <v>0</v>
      </c>
      <c r="W28" s="25">
        <v>0</v>
      </c>
      <c r="X28" s="25">
        <v>0</v>
      </c>
      <c r="Y28" s="25">
        <v>0</v>
      </c>
      <c r="Z28" s="27">
        <v>0</v>
      </c>
      <c r="AA28" s="26">
        <v>0.37</v>
      </c>
      <c r="AB28" s="25">
        <v>0.33</v>
      </c>
      <c r="AC28" s="25">
        <v>0</v>
      </c>
      <c r="AD28" s="25">
        <v>0.51</v>
      </c>
      <c r="AE28" s="25">
        <v>0</v>
      </c>
      <c r="AF28" s="27">
        <v>0</v>
      </c>
      <c r="AG28" s="26">
        <v>0.4</v>
      </c>
      <c r="AH28" s="25">
        <v>0.33</v>
      </c>
      <c r="AI28" s="25">
        <v>0.5</v>
      </c>
      <c r="AJ28" s="25">
        <v>0.3</v>
      </c>
      <c r="AK28" s="25">
        <v>0.37</v>
      </c>
      <c r="AL28" s="27">
        <v>0.24</v>
      </c>
      <c r="AM28" s="26">
        <v>0.37</v>
      </c>
      <c r="AN28" s="27">
        <v>0</v>
      </c>
    </row>
    <row r="29" spans="1:40" x14ac:dyDescent="0.3">
      <c r="A29" s="2" t="s">
        <v>329</v>
      </c>
      <c r="B29" s="2" t="s">
        <v>457</v>
      </c>
    </row>
    <row r="30" spans="1:40" x14ac:dyDescent="0.3">
      <c r="A30" s="2" t="s">
        <v>329</v>
      </c>
      <c r="B30" s="2" t="s">
        <v>458</v>
      </c>
    </row>
    <row r="31" spans="1:40" ht="15" customHeight="1" x14ac:dyDescent="0.3">
      <c r="A31" s="2" t="s">
        <v>329</v>
      </c>
    </row>
    <row r="32" spans="1:40" ht="15" customHeight="1" x14ac:dyDescent="0.3">
      <c r="A32" s="2" t="s">
        <v>329</v>
      </c>
      <c r="B32" s="2" t="s">
        <v>459</v>
      </c>
    </row>
  </sheetData>
  <mergeCells count="6">
    <mergeCell ref="AM6:AN6"/>
    <mergeCell ref="D6:E6"/>
    <mergeCell ref="F6:N6"/>
    <mergeCell ref="O6:Z6"/>
    <mergeCell ref="AA6:AF6"/>
    <mergeCell ref="AG6:AL6"/>
  </mergeCells>
  <hyperlinks>
    <hyperlink ref="B1" location="'Contents'!E1" display="&lt;&lt; Contents" xr:uid="{00000000-0004-0000-CA00-000000000000}"/>
  </hyperlinks>
  <pageMargins left="0.7" right="0.7" top="0.75" bottom="0.75" header="0.3" footer="0.3"/>
  <headerFooter>
    <oddHeader>&amp;L&amp;"Aptos"&amp;12&amp;K000000 Classification: CONFIDENTIAL&amp;1#_x000D_</oddHeader>
  </headerFooter>
</worksheet>
</file>

<file path=xl/worksheets/sheet20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B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1758</v>
      </c>
    </row>
    <row r="4" spans="1:40" x14ac:dyDescent="0.3">
      <c r="A4" s="2" t="s">
        <v>329</v>
      </c>
      <c r="B4" s="2" t="s">
        <v>1759</v>
      </c>
    </row>
    <row r="5" spans="1:40" x14ac:dyDescent="0.3">
      <c r="A5" s="2" t="s">
        <v>329</v>
      </c>
      <c r="B5" s="2" t="s">
        <v>79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39</v>
      </c>
      <c r="D9" s="14">
        <v>21</v>
      </c>
      <c r="E9" s="15">
        <v>16</v>
      </c>
      <c r="F9" s="14">
        <v>2</v>
      </c>
      <c r="G9" s="13">
        <v>6</v>
      </c>
      <c r="H9" s="13">
        <v>11</v>
      </c>
      <c r="I9" s="13">
        <v>5</v>
      </c>
      <c r="J9" s="13">
        <v>7</v>
      </c>
      <c r="K9" s="13">
        <v>8</v>
      </c>
      <c r="L9" s="13">
        <v>8</v>
      </c>
      <c r="M9" s="13">
        <v>16</v>
      </c>
      <c r="N9" s="15">
        <v>15</v>
      </c>
      <c r="O9" s="14">
        <v>0</v>
      </c>
      <c r="P9" s="13">
        <v>0</v>
      </c>
      <c r="Q9" s="13">
        <v>0</v>
      </c>
      <c r="R9" s="13">
        <v>0</v>
      </c>
      <c r="S9" s="13">
        <v>0</v>
      </c>
      <c r="T9" s="13">
        <v>39</v>
      </c>
      <c r="U9" s="13">
        <v>0</v>
      </c>
      <c r="V9" s="13">
        <v>0</v>
      </c>
      <c r="W9" s="13">
        <v>0</v>
      </c>
      <c r="X9" s="13">
        <v>0</v>
      </c>
      <c r="Y9" s="13">
        <v>0</v>
      </c>
      <c r="Z9" s="15">
        <v>0</v>
      </c>
      <c r="AA9" s="14">
        <v>38</v>
      </c>
      <c r="AB9" s="13">
        <v>1</v>
      </c>
      <c r="AC9" s="13">
        <v>0</v>
      </c>
      <c r="AD9" s="13">
        <v>0</v>
      </c>
      <c r="AE9" s="13">
        <v>0</v>
      </c>
      <c r="AF9" s="15">
        <v>1</v>
      </c>
      <c r="AG9" s="14">
        <v>25</v>
      </c>
      <c r="AH9" s="13">
        <v>14</v>
      </c>
      <c r="AI9" s="13">
        <v>9</v>
      </c>
      <c r="AJ9" s="13">
        <v>16</v>
      </c>
      <c r="AK9" s="13">
        <v>7</v>
      </c>
      <c r="AL9" s="15">
        <v>7</v>
      </c>
      <c r="AM9" s="14">
        <v>39</v>
      </c>
      <c r="AN9" s="15">
        <v>0</v>
      </c>
    </row>
    <row r="10" spans="1:40" ht="15" customHeight="1" x14ac:dyDescent="0.3">
      <c r="A10" s="2" t="s">
        <v>329</v>
      </c>
      <c r="B10" s="9" t="s">
        <v>338</v>
      </c>
      <c r="C10" s="13">
        <v>36</v>
      </c>
      <c r="D10" s="14">
        <v>21</v>
      </c>
      <c r="E10" s="15">
        <v>15</v>
      </c>
      <c r="F10" s="14">
        <v>2</v>
      </c>
      <c r="G10" s="13">
        <v>4</v>
      </c>
      <c r="H10" s="13">
        <v>10</v>
      </c>
      <c r="I10" s="13">
        <v>5</v>
      </c>
      <c r="J10" s="13">
        <v>7</v>
      </c>
      <c r="K10" s="13">
        <v>8</v>
      </c>
      <c r="L10" s="13">
        <v>6</v>
      </c>
      <c r="M10" s="13">
        <v>15</v>
      </c>
      <c r="N10" s="15">
        <v>15</v>
      </c>
      <c r="O10" s="14">
        <v>0</v>
      </c>
      <c r="P10" s="13">
        <v>0</v>
      </c>
      <c r="Q10" s="13">
        <v>0</v>
      </c>
      <c r="R10" s="13">
        <v>0</v>
      </c>
      <c r="S10" s="13">
        <v>0</v>
      </c>
      <c r="T10" s="13">
        <v>36</v>
      </c>
      <c r="U10" s="13">
        <v>0</v>
      </c>
      <c r="V10" s="13">
        <v>0</v>
      </c>
      <c r="W10" s="13">
        <v>0</v>
      </c>
      <c r="X10" s="13">
        <v>0</v>
      </c>
      <c r="Y10" s="13">
        <v>0</v>
      </c>
      <c r="Z10" s="15">
        <v>0</v>
      </c>
      <c r="AA10" s="14">
        <v>34</v>
      </c>
      <c r="AB10" s="13">
        <v>2</v>
      </c>
      <c r="AC10" s="13">
        <v>0</v>
      </c>
      <c r="AD10" s="13">
        <v>0</v>
      </c>
      <c r="AE10" s="13">
        <v>0</v>
      </c>
      <c r="AF10" s="15">
        <v>2</v>
      </c>
      <c r="AG10" s="14">
        <v>22</v>
      </c>
      <c r="AH10" s="13">
        <v>14</v>
      </c>
      <c r="AI10" s="13">
        <v>7</v>
      </c>
      <c r="AJ10" s="13">
        <v>15</v>
      </c>
      <c r="AK10" s="13">
        <v>8</v>
      </c>
      <c r="AL10" s="15">
        <v>7</v>
      </c>
      <c r="AM10" s="14">
        <v>36</v>
      </c>
      <c r="AN10" s="15">
        <v>0</v>
      </c>
    </row>
    <row r="11" spans="1:40" ht="15" customHeight="1" x14ac:dyDescent="0.3">
      <c r="A11" s="2" t="s">
        <v>329</v>
      </c>
      <c r="B11" s="9" t="s">
        <v>909</v>
      </c>
      <c r="C11" s="13">
        <v>3</v>
      </c>
      <c r="D11" s="14">
        <v>1</v>
      </c>
      <c r="E11" s="15">
        <v>2</v>
      </c>
      <c r="F11" s="14">
        <v>0</v>
      </c>
      <c r="G11" s="13">
        <v>0</v>
      </c>
      <c r="H11" s="13">
        <v>2</v>
      </c>
      <c r="I11" s="13">
        <v>0</v>
      </c>
      <c r="J11" s="13">
        <v>1</v>
      </c>
      <c r="K11" s="13">
        <v>0</v>
      </c>
      <c r="L11" s="13">
        <v>0</v>
      </c>
      <c r="M11" s="13">
        <v>2</v>
      </c>
      <c r="N11" s="15">
        <v>1</v>
      </c>
      <c r="O11" s="14">
        <v>0</v>
      </c>
      <c r="P11" s="13">
        <v>0</v>
      </c>
      <c r="Q11" s="13">
        <v>0</v>
      </c>
      <c r="R11" s="13">
        <v>0</v>
      </c>
      <c r="S11" s="13">
        <v>0</v>
      </c>
      <c r="T11" s="13">
        <v>3</v>
      </c>
      <c r="U11" s="13">
        <v>0</v>
      </c>
      <c r="V11" s="13">
        <v>0</v>
      </c>
      <c r="W11" s="13">
        <v>0</v>
      </c>
      <c r="X11" s="13">
        <v>0</v>
      </c>
      <c r="Y11" s="13">
        <v>0</v>
      </c>
      <c r="Z11" s="15">
        <v>0</v>
      </c>
      <c r="AA11" s="14">
        <v>3</v>
      </c>
      <c r="AB11" s="13">
        <v>0</v>
      </c>
      <c r="AC11" s="13">
        <v>0</v>
      </c>
      <c r="AD11" s="13">
        <v>0</v>
      </c>
      <c r="AE11" s="13">
        <v>0</v>
      </c>
      <c r="AF11" s="15">
        <v>0</v>
      </c>
      <c r="AG11" s="14">
        <v>2</v>
      </c>
      <c r="AH11" s="13">
        <v>1</v>
      </c>
      <c r="AI11" s="13">
        <v>1</v>
      </c>
      <c r="AJ11" s="13">
        <v>1</v>
      </c>
      <c r="AK11" s="13">
        <v>0</v>
      </c>
      <c r="AL11" s="15">
        <v>1</v>
      </c>
      <c r="AM11" s="14">
        <v>3</v>
      </c>
      <c r="AN11" s="15">
        <v>0</v>
      </c>
    </row>
    <row r="12" spans="1:40" ht="15" customHeight="1" x14ac:dyDescent="0.3">
      <c r="A12" s="2" t="s">
        <v>329</v>
      </c>
      <c r="B12" s="9"/>
      <c r="C12" s="16">
        <v>7.0000000000000007E-2</v>
      </c>
      <c r="D12" s="17">
        <v>0.04</v>
      </c>
      <c r="E12" s="18">
        <v>0.12</v>
      </c>
      <c r="F12" s="17">
        <v>0</v>
      </c>
      <c r="G12" s="16">
        <v>0</v>
      </c>
      <c r="H12" s="16">
        <v>0.17</v>
      </c>
      <c r="I12" s="16">
        <v>0</v>
      </c>
      <c r="J12" s="16">
        <v>0.13</v>
      </c>
      <c r="K12" s="16">
        <v>0</v>
      </c>
      <c r="L12" s="16">
        <v>0</v>
      </c>
      <c r="M12" s="16">
        <v>0.11</v>
      </c>
      <c r="N12" s="18">
        <v>0.06</v>
      </c>
      <c r="O12" s="17">
        <v>0</v>
      </c>
      <c r="P12" s="16">
        <v>0</v>
      </c>
      <c r="Q12" s="16">
        <v>0</v>
      </c>
      <c r="R12" s="16">
        <v>0</v>
      </c>
      <c r="S12" s="16">
        <v>0</v>
      </c>
      <c r="T12" s="16">
        <v>7.0000000000000007E-2</v>
      </c>
      <c r="U12" s="16">
        <v>0</v>
      </c>
      <c r="V12" s="16">
        <v>0</v>
      </c>
      <c r="W12" s="16">
        <v>0</v>
      </c>
      <c r="X12" s="16">
        <v>0</v>
      </c>
      <c r="Y12" s="16">
        <v>0</v>
      </c>
      <c r="Z12" s="18">
        <v>0</v>
      </c>
      <c r="AA12" s="17">
        <v>0.08</v>
      </c>
      <c r="AB12" s="16">
        <v>0</v>
      </c>
      <c r="AC12" s="16">
        <v>0</v>
      </c>
      <c r="AD12" s="16">
        <v>0</v>
      </c>
      <c r="AE12" s="16">
        <v>0</v>
      </c>
      <c r="AF12" s="18">
        <v>0</v>
      </c>
      <c r="AG12" s="17">
        <v>0.08</v>
      </c>
      <c r="AH12" s="16">
        <v>7.0000000000000007E-2</v>
      </c>
      <c r="AI12" s="16">
        <v>0.12</v>
      </c>
      <c r="AJ12" s="16">
        <v>0.06</v>
      </c>
      <c r="AK12" s="16">
        <v>0</v>
      </c>
      <c r="AL12" s="18">
        <v>0.14000000000000001</v>
      </c>
      <c r="AM12" s="17">
        <v>7.0000000000000007E-2</v>
      </c>
      <c r="AN12" s="18">
        <v>0</v>
      </c>
    </row>
    <row r="13" spans="1:40" ht="15" customHeight="1" x14ac:dyDescent="0.3">
      <c r="A13" s="2" t="s">
        <v>329</v>
      </c>
      <c r="B13" s="9" t="s">
        <v>922</v>
      </c>
      <c r="C13" s="13">
        <v>14</v>
      </c>
      <c r="D13" s="14">
        <v>10</v>
      </c>
      <c r="E13" s="15">
        <v>5</v>
      </c>
      <c r="F13" s="14">
        <v>0</v>
      </c>
      <c r="G13" s="13">
        <v>2</v>
      </c>
      <c r="H13" s="13">
        <v>6</v>
      </c>
      <c r="I13" s="13">
        <v>1</v>
      </c>
      <c r="J13" s="13">
        <v>4</v>
      </c>
      <c r="K13" s="13">
        <v>2</v>
      </c>
      <c r="L13" s="13">
        <v>2</v>
      </c>
      <c r="M13" s="13">
        <v>7</v>
      </c>
      <c r="N13" s="15">
        <v>6</v>
      </c>
      <c r="O13" s="14">
        <v>0</v>
      </c>
      <c r="P13" s="13">
        <v>0</v>
      </c>
      <c r="Q13" s="13">
        <v>0</v>
      </c>
      <c r="R13" s="13">
        <v>0</v>
      </c>
      <c r="S13" s="13">
        <v>0</v>
      </c>
      <c r="T13" s="13">
        <v>14</v>
      </c>
      <c r="U13" s="13">
        <v>0</v>
      </c>
      <c r="V13" s="13">
        <v>0</v>
      </c>
      <c r="W13" s="13">
        <v>0</v>
      </c>
      <c r="X13" s="13">
        <v>0</v>
      </c>
      <c r="Y13" s="13">
        <v>0</v>
      </c>
      <c r="Z13" s="15">
        <v>0</v>
      </c>
      <c r="AA13" s="14">
        <v>13</v>
      </c>
      <c r="AB13" s="13">
        <v>2</v>
      </c>
      <c r="AC13" s="13">
        <v>0</v>
      </c>
      <c r="AD13" s="13">
        <v>0</v>
      </c>
      <c r="AE13" s="13">
        <v>0</v>
      </c>
      <c r="AF13" s="15">
        <v>2</v>
      </c>
      <c r="AG13" s="14">
        <v>11</v>
      </c>
      <c r="AH13" s="13">
        <v>3</v>
      </c>
      <c r="AI13" s="13">
        <v>3</v>
      </c>
      <c r="AJ13" s="13">
        <v>8</v>
      </c>
      <c r="AK13" s="13">
        <v>2</v>
      </c>
      <c r="AL13" s="15">
        <v>1</v>
      </c>
      <c r="AM13" s="14">
        <v>14</v>
      </c>
      <c r="AN13" s="15">
        <v>0</v>
      </c>
    </row>
    <row r="14" spans="1:40" ht="15" customHeight="1" x14ac:dyDescent="0.3">
      <c r="A14" s="2" t="s">
        <v>329</v>
      </c>
      <c r="B14" s="9"/>
      <c r="C14" s="16">
        <v>0.4</v>
      </c>
      <c r="D14" s="17">
        <v>0.47</v>
      </c>
      <c r="E14" s="18">
        <v>0.31</v>
      </c>
      <c r="F14" s="17">
        <v>0</v>
      </c>
      <c r="G14" s="16">
        <v>0.5</v>
      </c>
      <c r="H14" s="16">
        <v>0.57999999999999996</v>
      </c>
      <c r="I14" s="16">
        <v>0.18</v>
      </c>
      <c r="J14" s="16">
        <v>0.56000000000000005</v>
      </c>
      <c r="K14" s="16">
        <v>0.24</v>
      </c>
      <c r="L14" s="16">
        <v>0.34</v>
      </c>
      <c r="M14" s="16">
        <v>0.45</v>
      </c>
      <c r="N14" s="18">
        <v>0.38</v>
      </c>
      <c r="O14" s="17">
        <v>0</v>
      </c>
      <c r="P14" s="16">
        <v>0</v>
      </c>
      <c r="Q14" s="16">
        <v>0</v>
      </c>
      <c r="R14" s="16">
        <v>0</v>
      </c>
      <c r="S14" s="16">
        <v>0</v>
      </c>
      <c r="T14" s="16">
        <v>0.4</v>
      </c>
      <c r="U14" s="16">
        <v>0</v>
      </c>
      <c r="V14" s="16">
        <v>0</v>
      </c>
      <c r="W14" s="16">
        <v>0</v>
      </c>
      <c r="X14" s="16">
        <v>0</v>
      </c>
      <c r="Y14" s="16">
        <v>0</v>
      </c>
      <c r="Z14" s="18">
        <v>0</v>
      </c>
      <c r="AA14" s="17">
        <v>0.37</v>
      </c>
      <c r="AB14" s="16">
        <v>1</v>
      </c>
      <c r="AC14" s="16">
        <v>0</v>
      </c>
      <c r="AD14" s="16">
        <v>0</v>
      </c>
      <c r="AE14" s="16">
        <v>0</v>
      </c>
      <c r="AF14" s="18">
        <v>1</v>
      </c>
      <c r="AG14" s="17">
        <v>0.52</v>
      </c>
      <c r="AH14" s="16">
        <v>0.22</v>
      </c>
      <c r="AI14" s="16">
        <v>0.51</v>
      </c>
      <c r="AJ14" s="16">
        <v>0.53</v>
      </c>
      <c r="AK14" s="16">
        <v>0.28000000000000003</v>
      </c>
      <c r="AL14" s="18">
        <v>0.14000000000000001</v>
      </c>
      <c r="AM14" s="17">
        <v>0.4</v>
      </c>
      <c r="AN14" s="18">
        <v>0</v>
      </c>
    </row>
    <row r="15" spans="1:40" ht="15" customHeight="1" x14ac:dyDescent="0.3">
      <c r="A15" s="2" t="s">
        <v>329</v>
      </c>
      <c r="B15" s="9" t="s">
        <v>930</v>
      </c>
      <c r="C15" s="13">
        <v>13</v>
      </c>
      <c r="D15" s="14">
        <v>7</v>
      </c>
      <c r="E15" s="15">
        <v>6</v>
      </c>
      <c r="F15" s="14">
        <v>2</v>
      </c>
      <c r="G15" s="13">
        <v>2</v>
      </c>
      <c r="H15" s="13">
        <v>2</v>
      </c>
      <c r="I15" s="13">
        <v>2</v>
      </c>
      <c r="J15" s="13">
        <v>1</v>
      </c>
      <c r="K15" s="13">
        <v>4</v>
      </c>
      <c r="L15" s="13">
        <v>4</v>
      </c>
      <c r="M15" s="13">
        <v>4</v>
      </c>
      <c r="N15" s="15">
        <v>5</v>
      </c>
      <c r="O15" s="14">
        <v>0</v>
      </c>
      <c r="P15" s="13">
        <v>0</v>
      </c>
      <c r="Q15" s="13">
        <v>0</v>
      </c>
      <c r="R15" s="13">
        <v>0</v>
      </c>
      <c r="S15" s="13">
        <v>0</v>
      </c>
      <c r="T15" s="13">
        <v>13</v>
      </c>
      <c r="U15" s="13">
        <v>0</v>
      </c>
      <c r="V15" s="13">
        <v>0</v>
      </c>
      <c r="W15" s="13">
        <v>0</v>
      </c>
      <c r="X15" s="13">
        <v>0</v>
      </c>
      <c r="Y15" s="13">
        <v>0</v>
      </c>
      <c r="Z15" s="15">
        <v>0</v>
      </c>
      <c r="AA15" s="14">
        <v>13</v>
      </c>
      <c r="AB15" s="13">
        <v>0</v>
      </c>
      <c r="AC15" s="13">
        <v>0</v>
      </c>
      <c r="AD15" s="13">
        <v>0</v>
      </c>
      <c r="AE15" s="13">
        <v>0</v>
      </c>
      <c r="AF15" s="15">
        <v>0</v>
      </c>
      <c r="AG15" s="14">
        <v>6</v>
      </c>
      <c r="AH15" s="13">
        <v>7</v>
      </c>
      <c r="AI15" s="13">
        <v>2</v>
      </c>
      <c r="AJ15" s="13">
        <v>4</v>
      </c>
      <c r="AK15" s="13">
        <v>4</v>
      </c>
      <c r="AL15" s="15">
        <v>3</v>
      </c>
      <c r="AM15" s="14">
        <v>13</v>
      </c>
      <c r="AN15" s="15">
        <v>0</v>
      </c>
    </row>
    <row r="16" spans="1:40" ht="15" customHeight="1" x14ac:dyDescent="0.3">
      <c r="A16" s="2" t="s">
        <v>329</v>
      </c>
      <c r="B16" s="9"/>
      <c r="C16" s="16">
        <v>0.36</v>
      </c>
      <c r="D16" s="17">
        <v>0.34</v>
      </c>
      <c r="E16" s="18">
        <v>0.38</v>
      </c>
      <c r="F16" s="17">
        <v>1</v>
      </c>
      <c r="G16" s="16">
        <v>0.5</v>
      </c>
      <c r="H16" s="16">
        <v>0.17</v>
      </c>
      <c r="I16" s="16">
        <v>0.39</v>
      </c>
      <c r="J16" s="16">
        <v>0.15</v>
      </c>
      <c r="K16" s="16">
        <v>0.51</v>
      </c>
      <c r="L16" s="16">
        <v>0.66</v>
      </c>
      <c r="M16" s="16">
        <v>0.24</v>
      </c>
      <c r="N16" s="18">
        <v>0.35</v>
      </c>
      <c r="O16" s="17">
        <v>0</v>
      </c>
      <c r="P16" s="16">
        <v>0</v>
      </c>
      <c r="Q16" s="16">
        <v>0</v>
      </c>
      <c r="R16" s="16">
        <v>0</v>
      </c>
      <c r="S16" s="16">
        <v>0</v>
      </c>
      <c r="T16" s="16">
        <v>0.36</v>
      </c>
      <c r="U16" s="16">
        <v>0</v>
      </c>
      <c r="V16" s="16">
        <v>0</v>
      </c>
      <c r="W16" s="16">
        <v>0</v>
      </c>
      <c r="X16" s="16">
        <v>0</v>
      </c>
      <c r="Y16" s="16">
        <v>0</v>
      </c>
      <c r="Z16" s="18">
        <v>0</v>
      </c>
      <c r="AA16" s="17">
        <v>0.37</v>
      </c>
      <c r="AB16" s="16">
        <v>0</v>
      </c>
      <c r="AC16" s="16">
        <v>0</v>
      </c>
      <c r="AD16" s="16">
        <v>0</v>
      </c>
      <c r="AE16" s="16">
        <v>0</v>
      </c>
      <c r="AF16" s="18">
        <v>0</v>
      </c>
      <c r="AG16" s="17">
        <v>0.26</v>
      </c>
      <c r="AH16" s="16">
        <v>0.5</v>
      </c>
      <c r="AI16" s="16">
        <v>0.25</v>
      </c>
      <c r="AJ16" s="16">
        <v>0.27</v>
      </c>
      <c r="AK16" s="16">
        <v>0.57999999999999996</v>
      </c>
      <c r="AL16" s="18">
        <v>0.4</v>
      </c>
      <c r="AM16" s="17">
        <v>0.36</v>
      </c>
      <c r="AN16" s="18">
        <v>0</v>
      </c>
    </row>
    <row r="17" spans="1:40" ht="15" customHeight="1" x14ac:dyDescent="0.3">
      <c r="A17" s="2" t="s">
        <v>329</v>
      </c>
      <c r="B17" s="9" t="s">
        <v>940</v>
      </c>
      <c r="C17" s="13">
        <v>3</v>
      </c>
      <c r="D17" s="14">
        <v>1</v>
      </c>
      <c r="E17" s="15">
        <v>2</v>
      </c>
      <c r="F17" s="14">
        <v>0</v>
      </c>
      <c r="G17" s="13">
        <v>0</v>
      </c>
      <c r="H17" s="13">
        <v>1</v>
      </c>
      <c r="I17" s="13">
        <v>2</v>
      </c>
      <c r="J17" s="13">
        <v>0</v>
      </c>
      <c r="K17" s="13">
        <v>0</v>
      </c>
      <c r="L17" s="13">
        <v>0</v>
      </c>
      <c r="M17" s="13">
        <v>3</v>
      </c>
      <c r="N17" s="15">
        <v>0</v>
      </c>
      <c r="O17" s="14">
        <v>0</v>
      </c>
      <c r="P17" s="13">
        <v>0</v>
      </c>
      <c r="Q17" s="13">
        <v>0</v>
      </c>
      <c r="R17" s="13">
        <v>0</v>
      </c>
      <c r="S17" s="13">
        <v>0</v>
      </c>
      <c r="T17" s="13">
        <v>3</v>
      </c>
      <c r="U17" s="13">
        <v>0</v>
      </c>
      <c r="V17" s="13">
        <v>0</v>
      </c>
      <c r="W17" s="13">
        <v>0</v>
      </c>
      <c r="X17" s="13">
        <v>0</v>
      </c>
      <c r="Y17" s="13">
        <v>0</v>
      </c>
      <c r="Z17" s="15">
        <v>0</v>
      </c>
      <c r="AA17" s="14">
        <v>3</v>
      </c>
      <c r="AB17" s="13">
        <v>0</v>
      </c>
      <c r="AC17" s="13">
        <v>0</v>
      </c>
      <c r="AD17" s="13">
        <v>0</v>
      </c>
      <c r="AE17" s="13">
        <v>0</v>
      </c>
      <c r="AF17" s="15">
        <v>0</v>
      </c>
      <c r="AG17" s="14">
        <v>2</v>
      </c>
      <c r="AH17" s="13">
        <v>1</v>
      </c>
      <c r="AI17" s="13">
        <v>1</v>
      </c>
      <c r="AJ17" s="13">
        <v>1</v>
      </c>
      <c r="AK17" s="13">
        <v>1</v>
      </c>
      <c r="AL17" s="15">
        <v>0</v>
      </c>
      <c r="AM17" s="14">
        <v>3</v>
      </c>
      <c r="AN17" s="15">
        <v>0</v>
      </c>
    </row>
    <row r="18" spans="1:40" ht="15" customHeight="1" x14ac:dyDescent="0.3">
      <c r="A18" s="2" t="s">
        <v>329</v>
      </c>
      <c r="B18" s="9"/>
      <c r="C18" s="16">
        <v>0.08</v>
      </c>
      <c r="D18" s="17">
        <v>0.05</v>
      </c>
      <c r="E18" s="18">
        <v>0.13</v>
      </c>
      <c r="F18" s="17">
        <v>0</v>
      </c>
      <c r="G18" s="16">
        <v>0</v>
      </c>
      <c r="H18" s="16">
        <v>0.08</v>
      </c>
      <c r="I18" s="16">
        <v>0.44</v>
      </c>
      <c r="J18" s="16">
        <v>0</v>
      </c>
      <c r="K18" s="16">
        <v>0</v>
      </c>
      <c r="L18" s="16">
        <v>0</v>
      </c>
      <c r="M18" s="16">
        <v>0.2</v>
      </c>
      <c r="N18" s="18">
        <v>0</v>
      </c>
      <c r="O18" s="17">
        <v>0</v>
      </c>
      <c r="P18" s="16">
        <v>0</v>
      </c>
      <c r="Q18" s="16">
        <v>0</v>
      </c>
      <c r="R18" s="16">
        <v>0</v>
      </c>
      <c r="S18" s="16">
        <v>0</v>
      </c>
      <c r="T18" s="16">
        <v>0.08</v>
      </c>
      <c r="U18" s="16">
        <v>0</v>
      </c>
      <c r="V18" s="16">
        <v>0</v>
      </c>
      <c r="W18" s="16">
        <v>0</v>
      </c>
      <c r="X18" s="16">
        <v>0</v>
      </c>
      <c r="Y18" s="16">
        <v>0</v>
      </c>
      <c r="Z18" s="18">
        <v>0</v>
      </c>
      <c r="AA18" s="17">
        <v>0.09</v>
      </c>
      <c r="AB18" s="16">
        <v>0</v>
      </c>
      <c r="AC18" s="16">
        <v>0</v>
      </c>
      <c r="AD18" s="16">
        <v>0</v>
      </c>
      <c r="AE18" s="16">
        <v>0</v>
      </c>
      <c r="AF18" s="18">
        <v>0</v>
      </c>
      <c r="AG18" s="17">
        <v>0.09</v>
      </c>
      <c r="AH18" s="16">
        <v>0.08</v>
      </c>
      <c r="AI18" s="16">
        <v>0.12</v>
      </c>
      <c r="AJ18" s="16">
        <v>7.0000000000000007E-2</v>
      </c>
      <c r="AK18" s="16">
        <v>0.14000000000000001</v>
      </c>
      <c r="AL18" s="18">
        <v>0</v>
      </c>
      <c r="AM18" s="17">
        <v>0.08</v>
      </c>
      <c r="AN18" s="18">
        <v>0</v>
      </c>
    </row>
    <row r="19" spans="1:40" ht="15" customHeight="1" x14ac:dyDescent="0.3">
      <c r="A19" s="2" t="s">
        <v>329</v>
      </c>
      <c r="B19" s="9" t="s">
        <v>950</v>
      </c>
      <c r="C19" s="13">
        <v>3</v>
      </c>
      <c r="D19" s="14">
        <v>2</v>
      </c>
      <c r="E19" s="15">
        <v>1</v>
      </c>
      <c r="F19" s="14">
        <v>0</v>
      </c>
      <c r="G19" s="13">
        <v>0</v>
      </c>
      <c r="H19" s="13">
        <v>0</v>
      </c>
      <c r="I19" s="13">
        <v>0</v>
      </c>
      <c r="J19" s="13">
        <v>1</v>
      </c>
      <c r="K19" s="13">
        <v>2</v>
      </c>
      <c r="L19" s="13">
        <v>0</v>
      </c>
      <c r="M19" s="13">
        <v>0</v>
      </c>
      <c r="N19" s="15">
        <v>3</v>
      </c>
      <c r="O19" s="14">
        <v>0</v>
      </c>
      <c r="P19" s="13">
        <v>0</v>
      </c>
      <c r="Q19" s="13">
        <v>0</v>
      </c>
      <c r="R19" s="13">
        <v>0</v>
      </c>
      <c r="S19" s="13">
        <v>0</v>
      </c>
      <c r="T19" s="13">
        <v>3</v>
      </c>
      <c r="U19" s="13">
        <v>0</v>
      </c>
      <c r="V19" s="13">
        <v>0</v>
      </c>
      <c r="W19" s="13">
        <v>0</v>
      </c>
      <c r="X19" s="13">
        <v>0</v>
      </c>
      <c r="Y19" s="13">
        <v>0</v>
      </c>
      <c r="Z19" s="15">
        <v>0</v>
      </c>
      <c r="AA19" s="14">
        <v>3</v>
      </c>
      <c r="AB19" s="13">
        <v>0</v>
      </c>
      <c r="AC19" s="13">
        <v>0</v>
      </c>
      <c r="AD19" s="13">
        <v>0</v>
      </c>
      <c r="AE19" s="13">
        <v>0</v>
      </c>
      <c r="AF19" s="15">
        <v>0</v>
      </c>
      <c r="AG19" s="14">
        <v>1</v>
      </c>
      <c r="AH19" s="13">
        <v>2</v>
      </c>
      <c r="AI19" s="13">
        <v>0</v>
      </c>
      <c r="AJ19" s="13">
        <v>1</v>
      </c>
      <c r="AK19" s="13">
        <v>0</v>
      </c>
      <c r="AL19" s="15">
        <v>2</v>
      </c>
      <c r="AM19" s="14">
        <v>3</v>
      </c>
      <c r="AN19" s="15">
        <v>0</v>
      </c>
    </row>
    <row r="20" spans="1:40" ht="15" customHeight="1" x14ac:dyDescent="0.3">
      <c r="A20" s="2" t="s">
        <v>329</v>
      </c>
      <c r="B20" s="9"/>
      <c r="C20" s="16">
        <v>0.09</v>
      </c>
      <c r="D20" s="17">
        <v>0.1</v>
      </c>
      <c r="E20" s="18">
        <v>7.0000000000000007E-2</v>
      </c>
      <c r="F20" s="17">
        <v>0</v>
      </c>
      <c r="G20" s="16">
        <v>0</v>
      </c>
      <c r="H20" s="16">
        <v>0</v>
      </c>
      <c r="I20" s="16">
        <v>0</v>
      </c>
      <c r="J20" s="16">
        <v>0.15</v>
      </c>
      <c r="K20" s="16">
        <v>0.25</v>
      </c>
      <c r="L20" s="16">
        <v>0</v>
      </c>
      <c r="M20" s="16">
        <v>0</v>
      </c>
      <c r="N20" s="18">
        <v>0.21</v>
      </c>
      <c r="O20" s="17">
        <v>0</v>
      </c>
      <c r="P20" s="16">
        <v>0</v>
      </c>
      <c r="Q20" s="16">
        <v>0</v>
      </c>
      <c r="R20" s="16">
        <v>0</v>
      </c>
      <c r="S20" s="16">
        <v>0</v>
      </c>
      <c r="T20" s="16">
        <v>0.09</v>
      </c>
      <c r="U20" s="16">
        <v>0</v>
      </c>
      <c r="V20" s="16">
        <v>0</v>
      </c>
      <c r="W20" s="16">
        <v>0</v>
      </c>
      <c r="X20" s="16">
        <v>0</v>
      </c>
      <c r="Y20" s="16">
        <v>0</v>
      </c>
      <c r="Z20" s="18">
        <v>0</v>
      </c>
      <c r="AA20" s="17">
        <v>0.09</v>
      </c>
      <c r="AB20" s="16">
        <v>0</v>
      </c>
      <c r="AC20" s="16">
        <v>0</v>
      </c>
      <c r="AD20" s="16">
        <v>0</v>
      </c>
      <c r="AE20" s="16">
        <v>0</v>
      </c>
      <c r="AF20" s="18">
        <v>0</v>
      </c>
      <c r="AG20" s="17">
        <v>0.05</v>
      </c>
      <c r="AH20" s="16">
        <v>0.15</v>
      </c>
      <c r="AI20" s="16">
        <v>0</v>
      </c>
      <c r="AJ20" s="16">
        <v>7.0000000000000007E-2</v>
      </c>
      <c r="AK20" s="16">
        <v>0</v>
      </c>
      <c r="AL20" s="18">
        <v>0.31</v>
      </c>
      <c r="AM20" s="17">
        <v>0.09</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16">
        <v>0</v>
      </c>
      <c r="D22" s="17">
        <v>0</v>
      </c>
      <c r="E22" s="18">
        <v>0</v>
      </c>
      <c r="F22" s="17">
        <v>0</v>
      </c>
      <c r="G22" s="16">
        <v>0</v>
      </c>
      <c r="H22" s="16">
        <v>0</v>
      </c>
      <c r="I22" s="16">
        <v>0</v>
      </c>
      <c r="J22" s="16">
        <v>0</v>
      </c>
      <c r="K22" s="16">
        <v>0</v>
      </c>
      <c r="L22" s="16">
        <v>0</v>
      </c>
      <c r="M22" s="16">
        <v>0</v>
      </c>
      <c r="N22" s="18">
        <v>0</v>
      </c>
      <c r="O22" s="17">
        <v>0</v>
      </c>
      <c r="P22" s="16">
        <v>0</v>
      </c>
      <c r="Q22" s="16">
        <v>0</v>
      </c>
      <c r="R22" s="16">
        <v>0</v>
      </c>
      <c r="S22" s="16">
        <v>0</v>
      </c>
      <c r="T22" s="16">
        <v>0</v>
      </c>
      <c r="U22" s="16">
        <v>0</v>
      </c>
      <c r="V22" s="16">
        <v>0</v>
      </c>
      <c r="W22" s="16">
        <v>0</v>
      </c>
      <c r="X22" s="16">
        <v>0</v>
      </c>
      <c r="Y22" s="16">
        <v>0</v>
      </c>
      <c r="Z22" s="18">
        <v>0</v>
      </c>
      <c r="AA22" s="17">
        <v>0</v>
      </c>
      <c r="AB22" s="16">
        <v>0</v>
      </c>
      <c r="AC22" s="16">
        <v>0</v>
      </c>
      <c r="AD22" s="16">
        <v>0</v>
      </c>
      <c r="AE22" s="16">
        <v>0</v>
      </c>
      <c r="AF22" s="18">
        <v>0</v>
      </c>
      <c r="AG22" s="17">
        <v>0</v>
      </c>
      <c r="AH22" s="16">
        <v>0</v>
      </c>
      <c r="AI22" s="16">
        <v>0</v>
      </c>
      <c r="AJ22" s="16">
        <v>0</v>
      </c>
      <c r="AK22" s="16">
        <v>0</v>
      </c>
      <c r="AL22" s="18">
        <v>0</v>
      </c>
      <c r="AM22" s="17">
        <v>0</v>
      </c>
      <c r="AN22" s="18">
        <v>0</v>
      </c>
    </row>
    <row r="23" spans="1:40" ht="15" customHeight="1" x14ac:dyDescent="0.3">
      <c r="A23" s="2" t="s">
        <v>329</v>
      </c>
      <c r="B23" s="9" t="s">
        <v>960</v>
      </c>
      <c r="C23" s="13">
        <v>17</v>
      </c>
      <c r="D23" s="14">
        <v>11</v>
      </c>
      <c r="E23" s="15">
        <v>6</v>
      </c>
      <c r="F23" s="14">
        <v>0</v>
      </c>
      <c r="G23" s="13">
        <v>2</v>
      </c>
      <c r="H23" s="13">
        <v>8</v>
      </c>
      <c r="I23" s="13">
        <v>1</v>
      </c>
      <c r="J23" s="13">
        <v>5</v>
      </c>
      <c r="K23" s="13">
        <v>2</v>
      </c>
      <c r="L23" s="13">
        <v>2</v>
      </c>
      <c r="M23" s="13">
        <v>8</v>
      </c>
      <c r="N23" s="15">
        <v>7</v>
      </c>
      <c r="O23" s="14">
        <v>0</v>
      </c>
      <c r="P23" s="13">
        <v>0</v>
      </c>
      <c r="Q23" s="13">
        <v>0</v>
      </c>
      <c r="R23" s="13">
        <v>0</v>
      </c>
      <c r="S23" s="13">
        <v>0</v>
      </c>
      <c r="T23" s="13">
        <v>17</v>
      </c>
      <c r="U23" s="13">
        <v>0</v>
      </c>
      <c r="V23" s="13">
        <v>0</v>
      </c>
      <c r="W23" s="13">
        <v>0</v>
      </c>
      <c r="X23" s="13">
        <v>0</v>
      </c>
      <c r="Y23" s="13">
        <v>0</v>
      </c>
      <c r="Z23" s="15">
        <v>0</v>
      </c>
      <c r="AA23" s="14">
        <v>15</v>
      </c>
      <c r="AB23" s="13">
        <v>2</v>
      </c>
      <c r="AC23" s="13">
        <v>0</v>
      </c>
      <c r="AD23" s="13">
        <v>0</v>
      </c>
      <c r="AE23" s="13">
        <v>0</v>
      </c>
      <c r="AF23" s="15">
        <v>2</v>
      </c>
      <c r="AG23" s="14">
        <v>13</v>
      </c>
      <c r="AH23" s="13">
        <v>4</v>
      </c>
      <c r="AI23" s="13">
        <v>4</v>
      </c>
      <c r="AJ23" s="13">
        <v>9</v>
      </c>
      <c r="AK23" s="13">
        <v>2</v>
      </c>
      <c r="AL23" s="15">
        <v>2</v>
      </c>
      <c r="AM23" s="14">
        <v>17</v>
      </c>
      <c r="AN23" s="15">
        <v>0</v>
      </c>
    </row>
    <row r="24" spans="1:40" ht="15" customHeight="1" x14ac:dyDescent="0.3">
      <c r="A24" s="2" t="s">
        <v>329</v>
      </c>
      <c r="B24" s="9"/>
      <c r="C24" s="16">
        <v>0.47</v>
      </c>
      <c r="D24" s="17">
        <v>0.51</v>
      </c>
      <c r="E24" s="18">
        <v>0.43</v>
      </c>
      <c r="F24" s="17">
        <v>0</v>
      </c>
      <c r="G24" s="16">
        <v>0.5</v>
      </c>
      <c r="H24" s="16">
        <v>0.75</v>
      </c>
      <c r="I24" s="16">
        <v>0.18</v>
      </c>
      <c r="J24" s="16">
        <v>0.69</v>
      </c>
      <c r="K24" s="16">
        <v>0.24</v>
      </c>
      <c r="L24" s="16">
        <v>0.34</v>
      </c>
      <c r="M24" s="16">
        <v>0.56000000000000005</v>
      </c>
      <c r="N24" s="18">
        <v>0.44</v>
      </c>
      <c r="O24" s="17">
        <v>0</v>
      </c>
      <c r="P24" s="16">
        <v>0</v>
      </c>
      <c r="Q24" s="16">
        <v>0</v>
      </c>
      <c r="R24" s="16">
        <v>0</v>
      </c>
      <c r="S24" s="16">
        <v>0</v>
      </c>
      <c r="T24" s="16">
        <v>0.47</v>
      </c>
      <c r="U24" s="16">
        <v>0</v>
      </c>
      <c r="V24" s="16">
        <v>0</v>
      </c>
      <c r="W24" s="16">
        <v>0</v>
      </c>
      <c r="X24" s="16">
        <v>0</v>
      </c>
      <c r="Y24" s="16">
        <v>0</v>
      </c>
      <c r="Z24" s="18">
        <v>0</v>
      </c>
      <c r="AA24" s="17">
        <v>0.45</v>
      </c>
      <c r="AB24" s="16">
        <v>1</v>
      </c>
      <c r="AC24" s="16">
        <v>0</v>
      </c>
      <c r="AD24" s="16">
        <v>0</v>
      </c>
      <c r="AE24" s="16">
        <v>0</v>
      </c>
      <c r="AF24" s="18">
        <v>1</v>
      </c>
      <c r="AG24" s="17">
        <v>0.6</v>
      </c>
      <c r="AH24" s="16">
        <v>0.28000000000000003</v>
      </c>
      <c r="AI24" s="16">
        <v>0.63</v>
      </c>
      <c r="AJ24" s="16">
        <v>0.59</v>
      </c>
      <c r="AK24" s="16">
        <v>0.28000000000000003</v>
      </c>
      <c r="AL24" s="18">
        <v>0.28000000000000003</v>
      </c>
      <c r="AM24" s="17">
        <v>0.47</v>
      </c>
      <c r="AN24" s="18">
        <v>0</v>
      </c>
    </row>
    <row r="25" spans="1:40" ht="15" customHeight="1" x14ac:dyDescent="0.3">
      <c r="A25" s="2" t="s">
        <v>329</v>
      </c>
      <c r="B25" s="9" t="s">
        <v>970</v>
      </c>
      <c r="C25" s="13">
        <v>6</v>
      </c>
      <c r="D25" s="14">
        <v>3</v>
      </c>
      <c r="E25" s="15">
        <v>3</v>
      </c>
      <c r="F25" s="14">
        <v>0</v>
      </c>
      <c r="G25" s="13">
        <v>0</v>
      </c>
      <c r="H25" s="13">
        <v>1</v>
      </c>
      <c r="I25" s="13">
        <v>2</v>
      </c>
      <c r="J25" s="13">
        <v>1</v>
      </c>
      <c r="K25" s="13">
        <v>2</v>
      </c>
      <c r="L25" s="13">
        <v>0</v>
      </c>
      <c r="M25" s="13">
        <v>3</v>
      </c>
      <c r="N25" s="15">
        <v>3</v>
      </c>
      <c r="O25" s="14">
        <v>0</v>
      </c>
      <c r="P25" s="13">
        <v>0</v>
      </c>
      <c r="Q25" s="13">
        <v>0</v>
      </c>
      <c r="R25" s="13">
        <v>0</v>
      </c>
      <c r="S25" s="13">
        <v>0</v>
      </c>
      <c r="T25" s="13">
        <v>6</v>
      </c>
      <c r="U25" s="13">
        <v>0</v>
      </c>
      <c r="V25" s="13">
        <v>0</v>
      </c>
      <c r="W25" s="13">
        <v>0</v>
      </c>
      <c r="X25" s="13">
        <v>0</v>
      </c>
      <c r="Y25" s="13">
        <v>0</v>
      </c>
      <c r="Z25" s="15">
        <v>0</v>
      </c>
      <c r="AA25" s="14">
        <v>6</v>
      </c>
      <c r="AB25" s="13">
        <v>0</v>
      </c>
      <c r="AC25" s="13">
        <v>0</v>
      </c>
      <c r="AD25" s="13">
        <v>0</v>
      </c>
      <c r="AE25" s="13">
        <v>0</v>
      </c>
      <c r="AF25" s="15">
        <v>0</v>
      </c>
      <c r="AG25" s="14">
        <v>3</v>
      </c>
      <c r="AH25" s="13">
        <v>3</v>
      </c>
      <c r="AI25" s="13">
        <v>1</v>
      </c>
      <c r="AJ25" s="13">
        <v>2</v>
      </c>
      <c r="AK25" s="13">
        <v>1</v>
      </c>
      <c r="AL25" s="15">
        <v>2</v>
      </c>
      <c r="AM25" s="14">
        <v>6</v>
      </c>
      <c r="AN25" s="15">
        <v>0</v>
      </c>
    </row>
    <row r="26" spans="1:40" ht="15" customHeight="1" x14ac:dyDescent="0.3">
      <c r="A26" s="2" t="s">
        <v>329</v>
      </c>
      <c r="B26" s="9"/>
      <c r="C26" s="25">
        <v>0.17</v>
      </c>
      <c r="D26" s="26">
        <v>0.15</v>
      </c>
      <c r="E26" s="27">
        <v>0.19</v>
      </c>
      <c r="F26" s="26">
        <v>0</v>
      </c>
      <c r="G26" s="25">
        <v>0</v>
      </c>
      <c r="H26" s="25">
        <v>0.08</v>
      </c>
      <c r="I26" s="25">
        <v>0.44</v>
      </c>
      <c r="J26" s="25">
        <v>0.15</v>
      </c>
      <c r="K26" s="25">
        <v>0.25</v>
      </c>
      <c r="L26" s="25">
        <v>0</v>
      </c>
      <c r="M26" s="25">
        <v>0.2</v>
      </c>
      <c r="N26" s="27">
        <v>0.21</v>
      </c>
      <c r="O26" s="26">
        <v>0</v>
      </c>
      <c r="P26" s="25">
        <v>0</v>
      </c>
      <c r="Q26" s="25">
        <v>0</v>
      </c>
      <c r="R26" s="25">
        <v>0</v>
      </c>
      <c r="S26" s="25">
        <v>0</v>
      </c>
      <c r="T26" s="25">
        <v>0.17</v>
      </c>
      <c r="U26" s="25">
        <v>0</v>
      </c>
      <c r="V26" s="25">
        <v>0</v>
      </c>
      <c r="W26" s="25">
        <v>0</v>
      </c>
      <c r="X26" s="25">
        <v>0</v>
      </c>
      <c r="Y26" s="25">
        <v>0</v>
      </c>
      <c r="Z26" s="27">
        <v>0</v>
      </c>
      <c r="AA26" s="26">
        <v>0.18</v>
      </c>
      <c r="AB26" s="25">
        <v>0</v>
      </c>
      <c r="AC26" s="25">
        <v>0</v>
      </c>
      <c r="AD26" s="25">
        <v>0</v>
      </c>
      <c r="AE26" s="25">
        <v>0</v>
      </c>
      <c r="AF26" s="27">
        <v>0</v>
      </c>
      <c r="AG26" s="26">
        <v>0.14000000000000001</v>
      </c>
      <c r="AH26" s="25">
        <v>0.22</v>
      </c>
      <c r="AI26" s="25">
        <v>0.12</v>
      </c>
      <c r="AJ26" s="25">
        <v>0.14000000000000001</v>
      </c>
      <c r="AK26" s="25">
        <v>0.14000000000000001</v>
      </c>
      <c r="AL26" s="27">
        <v>0.31</v>
      </c>
      <c r="AM26" s="26">
        <v>0.17</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CB00-000000000000}"/>
  </hyperlinks>
  <pageMargins left="0.7" right="0.7" top="0.75" bottom="0.75" header="0.3" footer="0.3"/>
  <headerFooter>
    <oddHeader>&amp;L&amp;"Aptos"&amp;12&amp;K000000 Classification: CONFIDENTIAL&amp;1#_x000D_</oddHeader>
  </headerFooter>
</worksheet>
</file>

<file path=xl/worksheets/sheet20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C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1760</v>
      </c>
    </row>
    <row r="4" spans="1:40" x14ac:dyDescent="0.3">
      <c r="A4" s="2" t="s">
        <v>329</v>
      </c>
      <c r="B4" s="2" t="s">
        <v>1761</v>
      </c>
    </row>
    <row r="5" spans="1:40" x14ac:dyDescent="0.3">
      <c r="A5" s="2" t="s">
        <v>329</v>
      </c>
      <c r="B5" s="2" t="s">
        <v>81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378</v>
      </c>
      <c r="H8" s="12" t="s">
        <v>379</v>
      </c>
      <c r="I8" s="12" t="s">
        <v>380</v>
      </c>
      <c r="J8" s="12" t="s">
        <v>381</v>
      </c>
      <c r="K8" s="12" t="s">
        <v>382</v>
      </c>
      <c r="L8" s="12" t="s">
        <v>383</v>
      </c>
      <c r="M8" s="12" t="s">
        <v>384</v>
      </c>
      <c r="N8" s="11" t="s">
        <v>385</v>
      </c>
      <c r="O8" s="10" t="s">
        <v>377</v>
      </c>
      <c r="P8" s="12" t="s">
        <v>378</v>
      </c>
      <c r="Q8" s="12" t="s">
        <v>464</v>
      </c>
      <c r="R8" s="12" t="s">
        <v>465</v>
      </c>
      <c r="S8" s="12" t="s">
        <v>466</v>
      </c>
      <c r="T8" s="12" t="s">
        <v>382</v>
      </c>
      <c r="U8" s="12" t="s">
        <v>467</v>
      </c>
      <c r="V8" s="12" t="s">
        <v>386</v>
      </c>
      <c r="W8" s="12" t="s">
        <v>468</v>
      </c>
      <c r="X8" s="12" t="s">
        <v>469</v>
      </c>
      <c r="Y8" s="12" t="s">
        <v>470</v>
      </c>
      <c r="Z8" s="11" t="s">
        <v>389</v>
      </c>
      <c r="AA8" s="10" t="s">
        <v>377</v>
      </c>
      <c r="AB8" s="12" t="s">
        <v>378</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772</v>
      </c>
      <c r="D9" s="14">
        <v>486</v>
      </c>
      <c r="E9" s="15">
        <v>282</v>
      </c>
      <c r="F9" s="14">
        <v>43</v>
      </c>
      <c r="G9" s="13">
        <v>125</v>
      </c>
      <c r="H9" s="13">
        <v>110</v>
      </c>
      <c r="I9" s="13">
        <v>145</v>
      </c>
      <c r="J9" s="13">
        <v>116</v>
      </c>
      <c r="K9" s="13">
        <v>233</v>
      </c>
      <c r="L9" s="13">
        <v>168</v>
      </c>
      <c r="M9" s="13">
        <v>255</v>
      </c>
      <c r="N9" s="15">
        <v>349</v>
      </c>
      <c r="O9" s="14">
        <v>485</v>
      </c>
      <c r="P9" s="13">
        <v>157</v>
      </c>
      <c r="Q9" s="13">
        <v>55</v>
      </c>
      <c r="R9" s="13">
        <v>13</v>
      </c>
      <c r="S9" s="13">
        <v>47</v>
      </c>
      <c r="T9" s="13">
        <v>130</v>
      </c>
      <c r="U9" s="13">
        <v>48</v>
      </c>
      <c r="V9" s="13">
        <v>0</v>
      </c>
      <c r="W9" s="13">
        <v>23</v>
      </c>
      <c r="X9" s="13">
        <v>78</v>
      </c>
      <c r="Y9" s="13">
        <v>81</v>
      </c>
      <c r="Z9" s="15">
        <v>140</v>
      </c>
      <c r="AA9" s="14">
        <v>661</v>
      </c>
      <c r="AB9" s="13">
        <v>109</v>
      </c>
      <c r="AC9" s="13">
        <v>17</v>
      </c>
      <c r="AD9" s="13">
        <v>56</v>
      </c>
      <c r="AE9" s="13">
        <v>31</v>
      </c>
      <c r="AF9" s="15">
        <v>5</v>
      </c>
      <c r="AG9" s="14">
        <v>590</v>
      </c>
      <c r="AH9" s="13">
        <v>182</v>
      </c>
      <c r="AI9" s="13">
        <v>312</v>
      </c>
      <c r="AJ9" s="13">
        <v>278</v>
      </c>
      <c r="AK9" s="13">
        <v>90</v>
      </c>
      <c r="AL9" s="15">
        <v>92</v>
      </c>
      <c r="AM9" s="14">
        <v>772</v>
      </c>
      <c r="AN9" s="15">
        <v>0</v>
      </c>
    </row>
    <row r="10" spans="1:40" ht="15" customHeight="1" x14ac:dyDescent="0.3">
      <c r="A10" s="2" t="s">
        <v>329</v>
      </c>
      <c r="B10" s="9" t="s">
        <v>338</v>
      </c>
      <c r="C10" s="13">
        <v>752</v>
      </c>
      <c r="D10" s="14">
        <v>477</v>
      </c>
      <c r="E10" s="15">
        <v>275</v>
      </c>
      <c r="F10" s="14">
        <v>39</v>
      </c>
      <c r="G10" s="13">
        <v>120</v>
      </c>
      <c r="H10" s="13">
        <v>104</v>
      </c>
      <c r="I10" s="13">
        <v>144</v>
      </c>
      <c r="J10" s="13">
        <v>111</v>
      </c>
      <c r="K10" s="13">
        <v>233</v>
      </c>
      <c r="L10" s="13">
        <v>159</v>
      </c>
      <c r="M10" s="13">
        <v>248</v>
      </c>
      <c r="N10" s="15">
        <v>345</v>
      </c>
      <c r="O10" s="14">
        <v>476</v>
      </c>
      <c r="P10" s="13">
        <v>152</v>
      </c>
      <c r="Q10" s="13">
        <v>52</v>
      </c>
      <c r="R10" s="13">
        <v>12</v>
      </c>
      <c r="S10" s="13">
        <v>45</v>
      </c>
      <c r="T10" s="13">
        <v>123</v>
      </c>
      <c r="U10" s="13">
        <v>45</v>
      </c>
      <c r="V10" s="13">
        <v>0</v>
      </c>
      <c r="W10" s="13">
        <v>21</v>
      </c>
      <c r="X10" s="13">
        <v>77</v>
      </c>
      <c r="Y10" s="13">
        <v>74</v>
      </c>
      <c r="Z10" s="15">
        <v>150</v>
      </c>
      <c r="AA10" s="14">
        <v>645</v>
      </c>
      <c r="AB10" s="13">
        <v>107</v>
      </c>
      <c r="AC10" s="13">
        <v>15</v>
      </c>
      <c r="AD10" s="13">
        <v>54</v>
      </c>
      <c r="AE10" s="13">
        <v>27</v>
      </c>
      <c r="AF10" s="15">
        <v>10</v>
      </c>
      <c r="AG10" s="14">
        <v>570</v>
      </c>
      <c r="AH10" s="13">
        <v>181</v>
      </c>
      <c r="AI10" s="13">
        <v>281</v>
      </c>
      <c r="AJ10" s="13">
        <v>289</v>
      </c>
      <c r="AK10" s="13">
        <v>96</v>
      </c>
      <c r="AL10" s="15">
        <v>86</v>
      </c>
      <c r="AM10" s="14">
        <v>752</v>
      </c>
      <c r="AN10" s="15">
        <v>0</v>
      </c>
    </row>
    <row r="11" spans="1:40" ht="15" customHeight="1" x14ac:dyDescent="0.3">
      <c r="A11" s="2" t="s">
        <v>329</v>
      </c>
      <c r="B11" s="9" t="s">
        <v>909</v>
      </c>
      <c r="C11" s="13">
        <v>100</v>
      </c>
      <c r="D11" s="14">
        <v>60</v>
      </c>
      <c r="E11" s="15">
        <v>40</v>
      </c>
      <c r="F11" s="14">
        <v>6</v>
      </c>
      <c r="G11" s="13">
        <v>25</v>
      </c>
      <c r="H11" s="13">
        <v>23</v>
      </c>
      <c r="I11" s="13">
        <v>13</v>
      </c>
      <c r="J11" s="13">
        <v>13</v>
      </c>
      <c r="K11" s="13">
        <v>18</v>
      </c>
      <c r="L11" s="13">
        <v>32</v>
      </c>
      <c r="M11" s="13">
        <v>36</v>
      </c>
      <c r="N11" s="15">
        <v>31</v>
      </c>
      <c r="O11" s="14">
        <v>62</v>
      </c>
      <c r="P11" s="13">
        <v>18</v>
      </c>
      <c r="Q11" s="13">
        <v>8</v>
      </c>
      <c r="R11" s="13">
        <v>3</v>
      </c>
      <c r="S11" s="13">
        <v>6</v>
      </c>
      <c r="T11" s="13">
        <v>20</v>
      </c>
      <c r="U11" s="13">
        <v>4</v>
      </c>
      <c r="V11" s="13">
        <v>0</v>
      </c>
      <c r="W11" s="13">
        <v>2</v>
      </c>
      <c r="X11" s="13">
        <v>9</v>
      </c>
      <c r="Y11" s="13">
        <v>8</v>
      </c>
      <c r="Z11" s="15">
        <v>23</v>
      </c>
      <c r="AA11" s="14">
        <v>78</v>
      </c>
      <c r="AB11" s="13">
        <v>22</v>
      </c>
      <c r="AC11" s="13">
        <v>3</v>
      </c>
      <c r="AD11" s="13">
        <v>12</v>
      </c>
      <c r="AE11" s="13">
        <v>7</v>
      </c>
      <c r="AF11" s="15">
        <v>0</v>
      </c>
      <c r="AG11" s="14">
        <v>70</v>
      </c>
      <c r="AH11" s="13">
        <v>30</v>
      </c>
      <c r="AI11" s="13">
        <v>43</v>
      </c>
      <c r="AJ11" s="13">
        <v>27</v>
      </c>
      <c r="AK11" s="13">
        <v>15</v>
      </c>
      <c r="AL11" s="15">
        <v>15</v>
      </c>
      <c r="AM11" s="14">
        <v>100</v>
      </c>
      <c r="AN11" s="15">
        <v>0</v>
      </c>
    </row>
    <row r="12" spans="1:40" ht="15" customHeight="1" x14ac:dyDescent="0.3">
      <c r="A12" s="2" t="s">
        <v>329</v>
      </c>
      <c r="B12" s="9"/>
      <c r="C12" s="16">
        <v>0.13</v>
      </c>
      <c r="D12" s="17">
        <v>0.13</v>
      </c>
      <c r="E12" s="18">
        <v>0.14000000000000001</v>
      </c>
      <c r="F12" s="17">
        <v>0.16</v>
      </c>
      <c r="G12" s="20">
        <v>0.21</v>
      </c>
      <c r="H12" s="20">
        <v>0.22</v>
      </c>
      <c r="I12" s="16">
        <v>0.09</v>
      </c>
      <c r="J12" s="16">
        <v>0.12</v>
      </c>
      <c r="K12" s="20">
        <v>0.08</v>
      </c>
      <c r="L12" s="20">
        <v>0.2</v>
      </c>
      <c r="M12" s="16">
        <v>0.15</v>
      </c>
      <c r="N12" s="21">
        <v>0.09</v>
      </c>
      <c r="O12" s="17">
        <v>0.13</v>
      </c>
      <c r="P12" s="16">
        <v>0.12</v>
      </c>
      <c r="Q12" s="16">
        <v>0.16</v>
      </c>
      <c r="R12" s="16">
        <v>0.23</v>
      </c>
      <c r="S12" s="16">
        <v>0.14000000000000001</v>
      </c>
      <c r="T12" s="16">
        <v>0.16</v>
      </c>
      <c r="U12" s="16">
        <v>0.08</v>
      </c>
      <c r="V12" s="16">
        <v>0</v>
      </c>
      <c r="W12" s="16">
        <v>0.08</v>
      </c>
      <c r="X12" s="16">
        <v>0.11</v>
      </c>
      <c r="Y12" s="16">
        <v>0.11</v>
      </c>
      <c r="Z12" s="18">
        <v>0.15</v>
      </c>
      <c r="AA12" s="19">
        <v>0.12</v>
      </c>
      <c r="AB12" s="20">
        <v>0.21</v>
      </c>
      <c r="AC12" s="16">
        <v>0.19</v>
      </c>
      <c r="AD12" s="16">
        <v>0.22</v>
      </c>
      <c r="AE12" s="20">
        <v>0.27</v>
      </c>
      <c r="AF12" s="18">
        <v>0</v>
      </c>
      <c r="AG12" s="17">
        <v>0.12</v>
      </c>
      <c r="AH12" s="16">
        <v>0.16</v>
      </c>
      <c r="AI12" s="16">
        <v>0.15</v>
      </c>
      <c r="AJ12" s="20">
        <v>0.09</v>
      </c>
      <c r="AK12" s="16">
        <v>0.15</v>
      </c>
      <c r="AL12" s="18">
        <v>0.18</v>
      </c>
      <c r="AM12" s="17">
        <v>0.13</v>
      </c>
      <c r="AN12" s="18">
        <v>0</v>
      </c>
    </row>
    <row r="13" spans="1:40" ht="15" customHeight="1" x14ac:dyDescent="0.3">
      <c r="A13" s="2" t="s">
        <v>329</v>
      </c>
      <c r="B13" s="9"/>
      <c r="D13" s="22"/>
      <c r="E13" s="9"/>
      <c r="F13" s="22"/>
      <c r="G13" s="12" t="s">
        <v>565</v>
      </c>
      <c r="H13" s="12" t="s">
        <v>445</v>
      </c>
      <c r="L13" s="12" t="s">
        <v>565</v>
      </c>
      <c r="M13" s="12" t="s">
        <v>448</v>
      </c>
      <c r="N13" s="9"/>
      <c r="O13" s="22"/>
      <c r="Z13" s="9"/>
      <c r="AA13" s="22"/>
      <c r="AB13" s="12" t="s">
        <v>377</v>
      </c>
      <c r="AD13" s="12" t="s">
        <v>377</v>
      </c>
      <c r="AE13" s="12" t="s">
        <v>377</v>
      </c>
      <c r="AF13" s="9"/>
      <c r="AG13" s="22"/>
      <c r="AH13" s="12" t="s">
        <v>380</v>
      </c>
      <c r="AI13" s="12" t="s">
        <v>380</v>
      </c>
      <c r="AL13" s="11" t="s">
        <v>380</v>
      </c>
      <c r="AM13" s="22"/>
      <c r="AN13" s="9"/>
    </row>
    <row r="14" spans="1:40" ht="15" customHeight="1" x14ac:dyDescent="0.3">
      <c r="A14" s="2" t="s">
        <v>329</v>
      </c>
      <c r="B14" s="9" t="s">
        <v>922</v>
      </c>
      <c r="C14" s="13">
        <v>197</v>
      </c>
      <c r="D14" s="14">
        <v>128</v>
      </c>
      <c r="E14" s="15">
        <v>69</v>
      </c>
      <c r="F14" s="14">
        <v>15</v>
      </c>
      <c r="G14" s="13">
        <v>38</v>
      </c>
      <c r="H14" s="13">
        <v>23</v>
      </c>
      <c r="I14" s="13">
        <v>40</v>
      </c>
      <c r="J14" s="13">
        <v>25</v>
      </c>
      <c r="K14" s="13">
        <v>55</v>
      </c>
      <c r="L14" s="13">
        <v>53</v>
      </c>
      <c r="M14" s="13">
        <v>63</v>
      </c>
      <c r="N14" s="15">
        <v>81</v>
      </c>
      <c r="O14" s="14">
        <v>129</v>
      </c>
      <c r="P14" s="13">
        <v>38</v>
      </c>
      <c r="Q14" s="13">
        <v>15</v>
      </c>
      <c r="R14" s="13">
        <v>4</v>
      </c>
      <c r="S14" s="13">
        <v>10</v>
      </c>
      <c r="T14" s="13">
        <v>31</v>
      </c>
      <c r="U14" s="13">
        <v>14</v>
      </c>
      <c r="V14" s="13">
        <v>0</v>
      </c>
      <c r="W14" s="13">
        <v>8</v>
      </c>
      <c r="X14" s="13">
        <v>19</v>
      </c>
      <c r="Y14" s="13">
        <v>21</v>
      </c>
      <c r="Z14" s="15">
        <v>38</v>
      </c>
      <c r="AA14" s="14">
        <v>163</v>
      </c>
      <c r="AB14" s="13">
        <v>34</v>
      </c>
      <c r="AC14" s="13">
        <v>5</v>
      </c>
      <c r="AD14" s="13">
        <v>17</v>
      </c>
      <c r="AE14" s="13">
        <v>11</v>
      </c>
      <c r="AF14" s="15">
        <v>2</v>
      </c>
      <c r="AG14" s="14">
        <v>149</v>
      </c>
      <c r="AH14" s="13">
        <v>49</v>
      </c>
      <c r="AI14" s="13">
        <v>77</v>
      </c>
      <c r="AJ14" s="13">
        <v>71</v>
      </c>
      <c r="AK14" s="13">
        <v>29</v>
      </c>
      <c r="AL14" s="15">
        <v>20</v>
      </c>
      <c r="AM14" s="14">
        <v>197</v>
      </c>
      <c r="AN14" s="15">
        <v>0</v>
      </c>
    </row>
    <row r="15" spans="1:40" ht="15" customHeight="1" x14ac:dyDescent="0.3">
      <c r="A15" s="2" t="s">
        <v>329</v>
      </c>
      <c r="B15" s="9"/>
      <c r="C15" s="16">
        <v>0.26</v>
      </c>
      <c r="D15" s="17">
        <v>0.27</v>
      </c>
      <c r="E15" s="18">
        <v>0.25</v>
      </c>
      <c r="F15" s="19">
        <v>0.39</v>
      </c>
      <c r="G15" s="16">
        <v>0.32</v>
      </c>
      <c r="H15" s="16">
        <v>0.22</v>
      </c>
      <c r="I15" s="16">
        <v>0.28000000000000003</v>
      </c>
      <c r="J15" s="16">
        <v>0.23</v>
      </c>
      <c r="K15" s="16">
        <v>0.24</v>
      </c>
      <c r="L15" s="20">
        <v>0.34</v>
      </c>
      <c r="M15" s="16">
        <v>0.26</v>
      </c>
      <c r="N15" s="18">
        <v>0.23</v>
      </c>
      <c r="O15" s="17">
        <v>0.27</v>
      </c>
      <c r="P15" s="16">
        <v>0.25</v>
      </c>
      <c r="Q15" s="16">
        <v>0.28999999999999998</v>
      </c>
      <c r="R15" s="16">
        <v>0.38</v>
      </c>
      <c r="S15" s="16">
        <v>0.22</v>
      </c>
      <c r="T15" s="16">
        <v>0.25</v>
      </c>
      <c r="U15" s="16">
        <v>0.3</v>
      </c>
      <c r="V15" s="16">
        <v>0</v>
      </c>
      <c r="W15" s="16">
        <v>0.37</v>
      </c>
      <c r="X15" s="16">
        <v>0.24</v>
      </c>
      <c r="Y15" s="16">
        <v>0.28000000000000003</v>
      </c>
      <c r="Z15" s="18">
        <v>0.26</v>
      </c>
      <c r="AA15" s="17">
        <v>0.25</v>
      </c>
      <c r="AB15" s="16">
        <v>0.32</v>
      </c>
      <c r="AC15" s="16">
        <v>0.31</v>
      </c>
      <c r="AD15" s="16">
        <v>0.32</v>
      </c>
      <c r="AE15" s="16">
        <v>0.39</v>
      </c>
      <c r="AF15" s="18">
        <v>0.2</v>
      </c>
      <c r="AG15" s="17">
        <v>0.26</v>
      </c>
      <c r="AH15" s="16">
        <v>0.27</v>
      </c>
      <c r="AI15" s="16">
        <v>0.28000000000000003</v>
      </c>
      <c r="AJ15" s="16">
        <v>0.25</v>
      </c>
      <c r="AK15" s="16">
        <v>0.3</v>
      </c>
      <c r="AL15" s="18">
        <v>0.24</v>
      </c>
      <c r="AM15" s="17">
        <v>0.26</v>
      </c>
      <c r="AN15" s="18">
        <v>0</v>
      </c>
    </row>
    <row r="16" spans="1:40" ht="15" customHeight="1" x14ac:dyDescent="0.3">
      <c r="A16" s="2" t="s">
        <v>329</v>
      </c>
      <c r="B16" s="9"/>
      <c r="D16" s="22"/>
      <c r="E16" s="9"/>
      <c r="F16" s="10" t="s">
        <v>632</v>
      </c>
      <c r="L16" s="12" t="s">
        <v>448</v>
      </c>
      <c r="N16" s="9"/>
      <c r="O16" s="22"/>
      <c r="Z16" s="9"/>
      <c r="AA16" s="22"/>
      <c r="AF16" s="9"/>
      <c r="AG16" s="22"/>
      <c r="AL16" s="9"/>
      <c r="AM16" s="22"/>
      <c r="AN16" s="9"/>
    </row>
    <row r="17" spans="1:40" ht="15" customHeight="1" x14ac:dyDescent="0.3">
      <c r="A17" s="2" t="s">
        <v>329</v>
      </c>
      <c r="B17" s="9" t="s">
        <v>930</v>
      </c>
      <c r="C17" s="13">
        <v>252</v>
      </c>
      <c r="D17" s="14">
        <v>162</v>
      </c>
      <c r="E17" s="15">
        <v>90</v>
      </c>
      <c r="F17" s="14">
        <v>8</v>
      </c>
      <c r="G17" s="13">
        <v>31</v>
      </c>
      <c r="H17" s="13">
        <v>33</v>
      </c>
      <c r="I17" s="13">
        <v>57</v>
      </c>
      <c r="J17" s="13">
        <v>40</v>
      </c>
      <c r="K17" s="13">
        <v>82</v>
      </c>
      <c r="L17" s="13">
        <v>39</v>
      </c>
      <c r="M17" s="13">
        <v>91</v>
      </c>
      <c r="N17" s="15">
        <v>122</v>
      </c>
      <c r="O17" s="14">
        <v>163</v>
      </c>
      <c r="P17" s="13">
        <v>45</v>
      </c>
      <c r="Q17" s="13">
        <v>19</v>
      </c>
      <c r="R17" s="13">
        <v>3</v>
      </c>
      <c r="S17" s="13">
        <v>16</v>
      </c>
      <c r="T17" s="13">
        <v>43</v>
      </c>
      <c r="U17" s="13">
        <v>18</v>
      </c>
      <c r="V17" s="13">
        <v>0</v>
      </c>
      <c r="W17" s="13">
        <v>4</v>
      </c>
      <c r="X17" s="13">
        <v>23</v>
      </c>
      <c r="Y17" s="13">
        <v>28</v>
      </c>
      <c r="Z17" s="15">
        <v>52</v>
      </c>
      <c r="AA17" s="14">
        <v>217</v>
      </c>
      <c r="AB17" s="13">
        <v>35</v>
      </c>
      <c r="AC17" s="13">
        <v>4</v>
      </c>
      <c r="AD17" s="13">
        <v>17</v>
      </c>
      <c r="AE17" s="13">
        <v>6</v>
      </c>
      <c r="AF17" s="15">
        <v>8</v>
      </c>
      <c r="AG17" s="14">
        <v>190</v>
      </c>
      <c r="AH17" s="13">
        <v>62</v>
      </c>
      <c r="AI17" s="13">
        <v>76</v>
      </c>
      <c r="AJ17" s="13">
        <v>114</v>
      </c>
      <c r="AK17" s="13">
        <v>32</v>
      </c>
      <c r="AL17" s="15">
        <v>30</v>
      </c>
      <c r="AM17" s="14">
        <v>252</v>
      </c>
      <c r="AN17" s="15">
        <v>0</v>
      </c>
    </row>
    <row r="18" spans="1:40" ht="15" customHeight="1" x14ac:dyDescent="0.3">
      <c r="A18" s="2" t="s">
        <v>329</v>
      </c>
      <c r="B18" s="9"/>
      <c r="C18" s="16">
        <v>0.33</v>
      </c>
      <c r="D18" s="17">
        <v>0.34</v>
      </c>
      <c r="E18" s="18">
        <v>0.33</v>
      </c>
      <c r="F18" s="17">
        <v>0.2</v>
      </c>
      <c r="G18" s="16">
        <v>0.26</v>
      </c>
      <c r="H18" s="16">
        <v>0.32</v>
      </c>
      <c r="I18" s="16">
        <v>0.4</v>
      </c>
      <c r="J18" s="16">
        <v>0.36</v>
      </c>
      <c r="K18" s="16">
        <v>0.35</v>
      </c>
      <c r="L18" s="20">
        <v>0.25</v>
      </c>
      <c r="M18" s="16">
        <v>0.37</v>
      </c>
      <c r="N18" s="18">
        <v>0.35</v>
      </c>
      <c r="O18" s="17">
        <v>0.34</v>
      </c>
      <c r="P18" s="16">
        <v>0.3</v>
      </c>
      <c r="Q18" s="16">
        <v>0.37</v>
      </c>
      <c r="R18" s="16">
        <v>0.24</v>
      </c>
      <c r="S18" s="16">
        <v>0.35</v>
      </c>
      <c r="T18" s="16">
        <v>0.35</v>
      </c>
      <c r="U18" s="16">
        <v>0.39</v>
      </c>
      <c r="V18" s="16">
        <v>0</v>
      </c>
      <c r="W18" s="16">
        <v>0.17</v>
      </c>
      <c r="X18" s="16">
        <v>0.3</v>
      </c>
      <c r="Y18" s="16">
        <v>0.38</v>
      </c>
      <c r="Z18" s="18">
        <v>0.35</v>
      </c>
      <c r="AA18" s="17">
        <v>0.34</v>
      </c>
      <c r="AB18" s="16">
        <v>0.33</v>
      </c>
      <c r="AC18" s="16">
        <v>0.26</v>
      </c>
      <c r="AD18" s="16">
        <v>0.32</v>
      </c>
      <c r="AE18" s="16">
        <v>0.21</v>
      </c>
      <c r="AF18" s="18">
        <v>0.8</v>
      </c>
      <c r="AG18" s="17">
        <v>0.33</v>
      </c>
      <c r="AH18" s="16">
        <v>0.34</v>
      </c>
      <c r="AI18" s="20">
        <v>0.27</v>
      </c>
      <c r="AJ18" s="20">
        <v>0.39</v>
      </c>
      <c r="AK18" s="16">
        <v>0.33</v>
      </c>
      <c r="AL18" s="18">
        <v>0.35</v>
      </c>
      <c r="AM18" s="17">
        <v>0.33</v>
      </c>
      <c r="AN18" s="18">
        <v>0</v>
      </c>
    </row>
    <row r="19" spans="1:40" ht="15" customHeight="1" x14ac:dyDescent="0.3">
      <c r="A19" s="2" t="s">
        <v>329</v>
      </c>
      <c r="B19" s="9"/>
      <c r="D19" s="22"/>
      <c r="E19" s="9"/>
      <c r="F19" s="22"/>
      <c r="I19" s="12" t="s">
        <v>433</v>
      </c>
      <c r="K19" s="12" t="s">
        <v>383</v>
      </c>
      <c r="M19" s="12" t="s">
        <v>433</v>
      </c>
      <c r="N19" s="11" t="s">
        <v>383</v>
      </c>
      <c r="O19" s="22"/>
      <c r="Z19" s="9"/>
      <c r="AA19" s="22"/>
      <c r="AF19" s="9"/>
      <c r="AG19" s="22"/>
      <c r="AJ19" s="12" t="s">
        <v>379</v>
      </c>
      <c r="AL19" s="9"/>
      <c r="AM19" s="22"/>
      <c r="AN19" s="9"/>
    </row>
    <row r="20" spans="1:40" ht="15" customHeight="1" x14ac:dyDescent="0.3">
      <c r="A20" s="2" t="s">
        <v>329</v>
      </c>
      <c r="B20" s="9" t="s">
        <v>940</v>
      </c>
      <c r="C20" s="13">
        <v>92</v>
      </c>
      <c r="D20" s="14">
        <v>50</v>
      </c>
      <c r="E20" s="15">
        <v>42</v>
      </c>
      <c r="F20" s="14">
        <v>5</v>
      </c>
      <c r="G20" s="13">
        <v>15</v>
      </c>
      <c r="H20" s="13">
        <v>12</v>
      </c>
      <c r="I20" s="13">
        <v>14</v>
      </c>
      <c r="J20" s="13">
        <v>14</v>
      </c>
      <c r="K20" s="13">
        <v>32</v>
      </c>
      <c r="L20" s="13">
        <v>19</v>
      </c>
      <c r="M20" s="13">
        <v>26</v>
      </c>
      <c r="N20" s="15">
        <v>46</v>
      </c>
      <c r="O20" s="14">
        <v>63</v>
      </c>
      <c r="P20" s="13">
        <v>19</v>
      </c>
      <c r="Q20" s="13">
        <v>3</v>
      </c>
      <c r="R20" s="13">
        <v>0</v>
      </c>
      <c r="S20" s="13">
        <v>6</v>
      </c>
      <c r="T20" s="13">
        <v>10</v>
      </c>
      <c r="U20" s="13">
        <v>7</v>
      </c>
      <c r="V20" s="13">
        <v>0</v>
      </c>
      <c r="W20" s="13">
        <v>7</v>
      </c>
      <c r="X20" s="13">
        <v>13</v>
      </c>
      <c r="Y20" s="13">
        <v>10</v>
      </c>
      <c r="Z20" s="15">
        <v>17</v>
      </c>
      <c r="AA20" s="14">
        <v>87</v>
      </c>
      <c r="AB20" s="13">
        <v>4</v>
      </c>
      <c r="AC20" s="13">
        <v>2</v>
      </c>
      <c r="AD20" s="13">
        <v>3</v>
      </c>
      <c r="AE20" s="13">
        <v>0</v>
      </c>
      <c r="AF20" s="15">
        <v>0</v>
      </c>
      <c r="AG20" s="14">
        <v>77</v>
      </c>
      <c r="AH20" s="13">
        <v>15</v>
      </c>
      <c r="AI20" s="13">
        <v>49</v>
      </c>
      <c r="AJ20" s="13">
        <v>28</v>
      </c>
      <c r="AK20" s="13">
        <v>8</v>
      </c>
      <c r="AL20" s="15">
        <v>7</v>
      </c>
      <c r="AM20" s="14">
        <v>92</v>
      </c>
      <c r="AN20" s="15">
        <v>0</v>
      </c>
    </row>
    <row r="21" spans="1:40" ht="15" customHeight="1" x14ac:dyDescent="0.3">
      <c r="A21" s="2" t="s">
        <v>329</v>
      </c>
      <c r="B21" s="9"/>
      <c r="C21" s="16">
        <v>0.12</v>
      </c>
      <c r="D21" s="17">
        <v>0.1</v>
      </c>
      <c r="E21" s="18">
        <v>0.15</v>
      </c>
      <c r="F21" s="17">
        <v>0.12</v>
      </c>
      <c r="G21" s="16">
        <v>0.12</v>
      </c>
      <c r="H21" s="16">
        <v>0.12</v>
      </c>
      <c r="I21" s="16">
        <v>0.1</v>
      </c>
      <c r="J21" s="16">
        <v>0.13</v>
      </c>
      <c r="K21" s="16">
        <v>0.14000000000000001</v>
      </c>
      <c r="L21" s="16">
        <v>0.12</v>
      </c>
      <c r="M21" s="16">
        <v>0.11</v>
      </c>
      <c r="N21" s="18">
        <v>0.13</v>
      </c>
      <c r="O21" s="17">
        <v>0.13</v>
      </c>
      <c r="P21" s="16">
        <v>0.13</v>
      </c>
      <c r="Q21" s="16">
        <v>7.0000000000000007E-2</v>
      </c>
      <c r="R21" s="16">
        <v>0</v>
      </c>
      <c r="S21" s="16">
        <v>0.13</v>
      </c>
      <c r="T21" s="16">
        <v>0.08</v>
      </c>
      <c r="U21" s="16">
        <v>0.15</v>
      </c>
      <c r="V21" s="16">
        <v>0</v>
      </c>
      <c r="W21" s="16">
        <v>0.33</v>
      </c>
      <c r="X21" s="16">
        <v>0.17</v>
      </c>
      <c r="Y21" s="16">
        <v>0.14000000000000001</v>
      </c>
      <c r="Z21" s="18">
        <v>0.11</v>
      </c>
      <c r="AA21" s="19">
        <v>0.14000000000000001</v>
      </c>
      <c r="AB21" s="20">
        <v>0.04</v>
      </c>
      <c r="AC21" s="16">
        <v>0.11</v>
      </c>
      <c r="AD21" s="16">
        <v>0.05</v>
      </c>
      <c r="AE21" s="20">
        <v>0</v>
      </c>
      <c r="AF21" s="18">
        <v>0</v>
      </c>
      <c r="AG21" s="17">
        <v>0.13</v>
      </c>
      <c r="AH21" s="16">
        <v>0.08</v>
      </c>
      <c r="AI21" s="20">
        <v>0.17</v>
      </c>
      <c r="AJ21" s="16">
        <v>0.1</v>
      </c>
      <c r="AK21" s="16">
        <v>0.09</v>
      </c>
      <c r="AL21" s="18">
        <v>0.08</v>
      </c>
      <c r="AM21" s="17">
        <v>0.12</v>
      </c>
      <c r="AN21" s="18">
        <v>0</v>
      </c>
    </row>
    <row r="22" spans="1:40" ht="15" customHeight="1" x14ac:dyDescent="0.3">
      <c r="A22" s="2" t="s">
        <v>329</v>
      </c>
      <c r="B22" s="9"/>
      <c r="D22" s="22"/>
      <c r="E22" s="9"/>
      <c r="F22" s="22"/>
      <c r="N22" s="9"/>
      <c r="O22" s="22"/>
      <c r="Z22" s="9"/>
      <c r="AA22" s="10" t="s">
        <v>454</v>
      </c>
      <c r="AF22" s="9"/>
      <c r="AG22" s="22"/>
      <c r="AI22" s="12" t="s">
        <v>494</v>
      </c>
      <c r="AL22" s="9"/>
      <c r="AM22" s="22"/>
      <c r="AN22" s="9"/>
    </row>
    <row r="23" spans="1:40" ht="15" customHeight="1" x14ac:dyDescent="0.3">
      <c r="A23" s="2" t="s">
        <v>329</v>
      </c>
      <c r="B23" s="9" t="s">
        <v>950</v>
      </c>
      <c r="C23" s="13">
        <v>104</v>
      </c>
      <c r="D23" s="14">
        <v>72</v>
      </c>
      <c r="E23" s="15">
        <v>32</v>
      </c>
      <c r="F23" s="14">
        <v>3</v>
      </c>
      <c r="G23" s="13">
        <v>10</v>
      </c>
      <c r="H23" s="13">
        <v>11</v>
      </c>
      <c r="I23" s="13">
        <v>18</v>
      </c>
      <c r="J23" s="13">
        <v>18</v>
      </c>
      <c r="K23" s="13">
        <v>45</v>
      </c>
      <c r="L23" s="13">
        <v>12</v>
      </c>
      <c r="M23" s="13">
        <v>28</v>
      </c>
      <c r="N23" s="15">
        <v>63</v>
      </c>
      <c r="O23" s="14">
        <v>54</v>
      </c>
      <c r="P23" s="13">
        <v>31</v>
      </c>
      <c r="Q23" s="13">
        <v>4</v>
      </c>
      <c r="R23" s="13">
        <v>1</v>
      </c>
      <c r="S23" s="13">
        <v>7</v>
      </c>
      <c r="T23" s="13">
        <v>19</v>
      </c>
      <c r="U23" s="13">
        <v>4</v>
      </c>
      <c r="V23" s="13">
        <v>0</v>
      </c>
      <c r="W23" s="13">
        <v>1</v>
      </c>
      <c r="X23" s="13">
        <v>14</v>
      </c>
      <c r="Y23" s="13">
        <v>5</v>
      </c>
      <c r="Z23" s="15">
        <v>19</v>
      </c>
      <c r="AA23" s="14">
        <v>95</v>
      </c>
      <c r="AB23" s="13">
        <v>9</v>
      </c>
      <c r="AC23" s="13">
        <v>2</v>
      </c>
      <c r="AD23" s="13">
        <v>5</v>
      </c>
      <c r="AE23" s="13">
        <v>3</v>
      </c>
      <c r="AF23" s="15">
        <v>0</v>
      </c>
      <c r="AG23" s="14">
        <v>80</v>
      </c>
      <c r="AH23" s="13">
        <v>24</v>
      </c>
      <c r="AI23" s="13">
        <v>35</v>
      </c>
      <c r="AJ23" s="13">
        <v>45</v>
      </c>
      <c r="AK23" s="13">
        <v>13</v>
      </c>
      <c r="AL23" s="15">
        <v>11</v>
      </c>
      <c r="AM23" s="14">
        <v>104</v>
      </c>
      <c r="AN23" s="15">
        <v>0</v>
      </c>
    </row>
    <row r="24" spans="1:40" ht="15" customHeight="1" x14ac:dyDescent="0.3">
      <c r="A24" s="2" t="s">
        <v>329</v>
      </c>
      <c r="B24" s="9"/>
      <c r="C24" s="16">
        <v>0.14000000000000001</v>
      </c>
      <c r="D24" s="17">
        <v>0.15</v>
      </c>
      <c r="E24" s="18">
        <v>0.12</v>
      </c>
      <c r="F24" s="17">
        <v>7.0000000000000007E-2</v>
      </c>
      <c r="G24" s="16">
        <v>0.08</v>
      </c>
      <c r="H24" s="16">
        <v>0.1</v>
      </c>
      <c r="I24" s="16">
        <v>0.12</v>
      </c>
      <c r="J24" s="16">
        <v>0.16</v>
      </c>
      <c r="K24" s="20">
        <v>0.19</v>
      </c>
      <c r="L24" s="20">
        <v>0.08</v>
      </c>
      <c r="M24" s="16">
        <v>0.11</v>
      </c>
      <c r="N24" s="21">
        <v>0.18</v>
      </c>
      <c r="O24" s="19">
        <v>0.11</v>
      </c>
      <c r="P24" s="20">
        <v>0.2</v>
      </c>
      <c r="Q24" s="16">
        <v>7.0000000000000007E-2</v>
      </c>
      <c r="R24" s="16">
        <v>0.09</v>
      </c>
      <c r="S24" s="16">
        <v>0.16</v>
      </c>
      <c r="T24" s="16">
        <v>0.15</v>
      </c>
      <c r="U24" s="16">
        <v>0.09</v>
      </c>
      <c r="V24" s="16">
        <v>0</v>
      </c>
      <c r="W24" s="16">
        <v>0.05</v>
      </c>
      <c r="X24" s="16">
        <v>0.17</v>
      </c>
      <c r="Y24" s="20">
        <v>0.06</v>
      </c>
      <c r="Z24" s="18">
        <v>0.13</v>
      </c>
      <c r="AA24" s="17">
        <v>0.15</v>
      </c>
      <c r="AB24" s="16">
        <v>0.09</v>
      </c>
      <c r="AC24" s="16">
        <v>0.13</v>
      </c>
      <c r="AD24" s="16">
        <v>0.08</v>
      </c>
      <c r="AE24" s="16">
        <v>0.11</v>
      </c>
      <c r="AF24" s="18">
        <v>0</v>
      </c>
      <c r="AG24" s="17">
        <v>0.14000000000000001</v>
      </c>
      <c r="AH24" s="16">
        <v>0.13</v>
      </c>
      <c r="AI24" s="16">
        <v>0.12</v>
      </c>
      <c r="AJ24" s="16">
        <v>0.16</v>
      </c>
      <c r="AK24" s="16">
        <v>0.13</v>
      </c>
      <c r="AL24" s="18">
        <v>0.13</v>
      </c>
      <c r="AM24" s="17">
        <v>0.14000000000000001</v>
      </c>
      <c r="AN24" s="18">
        <v>0</v>
      </c>
    </row>
    <row r="25" spans="1:40" ht="15" customHeight="1" x14ac:dyDescent="0.3">
      <c r="A25" s="2" t="s">
        <v>329</v>
      </c>
      <c r="B25" s="9"/>
      <c r="D25" s="22"/>
      <c r="E25" s="9"/>
      <c r="F25" s="22"/>
      <c r="J25" s="12" t="s">
        <v>383</v>
      </c>
      <c r="K25" s="12" t="s">
        <v>710</v>
      </c>
      <c r="N25" s="11" t="s">
        <v>1034</v>
      </c>
      <c r="O25" s="22"/>
      <c r="P25" s="12" t="s">
        <v>1540</v>
      </c>
      <c r="X25" s="12" t="s">
        <v>388</v>
      </c>
      <c r="Z25" s="9"/>
      <c r="AA25" s="22"/>
      <c r="AF25" s="9"/>
      <c r="AG25" s="22"/>
      <c r="AL25" s="9"/>
      <c r="AM25" s="22"/>
      <c r="AN25" s="9"/>
    </row>
    <row r="26" spans="1:40" ht="15" customHeight="1" x14ac:dyDescent="0.3">
      <c r="A26" s="2" t="s">
        <v>329</v>
      </c>
      <c r="B26" s="9" t="s">
        <v>774</v>
      </c>
      <c r="C26" s="13">
        <v>7</v>
      </c>
      <c r="D26" s="14">
        <v>5</v>
      </c>
      <c r="E26" s="15">
        <v>3</v>
      </c>
      <c r="F26" s="14">
        <v>2</v>
      </c>
      <c r="G26" s="13">
        <v>1</v>
      </c>
      <c r="H26" s="13">
        <v>1</v>
      </c>
      <c r="I26" s="13">
        <v>2</v>
      </c>
      <c r="J26" s="13">
        <v>1</v>
      </c>
      <c r="K26" s="13">
        <v>1</v>
      </c>
      <c r="L26" s="13">
        <v>3</v>
      </c>
      <c r="M26" s="13">
        <v>3</v>
      </c>
      <c r="N26" s="15">
        <v>2</v>
      </c>
      <c r="O26" s="14">
        <v>6</v>
      </c>
      <c r="P26" s="13">
        <v>1</v>
      </c>
      <c r="Q26" s="13">
        <v>2</v>
      </c>
      <c r="R26" s="13">
        <v>1</v>
      </c>
      <c r="S26" s="13">
        <v>0</v>
      </c>
      <c r="T26" s="13">
        <v>1</v>
      </c>
      <c r="U26" s="13">
        <v>0</v>
      </c>
      <c r="V26" s="13">
        <v>0</v>
      </c>
      <c r="W26" s="13">
        <v>0</v>
      </c>
      <c r="X26" s="13">
        <v>0</v>
      </c>
      <c r="Y26" s="13">
        <v>2</v>
      </c>
      <c r="Z26" s="15">
        <v>1</v>
      </c>
      <c r="AA26" s="14">
        <v>6</v>
      </c>
      <c r="AB26" s="13">
        <v>2</v>
      </c>
      <c r="AC26" s="13">
        <v>0</v>
      </c>
      <c r="AD26" s="13">
        <v>1</v>
      </c>
      <c r="AE26" s="13">
        <v>1</v>
      </c>
      <c r="AF26" s="15">
        <v>0</v>
      </c>
      <c r="AG26" s="14">
        <v>6</v>
      </c>
      <c r="AH26" s="13">
        <v>2</v>
      </c>
      <c r="AI26" s="13">
        <v>2</v>
      </c>
      <c r="AJ26" s="13">
        <v>4</v>
      </c>
      <c r="AK26" s="13">
        <v>0</v>
      </c>
      <c r="AL26" s="15">
        <v>2</v>
      </c>
      <c r="AM26" s="14">
        <v>7</v>
      </c>
      <c r="AN26" s="15">
        <v>0</v>
      </c>
    </row>
    <row r="27" spans="1:40" ht="15" customHeight="1" x14ac:dyDescent="0.3">
      <c r="A27" s="2" t="s">
        <v>329</v>
      </c>
      <c r="B27" s="9"/>
      <c r="C27" s="16">
        <v>0.01</v>
      </c>
      <c r="D27" s="17">
        <v>0.01</v>
      </c>
      <c r="E27" s="18">
        <v>0.01</v>
      </c>
      <c r="F27" s="19">
        <v>0.04</v>
      </c>
      <c r="G27" s="16">
        <v>0.01</v>
      </c>
      <c r="H27" s="16">
        <v>0.01</v>
      </c>
      <c r="I27" s="16">
        <v>0.01</v>
      </c>
      <c r="J27" s="16">
        <v>0.01</v>
      </c>
      <c r="K27" s="3" t="s">
        <v>422</v>
      </c>
      <c r="L27" s="16">
        <v>0.02</v>
      </c>
      <c r="M27" s="16">
        <v>0.01</v>
      </c>
      <c r="N27" s="18">
        <v>0.01</v>
      </c>
      <c r="O27" s="17">
        <v>0.01</v>
      </c>
      <c r="P27" s="16">
        <v>0.01</v>
      </c>
      <c r="Q27" s="20">
        <v>0.04</v>
      </c>
      <c r="R27" s="16">
        <v>7.0000000000000007E-2</v>
      </c>
      <c r="S27" s="16">
        <v>0</v>
      </c>
      <c r="T27" s="16">
        <v>0.01</v>
      </c>
      <c r="U27" s="16">
        <v>0</v>
      </c>
      <c r="V27" s="16">
        <v>0</v>
      </c>
      <c r="W27" s="16">
        <v>0</v>
      </c>
      <c r="X27" s="16">
        <v>0</v>
      </c>
      <c r="Y27" s="16">
        <v>0.02</v>
      </c>
      <c r="Z27" s="18">
        <v>0.01</v>
      </c>
      <c r="AA27" s="17">
        <v>0.01</v>
      </c>
      <c r="AB27" s="16">
        <v>0.02</v>
      </c>
      <c r="AC27" s="16">
        <v>0</v>
      </c>
      <c r="AD27" s="16">
        <v>0.02</v>
      </c>
      <c r="AE27" s="16">
        <v>0.03</v>
      </c>
      <c r="AF27" s="18">
        <v>0</v>
      </c>
      <c r="AG27" s="17">
        <v>0.01</v>
      </c>
      <c r="AH27" s="16">
        <v>0.01</v>
      </c>
      <c r="AI27" s="16">
        <v>0.01</v>
      </c>
      <c r="AJ27" s="16">
        <v>0.01</v>
      </c>
      <c r="AK27" s="16">
        <v>0</v>
      </c>
      <c r="AL27" s="18">
        <v>0.02</v>
      </c>
      <c r="AM27" s="17">
        <v>0.01</v>
      </c>
      <c r="AN27" s="18">
        <v>0</v>
      </c>
    </row>
    <row r="28" spans="1:40" ht="15" customHeight="1" x14ac:dyDescent="0.3">
      <c r="A28" s="2" t="s">
        <v>329</v>
      </c>
      <c r="B28" s="9"/>
      <c r="D28" s="22"/>
      <c r="E28" s="9"/>
      <c r="F28" s="10" t="s">
        <v>448</v>
      </c>
      <c r="N28" s="9"/>
      <c r="O28" s="22"/>
      <c r="Z28" s="9"/>
      <c r="AA28" s="22"/>
      <c r="AF28" s="9"/>
      <c r="AG28" s="22"/>
      <c r="AL28" s="9"/>
      <c r="AM28" s="22"/>
      <c r="AN28" s="9"/>
    </row>
    <row r="29" spans="1:40" ht="15" customHeight="1" x14ac:dyDescent="0.3">
      <c r="A29" s="2" t="s">
        <v>329</v>
      </c>
      <c r="B29" s="9" t="s">
        <v>960</v>
      </c>
      <c r="C29" s="13">
        <v>297</v>
      </c>
      <c r="D29" s="14">
        <v>188</v>
      </c>
      <c r="E29" s="15">
        <v>109</v>
      </c>
      <c r="F29" s="14">
        <v>22</v>
      </c>
      <c r="G29" s="13">
        <v>63</v>
      </c>
      <c r="H29" s="13">
        <v>46</v>
      </c>
      <c r="I29" s="13">
        <v>53</v>
      </c>
      <c r="J29" s="13">
        <v>39</v>
      </c>
      <c r="K29" s="13">
        <v>73</v>
      </c>
      <c r="L29" s="13">
        <v>85</v>
      </c>
      <c r="M29" s="13">
        <v>100</v>
      </c>
      <c r="N29" s="15">
        <v>112</v>
      </c>
      <c r="O29" s="14">
        <v>191</v>
      </c>
      <c r="P29" s="13">
        <v>56</v>
      </c>
      <c r="Q29" s="13">
        <v>23</v>
      </c>
      <c r="R29" s="13">
        <v>7</v>
      </c>
      <c r="S29" s="13">
        <v>16</v>
      </c>
      <c r="T29" s="13">
        <v>50</v>
      </c>
      <c r="U29" s="13">
        <v>17</v>
      </c>
      <c r="V29" s="13">
        <v>0</v>
      </c>
      <c r="W29" s="13">
        <v>9</v>
      </c>
      <c r="X29" s="13">
        <v>28</v>
      </c>
      <c r="Y29" s="13">
        <v>29</v>
      </c>
      <c r="Z29" s="15">
        <v>61</v>
      </c>
      <c r="AA29" s="14">
        <v>241</v>
      </c>
      <c r="AB29" s="13">
        <v>56</v>
      </c>
      <c r="AC29" s="13">
        <v>8</v>
      </c>
      <c r="AD29" s="13">
        <v>29</v>
      </c>
      <c r="AE29" s="13">
        <v>18</v>
      </c>
      <c r="AF29" s="15">
        <v>2</v>
      </c>
      <c r="AG29" s="14">
        <v>218</v>
      </c>
      <c r="AH29" s="13">
        <v>79</v>
      </c>
      <c r="AI29" s="13">
        <v>120</v>
      </c>
      <c r="AJ29" s="13">
        <v>98</v>
      </c>
      <c r="AK29" s="13">
        <v>43</v>
      </c>
      <c r="AL29" s="15">
        <v>36</v>
      </c>
      <c r="AM29" s="14">
        <v>297</v>
      </c>
      <c r="AN29" s="15">
        <v>0</v>
      </c>
    </row>
    <row r="30" spans="1:40" ht="15" customHeight="1" x14ac:dyDescent="0.3">
      <c r="A30" s="2" t="s">
        <v>329</v>
      </c>
      <c r="B30" s="9"/>
      <c r="C30" s="16">
        <v>0.4</v>
      </c>
      <c r="D30" s="17">
        <v>0.4</v>
      </c>
      <c r="E30" s="18">
        <v>0.4</v>
      </c>
      <c r="F30" s="19">
        <v>0.56000000000000005</v>
      </c>
      <c r="G30" s="20">
        <v>0.53</v>
      </c>
      <c r="H30" s="16">
        <v>0.45</v>
      </c>
      <c r="I30" s="16">
        <v>0.37</v>
      </c>
      <c r="J30" s="16">
        <v>0.35</v>
      </c>
      <c r="K30" s="20">
        <v>0.31</v>
      </c>
      <c r="L30" s="20">
        <v>0.54</v>
      </c>
      <c r="M30" s="16">
        <v>0.4</v>
      </c>
      <c r="N30" s="21">
        <v>0.33</v>
      </c>
      <c r="O30" s="17">
        <v>0.4</v>
      </c>
      <c r="P30" s="16">
        <v>0.37</v>
      </c>
      <c r="Q30" s="16">
        <v>0.45</v>
      </c>
      <c r="R30" s="16">
        <v>0.61</v>
      </c>
      <c r="S30" s="16">
        <v>0.36</v>
      </c>
      <c r="T30" s="16">
        <v>0.41</v>
      </c>
      <c r="U30" s="16">
        <v>0.38</v>
      </c>
      <c r="V30" s="16">
        <v>0</v>
      </c>
      <c r="W30" s="16">
        <v>0.45</v>
      </c>
      <c r="X30" s="16">
        <v>0.36</v>
      </c>
      <c r="Y30" s="16">
        <v>0.39</v>
      </c>
      <c r="Z30" s="18">
        <v>0.41</v>
      </c>
      <c r="AA30" s="19">
        <v>0.37</v>
      </c>
      <c r="AB30" s="20">
        <v>0.53</v>
      </c>
      <c r="AC30" s="16">
        <v>0.5</v>
      </c>
      <c r="AD30" s="20">
        <v>0.53</v>
      </c>
      <c r="AE30" s="20">
        <v>0.65</v>
      </c>
      <c r="AF30" s="18">
        <v>0.2</v>
      </c>
      <c r="AG30" s="17">
        <v>0.38</v>
      </c>
      <c r="AH30" s="16">
        <v>0.43</v>
      </c>
      <c r="AI30" s="16">
        <v>0.43</v>
      </c>
      <c r="AJ30" s="20">
        <v>0.34</v>
      </c>
      <c r="AK30" s="16">
        <v>0.45</v>
      </c>
      <c r="AL30" s="18">
        <v>0.42</v>
      </c>
      <c r="AM30" s="17">
        <v>0.4</v>
      </c>
      <c r="AN30" s="18">
        <v>0</v>
      </c>
    </row>
    <row r="31" spans="1:40" ht="15" customHeight="1" x14ac:dyDescent="0.3">
      <c r="A31" s="2" t="s">
        <v>329</v>
      </c>
      <c r="B31" s="9"/>
      <c r="D31" s="22"/>
      <c r="E31" s="9"/>
      <c r="F31" s="10" t="s">
        <v>445</v>
      </c>
      <c r="G31" s="12" t="s">
        <v>447</v>
      </c>
      <c r="H31" s="12" t="s">
        <v>448</v>
      </c>
      <c r="L31" s="12" t="s">
        <v>447</v>
      </c>
      <c r="M31" s="12" t="s">
        <v>382</v>
      </c>
      <c r="N31" s="9"/>
      <c r="O31" s="22"/>
      <c r="Z31" s="9"/>
      <c r="AA31" s="22"/>
      <c r="AB31" s="12" t="s">
        <v>377</v>
      </c>
      <c r="AD31" s="12" t="s">
        <v>377</v>
      </c>
      <c r="AE31" s="12" t="s">
        <v>377</v>
      </c>
      <c r="AF31" s="9"/>
      <c r="AG31" s="22"/>
      <c r="AH31" s="12" t="s">
        <v>380</v>
      </c>
      <c r="AI31" s="12" t="s">
        <v>380</v>
      </c>
      <c r="AL31" s="9"/>
      <c r="AM31" s="22"/>
      <c r="AN31" s="9"/>
    </row>
    <row r="32" spans="1:40" ht="15" customHeight="1" x14ac:dyDescent="0.3">
      <c r="A32" s="2" t="s">
        <v>329</v>
      </c>
      <c r="B32" s="9" t="s">
        <v>970</v>
      </c>
      <c r="C32" s="13">
        <v>196</v>
      </c>
      <c r="D32" s="14">
        <v>122</v>
      </c>
      <c r="E32" s="15">
        <v>74</v>
      </c>
      <c r="F32" s="14">
        <v>8</v>
      </c>
      <c r="G32" s="13">
        <v>24</v>
      </c>
      <c r="H32" s="13">
        <v>23</v>
      </c>
      <c r="I32" s="13">
        <v>31</v>
      </c>
      <c r="J32" s="13">
        <v>32</v>
      </c>
      <c r="K32" s="13">
        <v>77</v>
      </c>
      <c r="L32" s="13">
        <v>32</v>
      </c>
      <c r="M32" s="13">
        <v>55</v>
      </c>
      <c r="N32" s="15">
        <v>109</v>
      </c>
      <c r="O32" s="14">
        <v>117</v>
      </c>
      <c r="P32" s="13">
        <v>50</v>
      </c>
      <c r="Q32" s="13">
        <v>7</v>
      </c>
      <c r="R32" s="13">
        <v>1</v>
      </c>
      <c r="S32" s="13">
        <v>13</v>
      </c>
      <c r="T32" s="13">
        <v>28</v>
      </c>
      <c r="U32" s="13">
        <v>11</v>
      </c>
      <c r="V32" s="13">
        <v>0</v>
      </c>
      <c r="W32" s="13">
        <v>8</v>
      </c>
      <c r="X32" s="13">
        <v>26</v>
      </c>
      <c r="Y32" s="13">
        <v>15</v>
      </c>
      <c r="Z32" s="15">
        <v>36</v>
      </c>
      <c r="AA32" s="14">
        <v>182</v>
      </c>
      <c r="AB32" s="13">
        <v>14</v>
      </c>
      <c r="AC32" s="13">
        <v>4</v>
      </c>
      <c r="AD32" s="13">
        <v>7</v>
      </c>
      <c r="AE32" s="13">
        <v>3</v>
      </c>
      <c r="AF32" s="15">
        <v>0</v>
      </c>
      <c r="AG32" s="14">
        <v>156</v>
      </c>
      <c r="AH32" s="13">
        <v>39</v>
      </c>
      <c r="AI32" s="13">
        <v>83</v>
      </c>
      <c r="AJ32" s="13">
        <v>73</v>
      </c>
      <c r="AK32" s="13">
        <v>21</v>
      </c>
      <c r="AL32" s="15">
        <v>18</v>
      </c>
      <c r="AM32" s="14">
        <v>196</v>
      </c>
      <c r="AN32" s="15">
        <v>0</v>
      </c>
    </row>
    <row r="33" spans="1:40" ht="15" customHeight="1" x14ac:dyDescent="0.3">
      <c r="A33" s="2" t="s">
        <v>329</v>
      </c>
      <c r="B33" s="9"/>
      <c r="C33" s="16">
        <v>0.26</v>
      </c>
      <c r="D33" s="17">
        <v>0.26</v>
      </c>
      <c r="E33" s="18">
        <v>0.27</v>
      </c>
      <c r="F33" s="17">
        <v>0.19</v>
      </c>
      <c r="G33" s="16">
        <v>0.2</v>
      </c>
      <c r="H33" s="16">
        <v>0.22</v>
      </c>
      <c r="I33" s="16">
        <v>0.22</v>
      </c>
      <c r="J33" s="16">
        <v>0.28999999999999998</v>
      </c>
      <c r="K33" s="20">
        <v>0.33</v>
      </c>
      <c r="L33" s="16">
        <v>0.2</v>
      </c>
      <c r="M33" s="16">
        <v>0.22</v>
      </c>
      <c r="N33" s="21">
        <v>0.32</v>
      </c>
      <c r="O33" s="17">
        <v>0.25</v>
      </c>
      <c r="P33" s="20">
        <v>0.33</v>
      </c>
      <c r="Q33" s="20">
        <v>0.14000000000000001</v>
      </c>
      <c r="R33" s="16">
        <v>0.09</v>
      </c>
      <c r="S33" s="16">
        <v>0.28999999999999998</v>
      </c>
      <c r="T33" s="16">
        <v>0.23</v>
      </c>
      <c r="U33" s="16">
        <v>0.23</v>
      </c>
      <c r="V33" s="16">
        <v>0</v>
      </c>
      <c r="W33" s="16">
        <v>0.38</v>
      </c>
      <c r="X33" s="16">
        <v>0.34</v>
      </c>
      <c r="Y33" s="16">
        <v>0.2</v>
      </c>
      <c r="Z33" s="18">
        <v>0.24</v>
      </c>
      <c r="AA33" s="19">
        <v>0.28000000000000003</v>
      </c>
      <c r="AB33" s="20">
        <v>0.13</v>
      </c>
      <c r="AC33" s="16">
        <v>0.24</v>
      </c>
      <c r="AD33" s="20">
        <v>0.13</v>
      </c>
      <c r="AE33" s="20">
        <v>0.11</v>
      </c>
      <c r="AF33" s="18">
        <v>0</v>
      </c>
      <c r="AG33" s="17">
        <v>0.27</v>
      </c>
      <c r="AH33" s="16">
        <v>0.22</v>
      </c>
      <c r="AI33" s="16">
        <v>0.3</v>
      </c>
      <c r="AJ33" s="16">
        <v>0.25</v>
      </c>
      <c r="AK33" s="16">
        <v>0.22</v>
      </c>
      <c r="AL33" s="18">
        <v>0.21</v>
      </c>
      <c r="AM33" s="17">
        <v>0.26</v>
      </c>
      <c r="AN33" s="18">
        <v>0</v>
      </c>
    </row>
    <row r="34" spans="1:40" ht="15" customHeight="1" x14ac:dyDescent="0.3">
      <c r="A34" s="2" t="s">
        <v>329</v>
      </c>
      <c r="B34" s="9"/>
      <c r="C34" s="28"/>
      <c r="D34" s="29"/>
      <c r="E34" s="30"/>
      <c r="F34" s="29"/>
      <c r="G34" s="28"/>
      <c r="H34" s="28"/>
      <c r="I34" s="28"/>
      <c r="J34" s="28"/>
      <c r="K34" s="47" t="s">
        <v>411</v>
      </c>
      <c r="L34" s="28"/>
      <c r="M34" s="28"/>
      <c r="N34" s="48" t="s">
        <v>824</v>
      </c>
      <c r="O34" s="29"/>
      <c r="P34" s="47" t="s">
        <v>1540</v>
      </c>
      <c r="Q34" s="28"/>
      <c r="R34" s="28"/>
      <c r="S34" s="28"/>
      <c r="T34" s="28"/>
      <c r="U34" s="28"/>
      <c r="V34" s="28"/>
      <c r="W34" s="28"/>
      <c r="X34" s="47" t="s">
        <v>379</v>
      </c>
      <c r="Y34" s="28"/>
      <c r="Z34" s="30"/>
      <c r="AA34" s="49" t="s">
        <v>436</v>
      </c>
      <c r="AB34" s="28"/>
      <c r="AC34" s="28"/>
      <c r="AD34" s="28"/>
      <c r="AE34" s="28"/>
      <c r="AF34" s="30"/>
      <c r="AG34" s="29"/>
      <c r="AH34" s="28"/>
      <c r="AI34" s="28"/>
      <c r="AJ34" s="28"/>
      <c r="AK34" s="28"/>
      <c r="AL34" s="30"/>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CC00-000000000000}"/>
  </hyperlinks>
  <pageMargins left="0.7" right="0.7" top="0.75" bottom="0.75" header="0.3" footer="0.3"/>
  <headerFooter>
    <oddHeader>&amp;L&amp;"Aptos"&amp;12&amp;K000000 Classification: CONFIDENTIAL&amp;1#_x000D_</oddHeader>
  </headerFooter>
</worksheet>
</file>

<file path=xl/worksheets/sheet20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D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1762</v>
      </c>
    </row>
    <row r="4" spans="1:40" x14ac:dyDescent="0.3">
      <c r="A4" s="2" t="s">
        <v>329</v>
      </c>
      <c r="B4" s="2" t="s">
        <v>1763</v>
      </c>
    </row>
    <row r="5" spans="1:40" x14ac:dyDescent="0.3">
      <c r="A5" s="2" t="s">
        <v>329</v>
      </c>
      <c r="B5" s="2" t="s">
        <v>83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466</v>
      </c>
      <c r="K8" s="12" t="s">
        <v>390</v>
      </c>
      <c r="L8" s="12" t="s">
        <v>383</v>
      </c>
      <c r="M8" s="12" t="s">
        <v>384</v>
      </c>
      <c r="N8" s="11" t="s">
        <v>385</v>
      </c>
      <c r="O8" s="10" t="s">
        <v>377</v>
      </c>
      <c r="P8" s="12" t="s">
        <v>378</v>
      </c>
      <c r="Q8" s="12" t="s">
        <v>464</v>
      </c>
      <c r="R8" s="12" t="s">
        <v>465</v>
      </c>
      <c r="S8" s="12" t="s">
        <v>466</v>
      </c>
      <c r="T8" s="12" t="s">
        <v>382</v>
      </c>
      <c r="U8" s="12" t="s">
        <v>467</v>
      </c>
      <c r="V8" s="12" t="s">
        <v>386</v>
      </c>
      <c r="W8" s="12" t="s">
        <v>468</v>
      </c>
      <c r="X8" s="12" t="s">
        <v>469</v>
      </c>
      <c r="Y8" s="12" t="s">
        <v>470</v>
      </c>
      <c r="Z8" s="11" t="s">
        <v>389</v>
      </c>
      <c r="AA8" s="10" t="s">
        <v>377</v>
      </c>
      <c r="AB8" s="12" t="s">
        <v>378</v>
      </c>
      <c r="AC8" s="12" t="s">
        <v>464</v>
      </c>
      <c r="AD8" s="12" t="s">
        <v>380</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812</v>
      </c>
      <c r="D9" s="14">
        <v>387</v>
      </c>
      <c r="E9" s="15">
        <v>419</v>
      </c>
      <c r="F9" s="14">
        <v>127</v>
      </c>
      <c r="G9" s="13">
        <v>218</v>
      </c>
      <c r="H9" s="13">
        <v>169</v>
      </c>
      <c r="I9" s="13">
        <v>148</v>
      </c>
      <c r="J9" s="13">
        <v>80</v>
      </c>
      <c r="K9" s="13">
        <v>70</v>
      </c>
      <c r="L9" s="13">
        <v>345</v>
      </c>
      <c r="M9" s="13">
        <v>317</v>
      </c>
      <c r="N9" s="15">
        <v>150</v>
      </c>
      <c r="O9" s="14">
        <v>498</v>
      </c>
      <c r="P9" s="13">
        <v>174</v>
      </c>
      <c r="Q9" s="13">
        <v>65</v>
      </c>
      <c r="R9" s="13">
        <v>26</v>
      </c>
      <c r="S9" s="13">
        <v>62</v>
      </c>
      <c r="T9" s="13">
        <v>140</v>
      </c>
      <c r="U9" s="13">
        <v>64</v>
      </c>
      <c r="V9" s="13">
        <v>0</v>
      </c>
      <c r="W9" s="13">
        <v>11</v>
      </c>
      <c r="X9" s="13">
        <v>54</v>
      </c>
      <c r="Y9" s="13">
        <v>57</v>
      </c>
      <c r="Z9" s="15">
        <v>159</v>
      </c>
      <c r="AA9" s="14">
        <v>610</v>
      </c>
      <c r="AB9" s="13">
        <v>198</v>
      </c>
      <c r="AC9" s="13">
        <v>28</v>
      </c>
      <c r="AD9" s="13">
        <v>104</v>
      </c>
      <c r="AE9" s="13">
        <v>60</v>
      </c>
      <c r="AF9" s="15">
        <v>6</v>
      </c>
      <c r="AG9" s="14">
        <v>468</v>
      </c>
      <c r="AH9" s="13">
        <v>344</v>
      </c>
      <c r="AI9" s="13">
        <v>222</v>
      </c>
      <c r="AJ9" s="13">
        <v>246</v>
      </c>
      <c r="AK9" s="13">
        <v>153</v>
      </c>
      <c r="AL9" s="15">
        <v>191</v>
      </c>
      <c r="AM9" s="14">
        <v>812</v>
      </c>
      <c r="AN9" s="15">
        <v>0</v>
      </c>
    </row>
    <row r="10" spans="1:40" ht="15" customHeight="1" x14ac:dyDescent="0.3">
      <c r="A10" s="2" t="s">
        <v>329</v>
      </c>
      <c r="B10" s="9" t="s">
        <v>338</v>
      </c>
      <c r="C10" s="13">
        <v>776</v>
      </c>
      <c r="D10" s="14">
        <v>374</v>
      </c>
      <c r="E10" s="15">
        <v>402</v>
      </c>
      <c r="F10" s="14">
        <v>116</v>
      </c>
      <c r="G10" s="13">
        <v>208</v>
      </c>
      <c r="H10" s="13">
        <v>160</v>
      </c>
      <c r="I10" s="13">
        <v>146</v>
      </c>
      <c r="J10" s="13">
        <v>76</v>
      </c>
      <c r="K10" s="13">
        <v>70</v>
      </c>
      <c r="L10" s="13">
        <v>324</v>
      </c>
      <c r="M10" s="13">
        <v>306</v>
      </c>
      <c r="N10" s="15">
        <v>147</v>
      </c>
      <c r="O10" s="14">
        <v>478</v>
      </c>
      <c r="P10" s="13">
        <v>166</v>
      </c>
      <c r="Q10" s="13">
        <v>59</v>
      </c>
      <c r="R10" s="13">
        <v>23</v>
      </c>
      <c r="S10" s="13">
        <v>61</v>
      </c>
      <c r="T10" s="13">
        <v>133</v>
      </c>
      <c r="U10" s="13">
        <v>61</v>
      </c>
      <c r="V10" s="13">
        <v>0</v>
      </c>
      <c r="W10" s="13">
        <v>9</v>
      </c>
      <c r="X10" s="13">
        <v>52</v>
      </c>
      <c r="Y10" s="13">
        <v>51</v>
      </c>
      <c r="Z10" s="15">
        <v>163</v>
      </c>
      <c r="AA10" s="14">
        <v>585</v>
      </c>
      <c r="AB10" s="13">
        <v>191</v>
      </c>
      <c r="AC10" s="13">
        <v>25</v>
      </c>
      <c r="AD10" s="13">
        <v>102</v>
      </c>
      <c r="AE10" s="13">
        <v>53</v>
      </c>
      <c r="AF10" s="15">
        <v>11</v>
      </c>
      <c r="AG10" s="14">
        <v>445</v>
      </c>
      <c r="AH10" s="13">
        <v>331</v>
      </c>
      <c r="AI10" s="13">
        <v>196</v>
      </c>
      <c r="AJ10" s="13">
        <v>249</v>
      </c>
      <c r="AK10" s="13">
        <v>158</v>
      </c>
      <c r="AL10" s="15">
        <v>173</v>
      </c>
      <c r="AM10" s="14">
        <v>776</v>
      </c>
      <c r="AN10" s="15">
        <v>0</v>
      </c>
    </row>
    <row r="11" spans="1:40" ht="15" customHeight="1" x14ac:dyDescent="0.3">
      <c r="A11" s="2" t="s">
        <v>329</v>
      </c>
      <c r="B11" s="9" t="s">
        <v>909</v>
      </c>
      <c r="C11" s="13">
        <v>130</v>
      </c>
      <c r="D11" s="14">
        <v>62</v>
      </c>
      <c r="E11" s="15">
        <v>67</v>
      </c>
      <c r="F11" s="14">
        <v>32</v>
      </c>
      <c r="G11" s="13">
        <v>41</v>
      </c>
      <c r="H11" s="13">
        <v>26</v>
      </c>
      <c r="I11" s="13">
        <v>17</v>
      </c>
      <c r="J11" s="13">
        <v>8</v>
      </c>
      <c r="K11" s="13">
        <v>6</v>
      </c>
      <c r="L11" s="13">
        <v>73</v>
      </c>
      <c r="M11" s="13">
        <v>43</v>
      </c>
      <c r="N11" s="15">
        <v>14</v>
      </c>
      <c r="O11" s="14">
        <v>80</v>
      </c>
      <c r="P11" s="13">
        <v>33</v>
      </c>
      <c r="Q11" s="13">
        <v>11</v>
      </c>
      <c r="R11" s="13">
        <v>3</v>
      </c>
      <c r="S11" s="13">
        <v>12</v>
      </c>
      <c r="T11" s="13">
        <v>17</v>
      </c>
      <c r="U11" s="13">
        <v>8</v>
      </c>
      <c r="V11" s="13">
        <v>0</v>
      </c>
      <c r="W11" s="13">
        <v>0</v>
      </c>
      <c r="X11" s="13">
        <v>5</v>
      </c>
      <c r="Y11" s="13">
        <v>5</v>
      </c>
      <c r="Z11" s="15">
        <v>35</v>
      </c>
      <c r="AA11" s="14">
        <v>82</v>
      </c>
      <c r="AB11" s="13">
        <v>48</v>
      </c>
      <c r="AC11" s="13">
        <v>6</v>
      </c>
      <c r="AD11" s="13">
        <v>23</v>
      </c>
      <c r="AE11" s="13">
        <v>16</v>
      </c>
      <c r="AF11" s="15">
        <v>4</v>
      </c>
      <c r="AG11" s="14">
        <v>67</v>
      </c>
      <c r="AH11" s="13">
        <v>63</v>
      </c>
      <c r="AI11" s="13">
        <v>35</v>
      </c>
      <c r="AJ11" s="13">
        <v>32</v>
      </c>
      <c r="AK11" s="13">
        <v>26</v>
      </c>
      <c r="AL11" s="15">
        <v>37</v>
      </c>
      <c r="AM11" s="14">
        <v>130</v>
      </c>
      <c r="AN11" s="15">
        <v>0</v>
      </c>
    </row>
    <row r="12" spans="1:40" ht="15" customHeight="1" x14ac:dyDescent="0.3">
      <c r="A12" s="2" t="s">
        <v>329</v>
      </c>
      <c r="B12" s="9"/>
      <c r="C12" s="16">
        <v>0.17</v>
      </c>
      <c r="D12" s="17">
        <v>0.17</v>
      </c>
      <c r="E12" s="18">
        <v>0.17</v>
      </c>
      <c r="F12" s="19">
        <v>0.28000000000000003</v>
      </c>
      <c r="G12" s="16">
        <v>0.2</v>
      </c>
      <c r="H12" s="16">
        <v>0.16</v>
      </c>
      <c r="I12" s="16">
        <v>0.11</v>
      </c>
      <c r="J12" s="16">
        <v>0.1</v>
      </c>
      <c r="K12" s="20">
        <v>0.08</v>
      </c>
      <c r="L12" s="20">
        <v>0.23</v>
      </c>
      <c r="M12" s="16">
        <v>0.14000000000000001</v>
      </c>
      <c r="N12" s="21">
        <v>0.09</v>
      </c>
      <c r="O12" s="17">
        <v>0.17</v>
      </c>
      <c r="P12" s="16">
        <v>0.2</v>
      </c>
      <c r="Q12" s="16">
        <v>0.19</v>
      </c>
      <c r="R12" s="16">
        <v>0.14000000000000001</v>
      </c>
      <c r="S12" s="16">
        <v>0.2</v>
      </c>
      <c r="T12" s="16">
        <v>0.13</v>
      </c>
      <c r="U12" s="16">
        <v>0.14000000000000001</v>
      </c>
      <c r="V12" s="16">
        <v>0</v>
      </c>
      <c r="W12" s="16">
        <v>0</v>
      </c>
      <c r="X12" s="16">
        <v>0.1</v>
      </c>
      <c r="Y12" s="16">
        <v>0.1</v>
      </c>
      <c r="Z12" s="18">
        <v>0.22</v>
      </c>
      <c r="AA12" s="19">
        <v>0.14000000000000001</v>
      </c>
      <c r="AB12" s="20">
        <v>0.25</v>
      </c>
      <c r="AC12" s="16">
        <v>0.23</v>
      </c>
      <c r="AD12" s="16">
        <v>0.22</v>
      </c>
      <c r="AE12" s="20">
        <v>0.3</v>
      </c>
      <c r="AF12" s="18">
        <v>0.34</v>
      </c>
      <c r="AG12" s="17">
        <v>0.15</v>
      </c>
      <c r="AH12" s="16">
        <v>0.19</v>
      </c>
      <c r="AI12" s="16">
        <v>0.18</v>
      </c>
      <c r="AJ12" s="20">
        <v>0.13</v>
      </c>
      <c r="AK12" s="16">
        <v>0.16</v>
      </c>
      <c r="AL12" s="18">
        <v>0.21</v>
      </c>
      <c r="AM12" s="17">
        <v>0.17</v>
      </c>
      <c r="AN12" s="18">
        <v>0</v>
      </c>
    </row>
    <row r="13" spans="1:40" ht="15" customHeight="1" x14ac:dyDescent="0.3">
      <c r="A13" s="2" t="s">
        <v>329</v>
      </c>
      <c r="B13" s="9"/>
      <c r="D13" s="22"/>
      <c r="E13" s="9"/>
      <c r="F13" s="10" t="s">
        <v>562</v>
      </c>
      <c r="G13" s="12" t="s">
        <v>565</v>
      </c>
      <c r="L13" s="12" t="s">
        <v>447</v>
      </c>
      <c r="N13" s="9"/>
      <c r="O13" s="22"/>
      <c r="Z13" s="11" t="s">
        <v>382</v>
      </c>
      <c r="AA13" s="22"/>
      <c r="AB13" s="12" t="s">
        <v>377</v>
      </c>
      <c r="AD13" s="12" t="s">
        <v>377</v>
      </c>
      <c r="AE13" s="12" t="s">
        <v>377</v>
      </c>
      <c r="AF13" s="9"/>
      <c r="AG13" s="22"/>
      <c r="AL13" s="11" t="s">
        <v>380</v>
      </c>
      <c r="AM13" s="22"/>
      <c r="AN13" s="9"/>
    </row>
    <row r="14" spans="1:40" ht="15" customHeight="1" x14ac:dyDescent="0.3">
      <c r="A14" s="2" t="s">
        <v>329</v>
      </c>
      <c r="B14" s="9" t="s">
        <v>922</v>
      </c>
      <c r="C14" s="13">
        <v>196</v>
      </c>
      <c r="D14" s="14">
        <v>97</v>
      </c>
      <c r="E14" s="15">
        <v>99</v>
      </c>
      <c r="F14" s="14">
        <v>32</v>
      </c>
      <c r="G14" s="13">
        <v>63</v>
      </c>
      <c r="H14" s="13">
        <v>46</v>
      </c>
      <c r="I14" s="13">
        <v>30</v>
      </c>
      <c r="J14" s="13">
        <v>17</v>
      </c>
      <c r="K14" s="13">
        <v>8</v>
      </c>
      <c r="L14" s="13">
        <v>95</v>
      </c>
      <c r="M14" s="13">
        <v>76</v>
      </c>
      <c r="N14" s="15">
        <v>25</v>
      </c>
      <c r="O14" s="14">
        <v>127</v>
      </c>
      <c r="P14" s="13">
        <v>40</v>
      </c>
      <c r="Q14" s="13">
        <v>12</v>
      </c>
      <c r="R14" s="13">
        <v>6</v>
      </c>
      <c r="S14" s="13">
        <v>16</v>
      </c>
      <c r="T14" s="13">
        <v>29</v>
      </c>
      <c r="U14" s="13">
        <v>20</v>
      </c>
      <c r="V14" s="13">
        <v>0</v>
      </c>
      <c r="W14" s="13">
        <v>2</v>
      </c>
      <c r="X14" s="13">
        <v>13</v>
      </c>
      <c r="Y14" s="13">
        <v>13</v>
      </c>
      <c r="Z14" s="15">
        <v>44</v>
      </c>
      <c r="AA14" s="14">
        <v>143</v>
      </c>
      <c r="AB14" s="13">
        <v>54</v>
      </c>
      <c r="AC14" s="13">
        <v>6</v>
      </c>
      <c r="AD14" s="13">
        <v>28</v>
      </c>
      <c r="AE14" s="13">
        <v>16</v>
      </c>
      <c r="AF14" s="15">
        <v>4</v>
      </c>
      <c r="AG14" s="14">
        <v>117</v>
      </c>
      <c r="AH14" s="13">
        <v>79</v>
      </c>
      <c r="AI14" s="13">
        <v>47</v>
      </c>
      <c r="AJ14" s="13">
        <v>70</v>
      </c>
      <c r="AK14" s="13">
        <v>42</v>
      </c>
      <c r="AL14" s="15">
        <v>38</v>
      </c>
      <c r="AM14" s="14">
        <v>196</v>
      </c>
      <c r="AN14" s="15">
        <v>0</v>
      </c>
    </row>
    <row r="15" spans="1:40" ht="15" customHeight="1" x14ac:dyDescent="0.3">
      <c r="A15" s="2" t="s">
        <v>329</v>
      </c>
      <c r="B15" s="9"/>
      <c r="C15" s="16">
        <v>0.25</v>
      </c>
      <c r="D15" s="17">
        <v>0.26</v>
      </c>
      <c r="E15" s="18">
        <v>0.25</v>
      </c>
      <c r="F15" s="17">
        <v>0.27</v>
      </c>
      <c r="G15" s="16">
        <v>0.3</v>
      </c>
      <c r="H15" s="16">
        <v>0.28999999999999998</v>
      </c>
      <c r="I15" s="16">
        <v>0.21</v>
      </c>
      <c r="J15" s="16">
        <v>0.22</v>
      </c>
      <c r="K15" s="20">
        <v>0.12</v>
      </c>
      <c r="L15" s="20">
        <v>0.28999999999999998</v>
      </c>
      <c r="M15" s="16">
        <v>0.25</v>
      </c>
      <c r="N15" s="21">
        <v>0.17</v>
      </c>
      <c r="O15" s="17">
        <v>0.27</v>
      </c>
      <c r="P15" s="16">
        <v>0.24</v>
      </c>
      <c r="Q15" s="16">
        <v>0.21</v>
      </c>
      <c r="R15" s="16">
        <v>0.27</v>
      </c>
      <c r="S15" s="16">
        <v>0.26</v>
      </c>
      <c r="T15" s="16">
        <v>0.22</v>
      </c>
      <c r="U15" s="16">
        <v>0.34</v>
      </c>
      <c r="V15" s="16">
        <v>0</v>
      </c>
      <c r="W15" s="16">
        <v>0.18</v>
      </c>
      <c r="X15" s="16">
        <v>0.25</v>
      </c>
      <c r="Y15" s="16">
        <v>0.26</v>
      </c>
      <c r="Z15" s="18">
        <v>0.27</v>
      </c>
      <c r="AA15" s="17">
        <v>0.24</v>
      </c>
      <c r="AB15" s="16">
        <v>0.28000000000000003</v>
      </c>
      <c r="AC15" s="16">
        <v>0.23</v>
      </c>
      <c r="AD15" s="16">
        <v>0.27</v>
      </c>
      <c r="AE15" s="16">
        <v>0.31</v>
      </c>
      <c r="AF15" s="18">
        <v>0.34</v>
      </c>
      <c r="AG15" s="17">
        <v>0.26</v>
      </c>
      <c r="AH15" s="16">
        <v>0.24</v>
      </c>
      <c r="AI15" s="16">
        <v>0.24</v>
      </c>
      <c r="AJ15" s="16">
        <v>0.28000000000000003</v>
      </c>
      <c r="AK15" s="16">
        <v>0.26</v>
      </c>
      <c r="AL15" s="18">
        <v>0.22</v>
      </c>
      <c r="AM15" s="17">
        <v>0.25</v>
      </c>
      <c r="AN15" s="18">
        <v>0</v>
      </c>
    </row>
    <row r="16" spans="1:40" ht="15" customHeight="1" x14ac:dyDescent="0.3">
      <c r="A16" s="2" t="s">
        <v>329</v>
      </c>
      <c r="B16" s="9"/>
      <c r="D16" s="22"/>
      <c r="E16" s="9"/>
      <c r="F16" s="10" t="s">
        <v>448</v>
      </c>
      <c r="G16" s="12" t="s">
        <v>565</v>
      </c>
      <c r="H16" s="12" t="s">
        <v>448</v>
      </c>
      <c r="L16" s="12" t="s">
        <v>448</v>
      </c>
      <c r="M16" s="12" t="s">
        <v>382</v>
      </c>
      <c r="N16" s="9"/>
      <c r="O16" s="22"/>
      <c r="Z16" s="9"/>
      <c r="AA16" s="22"/>
      <c r="AF16" s="9"/>
      <c r="AG16" s="22"/>
      <c r="AL16" s="9"/>
      <c r="AM16" s="22"/>
      <c r="AN16" s="9"/>
    </row>
    <row r="17" spans="1:40" ht="15" customHeight="1" x14ac:dyDescent="0.3">
      <c r="A17" s="2" t="s">
        <v>329</v>
      </c>
      <c r="B17" s="9" t="s">
        <v>930</v>
      </c>
      <c r="C17" s="13">
        <v>239</v>
      </c>
      <c r="D17" s="14">
        <v>113</v>
      </c>
      <c r="E17" s="15">
        <v>126</v>
      </c>
      <c r="F17" s="14">
        <v>27</v>
      </c>
      <c r="G17" s="13">
        <v>61</v>
      </c>
      <c r="H17" s="13">
        <v>47</v>
      </c>
      <c r="I17" s="13">
        <v>57</v>
      </c>
      <c r="J17" s="13">
        <v>25</v>
      </c>
      <c r="K17" s="13">
        <v>22</v>
      </c>
      <c r="L17" s="13">
        <v>88</v>
      </c>
      <c r="M17" s="13">
        <v>104</v>
      </c>
      <c r="N17" s="15">
        <v>47</v>
      </c>
      <c r="O17" s="14">
        <v>156</v>
      </c>
      <c r="P17" s="13">
        <v>42</v>
      </c>
      <c r="Q17" s="13">
        <v>20</v>
      </c>
      <c r="R17" s="13">
        <v>8</v>
      </c>
      <c r="S17" s="13">
        <v>13</v>
      </c>
      <c r="T17" s="13">
        <v>41</v>
      </c>
      <c r="U17" s="13">
        <v>20</v>
      </c>
      <c r="V17" s="13">
        <v>0</v>
      </c>
      <c r="W17" s="13">
        <v>5</v>
      </c>
      <c r="X17" s="13">
        <v>23</v>
      </c>
      <c r="Y17" s="13">
        <v>18</v>
      </c>
      <c r="Z17" s="15">
        <v>49</v>
      </c>
      <c r="AA17" s="14">
        <v>187</v>
      </c>
      <c r="AB17" s="13">
        <v>52</v>
      </c>
      <c r="AC17" s="13">
        <v>7</v>
      </c>
      <c r="AD17" s="13">
        <v>38</v>
      </c>
      <c r="AE17" s="13">
        <v>8</v>
      </c>
      <c r="AF17" s="15">
        <v>0</v>
      </c>
      <c r="AG17" s="14">
        <v>141</v>
      </c>
      <c r="AH17" s="13">
        <v>98</v>
      </c>
      <c r="AI17" s="13">
        <v>67</v>
      </c>
      <c r="AJ17" s="13">
        <v>74</v>
      </c>
      <c r="AK17" s="13">
        <v>49</v>
      </c>
      <c r="AL17" s="15">
        <v>49</v>
      </c>
      <c r="AM17" s="14">
        <v>239</v>
      </c>
      <c r="AN17" s="15">
        <v>0</v>
      </c>
    </row>
    <row r="18" spans="1:40" ht="15" customHeight="1" x14ac:dyDescent="0.3">
      <c r="A18" s="2" t="s">
        <v>329</v>
      </c>
      <c r="B18" s="9"/>
      <c r="C18" s="16">
        <v>0.31</v>
      </c>
      <c r="D18" s="17">
        <v>0.3</v>
      </c>
      <c r="E18" s="18">
        <v>0.31</v>
      </c>
      <c r="F18" s="17">
        <v>0.24</v>
      </c>
      <c r="G18" s="16">
        <v>0.28999999999999998</v>
      </c>
      <c r="H18" s="16">
        <v>0.28999999999999998</v>
      </c>
      <c r="I18" s="20">
        <v>0.39</v>
      </c>
      <c r="J18" s="16">
        <v>0.33</v>
      </c>
      <c r="K18" s="16">
        <v>0.31</v>
      </c>
      <c r="L18" s="16">
        <v>0.27</v>
      </c>
      <c r="M18" s="16">
        <v>0.34</v>
      </c>
      <c r="N18" s="18">
        <v>0.32</v>
      </c>
      <c r="O18" s="17">
        <v>0.33</v>
      </c>
      <c r="P18" s="16">
        <v>0.25</v>
      </c>
      <c r="Q18" s="16">
        <v>0.35</v>
      </c>
      <c r="R18" s="16">
        <v>0.35</v>
      </c>
      <c r="S18" s="16">
        <v>0.21</v>
      </c>
      <c r="T18" s="16">
        <v>0.31</v>
      </c>
      <c r="U18" s="16">
        <v>0.33</v>
      </c>
      <c r="V18" s="16">
        <v>0</v>
      </c>
      <c r="W18" s="16">
        <v>0.56999999999999995</v>
      </c>
      <c r="X18" s="20">
        <v>0.44</v>
      </c>
      <c r="Y18" s="16">
        <v>0.35</v>
      </c>
      <c r="Z18" s="18">
        <v>0.3</v>
      </c>
      <c r="AA18" s="17">
        <v>0.32</v>
      </c>
      <c r="AB18" s="16">
        <v>0.27</v>
      </c>
      <c r="AC18" s="16">
        <v>0.26</v>
      </c>
      <c r="AD18" s="16">
        <v>0.37</v>
      </c>
      <c r="AE18" s="20">
        <v>0.14000000000000001</v>
      </c>
      <c r="AF18" s="18">
        <v>0</v>
      </c>
      <c r="AG18" s="17">
        <v>0.32</v>
      </c>
      <c r="AH18" s="16">
        <v>0.3</v>
      </c>
      <c r="AI18" s="16">
        <v>0.34</v>
      </c>
      <c r="AJ18" s="16">
        <v>0.3</v>
      </c>
      <c r="AK18" s="16">
        <v>0.31</v>
      </c>
      <c r="AL18" s="18">
        <v>0.28000000000000003</v>
      </c>
      <c r="AM18" s="17">
        <v>0.31</v>
      </c>
      <c r="AN18" s="18">
        <v>0</v>
      </c>
    </row>
    <row r="19" spans="1:40" ht="15" customHeight="1" x14ac:dyDescent="0.3">
      <c r="A19" s="2" t="s">
        <v>329</v>
      </c>
      <c r="B19" s="9"/>
      <c r="D19" s="22"/>
      <c r="E19" s="9"/>
      <c r="F19" s="22"/>
      <c r="I19" s="12" t="s">
        <v>433</v>
      </c>
      <c r="M19" s="12" t="s">
        <v>377</v>
      </c>
      <c r="N19" s="9"/>
      <c r="O19" s="22"/>
      <c r="X19" s="12" t="s">
        <v>454</v>
      </c>
      <c r="Z19" s="9"/>
      <c r="AA19" s="10" t="s">
        <v>381</v>
      </c>
      <c r="AB19" s="12" t="s">
        <v>381</v>
      </c>
      <c r="AD19" s="12" t="s">
        <v>381</v>
      </c>
      <c r="AF19" s="9"/>
      <c r="AG19" s="22"/>
      <c r="AL19" s="9"/>
      <c r="AM19" s="22"/>
      <c r="AN19" s="9"/>
    </row>
    <row r="20" spans="1:40" ht="15" customHeight="1" x14ac:dyDescent="0.3">
      <c r="A20" s="2" t="s">
        <v>329</v>
      </c>
      <c r="B20" s="9" t="s">
        <v>940</v>
      </c>
      <c r="C20" s="13">
        <v>131</v>
      </c>
      <c r="D20" s="14">
        <v>68</v>
      </c>
      <c r="E20" s="15">
        <v>62</v>
      </c>
      <c r="F20" s="14">
        <v>17</v>
      </c>
      <c r="G20" s="13">
        <v>29</v>
      </c>
      <c r="H20" s="13">
        <v>23</v>
      </c>
      <c r="I20" s="13">
        <v>26</v>
      </c>
      <c r="J20" s="13">
        <v>15</v>
      </c>
      <c r="K20" s="13">
        <v>21</v>
      </c>
      <c r="L20" s="13">
        <v>46</v>
      </c>
      <c r="M20" s="13">
        <v>49</v>
      </c>
      <c r="N20" s="15">
        <v>35</v>
      </c>
      <c r="O20" s="14">
        <v>81</v>
      </c>
      <c r="P20" s="13">
        <v>27</v>
      </c>
      <c r="Q20" s="13">
        <v>10</v>
      </c>
      <c r="R20" s="13">
        <v>1</v>
      </c>
      <c r="S20" s="13">
        <v>16</v>
      </c>
      <c r="T20" s="13">
        <v>23</v>
      </c>
      <c r="U20" s="13">
        <v>7</v>
      </c>
      <c r="V20" s="13">
        <v>0</v>
      </c>
      <c r="W20" s="13">
        <v>2</v>
      </c>
      <c r="X20" s="13">
        <v>7</v>
      </c>
      <c r="Y20" s="13">
        <v>9</v>
      </c>
      <c r="Z20" s="15">
        <v>28</v>
      </c>
      <c r="AA20" s="14">
        <v>105</v>
      </c>
      <c r="AB20" s="13">
        <v>26</v>
      </c>
      <c r="AC20" s="13">
        <v>7</v>
      </c>
      <c r="AD20" s="13">
        <v>10</v>
      </c>
      <c r="AE20" s="13">
        <v>7</v>
      </c>
      <c r="AF20" s="15">
        <v>2</v>
      </c>
      <c r="AG20" s="14">
        <v>79</v>
      </c>
      <c r="AH20" s="13">
        <v>52</v>
      </c>
      <c r="AI20" s="13">
        <v>29</v>
      </c>
      <c r="AJ20" s="13">
        <v>50</v>
      </c>
      <c r="AK20" s="13">
        <v>25</v>
      </c>
      <c r="AL20" s="15">
        <v>27</v>
      </c>
      <c r="AM20" s="14">
        <v>131</v>
      </c>
      <c r="AN20" s="15">
        <v>0</v>
      </c>
    </row>
    <row r="21" spans="1:40" ht="15" customHeight="1" x14ac:dyDescent="0.3">
      <c r="A21" s="2" t="s">
        <v>329</v>
      </c>
      <c r="B21" s="9"/>
      <c r="C21" s="16">
        <v>0.17</v>
      </c>
      <c r="D21" s="17">
        <v>0.18</v>
      </c>
      <c r="E21" s="18">
        <v>0.16</v>
      </c>
      <c r="F21" s="17">
        <v>0.15</v>
      </c>
      <c r="G21" s="16">
        <v>0.14000000000000001</v>
      </c>
      <c r="H21" s="16">
        <v>0.15</v>
      </c>
      <c r="I21" s="16">
        <v>0.18</v>
      </c>
      <c r="J21" s="16">
        <v>0.2</v>
      </c>
      <c r="K21" s="20">
        <v>0.28999999999999998</v>
      </c>
      <c r="L21" s="16">
        <v>0.14000000000000001</v>
      </c>
      <c r="M21" s="16">
        <v>0.16</v>
      </c>
      <c r="N21" s="21">
        <v>0.24</v>
      </c>
      <c r="O21" s="17">
        <v>0.17</v>
      </c>
      <c r="P21" s="16">
        <v>0.16</v>
      </c>
      <c r="Q21" s="16">
        <v>0.18</v>
      </c>
      <c r="R21" s="16">
        <v>0.05</v>
      </c>
      <c r="S21" s="20">
        <v>0.27</v>
      </c>
      <c r="T21" s="16">
        <v>0.17</v>
      </c>
      <c r="U21" s="16">
        <v>0.11</v>
      </c>
      <c r="V21" s="16">
        <v>0</v>
      </c>
      <c r="W21" s="16">
        <v>0.17</v>
      </c>
      <c r="X21" s="16">
        <v>0.14000000000000001</v>
      </c>
      <c r="Y21" s="16">
        <v>0.18</v>
      </c>
      <c r="Z21" s="18">
        <v>0.17</v>
      </c>
      <c r="AA21" s="17">
        <v>0.18</v>
      </c>
      <c r="AB21" s="16">
        <v>0.14000000000000001</v>
      </c>
      <c r="AC21" s="16">
        <v>0.28999999999999998</v>
      </c>
      <c r="AD21" s="20">
        <v>0.1</v>
      </c>
      <c r="AE21" s="16">
        <v>0.13</v>
      </c>
      <c r="AF21" s="18">
        <v>0.18</v>
      </c>
      <c r="AG21" s="17">
        <v>0.18</v>
      </c>
      <c r="AH21" s="16">
        <v>0.16</v>
      </c>
      <c r="AI21" s="16">
        <v>0.15</v>
      </c>
      <c r="AJ21" s="16">
        <v>0.2</v>
      </c>
      <c r="AK21" s="16">
        <v>0.16</v>
      </c>
      <c r="AL21" s="18">
        <v>0.16</v>
      </c>
      <c r="AM21" s="17">
        <v>0.17</v>
      </c>
      <c r="AN21" s="18">
        <v>0</v>
      </c>
    </row>
    <row r="22" spans="1:40" ht="15" customHeight="1" x14ac:dyDescent="0.3">
      <c r="A22" s="2" t="s">
        <v>329</v>
      </c>
      <c r="B22" s="9"/>
      <c r="D22" s="22"/>
      <c r="E22" s="9"/>
      <c r="F22" s="22"/>
      <c r="K22" s="12" t="s">
        <v>440</v>
      </c>
      <c r="N22" s="11" t="s">
        <v>710</v>
      </c>
      <c r="O22" s="22"/>
      <c r="S22" s="12" t="s">
        <v>383</v>
      </c>
      <c r="Z22" s="9"/>
      <c r="AA22" s="10" t="s">
        <v>380</v>
      </c>
      <c r="AF22" s="9"/>
      <c r="AG22" s="22"/>
      <c r="AL22" s="9"/>
      <c r="AM22" s="22"/>
      <c r="AN22" s="9"/>
    </row>
    <row r="23" spans="1:40" ht="15" customHeight="1" x14ac:dyDescent="0.3">
      <c r="A23" s="2" t="s">
        <v>329</v>
      </c>
      <c r="B23" s="9" t="s">
        <v>950</v>
      </c>
      <c r="C23" s="13">
        <v>73</v>
      </c>
      <c r="D23" s="14">
        <v>31</v>
      </c>
      <c r="E23" s="15">
        <v>42</v>
      </c>
      <c r="F23" s="14">
        <v>7</v>
      </c>
      <c r="G23" s="13">
        <v>11</v>
      </c>
      <c r="H23" s="13">
        <v>18</v>
      </c>
      <c r="I23" s="13">
        <v>14</v>
      </c>
      <c r="J23" s="13">
        <v>11</v>
      </c>
      <c r="K23" s="13">
        <v>12</v>
      </c>
      <c r="L23" s="13">
        <v>19</v>
      </c>
      <c r="M23" s="13">
        <v>32</v>
      </c>
      <c r="N23" s="15">
        <v>22</v>
      </c>
      <c r="O23" s="14">
        <v>30</v>
      </c>
      <c r="P23" s="13">
        <v>20</v>
      </c>
      <c r="Q23" s="13">
        <v>5</v>
      </c>
      <c r="R23" s="13">
        <v>4</v>
      </c>
      <c r="S23" s="13">
        <v>4</v>
      </c>
      <c r="T23" s="13">
        <v>23</v>
      </c>
      <c r="U23" s="13">
        <v>4</v>
      </c>
      <c r="V23" s="13">
        <v>0</v>
      </c>
      <c r="W23" s="13">
        <v>1</v>
      </c>
      <c r="X23" s="13">
        <v>4</v>
      </c>
      <c r="Y23" s="13">
        <v>4</v>
      </c>
      <c r="Z23" s="15">
        <v>5</v>
      </c>
      <c r="AA23" s="14">
        <v>64</v>
      </c>
      <c r="AB23" s="13">
        <v>9</v>
      </c>
      <c r="AC23" s="13">
        <v>0</v>
      </c>
      <c r="AD23" s="13">
        <v>2</v>
      </c>
      <c r="AE23" s="13">
        <v>5</v>
      </c>
      <c r="AF23" s="15">
        <v>2</v>
      </c>
      <c r="AG23" s="14">
        <v>38</v>
      </c>
      <c r="AH23" s="13">
        <v>35</v>
      </c>
      <c r="AI23" s="13">
        <v>17</v>
      </c>
      <c r="AJ23" s="13">
        <v>21</v>
      </c>
      <c r="AK23" s="13">
        <v>14</v>
      </c>
      <c r="AL23" s="15">
        <v>21</v>
      </c>
      <c r="AM23" s="14">
        <v>73</v>
      </c>
      <c r="AN23" s="15">
        <v>0</v>
      </c>
    </row>
    <row r="24" spans="1:40" ht="15" customHeight="1" x14ac:dyDescent="0.3">
      <c r="A24" s="2" t="s">
        <v>329</v>
      </c>
      <c r="B24" s="9"/>
      <c r="C24" s="16">
        <v>0.09</v>
      </c>
      <c r="D24" s="17">
        <v>0.08</v>
      </c>
      <c r="E24" s="18">
        <v>0.1</v>
      </c>
      <c r="F24" s="17">
        <v>0.06</v>
      </c>
      <c r="G24" s="20">
        <v>0.05</v>
      </c>
      <c r="H24" s="16">
        <v>0.11</v>
      </c>
      <c r="I24" s="16">
        <v>0.09</v>
      </c>
      <c r="J24" s="16">
        <v>0.14000000000000001</v>
      </c>
      <c r="K24" s="20">
        <v>0.17</v>
      </c>
      <c r="L24" s="20">
        <v>0.06</v>
      </c>
      <c r="M24" s="16">
        <v>0.1</v>
      </c>
      <c r="N24" s="21">
        <v>0.15</v>
      </c>
      <c r="O24" s="19">
        <v>0.06</v>
      </c>
      <c r="P24" s="16">
        <v>0.12</v>
      </c>
      <c r="Q24" s="16">
        <v>0.08</v>
      </c>
      <c r="R24" s="16">
        <v>0.19</v>
      </c>
      <c r="S24" s="16">
        <v>7.0000000000000007E-2</v>
      </c>
      <c r="T24" s="20">
        <v>0.17</v>
      </c>
      <c r="U24" s="16">
        <v>0.06</v>
      </c>
      <c r="V24" s="16">
        <v>0</v>
      </c>
      <c r="W24" s="16">
        <v>0.09</v>
      </c>
      <c r="X24" s="16">
        <v>0.08</v>
      </c>
      <c r="Y24" s="16">
        <v>7.0000000000000007E-2</v>
      </c>
      <c r="Z24" s="21">
        <v>0.03</v>
      </c>
      <c r="AA24" s="19">
        <v>0.11</v>
      </c>
      <c r="AB24" s="20">
        <v>0.04</v>
      </c>
      <c r="AC24" s="16">
        <v>0</v>
      </c>
      <c r="AD24" s="20">
        <v>0.02</v>
      </c>
      <c r="AE24" s="16">
        <v>0.1</v>
      </c>
      <c r="AF24" s="18">
        <v>0.15</v>
      </c>
      <c r="AG24" s="17">
        <v>0.08</v>
      </c>
      <c r="AH24" s="16">
        <v>0.11</v>
      </c>
      <c r="AI24" s="16">
        <v>0.08</v>
      </c>
      <c r="AJ24" s="16">
        <v>0.08</v>
      </c>
      <c r="AK24" s="16">
        <v>0.09</v>
      </c>
      <c r="AL24" s="18">
        <v>0.12</v>
      </c>
      <c r="AM24" s="17">
        <v>0.09</v>
      </c>
      <c r="AN24" s="18">
        <v>0</v>
      </c>
    </row>
    <row r="25" spans="1:40" ht="15" customHeight="1" x14ac:dyDescent="0.3">
      <c r="A25" s="2" t="s">
        <v>329</v>
      </c>
      <c r="B25" s="9"/>
      <c r="D25" s="22"/>
      <c r="E25" s="9"/>
      <c r="F25" s="22"/>
      <c r="H25" s="12" t="s">
        <v>666</v>
      </c>
      <c r="J25" s="12" t="s">
        <v>666</v>
      </c>
      <c r="K25" s="12" t="s">
        <v>433</v>
      </c>
      <c r="M25" s="12" t="s">
        <v>383</v>
      </c>
      <c r="N25" s="11" t="s">
        <v>433</v>
      </c>
      <c r="O25" s="22"/>
      <c r="P25" s="12" t="s">
        <v>653</v>
      </c>
      <c r="T25" s="12" t="s">
        <v>531</v>
      </c>
      <c r="Z25" s="9"/>
      <c r="AA25" s="10" t="s">
        <v>404</v>
      </c>
      <c r="AE25" s="12" t="s">
        <v>380</v>
      </c>
      <c r="AF25" s="9"/>
      <c r="AG25" s="22"/>
      <c r="AL25" s="9"/>
      <c r="AM25" s="22"/>
      <c r="AN25" s="9"/>
    </row>
    <row r="26" spans="1:40" ht="15" customHeight="1" x14ac:dyDescent="0.3">
      <c r="A26" s="2" t="s">
        <v>329</v>
      </c>
      <c r="B26" s="9" t="s">
        <v>774</v>
      </c>
      <c r="C26" s="13">
        <v>8</v>
      </c>
      <c r="D26" s="14">
        <v>3</v>
      </c>
      <c r="E26" s="15">
        <v>5</v>
      </c>
      <c r="F26" s="14">
        <v>0</v>
      </c>
      <c r="G26" s="13">
        <v>3</v>
      </c>
      <c r="H26" s="13">
        <v>0</v>
      </c>
      <c r="I26" s="13">
        <v>2</v>
      </c>
      <c r="J26" s="13">
        <v>1</v>
      </c>
      <c r="K26" s="13">
        <v>2</v>
      </c>
      <c r="L26" s="13">
        <v>3</v>
      </c>
      <c r="M26" s="13">
        <v>2</v>
      </c>
      <c r="N26" s="15">
        <v>3</v>
      </c>
      <c r="O26" s="14">
        <v>4</v>
      </c>
      <c r="P26" s="13">
        <v>4</v>
      </c>
      <c r="Q26" s="13">
        <v>0</v>
      </c>
      <c r="R26" s="13">
        <v>0</v>
      </c>
      <c r="S26" s="13">
        <v>0</v>
      </c>
      <c r="T26" s="13">
        <v>0</v>
      </c>
      <c r="U26" s="13">
        <v>1</v>
      </c>
      <c r="V26" s="13">
        <v>0</v>
      </c>
      <c r="W26" s="13">
        <v>0</v>
      </c>
      <c r="X26" s="13">
        <v>0</v>
      </c>
      <c r="Y26" s="13">
        <v>2</v>
      </c>
      <c r="Z26" s="15">
        <v>1</v>
      </c>
      <c r="AA26" s="14">
        <v>5</v>
      </c>
      <c r="AB26" s="13">
        <v>3</v>
      </c>
      <c r="AC26" s="13">
        <v>0</v>
      </c>
      <c r="AD26" s="13">
        <v>2</v>
      </c>
      <c r="AE26" s="13">
        <v>1</v>
      </c>
      <c r="AF26" s="15">
        <v>0</v>
      </c>
      <c r="AG26" s="14">
        <v>4</v>
      </c>
      <c r="AH26" s="13">
        <v>4</v>
      </c>
      <c r="AI26" s="13">
        <v>1</v>
      </c>
      <c r="AJ26" s="13">
        <v>3</v>
      </c>
      <c r="AK26" s="13">
        <v>2</v>
      </c>
      <c r="AL26" s="15">
        <v>2</v>
      </c>
      <c r="AM26" s="14">
        <v>8</v>
      </c>
      <c r="AN26" s="15">
        <v>0</v>
      </c>
    </row>
    <row r="27" spans="1:40" ht="15" customHeight="1" x14ac:dyDescent="0.3">
      <c r="A27" s="2" t="s">
        <v>329</v>
      </c>
      <c r="B27" s="9"/>
      <c r="C27" s="16">
        <v>0.01</v>
      </c>
      <c r="D27" s="17">
        <v>0.01</v>
      </c>
      <c r="E27" s="18">
        <v>0.01</v>
      </c>
      <c r="F27" s="17">
        <v>0</v>
      </c>
      <c r="G27" s="16">
        <v>0.01</v>
      </c>
      <c r="H27" s="16">
        <v>0</v>
      </c>
      <c r="I27" s="16">
        <v>0.01</v>
      </c>
      <c r="J27" s="16">
        <v>0.01</v>
      </c>
      <c r="K27" s="16">
        <v>0.03</v>
      </c>
      <c r="L27" s="16">
        <v>0.01</v>
      </c>
      <c r="M27" s="16">
        <v>0.01</v>
      </c>
      <c r="N27" s="18">
        <v>0.02</v>
      </c>
      <c r="O27" s="17">
        <v>0.01</v>
      </c>
      <c r="P27" s="16">
        <v>0.02</v>
      </c>
      <c r="Q27" s="16">
        <v>0</v>
      </c>
      <c r="R27" s="16">
        <v>0</v>
      </c>
      <c r="S27" s="16">
        <v>0</v>
      </c>
      <c r="T27" s="16">
        <v>0</v>
      </c>
      <c r="U27" s="16">
        <v>0.02</v>
      </c>
      <c r="V27" s="16">
        <v>0</v>
      </c>
      <c r="W27" s="16">
        <v>0</v>
      </c>
      <c r="X27" s="16">
        <v>0</v>
      </c>
      <c r="Y27" s="20">
        <v>0.04</v>
      </c>
      <c r="Z27" s="18">
        <v>0.01</v>
      </c>
      <c r="AA27" s="17">
        <v>0.01</v>
      </c>
      <c r="AB27" s="16">
        <v>0.02</v>
      </c>
      <c r="AC27" s="16">
        <v>0</v>
      </c>
      <c r="AD27" s="16">
        <v>0.02</v>
      </c>
      <c r="AE27" s="16">
        <v>0.02</v>
      </c>
      <c r="AF27" s="18">
        <v>0</v>
      </c>
      <c r="AG27" s="17">
        <v>0.01</v>
      </c>
      <c r="AH27" s="16">
        <v>0.01</v>
      </c>
      <c r="AI27" s="3" t="s">
        <v>422</v>
      </c>
      <c r="AJ27" s="16">
        <v>0.01</v>
      </c>
      <c r="AK27" s="16">
        <v>0.01</v>
      </c>
      <c r="AL27" s="18">
        <v>0.01</v>
      </c>
      <c r="AM27" s="17">
        <v>0.01</v>
      </c>
      <c r="AN27" s="18">
        <v>0</v>
      </c>
    </row>
    <row r="28" spans="1:40" ht="15" customHeight="1" x14ac:dyDescent="0.3">
      <c r="A28" s="2" t="s">
        <v>329</v>
      </c>
      <c r="B28" s="9"/>
      <c r="D28" s="22"/>
      <c r="E28" s="9"/>
      <c r="F28" s="22"/>
      <c r="K28" s="12" t="s">
        <v>379</v>
      </c>
      <c r="N28" s="9"/>
      <c r="O28" s="22"/>
      <c r="Y28" s="12" t="s">
        <v>382</v>
      </c>
      <c r="Z28" s="9"/>
      <c r="AA28" s="22"/>
      <c r="AF28" s="9"/>
      <c r="AG28" s="22"/>
      <c r="AL28" s="9"/>
      <c r="AM28" s="22"/>
      <c r="AN28" s="9"/>
    </row>
    <row r="29" spans="1:40" ht="15" customHeight="1" x14ac:dyDescent="0.3">
      <c r="A29" s="2" t="s">
        <v>329</v>
      </c>
      <c r="B29" s="9" t="s">
        <v>960</v>
      </c>
      <c r="C29" s="13">
        <v>326</v>
      </c>
      <c r="D29" s="14">
        <v>160</v>
      </c>
      <c r="E29" s="15">
        <v>166</v>
      </c>
      <c r="F29" s="14">
        <v>64</v>
      </c>
      <c r="G29" s="13">
        <v>104</v>
      </c>
      <c r="H29" s="13">
        <v>72</v>
      </c>
      <c r="I29" s="13">
        <v>47</v>
      </c>
      <c r="J29" s="13">
        <v>25</v>
      </c>
      <c r="K29" s="13">
        <v>14</v>
      </c>
      <c r="L29" s="13">
        <v>168</v>
      </c>
      <c r="M29" s="13">
        <v>119</v>
      </c>
      <c r="N29" s="15">
        <v>39</v>
      </c>
      <c r="O29" s="14">
        <v>207</v>
      </c>
      <c r="P29" s="13">
        <v>73</v>
      </c>
      <c r="Q29" s="13">
        <v>23</v>
      </c>
      <c r="R29" s="13">
        <v>9</v>
      </c>
      <c r="S29" s="13">
        <v>28</v>
      </c>
      <c r="T29" s="13">
        <v>46</v>
      </c>
      <c r="U29" s="13">
        <v>29</v>
      </c>
      <c r="V29" s="13">
        <v>0</v>
      </c>
      <c r="W29" s="13">
        <v>2</v>
      </c>
      <c r="X29" s="13">
        <v>18</v>
      </c>
      <c r="Y29" s="13">
        <v>18</v>
      </c>
      <c r="Z29" s="15">
        <v>79</v>
      </c>
      <c r="AA29" s="14">
        <v>224</v>
      </c>
      <c r="AB29" s="13">
        <v>102</v>
      </c>
      <c r="AC29" s="13">
        <v>11</v>
      </c>
      <c r="AD29" s="13">
        <v>51</v>
      </c>
      <c r="AE29" s="13">
        <v>32</v>
      </c>
      <c r="AF29" s="15">
        <v>7</v>
      </c>
      <c r="AG29" s="14">
        <v>184</v>
      </c>
      <c r="AH29" s="13">
        <v>142</v>
      </c>
      <c r="AI29" s="13">
        <v>82</v>
      </c>
      <c r="AJ29" s="13">
        <v>102</v>
      </c>
      <c r="AK29" s="13">
        <v>67</v>
      </c>
      <c r="AL29" s="15">
        <v>75</v>
      </c>
      <c r="AM29" s="14">
        <v>326</v>
      </c>
      <c r="AN29" s="15">
        <v>0</v>
      </c>
    </row>
    <row r="30" spans="1:40" ht="15" customHeight="1" x14ac:dyDescent="0.3">
      <c r="A30" s="2" t="s">
        <v>329</v>
      </c>
      <c r="B30" s="9"/>
      <c r="C30" s="16">
        <v>0.42</v>
      </c>
      <c r="D30" s="17">
        <v>0.43</v>
      </c>
      <c r="E30" s="18">
        <v>0.41</v>
      </c>
      <c r="F30" s="19">
        <v>0.55000000000000004</v>
      </c>
      <c r="G30" s="20">
        <v>0.5</v>
      </c>
      <c r="H30" s="16">
        <v>0.45</v>
      </c>
      <c r="I30" s="20">
        <v>0.32</v>
      </c>
      <c r="J30" s="16">
        <v>0.33</v>
      </c>
      <c r="K30" s="20">
        <v>0.2</v>
      </c>
      <c r="L30" s="20">
        <v>0.52</v>
      </c>
      <c r="M30" s="16">
        <v>0.39</v>
      </c>
      <c r="N30" s="21">
        <v>0.27</v>
      </c>
      <c r="O30" s="17">
        <v>0.43</v>
      </c>
      <c r="P30" s="16">
        <v>0.44</v>
      </c>
      <c r="Q30" s="16">
        <v>0.4</v>
      </c>
      <c r="R30" s="16">
        <v>0.41</v>
      </c>
      <c r="S30" s="16">
        <v>0.46</v>
      </c>
      <c r="T30" s="16">
        <v>0.35</v>
      </c>
      <c r="U30" s="16">
        <v>0.47</v>
      </c>
      <c r="V30" s="16">
        <v>0</v>
      </c>
      <c r="W30" s="16">
        <v>0.18</v>
      </c>
      <c r="X30" s="16">
        <v>0.35</v>
      </c>
      <c r="Y30" s="16">
        <v>0.36</v>
      </c>
      <c r="Z30" s="18">
        <v>0.49</v>
      </c>
      <c r="AA30" s="19">
        <v>0.38</v>
      </c>
      <c r="AB30" s="20">
        <v>0.53</v>
      </c>
      <c r="AC30" s="16">
        <v>0.45</v>
      </c>
      <c r="AD30" s="16">
        <v>0.5</v>
      </c>
      <c r="AE30" s="20">
        <v>0.61</v>
      </c>
      <c r="AF30" s="18">
        <v>0.67</v>
      </c>
      <c r="AG30" s="17">
        <v>0.41</v>
      </c>
      <c r="AH30" s="16">
        <v>0.43</v>
      </c>
      <c r="AI30" s="16">
        <v>0.42</v>
      </c>
      <c r="AJ30" s="16">
        <v>0.41</v>
      </c>
      <c r="AK30" s="16">
        <v>0.43</v>
      </c>
      <c r="AL30" s="18">
        <v>0.43</v>
      </c>
      <c r="AM30" s="17">
        <v>0.42</v>
      </c>
      <c r="AN30" s="18">
        <v>0</v>
      </c>
    </row>
    <row r="31" spans="1:40" ht="15" customHeight="1" x14ac:dyDescent="0.3">
      <c r="A31" s="2" t="s">
        <v>329</v>
      </c>
      <c r="B31" s="9"/>
      <c r="D31" s="22"/>
      <c r="E31" s="9"/>
      <c r="F31" s="10" t="s">
        <v>447</v>
      </c>
      <c r="G31" s="12" t="s">
        <v>447</v>
      </c>
      <c r="H31" s="12" t="s">
        <v>565</v>
      </c>
      <c r="L31" s="12" t="s">
        <v>447</v>
      </c>
      <c r="M31" s="12" t="s">
        <v>448</v>
      </c>
      <c r="N31" s="9"/>
      <c r="O31" s="22"/>
      <c r="Z31" s="11" t="s">
        <v>382</v>
      </c>
      <c r="AA31" s="22"/>
      <c r="AB31" s="12" t="s">
        <v>377</v>
      </c>
      <c r="AD31" s="12" t="s">
        <v>377</v>
      </c>
      <c r="AE31" s="12" t="s">
        <v>377</v>
      </c>
      <c r="AF31" s="9"/>
      <c r="AG31" s="22"/>
      <c r="AL31" s="9"/>
      <c r="AM31" s="22"/>
      <c r="AN31" s="9"/>
    </row>
    <row r="32" spans="1:40" ht="15" customHeight="1" x14ac:dyDescent="0.3">
      <c r="A32" s="2" t="s">
        <v>329</v>
      </c>
      <c r="B32" s="9" t="s">
        <v>970</v>
      </c>
      <c r="C32" s="13">
        <v>203</v>
      </c>
      <c r="D32" s="14">
        <v>99</v>
      </c>
      <c r="E32" s="15">
        <v>104</v>
      </c>
      <c r="F32" s="14">
        <v>25</v>
      </c>
      <c r="G32" s="13">
        <v>40</v>
      </c>
      <c r="H32" s="13">
        <v>41</v>
      </c>
      <c r="I32" s="13">
        <v>40</v>
      </c>
      <c r="J32" s="13">
        <v>26</v>
      </c>
      <c r="K32" s="13">
        <v>32</v>
      </c>
      <c r="L32" s="13">
        <v>65</v>
      </c>
      <c r="M32" s="13">
        <v>81</v>
      </c>
      <c r="N32" s="15">
        <v>58</v>
      </c>
      <c r="O32" s="14">
        <v>111</v>
      </c>
      <c r="P32" s="13">
        <v>47</v>
      </c>
      <c r="Q32" s="13">
        <v>15</v>
      </c>
      <c r="R32" s="13">
        <v>5</v>
      </c>
      <c r="S32" s="13">
        <v>20</v>
      </c>
      <c r="T32" s="13">
        <v>46</v>
      </c>
      <c r="U32" s="13">
        <v>11</v>
      </c>
      <c r="V32" s="13">
        <v>0</v>
      </c>
      <c r="W32" s="13">
        <v>2</v>
      </c>
      <c r="X32" s="13">
        <v>11</v>
      </c>
      <c r="Y32" s="13">
        <v>13</v>
      </c>
      <c r="Z32" s="15">
        <v>33</v>
      </c>
      <c r="AA32" s="14">
        <v>169</v>
      </c>
      <c r="AB32" s="13">
        <v>34</v>
      </c>
      <c r="AC32" s="13">
        <v>7</v>
      </c>
      <c r="AD32" s="13">
        <v>12</v>
      </c>
      <c r="AE32" s="13">
        <v>12</v>
      </c>
      <c r="AF32" s="15">
        <v>4</v>
      </c>
      <c r="AG32" s="14">
        <v>116</v>
      </c>
      <c r="AH32" s="13">
        <v>87</v>
      </c>
      <c r="AI32" s="13">
        <v>45</v>
      </c>
      <c r="AJ32" s="13">
        <v>71</v>
      </c>
      <c r="AK32" s="13">
        <v>39</v>
      </c>
      <c r="AL32" s="15">
        <v>48</v>
      </c>
      <c r="AM32" s="14">
        <v>203</v>
      </c>
      <c r="AN32" s="15">
        <v>0</v>
      </c>
    </row>
    <row r="33" spans="1:40" ht="15" customHeight="1" x14ac:dyDescent="0.3">
      <c r="A33" s="2" t="s">
        <v>329</v>
      </c>
      <c r="B33" s="9"/>
      <c r="C33" s="16">
        <v>0.26</v>
      </c>
      <c r="D33" s="17">
        <v>0.26</v>
      </c>
      <c r="E33" s="18">
        <v>0.26</v>
      </c>
      <c r="F33" s="17">
        <v>0.21</v>
      </c>
      <c r="G33" s="20">
        <v>0.19</v>
      </c>
      <c r="H33" s="16">
        <v>0.26</v>
      </c>
      <c r="I33" s="16">
        <v>0.27</v>
      </c>
      <c r="J33" s="16">
        <v>0.34</v>
      </c>
      <c r="K33" s="20">
        <v>0.46</v>
      </c>
      <c r="L33" s="20">
        <v>0.2</v>
      </c>
      <c r="M33" s="16">
        <v>0.26</v>
      </c>
      <c r="N33" s="21">
        <v>0.39</v>
      </c>
      <c r="O33" s="19">
        <v>0.23</v>
      </c>
      <c r="P33" s="16">
        <v>0.28000000000000003</v>
      </c>
      <c r="Q33" s="16">
        <v>0.26</v>
      </c>
      <c r="R33" s="16">
        <v>0.24</v>
      </c>
      <c r="S33" s="16">
        <v>0.33</v>
      </c>
      <c r="T33" s="20">
        <v>0.35</v>
      </c>
      <c r="U33" s="16">
        <v>0.18</v>
      </c>
      <c r="V33" s="16">
        <v>0</v>
      </c>
      <c r="W33" s="16">
        <v>0.25</v>
      </c>
      <c r="X33" s="16">
        <v>0.21</v>
      </c>
      <c r="Y33" s="16">
        <v>0.25</v>
      </c>
      <c r="Z33" s="18">
        <v>0.2</v>
      </c>
      <c r="AA33" s="19">
        <v>0.28999999999999998</v>
      </c>
      <c r="AB33" s="20">
        <v>0.18</v>
      </c>
      <c r="AC33" s="16">
        <v>0.28999999999999998</v>
      </c>
      <c r="AD33" s="20">
        <v>0.11</v>
      </c>
      <c r="AE33" s="16">
        <v>0.23</v>
      </c>
      <c r="AF33" s="18">
        <v>0.33</v>
      </c>
      <c r="AG33" s="17">
        <v>0.26</v>
      </c>
      <c r="AH33" s="16">
        <v>0.26</v>
      </c>
      <c r="AI33" s="16">
        <v>0.23</v>
      </c>
      <c r="AJ33" s="16">
        <v>0.28000000000000003</v>
      </c>
      <c r="AK33" s="16">
        <v>0.25</v>
      </c>
      <c r="AL33" s="18">
        <v>0.28000000000000003</v>
      </c>
      <c r="AM33" s="17">
        <v>0.26</v>
      </c>
      <c r="AN33" s="18">
        <v>0</v>
      </c>
    </row>
    <row r="34" spans="1:40" ht="15" customHeight="1" x14ac:dyDescent="0.3">
      <c r="A34" s="2" t="s">
        <v>329</v>
      </c>
      <c r="B34" s="9"/>
      <c r="C34" s="28"/>
      <c r="D34" s="29"/>
      <c r="E34" s="30"/>
      <c r="F34" s="29"/>
      <c r="G34" s="28"/>
      <c r="H34" s="28"/>
      <c r="I34" s="28"/>
      <c r="J34" s="47" t="s">
        <v>666</v>
      </c>
      <c r="K34" s="47" t="s">
        <v>539</v>
      </c>
      <c r="L34" s="28"/>
      <c r="M34" s="28"/>
      <c r="N34" s="48" t="s">
        <v>539</v>
      </c>
      <c r="O34" s="29"/>
      <c r="P34" s="28"/>
      <c r="Q34" s="28"/>
      <c r="R34" s="28"/>
      <c r="S34" s="47" t="s">
        <v>532</v>
      </c>
      <c r="T34" s="47" t="s">
        <v>531</v>
      </c>
      <c r="U34" s="28"/>
      <c r="V34" s="28"/>
      <c r="W34" s="28"/>
      <c r="X34" s="28"/>
      <c r="Y34" s="28"/>
      <c r="Z34" s="30"/>
      <c r="AA34" s="49" t="s">
        <v>404</v>
      </c>
      <c r="AB34" s="28"/>
      <c r="AC34" s="28"/>
      <c r="AD34" s="28"/>
      <c r="AE34" s="28"/>
      <c r="AF34" s="30"/>
      <c r="AG34" s="29"/>
      <c r="AH34" s="28"/>
      <c r="AI34" s="28"/>
      <c r="AJ34" s="28"/>
      <c r="AK34" s="28"/>
      <c r="AL34" s="30"/>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CD00-000000000000}"/>
  </hyperlinks>
  <pageMargins left="0.7" right="0.7" top="0.75" bottom="0.75" header="0.3" footer="0.3"/>
  <headerFooter>
    <oddHeader>&amp;L&amp;"Aptos"&amp;12&amp;K000000 Classification: CONFIDENTIAL&amp;1#_x000D_</oddHeader>
  </headerFooter>
</worksheet>
</file>

<file path=xl/worksheets/sheet20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E00-000000000000}">
  <dimension ref="A1:AN35"/>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1764</v>
      </c>
    </row>
    <row r="4" spans="1:40" x14ac:dyDescent="0.3">
      <c r="A4" s="2" t="s">
        <v>329</v>
      </c>
      <c r="B4" s="2" t="s">
        <v>1765</v>
      </c>
    </row>
    <row r="5" spans="1:40" x14ac:dyDescent="0.3">
      <c r="A5" s="2" t="s">
        <v>329</v>
      </c>
      <c r="B5" s="2" t="s">
        <v>85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383</v>
      </c>
      <c r="M8" s="12" t="s">
        <v>384</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465</v>
      </c>
      <c r="AK8" s="12" t="s">
        <v>466</v>
      </c>
      <c r="AL8" s="11" t="s">
        <v>390</v>
      </c>
      <c r="AM8" s="10" t="s">
        <v>377</v>
      </c>
      <c r="AN8" s="11" t="s">
        <v>463</v>
      </c>
    </row>
    <row r="9" spans="1:40" ht="15" customHeight="1" x14ac:dyDescent="0.3">
      <c r="A9" s="2" t="s">
        <v>329</v>
      </c>
      <c r="B9" s="9" t="s">
        <v>391</v>
      </c>
      <c r="C9" s="13">
        <v>336</v>
      </c>
      <c r="D9" s="14">
        <v>179</v>
      </c>
      <c r="E9" s="15">
        <v>156</v>
      </c>
      <c r="F9" s="14">
        <v>33</v>
      </c>
      <c r="G9" s="13">
        <v>82</v>
      </c>
      <c r="H9" s="13">
        <v>79</v>
      </c>
      <c r="I9" s="13">
        <v>54</v>
      </c>
      <c r="J9" s="13">
        <v>44</v>
      </c>
      <c r="K9" s="13">
        <v>44</v>
      </c>
      <c r="L9" s="13">
        <v>115</v>
      </c>
      <c r="M9" s="13">
        <v>133</v>
      </c>
      <c r="N9" s="15">
        <v>88</v>
      </c>
      <c r="O9" s="14">
        <v>213</v>
      </c>
      <c r="P9" s="13">
        <v>69</v>
      </c>
      <c r="Q9" s="13">
        <v>35</v>
      </c>
      <c r="R9" s="13">
        <v>8</v>
      </c>
      <c r="S9" s="13">
        <v>21</v>
      </c>
      <c r="T9" s="13">
        <v>54</v>
      </c>
      <c r="U9" s="13">
        <v>30</v>
      </c>
      <c r="V9" s="13">
        <v>0</v>
      </c>
      <c r="W9" s="13">
        <v>7</v>
      </c>
      <c r="X9" s="13">
        <v>23</v>
      </c>
      <c r="Y9" s="13">
        <v>20</v>
      </c>
      <c r="Z9" s="15">
        <v>69</v>
      </c>
      <c r="AA9" s="14">
        <v>252</v>
      </c>
      <c r="AB9" s="13">
        <v>81</v>
      </c>
      <c r="AC9" s="13">
        <v>9</v>
      </c>
      <c r="AD9" s="13">
        <v>45</v>
      </c>
      <c r="AE9" s="13">
        <v>24</v>
      </c>
      <c r="AF9" s="15">
        <v>3</v>
      </c>
      <c r="AG9" s="14">
        <v>198</v>
      </c>
      <c r="AH9" s="13">
        <v>138</v>
      </c>
      <c r="AI9" s="13">
        <v>100</v>
      </c>
      <c r="AJ9" s="13">
        <v>98</v>
      </c>
      <c r="AK9" s="13">
        <v>62</v>
      </c>
      <c r="AL9" s="15">
        <v>76</v>
      </c>
      <c r="AM9" s="14">
        <v>336</v>
      </c>
      <c r="AN9" s="15">
        <v>0</v>
      </c>
    </row>
    <row r="10" spans="1:40" ht="15" customHeight="1" x14ac:dyDescent="0.3">
      <c r="A10" s="2" t="s">
        <v>329</v>
      </c>
      <c r="B10" s="9" t="s">
        <v>338</v>
      </c>
      <c r="C10" s="13">
        <v>321</v>
      </c>
      <c r="D10" s="14">
        <v>173</v>
      </c>
      <c r="E10" s="15">
        <v>148</v>
      </c>
      <c r="F10" s="14">
        <v>31</v>
      </c>
      <c r="G10" s="13">
        <v>77</v>
      </c>
      <c r="H10" s="13">
        <v>76</v>
      </c>
      <c r="I10" s="13">
        <v>52</v>
      </c>
      <c r="J10" s="13">
        <v>41</v>
      </c>
      <c r="K10" s="13">
        <v>43</v>
      </c>
      <c r="L10" s="13">
        <v>108</v>
      </c>
      <c r="M10" s="13">
        <v>128</v>
      </c>
      <c r="N10" s="15">
        <v>84</v>
      </c>
      <c r="O10" s="14">
        <v>206</v>
      </c>
      <c r="P10" s="13">
        <v>64</v>
      </c>
      <c r="Q10" s="13">
        <v>30</v>
      </c>
      <c r="R10" s="13">
        <v>7</v>
      </c>
      <c r="S10" s="13">
        <v>22</v>
      </c>
      <c r="T10" s="13">
        <v>51</v>
      </c>
      <c r="U10" s="13">
        <v>28</v>
      </c>
      <c r="V10" s="13">
        <v>0</v>
      </c>
      <c r="W10" s="13">
        <v>6</v>
      </c>
      <c r="X10" s="13">
        <v>22</v>
      </c>
      <c r="Y10" s="13">
        <v>19</v>
      </c>
      <c r="Z10" s="15">
        <v>72</v>
      </c>
      <c r="AA10" s="14">
        <v>243</v>
      </c>
      <c r="AB10" s="13">
        <v>78</v>
      </c>
      <c r="AC10" s="13">
        <v>9</v>
      </c>
      <c r="AD10" s="13">
        <v>42</v>
      </c>
      <c r="AE10" s="13">
        <v>21</v>
      </c>
      <c r="AF10" s="15">
        <v>6</v>
      </c>
      <c r="AG10" s="14">
        <v>188</v>
      </c>
      <c r="AH10" s="13">
        <v>132</v>
      </c>
      <c r="AI10" s="13">
        <v>89</v>
      </c>
      <c r="AJ10" s="13">
        <v>99</v>
      </c>
      <c r="AK10" s="13">
        <v>63</v>
      </c>
      <c r="AL10" s="15">
        <v>69</v>
      </c>
      <c r="AM10" s="14">
        <v>321</v>
      </c>
      <c r="AN10" s="15">
        <v>0</v>
      </c>
    </row>
    <row r="11" spans="1:40" ht="15" customHeight="1" x14ac:dyDescent="0.3">
      <c r="A11" s="2" t="s">
        <v>329</v>
      </c>
      <c r="B11" s="9" t="s">
        <v>909</v>
      </c>
      <c r="C11" s="13">
        <v>50</v>
      </c>
      <c r="D11" s="14">
        <v>25</v>
      </c>
      <c r="E11" s="15">
        <v>25</v>
      </c>
      <c r="F11" s="14">
        <v>7</v>
      </c>
      <c r="G11" s="13">
        <v>11</v>
      </c>
      <c r="H11" s="13">
        <v>16</v>
      </c>
      <c r="I11" s="13">
        <v>5</v>
      </c>
      <c r="J11" s="13">
        <v>6</v>
      </c>
      <c r="K11" s="13">
        <v>5</v>
      </c>
      <c r="L11" s="13">
        <v>18</v>
      </c>
      <c r="M11" s="13">
        <v>21</v>
      </c>
      <c r="N11" s="15">
        <v>11</v>
      </c>
      <c r="O11" s="14">
        <v>38</v>
      </c>
      <c r="P11" s="13">
        <v>5</v>
      </c>
      <c r="Q11" s="13">
        <v>5</v>
      </c>
      <c r="R11" s="13">
        <v>0</v>
      </c>
      <c r="S11" s="13">
        <v>3</v>
      </c>
      <c r="T11" s="13">
        <v>7</v>
      </c>
      <c r="U11" s="13">
        <v>6</v>
      </c>
      <c r="V11" s="13">
        <v>0</v>
      </c>
      <c r="W11" s="13">
        <v>0</v>
      </c>
      <c r="X11" s="13">
        <v>5</v>
      </c>
      <c r="Y11" s="13">
        <v>4</v>
      </c>
      <c r="Z11" s="15">
        <v>16</v>
      </c>
      <c r="AA11" s="14">
        <v>35</v>
      </c>
      <c r="AB11" s="13">
        <v>15</v>
      </c>
      <c r="AC11" s="13">
        <v>2</v>
      </c>
      <c r="AD11" s="13">
        <v>8</v>
      </c>
      <c r="AE11" s="13">
        <v>4</v>
      </c>
      <c r="AF11" s="15">
        <v>0</v>
      </c>
      <c r="AG11" s="14">
        <v>25</v>
      </c>
      <c r="AH11" s="13">
        <v>24</v>
      </c>
      <c r="AI11" s="13">
        <v>12</v>
      </c>
      <c r="AJ11" s="13">
        <v>13</v>
      </c>
      <c r="AK11" s="13">
        <v>14</v>
      </c>
      <c r="AL11" s="15">
        <v>11</v>
      </c>
      <c r="AM11" s="14">
        <v>50</v>
      </c>
      <c r="AN11" s="15">
        <v>0</v>
      </c>
    </row>
    <row r="12" spans="1:40" ht="15" customHeight="1" x14ac:dyDescent="0.3">
      <c r="A12" s="2" t="s">
        <v>329</v>
      </c>
      <c r="B12" s="9"/>
      <c r="C12" s="16">
        <v>0.15</v>
      </c>
      <c r="D12" s="17">
        <v>0.14000000000000001</v>
      </c>
      <c r="E12" s="18">
        <v>0.17</v>
      </c>
      <c r="F12" s="17">
        <v>0.23</v>
      </c>
      <c r="G12" s="16">
        <v>0.14000000000000001</v>
      </c>
      <c r="H12" s="16">
        <v>0.2</v>
      </c>
      <c r="I12" s="16">
        <v>0.1</v>
      </c>
      <c r="J12" s="16">
        <v>0.14000000000000001</v>
      </c>
      <c r="K12" s="16">
        <v>0.12</v>
      </c>
      <c r="L12" s="16">
        <v>0.16</v>
      </c>
      <c r="M12" s="16">
        <v>0.16</v>
      </c>
      <c r="N12" s="18">
        <v>0.13</v>
      </c>
      <c r="O12" s="19">
        <v>0.18</v>
      </c>
      <c r="P12" s="16">
        <v>0.08</v>
      </c>
      <c r="Q12" s="16">
        <v>0.16</v>
      </c>
      <c r="R12" s="16">
        <v>0</v>
      </c>
      <c r="S12" s="16">
        <v>0.12</v>
      </c>
      <c r="T12" s="16">
        <v>0.13</v>
      </c>
      <c r="U12" s="16">
        <v>0.2</v>
      </c>
      <c r="V12" s="16">
        <v>0</v>
      </c>
      <c r="W12" s="16">
        <v>0</v>
      </c>
      <c r="X12" s="16">
        <v>0.22</v>
      </c>
      <c r="Y12" s="16">
        <v>0.23</v>
      </c>
      <c r="Z12" s="18">
        <v>0.22</v>
      </c>
      <c r="AA12" s="17">
        <v>0.14000000000000001</v>
      </c>
      <c r="AB12" s="16">
        <v>0.19</v>
      </c>
      <c r="AC12" s="16">
        <v>0.24</v>
      </c>
      <c r="AD12" s="16">
        <v>0.2</v>
      </c>
      <c r="AE12" s="16">
        <v>0.2</v>
      </c>
      <c r="AF12" s="18">
        <v>0</v>
      </c>
      <c r="AG12" s="17">
        <v>0.13</v>
      </c>
      <c r="AH12" s="16">
        <v>0.18</v>
      </c>
      <c r="AI12" s="16">
        <v>0.14000000000000001</v>
      </c>
      <c r="AJ12" s="16">
        <v>0.13</v>
      </c>
      <c r="AK12" s="16">
        <v>0.22</v>
      </c>
      <c r="AL12" s="18">
        <v>0.15</v>
      </c>
      <c r="AM12" s="17">
        <v>0.15</v>
      </c>
      <c r="AN12" s="18">
        <v>0</v>
      </c>
    </row>
    <row r="13" spans="1:40" ht="15" customHeight="1" x14ac:dyDescent="0.3">
      <c r="A13" s="2" t="s">
        <v>329</v>
      </c>
      <c r="B13" s="9"/>
      <c r="D13" s="22"/>
      <c r="E13" s="9"/>
      <c r="F13" s="22"/>
      <c r="N13" s="9"/>
      <c r="O13" s="10" t="s">
        <v>378</v>
      </c>
      <c r="Z13" s="11" t="s">
        <v>378</v>
      </c>
      <c r="AA13" s="22"/>
      <c r="AF13" s="9"/>
      <c r="AG13" s="22"/>
      <c r="AL13" s="9"/>
      <c r="AM13" s="22"/>
      <c r="AN13" s="9"/>
    </row>
    <row r="14" spans="1:40" ht="15" customHeight="1" x14ac:dyDescent="0.3">
      <c r="A14" s="2" t="s">
        <v>329</v>
      </c>
      <c r="B14" s="9" t="s">
        <v>922</v>
      </c>
      <c r="C14" s="13">
        <v>73</v>
      </c>
      <c r="D14" s="14">
        <v>42</v>
      </c>
      <c r="E14" s="15">
        <v>31</v>
      </c>
      <c r="F14" s="14">
        <v>6</v>
      </c>
      <c r="G14" s="13">
        <v>22</v>
      </c>
      <c r="H14" s="13">
        <v>18</v>
      </c>
      <c r="I14" s="13">
        <v>13</v>
      </c>
      <c r="J14" s="13">
        <v>9</v>
      </c>
      <c r="K14" s="13">
        <v>6</v>
      </c>
      <c r="L14" s="13">
        <v>28</v>
      </c>
      <c r="M14" s="13">
        <v>30</v>
      </c>
      <c r="N14" s="15">
        <v>14</v>
      </c>
      <c r="O14" s="14">
        <v>48</v>
      </c>
      <c r="P14" s="13">
        <v>13</v>
      </c>
      <c r="Q14" s="13">
        <v>6</v>
      </c>
      <c r="R14" s="13">
        <v>2</v>
      </c>
      <c r="S14" s="13">
        <v>2</v>
      </c>
      <c r="T14" s="13">
        <v>12</v>
      </c>
      <c r="U14" s="13">
        <v>7</v>
      </c>
      <c r="V14" s="13">
        <v>0</v>
      </c>
      <c r="W14" s="13">
        <v>1</v>
      </c>
      <c r="X14" s="13">
        <v>7</v>
      </c>
      <c r="Y14" s="13">
        <v>7</v>
      </c>
      <c r="Z14" s="15">
        <v>15</v>
      </c>
      <c r="AA14" s="14">
        <v>52</v>
      </c>
      <c r="AB14" s="13">
        <v>21</v>
      </c>
      <c r="AC14" s="13">
        <v>4</v>
      </c>
      <c r="AD14" s="13">
        <v>11</v>
      </c>
      <c r="AE14" s="13">
        <v>4</v>
      </c>
      <c r="AF14" s="15">
        <v>2</v>
      </c>
      <c r="AG14" s="14">
        <v>44</v>
      </c>
      <c r="AH14" s="13">
        <v>29</v>
      </c>
      <c r="AI14" s="13">
        <v>20</v>
      </c>
      <c r="AJ14" s="13">
        <v>24</v>
      </c>
      <c r="AK14" s="13">
        <v>13</v>
      </c>
      <c r="AL14" s="15">
        <v>16</v>
      </c>
      <c r="AM14" s="14">
        <v>73</v>
      </c>
      <c r="AN14" s="15">
        <v>0</v>
      </c>
    </row>
    <row r="15" spans="1:40" ht="15" customHeight="1" x14ac:dyDescent="0.3">
      <c r="A15" s="2" t="s">
        <v>329</v>
      </c>
      <c r="B15" s="9"/>
      <c r="C15" s="16">
        <v>0.23</v>
      </c>
      <c r="D15" s="17">
        <v>0.24</v>
      </c>
      <c r="E15" s="18">
        <v>0.21</v>
      </c>
      <c r="F15" s="17">
        <v>0.2</v>
      </c>
      <c r="G15" s="16">
        <v>0.28999999999999998</v>
      </c>
      <c r="H15" s="16">
        <v>0.23</v>
      </c>
      <c r="I15" s="16">
        <v>0.24</v>
      </c>
      <c r="J15" s="16">
        <v>0.21</v>
      </c>
      <c r="K15" s="16">
        <v>0.13</v>
      </c>
      <c r="L15" s="16">
        <v>0.26</v>
      </c>
      <c r="M15" s="16">
        <v>0.24</v>
      </c>
      <c r="N15" s="18">
        <v>0.17</v>
      </c>
      <c r="O15" s="17">
        <v>0.23</v>
      </c>
      <c r="P15" s="16">
        <v>0.21</v>
      </c>
      <c r="Q15" s="16">
        <v>0.21</v>
      </c>
      <c r="R15" s="16">
        <v>0.25</v>
      </c>
      <c r="S15" s="16">
        <v>0.1</v>
      </c>
      <c r="T15" s="16">
        <v>0.23</v>
      </c>
      <c r="U15" s="16">
        <v>0.25</v>
      </c>
      <c r="V15" s="16">
        <v>0</v>
      </c>
      <c r="W15" s="16">
        <v>0.14000000000000001</v>
      </c>
      <c r="X15" s="16">
        <v>0.34</v>
      </c>
      <c r="Y15" s="16">
        <v>0.38</v>
      </c>
      <c r="Z15" s="18">
        <v>0.21</v>
      </c>
      <c r="AA15" s="17">
        <v>0.21</v>
      </c>
      <c r="AB15" s="16">
        <v>0.27</v>
      </c>
      <c r="AC15" s="16">
        <v>0.41</v>
      </c>
      <c r="AD15" s="16">
        <v>0.27</v>
      </c>
      <c r="AE15" s="16">
        <v>0.2</v>
      </c>
      <c r="AF15" s="18">
        <v>0.34</v>
      </c>
      <c r="AG15" s="17">
        <v>0.23</v>
      </c>
      <c r="AH15" s="16">
        <v>0.22</v>
      </c>
      <c r="AI15" s="16">
        <v>0.22</v>
      </c>
      <c r="AJ15" s="16">
        <v>0.25</v>
      </c>
      <c r="AK15" s="16">
        <v>0.2</v>
      </c>
      <c r="AL15" s="18">
        <v>0.23</v>
      </c>
      <c r="AM15" s="17">
        <v>0.23</v>
      </c>
      <c r="AN15" s="18">
        <v>0</v>
      </c>
    </row>
    <row r="16" spans="1:40" ht="15" customHeight="1" x14ac:dyDescent="0.3">
      <c r="A16" s="2" t="s">
        <v>329</v>
      </c>
      <c r="B16" s="9" t="s">
        <v>930</v>
      </c>
      <c r="C16" s="13">
        <v>116</v>
      </c>
      <c r="D16" s="14">
        <v>61</v>
      </c>
      <c r="E16" s="15">
        <v>55</v>
      </c>
      <c r="F16" s="14">
        <v>9</v>
      </c>
      <c r="G16" s="13">
        <v>28</v>
      </c>
      <c r="H16" s="13">
        <v>24</v>
      </c>
      <c r="I16" s="13">
        <v>18</v>
      </c>
      <c r="J16" s="13">
        <v>17</v>
      </c>
      <c r="K16" s="13">
        <v>19</v>
      </c>
      <c r="L16" s="13">
        <v>37</v>
      </c>
      <c r="M16" s="13">
        <v>43</v>
      </c>
      <c r="N16" s="15">
        <v>36</v>
      </c>
      <c r="O16" s="14">
        <v>73</v>
      </c>
      <c r="P16" s="13">
        <v>21</v>
      </c>
      <c r="Q16" s="13">
        <v>9</v>
      </c>
      <c r="R16" s="13">
        <v>3</v>
      </c>
      <c r="S16" s="13">
        <v>11</v>
      </c>
      <c r="T16" s="13">
        <v>22</v>
      </c>
      <c r="U16" s="13">
        <v>9</v>
      </c>
      <c r="V16" s="13">
        <v>0</v>
      </c>
      <c r="W16" s="13">
        <v>3</v>
      </c>
      <c r="X16" s="13">
        <v>7</v>
      </c>
      <c r="Y16" s="13">
        <v>5</v>
      </c>
      <c r="Z16" s="15">
        <v>27</v>
      </c>
      <c r="AA16" s="14">
        <v>89</v>
      </c>
      <c r="AB16" s="13">
        <v>27</v>
      </c>
      <c r="AC16" s="13">
        <v>1</v>
      </c>
      <c r="AD16" s="13">
        <v>16</v>
      </c>
      <c r="AE16" s="13">
        <v>8</v>
      </c>
      <c r="AF16" s="15">
        <v>2</v>
      </c>
      <c r="AG16" s="14">
        <v>73</v>
      </c>
      <c r="AH16" s="13">
        <v>43</v>
      </c>
      <c r="AI16" s="13">
        <v>36</v>
      </c>
      <c r="AJ16" s="13">
        <v>37</v>
      </c>
      <c r="AK16" s="13">
        <v>18</v>
      </c>
      <c r="AL16" s="15">
        <v>24</v>
      </c>
      <c r="AM16" s="14">
        <v>116</v>
      </c>
      <c r="AN16" s="15">
        <v>0</v>
      </c>
    </row>
    <row r="17" spans="1:40" ht="15" customHeight="1" x14ac:dyDescent="0.3">
      <c r="A17" s="2" t="s">
        <v>329</v>
      </c>
      <c r="B17" s="9"/>
      <c r="C17" s="16">
        <v>0.36</v>
      </c>
      <c r="D17" s="17">
        <v>0.35</v>
      </c>
      <c r="E17" s="18">
        <v>0.37</v>
      </c>
      <c r="F17" s="17">
        <v>0.28999999999999998</v>
      </c>
      <c r="G17" s="16">
        <v>0.36</v>
      </c>
      <c r="H17" s="16">
        <v>0.32</v>
      </c>
      <c r="I17" s="16">
        <v>0.35</v>
      </c>
      <c r="J17" s="16">
        <v>0.42</v>
      </c>
      <c r="K17" s="16">
        <v>0.44</v>
      </c>
      <c r="L17" s="16">
        <v>0.34</v>
      </c>
      <c r="M17" s="16">
        <v>0.33</v>
      </c>
      <c r="N17" s="18">
        <v>0.43</v>
      </c>
      <c r="O17" s="17">
        <v>0.35</v>
      </c>
      <c r="P17" s="16">
        <v>0.32</v>
      </c>
      <c r="Q17" s="16">
        <v>0.28999999999999998</v>
      </c>
      <c r="R17" s="16">
        <v>0.37</v>
      </c>
      <c r="S17" s="16">
        <v>0.51</v>
      </c>
      <c r="T17" s="16">
        <v>0.44</v>
      </c>
      <c r="U17" s="16">
        <v>0.33</v>
      </c>
      <c r="V17" s="16">
        <v>0</v>
      </c>
      <c r="W17" s="16">
        <v>0.45</v>
      </c>
      <c r="X17" s="16">
        <v>0.31</v>
      </c>
      <c r="Y17" s="16">
        <v>0.25</v>
      </c>
      <c r="Z17" s="18">
        <v>0.38</v>
      </c>
      <c r="AA17" s="17">
        <v>0.37</v>
      </c>
      <c r="AB17" s="16">
        <v>0.34</v>
      </c>
      <c r="AC17" s="16">
        <v>0.12</v>
      </c>
      <c r="AD17" s="16">
        <v>0.37</v>
      </c>
      <c r="AE17" s="16">
        <v>0.38</v>
      </c>
      <c r="AF17" s="18">
        <v>0.34</v>
      </c>
      <c r="AG17" s="17">
        <v>0.39</v>
      </c>
      <c r="AH17" s="16">
        <v>0.32</v>
      </c>
      <c r="AI17" s="16">
        <v>0.41</v>
      </c>
      <c r="AJ17" s="16">
        <v>0.37</v>
      </c>
      <c r="AK17" s="16">
        <v>0.28999999999999998</v>
      </c>
      <c r="AL17" s="18">
        <v>0.35</v>
      </c>
      <c r="AM17" s="17">
        <v>0.36</v>
      </c>
      <c r="AN17" s="18">
        <v>0</v>
      </c>
    </row>
    <row r="18" spans="1:40" ht="15" customHeight="1" x14ac:dyDescent="0.3">
      <c r="A18" s="2" t="s">
        <v>329</v>
      </c>
      <c r="B18" s="9" t="s">
        <v>940</v>
      </c>
      <c r="C18" s="13">
        <v>53</v>
      </c>
      <c r="D18" s="14">
        <v>29</v>
      </c>
      <c r="E18" s="15">
        <v>25</v>
      </c>
      <c r="F18" s="14">
        <v>5</v>
      </c>
      <c r="G18" s="13">
        <v>14</v>
      </c>
      <c r="H18" s="13">
        <v>11</v>
      </c>
      <c r="I18" s="13">
        <v>12</v>
      </c>
      <c r="J18" s="13">
        <v>6</v>
      </c>
      <c r="K18" s="13">
        <v>6</v>
      </c>
      <c r="L18" s="13">
        <v>19</v>
      </c>
      <c r="M18" s="13">
        <v>23</v>
      </c>
      <c r="N18" s="15">
        <v>11</v>
      </c>
      <c r="O18" s="14">
        <v>33</v>
      </c>
      <c r="P18" s="13">
        <v>14</v>
      </c>
      <c r="Q18" s="13">
        <v>8</v>
      </c>
      <c r="R18" s="13">
        <v>1</v>
      </c>
      <c r="S18" s="13">
        <v>6</v>
      </c>
      <c r="T18" s="13">
        <v>6</v>
      </c>
      <c r="U18" s="13">
        <v>4</v>
      </c>
      <c r="V18" s="13">
        <v>0</v>
      </c>
      <c r="W18" s="13">
        <v>1</v>
      </c>
      <c r="X18" s="13">
        <v>1</v>
      </c>
      <c r="Y18" s="13">
        <v>2</v>
      </c>
      <c r="Z18" s="15">
        <v>11</v>
      </c>
      <c r="AA18" s="14">
        <v>44</v>
      </c>
      <c r="AB18" s="13">
        <v>10</v>
      </c>
      <c r="AC18" s="13">
        <v>1</v>
      </c>
      <c r="AD18" s="13">
        <v>4</v>
      </c>
      <c r="AE18" s="13">
        <v>3</v>
      </c>
      <c r="AF18" s="15">
        <v>2</v>
      </c>
      <c r="AG18" s="14">
        <v>31</v>
      </c>
      <c r="AH18" s="13">
        <v>22</v>
      </c>
      <c r="AI18" s="13">
        <v>18</v>
      </c>
      <c r="AJ18" s="13">
        <v>13</v>
      </c>
      <c r="AK18" s="13">
        <v>10</v>
      </c>
      <c r="AL18" s="15">
        <v>12</v>
      </c>
      <c r="AM18" s="14">
        <v>53</v>
      </c>
      <c r="AN18" s="15">
        <v>0</v>
      </c>
    </row>
    <row r="19" spans="1:40" ht="15" customHeight="1" x14ac:dyDescent="0.3">
      <c r="A19" s="2" t="s">
        <v>329</v>
      </c>
      <c r="B19" s="9"/>
      <c r="C19" s="16">
        <v>0.17</v>
      </c>
      <c r="D19" s="17">
        <v>0.17</v>
      </c>
      <c r="E19" s="18">
        <v>0.17</v>
      </c>
      <c r="F19" s="17">
        <v>0.16</v>
      </c>
      <c r="G19" s="16">
        <v>0.18</v>
      </c>
      <c r="H19" s="16">
        <v>0.14000000000000001</v>
      </c>
      <c r="I19" s="16">
        <v>0.23</v>
      </c>
      <c r="J19" s="16">
        <v>0.14000000000000001</v>
      </c>
      <c r="K19" s="16">
        <v>0.13</v>
      </c>
      <c r="L19" s="16">
        <v>0.17</v>
      </c>
      <c r="M19" s="16">
        <v>0.18</v>
      </c>
      <c r="N19" s="18">
        <v>0.13</v>
      </c>
      <c r="O19" s="17">
        <v>0.16</v>
      </c>
      <c r="P19" s="16">
        <v>0.22</v>
      </c>
      <c r="Q19" s="16">
        <v>0.25</v>
      </c>
      <c r="R19" s="16">
        <v>0.12</v>
      </c>
      <c r="S19" s="16">
        <v>0.27</v>
      </c>
      <c r="T19" s="16">
        <v>0.11</v>
      </c>
      <c r="U19" s="16">
        <v>0.14000000000000001</v>
      </c>
      <c r="V19" s="16">
        <v>0</v>
      </c>
      <c r="W19" s="16">
        <v>0.15</v>
      </c>
      <c r="X19" s="16">
        <v>0.04</v>
      </c>
      <c r="Y19" s="16">
        <v>0.09</v>
      </c>
      <c r="Z19" s="18">
        <v>0.16</v>
      </c>
      <c r="AA19" s="17">
        <v>0.18</v>
      </c>
      <c r="AB19" s="16">
        <v>0.12</v>
      </c>
      <c r="AC19" s="16">
        <v>0.12</v>
      </c>
      <c r="AD19" s="16">
        <v>0.09</v>
      </c>
      <c r="AE19" s="16">
        <v>0.14000000000000001</v>
      </c>
      <c r="AF19" s="18">
        <v>0.32</v>
      </c>
      <c r="AG19" s="17">
        <v>0.17</v>
      </c>
      <c r="AH19" s="16">
        <v>0.17</v>
      </c>
      <c r="AI19" s="16">
        <v>0.2</v>
      </c>
      <c r="AJ19" s="16">
        <v>0.13</v>
      </c>
      <c r="AK19" s="16">
        <v>0.16</v>
      </c>
      <c r="AL19" s="18">
        <v>0.17</v>
      </c>
      <c r="AM19" s="17">
        <v>0.17</v>
      </c>
      <c r="AN19" s="18">
        <v>0</v>
      </c>
    </row>
    <row r="20" spans="1:40" ht="15" customHeight="1" x14ac:dyDescent="0.3">
      <c r="A20" s="2" t="s">
        <v>329</v>
      </c>
      <c r="B20" s="9" t="s">
        <v>950</v>
      </c>
      <c r="C20" s="13">
        <v>25</v>
      </c>
      <c r="D20" s="14">
        <v>14</v>
      </c>
      <c r="E20" s="15">
        <v>11</v>
      </c>
      <c r="F20" s="14">
        <v>4</v>
      </c>
      <c r="G20" s="13">
        <v>3</v>
      </c>
      <c r="H20" s="13">
        <v>7</v>
      </c>
      <c r="I20" s="13">
        <v>3</v>
      </c>
      <c r="J20" s="13">
        <v>4</v>
      </c>
      <c r="K20" s="13">
        <v>6</v>
      </c>
      <c r="L20" s="13">
        <v>6</v>
      </c>
      <c r="M20" s="13">
        <v>10</v>
      </c>
      <c r="N20" s="15">
        <v>10</v>
      </c>
      <c r="O20" s="14">
        <v>11</v>
      </c>
      <c r="P20" s="13">
        <v>11</v>
      </c>
      <c r="Q20" s="13">
        <v>3</v>
      </c>
      <c r="R20" s="13">
        <v>1</v>
      </c>
      <c r="S20" s="13">
        <v>0</v>
      </c>
      <c r="T20" s="13">
        <v>4</v>
      </c>
      <c r="U20" s="13">
        <v>1</v>
      </c>
      <c r="V20" s="13">
        <v>0</v>
      </c>
      <c r="W20" s="13">
        <v>1</v>
      </c>
      <c r="X20" s="13">
        <v>2</v>
      </c>
      <c r="Y20" s="13">
        <v>1</v>
      </c>
      <c r="Z20" s="15">
        <v>2</v>
      </c>
      <c r="AA20" s="14">
        <v>21</v>
      </c>
      <c r="AB20" s="13">
        <v>5</v>
      </c>
      <c r="AC20" s="13">
        <v>1</v>
      </c>
      <c r="AD20" s="13">
        <v>3</v>
      </c>
      <c r="AE20" s="13">
        <v>1</v>
      </c>
      <c r="AF20" s="15">
        <v>0</v>
      </c>
      <c r="AG20" s="14">
        <v>13</v>
      </c>
      <c r="AH20" s="13">
        <v>12</v>
      </c>
      <c r="AI20" s="13">
        <v>3</v>
      </c>
      <c r="AJ20" s="13">
        <v>11</v>
      </c>
      <c r="AK20" s="13">
        <v>7</v>
      </c>
      <c r="AL20" s="15">
        <v>5</v>
      </c>
      <c r="AM20" s="14">
        <v>25</v>
      </c>
      <c r="AN20" s="15">
        <v>0</v>
      </c>
    </row>
    <row r="21" spans="1:40" ht="15" customHeight="1" x14ac:dyDescent="0.3">
      <c r="A21" s="2" t="s">
        <v>329</v>
      </c>
      <c r="B21" s="9"/>
      <c r="C21" s="16">
        <v>0.08</v>
      </c>
      <c r="D21" s="17">
        <v>0.08</v>
      </c>
      <c r="E21" s="18">
        <v>0.08</v>
      </c>
      <c r="F21" s="17">
        <v>0.12</v>
      </c>
      <c r="G21" s="16">
        <v>0.03</v>
      </c>
      <c r="H21" s="16">
        <v>0.09</v>
      </c>
      <c r="I21" s="16">
        <v>0.05</v>
      </c>
      <c r="J21" s="16">
        <v>0.09</v>
      </c>
      <c r="K21" s="16">
        <v>0.14000000000000001</v>
      </c>
      <c r="L21" s="16">
        <v>0.06</v>
      </c>
      <c r="M21" s="16">
        <v>7.0000000000000007E-2</v>
      </c>
      <c r="N21" s="18">
        <v>0.12</v>
      </c>
      <c r="O21" s="19">
        <v>0.05</v>
      </c>
      <c r="P21" s="20">
        <v>0.17</v>
      </c>
      <c r="Q21" s="16">
        <v>0.09</v>
      </c>
      <c r="R21" s="16">
        <v>0.15</v>
      </c>
      <c r="S21" s="16">
        <v>0</v>
      </c>
      <c r="T21" s="16">
        <v>7.0000000000000007E-2</v>
      </c>
      <c r="U21" s="16">
        <v>0.03</v>
      </c>
      <c r="V21" s="16">
        <v>0</v>
      </c>
      <c r="W21" s="16">
        <v>0.13</v>
      </c>
      <c r="X21" s="16">
        <v>0.09</v>
      </c>
      <c r="Y21" s="16">
        <v>0.05</v>
      </c>
      <c r="Z21" s="18">
        <v>0.03</v>
      </c>
      <c r="AA21" s="17">
        <v>0.08</v>
      </c>
      <c r="AB21" s="16">
        <v>0.06</v>
      </c>
      <c r="AC21" s="16">
        <v>0.11</v>
      </c>
      <c r="AD21" s="16">
        <v>7.0000000000000007E-2</v>
      </c>
      <c r="AE21" s="16">
        <v>0.05</v>
      </c>
      <c r="AF21" s="18">
        <v>0</v>
      </c>
      <c r="AG21" s="17">
        <v>7.0000000000000007E-2</v>
      </c>
      <c r="AH21" s="16">
        <v>0.09</v>
      </c>
      <c r="AI21" s="20">
        <v>0.03</v>
      </c>
      <c r="AJ21" s="16">
        <v>0.11</v>
      </c>
      <c r="AK21" s="16">
        <v>0.11</v>
      </c>
      <c r="AL21" s="18">
        <v>0.08</v>
      </c>
      <c r="AM21" s="17">
        <v>0.08</v>
      </c>
      <c r="AN21" s="18">
        <v>0</v>
      </c>
    </row>
    <row r="22" spans="1:40" ht="15" customHeight="1" x14ac:dyDescent="0.3">
      <c r="A22" s="2" t="s">
        <v>329</v>
      </c>
      <c r="B22" s="9"/>
      <c r="D22" s="22"/>
      <c r="E22" s="9"/>
      <c r="F22" s="22"/>
      <c r="K22" s="12" t="s">
        <v>378</v>
      </c>
      <c r="N22" s="11" t="s">
        <v>378</v>
      </c>
      <c r="O22" s="22"/>
      <c r="P22" s="12" t="s">
        <v>653</v>
      </c>
      <c r="Z22" s="9"/>
      <c r="AA22" s="22"/>
      <c r="AF22" s="9"/>
      <c r="AG22" s="22"/>
      <c r="AJ22" s="12" t="s">
        <v>379</v>
      </c>
      <c r="AK22" s="12" t="s">
        <v>379</v>
      </c>
      <c r="AL22" s="9"/>
      <c r="AM22" s="22"/>
      <c r="AN22" s="9"/>
    </row>
    <row r="23" spans="1:40" ht="15" customHeight="1" x14ac:dyDescent="0.3">
      <c r="A23" s="2" t="s">
        <v>329</v>
      </c>
      <c r="B23" s="9" t="s">
        <v>774</v>
      </c>
      <c r="C23" s="13">
        <v>4</v>
      </c>
      <c r="D23" s="14">
        <v>2</v>
      </c>
      <c r="E23" s="15">
        <v>2</v>
      </c>
      <c r="F23" s="14">
        <v>0</v>
      </c>
      <c r="G23" s="13">
        <v>0</v>
      </c>
      <c r="H23" s="13">
        <v>1</v>
      </c>
      <c r="I23" s="13">
        <v>1</v>
      </c>
      <c r="J23" s="13">
        <v>0</v>
      </c>
      <c r="K23" s="13">
        <v>2</v>
      </c>
      <c r="L23" s="13">
        <v>0</v>
      </c>
      <c r="M23" s="13">
        <v>2</v>
      </c>
      <c r="N23" s="15">
        <v>2</v>
      </c>
      <c r="O23" s="14">
        <v>3</v>
      </c>
      <c r="P23" s="13">
        <v>0</v>
      </c>
      <c r="Q23" s="13">
        <v>0</v>
      </c>
      <c r="R23" s="13">
        <v>1</v>
      </c>
      <c r="S23" s="13">
        <v>0</v>
      </c>
      <c r="T23" s="13">
        <v>1</v>
      </c>
      <c r="U23" s="13">
        <v>1</v>
      </c>
      <c r="V23" s="13">
        <v>0</v>
      </c>
      <c r="W23" s="13">
        <v>1</v>
      </c>
      <c r="X23" s="13">
        <v>0</v>
      </c>
      <c r="Y23" s="13">
        <v>0</v>
      </c>
      <c r="Z23" s="15">
        <v>0</v>
      </c>
      <c r="AA23" s="14">
        <v>3</v>
      </c>
      <c r="AB23" s="13">
        <v>1</v>
      </c>
      <c r="AC23" s="13">
        <v>0</v>
      </c>
      <c r="AD23" s="13">
        <v>0</v>
      </c>
      <c r="AE23" s="13">
        <v>1</v>
      </c>
      <c r="AF23" s="15">
        <v>0</v>
      </c>
      <c r="AG23" s="14">
        <v>2</v>
      </c>
      <c r="AH23" s="13">
        <v>2</v>
      </c>
      <c r="AI23" s="13">
        <v>1</v>
      </c>
      <c r="AJ23" s="13">
        <v>1</v>
      </c>
      <c r="AK23" s="13">
        <v>1</v>
      </c>
      <c r="AL23" s="15">
        <v>1</v>
      </c>
      <c r="AM23" s="14">
        <v>4</v>
      </c>
      <c r="AN23" s="15">
        <v>0</v>
      </c>
    </row>
    <row r="24" spans="1:40" ht="15" customHeight="1" x14ac:dyDescent="0.3">
      <c r="A24" s="2" t="s">
        <v>329</v>
      </c>
      <c r="B24" s="9"/>
      <c r="C24" s="16">
        <v>0.01</v>
      </c>
      <c r="D24" s="17">
        <v>0.01</v>
      </c>
      <c r="E24" s="18">
        <v>0.01</v>
      </c>
      <c r="F24" s="17">
        <v>0</v>
      </c>
      <c r="G24" s="16">
        <v>0</v>
      </c>
      <c r="H24" s="16">
        <v>0.01</v>
      </c>
      <c r="I24" s="16">
        <v>0.02</v>
      </c>
      <c r="J24" s="16">
        <v>0</v>
      </c>
      <c r="K24" s="20">
        <v>0.05</v>
      </c>
      <c r="L24" s="16">
        <v>0</v>
      </c>
      <c r="M24" s="16">
        <v>0.01</v>
      </c>
      <c r="N24" s="18">
        <v>0.02</v>
      </c>
      <c r="O24" s="17">
        <v>0.01</v>
      </c>
      <c r="P24" s="16">
        <v>0</v>
      </c>
      <c r="Q24" s="16">
        <v>0</v>
      </c>
      <c r="R24" s="16">
        <v>0.12</v>
      </c>
      <c r="S24" s="16">
        <v>0</v>
      </c>
      <c r="T24" s="16">
        <v>0.02</v>
      </c>
      <c r="U24" s="16">
        <v>0.04</v>
      </c>
      <c r="V24" s="16">
        <v>0</v>
      </c>
      <c r="W24" s="16">
        <v>0.13</v>
      </c>
      <c r="X24" s="16">
        <v>0</v>
      </c>
      <c r="Y24" s="16">
        <v>0</v>
      </c>
      <c r="Z24" s="18">
        <v>0</v>
      </c>
      <c r="AA24" s="17">
        <v>0.01</v>
      </c>
      <c r="AB24" s="16">
        <v>0.01</v>
      </c>
      <c r="AC24" s="16">
        <v>0</v>
      </c>
      <c r="AD24" s="16">
        <v>0</v>
      </c>
      <c r="AE24" s="16">
        <v>0.04</v>
      </c>
      <c r="AF24" s="18">
        <v>0</v>
      </c>
      <c r="AG24" s="17">
        <v>0.01</v>
      </c>
      <c r="AH24" s="16">
        <v>0.01</v>
      </c>
      <c r="AI24" s="16">
        <v>0.01</v>
      </c>
      <c r="AJ24" s="16">
        <v>0.01</v>
      </c>
      <c r="AK24" s="16">
        <v>0.02</v>
      </c>
      <c r="AL24" s="18">
        <v>0.01</v>
      </c>
      <c r="AM24" s="17">
        <v>0.01</v>
      </c>
      <c r="AN24" s="18">
        <v>0</v>
      </c>
    </row>
    <row r="25" spans="1:40" ht="15" customHeight="1" x14ac:dyDescent="0.3">
      <c r="A25" s="2" t="s">
        <v>329</v>
      </c>
      <c r="B25" s="9"/>
      <c r="D25" s="22"/>
      <c r="E25" s="9"/>
      <c r="F25" s="22"/>
      <c r="K25" s="12" t="s">
        <v>383</v>
      </c>
      <c r="N25" s="9"/>
      <c r="O25" s="22"/>
      <c r="Z25" s="9"/>
      <c r="AA25" s="22"/>
      <c r="AF25" s="9"/>
      <c r="AG25" s="22"/>
      <c r="AL25" s="9"/>
      <c r="AM25" s="22"/>
      <c r="AN25" s="9"/>
    </row>
    <row r="26" spans="1:40" ht="15" customHeight="1" x14ac:dyDescent="0.3">
      <c r="A26" s="2" t="s">
        <v>329</v>
      </c>
      <c r="B26" s="9" t="s">
        <v>960</v>
      </c>
      <c r="C26" s="13">
        <v>122</v>
      </c>
      <c r="D26" s="14">
        <v>67</v>
      </c>
      <c r="E26" s="15">
        <v>55</v>
      </c>
      <c r="F26" s="14">
        <v>13</v>
      </c>
      <c r="G26" s="13">
        <v>33</v>
      </c>
      <c r="H26" s="13">
        <v>33</v>
      </c>
      <c r="I26" s="13">
        <v>18</v>
      </c>
      <c r="J26" s="13">
        <v>14</v>
      </c>
      <c r="K26" s="13">
        <v>11</v>
      </c>
      <c r="L26" s="13">
        <v>46</v>
      </c>
      <c r="M26" s="13">
        <v>51</v>
      </c>
      <c r="N26" s="15">
        <v>25</v>
      </c>
      <c r="O26" s="14">
        <v>86</v>
      </c>
      <c r="P26" s="13">
        <v>18</v>
      </c>
      <c r="Q26" s="13">
        <v>11</v>
      </c>
      <c r="R26" s="13">
        <v>2</v>
      </c>
      <c r="S26" s="13">
        <v>5</v>
      </c>
      <c r="T26" s="13">
        <v>18</v>
      </c>
      <c r="U26" s="13">
        <v>13</v>
      </c>
      <c r="V26" s="13">
        <v>0</v>
      </c>
      <c r="W26" s="13">
        <v>1</v>
      </c>
      <c r="X26" s="13">
        <v>12</v>
      </c>
      <c r="Y26" s="13">
        <v>11</v>
      </c>
      <c r="Z26" s="15">
        <v>31</v>
      </c>
      <c r="AA26" s="14">
        <v>87</v>
      </c>
      <c r="AB26" s="13">
        <v>36</v>
      </c>
      <c r="AC26" s="13">
        <v>6</v>
      </c>
      <c r="AD26" s="13">
        <v>20</v>
      </c>
      <c r="AE26" s="13">
        <v>8</v>
      </c>
      <c r="AF26" s="15">
        <v>2</v>
      </c>
      <c r="AG26" s="14">
        <v>69</v>
      </c>
      <c r="AH26" s="13">
        <v>53</v>
      </c>
      <c r="AI26" s="13">
        <v>32</v>
      </c>
      <c r="AJ26" s="13">
        <v>37</v>
      </c>
      <c r="AK26" s="13">
        <v>27</v>
      </c>
      <c r="AL26" s="15">
        <v>27</v>
      </c>
      <c r="AM26" s="14">
        <v>122</v>
      </c>
      <c r="AN26" s="15">
        <v>0</v>
      </c>
    </row>
    <row r="27" spans="1:40" ht="15" customHeight="1" x14ac:dyDescent="0.3">
      <c r="A27" s="2" t="s">
        <v>329</v>
      </c>
      <c r="B27" s="9"/>
      <c r="C27" s="16">
        <v>0.38</v>
      </c>
      <c r="D27" s="17">
        <v>0.39</v>
      </c>
      <c r="E27" s="18">
        <v>0.37</v>
      </c>
      <c r="F27" s="17">
        <v>0.43</v>
      </c>
      <c r="G27" s="16">
        <v>0.42</v>
      </c>
      <c r="H27" s="16">
        <v>0.44</v>
      </c>
      <c r="I27" s="16">
        <v>0.34</v>
      </c>
      <c r="J27" s="16">
        <v>0.35</v>
      </c>
      <c r="K27" s="16">
        <v>0.25</v>
      </c>
      <c r="L27" s="16">
        <v>0.43</v>
      </c>
      <c r="M27" s="16">
        <v>0.4</v>
      </c>
      <c r="N27" s="18">
        <v>0.3</v>
      </c>
      <c r="O27" s="17">
        <v>0.42</v>
      </c>
      <c r="P27" s="16">
        <v>0.28999999999999998</v>
      </c>
      <c r="Q27" s="16">
        <v>0.37</v>
      </c>
      <c r="R27" s="16">
        <v>0.25</v>
      </c>
      <c r="S27" s="16">
        <v>0.22</v>
      </c>
      <c r="T27" s="16">
        <v>0.36</v>
      </c>
      <c r="U27" s="16">
        <v>0.45</v>
      </c>
      <c r="V27" s="16">
        <v>0</v>
      </c>
      <c r="W27" s="16">
        <v>0.14000000000000001</v>
      </c>
      <c r="X27" s="16">
        <v>0.56000000000000005</v>
      </c>
      <c r="Y27" s="16">
        <v>0.62</v>
      </c>
      <c r="Z27" s="18">
        <v>0.43</v>
      </c>
      <c r="AA27" s="17">
        <v>0.36</v>
      </c>
      <c r="AB27" s="16">
        <v>0.46</v>
      </c>
      <c r="AC27" s="16">
        <v>0.65</v>
      </c>
      <c r="AD27" s="16">
        <v>0.46</v>
      </c>
      <c r="AE27" s="16">
        <v>0.4</v>
      </c>
      <c r="AF27" s="18">
        <v>0.34</v>
      </c>
      <c r="AG27" s="17">
        <v>0.37</v>
      </c>
      <c r="AH27" s="16">
        <v>0.4</v>
      </c>
      <c r="AI27" s="16">
        <v>0.35</v>
      </c>
      <c r="AJ27" s="16">
        <v>0.38</v>
      </c>
      <c r="AK27" s="16">
        <v>0.42</v>
      </c>
      <c r="AL27" s="18">
        <v>0.39</v>
      </c>
      <c r="AM27" s="17">
        <v>0.38</v>
      </c>
      <c r="AN27" s="18">
        <v>0</v>
      </c>
    </row>
    <row r="28" spans="1:40" ht="15" customHeight="1" x14ac:dyDescent="0.3">
      <c r="A28" s="2" t="s">
        <v>329</v>
      </c>
      <c r="B28" s="9"/>
      <c r="D28" s="22"/>
      <c r="E28" s="9"/>
      <c r="F28" s="22"/>
      <c r="H28" s="12" t="s">
        <v>382</v>
      </c>
      <c r="L28" s="12" t="s">
        <v>382</v>
      </c>
      <c r="N28" s="9"/>
      <c r="O28" s="22"/>
      <c r="Z28" s="9"/>
      <c r="AA28" s="22"/>
      <c r="AF28" s="9"/>
      <c r="AG28" s="22"/>
      <c r="AL28" s="9"/>
      <c r="AM28" s="22"/>
      <c r="AN28" s="9"/>
    </row>
    <row r="29" spans="1:40" ht="15" customHeight="1" x14ac:dyDescent="0.3">
      <c r="A29" s="2" t="s">
        <v>329</v>
      </c>
      <c r="B29" s="9" t="s">
        <v>970</v>
      </c>
      <c r="C29" s="13">
        <v>79</v>
      </c>
      <c r="D29" s="14">
        <v>43</v>
      </c>
      <c r="E29" s="15">
        <v>36</v>
      </c>
      <c r="F29" s="14">
        <v>9</v>
      </c>
      <c r="G29" s="13">
        <v>16</v>
      </c>
      <c r="H29" s="13">
        <v>18</v>
      </c>
      <c r="I29" s="13">
        <v>15</v>
      </c>
      <c r="J29" s="13">
        <v>10</v>
      </c>
      <c r="K29" s="13">
        <v>12</v>
      </c>
      <c r="L29" s="13">
        <v>25</v>
      </c>
      <c r="M29" s="13">
        <v>33</v>
      </c>
      <c r="N29" s="15">
        <v>21</v>
      </c>
      <c r="O29" s="14">
        <v>44</v>
      </c>
      <c r="P29" s="13">
        <v>25</v>
      </c>
      <c r="Q29" s="13">
        <v>10</v>
      </c>
      <c r="R29" s="13">
        <v>2</v>
      </c>
      <c r="S29" s="13">
        <v>6</v>
      </c>
      <c r="T29" s="13">
        <v>9</v>
      </c>
      <c r="U29" s="13">
        <v>5</v>
      </c>
      <c r="V29" s="13">
        <v>0</v>
      </c>
      <c r="W29" s="13">
        <v>2</v>
      </c>
      <c r="X29" s="13">
        <v>3</v>
      </c>
      <c r="Y29" s="13">
        <v>2</v>
      </c>
      <c r="Z29" s="15">
        <v>14</v>
      </c>
      <c r="AA29" s="14">
        <v>64</v>
      </c>
      <c r="AB29" s="13">
        <v>15</v>
      </c>
      <c r="AC29" s="13">
        <v>2</v>
      </c>
      <c r="AD29" s="13">
        <v>7</v>
      </c>
      <c r="AE29" s="13">
        <v>4</v>
      </c>
      <c r="AF29" s="15">
        <v>2</v>
      </c>
      <c r="AG29" s="14">
        <v>45</v>
      </c>
      <c r="AH29" s="13">
        <v>34</v>
      </c>
      <c r="AI29" s="13">
        <v>21</v>
      </c>
      <c r="AJ29" s="13">
        <v>24</v>
      </c>
      <c r="AK29" s="13">
        <v>17</v>
      </c>
      <c r="AL29" s="15">
        <v>17</v>
      </c>
      <c r="AM29" s="14">
        <v>79</v>
      </c>
      <c r="AN29" s="15">
        <v>0</v>
      </c>
    </row>
    <row r="30" spans="1:40" ht="15" customHeight="1" x14ac:dyDescent="0.3">
      <c r="A30" s="2" t="s">
        <v>329</v>
      </c>
      <c r="B30" s="9"/>
      <c r="C30" s="16">
        <v>0.25</v>
      </c>
      <c r="D30" s="17">
        <v>0.25</v>
      </c>
      <c r="E30" s="18">
        <v>0.24</v>
      </c>
      <c r="F30" s="17">
        <v>0.28000000000000003</v>
      </c>
      <c r="G30" s="16">
        <v>0.21</v>
      </c>
      <c r="H30" s="16">
        <v>0.23</v>
      </c>
      <c r="I30" s="16">
        <v>0.28999999999999998</v>
      </c>
      <c r="J30" s="16">
        <v>0.23</v>
      </c>
      <c r="K30" s="16">
        <v>0.27</v>
      </c>
      <c r="L30" s="16">
        <v>0.23</v>
      </c>
      <c r="M30" s="16">
        <v>0.25</v>
      </c>
      <c r="N30" s="18">
        <v>0.25</v>
      </c>
      <c r="O30" s="17">
        <v>0.21</v>
      </c>
      <c r="P30" s="20">
        <v>0.39</v>
      </c>
      <c r="Q30" s="16">
        <v>0.34</v>
      </c>
      <c r="R30" s="16">
        <v>0.27</v>
      </c>
      <c r="S30" s="16">
        <v>0.27</v>
      </c>
      <c r="T30" s="16">
        <v>0.19</v>
      </c>
      <c r="U30" s="16">
        <v>0.18</v>
      </c>
      <c r="V30" s="16">
        <v>0</v>
      </c>
      <c r="W30" s="16">
        <v>0.28000000000000003</v>
      </c>
      <c r="X30" s="16">
        <v>0.13</v>
      </c>
      <c r="Y30" s="16">
        <v>0.13</v>
      </c>
      <c r="Z30" s="18">
        <v>0.19</v>
      </c>
      <c r="AA30" s="17">
        <v>0.26</v>
      </c>
      <c r="AB30" s="16">
        <v>0.19</v>
      </c>
      <c r="AC30" s="16">
        <v>0.23</v>
      </c>
      <c r="AD30" s="16">
        <v>0.16</v>
      </c>
      <c r="AE30" s="16">
        <v>0.18</v>
      </c>
      <c r="AF30" s="18">
        <v>0.32</v>
      </c>
      <c r="AG30" s="17">
        <v>0.24</v>
      </c>
      <c r="AH30" s="16">
        <v>0.26</v>
      </c>
      <c r="AI30" s="16">
        <v>0.23</v>
      </c>
      <c r="AJ30" s="16">
        <v>0.24</v>
      </c>
      <c r="AK30" s="16">
        <v>0.27</v>
      </c>
      <c r="AL30" s="18">
        <v>0.25</v>
      </c>
      <c r="AM30" s="17">
        <v>0.25</v>
      </c>
      <c r="AN30" s="18">
        <v>0</v>
      </c>
    </row>
    <row r="31" spans="1:40" ht="15" customHeight="1" x14ac:dyDescent="0.3">
      <c r="A31" s="2" t="s">
        <v>329</v>
      </c>
      <c r="B31" s="9"/>
      <c r="C31" s="28"/>
      <c r="D31" s="29"/>
      <c r="E31" s="30"/>
      <c r="F31" s="29"/>
      <c r="G31" s="28"/>
      <c r="H31" s="28"/>
      <c r="I31" s="28"/>
      <c r="J31" s="28"/>
      <c r="K31" s="28"/>
      <c r="L31" s="28"/>
      <c r="M31" s="28"/>
      <c r="N31" s="30"/>
      <c r="O31" s="29"/>
      <c r="P31" s="47" t="s">
        <v>989</v>
      </c>
      <c r="Q31" s="28"/>
      <c r="R31" s="28"/>
      <c r="S31" s="28"/>
      <c r="T31" s="28"/>
      <c r="U31" s="28"/>
      <c r="V31" s="28"/>
      <c r="W31" s="28"/>
      <c r="X31" s="28"/>
      <c r="Y31" s="28"/>
      <c r="Z31" s="30"/>
      <c r="AA31" s="29"/>
      <c r="AB31" s="28"/>
      <c r="AC31" s="28"/>
      <c r="AD31" s="28"/>
      <c r="AE31" s="28"/>
      <c r="AF31" s="30"/>
      <c r="AG31" s="29"/>
      <c r="AH31" s="28"/>
      <c r="AI31" s="28"/>
      <c r="AJ31" s="28"/>
      <c r="AK31" s="28"/>
      <c r="AL31" s="30"/>
      <c r="AM31" s="29"/>
      <c r="AN31" s="30"/>
    </row>
    <row r="32" spans="1:40" x14ac:dyDescent="0.3">
      <c r="A32" s="2" t="s">
        <v>329</v>
      </c>
      <c r="B32" s="2" t="s">
        <v>457</v>
      </c>
    </row>
    <row r="33" spans="1:2" x14ac:dyDescent="0.3">
      <c r="A33" s="2" t="s">
        <v>329</v>
      </c>
      <c r="B33" s="2" t="s">
        <v>458</v>
      </c>
    </row>
    <row r="34" spans="1:2" ht="15" customHeight="1" x14ac:dyDescent="0.3">
      <c r="A34" s="2" t="s">
        <v>329</v>
      </c>
    </row>
    <row r="35" spans="1:2" ht="15" customHeight="1" x14ac:dyDescent="0.3">
      <c r="A35" s="2" t="s">
        <v>329</v>
      </c>
      <c r="B35" s="2" t="s">
        <v>459</v>
      </c>
    </row>
  </sheetData>
  <mergeCells count="6">
    <mergeCell ref="AM6:AN6"/>
    <mergeCell ref="D6:E6"/>
    <mergeCell ref="F6:N6"/>
    <mergeCell ref="O6:Z6"/>
    <mergeCell ref="AA6:AF6"/>
    <mergeCell ref="AG6:AL6"/>
  </mergeCells>
  <hyperlinks>
    <hyperlink ref="B1" location="'Contents'!E1" display="&lt;&lt; Contents" xr:uid="{00000000-0004-0000-CE00-000000000000}"/>
  </hyperlinks>
  <pageMargins left="0.7" right="0.7" top="0.75" bottom="0.75" header="0.3" footer="0.3"/>
  <headerFooter>
    <oddHeader>&amp;L&amp;"Aptos"&amp;12&amp;K000000 Classification: CONFIDENTIAL&amp;1#_x000D_</oddHeader>
  </headerFooter>
</worksheet>
</file>

<file path=xl/worksheets/sheet20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F00-000000000000}">
  <dimension ref="A1:AN3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1766</v>
      </c>
    </row>
    <row r="4" spans="1:40" x14ac:dyDescent="0.3">
      <c r="A4" s="2" t="s">
        <v>329</v>
      </c>
      <c r="B4" s="2" t="s">
        <v>1767</v>
      </c>
    </row>
    <row r="5" spans="1:40" x14ac:dyDescent="0.3">
      <c r="A5" s="2" t="s">
        <v>329</v>
      </c>
      <c r="B5" s="2" t="s">
        <v>87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383</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414</v>
      </c>
      <c r="D9" s="14">
        <v>221</v>
      </c>
      <c r="E9" s="15">
        <v>192</v>
      </c>
      <c r="F9" s="14">
        <v>40</v>
      </c>
      <c r="G9" s="13">
        <v>88</v>
      </c>
      <c r="H9" s="13">
        <v>83</v>
      </c>
      <c r="I9" s="13">
        <v>64</v>
      </c>
      <c r="J9" s="13">
        <v>60</v>
      </c>
      <c r="K9" s="13">
        <v>79</v>
      </c>
      <c r="L9" s="13">
        <v>128</v>
      </c>
      <c r="M9" s="13">
        <v>147</v>
      </c>
      <c r="N9" s="15">
        <v>139</v>
      </c>
      <c r="O9" s="14">
        <v>274</v>
      </c>
      <c r="P9" s="13">
        <v>65</v>
      </c>
      <c r="Q9" s="13">
        <v>51</v>
      </c>
      <c r="R9" s="13">
        <v>11</v>
      </c>
      <c r="S9" s="13">
        <v>29</v>
      </c>
      <c r="T9" s="13">
        <v>75</v>
      </c>
      <c r="U9" s="13">
        <v>30</v>
      </c>
      <c r="V9" s="13">
        <v>0</v>
      </c>
      <c r="W9" s="13">
        <v>8</v>
      </c>
      <c r="X9" s="13">
        <v>35</v>
      </c>
      <c r="Y9" s="13">
        <v>28</v>
      </c>
      <c r="Z9" s="15">
        <v>82</v>
      </c>
      <c r="AA9" s="14">
        <v>317</v>
      </c>
      <c r="AB9" s="13">
        <v>95</v>
      </c>
      <c r="AC9" s="13">
        <v>13</v>
      </c>
      <c r="AD9" s="13">
        <v>54</v>
      </c>
      <c r="AE9" s="13">
        <v>25</v>
      </c>
      <c r="AF9" s="15">
        <v>3</v>
      </c>
      <c r="AG9" s="14">
        <v>277</v>
      </c>
      <c r="AH9" s="13">
        <v>137</v>
      </c>
      <c r="AI9" s="13">
        <v>154</v>
      </c>
      <c r="AJ9" s="13">
        <v>123</v>
      </c>
      <c r="AK9" s="13">
        <v>60</v>
      </c>
      <c r="AL9" s="15">
        <v>77</v>
      </c>
      <c r="AM9" s="14">
        <v>414</v>
      </c>
      <c r="AN9" s="15">
        <v>0</v>
      </c>
    </row>
    <row r="10" spans="1:40" ht="15" customHeight="1" x14ac:dyDescent="0.3">
      <c r="A10" s="2" t="s">
        <v>329</v>
      </c>
      <c r="B10" s="9" t="s">
        <v>338</v>
      </c>
      <c r="C10" s="13">
        <v>395</v>
      </c>
      <c r="D10" s="14">
        <v>212</v>
      </c>
      <c r="E10" s="15">
        <v>183</v>
      </c>
      <c r="F10" s="14">
        <v>39</v>
      </c>
      <c r="G10" s="13">
        <v>81</v>
      </c>
      <c r="H10" s="13">
        <v>79</v>
      </c>
      <c r="I10" s="13">
        <v>62</v>
      </c>
      <c r="J10" s="13">
        <v>57</v>
      </c>
      <c r="K10" s="13">
        <v>77</v>
      </c>
      <c r="L10" s="13">
        <v>120</v>
      </c>
      <c r="M10" s="13">
        <v>141</v>
      </c>
      <c r="N10" s="15">
        <v>134</v>
      </c>
      <c r="O10" s="14">
        <v>262</v>
      </c>
      <c r="P10" s="13">
        <v>61</v>
      </c>
      <c r="Q10" s="13">
        <v>47</v>
      </c>
      <c r="R10" s="13">
        <v>10</v>
      </c>
      <c r="S10" s="13">
        <v>28</v>
      </c>
      <c r="T10" s="13">
        <v>73</v>
      </c>
      <c r="U10" s="13">
        <v>28</v>
      </c>
      <c r="V10" s="13">
        <v>0</v>
      </c>
      <c r="W10" s="13">
        <v>8</v>
      </c>
      <c r="X10" s="13">
        <v>35</v>
      </c>
      <c r="Y10" s="13">
        <v>24</v>
      </c>
      <c r="Z10" s="15">
        <v>83</v>
      </c>
      <c r="AA10" s="14">
        <v>305</v>
      </c>
      <c r="AB10" s="13">
        <v>90</v>
      </c>
      <c r="AC10" s="13">
        <v>12</v>
      </c>
      <c r="AD10" s="13">
        <v>51</v>
      </c>
      <c r="AE10" s="13">
        <v>21</v>
      </c>
      <c r="AF10" s="15">
        <v>6</v>
      </c>
      <c r="AG10" s="14">
        <v>264</v>
      </c>
      <c r="AH10" s="13">
        <v>131</v>
      </c>
      <c r="AI10" s="13">
        <v>136</v>
      </c>
      <c r="AJ10" s="13">
        <v>128</v>
      </c>
      <c r="AK10" s="13">
        <v>61</v>
      </c>
      <c r="AL10" s="15">
        <v>70</v>
      </c>
      <c r="AM10" s="14">
        <v>395</v>
      </c>
      <c r="AN10" s="15">
        <v>0</v>
      </c>
    </row>
    <row r="11" spans="1:40" ht="15" customHeight="1" x14ac:dyDescent="0.3">
      <c r="A11" s="2" t="s">
        <v>329</v>
      </c>
      <c r="B11" s="9" t="s">
        <v>909</v>
      </c>
      <c r="C11" s="13">
        <v>58</v>
      </c>
      <c r="D11" s="14">
        <v>30</v>
      </c>
      <c r="E11" s="15">
        <v>28</v>
      </c>
      <c r="F11" s="14">
        <v>6</v>
      </c>
      <c r="G11" s="13">
        <v>12</v>
      </c>
      <c r="H11" s="13">
        <v>15</v>
      </c>
      <c r="I11" s="13">
        <v>8</v>
      </c>
      <c r="J11" s="13">
        <v>11</v>
      </c>
      <c r="K11" s="13">
        <v>7</v>
      </c>
      <c r="L11" s="13">
        <v>18</v>
      </c>
      <c r="M11" s="13">
        <v>22</v>
      </c>
      <c r="N11" s="15">
        <v>18</v>
      </c>
      <c r="O11" s="14">
        <v>43</v>
      </c>
      <c r="P11" s="13">
        <v>9</v>
      </c>
      <c r="Q11" s="13">
        <v>7</v>
      </c>
      <c r="R11" s="13">
        <v>2</v>
      </c>
      <c r="S11" s="13">
        <v>4</v>
      </c>
      <c r="T11" s="13">
        <v>6</v>
      </c>
      <c r="U11" s="13">
        <v>3</v>
      </c>
      <c r="V11" s="13">
        <v>0</v>
      </c>
      <c r="W11" s="13">
        <v>0</v>
      </c>
      <c r="X11" s="13">
        <v>6</v>
      </c>
      <c r="Y11" s="13">
        <v>3</v>
      </c>
      <c r="Z11" s="15">
        <v>19</v>
      </c>
      <c r="AA11" s="14">
        <v>39</v>
      </c>
      <c r="AB11" s="13">
        <v>19</v>
      </c>
      <c r="AC11" s="13">
        <v>1</v>
      </c>
      <c r="AD11" s="13">
        <v>12</v>
      </c>
      <c r="AE11" s="13">
        <v>4</v>
      </c>
      <c r="AF11" s="15">
        <v>2</v>
      </c>
      <c r="AG11" s="14">
        <v>31</v>
      </c>
      <c r="AH11" s="13">
        <v>27</v>
      </c>
      <c r="AI11" s="13">
        <v>15</v>
      </c>
      <c r="AJ11" s="13">
        <v>16</v>
      </c>
      <c r="AK11" s="13">
        <v>14</v>
      </c>
      <c r="AL11" s="15">
        <v>13</v>
      </c>
      <c r="AM11" s="14">
        <v>58</v>
      </c>
      <c r="AN11" s="15">
        <v>0</v>
      </c>
    </row>
    <row r="12" spans="1:40" ht="15" customHeight="1" x14ac:dyDescent="0.3">
      <c r="A12" s="2" t="s">
        <v>329</v>
      </c>
      <c r="B12" s="9"/>
      <c r="C12" s="16">
        <v>0.15</v>
      </c>
      <c r="D12" s="17">
        <v>0.14000000000000001</v>
      </c>
      <c r="E12" s="18">
        <v>0.15</v>
      </c>
      <c r="F12" s="17">
        <v>0.14000000000000001</v>
      </c>
      <c r="G12" s="16">
        <v>0.15</v>
      </c>
      <c r="H12" s="16">
        <v>0.18</v>
      </c>
      <c r="I12" s="16">
        <v>0.13</v>
      </c>
      <c r="J12" s="16">
        <v>0.19</v>
      </c>
      <c r="K12" s="16">
        <v>0.09</v>
      </c>
      <c r="L12" s="16">
        <v>0.15</v>
      </c>
      <c r="M12" s="16">
        <v>0.16</v>
      </c>
      <c r="N12" s="18">
        <v>0.13</v>
      </c>
      <c r="O12" s="17">
        <v>0.16</v>
      </c>
      <c r="P12" s="16">
        <v>0.15</v>
      </c>
      <c r="Q12" s="16">
        <v>0.14000000000000001</v>
      </c>
      <c r="R12" s="16">
        <v>0.17</v>
      </c>
      <c r="S12" s="16">
        <v>0.13</v>
      </c>
      <c r="T12" s="16">
        <v>0.09</v>
      </c>
      <c r="U12" s="16">
        <v>0.11</v>
      </c>
      <c r="V12" s="16">
        <v>0</v>
      </c>
      <c r="W12" s="16">
        <v>0</v>
      </c>
      <c r="X12" s="16">
        <v>0.16</v>
      </c>
      <c r="Y12" s="16">
        <v>0.11</v>
      </c>
      <c r="Z12" s="21">
        <v>0.24</v>
      </c>
      <c r="AA12" s="17">
        <v>0.13</v>
      </c>
      <c r="AB12" s="16">
        <v>0.21</v>
      </c>
      <c r="AC12" s="16">
        <v>0.1</v>
      </c>
      <c r="AD12" s="16">
        <v>0.23</v>
      </c>
      <c r="AE12" s="16">
        <v>0.17</v>
      </c>
      <c r="AF12" s="18">
        <v>0.34</v>
      </c>
      <c r="AG12" s="19">
        <v>0.12</v>
      </c>
      <c r="AH12" s="20">
        <v>0.2</v>
      </c>
      <c r="AI12" s="16">
        <v>0.11</v>
      </c>
      <c r="AJ12" s="16">
        <v>0.13</v>
      </c>
      <c r="AK12" s="16">
        <v>0.22</v>
      </c>
      <c r="AL12" s="18">
        <v>0.19</v>
      </c>
      <c r="AM12" s="17">
        <v>0.15</v>
      </c>
      <c r="AN12" s="18">
        <v>0</v>
      </c>
    </row>
    <row r="13" spans="1:40" ht="15" customHeight="1" x14ac:dyDescent="0.3">
      <c r="A13" s="2" t="s">
        <v>329</v>
      </c>
      <c r="B13" s="9"/>
      <c r="D13" s="22"/>
      <c r="E13" s="9"/>
      <c r="F13" s="22"/>
      <c r="N13" s="9"/>
      <c r="O13" s="22"/>
      <c r="Z13" s="11" t="s">
        <v>382</v>
      </c>
      <c r="AA13" s="22"/>
      <c r="AD13" s="12" t="s">
        <v>377</v>
      </c>
      <c r="AF13" s="9"/>
      <c r="AG13" s="22"/>
      <c r="AH13" s="12" t="s">
        <v>413</v>
      </c>
      <c r="AK13" s="12" t="s">
        <v>413</v>
      </c>
      <c r="AL13" s="9"/>
      <c r="AM13" s="22"/>
      <c r="AN13" s="9"/>
    </row>
    <row r="14" spans="1:40" ht="15" customHeight="1" x14ac:dyDescent="0.3">
      <c r="A14" s="2" t="s">
        <v>329</v>
      </c>
      <c r="B14" s="9" t="s">
        <v>922</v>
      </c>
      <c r="C14" s="13">
        <v>88</v>
      </c>
      <c r="D14" s="14">
        <v>49</v>
      </c>
      <c r="E14" s="15">
        <v>40</v>
      </c>
      <c r="F14" s="14">
        <v>13</v>
      </c>
      <c r="G14" s="13">
        <v>21</v>
      </c>
      <c r="H14" s="13">
        <v>20</v>
      </c>
      <c r="I14" s="13">
        <v>12</v>
      </c>
      <c r="J14" s="13">
        <v>12</v>
      </c>
      <c r="K14" s="13">
        <v>11</v>
      </c>
      <c r="L14" s="13">
        <v>33</v>
      </c>
      <c r="M14" s="13">
        <v>32</v>
      </c>
      <c r="N14" s="15">
        <v>22</v>
      </c>
      <c r="O14" s="14">
        <v>62</v>
      </c>
      <c r="P14" s="13">
        <v>10</v>
      </c>
      <c r="Q14" s="13">
        <v>9</v>
      </c>
      <c r="R14" s="13">
        <v>0</v>
      </c>
      <c r="S14" s="13">
        <v>6</v>
      </c>
      <c r="T14" s="13">
        <v>16</v>
      </c>
      <c r="U14" s="13">
        <v>8</v>
      </c>
      <c r="V14" s="13">
        <v>0</v>
      </c>
      <c r="W14" s="13">
        <v>1</v>
      </c>
      <c r="X14" s="13">
        <v>13</v>
      </c>
      <c r="Y14" s="13">
        <v>6</v>
      </c>
      <c r="Z14" s="15">
        <v>18</v>
      </c>
      <c r="AA14" s="14">
        <v>64</v>
      </c>
      <c r="AB14" s="13">
        <v>24</v>
      </c>
      <c r="AC14" s="13">
        <v>3</v>
      </c>
      <c r="AD14" s="13">
        <v>14</v>
      </c>
      <c r="AE14" s="13">
        <v>6</v>
      </c>
      <c r="AF14" s="15">
        <v>2</v>
      </c>
      <c r="AG14" s="14">
        <v>55</v>
      </c>
      <c r="AH14" s="13">
        <v>33</v>
      </c>
      <c r="AI14" s="13">
        <v>29</v>
      </c>
      <c r="AJ14" s="13">
        <v>27</v>
      </c>
      <c r="AK14" s="13">
        <v>20</v>
      </c>
      <c r="AL14" s="15">
        <v>13</v>
      </c>
      <c r="AM14" s="14">
        <v>88</v>
      </c>
      <c r="AN14" s="15">
        <v>0</v>
      </c>
    </row>
    <row r="15" spans="1:40" ht="15" customHeight="1" x14ac:dyDescent="0.3">
      <c r="A15" s="2" t="s">
        <v>329</v>
      </c>
      <c r="B15" s="9"/>
      <c r="C15" s="16">
        <v>0.22</v>
      </c>
      <c r="D15" s="17">
        <v>0.23</v>
      </c>
      <c r="E15" s="18">
        <v>0.22</v>
      </c>
      <c r="F15" s="17">
        <v>0.32</v>
      </c>
      <c r="G15" s="16">
        <v>0.26</v>
      </c>
      <c r="H15" s="16">
        <v>0.26</v>
      </c>
      <c r="I15" s="16">
        <v>0.19</v>
      </c>
      <c r="J15" s="16">
        <v>0.2</v>
      </c>
      <c r="K15" s="16">
        <v>0.14000000000000001</v>
      </c>
      <c r="L15" s="16">
        <v>0.28000000000000003</v>
      </c>
      <c r="M15" s="16">
        <v>0.23</v>
      </c>
      <c r="N15" s="18">
        <v>0.17</v>
      </c>
      <c r="O15" s="17">
        <v>0.24</v>
      </c>
      <c r="P15" s="16">
        <v>0.17</v>
      </c>
      <c r="Q15" s="16">
        <v>0.2</v>
      </c>
      <c r="R15" s="16">
        <v>0</v>
      </c>
      <c r="S15" s="16">
        <v>0.23</v>
      </c>
      <c r="T15" s="16">
        <v>0.22</v>
      </c>
      <c r="U15" s="16">
        <v>0.3</v>
      </c>
      <c r="V15" s="16">
        <v>0</v>
      </c>
      <c r="W15" s="16">
        <v>0.12</v>
      </c>
      <c r="X15" s="20">
        <v>0.36</v>
      </c>
      <c r="Y15" s="16">
        <v>0.26</v>
      </c>
      <c r="Z15" s="18">
        <v>0.22</v>
      </c>
      <c r="AA15" s="17">
        <v>0.21</v>
      </c>
      <c r="AB15" s="16">
        <v>0.27</v>
      </c>
      <c r="AC15" s="16">
        <v>0.23</v>
      </c>
      <c r="AD15" s="16">
        <v>0.28000000000000003</v>
      </c>
      <c r="AE15" s="16">
        <v>0.27</v>
      </c>
      <c r="AF15" s="18">
        <v>0.33</v>
      </c>
      <c r="AG15" s="17">
        <v>0.21</v>
      </c>
      <c r="AH15" s="16">
        <v>0.25</v>
      </c>
      <c r="AI15" s="16">
        <v>0.21</v>
      </c>
      <c r="AJ15" s="16">
        <v>0.21</v>
      </c>
      <c r="AK15" s="16">
        <v>0.32</v>
      </c>
      <c r="AL15" s="18">
        <v>0.19</v>
      </c>
      <c r="AM15" s="17">
        <v>0.22</v>
      </c>
      <c r="AN15" s="18">
        <v>0</v>
      </c>
    </row>
    <row r="16" spans="1:40" ht="15" customHeight="1" x14ac:dyDescent="0.3">
      <c r="A16" s="2" t="s">
        <v>329</v>
      </c>
      <c r="B16" s="9"/>
      <c r="D16" s="22"/>
      <c r="E16" s="9"/>
      <c r="F16" s="10" t="s">
        <v>448</v>
      </c>
      <c r="L16" s="12" t="s">
        <v>448</v>
      </c>
      <c r="N16" s="9"/>
      <c r="O16" s="22"/>
      <c r="X16" s="12" t="s">
        <v>378</v>
      </c>
      <c r="Z16" s="9"/>
      <c r="AA16" s="22"/>
      <c r="AF16" s="9"/>
      <c r="AG16" s="22"/>
      <c r="AL16" s="9"/>
      <c r="AM16" s="22"/>
      <c r="AN16" s="9"/>
    </row>
    <row r="17" spans="1:40" ht="15" customHeight="1" x14ac:dyDescent="0.3">
      <c r="A17" s="2" t="s">
        <v>329</v>
      </c>
      <c r="B17" s="9" t="s">
        <v>930</v>
      </c>
      <c r="C17" s="13">
        <v>137</v>
      </c>
      <c r="D17" s="14">
        <v>77</v>
      </c>
      <c r="E17" s="15">
        <v>59</v>
      </c>
      <c r="F17" s="14">
        <v>6</v>
      </c>
      <c r="G17" s="13">
        <v>31</v>
      </c>
      <c r="H17" s="13">
        <v>23</v>
      </c>
      <c r="I17" s="13">
        <v>29</v>
      </c>
      <c r="J17" s="13">
        <v>18</v>
      </c>
      <c r="K17" s="13">
        <v>30</v>
      </c>
      <c r="L17" s="13">
        <v>37</v>
      </c>
      <c r="M17" s="13">
        <v>52</v>
      </c>
      <c r="N17" s="15">
        <v>48</v>
      </c>
      <c r="O17" s="14">
        <v>85</v>
      </c>
      <c r="P17" s="13">
        <v>22</v>
      </c>
      <c r="Q17" s="13">
        <v>18</v>
      </c>
      <c r="R17" s="13">
        <v>3</v>
      </c>
      <c r="S17" s="13">
        <v>11</v>
      </c>
      <c r="T17" s="13">
        <v>29</v>
      </c>
      <c r="U17" s="13">
        <v>5</v>
      </c>
      <c r="V17" s="13">
        <v>0</v>
      </c>
      <c r="W17" s="13">
        <v>6</v>
      </c>
      <c r="X17" s="13">
        <v>7</v>
      </c>
      <c r="Y17" s="13">
        <v>7</v>
      </c>
      <c r="Z17" s="15">
        <v>28</v>
      </c>
      <c r="AA17" s="14">
        <v>111</v>
      </c>
      <c r="AB17" s="13">
        <v>25</v>
      </c>
      <c r="AC17" s="13">
        <v>5</v>
      </c>
      <c r="AD17" s="13">
        <v>11</v>
      </c>
      <c r="AE17" s="13">
        <v>7</v>
      </c>
      <c r="AF17" s="15">
        <v>2</v>
      </c>
      <c r="AG17" s="14">
        <v>95</v>
      </c>
      <c r="AH17" s="13">
        <v>42</v>
      </c>
      <c r="AI17" s="13">
        <v>52</v>
      </c>
      <c r="AJ17" s="13">
        <v>42</v>
      </c>
      <c r="AK17" s="13">
        <v>14</v>
      </c>
      <c r="AL17" s="15">
        <v>28</v>
      </c>
      <c r="AM17" s="14">
        <v>137</v>
      </c>
      <c r="AN17" s="15">
        <v>0</v>
      </c>
    </row>
    <row r="18" spans="1:40" ht="15" customHeight="1" x14ac:dyDescent="0.3">
      <c r="A18" s="2" t="s">
        <v>329</v>
      </c>
      <c r="B18" s="9"/>
      <c r="C18" s="16">
        <v>0.35</v>
      </c>
      <c r="D18" s="17">
        <v>0.36</v>
      </c>
      <c r="E18" s="18">
        <v>0.33</v>
      </c>
      <c r="F18" s="19">
        <v>0.16</v>
      </c>
      <c r="G18" s="16">
        <v>0.38</v>
      </c>
      <c r="H18" s="16">
        <v>0.28999999999999998</v>
      </c>
      <c r="I18" s="20">
        <v>0.47</v>
      </c>
      <c r="J18" s="16">
        <v>0.31</v>
      </c>
      <c r="K18" s="16">
        <v>0.39</v>
      </c>
      <c r="L18" s="16">
        <v>0.31</v>
      </c>
      <c r="M18" s="16">
        <v>0.37</v>
      </c>
      <c r="N18" s="18">
        <v>0.36</v>
      </c>
      <c r="O18" s="17">
        <v>0.33</v>
      </c>
      <c r="P18" s="16">
        <v>0.36</v>
      </c>
      <c r="Q18" s="16">
        <v>0.38</v>
      </c>
      <c r="R18" s="16">
        <v>0.28000000000000003</v>
      </c>
      <c r="S18" s="16">
        <v>0.42</v>
      </c>
      <c r="T18" s="16">
        <v>0.4</v>
      </c>
      <c r="U18" s="16">
        <v>0.19</v>
      </c>
      <c r="V18" s="16">
        <v>0</v>
      </c>
      <c r="W18" s="16">
        <v>0.67</v>
      </c>
      <c r="X18" s="16">
        <v>0.21</v>
      </c>
      <c r="Y18" s="16">
        <v>0.28000000000000003</v>
      </c>
      <c r="Z18" s="18">
        <v>0.34</v>
      </c>
      <c r="AA18" s="17">
        <v>0.36</v>
      </c>
      <c r="AB18" s="16">
        <v>0.28000000000000003</v>
      </c>
      <c r="AC18" s="16">
        <v>0.46</v>
      </c>
      <c r="AD18" s="20">
        <v>0.21</v>
      </c>
      <c r="AE18" s="16">
        <v>0.35</v>
      </c>
      <c r="AF18" s="18">
        <v>0.34</v>
      </c>
      <c r="AG18" s="17">
        <v>0.36</v>
      </c>
      <c r="AH18" s="16">
        <v>0.32</v>
      </c>
      <c r="AI18" s="16">
        <v>0.38</v>
      </c>
      <c r="AJ18" s="16">
        <v>0.33</v>
      </c>
      <c r="AK18" s="20">
        <v>0.22</v>
      </c>
      <c r="AL18" s="18">
        <v>0.4</v>
      </c>
      <c r="AM18" s="17">
        <v>0.35</v>
      </c>
      <c r="AN18" s="18">
        <v>0</v>
      </c>
    </row>
    <row r="19" spans="1:40" ht="15" customHeight="1" x14ac:dyDescent="0.3">
      <c r="A19" s="2" t="s">
        <v>329</v>
      </c>
      <c r="B19" s="9"/>
      <c r="D19" s="22"/>
      <c r="E19" s="9"/>
      <c r="F19" s="22"/>
      <c r="G19" s="12" t="s">
        <v>377</v>
      </c>
      <c r="I19" s="12" t="s">
        <v>720</v>
      </c>
      <c r="K19" s="12" t="s">
        <v>377</v>
      </c>
      <c r="M19" s="12" t="s">
        <v>377</v>
      </c>
      <c r="N19" s="11" t="s">
        <v>377</v>
      </c>
      <c r="O19" s="22"/>
      <c r="T19" s="12" t="s">
        <v>1009</v>
      </c>
      <c r="Z19" s="9"/>
      <c r="AA19" s="10" t="s">
        <v>380</v>
      </c>
      <c r="AF19" s="9"/>
      <c r="AG19" s="22"/>
      <c r="AI19" s="12" t="s">
        <v>381</v>
      </c>
      <c r="AL19" s="11" t="s">
        <v>381</v>
      </c>
      <c r="AM19" s="22"/>
      <c r="AN19" s="9"/>
    </row>
    <row r="20" spans="1:40" ht="15" customHeight="1" x14ac:dyDescent="0.3">
      <c r="A20" s="2" t="s">
        <v>329</v>
      </c>
      <c r="B20" s="9" t="s">
        <v>940</v>
      </c>
      <c r="C20" s="13">
        <v>66</v>
      </c>
      <c r="D20" s="14">
        <v>31</v>
      </c>
      <c r="E20" s="15">
        <v>35</v>
      </c>
      <c r="F20" s="14">
        <v>7</v>
      </c>
      <c r="G20" s="13">
        <v>12</v>
      </c>
      <c r="H20" s="13">
        <v>14</v>
      </c>
      <c r="I20" s="13">
        <v>11</v>
      </c>
      <c r="J20" s="13">
        <v>9</v>
      </c>
      <c r="K20" s="13">
        <v>13</v>
      </c>
      <c r="L20" s="13">
        <v>19</v>
      </c>
      <c r="M20" s="13">
        <v>25</v>
      </c>
      <c r="N20" s="15">
        <v>22</v>
      </c>
      <c r="O20" s="14">
        <v>44</v>
      </c>
      <c r="P20" s="13">
        <v>10</v>
      </c>
      <c r="Q20" s="13">
        <v>8</v>
      </c>
      <c r="R20" s="13">
        <v>2</v>
      </c>
      <c r="S20" s="13">
        <v>4</v>
      </c>
      <c r="T20" s="13">
        <v>12</v>
      </c>
      <c r="U20" s="13">
        <v>5</v>
      </c>
      <c r="V20" s="13">
        <v>0</v>
      </c>
      <c r="W20" s="13">
        <v>2</v>
      </c>
      <c r="X20" s="13">
        <v>7</v>
      </c>
      <c r="Y20" s="13">
        <v>3</v>
      </c>
      <c r="Z20" s="15">
        <v>12</v>
      </c>
      <c r="AA20" s="14">
        <v>49</v>
      </c>
      <c r="AB20" s="13">
        <v>16</v>
      </c>
      <c r="AC20" s="13">
        <v>2</v>
      </c>
      <c r="AD20" s="13">
        <v>13</v>
      </c>
      <c r="AE20" s="13">
        <v>2</v>
      </c>
      <c r="AF20" s="15">
        <v>0</v>
      </c>
      <c r="AG20" s="14">
        <v>53</v>
      </c>
      <c r="AH20" s="13">
        <v>13</v>
      </c>
      <c r="AI20" s="13">
        <v>26</v>
      </c>
      <c r="AJ20" s="13">
        <v>27</v>
      </c>
      <c r="AK20" s="13">
        <v>6</v>
      </c>
      <c r="AL20" s="15">
        <v>7</v>
      </c>
      <c r="AM20" s="14">
        <v>66</v>
      </c>
      <c r="AN20" s="15">
        <v>0</v>
      </c>
    </row>
    <row r="21" spans="1:40" ht="15" customHeight="1" x14ac:dyDescent="0.3">
      <c r="A21" s="2" t="s">
        <v>329</v>
      </c>
      <c r="B21" s="9"/>
      <c r="C21" s="16">
        <v>0.17</v>
      </c>
      <c r="D21" s="17">
        <v>0.15</v>
      </c>
      <c r="E21" s="18">
        <v>0.19</v>
      </c>
      <c r="F21" s="17">
        <v>0.18</v>
      </c>
      <c r="G21" s="16">
        <v>0.15</v>
      </c>
      <c r="H21" s="16">
        <v>0.17</v>
      </c>
      <c r="I21" s="16">
        <v>0.19</v>
      </c>
      <c r="J21" s="16">
        <v>0.15</v>
      </c>
      <c r="K21" s="16">
        <v>0.17</v>
      </c>
      <c r="L21" s="16">
        <v>0.16</v>
      </c>
      <c r="M21" s="16">
        <v>0.18</v>
      </c>
      <c r="N21" s="18">
        <v>0.16</v>
      </c>
      <c r="O21" s="17">
        <v>0.17</v>
      </c>
      <c r="P21" s="16">
        <v>0.17</v>
      </c>
      <c r="Q21" s="16">
        <v>0.17</v>
      </c>
      <c r="R21" s="16">
        <v>0.19</v>
      </c>
      <c r="S21" s="16">
        <v>0.15</v>
      </c>
      <c r="T21" s="16">
        <v>0.17</v>
      </c>
      <c r="U21" s="16">
        <v>0.19</v>
      </c>
      <c r="V21" s="16">
        <v>0</v>
      </c>
      <c r="W21" s="16">
        <v>0.21</v>
      </c>
      <c r="X21" s="16">
        <v>0.19</v>
      </c>
      <c r="Y21" s="16">
        <v>0.14000000000000001</v>
      </c>
      <c r="Z21" s="18">
        <v>0.15</v>
      </c>
      <c r="AA21" s="17">
        <v>0.16</v>
      </c>
      <c r="AB21" s="16">
        <v>0.18</v>
      </c>
      <c r="AC21" s="16">
        <v>0.14000000000000001</v>
      </c>
      <c r="AD21" s="16">
        <v>0.25</v>
      </c>
      <c r="AE21" s="16">
        <v>0.09</v>
      </c>
      <c r="AF21" s="18">
        <v>0</v>
      </c>
      <c r="AG21" s="19">
        <v>0.2</v>
      </c>
      <c r="AH21" s="20">
        <v>0.1</v>
      </c>
      <c r="AI21" s="16">
        <v>0.19</v>
      </c>
      <c r="AJ21" s="16">
        <v>0.21</v>
      </c>
      <c r="AK21" s="16">
        <v>0.09</v>
      </c>
      <c r="AL21" s="18">
        <v>0.1</v>
      </c>
      <c r="AM21" s="17">
        <v>0.17</v>
      </c>
      <c r="AN21" s="18">
        <v>0</v>
      </c>
    </row>
    <row r="22" spans="1:40" ht="15" customHeight="1" x14ac:dyDescent="0.3">
      <c r="A22" s="2" t="s">
        <v>329</v>
      </c>
      <c r="B22" s="9"/>
      <c r="D22" s="22"/>
      <c r="E22" s="9"/>
      <c r="F22" s="22"/>
      <c r="N22" s="9"/>
      <c r="O22" s="22"/>
      <c r="Z22" s="9"/>
      <c r="AA22" s="22"/>
      <c r="AF22" s="9"/>
      <c r="AG22" s="10" t="s">
        <v>437</v>
      </c>
      <c r="AI22" s="12" t="s">
        <v>378</v>
      </c>
      <c r="AJ22" s="12" t="s">
        <v>437</v>
      </c>
      <c r="AL22" s="9"/>
      <c r="AM22" s="22"/>
      <c r="AN22" s="9"/>
    </row>
    <row r="23" spans="1:40" ht="15" customHeight="1" x14ac:dyDescent="0.3">
      <c r="A23" s="2" t="s">
        <v>329</v>
      </c>
      <c r="B23" s="9" t="s">
        <v>950</v>
      </c>
      <c r="C23" s="13">
        <v>45</v>
      </c>
      <c r="D23" s="14">
        <v>24</v>
      </c>
      <c r="E23" s="15">
        <v>20</v>
      </c>
      <c r="F23" s="14">
        <v>7</v>
      </c>
      <c r="G23" s="13">
        <v>5</v>
      </c>
      <c r="H23" s="13">
        <v>8</v>
      </c>
      <c r="I23" s="13">
        <v>1</v>
      </c>
      <c r="J23" s="13">
        <v>7</v>
      </c>
      <c r="K23" s="13">
        <v>16</v>
      </c>
      <c r="L23" s="13">
        <v>13</v>
      </c>
      <c r="M23" s="13">
        <v>9</v>
      </c>
      <c r="N23" s="15">
        <v>24</v>
      </c>
      <c r="O23" s="14">
        <v>27</v>
      </c>
      <c r="P23" s="13">
        <v>9</v>
      </c>
      <c r="Q23" s="13">
        <v>5</v>
      </c>
      <c r="R23" s="13">
        <v>3</v>
      </c>
      <c r="S23" s="13">
        <v>2</v>
      </c>
      <c r="T23" s="13">
        <v>9</v>
      </c>
      <c r="U23" s="13">
        <v>5</v>
      </c>
      <c r="V23" s="13">
        <v>0</v>
      </c>
      <c r="W23" s="13">
        <v>0</v>
      </c>
      <c r="X23" s="13">
        <v>3</v>
      </c>
      <c r="Y23" s="13">
        <v>5</v>
      </c>
      <c r="Z23" s="15">
        <v>4</v>
      </c>
      <c r="AA23" s="14">
        <v>40</v>
      </c>
      <c r="AB23" s="13">
        <v>4</v>
      </c>
      <c r="AC23" s="13">
        <v>1</v>
      </c>
      <c r="AD23" s="13">
        <v>2</v>
      </c>
      <c r="AE23" s="13">
        <v>2</v>
      </c>
      <c r="AF23" s="15">
        <v>0</v>
      </c>
      <c r="AG23" s="14">
        <v>30</v>
      </c>
      <c r="AH23" s="13">
        <v>15</v>
      </c>
      <c r="AI23" s="13">
        <v>14</v>
      </c>
      <c r="AJ23" s="13">
        <v>16</v>
      </c>
      <c r="AK23" s="13">
        <v>9</v>
      </c>
      <c r="AL23" s="15">
        <v>7</v>
      </c>
      <c r="AM23" s="14">
        <v>45</v>
      </c>
      <c r="AN23" s="15">
        <v>0</v>
      </c>
    </row>
    <row r="24" spans="1:40" ht="15" customHeight="1" x14ac:dyDescent="0.3">
      <c r="A24" s="2" t="s">
        <v>329</v>
      </c>
      <c r="B24" s="9"/>
      <c r="C24" s="16">
        <v>0.11</v>
      </c>
      <c r="D24" s="17">
        <v>0.12</v>
      </c>
      <c r="E24" s="18">
        <v>0.11</v>
      </c>
      <c r="F24" s="17">
        <v>0.19</v>
      </c>
      <c r="G24" s="16">
        <v>7.0000000000000007E-2</v>
      </c>
      <c r="H24" s="16">
        <v>0.1</v>
      </c>
      <c r="I24" s="20">
        <v>0.01</v>
      </c>
      <c r="J24" s="16">
        <v>0.13</v>
      </c>
      <c r="K24" s="20">
        <v>0.21</v>
      </c>
      <c r="L24" s="16">
        <v>0.1</v>
      </c>
      <c r="M24" s="20">
        <v>0.06</v>
      </c>
      <c r="N24" s="21">
        <v>0.18</v>
      </c>
      <c r="O24" s="17">
        <v>0.1</v>
      </c>
      <c r="P24" s="16">
        <v>0.15</v>
      </c>
      <c r="Q24" s="16">
        <v>0.1</v>
      </c>
      <c r="R24" s="16">
        <v>0.27</v>
      </c>
      <c r="S24" s="16">
        <v>7.0000000000000007E-2</v>
      </c>
      <c r="T24" s="16">
        <v>0.12</v>
      </c>
      <c r="U24" s="16">
        <v>0.18</v>
      </c>
      <c r="V24" s="16">
        <v>0</v>
      </c>
      <c r="W24" s="16">
        <v>0</v>
      </c>
      <c r="X24" s="16">
        <v>0.08</v>
      </c>
      <c r="Y24" s="16">
        <v>0.21</v>
      </c>
      <c r="Z24" s="18">
        <v>0.05</v>
      </c>
      <c r="AA24" s="19">
        <v>0.13</v>
      </c>
      <c r="AB24" s="20">
        <v>0.05</v>
      </c>
      <c r="AC24" s="16">
        <v>7.0000000000000007E-2</v>
      </c>
      <c r="AD24" s="16">
        <v>0.03</v>
      </c>
      <c r="AE24" s="16">
        <v>0.08</v>
      </c>
      <c r="AF24" s="18">
        <v>0</v>
      </c>
      <c r="AG24" s="17">
        <v>0.11</v>
      </c>
      <c r="AH24" s="16">
        <v>0.12</v>
      </c>
      <c r="AI24" s="16">
        <v>0.1</v>
      </c>
      <c r="AJ24" s="16">
        <v>0.12</v>
      </c>
      <c r="AK24" s="16">
        <v>0.14000000000000001</v>
      </c>
      <c r="AL24" s="18">
        <v>0.09</v>
      </c>
      <c r="AM24" s="17">
        <v>0.11</v>
      </c>
      <c r="AN24" s="18">
        <v>0</v>
      </c>
    </row>
    <row r="25" spans="1:40" ht="15" customHeight="1" x14ac:dyDescent="0.3">
      <c r="A25" s="2" t="s">
        <v>329</v>
      </c>
      <c r="B25" s="9"/>
      <c r="D25" s="22"/>
      <c r="E25" s="9"/>
      <c r="F25" s="10" t="s">
        <v>1082</v>
      </c>
      <c r="H25" s="12" t="s">
        <v>380</v>
      </c>
      <c r="J25" s="12" t="s">
        <v>380</v>
      </c>
      <c r="K25" s="12" t="s">
        <v>411</v>
      </c>
      <c r="L25" s="12" t="s">
        <v>380</v>
      </c>
      <c r="N25" s="11" t="s">
        <v>1082</v>
      </c>
      <c r="O25" s="22"/>
      <c r="P25" s="12" t="s">
        <v>389</v>
      </c>
      <c r="U25" s="12" t="s">
        <v>389</v>
      </c>
      <c r="Z25" s="9"/>
      <c r="AA25" s="10" t="s">
        <v>404</v>
      </c>
      <c r="AF25" s="9"/>
      <c r="AG25" s="22"/>
      <c r="AL25" s="9"/>
      <c r="AM25" s="22"/>
      <c r="AN25" s="9"/>
    </row>
    <row r="26" spans="1:40" ht="15" customHeight="1" x14ac:dyDescent="0.3">
      <c r="A26" s="2" t="s">
        <v>329</v>
      </c>
      <c r="B26" s="9" t="s">
        <v>774</v>
      </c>
      <c r="C26" s="13">
        <v>2</v>
      </c>
      <c r="D26" s="14">
        <v>1</v>
      </c>
      <c r="E26" s="15">
        <v>1</v>
      </c>
      <c r="F26" s="14">
        <v>0</v>
      </c>
      <c r="G26" s="13">
        <v>0</v>
      </c>
      <c r="H26" s="13">
        <v>0</v>
      </c>
      <c r="I26" s="13">
        <v>1</v>
      </c>
      <c r="J26" s="13">
        <v>1</v>
      </c>
      <c r="K26" s="13">
        <v>0</v>
      </c>
      <c r="L26" s="13">
        <v>0</v>
      </c>
      <c r="M26" s="13">
        <v>1</v>
      </c>
      <c r="N26" s="15">
        <v>1</v>
      </c>
      <c r="O26" s="14">
        <v>2</v>
      </c>
      <c r="P26" s="13">
        <v>0</v>
      </c>
      <c r="Q26" s="13">
        <v>0</v>
      </c>
      <c r="R26" s="13">
        <v>1</v>
      </c>
      <c r="S26" s="13">
        <v>0</v>
      </c>
      <c r="T26" s="13">
        <v>0</v>
      </c>
      <c r="U26" s="13">
        <v>1</v>
      </c>
      <c r="V26" s="13">
        <v>0</v>
      </c>
      <c r="W26" s="13">
        <v>0</v>
      </c>
      <c r="X26" s="13">
        <v>0</v>
      </c>
      <c r="Y26" s="13">
        <v>0</v>
      </c>
      <c r="Z26" s="15">
        <v>0</v>
      </c>
      <c r="AA26" s="14">
        <v>1</v>
      </c>
      <c r="AB26" s="13">
        <v>1</v>
      </c>
      <c r="AC26" s="13">
        <v>0</v>
      </c>
      <c r="AD26" s="13">
        <v>0</v>
      </c>
      <c r="AE26" s="13">
        <v>1</v>
      </c>
      <c r="AF26" s="15">
        <v>0</v>
      </c>
      <c r="AG26" s="14">
        <v>0</v>
      </c>
      <c r="AH26" s="13">
        <v>2</v>
      </c>
      <c r="AI26" s="13">
        <v>0</v>
      </c>
      <c r="AJ26" s="13">
        <v>0</v>
      </c>
      <c r="AK26" s="13">
        <v>0</v>
      </c>
      <c r="AL26" s="15">
        <v>2</v>
      </c>
      <c r="AM26" s="14">
        <v>2</v>
      </c>
      <c r="AN26" s="15">
        <v>0</v>
      </c>
    </row>
    <row r="27" spans="1:40" ht="15" customHeight="1" x14ac:dyDescent="0.3">
      <c r="A27" s="2" t="s">
        <v>329</v>
      </c>
      <c r="B27" s="9"/>
      <c r="C27" s="3" t="s">
        <v>422</v>
      </c>
      <c r="D27" s="23" t="s">
        <v>422</v>
      </c>
      <c r="E27" s="24" t="s">
        <v>422</v>
      </c>
      <c r="F27" s="17">
        <v>0</v>
      </c>
      <c r="G27" s="16">
        <v>0</v>
      </c>
      <c r="H27" s="16">
        <v>0</v>
      </c>
      <c r="I27" s="16">
        <v>0.01</v>
      </c>
      <c r="J27" s="16">
        <v>0.02</v>
      </c>
      <c r="K27" s="16">
        <v>0</v>
      </c>
      <c r="L27" s="16">
        <v>0</v>
      </c>
      <c r="M27" s="16">
        <v>0.01</v>
      </c>
      <c r="N27" s="18">
        <v>0.01</v>
      </c>
      <c r="O27" s="17">
        <v>0.01</v>
      </c>
      <c r="P27" s="16">
        <v>0</v>
      </c>
      <c r="Q27" s="16">
        <v>0</v>
      </c>
      <c r="R27" s="16">
        <v>0.08</v>
      </c>
      <c r="S27" s="16">
        <v>0</v>
      </c>
      <c r="T27" s="16">
        <v>0</v>
      </c>
      <c r="U27" s="20">
        <v>0.03</v>
      </c>
      <c r="V27" s="16">
        <v>0</v>
      </c>
      <c r="W27" s="16">
        <v>0</v>
      </c>
      <c r="X27" s="16">
        <v>0</v>
      </c>
      <c r="Y27" s="16">
        <v>0</v>
      </c>
      <c r="Z27" s="18">
        <v>0</v>
      </c>
      <c r="AA27" s="23" t="s">
        <v>422</v>
      </c>
      <c r="AB27" s="16">
        <v>0.01</v>
      </c>
      <c r="AC27" s="16">
        <v>0</v>
      </c>
      <c r="AD27" s="16">
        <v>0</v>
      </c>
      <c r="AE27" s="16">
        <v>0.04</v>
      </c>
      <c r="AF27" s="18">
        <v>0</v>
      </c>
      <c r="AG27" s="17">
        <v>0</v>
      </c>
      <c r="AH27" s="16">
        <v>0.01</v>
      </c>
      <c r="AI27" s="16">
        <v>0</v>
      </c>
      <c r="AJ27" s="16">
        <v>0</v>
      </c>
      <c r="AK27" s="16">
        <v>0</v>
      </c>
      <c r="AL27" s="21">
        <v>0.02</v>
      </c>
      <c r="AM27" s="23" t="s">
        <v>422</v>
      </c>
      <c r="AN27" s="18">
        <v>0</v>
      </c>
    </row>
    <row r="28" spans="1:40" ht="15" customHeight="1" x14ac:dyDescent="0.3">
      <c r="A28" s="2" t="s">
        <v>329</v>
      </c>
      <c r="B28" s="9"/>
      <c r="D28" s="22"/>
      <c r="E28" s="9"/>
      <c r="F28" s="22"/>
      <c r="N28" s="9"/>
      <c r="O28" s="22"/>
      <c r="Z28" s="9"/>
      <c r="AA28" s="22"/>
      <c r="AF28" s="9"/>
      <c r="AG28" s="22"/>
      <c r="AL28" s="11" t="s">
        <v>377</v>
      </c>
      <c r="AM28" s="22"/>
      <c r="AN28" s="9"/>
    </row>
    <row r="29" spans="1:40" ht="15" customHeight="1" x14ac:dyDescent="0.3">
      <c r="A29" s="2" t="s">
        <v>329</v>
      </c>
      <c r="B29" s="9" t="s">
        <v>960</v>
      </c>
      <c r="C29" s="13">
        <v>146</v>
      </c>
      <c r="D29" s="14">
        <v>79</v>
      </c>
      <c r="E29" s="15">
        <v>67</v>
      </c>
      <c r="F29" s="14">
        <v>18</v>
      </c>
      <c r="G29" s="13">
        <v>33</v>
      </c>
      <c r="H29" s="13">
        <v>35</v>
      </c>
      <c r="I29" s="13">
        <v>20</v>
      </c>
      <c r="J29" s="13">
        <v>22</v>
      </c>
      <c r="K29" s="13">
        <v>18</v>
      </c>
      <c r="L29" s="13">
        <v>51</v>
      </c>
      <c r="M29" s="13">
        <v>55</v>
      </c>
      <c r="N29" s="15">
        <v>40</v>
      </c>
      <c r="O29" s="14">
        <v>104</v>
      </c>
      <c r="P29" s="13">
        <v>19</v>
      </c>
      <c r="Q29" s="13">
        <v>16</v>
      </c>
      <c r="R29" s="13">
        <v>2</v>
      </c>
      <c r="S29" s="13">
        <v>10</v>
      </c>
      <c r="T29" s="13">
        <v>23</v>
      </c>
      <c r="U29" s="13">
        <v>11</v>
      </c>
      <c r="V29" s="13">
        <v>0</v>
      </c>
      <c r="W29" s="13">
        <v>1</v>
      </c>
      <c r="X29" s="13">
        <v>18</v>
      </c>
      <c r="Y29" s="13">
        <v>9</v>
      </c>
      <c r="Z29" s="15">
        <v>37</v>
      </c>
      <c r="AA29" s="14">
        <v>103</v>
      </c>
      <c r="AB29" s="13">
        <v>43</v>
      </c>
      <c r="AC29" s="13">
        <v>4</v>
      </c>
      <c r="AD29" s="13">
        <v>26</v>
      </c>
      <c r="AE29" s="13">
        <v>9</v>
      </c>
      <c r="AF29" s="15">
        <v>4</v>
      </c>
      <c r="AG29" s="14">
        <v>86</v>
      </c>
      <c r="AH29" s="13">
        <v>60</v>
      </c>
      <c r="AI29" s="13">
        <v>44</v>
      </c>
      <c r="AJ29" s="13">
        <v>43</v>
      </c>
      <c r="AK29" s="13">
        <v>33</v>
      </c>
      <c r="AL29" s="15">
        <v>26</v>
      </c>
      <c r="AM29" s="14">
        <v>146</v>
      </c>
      <c r="AN29" s="15">
        <v>0</v>
      </c>
    </row>
    <row r="30" spans="1:40" ht="15" customHeight="1" x14ac:dyDescent="0.3">
      <c r="A30" s="2" t="s">
        <v>329</v>
      </c>
      <c r="B30" s="9"/>
      <c r="C30" s="16">
        <v>0.37</v>
      </c>
      <c r="D30" s="17">
        <v>0.37</v>
      </c>
      <c r="E30" s="18">
        <v>0.37</v>
      </c>
      <c r="F30" s="17">
        <v>0.47</v>
      </c>
      <c r="G30" s="16">
        <v>0.41</v>
      </c>
      <c r="H30" s="16">
        <v>0.44</v>
      </c>
      <c r="I30" s="16">
        <v>0.32</v>
      </c>
      <c r="J30" s="16">
        <v>0.39</v>
      </c>
      <c r="K30" s="20">
        <v>0.23</v>
      </c>
      <c r="L30" s="16">
        <v>0.43</v>
      </c>
      <c r="M30" s="16">
        <v>0.39</v>
      </c>
      <c r="N30" s="21">
        <v>0.3</v>
      </c>
      <c r="O30" s="17">
        <v>0.4</v>
      </c>
      <c r="P30" s="16">
        <v>0.31</v>
      </c>
      <c r="Q30" s="16">
        <v>0.34</v>
      </c>
      <c r="R30" s="16">
        <v>0.17</v>
      </c>
      <c r="S30" s="16">
        <v>0.37</v>
      </c>
      <c r="T30" s="16">
        <v>0.31</v>
      </c>
      <c r="U30" s="16">
        <v>0.4</v>
      </c>
      <c r="V30" s="16">
        <v>0</v>
      </c>
      <c r="W30" s="16">
        <v>0.12</v>
      </c>
      <c r="X30" s="16">
        <v>0.52</v>
      </c>
      <c r="Y30" s="16">
        <v>0.36</v>
      </c>
      <c r="Z30" s="18">
        <v>0.45</v>
      </c>
      <c r="AA30" s="19">
        <v>0.34</v>
      </c>
      <c r="AB30" s="20">
        <v>0.48</v>
      </c>
      <c r="AC30" s="16">
        <v>0.32</v>
      </c>
      <c r="AD30" s="20">
        <v>0.51</v>
      </c>
      <c r="AE30" s="16">
        <v>0.44</v>
      </c>
      <c r="AF30" s="18">
        <v>0.66</v>
      </c>
      <c r="AG30" s="19">
        <v>0.33</v>
      </c>
      <c r="AH30" s="20">
        <v>0.46</v>
      </c>
      <c r="AI30" s="16">
        <v>0.32</v>
      </c>
      <c r="AJ30" s="16">
        <v>0.33</v>
      </c>
      <c r="AK30" s="20">
        <v>0.54</v>
      </c>
      <c r="AL30" s="18">
        <v>0.38</v>
      </c>
      <c r="AM30" s="17">
        <v>0.37</v>
      </c>
      <c r="AN30" s="18">
        <v>0</v>
      </c>
    </row>
    <row r="31" spans="1:40" ht="15" customHeight="1" x14ac:dyDescent="0.3">
      <c r="A31" s="2" t="s">
        <v>329</v>
      </c>
      <c r="B31" s="9"/>
      <c r="D31" s="22"/>
      <c r="E31" s="9"/>
      <c r="F31" s="10" t="s">
        <v>382</v>
      </c>
      <c r="G31" s="12" t="s">
        <v>382</v>
      </c>
      <c r="H31" s="12" t="s">
        <v>448</v>
      </c>
      <c r="J31" s="12" t="s">
        <v>382</v>
      </c>
      <c r="L31" s="12" t="s">
        <v>448</v>
      </c>
      <c r="M31" s="12" t="s">
        <v>382</v>
      </c>
      <c r="N31" s="9"/>
      <c r="O31" s="22"/>
      <c r="X31" s="12" t="s">
        <v>437</v>
      </c>
      <c r="Z31" s="9"/>
      <c r="AA31" s="22"/>
      <c r="AB31" s="12" t="s">
        <v>377</v>
      </c>
      <c r="AD31" s="12" t="s">
        <v>377</v>
      </c>
      <c r="AF31" s="9"/>
      <c r="AG31" s="22"/>
      <c r="AH31" s="12" t="s">
        <v>413</v>
      </c>
      <c r="AK31" s="12" t="s">
        <v>420</v>
      </c>
      <c r="AL31" s="9"/>
      <c r="AM31" s="22"/>
      <c r="AN31" s="9"/>
    </row>
    <row r="32" spans="1:40" ht="15" customHeight="1" x14ac:dyDescent="0.3">
      <c r="A32" s="2" t="s">
        <v>329</v>
      </c>
      <c r="B32" s="9" t="s">
        <v>970</v>
      </c>
      <c r="C32" s="13">
        <v>111</v>
      </c>
      <c r="D32" s="14">
        <v>55</v>
      </c>
      <c r="E32" s="15">
        <v>55</v>
      </c>
      <c r="F32" s="14">
        <v>14</v>
      </c>
      <c r="G32" s="13">
        <v>17</v>
      </c>
      <c r="H32" s="13">
        <v>21</v>
      </c>
      <c r="I32" s="13">
        <v>12</v>
      </c>
      <c r="J32" s="13">
        <v>16</v>
      </c>
      <c r="K32" s="13">
        <v>29</v>
      </c>
      <c r="L32" s="13">
        <v>32</v>
      </c>
      <c r="M32" s="13">
        <v>34</v>
      </c>
      <c r="N32" s="15">
        <v>45</v>
      </c>
      <c r="O32" s="14">
        <v>70</v>
      </c>
      <c r="P32" s="13">
        <v>19</v>
      </c>
      <c r="Q32" s="13">
        <v>13</v>
      </c>
      <c r="R32" s="13">
        <v>4</v>
      </c>
      <c r="S32" s="13">
        <v>6</v>
      </c>
      <c r="T32" s="13">
        <v>21</v>
      </c>
      <c r="U32" s="13">
        <v>10</v>
      </c>
      <c r="V32" s="13">
        <v>0</v>
      </c>
      <c r="W32" s="13">
        <v>2</v>
      </c>
      <c r="X32" s="13">
        <v>10</v>
      </c>
      <c r="Y32" s="13">
        <v>8</v>
      </c>
      <c r="Z32" s="15">
        <v>17</v>
      </c>
      <c r="AA32" s="14">
        <v>90</v>
      </c>
      <c r="AB32" s="13">
        <v>21</v>
      </c>
      <c r="AC32" s="13">
        <v>3</v>
      </c>
      <c r="AD32" s="13">
        <v>15</v>
      </c>
      <c r="AE32" s="13">
        <v>4</v>
      </c>
      <c r="AF32" s="15">
        <v>0</v>
      </c>
      <c r="AG32" s="14">
        <v>83</v>
      </c>
      <c r="AH32" s="13">
        <v>28</v>
      </c>
      <c r="AI32" s="13">
        <v>40</v>
      </c>
      <c r="AJ32" s="13">
        <v>43</v>
      </c>
      <c r="AK32" s="13">
        <v>14</v>
      </c>
      <c r="AL32" s="15">
        <v>14</v>
      </c>
      <c r="AM32" s="14">
        <v>111</v>
      </c>
      <c r="AN32" s="15">
        <v>0</v>
      </c>
    </row>
    <row r="33" spans="1:40" ht="15" customHeight="1" x14ac:dyDescent="0.3">
      <c r="A33" s="2" t="s">
        <v>329</v>
      </c>
      <c r="B33" s="9"/>
      <c r="C33" s="16">
        <v>0.28000000000000003</v>
      </c>
      <c r="D33" s="17">
        <v>0.26</v>
      </c>
      <c r="E33" s="18">
        <v>0.3</v>
      </c>
      <c r="F33" s="17">
        <v>0.37</v>
      </c>
      <c r="G33" s="16">
        <v>0.21</v>
      </c>
      <c r="H33" s="16">
        <v>0.27</v>
      </c>
      <c r="I33" s="16">
        <v>0.2</v>
      </c>
      <c r="J33" s="16">
        <v>0.28000000000000003</v>
      </c>
      <c r="K33" s="20">
        <v>0.38</v>
      </c>
      <c r="L33" s="16">
        <v>0.26</v>
      </c>
      <c r="M33" s="16">
        <v>0.24</v>
      </c>
      <c r="N33" s="18">
        <v>0.34</v>
      </c>
      <c r="O33" s="17">
        <v>0.27</v>
      </c>
      <c r="P33" s="16">
        <v>0.32</v>
      </c>
      <c r="Q33" s="16">
        <v>0.28000000000000003</v>
      </c>
      <c r="R33" s="16">
        <v>0.46</v>
      </c>
      <c r="S33" s="16">
        <v>0.22</v>
      </c>
      <c r="T33" s="16">
        <v>0.28999999999999998</v>
      </c>
      <c r="U33" s="16">
        <v>0.38</v>
      </c>
      <c r="V33" s="16">
        <v>0</v>
      </c>
      <c r="W33" s="16">
        <v>0.21</v>
      </c>
      <c r="X33" s="16">
        <v>0.27</v>
      </c>
      <c r="Y33" s="16">
        <v>0.35</v>
      </c>
      <c r="Z33" s="18">
        <v>0.2</v>
      </c>
      <c r="AA33" s="17">
        <v>0.28999999999999998</v>
      </c>
      <c r="AB33" s="16">
        <v>0.23</v>
      </c>
      <c r="AC33" s="16">
        <v>0.21</v>
      </c>
      <c r="AD33" s="16">
        <v>0.28000000000000003</v>
      </c>
      <c r="AE33" s="16">
        <v>0.17</v>
      </c>
      <c r="AF33" s="18">
        <v>0</v>
      </c>
      <c r="AG33" s="19">
        <v>0.31</v>
      </c>
      <c r="AH33" s="20">
        <v>0.21</v>
      </c>
      <c r="AI33" s="16">
        <v>0.28999999999999998</v>
      </c>
      <c r="AJ33" s="16">
        <v>0.33</v>
      </c>
      <c r="AK33" s="16">
        <v>0.23</v>
      </c>
      <c r="AL33" s="18">
        <v>0.19</v>
      </c>
      <c r="AM33" s="17">
        <v>0.28000000000000003</v>
      </c>
      <c r="AN33" s="18">
        <v>0</v>
      </c>
    </row>
    <row r="34" spans="1:40" ht="15" customHeight="1" x14ac:dyDescent="0.3">
      <c r="A34" s="2" t="s">
        <v>329</v>
      </c>
      <c r="B34" s="9"/>
      <c r="C34" s="28"/>
      <c r="D34" s="29"/>
      <c r="E34" s="30"/>
      <c r="F34" s="29"/>
      <c r="G34" s="28"/>
      <c r="H34" s="28"/>
      <c r="I34" s="28"/>
      <c r="J34" s="28"/>
      <c r="K34" s="47" t="s">
        <v>1082</v>
      </c>
      <c r="L34" s="28"/>
      <c r="M34" s="28"/>
      <c r="N34" s="48" t="s">
        <v>404</v>
      </c>
      <c r="O34" s="29"/>
      <c r="P34" s="28"/>
      <c r="Q34" s="28"/>
      <c r="R34" s="28"/>
      <c r="S34" s="28"/>
      <c r="T34" s="28"/>
      <c r="U34" s="28"/>
      <c r="V34" s="28"/>
      <c r="W34" s="28"/>
      <c r="X34" s="28"/>
      <c r="Y34" s="28"/>
      <c r="Z34" s="30"/>
      <c r="AA34" s="29"/>
      <c r="AB34" s="28"/>
      <c r="AC34" s="28"/>
      <c r="AD34" s="28"/>
      <c r="AE34" s="28"/>
      <c r="AF34" s="30"/>
      <c r="AG34" s="49" t="s">
        <v>437</v>
      </c>
      <c r="AH34" s="28"/>
      <c r="AI34" s="28"/>
      <c r="AJ34" s="47" t="s">
        <v>437</v>
      </c>
      <c r="AK34" s="28"/>
      <c r="AL34" s="30"/>
      <c r="AM34" s="29"/>
      <c r="AN34" s="30"/>
    </row>
    <row r="35" spans="1:40" x14ac:dyDescent="0.3">
      <c r="A35" s="2" t="s">
        <v>329</v>
      </c>
      <c r="B35" s="2" t="s">
        <v>457</v>
      </c>
    </row>
    <row r="36" spans="1:40" x14ac:dyDescent="0.3">
      <c r="A36" s="2" t="s">
        <v>329</v>
      </c>
      <c r="B36" s="2" t="s">
        <v>458</v>
      </c>
    </row>
    <row r="37" spans="1:40" ht="15" customHeight="1" x14ac:dyDescent="0.3">
      <c r="A37" s="2" t="s">
        <v>329</v>
      </c>
    </row>
    <row r="38" spans="1:40" ht="15" customHeight="1" x14ac:dyDescent="0.3">
      <c r="A38" s="2" t="s">
        <v>329</v>
      </c>
      <c r="B38" s="2" t="s">
        <v>459</v>
      </c>
    </row>
  </sheetData>
  <mergeCells count="6">
    <mergeCell ref="AM6:AN6"/>
    <mergeCell ref="D6:E6"/>
    <mergeCell ref="F6:N6"/>
    <mergeCell ref="O6:Z6"/>
    <mergeCell ref="AA6:AF6"/>
    <mergeCell ref="AG6:AL6"/>
  </mergeCells>
  <hyperlinks>
    <hyperlink ref="B1" location="'Contents'!E1" display="&lt;&lt; Contents" xr:uid="{00000000-0004-0000-CF00-000000000000}"/>
  </hyperlinks>
  <pageMargins left="0.7" right="0.7" top="0.75" bottom="0.75" header="0.3" footer="0.3"/>
  <headerFooter>
    <oddHeader>&amp;L&amp;"Aptos"&amp;12&amp;K000000 Classification: CONFIDENTIAL&amp;1#_x000D_</oddHeader>
  </headerFooter>
</worksheet>
</file>

<file path=xl/worksheets/sheet20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000-000000000000}">
  <dimension ref="A1:AN37"/>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1768</v>
      </c>
    </row>
    <row r="4" spans="1:40" x14ac:dyDescent="0.3">
      <c r="A4" s="2" t="s">
        <v>329</v>
      </c>
      <c r="B4" s="2" t="s">
        <v>1769</v>
      </c>
    </row>
    <row r="5" spans="1:40" x14ac:dyDescent="0.3">
      <c r="A5" s="2" t="s">
        <v>329</v>
      </c>
      <c r="B5" s="2" t="s">
        <v>89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383</v>
      </c>
      <c r="M8" s="12" t="s">
        <v>386</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228</v>
      </c>
      <c r="D9" s="14">
        <v>114</v>
      </c>
      <c r="E9" s="15">
        <v>113</v>
      </c>
      <c r="F9" s="14">
        <v>21</v>
      </c>
      <c r="G9" s="13">
        <v>84</v>
      </c>
      <c r="H9" s="13">
        <v>51</v>
      </c>
      <c r="I9" s="13">
        <v>25</v>
      </c>
      <c r="J9" s="13">
        <v>25</v>
      </c>
      <c r="K9" s="13">
        <v>22</v>
      </c>
      <c r="L9" s="13">
        <v>105</v>
      </c>
      <c r="M9" s="13">
        <v>76</v>
      </c>
      <c r="N9" s="15">
        <v>47</v>
      </c>
      <c r="O9" s="14">
        <v>162</v>
      </c>
      <c r="P9" s="13">
        <v>35</v>
      </c>
      <c r="Q9" s="13">
        <v>23</v>
      </c>
      <c r="R9" s="13">
        <v>7</v>
      </c>
      <c r="S9" s="13">
        <v>12</v>
      </c>
      <c r="T9" s="13">
        <v>31</v>
      </c>
      <c r="U9" s="13">
        <v>23</v>
      </c>
      <c r="V9" s="13">
        <v>0</v>
      </c>
      <c r="W9" s="13">
        <v>3</v>
      </c>
      <c r="X9" s="13">
        <v>15</v>
      </c>
      <c r="Y9" s="13">
        <v>14</v>
      </c>
      <c r="Z9" s="15">
        <v>65</v>
      </c>
      <c r="AA9" s="14">
        <v>141</v>
      </c>
      <c r="AB9" s="13">
        <v>86</v>
      </c>
      <c r="AC9" s="13">
        <v>16</v>
      </c>
      <c r="AD9" s="13">
        <v>43</v>
      </c>
      <c r="AE9" s="13">
        <v>24</v>
      </c>
      <c r="AF9" s="15">
        <v>3</v>
      </c>
      <c r="AG9" s="14">
        <v>148</v>
      </c>
      <c r="AH9" s="13">
        <v>80</v>
      </c>
      <c r="AI9" s="13">
        <v>86</v>
      </c>
      <c r="AJ9" s="13">
        <v>62</v>
      </c>
      <c r="AK9" s="13">
        <v>41</v>
      </c>
      <c r="AL9" s="15">
        <v>39</v>
      </c>
      <c r="AM9" s="14">
        <v>228</v>
      </c>
      <c r="AN9" s="15">
        <v>0</v>
      </c>
    </row>
    <row r="10" spans="1:40" ht="15" customHeight="1" x14ac:dyDescent="0.3">
      <c r="A10" s="2" t="s">
        <v>329</v>
      </c>
      <c r="B10" s="9" t="s">
        <v>338</v>
      </c>
      <c r="C10" s="13">
        <v>217</v>
      </c>
      <c r="D10" s="14">
        <v>112</v>
      </c>
      <c r="E10" s="15">
        <v>105</v>
      </c>
      <c r="F10" s="14">
        <v>19</v>
      </c>
      <c r="G10" s="13">
        <v>79</v>
      </c>
      <c r="H10" s="13">
        <v>49</v>
      </c>
      <c r="I10" s="13">
        <v>24</v>
      </c>
      <c r="J10" s="13">
        <v>24</v>
      </c>
      <c r="K10" s="13">
        <v>23</v>
      </c>
      <c r="L10" s="13">
        <v>98</v>
      </c>
      <c r="M10" s="13">
        <v>72</v>
      </c>
      <c r="N10" s="15">
        <v>47</v>
      </c>
      <c r="O10" s="14">
        <v>155</v>
      </c>
      <c r="P10" s="13">
        <v>33</v>
      </c>
      <c r="Q10" s="13">
        <v>20</v>
      </c>
      <c r="R10" s="13">
        <v>6</v>
      </c>
      <c r="S10" s="13">
        <v>12</v>
      </c>
      <c r="T10" s="13">
        <v>29</v>
      </c>
      <c r="U10" s="13">
        <v>21</v>
      </c>
      <c r="V10" s="13">
        <v>0</v>
      </c>
      <c r="W10" s="13">
        <v>4</v>
      </c>
      <c r="X10" s="13">
        <v>14</v>
      </c>
      <c r="Y10" s="13">
        <v>12</v>
      </c>
      <c r="Z10" s="15">
        <v>67</v>
      </c>
      <c r="AA10" s="14">
        <v>136</v>
      </c>
      <c r="AB10" s="13">
        <v>81</v>
      </c>
      <c r="AC10" s="13">
        <v>15</v>
      </c>
      <c r="AD10" s="13">
        <v>39</v>
      </c>
      <c r="AE10" s="13">
        <v>21</v>
      </c>
      <c r="AF10" s="15">
        <v>5</v>
      </c>
      <c r="AG10" s="14">
        <v>139</v>
      </c>
      <c r="AH10" s="13">
        <v>78</v>
      </c>
      <c r="AI10" s="13">
        <v>75</v>
      </c>
      <c r="AJ10" s="13">
        <v>64</v>
      </c>
      <c r="AK10" s="13">
        <v>43</v>
      </c>
      <c r="AL10" s="15">
        <v>34</v>
      </c>
      <c r="AM10" s="14">
        <v>217</v>
      </c>
      <c r="AN10" s="15">
        <v>0</v>
      </c>
    </row>
    <row r="11" spans="1:40" ht="15" customHeight="1" x14ac:dyDescent="0.3">
      <c r="A11" s="2" t="s">
        <v>329</v>
      </c>
      <c r="B11" s="9" t="s">
        <v>909</v>
      </c>
      <c r="C11" s="13">
        <v>59</v>
      </c>
      <c r="D11" s="14">
        <v>27</v>
      </c>
      <c r="E11" s="15">
        <v>32</v>
      </c>
      <c r="F11" s="14">
        <v>7</v>
      </c>
      <c r="G11" s="13">
        <v>22</v>
      </c>
      <c r="H11" s="13">
        <v>14</v>
      </c>
      <c r="I11" s="13">
        <v>4</v>
      </c>
      <c r="J11" s="13">
        <v>6</v>
      </c>
      <c r="K11" s="13">
        <v>5</v>
      </c>
      <c r="L11" s="13">
        <v>30</v>
      </c>
      <c r="M11" s="13">
        <v>17</v>
      </c>
      <c r="N11" s="15">
        <v>11</v>
      </c>
      <c r="O11" s="14">
        <v>38</v>
      </c>
      <c r="P11" s="13">
        <v>10</v>
      </c>
      <c r="Q11" s="13">
        <v>5</v>
      </c>
      <c r="R11" s="13">
        <v>1</v>
      </c>
      <c r="S11" s="13">
        <v>1</v>
      </c>
      <c r="T11" s="13">
        <v>10</v>
      </c>
      <c r="U11" s="13">
        <v>7</v>
      </c>
      <c r="V11" s="13">
        <v>0</v>
      </c>
      <c r="W11" s="13">
        <v>0</v>
      </c>
      <c r="X11" s="13">
        <v>2</v>
      </c>
      <c r="Y11" s="13">
        <v>4</v>
      </c>
      <c r="Z11" s="15">
        <v>19</v>
      </c>
      <c r="AA11" s="14">
        <v>34</v>
      </c>
      <c r="AB11" s="13">
        <v>24</v>
      </c>
      <c r="AC11" s="13">
        <v>3</v>
      </c>
      <c r="AD11" s="13">
        <v>17</v>
      </c>
      <c r="AE11" s="13">
        <v>3</v>
      </c>
      <c r="AF11" s="15">
        <v>2</v>
      </c>
      <c r="AG11" s="14">
        <v>34</v>
      </c>
      <c r="AH11" s="13">
        <v>25</v>
      </c>
      <c r="AI11" s="13">
        <v>19</v>
      </c>
      <c r="AJ11" s="13">
        <v>15</v>
      </c>
      <c r="AK11" s="13">
        <v>15</v>
      </c>
      <c r="AL11" s="15">
        <v>10</v>
      </c>
      <c r="AM11" s="14">
        <v>59</v>
      </c>
      <c r="AN11" s="15">
        <v>0</v>
      </c>
    </row>
    <row r="12" spans="1:40" ht="15" customHeight="1" x14ac:dyDescent="0.3">
      <c r="A12" s="2" t="s">
        <v>329</v>
      </c>
      <c r="B12" s="9"/>
      <c r="C12" s="16">
        <v>0.27</v>
      </c>
      <c r="D12" s="17">
        <v>0.24</v>
      </c>
      <c r="E12" s="18">
        <v>0.3</v>
      </c>
      <c r="F12" s="17">
        <v>0.38</v>
      </c>
      <c r="G12" s="16">
        <v>0.28999999999999998</v>
      </c>
      <c r="H12" s="16">
        <v>0.28000000000000003</v>
      </c>
      <c r="I12" s="16">
        <v>0.16</v>
      </c>
      <c r="J12" s="16">
        <v>0.27</v>
      </c>
      <c r="K12" s="16">
        <v>0.22</v>
      </c>
      <c r="L12" s="16">
        <v>0.3</v>
      </c>
      <c r="M12" s="16">
        <v>0.24</v>
      </c>
      <c r="N12" s="18">
        <v>0.25</v>
      </c>
      <c r="O12" s="17">
        <v>0.25</v>
      </c>
      <c r="P12" s="16">
        <v>0.32</v>
      </c>
      <c r="Q12" s="16">
        <v>0.25</v>
      </c>
      <c r="R12" s="16">
        <v>0.15</v>
      </c>
      <c r="S12" s="16">
        <v>7.0000000000000007E-2</v>
      </c>
      <c r="T12" s="16">
        <v>0.33</v>
      </c>
      <c r="U12" s="16">
        <v>0.33</v>
      </c>
      <c r="V12" s="16">
        <v>0</v>
      </c>
      <c r="W12" s="16">
        <v>0</v>
      </c>
      <c r="X12" s="16">
        <v>0.12</v>
      </c>
      <c r="Y12" s="16">
        <v>0.35</v>
      </c>
      <c r="Z12" s="18">
        <v>0.28000000000000003</v>
      </c>
      <c r="AA12" s="17">
        <v>0.25</v>
      </c>
      <c r="AB12" s="16">
        <v>0.3</v>
      </c>
      <c r="AC12" s="16">
        <v>0.19</v>
      </c>
      <c r="AD12" s="20">
        <v>0.42</v>
      </c>
      <c r="AE12" s="16">
        <v>0.15</v>
      </c>
      <c r="AF12" s="18">
        <v>0.28999999999999998</v>
      </c>
      <c r="AG12" s="17">
        <v>0.24</v>
      </c>
      <c r="AH12" s="16">
        <v>0.32</v>
      </c>
      <c r="AI12" s="16">
        <v>0.25</v>
      </c>
      <c r="AJ12" s="16">
        <v>0.24</v>
      </c>
      <c r="AK12" s="16">
        <v>0.34</v>
      </c>
      <c r="AL12" s="18">
        <v>0.28999999999999998</v>
      </c>
      <c r="AM12" s="17">
        <v>0.27</v>
      </c>
      <c r="AN12" s="18">
        <v>0</v>
      </c>
    </row>
    <row r="13" spans="1:40" ht="15" customHeight="1" x14ac:dyDescent="0.3">
      <c r="A13" s="2" t="s">
        <v>329</v>
      </c>
      <c r="B13" s="9"/>
      <c r="D13" s="22"/>
      <c r="E13" s="9"/>
      <c r="F13" s="22"/>
      <c r="N13" s="9"/>
      <c r="O13" s="22"/>
      <c r="Z13" s="9"/>
      <c r="AA13" s="22"/>
      <c r="AD13" s="12" t="s">
        <v>377</v>
      </c>
      <c r="AF13" s="9"/>
      <c r="AG13" s="22"/>
      <c r="AL13" s="9"/>
      <c r="AM13" s="22"/>
      <c r="AN13" s="9"/>
    </row>
    <row r="14" spans="1:40" ht="15" customHeight="1" x14ac:dyDescent="0.3">
      <c r="A14" s="2" t="s">
        <v>329</v>
      </c>
      <c r="B14" s="9" t="s">
        <v>922</v>
      </c>
      <c r="C14" s="13">
        <v>48</v>
      </c>
      <c r="D14" s="14">
        <v>26</v>
      </c>
      <c r="E14" s="15">
        <v>22</v>
      </c>
      <c r="F14" s="14">
        <v>5</v>
      </c>
      <c r="G14" s="13">
        <v>10</v>
      </c>
      <c r="H14" s="13">
        <v>16</v>
      </c>
      <c r="I14" s="13">
        <v>8</v>
      </c>
      <c r="J14" s="13">
        <v>4</v>
      </c>
      <c r="K14" s="13">
        <v>5</v>
      </c>
      <c r="L14" s="13">
        <v>15</v>
      </c>
      <c r="M14" s="13">
        <v>24</v>
      </c>
      <c r="N14" s="15">
        <v>9</v>
      </c>
      <c r="O14" s="14">
        <v>37</v>
      </c>
      <c r="P14" s="13">
        <v>6</v>
      </c>
      <c r="Q14" s="13">
        <v>6</v>
      </c>
      <c r="R14" s="13">
        <v>2</v>
      </c>
      <c r="S14" s="13">
        <v>3</v>
      </c>
      <c r="T14" s="13">
        <v>5</v>
      </c>
      <c r="U14" s="13">
        <v>3</v>
      </c>
      <c r="V14" s="13">
        <v>0</v>
      </c>
      <c r="W14" s="13">
        <v>1</v>
      </c>
      <c r="X14" s="13">
        <v>7</v>
      </c>
      <c r="Y14" s="13">
        <v>4</v>
      </c>
      <c r="Z14" s="15">
        <v>11</v>
      </c>
      <c r="AA14" s="14">
        <v>32</v>
      </c>
      <c r="AB14" s="13">
        <v>16</v>
      </c>
      <c r="AC14" s="13">
        <v>4</v>
      </c>
      <c r="AD14" s="13">
        <v>5</v>
      </c>
      <c r="AE14" s="13">
        <v>7</v>
      </c>
      <c r="AF14" s="15">
        <v>0</v>
      </c>
      <c r="AG14" s="14">
        <v>35</v>
      </c>
      <c r="AH14" s="13">
        <v>13</v>
      </c>
      <c r="AI14" s="13">
        <v>18</v>
      </c>
      <c r="AJ14" s="13">
        <v>17</v>
      </c>
      <c r="AK14" s="13">
        <v>6</v>
      </c>
      <c r="AL14" s="15">
        <v>7</v>
      </c>
      <c r="AM14" s="14">
        <v>48</v>
      </c>
      <c r="AN14" s="15">
        <v>0</v>
      </c>
    </row>
    <row r="15" spans="1:40" ht="15" customHeight="1" x14ac:dyDescent="0.3">
      <c r="A15" s="2" t="s">
        <v>329</v>
      </c>
      <c r="B15" s="9"/>
      <c r="C15" s="16">
        <v>0.22</v>
      </c>
      <c r="D15" s="17">
        <v>0.24</v>
      </c>
      <c r="E15" s="18">
        <v>0.21</v>
      </c>
      <c r="F15" s="17">
        <v>0.24</v>
      </c>
      <c r="G15" s="20">
        <v>0.13</v>
      </c>
      <c r="H15" s="16">
        <v>0.32</v>
      </c>
      <c r="I15" s="16">
        <v>0.35</v>
      </c>
      <c r="J15" s="16">
        <v>0.16</v>
      </c>
      <c r="K15" s="16">
        <v>0.23</v>
      </c>
      <c r="L15" s="20">
        <v>0.15</v>
      </c>
      <c r="M15" s="20">
        <v>0.33</v>
      </c>
      <c r="N15" s="18">
        <v>0.19</v>
      </c>
      <c r="O15" s="17">
        <v>0.24</v>
      </c>
      <c r="P15" s="16">
        <v>0.18</v>
      </c>
      <c r="Q15" s="16">
        <v>0.32</v>
      </c>
      <c r="R15" s="16">
        <v>0.28000000000000003</v>
      </c>
      <c r="S15" s="16">
        <v>0.24</v>
      </c>
      <c r="T15" s="16">
        <v>0.18</v>
      </c>
      <c r="U15" s="16">
        <v>0.15</v>
      </c>
      <c r="V15" s="16">
        <v>0</v>
      </c>
      <c r="W15" s="16">
        <v>0.27</v>
      </c>
      <c r="X15" s="16">
        <v>0.47</v>
      </c>
      <c r="Y15" s="16">
        <v>0.36</v>
      </c>
      <c r="Z15" s="18">
        <v>0.17</v>
      </c>
      <c r="AA15" s="17">
        <v>0.23</v>
      </c>
      <c r="AB15" s="16">
        <v>0.2</v>
      </c>
      <c r="AC15" s="16">
        <v>0.27</v>
      </c>
      <c r="AD15" s="16">
        <v>0.14000000000000001</v>
      </c>
      <c r="AE15" s="16">
        <v>0.33</v>
      </c>
      <c r="AF15" s="18">
        <v>0</v>
      </c>
      <c r="AG15" s="17">
        <v>0.25</v>
      </c>
      <c r="AH15" s="16">
        <v>0.17</v>
      </c>
      <c r="AI15" s="16">
        <v>0.23</v>
      </c>
      <c r="AJ15" s="16">
        <v>0.27</v>
      </c>
      <c r="AK15" s="16">
        <v>0.14000000000000001</v>
      </c>
      <c r="AL15" s="18">
        <v>0.21</v>
      </c>
      <c r="AM15" s="17">
        <v>0.22</v>
      </c>
      <c r="AN15" s="18">
        <v>0</v>
      </c>
    </row>
    <row r="16" spans="1:40" ht="15" customHeight="1" x14ac:dyDescent="0.3">
      <c r="A16" s="2" t="s">
        <v>329</v>
      </c>
      <c r="B16" s="9"/>
      <c r="D16" s="22"/>
      <c r="E16" s="9"/>
      <c r="F16" s="22"/>
      <c r="H16" s="12" t="s">
        <v>666</v>
      </c>
      <c r="M16" s="12" t="s">
        <v>666</v>
      </c>
      <c r="N16" s="9"/>
      <c r="O16" s="22"/>
      <c r="Z16" s="9"/>
      <c r="AA16" s="22"/>
      <c r="AF16" s="9"/>
      <c r="AG16" s="22"/>
      <c r="AL16" s="9"/>
      <c r="AM16" s="22"/>
      <c r="AN16" s="9"/>
    </row>
    <row r="17" spans="1:40" ht="15" customHeight="1" x14ac:dyDescent="0.3">
      <c r="A17" s="2" t="s">
        <v>329</v>
      </c>
      <c r="B17" s="9" t="s">
        <v>930</v>
      </c>
      <c r="C17" s="13">
        <v>57</v>
      </c>
      <c r="D17" s="14">
        <v>29</v>
      </c>
      <c r="E17" s="15">
        <v>28</v>
      </c>
      <c r="F17" s="14">
        <v>4</v>
      </c>
      <c r="G17" s="13">
        <v>18</v>
      </c>
      <c r="H17" s="13">
        <v>13</v>
      </c>
      <c r="I17" s="13">
        <v>8</v>
      </c>
      <c r="J17" s="13">
        <v>9</v>
      </c>
      <c r="K17" s="13">
        <v>5</v>
      </c>
      <c r="L17" s="13">
        <v>23</v>
      </c>
      <c r="M17" s="13">
        <v>20</v>
      </c>
      <c r="N17" s="15">
        <v>14</v>
      </c>
      <c r="O17" s="14">
        <v>43</v>
      </c>
      <c r="P17" s="13">
        <v>8</v>
      </c>
      <c r="Q17" s="13">
        <v>7</v>
      </c>
      <c r="R17" s="13">
        <v>1</v>
      </c>
      <c r="S17" s="13">
        <v>1</v>
      </c>
      <c r="T17" s="13">
        <v>6</v>
      </c>
      <c r="U17" s="13">
        <v>5</v>
      </c>
      <c r="V17" s="13">
        <v>0</v>
      </c>
      <c r="W17" s="13">
        <v>2</v>
      </c>
      <c r="X17" s="13">
        <v>4</v>
      </c>
      <c r="Y17" s="13">
        <v>3</v>
      </c>
      <c r="Z17" s="15">
        <v>21</v>
      </c>
      <c r="AA17" s="14">
        <v>32</v>
      </c>
      <c r="AB17" s="13">
        <v>25</v>
      </c>
      <c r="AC17" s="13">
        <v>4</v>
      </c>
      <c r="AD17" s="13">
        <v>12</v>
      </c>
      <c r="AE17" s="13">
        <v>5</v>
      </c>
      <c r="AF17" s="15">
        <v>4</v>
      </c>
      <c r="AG17" s="14">
        <v>37</v>
      </c>
      <c r="AH17" s="13">
        <v>20</v>
      </c>
      <c r="AI17" s="13">
        <v>22</v>
      </c>
      <c r="AJ17" s="13">
        <v>15</v>
      </c>
      <c r="AK17" s="13">
        <v>11</v>
      </c>
      <c r="AL17" s="15">
        <v>9</v>
      </c>
      <c r="AM17" s="14">
        <v>57</v>
      </c>
      <c r="AN17" s="15">
        <v>0</v>
      </c>
    </row>
    <row r="18" spans="1:40" ht="15" customHeight="1" x14ac:dyDescent="0.3">
      <c r="A18" s="2" t="s">
        <v>329</v>
      </c>
      <c r="B18" s="9"/>
      <c r="C18" s="16">
        <v>0.26</v>
      </c>
      <c r="D18" s="17">
        <v>0.26</v>
      </c>
      <c r="E18" s="18">
        <v>0.27</v>
      </c>
      <c r="F18" s="17">
        <v>0.23</v>
      </c>
      <c r="G18" s="16">
        <v>0.23</v>
      </c>
      <c r="H18" s="16">
        <v>0.26</v>
      </c>
      <c r="I18" s="16">
        <v>0.33</v>
      </c>
      <c r="J18" s="16">
        <v>0.38</v>
      </c>
      <c r="K18" s="16">
        <v>0.23</v>
      </c>
      <c r="L18" s="16">
        <v>0.23</v>
      </c>
      <c r="M18" s="16">
        <v>0.28000000000000003</v>
      </c>
      <c r="N18" s="18">
        <v>0.31</v>
      </c>
      <c r="O18" s="17">
        <v>0.28000000000000003</v>
      </c>
      <c r="P18" s="16">
        <v>0.23</v>
      </c>
      <c r="Q18" s="16">
        <v>0.33</v>
      </c>
      <c r="R18" s="16">
        <v>0.14000000000000001</v>
      </c>
      <c r="S18" s="16">
        <v>0.08</v>
      </c>
      <c r="T18" s="16">
        <v>0.22</v>
      </c>
      <c r="U18" s="16">
        <v>0.26</v>
      </c>
      <c r="V18" s="16">
        <v>0</v>
      </c>
      <c r="W18" s="16">
        <v>0.51</v>
      </c>
      <c r="X18" s="16">
        <v>0.26</v>
      </c>
      <c r="Y18" s="16">
        <v>0.22</v>
      </c>
      <c r="Z18" s="18">
        <v>0.31</v>
      </c>
      <c r="AA18" s="17">
        <v>0.24</v>
      </c>
      <c r="AB18" s="16">
        <v>0.31</v>
      </c>
      <c r="AC18" s="16">
        <v>0.28999999999999998</v>
      </c>
      <c r="AD18" s="16">
        <v>0.31</v>
      </c>
      <c r="AE18" s="16">
        <v>0.22</v>
      </c>
      <c r="AF18" s="18">
        <v>0.71</v>
      </c>
      <c r="AG18" s="17">
        <v>0.27</v>
      </c>
      <c r="AH18" s="16">
        <v>0.26</v>
      </c>
      <c r="AI18" s="16">
        <v>0.28999999999999998</v>
      </c>
      <c r="AJ18" s="16">
        <v>0.24</v>
      </c>
      <c r="AK18" s="16">
        <v>0.26</v>
      </c>
      <c r="AL18" s="18">
        <v>0.27</v>
      </c>
      <c r="AM18" s="17">
        <v>0.26</v>
      </c>
      <c r="AN18" s="18">
        <v>0</v>
      </c>
    </row>
    <row r="19" spans="1:40" ht="15" customHeight="1" x14ac:dyDescent="0.3">
      <c r="A19" s="2" t="s">
        <v>329</v>
      </c>
      <c r="B19" s="9" t="s">
        <v>940</v>
      </c>
      <c r="C19" s="13">
        <v>23</v>
      </c>
      <c r="D19" s="14">
        <v>10</v>
      </c>
      <c r="E19" s="15">
        <v>14</v>
      </c>
      <c r="F19" s="14">
        <v>1</v>
      </c>
      <c r="G19" s="13">
        <v>14</v>
      </c>
      <c r="H19" s="13">
        <v>4</v>
      </c>
      <c r="I19" s="13">
        <v>1</v>
      </c>
      <c r="J19" s="13">
        <v>1</v>
      </c>
      <c r="K19" s="13">
        <v>2</v>
      </c>
      <c r="L19" s="13">
        <v>15</v>
      </c>
      <c r="M19" s="13">
        <v>5</v>
      </c>
      <c r="N19" s="15">
        <v>3</v>
      </c>
      <c r="O19" s="14">
        <v>13</v>
      </c>
      <c r="P19" s="13">
        <v>5</v>
      </c>
      <c r="Q19" s="13">
        <v>1</v>
      </c>
      <c r="R19" s="13">
        <v>1</v>
      </c>
      <c r="S19" s="13">
        <v>3</v>
      </c>
      <c r="T19" s="13">
        <v>5</v>
      </c>
      <c r="U19" s="13">
        <v>3</v>
      </c>
      <c r="V19" s="13">
        <v>0</v>
      </c>
      <c r="W19" s="13">
        <v>1</v>
      </c>
      <c r="X19" s="13">
        <v>0</v>
      </c>
      <c r="Y19" s="13">
        <v>1</v>
      </c>
      <c r="Z19" s="15">
        <v>5</v>
      </c>
      <c r="AA19" s="14">
        <v>18</v>
      </c>
      <c r="AB19" s="13">
        <v>5</v>
      </c>
      <c r="AC19" s="13">
        <v>2</v>
      </c>
      <c r="AD19" s="13">
        <v>2</v>
      </c>
      <c r="AE19" s="13">
        <v>2</v>
      </c>
      <c r="AF19" s="15">
        <v>0</v>
      </c>
      <c r="AG19" s="14">
        <v>18</v>
      </c>
      <c r="AH19" s="13">
        <v>5</v>
      </c>
      <c r="AI19" s="13">
        <v>9</v>
      </c>
      <c r="AJ19" s="13">
        <v>9</v>
      </c>
      <c r="AK19" s="13">
        <v>2</v>
      </c>
      <c r="AL19" s="15">
        <v>3</v>
      </c>
      <c r="AM19" s="14">
        <v>23</v>
      </c>
      <c r="AN19" s="15">
        <v>0</v>
      </c>
    </row>
    <row r="20" spans="1:40" ht="15" customHeight="1" x14ac:dyDescent="0.3">
      <c r="A20" s="2" t="s">
        <v>329</v>
      </c>
      <c r="B20" s="9"/>
      <c r="C20" s="16">
        <v>0.11</v>
      </c>
      <c r="D20" s="17">
        <v>0.09</v>
      </c>
      <c r="E20" s="18">
        <v>0.13</v>
      </c>
      <c r="F20" s="17">
        <v>0.05</v>
      </c>
      <c r="G20" s="20">
        <v>0.18</v>
      </c>
      <c r="H20" s="16">
        <v>0.08</v>
      </c>
      <c r="I20" s="16">
        <v>0.04</v>
      </c>
      <c r="J20" s="16">
        <v>0.03</v>
      </c>
      <c r="K20" s="16">
        <v>0.09</v>
      </c>
      <c r="L20" s="20">
        <v>0.16</v>
      </c>
      <c r="M20" s="16">
        <v>7.0000000000000007E-2</v>
      </c>
      <c r="N20" s="18">
        <v>0.06</v>
      </c>
      <c r="O20" s="17">
        <v>0.09</v>
      </c>
      <c r="P20" s="16">
        <v>0.15</v>
      </c>
      <c r="Q20" s="16">
        <v>0.04</v>
      </c>
      <c r="R20" s="16">
        <v>0.16</v>
      </c>
      <c r="S20" s="16">
        <v>0.26</v>
      </c>
      <c r="T20" s="16">
        <v>0.17</v>
      </c>
      <c r="U20" s="16">
        <v>0.12</v>
      </c>
      <c r="V20" s="16">
        <v>0</v>
      </c>
      <c r="W20" s="16">
        <v>0.22</v>
      </c>
      <c r="X20" s="16">
        <v>0</v>
      </c>
      <c r="Y20" s="16">
        <v>7.0000000000000007E-2</v>
      </c>
      <c r="Z20" s="18">
        <v>7.0000000000000007E-2</v>
      </c>
      <c r="AA20" s="17">
        <v>0.13</v>
      </c>
      <c r="AB20" s="16">
        <v>0.06</v>
      </c>
      <c r="AC20" s="16">
        <v>0.11</v>
      </c>
      <c r="AD20" s="16">
        <v>0.04</v>
      </c>
      <c r="AE20" s="16">
        <v>0.08</v>
      </c>
      <c r="AF20" s="18">
        <v>0</v>
      </c>
      <c r="AG20" s="17">
        <v>0.13</v>
      </c>
      <c r="AH20" s="16">
        <v>7.0000000000000007E-2</v>
      </c>
      <c r="AI20" s="16">
        <v>0.12</v>
      </c>
      <c r="AJ20" s="16">
        <v>0.14000000000000001</v>
      </c>
      <c r="AK20" s="16">
        <v>0.05</v>
      </c>
      <c r="AL20" s="18">
        <v>0.1</v>
      </c>
      <c r="AM20" s="17">
        <v>0.11</v>
      </c>
      <c r="AN20" s="18">
        <v>0</v>
      </c>
    </row>
    <row r="21" spans="1:40" ht="15" customHeight="1" x14ac:dyDescent="0.3">
      <c r="A21" s="2" t="s">
        <v>329</v>
      </c>
      <c r="B21" s="9"/>
      <c r="D21" s="22"/>
      <c r="E21" s="9"/>
      <c r="F21" s="22"/>
      <c r="G21" s="12" t="s">
        <v>384</v>
      </c>
      <c r="N21" s="9"/>
      <c r="O21" s="22"/>
      <c r="Z21" s="9"/>
      <c r="AA21" s="22"/>
      <c r="AF21" s="9"/>
      <c r="AG21" s="22"/>
      <c r="AL21" s="9"/>
      <c r="AM21" s="22"/>
      <c r="AN21" s="9"/>
    </row>
    <row r="22" spans="1:40" ht="15" customHeight="1" x14ac:dyDescent="0.3">
      <c r="A22" s="2" t="s">
        <v>329</v>
      </c>
      <c r="B22" s="9" t="s">
        <v>950</v>
      </c>
      <c r="C22" s="13">
        <v>27</v>
      </c>
      <c r="D22" s="14">
        <v>18</v>
      </c>
      <c r="E22" s="15">
        <v>8</v>
      </c>
      <c r="F22" s="14">
        <v>1</v>
      </c>
      <c r="G22" s="13">
        <v>12</v>
      </c>
      <c r="H22" s="13">
        <v>2</v>
      </c>
      <c r="I22" s="13">
        <v>3</v>
      </c>
      <c r="J22" s="13">
        <v>4</v>
      </c>
      <c r="K22" s="13">
        <v>5</v>
      </c>
      <c r="L22" s="13">
        <v>13</v>
      </c>
      <c r="M22" s="13">
        <v>5</v>
      </c>
      <c r="N22" s="15">
        <v>9</v>
      </c>
      <c r="O22" s="14">
        <v>21</v>
      </c>
      <c r="P22" s="13">
        <v>4</v>
      </c>
      <c r="Q22" s="13">
        <v>1</v>
      </c>
      <c r="R22" s="13">
        <v>2</v>
      </c>
      <c r="S22" s="13">
        <v>4</v>
      </c>
      <c r="T22" s="13">
        <v>2</v>
      </c>
      <c r="U22" s="13">
        <v>3</v>
      </c>
      <c r="V22" s="13">
        <v>0</v>
      </c>
      <c r="W22" s="13">
        <v>0</v>
      </c>
      <c r="X22" s="13">
        <v>2</v>
      </c>
      <c r="Y22" s="13">
        <v>0</v>
      </c>
      <c r="Z22" s="15">
        <v>9</v>
      </c>
      <c r="AA22" s="14">
        <v>19</v>
      </c>
      <c r="AB22" s="13">
        <v>8</v>
      </c>
      <c r="AC22" s="13">
        <v>2</v>
      </c>
      <c r="AD22" s="13">
        <v>3</v>
      </c>
      <c r="AE22" s="13">
        <v>4</v>
      </c>
      <c r="AF22" s="15">
        <v>0</v>
      </c>
      <c r="AG22" s="14">
        <v>15</v>
      </c>
      <c r="AH22" s="13">
        <v>12</v>
      </c>
      <c r="AI22" s="13">
        <v>8</v>
      </c>
      <c r="AJ22" s="13">
        <v>6</v>
      </c>
      <c r="AK22" s="13">
        <v>7</v>
      </c>
      <c r="AL22" s="15">
        <v>5</v>
      </c>
      <c r="AM22" s="14">
        <v>27</v>
      </c>
      <c r="AN22" s="15">
        <v>0</v>
      </c>
    </row>
    <row r="23" spans="1:40" ht="15" customHeight="1" x14ac:dyDescent="0.3">
      <c r="A23" s="2" t="s">
        <v>329</v>
      </c>
      <c r="B23" s="9"/>
      <c r="C23" s="16">
        <v>0.12</v>
      </c>
      <c r="D23" s="19">
        <v>0.17</v>
      </c>
      <c r="E23" s="21">
        <v>0.08</v>
      </c>
      <c r="F23" s="17">
        <v>0.04</v>
      </c>
      <c r="G23" s="16">
        <v>0.15</v>
      </c>
      <c r="H23" s="20">
        <v>0.04</v>
      </c>
      <c r="I23" s="16">
        <v>0.12</v>
      </c>
      <c r="J23" s="16">
        <v>0.15</v>
      </c>
      <c r="K23" s="16">
        <v>0.23</v>
      </c>
      <c r="L23" s="16">
        <v>0.13</v>
      </c>
      <c r="M23" s="16">
        <v>7.0000000000000007E-2</v>
      </c>
      <c r="N23" s="18">
        <v>0.19</v>
      </c>
      <c r="O23" s="17">
        <v>0.13</v>
      </c>
      <c r="P23" s="16">
        <v>0.12</v>
      </c>
      <c r="Q23" s="16">
        <v>0.05</v>
      </c>
      <c r="R23" s="16">
        <v>0.28000000000000003</v>
      </c>
      <c r="S23" s="16">
        <v>0.35</v>
      </c>
      <c r="T23" s="16">
        <v>7.0000000000000007E-2</v>
      </c>
      <c r="U23" s="16">
        <v>0.14000000000000001</v>
      </c>
      <c r="V23" s="16">
        <v>0</v>
      </c>
      <c r="W23" s="16">
        <v>0</v>
      </c>
      <c r="X23" s="16">
        <v>0.14000000000000001</v>
      </c>
      <c r="Y23" s="16">
        <v>0</v>
      </c>
      <c r="Z23" s="18">
        <v>0.14000000000000001</v>
      </c>
      <c r="AA23" s="17">
        <v>0.14000000000000001</v>
      </c>
      <c r="AB23" s="16">
        <v>0.1</v>
      </c>
      <c r="AC23" s="16">
        <v>0.13</v>
      </c>
      <c r="AD23" s="16">
        <v>0.06</v>
      </c>
      <c r="AE23" s="16">
        <v>0.17</v>
      </c>
      <c r="AF23" s="18">
        <v>0</v>
      </c>
      <c r="AG23" s="17">
        <v>0.1</v>
      </c>
      <c r="AH23" s="16">
        <v>0.16</v>
      </c>
      <c r="AI23" s="16">
        <v>0.11</v>
      </c>
      <c r="AJ23" s="16">
        <v>0.1</v>
      </c>
      <c r="AK23" s="16">
        <v>0.17</v>
      </c>
      <c r="AL23" s="18">
        <v>0.14000000000000001</v>
      </c>
      <c r="AM23" s="17">
        <v>0.12</v>
      </c>
      <c r="AN23" s="18">
        <v>0</v>
      </c>
    </row>
    <row r="24" spans="1:40" ht="15" customHeight="1" x14ac:dyDescent="0.3">
      <c r="A24" s="2" t="s">
        <v>329</v>
      </c>
      <c r="B24" s="9"/>
      <c r="D24" s="10" t="s">
        <v>378</v>
      </c>
      <c r="E24" s="9"/>
      <c r="F24" s="22"/>
      <c r="G24" s="12" t="s">
        <v>379</v>
      </c>
      <c r="N24" s="11" t="s">
        <v>662</v>
      </c>
      <c r="O24" s="22"/>
      <c r="Z24" s="9"/>
      <c r="AA24" s="22"/>
      <c r="AF24" s="9"/>
      <c r="AG24" s="22"/>
      <c r="AL24" s="9"/>
      <c r="AM24" s="22"/>
      <c r="AN24" s="9"/>
    </row>
    <row r="25" spans="1:40" ht="15" customHeight="1" x14ac:dyDescent="0.3">
      <c r="A25" s="2" t="s">
        <v>329</v>
      </c>
      <c r="B25" s="9" t="s">
        <v>774</v>
      </c>
      <c r="C25" s="13">
        <v>3</v>
      </c>
      <c r="D25" s="14">
        <v>1</v>
      </c>
      <c r="E25" s="15">
        <v>2</v>
      </c>
      <c r="F25" s="14">
        <v>1</v>
      </c>
      <c r="G25" s="13">
        <v>1</v>
      </c>
      <c r="H25" s="13">
        <v>1</v>
      </c>
      <c r="I25" s="13">
        <v>0</v>
      </c>
      <c r="J25" s="13">
        <v>0</v>
      </c>
      <c r="K25" s="13">
        <v>0</v>
      </c>
      <c r="L25" s="13">
        <v>2</v>
      </c>
      <c r="M25" s="13">
        <v>1</v>
      </c>
      <c r="N25" s="15">
        <v>0</v>
      </c>
      <c r="O25" s="14">
        <v>2</v>
      </c>
      <c r="P25" s="13">
        <v>0</v>
      </c>
      <c r="Q25" s="13">
        <v>0</v>
      </c>
      <c r="R25" s="13">
        <v>0</v>
      </c>
      <c r="S25" s="13">
        <v>0</v>
      </c>
      <c r="T25" s="13">
        <v>1</v>
      </c>
      <c r="U25" s="13">
        <v>0</v>
      </c>
      <c r="V25" s="13">
        <v>0</v>
      </c>
      <c r="W25" s="13">
        <v>0</v>
      </c>
      <c r="X25" s="13">
        <v>0</v>
      </c>
      <c r="Y25" s="13">
        <v>0</v>
      </c>
      <c r="Z25" s="15">
        <v>2</v>
      </c>
      <c r="AA25" s="14">
        <v>1</v>
      </c>
      <c r="AB25" s="13">
        <v>2</v>
      </c>
      <c r="AC25" s="13">
        <v>0</v>
      </c>
      <c r="AD25" s="13">
        <v>1</v>
      </c>
      <c r="AE25" s="13">
        <v>1</v>
      </c>
      <c r="AF25" s="15">
        <v>0</v>
      </c>
      <c r="AG25" s="14">
        <v>1</v>
      </c>
      <c r="AH25" s="13">
        <v>2</v>
      </c>
      <c r="AI25" s="13">
        <v>0</v>
      </c>
      <c r="AJ25" s="13">
        <v>1</v>
      </c>
      <c r="AK25" s="13">
        <v>2</v>
      </c>
      <c r="AL25" s="15">
        <v>0</v>
      </c>
      <c r="AM25" s="14">
        <v>3</v>
      </c>
      <c r="AN25" s="15">
        <v>0</v>
      </c>
    </row>
    <row r="26" spans="1:40" ht="15" customHeight="1" x14ac:dyDescent="0.3">
      <c r="A26" s="2" t="s">
        <v>329</v>
      </c>
      <c r="B26" s="9"/>
      <c r="C26" s="16">
        <v>0.01</v>
      </c>
      <c r="D26" s="17">
        <v>0.01</v>
      </c>
      <c r="E26" s="18">
        <v>0.02</v>
      </c>
      <c r="F26" s="17">
        <v>0.05</v>
      </c>
      <c r="G26" s="16">
        <v>0.01</v>
      </c>
      <c r="H26" s="16">
        <v>0.02</v>
      </c>
      <c r="I26" s="16">
        <v>0</v>
      </c>
      <c r="J26" s="16">
        <v>0</v>
      </c>
      <c r="K26" s="16">
        <v>0</v>
      </c>
      <c r="L26" s="16">
        <v>0.02</v>
      </c>
      <c r="M26" s="16">
        <v>0.01</v>
      </c>
      <c r="N26" s="18">
        <v>0</v>
      </c>
      <c r="O26" s="17">
        <v>0.01</v>
      </c>
      <c r="P26" s="16">
        <v>0</v>
      </c>
      <c r="Q26" s="16">
        <v>0</v>
      </c>
      <c r="R26" s="16">
        <v>0</v>
      </c>
      <c r="S26" s="16">
        <v>0</v>
      </c>
      <c r="T26" s="16">
        <v>0.03</v>
      </c>
      <c r="U26" s="16">
        <v>0</v>
      </c>
      <c r="V26" s="16">
        <v>0</v>
      </c>
      <c r="W26" s="16">
        <v>0</v>
      </c>
      <c r="X26" s="16">
        <v>0</v>
      </c>
      <c r="Y26" s="16">
        <v>0</v>
      </c>
      <c r="Z26" s="18">
        <v>0.03</v>
      </c>
      <c r="AA26" s="17">
        <v>0.01</v>
      </c>
      <c r="AB26" s="16">
        <v>0.03</v>
      </c>
      <c r="AC26" s="16">
        <v>0</v>
      </c>
      <c r="AD26" s="16">
        <v>0.03</v>
      </c>
      <c r="AE26" s="16">
        <v>0.05</v>
      </c>
      <c r="AF26" s="18">
        <v>0</v>
      </c>
      <c r="AG26" s="17">
        <v>0.01</v>
      </c>
      <c r="AH26" s="16">
        <v>0.03</v>
      </c>
      <c r="AI26" s="16">
        <v>0</v>
      </c>
      <c r="AJ26" s="16">
        <v>0.01</v>
      </c>
      <c r="AK26" s="20">
        <v>0.05</v>
      </c>
      <c r="AL26" s="18">
        <v>0</v>
      </c>
      <c r="AM26" s="17">
        <v>0.01</v>
      </c>
      <c r="AN26" s="18">
        <v>0</v>
      </c>
    </row>
    <row r="27" spans="1:40" ht="15" customHeight="1" x14ac:dyDescent="0.3">
      <c r="A27" s="2" t="s">
        <v>329</v>
      </c>
      <c r="B27" s="9"/>
      <c r="D27" s="22"/>
      <c r="E27" s="9"/>
      <c r="F27" s="22"/>
      <c r="N27" s="9"/>
      <c r="O27" s="22"/>
      <c r="Z27" s="9"/>
      <c r="AA27" s="22"/>
      <c r="AF27" s="9"/>
      <c r="AG27" s="22"/>
      <c r="AK27" s="12" t="s">
        <v>379</v>
      </c>
      <c r="AL27" s="9"/>
      <c r="AM27" s="22"/>
      <c r="AN27" s="9"/>
    </row>
    <row r="28" spans="1:40" ht="15" customHeight="1" x14ac:dyDescent="0.3">
      <c r="A28" s="2" t="s">
        <v>329</v>
      </c>
      <c r="B28" s="9" t="s">
        <v>960</v>
      </c>
      <c r="C28" s="13">
        <v>107</v>
      </c>
      <c r="D28" s="14">
        <v>54</v>
      </c>
      <c r="E28" s="15">
        <v>53</v>
      </c>
      <c r="F28" s="14">
        <v>12</v>
      </c>
      <c r="G28" s="13">
        <v>33</v>
      </c>
      <c r="H28" s="13">
        <v>29</v>
      </c>
      <c r="I28" s="13">
        <v>12</v>
      </c>
      <c r="J28" s="13">
        <v>10</v>
      </c>
      <c r="K28" s="13">
        <v>10</v>
      </c>
      <c r="L28" s="13">
        <v>45</v>
      </c>
      <c r="M28" s="13">
        <v>41</v>
      </c>
      <c r="N28" s="15">
        <v>21</v>
      </c>
      <c r="O28" s="14">
        <v>75</v>
      </c>
      <c r="P28" s="13">
        <v>16</v>
      </c>
      <c r="Q28" s="13">
        <v>12</v>
      </c>
      <c r="R28" s="13">
        <v>2</v>
      </c>
      <c r="S28" s="13">
        <v>4</v>
      </c>
      <c r="T28" s="13">
        <v>15</v>
      </c>
      <c r="U28" s="13">
        <v>10</v>
      </c>
      <c r="V28" s="13">
        <v>0</v>
      </c>
      <c r="W28" s="13">
        <v>1</v>
      </c>
      <c r="X28" s="13">
        <v>8</v>
      </c>
      <c r="Y28" s="13">
        <v>8</v>
      </c>
      <c r="Z28" s="15">
        <v>30</v>
      </c>
      <c r="AA28" s="14">
        <v>66</v>
      </c>
      <c r="AB28" s="13">
        <v>41</v>
      </c>
      <c r="AC28" s="13">
        <v>7</v>
      </c>
      <c r="AD28" s="13">
        <v>22</v>
      </c>
      <c r="AE28" s="13">
        <v>10</v>
      </c>
      <c r="AF28" s="15">
        <v>2</v>
      </c>
      <c r="AG28" s="14">
        <v>69</v>
      </c>
      <c r="AH28" s="13">
        <v>38</v>
      </c>
      <c r="AI28" s="13">
        <v>36</v>
      </c>
      <c r="AJ28" s="13">
        <v>32</v>
      </c>
      <c r="AK28" s="13">
        <v>21</v>
      </c>
      <c r="AL28" s="15">
        <v>17</v>
      </c>
      <c r="AM28" s="14">
        <v>107</v>
      </c>
      <c r="AN28" s="15">
        <v>0</v>
      </c>
    </row>
    <row r="29" spans="1:40" ht="15" customHeight="1" x14ac:dyDescent="0.3">
      <c r="A29" s="2" t="s">
        <v>329</v>
      </c>
      <c r="B29" s="9"/>
      <c r="C29" s="16">
        <v>0.49</v>
      </c>
      <c r="D29" s="17">
        <v>0.48</v>
      </c>
      <c r="E29" s="18">
        <v>0.51</v>
      </c>
      <c r="F29" s="17">
        <v>0.63</v>
      </c>
      <c r="G29" s="16">
        <v>0.42</v>
      </c>
      <c r="H29" s="16">
        <v>0.61</v>
      </c>
      <c r="I29" s="16">
        <v>0.51</v>
      </c>
      <c r="J29" s="16">
        <v>0.43</v>
      </c>
      <c r="K29" s="16">
        <v>0.45</v>
      </c>
      <c r="L29" s="16">
        <v>0.46</v>
      </c>
      <c r="M29" s="16">
        <v>0.56999999999999995</v>
      </c>
      <c r="N29" s="18">
        <v>0.44</v>
      </c>
      <c r="O29" s="17">
        <v>0.49</v>
      </c>
      <c r="P29" s="16">
        <v>0.5</v>
      </c>
      <c r="Q29" s="16">
        <v>0.56999999999999995</v>
      </c>
      <c r="R29" s="16">
        <v>0.43</v>
      </c>
      <c r="S29" s="16">
        <v>0.31</v>
      </c>
      <c r="T29" s="16">
        <v>0.51</v>
      </c>
      <c r="U29" s="16">
        <v>0.48</v>
      </c>
      <c r="V29" s="16">
        <v>0</v>
      </c>
      <c r="W29" s="16">
        <v>0.27</v>
      </c>
      <c r="X29" s="16">
        <v>0.6</v>
      </c>
      <c r="Y29" s="16">
        <v>0.71</v>
      </c>
      <c r="Z29" s="18">
        <v>0.45</v>
      </c>
      <c r="AA29" s="17">
        <v>0.49</v>
      </c>
      <c r="AB29" s="16">
        <v>0.5</v>
      </c>
      <c r="AC29" s="16">
        <v>0.46</v>
      </c>
      <c r="AD29" s="16">
        <v>0.56000000000000005</v>
      </c>
      <c r="AE29" s="16">
        <v>0.48</v>
      </c>
      <c r="AF29" s="18">
        <v>0.28999999999999998</v>
      </c>
      <c r="AG29" s="17">
        <v>0.5</v>
      </c>
      <c r="AH29" s="16">
        <v>0.49</v>
      </c>
      <c r="AI29" s="16">
        <v>0.48</v>
      </c>
      <c r="AJ29" s="16">
        <v>0.51</v>
      </c>
      <c r="AK29" s="16">
        <v>0.48</v>
      </c>
      <c r="AL29" s="18">
        <v>0.5</v>
      </c>
      <c r="AM29" s="17">
        <v>0.49</v>
      </c>
      <c r="AN29" s="18">
        <v>0</v>
      </c>
    </row>
    <row r="30" spans="1:40" ht="15" customHeight="1" x14ac:dyDescent="0.3">
      <c r="A30" s="2" t="s">
        <v>329</v>
      </c>
      <c r="B30" s="9"/>
      <c r="D30" s="22"/>
      <c r="E30" s="9"/>
      <c r="F30" s="22"/>
      <c r="H30" s="12" t="s">
        <v>378</v>
      </c>
      <c r="N30" s="9"/>
      <c r="O30" s="22"/>
      <c r="Z30" s="9"/>
      <c r="AA30" s="22"/>
      <c r="AF30" s="9"/>
      <c r="AG30" s="22"/>
      <c r="AL30" s="9"/>
      <c r="AM30" s="22"/>
      <c r="AN30" s="9"/>
    </row>
    <row r="31" spans="1:40" ht="15" customHeight="1" x14ac:dyDescent="0.3">
      <c r="A31" s="2" t="s">
        <v>329</v>
      </c>
      <c r="B31" s="9" t="s">
        <v>970</v>
      </c>
      <c r="C31" s="13">
        <v>50</v>
      </c>
      <c r="D31" s="14">
        <v>28</v>
      </c>
      <c r="E31" s="15">
        <v>22</v>
      </c>
      <c r="F31" s="14">
        <v>2</v>
      </c>
      <c r="G31" s="13">
        <v>26</v>
      </c>
      <c r="H31" s="13">
        <v>6</v>
      </c>
      <c r="I31" s="13">
        <v>4</v>
      </c>
      <c r="J31" s="13">
        <v>5</v>
      </c>
      <c r="K31" s="13">
        <v>7</v>
      </c>
      <c r="L31" s="13">
        <v>28</v>
      </c>
      <c r="M31" s="13">
        <v>10</v>
      </c>
      <c r="N31" s="15">
        <v>12</v>
      </c>
      <c r="O31" s="14">
        <v>34</v>
      </c>
      <c r="P31" s="13">
        <v>9</v>
      </c>
      <c r="Q31" s="13">
        <v>2</v>
      </c>
      <c r="R31" s="13">
        <v>2</v>
      </c>
      <c r="S31" s="13">
        <v>7</v>
      </c>
      <c r="T31" s="13">
        <v>7</v>
      </c>
      <c r="U31" s="13">
        <v>6</v>
      </c>
      <c r="V31" s="13">
        <v>0</v>
      </c>
      <c r="W31" s="13">
        <v>1</v>
      </c>
      <c r="X31" s="13">
        <v>2</v>
      </c>
      <c r="Y31" s="13">
        <v>1</v>
      </c>
      <c r="Z31" s="15">
        <v>14</v>
      </c>
      <c r="AA31" s="14">
        <v>37</v>
      </c>
      <c r="AB31" s="13">
        <v>13</v>
      </c>
      <c r="AC31" s="13">
        <v>4</v>
      </c>
      <c r="AD31" s="13">
        <v>4</v>
      </c>
      <c r="AE31" s="13">
        <v>5</v>
      </c>
      <c r="AF31" s="15">
        <v>0</v>
      </c>
      <c r="AG31" s="14">
        <v>32</v>
      </c>
      <c r="AH31" s="13">
        <v>17</v>
      </c>
      <c r="AI31" s="13">
        <v>17</v>
      </c>
      <c r="AJ31" s="13">
        <v>15</v>
      </c>
      <c r="AK31" s="13">
        <v>9</v>
      </c>
      <c r="AL31" s="15">
        <v>8</v>
      </c>
      <c r="AM31" s="14">
        <v>50</v>
      </c>
      <c r="AN31" s="15">
        <v>0</v>
      </c>
    </row>
    <row r="32" spans="1:40" ht="15" customHeight="1" x14ac:dyDescent="0.3">
      <c r="A32" s="2" t="s">
        <v>329</v>
      </c>
      <c r="B32" s="9"/>
      <c r="C32" s="16">
        <v>0.23</v>
      </c>
      <c r="D32" s="17">
        <v>0.25</v>
      </c>
      <c r="E32" s="18">
        <v>0.21</v>
      </c>
      <c r="F32" s="17">
        <v>0.1</v>
      </c>
      <c r="G32" s="20">
        <v>0.34</v>
      </c>
      <c r="H32" s="20">
        <v>0.12</v>
      </c>
      <c r="I32" s="16">
        <v>0.16</v>
      </c>
      <c r="J32" s="16">
        <v>0.19</v>
      </c>
      <c r="K32" s="16">
        <v>0.32</v>
      </c>
      <c r="L32" s="16">
        <v>0.28999999999999998</v>
      </c>
      <c r="M32" s="20">
        <v>0.13</v>
      </c>
      <c r="N32" s="18">
        <v>0.25</v>
      </c>
      <c r="O32" s="17">
        <v>0.22</v>
      </c>
      <c r="P32" s="16">
        <v>0.26</v>
      </c>
      <c r="Q32" s="16">
        <v>0.1</v>
      </c>
      <c r="R32" s="16">
        <v>0.44</v>
      </c>
      <c r="S32" s="16">
        <v>0.61</v>
      </c>
      <c r="T32" s="16">
        <v>0.23</v>
      </c>
      <c r="U32" s="16">
        <v>0.26</v>
      </c>
      <c r="V32" s="16">
        <v>0</v>
      </c>
      <c r="W32" s="16">
        <v>0.22</v>
      </c>
      <c r="X32" s="16">
        <v>0.14000000000000001</v>
      </c>
      <c r="Y32" s="16">
        <v>7.0000000000000007E-2</v>
      </c>
      <c r="Z32" s="18">
        <v>0.21</v>
      </c>
      <c r="AA32" s="17">
        <v>0.27</v>
      </c>
      <c r="AB32" s="16">
        <v>0.16</v>
      </c>
      <c r="AC32" s="16">
        <v>0.25</v>
      </c>
      <c r="AD32" s="20">
        <v>0.11</v>
      </c>
      <c r="AE32" s="16">
        <v>0.25</v>
      </c>
      <c r="AF32" s="18">
        <v>0</v>
      </c>
      <c r="AG32" s="17">
        <v>0.23</v>
      </c>
      <c r="AH32" s="16">
        <v>0.23</v>
      </c>
      <c r="AI32" s="16">
        <v>0.23</v>
      </c>
      <c r="AJ32" s="16">
        <v>0.24</v>
      </c>
      <c r="AK32" s="16">
        <v>0.22</v>
      </c>
      <c r="AL32" s="18">
        <v>0.24</v>
      </c>
      <c r="AM32" s="17">
        <v>0.23</v>
      </c>
      <c r="AN32" s="18">
        <v>0</v>
      </c>
    </row>
    <row r="33" spans="1:40" ht="15" customHeight="1" x14ac:dyDescent="0.3">
      <c r="A33" s="2" t="s">
        <v>329</v>
      </c>
      <c r="B33" s="9"/>
      <c r="C33" s="28"/>
      <c r="D33" s="29"/>
      <c r="E33" s="30"/>
      <c r="F33" s="29"/>
      <c r="G33" s="47" t="s">
        <v>662</v>
      </c>
      <c r="H33" s="28"/>
      <c r="I33" s="28"/>
      <c r="J33" s="28"/>
      <c r="K33" s="28"/>
      <c r="L33" s="47" t="s">
        <v>662</v>
      </c>
      <c r="M33" s="28"/>
      <c r="N33" s="30"/>
      <c r="O33" s="29"/>
      <c r="P33" s="28"/>
      <c r="Q33" s="28"/>
      <c r="R33" s="28"/>
      <c r="S33" s="28"/>
      <c r="T33" s="28"/>
      <c r="U33" s="28"/>
      <c r="V33" s="28"/>
      <c r="W33" s="28"/>
      <c r="X33" s="28"/>
      <c r="Y33" s="28"/>
      <c r="Z33" s="30"/>
      <c r="AA33" s="49" t="s">
        <v>380</v>
      </c>
      <c r="AB33" s="28"/>
      <c r="AC33" s="28"/>
      <c r="AD33" s="28"/>
      <c r="AE33" s="28"/>
      <c r="AF33" s="30"/>
      <c r="AG33" s="29"/>
      <c r="AH33" s="28"/>
      <c r="AI33" s="28"/>
      <c r="AJ33" s="28"/>
      <c r="AK33" s="28"/>
      <c r="AL33" s="30"/>
      <c r="AM33" s="29"/>
      <c r="AN33" s="30"/>
    </row>
    <row r="34" spans="1:40" x14ac:dyDescent="0.3">
      <c r="A34" s="2" t="s">
        <v>329</v>
      </c>
      <c r="B34" s="2" t="s">
        <v>457</v>
      </c>
    </row>
    <row r="35" spans="1:40" x14ac:dyDescent="0.3">
      <c r="A35" s="2" t="s">
        <v>329</v>
      </c>
      <c r="B35" s="2" t="s">
        <v>458</v>
      </c>
    </row>
    <row r="36" spans="1:40" ht="15" customHeight="1" x14ac:dyDescent="0.3">
      <c r="A36" s="2" t="s">
        <v>329</v>
      </c>
    </row>
    <row r="37" spans="1:40" ht="15" customHeight="1" x14ac:dyDescent="0.3">
      <c r="A37" s="2" t="s">
        <v>329</v>
      </c>
      <c r="B37" s="2" t="s">
        <v>459</v>
      </c>
    </row>
  </sheetData>
  <mergeCells count="6">
    <mergeCell ref="AM6:AN6"/>
    <mergeCell ref="D6:E6"/>
    <mergeCell ref="F6:N6"/>
    <mergeCell ref="O6:Z6"/>
    <mergeCell ref="AA6:AF6"/>
    <mergeCell ref="AG6:AL6"/>
  </mergeCells>
  <hyperlinks>
    <hyperlink ref="B1" location="'Contents'!E1" display="&lt;&lt; Contents" xr:uid="{00000000-0004-0000-D000-000000000000}"/>
  </hyperlinks>
  <pageMargins left="0.7" right="0.7" top="0.75" bottom="0.75" header="0.3" footer="0.3"/>
  <headerFooter>
    <oddHeader>&amp;L&amp;"Aptos"&amp;12&amp;K000000 Classification: CONFIDENTIAL&amp;1#_x000D_</oddHeader>
  </headerFooter>
</worksheet>
</file>

<file path=xl/worksheets/sheet2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1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1770</v>
      </c>
    </row>
    <row r="4" spans="1:40" x14ac:dyDescent="0.3">
      <c r="A4" s="2" t="s">
        <v>329</v>
      </c>
      <c r="B4" s="2" t="s">
        <v>1771</v>
      </c>
    </row>
    <row r="5" spans="1:40" x14ac:dyDescent="0.3">
      <c r="A5" s="2" t="s">
        <v>329</v>
      </c>
      <c r="B5" s="2" t="s">
        <v>91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84</v>
      </c>
      <c r="D9" s="14">
        <v>45</v>
      </c>
      <c r="E9" s="15">
        <v>39</v>
      </c>
      <c r="F9" s="14">
        <v>13</v>
      </c>
      <c r="G9" s="13">
        <v>38</v>
      </c>
      <c r="H9" s="13">
        <v>20</v>
      </c>
      <c r="I9" s="13">
        <v>9</v>
      </c>
      <c r="J9" s="13">
        <v>3</v>
      </c>
      <c r="K9" s="13">
        <v>1</v>
      </c>
      <c r="L9" s="13">
        <v>51</v>
      </c>
      <c r="M9" s="13">
        <v>29</v>
      </c>
      <c r="N9" s="15">
        <v>4</v>
      </c>
      <c r="O9" s="14">
        <v>63</v>
      </c>
      <c r="P9" s="13">
        <v>9</v>
      </c>
      <c r="Q9" s="13">
        <v>14</v>
      </c>
      <c r="R9" s="13">
        <v>2</v>
      </c>
      <c r="S9" s="13">
        <v>5</v>
      </c>
      <c r="T9" s="13">
        <v>12</v>
      </c>
      <c r="U9" s="13">
        <v>6</v>
      </c>
      <c r="V9" s="13">
        <v>0</v>
      </c>
      <c r="W9" s="13">
        <v>2</v>
      </c>
      <c r="X9" s="13">
        <v>3</v>
      </c>
      <c r="Y9" s="13">
        <v>3</v>
      </c>
      <c r="Z9" s="15">
        <v>28</v>
      </c>
      <c r="AA9" s="14">
        <v>59</v>
      </c>
      <c r="AB9" s="13">
        <v>25</v>
      </c>
      <c r="AC9" s="13">
        <v>4</v>
      </c>
      <c r="AD9" s="13">
        <v>14</v>
      </c>
      <c r="AE9" s="13">
        <v>6</v>
      </c>
      <c r="AF9" s="15">
        <v>1</v>
      </c>
      <c r="AG9" s="14">
        <v>62</v>
      </c>
      <c r="AH9" s="13">
        <v>22</v>
      </c>
      <c r="AI9" s="13">
        <v>40</v>
      </c>
      <c r="AJ9" s="13">
        <v>22</v>
      </c>
      <c r="AK9" s="13">
        <v>11</v>
      </c>
      <c r="AL9" s="15">
        <v>11</v>
      </c>
      <c r="AM9" s="14">
        <v>84</v>
      </c>
      <c r="AN9" s="15">
        <v>0</v>
      </c>
    </row>
    <row r="10" spans="1:40" ht="15" customHeight="1" x14ac:dyDescent="0.3">
      <c r="A10" s="2" t="s">
        <v>329</v>
      </c>
      <c r="B10" s="9" t="s">
        <v>338</v>
      </c>
      <c r="C10" s="13">
        <v>80</v>
      </c>
      <c r="D10" s="14">
        <v>43</v>
      </c>
      <c r="E10" s="15">
        <v>37</v>
      </c>
      <c r="F10" s="14">
        <v>12</v>
      </c>
      <c r="G10" s="13">
        <v>38</v>
      </c>
      <c r="H10" s="13">
        <v>18</v>
      </c>
      <c r="I10" s="13">
        <v>8</v>
      </c>
      <c r="J10" s="13">
        <v>3</v>
      </c>
      <c r="K10" s="13">
        <v>1</v>
      </c>
      <c r="L10" s="13">
        <v>49</v>
      </c>
      <c r="M10" s="13">
        <v>27</v>
      </c>
      <c r="N10" s="15">
        <v>4</v>
      </c>
      <c r="O10" s="14">
        <v>61</v>
      </c>
      <c r="P10" s="13">
        <v>9</v>
      </c>
      <c r="Q10" s="13">
        <v>13</v>
      </c>
      <c r="R10" s="13">
        <v>2</v>
      </c>
      <c r="S10" s="13">
        <v>4</v>
      </c>
      <c r="T10" s="13">
        <v>11</v>
      </c>
      <c r="U10" s="13">
        <v>5</v>
      </c>
      <c r="V10" s="13">
        <v>0</v>
      </c>
      <c r="W10" s="13">
        <v>2</v>
      </c>
      <c r="X10" s="13">
        <v>3</v>
      </c>
      <c r="Y10" s="13">
        <v>3</v>
      </c>
      <c r="Z10" s="15">
        <v>29</v>
      </c>
      <c r="AA10" s="14">
        <v>56</v>
      </c>
      <c r="AB10" s="13">
        <v>24</v>
      </c>
      <c r="AC10" s="13">
        <v>3</v>
      </c>
      <c r="AD10" s="13">
        <v>13</v>
      </c>
      <c r="AE10" s="13">
        <v>5</v>
      </c>
      <c r="AF10" s="15">
        <v>2</v>
      </c>
      <c r="AG10" s="14">
        <v>58</v>
      </c>
      <c r="AH10" s="13">
        <v>22</v>
      </c>
      <c r="AI10" s="13">
        <v>36</v>
      </c>
      <c r="AJ10" s="13">
        <v>22</v>
      </c>
      <c r="AK10" s="13">
        <v>12</v>
      </c>
      <c r="AL10" s="15">
        <v>10</v>
      </c>
      <c r="AM10" s="14">
        <v>80</v>
      </c>
      <c r="AN10" s="15">
        <v>0</v>
      </c>
    </row>
    <row r="11" spans="1:40" ht="15" customHeight="1" x14ac:dyDescent="0.3">
      <c r="A11" s="2" t="s">
        <v>329</v>
      </c>
      <c r="B11" s="9" t="s">
        <v>909</v>
      </c>
      <c r="C11" s="13">
        <v>21</v>
      </c>
      <c r="D11" s="14">
        <v>13</v>
      </c>
      <c r="E11" s="15">
        <v>8</v>
      </c>
      <c r="F11" s="14">
        <v>3</v>
      </c>
      <c r="G11" s="13">
        <v>7</v>
      </c>
      <c r="H11" s="13">
        <v>7</v>
      </c>
      <c r="I11" s="13">
        <v>2</v>
      </c>
      <c r="J11" s="13">
        <v>1</v>
      </c>
      <c r="K11" s="13">
        <v>0</v>
      </c>
      <c r="L11" s="13">
        <v>11</v>
      </c>
      <c r="M11" s="13">
        <v>9</v>
      </c>
      <c r="N11" s="15">
        <v>1</v>
      </c>
      <c r="O11" s="14">
        <v>16</v>
      </c>
      <c r="P11" s="13">
        <v>2</v>
      </c>
      <c r="Q11" s="13">
        <v>4</v>
      </c>
      <c r="R11" s="13">
        <v>0</v>
      </c>
      <c r="S11" s="13">
        <v>3</v>
      </c>
      <c r="T11" s="13">
        <v>3</v>
      </c>
      <c r="U11" s="13">
        <v>0</v>
      </c>
      <c r="V11" s="13">
        <v>0</v>
      </c>
      <c r="W11" s="13">
        <v>1</v>
      </c>
      <c r="X11" s="13">
        <v>2</v>
      </c>
      <c r="Y11" s="13">
        <v>0</v>
      </c>
      <c r="Z11" s="15">
        <v>6</v>
      </c>
      <c r="AA11" s="14">
        <v>16</v>
      </c>
      <c r="AB11" s="13">
        <v>5</v>
      </c>
      <c r="AC11" s="13">
        <v>3</v>
      </c>
      <c r="AD11" s="13">
        <v>1</v>
      </c>
      <c r="AE11" s="13">
        <v>2</v>
      </c>
      <c r="AF11" s="15">
        <v>0</v>
      </c>
      <c r="AG11" s="14">
        <v>18</v>
      </c>
      <c r="AH11" s="13">
        <v>3</v>
      </c>
      <c r="AI11" s="13">
        <v>13</v>
      </c>
      <c r="AJ11" s="13">
        <v>5</v>
      </c>
      <c r="AK11" s="13">
        <v>1</v>
      </c>
      <c r="AL11" s="15">
        <v>2</v>
      </c>
      <c r="AM11" s="14">
        <v>21</v>
      </c>
      <c r="AN11" s="15">
        <v>0</v>
      </c>
    </row>
    <row r="12" spans="1:40" ht="15" customHeight="1" x14ac:dyDescent="0.3">
      <c r="A12" s="2" t="s">
        <v>329</v>
      </c>
      <c r="B12" s="9"/>
      <c r="C12" s="16">
        <v>0.26</v>
      </c>
      <c r="D12" s="17">
        <v>0.3</v>
      </c>
      <c r="E12" s="18">
        <v>0.21</v>
      </c>
      <c r="F12" s="17">
        <v>0.28000000000000003</v>
      </c>
      <c r="G12" s="16">
        <v>0.2</v>
      </c>
      <c r="H12" s="16">
        <v>0.38</v>
      </c>
      <c r="I12" s="16">
        <v>0.22</v>
      </c>
      <c r="J12" s="16">
        <v>0.35</v>
      </c>
      <c r="K12" s="16">
        <v>0</v>
      </c>
      <c r="L12" s="16">
        <v>0.22</v>
      </c>
      <c r="M12" s="16">
        <v>0.33</v>
      </c>
      <c r="N12" s="18">
        <v>0.28000000000000003</v>
      </c>
      <c r="O12" s="17">
        <v>0.26</v>
      </c>
      <c r="P12" s="16">
        <v>0.22</v>
      </c>
      <c r="Q12" s="16">
        <v>0.31</v>
      </c>
      <c r="R12" s="16">
        <v>0</v>
      </c>
      <c r="S12" s="16">
        <v>0.59</v>
      </c>
      <c r="T12" s="16">
        <v>0.31</v>
      </c>
      <c r="U12" s="16">
        <v>0</v>
      </c>
      <c r="V12" s="16">
        <v>0</v>
      </c>
      <c r="W12" s="16">
        <v>0.47</v>
      </c>
      <c r="X12" s="16">
        <v>0.66</v>
      </c>
      <c r="Y12" s="16">
        <v>0</v>
      </c>
      <c r="Z12" s="18">
        <v>0.21</v>
      </c>
      <c r="AA12" s="17">
        <v>0.28000000000000003</v>
      </c>
      <c r="AB12" s="16">
        <v>0.21</v>
      </c>
      <c r="AC12" s="16">
        <v>0.77</v>
      </c>
      <c r="AD12" s="16">
        <v>0.06</v>
      </c>
      <c r="AE12" s="16">
        <v>0.32</v>
      </c>
      <c r="AF12" s="18">
        <v>0</v>
      </c>
      <c r="AG12" s="17">
        <v>0.3</v>
      </c>
      <c r="AH12" s="16">
        <v>0.15</v>
      </c>
      <c r="AI12" s="16">
        <v>0.35</v>
      </c>
      <c r="AJ12" s="16">
        <v>0.22</v>
      </c>
      <c r="AK12" s="16">
        <v>0.1</v>
      </c>
      <c r="AL12" s="18">
        <v>0.2</v>
      </c>
      <c r="AM12" s="17">
        <v>0.26</v>
      </c>
      <c r="AN12" s="18">
        <v>0</v>
      </c>
    </row>
    <row r="13" spans="1:40" ht="15" customHeight="1" x14ac:dyDescent="0.3">
      <c r="A13" s="2" t="s">
        <v>329</v>
      </c>
      <c r="B13" s="9" t="s">
        <v>922</v>
      </c>
      <c r="C13" s="13">
        <v>18</v>
      </c>
      <c r="D13" s="14">
        <v>10</v>
      </c>
      <c r="E13" s="15">
        <v>8</v>
      </c>
      <c r="F13" s="14">
        <v>1</v>
      </c>
      <c r="G13" s="13">
        <v>12</v>
      </c>
      <c r="H13" s="13">
        <v>2</v>
      </c>
      <c r="I13" s="13">
        <v>1</v>
      </c>
      <c r="J13" s="13">
        <v>1</v>
      </c>
      <c r="K13" s="13">
        <v>1</v>
      </c>
      <c r="L13" s="13">
        <v>13</v>
      </c>
      <c r="M13" s="13">
        <v>3</v>
      </c>
      <c r="N13" s="15">
        <v>2</v>
      </c>
      <c r="O13" s="14">
        <v>15</v>
      </c>
      <c r="P13" s="13">
        <v>1</v>
      </c>
      <c r="Q13" s="13">
        <v>2</v>
      </c>
      <c r="R13" s="13">
        <v>1</v>
      </c>
      <c r="S13" s="13">
        <v>1</v>
      </c>
      <c r="T13" s="13">
        <v>2</v>
      </c>
      <c r="U13" s="13">
        <v>0</v>
      </c>
      <c r="V13" s="13">
        <v>0</v>
      </c>
      <c r="W13" s="13">
        <v>0</v>
      </c>
      <c r="X13" s="13">
        <v>1</v>
      </c>
      <c r="Y13" s="13">
        <v>0</v>
      </c>
      <c r="Z13" s="15">
        <v>11</v>
      </c>
      <c r="AA13" s="14">
        <v>13</v>
      </c>
      <c r="AB13" s="13">
        <v>5</v>
      </c>
      <c r="AC13" s="13">
        <v>0</v>
      </c>
      <c r="AD13" s="13">
        <v>4</v>
      </c>
      <c r="AE13" s="13">
        <v>1</v>
      </c>
      <c r="AF13" s="15">
        <v>0</v>
      </c>
      <c r="AG13" s="14">
        <v>12</v>
      </c>
      <c r="AH13" s="13">
        <v>6</v>
      </c>
      <c r="AI13" s="13">
        <v>7</v>
      </c>
      <c r="AJ13" s="13">
        <v>4</v>
      </c>
      <c r="AK13" s="13">
        <v>5</v>
      </c>
      <c r="AL13" s="15">
        <v>1</v>
      </c>
      <c r="AM13" s="14">
        <v>18</v>
      </c>
      <c r="AN13" s="15">
        <v>0</v>
      </c>
    </row>
    <row r="14" spans="1:40" ht="15" customHeight="1" x14ac:dyDescent="0.3">
      <c r="A14" s="2" t="s">
        <v>329</v>
      </c>
      <c r="B14" s="9"/>
      <c r="C14" s="16">
        <v>0.22</v>
      </c>
      <c r="D14" s="17">
        <v>0.23</v>
      </c>
      <c r="E14" s="18">
        <v>0.22</v>
      </c>
      <c r="F14" s="17">
        <v>0.08</v>
      </c>
      <c r="G14" s="20">
        <v>0.33</v>
      </c>
      <c r="H14" s="16">
        <v>0.1</v>
      </c>
      <c r="I14" s="16">
        <v>0.1</v>
      </c>
      <c r="J14" s="16">
        <v>0.37</v>
      </c>
      <c r="K14" s="16">
        <v>1</v>
      </c>
      <c r="L14" s="16">
        <v>0.27</v>
      </c>
      <c r="M14" s="16">
        <v>0.1</v>
      </c>
      <c r="N14" s="18">
        <v>0.5</v>
      </c>
      <c r="O14" s="17">
        <v>0.25</v>
      </c>
      <c r="P14" s="16">
        <v>0.11</v>
      </c>
      <c r="Q14" s="16">
        <v>0.15</v>
      </c>
      <c r="R14" s="16">
        <v>0.51</v>
      </c>
      <c r="S14" s="16">
        <v>0.18</v>
      </c>
      <c r="T14" s="16">
        <v>0.18</v>
      </c>
      <c r="U14" s="16">
        <v>0</v>
      </c>
      <c r="V14" s="16">
        <v>0</v>
      </c>
      <c r="W14" s="16">
        <v>0</v>
      </c>
      <c r="X14" s="16">
        <v>0.34</v>
      </c>
      <c r="Y14" s="16">
        <v>0</v>
      </c>
      <c r="Z14" s="18">
        <v>0.36</v>
      </c>
      <c r="AA14" s="17">
        <v>0.23</v>
      </c>
      <c r="AB14" s="16">
        <v>0.2</v>
      </c>
      <c r="AC14" s="16">
        <v>0</v>
      </c>
      <c r="AD14" s="16">
        <v>0.28999999999999998</v>
      </c>
      <c r="AE14" s="16">
        <v>0.16</v>
      </c>
      <c r="AF14" s="18">
        <v>0</v>
      </c>
      <c r="AG14" s="17">
        <v>0.2</v>
      </c>
      <c r="AH14" s="16">
        <v>0.28999999999999998</v>
      </c>
      <c r="AI14" s="16">
        <v>0.2</v>
      </c>
      <c r="AJ14" s="16">
        <v>0.2</v>
      </c>
      <c r="AK14" s="16">
        <v>0.47</v>
      </c>
      <c r="AL14" s="18">
        <v>0.08</v>
      </c>
      <c r="AM14" s="17">
        <v>0.22</v>
      </c>
      <c r="AN14" s="18">
        <v>0</v>
      </c>
    </row>
    <row r="15" spans="1:40" ht="15" customHeight="1" x14ac:dyDescent="0.3">
      <c r="A15" s="2" t="s">
        <v>329</v>
      </c>
      <c r="B15" s="9" t="s">
        <v>930</v>
      </c>
      <c r="C15" s="13">
        <v>27</v>
      </c>
      <c r="D15" s="14">
        <v>12</v>
      </c>
      <c r="E15" s="15">
        <v>15</v>
      </c>
      <c r="F15" s="14">
        <v>6</v>
      </c>
      <c r="G15" s="13">
        <v>12</v>
      </c>
      <c r="H15" s="13">
        <v>7</v>
      </c>
      <c r="I15" s="13">
        <v>2</v>
      </c>
      <c r="J15" s="13">
        <v>0</v>
      </c>
      <c r="K15" s="13">
        <v>0</v>
      </c>
      <c r="L15" s="13">
        <v>18</v>
      </c>
      <c r="M15" s="13">
        <v>9</v>
      </c>
      <c r="N15" s="15">
        <v>0</v>
      </c>
      <c r="O15" s="14">
        <v>19</v>
      </c>
      <c r="P15" s="13">
        <v>5</v>
      </c>
      <c r="Q15" s="13">
        <v>3</v>
      </c>
      <c r="R15" s="13">
        <v>0</v>
      </c>
      <c r="S15" s="13">
        <v>0</v>
      </c>
      <c r="T15" s="13">
        <v>3</v>
      </c>
      <c r="U15" s="13">
        <v>5</v>
      </c>
      <c r="V15" s="13">
        <v>0</v>
      </c>
      <c r="W15" s="13">
        <v>1</v>
      </c>
      <c r="X15" s="13">
        <v>0</v>
      </c>
      <c r="Y15" s="13">
        <v>3</v>
      </c>
      <c r="Z15" s="15">
        <v>8</v>
      </c>
      <c r="AA15" s="14">
        <v>17</v>
      </c>
      <c r="AB15" s="13">
        <v>10</v>
      </c>
      <c r="AC15" s="13">
        <v>1</v>
      </c>
      <c r="AD15" s="13">
        <v>7</v>
      </c>
      <c r="AE15" s="13">
        <v>0</v>
      </c>
      <c r="AF15" s="15">
        <v>2</v>
      </c>
      <c r="AG15" s="14">
        <v>21</v>
      </c>
      <c r="AH15" s="13">
        <v>6</v>
      </c>
      <c r="AI15" s="13">
        <v>12</v>
      </c>
      <c r="AJ15" s="13">
        <v>9</v>
      </c>
      <c r="AK15" s="13">
        <v>3</v>
      </c>
      <c r="AL15" s="15">
        <v>3</v>
      </c>
      <c r="AM15" s="14">
        <v>27</v>
      </c>
      <c r="AN15" s="15">
        <v>0</v>
      </c>
    </row>
    <row r="16" spans="1:40" ht="15" customHeight="1" x14ac:dyDescent="0.3">
      <c r="A16" s="2" t="s">
        <v>329</v>
      </c>
      <c r="B16" s="9"/>
      <c r="C16" s="16">
        <v>0.33</v>
      </c>
      <c r="D16" s="17">
        <v>0.27</v>
      </c>
      <c r="E16" s="18">
        <v>0.4</v>
      </c>
      <c r="F16" s="17">
        <v>0.46</v>
      </c>
      <c r="G16" s="16">
        <v>0.32</v>
      </c>
      <c r="H16" s="16">
        <v>0.37</v>
      </c>
      <c r="I16" s="16">
        <v>0.27</v>
      </c>
      <c r="J16" s="16">
        <v>0</v>
      </c>
      <c r="K16" s="16">
        <v>0</v>
      </c>
      <c r="L16" s="16">
        <v>0.36</v>
      </c>
      <c r="M16" s="16">
        <v>0.34</v>
      </c>
      <c r="N16" s="18">
        <v>0</v>
      </c>
      <c r="O16" s="17">
        <v>0.31</v>
      </c>
      <c r="P16" s="16">
        <v>0.57999999999999996</v>
      </c>
      <c r="Q16" s="16">
        <v>0.2</v>
      </c>
      <c r="R16" s="16">
        <v>0</v>
      </c>
      <c r="S16" s="16">
        <v>0</v>
      </c>
      <c r="T16" s="16">
        <v>0.25</v>
      </c>
      <c r="U16" s="16">
        <v>0.85</v>
      </c>
      <c r="V16" s="16">
        <v>0</v>
      </c>
      <c r="W16" s="16">
        <v>0.53</v>
      </c>
      <c r="X16" s="16">
        <v>0</v>
      </c>
      <c r="Y16" s="16">
        <v>1</v>
      </c>
      <c r="Z16" s="18">
        <v>0.28999999999999998</v>
      </c>
      <c r="AA16" s="17">
        <v>0.3</v>
      </c>
      <c r="AB16" s="16">
        <v>0.41</v>
      </c>
      <c r="AC16" s="16">
        <v>0.23</v>
      </c>
      <c r="AD16" s="16">
        <v>0.52</v>
      </c>
      <c r="AE16" s="16">
        <v>0</v>
      </c>
      <c r="AF16" s="18">
        <v>1</v>
      </c>
      <c r="AG16" s="17">
        <v>0.35</v>
      </c>
      <c r="AH16" s="16">
        <v>0.27</v>
      </c>
      <c r="AI16" s="16">
        <v>0.33</v>
      </c>
      <c r="AJ16" s="16">
        <v>0.4</v>
      </c>
      <c r="AK16" s="16">
        <v>0.26</v>
      </c>
      <c r="AL16" s="18">
        <v>0.28000000000000003</v>
      </c>
      <c r="AM16" s="17">
        <v>0.33</v>
      </c>
      <c r="AN16" s="18">
        <v>0</v>
      </c>
    </row>
    <row r="17" spans="1:40" ht="15" customHeight="1" x14ac:dyDescent="0.3">
      <c r="A17" s="2" t="s">
        <v>329</v>
      </c>
      <c r="B17" s="9" t="s">
        <v>940</v>
      </c>
      <c r="C17" s="13">
        <v>11</v>
      </c>
      <c r="D17" s="14">
        <v>6</v>
      </c>
      <c r="E17" s="15">
        <v>6</v>
      </c>
      <c r="F17" s="14">
        <v>2</v>
      </c>
      <c r="G17" s="13">
        <v>5</v>
      </c>
      <c r="H17" s="13">
        <v>3</v>
      </c>
      <c r="I17" s="13">
        <v>2</v>
      </c>
      <c r="J17" s="13">
        <v>0</v>
      </c>
      <c r="K17" s="13">
        <v>0</v>
      </c>
      <c r="L17" s="13">
        <v>7</v>
      </c>
      <c r="M17" s="13">
        <v>5</v>
      </c>
      <c r="N17" s="15">
        <v>0</v>
      </c>
      <c r="O17" s="14">
        <v>9</v>
      </c>
      <c r="P17" s="13">
        <v>0</v>
      </c>
      <c r="Q17" s="13">
        <v>4</v>
      </c>
      <c r="R17" s="13">
        <v>0</v>
      </c>
      <c r="S17" s="13">
        <v>1</v>
      </c>
      <c r="T17" s="13">
        <v>3</v>
      </c>
      <c r="U17" s="13">
        <v>1</v>
      </c>
      <c r="V17" s="13">
        <v>0</v>
      </c>
      <c r="W17" s="13">
        <v>0</v>
      </c>
      <c r="X17" s="13">
        <v>0</v>
      </c>
      <c r="Y17" s="13">
        <v>0</v>
      </c>
      <c r="Z17" s="15">
        <v>3</v>
      </c>
      <c r="AA17" s="14">
        <v>9</v>
      </c>
      <c r="AB17" s="13">
        <v>3</v>
      </c>
      <c r="AC17" s="13">
        <v>0</v>
      </c>
      <c r="AD17" s="13">
        <v>1</v>
      </c>
      <c r="AE17" s="13">
        <v>2</v>
      </c>
      <c r="AF17" s="15">
        <v>0</v>
      </c>
      <c r="AG17" s="14">
        <v>8</v>
      </c>
      <c r="AH17" s="13">
        <v>4</v>
      </c>
      <c r="AI17" s="13">
        <v>3</v>
      </c>
      <c r="AJ17" s="13">
        <v>4</v>
      </c>
      <c r="AK17" s="13">
        <v>1</v>
      </c>
      <c r="AL17" s="15">
        <v>3</v>
      </c>
      <c r="AM17" s="14">
        <v>11</v>
      </c>
      <c r="AN17" s="15">
        <v>0</v>
      </c>
    </row>
    <row r="18" spans="1:40" ht="15" customHeight="1" x14ac:dyDescent="0.3">
      <c r="A18" s="2" t="s">
        <v>329</v>
      </c>
      <c r="B18" s="9"/>
      <c r="C18" s="16">
        <v>0.14000000000000001</v>
      </c>
      <c r="D18" s="17">
        <v>0.14000000000000001</v>
      </c>
      <c r="E18" s="18">
        <v>0.15</v>
      </c>
      <c r="F18" s="17">
        <v>0.18</v>
      </c>
      <c r="G18" s="16">
        <v>0.13</v>
      </c>
      <c r="H18" s="16">
        <v>0.15</v>
      </c>
      <c r="I18" s="16">
        <v>0.21</v>
      </c>
      <c r="J18" s="16">
        <v>0</v>
      </c>
      <c r="K18" s="16">
        <v>0</v>
      </c>
      <c r="L18" s="16">
        <v>0.14000000000000001</v>
      </c>
      <c r="M18" s="16">
        <v>0.17</v>
      </c>
      <c r="N18" s="18">
        <v>0</v>
      </c>
      <c r="O18" s="17">
        <v>0.14000000000000001</v>
      </c>
      <c r="P18" s="16">
        <v>0</v>
      </c>
      <c r="Q18" s="16">
        <v>0.27</v>
      </c>
      <c r="R18" s="16">
        <v>0</v>
      </c>
      <c r="S18" s="16">
        <v>0.23</v>
      </c>
      <c r="T18" s="16">
        <v>0.27</v>
      </c>
      <c r="U18" s="16">
        <v>0.15</v>
      </c>
      <c r="V18" s="16">
        <v>0</v>
      </c>
      <c r="W18" s="16">
        <v>0</v>
      </c>
      <c r="X18" s="16">
        <v>0</v>
      </c>
      <c r="Y18" s="16">
        <v>0</v>
      </c>
      <c r="Z18" s="18">
        <v>0.11</v>
      </c>
      <c r="AA18" s="17">
        <v>0.16</v>
      </c>
      <c r="AB18" s="16">
        <v>0.11</v>
      </c>
      <c r="AC18" s="16">
        <v>0</v>
      </c>
      <c r="AD18" s="16">
        <v>0.06</v>
      </c>
      <c r="AE18" s="16">
        <v>0.36</v>
      </c>
      <c r="AF18" s="18">
        <v>0</v>
      </c>
      <c r="AG18" s="17">
        <v>0.13</v>
      </c>
      <c r="AH18" s="16">
        <v>0.18</v>
      </c>
      <c r="AI18" s="16">
        <v>0.1</v>
      </c>
      <c r="AJ18" s="16">
        <v>0.18</v>
      </c>
      <c r="AK18" s="16">
        <v>0.09</v>
      </c>
      <c r="AL18" s="18">
        <v>0.27</v>
      </c>
      <c r="AM18" s="17">
        <v>0.14000000000000001</v>
      </c>
      <c r="AN18" s="18">
        <v>0</v>
      </c>
    </row>
    <row r="19" spans="1:40" ht="15" customHeight="1" x14ac:dyDescent="0.3">
      <c r="A19" s="2" t="s">
        <v>329</v>
      </c>
      <c r="B19" s="9" t="s">
        <v>950</v>
      </c>
      <c r="C19" s="13">
        <v>3</v>
      </c>
      <c r="D19" s="14">
        <v>2</v>
      </c>
      <c r="E19" s="15">
        <v>1</v>
      </c>
      <c r="F19" s="14">
        <v>0</v>
      </c>
      <c r="G19" s="13">
        <v>0</v>
      </c>
      <c r="H19" s="13">
        <v>0</v>
      </c>
      <c r="I19" s="13">
        <v>2</v>
      </c>
      <c r="J19" s="13">
        <v>1</v>
      </c>
      <c r="K19" s="13">
        <v>0</v>
      </c>
      <c r="L19" s="13">
        <v>0</v>
      </c>
      <c r="M19" s="13">
        <v>2</v>
      </c>
      <c r="N19" s="15">
        <v>1</v>
      </c>
      <c r="O19" s="14">
        <v>2</v>
      </c>
      <c r="P19" s="13">
        <v>1</v>
      </c>
      <c r="Q19" s="13">
        <v>1</v>
      </c>
      <c r="R19" s="13">
        <v>1</v>
      </c>
      <c r="S19" s="13">
        <v>0</v>
      </c>
      <c r="T19" s="13">
        <v>0</v>
      </c>
      <c r="U19" s="13">
        <v>0</v>
      </c>
      <c r="V19" s="13">
        <v>0</v>
      </c>
      <c r="W19" s="13">
        <v>0</v>
      </c>
      <c r="X19" s="13">
        <v>0</v>
      </c>
      <c r="Y19" s="13">
        <v>0</v>
      </c>
      <c r="Z19" s="15">
        <v>0</v>
      </c>
      <c r="AA19" s="14">
        <v>2</v>
      </c>
      <c r="AB19" s="13">
        <v>1</v>
      </c>
      <c r="AC19" s="13">
        <v>0</v>
      </c>
      <c r="AD19" s="13">
        <v>0</v>
      </c>
      <c r="AE19" s="13">
        <v>1</v>
      </c>
      <c r="AF19" s="15">
        <v>0</v>
      </c>
      <c r="AG19" s="14">
        <v>0</v>
      </c>
      <c r="AH19" s="13">
        <v>3</v>
      </c>
      <c r="AI19" s="13">
        <v>0</v>
      </c>
      <c r="AJ19" s="13">
        <v>0</v>
      </c>
      <c r="AK19" s="13">
        <v>1</v>
      </c>
      <c r="AL19" s="15">
        <v>2</v>
      </c>
      <c r="AM19" s="14">
        <v>3</v>
      </c>
      <c r="AN19" s="15">
        <v>0</v>
      </c>
    </row>
    <row r="20" spans="1:40" ht="15" customHeight="1" x14ac:dyDescent="0.3">
      <c r="A20" s="2" t="s">
        <v>329</v>
      </c>
      <c r="B20" s="9"/>
      <c r="C20" s="16">
        <v>0.03</v>
      </c>
      <c r="D20" s="17">
        <v>0.04</v>
      </c>
      <c r="E20" s="18">
        <v>0.02</v>
      </c>
      <c r="F20" s="17">
        <v>0</v>
      </c>
      <c r="G20" s="16">
        <v>0</v>
      </c>
      <c r="H20" s="16">
        <v>0</v>
      </c>
      <c r="I20" s="16">
        <v>0.2</v>
      </c>
      <c r="J20" s="16">
        <v>0.28000000000000003</v>
      </c>
      <c r="K20" s="16">
        <v>0</v>
      </c>
      <c r="L20" s="20">
        <v>0</v>
      </c>
      <c r="M20" s="16">
        <v>0.06</v>
      </c>
      <c r="N20" s="18">
        <v>0.22</v>
      </c>
      <c r="O20" s="17">
        <v>0.03</v>
      </c>
      <c r="P20" s="16">
        <v>0.1</v>
      </c>
      <c r="Q20" s="16">
        <v>7.0000000000000007E-2</v>
      </c>
      <c r="R20" s="16">
        <v>0.49</v>
      </c>
      <c r="S20" s="16">
        <v>0</v>
      </c>
      <c r="T20" s="16">
        <v>0</v>
      </c>
      <c r="U20" s="16">
        <v>0</v>
      </c>
      <c r="V20" s="16">
        <v>0</v>
      </c>
      <c r="W20" s="16">
        <v>0</v>
      </c>
      <c r="X20" s="16">
        <v>0</v>
      </c>
      <c r="Y20" s="16">
        <v>0</v>
      </c>
      <c r="Z20" s="18">
        <v>0</v>
      </c>
      <c r="AA20" s="17">
        <v>0.03</v>
      </c>
      <c r="AB20" s="16">
        <v>0.03</v>
      </c>
      <c r="AC20" s="16">
        <v>0</v>
      </c>
      <c r="AD20" s="16">
        <v>0</v>
      </c>
      <c r="AE20" s="16">
        <v>0.16</v>
      </c>
      <c r="AF20" s="18">
        <v>0</v>
      </c>
      <c r="AG20" s="17">
        <v>0</v>
      </c>
      <c r="AH20" s="16">
        <v>0.12</v>
      </c>
      <c r="AI20" s="16">
        <v>0</v>
      </c>
      <c r="AJ20" s="16">
        <v>0</v>
      </c>
      <c r="AK20" s="16">
        <v>7.0000000000000007E-2</v>
      </c>
      <c r="AL20" s="18">
        <v>0.17</v>
      </c>
      <c r="AM20" s="17">
        <v>0.03</v>
      </c>
      <c r="AN20" s="18">
        <v>0</v>
      </c>
    </row>
    <row r="21" spans="1:40" ht="15" customHeight="1" x14ac:dyDescent="0.3">
      <c r="A21" s="2" t="s">
        <v>329</v>
      </c>
      <c r="B21" s="9" t="s">
        <v>774</v>
      </c>
      <c r="C21" s="13">
        <v>1</v>
      </c>
      <c r="D21" s="14">
        <v>1</v>
      </c>
      <c r="E21" s="15">
        <v>0</v>
      </c>
      <c r="F21" s="14">
        <v>0</v>
      </c>
      <c r="G21" s="13">
        <v>1</v>
      </c>
      <c r="H21" s="13">
        <v>0</v>
      </c>
      <c r="I21" s="13">
        <v>0</v>
      </c>
      <c r="J21" s="13">
        <v>0</v>
      </c>
      <c r="K21" s="13">
        <v>0</v>
      </c>
      <c r="L21" s="13">
        <v>1</v>
      </c>
      <c r="M21" s="13">
        <v>0</v>
      </c>
      <c r="N21" s="15">
        <v>0</v>
      </c>
      <c r="O21" s="14">
        <v>1</v>
      </c>
      <c r="P21" s="13">
        <v>0</v>
      </c>
      <c r="Q21" s="13">
        <v>0</v>
      </c>
      <c r="R21" s="13">
        <v>0</v>
      </c>
      <c r="S21" s="13">
        <v>0</v>
      </c>
      <c r="T21" s="13">
        <v>0</v>
      </c>
      <c r="U21" s="13">
        <v>0</v>
      </c>
      <c r="V21" s="13">
        <v>0</v>
      </c>
      <c r="W21" s="13">
        <v>0</v>
      </c>
      <c r="X21" s="13">
        <v>0</v>
      </c>
      <c r="Y21" s="13">
        <v>0</v>
      </c>
      <c r="Z21" s="15">
        <v>1</v>
      </c>
      <c r="AA21" s="14">
        <v>0</v>
      </c>
      <c r="AB21" s="13">
        <v>1</v>
      </c>
      <c r="AC21" s="13">
        <v>0</v>
      </c>
      <c r="AD21" s="13">
        <v>1</v>
      </c>
      <c r="AE21" s="13">
        <v>0</v>
      </c>
      <c r="AF21" s="15">
        <v>0</v>
      </c>
      <c r="AG21" s="14">
        <v>1</v>
      </c>
      <c r="AH21" s="13">
        <v>0</v>
      </c>
      <c r="AI21" s="13">
        <v>1</v>
      </c>
      <c r="AJ21" s="13">
        <v>0</v>
      </c>
      <c r="AK21" s="13">
        <v>0</v>
      </c>
      <c r="AL21" s="15">
        <v>0</v>
      </c>
      <c r="AM21" s="14">
        <v>1</v>
      </c>
      <c r="AN21" s="15">
        <v>0</v>
      </c>
    </row>
    <row r="22" spans="1:40" ht="15" customHeight="1" x14ac:dyDescent="0.3">
      <c r="A22" s="2" t="s">
        <v>329</v>
      </c>
      <c r="B22" s="9"/>
      <c r="C22" s="16">
        <v>0.01</v>
      </c>
      <c r="D22" s="17">
        <v>0.02</v>
      </c>
      <c r="E22" s="18">
        <v>0</v>
      </c>
      <c r="F22" s="17">
        <v>0</v>
      </c>
      <c r="G22" s="16">
        <v>0.02</v>
      </c>
      <c r="H22" s="16">
        <v>0</v>
      </c>
      <c r="I22" s="16">
        <v>0</v>
      </c>
      <c r="J22" s="16">
        <v>0</v>
      </c>
      <c r="K22" s="16">
        <v>0</v>
      </c>
      <c r="L22" s="16">
        <v>0.02</v>
      </c>
      <c r="M22" s="16">
        <v>0</v>
      </c>
      <c r="N22" s="18">
        <v>0</v>
      </c>
      <c r="O22" s="17">
        <v>0.01</v>
      </c>
      <c r="P22" s="16">
        <v>0</v>
      </c>
      <c r="Q22" s="16">
        <v>0</v>
      </c>
      <c r="R22" s="16">
        <v>0</v>
      </c>
      <c r="S22" s="16">
        <v>0</v>
      </c>
      <c r="T22" s="16">
        <v>0</v>
      </c>
      <c r="U22" s="16">
        <v>0</v>
      </c>
      <c r="V22" s="16">
        <v>0</v>
      </c>
      <c r="W22" s="16">
        <v>0</v>
      </c>
      <c r="X22" s="16">
        <v>0</v>
      </c>
      <c r="Y22" s="16">
        <v>0</v>
      </c>
      <c r="Z22" s="18">
        <v>0.03</v>
      </c>
      <c r="AA22" s="17">
        <v>0</v>
      </c>
      <c r="AB22" s="16">
        <v>0.04</v>
      </c>
      <c r="AC22" s="16">
        <v>0</v>
      </c>
      <c r="AD22" s="16">
        <v>7.0000000000000007E-2</v>
      </c>
      <c r="AE22" s="16">
        <v>0</v>
      </c>
      <c r="AF22" s="18">
        <v>0</v>
      </c>
      <c r="AG22" s="17">
        <v>0.02</v>
      </c>
      <c r="AH22" s="16">
        <v>0</v>
      </c>
      <c r="AI22" s="16">
        <v>0.02</v>
      </c>
      <c r="AJ22" s="16">
        <v>0</v>
      </c>
      <c r="AK22" s="16">
        <v>0</v>
      </c>
      <c r="AL22" s="18">
        <v>0</v>
      </c>
      <c r="AM22" s="17">
        <v>0.01</v>
      </c>
      <c r="AN22" s="18">
        <v>0</v>
      </c>
    </row>
    <row r="23" spans="1:40" ht="15" customHeight="1" x14ac:dyDescent="0.3">
      <c r="A23" s="2" t="s">
        <v>329</v>
      </c>
      <c r="B23" s="9" t="s">
        <v>960</v>
      </c>
      <c r="C23" s="13">
        <v>39</v>
      </c>
      <c r="D23" s="14">
        <v>23</v>
      </c>
      <c r="E23" s="15">
        <v>16</v>
      </c>
      <c r="F23" s="14">
        <v>4</v>
      </c>
      <c r="G23" s="13">
        <v>20</v>
      </c>
      <c r="H23" s="13">
        <v>9</v>
      </c>
      <c r="I23" s="13">
        <v>3</v>
      </c>
      <c r="J23" s="13">
        <v>2</v>
      </c>
      <c r="K23" s="13">
        <v>1</v>
      </c>
      <c r="L23" s="13">
        <v>24</v>
      </c>
      <c r="M23" s="13">
        <v>11</v>
      </c>
      <c r="N23" s="15">
        <v>3</v>
      </c>
      <c r="O23" s="14">
        <v>31</v>
      </c>
      <c r="P23" s="13">
        <v>3</v>
      </c>
      <c r="Q23" s="13">
        <v>6</v>
      </c>
      <c r="R23" s="13">
        <v>1</v>
      </c>
      <c r="S23" s="13">
        <v>3</v>
      </c>
      <c r="T23" s="13">
        <v>5</v>
      </c>
      <c r="U23" s="13">
        <v>0</v>
      </c>
      <c r="V23" s="13">
        <v>0</v>
      </c>
      <c r="W23" s="13">
        <v>1</v>
      </c>
      <c r="X23" s="13">
        <v>3</v>
      </c>
      <c r="Y23" s="13">
        <v>0</v>
      </c>
      <c r="Z23" s="15">
        <v>17</v>
      </c>
      <c r="AA23" s="14">
        <v>29</v>
      </c>
      <c r="AB23" s="13">
        <v>10</v>
      </c>
      <c r="AC23" s="13">
        <v>3</v>
      </c>
      <c r="AD23" s="13">
        <v>5</v>
      </c>
      <c r="AE23" s="13">
        <v>2</v>
      </c>
      <c r="AF23" s="15">
        <v>0</v>
      </c>
      <c r="AG23" s="14">
        <v>29</v>
      </c>
      <c r="AH23" s="13">
        <v>9</v>
      </c>
      <c r="AI23" s="13">
        <v>20</v>
      </c>
      <c r="AJ23" s="13">
        <v>9</v>
      </c>
      <c r="AK23" s="13">
        <v>7</v>
      </c>
      <c r="AL23" s="15">
        <v>3</v>
      </c>
      <c r="AM23" s="14">
        <v>39</v>
      </c>
      <c r="AN23" s="15">
        <v>0</v>
      </c>
    </row>
    <row r="24" spans="1:40" ht="15" customHeight="1" x14ac:dyDescent="0.3">
      <c r="A24" s="2" t="s">
        <v>329</v>
      </c>
      <c r="B24" s="9"/>
      <c r="C24" s="16">
        <v>0.48</v>
      </c>
      <c r="D24" s="17">
        <v>0.53</v>
      </c>
      <c r="E24" s="18">
        <v>0.43</v>
      </c>
      <c r="F24" s="17">
        <v>0.36</v>
      </c>
      <c r="G24" s="16">
        <v>0.53</v>
      </c>
      <c r="H24" s="16">
        <v>0.48</v>
      </c>
      <c r="I24" s="16">
        <v>0.32</v>
      </c>
      <c r="J24" s="16">
        <v>0.72</v>
      </c>
      <c r="K24" s="16">
        <v>1</v>
      </c>
      <c r="L24" s="16">
        <v>0.49</v>
      </c>
      <c r="M24" s="16">
        <v>0.43</v>
      </c>
      <c r="N24" s="18">
        <v>0.78</v>
      </c>
      <c r="O24" s="17">
        <v>0.51</v>
      </c>
      <c r="P24" s="16">
        <v>0.33</v>
      </c>
      <c r="Q24" s="16">
        <v>0.46</v>
      </c>
      <c r="R24" s="16">
        <v>0.51</v>
      </c>
      <c r="S24" s="16">
        <v>0.77</v>
      </c>
      <c r="T24" s="16">
        <v>0.48</v>
      </c>
      <c r="U24" s="16">
        <v>0</v>
      </c>
      <c r="V24" s="16">
        <v>0</v>
      </c>
      <c r="W24" s="16">
        <v>0.47</v>
      </c>
      <c r="X24" s="16">
        <v>1</v>
      </c>
      <c r="Y24" s="16">
        <v>0</v>
      </c>
      <c r="Z24" s="18">
        <v>0.57999999999999996</v>
      </c>
      <c r="AA24" s="17">
        <v>0.51</v>
      </c>
      <c r="AB24" s="16">
        <v>0.41</v>
      </c>
      <c r="AC24" s="16">
        <v>0.77</v>
      </c>
      <c r="AD24" s="16">
        <v>0.35</v>
      </c>
      <c r="AE24" s="16">
        <v>0.48</v>
      </c>
      <c r="AF24" s="18">
        <v>0</v>
      </c>
      <c r="AG24" s="17">
        <v>0.5</v>
      </c>
      <c r="AH24" s="16">
        <v>0.44</v>
      </c>
      <c r="AI24" s="16">
        <v>0.55000000000000004</v>
      </c>
      <c r="AJ24" s="16">
        <v>0.42</v>
      </c>
      <c r="AK24" s="16">
        <v>0.56999999999999995</v>
      </c>
      <c r="AL24" s="18">
        <v>0.28000000000000003</v>
      </c>
      <c r="AM24" s="17">
        <v>0.48</v>
      </c>
      <c r="AN24" s="18">
        <v>0</v>
      </c>
    </row>
    <row r="25" spans="1:40" ht="15" customHeight="1" x14ac:dyDescent="0.3">
      <c r="A25" s="2" t="s">
        <v>329</v>
      </c>
      <c r="B25" s="9" t="s">
        <v>970</v>
      </c>
      <c r="C25" s="13">
        <v>14</v>
      </c>
      <c r="D25" s="14">
        <v>8</v>
      </c>
      <c r="E25" s="15">
        <v>6</v>
      </c>
      <c r="F25" s="14">
        <v>2</v>
      </c>
      <c r="G25" s="13">
        <v>5</v>
      </c>
      <c r="H25" s="13">
        <v>3</v>
      </c>
      <c r="I25" s="13">
        <v>3</v>
      </c>
      <c r="J25" s="13">
        <v>1</v>
      </c>
      <c r="K25" s="13">
        <v>0</v>
      </c>
      <c r="L25" s="13">
        <v>7</v>
      </c>
      <c r="M25" s="13">
        <v>6</v>
      </c>
      <c r="N25" s="15">
        <v>1</v>
      </c>
      <c r="O25" s="14">
        <v>10</v>
      </c>
      <c r="P25" s="13">
        <v>1</v>
      </c>
      <c r="Q25" s="13">
        <v>4</v>
      </c>
      <c r="R25" s="13">
        <v>1</v>
      </c>
      <c r="S25" s="13">
        <v>1</v>
      </c>
      <c r="T25" s="13">
        <v>3</v>
      </c>
      <c r="U25" s="13">
        <v>1</v>
      </c>
      <c r="V25" s="13">
        <v>0</v>
      </c>
      <c r="W25" s="13">
        <v>0</v>
      </c>
      <c r="X25" s="13">
        <v>0</v>
      </c>
      <c r="Y25" s="13">
        <v>0</v>
      </c>
      <c r="Z25" s="15">
        <v>3</v>
      </c>
      <c r="AA25" s="14">
        <v>10</v>
      </c>
      <c r="AB25" s="13">
        <v>3</v>
      </c>
      <c r="AC25" s="13">
        <v>0</v>
      </c>
      <c r="AD25" s="13">
        <v>1</v>
      </c>
      <c r="AE25" s="13">
        <v>3</v>
      </c>
      <c r="AF25" s="15">
        <v>0</v>
      </c>
      <c r="AG25" s="14">
        <v>8</v>
      </c>
      <c r="AH25" s="13">
        <v>6</v>
      </c>
      <c r="AI25" s="13">
        <v>3</v>
      </c>
      <c r="AJ25" s="13">
        <v>4</v>
      </c>
      <c r="AK25" s="13">
        <v>2</v>
      </c>
      <c r="AL25" s="15">
        <v>4</v>
      </c>
      <c r="AM25" s="14">
        <v>14</v>
      </c>
      <c r="AN25" s="15">
        <v>0</v>
      </c>
    </row>
    <row r="26" spans="1:40" ht="15" customHeight="1" x14ac:dyDescent="0.3">
      <c r="A26" s="2" t="s">
        <v>329</v>
      </c>
      <c r="B26" s="9"/>
      <c r="C26" s="25">
        <v>0.17</v>
      </c>
      <c r="D26" s="26">
        <v>0.18</v>
      </c>
      <c r="E26" s="27">
        <v>0.17</v>
      </c>
      <c r="F26" s="26">
        <v>0.18</v>
      </c>
      <c r="G26" s="25">
        <v>0.13</v>
      </c>
      <c r="H26" s="25">
        <v>0.15</v>
      </c>
      <c r="I26" s="25">
        <v>0.41</v>
      </c>
      <c r="J26" s="25">
        <v>0.28000000000000003</v>
      </c>
      <c r="K26" s="25">
        <v>0</v>
      </c>
      <c r="L26" s="25">
        <v>0.14000000000000001</v>
      </c>
      <c r="M26" s="25">
        <v>0.23</v>
      </c>
      <c r="N26" s="27">
        <v>0.22</v>
      </c>
      <c r="O26" s="26">
        <v>0.17</v>
      </c>
      <c r="P26" s="25">
        <v>0.1</v>
      </c>
      <c r="Q26" s="25">
        <v>0.34</v>
      </c>
      <c r="R26" s="25">
        <v>0.49</v>
      </c>
      <c r="S26" s="25">
        <v>0.23</v>
      </c>
      <c r="T26" s="25">
        <v>0.27</v>
      </c>
      <c r="U26" s="25">
        <v>0.15</v>
      </c>
      <c r="V26" s="25">
        <v>0</v>
      </c>
      <c r="W26" s="25">
        <v>0</v>
      </c>
      <c r="X26" s="25">
        <v>0</v>
      </c>
      <c r="Y26" s="25">
        <v>0</v>
      </c>
      <c r="Z26" s="27">
        <v>0.11</v>
      </c>
      <c r="AA26" s="26">
        <v>0.19</v>
      </c>
      <c r="AB26" s="25">
        <v>0.15</v>
      </c>
      <c r="AC26" s="25">
        <v>0</v>
      </c>
      <c r="AD26" s="25">
        <v>0.06</v>
      </c>
      <c r="AE26" s="25">
        <v>0.52</v>
      </c>
      <c r="AF26" s="27">
        <v>0</v>
      </c>
      <c r="AG26" s="26">
        <v>0.13</v>
      </c>
      <c r="AH26" s="25">
        <v>0.28999999999999998</v>
      </c>
      <c r="AI26" s="25">
        <v>0.1</v>
      </c>
      <c r="AJ26" s="25">
        <v>0.18</v>
      </c>
      <c r="AK26" s="25">
        <v>0.17</v>
      </c>
      <c r="AL26" s="27">
        <v>0.44</v>
      </c>
      <c r="AM26" s="26">
        <v>0.17</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D100-000000000000}"/>
  </hyperlinks>
  <pageMargins left="0.7" right="0.7" top="0.75" bottom="0.75" header="0.3" footer="0.3"/>
  <headerFooter>
    <oddHeader>&amp;L&amp;"Aptos"&amp;12&amp;K000000 Classification: CONFIDENTIAL&amp;1#_x000D_</oddHeader>
  </headerFooter>
</worksheet>
</file>

<file path=xl/worksheets/sheet2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2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1772</v>
      </c>
    </row>
    <row r="4" spans="1:40" x14ac:dyDescent="0.3">
      <c r="A4" s="2" t="s">
        <v>329</v>
      </c>
      <c r="B4" s="2" t="s">
        <v>1773</v>
      </c>
    </row>
    <row r="5" spans="1:40" x14ac:dyDescent="0.3">
      <c r="A5" s="2" t="s">
        <v>329</v>
      </c>
      <c r="B5" s="2" t="s">
        <v>93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17</v>
      </c>
      <c r="D9" s="14">
        <v>10</v>
      </c>
      <c r="E9" s="15">
        <v>7</v>
      </c>
      <c r="F9" s="14">
        <v>3</v>
      </c>
      <c r="G9" s="13">
        <v>3</v>
      </c>
      <c r="H9" s="13">
        <v>3</v>
      </c>
      <c r="I9" s="13">
        <v>2</v>
      </c>
      <c r="J9" s="13">
        <v>2</v>
      </c>
      <c r="K9" s="13">
        <v>4</v>
      </c>
      <c r="L9" s="13">
        <v>6</v>
      </c>
      <c r="M9" s="13">
        <v>5</v>
      </c>
      <c r="N9" s="15">
        <v>6</v>
      </c>
      <c r="O9" s="14">
        <v>0</v>
      </c>
      <c r="P9" s="13">
        <v>0</v>
      </c>
      <c r="Q9" s="13">
        <v>0</v>
      </c>
      <c r="R9" s="13">
        <v>0</v>
      </c>
      <c r="S9" s="13">
        <v>0</v>
      </c>
      <c r="T9" s="13">
        <v>17</v>
      </c>
      <c r="U9" s="13">
        <v>0</v>
      </c>
      <c r="V9" s="13">
        <v>0</v>
      </c>
      <c r="W9" s="13">
        <v>0</v>
      </c>
      <c r="X9" s="13">
        <v>0</v>
      </c>
      <c r="Y9" s="13">
        <v>0</v>
      </c>
      <c r="Z9" s="15">
        <v>0</v>
      </c>
      <c r="AA9" s="14">
        <v>17</v>
      </c>
      <c r="AB9" s="13">
        <v>0</v>
      </c>
      <c r="AC9" s="13">
        <v>0</v>
      </c>
      <c r="AD9" s="13">
        <v>0</v>
      </c>
      <c r="AE9" s="13">
        <v>0</v>
      </c>
      <c r="AF9" s="15">
        <v>0</v>
      </c>
      <c r="AG9" s="14">
        <v>14</v>
      </c>
      <c r="AH9" s="13">
        <v>3</v>
      </c>
      <c r="AI9" s="13">
        <v>9</v>
      </c>
      <c r="AJ9" s="13">
        <v>5</v>
      </c>
      <c r="AK9" s="13">
        <v>1</v>
      </c>
      <c r="AL9" s="15">
        <v>2</v>
      </c>
      <c r="AM9" s="14">
        <v>17</v>
      </c>
      <c r="AN9" s="15">
        <v>0</v>
      </c>
    </row>
    <row r="10" spans="1:40" ht="15" customHeight="1" x14ac:dyDescent="0.3">
      <c r="A10" s="2" t="s">
        <v>329</v>
      </c>
      <c r="B10" s="9" t="s">
        <v>338</v>
      </c>
      <c r="C10" s="13">
        <v>15</v>
      </c>
      <c r="D10" s="14">
        <v>9</v>
      </c>
      <c r="E10" s="15">
        <v>6</v>
      </c>
      <c r="F10" s="14">
        <v>3</v>
      </c>
      <c r="G10" s="13">
        <v>3</v>
      </c>
      <c r="H10" s="13">
        <v>3</v>
      </c>
      <c r="I10" s="13">
        <v>2</v>
      </c>
      <c r="J10" s="13">
        <v>2</v>
      </c>
      <c r="K10" s="13">
        <v>4</v>
      </c>
      <c r="L10" s="13">
        <v>5</v>
      </c>
      <c r="M10" s="13">
        <v>4</v>
      </c>
      <c r="N10" s="15">
        <v>6</v>
      </c>
      <c r="O10" s="14">
        <v>0</v>
      </c>
      <c r="P10" s="13">
        <v>0</v>
      </c>
      <c r="Q10" s="13">
        <v>0</v>
      </c>
      <c r="R10" s="13">
        <v>0</v>
      </c>
      <c r="S10" s="13">
        <v>0</v>
      </c>
      <c r="T10" s="13">
        <v>15</v>
      </c>
      <c r="U10" s="13">
        <v>0</v>
      </c>
      <c r="V10" s="13">
        <v>0</v>
      </c>
      <c r="W10" s="13">
        <v>0</v>
      </c>
      <c r="X10" s="13">
        <v>0</v>
      </c>
      <c r="Y10" s="13">
        <v>0</v>
      </c>
      <c r="Z10" s="15">
        <v>0</v>
      </c>
      <c r="AA10" s="14">
        <v>15</v>
      </c>
      <c r="AB10" s="13">
        <v>0</v>
      </c>
      <c r="AC10" s="13">
        <v>0</v>
      </c>
      <c r="AD10" s="13">
        <v>0</v>
      </c>
      <c r="AE10" s="13">
        <v>0</v>
      </c>
      <c r="AF10" s="15">
        <v>0</v>
      </c>
      <c r="AG10" s="14">
        <v>12</v>
      </c>
      <c r="AH10" s="13">
        <v>3</v>
      </c>
      <c r="AI10" s="13">
        <v>8</v>
      </c>
      <c r="AJ10" s="13">
        <v>5</v>
      </c>
      <c r="AK10" s="13">
        <v>1</v>
      </c>
      <c r="AL10" s="15">
        <v>2</v>
      </c>
      <c r="AM10" s="14">
        <v>15</v>
      </c>
      <c r="AN10" s="15">
        <v>0</v>
      </c>
    </row>
    <row r="11" spans="1:40" ht="15" customHeight="1" x14ac:dyDescent="0.3">
      <c r="A11" s="2" t="s">
        <v>329</v>
      </c>
      <c r="B11" s="9" t="s">
        <v>909</v>
      </c>
      <c r="C11" s="13">
        <v>4</v>
      </c>
      <c r="D11" s="14">
        <v>3</v>
      </c>
      <c r="E11" s="15">
        <v>1</v>
      </c>
      <c r="F11" s="14">
        <v>0</v>
      </c>
      <c r="G11" s="13">
        <v>0</v>
      </c>
      <c r="H11" s="13">
        <v>1</v>
      </c>
      <c r="I11" s="13">
        <v>0</v>
      </c>
      <c r="J11" s="13">
        <v>1</v>
      </c>
      <c r="K11" s="13">
        <v>2</v>
      </c>
      <c r="L11" s="13">
        <v>0</v>
      </c>
      <c r="M11" s="13">
        <v>1</v>
      </c>
      <c r="N11" s="15">
        <v>3</v>
      </c>
      <c r="O11" s="14">
        <v>0</v>
      </c>
      <c r="P11" s="13">
        <v>0</v>
      </c>
      <c r="Q11" s="13">
        <v>0</v>
      </c>
      <c r="R11" s="13">
        <v>0</v>
      </c>
      <c r="S11" s="13">
        <v>0</v>
      </c>
      <c r="T11" s="13">
        <v>4</v>
      </c>
      <c r="U11" s="13">
        <v>0</v>
      </c>
      <c r="V11" s="13">
        <v>0</v>
      </c>
      <c r="W11" s="13">
        <v>0</v>
      </c>
      <c r="X11" s="13">
        <v>0</v>
      </c>
      <c r="Y11" s="13">
        <v>0</v>
      </c>
      <c r="Z11" s="15">
        <v>0</v>
      </c>
      <c r="AA11" s="14">
        <v>4</v>
      </c>
      <c r="AB11" s="13">
        <v>0</v>
      </c>
      <c r="AC11" s="13">
        <v>0</v>
      </c>
      <c r="AD11" s="13">
        <v>0</v>
      </c>
      <c r="AE11" s="13">
        <v>0</v>
      </c>
      <c r="AF11" s="15">
        <v>0</v>
      </c>
      <c r="AG11" s="14">
        <v>3</v>
      </c>
      <c r="AH11" s="13">
        <v>1</v>
      </c>
      <c r="AI11" s="13">
        <v>2</v>
      </c>
      <c r="AJ11" s="13">
        <v>1</v>
      </c>
      <c r="AK11" s="13">
        <v>1</v>
      </c>
      <c r="AL11" s="15">
        <v>0</v>
      </c>
      <c r="AM11" s="14">
        <v>4</v>
      </c>
      <c r="AN11" s="15">
        <v>0</v>
      </c>
    </row>
    <row r="12" spans="1:40" ht="15" customHeight="1" x14ac:dyDescent="0.3">
      <c r="A12" s="2" t="s">
        <v>329</v>
      </c>
      <c r="B12" s="9"/>
      <c r="C12" s="16">
        <v>0.24</v>
      </c>
      <c r="D12" s="17">
        <v>0.31</v>
      </c>
      <c r="E12" s="18">
        <v>0.14000000000000001</v>
      </c>
      <c r="F12" s="17">
        <v>0</v>
      </c>
      <c r="G12" s="16">
        <v>0</v>
      </c>
      <c r="H12" s="16">
        <v>0.32</v>
      </c>
      <c r="I12" s="16">
        <v>0</v>
      </c>
      <c r="J12" s="16">
        <v>0.46</v>
      </c>
      <c r="K12" s="16">
        <v>0.51</v>
      </c>
      <c r="L12" s="16">
        <v>0</v>
      </c>
      <c r="M12" s="16">
        <v>0.19</v>
      </c>
      <c r="N12" s="18">
        <v>0.49</v>
      </c>
      <c r="O12" s="17">
        <v>0</v>
      </c>
      <c r="P12" s="16">
        <v>0</v>
      </c>
      <c r="Q12" s="16">
        <v>0</v>
      </c>
      <c r="R12" s="16">
        <v>0</v>
      </c>
      <c r="S12" s="16">
        <v>0</v>
      </c>
      <c r="T12" s="16">
        <v>0.24</v>
      </c>
      <c r="U12" s="16">
        <v>0</v>
      </c>
      <c r="V12" s="16">
        <v>0</v>
      </c>
      <c r="W12" s="16">
        <v>0</v>
      </c>
      <c r="X12" s="16">
        <v>0</v>
      </c>
      <c r="Y12" s="16">
        <v>0</v>
      </c>
      <c r="Z12" s="18">
        <v>0</v>
      </c>
      <c r="AA12" s="17">
        <v>0.24</v>
      </c>
      <c r="AB12" s="16">
        <v>0</v>
      </c>
      <c r="AC12" s="16">
        <v>0</v>
      </c>
      <c r="AD12" s="16">
        <v>0</v>
      </c>
      <c r="AE12" s="16">
        <v>0</v>
      </c>
      <c r="AF12" s="18">
        <v>0</v>
      </c>
      <c r="AG12" s="17">
        <v>0.21</v>
      </c>
      <c r="AH12" s="16">
        <v>0.37</v>
      </c>
      <c r="AI12" s="16">
        <v>0.23</v>
      </c>
      <c r="AJ12" s="16">
        <v>0.18</v>
      </c>
      <c r="AK12" s="16">
        <v>1</v>
      </c>
      <c r="AL12" s="18">
        <v>0</v>
      </c>
      <c r="AM12" s="17">
        <v>0.24</v>
      </c>
      <c r="AN12" s="18">
        <v>0</v>
      </c>
    </row>
    <row r="13" spans="1:40" ht="15" customHeight="1" x14ac:dyDescent="0.3">
      <c r="A13" s="2" t="s">
        <v>329</v>
      </c>
      <c r="B13" s="9" t="s">
        <v>922</v>
      </c>
      <c r="C13" s="13">
        <v>4</v>
      </c>
      <c r="D13" s="14">
        <v>3</v>
      </c>
      <c r="E13" s="15">
        <v>2</v>
      </c>
      <c r="F13" s="14">
        <v>1</v>
      </c>
      <c r="G13" s="13">
        <v>2</v>
      </c>
      <c r="H13" s="13">
        <v>0</v>
      </c>
      <c r="I13" s="13">
        <v>1</v>
      </c>
      <c r="J13" s="13">
        <v>0</v>
      </c>
      <c r="K13" s="13">
        <v>1</v>
      </c>
      <c r="L13" s="13">
        <v>3</v>
      </c>
      <c r="M13" s="13">
        <v>1</v>
      </c>
      <c r="N13" s="15">
        <v>1</v>
      </c>
      <c r="O13" s="14">
        <v>0</v>
      </c>
      <c r="P13" s="13">
        <v>0</v>
      </c>
      <c r="Q13" s="13">
        <v>0</v>
      </c>
      <c r="R13" s="13">
        <v>0</v>
      </c>
      <c r="S13" s="13">
        <v>0</v>
      </c>
      <c r="T13" s="13">
        <v>4</v>
      </c>
      <c r="U13" s="13">
        <v>0</v>
      </c>
      <c r="V13" s="13">
        <v>0</v>
      </c>
      <c r="W13" s="13">
        <v>0</v>
      </c>
      <c r="X13" s="13">
        <v>0</v>
      </c>
      <c r="Y13" s="13">
        <v>0</v>
      </c>
      <c r="Z13" s="15">
        <v>0</v>
      </c>
      <c r="AA13" s="14">
        <v>4</v>
      </c>
      <c r="AB13" s="13">
        <v>0</v>
      </c>
      <c r="AC13" s="13">
        <v>0</v>
      </c>
      <c r="AD13" s="13">
        <v>0</v>
      </c>
      <c r="AE13" s="13">
        <v>0</v>
      </c>
      <c r="AF13" s="15">
        <v>0</v>
      </c>
      <c r="AG13" s="14">
        <v>4</v>
      </c>
      <c r="AH13" s="13">
        <v>0</v>
      </c>
      <c r="AI13" s="13">
        <v>3</v>
      </c>
      <c r="AJ13" s="13">
        <v>1</v>
      </c>
      <c r="AK13" s="13">
        <v>0</v>
      </c>
      <c r="AL13" s="15">
        <v>0</v>
      </c>
      <c r="AM13" s="14">
        <v>4</v>
      </c>
      <c r="AN13" s="15">
        <v>0</v>
      </c>
    </row>
    <row r="14" spans="1:40" ht="15" customHeight="1" x14ac:dyDescent="0.3">
      <c r="A14" s="2" t="s">
        <v>329</v>
      </c>
      <c r="B14" s="9"/>
      <c r="C14" s="16">
        <v>0.28999999999999998</v>
      </c>
      <c r="D14" s="17">
        <v>0.28999999999999998</v>
      </c>
      <c r="E14" s="18">
        <v>0.28999999999999998</v>
      </c>
      <c r="F14" s="17">
        <v>0.31</v>
      </c>
      <c r="G14" s="16">
        <v>0.68</v>
      </c>
      <c r="H14" s="16">
        <v>0</v>
      </c>
      <c r="I14" s="16">
        <v>0.5</v>
      </c>
      <c r="J14" s="16">
        <v>0</v>
      </c>
      <c r="K14" s="16">
        <v>0.22</v>
      </c>
      <c r="L14" s="16">
        <v>0.5</v>
      </c>
      <c r="M14" s="16">
        <v>0.2</v>
      </c>
      <c r="N14" s="18">
        <v>0.15</v>
      </c>
      <c r="O14" s="17">
        <v>0</v>
      </c>
      <c r="P14" s="16">
        <v>0</v>
      </c>
      <c r="Q14" s="16">
        <v>0</v>
      </c>
      <c r="R14" s="16">
        <v>0</v>
      </c>
      <c r="S14" s="16">
        <v>0</v>
      </c>
      <c r="T14" s="16">
        <v>0.28999999999999998</v>
      </c>
      <c r="U14" s="16">
        <v>0</v>
      </c>
      <c r="V14" s="16">
        <v>0</v>
      </c>
      <c r="W14" s="16">
        <v>0</v>
      </c>
      <c r="X14" s="16">
        <v>0</v>
      </c>
      <c r="Y14" s="16">
        <v>0</v>
      </c>
      <c r="Z14" s="18">
        <v>0</v>
      </c>
      <c r="AA14" s="17">
        <v>0.28999999999999998</v>
      </c>
      <c r="AB14" s="16">
        <v>0</v>
      </c>
      <c r="AC14" s="16">
        <v>0</v>
      </c>
      <c r="AD14" s="16">
        <v>0</v>
      </c>
      <c r="AE14" s="16">
        <v>0</v>
      </c>
      <c r="AF14" s="18">
        <v>0</v>
      </c>
      <c r="AG14" s="17">
        <v>0.35</v>
      </c>
      <c r="AH14" s="16">
        <v>0</v>
      </c>
      <c r="AI14" s="16">
        <v>0.45</v>
      </c>
      <c r="AJ14" s="16">
        <v>0.21</v>
      </c>
      <c r="AK14" s="16">
        <v>0</v>
      </c>
      <c r="AL14" s="18">
        <v>0</v>
      </c>
      <c r="AM14" s="17">
        <v>0.28999999999999998</v>
      </c>
      <c r="AN14" s="18">
        <v>0</v>
      </c>
    </row>
    <row r="15" spans="1:40" ht="15" customHeight="1" x14ac:dyDescent="0.3">
      <c r="A15" s="2" t="s">
        <v>329</v>
      </c>
      <c r="B15" s="9" t="s">
        <v>930</v>
      </c>
      <c r="C15" s="13">
        <v>3</v>
      </c>
      <c r="D15" s="14">
        <v>2</v>
      </c>
      <c r="E15" s="15">
        <v>1</v>
      </c>
      <c r="F15" s="14">
        <v>0</v>
      </c>
      <c r="G15" s="13">
        <v>0</v>
      </c>
      <c r="H15" s="13">
        <v>1</v>
      </c>
      <c r="I15" s="13">
        <v>0</v>
      </c>
      <c r="J15" s="13">
        <v>1</v>
      </c>
      <c r="K15" s="13">
        <v>1</v>
      </c>
      <c r="L15" s="13">
        <v>0</v>
      </c>
      <c r="M15" s="13">
        <v>1</v>
      </c>
      <c r="N15" s="15">
        <v>2</v>
      </c>
      <c r="O15" s="14">
        <v>0</v>
      </c>
      <c r="P15" s="13">
        <v>0</v>
      </c>
      <c r="Q15" s="13">
        <v>0</v>
      </c>
      <c r="R15" s="13">
        <v>0</v>
      </c>
      <c r="S15" s="13">
        <v>0</v>
      </c>
      <c r="T15" s="13">
        <v>3</v>
      </c>
      <c r="U15" s="13">
        <v>0</v>
      </c>
      <c r="V15" s="13">
        <v>0</v>
      </c>
      <c r="W15" s="13">
        <v>0</v>
      </c>
      <c r="X15" s="13">
        <v>0</v>
      </c>
      <c r="Y15" s="13">
        <v>0</v>
      </c>
      <c r="Z15" s="15">
        <v>0</v>
      </c>
      <c r="AA15" s="14">
        <v>3</v>
      </c>
      <c r="AB15" s="13">
        <v>0</v>
      </c>
      <c r="AC15" s="13">
        <v>0</v>
      </c>
      <c r="AD15" s="13">
        <v>0</v>
      </c>
      <c r="AE15" s="13">
        <v>0</v>
      </c>
      <c r="AF15" s="15">
        <v>0</v>
      </c>
      <c r="AG15" s="14">
        <v>2</v>
      </c>
      <c r="AH15" s="13">
        <v>1</v>
      </c>
      <c r="AI15" s="13">
        <v>0</v>
      </c>
      <c r="AJ15" s="13">
        <v>2</v>
      </c>
      <c r="AK15" s="13">
        <v>0</v>
      </c>
      <c r="AL15" s="15">
        <v>1</v>
      </c>
      <c r="AM15" s="14">
        <v>3</v>
      </c>
      <c r="AN15" s="15">
        <v>0</v>
      </c>
    </row>
    <row r="16" spans="1:40" ht="15" customHeight="1" x14ac:dyDescent="0.3">
      <c r="A16" s="2" t="s">
        <v>329</v>
      </c>
      <c r="B16" s="9"/>
      <c r="C16" s="16">
        <v>0.2</v>
      </c>
      <c r="D16" s="17">
        <v>0.22</v>
      </c>
      <c r="E16" s="18">
        <v>0.16</v>
      </c>
      <c r="F16" s="17">
        <v>0</v>
      </c>
      <c r="G16" s="16">
        <v>0</v>
      </c>
      <c r="H16" s="16">
        <v>0.37</v>
      </c>
      <c r="I16" s="16">
        <v>0</v>
      </c>
      <c r="J16" s="16">
        <v>0.54</v>
      </c>
      <c r="K16" s="16">
        <v>0.27</v>
      </c>
      <c r="L16" s="16">
        <v>0</v>
      </c>
      <c r="M16" s="16">
        <v>0.22</v>
      </c>
      <c r="N16" s="18">
        <v>0.36</v>
      </c>
      <c r="O16" s="17">
        <v>0</v>
      </c>
      <c r="P16" s="16">
        <v>0</v>
      </c>
      <c r="Q16" s="16">
        <v>0</v>
      </c>
      <c r="R16" s="16">
        <v>0</v>
      </c>
      <c r="S16" s="16">
        <v>0</v>
      </c>
      <c r="T16" s="16">
        <v>0.2</v>
      </c>
      <c r="U16" s="16">
        <v>0</v>
      </c>
      <c r="V16" s="16">
        <v>0</v>
      </c>
      <c r="W16" s="16">
        <v>0</v>
      </c>
      <c r="X16" s="16">
        <v>0</v>
      </c>
      <c r="Y16" s="16">
        <v>0</v>
      </c>
      <c r="Z16" s="18">
        <v>0</v>
      </c>
      <c r="AA16" s="17">
        <v>0.2</v>
      </c>
      <c r="AB16" s="16">
        <v>0</v>
      </c>
      <c r="AC16" s="16">
        <v>0</v>
      </c>
      <c r="AD16" s="16">
        <v>0</v>
      </c>
      <c r="AE16" s="16">
        <v>0</v>
      </c>
      <c r="AF16" s="18">
        <v>0</v>
      </c>
      <c r="AG16" s="17">
        <v>0.16</v>
      </c>
      <c r="AH16" s="16">
        <v>0.35</v>
      </c>
      <c r="AI16" s="16">
        <v>0</v>
      </c>
      <c r="AJ16" s="16">
        <v>0.41</v>
      </c>
      <c r="AK16" s="16">
        <v>0</v>
      </c>
      <c r="AL16" s="18">
        <v>0.55000000000000004</v>
      </c>
      <c r="AM16" s="17">
        <v>0.2</v>
      </c>
      <c r="AN16" s="18">
        <v>0</v>
      </c>
    </row>
    <row r="17" spans="1:40" ht="15" customHeight="1" x14ac:dyDescent="0.3">
      <c r="A17" s="2" t="s">
        <v>329</v>
      </c>
      <c r="B17" s="9" t="s">
        <v>940</v>
      </c>
      <c r="C17" s="13">
        <v>3</v>
      </c>
      <c r="D17" s="14">
        <v>2</v>
      </c>
      <c r="E17" s="15">
        <v>2</v>
      </c>
      <c r="F17" s="14">
        <v>1</v>
      </c>
      <c r="G17" s="13">
        <v>1</v>
      </c>
      <c r="H17" s="13">
        <v>1</v>
      </c>
      <c r="I17" s="13">
        <v>1</v>
      </c>
      <c r="J17" s="13">
        <v>0</v>
      </c>
      <c r="K17" s="13">
        <v>0</v>
      </c>
      <c r="L17" s="13">
        <v>2</v>
      </c>
      <c r="M17" s="13">
        <v>2</v>
      </c>
      <c r="N17" s="15">
        <v>0</v>
      </c>
      <c r="O17" s="14">
        <v>0</v>
      </c>
      <c r="P17" s="13">
        <v>0</v>
      </c>
      <c r="Q17" s="13">
        <v>0</v>
      </c>
      <c r="R17" s="13">
        <v>0</v>
      </c>
      <c r="S17" s="13">
        <v>0</v>
      </c>
      <c r="T17" s="13">
        <v>3</v>
      </c>
      <c r="U17" s="13">
        <v>0</v>
      </c>
      <c r="V17" s="13">
        <v>0</v>
      </c>
      <c r="W17" s="13">
        <v>0</v>
      </c>
      <c r="X17" s="13">
        <v>0</v>
      </c>
      <c r="Y17" s="13">
        <v>0</v>
      </c>
      <c r="Z17" s="15">
        <v>0</v>
      </c>
      <c r="AA17" s="14">
        <v>3</v>
      </c>
      <c r="AB17" s="13">
        <v>0</v>
      </c>
      <c r="AC17" s="13">
        <v>0</v>
      </c>
      <c r="AD17" s="13">
        <v>0</v>
      </c>
      <c r="AE17" s="13">
        <v>0</v>
      </c>
      <c r="AF17" s="15">
        <v>0</v>
      </c>
      <c r="AG17" s="14">
        <v>2</v>
      </c>
      <c r="AH17" s="13">
        <v>1</v>
      </c>
      <c r="AI17" s="13">
        <v>2</v>
      </c>
      <c r="AJ17" s="13">
        <v>0</v>
      </c>
      <c r="AK17" s="13">
        <v>0</v>
      </c>
      <c r="AL17" s="15">
        <v>1</v>
      </c>
      <c r="AM17" s="14">
        <v>3</v>
      </c>
      <c r="AN17" s="15">
        <v>0</v>
      </c>
    </row>
    <row r="18" spans="1:40" ht="15" customHeight="1" x14ac:dyDescent="0.3">
      <c r="A18" s="2" t="s">
        <v>329</v>
      </c>
      <c r="B18" s="9"/>
      <c r="C18" s="16">
        <v>0.22</v>
      </c>
      <c r="D18" s="17">
        <v>0.18</v>
      </c>
      <c r="E18" s="18">
        <v>0.27</v>
      </c>
      <c r="F18" s="17">
        <v>0.32</v>
      </c>
      <c r="G18" s="16">
        <v>0.32</v>
      </c>
      <c r="H18" s="16">
        <v>0.31</v>
      </c>
      <c r="I18" s="16">
        <v>0.5</v>
      </c>
      <c r="J18" s="16">
        <v>0</v>
      </c>
      <c r="K18" s="16">
        <v>0</v>
      </c>
      <c r="L18" s="16">
        <v>0.32</v>
      </c>
      <c r="M18" s="16">
        <v>0.39</v>
      </c>
      <c r="N18" s="18">
        <v>0</v>
      </c>
      <c r="O18" s="17">
        <v>0</v>
      </c>
      <c r="P18" s="16">
        <v>0</v>
      </c>
      <c r="Q18" s="16">
        <v>0</v>
      </c>
      <c r="R18" s="16">
        <v>0</v>
      </c>
      <c r="S18" s="16">
        <v>0</v>
      </c>
      <c r="T18" s="16">
        <v>0.22</v>
      </c>
      <c r="U18" s="16">
        <v>0</v>
      </c>
      <c r="V18" s="16">
        <v>0</v>
      </c>
      <c r="W18" s="16">
        <v>0</v>
      </c>
      <c r="X18" s="16">
        <v>0</v>
      </c>
      <c r="Y18" s="16">
        <v>0</v>
      </c>
      <c r="Z18" s="18">
        <v>0</v>
      </c>
      <c r="AA18" s="17">
        <v>0.22</v>
      </c>
      <c r="AB18" s="16">
        <v>0</v>
      </c>
      <c r="AC18" s="16">
        <v>0</v>
      </c>
      <c r="AD18" s="16">
        <v>0</v>
      </c>
      <c r="AE18" s="16">
        <v>0</v>
      </c>
      <c r="AF18" s="18">
        <v>0</v>
      </c>
      <c r="AG18" s="17">
        <v>0.2</v>
      </c>
      <c r="AH18" s="16">
        <v>0.28000000000000003</v>
      </c>
      <c r="AI18" s="16">
        <v>0.33</v>
      </c>
      <c r="AJ18" s="16">
        <v>0</v>
      </c>
      <c r="AK18" s="16">
        <v>0</v>
      </c>
      <c r="AL18" s="18">
        <v>0.45</v>
      </c>
      <c r="AM18" s="17">
        <v>0.22</v>
      </c>
      <c r="AN18" s="18">
        <v>0</v>
      </c>
    </row>
    <row r="19" spans="1:40" ht="15" customHeight="1" x14ac:dyDescent="0.3">
      <c r="A19" s="2" t="s">
        <v>329</v>
      </c>
      <c r="B19" s="9" t="s">
        <v>950</v>
      </c>
      <c r="C19" s="13">
        <v>1</v>
      </c>
      <c r="D19" s="14">
        <v>0</v>
      </c>
      <c r="E19" s="15">
        <v>1</v>
      </c>
      <c r="F19" s="14">
        <v>1</v>
      </c>
      <c r="G19" s="13">
        <v>0</v>
      </c>
      <c r="H19" s="13">
        <v>0</v>
      </c>
      <c r="I19" s="13">
        <v>0</v>
      </c>
      <c r="J19" s="13">
        <v>0</v>
      </c>
      <c r="K19" s="13">
        <v>0</v>
      </c>
      <c r="L19" s="13">
        <v>1</v>
      </c>
      <c r="M19" s="13">
        <v>0</v>
      </c>
      <c r="N19" s="15">
        <v>0</v>
      </c>
      <c r="O19" s="14">
        <v>0</v>
      </c>
      <c r="P19" s="13">
        <v>0</v>
      </c>
      <c r="Q19" s="13">
        <v>0</v>
      </c>
      <c r="R19" s="13">
        <v>0</v>
      </c>
      <c r="S19" s="13">
        <v>0</v>
      </c>
      <c r="T19" s="13">
        <v>1</v>
      </c>
      <c r="U19" s="13">
        <v>0</v>
      </c>
      <c r="V19" s="13">
        <v>0</v>
      </c>
      <c r="W19" s="13">
        <v>0</v>
      </c>
      <c r="X19" s="13">
        <v>0</v>
      </c>
      <c r="Y19" s="13">
        <v>0</v>
      </c>
      <c r="Z19" s="15">
        <v>0</v>
      </c>
      <c r="AA19" s="14">
        <v>1</v>
      </c>
      <c r="AB19" s="13">
        <v>0</v>
      </c>
      <c r="AC19" s="13">
        <v>0</v>
      </c>
      <c r="AD19" s="13">
        <v>0</v>
      </c>
      <c r="AE19" s="13">
        <v>0</v>
      </c>
      <c r="AF19" s="15">
        <v>0</v>
      </c>
      <c r="AG19" s="14">
        <v>1</v>
      </c>
      <c r="AH19" s="13">
        <v>0</v>
      </c>
      <c r="AI19" s="13">
        <v>0</v>
      </c>
      <c r="AJ19" s="13">
        <v>1</v>
      </c>
      <c r="AK19" s="13">
        <v>0</v>
      </c>
      <c r="AL19" s="15">
        <v>0</v>
      </c>
      <c r="AM19" s="14">
        <v>1</v>
      </c>
      <c r="AN19" s="15">
        <v>0</v>
      </c>
    </row>
    <row r="20" spans="1:40" ht="15" customHeight="1" x14ac:dyDescent="0.3">
      <c r="A20" s="2" t="s">
        <v>329</v>
      </c>
      <c r="B20" s="9"/>
      <c r="C20" s="16">
        <v>0.06</v>
      </c>
      <c r="D20" s="17">
        <v>0</v>
      </c>
      <c r="E20" s="18">
        <v>0.15</v>
      </c>
      <c r="F20" s="17">
        <v>0.37</v>
      </c>
      <c r="G20" s="16">
        <v>0</v>
      </c>
      <c r="H20" s="16">
        <v>0</v>
      </c>
      <c r="I20" s="16">
        <v>0</v>
      </c>
      <c r="J20" s="16">
        <v>0</v>
      </c>
      <c r="K20" s="16">
        <v>0</v>
      </c>
      <c r="L20" s="16">
        <v>0.18</v>
      </c>
      <c r="M20" s="16">
        <v>0</v>
      </c>
      <c r="N20" s="18">
        <v>0</v>
      </c>
      <c r="O20" s="17">
        <v>0</v>
      </c>
      <c r="P20" s="16">
        <v>0</v>
      </c>
      <c r="Q20" s="16">
        <v>0</v>
      </c>
      <c r="R20" s="16">
        <v>0</v>
      </c>
      <c r="S20" s="16">
        <v>0</v>
      </c>
      <c r="T20" s="16">
        <v>0.06</v>
      </c>
      <c r="U20" s="16">
        <v>0</v>
      </c>
      <c r="V20" s="16">
        <v>0</v>
      </c>
      <c r="W20" s="16">
        <v>0</v>
      </c>
      <c r="X20" s="16">
        <v>0</v>
      </c>
      <c r="Y20" s="16">
        <v>0</v>
      </c>
      <c r="Z20" s="18">
        <v>0</v>
      </c>
      <c r="AA20" s="17">
        <v>0.06</v>
      </c>
      <c r="AB20" s="16">
        <v>0</v>
      </c>
      <c r="AC20" s="16">
        <v>0</v>
      </c>
      <c r="AD20" s="16">
        <v>0</v>
      </c>
      <c r="AE20" s="16">
        <v>0</v>
      </c>
      <c r="AF20" s="18">
        <v>0</v>
      </c>
      <c r="AG20" s="17">
        <v>0.08</v>
      </c>
      <c r="AH20" s="16">
        <v>0</v>
      </c>
      <c r="AI20" s="16">
        <v>0</v>
      </c>
      <c r="AJ20" s="16">
        <v>0.2</v>
      </c>
      <c r="AK20" s="16">
        <v>0</v>
      </c>
      <c r="AL20" s="18">
        <v>0</v>
      </c>
      <c r="AM20" s="17">
        <v>0.06</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16">
        <v>0</v>
      </c>
      <c r="D22" s="17">
        <v>0</v>
      </c>
      <c r="E22" s="18">
        <v>0</v>
      </c>
      <c r="F22" s="17">
        <v>0</v>
      </c>
      <c r="G22" s="16">
        <v>0</v>
      </c>
      <c r="H22" s="16">
        <v>0</v>
      </c>
      <c r="I22" s="16">
        <v>0</v>
      </c>
      <c r="J22" s="16">
        <v>0</v>
      </c>
      <c r="K22" s="16">
        <v>0</v>
      </c>
      <c r="L22" s="16">
        <v>0</v>
      </c>
      <c r="M22" s="16">
        <v>0</v>
      </c>
      <c r="N22" s="18">
        <v>0</v>
      </c>
      <c r="O22" s="17">
        <v>0</v>
      </c>
      <c r="P22" s="16">
        <v>0</v>
      </c>
      <c r="Q22" s="16">
        <v>0</v>
      </c>
      <c r="R22" s="16">
        <v>0</v>
      </c>
      <c r="S22" s="16">
        <v>0</v>
      </c>
      <c r="T22" s="16">
        <v>0</v>
      </c>
      <c r="U22" s="16">
        <v>0</v>
      </c>
      <c r="V22" s="16">
        <v>0</v>
      </c>
      <c r="W22" s="16">
        <v>0</v>
      </c>
      <c r="X22" s="16">
        <v>0</v>
      </c>
      <c r="Y22" s="16">
        <v>0</v>
      </c>
      <c r="Z22" s="18">
        <v>0</v>
      </c>
      <c r="AA22" s="17">
        <v>0</v>
      </c>
      <c r="AB22" s="16">
        <v>0</v>
      </c>
      <c r="AC22" s="16">
        <v>0</v>
      </c>
      <c r="AD22" s="16">
        <v>0</v>
      </c>
      <c r="AE22" s="16">
        <v>0</v>
      </c>
      <c r="AF22" s="18">
        <v>0</v>
      </c>
      <c r="AG22" s="17">
        <v>0</v>
      </c>
      <c r="AH22" s="16">
        <v>0</v>
      </c>
      <c r="AI22" s="16">
        <v>0</v>
      </c>
      <c r="AJ22" s="16">
        <v>0</v>
      </c>
      <c r="AK22" s="16">
        <v>0</v>
      </c>
      <c r="AL22" s="18">
        <v>0</v>
      </c>
      <c r="AM22" s="17">
        <v>0</v>
      </c>
      <c r="AN22" s="18">
        <v>0</v>
      </c>
    </row>
    <row r="23" spans="1:40" ht="15" customHeight="1" x14ac:dyDescent="0.3">
      <c r="A23" s="2" t="s">
        <v>329</v>
      </c>
      <c r="B23" s="9" t="s">
        <v>960</v>
      </c>
      <c r="C23" s="13">
        <v>8</v>
      </c>
      <c r="D23" s="14">
        <v>5</v>
      </c>
      <c r="E23" s="15">
        <v>3</v>
      </c>
      <c r="F23" s="14">
        <v>1</v>
      </c>
      <c r="G23" s="13">
        <v>2</v>
      </c>
      <c r="H23" s="13">
        <v>1</v>
      </c>
      <c r="I23" s="13">
        <v>1</v>
      </c>
      <c r="J23" s="13">
        <v>1</v>
      </c>
      <c r="K23" s="13">
        <v>3</v>
      </c>
      <c r="L23" s="13">
        <v>3</v>
      </c>
      <c r="M23" s="13">
        <v>2</v>
      </c>
      <c r="N23" s="15">
        <v>4</v>
      </c>
      <c r="O23" s="14">
        <v>0</v>
      </c>
      <c r="P23" s="13">
        <v>0</v>
      </c>
      <c r="Q23" s="13">
        <v>0</v>
      </c>
      <c r="R23" s="13">
        <v>0</v>
      </c>
      <c r="S23" s="13">
        <v>0</v>
      </c>
      <c r="T23" s="13">
        <v>8</v>
      </c>
      <c r="U23" s="13">
        <v>0</v>
      </c>
      <c r="V23" s="13">
        <v>0</v>
      </c>
      <c r="W23" s="13">
        <v>0</v>
      </c>
      <c r="X23" s="13">
        <v>0</v>
      </c>
      <c r="Y23" s="13">
        <v>0</v>
      </c>
      <c r="Z23" s="15">
        <v>0</v>
      </c>
      <c r="AA23" s="14">
        <v>8</v>
      </c>
      <c r="AB23" s="13">
        <v>0</v>
      </c>
      <c r="AC23" s="13">
        <v>0</v>
      </c>
      <c r="AD23" s="13">
        <v>0</v>
      </c>
      <c r="AE23" s="13">
        <v>0</v>
      </c>
      <c r="AF23" s="15">
        <v>0</v>
      </c>
      <c r="AG23" s="14">
        <v>7</v>
      </c>
      <c r="AH23" s="13">
        <v>1</v>
      </c>
      <c r="AI23" s="13">
        <v>5</v>
      </c>
      <c r="AJ23" s="13">
        <v>2</v>
      </c>
      <c r="AK23" s="13">
        <v>1</v>
      </c>
      <c r="AL23" s="15">
        <v>0</v>
      </c>
      <c r="AM23" s="14">
        <v>8</v>
      </c>
      <c r="AN23" s="15">
        <v>0</v>
      </c>
    </row>
    <row r="24" spans="1:40" ht="15" customHeight="1" x14ac:dyDescent="0.3">
      <c r="A24" s="2" t="s">
        <v>329</v>
      </c>
      <c r="B24" s="9"/>
      <c r="C24" s="16">
        <v>0.52</v>
      </c>
      <c r="D24" s="17">
        <v>0.6</v>
      </c>
      <c r="E24" s="18">
        <v>0.42</v>
      </c>
      <c r="F24" s="17">
        <v>0.31</v>
      </c>
      <c r="G24" s="16">
        <v>0.68</v>
      </c>
      <c r="H24" s="16">
        <v>0.32</v>
      </c>
      <c r="I24" s="16">
        <v>0.5</v>
      </c>
      <c r="J24" s="16">
        <v>0.46</v>
      </c>
      <c r="K24" s="16">
        <v>0.73</v>
      </c>
      <c r="L24" s="16">
        <v>0.5</v>
      </c>
      <c r="M24" s="16">
        <v>0.4</v>
      </c>
      <c r="N24" s="18">
        <v>0.64</v>
      </c>
      <c r="O24" s="17">
        <v>0</v>
      </c>
      <c r="P24" s="16">
        <v>0</v>
      </c>
      <c r="Q24" s="16">
        <v>0</v>
      </c>
      <c r="R24" s="16">
        <v>0</v>
      </c>
      <c r="S24" s="16">
        <v>0</v>
      </c>
      <c r="T24" s="16">
        <v>0.52</v>
      </c>
      <c r="U24" s="16">
        <v>0</v>
      </c>
      <c r="V24" s="16">
        <v>0</v>
      </c>
      <c r="W24" s="16">
        <v>0</v>
      </c>
      <c r="X24" s="16">
        <v>0</v>
      </c>
      <c r="Y24" s="16">
        <v>0</v>
      </c>
      <c r="Z24" s="18">
        <v>0</v>
      </c>
      <c r="AA24" s="17">
        <v>0.52</v>
      </c>
      <c r="AB24" s="16">
        <v>0</v>
      </c>
      <c r="AC24" s="16">
        <v>0</v>
      </c>
      <c r="AD24" s="16">
        <v>0</v>
      </c>
      <c r="AE24" s="16">
        <v>0</v>
      </c>
      <c r="AF24" s="18">
        <v>0</v>
      </c>
      <c r="AG24" s="17">
        <v>0.56000000000000005</v>
      </c>
      <c r="AH24" s="16">
        <v>0.37</v>
      </c>
      <c r="AI24" s="16">
        <v>0.67</v>
      </c>
      <c r="AJ24" s="16">
        <v>0.39</v>
      </c>
      <c r="AK24" s="16">
        <v>1</v>
      </c>
      <c r="AL24" s="18">
        <v>0</v>
      </c>
      <c r="AM24" s="17">
        <v>0.52</v>
      </c>
      <c r="AN24" s="18">
        <v>0</v>
      </c>
    </row>
    <row r="25" spans="1:40" ht="15" customHeight="1" x14ac:dyDescent="0.3">
      <c r="A25" s="2" t="s">
        <v>329</v>
      </c>
      <c r="B25" s="9" t="s">
        <v>970</v>
      </c>
      <c r="C25" s="13">
        <v>4</v>
      </c>
      <c r="D25" s="14">
        <v>2</v>
      </c>
      <c r="E25" s="15">
        <v>3</v>
      </c>
      <c r="F25" s="14">
        <v>2</v>
      </c>
      <c r="G25" s="13">
        <v>1</v>
      </c>
      <c r="H25" s="13">
        <v>1</v>
      </c>
      <c r="I25" s="13">
        <v>1</v>
      </c>
      <c r="J25" s="13">
        <v>0</v>
      </c>
      <c r="K25" s="13">
        <v>0</v>
      </c>
      <c r="L25" s="13">
        <v>3</v>
      </c>
      <c r="M25" s="13">
        <v>2</v>
      </c>
      <c r="N25" s="15">
        <v>0</v>
      </c>
      <c r="O25" s="14">
        <v>0</v>
      </c>
      <c r="P25" s="13">
        <v>0</v>
      </c>
      <c r="Q25" s="13">
        <v>0</v>
      </c>
      <c r="R25" s="13">
        <v>0</v>
      </c>
      <c r="S25" s="13">
        <v>0</v>
      </c>
      <c r="T25" s="13">
        <v>4</v>
      </c>
      <c r="U25" s="13">
        <v>0</v>
      </c>
      <c r="V25" s="13">
        <v>0</v>
      </c>
      <c r="W25" s="13">
        <v>0</v>
      </c>
      <c r="X25" s="13">
        <v>0</v>
      </c>
      <c r="Y25" s="13">
        <v>0</v>
      </c>
      <c r="Z25" s="15">
        <v>0</v>
      </c>
      <c r="AA25" s="14">
        <v>4</v>
      </c>
      <c r="AB25" s="13">
        <v>0</v>
      </c>
      <c r="AC25" s="13">
        <v>0</v>
      </c>
      <c r="AD25" s="13">
        <v>0</v>
      </c>
      <c r="AE25" s="13">
        <v>0</v>
      </c>
      <c r="AF25" s="15">
        <v>0</v>
      </c>
      <c r="AG25" s="14">
        <v>3</v>
      </c>
      <c r="AH25" s="13">
        <v>1</v>
      </c>
      <c r="AI25" s="13">
        <v>2</v>
      </c>
      <c r="AJ25" s="13">
        <v>1</v>
      </c>
      <c r="AK25" s="13">
        <v>0</v>
      </c>
      <c r="AL25" s="15">
        <v>1</v>
      </c>
      <c r="AM25" s="14">
        <v>4</v>
      </c>
      <c r="AN25" s="15">
        <v>0</v>
      </c>
    </row>
    <row r="26" spans="1:40" ht="15" customHeight="1" x14ac:dyDescent="0.3">
      <c r="A26" s="2" t="s">
        <v>329</v>
      </c>
      <c r="B26" s="9"/>
      <c r="C26" s="25">
        <v>0.28000000000000003</v>
      </c>
      <c r="D26" s="26">
        <v>0.18</v>
      </c>
      <c r="E26" s="27">
        <v>0.42</v>
      </c>
      <c r="F26" s="26">
        <v>0.69</v>
      </c>
      <c r="G26" s="25">
        <v>0.32</v>
      </c>
      <c r="H26" s="25">
        <v>0.31</v>
      </c>
      <c r="I26" s="25">
        <v>0.5</v>
      </c>
      <c r="J26" s="25">
        <v>0</v>
      </c>
      <c r="K26" s="25">
        <v>0</v>
      </c>
      <c r="L26" s="25">
        <v>0.5</v>
      </c>
      <c r="M26" s="25">
        <v>0.39</v>
      </c>
      <c r="N26" s="27">
        <v>0</v>
      </c>
      <c r="O26" s="26">
        <v>0</v>
      </c>
      <c r="P26" s="25">
        <v>0</v>
      </c>
      <c r="Q26" s="25">
        <v>0</v>
      </c>
      <c r="R26" s="25">
        <v>0</v>
      </c>
      <c r="S26" s="25">
        <v>0</v>
      </c>
      <c r="T26" s="25">
        <v>0.28000000000000003</v>
      </c>
      <c r="U26" s="25">
        <v>0</v>
      </c>
      <c r="V26" s="25">
        <v>0</v>
      </c>
      <c r="W26" s="25">
        <v>0</v>
      </c>
      <c r="X26" s="25">
        <v>0</v>
      </c>
      <c r="Y26" s="25">
        <v>0</v>
      </c>
      <c r="Z26" s="27">
        <v>0</v>
      </c>
      <c r="AA26" s="26">
        <v>0.28000000000000003</v>
      </c>
      <c r="AB26" s="25">
        <v>0</v>
      </c>
      <c r="AC26" s="25">
        <v>0</v>
      </c>
      <c r="AD26" s="25">
        <v>0</v>
      </c>
      <c r="AE26" s="25">
        <v>0</v>
      </c>
      <c r="AF26" s="27">
        <v>0</v>
      </c>
      <c r="AG26" s="26">
        <v>0.28000000000000003</v>
      </c>
      <c r="AH26" s="25">
        <v>0.28000000000000003</v>
      </c>
      <c r="AI26" s="25">
        <v>0.33</v>
      </c>
      <c r="AJ26" s="25">
        <v>0.2</v>
      </c>
      <c r="AK26" s="25">
        <v>0</v>
      </c>
      <c r="AL26" s="27">
        <v>0.45</v>
      </c>
      <c r="AM26" s="26">
        <v>0.28000000000000003</v>
      </c>
      <c r="AN26" s="27">
        <v>0</v>
      </c>
    </row>
    <row r="27" spans="1:40" x14ac:dyDescent="0.3">
      <c r="A27" s="2" t="s">
        <v>329</v>
      </c>
      <c r="B27" s="2" t="s">
        <v>1039</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D200-000000000000}"/>
  </hyperlinks>
  <pageMargins left="0.7" right="0.7" top="0.75" bottom="0.75" header="0.3" footer="0.3"/>
  <headerFooter>
    <oddHeader>&amp;L&amp;"Aptos"&amp;12&amp;K000000 Classification: CONFIDENTIAL&amp;1#_x000D_</oddHeader>
  </headerFooter>
</worksheet>
</file>

<file path=xl/worksheets/sheet2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3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1774</v>
      </c>
    </row>
    <row r="4" spans="1:40" x14ac:dyDescent="0.3">
      <c r="A4" s="2" t="s">
        <v>329</v>
      </c>
      <c r="B4" s="2" t="s">
        <v>1775</v>
      </c>
    </row>
    <row r="5" spans="1:40" x14ac:dyDescent="0.3">
      <c r="A5" s="2" t="s">
        <v>329</v>
      </c>
      <c r="B5" s="2" t="s">
        <v>95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7</v>
      </c>
      <c r="D9" s="14">
        <v>4</v>
      </c>
      <c r="E9" s="15">
        <v>3</v>
      </c>
      <c r="F9" s="14">
        <v>1</v>
      </c>
      <c r="G9" s="13">
        <v>1</v>
      </c>
      <c r="H9" s="13">
        <v>0</v>
      </c>
      <c r="I9" s="13">
        <v>0</v>
      </c>
      <c r="J9" s="13">
        <v>1</v>
      </c>
      <c r="K9" s="13">
        <v>4</v>
      </c>
      <c r="L9" s="13">
        <v>2</v>
      </c>
      <c r="M9" s="13">
        <v>0</v>
      </c>
      <c r="N9" s="15">
        <v>5</v>
      </c>
      <c r="O9" s="14">
        <v>0</v>
      </c>
      <c r="P9" s="13">
        <v>0</v>
      </c>
      <c r="Q9" s="13">
        <v>0</v>
      </c>
      <c r="R9" s="13">
        <v>0</v>
      </c>
      <c r="S9" s="13">
        <v>0</v>
      </c>
      <c r="T9" s="13">
        <v>7</v>
      </c>
      <c r="U9" s="13">
        <v>0</v>
      </c>
      <c r="V9" s="13">
        <v>0</v>
      </c>
      <c r="W9" s="13">
        <v>0</v>
      </c>
      <c r="X9" s="13">
        <v>0</v>
      </c>
      <c r="Y9" s="13">
        <v>0</v>
      </c>
      <c r="Z9" s="15">
        <v>0</v>
      </c>
      <c r="AA9" s="14">
        <v>7</v>
      </c>
      <c r="AB9" s="13">
        <v>0</v>
      </c>
      <c r="AC9" s="13">
        <v>0</v>
      </c>
      <c r="AD9" s="13">
        <v>0</v>
      </c>
      <c r="AE9" s="13">
        <v>0</v>
      </c>
      <c r="AF9" s="15">
        <v>0</v>
      </c>
      <c r="AG9" s="14">
        <v>6</v>
      </c>
      <c r="AH9" s="13">
        <v>1</v>
      </c>
      <c r="AI9" s="13">
        <v>3</v>
      </c>
      <c r="AJ9" s="13">
        <v>3</v>
      </c>
      <c r="AK9" s="13">
        <v>0</v>
      </c>
      <c r="AL9" s="15">
        <v>1</v>
      </c>
      <c r="AM9" s="14">
        <v>7</v>
      </c>
      <c r="AN9" s="15">
        <v>0</v>
      </c>
    </row>
    <row r="10" spans="1:40" ht="15" customHeight="1" x14ac:dyDescent="0.3">
      <c r="A10" s="2" t="s">
        <v>329</v>
      </c>
      <c r="B10" s="9" t="s">
        <v>338</v>
      </c>
      <c r="C10" s="13">
        <v>6</v>
      </c>
      <c r="D10" s="14">
        <v>4</v>
      </c>
      <c r="E10" s="15">
        <v>3</v>
      </c>
      <c r="F10" s="14">
        <v>1</v>
      </c>
      <c r="G10" s="13">
        <v>1</v>
      </c>
      <c r="H10" s="13">
        <v>0</v>
      </c>
      <c r="I10" s="13">
        <v>0</v>
      </c>
      <c r="J10" s="13">
        <v>1</v>
      </c>
      <c r="K10" s="13">
        <v>4</v>
      </c>
      <c r="L10" s="13">
        <v>2</v>
      </c>
      <c r="M10" s="13">
        <v>0</v>
      </c>
      <c r="N10" s="15">
        <v>5</v>
      </c>
      <c r="O10" s="14">
        <v>0</v>
      </c>
      <c r="P10" s="13">
        <v>0</v>
      </c>
      <c r="Q10" s="13">
        <v>0</v>
      </c>
      <c r="R10" s="13">
        <v>0</v>
      </c>
      <c r="S10" s="13">
        <v>0</v>
      </c>
      <c r="T10" s="13">
        <v>6</v>
      </c>
      <c r="U10" s="13">
        <v>0</v>
      </c>
      <c r="V10" s="13">
        <v>0</v>
      </c>
      <c r="W10" s="13">
        <v>0</v>
      </c>
      <c r="X10" s="13">
        <v>0</v>
      </c>
      <c r="Y10" s="13">
        <v>0</v>
      </c>
      <c r="Z10" s="15">
        <v>0</v>
      </c>
      <c r="AA10" s="14">
        <v>6</v>
      </c>
      <c r="AB10" s="13">
        <v>0</v>
      </c>
      <c r="AC10" s="13">
        <v>0</v>
      </c>
      <c r="AD10" s="13">
        <v>0</v>
      </c>
      <c r="AE10" s="13">
        <v>0</v>
      </c>
      <c r="AF10" s="15">
        <v>0</v>
      </c>
      <c r="AG10" s="14">
        <v>6</v>
      </c>
      <c r="AH10" s="13">
        <v>1</v>
      </c>
      <c r="AI10" s="13">
        <v>3</v>
      </c>
      <c r="AJ10" s="13">
        <v>3</v>
      </c>
      <c r="AK10" s="13">
        <v>0</v>
      </c>
      <c r="AL10" s="15">
        <v>1</v>
      </c>
      <c r="AM10" s="14">
        <v>6</v>
      </c>
      <c r="AN10" s="15">
        <v>0</v>
      </c>
    </row>
    <row r="11" spans="1:40" ht="15" customHeight="1" x14ac:dyDescent="0.3">
      <c r="A11" s="2" t="s">
        <v>329</v>
      </c>
      <c r="B11" s="9" t="s">
        <v>909</v>
      </c>
      <c r="C11" s="13">
        <v>2</v>
      </c>
      <c r="D11" s="14">
        <v>1</v>
      </c>
      <c r="E11" s="15">
        <v>1</v>
      </c>
      <c r="F11" s="14">
        <v>0</v>
      </c>
      <c r="G11" s="13">
        <v>0</v>
      </c>
      <c r="H11" s="13">
        <v>0</v>
      </c>
      <c r="I11" s="13">
        <v>0</v>
      </c>
      <c r="J11" s="13">
        <v>1</v>
      </c>
      <c r="K11" s="13">
        <v>1</v>
      </c>
      <c r="L11" s="13">
        <v>0</v>
      </c>
      <c r="M11" s="13">
        <v>0</v>
      </c>
      <c r="N11" s="15">
        <v>2</v>
      </c>
      <c r="O11" s="14">
        <v>0</v>
      </c>
      <c r="P11" s="13">
        <v>0</v>
      </c>
      <c r="Q11" s="13">
        <v>0</v>
      </c>
      <c r="R11" s="13">
        <v>0</v>
      </c>
      <c r="S11" s="13">
        <v>0</v>
      </c>
      <c r="T11" s="13">
        <v>2</v>
      </c>
      <c r="U11" s="13">
        <v>0</v>
      </c>
      <c r="V11" s="13">
        <v>0</v>
      </c>
      <c r="W11" s="13">
        <v>0</v>
      </c>
      <c r="X11" s="13">
        <v>0</v>
      </c>
      <c r="Y11" s="13">
        <v>0</v>
      </c>
      <c r="Z11" s="15">
        <v>0</v>
      </c>
      <c r="AA11" s="14">
        <v>2</v>
      </c>
      <c r="AB11" s="13">
        <v>0</v>
      </c>
      <c r="AC11" s="13">
        <v>0</v>
      </c>
      <c r="AD11" s="13">
        <v>0</v>
      </c>
      <c r="AE11" s="13">
        <v>0</v>
      </c>
      <c r="AF11" s="15">
        <v>0</v>
      </c>
      <c r="AG11" s="14">
        <v>2</v>
      </c>
      <c r="AH11" s="13">
        <v>0</v>
      </c>
      <c r="AI11" s="13">
        <v>1</v>
      </c>
      <c r="AJ11" s="13">
        <v>1</v>
      </c>
      <c r="AK11" s="13">
        <v>0</v>
      </c>
      <c r="AL11" s="15">
        <v>0</v>
      </c>
      <c r="AM11" s="14">
        <v>2</v>
      </c>
      <c r="AN11" s="15">
        <v>0</v>
      </c>
    </row>
    <row r="12" spans="1:40" ht="15" customHeight="1" x14ac:dyDescent="0.3">
      <c r="A12" s="2" t="s">
        <v>329</v>
      </c>
      <c r="B12" s="9"/>
      <c r="C12" s="16">
        <v>0.27</v>
      </c>
      <c r="D12" s="17">
        <v>0.24</v>
      </c>
      <c r="E12" s="18">
        <v>0.32</v>
      </c>
      <c r="F12" s="17">
        <v>0</v>
      </c>
      <c r="G12" s="16">
        <v>0</v>
      </c>
      <c r="H12" s="16">
        <v>0</v>
      </c>
      <c r="I12" s="16">
        <v>0</v>
      </c>
      <c r="J12" s="16">
        <v>1</v>
      </c>
      <c r="K12" s="16">
        <v>0.24</v>
      </c>
      <c r="L12" s="16">
        <v>0</v>
      </c>
      <c r="M12" s="16">
        <v>0</v>
      </c>
      <c r="N12" s="18">
        <v>0.38</v>
      </c>
      <c r="O12" s="17">
        <v>0</v>
      </c>
      <c r="P12" s="16">
        <v>0</v>
      </c>
      <c r="Q12" s="16">
        <v>0</v>
      </c>
      <c r="R12" s="16">
        <v>0</v>
      </c>
      <c r="S12" s="16">
        <v>0</v>
      </c>
      <c r="T12" s="16">
        <v>0.27</v>
      </c>
      <c r="U12" s="16">
        <v>0</v>
      </c>
      <c r="V12" s="16">
        <v>0</v>
      </c>
      <c r="W12" s="16">
        <v>0</v>
      </c>
      <c r="X12" s="16">
        <v>0</v>
      </c>
      <c r="Y12" s="16">
        <v>0</v>
      </c>
      <c r="Z12" s="18">
        <v>0</v>
      </c>
      <c r="AA12" s="17">
        <v>0.27</v>
      </c>
      <c r="AB12" s="16">
        <v>0</v>
      </c>
      <c r="AC12" s="16">
        <v>0</v>
      </c>
      <c r="AD12" s="16">
        <v>0</v>
      </c>
      <c r="AE12" s="16">
        <v>0</v>
      </c>
      <c r="AF12" s="18">
        <v>0</v>
      </c>
      <c r="AG12" s="17">
        <v>0.31</v>
      </c>
      <c r="AH12" s="16">
        <v>0</v>
      </c>
      <c r="AI12" s="16">
        <v>0.33</v>
      </c>
      <c r="AJ12" s="16">
        <v>0.3</v>
      </c>
      <c r="AK12" s="16">
        <v>0</v>
      </c>
      <c r="AL12" s="18">
        <v>0</v>
      </c>
      <c r="AM12" s="17">
        <v>0.27</v>
      </c>
      <c r="AN12" s="18">
        <v>0</v>
      </c>
    </row>
    <row r="13" spans="1:40" ht="15" customHeight="1" x14ac:dyDescent="0.3">
      <c r="A13" s="2" t="s">
        <v>329</v>
      </c>
      <c r="B13" s="9" t="s">
        <v>922</v>
      </c>
      <c r="C13" s="13">
        <v>1</v>
      </c>
      <c r="D13" s="14">
        <v>1</v>
      </c>
      <c r="E13" s="15">
        <v>0</v>
      </c>
      <c r="F13" s="14">
        <v>0</v>
      </c>
      <c r="G13" s="13">
        <v>0</v>
      </c>
      <c r="H13" s="13">
        <v>0</v>
      </c>
      <c r="I13" s="13">
        <v>0</v>
      </c>
      <c r="J13" s="13">
        <v>0</v>
      </c>
      <c r="K13" s="13">
        <v>1</v>
      </c>
      <c r="L13" s="13">
        <v>0</v>
      </c>
      <c r="M13" s="13">
        <v>0</v>
      </c>
      <c r="N13" s="15">
        <v>1</v>
      </c>
      <c r="O13" s="14">
        <v>0</v>
      </c>
      <c r="P13" s="13">
        <v>0</v>
      </c>
      <c r="Q13" s="13">
        <v>0</v>
      </c>
      <c r="R13" s="13">
        <v>0</v>
      </c>
      <c r="S13" s="13">
        <v>0</v>
      </c>
      <c r="T13" s="13">
        <v>1</v>
      </c>
      <c r="U13" s="13">
        <v>0</v>
      </c>
      <c r="V13" s="13">
        <v>0</v>
      </c>
      <c r="W13" s="13">
        <v>0</v>
      </c>
      <c r="X13" s="13">
        <v>0</v>
      </c>
      <c r="Y13" s="13">
        <v>0</v>
      </c>
      <c r="Z13" s="15">
        <v>0</v>
      </c>
      <c r="AA13" s="14">
        <v>1</v>
      </c>
      <c r="AB13" s="13">
        <v>0</v>
      </c>
      <c r="AC13" s="13">
        <v>0</v>
      </c>
      <c r="AD13" s="13">
        <v>0</v>
      </c>
      <c r="AE13" s="13">
        <v>0</v>
      </c>
      <c r="AF13" s="15">
        <v>0</v>
      </c>
      <c r="AG13" s="14">
        <v>1</v>
      </c>
      <c r="AH13" s="13">
        <v>0</v>
      </c>
      <c r="AI13" s="13">
        <v>1</v>
      </c>
      <c r="AJ13" s="13">
        <v>0</v>
      </c>
      <c r="AK13" s="13">
        <v>0</v>
      </c>
      <c r="AL13" s="15">
        <v>0</v>
      </c>
      <c r="AM13" s="14">
        <v>1</v>
      </c>
      <c r="AN13" s="15">
        <v>0</v>
      </c>
    </row>
    <row r="14" spans="1:40" ht="15" customHeight="1" x14ac:dyDescent="0.3">
      <c r="A14" s="2" t="s">
        <v>329</v>
      </c>
      <c r="B14" s="9"/>
      <c r="C14" s="16">
        <v>0.14000000000000001</v>
      </c>
      <c r="D14" s="17">
        <v>0.24</v>
      </c>
      <c r="E14" s="18">
        <v>0</v>
      </c>
      <c r="F14" s="17">
        <v>0</v>
      </c>
      <c r="G14" s="16">
        <v>0</v>
      </c>
      <c r="H14" s="16">
        <v>0</v>
      </c>
      <c r="I14" s="16">
        <v>0</v>
      </c>
      <c r="J14" s="16">
        <v>0</v>
      </c>
      <c r="K14" s="16">
        <v>0.24</v>
      </c>
      <c r="L14" s="16">
        <v>0</v>
      </c>
      <c r="M14" s="16">
        <v>0</v>
      </c>
      <c r="N14" s="18">
        <v>0.19</v>
      </c>
      <c r="O14" s="17">
        <v>0</v>
      </c>
      <c r="P14" s="16">
        <v>0</v>
      </c>
      <c r="Q14" s="16">
        <v>0</v>
      </c>
      <c r="R14" s="16">
        <v>0</v>
      </c>
      <c r="S14" s="16">
        <v>0</v>
      </c>
      <c r="T14" s="16">
        <v>0.14000000000000001</v>
      </c>
      <c r="U14" s="16">
        <v>0</v>
      </c>
      <c r="V14" s="16">
        <v>0</v>
      </c>
      <c r="W14" s="16">
        <v>0</v>
      </c>
      <c r="X14" s="16">
        <v>0</v>
      </c>
      <c r="Y14" s="16">
        <v>0</v>
      </c>
      <c r="Z14" s="18">
        <v>0</v>
      </c>
      <c r="AA14" s="17">
        <v>0.14000000000000001</v>
      </c>
      <c r="AB14" s="16">
        <v>0</v>
      </c>
      <c r="AC14" s="16">
        <v>0</v>
      </c>
      <c r="AD14" s="16">
        <v>0</v>
      </c>
      <c r="AE14" s="16">
        <v>0</v>
      </c>
      <c r="AF14" s="18">
        <v>0</v>
      </c>
      <c r="AG14" s="17">
        <v>0.16</v>
      </c>
      <c r="AH14" s="16">
        <v>0</v>
      </c>
      <c r="AI14" s="16">
        <v>0.33</v>
      </c>
      <c r="AJ14" s="16">
        <v>0</v>
      </c>
      <c r="AK14" s="16">
        <v>0</v>
      </c>
      <c r="AL14" s="18">
        <v>0</v>
      </c>
      <c r="AM14" s="17">
        <v>0.14000000000000001</v>
      </c>
      <c r="AN14" s="18">
        <v>0</v>
      </c>
    </row>
    <row r="15" spans="1:40" ht="15" customHeight="1" x14ac:dyDescent="0.3">
      <c r="A15" s="2" t="s">
        <v>329</v>
      </c>
      <c r="B15" s="9" t="s">
        <v>930</v>
      </c>
      <c r="C15" s="13">
        <v>2</v>
      </c>
      <c r="D15" s="14">
        <v>1</v>
      </c>
      <c r="E15" s="15">
        <v>1</v>
      </c>
      <c r="F15" s="14">
        <v>0</v>
      </c>
      <c r="G15" s="13">
        <v>1</v>
      </c>
      <c r="H15" s="13">
        <v>0</v>
      </c>
      <c r="I15" s="13">
        <v>0</v>
      </c>
      <c r="J15" s="13">
        <v>0</v>
      </c>
      <c r="K15" s="13">
        <v>1</v>
      </c>
      <c r="L15" s="13">
        <v>1</v>
      </c>
      <c r="M15" s="13">
        <v>0</v>
      </c>
      <c r="N15" s="15">
        <v>1</v>
      </c>
      <c r="O15" s="14">
        <v>0</v>
      </c>
      <c r="P15" s="13">
        <v>0</v>
      </c>
      <c r="Q15" s="13">
        <v>0</v>
      </c>
      <c r="R15" s="13">
        <v>0</v>
      </c>
      <c r="S15" s="13">
        <v>0</v>
      </c>
      <c r="T15" s="13">
        <v>2</v>
      </c>
      <c r="U15" s="13">
        <v>0</v>
      </c>
      <c r="V15" s="13">
        <v>0</v>
      </c>
      <c r="W15" s="13">
        <v>0</v>
      </c>
      <c r="X15" s="13">
        <v>0</v>
      </c>
      <c r="Y15" s="13">
        <v>0</v>
      </c>
      <c r="Z15" s="15">
        <v>0</v>
      </c>
      <c r="AA15" s="14">
        <v>2</v>
      </c>
      <c r="AB15" s="13">
        <v>0</v>
      </c>
      <c r="AC15" s="13">
        <v>0</v>
      </c>
      <c r="AD15" s="13">
        <v>0</v>
      </c>
      <c r="AE15" s="13">
        <v>0</v>
      </c>
      <c r="AF15" s="15">
        <v>0</v>
      </c>
      <c r="AG15" s="14">
        <v>1</v>
      </c>
      <c r="AH15" s="13">
        <v>1</v>
      </c>
      <c r="AI15" s="13">
        <v>1</v>
      </c>
      <c r="AJ15" s="13">
        <v>0</v>
      </c>
      <c r="AK15" s="13">
        <v>0</v>
      </c>
      <c r="AL15" s="15">
        <v>1</v>
      </c>
      <c r="AM15" s="14">
        <v>2</v>
      </c>
      <c r="AN15" s="15">
        <v>0</v>
      </c>
    </row>
    <row r="16" spans="1:40" ht="15" customHeight="1" x14ac:dyDescent="0.3">
      <c r="A16" s="2" t="s">
        <v>329</v>
      </c>
      <c r="B16" s="9"/>
      <c r="C16" s="16">
        <v>0.27</v>
      </c>
      <c r="D16" s="17">
        <v>0.24</v>
      </c>
      <c r="E16" s="18">
        <v>0.32</v>
      </c>
      <c r="F16" s="17">
        <v>0</v>
      </c>
      <c r="G16" s="16">
        <v>1</v>
      </c>
      <c r="H16" s="16">
        <v>0</v>
      </c>
      <c r="I16" s="16">
        <v>0</v>
      </c>
      <c r="J16" s="16">
        <v>0</v>
      </c>
      <c r="K16" s="16">
        <v>0.24</v>
      </c>
      <c r="L16" s="16">
        <v>0.47</v>
      </c>
      <c r="M16" s="16">
        <v>0</v>
      </c>
      <c r="N16" s="18">
        <v>0.19</v>
      </c>
      <c r="O16" s="17">
        <v>0</v>
      </c>
      <c r="P16" s="16">
        <v>0</v>
      </c>
      <c r="Q16" s="16">
        <v>0</v>
      </c>
      <c r="R16" s="16">
        <v>0</v>
      </c>
      <c r="S16" s="16">
        <v>0</v>
      </c>
      <c r="T16" s="16">
        <v>0.27</v>
      </c>
      <c r="U16" s="16">
        <v>0</v>
      </c>
      <c r="V16" s="16">
        <v>0</v>
      </c>
      <c r="W16" s="16">
        <v>0</v>
      </c>
      <c r="X16" s="16">
        <v>0</v>
      </c>
      <c r="Y16" s="16">
        <v>0</v>
      </c>
      <c r="Z16" s="18">
        <v>0</v>
      </c>
      <c r="AA16" s="17">
        <v>0.27</v>
      </c>
      <c r="AB16" s="16">
        <v>0</v>
      </c>
      <c r="AC16" s="16">
        <v>0</v>
      </c>
      <c r="AD16" s="16">
        <v>0</v>
      </c>
      <c r="AE16" s="16">
        <v>0</v>
      </c>
      <c r="AF16" s="18">
        <v>0</v>
      </c>
      <c r="AG16" s="17">
        <v>0.16</v>
      </c>
      <c r="AH16" s="16">
        <v>1</v>
      </c>
      <c r="AI16" s="16">
        <v>0.33</v>
      </c>
      <c r="AJ16" s="16">
        <v>0</v>
      </c>
      <c r="AK16" s="16">
        <v>0</v>
      </c>
      <c r="AL16" s="18">
        <v>1</v>
      </c>
      <c r="AM16" s="17">
        <v>0.27</v>
      </c>
      <c r="AN16" s="18">
        <v>0</v>
      </c>
    </row>
    <row r="17" spans="1:40" ht="15" customHeight="1" x14ac:dyDescent="0.3">
      <c r="A17" s="2" t="s">
        <v>329</v>
      </c>
      <c r="B17" s="9" t="s">
        <v>940</v>
      </c>
      <c r="C17" s="13">
        <v>0</v>
      </c>
      <c r="D17" s="14">
        <v>0</v>
      </c>
      <c r="E17" s="15">
        <v>0</v>
      </c>
      <c r="F17" s="14">
        <v>0</v>
      </c>
      <c r="G17" s="13">
        <v>0</v>
      </c>
      <c r="H17" s="13">
        <v>0</v>
      </c>
      <c r="I17" s="13">
        <v>0</v>
      </c>
      <c r="J17" s="13">
        <v>0</v>
      </c>
      <c r="K17" s="13">
        <v>0</v>
      </c>
      <c r="L17" s="13">
        <v>0</v>
      </c>
      <c r="M17" s="13">
        <v>0</v>
      </c>
      <c r="N17" s="15">
        <v>0</v>
      </c>
      <c r="O17" s="14">
        <v>0</v>
      </c>
      <c r="P17" s="13">
        <v>0</v>
      </c>
      <c r="Q17" s="13">
        <v>0</v>
      </c>
      <c r="R17" s="13">
        <v>0</v>
      </c>
      <c r="S17" s="13">
        <v>0</v>
      </c>
      <c r="T17" s="13">
        <v>0</v>
      </c>
      <c r="U17" s="13">
        <v>0</v>
      </c>
      <c r="V17" s="13">
        <v>0</v>
      </c>
      <c r="W17" s="13">
        <v>0</v>
      </c>
      <c r="X17" s="13">
        <v>0</v>
      </c>
      <c r="Y17" s="13">
        <v>0</v>
      </c>
      <c r="Z17" s="15">
        <v>0</v>
      </c>
      <c r="AA17" s="14">
        <v>0</v>
      </c>
      <c r="AB17" s="13">
        <v>0</v>
      </c>
      <c r="AC17" s="13">
        <v>0</v>
      </c>
      <c r="AD17" s="13">
        <v>0</v>
      </c>
      <c r="AE17" s="13">
        <v>0</v>
      </c>
      <c r="AF17" s="15">
        <v>0</v>
      </c>
      <c r="AG17" s="14">
        <v>0</v>
      </c>
      <c r="AH17" s="13">
        <v>0</v>
      </c>
      <c r="AI17" s="13">
        <v>0</v>
      </c>
      <c r="AJ17" s="13">
        <v>0</v>
      </c>
      <c r="AK17" s="13">
        <v>0</v>
      </c>
      <c r="AL17" s="15">
        <v>0</v>
      </c>
      <c r="AM17" s="14">
        <v>0</v>
      </c>
      <c r="AN17" s="15">
        <v>0</v>
      </c>
    </row>
    <row r="18" spans="1:40" ht="15" customHeight="1" x14ac:dyDescent="0.3">
      <c r="A18" s="2" t="s">
        <v>329</v>
      </c>
      <c r="B18" s="9"/>
      <c r="C18" s="16">
        <v>0</v>
      </c>
      <c r="D18" s="17">
        <v>0</v>
      </c>
      <c r="E18" s="18">
        <v>0</v>
      </c>
      <c r="F18" s="17">
        <v>0</v>
      </c>
      <c r="G18" s="16">
        <v>0</v>
      </c>
      <c r="H18" s="16">
        <v>0</v>
      </c>
      <c r="I18" s="16">
        <v>0</v>
      </c>
      <c r="J18" s="16">
        <v>0</v>
      </c>
      <c r="K18" s="16">
        <v>0</v>
      </c>
      <c r="L18" s="16">
        <v>0</v>
      </c>
      <c r="M18" s="16">
        <v>0</v>
      </c>
      <c r="N18" s="18">
        <v>0</v>
      </c>
      <c r="O18" s="17">
        <v>0</v>
      </c>
      <c r="P18" s="16">
        <v>0</v>
      </c>
      <c r="Q18" s="16">
        <v>0</v>
      </c>
      <c r="R18" s="16">
        <v>0</v>
      </c>
      <c r="S18" s="16">
        <v>0</v>
      </c>
      <c r="T18" s="16">
        <v>0</v>
      </c>
      <c r="U18" s="16">
        <v>0</v>
      </c>
      <c r="V18" s="16">
        <v>0</v>
      </c>
      <c r="W18" s="16">
        <v>0</v>
      </c>
      <c r="X18" s="16">
        <v>0</v>
      </c>
      <c r="Y18" s="16">
        <v>0</v>
      </c>
      <c r="Z18" s="18">
        <v>0</v>
      </c>
      <c r="AA18" s="17">
        <v>0</v>
      </c>
      <c r="AB18" s="16">
        <v>0</v>
      </c>
      <c r="AC18" s="16">
        <v>0</v>
      </c>
      <c r="AD18" s="16">
        <v>0</v>
      </c>
      <c r="AE18" s="16">
        <v>0</v>
      </c>
      <c r="AF18" s="18">
        <v>0</v>
      </c>
      <c r="AG18" s="17">
        <v>0</v>
      </c>
      <c r="AH18" s="16">
        <v>0</v>
      </c>
      <c r="AI18" s="16">
        <v>0</v>
      </c>
      <c r="AJ18" s="16">
        <v>0</v>
      </c>
      <c r="AK18" s="16">
        <v>0</v>
      </c>
      <c r="AL18" s="18">
        <v>0</v>
      </c>
      <c r="AM18" s="17">
        <v>0</v>
      </c>
      <c r="AN18" s="18">
        <v>0</v>
      </c>
    </row>
    <row r="19" spans="1:40" ht="15" customHeight="1" x14ac:dyDescent="0.3">
      <c r="A19" s="2" t="s">
        <v>329</v>
      </c>
      <c r="B19" s="9" t="s">
        <v>950</v>
      </c>
      <c r="C19" s="13">
        <v>2</v>
      </c>
      <c r="D19" s="14">
        <v>1</v>
      </c>
      <c r="E19" s="15">
        <v>1</v>
      </c>
      <c r="F19" s="14">
        <v>1</v>
      </c>
      <c r="G19" s="13">
        <v>0</v>
      </c>
      <c r="H19" s="13">
        <v>0</v>
      </c>
      <c r="I19" s="13">
        <v>0</v>
      </c>
      <c r="J19" s="13">
        <v>0</v>
      </c>
      <c r="K19" s="13">
        <v>1</v>
      </c>
      <c r="L19" s="13">
        <v>1</v>
      </c>
      <c r="M19" s="13">
        <v>0</v>
      </c>
      <c r="N19" s="15">
        <v>1</v>
      </c>
      <c r="O19" s="14">
        <v>0</v>
      </c>
      <c r="P19" s="13">
        <v>0</v>
      </c>
      <c r="Q19" s="13">
        <v>0</v>
      </c>
      <c r="R19" s="13">
        <v>0</v>
      </c>
      <c r="S19" s="13">
        <v>0</v>
      </c>
      <c r="T19" s="13">
        <v>2</v>
      </c>
      <c r="U19" s="13">
        <v>0</v>
      </c>
      <c r="V19" s="13">
        <v>0</v>
      </c>
      <c r="W19" s="13">
        <v>0</v>
      </c>
      <c r="X19" s="13">
        <v>0</v>
      </c>
      <c r="Y19" s="13">
        <v>0</v>
      </c>
      <c r="Z19" s="15">
        <v>0</v>
      </c>
      <c r="AA19" s="14">
        <v>2</v>
      </c>
      <c r="AB19" s="13">
        <v>0</v>
      </c>
      <c r="AC19" s="13">
        <v>0</v>
      </c>
      <c r="AD19" s="13">
        <v>0</v>
      </c>
      <c r="AE19" s="13">
        <v>0</v>
      </c>
      <c r="AF19" s="15">
        <v>0</v>
      </c>
      <c r="AG19" s="14">
        <v>2</v>
      </c>
      <c r="AH19" s="13">
        <v>0</v>
      </c>
      <c r="AI19" s="13">
        <v>0</v>
      </c>
      <c r="AJ19" s="13">
        <v>2</v>
      </c>
      <c r="AK19" s="13">
        <v>0</v>
      </c>
      <c r="AL19" s="15">
        <v>0</v>
      </c>
      <c r="AM19" s="14">
        <v>2</v>
      </c>
      <c r="AN19" s="15">
        <v>0</v>
      </c>
    </row>
    <row r="20" spans="1:40" ht="15" customHeight="1" x14ac:dyDescent="0.3">
      <c r="A20" s="2" t="s">
        <v>329</v>
      </c>
      <c r="B20" s="9"/>
      <c r="C20" s="16">
        <v>0.32</v>
      </c>
      <c r="D20" s="17">
        <v>0.28999999999999998</v>
      </c>
      <c r="E20" s="18">
        <v>0.36</v>
      </c>
      <c r="F20" s="17">
        <v>1</v>
      </c>
      <c r="G20" s="16">
        <v>0</v>
      </c>
      <c r="H20" s="16">
        <v>0</v>
      </c>
      <c r="I20" s="16">
        <v>0</v>
      </c>
      <c r="J20" s="16">
        <v>0</v>
      </c>
      <c r="K20" s="16">
        <v>0.28999999999999998</v>
      </c>
      <c r="L20" s="16">
        <v>0.53</v>
      </c>
      <c r="M20" s="16">
        <v>0</v>
      </c>
      <c r="N20" s="18">
        <v>0.24</v>
      </c>
      <c r="O20" s="17">
        <v>0</v>
      </c>
      <c r="P20" s="16">
        <v>0</v>
      </c>
      <c r="Q20" s="16">
        <v>0</v>
      </c>
      <c r="R20" s="16">
        <v>0</v>
      </c>
      <c r="S20" s="16">
        <v>0</v>
      </c>
      <c r="T20" s="16">
        <v>0.32</v>
      </c>
      <c r="U20" s="16">
        <v>0</v>
      </c>
      <c r="V20" s="16">
        <v>0</v>
      </c>
      <c r="W20" s="16">
        <v>0</v>
      </c>
      <c r="X20" s="16">
        <v>0</v>
      </c>
      <c r="Y20" s="16">
        <v>0</v>
      </c>
      <c r="Z20" s="18">
        <v>0</v>
      </c>
      <c r="AA20" s="17">
        <v>0.32</v>
      </c>
      <c r="AB20" s="16">
        <v>0</v>
      </c>
      <c r="AC20" s="16">
        <v>0</v>
      </c>
      <c r="AD20" s="16">
        <v>0</v>
      </c>
      <c r="AE20" s="16">
        <v>0</v>
      </c>
      <c r="AF20" s="18">
        <v>0</v>
      </c>
      <c r="AG20" s="17">
        <v>0.37</v>
      </c>
      <c r="AH20" s="16">
        <v>0</v>
      </c>
      <c r="AI20" s="16">
        <v>0</v>
      </c>
      <c r="AJ20" s="16">
        <v>0.7</v>
      </c>
      <c r="AK20" s="16">
        <v>0</v>
      </c>
      <c r="AL20" s="18">
        <v>0</v>
      </c>
      <c r="AM20" s="17">
        <v>0.32</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16">
        <v>0</v>
      </c>
      <c r="D22" s="17">
        <v>0</v>
      </c>
      <c r="E22" s="18">
        <v>0</v>
      </c>
      <c r="F22" s="17">
        <v>0</v>
      </c>
      <c r="G22" s="16">
        <v>0</v>
      </c>
      <c r="H22" s="16">
        <v>0</v>
      </c>
      <c r="I22" s="16">
        <v>0</v>
      </c>
      <c r="J22" s="16">
        <v>0</v>
      </c>
      <c r="K22" s="16">
        <v>0</v>
      </c>
      <c r="L22" s="16">
        <v>0</v>
      </c>
      <c r="M22" s="16">
        <v>0</v>
      </c>
      <c r="N22" s="18">
        <v>0</v>
      </c>
      <c r="O22" s="17">
        <v>0</v>
      </c>
      <c r="P22" s="16">
        <v>0</v>
      </c>
      <c r="Q22" s="16">
        <v>0</v>
      </c>
      <c r="R22" s="16">
        <v>0</v>
      </c>
      <c r="S22" s="16">
        <v>0</v>
      </c>
      <c r="T22" s="16">
        <v>0</v>
      </c>
      <c r="U22" s="16">
        <v>0</v>
      </c>
      <c r="V22" s="16">
        <v>0</v>
      </c>
      <c r="W22" s="16">
        <v>0</v>
      </c>
      <c r="X22" s="16">
        <v>0</v>
      </c>
      <c r="Y22" s="16">
        <v>0</v>
      </c>
      <c r="Z22" s="18">
        <v>0</v>
      </c>
      <c r="AA22" s="17">
        <v>0</v>
      </c>
      <c r="AB22" s="16">
        <v>0</v>
      </c>
      <c r="AC22" s="16">
        <v>0</v>
      </c>
      <c r="AD22" s="16">
        <v>0</v>
      </c>
      <c r="AE22" s="16">
        <v>0</v>
      </c>
      <c r="AF22" s="18">
        <v>0</v>
      </c>
      <c r="AG22" s="17">
        <v>0</v>
      </c>
      <c r="AH22" s="16">
        <v>0</v>
      </c>
      <c r="AI22" s="16">
        <v>0</v>
      </c>
      <c r="AJ22" s="16">
        <v>0</v>
      </c>
      <c r="AK22" s="16">
        <v>0</v>
      </c>
      <c r="AL22" s="18">
        <v>0</v>
      </c>
      <c r="AM22" s="17">
        <v>0</v>
      </c>
      <c r="AN22" s="18">
        <v>0</v>
      </c>
    </row>
    <row r="23" spans="1:40" ht="15" customHeight="1" x14ac:dyDescent="0.3">
      <c r="A23" s="2" t="s">
        <v>329</v>
      </c>
      <c r="B23" s="9" t="s">
        <v>960</v>
      </c>
      <c r="C23" s="13">
        <v>3</v>
      </c>
      <c r="D23" s="14">
        <v>2</v>
      </c>
      <c r="E23" s="15">
        <v>1</v>
      </c>
      <c r="F23" s="14">
        <v>0</v>
      </c>
      <c r="G23" s="13">
        <v>0</v>
      </c>
      <c r="H23" s="13">
        <v>0</v>
      </c>
      <c r="I23" s="13">
        <v>0</v>
      </c>
      <c r="J23" s="13">
        <v>1</v>
      </c>
      <c r="K23" s="13">
        <v>2</v>
      </c>
      <c r="L23" s="13">
        <v>0</v>
      </c>
      <c r="M23" s="13">
        <v>0</v>
      </c>
      <c r="N23" s="15">
        <v>3</v>
      </c>
      <c r="O23" s="14">
        <v>0</v>
      </c>
      <c r="P23" s="13">
        <v>0</v>
      </c>
      <c r="Q23" s="13">
        <v>0</v>
      </c>
      <c r="R23" s="13">
        <v>0</v>
      </c>
      <c r="S23" s="13">
        <v>0</v>
      </c>
      <c r="T23" s="13">
        <v>3</v>
      </c>
      <c r="U23" s="13">
        <v>0</v>
      </c>
      <c r="V23" s="13">
        <v>0</v>
      </c>
      <c r="W23" s="13">
        <v>0</v>
      </c>
      <c r="X23" s="13">
        <v>0</v>
      </c>
      <c r="Y23" s="13">
        <v>0</v>
      </c>
      <c r="Z23" s="15">
        <v>0</v>
      </c>
      <c r="AA23" s="14">
        <v>3</v>
      </c>
      <c r="AB23" s="13">
        <v>0</v>
      </c>
      <c r="AC23" s="13">
        <v>0</v>
      </c>
      <c r="AD23" s="13">
        <v>0</v>
      </c>
      <c r="AE23" s="13">
        <v>0</v>
      </c>
      <c r="AF23" s="15">
        <v>0</v>
      </c>
      <c r="AG23" s="14">
        <v>3</v>
      </c>
      <c r="AH23" s="13">
        <v>0</v>
      </c>
      <c r="AI23" s="13">
        <v>2</v>
      </c>
      <c r="AJ23" s="13">
        <v>1</v>
      </c>
      <c r="AK23" s="13">
        <v>0</v>
      </c>
      <c r="AL23" s="15">
        <v>0</v>
      </c>
      <c r="AM23" s="14">
        <v>3</v>
      </c>
      <c r="AN23" s="15">
        <v>0</v>
      </c>
    </row>
    <row r="24" spans="1:40" ht="15" customHeight="1" x14ac:dyDescent="0.3">
      <c r="A24" s="2" t="s">
        <v>329</v>
      </c>
      <c r="B24" s="9"/>
      <c r="C24" s="16">
        <v>0.41</v>
      </c>
      <c r="D24" s="17">
        <v>0.47</v>
      </c>
      <c r="E24" s="18">
        <v>0.32</v>
      </c>
      <c r="F24" s="17">
        <v>0</v>
      </c>
      <c r="G24" s="16">
        <v>0</v>
      </c>
      <c r="H24" s="16">
        <v>0</v>
      </c>
      <c r="I24" s="16">
        <v>0</v>
      </c>
      <c r="J24" s="16">
        <v>1</v>
      </c>
      <c r="K24" s="16">
        <v>0.47</v>
      </c>
      <c r="L24" s="16">
        <v>0</v>
      </c>
      <c r="M24" s="16">
        <v>0</v>
      </c>
      <c r="N24" s="18">
        <v>0.56999999999999995</v>
      </c>
      <c r="O24" s="17">
        <v>0</v>
      </c>
      <c r="P24" s="16">
        <v>0</v>
      </c>
      <c r="Q24" s="16">
        <v>0</v>
      </c>
      <c r="R24" s="16">
        <v>0</v>
      </c>
      <c r="S24" s="16">
        <v>0</v>
      </c>
      <c r="T24" s="16">
        <v>0.41</v>
      </c>
      <c r="U24" s="16">
        <v>0</v>
      </c>
      <c r="V24" s="16">
        <v>0</v>
      </c>
      <c r="W24" s="16">
        <v>0</v>
      </c>
      <c r="X24" s="16">
        <v>0</v>
      </c>
      <c r="Y24" s="16">
        <v>0</v>
      </c>
      <c r="Z24" s="18">
        <v>0</v>
      </c>
      <c r="AA24" s="17">
        <v>0.41</v>
      </c>
      <c r="AB24" s="16">
        <v>0</v>
      </c>
      <c r="AC24" s="16">
        <v>0</v>
      </c>
      <c r="AD24" s="16">
        <v>0</v>
      </c>
      <c r="AE24" s="16">
        <v>0</v>
      </c>
      <c r="AF24" s="18">
        <v>0</v>
      </c>
      <c r="AG24" s="17">
        <v>0.47</v>
      </c>
      <c r="AH24" s="16">
        <v>0</v>
      </c>
      <c r="AI24" s="16">
        <v>0.67</v>
      </c>
      <c r="AJ24" s="16">
        <v>0.3</v>
      </c>
      <c r="AK24" s="16">
        <v>0</v>
      </c>
      <c r="AL24" s="18">
        <v>0</v>
      </c>
      <c r="AM24" s="17">
        <v>0.41</v>
      </c>
      <c r="AN24" s="18">
        <v>0</v>
      </c>
    </row>
    <row r="25" spans="1:40" ht="15" customHeight="1" x14ac:dyDescent="0.3">
      <c r="A25" s="2" t="s">
        <v>329</v>
      </c>
      <c r="B25" s="9" t="s">
        <v>970</v>
      </c>
      <c r="C25" s="13">
        <v>2</v>
      </c>
      <c r="D25" s="14">
        <v>1</v>
      </c>
      <c r="E25" s="15">
        <v>1</v>
      </c>
      <c r="F25" s="14">
        <v>1</v>
      </c>
      <c r="G25" s="13">
        <v>0</v>
      </c>
      <c r="H25" s="13">
        <v>0</v>
      </c>
      <c r="I25" s="13">
        <v>0</v>
      </c>
      <c r="J25" s="13">
        <v>0</v>
      </c>
      <c r="K25" s="13">
        <v>1</v>
      </c>
      <c r="L25" s="13">
        <v>1</v>
      </c>
      <c r="M25" s="13">
        <v>0</v>
      </c>
      <c r="N25" s="15">
        <v>1</v>
      </c>
      <c r="O25" s="14">
        <v>0</v>
      </c>
      <c r="P25" s="13">
        <v>0</v>
      </c>
      <c r="Q25" s="13">
        <v>0</v>
      </c>
      <c r="R25" s="13">
        <v>0</v>
      </c>
      <c r="S25" s="13">
        <v>0</v>
      </c>
      <c r="T25" s="13">
        <v>2</v>
      </c>
      <c r="U25" s="13">
        <v>0</v>
      </c>
      <c r="V25" s="13">
        <v>0</v>
      </c>
      <c r="W25" s="13">
        <v>0</v>
      </c>
      <c r="X25" s="13">
        <v>0</v>
      </c>
      <c r="Y25" s="13">
        <v>0</v>
      </c>
      <c r="Z25" s="15">
        <v>0</v>
      </c>
      <c r="AA25" s="14">
        <v>2</v>
      </c>
      <c r="AB25" s="13">
        <v>0</v>
      </c>
      <c r="AC25" s="13">
        <v>0</v>
      </c>
      <c r="AD25" s="13">
        <v>0</v>
      </c>
      <c r="AE25" s="13">
        <v>0</v>
      </c>
      <c r="AF25" s="15">
        <v>0</v>
      </c>
      <c r="AG25" s="14">
        <v>2</v>
      </c>
      <c r="AH25" s="13">
        <v>0</v>
      </c>
      <c r="AI25" s="13">
        <v>0</v>
      </c>
      <c r="AJ25" s="13">
        <v>2</v>
      </c>
      <c r="AK25" s="13">
        <v>0</v>
      </c>
      <c r="AL25" s="15">
        <v>0</v>
      </c>
      <c r="AM25" s="14">
        <v>2</v>
      </c>
      <c r="AN25" s="15">
        <v>0</v>
      </c>
    </row>
    <row r="26" spans="1:40" ht="15" customHeight="1" x14ac:dyDescent="0.3">
      <c r="A26" s="2" t="s">
        <v>329</v>
      </c>
      <c r="B26" s="9"/>
      <c r="C26" s="25">
        <v>0.32</v>
      </c>
      <c r="D26" s="26">
        <v>0.28999999999999998</v>
      </c>
      <c r="E26" s="27">
        <v>0.36</v>
      </c>
      <c r="F26" s="26">
        <v>1</v>
      </c>
      <c r="G26" s="25">
        <v>0</v>
      </c>
      <c r="H26" s="25">
        <v>0</v>
      </c>
      <c r="I26" s="25">
        <v>0</v>
      </c>
      <c r="J26" s="25">
        <v>0</v>
      </c>
      <c r="K26" s="25">
        <v>0.28999999999999998</v>
      </c>
      <c r="L26" s="25">
        <v>0.53</v>
      </c>
      <c r="M26" s="25">
        <v>0</v>
      </c>
      <c r="N26" s="27">
        <v>0.24</v>
      </c>
      <c r="O26" s="26">
        <v>0</v>
      </c>
      <c r="P26" s="25">
        <v>0</v>
      </c>
      <c r="Q26" s="25">
        <v>0</v>
      </c>
      <c r="R26" s="25">
        <v>0</v>
      </c>
      <c r="S26" s="25">
        <v>0</v>
      </c>
      <c r="T26" s="25">
        <v>0.32</v>
      </c>
      <c r="U26" s="25">
        <v>0</v>
      </c>
      <c r="V26" s="25">
        <v>0</v>
      </c>
      <c r="W26" s="25">
        <v>0</v>
      </c>
      <c r="X26" s="25">
        <v>0</v>
      </c>
      <c r="Y26" s="25">
        <v>0</v>
      </c>
      <c r="Z26" s="27">
        <v>0</v>
      </c>
      <c r="AA26" s="26">
        <v>0.32</v>
      </c>
      <c r="AB26" s="25">
        <v>0</v>
      </c>
      <c r="AC26" s="25">
        <v>0</v>
      </c>
      <c r="AD26" s="25">
        <v>0</v>
      </c>
      <c r="AE26" s="25">
        <v>0</v>
      </c>
      <c r="AF26" s="27">
        <v>0</v>
      </c>
      <c r="AG26" s="26">
        <v>0.37</v>
      </c>
      <c r="AH26" s="25">
        <v>0</v>
      </c>
      <c r="AI26" s="25">
        <v>0</v>
      </c>
      <c r="AJ26" s="25">
        <v>0.7</v>
      </c>
      <c r="AK26" s="25">
        <v>0</v>
      </c>
      <c r="AL26" s="27">
        <v>0</v>
      </c>
      <c r="AM26" s="26">
        <v>0.32</v>
      </c>
      <c r="AN26" s="27">
        <v>0</v>
      </c>
    </row>
    <row r="27" spans="1:40" x14ac:dyDescent="0.3">
      <c r="A27" s="2" t="s">
        <v>329</v>
      </c>
      <c r="B27" s="2" t="s">
        <v>1039</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D300-000000000000}"/>
  </hyperlinks>
  <pageMargins left="0.7" right="0.7" top="0.75" bottom="0.75" header="0.3" footer="0.3"/>
  <headerFooter>
    <oddHeader>&amp;L&amp;"Aptos"&amp;12&amp;K000000 Classification: CONFIDENTIAL&amp;1#_x000D_</oddHeader>
  </headerFooter>
</worksheet>
</file>

<file path=xl/worksheets/sheet2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400-000000000000}">
  <dimension ref="A1:AN37"/>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1776</v>
      </c>
    </row>
    <row r="4" spans="1:40" x14ac:dyDescent="0.3">
      <c r="A4" s="2" t="s">
        <v>329</v>
      </c>
      <c r="B4" s="2" t="s">
        <v>1777</v>
      </c>
    </row>
    <row r="5" spans="1:40" x14ac:dyDescent="0.3">
      <c r="A5" s="2" t="s">
        <v>329</v>
      </c>
      <c r="B5" s="2" t="s">
        <v>97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378</v>
      </c>
      <c r="H8" s="12" t="s">
        <v>379</v>
      </c>
      <c r="I8" s="12" t="s">
        <v>380</v>
      </c>
      <c r="J8" s="12" t="s">
        <v>381</v>
      </c>
      <c r="K8" s="12" t="s">
        <v>382</v>
      </c>
      <c r="L8" s="12" t="s">
        <v>383</v>
      </c>
      <c r="M8" s="12" t="s">
        <v>384</v>
      </c>
      <c r="N8" s="11" t="s">
        <v>385</v>
      </c>
      <c r="O8" s="10" t="s">
        <v>377</v>
      </c>
      <c r="P8" s="12" t="s">
        <v>378</v>
      </c>
      <c r="Q8" s="12" t="s">
        <v>464</v>
      </c>
      <c r="R8" s="12" t="s">
        <v>465</v>
      </c>
      <c r="S8" s="12" t="s">
        <v>466</v>
      </c>
      <c r="T8" s="12" t="s">
        <v>382</v>
      </c>
      <c r="U8" s="12" t="s">
        <v>467</v>
      </c>
      <c r="V8" s="12" t="s">
        <v>386</v>
      </c>
      <c r="W8" s="12" t="s">
        <v>468</v>
      </c>
      <c r="X8" s="12" t="s">
        <v>469</v>
      </c>
      <c r="Y8" s="12" t="s">
        <v>470</v>
      </c>
      <c r="Z8" s="11" t="s">
        <v>389</v>
      </c>
      <c r="AA8" s="10" t="s">
        <v>377</v>
      </c>
      <c r="AB8" s="12" t="s">
        <v>378</v>
      </c>
      <c r="AC8" s="12" t="s">
        <v>464</v>
      </c>
      <c r="AD8" s="12" t="s">
        <v>465</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737</v>
      </c>
      <c r="D9" s="14">
        <v>306</v>
      </c>
      <c r="E9" s="15">
        <v>426</v>
      </c>
      <c r="F9" s="14">
        <v>74</v>
      </c>
      <c r="G9" s="13">
        <v>143</v>
      </c>
      <c r="H9" s="13">
        <v>112</v>
      </c>
      <c r="I9" s="13">
        <v>110</v>
      </c>
      <c r="J9" s="13">
        <v>109</v>
      </c>
      <c r="K9" s="13">
        <v>189</v>
      </c>
      <c r="L9" s="13">
        <v>217</v>
      </c>
      <c r="M9" s="13">
        <v>222</v>
      </c>
      <c r="N9" s="15">
        <v>298</v>
      </c>
      <c r="O9" s="14">
        <v>460</v>
      </c>
      <c r="P9" s="13">
        <v>148</v>
      </c>
      <c r="Q9" s="13">
        <v>65</v>
      </c>
      <c r="R9" s="13">
        <v>14</v>
      </c>
      <c r="S9" s="13">
        <v>57</v>
      </c>
      <c r="T9" s="13">
        <v>129</v>
      </c>
      <c r="U9" s="13">
        <v>58</v>
      </c>
      <c r="V9" s="13">
        <v>1</v>
      </c>
      <c r="W9" s="13">
        <v>10</v>
      </c>
      <c r="X9" s="13">
        <v>72</v>
      </c>
      <c r="Y9" s="13">
        <v>52</v>
      </c>
      <c r="Z9" s="15">
        <v>131</v>
      </c>
      <c r="AA9" s="14">
        <v>601</v>
      </c>
      <c r="AB9" s="13">
        <v>131</v>
      </c>
      <c r="AC9" s="13">
        <v>18</v>
      </c>
      <c r="AD9" s="13">
        <v>73</v>
      </c>
      <c r="AE9" s="13">
        <v>35</v>
      </c>
      <c r="AF9" s="15">
        <v>5</v>
      </c>
      <c r="AG9" s="14">
        <v>444</v>
      </c>
      <c r="AH9" s="13">
        <v>293</v>
      </c>
      <c r="AI9" s="13">
        <v>223</v>
      </c>
      <c r="AJ9" s="13">
        <v>221</v>
      </c>
      <c r="AK9" s="13">
        <v>127</v>
      </c>
      <c r="AL9" s="15">
        <v>166</v>
      </c>
      <c r="AM9" s="14">
        <v>737</v>
      </c>
      <c r="AN9" s="15">
        <v>0</v>
      </c>
    </row>
    <row r="10" spans="1:40" ht="15" customHeight="1" x14ac:dyDescent="0.3">
      <c r="A10" s="2" t="s">
        <v>329</v>
      </c>
      <c r="B10" s="9" t="s">
        <v>338</v>
      </c>
      <c r="C10" s="13">
        <v>710</v>
      </c>
      <c r="D10" s="14">
        <v>301</v>
      </c>
      <c r="E10" s="15">
        <v>410</v>
      </c>
      <c r="F10" s="14">
        <v>67</v>
      </c>
      <c r="G10" s="13">
        <v>135</v>
      </c>
      <c r="H10" s="13">
        <v>109</v>
      </c>
      <c r="I10" s="13">
        <v>106</v>
      </c>
      <c r="J10" s="13">
        <v>104</v>
      </c>
      <c r="K10" s="13">
        <v>189</v>
      </c>
      <c r="L10" s="13">
        <v>202</v>
      </c>
      <c r="M10" s="13">
        <v>215</v>
      </c>
      <c r="N10" s="15">
        <v>293</v>
      </c>
      <c r="O10" s="14">
        <v>443</v>
      </c>
      <c r="P10" s="13">
        <v>141</v>
      </c>
      <c r="Q10" s="13">
        <v>60</v>
      </c>
      <c r="R10" s="13">
        <v>12</v>
      </c>
      <c r="S10" s="13">
        <v>53</v>
      </c>
      <c r="T10" s="13">
        <v>126</v>
      </c>
      <c r="U10" s="13">
        <v>54</v>
      </c>
      <c r="V10" s="13">
        <v>1</v>
      </c>
      <c r="W10" s="13">
        <v>9</v>
      </c>
      <c r="X10" s="13">
        <v>70</v>
      </c>
      <c r="Y10" s="13">
        <v>46</v>
      </c>
      <c r="Z10" s="15">
        <v>138</v>
      </c>
      <c r="AA10" s="14">
        <v>584</v>
      </c>
      <c r="AB10" s="13">
        <v>126</v>
      </c>
      <c r="AC10" s="13">
        <v>17</v>
      </c>
      <c r="AD10" s="13">
        <v>69</v>
      </c>
      <c r="AE10" s="13">
        <v>31</v>
      </c>
      <c r="AF10" s="15">
        <v>9</v>
      </c>
      <c r="AG10" s="14">
        <v>424</v>
      </c>
      <c r="AH10" s="13">
        <v>286</v>
      </c>
      <c r="AI10" s="13">
        <v>197</v>
      </c>
      <c r="AJ10" s="13">
        <v>227</v>
      </c>
      <c r="AK10" s="13">
        <v>133</v>
      </c>
      <c r="AL10" s="15">
        <v>153</v>
      </c>
      <c r="AM10" s="14">
        <v>710</v>
      </c>
      <c r="AN10" s="15">
        <v>0</v>
      </c>
    </row>
    <row r="11" spans="1:40" ht="15" customHeight="1" x14ac:dyDescent="0.3">
      <c r="A11" s="2" t="s">
        <v>329</v>
      </c>
      <c r="B11" s="9" t="s">
        <v>909</v>
      </c>
      <c r="C11" s="13">
        <v>110</v>
      </c>
      <c r="D11" s="14">
        <v>43</v>
      </c>
      <c r="E11" s="15">
        <v>67</v>
      </c>
      <c r="F11" s="14">
        <v>9</v>
      </c>
      <c r="G11" s="13">
        <v>32</v>
      </c>
      <c r="H11" s="13">
        <v>24</v>
      </c>
      <c r="I11" s="13">
        <v>11</v>
      </c>
      <c r="J11" s="13">
        <v>15</v>
      </c>
      <c r="K11" s="13">
        <v>19</v>
      </c>
      <c r="L11" s="13">
        <v>41</v>
      </c>
      <c r="M11" s="13">
        <v>35</v>
      </c>
      <c r="N11" s="15">
        <v>34</v>
      </c>
      <c r="O11" s="14">
        <v>71</v>
      </c>
      <c r="P11" s="13">
        <v>21</v>
      </c>
      <c r="Q11" s="13">
        <v>11</v>
      </c>
      <c r="R11" s="13">
        <v>2</v>
      </c>
      <c r="S11" s="13">
        <v>6</v>
      </c>
      <c r="T11" s="13">
        <v>18</v>
      </c>
      <c r="U11" s="13">
        <v>5</v>
      </c>
      <c r="V11" s="13">
        <v>0</v>
      </c>
      <c r="W11" s="13">
        <v>1</v>
      </c>
      <c r="X11" s="13">
        <v>15</v>
      </c>
      <c r="Y11" s="13">
        <v>7</v>
      </c>
      <c r="Z11" s="15">
        <v>24</v>
      </c>
      <c r="AA11" s="14">
        <v>77</v>
      </c>
      <c r="AB11" s="13">
        <v>33</v>
      </c>
      <c r="AC11" s="13">
        <v>3</v>
      </c>
      <c r="AD11" s="13">
        <v>16</v>
      </c>
      <c r="AE11" s="13">
        <v>9</v>
      </c>
      <c r="AF11" s="15">
        <v>5</v>
      </c>
      <c r="AG11" s="14">
        <v>65</v>
      </c>
      <c r="AH11" s="13">
        <v>45</v>
      </c>
      <c r="AI11" s="13">
        <v>30</v>
      </c>
      <c r="AJ11" s="13">
        <v>34</v>
      </c>
      <c r="AK11" s="13">
        <v>24</v>
      </c>
      <c r="AL11" s="15">
        <v>21</v>
      </c>
      <c r="AM11" s="14">
        <v>110</v>
      </c>
      <c r="AN11" s="15">
        <v>0</v>
      </c>
    </row>
    <row r="12" spans="1:40" ht="15" customHeight="1" x14ac:dyDescent="0.3">
      <c r="A12" s="2" t="s">
        <v>329</v>
      </c>
      <c r="B12" s="9"/>
      <c r="C12" s="16">
        <v>0.15</v>
      </c>
      <c r="D12" s="17">
        <v>0.14000000000000001</v>
      </c>
      <c r="E12" s="18">
        <v>0.16</v>
      </c>
      <c r="F12" s="17">
        <v>0.14000000000000001</v>
      </c>
      <c r="G12" s="20">
        <v>0.23</v>
      </c>
      <c r="H12" s="20">
        <v>0.22</v>
      </c>
      <c r="I12" s="16">
        <v>0.1</v>
      </c>
      <c r="J12" s="16">
        <v>0.14000000000000001</v>
      </c>
      <c r="K12" s="20">
        <v>0.1</v>
      </c>
      <c r="L12" s="20">
        <v>0.2</v>
      </c>
      <c r="M12" s="16">
        <v>0.16</v>
      </c>
      <c r="N12" s="21">
        <v>0.12</v>
      </c>
      <c r="O12" s="17">
        <v>0.16</v>
      </c>
      <c r="P12" s="16">
        <v>0.15</v>
      </c>
      <c r="Q12" s="16">
        <v>0.18</v>
      </c>
      <c r="R12" s="16">
        <v>0.2</v>
      </c>
      <c r="S12" s="16">
        <v>0.1</v>
      </c>
      <c r="T12" s="16">
        <v>0.14000000000000001</v>
      </c>
      <c r="U12" s="16">
        <v>0.09</v>
      </c>
      <c r="V12" s="16">
        <v>0</v>
      </c>
      <c r="W12" s="16">
        <v>0.1</v>
      </c>
      <c r="X12" s="16">
        <v>0.21</v>
      </c>
      <c r="Y12" s="16">
        <v>0.16</v>
      </c>
      <c r="Z12" s="18">
        <v>0.18</v>
      </c>
      <c r="AA12" s="19">
        <v>0.13</v>
      </c>
      <c r="AB12" s="20">
        <v>0.26</v>
      </c>
      <c r="AC12" s="16">
        <v>0.17</v>
      </c>
      <c r="AD12" s="16">
        <v>0.23</v>
      </c>
      <c r="AE12" s="20">
        <v>0.28000000000000003</v>
      </c>
      <c r="AF12" s="18">
        <v>0.59</v>
      </c>
      <c r="AG12" s="17">
        <v>0.15</v>
      </c>
      <c r="AH12" s="16">
        <v>0.16</v>
      </c>
      <c r="AI12" s="16">
        <v>0.15</v>
      </c>
      <c r="AJ12" s="16">
        <v>0.15</v>
      </c>
      <c r="AK12" s="16">
        <v>0.18</v>
      </c>
      <c r="AL12" s="18">
        <v>0.14000000000000001</v>
      </c>
      <c r="AM12" s="17">
        <v>0.15</v>
      </c>
      <c r="AN12" s="18">
        <v>0</v>
      </c>
    </row>
    <row r="13" spans="1:40" ht="15" customHeight="1" x14ac:dyDescent="0.3">
      <c r="A13" s="2" t="s">
        <v>329</v>
      </c>
      <c r="B13" s="9"/>
      <c r="D13" s="22"/>
      <c r="E13" s="9"/>
      <c r="F13" s="22"/>
      <c r="G13" s="12" t="s">
        <v>565</v>
      </c>
      <c r="H13" s="12" t="s">
        <v>565</v>
      </c>
      <c r="L13" s="12" t="s">
        <v>565</v>
      </c>
      <c r="N13" s="9"/>
      <c r="O13" s="22"/>
      <c r="Z13" s="9"/>
      <c r="AA13" s="22"/>
      <c r="AB13" s="12" t="s">
        <v>377</v>
      </c>
      <c r="AD13" s="12" t="s">
        <v>377</v>
      </c>
      <c r="AE13" s="12" t="s">
        <v>377</v>
      </c>
      <c r="AF13" s="9"/>
      <c r="AG13" s="22"/>
      <c r="AL13" s="9"/>
      <c r="AM13" s="22"/>
      <c r="AN13" s="9"/>
    </row>
    <row r="14" spans="1:40" ht="15" customHeight="1" x14ac:dyDescent="0.3">
      <c r="A14" s="2" t="s">
        <v>329</v>
      </c>
      <c r="B14" s="9" t="s">
        <v>922</v>
      </c>
      <c r="C14" s="13">
        <v>189</v>
      </c>
      <c r="D14" s="14">
        <v>73</v>
      </c>
      <c r="E14" s="15">
        <v>116</v>
      </c>
      <c r="F14" s="14">
        <v>23</v>
      </c>
      <c r="G14" s="13">
        <v>40</v>
      </c>
      <c r="H14" s="13">
        <v>29</v>
      </c>
      <c r="I14" s="13">
        <v>23</v>
      </c>
      <c r="J14" s="13">
        <v>30</v>
      </c>
      <c r="K14" s="13">
        <v>43</v>
      </c>
      <c r="L14" s="13">
        <v>63</v>
      </c>
      <c r="M14" s="13">
        <v>53</v>
      </c>
      <c r="N14" s="15">
        <v>73</v>
      </c>
      <c r="O14" s="14">
        <v>124</v>
      </c>
      <c r="P14" s="13">
        <v>36</v>
      </c>
      <c r="Q14" s="13">
        <v>9</v>
      </c>
      <c r="R14" s="13">
        <v>3</v>
      </c>
      <c r="S14" s="13">
        <v>15</v>
      </c>
      <c r="T14" s="13">
        <v>29</v>
      </c>
      <c r="U14" s="13">
        <v>18</v>
      </c>
      <c r="V14" s="13">
        <v>1</v>
      </c>
      <c r="W14" s="13">
        <v>1</v>
      </c>
      <c r="X14" s="13">
        <v>24</v>
      </c>
      <c r="Y14" s="13">
        <v>11</v>
      </c>
      <c r="Z14" s="15">
        <v>42</v>
      </c>
      <c r="AA14" s="14">
        <v>155</v>
      </c>
      <c r="AB14" s="13">
        <v>34</v>
      </c>
      <c r="AC14" s="13">
        <v>5</v>
      </c>
      <c r="AD14" s="13">
        <v>20</v>
      </c>
      <c r="AE14" s="13">
        <v>8</v>
      </c>
      <c r="AF14" s="15">
        <v>2</v>
      </c>
      <c r="AG14" s="14">
        <v>114</v>
      </c>
      <c r="AH14" s="13">
        <v>74</v>
      </c>
      <c r="AI14" s="13">
        <v>48</v>
      </c>
      <c r="AJ14" s="13">
        <v>66</v>
      </c>
      <c r="AK14" s="13">
        <v>32</v>
      </c>
      <c r="AL14" s="15">
        <v>42</v>
      </c>
      <c r="AM14" s="14">
        <v>189</v>
      </c>
      <c r="AN14" s="15">
        <v>0</v>
      </c>
    </row>
    <row r="15" spans="1:40" ht="15" customHeight="1" x14ac:dyDescent="0.3">
      <c r="A15" s="2" t="s">
        <v>329</v>
      </c>
      <c r="B15" s="9"/>
      <c r="C15" s="16">
        <v>0.27</v>
      </c>
      <c r="D15" s="17">
        <v>0.24</v>
      </c>
      <c r="E15" s="18">
        <v>0.28000000000000003</v>
      </c>
      <c r="F15" s="17">
        <v>0.34</v>
      </c>
      <c r="G15" s="16">
        <v>0.3</v>
      </c>
      <c r="H15" s="16">
        <v>0.27</v>
      </c>
      <c r="I15" s="16">
        <v>0.22</v>
      </c>
      <c r="J15" s="16">
        <v>0.28999999999999998</v>
      </c>
      <c r="K15" s="16">
        <v>0.23</v>
      </c>
      <c r="L15" s="16">
        <v>0.31</v>
      </c>
      <c r="M15" s="16">
        <v>0.24</v>
      </c>
      <c r="N15" s="18">
        <v>0.25</v>
      </c>
      <c r="O15" s="17">
        <v>0.28000000000000003</v>
      </c>
      <c r="P15" s="16">
        <v>0.26</v>
      </c>
      <c r="Q15" s="20">
        <v>0.16</v>
      </c>
      <c r="R15" s="16">
        <v>0.28999999999999998</v>
      </c>
      <c r="S15" s="16">
        <v>0.28000000000000003</v>
      </c>
      <c r="T15" s="16">
        <v>0.23</v>
      </c>
      <c r="U15" s="16">
        <v>0.32</v>
      </c>
      <c r="V15" s="16">
        <v>1</v>
      </c>
      <c r="W15" s="16">
        <v>0.1</v>
      </c>
      <c r="X15" s="16">
        <v>0.34</v>
      </c>
      <c r="Y15" s="16">
        <v>0.24</v>
      </c>
      <c r="Z15" s="18">
        <v>0.3</v>
      </c>
      <c r="AA15" s="17">
        <v>0.26</v>
      </c>
      <c r="AB15" s="16">
        <v>0.27</v>
      </c>
      <c r="AC15" s="16">
        <v>0.28000000000000003</v>
      </c>
      <c r="AD15" s="16">
        <v>0.28999999999999998</v>
      </c>
      <c r="AE15" s="16">
        <v>0.25</v>
      </c>
      <c r="AF15" s="18">
        <v>0.21</v>
      </c>
      <c r="AG15" s="17">
        <v>0.27</v>
      </c>
      <c r="AH15" s="16">
        <v>0.26</v>
      </c>
      <c r="AI15" s="16">
        <v>0.24</v>
      </c>
      <c r="AJ15" s="16">
        <v>0.28999999999999998</v>
      </c>
      <c r="AK15" s="16">
        <v>0.24</v>
      </c>
      <c r="AL15" s="18">
        <v>0.27</v>
      </c>
      <c r="AM15" s="17">
        <v>0.27</v>
      </c>
      <c r="AN15" s="18">
        <v>0</v>
      </c>
    </row>
    <row r="16" spans="1:40" ht="15" customHeight="1" x14ac:dyDescent="0.3">
      <c r="A16" s="2" t="s">
        <v>329</v>
      </c>
      <c r="B16" s="9"/>
      <c r="D16" s="22"/>
      <c r="E16" s="9"/>
      <c r="F16" s="22"/>
      <c r="N16" s="9"/>
      <c r="O16" s="10" t="s">
        <v>379</v>
      </c>
      <c r="U16" s="12" t="s">
        <v>379</v>
      </c>
      <c r="X16" s="12" t="s">
        <v>379</v>
      </c>
      <c r="Z16" s="11" t="s">
        <v>379</v>
      </c>
      <c r="AA16" s="22"/>
      <c r="AF16" s="9"/>
      <c r="AG16" s="22"/>
      <c r="AL16" s="9"/>
      <c r="AM16" s="22"/>
      <c r="AN16" s="9"/>
    </row>
    <row r="17" spans="1:40" ht="15" customHeight="1" x14ac:dyDescent="0.3">
      <c r="A17" s="2" t="s">
        <v>329</v>
      </c>
      <c r="B17" s="9" t="s">
        <v>930</v>
      </c>
      <c r="C17" s="13">
        <v>209</v>
      </c>
      <c r="D17" s="14">
        <v>93</v>
      </c>
      <c r="E17" s="15">
        <v>116</v>
      </c>
      <c r="F17" s="14">
        <v>19</v>
      </c>
      <c r="G17" s="13">
        <v>31</v>
      </c>
      <c r="H17" s="13">
        <v>38</v>
      </c>
      <c r="I17" s="13">
        <v>42</v>
      </c>
      <c r="J17" s="13">
        <v>25</v>
      </c>
      <c r="K17" s="13">
        <v>54</v>
      </c>
      <c r="L17" s="13">
        <v>50</v>
      </c>
      <c r="M17" s="13">
        <v>80</v>
      </c>
      <c r="N17" s="15">
        <v>80</v>
      </c>
      <c r="O17" s="14">
        <v>131</v>
      </c>
      <c r="P17" s="13">
        <v>33</v>
      </c>
      <c r="Q17" s="13">
        <v>18</v>
      </c>
      <c r="R17" s="13">
        <v>3</v>
      </c>
      <c r="S17" s="13">
        <v>17</v>
      </c>
      <c r="T17" s="13">
        <v>45</v>
      </c>
      <c r="U17" s="13">
        <v>17</v>
      </c>
      <c r="V17" s="13">
        <v>0</v>
      </c>
      <c r="W17" s="13">
        <v>3</v>
      </c>
      <c r="X17" s="13">
        <v>18</v>
      </c>
      <c r="Y17" s="13">
        <v>15</v>
      </c>
      <c r="Z17" s="15">
        <v>41</v>
      </c>
      <c r="AA17" s="14">
        <v>174</v>
      </c>
      <c r="AB17" s="13">
        <v>35</v>
      </c>
      <c r="AC17" s="13">
        <v>7</v>
      </c>
      <c r="AD17" s="13">
        <v>21</v>
      </c>
      <c r="AE17" s="13">
        <v>8</v>
      </c>
      <c r="AF17" s="15">
        <v>0</v>
      </c>
      <c r="AG17" s="14">
        <v>114</v>
      </c>
      <c r="AH17" s="13">
        <v>95</v>
      </c>
      <c r="AI17" s="13">
        <v>55</v>
      </c>
      <c r="AJ17" s="13">
        <v>59</v>
      </c>
      <c r="AK17" s="13">
        <v>38</v>
      </c>
      <c r="AL17" s="15">
        <v>58</v>
      </c>
      <c r="AM17" s="14">
        <v>209</v>
      </c>
      <c r="AN17" s="15">
        <v>0</v>
      </c>
    </row>
    <row r="18" spans="1:40" ht="15" customHeight="1" x14ac:dyDescent="0.3">
      <c r="A18" s="2" t="s">
        <v>329</v>
      </c>
      <c r="B18" s="9"/>
      <c r="C18" s="16">
        <v>0.28999999999999998</v>
      </c>
      <c r="D18" s="17">
        <v>0.31</v>
      </c>
      <c r="E18" s="18">
        <v>0.28000000000000003</v>
      </c>
      <c r="F18" s="17">
        <v>0.28999999999999998</v>
      </c>
      <c r="G18" s="16">
        <v>0.23</v>
      </c>
      <c r="H18" s="16">
        <v>0.35</v>
      </c>
      <c r="I18" s="20">
        <v>0.4</v>
      </c>
      <c r="J18" s="16">
        <v>0.24</v>
      </c>
      <c r="K18" s="16">
        <v>0.28999999999999998</v>
      </c>
      <c r="L18" s="16">
        <v>0.25</v>
      </c>
      <c r="M18" s="20">
        <v>0.37</v>
      </c>
      <c r="N18" s="18">
        <v>0.27</v>
      </c>
      <c r="O18" s="17">
        <v>0.3</v>
      </c>
      <c r="P18" s="16">
        <v>0.23</v>
      </c>
      <c r="Q18" s="16">
        <v>0.3</v>
      </c>
      <c r="R18" s="16">
        <v>0.21</v>
      </c>
      <c r="S18" s="16">
        <v>0.32</v>
      </c>
      <c r="T18" s="16">
        <v>0.36</v>
      </c>
      <c r="U18" s="16">
        <v>0.32</v>
      </c>
      <c r="V18" s="16">
        <v>0</v>
      </c>
      <c r="W18" s="16">
        <v>0.31</v>
      </c>
      <c r="X18" s="16">
        <v>0.25</v>
      </c>
      <c r="Y18" s="16">
        <v>0.31</v>
      </c>
      <c r="Z18" s="18">
        <v>0.3</v>
      </c>
      <c r="AA18" s="17">
        <v>0.3</v>
      </c>
      <c r="AB18" s="16">
        <v>0.28000000000000003</v>
      </c>
      <c r="AC18" s="16">
        <v>0.39</v>
      </c>
      <c r="AD18" s="16">
        <v>0.3</v>
      </c>
      <c r="AE18" s="16">
        <v>0.26</v>
      </c>
      <c r="AF18" s="18">
        <v>0</v>
      </c>
      <c r="AG18" s="17">
        <v>0.27</v>
      </c>
      <c r="AH18" s="16">
        <v>0.33</v>
      </c>
      <c r="AI18" s="16">
        <v>0.28000000000000003</v>
      </c>
      <c r="AJ18" s="16">
        <v>0.26</v>
      </c>
      <c r="AK18" s="16">
        <v>0.28000000000000003</v>
      </c>
      <c r="AL18" s="21">
        <v>0.38</v>
      </c>
      <c r="AM18" s="17">
        <v>0.28999999999999998</v>
      </c>
      <c r="AN18" s="18">
        <v>0</v>
      </c>
    </row>
    <row r="19" spans="1:40" ht="15" customHeight="1" x14ac:dyDescent="0.3">
      <c r="A19" s="2" t="s">
        <v>329</v>
      </c>
      <c r="B19" s="9"/>
      <c r="D19" s="22"/>
      <c r="E19" s="9"/>
      <c r="F19" s="22"/>
      <c r="H19" s="12" t="s">
        <v>378</v>
      </c>
      <c r="I19" s="12" t="s">
        <v>1193</v>
      </c>
      <c r="M19" s="12" t="s">
        <v>1193</v>
      </c>
      <c r="N19" s="9"/>
      <c r="O19" s="22"/>
      <c r="T19" s="12" t="s">
        <v>378</v>
      </c>
      <c r="Z19" s="9"/>
      <c r="AA19" s="22"/>
      <c r="AF19" s="9"/>
      <c r="AG19" s="22"/>
      <c r="AL19" s="11" t="s">
        <v>420</v>
      </c>
      <c r="AM19" s="22"/>
      <c r="AN19" s="9"/>
    </row>
    <row r="20" spans="1:40" ht="15" customHeight="1" x14ac:dyDescent="0.3">
      <c r="A20" s="2" t="s">
        <v>329</v>
      </c>
      <c r="B20" s="9" t="s">
        <v>940</v>
      </c>
      <c r="C20" s="13">
        <v>108</v>
      </c>
      <c r="D20" s="14">
        <v>48</v>
      </c>
      <c r="E20" s="15">
        <v>60</v>
      </c>
      <c r="F20" s="14">
        <v>12</v>
      </c>
      <c r="G20" s="13">
        <v>18</v>
      </c>
      <c r="H20" s="13">
        <v>8</v>
      </c>
      <c r="I20" s="13">
        <v>20</v>
      </c>
      <c r="J20" s="13">
        <v>18</v>
      </c>
      <c r="K20" s="13">
        <v>32</v>
      </c>
      <c r="L20" s="13">
        <v>30</v>
      </c>
      <c r="M20" s="13">
        <v>28</v>
      </c>
      <c r="N20" s="15">
        <v>50</v>
      </c>
      <c r="O20" s="14">
        <v>68</v>
      </c>
      <c r="P20" s="13">
        <v>27</v>
      </c>
      <c r="Q20" s="13">
        <v>14</v>
      </c>
      <c r="R20" s="13">
        <v>3</v>
      </c>
      <c r="S20" s="13">
        <v>8</v>
      </c>
      <c r="T20" s="13">
        <v>13</v>
      </c>
      <c r="U20" s="13">
        <v>7</v>
      </c>
      <c r="V20" s="13">
        <v>0</v>
      </c>
      <c r="W20" s="13">
        <v>2</v>
      </c>
      <c r="X20" s="13">
        <v>9</v>
      </c>
      <c r="Y20" s="13">
        <v>10</v>
      </c>
      <c r="Z20" s="15">
        <v>16</v>
      </c>
      <c r="AA20" s="14">
        <v>94</v>
      </c>
      <c r="AB20" s="13">
        <v>14</v>
      </c>
      <c r="AC20" s="13">
        <v>2</v>
      </c>
      <c r="AD20" s="13">
        <v>7</v>
      </c>
      <c r="AE20" s="13">
        <v>4</v>
      </c>
      <c r="AF20" s="15">
        <v>2</v>
      </c>
      <c r="AG20" s="14">
        <v>68</v>
      </c>
      <c r="AH20" s="13">
        <v>40</v>
      </c>
      <c r="AI20" s="13">
        <v>34</v>
      </c>
      <c r="AJ20" s="13">
        <v>33</v>
      </c>
      <c r="AK20" s="13">
        <v>17</v>
      </c>
      <c r="AL20" s="15">
        <v>23</v>
      </c>
      <c r="AM20" s="14">
        <v>108</v>
      </c>
      <c r="AN20" s="15">
        <v>0</v>
      </c>
    </row>
    <row r="21" spans="1:40" ht="15" customHeight="1" x14ac:dyDescent="0.3">
      <c r="A21" s="2" t="s">
        <v>329</v>
      </c>
      <c r="B21" s="9"/>
      <c r="C21" s="16">
        <v>0.15</v>
      </c>
      <c r="D21" s="17">
        <v>0.16</v>
      </c>
      <c r="E21" s="18">
        <v>0.15</v>
      </c>
      <c r="F21" s="17">
        <v>0.18</v>
      </c>
      <c r="G21" s="16">
        <v>0.13</v>
      </c>
      <c r="H21" s="20">
        <v>0.08</v>
      </c>
      <c r="I21" s="16">
        <v>0.18</v>
      </c>
      <c r="J21" s="16">
        <v>0.17</v>
      </c>
      <c r="K21" s="16">
        <v>0.17</v>
      </c>
      <c r="L21" s="16">
        <v>0.15</v>
      </c>
      <c r="M21" s="16">
        <v>0.13</v>
      </c>
      <c r="N21" s="18">
        <v>0.17</v>
      </c>
      <c r="O21" s="17">
        <v>0.15</v>
      </c>
      <c r="P21" s="16">
        <v>0.19</v>
      </c>
      <c r="Q21" s="16">
        <v>0.23</v>
      </c>
      <c r="R21" s="16">
        <v>0.24</v>
      </c>
      <c r="S21" s="16">
        <v>0.15</v>
      </c>
      <c r="T21" s="16">
        <v>0.1</v>
      </c>
      <c r="U21" s="16">
        <v>0.13</v>
      </c>
      <c r="V21" s="16">
        <v>0</v>
      </c>
      <c r="W21" s="16">
        <v>0.2</v>
      </c>
      <c r="X21" s="16">
        <v>0.13</v>
      </c>
      <c r="Y21" s="16">
        <v>0.21</v>
      </c>
      <c r="Z21" s="18">
        <v>0.11</v>
      </c>
      <c r="AA21" s="17">
        <v>0.16</v>
      </c>
      <c r="AB21" s="16">
        <v>0.11</v>
      </c>
      <c r="AC21" s="16">
        <v>0.1</v>
      </c>
      <c r="AD21" s="16">
        <v>0.1</v>
      </c>
      <c r="AE21" s="16">
        <v>0.12</v>
      </c>
      <c r="AF21" s="18">
        <v>0.2</v>
      </c>
      <c r="AG21" s="17">
        <v>0.16</v>
      </c>
      <c r="AH21" s="16">
        <v>0.14000000000000001</v>
      </c>
      <c r="AI21" s="16">
        <v>0.17</v>
      </c>
      <c r="AJ21" s="16">
        <v>0.15</v>
      </c>
      <c r="AK21" s="16">
        <v>0.13</v>
      </c>
      <c r="AL21" s="18">
        <v>0.15</v>
      </c>
      <c r="AM21" s="17">
        <v>0.15</v>
      </c>
      <c r="AN21" s="18">
        <v>0</v>
      </c>
    </row>
    <row r="22" spans="1:40" ht="15" customHeight="1" x14ac:dyDescent="0.3">
      <c r="A22" s="2" t="s">
        <v>329</v>
      </c>
      <c r="B22" s="9"/>
      <c r="D22" s="22"/>
      <c r="E22" s="9"/>
      <c r="F22" s="10" t="s">
        <v>379</v>
      </c>
      <c r="I22" s="12" t="s">
        <v>379</v>
      </c>
      <c r="J22" s="12" t="s">
        <v>379</v>
      </c>
      <c r="K22" s="12" t="s">
        <v>379</v>
      </c>
      <c r="N22" s="11" t="s">
        <v>379</v>
      </c>
      <c r="O22" s="22"/>
      <c r="P22" s="12" t="s">
        <v>382</v>
      </c>
      <c r="Q22" s="12" t="s">
        <v>737</v>
      </c>
      <c r="Z22" s="9"/>
      <c r="AA22" s="22"/>
      <c r="AF22" s="9"/>
      <c r="AG22" s="22"/>
      <c r="AL22" s="9"/>
      <c r="AM22" s="22"/>
      <c r="AN22" s="9"/>
    </row>
    <row r="23" spans="1:40" ht="15" customHeight="1" x14ac:dyDescent="0.3">
      <c r="A23" s="2" t="s">
        <v>329</v>
      </c>
      <c r="B23" s="9" t="s">
        <v>950</v>
      </c>
      <c r="C23" s="13">
        <v>84</v>
      </c>
      <c r="D23" s="14">
        <v>40</v>
      </c>
      <c r="E23" s="15">
        <v>43</v>
      </c>
      <c r="F23" s="14">
        <v>3</v>
      </c>
      <c r="G23" s="13">
        <v>12</v>
      </c>
      <c r="H23" s="13">
        <v>8</v>
      </c>
      <c r="I23" s="13">
        <v>9</v>
      </c>
      <c r="J23" s="13">
        <v>15</v>
      </c>
      <c r="K23" s="13">
        <v>37</v>
      </c>
      <c r="L23" s="13">
        <v>15</v>
      </c>
      <c r="M23" s="13">
        <v>17</v>
      </c>
      <c r="N23" s="15">
        <v>52</v>
      </c>
      <c r="O23" s="14">
        <v>42</v>
      </c>
      <c r="P23" s="13">
        <v>21</v>
      </c>
      <c r="Q23" s="13">
        <v>7</v>
      </c>
      <c r="R23" s="13">
        <v>1</v>
      </c>
      <c r="S23" s="13">
        <v>6</v>
      </c>
      <c r="T23" s="13">
        <v>20</v>
      </c>
      <c r="U23" s="13">
        <v>6</v>
      </c>
      <c r="V23" s="13">
        <v>0</v>
      </c>
      <c r="W23" s="13">
        <v>3</v>
      </c>
      <c r="X23" s="13">
        <v>4</v>
      </c>
      <c r="Y23" s="13">
        <v>3</v>
      </c>
      <c r="Z23" s="15">
        <v>13</v>
      </c>
      <c r="AA23" s="14">
        <v>76</v>
      </c>
      <c r="AB23" s="13">
        <v>8</v>
      </c>
      <c r="AC23" s="13">
        <v>1</v>
      </c>
      <c r="AD23" s="13">
        <v>4</v>
      </c>
      <c r="AE23" s="13">
        <v>3</v>
      </c>
      <c r="AF23" s="15">
        <v>0</v>
      </c>
      <c r="AG23" s="14">
        <v>56</v>
      </c>
      <c r="AH23" s="13">
        <v>27</v>
      </c>
      <c r="AI23" s="13">
        <v>26</v>
      </c>
      <c r="AJ23" s="13">
        <v>31</v>
      </c>
      <c r="AK23" s="13">
        <v>18</v>
      </c>
      <c r="AL23" s="15">
        <v>9</v>
      </c>
      <c r="AM23" s="14">
        <v>84</v>
      </c>
      <c r="AN23" s="15">
        <v>0</v>
      </c>
    </row>
    <row r="24" spans="1:40" ht="15" customHeight="1" x14ac:dyDescent="0.3">
      <c r="A24" s="2" t="s">
        <v>329</v>
      </c>
      <c r="B24" s="9"/>
      <c r="C24" s="16">
        <v>0.12</v>
      </c>
      <c r="D24" s="17">
        <v>0.13</v>
      </c>
      <c r="E24" s="18">
        <v>0.11</v>
      </c>
      <c r="F24" s="19">
        <v>0.04</v>
      </c>
      <c r="G24" s="16">
        <v>0.09</v>
      </c>
      <c r="H24" s="16">
        <v>0.08</v>
      </c>
      <c r="I24" s="16">
        <v>0.08</v>
      </c>
      <c r="J24" s="16">
        <v>0.14000000000000001</v>
      </c>
      <c r="K24" s="20">
        <v>0.2</v>
      </c>
      <c r="L24" s="20">
        <v>7.0000000000000007E-2</v>
      </c>
      <c r="M24" s="20">
        <v>0.08</v>
      </c>
      <c r="N24" s="21">
        <v>0.18</v>
      </c>
      <c r="O24" s="19">
        <v>0.1</v>
      </c>
      <c r="P24" s="16">
        <v>0.15</v>
      </c>
      <c r="Q24" s="16">
        <v>0.11</v>
      </c>
      <c r="R24" s="16">
        <v>7.0000000000000007E-2</v>
      </c>
      <c r="S24" s="16">
        <v>0.12</v>
      </c>
      <c r="T24" s="16">
        <v>0.16</v>
      </c>
      <c r="U24" s="16">
        <v>0.12</v>
      </c>
      <c r="V24" s="16">
        <v>0</v>
      </c>
      <c r="W24" s="16">
        <v>0.28999999999999998</v>
      </c>
      <c r="X24" s="16">
        <v>0.06</v>
      </c>
      <c r="Y24" s="16">
        <v>0.06</v>
      </c>
      <c r="Z24" s="18">
        <v>0.09</v>
      </c>
      <c r="AA24" s="19">
        <v>0.13</v>
      </c>
      <c r="AB24" s="20">
        <v>0.06</v>
      </c>
      <c r="AC24" s="16">
        <v>7.0000000000000007E-2</v>
      </c>
      <c r="AD24" s="16">
        <v>0.05</v>
      </c>
      <c r="AE24" s="16">
        <v>0.1</v>
      </c>
      <c r="AF24" s="18">
        <v>0</v>
      </c>
      <c r="AG24" s="17">
        <v>0.13</v>
      </c>
      <c r="AH24" s="16">
        <v>0.09</v>
      </c>
      <c r="AI24" s="16">
        <v>0.13</v>
      </c>
      <c r="AJ24" s="16">
        <v>0.14000000000000001</v>
      </c>
      <c r="AK24" s="16">
        <v>0.14000000000000001</v>
      </c>
      <c r="AL24" s="21">
        <v>0.06</v>
      </c>
      <c r="AM24" s="17">
        <v>0.12</v>
      </c>
      <c r="AN24" s="18">
        <v>0</v>
      </c>
    </row>
    <row r="25" spans="1:40" ht="15" customHeight="1" x14ac:dyDescent="0.3">
      <c r="A25" s="2" t="s">
        <v>329</v>
      </c>
      <c r="B25" s="9"/>
      <c r="D25" s="22"/>
      <c r="E25" s="9"/>
      <c r="F25" s="22"/>
      <c r="J25" s="12" t="s">
        <v>432</v>
      </c>
      <c r="K25" s="12" t="s">
        <v>539</v>
      </c>
      <c r="N25" s="11" t="s">
        <v>539</v>
      </c>
      <c r="O25" s="22"/>
      <c r="P25" s="12" t="s">
        <v>387</v>
      </c>
      <c r="T25" s="12" t="s">
        <v>636</v>
      </c>
      <c r="Z25" s="9"/>
      <c r="AA25" s="10" t="s">
        <v>378</v>
      </c>
      <c r="AF25" s="9"/>
      <c r="AG25" s="10" t="s">
        <v>382</v>
      </c>
      <c r="AI25" s="12" t="s">
        <v>382</v>
      </c>
      <c r="AJ25" s="12" t="s">
        <v>382</v>
      </c>
      <c r="AK25" s="12" t="s">
        <v>382</v>
      </c>
      <c r="AL25" s="9"/>
      <c r="AM25" s="22"/>
      <c r="AN25" s="9"/>
    </row>
    <row r="26" spans="1:40" ht="15" customHeight="1" x14ac:dyDescent="0.3">
      <c r="A26" s="2" t="s">
        <v>329</v>
      </c>
      <c r="B26" s="9" t="s">
        <v>774</v>
      </c>
      <c r="C26" s="13">
        <v>11</v>
      </c>
      <c r="D26" s="14">
        <v>4</v>
      </c>
      <c r="E26" s="15">
        <v>7</v>
      </c>
      <c r="F26" s="14">
        <v>1</v>
      </c>
      <c r="G26" s="13">
        <v>3</v>
      </c>
      <c r="H26" s="13">
        <v>1</v>
      </c>
      <c r="I26" s="13">
        <v>2</v>
      </c>
      <c r="J26" s="13">
        <v>1</v>
      </c>
      <c r="K26" s="13">
        <v>3</v>
      </c>
      <c r="L26" s="13">
        <v>4</v>
      </c>
      <c r="M26" s="13">
        <v>3</v>
      </c>
      <c r="N26" s="15">
        <v>4</v>
      </c>
      <c r="O26" s="14">
        <v>7</v>
      </c>
      <c r="P26" s="13">
        <v>3</v>
      </c>
      <c r="Q26" s="13">
        <v>1</v>
      </c>
      <c r="R26" s="13">
        <v>0</v>
      </c>
      <c r="S26" s="13">
        <v>1</v>
      </c>
      <c r="T26" s="13">
        <v>1</v>
      </c>
      <c r="U26" s="13">
        <v>1</v>
      </c>
      <c r="V26" s="13">
        <v>0</v>
      </c>
      <c r="W26" s="13">
        <v>0</v>
      </c>
      <c r="X26" s="13">
        <v>1</v>
      </c>
      <c r="Y26" s="13">
        <v>1</v>
      </c>
      <c r="Z26" s="15">
        <v>2</v>
      </c>
      <c r="AA26" s="14">
        <v>8</v>
      </c>
      <c r="AB26" s="13">
        <v>3</v>
      </c>
      <c r="AC26" s="13">
        <v>0</v>
      </c>
      <c r="AD26" s="13">
        <v>3</v>
      </c>
      <c r="AE26" s="13">
        <v>0</v>
      </c>
      <c r="AF26" s="15">
        <v>0</v>
      </c>
      <c r="AG26" s="14">
        <v>7</v>
      </c>
      <c r="AH26" s="13">
        <v>4</v>
      </c>
      <c r="AI26" s="13">
        <v>4</v>
      </c>
      <c r="AJ26" s="13">
        <v>3</v>
      </c>
      <c r="AK26" s="13">
        <v>3</v>
      </c>
      <c r="AL26" s="15">
        <v>1</v>
      </c>
      <c r="AM26" s="14">
        <v>11</v>
      </c>
      <c r="AN26" s="15">
        <v>0</v>
      </c>
    </row>
    <row r="27" spans="1:40" ht="15" customHeight="1" x14ac:dyDescent="0.3">
      <c r="A27" s="2" t="s">
        <v>329</v>
      </c>
      <c r="B27" s="9"/>
      <c r="C27" s="16">
        <v>0.02</v>
      </c>
      <c r="D27" s="17">
        <v>0.01</v>
      </c>
      <c r="E27" s="18">
        <v>0.02</v>
      </c>
      <c r="F27" s="17">
        <v>0.01</v>
      </c>
      <c r="G27" s="16">
        <v>0.02</v>
      </c>
      <c r="H27" s="16">
        <v>0.01</v>
      </c>
      <c r="I27" s="16">
        <v>0.02</v>
      </c>
      <c r="J27" s="16">
        <v>0.01</v>
      </c>
      <c r="K27" s="16">
        <v>0.02</v>
      </c>
      <c r="L27" s="16">
        <v>0.02</v>
      </c>
      <c r="M27" s="16">
        <v>0.01</v>
      </c>
      <c r="N27" s="18">
        <v>0.01</v>
      </c>
      <c r="O27" s="17">
        <v>0.02</v>
      </c>
      <c r="P27" s="16">
        <v>0.02</v>
      </c>
      <c r="Q27" s="16">
        <v>0.02</v>
      </c>
      <c r="R27" s="16">
        <v>0</v>
      </c>
      <c r="S27" s="16">
        <v>0.02</v>
      </c>
      <c r="T27" s="16">
        <v>0.01</v>
      </c>
      <c r="U27" s="16">
        <v>0.02</v>
      </c>
      <c r="V27" s="16">
        <v>0</v>
      </c>
      <c r="W27" s="16">
        <v>0</v>
      </c>
      <c r="X27" s="16">
        <v>0.02</v>
      </c>
      <c r="Y27" s="16">
        <v>0.02</v>
      </c>
      <c r="Z27" s="18">
        <v>0.02</v>
      </c>
      <c r="AA27" s="17">
        <v>0.01</v>
      </c>
      <c r="AB27" s="16">
        <v>0.02</v>
      </c>
      <c r="AC27" s="16">
        <v>0</v>
      </c>
      <c r="AD27" s="16">
        <v>0.04</v>
      </c>
      <c r="AE27" s="16">
        <v>0</v>
      </c>
      <c r="AF27" s="18">
        <v>0</v>
      </c>
      <c r="AG27" s="17">
        <v>0.02</v>
      </c>
      <c r="AH27" s="16">
        <v>0.01</v>
      </c>
      <c r="AI27" s="16">
        <v>0.02</v>
      </c>
      <c r="AJ27" s="16">
        <v>0.01</v>
      </c>
      <c r="AK27" s="16">
        <v>0.02</v>
      </c>
      <c r="AL27" s="18">
        <v>0.01</v>
      </c>
      <c r="AM27" s="17">
        <v>0.02</v>
      </c>
      <c r="AN27" s="18">
        <v>0</v>
      </c>
    </row>
    <row r="28" spans="1:40" ht="15" customHeight="1" x14ac:dyDescent="0.3">
      <c r="A28" s="2" t="s">
        <v>329</v>
      </c>
      <c r="B28" s="9" t="s">
        <v>960</v>
      </c>
      <c r="C28" s="13">
        <v>299</v>
      </c>
      <c r="D28" s="14">
        <v>116</v>
      </c>
      <c r="E28" s="15">
        <v>183</v>
      </c>
      <c r="F28" s="14">
        <v>32</v>
      </c>
      <c r="G28" s="13">
        <v>72</v>
      </c>
      <c r="H28" s="13">
        <v>54</v>
      </c>
      <c r="I28" s="13">
        <v>34</v>
      </c>
      <c r="J28" s="13">
        <v>45</v>
      </c>
      <c r="K28" s="13">
        <v>63</v>
      </c>
      <c r="L28" s="13">
        <v>104</v>
      </c>
      <c r="M28" s="13">
        <v>87</v>
      </c>
      <c r="N28" s="15">
        <v>107</v>
      </c>
      <c r="O28" s="14">
        <v>195</v>
      </c>
      <c r="P28" s="13">
        <v>57</v>
      </c>
      <c r="Q28" s="13">
        <v>20</v>
      </c>
      <c r="R28" s="13">
        <v>6</v>
      </c>
      <c r="S28" s="13">
        <v>21</v>
      </c>
      <c r="T28" s="13">
        <v>47</v>
      </c>
      <c r="U28" s="13">
        <v>23</v>
      </c>
      <c r="V28" s="13">
        <v>1</v>
      </c>
      <c r="W28" s="13">
        <v>2</v>
      </c>
      <c r="X28" s="13">
        <v>38</v>
      </c>
      <c r="Y28" s="13">
        <v>18</v>
      </c>
      <c r="Z28" s="15">
        <v>66</v>
      </c>
      <c r="AA28" s="14">
        <v>232</v>
      </c>
      <c r="AB28" s="13">
        <v>67</v>
      </c>
      <c r="AC28" s="13">
        <v>8</v>
      </c>
      <c r="AD28" s="13">
        <v>35</v>
      </c>
      <c r="AE28" s="13">
        <v>16</v>
      </c>
      <c r="AF28" s="15">
        <v>7</v>
      </c>
      <c r="AG28" s="14">
        <v>179</v>
      </c>
      <c r="AH28" s="13">
        <v>120</v>
      </c>
      <c r="AI28" s="13">
        <v>78</v>
      </c>
      <c r="AJ28" s="13">
        <v>101</v>
      </c>
      <c r="AK28" s="13">
        <v>57</v>
      </c>
      <c r="AL28" s="15">
        <v>63</v>
      </c>
      <c r="AM28" s="14">
        <v>299</v>
      </c>
      <c r="AN28" s="15">
        <v>0</v>
      </c>
    </row>
    <row r="29" spans="1:40" ht="15" customHeight="1" x14ac:dyDescent="0.3">
      <c r="A29" s="2" t="s">
        <v>329</v>
      </c>
      <c r="B29" s="9"/>
      <c r="C29" s="16">
        <v>0.42</v>
      </c>
      <c r="D29" s="17">
        <v>0.39</v>
      </c>
      <c r="E29" s="18">
        <v>0.45</v>
      </c>
      <c r="F29" s="17">
        <v>0.48</v>
      </c>
      <c r="G29" s="20">
        <v>0.53</v>
      </c>
      <c r="H29" s="16">
        <v>0.49</v>
      </c>
      <c r="I29" s="20">
        <v>0.32</v>
      </c>
      <c r="J29" s="16">
        <v>0.43</v>
      </c>
      <c r="K29" s="20">
        <v>0.33</v>
      </c>
      <c r="L29" s="20">
        <v>0.51</v>
      </c>
      <c r="M29" s="16">
        <v>0.41</v>
      </c>
      <c r="N29" s="21">
        <v>0.37</v>
      </c>
      <c r="O29" s="17">
        <v>0.44</v>
      </c>
      <c r="P29" s="16">
        <v>0.41</v>
      </c>
      <c r="Q29" s="16">
        <v>0.34</v>
      </c>
      <c r="R29" s="16">
        <v>0.48</v>
      </c>
      <c r="S29" s="16">
        <v>0.39</v>
      </c>
      <c r="T29" s="16">
        <v>0.37</v>
      </c>
      <c r="U29" s="16">
        <v>0.42</v>
      </c>
      <c r="V29" s="16">
        <v>1</v>
      </c>
      <c r="W29" s="16">
        <v>0.19</v>
      </c>
      <c r="X29" s="20">
        <v>0.55000000000000004</v>
      </c>
      <c r="Y29" s="16">
        <v>0.39</v>
      </c>
      <c r="Z29" s="18">
        <v>0.48</v>
      </c>
      <c r="AA29" s="19">
        <v>0.4</v>
      </c>
      <c r="AB29" s="20">
        <v>0.53</v>
      </c>
      <c r="AC29" s="16">
        <v>0.45</v>
      </c>
      <c r="AD29" s="16">
        <v>0.51</v>
      </c>
      <c r="AE29" s="16">
        <v>0.53</v>
      </c>
      <c r="AF29" s="18">
        <v>0.8</v>
      </c>
      <c r="AG29" s="17">
        <v>0.42</v>
      </c>
      <c r="AH29" s="16">
        <v>0.42</v>
      </c>
      <c r="AI29" s="16">
        <v>0.4</v>
      </c>
      <c r="AJ29" s="16">
        <v>0.44</v>
      </c>
      <c r="AK29" s="16">
        <v>0.43</v>
      </c>
      <c r="AL29" s="18">
        <v>0.41</v>
      </c>
      <c r="AM29" s="17">
        <v>0.42</v>
      </c>
      <c r="AN29" s="18">
        <v>0</v>
      </c>
    </row>
    <row r="30" spans="1:40" ht="15" customHeight="1" x14ac:dyDescent="0.3">
      <c r="A30" s="2" t="s">
        <v>329</v>
      </c>
      <c r="B30" s="9"/>
      <c r="D30" s="22"/>
      <c r="E30" s="9"/>
      <c r="F30" s="10" t="s">
        <v>495</v>
      </c>
      <c r="G30" s="12" t="s">
        <v>485</v>
      </c>
      <c r="H30" s="12" t="s">
        <v>565</v>
      </c>
      <c r="L30" s="12" t="s">
        <v>485</v>
      </c>
      <c r="N30" s="9"/>
      <c r="O30" s="22"/>
      <c r="X30" s="12" t="s">
        <v>596</v>
      </c>
      <c r="Z30" s="9"/>
      <c r="AA30" s="22"/>
      <c r="AB30" s="12" t="s">
        <v>377</v>
      </c>
      <c r="AF30" s="9"/>
      <c r="AG30" s="22"/>
      <c r="AL30" s="9"/>
      <c r="AM30" s="22"/>
      <c r="AN30" s="9"/>
    </row>
    <row r="31" spans="1:40" ht="15" customHeight="1" x14ac:dyDescent="0.3">
      <c r="A31" s="2" t="s">
        <v>329</v>
      </c>
      <c r="B31" s="9" t="s">
        <v>970</v>
      </c>
      <c r="C31" s="13">
        <v>191</v>
      </c>
      <c r="D31" s="14">
        <v>88</v>
      </c>
      <c r="E31" s="15">
        <v>103</v>
      </c>
      <c r="F31" s="14">
        <v>15</v>
      </c>
      <c r="G31" s="13">
        <v>30</v>
      </c>
      <c r="H31" s="13">
        <v>17</v>
      </c>
      <c r="I31" s="13">
        <v>28</v>
      </c>
      <c r="J31" s="13">
        <v>33</v>
      </c>
      <c r="K31" s="13">
        <v>69</v>
      </c>
      <c r="L31" s="13">
        <v>45</v>
      </c>
      <c r="M31" s="13">
        <v>45</v>
      </c>
      <c r="N31" s="15">
        <v>102</v>
      </c>
      <c r="O31" s="14">
        <v>110</v>
      </c>
      <c r="P31" s="13">
        <v>48</v>
      </c>
      <c r="Q31" s="13">
        <v>20</v>
      </c>
      <c r="R31" s="13">
        <v>4</v>
      </c>
      <c r="S31" s="13">
        <v>14</v>
      </c>
      <c r="T31" s="13">
        <v>33</v>
      </c>
      <c r="U31" s="13">
        <v>13</v>
      </c>
      <c r="V31" s="13">
        <v>0</v>
      </c>
      <c r="W31" s="13">
        <v>4</v>
      </c>
      <c r="X31" s="13">
        <v>13</v>
      </c>
      <c r="Y31" s="13">
        <v>13</v>
      </c>
      <c r="Z31" s="15">
        <v>29</v>
      </c>
      <c r="AA31" s="14">
        <v>170</v>
      </c>
      <c r="AB31" s="13">
        <v>21</v>
      </c>
      <c r="AC31" s="13">
        <v>3</v>
      </c>
      <c r="AD31" s="13">
        <v>10</v>
      </c>
      <c r="AE31" s="13">
        <v>7</v>
      </c>
      <c r="AF31" s="15">
        <v>2</v>
      </c>
      <c r="AG31" s="14">
        <v>124</v>
      </c>
      <c r="AH31" s="13">
        <v>67</v>
      </c>
      <c r="AI31" s="13">
        <v>60</v>
      </c>
      <c r="AJ31" s="13">
        <v>64</v>
      </c>
      <c r="AK31" s="13">
        <v>35</v>
      </c>
      <c r="AL31" s="15">
        <v>32</v>
      </c>
      <c r="AM31" s="14">
        <v>191</v>
      </c>
      <c r="AN31" s="15">
        <v>0</v>
      </c>
    </row>
    <row r="32" spans="1:40" ht="15" customHeight="1" x14ac:dyDescent="0.3">
      <c r="A32" s="2" t="s">
        <v>329</v>
      </c>
      <c r="B32" s="9"/>
      <c r="C32" s="16">
        <v>0.27</v>
      </c>
      <c r="D32" s="17">
        <v>0.28999999999999998</v>
      </c>
      <c r="E32" s="18">
        <v>0.25</v>
      </c>
      <c r="F32" s="17">
        <v>0.22</v>
      </c>
      <c r="G32" s="16">
        <v>0.22</v>
      </c>
      <c r="H32" s="20">
        <v>0.15</v>
      </c>
      <c r="I32" s="16">
        <v>0.27</v>
      </c>
      <c r="J32" s="16">
        <v>0.32</v>
      </c>
      <c r="K32" s="20">
        <v>0.36</v>
      </c>
      <c r="L32" s="16">
        <v>0.22</v>
      </c>
      <c r="M32" s="20">
        <v>0.21</v>
      </c>
      <c r="N32" s="21">
        <v>0.35</v>
      </c>
      <c r="O32" s="17">
        <v>0.25</v>
      </c>
      <c r="P32" s="20">
        <v>0.34</v>
      </c>
      <c r="Q32" s="16">
        <v>0.34</v>
      </c>
      <c r="R32" s="16">
        <v>0.3</v>
      </c>
      <c r="S32" s="16">
        <v>0.27</v>
      </c>
      <c r="T32" s="16">
        <v>0.26</v>
      </c>
      <c r="U32" s="16">
        <v>0.25</v>
      </c>
      <c r="V32" s="16">
        <v>0</v>
      </c>
      <c r="W32" s="16">
        <v>0.5</v>
      </c>
      <c r="X32" s="16">
        <v>0.18</v>
      </c>
      <c r="Y32" s="16">
        <v>0.27</v>
      </c>
      <c r="Z32" s="18">
        <v>0.21</v>
      </c>
      <c r="AA32" s="19">
        <v>0.28999999999999998</v>
      </c>
      <c r="AB32" s="20">
        <v>0.17</v>
      </c>
      <c r="AC32" s="16">
        <v>0.17</v>
      </c>
      <c r="AD32" s="20">
        <v>0.15</v>
      </c>
      <c r="AE32" s="16">
        <v>0.21</v>
      </c>
      <c r="AF32" s="18">
        <v>0.2</v>
      </c>
      <c r="AG32" s="17">
        <v>0.28999999999999998</v>
      </c>
      <c r="AH32" s="16">
        <v>0.23</v>
      </c>
      <c r="AI32" s="16">
        <v>0.3</v>
      </c>
      <c r="AJ32" s="16">
        <v>0.28000000000000003</v>
      </c>
      <c r="AK32" s="16">
        <v>0.27</v>
      </c>
      <c r="AL32" s="21">
        <v>0.21</v>
      </c>
      <c r="AM32" s="17">
        <v>0.27</v>
      </c>
      <c r="AN32" s="18">
        <v>0</v>
      </c>
    </row>
    <row r="33" spans="1:40" ht="15" customHeight="1" x14ac:dyDescent="0.3">
      <c r="A33" s="2" t="s">
        <v>329</v>
      </c>
      <c r="B33" s="9"/>
      <c r="C33" s="28"/>
      <c r="D33" s="29"/>
      <c r="E33" s="30"/>
      <c r="F33" s="29"/>
      <c r="G33" s="28"/>
      <c r="H33" s="28"/>
      <c r="I33" s="47" t="s">
        <v>379</v>
      </c>
      <c r="J33" s="47" t="s">
        <v>662</v>
      </c>
      <c r="K33" s="47" t="s">
        <v>440</v>
      </c>
      <c r="L33" s="28"/>
      <c r="M33" s="28"/>
      <c r="N33" s="48" t="s">
        <v>440</v>
      </c>
      <c r="O33" s="29"/>
      <c r="P33" s="47" t="s">
        <v>680</v>
      </c>
      <c r="Q33" s="47" t="s">
        <v>655</v>
      </c>
      <c r="R33" s="28"/>
      <c r="S33" s="28"/>
      <c r="T33" s="28"/>
      <c r="U33" s="28"/>
      <c r="V33" s="28"/>
      <c r="W33" s="28"/>
      <c r="X33" s="28"/>
      <c r="Y33" s="28"/>
      <c r="Z33" s="30"/>
      <c r="AA33" s="49" t="s">
        <v>404</v>
      </c>
      <c r="AB33" s="28"/>
      <c r="AC33" s="28"/>
      <c r="AD33" s="28"/>
      <c r="AE33" s="28"/>
      <c r="AF33" s="30"/>
      <c r="AG33" s="49" t="s">
        <v>382</v>
      </c>
      <c r="AH33" s="28"/>
      <c r="AI33" s="47" t="s">
        <v>382</v>
      </c>
      <c r="AJ33" s="28"/>
      <c r="AK33" s="28"/>
      <c r="AL33" s="30"/>
      <c r="AM33" s="29"/>
      <c r="AN33" s="30"/>
    </row>
    <row r="34" spans="1:40" x14ac:dyDescent="0.3">
      <c r="A34" s="2" t="s">
        <v>329</v>
      </c>
      <c r="B34" s="2" t="s">
        <v>457</v>
      </c>
    </row>
    <row r="35" spans="1:40" x14ac:dyDescent="0.3">
      <c r="A35" s="2" t="s">
        <v>329</v>
      </c>
      <c r="B35" s="2" t="s">
        <v>458</v>
      </c>
    </row>
    <row r="36" spans="1:40" ht="15" customHeight="1" x14ac:dyDescent="0.3">
      <c r="A36" s="2" t="s">
        <v>329</v>
      </c>
    </row>
    <row r="37" spans="1:40" ht="15" customHeight="1" x14ac:dyDescent="0.3">
      <c r="A37" s="2" t="s">
        <v>329</v>
      </c>
      <c r="B37" s="2" t="s">
        <v>459</v>
      </c>
    </row>
  </sheetData>
  <mergeCells count="6">
    <mergeCell ref="AM6:AN6"/>
    <mergeCell ref="D6:E6"/>
    <mergeCell ref="F6:N6"/>
    <mergeCell ref="O6:Z6"/>
    <mergeCell ref="AA6:AF6"/>
    <mergeCell ref="AG6:AL6"/>
  </mergeCells>
  <hyperlinks>
    <hyperlink ref="B1" location="'Contents'!E1" display="&lt;&lt; Contents" xr:uid="{00000000-0004-0000-D400-000000000000}"/>
  </hyperlinks>
  <pageMargins left="0.7" right="0.7" top="0.75" bottom="0.75" header="0.3" footer="0.3"/>
  <headerFooter>
    <oddHeader>&amp;L&amp;"Aptos"&amp;12&amp;K000000 Classification: CONFIDENTIAL&amp;1#_x000D_</oddHeader>
  </headerFooter>
</worksheet>
</file>

<file path=xl/worksheets/sheet2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5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1778</v>
      </c>
    </row>
    <row r="4" spans="1:40" x14ac:dyDescent="0.3">
      <c r="A4" s="2" t="s">
        <v>329</v>
      </c>
      <c r="B4" s="2" t="s">
        <v>1779</v>
      </c>
    </row>
    <row r="5" spans="1:40" x14ac:dyDescent="0.3">
      <c r="A5" s="2" t="s">
        <v>329</v>
      </c>
      <c r="B5" s="2" t="s">
        <v>99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86</v>
      </c>
      <c r="D9" s="14">
        <v>42</v>
      </c>
      <c r="E9" s="15">
        <v>44</v>
      </c>
      <c r="F9" s="14">
        <v>6</v>
      </c>
      <c r="G9" s="13">
        <v>5</v>
      </c>
      <c r="H9" s="13">
        <v>13</v>
      </c>
      <c r="I9" s="13">
        <v>16</v>
      </c>
      <c r="J9" s="13">
        <v>14</v>
      </c>
      <c r="K9" s="13">
        <v>32</v>
      </c>
      <c r="L9" s="13">
        <v>11</v>
      </c>
      <c r="M9" s="13">
        <v>29</v>
      </c>
      <c r="N9" s="15">
        <v>46</v>
      </c>
      <c r="O9" s="14">
        <v>59</v>
      </c>
      <c r="P9" s="13">
        <v>13</v>
      </c>
      <c r="Q9" s="13">
        <v>5</v>
      </c>
      <c r="R9" s="13">
        <v>0</v>
      </c>
      <c r="S9" s="13">
        <v>9</v>
      </c>
      <c r="T9" s="13">
        <v>14</v>
      </c>
      <c r="U9" s="13">
        <v>4</v>
      </c>
      <c r="V9" s="13">
        <v>0</v>
      </c>
      <c r="W9" s="13">
        <v>2</v>
      </c>
      <c r="X9" s="13">
        <v>10</v>
      </c>
      <c r="Y9" s="13">
        <v>14</v>
      </c>
      <c r="Z9" s="15">
        <v>15</v>
      </c>
      <c r="AA9" s="14">
        <v>72</v>
      </c>
      <c r="AB9" s="13">
        <v>14</v>
      </c>
      <c r="AC9" s="13">
        <v>3</v>
      </c>
      <c r="AD9" s="13">
        <v>6</v>
      </c>
      <c r="AE9" s="13">
        <v>4</v>
      </c>
      <c r="AF9" s="15">
        <v>1</v>
      </c>
      <c r="AG9" s="14">
        <v>52</v>
      </c>
      <c r="AH9" s="13">
        <v>34</v>
      </c>
      <c r="AI9" s="13">
        <v>26</v>
      </c>
      <c r="AJ9" s="13">
        <v>26</v>
      </c>
      <c r="AK9" s="13">
        <v>15</v>
      </c>
      <c r="AL9" s="15">
        <v>19</v>
      </c>
      <c r="AM9" s="14">
        <v>86</v>
      </c>
      <c r="AN9" s="15">
        <v>0</v>
      </c>
    </row>
    <row r="10" spans="1:40" ht="15" customHeight="1" x14ac:dyDescent="0.3">
      <c r="A10" s="2" t="s">
        <v>329</v>
      </c>
      <c r="B10" s="9" t="s">
        <v>338</v>
      </c>
      <c r="C10" s="13">
        <v>85</v>
      </c>
      <c r="D10" s="14">
        <v>42</v>
      </c>
      <c r="E10" s="15">
        <v>43</v>
      </c>
      <c r="F10" s="14">
        <v>6</v>
      </c>
      <c r="G10" s="13">
        <v>5</v>
      </c>
      <c r="H10" s="13">
        <v>13</v>
      </c>
      <c r="I10" s="13">
        <v>16</v>
      </c>
      <c r="J10" s="13">
        <v>13</v>
      </c>
      <c r="K10" s="13">
        <v>32</v>
      </c>
      <c r="L10" s="13">
        <v>11</v>
      </c>
      <c r="M10" s="13">
        <v>29</v>
      </c>
      <c r="N10" s="15">
        <v>45</v>
      </c>
      <c r="O10" s="14">
        <v>60</v>
      </c>
      <c r="P10" s="13">
        <v>12</v>
      </c>
      <c r="Q10" s="13">
        <v>5</v>
      </c>
      <c r="R10" s="13">
        <v>0</v>
      </c>
      <c r="S10" s="13">
        <v>9</v>
      </c>
      <c r="T10" s="13">
        <v>13</v>
      </c>
      <c r="U10" s="13">
        <v>4</v>
      </c>
      <c r="V10" s="13">
        <v>0</v>
      </c>
      <c r="W10" s="13">
        <v>2</v>
      </c>
      <c r="X10" s="13">
        <v>10</v>
      </c>
      <c r="Y10" s="13">
        <v>13</v>
      </c>
      <c r="Z10" s="15">
        <v>16</v>
      </c>
      <c r="AA10" s="14">
        <v>71</v>
      </c>
      <c r="AB10" s="13">
        <v>14</v>
      </c>
      <c r="AC10" s="13">
        <v>3</v>
      </c>
      <c r="AD10" s="13">
        <v>6</v>
      </c>
      <c r="AE10" s="13">
        <v>3</v>
      </c>
      <c r="AF10" s="15">
        <v>2</v>
      </c>
      <c r="AG10" s="14">
        <v>51</v>
      </c>
      <c r="AH10" s="13">
        <v>35</v>
      </c>
      <c r="AI10" s="13">
        <v>24</v>
      </c>
      <c r="AJ10" s="13">
        <v>27</v>
      </c>
      <c r="AK10" s="13">
        <v>17</v>
      </c>
      <c r="AL10" s="15">
        <v>18</v>
      </c>
      <c r="AM10" s="14">
        <v>85</v>
      </c>
      <c r="AN10" s="15">
        <v>0</v>
      </c>
    </row>
    <row r="11" spans="1:40" ht="15" customHeight="1" x14ac:dyDescent="0.3">
      <c r="A11" s="2" t="s">
        <v>329</v>
      </c>
      <c r="B11" s="9" t="s">
        <v>909</v>
      </c>
      <c r="C11" s="13">
        <v>14</v>
      </c>
      <c r="D11" s="14">
        <v>7</v>
      </c>
      <c r="E11" s="15">
        <v>7</v>
      </c>
      <c r="F11" s="14">
        <v>1</v>
      </c>
      <c r="G11" s="13">
        <v>2</v>
      </c>
      <c r="H11" s="13">
        <v>1</v>
      </c>
      <c r="I11" s="13">
        <v>2</v>
      </c>
      <c r="J11" s="13">
        <v>5</v>
      </c>
      <c r="K11" s="13">
        <v>3</v>
      </c>
      <c r="L11" s="13">
        <v>3</v>
      </c>
      <c r="M11" s="13">
        <v>3</v>
      </c>
      <c r="N11" s="15">
        <v>8</v>
      </c>
      <c r="O11" s="14">
        <v>8</v>
      </c>
      <c r="P11" s="13">
        <v>4</v>
      </c>
      <c r="Q11" s="13">
        <v>1</v>
      </c>
      <c r="R11" s="13">
        <v>0</v>
      </c>
      <c r="S11" s="13">
        <v>1</v>
      </c>
      <c r="T11" s="13">
        <v>3</v>
      </c>
      <c r="U11" s="13">
        <v>0</v>
      </c>
      <c r="V11" s="13">
        <v>0</v>
      </c>
      <c r="W11" s="13">
        <v>0</v>
      </c>
      <c r="X11" s="13">
        <v>0</v>
      </c>
      <c r="Y11" s="13">
        <v>1</v>
      </c>
      <c r="Z11" s="15">
        <v>5</v>
      </c>
      <c r="AA11" s="14">
        <v>12</v>
      </c>
      <c r="AB11" s="13">
        <v>2</v>
      </c>
      <c r="AC11" s="13">
        <v>0</v>
      </c>
      <c r="AD11" s="13">
        <v>2</v>
      </c>
      <c r="AE11" s="13">
        <v>0</v>
      </c>
      <c r="AF11" s="15">
        <v>0</v>
      </c>
      <c r="AG11" s="14">
        <v>8</v>
      </c>
      <c r="AH11" s="13">
        <v>6</v>
      </c>
      <c r="AI11" s="13">
        <v>5</v>
      </c>
      <c r="AJ11" s="13">
        <v>3</v>
      </c>
      <c r="AK11" s="13">
        <v>3</v>
      </c>
      <c r="AL11" s="15">
        <v>3</v>
      </c>
      <c r="AM11" s="14">
        <v>14</v>
      </c>
      <c r="AN11" s="15">
        <v>0</v>
      </c>
    </row>
    <row r="12" spans="1:40" ht="15" customHeight="1" x14ac:dyDescent="0.3">
      <c r="A12" s="2" t="s">
        <v>329</v>
      </c>
      <c r="B12" s="9"/>
      <c r="C12" s="16">
        <v>0.17</v>
      </c>
      <c r="D12" s="17">
        <v>0.17</v>
      </c>
      <c r="E12" s="18">
        <v>0.16</v>
      </c>
      <c r="F12" s="17">
        <v>0.18</v>
      </c>
      <c r="G12" s="16">
        <v>0.4</v>
      </c>
      <c r="H12" s="16">
        <v>0.09</v>
      </c>
      <c r="I12" s="16">
        <v>0.13</v>
      </c>
      <c r="J12" s="16">
        <v>0.38</v>
      </c>
      <c r="K12" s="16">
        <v>0.09</v>
      </c>
      <c r="L12" s="16">
        <v>0.28000000000000003</v>
      </c>
      <c r="M12" s="16">
        <v>0.11</v>
      </c>
      <c r="N12" s="18">
        <v>0.18</v>
      </c>
      <c r="O12" s="17">
        <v>0.13</v>
      </c>
      <c r="P12" s="16">
        <v>0.31</v>
      </c>
      <c r="Q12" s="16">
        <v>0.19</v>
      </c>
      <c r="R12" s="16">
        <v>0</v>
      </c>
      <c r="S12" s="16">
        <v>0.12</v>
      </c>
      <c r="T12" s="16">
        <v>0.21</v>
      </c>
      <c r="U12" s="16">
        <v>0</v>
      </c>
      <c r="V12" s="16">
        <v>0</v>
      </c>
      <c r="W12" s="16">
        <v>0</v>
      </c>
      <c r="X12" s="16">
        <v>0</v>
      </c>
      <c r="Y12" s="16">
        <v>0.08</v>
      </c>
      <c r="Z12" s="18">
        <v>0.28000000000000003</v>
      </c>
      <c r="AA12" s="17">
        <v>0.17</v>
      </c>
      <c r="AB12" s="16">
        <v>0.14000000000000001</v>
      </c>
      <c r="AC12" s="16">
        <v>0</v>
      </c>
      <c r="AD12" s="16">
        <v>0.34</v>
      </c>
      <c r="AE12" s="16">
        <v>0</v>
      </c>
      <c r="AF12" s="18">
        <v>0</v>
      </c>
      <c r="AG12" s="17">
        <v>0.16</v>
      </c>
      <c r="AH12" s="16">
        <v>0.18</v>
      </c>
      <c r="AI12" s="16">
        <v>0.19</v>
      </c>
      <c r="AJ12" s="16">
        <v>0.13</v>
      </c>
      <c r="AK12" s="16">
        <v>0.19</v>
      </c>
      <c r="AL12" s="18">
        <v>0.18</v>
      </c>
      <c r="AM12" s="17">
        <v>0.17</v>
      </c>
      <c r="AN12" s="18">
        <v>0</v>
      </c>
    </row>
    <row r="13" spans="1:40" ht="15" customHeight="1" x14ac:dyDescent="0.3">
      <c r="A13" s="2" t="s">
        <v>329</v>
      </c>
      <c r="B13" s="9" t="s">
        <v>922</v>
      </c>
      <c r="C13" s="13">
        <v>12</v>
      </c>
      <c r="D13" s="14">
        <v>6</v>
      </c>
      <c r="E13" s="15">
        <v>7</v>
      </c>
      <c r="F13" s="14">
        <v>1</v>
      </c>
      <c r="G13" s="13">
        <v>2</v>
      </c>
      <c r="H13" s="13">
        <v>2</v>
      </c>
      <c r="I13" s="13">
        <v>2</v>
      </c>
      <c r="J13" s="13">
        <v>1</v>
      </c>
      <c r="K13" s="13">
        <v>5</v>
      </c>
      <c r="L13" s="13">
        <v>3</v>
      </c>
      <c r="M13" s="13">
        <v>3</v>
      </c>
      <c r="N13" s="15">
        <v>6</v>
      </c>
      <c r="O13" s="14">
        <v>11</v>
      </c>
      <c r="P13" s="13">
        <v>1</v>
      </c>
      <c r="Q13" s="13">
        <v>1</v>
      </c>
      <c r="R13" s="13">
        <v>0</v>
      </c>
      <c r="S13" s="13">
        <v>0</v>
      </c>
      <c r="T13" s="13">
        <v>1</v>
      </c>
      <c r="U13" s="13">
        <v>0</v>
      </c>
      <c r="V13" s="13">
        <v>0</v>
      </c>
      <c r="W13" s="13">
        <v>0</v>
      </c>
      <c r="X13" s="13">
        <v>1</v>
      </c>
      <c r="Y13" s="13">
        <v>5</v>
      </c>
      <c r="Z13" s="15">
        <v>3</v>
      </c>
      <c r="AA13" s="14">
        <v>10</v>
      </c>
      <c r="AB13" s="13">
        <v>3</v>
      </c>
      <c r="AC13" s="13">
        <v>0</v>
      </c>
      <c r="AD13" s="13">
        <v>2</v>
      </c>
      <c r="AE13" s="13">
        <v>1</v>
      </c>
      <c r="AF13" s="15">
        <v>0</v>
      </c>
      <c r="AG13" s="14">
        <v>5</v>
      </c>
      <c r="AH13" s="13">
        <v>7</v>
      </c>
      <c r="AI13" s="13">
        <v>3</v>
      </c>
      <c r="AJ13" s="13">
        <v>3</v>
      </c>
      <c r="AK13" s="13">
        <v>3</v>
      </c>
      <c r="AL13" s="15">
        <v>4</v>
      </c>
      <c r="AM13" s="14">
        <v>12</v>
      </c>
      <c r="AN13" s="15">
        <v>0</v>
      </c>
    </row>
    <row r="14" spans="1:40" ht="15" customHeight="1" x14ac:dyDescent="0.3">
      <c r="A14" s="2" t="s">
        <v>329</v>
      </c>
      <c r="B14" s="9"/>
      <c r="C14" s="16">
        <v>0.15</v>
      </c>
      <c r="D14" s="17">
        <v>0.14000000000000001</v>
      </c>
      <c r="E14" s="18">
        <v>0.15</v>
      </c>
      <c r="F14" s="17">
        <v>0.17</v>
      </c>
      <c r="G14" s="16">
        <v>0.42</v>
      </c>
      <c r="H14" s="16">
        <v>0.13</v>
      </c>
      <c r="I14" s="16">
        <v>0.11</v>
      </c>
      <c r="J14" s="16">
        <v>7.0000000000000007E-2</v>
      </c>
      <c r="K14" s="16">
        <v>0.16</v>
      </c>
      <c r="L14" s="16">
        <v>0.28000000000000003</v>
      </c>
      <c r="M14" s="16">
        <v>0.12</v>
      </c>
      <c r="N14" s="18">
        <v>0.13</v>
      </c>
      <c r="O14" s="17">
        <v>0.18</v>
      </c>
      <c r="P14" s="16">
        <v>0.08</v>
      </c>
      <c r="Q14" s="16">
        <v>0.21</v>
      </c>
      <c r="R14" s="16">
        <v>0</v>
      </c>
      <c r="S14" s="16">
        <v>0</v>
      </c>
      <c r="T14" s="16">
        <v>7.0000000000000007E-2</v>
      </c>
      <c r="U14" s="16">
        <v>0</v>
      </c>
      <c r="V14" s="16">
        <v>0</v>
      </c>
      <c r="W14" s="16">
        <v>0</v>
      </c>
      <c r="X14" s="16">
        <v>0.11</v>
      </c>
      <c r="Y14" s="16">
        <v>0.39</v>
      </c>
      <c r="Z14" s="18">
        <v>0.19</v>
      </c>
      <c r="AA14" s="17">
        <v>0.14000000000000001</v>
      </c>
      <c r="AB14" s="16">
        <v>0.19</v>
      </c>
      <c r="AC14" s="16">
        <v>0</v>
      </c>
      <c r="AD14" s="16">
        <v>0.32</v>
      </c>
      <c r="AE14" s="16">
        <v>0.25</v>
      </c>
      <c r="AF14" s="18">
        <v>0</v>
      </c>
      <c r="AG14" s="17">
        <v>0.1</v>
      </c>
      <c r="AH14" s="16">
        <v>0.21</v>
      </c>
      <c r="AI14" s="16">
        <v>0.11</v>
      </c>
      <c r="AJ14" s="16">
        <v>0.1</v>
      </c>
      <c r="AK14" s="16">
        <v>0.18</v>
      </c>
      <c r="AL14" s="18">
        <v>0.23</v>
      </c>
      <c r="AM14" s="17">
        <v>0.15</v>
      </c>
      <c r="AN14" s="18">
        <v>0</v>
      </c>
    </row>
    <row r="15" spans="1:40" ht="15" customHeight="1" x14ac:dyDescent="0.3">
      <c r="A15" s="2" t="s">
        <v>329</v>
      </c>
      <c r="B15" s="9" t="s">
        <v>930</v>
      </c>
      <c r="C15" s="13">
        <v>18</v>
      </c>
      <c r="D15" s="14">
        <v>10</v>
      </c>
      <c r="E15" s="15">
        <v>8</v>
      </c>
      <c r="F15" s="14">
        <v>3</v>
      </c>
      <c r="G15" s="13">
        <v>1</v>
      </c>
      <c r="H15" s="13">
        <v>3</v>
      </c>
      <c r="I15" s="13">
        <v>1</v>
      </c>
      <c r="J15" s="13">
        <v>3</v>
      </c>
      <c r="K15" s="13">
        <v>7</v>
      </c>
      <c r="L15" s="13">
        <v>4</v>
      </c>
      <c r="M15" s="13">
        <v>4</v>
      </c>
      <c r="N15" s="15">
        <v>10</v>
      </c>
      <c r="O15" s="14">
        <v>15</v>
      </c>
      <c r="P15" s="13">
        <v>1</v>
      </c>
      <c r="Q15" s="13">
        <v>1</v>
      </c>
      <c r="R15" s="13">
        <v>0</v>
      </c>
      <c r="S15" s="13">
        <v>3</v>
      </c>
      <c r="T15" s="13">
        <v>2</v>
      </c>
      <c r="U15" s="13">
        <v>1</v>
      </c>
      <c r="V15" s="13">
        <v>0</v>
      </c>
      <c r="W15" s="13">
        <v>1</v>
      </c>
      <c r="X15" s="13">
        <v>2</v>
      </c>
      <c r="Y15" s="13">
        <v>2</v>
      </c>
      <c r="Z15" s="15">
        <v>5</v>
      </c>
      <c r="AA15" s="14">
        <v>14</v>
      </c>
      <c r="AB15" s="13">
        <v>4</v>
      </c>
      <c r="AC15" s="13">
        <v>2</v>
      </c>
      <c r="AD15" s="13">
        <v>2</v>
      </c>
      <c r="AE15" s="13">
        <v>0</v>
      </c>
      <c r="AF15" s="15">
        <v>0</v>
      </c>
      <c r="AG15" s="14">
        <v>13</v>
      </c>
      <c r="AH15" s="13">
        <v>5</v>
      </c>
      <c r="AI15" s="13">
        <v>6</v>
      </c>
      <c r="AJ15" s="13">
        <v>6</v>
      </c>
      <c r="AK15" s="13">
        <v>3</v>
      </c>
      <c r="AL15" s="15">
        <v>2</v>
      </c>
      <c r="AM15" s="14">
        <v>18</v>
      </c>
      <c r="AN15" s="15">
        <v>0</v>
      </c>
    </row>
    <row r="16" spans="1:40" ht="15" customHeight="1" x14ac:dyDescent="0.3">
      <c r="A16" s="2" t="s">
        <v>329</v>
      </c>
      <c r="B16" s="9"/>
      <c r="C16" s="16">
        <v>0.21</v>
      </c>
      <c r="D16" s="17">
        <v>0.23</v>
      </c>
      <c r="E16" s="18">
        <v>0.19</v>
      </c>
      <c r="F16" s="17">
        <v>0.51</v>
      </c>
      <c r="G16" s="16">
        <v>0.18</v>
      </c>
      <c r="H16" s="16">
        <v>0.23</v>
      </c>
      <c r="I16" s="16">
        <v>7.0000000000000007E-2</v>
      </c>
      <c r="J16" s="16">
        <v>0.19</v>
      </c>
      <c r="K16" s="16">
        <v>0.23</v>
      </c>
      <c r="L16" s="16">
        <v>0.37</v>
      </c>
      <c r="M16" s="16">
        <v>0.14000000000000001</v>
      </c>
      <c r="N16" s="18">
        <v>0.22</v>
      </c>
      <c r="O16" s="17">
        <v>0.25</v>
      </c>
      <c r="P16" s="16">
        <v>0.09</v>
      </c>
      <c r="Q16" s="16">
        <v>0.19</v>
      </c>
      <c r="R16" s="16">
        <v>0</v>
      </c>
      <c r="S16" s="16">
        <v>0.31</v>
      </c>
      <c r="T16" s="16">
        <v>0.15</v>
      </c>
      <c r="U16" s="16">
        <v>0.28000000000000003</v>
      </c>
      <c r="V16" s="16">
        <v>0</v>
      </c>
      <c r="W16" s="16">
        <v>0.54</v>
      </c>
      <c r="X16" s="16">
        <v>0.18</v>
      </c>
      <c r="Y16" s="16">
        <v>0.14000000000000001</v>
      </c>
      <c r="Z16" s="18">
        <v>0.32</v>
      </c>
      <c r="AA16" s="17">
        <v>0.2</v>
      </c>
      <c r="AB16" s="16">
        <v>0.28000000000000003</v>
      </c>
      <c r="AC16" s="16">
        <v>0.68</v>
      </c>
      <c r="AD16" s="16">
        <v>0.34</v>
      </c>
      <c r="AE16" s="16">
        <v>0</v>
      </c>
      <c r="AF16" s="18">
        <v>0</v>
      </c>
      <c r="AG16" s="17">
        <v>0.25</v>
      </c>
      <c r="AH16" s="16">
        <v>0.14000000000000001</v>
      </c>
      <c r="AI16" s="16">
        <v>0.27</v>
      </c>
      <c r="AJ16" s="16">
        <v>0.24</v>
      </c>
      <c r="AK16" s="16">
        <v>0.18</v>
      </c>
      <c r="AL16" s="18">
        <v>0.11</v>
      </c>
      <c r="AM16" s="17">
        <v>0.21</v>
      </c>
      <c r="AN16" s="18">
        <v>0</v>
      </c>
    </row>
    <row r="17" spans="1:40" ht="15" customHeight="1" x14ac:dyDescent="0.3">
      <c r="A17" s="2" t="s">
        <v>329</v>
      </c>
      <c r="B17" s="9" t="s">
        <v>940</v>
      </c>
      <c r="C17" s="13">
        <v>10</v>
      </c>
      <c r="D17" s="14">
        <v>4</v>
      </c>
      <c r="E17" s="15">
        <v>6</v>
      </c>
      <c r="F17" s="14">
        <v>0</v>
      </c>
      <c r="G17" s="13">
        <v>0</v>
      </c>
      <c r="H17" s="13">
        <v>3</v>
      </c>
      <c r="I17" s="13">
        <v>4</v>
      </c>
      <c r="J17" s="13">
        <v>1</v>
      </c>
      <c r="K17" s="13">
        <v>2</v>
      </c>
      <c r="L17" s="13">
        <v>0</v>
      </c>
      <c r="M17" s="13">
        <v>7</v>
      </c>
      <c r="N17" s="15">
        <v>3</v>
      </c>
      <c r="O17" s="14">
        <v>7</v>
      </c>
      <c r="P17" s="13">
        <v>2</v>
      </c>
      <c r="Q17" s="13">
        <v>0</v>
      </c>
      <c r="R17" s="13">
        <v>0</v>
      </c>
      <c r="S17" s="13">
        <v>2</v>
      </c>
      <c r="T17" s="13">
        <v>1</v>
      </c>
      <c r="U17" s="13">
        <v>0</v>
      </c>
      <c r="V17" s="13">
        <v>0</v>
      </c>
      <c r="W17" s="13">
        <v>0</v>
      </c>
      <c r="X17" s="13">
        <v>2</v>
      </c>
      <c r="Y17" s="13">
        <v>2</v>
      </c>
      <c r="Z17" s="15">
        <v>1</v>
      </c>
      <c r="AA17" s="14">
        <v>6</v>
      </c>
      <c r="AB17" s="13">
        <v>4</v>
      </c>
      <c r="AC17" s="13">
        <v>1</v>
      </c>
      <c r="AD17" s="13">
        <v>0</v>
      </c>
      <c r="AE17" s="13">
        <v>1</v>
      </c>
      <c r="AF17" s="15">
        <v>2</v>
      </c>
      <c r="AG17" s="14">
        <v>5</v>
      </c>
      <c r="AH17" s="13">
        <v>5</v>
      </c>
      <c r="AI17" s="13">
        <v>1</v>
      </c>
      <c r="AJ17" s="13">
        <v>4</v>
      </c>
      <c r="AK17" s="13">
        <v>3</v>
      </c>
      <c r="AL17" s="15">
        <v>2</v>
      </c>
      <c r="AM17" s="14">
        <v>10</v>
      </c>
      <c r="AN17" s="15">
        <v>0</v>
      </c>
    </row>
    <row r="18" spans="1:40" ht="15" customHeight="1" x14ac:dyDescent="0.3">
      <c r="A18" s="2" t="s">
        <v>329</v>
      </c>
      <c r="B18" s="9"/>
      <c r="C18" s="16">
        <v>0.12</v>
      </c>
      <c r="D18" s="17">
        <v>0.09</v>
      </c>
      <c r="E18" s="18">
        <v>0.14000000000000001</v>
      </c>
      <c r="F18" s="17">
        <v>0</v>
      </c>
      <c r="G18" s="16">
        <v>0</v>
      </c>
      <c r="H18" s="16">
        <v>0.2</v>
      </c>
      <c r="I18" s="16">
        <v>0.25</v>
      </c>
      <c r="J18" s="16">
        <v>7.0000000000000007E-2</v>
      </c>
      <c r="K18" s="16">
        <v>7.0000000000000007E-2</v>
      </c>
      <c r="L18" s="16">
        <v>0</v>
      </c>
      <c r="M18" s="16">
        <v>0.23</v>
      </c>
      <c r="N18" s="18">
        <v>7.0000000000000007E-2</v>
      </c>
      <c r="O18" s="17">
        <v>0.12</v>
      </c>
      <c r="P18" s="16">
        <v>0.14000000000000001</v>
      </c>
      <c r="Q18" s="16">
        <v>0</v>
      </c>
      <c r="R18" s="16">
        <v>0</v>
      </c>
      <c r="S18" s="16">
        <v>0.22</v>
      </c>
      <c r="T18" s="16">
        <v>0.08</v>
      </c>
      <c r="U18" s="16">
        <v>0</v>
      </c>
      <c r="V18" s="16">
        <v>0</v>
      </c>
      <c r="W18" s="16">
        <v>0</v>
      </c>
      <c r="X18" s="16">
        <v>0.19</v>
      </c>
      <c r="Y18" s="16">
        <v>0.14000000000000001</v>
      </c>
      <c r="Z18" s="18">
        <v>7.0000000000000007E-2</v>
      </c>
      <c r="AA18" s="17">
        <v>0.09</v>
      </c>
      <c r="AB18" s="16">
        <v>0.26</v>
      </c>
      <c r="AC18" s="16">
        <v>0.32</v>
      </c>
      <c r="AD18" s="16">
        <v>0</v>
      </c>
      <c r="AE18" s="16">
        <v>0.24</v>
      </c>
      <c r="AF18" s="18">
        <v>1</v>
      </c>
      <c r="AG18" s="17">
        <v>0.11</v>
      </c>
      <c r="AH18" s="16">
        <v>0.13</v>
      </c>
      <c r="AI18" s="16">
        <v>0.04</v>
      </c>
      <c r="AJ18" s="16">
        <v>0.17</v>
      </c>
      <c r="AK18" s="16">
        <v>0.17</v>
      </c>
      <c r="AL18" s="18">
        <v>0.09</v>
      </c>
      <c r="AM18" s="17">
        <v>0.12</v>
      </c>
      <c r="AN18" s="18">
        <v>0</v>
      </c>
    </row>
    <row r="19" spans="1:40" ht="15" customHeight="1" x14ac:dyDescent="0.3">
      <c r="A19" s="2" t="s">
        <v>329</v>
      </c>
      <c r="B19" s="9" t="s">
        <v>950</v>
      </c>
      <c r="C19" s="13">
        <v>27</v>
      </c>
      <c r="D19" s="14">
        <v>15</v>
      </c>
      <c r="E19" s="15">
        <v>12</v>
      </c>
      <c r="F19" s="14">
        <v>0</v>
      </c>
      <c r="G19" s="13">
        <v>0</v>
      </c>
      <c r="H19" s="13">
        <v>4</v>
      </c>
      <c r="I19" s="13">
        <v>5</v>
      </c>
      <c r="J19" s="13">
        <v>4</v>
      </c>
      <c r="K19" s="13">
        <v>15</v>
      </c>
      <c r="L19" s="13">
        <v>0</v>
      </c>
      <c r="M19" s="13">
        <v>9</v>
      </c>
      <c r="N19" s="15">
        <v>18</v>
      </c>
      <c r="O19" s="14">
        <v>17</v>
      </c>
      <c r="P19" s="13">
        <v>5</v>
      </c>
      <c r="Q19" s="13">
        <v>2</v>
      </c>
      <c r="R19" s="13">
        <v>0</v>
      </c>
      <c r="S19" s="13">
        <v>2</v>
      </c>
      <c r="T19" s="13">
        <v>5</v>
      </c>
      <c r="U19" s="13">
        <v>3</v>
      </c>
      <c r="V19" s="13">
        <v>0</v>
      </c>
      <c r="W19" s="13">
        <v>1</v>
      </c>
      <c r="X19" s="13">
        <v>5</v>
      </c>
      <c r="Y19" s="13">
        <v>2</v>
      </c>
      <c r="Z19" s="15">
        <v>2</v>
      </c>
      <c r="AA19" s="14">
        <v>26</v>
      </c>
      <c r="AB19" s="13">
        <v>1</v>
      </c>
      <c r="AC19" s="13">
        <v>0</v>
      </c>
      <c r="AD19" s="13">
        <v>0</v>
      </c>
      <c r="AE19" s="13">
        <v>1</v>
      </c>
      <c r="AF19" s="15">
        <v>0</v>
      </c>
      <c r="AG19" s="14">
        <v>16</v>
      </c>
      <c r="AH19" s="13">
        <v>11</v>
      </c>
      <c r="AI19" s="13">
        <v>9</v>
      </c>
      <c r="AJ19" s="13">
        <v>7</v>
      </c>
      <c r="AK19" s="13">
        <v>5</v>
      </c>
      <c r="AL19" s="15">
        <v>6</v>
      </c>
      <c r="AM19" s="14">
        <v>27</v>
      </c>
      <c r="AN19" s="15">
        <v>0</v>
      </c>
    </row>
    <row r="20" spans="1:40" ht="15" customHeight="1" x14ac:dyDescent="0.3">
      <c r="A20" s="2" t="s">
        <v>329</v>
      </c>
      <c r="B20" s="9"/>
      <c r="C20" s="16">
        <v>0.32</v>
      </c>
      <c r="D20" s="17">
        <v>0.35</v>
      </c>
      <c r="E20" s="18">
        <v>0.28999999999999998</v>
      </c>
      <c r="F20" s="17">
        <v>0</v>
      </c>
      <c r="G20" s="16">
        <v>0</v>
      </c>
      <c r="H20" s="16">
        <v>0.28000000000000003</v>
      </c>
      <c r="I20" s="16">
        <v>0.33</v>
      </c>
      <c r="J20" s="16">
        <v>0.28000000000000003</v>
      </c>
      <c r="K20" s="20">
        <v>0.45</v>
      </c>
      <c r="L20" s="16">
        <v>0</v>
      </c>
      <c r="M20" s="16">
        <v>0.3</v>
      </c>
      <c r="N20" s="18">
        <v>0.4</v>
      </c>
      <c r="O20" s="17">
        <v>0.28000000000000003</v>
      </c>
      <c r="P20" s="16">
        <v>0.38</v>
      </c>
      <c r="Q20" s="16">
        <v>0.4</v>
      </c>
      <c r="R20" s="16">
        <v>0</v>
      </c>
      <c r="S20" s="16">
        <v>0.24</v>
      </c>
      <c r="T20" s="16">
        <v>0.42</v>
      </c>
      <c r="U20" s="16">
        <v>0.72</v>
      </c>
      <c r="V20" s="16">
        <v>0</v>
      </c>
      <c r="W20" s="16">
        <v>0.46</v>
      </c>
      <c r="X20" s="16">
        <v>0.52</v>
      </c>
      <c r="Y20" s="16">
        <v>0.12</v>
      </c>
      <c r="Z20" s="18">
        <v>0.13</v>
      </c>
      <c r="AA20" s="17">
        <v>0.37</v>
      </c>
      <c r="AB20" s="16">
        <v>7.0000000000000007E-2</v>
      </c>
      <c r="AC20" s="16">
        <v>0</v>
      </c>
      <c r="AD20" s="16">
        <v>0</v>
      </c>
      <c r="AE20" s="16">
        <v>0.28000000000000003</v>
      </c>
      <c r="AF20" s="18">
        <v>0</v>
      </c>
      <c r="AG20" s="17">
        <v>0.32</v>
      </c>
      <c r="AH20" s="16">
        <v>0.31</v>
      </c>
      <c r="AI20" s="16">
        <v>0.38</v>
      </c>
      <c r="AJ20" s="16">
        <v>0.27</v>
      </c>
      <c r="AK20" s="16">
        <v>0.27</v>
      </c>
      <c r="AL20" s="18">
        <v>0.35</v>
      </c>
      <c r="AM20" s="17">
        <v>0.32</v>
      </c>
      <c r="AN20" s="18">
        <v>0</v>
      </c>
    </row>
    <row r="21" spans="1:40" ht="15" customHeight="1" x14ac:dyDescent="0.3">
      <c r="A21" s="2" t="s">
        <v>329</v>
      </c>
      <c r="B21" s="9" t="s">
        <v>774</v>
      </c>
      <c r="C21" s="13">
        <v>4</v>
      </c>
      <c r="D21" s="14">
        <v>1</v>
      </c>
      <c r="E21" s="15">
        <v>3</v>
      </c>
      <c r="F21" s="14">
        <v>1</v>
      </c>
      <c r="G21" s="13">
        <v>0</v>
      </c>
      <c r="H21" s="13">
        <v>1</v>
      </c>
      <c r="I21" s="13">
        <v>2</v>
      </c>
      <c r="J21" s="13">
        <v>0</v>
      </c>
      <c r="K21" s="13">
        <v>0</v>
      </c>
      <c r="L21" s="13">
        <v>1</v>
      </c>
      <c r="M21" s="13">
        <v>3</v>
      </c>
      <c r="N21" s="15">
        <v>0</v>
      </c>
      <c r="O21" s="14">
        <v>3</v>
      </c>
      <c r="P21" s="13">
        <v>0</v>
      </c>
      <c r="Q21" s="13">
        <v>0</v>
      </c>
      <c r="R21" s="13">
        <v>0</v>
      </c>
      <c r="S21" s="13">
        <v>1</v>
      </c>
      <c r="T21" s="13">
        <v>1</v>
      </c>
      <c r="U21" s="13">
        <v>0</v>
      </c>
      <c r="V21" s="13">
        <v>0</v>
      </c>
      <c r="W21" s="13">
        <v>0</v>
      </c>
      <c r="X21" s="13">
        <v>0</v>
      </c>
      <c r="Y21" s="13">
        <v>2</v>
      </c>
      <c r="Z21" s="15">
        <v>0</v>
      </c>
      <c r="AA21" s="14">
        <v>3</v>
      </c>
      <c r="AB21" s="13">
        <v>1</v>
      </c>
      <c r="AC21" s="13">
        <v>0</v>
      </c>
      <c r="AD21" s="13">
        <v>0</v>
      </c>
      <c r="AE21" s="13">
        <v>1</v>
      </c>
      <c r="AF21" s="15">
        <v>0</v>
      </c>
      <c r="AG21" s="14">
        <v>3</v>
      </c>
      <c r="AH21" s="13">
        <v>1</v>
      </c>
      <c r="AI21" s="13">
        <v>0</v>
      </c>
      <c r="AJ21" s="13">
        <v>3</v>
      </c>
      <c r="AK21" s="13">
        <v>0</v>
      </c>
      <c r="AL21" s="15">
        <v>1</v>
      </c>
      <c r="AM21" s="14">
        <v>4</v>
      </c>
      <c r="AN21" s="15">
        <v>0</v>
      </c>
    </row>
    <row r="22" spans="1:40" ht="15" customHeight="1" x14ac:dyDescent="0.3">
      <c r="A22" s="2" t="s">
        <v>329</v>
      </c>
      <c r="B22" s="9"/>
      <c r="C22" s="16">
        <v>0.04</v>
      </c>
      <c r="D22" s="17">
        <v>0.02</v>
      </c>
      <c r="E22" s="18">
        <v>7.0000000000000007E-2</v>
      </c>
      <c r="F22" s="17">
        <v>0.14000000000000001</v>
      </c>
      <c r="G22" s="16">
        <v>0</v>
      </c>
      <c r="H22" s="16">
        <v>0.08</v>
      </c>
      <c r="I22" s="16">
        <v>0.11</v>
      </c>
      <c r="J22" s="16">
        <v>0</v>
      </c>
      <c r="K22" s="16">
        <v>0</v>
      </c>
      <c r="L22" s="16">
        <v>0.08</v>
      </c>
      <c r="M22" s="16">
        <v>0.1</v>
      </c>
      <c r="N22" s="21">
        <v>0</v>
      </c>
      <c r="O22" s="17">
        <v>0.05</v>
      </c>
      <c r="P22" s="16">
        <v>0</v>
      </c>
      <c r="Q22" s="16">
        <v>0</v>
      </c>
      <c r="R22" s="16">
        <v>0</v>
      </c>
      <c r="S22" s="16">
        <v>0.11</v>
      </c>
      <c r="T22" s="16">
        <v>7.0000000000000007E-2</v>
      </c>
      <c r="U22" s="16">
        <v>0</v>
      </c>
      <c r="V22" s="16">
        <v>0</v>
      </c>
      <c r="W22" s="16">
        <v>0</v>
      </c>
      <c r="X22" s="16">
        <v>0</v>
      </c>
      <c r="Y22" s="16">
        <v>0.13</v>
      </c>
      <c r="Z22" s="18">
        <v>0</v>
      </c>
      <c r="AA22" s="17">
        <v>0.04</v>
      </c>
      <c r="AB22" s="16">
        <v>0.06</v>
      </c>
      <c r="AC22" s="16">
        <v>0</v>
      </c>
      <c r="AD22" s="16">
        <v>0</v>
      </c>
      <c r="AE22" s="16">
        <v>0.23</v>
      </c>
      <c r="AF22" s="18">
        <v>0</v>
      </c>
      <c r="AG22" s="17">
        <v>0.06</v>
      </c>
      <c r="AH22" s="16">
        <v>0.02</v>
      </c>
      <c r="AI22" s="16">
        <v>0</v>
      </c>
      <c r="AJ22" s="16">
        <v>0.11</v>
      </c>
      <c r="AK22" s="16">
        <v>0</v>
      </c>
      <c r="AL22" s="18">
        <v>0.04</v>
      </c>
      <c r="AM22" s="17">
        <v>0.04</v>
      </c>
      <c r="AN22" s="18">
        <v>0</v>
      </c>
    </row>
    <row r="23" spans="1:40" ht="15" customHeight="1" x14ac:dyDescent="0.3">
      <c r="A23" s="2" t="s">
        <v>329</v>
      </c>
      <c r="B23" s="9" t="s">
        <v>960</v>
      </c>
      <c r="C23" s="13">
        <v>27</v>
      </c>
      <c r="D23" s="14">
        <v>13</v>
      </c>
      <c r="E23" s="15">
        <v>14</v>
      </c>
      <c r="F23" s="14">
        <v>2</v>
      </c>
      <c r="G23" s="13">
        <v>4</v>
      </c>
      <c r="H23" s="13">
        <v>3</v>
      </c>
      <c r="I23" s="13">
        <v>4</v>
      </c>
      <c r="J23" s="13">
        <v>6</v>
      </c>
      <c r="K23" s="13">
        <v>8</v>
      </c>
      <c r="L23" s="13">
        <v>6</v>
      </c>
      <c r="M23" s="13">
        <v>7</v>
      </c>
      <c r="N23" s="15">
        <v>14</v>
      </c>
      <c r="O23" s="14">
        <v>18</v>
      </c>
      <c r="P23" s="13">
        <v>5</v>
      </c>
      <c r="Q23" s="13">
        <v>2</v>
      </c>
      <c r="R23" s="13">
        <v>0</v>
      </c>
      <c r="S23" s="13">
        <v>1</v>
      </c>
      <c r="T23" s="13">
        <v>4</v>
      </c>
      <c r="U23" s="13">
        <v>0</v>
      </c>
      <c r="V23" s="13">
        <v>0</v>
      </c>
      <c r="W23" s="13">
        <v>0</v>
      </c>
      <c r="X23" s="13">
        <v>1</v>
      </c>
      <c r="Y23" s="13">
        <v>6</v>
      </c>
      <c r="Z23" s="15">
        <v>8</v>
      </c>
      <c r="AA23" s="14">
        <v>22</v>
      </c>
      <c r="AB23" s="13">
        <v>5</v>
      </c>
      <c r="AC23" s="13">
        <v>0</v>
      </c>
      <c r="AD23" s="13">
        <v>4</v>
      </c>
      <c r="AE23" s="13">
        <v>1</v>
      </c>
      <c r="AF23" s="15">
        <v>0</v>
      </c>
      <c r="AG23" s="14">
        <v>13</v>
      </c>
      <c r="AH23" s="13">
        <v>13</v>
      </c>
      <c r="AI23" s="13">
        <v>7</v>
      </c>
      <c r="AJ23" s="13">
        <v>6</v>
      </c>
      <c r="AK23" s="13">
        <v>6</v>
      </c>
      <c r="AL23" s="15">
        <v>7</v>
      </c>
      <c r="AM23" s="14">
        <v>27</v>
      </c>
      <c r="AN23" s="15">
        <v>0</v>
      </c>
    </row>
    <row r="24" spans="1:40" ht="15" customHeight="1" x14ac:dyDescent="0.3">
      <c r="A24" s="2" t="s">
        <v>329</v>
      </c>
      <c r="B24" s="9"/>
      <c r="C24" s="16">
        <v>0.31</v>
      </c>
      <c r="D24" s="17">
        <v>0.31</v>
      </c>
      <c r="E24" s="18">
        <v>0.32</v>
      </c>
      <c r="F24" s="17">
        <v>0.35</v>
      </c>
      <c r="G24" s="16">
        <v>0.82</v>
      </c>
      <c r="H24" s="16">
        <v>0.22</v>
      </c>
      <c r="I24" s="16">
        <v>0.24</v>
      </c>
      <c r="J24" s="16">
        <v>0.46</v>
      </c>
      <c r="K24" s="16">
        <v>0.25</v>
      </c>
      <c r="L24" s="16">
        <v>0.55000000000000004</v>
      </c>
      <c r="M24" s="16">
        <v>0.23</v>
      </c>
      <c r="N24" s="18">
        <v>0.31</v>
      </c>
      <c r="O24" s="17">
        <v>0.3</v>
      </c>
      <c r="P24" s="16">
        <v>0.39</v>
      </c>
      <c r="Q24" s="16">
        <v>0.4</v>
      </c>
      <c r="R24" s="16">
        <v>0</v>
      </c>
      <c r="S24" s="16">
        <v>0.12</v>
      </c>
      <c r="T24" s="16">
        <v>0.28000000000000003</v>
      </c>
      <c r="U24" s="16">
        <v>0</v>
      </c>
      <c r="V24" s="16">
        <v>0</v>
      </c>
      <c r="W24" s="16">
        <v>0</v>
      </c>
      <c r="X24" s="16">
        <v>0.11</v>
      </c>
      <c r="Y24" s="16">
        <v>0.46</v>
      </c>
      <c r="Z24" s="18">
        <v>0.48</v>
      </c>
      <c r="AA24" s="17">
        <v>0.31</v>
      </c>
      <c r="AB24" s="16">
        <v>0.34</v>
      </c>
      <c r="AC24" s="16">
        <v>0</v>
      </c>
      <c r="AD24" s="16">
        <v>0.66</v>
      </c>
      <c r="AE24" s="16">
        <v>0.25</v>
      </c>
      <c r="AF24" s="18">
        <v>0</v>
      </c>
      <c r="AG24" s="17">
        <v>0.26</v>
      </c>
      <c r="AH24" s="16">
        <v>0.39</v>
      </c>
      <c r="AI24" s="16">
        <v>0.3</v>
      </c>
      <c r="AJ24" s="16">
        <v>0.22</v>
      </c>
      <c r="AK24" s="16">
        <v>0.37</v>
      </c>
      <c r="AL24" s="18">
        <v>0.4</v>
      </c>
      <c r="AM24" s="17">
        <v>0.31</v>
      </c>
      <c r="AN24" s="18">
        <v>0</v>
      </c>
    </row>
    <row r="25" spans="1:40" ht="15" customHeight="1" x14ac:dyDescent="0.3">
      <c r="A25" s="2" t="s">
        <v>329</v>
      </c>
      <c r="B25" s="9" t="s">
        <v>970</v>
      </c>
      <c r="C25" s="13">
        <v>37</v>
      </c>
      <c r="D25" s="14">
        <v>18</v>
      </c>
      <c r="E25" s="15">
        <v>19</v>
      </c>
      <c r="F25" s="14">
        <v>0</v>
      </c>
      <c r="G25" s="13">
        <v>0</v>
      </c>
      <c r="H25" s="13">
        <v>6</v>
      </c>
      <c r="I25" s="13">
        <v>9</v>
      </c>
      <c r="J25" s="13">
        <v>5</v>
      </c>
      <c r="K25" s="13">
        <v>17</v>
      </c>
      <c r="L25" s="13">
        <v>0</v>
      </c>
      <c r="M25" s="13">
        <v>16</v>
      </c>
      <c r="N25" s="15">
        <v>22</v>
      </c>
      <c r="O25" s="14">
        <v>24</v>
      </c>
      <c r="P25" s="13">
        <v>6</v>
      </c>
      <c r="Q25" s="13">
        <v>2</v>
      </c>
      <c r="R25" s="13">
        <v>0</v>
      </c>
      <c r="S25" s="13">
        <v>4</v>
      </c>
      <c r="T25" s="13">
        <v>6</v>
      </c>
      <c r="U25" s="13">
        <v>3</v>
      </c>
      <c r="V25" s="13">
        <v>0</v>
      </c>
      <c r="W25" s="13">
        <v>1</v>
      </c>
      <c r="X25" s="13">
        <v>7</v>
      </c>
      <c r="Y25" s="13">
        <v>4</v>
      </c>
      <c r="Z25" s="15">
        <v>3</v>
      </c>
      <c r="AA25" s="14">
        <v>33</v>
      </c>
      <c r="AB25" s="13">
        <v>5</v>
      </c>
      <c r="AC25" s="13">
        <v>1</v>
      </c>
      <c r="AD25" s="13">
        <v>0</v>
      </c>
      <c r="AE25" s="13">
        <v>2</v>
      </c>
      <c r="AF25" s="15">
        <v>2</v>
      </c>
      <c r="AG25" s="14">
        <v>22</v>
      </c>
      <c r="AH25" s="13">
        <v>15</v>
      </c>
      <c r="AI25" s="13">
        <v>10</v>
      </c>
      <c r="AJ25" s="13">
        <v>12</v>
      </c>
      <c r="AK25" s="13">
        <v>7</v>
      </c>
      <c r="AL25" s="15">
        <v>8</v>
      </c>
      <c r="AM25" s="14">
        <v>37</v>
      </c>
      <c r="AN25" s="15">
        <v>0</v>
      </c>
    </row>
    <row r="26" spans="1:40" ht="15" customHeight="1" x14ac:dyDescent="0.3">
      <c r="A26" s="2" t="s">
        <v>329</v>
      </c>
      <c r="B26" s="9"/>
      <c r="C26" s="25">
        <v>0.44</v>
      </c>
      <c r="D26" s="26">
        <v>0.44</v>
      </c>
      <c r="E26" s="27">
        <v>0.43</v>
      </c>
      <c r="F26" s="26">
        <v>0</v>
      </c>
      <c r="G26" s="25">
        <v>0</v>
      </c>
      <c r="H26" s="25">
        <v>0.48</v>
      </c>
      <c r="I26" s="25">
        <v>0.57999999999999996</v>
      </c>
      <c r="J26" s="25">
        <v>0.35</v>
      </c>
      <c r="K26" s="25">
        <v>0.53</v>
      </c>
      <c r="L26" s="25">
        <v>0</v>
      </c>
      <c r="M26" s="25">
        <v>0.53</v>
      </c>
      <c r="N26" s="27">
        <v>0.47</v>
      </c>
      <c r="O26" s="26">
        <v>0.4</v>
      </c>
      <c r="P26" s="25">
        <v>0.52</v>
      </c>
      <c r="Q26" s="25">
        <v>0.4</v>
      </c>
      <c r="R26" s="25">
        <v>0</v>
      </c>
      <c r="S26" s="25">
        <v>0.45</v>
      </c>
      <c r="T26" s="25">
        <v>0.5</v>
      </c>
      <c r="U26" s="25">
        <v>0.72</v>
      </c>
      <c r="V26" s="25">
        <v>0</v>
      </c>
      <c r="W26" s="25">
        <v>0.46</v>
      </c>
      <c r="X26" s="25">
        <v>0.71</v>
      </c>
      <c r="Y26" s="25">
        <v>0.27</v>
      </c>
      <c r="Z26" s="27">
        <v>0.21</v>
      </c>
      <c r="AA26" s="26">
        <v>0.46</v>
      </c>
      <c r="AB26" s="25">
        <v>0.33</v>
      </c>
      <c r="AC26" s="25">
        <v>0.32</v>
      </c>
      <c r="AD26" s="25">
        <v>0</v>
      </c>
      <c r="AE26" s="25">
        <v>0.52</v>
      </c>
      <c r="AF26" s="27">
        <v>1</v>
      </c>
      <c r="AG26" s="26">
        <v>0.43</v>
      </c>
      <c r="AH26" s="25">
        <v>0.45</v>
      </c>
      <c r="AI26" s="25">
        <v>0.42</v>
      </c>
      <c r="AJ26" s="25">
        <v>0.43</v>
      </c>
      <c r="AK26" s="25">
        <v>0.44</v>
      </c>
      <c r="AL26" s="27">
        <v>0.45</v>
      </c>
      <c r="AM26" s="26">
        <v>0.44</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D500-000000000000}"/>
  </hyperlinks>
  <pageMargins left="0.7" right="0.7" top="0.75" bottom="0.75" header="0.3" footer="0.3"/>
  <headerFooter>
    <oddHeader>&amp;L&amp;"Aptos"&amp;12&amp;K000000 Classification: CONFIDENTIAL&amp;1#_x000D_</oddHeader>
  </headerFooter>
</worksheet>
</file>

<file path=xl/worksheets/sheet2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600-000000000000}">
  <dimension ref="A1:AO32"/>
  <sheetViews>
    <sheetView showGridLines="0" topLeftCell="B1" workbookViewId="0">
      <pane xSplit="1" ySplit="10" topLeftCell="C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3" max="3" width="19.75" customWidth="1"/>
    <col min="4" max="4" width="15" customWidth="1"/>
    <col min="5" max="5" width="19.75" customWidth="1"/>
    <col min="6" max="6" width="21.33203125" customWidth="1"/>
    <col min="7" max="7" width="19.75" customWidth="1"/>
    <col min="8" max="8" width="16.4140625" customWidth="1"/>
    <col min="9" max="9" width="11.4140625" customWidth="1"/>
    <col min="10" max="11" width="19.75" customWidth="1"/>
    <col min="12" max="12" width="11.4140625" customWidth="1"/>
    <col min="14" max="15" width="11" customWidth="1"/>
    <col min="19" max="20" width="19.75" customWidth="1"/>
    <col min="21" max="21" width="21.33203125" customWidth="1"/>
    <col min="22" max="23" width="11.4140625" customWidth="1"/>
    <col min="24" max="24" width="17.75" customWidth="1"/>
    <col min="25" max="25" width="16.4140625" customWidth="1"/>
    <col min="26" max="26" width="18.08203125" customWidth="1"/>
    <col min="28" max="28" width="18.08203125" customWidth="1"/>
    <col min="29" max="30" width="19.75" customWidth="1"/>
    <col min="31" max="32" width="18.08203125" customWidth="1"/>
    <col min="33" max="33" width="21.33203125" customWidth="1"/>
    <col min="34" max="34" width="18.08203125" customWidth="1"/>
    <col min="35" max="35" width="15" customWidth="1"/>
    <col min="36" max="36" width="19.75" customWidth="1"/>
    <col min="37" max="37" width="21.33203125" customWidth="1"/>
    <col min="38" max="38" width="18.08203125" customWidth="1"/>
    <col min="39" max="40" width="19.75" customWidth="1"/>
    <col min="41" max="41" width="15.75" customWidth="1"/>
  </cols>
  <sheetData>
    <row r="1" spans="1:41" x14ac:dyDescent="0.3">
      <c r="B1" s="1" t="s">
        <v>328</v>
      </c>
    </row>
    <row r="2" spans="1:41" ht="15" customHeight="1" x14ac:dyDescent="0.3">
      <c r="A2" s="2" t="s">
        <v>329</v>
      </c>
      <c r="B2" s="2" t="s">
        <v>0</v>
      </c>
    </row>
    <row r="3" spans="1:41" ht="15" customHeight="1" x14ac:dyDescent="0.3">
      <c r="A3" s="2" t="s">
        <v>329</v>
      </c>
      <c r="B3" s="2" t="s">
        <v>1780</v>
      </c>
    </row>
    <row r="4" spans="1:41" x14ac:dyDescent="0.3">
      <c r="A4" s="2" t="s">
        <v>329</v>
      </c>
      <c r="B4" s="2" t="s">
        <v>1781</v>
      </c>
    </row>
    <row r="5" spans="1:41" x14ac:dyDescent="0.3">
      <c r="A5" s="2" t="s">
        <v>329</v>
      </c>
      <c r="B5" s="2" t="s">
        <v>21</v>
      </c>
    </row>
    <row r="6" spans="1:41" ht="30" customHeight="1" x14ac:dyDescent="0.3">
      <c r="A6" s="2" t="s">
        <v>329</v>
      </c>
      <c r="C6" s="53" t="s">
        <v>879</v>
      </c>
      <c r="D6" s="53"/>
      <c r="E6" s="53"/>
      <c r="F6" s="53"/>
      <c r="G6" s="53"/>
      <c r="H6" s="53"/>
      <c r="I6" s="53"/>
      <c r="J6" s="53"/>
      <c r="K6" s="53"/>
      <c r="L6" s="53"/>
      <c r="M6" s="53"/>
      <c r="N6" s="53"/>
      <c r="O6" s="53"/>
      <c r="P6" s="53"/>
      <c r="Q6" s="53"/>
      <c r="R6" s="53"/>
      <c r="S6" s="53"/>
      <c r="T6" s="53"/>
      <c r="U6" s="53"/>
      <c r="V6" s="53"/>
      <c r="W6" s="53"/>
      <c r="X6" s="53"/>
      <c r="Y6" s="53"/>
      <c r="Z6" s="53"/>
      <c r="AA6" s="53"/>
      <c r="AB6" s="53"/>
      <c r="AC6" s="53"/>
      <c r="AD6" s="53"/>
      <c r="AE6" s="53"/>
      <c r="AF6" s="53"/>
      <c r="AG6" s="53"/>
      <c r="AH6" s="53"/>
      <c r="AI6" s="53"/>
      <c r="AJ6" s="53"/>
      <c r="AK6" s="53"/>
      <c r="AL6" s="53"/>
      <c r="AM6" s="53"/>
      <c r="AN6" s="53"/>
      <c r="AO6" s="53"/>
    </row>
    <row r="7" spans="1:41" ht="83.15" customHeight="1" x14ac:dyDescent="0.3">
      <c r="A7" s="2" t="s">
        <v>329</v>
      </c>
      <c r="C7" s="6" t="s">
        <v>813</v>
      </c>
      <c r="D7" s="8" t="s">
        <v>817</v>
      </c>
      <c r="E7" s="8" t="s">
        <v>693</v>
      </c>
      <c r="F7" s="8" t="s">
        <v>694</v>
      </c>
      <c r="G7" s="8" t="s">
        <v>880</v>
      </c>
      <c r="H7" s="8" t="s">
        <v>704</v>
      </c>
      <c r="I7" s="8" t="s">
        <v>705</v>
      </c>
      <c r="J7" s="8" t="s">
        <v>706</v>
      </c>
      <c r="K7" s="8" t="s">
        <v>707</v>
      </c>
      <c r="L7" s="8" t="s">
        <v>708</v>
      </c>
      <c r="M7" s="8" t="s">
        <v>709</v>
      </c>
      <c r="N7" s="8" t="s">
        <v>711</v>
      </c>
      <c r="O7" s="8" t="s">
        <v>713</v>
      </c>
      <c r="P7" s="8" t="s">
        <v>714</v>
      </c>
      <c r="Q7" s="8" t="s">
        <v>715</v>
      </c>
      <c r="R7" s="8" t="s">
        <v>719</v>
      </c>
      <c r="S7" s="8" t="s">
        <v>721</v>
      </c>
      <c r="T7" s="8" t="s">
        <v>726</v>
      </c>
      <c r="U7" s="8" t="s">
        <v>729</v>
      </c>
      <c r="V7" s="8" t="s">
        <v>731</v>
      </c>
      <c r="W7" s="8" t="s">
        <v>732</v>
      </c>
      <c r="X7" s="8" t="s">
        <v>734</v>
      </c>
      <c r="Y7" s="8" t="s">
        <v>735</v>
      </c>
      <c r="Z7" s="8" t="s">
        <v>741</v>
      </c>
      <c r="AA7" s="8" t="s">
        <v>742</v>
      </c>
      <c r="AB7" s="8" t="s">
        <v>745</v>
      </c>
      <c r="AC7" s="8" t="s">
        <v>746</v>
      </c>
      <c r="AD7" s="8" t="s">
        <v>747</v>
      </c>
      <c r="AE7" s="8" t="s">
        <v>748</v>
      </c>
      <c r="AF7" s="8" t="s">
        <v>749</v>
      </c>
      <c r="AG7" s="8" t="s">
        <v>755</v>
      </c>
      <c r="AH7" s="8" t="s">
        <v>756</v>
      </c>
      <c r="AI7" s="8" t="s">
        <v>758</v>
      </c>
      <c r="AJ7" s="8" t="s">
        <v>760</v>
      </c>
      <c r="AK7" s="8" t="s">
        <v>763</v>
      </c>
      <c r="AL7" s="8" t="s">
        <v>767</v>
      </c>
      <c r="AM7" s="8" t="s">
        <v>769</v>
      </c>
      <c r="AN7" s="8" t="s">
        <v>771</v>
      </c>
      <c r="AO7" s="7" t="s">
        <v>881</v>
      </c>
    </row>
    <row r="8" spans="1:41" ht="15" customHeight="1" x14ac:dyDescent="0.3">
      <c r="A8" s="2" t="s">
        <v>329</v>
      </c>
      <c r="B8" s="9" t="s">
        <v>376</v>
      </c>
      <c r="C8" s="10" t="s">
        <v>377</v>
      </c>
      <c r="D8" s="12" t="s">
        <v>378</v>
      </c>
      <c r="E8" s="12" t="s">
        <v>379</v>
      </c>
      <c r="F8" s="12" t="s">
        <v>380</v>
      </c>
      <c r="G8" s="12" t="s">
        <v>381</v>
      </c>
      <c r="H8" s="12" t="s">
        <v>382</v>
      </c>
      <c r="I8" s="12" t="s">
        <v>383</v>
      </c>
      <c r="J8" s="12" t="s">
        <v>384</v>
      </c>
      <c r="K8" s="12" t="s">
        <v>385</v>
      </c>
      <c r="L8" s="12" t="s">
        <v>387</v>
      </c>
      <c r="M8" s="12" t="s">
        <v>388</v>
      </c>
      <c r="N8" s="12" t="s">
        <v>389</v>
      </c>
      <c r="O8" s="12" t="s">
        <v>882</v>
      </c>
      <c r="P8" s="12" t="s">
        <v>883</v>
      </c>
      <c r="Q8" s="12" t="s">
        <v>884</v>
      </c>
      <c r="R8" s="12" t="s">
        <v>885</v>
      </c>
      <c r="S8" s="12" t="s">
        <v>886</v>
      </c>
      <c r="T8" s="12" t="s">
        <v>887</v>
      </c>
      <c r="U8" s="12" t="s">
        <v>888</v>
      </c>
      <c r="V8" s="12" t="s">
        <v>889</v>
      </c>
      <c r="W8" s="12" t="s">
        <v>890</v>
      </c>
      <c r="X8" s="12" t="s">
        <v>891</v>
      </c>
      <c r="Y8" s="12" t="s">
        <v>892</v>
      </c>
      <c r="Z8" s="12" t="s">
        <v>893</v>
      </c>
      <c r="AA8" s="12" t="s">
        <v>894</v>
      </c>
      <c r="AB8" s="12" t="s">
        <v>895</v>
      </c>
      <c r="AC8" s="12" t="s">
        <v>896</v>
      </c>
      <c r="AD8" s="12" t="s">
        <v>897</v>
      </c>
      <c r="AE8" s="12" t="s">
        <v>898</v>
      </c>
      <c r="AF8" s="12" t="s">
        <v>899</v>
      </c>
      <c r="AG8" s="12" t="s">
        <v>900</v>
      </c>
      <c r="AH8" s="12" t="s">
        <v>901</v>
      </c>
      <c r="AI8" s="12" t="s">
        <v>902</v>
      </c>
      <c r="AJ8" s="12" t="s">
        <v>903</v>
      </c>
      <c r="AK8" s="12" t="s">
        <v>904</v>
      </c>
      <c r="AL8" s="12" t="s">
        <v>905</v>
      </c>
      <c r="AM8" s="12" t="s">
        <v>906</v>
      </c>
      <c r="AN8" s="12" t="s">
        <v>907</v>
      </c>
      <c r="AO8" s="11" t="s">
        <v>908</v>
      </c>
    </row>
    <row r="9" spans="1:41" ht="15" customHeight="1" x14ac:dyDescent="0.3">
      <c r="A9" s="2" t="s">
        <v>329</v>
      </c>
      <c r="B9" s="9" t="s">
        <v>391</v>
      </c>
      <c r="C9" s="14">
        <v>3368</v>
      </c>
      <c r="D9" s="13">
        <v>1392</v>
      </c>
      <c r="E9" s="13">
        <v>1928</v>
      </c>
      <c r="F9" s="13">
        <v>519</v>
      </c>
      <c r="G9" s="13">
        <v>458</v>
      </c>
      <c r="H9" s="13">
        <v>281</v>
      </c>
      <c r="I9" s="13">
        <v>301</v>
      </c>
      <c r="J9" s="13">
        <v>880</v>
      </c>
      <c r="K9" s="13">
        <v>372</v>
      </c>
      <c r="L9" s="13">
        <v>143</v>
      </c>
      <c r="M9" s="13">
        <v>311</v>
      </c>
      <c r="N9" s="13">
        <v>462</v>
      </c>
      <c r="O9" s="13">
        <v>205</v>
      </c>
      <c r="P9" s="13">
        <v>27</v>
      </c>
      <c r="Q9" s="13">
        <v>926</v>
      </c>
      <c r="R9" s="13">
        <v>425</v>
      </c>
      <c r="S9" s="13">
        <v>71</v>
      </c>
      <c r="T9" s="13">
        <v>244</v>
      </c>
      <c r="U9" s="13">
        <v>104</v>
      </c>
      <c r="V9" s="13">
        <v>71</v>
      </c>
      <c r="W9" s="13">
        <v>24</v>
      </c>
      <c r="X9" s="13">
        <v>197</v>
      </c>
      <c r="Y9" s="13">
        <v>159</v>
      </c>
      <c r="Z9" s="13">
        <v>37</v>
      </c>
      <c r="AA9" s="13">
        <v>221</v>
      </c>
      <c r="AB9" s="13">
        <v>467</v>
      </c>
      <c r="AC9" s="13">
        <v>254</v>
      </c>
      <c r="AD9" s="13">
        <v>104</v>
      </c>
      <c r="AE9" s="13">
        <v>39</v>
      </c>
      <c r="AF9" s="13">
        <v>772</v>
      </c>
      <c r="AG9" s="13">
        <v>812</v>
      </c>
      <c r="AH9" s="13">
        <v>336</v>
      </c>
      <c r="AI9" s="13">
        <v>414</v>
      </c>
      <c r="AJ9" s="13">
        <v>228</v>
      </c>
      <c r="AK9" s="13">
        <v>84</v>
      </c>
      <c r="AL9" s="13">
        <v>17</v>
      </c>
      <c r="AM9" s="13">
        <v>7</v>
      </c>
      <c r="AN9" s="13">
        <v>737</v>
      </c>
      <c r="AO9" s="15">
        <v>86</v>
      </c>
    </row>
    <row r="10" spans="1:41" ht="15" customHeight="1" x14ac:dyDescent="0.3">
      <c r="A10" s="2" t="s">
        <v>329</v>
      </c>
      <c r="B10" s="9" t="s">
        <v>338</v>
      </c>
      <c r="C10" s="14">
        <v>3283</v>
      </c>
      <c r="D10" s="13">
        <v>1331</v>
      </c>
      <c r="E10" s="13">
        <v>1886</v>
      </c>
      <c r="F10" s="13">
        <v>506</v>
      </c>
      <c r="G10" s="13">
        <v>446</v>
      </c>
      <c r="H10" s="13">
        <v>273</v>
      </c>
      <c r="I10" s="13">
        <v>292</v>
      </c>
      <c r="J10" s="13">
        <v>864</v>
      </c>
      <c r="K10" s="13">
        <v>360</v>
      </c>
      <c r="L10" s="13">
        <v>139</v>
      </c>
      <c r="M10" s="13">
        <v>303</v>
      </c>
      <c r="N10" s="13">
        <v>445</v>
      </c>
      <c r="O10" s="13">
        <v>195</v>
      </c>
      <c r="P10" s="13">
        <v>26</v>
      </c>
      <c r="Q10" s="13">
        <v>894</v>
      </c>
      <c r="R10" s="13">
        <v>419</v>
      </c>
      <c r="S10" s="13">
        <v>66</v>
      </c>
      <c r="T10" s="13">
        <v>236</v>
      </c>
      <c r="U10" s="13">
        <v>100</v>
      </c>
      <c r="V10" s="13">
        <v>67</v>
      </c>
      <c r="W10" s="13">
        <v>24</v>
      </c>
      <c r="X10" s="13">
        <v>192</v>
      </c>
      <c r="Y10" s="13">
        <v>153</v>
      </c>
      <c r="Z10" s="13">
        <v>34</v>
      </c>
      <c r="AA10" s="13">
        <v>213</v>
      </c>
      <c r="AB10" s="13">
        <v>462</v>
      </c>
      <c r="AC10" s="13">
        <v>248</v>
      </c>
      <c r="AD10" s="13">
        <v>102</v>
      </c>
      <c r="AE10" s="13">
        <v>36</v>
      </c>
      <c r="AF10" s="13">
        <v>752</v>
      </c>
      <c r="AG10" s="13">
        <v>776</v>
      </c>
      <c r="AH10" s="13">
        <v>321</v>
      </c>
      <c r="AI10" s="13">
        <v>395</v>
      </c>
      <c r="AJ10" s="13">
        <v>217</v>
      </c>
      <c r="AK10" s="13">
        <v>80</v>
      </c>
      <c r="AL10" s="13">
        <v>15</v>
      </c>
      <c r="AM10" s="13">
        <v>6</v>
      </c>
      <c r="AN10" s="13">
        <v>710</v>
      </c>
      <c r="AO10" s="15">
        <v>85</v>
      </c>
    </row>
    <row r="11" spans="1:41" ht="26" x14ac:dyDescent="0.3">
      <c r="A11" s="2" t="s">
        <v>329</v>
      </c>
      <c r="B11" s="9" t="s">
        <v>1782</v>
      </c>
      <c r="C11" s="14">
        <v>1843</v>
      </c>
      <c r="D11" s="13">
        <v>636</v>
      </c>
      <c r="E11" s="13">
        <v>817</v>
      </c>
      <c r="F11" s="13">
        <v>248</v>
      </c>
      <c r="G11" s="13">
        <v>289</v>
      </c>
      <c r="H11" s="13">
        <v>123</v>
      </c>
      <c r="I11" s="13">
        <v>130</v>
      </c>
      <c r="J11" s="13">
        <v>380</v>
      </c>
      <c r="K11" s="13">
        <v>230</v>
      </c>
      <c r="L11" s="13">
        <v>66</v>
      </c>
      <c r="M11" s="13">
        <v>120</v>
      </c>
      <c r="N11" s="13">
        <v>160</v>
      </c>
      <c r="O11" s="13">
        <v>85</v>
      </c>
      <c r="P11" s="13">
        <v>14</v>
      </c>
      <c r="Q11" s="13">
        <v>325</v>
      </c>
      <c r="R11" s="13">
        <v>125</v>
      </c>
      <c r="S11" s="13">
        <v>29</v>
      </c>
      <c r="T11" s="13">
        <v>59</v>
      </c>
      <c r="U11" s="13">
        <v>63</v>
      </c>
      <c r="V11" s="13">
        <v>30</v>
      </c>
      <c r="W11" s="13">
        <v>8</v>
      </c>
      <c r="X11" s="13">
        <v>72</v>
      </c>
      <c r="Y11" s="13">
        <v>95</v>
      </c>
      <c r="Z11" s="13">
        <v>23</v>
      </c>
      <c r="AA11" s="13">
        <v>78</v>
      </c>
      <c r="AB11" s="13">
        <v>145</v>
      </c>
      <c r="AC11" s="13">
        <v>188</v>
      </c>
      <c r="AD11" s="13">
        <v>39</v>
      </c>
      <c r="AE11" s="13">
        <v>26</v>
      </c>
      <c r="AF11" s="13">
        <v>327</v>
      </c>
      <c r="AG11" s="13">
        <v>399</v>
      </c>
      <c r="AH11" s="13">
        <v>163</v>
      </c>
      <c r="AI11" s="13">
        <v>174</v>
      </c>
      <c r="AJ11" s="13">
        <v>131</v>
      </c>
      <c r="AK11" s="13">
        <v>50</v>
      </c>
      <c r="AL11" s="13">
        <v>8</v>
      </c>
      <c r="AM11" s="13">
        <v>3</v>
      </c>
      <c r="AN11" s="13">
        <v>472</v>
      </c>
      <c r="AO11" s="15">
        <v>27</v>
      </c>
    </row>
    <row r="12" spans="1:41" ht="15" customHeight="1" x14ac:dyDescent="0.3">
      <c r="A12" s="2" t="s">
        <v>329</v>
      </c>
      <c r="B12" s="9"/>
      <c r="C12" s="17">
        <v>0.56000000000000005</v>
      </c>
      <c r="D12" s="16">
        <v>0.48</v>
      </c>
      <c r="E12" s="16">
        <v>0.43</v>
      </c>
      <c r="F12" s="16">
        <v>0.49</v>
      </c>
      <c r="G12" s="16">
        <v>0.65</v>
      </c>
      <c r="H12" s="16">
        <v>0.45</v>
      </c>
      <c r="I12" s="16">
        <v>0.45</v>
      </c>
      <c r="J12" s="16">
        <v>0.44</v>
      </c>
      <c r="K12" s="16">
        <v>0.64</v>
      </c>
      <c r="L12" s="16">
        <v>0.47</v>
      </c>
      <c r="M12" s="16">
        <v>0.4</v>
      </c>
      <c r="N12" s="16">
        <v>0.36</v>
      </c>
      <c r="O12" s="16">
        <v>0.44</v>
      </c>
      <c r="P12" s="16">
        <v>0.55000000000000004</v>
      </c>
      <c r="Q12" s="16">
        <v>0.36</v>
      </c>
      <c r="R12" s="16">
        <v>0.3</v>
      </c>
      <c r="S12" s="16">
        <v>0.44</v>
      </c>
      <c r="T12" s="16">
        <v>0.25</v>
      </c>
      <c r="U12" s="16">
        <v>0.63</v>
      </c>
      <c r="V12" s="16">
        <v>0.45</v>
      </c>
      <c r="W12" s="16">
        <v>0.34</v>
      </c>
      <c r="X12" s="16">
        <v>0.37</v>
      </c>
      <c r="Y12" s="16">
        <v>0.62</v>
      </c>
      <c r="Z12" s="16">
        <v>0.68</v>
      </c>
      <c r="AA12" s="16">
        <v>0.37</v>
      </c>
      <c r="AB12" s="16">
        <v>0.31</v>
      </c>
      <c r="AC12" s="16">
        <v>0.76</v>
      </c>
      <c r="AD12" s="16">
        <v>0.39</v>
      </c>
      <c r="AE12" s="16">
        <v>0.72</v>
      </c>
      <c r="AF12" s="16">
        <v>0.43</v>
      </c>
      <c r="AG12" s="16">
        <v>0.51</v>
      </c>
      <c r="AH12" s="16">
        <v>0.51</v>
      </c>
      <c r="AI12" s="16">
        <v>0.44</v>
      </c>
      <c r="AJ12" s="16">
        <v>0.6</v>
      </c>
      <c r="AK12" s="16">
        <v>0.63</v>
      </c>
      <c r="AL12" s="16">
        <v>0.54</v>
      </c>
      <c r="AM12" s="16">
        <v>0.44</v>
      </c>
      <c r="AN12" s="16">
        <v>0.66</v>
      </c>
      <c r="AO12" s="18">
        <v>0.31</v>
      </c>
    </row>
    <row r="13" spans="1:41" ht="15" customHeight="1" x14ac:dyDescent="0.3">
      <c r="A13" s="2" t="s">
        <v>329</v>
      </c>
      <c r="B13" s="9"/>
      <c r="C13" s="10" t="s">
        <v>1783</v>
      </c>
      <c r="D13" s="12" t="s">
        <v>1784</v>
      </c>
      <c r="E13" s="12" t="s">
        <v>1785</v>
      </c>
      <c r="F13" s="12" t="s">
        <v>1784</v>
      </c>
      <c r="G13" s="12" t="s">
        <v>1786</v>
      </c>
      <c r="H13" s="12" t="s">
        <v>1785</v>
      </c>
      <c r="I13" s="12" t="s">
        <v>1785</v>
      </c>
      <c r="J13" s="12" t="s">
        <v>1785</v>
      </c>
      <c r="K13" s="12" t="s">
        <v>1786</v>
      </c>
      <c r="L13" s="12" t="s">
        <v>1787</v>
      </c>
      <c r="M13" s="12" t="s">
        <v>1788</v>
      </c>
      <c r="N13" s="12" t="s">
        <v>887</v>
      </c>
      <c r="O13" s="12" t="s">
        <v>1789</v>
      </c>
      <c r="Q13" s="12" t="s">
        <v>1790</v>
      </c>
      <c r="S13" s="12" t="s">
        <v>1788</v>
      </c>
      <c r="U13" s="12" t="s">
        <v>1791</v>
      </c>
      <c r="V13" s="12" t="s">
        <v>1788</v>
      </c>
      <c r="X13" s="12" t="s">
        <v>887</v>
      </c>
      <c r="Y13" s="12" t="s">
        <v>1791</v>
      </c>
      <c r="Z13" s="12" t="s">
        <v>1792</v>
      </c>
      <c r="AA13" s="12" t="s">
        <v>887</v>
      </c>
      <c r="AC13" s="12" t="s">
        <v>1793</v>
      </c>
      <c r="AD13" s="12" t="s">
        <v>887</v>
      </c>
      <c r="AE13" s="12" t="s">
        <v>1791</v>
      </c>
      <c r="AF13" s="12" t="s">
        <v>1785</v>
      </c>
      <c r="AG13" s="12" t="s">
        <v>1794</v>
      </c>
      <c r="AH13" s="12" t="s">
        <v>1795</v>
      </c>
      <c r="AI13" s="12" t="s">
        <v>1785</v>
      </c>
      <c r="AJ13" s="12" t="s">
        <v>1791</v>
      </c>
      <c r="AK13" s="12" t="s">
        <v>1792</v>
      </c>
      <c r="AN13" s="12" t="s">
        <v>1786</v>
      </c>
      <c r="AO13" s="9"/>
    </row>
    <row r="14" spans="1:41" ht="26" x14ac:dyDescent="0.3">
      <c r="A14" s="2" t="s">
        <v>329</v>
      </c>
      <c r="B14" s="9" t="s">
        <v>1796</v>
      </c>
      <c r="C14" s="14">
        <v>1057</v>
      </c>
      <c r="D14" s="13">
        <v>586</v>
      </c>
      <c r="E14" s="13">
        <v>943</v>
      </c>
      <c r="F14" s="13">
        <v>316</v>
      </c>
      <c r="G14" s="13">
        <v>284</v>
      </c>
      <c r="H14" s="13">
        <v>133</v>
      </c>
      <c r="I14" s="13">
        <v>150</v>
      </c>
      <c r="J14" s="13">
        <v>418</v>
      </c>
      <c r="K14" s="13">
        <v>230</v>
      </c>
      <c r="L14" s="13">
        <v>71</v>
      </c>
      <c r="M14" s="13">
        <v>138</v>
      </c>
      <c r="N14" s="13">
        <v>212</v>
      </c>
      <c r="O14" s="13">
        <v>109</v>
      </c>
      <c r="P14" s="13">
        <v>15</v>
      </c>
      <c r="Q14" s="13">
        <v>380</v>
      </c>
      <c r="R14" s="13">
        <v>164</v>
      </c>
      <c r="S14" s="13">
        <v>33</v>
      </c>
      <c r="T14" s="13">
        <v>94</v>
      </c>
      <c r="U14" s="13">
        <v>65</v>
      </c>
      <c r="V14" s="13">
        <v>41</v>
      </c>
      <c r="W14" s="13">
        <v>19</v>
      </c>
      <c r="X14" s="13">
        <v>80</v>
      </c>
      <c r="Y14" s="13">
        <v>75</v>
      </c>
      <c r="Z14" s="13">
        <v>22</v>
      </c>
      <c r="AA14" s="13">
        <v>103</v>
      </c>
      <c r="AB14" s="13">
        <v>175</v>
      </c>
      <c r="AC14" s="13">
        <v>167</v>
      </c>
      <c r="AD14" s="13">
        <v>49</v>
      </c>
      <c r="AE14" s="13">
        <v>27</v>
      </c>
      <c r="AF14" s="13">
        <v>381</v>
      </c>
      <c r="AG14" s="13">
        <v>377</v>
      </c>
      <c r="AH14" s="13">
        <v>173</v>
      </c>
      <c r="AI14" s="13">
        <v>192</v>
      </c>
      <c r="AJ14" s="13">
        <v>120</v>
      </c>
      <c r="AK14" s="13">
        <v>58</v>
      </c>
      <c r="AL14" s="13">
        <v>10</v>
      </c>
      <c r="AM14" s="13">
        <v>6</v>
      </c>
      <c r="AN14" s="13">
        <v>307</v>
      </c>
      <c r="AO14" s="15">
        <v>13</v>
      </c>
    </row>
    <row r="15" spans="1:41" ht="15" customHeight="1" x14ac:dyDescent="0.3">
      <c r="A15" s="2" t="s">
        <v>329</v>
      </c>
      <c r="B15" s="9"/>
      <c r="C15" s="17">
        <v>0.32</v>
      </c>
      <c r="D15" s="16">
        <v>0.44</v>
      </c>
      <c r="E15" s="16">
        <v>0.5</v>
      </c>
      <c r="F15" s="16">
        <v>0.63</v>
      </c>
      <c r="G15" s="16">
        <v>0.64</v>
      </c>
      <c r="H15" s="16">
        <v>0.49</v>
      </c>
      <c r="I15" s="16">
        <v>0.51</v>
      </c>
      <c r="J15" s="16">
        <v>0.48</v>
      </c>
      <c r="K15" s="16">
        <v>0.64</v>
      </c>
      <c r="L15" s="16">
        <v>0.51</v>
      </c>
      <c r="M15" s="16">
        <v>0.45</v>
      </c>
      <c r="N15" s="16">
        <v>0.48</v>
      </c>
      <c r="O15" s="16">
        <v>0.56000000000000005</v>
      </c>
      <c r="P15" s="16">
        <v>0.57999999999999996</v>
      </c>
      <c r="Q15" s="16">
        <v>0.42</v>
      </c>
      <c r="R15" s="16">
        <v>0.39</v>
      </c>
      <c r="S15" s="16">
        <v>0.51</v>
      </c>
      <c r="T15" s="16">
        <v>0.4</v>
      </c>
      <c r="U15" s="16">
        <v>0.65</v>
      </c>
      <c r="V15" s="16">
        <v>0.61</v>
      </c>
      <c r="W15" s="16">
        <v>0.76</v>
      </c>
      <c r="X15" s="16">
        <v>0.42</v>
      </c>
      <c r="Y15" s="16">
        <v>0.49</v>
      </c>
      <c r="Z15" s="16">
        <v>0.65</v>
      </c>
      <c r="AA15" s="16">
        <v>0.48</v>
      </c>
      <c r="AB15" s="16">
        <v>0.38</v>
      </c>
      <c r="AC15" s="16">
        <v>0.67</v>
      </c>
      <c r="AD15" s="16">
        <v>0.48</v>
      </c>
      <c r="AE15" s="16">
        <v>0.76</v>
      </c>
      <c r="AF15" s="16">
        <v>0.51</v>
      </c>
      <c r="AG15" s="16">
        <v>0.49</v>
      </c>
      <c r="AH15" s="16">
        <v>0.54</v>
      </c>
      <c r="AI15" s="16">
        <v>0.49</v>
      </c>
      <c r="AJ15" s="16">
        <v>0.55000000000000004</v>
      </c>
      <c r="AK15" s="16">
        <v>0.73</v>
      </c>
      <c r="AL15" s="16">
        <v>0.65</v>
      </c>
      <c r="AM15" s="16">
        <v>0.87</v>
      </c>
      <c r="AN15" s="16">
        <v>0.43</v>
      </c>
      <c r="AO15" s="18">
        <v>0.15</v>
      </c>
    </row>
    <row r="16" spans="1:41" ht="15" customHeight="1" x14ac:dyDescent="0.3">
      <c r="A16" s="2" t="s">
        <v>329</v>
      </c>
      <c r="B16" s="9"/>
      <c r="C16" s="10" t="s">
        <v>1797</v>
      </c>
      <c r="D16" s="12" t="s">
        <v>1798</v>
      </c>
      <c r="E16" s="12" t="s">
        <v>1799</v>
      </c>
      <c r="F16" s="12" t="s">
        <v>1800</v>
      </c>
      <c r="G16" s="12" t="s">
        <v>1801</v>
      </c>
      <c r="H16" s="12" t="s">
        <v>1802</v>
      </c>
      <c r="I16" s="12" t="s">
        <v>1799</v>
      </c>
      <c r="J16" s="12" t="s">
        <v>1803</v>
      </c>
      <c r="K16" s="12" t="s">
        <v>1801</v>
      </c>
      <c r="L16" s="12" t="s">
        <v>1804</v>
      </c>
      <c r="M16" s="12" t="s">
        <v>1798</v>
      </c>
      <c r="N16" s="12" t="s">
        <v>1805</v>
      </c>
      <c r="O16" s="12" t="s">
        <v>1806</v>
      </c>
      <c r="Q16" s="12" t="s">
        <v>1267</v>
      </c>
      <c r="R16" s="12" t="s">
        <v>1267</v>
      </c>
      <c r="S16" s="12" t="s">
        <v>1798</v>
      </c>
      <c r="T16" s="12" t="s">
        <v>1267</v>
      </c>
      <c r="U16" s="12" t="s">
        <v>1807</v>
      </c>
      <c r="V16" s="12" t="s">
        <v>1806</v>
      </c>
      <c r="X16" s="12" t="s">
        <v>1267</v>
      </c>
      <c r="Y16" s="12" t="s">
        <v>1805</v>
      </c>
      <c r="Z16" s="12" t="s">
        <v>1808</v>
      </c>
      <c r="AA16" s="12" t="s">
        <v>1805</v>
      </c>
      <c r="AB16" s="12" t="s">
        <v>1267</v>
      </c>
      <c r="AC16" s="12" t="s">
        <v>1809</v>
      </c>
      <c r="AD16" s="12" t="s">
        <v>1267</v>
      </c>
      <c r="AE16" s="12" t="s">
        <v>1809</v>
      </c>
      <c r="AF16" s="12" t="s">
        <v>1799</v>
      </c>
      <c r="AG16" s="12" t="s">
        <v>1803</v>
      </c>
      <c r="AH16" s="12" t="s">
        <v>1806</v>
      </c>
      <c r="AI16" s="12" t="s">
        <v>1804</v>
      </c>
      <c r="AJ16" s="12" t="s">
        <v>1806</v>
      </c>
      <c r="AK16" s="12" t="s">
        <v>1809</v>
      </c>
      <c r="AN16" s="12" t="s">
        <v>1267</v>
      </c>
      <c r="AO16" s="9"/>
    </row>
    <row r="17" spans="1:41" ht="39" x14ac:dyDescent="0.3">
      <c r="A17" s="2" t="s">
        <v>329</v>
      </c>
      <c r="B17" s="9" t="s">
        <v>1810</v>
      </c>
      <c r="C17" s="14">
        <v>1299</v>
      </c>
      <c r="D17" s="13">
        <v>745</v>
      </c>
      <c r="E17" s="13">
        <v>1201</v>
      </c>
      <c r="F17" s="13">
        <v>337</v>
      </c>
      <c r="G17" s="13">
        <v>177</v>
      </c>
      <c r="H17" s="13">
        <v>222</v>
      </c>
      <c r="I17" s="13">
        <v>215</v>
      </c>
      <c r="J17" s="13">
        <v>557</v>
      </c>
      <c r="K17" s="13">
        <v>169</v>
      </c>
      <c r="L17" s="13">
        <v>111</v>
      </c>
      <c r="M17" s="13">
        <v>217</v>
      </c>
      <c r="N17" s="13">
        <v>284</v>
      </c>
      <c r="O17" s="13">
        <v>117</v>
      </c>
      <c r="P17" s="13">
        <v>22</v>
      </c>
      <c r="Q17" s="13">
        <v>536</v>
      </c>
      <c r="R17" s="13">
        <v>257</v>
      </c>
      <c r="S17" s="13">
        <v>45</v>
      </c>
      <c r="T17" s="13">
        <v>177</v>
      </c>
      <c r="U17" s="13">
        <v>50</v>
      </c>
      <c r="V17" s="13">
        <v>52</v>
      </c>
      <c r="W17" s="13">
        <v>20</v>
      </c>
      <c r="X17" s="13">
        <v>120</v>
      </c>
      <c r="Y17" s="13">
        <v>76</v>
      </c>
      <c r="Z17" s="13">
        <v>20</v>
      </c>
      <c r="AA17" s="13">
        <v>142</v>
      </c>
      <c r="AB17" s="13">
        <v>326</v>
      </c>
      <c r="AC17" s="13">
        <v>124</v>
      </c>
      <c r="AD17" s="13">
        <v>91</v>
      </c>
      <c r="AE17" s="13">
        <v>27</v>
      </c>
      <c r="AF17" s="13">
        <v>546</v>
      </c>
      <c r="AG17" s="13">
        <v>478</v>
      </c>
      <c r="AH17" s="13">
        <v>240</v>
      </c>
      <c r="AI17" s="13">
        <v>281</v>
      </c>
      <c r="AJ17" s="13">
        <v>142</v>
      </c>
      <c r="AK17" s="13">
        <v>63</v>
      </c>
      <c r="AL17" s="13">
        <v>12</v>
      </c>
      <c r="AM17" s="13">
        <v>6</v>
      </c>
      <c r="AN17" s="13">
        <v>355</v>
      </c>
      <c r="AO17" s="15">
        <v>27</v>
      </c>
    </row>
    <row r="18" spans="1:41" ht="15" customHeight="1" x14ac:dyDescent="0.3">
      <c r="A18" s="2" t="s">
        <v>329</v>
      </c>
      <c r="B18" s="9"/>
      <c r="C18" s="17">
        <v>0.4</v>
      </c>
      <c r="D18" s="16">
        <v>0.56000000000000005</v>
      </c>
      <c r="E18" s="16">
        <v>0.64</v>
      </c>
      <c r="F18" s="16">
        <v>0.67</v>
      </c>
      <c r="G18" s="16">
        <v>0.4</v>
      </c>
      <c r="H18" s="16">
        <v>0.81</v>
      </c>
      <c r="I18" s="16">
        <v>0.74</v>
      </c>
      <c r="J18" s="16">
        <v>0.64</v>
      </c>
      <c r="K18" s="16">
        <v>0.47</v>
      </c>
      <c r="L18" s="16">
        <v>0.8</v>
      </c>
      <c r="M18" s="16">
        <v>0.71</v>
      </c>
      <c r="N18" s="16">
        <v>0.64</v>
      </c>
      <c r="O18" s="16">
        <v>0.6</v>
      </c>
      <c r="P18" s="16">
        <v>0.87</v>
      </c>
      <c r="Q18" s="16">
        <v>0.6</v>
      </c>
      <c r="R18" s="16">
        <v>0.61</v>
      </c>
      <c r="S18" s="16">
        <v>0.68</v>
      </c>
      <c r="T18" s="16">
        <v>0.75</v>
      </c>
      <c r="U18" s="16">
        <v>0.5</v>
      </c>
      <c r="V18" s="16">
        <v>0.77</v>
      </c>
      <c r="W18" s="16">
        <v>0.83</v>
      </c>
      <c r="X18" s="16">
        <v>0.62</v>
      </c>
      <c r="Y18" s="16">
        <v>0.5</v>
      </c>
      <c r="Z18" s="16">
        <v>0.61</v>
      </c>
      <c r="AA18" s="16">
        <v>0.67</v>
      </c>
      <c r="AB18" s="16">
        <v>0.71</v>
      </c>
      <c r="AC18" s="16">
        <v>0.5</v>
      </c>
      <c r="AD18" s="16">
        <v>0.9</v>
      </c>
      <c r="AE18" s="16">
        <v>0.76</v>
      </c>
      <c r="AF18" s="16">
        <v>0.73</v>
      </c>
      <c r="AG18" s="16">
        <v>0.62</v>
      </c>
      <c r="AH18" s="16">
        <v>0.75</v>
      </c>
      <c r="AI18" s="16">
        <v>0.71</v>
      </c>
      <c r="AJ18" s="16">
        <v>0.65</v>
      </c>
      <c r="AK18" s="16">
        <v>0.79</v>
      </c>
      <c r="AL18" s="16">
        <v>0.77</v>
      </c>
      <c r="AM18" s="16">
        <v>0.86</v>
      </c>
      <c r="AN18" s="16">
        <v>0.5</v>
      </c>
      <c r="AO18" s="18">
        <v>0.32</v>
      </c>
    </row>
    <row r="19" spans="1:41" ht="15" customHeight="1" x14ac:dyDescent="0.3">
      <c r="A19" s="2" t="s">
        <v>329</v>
      </c>
      <c r="B19" s="9"/>
      <c r="C19" s="22"/>
      <c r="D19" s="12" t="s">
        <v>1811</v>
      </c>
      <c r="E19" s="12" t="s">
        <v>1812</v>
      </c>
      <c r="F19" s="12" t="s">
        <v>1813</v>
      </c>
      <c r="H19" s="12" t="s">
        <v>1814</v>
      </c>
      <c r="I19" s="12" t="s">
        <v>1815</v>
      </c>
      <c r="J19" s="12" t="s">
        <v>1812</v>
      </c>
      <c r="K19" s="12" t="s">
        <v>1816</v>
      </c>
      <c r="L19" s="12" t="s">
        <v>1817</v>
      </c>
      <c r="M19" s="12" t="s">
        <v>1818</v>
      </c>
      <c r="N19" s="12" t="s">
        <v>1812</v>
      </c>
      <c r="O19" s="12" t="s">
        <v>1819</v>
      </c>
      <c r="Q19" s="12" t="s">
        <v>1820</v>
      </c>
      <c r="R19" s="12" t="s">
        <v>1821</v>
      </c>
      <c r="S19" s="12" t="s">
        <v>1812</v>
      </c>
      <c r="T19" s="12" t="s">
        <v>1815</v>
      </c>
      <c r="U19" s="12" t="s">
        <v>1267</v>
      </c>
      <c r="V19" s="12" t="s">
        <v>1818</v>
      </c>
      <c r="X19" s="12" t="s">
        <v>1821</v>
      </c>
      <c r="Y19" s="12" t="s">
        <v>1816</v>
      </c>
      <c r="Z19" s="12" t="s">
        <v>1816</v>
      </c>
      <c r="AA19" s="12" t="s">
        <v>1812</v>
      </c>
      <c r="AB19" s="12" t="s">
        <v>1818</v>
      </c>
      <c r="AC19" s="12" t="s">
        <v>1816</v>
      </c>
      <c r="AD19" s="12" t="s">
        <v>1822</v>
      </c>
      <c r="AE19" s="12" t="s">
        <v>1812</v>
      </c>
      <c r="AF19" s="12" t="s">
        <v>1815</v>
      </c>
      <c r="AG19" s="12" t="s">
        <v>1812</v>
      </c>
      <c r="AH19" s="12" t="s">
        <v>1823</v>
      </c>
      <c r="AI19" s="12" t="s">
        <v>1818</v>
      </c>
      <c r="AJ19" s="12" t="s">
        <v>1812</v>
      </c>
      <c r="AK19" s="12" t="s">
        <v>1824</v>
      </c>
      <c r="AN19" s="12" t="s">
        <v>1816</v>
      </c>
      <c r="AO19" s="9"/>
    </row>
    <row r="20" spans="1:41" ht="26" x14ac:dyDescent="0.3">
      <c r="A20" s="2" t="s">
        <v>329</v>
      </c>
      <c r="B20" s="9" t="s">
        <v>1825</v>
      </c>
      <c r="C20" s="14">
        <v>697</v>
      </c>
      <c r="D20" s="13">
        <v>399</v>
      </c>
      <c r="E20" s="13">
        <v>1009</v>
      </c>
      <c r="F20" s="13">
        <v>228</v>
      </c>
      <c r="G20" s="13">
        <v>147</v>
      </c>
      <c r="H20" s="13">
        <v>68</v>
      </c>
      <c r="I20" s="13">
        <v>66</v>
      </c>
      <c r="J20" s="13">
        <v>462</v>
      </c>
      <c r="K20" s="13">
        <v>137</v>
      </c>
      <c r="L20" s="13">
        <v>29</v>
      </c>
      <c r="M20" s="13">
        <v>72</v>
      </c>
      <c r="N20" s="13">
        <v>255</v>
      </c>
      <c r="O20" s="13">
        <v>99</v>
      </c>
      <c r="P20" s="13">
        <v>4</v>
      </c>
      <c r="Q20" s="13">
        <v>494</v>
      </c>
      <c r="R20" s="13">
        <v>257</v>
      </c>
      <c r="S20" s="13">
        <v>38</v>
      </c>
      <c r="T20" s="13">
        <v>152</v>
      </c>
      <c r="U20" s="13">
        <v>41</v>
      </c>
      <c r="V20" s="13">
        <v>13</v>
      </c>
      <c r="W20" s="13">
        <v>5</v>
      </c>
      <c r="X20" s="13">
        <v>105</v>
      </c>
      <c r="Y20" s="13">
        <v>42</v>
      </c>
      <c r="Z20" s="13">
        <v>12</v>
      </c>
      <c r="AA20" s="13">
        <v>122</v>
      </c>
      <c r="AB20" s="13">
        <v>317</v>
      </c>
      <c r="AC20" s="13">
        <v>68</v>
      </c>
      <c r="AD20" s="13">
        <v>33</v>
      </c>
      <c r="AE20" s="13">
        <v>11</v>
      </c>
      <c r="AF20" s="13">
        <v>486</v>
      </c>
      <c r="AG20" s="13">
        <v>432</v>
      </c>
      <c r="AH20" s="13">
        <v>185</v>
      </c>
      <c r="AI20" s="13">
        <v>227</v>
      </c>
      <c r="AJ20" s="13">
        <v>107</v>
      </c>
      <c r="AK20" s="13">
        <v>47</v>
      </c>
      <c r="AL20" s="13">
        <v>5</v>
      </c>
      <c r="AM20" s="13">
        <v>1</v>
      </c>
      <c r="AN20" s="13">
        <v>263</v>
      </c>
      <c r="AO20" s="15">
        <v>22</v>
      </c>
    </row>
    <row r="21" spans="1:41" ht="15" customHeight="1" x14ac:dyDescent="0.3">
      <c r="A21" s="2" t="s">
        <v>329</v>
      </c>
      <c r="B21" s="9"/>
      <c r="C21" s="17">
        <v>0.21</v>
      </c>
      <c r="D21" s="16">
        <v>0.3</v>
      </c>
      <c r="E21" s="16">
        <v>0.53</v>
      </c>
      <c r="F21" s="16">
        <v>0.45</v>
      </c>
      <c r="G21" s="16">
        <v>0.33</v>
      </c>
      <c r="H21" s="16">
        <v>0.25</v>
      </c>
      <c r="I21" s="16">
        <v>0.23</v>
      </c>
      <c r="J21" s="16">
        <v>0.53</v>
      </c>
      <c r="K21" s="16">
        <v>0.38</v>
      </c>
      <c r="L21" s="16">
        <v>0.21</v>
      </c>
      <c r="M21" s="16">
        <v>0.24</v>
      </c>
      <c r="N21" s="16">
        <v>0.56999999999999995</v>
      </c>
      <c r="O21" s="16">
        <v>0.51</v>
      </c>
      <c r="P21" s="16">
        <v>0.15</v>
      </c>
      <c r="Q21" s="16">
        <v>0.55000000000000004</v>
      </c>
      <c r="R21" s="16">
        <v>0.61</v>
      </c>
      <c r="S21" s="16">
        <v>0.57999999999999996</v>
      </c>
      <c r="T21" s="16">
        <v>0.64</v>
      </c>
      <c r="U21" s="16">
        <v>0.41</v>
      </c>
      <c r="V21" s="16">
        <v>0.19</v>
      </c>
      <c r="W21" s="16">
        <v>0.2</v>
      </c>
      <c r="X21" s="16">
        <v>0.55000000000000004</v>
      </c>
      <c r="Y21" s="16">
        <v>0.27</v>
      </c>
      <c r="Z21" s="16">
        <v>0.37</v>
      </c>
      <c r="AA21" s="16">
        <v>0.56999999999999995</v>
      </c>
      <c r="AB21" s="16">
        <v>0.69</v>
      </c>
      <c r="AC21" s="16">
        <v>0.27</v>
      </c>
      <c r="AD21" s="16">
        <v>0.32</v>
      </c>
      <c r="AE21" s="16">
        <v>0.31</v>
      </c>
      <c r="AF21" s="16">
        <v>0.65</v>
      </c>
      <c r="AG21" s="16">
        <v>0.56000000000000005</v>
      </c>
      <c r="AH21" s="16">
        <v>0.57999999999999996</v>
      </c>
      <c r="AI21" s="16">
        <v>0.57999999999999996</v>
      </c>
      <c r="AJ21" s="16">
        <v>0.49</v>
      </c>
      <c r="AK21" s="16">
        <v>0.59</v>
      </c>
      <c r="AL21" s="16">
        <v>0.3</v>
      </c>
      <c r="AM21" s="16">
        <v>0.13</v>
      </c>
      <c r="AN21" s="16">
        <v>0.37</v>
      </c>
      <c r="AO21" s="18">
        <v>0.26</v>
      </c>
    </row>
    <row r="22" spans="1:41" ht="15" customHeight="1" x14ac:dyDescent="0.3">
      <c r="A22" s="2" t="s">
        <v>329</v>
      </c>
      <c r="B22" s="9"/>
      <c r="C22" s="22"/>
      <c r="D22" s="12" t="s">
        <v>1355</v>
      </c>
      <c r="E22" s="12" t="s">
        <v>1826</v>
      </c>
      <c r="F22" s="12" t="s">
        <v>1827</v>
      </c>
      <c r="G22" s="12" t="s">
        <v>1828</v>
      </c>
      <c r="J22" s="12" t="s">
        <v>1826</v>
      </c>
      <c r="K22" s="12" t="s">
        <v>1829</v>
      </c>
      <c r="N22" s="12" t="s">
        <v>1826</v>
      </c>
      <c r="O22" s="12" t="s">
        <v>1830</v>
      </c>
      <c r="Q22" s="12" t="s">
        <v>1826</v>
      </c>
      <c r="R22" s="12" t="s">
        <v>1831</v>
      </c>
      <c r="S22" s="12" t="s">
        <v>1826</v>
      </c>
      <c r="T22" s="12" t="s">
        <v>1832</v>
      </c>
      <c r="U22" s="12" t="s">
        <v>1829</v>
      </c>
      <c r="X22" s="12" t="s">
        <v>1826</v>
      </c>
      <c r="Z22" s="12" t="s">
        <v>1833</v>
      </c>
      <c r="AA22" s="12" t="s">
        <v>1826</v>
      </c>
      <c r="AB22" s="12" t="s">
        <v>1834</v>
      </c>
      <c r="AC22" s="12" t="s">
        <v>377</v>
      </c>
      <c r="AD22" s="12" t="s">
        <v>636</v>
      </c>
      <c r="AF22" s="12" t="s">
        <v>1835</v>
      </c>
      <c r="AG22" s="12" t="s">
        <v>1826</v>
      </c>
      <c r="AH22" s="12" t="s">
        <v>1826</v>
      </c>
      <c r="AI22" s="12" t="s">
        <v>1836</v>
      </c>
      <c r="AJ22" s="12" t="s">
        <v>1830</v>
      </c>
      <c r="AK22" s="12" t="s">
        <v>1826</v>
      </c>
      <c r="AN22" s="12" t="s">
        <v>1829</v>
      </c>
      <c r="AO22" s="9"/>
    </row>
    <row r="23" spans="1:41" ht="15" customHeight="1" x14ac:dyDescent="0.3">
      <c r="A23" s="2" t="s">
        <v>329</v>
      </c>
      <c r="B23" s="9" t="s">
        <v>1837</v>
      </c>
      <c r="C23" s="14">
        <v>495</v>
      </c>
      <c r="D23" s="13">
        <v>84</v>
      </c>
      <c r="E23" s="13">
        <v>63</v>
      </c>
      <c r="F23" s="13">
        <v>11</v>
      </c>
      <c r="G23" s="13">
        <v>10</v>
      </c>
      <c r="H23" s="13">
        <v>9</v>
      </c>
      <c r="I23" s="13">
        <v>10</v>
      </c>
      <c r="J23" s="13">
        <v>29</v>
      </c>
      <c r="K23" s="13">
        <v>12</v>
      </c>
      <c r="L23" s="13">
        <v>5</v>
      </c>
      <c r="M23" s="13">
        <v>12</v>
      </c>
      <c r="N23" s="13">
        <v>8</v>
      </c>
      <c r="O23" s="13">
        <v>4</v>
      </c>
      <c r="P23" s="13">
        <v>0</v>
      </c>
      <c r="Q23" s="13">
        <v>21</v>
      </c>
      <c r="R23" s="13">
        <v>13</v>
      </c>
      <c r="S23" s="13">
        <v>5</v>
      </c>
      <c r="T23" s="13">
        <v>6</v>
      </c>
      <c r="U23" s="13">
        <v>3</v>
      </c>
      <c r="V23" s="13">
        <v>3</v>
      </c>
      <c r="W23" s="13">
        <v>0</v>
      </c>
      <c r="X23" s="13">
        <v>11</v>
      </c>
      <c r="Y23" s="13">
        <v>5</v>
      </c>
      <c r="Z23" s="13">
        <v>3</v>
      </c>
      <c r="AA23" s="13">
        <v>8</v>
      </c>
      <c r="AB23" s="13">
        <v>14</v>
      </c>
      <c r="AC23" s="13">
        <v>7</v>
      </c>
      <c r="AD23" s="13">
        <v>3</v>
      </c>
      <c r="AE23" s="13">
        <v>0</v>
      </c>
      <c r="AF23" s="13">
        <v>27</v>
      </c>
      <c r="AG23" s="13">
        <v>30</v>
      </c>
      <c r="AH23" s="13">
        <v>5</v>
      </c>
      <c r="AI23" s="13">
        <v>9</v>
      </c>
      <c r="AJ23" s="13">
        <v>5</v>
      </c>
      <c r="AK23" s="13">
        <v>3</v>
      </c>
      <c r="AL23" s="13">
        <v>0</v>
      </c>
      <c r="AM23" s="13">
        <v>0</v>
      </c>
      <c r="AN23" s="13">
        <v>40</v>
      </c>
      <c r="AO23" s="15">
        <v>26</v>
      </c>
    </row>
    <row r="24" spans="1:41" ht="15" customHeight="1" x14ac:dyDescent="0.3">
      <c r="A24" s="2" t="s">
        <v>329</v>
      </c>
      <c r="B24" s="9"/>
      <c r="C24" s="17">
        <v>0.15</v>
      </c>
      <c r="D24" s="16">
        <v>0.06</v>
      </c>
      <c r="E24" s="16">
        <v>0.03</v>
      </c>
      <c r="F24" s="16">
        <v>0.02</v>
      </c>
      <c r="G24" s="16">
        <v>0.02</v>
      </c>
      <c r="H24" s="16">
        <v>0.03</v>
      </c>
      <c r="I24" s="16">
        <v>0.04</v>
      </c>
      <c r="J24" s="16">
        <v>0.03</v>
      </c>
      <c r="K24" s="16">
        <v>0.03</v>
      </c>
      <c r="L24" s="16">
        <v>0.04</v>
      </c>
      <c r="M24" s="16">
        <v>0.04</v>
      </c>
      <c r="N24" s="16">
        <v>0.02</v>
      </c>
      <c r="O24" s="16">
        <v>0.02</v>
      </c>
      <c r="P24" s="16">
        <v>0</v>
      </c>
      <c r="Q24" s="16">
        <v>0.02</v>
      </c>
      <c r="R24" s="16">
        <v>0.03</v>
      </c>
      <c r="S24" s="16">
        <v>7.0000000000000007E-2</v>
      </c>
      <c r="T24" s="16">
        <v>0.02</v>
      </c>
      <c r="U24" s="16">
        <v>0.03</v>
      </c>
      <c r="V24" s="16">
        <v>0.04</v>
      </c>
      <c r="W24" s="16">
        <v>0</v>
      </c>
      <c r="X24" s="16">
        <v>0.05</v>
      </c>
      <c r="Y24" s="16">
        <v>0.03</v>
      </c>
      <c r="Z24" s="16">
        <v>0.08</v>
      </c>
      <c r="AA24" s="16">
        <v>0.04</v>
      </c>
      <c r="AB24" s="16">
        <v>0.03</v>
      </c>
      <c r="AC24" s="16">
        <v>0.03</v>
      </c>
      <c r="AD24" s="16">
        <v>0.03</v>
      </c>
      <c r="AE24" s="16">
        <v>0</v>
      </c>
      <c r="AF24" s="16">
        <v>0.04</v>
      </c>
      <c r="AG24" s="16">
        <v>0.04</v>
      </c>
      <c r="AH24" s="16">
        <v>0.01</v>
      </c>
      <c r="AI24" s="16">
        <v>0.02</v>
      </c>
      <c r="AJ24" s="16">
        <v>0.02</v>
      </c>
      <c r="AK24" s="16">
        <v>0.04</v>
      </c>
      <c r="AL24" s="16">
        <v>0</v>
      </c>
      <c r="AM24" s="16">
        <v>0</v>
      </c>
      <c r="AN24" s="16">
        <v>0.06</v>
      </c>
      <c r="AO24" s="18">
        <v>0.31</v>
      </c>
    </row>
    <row r="25" spans="1:41" ht="15" customHeight="1" x14ac:dyDescent="0.3">
      <c r="A25" s="2" t="s">
        <v>329</v>
      </c>
      <c r="B25" s="9"/>
      <c r="C25" s="10" t="s">
        <v>1838</v>
      </c>
      <c r="D25" s="12" t="s">
        <v>1839</v>
      </c>
      <c r="S25" s="12" t="s">
        <v>1840</v>
      </c>
      <c r="X25" s="12" t="s">
        <v>1841</v>
      </c>
      <c r="Z25" s="12" t="s">
        <v>1840</v>
      </c>
      <c r="AG25" s="12" t="s">
        <v>1842</v>
      </c>
      <c r="AN25" s="12" t="s">
        <v>1843</v>
      </c>
      <c r="AO25" s="11" t="s">
        <v>1844</v>
      </c>
    </row>
    <row r="26" spans="1:41" ht="15" customHeight="1" x14ac:dyDescent="0.3">
      <c r="A26" s="2" t="s">
        <v>329</v>
      </c>
      <c r="B26" s="9" t="s">
        <v>774</v>
      </c>
      <c r="C26" s="14">
        <v>59</v>
      </c>
      <c r="D26" s="13">
        <v>17</v>
      </c>
      <c r="E26" s="13">
        <v>22</v>
      </c>
      <c r="F26" s="13">
        <v>5</v>
      </c>
      <c r="G26" s="13">
        <v>3</v>
      </c>
      <c r="H26" s="13">
        <v>2</v>
      </c>
      <c r="I26" s="13">
        <v>3</v>
      </c>
      <c r="J26" s="13">
        <v>8</v>
      </c>
      <c r="K26" s="13">
        <v>5</v>
      </c>
      <c r="L26" s="13">
        <v>1</v>
      </c>
      <c r="M26" s="13">
        <v>4</v>
      </c>
      <c r="N26" s="13">
        <v>8</v>
      </c>
      <c r="O26" s="13">
        <v>4</v>
      </c>
      <c r="P26" s="13">
        <v>0</v>
      </c>
      <c r="Q26" s="13">
        <v>6</v>
      </c>
      <c r="R26" s="13">
        <v>4</v>
      </c>
      <c r="S26" s="13">
        <v>1</v>
      </c>
      <c r="T26" s="13">
        <v>3</v>
      </c>
      <c r="U26" s="13">
        <v>1</v>
      </c>
      <c r="V26" s="13">
        <v>0</v>
      </c>
      <c r="W26" s="13">
        <v>0</v>
      </c>
      <c r="X26" s="13">
        <v>4</v>
      </c>
      <c r="Y26" s="13">
        <v>2</v>
      </c>
      <c r="Z26" s="13">
        <v>0</v>
      </c>
      <c r="AA26" s="13">
        <v>5</v>
      </c>
      <c r="AB26" s="13">
        <v>4</v>
      </c>
      <c r="AC26" s="13">
        <v>0</v>
      </c>
      <c r="AD26" s="13">
        <v>0</v>
      </c>
      <c r="AE26" s="13">
        <v>1</v>
      </c>
      <c r="AF26" s="13">
        <v>6</v>
      </c>
      <c r="AG26" s="13">
        <v>9</v>
      </c>
      <c r="AH26" s="13">
        <v>0</v>
      </c>
      <c r="AI26" s="13">
        <v>2</v>
      </c>
      <c r="AJ26" s="13">
        <v>2</v>
      </c>
      <c r="AK26" s="13">
        <v>0</v>
      </c>
      <c r="AL26" s="13">
        <v>0</v>
      </c>
      <c r="AM26" s="13">
        <v>0</v>
      </c>
      <c r="AN26" s="13">
        <v>15</v>
      </c>
      <c r="AO26" s="15">
        <v>1</v>
      </c>
    </row>
    <row r="27" spans="1:41" ht="15" customHeight="1" x14ac:dyDescent="0.3">
      <c r="A27" s="2" t="s">
        <v>329</v>
      </c>
      <c r="B27" s="9"/>
      <c r="C27" s="17">
        <v>0.02</v>
      </c>
      <c r="D27" s="16">
        <v>0.01</v>
      </c>
      <c r="E27" s="16">
        <v>0.01</v>
      </c>
      <c r="F27" s="16">
        <v>0.01</v>
      </c>
      <c r="G27" s="16">
        <v>0.01</v>
      </c>
      <c r="H27" s="16">
        <v>0.01</v>
      </c>
      <c r="I27" s="16">
        <v>0.01</v>
      </c>
      <c r="J27" s="16">
        <v>0.01</v>
      </c>
      <c r="K27" s="16">
        <v>0.01</v>
      </c>
      <c r="L27" s="16">
        <v>0.01</v>
      </c>
      <c r="M27" s="16">
        <v>0.01</v>
      </c>
      <c r="N27" s="16">
        <v>0.02</v>
      </c>
      <c r="O27" s="16">
        <v>0.02</v>
      </c>
      <c r="P27" s="16">
        <v>0</v>
      </c>
      <c r="Q27" s="16">
        <v>0.01</v>
      </c>
      <c r="R27" s="16">
        <v>0.01</v>
      </c>
      <c r="S27" s="16">
        <v>0.01</v>
      </c>
      <c r="T27" s="16">
        <v>0.01</v>
      </c>
      <c r="U27" s="16">
        <v>0.01</v>
      </c>
      <c r="V27" s="16">
        <v>0</v>
      </c>
      <c r="W27" s="16">
        <v>0</v>
      </c>
      <c r="X27" s="16">
        <v>0.02</v>
      </c>
      <c r="Y27" s="16">
        <v>0.01</v>
      </c>
      <c r="Z27" s="16">
        <v>0</v>
      </c>
      <c r="AA27" s="16">
        <v>0.02</v>
      </c>
      <c r="AB27" s="16">
        <v>0.01</v>
      </c>
      <c r="AC27" s="16">
        <v>0</v>
      </c>
      <c r="AD27" s="16">
        <v>0</v>
      </c>
      <c r="AE27" s="16">
        <v>0.03</v>
      </c>
      <c r="AF27" s="16">
        <v>0.01</v>
      </c>
      <c r="AG27" s="16">
        <v>0.01</v>
      </c>
      <c r="AH27" s="16">
        <v>0</v>
      </c>
      <c r="AI27" s="16">
        <v>0.01</v>
      </c>
      <c r="AJ27" s="16">
        <v>0.01</v>
      </c>
      <c r="AK27" s="16">
        <v>0</v>
      </c>
      <c r="AL27" s="16">
        <v>0</v>
      </c>
      <c r="AM27" s="16">
        <v>0</v>
      </c>
      <c r="AN27" s="16">
        <v>0.02</v>
      </c>
      <c r="AO27" s="18">
        <v>0.01</v>
      </c>
    </row>
    <row r="28" spans="1:41" ht="15" customHeight="1" x14ac:dyDescent="0.3">
      <c r="A28" s="2" t="s">
        <v>329</v>
      </c>
      <c r="B28" s="9"/>
      <c r="C28" s="49" t="s">
        <v>1845</v>
      </c>
      <c r="D28" s="47" t="s">
        <v>901</v>
      </c>
      <c r="E28" s="28"/>
      <c r="F28" s="28"/>
      <c r="G28" s="28"/>
      <c r="H28" s="28"/>
      <c r="I28" s="28"/>
      <c r="J28" s="28"/>
      <c r="K28" s="47" t="s">
        <v>901</v>
      </c>
      <c r="L28" s="28"/>
      <c r="M28" s="47" t="s">
        <v>901</v>
      </c>
      <c r="N28" s="47" t="s">
        <v>1846</v>
      </c>
      <c r="O28" s="47" t="s">
        <v>1847</v>
      </c>
      <c r="P28" s="28"/>
      <c r="Q28" s="28"/>
      <c r="R28" s="28"/>
      <c r="S28" s="47" t="s">
        <v>901</v>
      </c>
      <c r="T28" s="47" t="s">
        <v>901</v>
      </c>
      <c r="U28" s="28"/>
      <c r="V28" s="28"/>
      <c r="W28" s="28"/>
      <c r="X28" s="47" t="s">
        <v>1847</v>
      </c>
      <c r="Y28" s="47" t="s">
        <v>901</v>
      </c>
      <c r="Z28" s="28"/>
      <c r="AA28" s="47" t="s">
        <v>1848</v>
      </c>
      <c r="AB28" s="28"/>
      <c r="AC28" s="28"/>
      <c r="AD28" s="28"/>
      <c r="AE28" s="47" t="s">
        <v>1847</v>
      </c>
      <c r="AF28" s="28"/>
      <c r="AG28" s="28"/>
      <c r="AH28" s="28"/>
      <c r="AI28" s="28"/>
      <c r="AJ28" s="28"/>
      <c r="AK28" s="28"/>
      <c r="AL28" s="28"/>
      <c r="AM28" s="28"/>
      <c r="AN28" s="47" t="s">
        <v>1849</v>
      </c>
      <c r="AO28" s="30"/>
    </row>
    <row r="29" spans="1:41" x14ac:dyDescent="0.3">
      <c r="A29" s="2" t="s">
        <v>329</v>
      </c>
      <c r="B29" s="2" t="s">
        <v>457</v>
      </c>
    </row>
    <row r="30" spans="1:41" x14ac:dyDescent="0.3">
      <c r="A30" s="2" t="s">
        <v>329</v>
      </c>
      <c r="B30" s="2" t="s">
        <v>982</v>
      </c>
    </row>
    <row r="31" spans="1:41" ht="15" customHeight="1" x14ac:dyDescent="0.3">
      <c r="A31" s="2" t="s">
        <v>329</v>
      </c>
    </row>
    <row r="32" spans="1:41" ht="15" customHeight="1" x14ac:dyDescent="0.3">
      <c r="A32" s="2" t="s">
        <v>329</v>
      </c>
      <c r="B32" s="2" t="s">
        <v>459</v>
      </c>
    </row>
  </sheetData>
  <mergeCells count="1">
    <mergeCell ref="C6:AO6"/>
  </mergeCells>
  <hyperlinks>
    <hyperlink ref="B1" location="'Contents'!E1" display="&lt;&lt; Contents" xr:uid="{00000000-0004-0000-D600-000000000000}"/>
  </hyperlinks>
  <pageMargins left="0.7" right="0.7" top="0.75" bottom="0.75" header="0.3" footer="0.3"/>
  <headerFooter>
    <oddHeader>&amp;L&amp;"Aptos"&amp;12&amp;K000000 Classification: CONFIDENTIAL&amp;1#_x000D_</oddHeader>
  </headerFooter>
</worksheet>
</file>

<file path=xl/worksheets/sheet2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700-000000000000}">
  <dimension ref="A1:AN32"/>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1850</v>
      </c>
    </row>
    <row r="4" spans="1:40" x14ac:dyDescent="0.3">
      <c r="A4" s="2" t="s">
        <v>329</v>
      </c>
      <c r="B4" s="2" t="s">
        <v>1851</v>
      </c>
    </row>
    <row r="5" spans="1:40" x14ac:dyDescent="0.3">
      <c r="A5" s="2" t="s">
        <v>329</v>
      </c>
      <c r="B5" s="2" t="s">
        <v>23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465</v>
      </c>
      <c r="S8" s="12" t="s">
        <v>381</v>
      </c>
      <c r="T8" s="12" t="s">
        <v>382</v>
      </c>
      <c r="U8" s="12" t="s">
        <v>383</v>
      </c>
      <c r="V8" s="12" t="s">
        <v>386</v>
      </c>
      <c r="W8" s="12" t="s">
        <v>468</v>
      </c>
      <c r="X8" s="12" t="s">
        <v>387</v>
      </c>
      <c r="Y8" s="12" t="s">
        <v>388</v>
      </c>
      <c r="Z8" s="11" t="s">
        <v>389</v>
      </c>
      <c r="AA8" s="10" t="s">
        <v>377</v>
      </c>
      <c r="AB8" s="12" t="s">
        <v>378</v>
      </c>
      <c r="AC8" s="12" t="s">
        <v>464</v>
      </c>
      <c r="AD8" s="12" t="s">
        <v>380</v>
      </c>
      <c r="AE8" s="12" t="s">
        <v>381</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3368</v>
      </c>
      <c r="D9" s="14">
        <v>1627</v>
      </c>
      <c r="E9" s="15">
        <v>1731</v>
      </c>
      <c r="F9" s="14">
        <v>289</v>
      </c>
      <c r="G9" s="13">
        <v>523</v>
      </c>
      <c r="H9" s="13">
        <v>527</v>
      </c>
      <c r="I9" s="13">
        <v>516</v>
      </c>
      <c r="J9" s="13">
        <v>581</v>
      </c>
      <c r="K9" s="13">
        <v>932</v>
      </c>
      <c r="L9" s="13">
        <v>812</v>
      </c>
      <c r="M9" s="13">
        <v>1043</v>
      </c>
      <c r="N9" s="15">
        <v>1513</v>
      </c>
      <c r="O9" s="14">
        <v>1875</v>
      </c>
      <c r="P9" s="13">
        <v>770</v>
      </c>
      <c r="Q9" s="13">
        <v>240</v>
      </c>
      <c r="R9" s="13">
        <v>78</v>
      </c>
      <c r="S9" s="13">
        <v>210</v>
      </c>
      <c r="T9" s="13">
        <v>723</v>
      </c>
      <c r="U9" s="13">
        <v>191</v>
      </c>
      <c r="V9" s="13">
        <v>0</v>
      </c>
      <c r="W9" s="13">
        <v>39</v>
      </c>
      <c r="X9" s="13">
        <v>296</v>
      </c>
      <c r="Y9" s="13">
        <v>233</v>
      </c>
      <c r="Z9" s="15">
        <v>588</v>
      </c>
      <c r="AA9" s="14">
        <v>2814</v>
      </c>
      <c r="AB9" s="13">
        <v>544</v>
      </c>
      <c r="AC9" s="13">
        <v>69</v>
      </c>
      <c r="AD9" s="13">
        <v>298</v>
      </c>
      <c r="AE9" s="13">
        <v>151</v>
      </c>
      <c r="AF9" s="15">
        <v>26</v>
      </c>
      <c r="AG9" s="14">
        <v>2086</v>
      </c>
      <c r="AH9" s="13">
        <v>1282</v>
      </c>
      <c r="AI9" s="13">
        <v>1038</v>
      </c>
      <c r="AJ9" s="13">
        <v>1048</v>
      </c>
      <c r="AK9" s="13">
        <v>572</v>
      </c>
      <c r="AL9" s="15">
        <v>710</v>
      </c>
      <c r="AM9" s="14">
        <v>3368</v>
      </c>
      <c r="AN9" s="15">
        <v>0</v>
      </c>
    </row>
    <row r="10" spans="1:40" ht="15" customHeight="1" x14ac:dyDescent="0.3">
      <c r="A10" s="2" t="s">
        <v>329</v>
      </c>
      <c r="B10" s="9" t="s">
        <v>338</v>
      </c>
      <c r="C10" s="13">
        <v>3283</v>
      </c>
      <c r="D10" s="14">
        <v>1606</v>
      </c>
      <c r="E10" s="15">
        <v>1676</v>
      </c>
      <c r="F10" s="14">
        <v>269</v>
      </c>
      <c r="G10" s="13">
        <v>501</v>
      </c>
      <c r="H10" s="13">
        <v>502</v>
      </c>
      <c r="I10" s="13">
        <v>512</v>
      </c>
      <c r="J10" s="13">
        <v>566</v>
      </c>
      <c r="K10" s="13">
        <v>933</v>
      </c>
      <c r="L10" s="13">
        <v>770</v>
      </c>
      <c r="M10" s="13">
        <v>1014</v>
      </c>
      <c r="N10" s="15">
        <v>1499</v>
      </c>
      <c r="O10" s="14">
        <v>1840</v>
      </c>
      <c r="P10" s="13">
        <v>741</v>
      </c>
      <c r="Q10" s="13">
        <v>224</v>
      </c>
      <c r="R10" s="13">
        <v>70</v>
      </c>
      <c r="S10" s="13">
        <v>205</v>
      </c>
      <c r="T10" s="13">
        <v>702</v>
      </c>
      <c r="U10" s="13">
        <v>180</v>
      </c>
      <c r="V10" s="13">
        <v>0</v>
      </c>
      <c r="W10" s="13">
        <v>34</v>
      </c>
      <c r="X10" s="13">
        <v>292</v>
      </c>
      <c r="Y10" s="13">
        <v>211</v>
      </c>
      <c r="Z10" s="15">
        <v>624</v>
      </c>
      <c r="AA10" s="14">
        <v>2749</v>
      </c>
      <c r="AB10" s="13">
        <v>534</v>
      </c>
      <c r="AC10" s="13">
        <v>64</v>
      </c>
      <c r="AD10" s="13">
        <v>287</v>
      </c>
      <c r="AE10" s="13">
        <v>134</v>
      </c>
      <c r="AF10" s="15">
        <v>49</v>
      </c>
      <c r="AG10" s="14">
        <v>2026</v>
      </c>
      <c r="AH10" s="13">
        <v>1257</v>
      </c>
      <c r="AI10" s="13">
        <v>926</v>
      </c>
      <c r="AJ10" s="13">
        <v>1100</v>
      </c>
      <c r="AK10" s="13">
        <v>590</v>
      </c>
      <c r="AL10" s="15">
        <v>666</v>
      </c>
      <c r="AM10" s="14">
        <v>3283</v>
      </c>
      <c r="AN10" s="15">
        <v>0</v>
      </c>
    </row>
    <row r="11" spans="1:40" ht="26" x14ac:dyDescent="0.3">
      <c r="A11" s="2" t="s">
        <v>329</v>
      </c>
      <c r="B11" s="9" t="s">
        <v>1782</v>
      </c>
      <c r="C11" s="13">
        <v>1843</v>
      </c>
      <c r="D11" s="14">
        <v>895</v>
      </c>
      <c r="E11" s="15">
        <v>948</v>
      </c>
      <c r="F11" s="14">
        <v>150</v>
      </c>
      <c r="G11" s="13">
        <v>277</v>
      </c>
      <c r="H11" s="13">
        <v>293</v>
      </c>
      <c r="I11" s="13">
        <v>295</v>
      </c>
      <c r="J11" s="13">
        <v>318</v>
      </c>
      <c r="K11" s="13">
        <v>510</v>
      </c>
      <c r="L11" s="13">
        <v>426</v>
      </c>
      <c r="M11" s="13">
        <v>589</v>
      </c>
      <c r="N11" s="15">
        <v>828</v>
      </c>
      <c r="O11" s="14">
        <v>1163</v>
      </c>
      <c r="P11" s="13">
        <v>365</v>
      </c>
      <c r="Q11" s="13">
        <v>138</v>
      </c>
      <c r="R11" s="13">
        <v>44</v>
      </c>
      <c r="S11" s="13">
        <v>126</v>
      </c>
      <c r="T11" s="13">
        <v>315</v>
      </c>
      <c r="U11" s="13">
        <v>117</v>
      </c>
      <c r="V11" s="13">
        <v>0</v>
      </c>
      <c r="W11" s="13">
        <v>18</v>
      </c>
      <c r="X11" s="13">
        <v>183</v>
      </c>
      <c r="Y11" s="13">
        <v>121</v>
      </c>
      <c r="Z11" s="15">
        <v>416</v>
      </c>
      <c r="AA11" s="14">
        <v>1498</v>
      </c>
      <c r="AB11" s="13">
        <v>345</v>
      </c>
      <c r="AC11" s="13">
        <v>32</v>
      </c>
      <c r="AD11" s="13">
        <v>191</v>
      </c>
      <c r="AE11" s="13">
        <v>96</v>
      </c>
      <c r="AF11" s="15">
        <v>26</v>
      </c>
      <c r="AG11" s="14">
        <v>1166</v>
      </c>
      <c r="AH11" s="13">
        <v>677</v>
      </c>
      <c r="AI11" s="13">
        <v>561</v>
      </c>
      <c r="AJ11" s="13">
        <v>605</v>
      </c>
      <c r="AK11" s="13">
        <v>325</v>
      </c>
      <c r="AL11" s="15">
        <v>352</v>
      </c>
      <c r="AM11" s="14">
        <v>1843</v>
      </c>
      <c r="AN11" s="15">
        <v>0</v>
      </c>
    </row>
    <row r="12" spans="1:40" ht="15" customHeight="1" x14ac:dyDescent="0.3">
      <c r="A12" s="2" t="s">
        <v>329</v>
      </c>
      <c r="B12" s="9"/>
      <c r="C12" s="16">
        <v>0.56000000000000005</v>
      </c>
      <c r="D12" s="17">
        <v>0.56000000000000005</v>
      </c>
      <c r="E12" s="18">
        <v>0.56999999999999995</v>
      </c>
      <c r="F12" s="17">
        <v>0.56000000000000005</v>
      </c>
      <c r="G12" s="16">
        <v>0.55000000000000004</v>
      </c>
      <c r="H12" s="16">
        <v>0.57999999999999996</v>
      </c>
      <c r="I12" s="16">
        <v>0.57999999999999996</v>
      </c>
      <c r="J12" s="16">
        <v>0.56000000000000005</v>
      </c>
      <c r="K12" s="16">
        <v>0.55000000000000004</v>
      </c>
      <c r="L12" s="16">
        <v>0.55000000000000004</v>
      </c>
      <c r="M12" s="16">
        <v>0.57999999999999996</v>
      </c>
      <c r="N12" s="18">
        <v>0.55000000000000004</v>
      </c>
      <c r="O12" s="19">
        <v>0.63</v>
      </c>
      <c r="P12" s="20">
        <v>0.49</v>
      </c>
      <c r="Q12" s="16">
        <v>0.62</v>
      </c>
      <c r="R12" s="16">
        <v>0.63</v>
      </c>
      <c r="S12" s="16">
        <v>0.61</v>
      </c>
      <c r="T12" s="20">
        <v>0.45</v>
      </c>
      <c r="U12" s="20">
        <v>0.65</v>
      </c>
      <c r="V12" s="16">
        <v>0</v>
      </c>
      <c r="W12" s="16">
        <v>0.54</v>
      </c>
      <c r="X12" s="20">
        <v>0.63</v>
      </c>
      <c r="Y12" s="16">
        <v>0.57999999999999996</v>
      </c>
      <c r="Z12" s="21">
        <v>0.67</v>
      </c>
      <c r="AA12" s="19">
        <v>0.54</v>
      </c>
      <c r="AB12" s="20">
        <v>0.65</v>
      </c>
      <c r="AC12" s="16">
        <v>0.5</v>
      </c>
      <c r="AD12" s="20">
        <v>0.66</v>
      </c>
      <c r="AE12" s="20">
        <v>0.72</v>
      </c>
      <c r="AF12" s="18">
        <v>0.53</v>
      </c>
      <c r="AG12" s="19">
        <v>0.57999999999999996</v>
      </c>
      <c r="AH12" s="20">
        <v>0.54</v>
      </c>
      <c r="AI12" s="20">
        <v>0.61</v>
      </c>
      <c r="AJ12" s="16">
        <v>0.55000000000000004</v>
      </c>
      <c r="AK12" s="16">
        <v>0.55000000000000004</v>
      </c>
      <c r="AL12" s="18">
        <v>0.53</v>
      </c>
      <c r="AM12" s="17">
        <v>0.56000000000000005</v>
      </c>
      <c r="AN12" s="18">
        <v>0</v>
      </c>
    </row>
    <row r="13" spans="1:40" ht="15" customHeight="1" x14ac:dyDescent="0.3">
      <c r="A13" s="2" t="s">
        <v>329</v>
      </c>
      <c r="B13" s="9"/>
      <c r="D13" s="22"/>
      <c r="E13" s="9"/>
      <c r="F13" s="22"/>
      <c r="N13" s="9"/>
      <c r="O13" s="10" t="s">
        <v>437</v>
      </c>
      <c r="Q13" s="12" t="s">
        <v>437</v>
      </c>
      <c r="R13" s="12" t="s">
        <v>437</v>
      </c>
      <c r="S13" s="12" t="s">
        <v>437</v>
      </c>
      <c r="U13" s="12" t="s">
        <v>437</v>
      </c>
      <c r="X13" s="12" t="s">
        <v>437</v>
      </c>
      <c r="Y13" s="12" t="s">
        <v>437</v>
      </c>
      <c r="Z13" s="11" t="s">
        <v>559</v>
      </c>
      <c r="AA13" s="22"/>
      <c r="AB13" s="12" t="s">
        <v>413</v>
      </c>
      <c r="AD13" s="12" t="s">
        <v>413</v>
      </c>
      <c r="AE13" s="12" t="s">
        <v>413</v>
      </c>
      <c r="AF13" s="9"/>
      <c r="AG13" s="10" t="s">
        <v>437</v>
      </c>
      <c r="AI13" s="12" t="s">
        <v>452</v>
      </c>
      <c r="AL13" s="9"/>
      <c r="AM13" s="22"/>
      <c r="AN13" s="9"/>
    </row>
    <row r="14" spans="1:40" ht="26" x14ac:dyDescent="0.3">
      <c r="A14" s="2" t="s">
        <v>329</v>
      </c>
      <c r="B14" s="9" t="s">
        <v>1796</v>
      </c>
      <c r="C14" s="13">
        <v>1057</v>
      </c>
      <c r="D14" s="14">
        <v>580</v>
      </c>
      <c r="E14" s="15">
        <v>477</v>
      </c>
      <c r="F14" s="14">
        <v>93</v>
      </c>
      <c r="G14" s="13">
        <v>202</v>
      </c>
      <c r="H14" s="13">
        <v>163</v>
      </c>
      <c r="I14" s="13">
        <v>165</v>
      </c>
      <c r="J14" s="13">
        <v>179</v>
      </c>
      <c r="K14" s="13">
        <v>255</v>
      </c>
      <c r="L14" s="13">
        <v>294</v>
      </c>
      <c r="M14" s="13">
        <v>328</v>
      </c>
      <c r="N14" s="15">
        <v>434</v>
      </c>
      <c r="O14" s="14">
        <v>585</v>
      </c>
      <c r="P14" s="13">
        <v>237</v>
      </c>
      <c r="Q14" s="13">
        <v>74</v>
      </c>
      <c r="R14" s="13">
        <v>21</v>
      </c>
      <c r="S14" s="13">
        <v>56</v>
      </c>
      <c r="T14" s="13">
        <v>234</v>
      </c>
      <c r="U14" s="13">
        <v>71</v>
      </c>
      <c r="V14" s="13">
        <v>0</v>
      </c>
      <c r="W14" s="13">
        <v>8</v>
      </c>
      <c r="X14" s="13">
        <v>80</v>
      </c>
      <c r="Y14" s="13">
        <v>72</v>
      </c>
      <c r="Z14" s="15">
        <v>203</v>
      </c>
      <c r="AA14" s="14">
        <v>840</v>
      </c>
      <c r="AB14" s="13">
        <v>216</v>
      </c>
      <c r="AC14" s="13">
        <v>27</v>
      </c>
      <c r="AD14" s="13">
        <v>108</v>
      </c>
      <c r="AE14" s="13">
        <v>61</v>
      </c>
      <c r="AF14" s="15">
        <v>20</v>
      </c>
      <c r="AG14" s="14">
        <v>659</v>
      </c>
      <c r="AH14" s="13">
        <v>398</v>
      </c>
      <c r="AI14" s="13">
        <v>333</v>
      </c>
      <c r="AJ14" s="13">
        <v>326</v>
      </c>
      <c r="AK14" s="13">
        <v>201</v>
      </c>
      <c r="AL14" s="15">
        <v>197</v>
      </c>
      <c r="AM14" s="14">
        <v>1057</v>
      </c>
      <c r="AN14" s="15">
        <v>0</v>
      </c>
    </row>
    <row r="15" spans="1:40" ht="15" customHeight="1" x14ac:dyDescent="0.3">
      <c r="A15" s="2" t="s">
        <v>329</v>
      </c>
      <c r="B15" s="9"/>
      <c r="C15" s="16">
        <v>0.32</v>
      </c>
      <c r="D15" s="19">
        <v>0.36</v>
      </c>
      <c r="E15" s="21">
        <v>0.28000000000000003</v>
      </c>
      <c r="F15" s="17">
        <v>0.34</v>
      </c>
      <c r="G15" s="20">
        <v>0.4</v>
      </c>
      <c r="H15" s="16">
        <v>0.33</v>
      </c>
      <c r="I15" s="16">
        <v>0.32</v>
      </c>
      <c r="J15" s="16">
        <v>0.32</v>
      </c>
      <c r="K15" s="20">
        <v>0.27</v>
      </c>
      <c r="L15" s="20">
        <v>0.38</v>
      </c>
      <c r="M15" s="16">
        <v>0.32</v>
      </c>
      <c r="N15" s="21">
        <v>0.28999999999999998</v>
      </c>
      <c r="O15" s="17">
        <v>0.32</v>
      </c>
      <c r="P15" s="16">
        <v>0.32</v>
      </c>
      <c r="Q15" s="16">
        <v>0.33</v>
      </c>
      <c r="R15" s="16">
        <v>0.3</v>
      </c>
      <c r="S15" s="16">
        <v>0.27</v>
      </c>
      <c r="T15" s="16">
        <v>0.33</v>
      </c>
      <c r="U15" s="20">
        <v>0.39</v>
      </c>
      <c r="V15" s="16">
        <v>0</v>
      </c>
      <c r="W15" s="16">
        <v>0.23</v>
      </c>
      <c r="X15" s="16">
        <v>0.28000000000000003</v>
      </c>
      <c r="Y15" s="16">
        <v>0.34</v>
      </c>
      <c r="Z15" s="18">
        <v>0.33</v>
      </c>
      <c r="AA15" s="19">
        <v>0.31</v>
      </c>
      <c r="AB15" s="20">
        <v>0.4</v>
      </c>
      <c r="AC15" s="16">
        <v>0.42</v>
      </c>
      <c r="AD15" s="20">
        <v>0.38</v>
      </c>
      <c r="AE15" s="20">
        <v>0.46</v>
      </c>
      <c r="AF15" s="18">
        <v>0.42</v>
      </c>
      <c r="AG15" s="17">
        <v>0.33</v>
      </c>
      <c r="AH15" s="16">
        <v>0.32</v>
      </c>
      <c r="AI15" s="20">
        <v>0.36</v>
      </c>
      <c r="AJ15" s="20">
        <v>0.3</v>
      </c>
      <c r="AK15" s="16">
        <v>0.34</v>
      </c>
      <c r="AL15" s="18">
        <v>0.3</v>
      </c>
      <c r="AM15" s="17">
        <v>0.32</v>
      </c>
      <c r="AN15" s="18">
        <v>0</v>
      </c>
    </row>
    <row r="16" spans="1:40" ht="15" customHeight="1" x14ac:dyDescent="0.3">
      <c r="A16" s="2" t="s">
        <v>329</v>
      </c>
      <c r="B16" s="9"/>
      <c r="D16" s="10" t="s">
        <v>378</v>
      </c>
      <c r="E16" s="9"/>
      <c r="F16" s="10" t="s">
        <v>382</v>
      </c>
      <c r="G16" s="12" t="s">
        <v>562</v>
      </c>
      <c r="H16" s="12" t="s">
        <v>382</v>
      </c>
      <c r="L16" s="12" t="s">
        <v>562</v>
      </c>
      <c r="M16" s="12" t="s">
        <v>382</v>
      </c>
      <c r="N16" s="9"/>
      <c r="O16" s="22"/>
      <c r="U16" s="12" t="s">
        <v>856</v>
      </c>
      <c r="Z16" s="9"/>
      <c r="AA16" s="22"/>
      <c r="AB16" s="12" t="s">
        <v>377</v>
      </c>
      <c r="AC16" s="12" t="s">
        <v>377</v>
      </c>
      <c r="AD16" s="12" t="s">
        <v>377</v>
      </c>
      <c r="AE16" s="12" t="s">
        <v>377</v>
      </c>
      <c r="AF16" s="9"/>
      <c r="AG16" s="22"/>
      <c r="AI16" s="12" t="s">
        <v>494</v>
      </c>
      <c r="AL16" s="9"/>
      <c r="AM16" s="22"/>
      <c r="AN16" s="9"/>
    </row>
    <row r="17" spans="1:40" ht="39" x14ac:dyDescent="0.3">
      <c r="A17" s="2" t="s">
        <v>329</v>
      </c>
      <c r="B17" s="9" t="s">
        <v>1810</v>
      </c>
      <c r="C17" s="13">
        <v>1299</v>
      </c>
      <c r="D17" s="14">
        <v>656</v>
      </c>
      <c r="E17" s="15">
        <v>643</v>
      </c>
      <c r="F17" s="14">
        <v>118</v>
      </c>
      <c r="G17" s="13">
        <v>234</v>
      </c>
      <c r="H17" s="13">
        <v>208</v>
      </c>
      <c r="I17" s="13">
        <v>205</v>
      </c>
      <c r="J17" s="13">
        <v>218</v>
      </c>
      <c r="K17" s="13">
        <v>315</v>
      </c>
      <c r="L17" s="13">
        <v>352</v>
      </c>
      <c r="M17" s="13">
        <v>413</v>
      </c>
      <c r="N17" s="15">
        <v>533</v>
      </c>
      <c r="O17" s="14">
        <v>544</v>
      </c>
      <c r="P17" s="13">
        <v>389</v>
      </c>
      <c r="Q17" s="13">
        <v>69</v>
      </c>
      <c r="R17" s="13">
        <v>20</v>
      </c>
      <c r="S17" s="13">
        <v>52</v>
      </c>
      <c r="T17" s="13">
        <v>366</v>
      </c>
      <c r="U17" s="13">
        <v>58</v>
      </c>
      <c r="V17" s="13">
        <v>0</v>
      </c>
      <c r="W17" s="13">
        <v>10</v>
      </c>
      <c r="X17" s="13">
        <v>64</v>
      </c>
      <c r="Y17" s="13">
        <v>61</v>
      </c>
      <c r="Z17" s="15">
        <v>210</v>
      </c>
      <c r="AA17" s="14">
        <v>1071</v>
      </c>
      <c r="AB17" s="13">
        <v>228</v>
      </c>
      <c r="AC17" s="13">
        <v>30</v>
      </c>
      <c r="AD17" s="13">
        <v>118</v>
      </c>
      <c r="AE17" s="13">
        <v>56</v>
      </c>
      <c r="AF17" s="15">
        <v>24</v>
      </c>
      <c r="AG17" s="14">
        <v>766</v>
      </c>
      <c r="AH17" s="13">
        <v>533</v>
      </c>
      <c r="AI17" s="13">
        <v>358</v>
      </c>
      <c r="AJ17" s="13">
        <v>408</v>
      </c>
      <c r="AK17" s="13">
        <v>263</v>
      </c>
      <c r="AL17" s="15">
        <v>270</v>
      </c>
      <c r="AM17" s="14">
        <v>1299</v>
      </c>
      <c r="AN17" s="15">
        <v>0</v>
      </c>
    </row>
    <row r="18" spans="1:40" ht="15" customHeight="1" x14ac:dyDescent="0.3">
      <c r="A18" s="2" t="s">
        <v>329</v>
      </c>
      <c r="B18" s="9"/>
      <c r="C18" s="16">
        <v>0.4</v>
      </c>
      <c r="D18" s="17">
        <v>0.41</v>
      </c>
      <c r="E18" s="18">
        <v>0.38</v>
      </c>
      <c r="F18" s="17">
        <v>0.44</v>
      </c>
      <c r="G18" s="20">
        <v>0.47</v>
      </c>
      <c r="H18" s="16">
        <v>0.42</v>
      </c>
      <c r="I18" s="16">
        <v>0.4</v>
      </c>
      <c r="J18" s="16">
        <v>0.39</v>
      </c>
      <c r="K18" s="20">
        <v>0.34</v>
      </c>
      <c r="L18" s="20">
        <v>0.46</v>
      </c>
      <c r="M18" s="16">
        <v>0.41</v>
      </c>
      <c r="N18" s="21">
        <v>0.36</v>
      </c>
      <c r="O18" s="19">
        <v>0.3</v>
      </c>
      <c r="P18" s="20">
        <v>0.53</v>
      </c>
      <c r="Q18" s="20">
        <v>0.31</v>
      </c>
      <c r="R18" s="20">
        <v>0.28000000000000003</v>
      </c>
      <c r="S18" s="20">
        <v>0.25</v>
      </c>
      <c r="T18" s="20">
        <v>0.52</v>
      </c>
      <c r="U18" s="20">
        <v>0.32</v>
      </c>
      <c r="V18" s="16">
        <v>0</v>
      </c>
      <c r="W18" s="16">
        <v>0.3</v>
      </c>
      <c r="X18" s="20">
        <v>0.22</v>
      </c>
      <c r="Y18" s="20">
        <v>0.28999999999999998</v>
      </c>
      <c r="Z18" s="21">
        <v>0.34</v>
      </c>
      <c r="AA18" s="17">
        <v>0.39</v>
      </c>
      <c r="AB18" s="16">
        <v>0.43</v>
      </c>
      <c r="AC18" s="16">
        <v>0.46</v>
      </c>
      <c r="AD18" s="16">
        <v>0.41</v>
      </c>
      <c r="AE18" s="16">
        <v>0.42</v>
      </c>
      <c r="AF18" s="18">
        <v>0.5</v>
      </c>
      <c r="AG18" s="19">
        <v>0.38</v>
      </c>
      <c r="AH18" s="20">
        <v>0.42</v>
      </c>
      <c r="AI18" s="16">
        <v>0.39</v>
      </c>
      <c r="AJ18" s="20">
        <v>0.37</v>
      </c>
      <c r="AK18" s="20">
        <v>0.45</v>
      </c>
      <c r="AL18" s="18">
        <v>0.4</v>
      </c>
      <c r="AM18" s="17">
        <v>0.4</v>
      </c>
      <c r="AN18" s="18">
        <v>0</v>
      </c>
    </row>
    <row r="19" spans="1:40" ht="15" customHeight="1" x14ac:dyDescent="0.3">
      <c r="A19" s="2" t="s">
        <v>329</v>
      </c>
      <c r="B19" s="9"/>
      <c r="D19" s="22"/>
      <c r="E19" s="9"/>
      <c r="F19" s="10" t="s">
        <v>448</v>
      </c>
      <c r="G19" s="12" t="s">
        <v>447</v>
      </c>
      <c r="H19" s="12" t="s">
        <v>448</v>
      </c>
      <c r="I19" s="12" t="s">
        <v>382</v>
      </c>
      <c r="L19" s="12" t="s">
        <v>447</v>
      </c>
      <c r="M19" s="12" t="s">
        <v>448</v>
      </c>
      <c r="N19" s="9"/>
      <c r="O19" s="10" t="s">
        <v>387</v>
      </c>
      <c r="P19" s="12" t="s">
        <v>602</v>
      </c>
      <c r="Q19" s="12" t="s">
        <v>387</v>
      </c>
      <c r="T19" s="12" t="s">
        <v>602</v>
      </c>
      <c r="U19" s="12" t="s">
        <v>387</v>
      </c>
      <c r="Z19" s="11" t="s">
        <v>872</v>
      </c>
      <c r="AA19" s="22"/>
      <c r="AF19" s="9"/>
      <c r="AG19" s="22"/>
      <c r="AH19" s="12" t="s">
        <v>405</v>
      </c>
      <c r="AK19" s="12" t="s">
        <v>420</v>
      </c>
      <c r="AL19" s="9"/>
      <c r="AM19" s="22"/>
      <c r="AN19" s="9"/>
    </row>
    <row r="20" spans="1:40" ht="26" x14ac:dyDescent="0.3">
      <c r="A20" s="2" t="s">
        <v>329</v>
      </c>
      <c r="B20" s="9" t="s">
        <v>1825</v>
      </c>
      <c r="C20" s="13">
        <v>697</v>
      </c>
      <c r="D20" s="14">
        <v>367</v>
      </c>
      <c r="E20" s="15">
        <v>330</v>
      </c>
      <c r="F20" s="14">
        <v>61</v>
      </c>
      <c r="G20" s="13">
        <v>115</v>
      </c>
      <c r="H20" s="13">
        <v>115</v>
      </c>
      <c r="I20" s="13">
        <v>103</v>
      </c>
      <c r="J20" s="13">
        <v>125</v>
      </c>
      <c r="K20" s="13">
        <v>178</v>
      </c>
      <c r="L20" s="13">
        <v>177</v>
      </c>
      <c r="M20" s="13">
        <v>218</v>
      </c>
      <c r="N20" s="15">
        <v>302</v>
      </c>
      <c r="O20" s="14">
        <v>434</v>
      </c>
      <c r="P20" s="13">
        <v>133</v>
      </c>
      <c r="Q20" s="13">
        <v>53</v>
      </c>
      <c r="R20" s="13">
        <v>17</v>
      </c>
      <c r="S20" s="13">
        <v>45</v>
      </c>
      <c r="T20" s="13">
        <v>130</v>
      </c>
      <c r="U20" s="13">
        <v>49</v>
      </c>
      <c r="V20" s="13">
        <v>0</v>
      </c>
      <c r="W20" s="13">
        <v>4</v>
      </c>
      <c r="X20" s="13">
        <v>62</v>
      </c>
      <c r="Y20" s="13">
        <v>41</v>
      </c>
      <c r="Z20" s="15">
        <v>164</v>
      </c>
      <c r="AA20" s="14">
        <v>531</v>
      </c>
      <c r="AB20" s="13">
        <v>166</v>
      </c>
      <c r="AC20" s="13">
        <v>15</v>
      </c>
      <c r="AD20" s="13">
        <v>80</v>
      </c>
      <c r="AE20" s="13">
        <v>56</v>
      </c>
      <c r="AF20" s="15">
        <v>16</v>
      </c>
      <c r="AG20" s="14">
        <v>426</v>
      </c>
      <c r="AH20" s="13">
        <v>271</v>
      </c>
      <c r="AI20" s="13">
        <v>215</v>
      </c>
      <c r="AJ20" s="13">
        <v>211</v>
      </c>
      <c r="AK20" s="13">
        <v>132</v>
      </c>
      <c r="AL20" s="15">
        <v>139</v>
      </c>
      <c r="AM20" s="14">
        <v>697</v>
      </c>
      <c r="AN20" s="15">
        <v>0</v>
      </c>
    </row>
    <row r="21" spans="1:40" ht="15" customHeight="1" x14ac:dyDescent="0.3">
      <c r="A21" s="2" t="s">
        <v>329</v>
      </c>
      <c r="B21" s="9"/>
      <c r="C21" s="16">
        <v>0.21</v>
      </c>
      <c r="D21" s="19">
        <v>0.23</v>
      </c>
      <c r="E21" s="21">
        <v>0.2</v>
      </c>
      <c r="F21" s="17">
        <v>0.23</v>
      </c>
      <c r="G21" s="16">
        <v>0.23</v>
      </c>
      <c r="H21" s="16">
        <v>0.23</v>
      </c>
      <c r="I21" s="16">
        <v>0.2</v>
      </c>
      <c r="J21" s="16">
        <v>0.22</v>
      </c>
      <c r="K21" s="16">
        <v>0.19</v>
      </c>
      <c r="L21" s="16">
        <v>0.23</v>
      </c>
      <c r="M21" s="16">
        <v>0.22</v>
      </c>
      <c r="N21" s="18">
        <v>0.2</v>
      </c>
      <c r="O21" s="19">
        <v>0.24</v>
      </c>
      <c r="P21" s="20">
        <v>0.18</v>
      </c>
      <c r="Q21" s="16">
        <v>0.24</v>
      </c>
      <c r="R21" s="16">
        <v>0.24</v>
      </c>
      <c r="S21" s="16">
        <v>0.22</v>
      </c>
      <c r="T21" s="20">
        <v>0.19</v>
      </c>
      <c r="U21" s="20">
        <v>0.27</v>
      </c>
      <c r="V21" s="16">
        <v>0</v>
      </c>
      <c r="W21" s="16">
        <v>0.11</v>
      </c>
      <c r="X21" s="16">
        <v>0.21</v>
      </c>
      <c r="Y21" s="16">
        <v>0.19</v>
      </c>
      <c r="Z21" s="21">
        <v>0.26</v>
      </c>
      <c r="AA21" s="19">
        <v>0.19</v>
      </c>
      <c r="AB21" s="20">
        <v>0.31</v>
      </c>
      <c r="AC21" s="16">
        <v>0.23</v>
      </c>
      <c r="AD21" s="20">
        <v>0.28000000000000003</v>
      </c>
      <c r="AE21" s="20">
        <v>0.42</v>
      </c>
      <c r="AF21" s="18">
        <v>0.34</v>
      </c>
      <c r="AG21" s="17">
        <v>0.21</v>
      </c>
      <c r="AH21" s="16">
        <v>0.22</v>
      </c>
      <c r="AI21" s="16">
        <v>0.23</v>
      </c>
      <c r="AJ21" s="20">
        <v>0.19</v>
      </c>
      <c r="AK21" s="16">
        <v>0.22</v>
      </c>
      <c r="AL21" s="18">
        <v>0.21</v>
      </c>
      <c r="AM21" s="17">
        <v>0.21</v>
      </c>
      <c r="AN21" s="18">
        <v>0</v>
      </c>
    </row>
    <row r="22" spans="1:40" ht="15" customHeight="1" x14ac:dyDescent="0.3">
      <c r="A22" s="2" t="s">
        <v>329</v>
      </c>
      <c r="B22" s="9"/>
      <c r="D22" s="10" t="s">
        <v>378</v>
      </c>
      <c r="E22" s="9"/>
      <c r="F22" s="22"/>
      <c r="L22" s="12" t="s">
        <v>382</v>
      </c>
      <c r="N22" s="9"/>
      <c r="O22" s="10" t="s">
        <v>437</v>
      </c>
      <c r="U22" s="12" t="s">
        <v>588</v>
      </c>
      <c r="Z22" s="11" t="s">
        <v>522</v>
      </c>
      <c r="AA22" s="22"/>
      <c r="AB22" s="12" t="s">
        <v>377</v>
      </c>
      <c r="AD22" s="12" t="s">
        <v>377</v>
      </c>
      <c r="AE22" s="12" t="s">
        <v>725</v>
      </c>
      <c r="AF22" s="9"/>
      <c r="AG22" s="22"/>
      <c r="AI22" s="12" t="s">
        <v>380</v>
      </c>
      <c r="AL22" s="9"/>
      <c r="AM22" s="22"/>
      <c r="AN22" s="9"/>
    </row>
    <row r="23" spans="1:40" ht="15" customHeight="1" x14ac:dyDescent="0.3">
      <c r="A23" s="2" t="s">
        <v>329</v>
      </c>
      <c r="B23" s="9" t="s">
        <v>1837</v>
      </c>
      <c r="C23" s="13">
        <v>495</v>
      </c>
      <c r="D23" s="14">
        <v>241</v>
      </c>
      <c r="E23" s="15">
        <v>254</v>
      </c>
      <c r="F23" s="14">
        <v>11</v>
      </c>
      <c r="G23" s="13">
        <v>44</v>
      </c>
      <c r="H23" s="13">
        <v>66</v>
      </c>
      <c r="I23" s="13">
        <v>82</v>
      </c>
      <c r="J23" s="13">
        <v>103</v>
      </c>
      <c r="K23" s="13">
        <v>188</v>
      </c>
      <c r="L23" s="13">
        <v>56</v>
      </c>
      <c r="M23" s="13">
        <v>148</v>
      </c>
      <c r="N23" s="15">
        <v>291</v>
      </c>
      <c r="O23" s="14">
        <v>242</v>
      </c>
      <c r="P23" s="13">
        <v>127</v>
      </c>
      <c r="Q23" s="13">
        <v>34</v>
      </c>
      <c r="R23" s="13">
        <v>8</v>
      </c>
      <c r="S23" s="13">
        <v>27</v>
      </c>
      <c r="T23" s="13">
        <v>126</v>
      </c>
      <c r="U23" s="13">
        <v>19</v>
      </c>
      <c r="V23" s="13">
        <v>0</v>
      </c>
      <c r="W23" s="13">
        <v>6</v>
      </c>
      <c r="X23" s="13">
        <v>49</v>
      </c>
      <c r="Y23" s="13">
        <v>44</v>
      </c>
      <c r="Z23" s="15">
        <v>55</v>
      </c>
      <c r="AA23" s="14">
        <v>456</v>
      </c>
      <c r="AB23" s="13">
        <v>39</v>
      </c>
      <c r="AC23" s="13">
        <v>5</v>
      </c>
      <c r="AD23" s="13">
        <v>25</v>
      </c>
      <c r="AE23" s="13">
        <v>3</v>
      </c>
      <c r="AF23" s="15">
        <v>6</v>
      </c>
      <c r="AG23" s="14">
        <v>310</v>
      </c>
      <c r="AH23" s="13">
        <v>185</v>
      </c>
      <c r="AI23" s="13">
        <v>116</v>
      </c>
      <c r="AJ23" s="13">
        <v>193</v>
      </c>
      <c r="AK23" s="13">
        <v>77</v>
      </c>
      <c r="AL23" s="15">
        <v>108</v>
      </c>
      <c r="AM23" s="14">
        <v>495</v>
      </c>
      <c r="AN23" s="15">
        <v>0</v>
      </c>
    </row>
    <row r="24" spans="1:40" ht="15" customHeight="1" x14ac:dyDescent="0.3">
      <c r="A24" s="2" t="s">
        <v>329</v>
      </c>
      <c r="B24" s="9"/>
      <c r="C24" s="16">
        <v>0.15</v>
      </c>
      <c r="D24" s="17">
        <v>0.15</v>
      </c>
      <c r="E24" s="18">
        <v>0.15</v>
      </c>
      <c r="F24" s="19">
        <v>0.04</v>
      </c>
      <c r="G24" s="20">
        <v>0.09</v>
      </c>
      <c r="H24" s="16">
        <v>0.13</v>
      </c>
      <c r="I24" s="16">
        <v>0.16</v>
      </c>
      <c r="J24" s="20">
        <v>0.18</v>
      </c>
      <c r="K24" s="20">
        <v>0.2</v>
      </c>
      <c r="L24" s="20">
        <v>7.0000000000000007E-2</v>
      </c>
      <c r="M24" s="16">
        <v>0.15</v>
      </c>
      <c r="N24" s="21">
        <v>0.19</v>
      </c>
      <c r="O24" s="19">
        <v>0.13</v>
      </c>
      <c r="P24" s="16">
        <v>0.17</v>
      </c>
      <c r="Q24" s="16">
        <v>0.15</v>
      </c>
      <c r="R24" s="16">
        <v>0.11</v>
      </c>
      <c r="S24" s="16">
        <v>0.13</v>
      </c>
      <c r="T24" s="20">
        <v>0.18</v>
      </c>
      <c r="U24" s="16">
        <v>0.11</v>
      </c>
      <c r="V24" s="16">
        <v>0</v>
      </c>
      <c r="W24" s="16">
        <v>0.19</v>
      </c>
      <c r="X24" s="16">
        <v>0.17</v>
      </c>
      <c r="Y24" s="20">
        <v>0.21</v>
      </c>
      <c r="Z24" s="21">
        <v>0.09</v>
      </c>
      <c r="AA24" s="19">
        <v>0.17</v>
      </c>
      <c r="AB24" s="20">
        <v>7.0000000000000007E-2</v>
      </c>
      <c r="AC24" s="16">
        <v>0.08</v>
      </c>
      <c r="AD24" s="20">
        <v>0.09</v>
      </c>
      <c r="AE24" s="20">
        <v>0.02</v>
      </c>
      <c r="AF24" s="18">
        <v>0.11</v>
      </c>
      <c r="AG24" s="17">
        <v>0.15</v>
      </c>
      <c r="AH24" s="16">
        <v>0.15</v>
      </c>
      <c r="AI24" s="20">
        <v>0.13</v>
      </c>
      <c r="AJ24" s="20">
        <v>0.18</v>
      </c>
      <c r="AK24" s="16">
        <v>0.13</v>
      </c>
      <c r="AL24" s="18">
        <v>0.16</v>
      </c>
      <c r="AM24" s="17">
        <v>0.15</v>
      </c>
      <c r="AN24" s="18">
        <v>0</v>
      </c>
    </row>
    <row r="25" spans="1:40" ht="15" customHeight="1" x14ac:dyDescent="0.3">
      <c r="A25" s="2" t="s">
        <v>329</v>
      </c>
      <c r="B25" s="9"/>
      <c r="D25" s="22"/>
      <c r="E25" s="9"/>
      <c r="F25" s="22"/>
      <c r="G25" s="12" t="s">
        <v>377</v>
      </c>
      <c r="H25" s="12" t="s">
        <v>433</v>
      </c>
      <c r="I25" s="12" t="s">
        <v>433</v>
      </c>
      <c r="J25" s="12" t="s">
        <v>439</v>
      </c>
      <c r="K25" s="12" t="s">
        <v>440</v>
      </c>
      <c r="M25" s="12" t="s">
        <v>433</v>
      </c>
      <c r="N25" s="11" t="s">
        <v>440</v>
      </c>
      <c r="O25" s="10" t="s">
        <v>389</v>
      </c>
      <c r="P25" s="12" t="s">
        <v>531</v>
      </c>
      <c r="Q25" s="12" t="s">
        <v>389</v>
      </c>
      <c r="T25" s="12" t="s">
        <v>531</v>
      </c>
      <c r="W25" s="12" t="s">
        <v>389</v>
      </c>
      <c r="X25" s="12" t="s">
        <v>389</v>
      </c>
      <c r="Y25" s="12" t="s">
        <v>647</v>
      </c>
      <c r="Z25" s="9"/>
      <c r="AA25" s="10" t="s">
        <v>443</v>
      </c>
      <c r="AB25" s="12" t="s">
        <v>381</v>
      </c>
      <c r="AD25" s="12" t="s">
        <v>381</v>
      </c>
      <c r="AF25" s="9"/>
      <c r="AG25" s="10" t="s">
        <v>379</v>
      </c>
      <c r="AJ25" s="12" t="s">
        <v>807</v>
      </c>
      <c r="AL25" s="11" t="s">
        <v>379</v>
      </c>
      <c r="AM25" s="22"/>
      <c r="AN25" s="9"/>
    </row>
    <row r="26" spans="1:40" ht="15" customHeight="1" x14ac:dyDescent="0.3">
      <c r="A26" s="2" t="s">
        <v>329</v>
      </c>
      <c r="B26" s="9" t="s">
        <v>774</v>
      </c>
      <c r="C26" s="13">
        <v>59</v>
      </c>
      <c r="D26" s="14">
        <v>22</v>
      </c>
      <c r="E26" s="15">
        <v>37</v>
      </c>
      <c r="F26" s="14">
        <v>7</v>
      </c>
      <c r="G26" s="13">
        <v>14</v>
      </c>
      <c r="H26" s="13">
        <v>11</v>
      </c>
      <c r="I26" s="13">
        <v>6</v>
      </c>
      <c r="J26" s="13">
        <v>6</v>
      </c>
      <c r="K26" s="13">
        <v>15</v>
      </c>
      <c r="L26" s="13">
        <v>21</v>
      </c>
      <c r="M26" s="13">
        <v>17</v>
      </c>
      <c r="N26" s="15">
        <v>21</v>
      </c>
      <c r="O26" s="14">
        <v>35</v>
      </c>
      <c r="P26" s="13">
        <v>14</v>
      </c>
      <c r="Q26" s="13">
        <v>3</v>
      </c>
      <c r="R26" s="13">
        <v>1</v>
      </c>
      <c r="S26" s="13">
        <v>4</v>
      </c>
      <c r="T26" s="13">
        <v>9</v>
      </c>
      <c r="U26" s="13">
        <v>3</v>
      </c>
      <c r="V26" s="13">
        <v>0</v>
      </c>
      <c r="W26" s="13">
        <v>0</v>
      </c>
      <c r="X26" s="13">
        <v>7</v>
      </c>
      <c r="Y26" s="13">
        <v>4</v>
      </c>
      <c r="Z26" s="15">
        <v>14</v>
      </c>
      <c r="AA26" s="14">
        <v>53</v>
      </c>
      <c r="AB26" s="13">
        <v>6</v>
      </c>
      <c r="AC26" s="13">
        <v>1</v>
      </c>
      <c r="AD26" s="13">
        <v>4</v>
      </c>
      <c r="AE26" s="13">
        <v>1</v>
      </c>
      <c r="AF26" s="15">
        <v>0</v>
      </c>
      <c r="AG26" s="14">
        <v>35</v>
      </c>
      <c r="AH26" s="13">
        <v>24</v>
      </c>
      <c r="AI26" s="13">
        <v>16</v>
      </c>
      <c r="AJ26" s="13">
        <v>20</v>
      </c>
      <c r="AK26" s="13">
        <v>6</v>
      </c>
      <c r="AL26" s="15">
        <v>18</v>
      </c>
      <c r="AM26" s="14">
        <v>59</v>
      </c>
      <c r="AN26" s="15">
        <v>0</v>
      </c>
    </row>
    <row r="27" spans="1:40" ht="15" customHeight="1" x14ac:dyDescent="0.3">
      <c r="A27" s="2" t="s">
        <v>329</v>
      </c>
      <c r="B27" s="9"/>
      <c r="C27" s="16">
        <v>0.02</v>
      </c>
      <c r="D27" s="17">
        <v>0.01</v>
      </c>
      <c r="E27" s="18">
        <v>0.02</v>
      </c>
      <c r="F27" s="17">
        <v>0.03</v>
      </c>
      <c r="G27" s="16">
        <v>0.03</v>
      </c>
      <c r="H27" s="16">
        <v>0.02</v>
      </c>
      <c r="I27" s="16">
        <v>0.01</v>
      </c>
      <c r="J27" s="16">
        <v>0.01</v>
      </c>
      <c r="K27" s="16">
        <v>0.02</v>
      </c>
      <c r="L27" s="20">
        <v>0.03</v>
      </c>
      <c r="M27" s="16">
        <v>0.02</v>
      </c>
      <c r="N27" s="18">
        <v>0.01</v>
      </c>
      <c r="O27" s="17">
        <v>0.02</v>
      </c>
      <c r="P27" s="16">
        <v>0.02</v>
      </c>
      <c r="Q27" s="16">
        <v>0.01</v>
      </c>
      <c r="R27" s="16">
        <v>0.01</v>
      </c>
      <c r="S27" s="16">
        <v>0.02</v>
      </c>
      <c r="T27" s="16">
        <v>0.01</v>
      </c>
      <c r="U27" s="16">
        <v>0.01</v>
      </c>
      <c r="V27" s="16">
        <v>0</v>
      </c>
      <c r="W27" s="16">
        <v>0</v>
      </c>
      <c r="X27" s="16">
        <v>0.02</v>
      </c>
      <c r="Y27" s="16">
        <v>0.02</v>
      </c>
      <c r="Z27" s="18">
        <v>0.02</v>
      </c>
      <c r="AA27" s="17">
        <v>0.02</v>
      </c>
      <c r="AB27" s="16">
        <v>0.01</v>
      </c>
      <c r="AC27" s="16">
        <v>0.02</v>
      </c>
      <c r="AD27" s="16">
        <v>0.01</v>
      </c>
      <c r="AE27" s="16">
        <v>0.01</v>
      </c>
      <c r="AF27" s="18">
        <v>0</v>
      </c>
      <c r="AG27" s="17">
        <v>0.02</v>
      </c>
      <c r="AH27" s="16">
        <v>0.02</v>
      </c>
      <c r="AI27" s="16">
        <v>0.02</v>
      </c>
      <c r="AJ27" s="16">
        <v>0.02</v>
      </c>
      <c r="AK27" s="16">
        <v>0.01</v>
      </c>
      <c r="AL27" s="18">
        <v>0.03</v>
      </c>
      <c r="AM27" s="17">
        <v>0.02</v>
      </c>
      <c r="AN27" s="18">
        <v>0</v>
      </c>
    </row>
    <row r="28" spans="1:40" ht="15" customHeight="1" x14ac:dyDescent="0.3">
      <c r="A28" s="2" t="s">
        <v>329</v>
      </c>
      <c r="B28" s="9"/>
      <c r="C28" s="28"/>
      <c r="D28" s="29"/>
      <c r="E28" s="30"/>
      <c r="F28" s="29"/>
      <c r="G28" s="28"/>
      <c r="H28" s="28"/>
      <c r="I28" s="28"/>
      <c r="J28" s="28"/>
      <c r="K28" s="28"/>
      <c r="L28" s="47" t="s">
        <v>415</v>
      </c>
      <c r="M28" s="28"/>
      <c r="N28" s="30"/>
      <c r="O28" s="29"/>
      <c r="P28" s="28"/>
      <c r="Q28" s="28"/>
      <c r="R28" s="28"/>
      <c r="S28" s="28"/>
      <c r="T28" s="28"/>
      <c r="U28" s="28"/>
      <c r="V28" s="28"/>
      <c r="W28" s="28"/>
      <c r="X28" s="28"/>
      <c r="Y28" s="28"/>
      <c r="Z28" s="30"/>
      <c r="AA28" s="29"/>
      <c r="AB28" s="28"/>
      <c r="AC28" s="28"/>
      <c r="AD28" s="28"/>
      <c r="AE28" s="28"/>
      <c r="AF28" s="30"/>
      <c r="AG28" s="29"/>
      <c r="AH28" s="28"/>
      <c r="AI28" s="28"/>
      <c r="AJ28" s="28"/>
      <c r="AK28" s="28"/>
      <c r="AL28" s="48" t="s">
        <v>381</v>
      </c>
      <c r="AM28" s="29"/>
      <c r="AN28" s="30"/>
    </row>
    <row r="29" spans="1:40" x14ac:dyDescent="0.3">
      <c r="A29" s="2" t="s">
        <v>329</v>
      </c>
      <c r="B29" s="2" t="s">
        <v>457</v>
      </c>
    </row>
    <row r="30" spans="1:40" x14ac:dyDescent="0.3">
      <c r="A30" s="2" t="s">
        <v>329</v>
      </c>
      <c r="B30" s="2" t="s">
        <v>458</v>
      </c>
    </row>
    <row r="31" spans="1:40" ht="15" customHeight="1" x14ac:dyDescent="0.3">
      <c r="A31" s="2" t="s">
        <v>329</v>
      </c>
    </row>
    <row r="32" spans="1:40" ht="15" customHeight="1" x14ac:dyDescent="0.3">
      <c r="A32" s="2" t="s">
        <v>329</v>
      </c>
      <c r="B32" s="2" t="s">
        <v>459</v>
      </c>
    </row>
  </sheetData>
  <mergeCells count="6">
    <mergeCell ref="AM6:AN6"/>
    <mergeCell ref="D6:E6"/>
    <mergeCell ref="F6:N6"/>
    <mergeCell ref="O6:Z6"/>
    <mergeCell ref="AA6:AF6"/>
    <mergeCell ref="AG6:AL6"/>
  </mergeCells>
  <hyperlinks>
    <hyperlink ref="B1" location="'Contents'!E1" display="&lt;&lt; Contents" xr:uid="{00000000-0004-0000-D700-000000000000}"/>
  </hyperlinks>
  <pageMargins left="0.7" right="0.7" top="0.75" bottom="0.75" header="0.3" footer="0.3"/>
  <headerFooter>
    <oddHeader>&amp;L&amp;"Aptos"&amp;12&amp;K000000 Classification: CONFIDENTIAL&amp;1#_x000D_</oddHeader>
  </headerFooter>
</worksheet>
</file>

<file path=xl/worksheets/sheet2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800-000000000000}">
  <dimension ref="A1:AN32"/>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1852</v>
      </c>
    </row>
    <row r="4" spans="1:40" x14ac:dyDescent="0.3">
      <c r="A4" s="2" t="s">
        <v>329</v>
      </c>
      <c r="B4" s="2" t="s">
        <v>1853</v>
      </c>
    </row>
    <row r="5" spans="1:40" x14ac:dyDescent="0.3">
      <c r="A5" s="2" t="s">
        <v>329</v>
      </c>
      <c r="B5" s="2" t="s">
        <v>25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465</v>
      </c>
      <c r="S8" s="12" t="s">
        <v>466</v>
      </c>
      <c r="T8" s="12" t="s">
        <v>382</v>
      </c>
      <c r="U8" s="12" t="s">
        <v>383</v>
      </c>
      <c r="V8" s="12" t="s">
        <v>386</v>
      </c>
      <c r="W8" s="12" t="s">
        <v>468</v>
      </c>
      <c r="X8" s="12" t="s">
        <v>469</v>
      </c>
      <c r="Y8" s="12" t="s">
        <v>470</v>
      </c>
      <c r="Z8" s="11" t="s">
        <v>389</v>
      </c>
      <c r="AA8" s="10" t="s">
        <v>377</v>
      </c>
      <c r="AB8" s="12" t="s">
        <v>378</v>
      </c>
      <c r="AC8" s="12" t="s">
        <v>464</v>
      </c>
      <c r="AD8" s="12" t="s">
        <v>380</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1392</v>
      </c>
      <c r="D9" s="14">
        <v>702</v>
      </c>
      <c r="E9" s="15">
        <v>683</v>
      </c>
      <c r="F9" s="14">
        <v>234</v>
      </c>
      <c r="G9" s="13">
        <v>315</v>
      </c>
      <c r="H9" s="13">
        <v>284</v>
      </c>
      <c r="I9" s="13">
        <v>208</v>
      </c>
      <c r="J9" s="13">
        <v>162</v>
      </c>
      <c r="K9" s="13">
        <v>189</v>
      </c>
      <c r="L9" s="13">
        <v>549</v>
      </c>
      <c r="M9" s="13">
        <v>492</v>
      </c>
      <c r="N9" s="15">
        <v>351</v>
      </c>
      <c r="O9" s="14">
        <v>779</v>
      </c>
      <c r="P9" s="13">
        <v>342</v>
      </c>
      <c r="Q9" s="13">
        <v>125</v>
      </c>
      <c r="R9" s="13">
        <v>23</v>
      </c>
      <c r="S9" s="13">
        <v>86</v>
      </c>
      <c r="T9" s="13">
        <v>271</v>
      </c>
      <c r="U9" s="13">
        <v>103</v>
      </c>
      <c r="V9" s="13">
        <v>2</v>
      </c>
      <c r="W9" s="13">
        <v>25</v>
      </c>
      <c r="X9" s="13">
        <v>96</v>
      </c>
      <c r="Y9" s="13">
        <v>68</v>
      </c>
      <c r="Z9" s="15">
        <v>251</v>
      </c>
      <c r="AA9" s="14">
        <v>1093</v>
      </c>
      <c r="AB9" s="13">
        <v>293</v>
      </c>
      <c r="AC9" s="13">
        <v>50</v>
      </c>
      <c r="AD9" s="13">
        <v>138</v>
      </c>
      <c r="AE9" s="13">
        <v>91</v>
      </c>
      <c r="AF9" s="15">
        <v>14</v>
      </c>
      <c r="AG9" s="14">
        <v>853</v>
      </c>
      <c r="AH9" s="13">
        <v>539</v>
      </c>
      <c r="AI9" s="13">
        <v>464</v>
      </c>
      <c r="AJ9" s="13">
        <v>389</v>
      </c>
      <c r="AK9" s="13">
        <v>261</v>
      </c>
      <c r="AL9" s="15">
        <v>278</v>
      </c>
      <c r="AM9" s="14">
        <v>1392</v>
      </c>
      <c r="AN9" s="15">
        <v>0</v>
      </c>
    </row>
    <row r="10" spans="1:40" ht="15" customHeight="1" x14ac:dyDescent="0.3">
      <c r="A10" s="2" t="s">
        <v>329</v>
      </c>
      <c r="B10" s="9" t="s">
        <v>338</v>
      </c>
      <c r="C10" s="13">
        <v>1331</v>
      </c>
      <c r="D10" s="14">
        <v>687</v>
      </c>
      <c r="E10" s="15">
        <v>645</v>
      </c>
      <c r="F10" s="14">
        <v>222</v>
      </c>
      <c r="G10" s="13">
        <v>302</v>
      </c>
      <c r="H10" s="13">
        <v>269</v>
      </c>
      <c r="I10" s="13">
        <v>198</v>
      </c>
      <c r="J10" s="13">
        <v>155</v>
      </c>
      <c r="K10" s="13">
        <v>186</v>
      </c>
      <c r="L10" s="13">
        <v>524</v>
      </c>
      <c r="M10" s="13">
        <v>467</v>
      </c>
      <c r="N10" s="15">
        <v>341</v>
      </c>
      <c r="O10" s="14">
        <v>745</v>
      </c>
      <c r="P10" s="13">
        <v>324</v>
      </c>
      <c r="Q10" s="13">
        <v>112</v>
      </c>
      <c r="R10" s="13">
        <v>20</v>
      </c>
      <c r="S10" s="13">
        <v>81</v>
      </c>
      <c r="T10" s="13">
        <v>262</v>
      </c>
      <c r="U10" s="13">
        <v>97</v>
      </c>
      <c r="V10" s="13">
        <v>2</v>
      </c>
      <c r="W10" s="13">
        <v>22</v>
      </c>
      <c r="X10" s="13">
        <v>95</v>
      </c>
      <c r="Y10" s="13">
        <v>61</v>
      </c>
      <c r="Z10" s="15">
        <v>257</v>
      </c>
      <c r="AA10" s="14">
        <v>1047</v>
      </c>
      <c r="AB10" s="13">
        <v>284</v>
      </c>
      <c r="AC10" s="13">
        <v>47</v>
      </c>
      <c r="AD10" s="13">
        <v>132</v>
      </c>
      <c r="AE10" s="13">
        <v>80</v>
      </c>
      <c r="AF10" s="15">
        <v>26</v>
      </c>
      <c r="AG10" s="14">
        <v>811</v>
      </c>
      <c r="AH10" s="13">
        <v>520</v>
      </c>
      <c r="AI10" s="13">
        <v>409</v>
      </c>
      <c r="AJ10" s="13">
        <v>402</v>
      </c>
      <c r="AK10" s="13">
        <v>265</v>
      </c>
      <c r="AL10" s="15">
        <v>255</v>
      </c>
      <c r="AM10" s="14">
        <v>1331</v>
      </c>
      <c r="AN10" s="15">
        <v>0</v>
      </c>
    </row>
    <row r="11" spans="1:40" ht="26" x14ac:dyDescent="0.3">
      <c r="A11" s="2" t="s">
        <v>329</v>
      </c>
      <c r="B11" s="9" t="s">
        <v>1782</v>
      </c>
      <c r="C11" s="13">
        <v>636</v>
      </c>
      <c r="D11" s="14">
        <v>334</v>
      </c>
      <c r="E11" s="15">
        <v>302</v>
      </c>
      <c r="F11" s="14">
        <v>81</v>
      </c>
      <c r="G11" s="13">
        <v>155</v>
      </c>
      <c r="H11" s="13">
        <v>145</v>
      </c>
      <c r="I11" s="13">
        <v>99</v>
      </c>
      <c r="J11" s="13">
        <v>78</v>
      </c>
      <c r="K11" s="13">
        <v>78</v>
      </c>
      <c r="L11" s="13">
        <v>236</v>
      </c>
      <c r="M11" s="13">
        <v>244</v>
      </c>
      <c r="N11" s="15">
        <v>156</v>
      </c>
      <c r="O11" s="14">
        <v>381</v>
      </c>
      <c r="P11" s="13">
        <v>141</v>
      </c>
      <c r="Q11" s="13">
        <v>64</v>
      </c>
      <c r="R11" s="13">
        <v>10</v>
      </c>
      <c r="S11" s="13">
        <v>39</v>
      </c>
      <c r="T11" s="13">
        <v>114</v>
      </c>
      <c r="U11" s="13">
        <v>48</v>
      </c>
      <c r="V11" s="13">
        <v>2</v>
      </c>
      <c r="W11" s="13">
        <v>11</v>
      </c>
      <c r="X11" s="13">
        <v>44</v>
      </c>
      <c r="Y11" s="13">
        <v>30</v>
      </c>
      <c r="Z11" s="15">
        <v>133</v>
      </c>
      <c r="AA11" s="14">
        <v>485</v>
      </c>
      <c r="AB11" s="13">
        <v>151</v>
      </c>
      <c r="AC11" s="13">
        <v>24</v>
      </c>
      <c r="AD11" s="13">
        <v>70</v>
      </c>
      <c r="AE11" s="13">
        <v>48</v>
      </c>
      <c r="AF11" s="15">
        <v>9</v>
      </c>
      <c r="AG11" s="14">
        <v>391</v>
      </c>
      <c r="AH11" s="13">
        <v>245</v>
      </c>
      <c r="AI11" s="13">
        <v>206</v>
      </c>
      <c r="AJ11" s="13">
        <v>185</v>
      </c>
      <c r="AK11" s="13">
        <v>128</v>
      </c>
      <c r="AL11" s="15">
        <v>117</v>
      </c>
      <c r="AM11" s="14">
        <v>636</v>
      </c>
      <c r="AN11" s="15">
        <v>0</v>
      </c>
    </row>
    <row r="12" spans="1:40" ht="15" customHeight="1" x14ac:dyDescent="0.3">
      <c r="A12" s="2" t="s">
        <v>329</v>
      </c>
      <c r="B12" s="9"/>
      <c r="C12" s="16">
        <v>0.48</v>
      </c>
      <c r="D12" s="17">
        <v>0.49</v>
      </c>
      <c r="E12" s="18">
        <v>0.47</v>
      </c>
      <c r="F12" s="19">
        <v>0.37</v>
      </c>
      <c r="G12" s="16">
        <v>0.51</v>
      </c>
      <c r="H12" s="20">
        <v>0.54</v>
      </c>
      <c r="I12" s="16">
        <v>0.5</v>
      </c>
      <c r="J12" s="16">
        <v>0.5</v>
      </c>
      <c r="K12" s="16">
        <v>0.42</v>
      </c>
      <c r="L12" s="16">
        <v>0.45</v>
      </c>
      <c r="M12" s="20">
        <v>0.52</v>
      </c>
      <c r="N12" s="18">
        <v>0.46</v>
      </c>
      <c r="O12" s="19">
        <v>0.51</v>
      </c>
      <c r="P12" s="16">
        <v>0.43</v>
      </c>
      <c r="Q12" s="20">
        <v>0.56999999999999995</v>
      </c>
      <c r="R12" s="16">
        <v>0.52</v>
      </c>
      <c r="S12" s="16">
        <v>0.49</v>
      </c>
      <c r="T12" s="16">
        <v>0.44</v>
      </c>
      <c r="U12" s="16">
        <v>0.49</v>
      </c>
      <c r="V12" s="16">
        <v>1</v>
      </c>
      <c r="W12" s="16">
        <v>0.49</v>
      </c>
      <c r="X12" s="16">
        <v>0.47</v>
      </c>
      <c r="Y12" s="16">
        <v>0.49</v>
      </c>
      <c r="Z12" s="18">
        <v>0.52</v>
      </c>
      <c r="AA12" s="17">
        <v>0.46</v>
      </c>
      <c r="AB12" s="16">
        <v>0.53</v>
      </c>
      <c r="AC12" s="16">
        <v>0.51</v>
      </c>
      <c r="AD12" s="16">
        <v>0.53</v>
      </c>
      <c r="AE12" s="20">
        <v>0.6</v>
      </c>
      <c r="AF12" s="18">
        <v>0.35</v>
      </c>
      <c r="AG12" s="17">
        <v>0.48</v>
      </c>
      <c r="AH12" s="16">
        <v>0.47</v>
      </c>
      <c r="AI12" s="16">
        <v>0.5</v>
      </c>
      <c r="AJ12" s="16">
        <v>0.46</v>
      </c>
      <c r="AK12" s="16">
        <v>0.48</v>
      </c>
      <c r="AL12" s="18">
        <v>0.46</v>
      </c>
      <c r="AM12" s="17">
        <v>0.48</v>
      </c>
      <c r="AN12" s="18">
        <v>0</v>
      </c>
    </row>
    <row r="13" spans="1:40" ht="15" customHeight="1" x14ac:dyDescent="0.3">
      <c r="A13" s="2" t="s">
        <v>329</v>
      </c>
      <c r="B13" s="9"/>
      <c r="D13" s="22"/>
      <c r="E13" s="9"/>
      <c r="F13" s="22"/>
      <c r="G13" s="12" t="s">
        <v>419</v>
      </c>
      <c r="H13" s="12" t="s">
        <v>556</v>
      </c>
      <c r="I13" s="12" t="s">
        <v>377</v>
      </c>
      <c r="J13" s="12" t="s">
        <v>377</v>
      </c>
      <c r="L13" s="12" t="s">
        <v>377</v>
      </c>
      <c r="M13" s="12" t="s">
        <v>1854</v>
      </c>
      <c r="N13" s="11" t="s">
        <v>377</v>
      </c>
      <c r="O13" s="10" t="s">
        <v>437</v>
      </c>
      <c r="Q13" s="12" t="s">
        <v>437</v>
      </c>
      <c r="Z13" s="11" t="s">
        <v>378</v>
      </c>
      <c r="AA13" s="22"/>
      <c r="AE13" s="12" t="s">
        <v>377</v>
      </c>
      <c r="AF13" s="9"/>
      <c r="AG13" s="22"/>
      <c r="AL13" s="9"/>
      <c r="AM13" s="22"/>
      <c r="AN13" s="9"/>
    </row>
    <row r="14" spans="1:40" ht="26" x14ac:dyDescent="0.3">
      <c r="A14" s="2" t="s">
        <v>329</v>
      </c>
      <c r="B14" s="9" t="s">
        <v>1796</v>
      </c>
      <c r="C14" s="13">
        <v>586</v>
      </c>
      <c r="D14" s="14">
        <v>312</v>
      </c>
      <c r="E14" s="15">
        <v>274</v>
      </c>
      <c r="F14" s="14">
        <v>89</v>
      </c>
      <c r="G14" s="13">
        <v>145</v>
      </c>
      <c r="H14" s="13">
        <v>126</v>
      </c>
      <c r="I14" s="13">
        <v>93</v>
      </c>
      <c r="J14" s="13">
        <v>62</v>
      </c>
      <c r="K14" s="13">
        <v>71</v>
      </c>
      <c r="L14" s="13">
        <v>234</v>
      </c>
      <c r="M14" s="13">
        <v>219</v>
      </c>
      <c r="N14" s="15">
        <v>133</v>
      </c>
      <c r="O14" s="14">
        <v>349</v>
      </c>
      <c r="P14" s="13">
        <v>124</v>
      </c>
      <c r="Q14" s="13">
        <v>57</v>
      </c>
      <c r="R14" s="13">
        <v>8</v>
      </c>
      <c r="S14" s="13">
        <v>40</v>
      </c>
      <c r="T14" s="13">
        <v>114</v>
      </c>
      <c r="U14" s="13">
        <v>43</v>
      </c>
      <c r="V14" s="13">
        <v>0</v>
      </c>
      <c r="W14" s="13">
        <v>10</v>
      </c>
      <c r="X14" s="13">
        <v>38</v>
      </c>
      <c r="Y14" s="13">
        <v>20</v>
      </c>
      <c r="Z14" s="15">
        <v>132</v>
      </c>
      <c r="AA14" s="14">
        <v>439</v>
      </c>
      <c r="AB14" s="13">
        <v>147</v>
      </c>
      <c r="AC14" s="13">
        <v>26</v>
      </c>
      <c r="AD14" s="13">
        <v>66</v>
      </c>
      <c r="AE14" s="13">
        <v>40</v>
      </c>
      <c r="AF14" s="15">
        <v>15</v>
      </c>
      <c r="AG14" s="14">
        <v>378</v>
      </c>
      <c r="AH14" s="13">
        <v>209</v>
      </c>
      <c r="AI14" s="13">
        <v>201</v>
      </c>
      <c r="AJ14" s="13">
        <v>177</v>
      </c>
      <c r="AK14" s="13">
        <v>122</v>
      </c>
      <c r="AL14" s="15">
        <v>86</v>
      </c>
      <c r="AM14" s="14">
        <v>586</v>
      </c>
      <c r="AN14" s="15">
        <v>0</v>
      </c>
    </row>
    <row r="15" spans="1:40" ht="15" customHeight="1" x14ac:dyDescent="0.3">
      <c r="A15" s="2" t="s">
        <v>329</v>
      </c>
      <c r="B15" s="9"/>
      <c r="C15" s="16">
        <v>0.44</v>
      </c>
      <c r="D15" s="17">
        <v>0.45</v>
      </c>
      <c r="E15" s="18">
        <v>0.43</v>
      </c>
      <c r="F15" s="17">
        <v>0.4</v>
      </c>
      <c r="G15" s="16">
        <v>0.48</v>
      </c>
      <c r="H15" s="16">
        <v>0.47</v>
      </c>
      <c r="I15" s="16">
        <v>0.47</v>
      </c>
      <c r="J15" s="16">
        <v>0.4</v>
      </c>
      <c r="K15" s="16">
        <v>0.38</v>
      </c>
      <c r="L15" s="16">
        <v>0.45</v>
      </c>
      <c r="M15" s="16">
        <v>0.47</v>
      </c>
      <c r="N15" s="21">
        <v>0.39</v>
      </c>
      <c r="O15" s="19">
        <v>0.47</v>
      </c>
      <c r="P15" s="20">
        <v>0.38</v>
      </c>
      <c r="Q15" s="16">
        <v>0.51</v>
      </c>
      <c r="R15" s="16">
        <v>0.43</v>
      </c>
      <c r="S15" s="16">
        <v>0.5</v>
      </c>
      <c r="T15" s="16">
        <v>0.44</v>
      </c>
      <c r="U15" s="16">
        <v>0.44</v>
      </c>
      <c r="V15" s="16">
        <v>0</v>
      </c>
      <c r="W15" s="16">
        <v>0.44</v>
      </c>
      <c r="X15" s="16">
        <v>0.41</v>
      </c>
      <c r="Y15" s="16">
        <v>0.32</v>
      </c>
      <c r="Z15" s="21">
        <v>0.51</v>
      </c>
      <c r="AA15" s="19">
        <v>0.42</v>
      </c>
      <c r="AB15" s="20">
        <v>0.52</v>
      </c>
      <c r="AC15" s="16">
        <v>0.56000000000000005</v>
      </c>
      <c r="AD15" s="16">
        <v>0.5</v>
      </c>
      <c r="AE15" s="16">
        <v>0.5</v>
      </c>
      <c r="AF15" s="18">
        <v>0.57999999999999996</v>
      </c>
      <c r="AG15" s="19">
        <v>0.47</v>
      </c>
      <c r="AH15" s="20">
        <v>0.4</v>
      </c>
      <c r="AI15" s="20">
        <v>0.49</v>
      </c>
      <c r="AJ15" s="16">
        <v>0.44</v>
      </c>
      <c r="AK15" s="16">
        <v>0.46</v>
      </c>
      <c r="AL15" s="21">
        <v>0.34</v>
      </c>
      <c r="AM15" s="17">
        <v>0.44</v>
      </c>
      <c r="AN15" s="18">
        <v>0</v>
      </c>
    </row>
    <row r="16" spans="1:40" ht="15" customHeight="1" x14ac:dyDescent="0.3">
      <c r="A16" s="2" t="s">
        <v>329</v>
      </c>
      <c r="B16" s="9"/>
      <c r="D16" s="22"/>
      <c r="E16" s="9"/>
      <c r="F16" s="22"/>
      <c r="G16" s="12" t="s">
        <v>448</v>
      </c>
      <c r="M16" s="12" t="s">
        <v>448</v>
      </c>
      <c r="N16" s="9"/>
      <c r="O16" s="10" t="s">
        <v>579</v>
      </c>
      <c r="Q16" s="12" t="s">
        <v>579</v>
      </c>
      <c r="S16" s="12" t="s">
        <v>388</v>
      </c>
      <c r="Z16" s="11" t="s">
        <v>579</v>
      </c>
      <c r="AA16" s="22"/>
      <c r="AB16" s="12" t="s">
        <v>377</v>
      </c>
      <c r="AC16" s="12" t="s">
        <v>377</v>
      </c>
      <c r="AF16" s="9"/>
      <c r="AG16" s="10" t="s">
        <v>437</v>
      </c>
      <c r="AI16" s="12" t="s">
        <v>437</v>
      </c>
      <c r="AJ16" s="12" t="s">
        <v>382</v>
      </c>
      <c r="AK16" s="12" t="s">
        <v>382</v>
      </c>
      <c r="AL16" s="9"/>
      <c r="AM16" s="22"/>
      <c r="AN16" s="9"/>
    </row>
    <row r="17" spans="1:40" ht="39" x14ac:dyDescent="0.3">
      <c r="A17" s="2" t="s">
        <v>329</v>
      </c>
      <c r="B17" s="9" t="s">
        <v>1810</v>
      </c>
      <c r="C17" s="13">
        <v>745</v>
      </c>
      <c r="D17" s="14">
        <v>388</v>
      </c>
      <c r="E17" s="15">
        <v>357</v>
      </c>
      <c r="F17" s="14">
        <v>127</v>
      </c>
      <c r="G17" s="13">
        <v>180</v>
      </c>
      <c r="H17" s="13">
        <v>149</v>
      </c>
      <c r="I17" s="13">
        <v>104</v>
      </c>
      <c r="J17" s="13">
        <v>86</v>
      </c>
      <c r="K17" s="13">
        <v>100</v>
      </c>
      <c r="L17" s="13">
        <v>306</v>
      </c>
      <c r="M17" s="13">
        <v>252</v>
      </c>
      <c r="N17" s="15">
        <v>186</v>
      </c>
      <c r="O17" s="14">
        <v>369</v>
      </c>
      <c r="P17" s="13">
        <v>207</v>
      </c>
      <c r="Q17" s="13">
        <v>51</v>
      </c>
      <c r="R17" s="13">
        <v>8</v>
      </c>
      <c r="S17" s="13">
        <v>51</v>
      </c>
      <c r="T17" s="13">
        <v>169</v>
      </c>
      <c r="U17" s="13">
        <v>37</v>
      </c>
      <c r="V17" s="13">
        <v>0</v>
      </c>
      <c r="W17" s="13">
        <v>10</v>
      </c>
      <c r="X17" s="13">
        <v>44</v>
      </c>
      <c r="Y17" s="13">
        <v>32</v>
      </c>
      <c r="Z17" s="15">
        <v>135</v>
      </c>
      <c r="AA17" s="14">
        <v>584</v>
      </c>
      <c r="AB17" s="13">
        <v>161</v>
      </c>
      <c r="AC17" s="13">
        <v>28</v>
      </c>
      <c r="AD17" s="13">
        <v>69</v>
      </c>
      <c r="AE17" s="13">
        <v>50</v>
      </c>
      <c r="AF17" s="15">
        <v>13</v>
      </c>
      <c r="AG17" s="14">
        <v>453</v>
      </c>
      <c r="AH17" s="13">
        <v>292</v>
      </c>
      <c r="AI17" s="13">
        <v>236</v>
      </c>
      <c r="AJ17" s="13">
        <v>217</v>
      </c>
      <c r="AK17" s="13">
        <v>155</v>
      </c>
      <c r="AL17" s="15">
        <v>136</v>
      </c>
      <c r="AM17" s="14">
        <v>745</v>
      </c>
      <c r="AN17" s="15">
        <v>0</v>
      </c>
    </row>
    <row r="18" spans="1:40" ht="15" customHeight="1" x14ac:dyDescent="0.3">
      <c r="A18" s="2" t="s">
        <v>329</v>
      </c>
      <c r="B18" s="9"/>
      <c r="C18" s="16">
        <v>0.56000000000000005</v>
      </c>
      <c r="D18" s="17">
        <v>0.56999999999999995</v>
      </c>
      <c r="E18" s="18">
        <v>0.55000000000000004</v>
      </c>
      <c r="F18" s="17">
        <v>0.56999999999999995</v>
      </c>
      <c r="G18" s="16">
        <v>0.6</v>
      </c>
      <c r="H18" s="16">
        <v>0.55000000000000004</v>
      </c>
      <c r="I18" s="16">
        <v>0.52</v>
      </c>
      <c r="J18" s="16">
        <v>0.56000000000000005</v>
      </c>
      <c r="K18" s="16">
        <v>0.54</v>
      </c>
      <c r="L18" s="16">
        <v>0.59</v>
      </c>
      <c r="M18" s="16">
        <v>0.54</v>
      </c>
      <c r="N18" s="18">
        <v>0.55000000000000004</v>
      </c>
      <c r="O18" s="19">
        <v>0.5</v>
      </c>
      <c r="P18" s="20">
        <v>0.64</v>
      </c>
      <c r="Q18" s="20">
        <v>0.46</v>
      </c>
      <c r="R18" s="16">
        <v>0.4</v>
      </c>
      <c r="S18" s="16">
        <v>0.63</v>
      </c>
      <c r="T18" s="20">
        <v>0.65</v>
      </c>
      <c r="U18" s="20">
        <v>0.38</v>
      </c>
      <c r="V18" s="16">
        <v>0</v>
      </c>
      <c r="W18" s="16">
        <v>0.48</v>
      </c>
      <c r="X18" s="16">
        <v>0.47</v>
      </c>
      <c r="Y18" s="16">
        <v>0.53</v>
      </c>
      <c r="Z18" s="18">
        <v>0.52</v>
      </c>
      <c r="AA18" s="17">
        <v>0.56000000000000005</v>
      </c>
      <c r="AB18" s="16">
        <v>0.56999999999999995</v>
      </c>
      <c r="AC18" s="16">
        <v>0.61</v>
      </c>
      <c r="AD18" s="16">
        <v>0.53</v>
      </c>
      <c r="AE18" s="16">
        <v>0.63</v>
      </c>
      <c r="AF18" s="18">
        <v>0.49</v>
      </c>
      <c r="AG18" s="17">
        <v>0.56000000000000005</v>
      </c>
      <c r="AH18" s="16">
        <v>0.56000000000000005</v>
      </c>
      <c r="AI18" s="16">
        <v>0.57999999999999996</v>
      </c>
      <c r="AJ18" s="16">
        <v>0.54</v>
      </c>
      <c r="AK18" s="16">
        <v>0.57999999999999996</v>
      </c>
      <c r="AL18" s="18">
        <v>0.54</v>
      </c>
      <c r="AM18" s="17">
        <v>0.56000000000000005</v>
      </c>
      <c r="AN18" s="18">
        <v>0</v>
      </c>
    </row>
    <row r="19" spans="1:40" ht="15" customHeight="1" x14ac:dyDescent="0.3">
      <c r="A19" s="2" t="s">
        <v>329</v>
      </c>
      <c r="B19" s="9"/>
      <c r="D19" s="22"/>
      <c r="E19" s="9"/>
      <c r="F19" s="22"/>
      <c r="N19" s="9"/>
      <c r="O19" s="10" t="s">
        <v>383</v>
      </c>
      <c r="P19" s="12" t="s">
        <v>1855</v>
      </c>
      <c r="S19" s="12" t="s">
        <v>1856</v>
      </c>
      <c r="T19" s="12" t="s">
        <v>1855</v>
      </c>
      <c r="Z19" s="11" t="s">
        <v>383</v>
      </c>
      <c r="AA19" s="22"/>
      <c r="AF19" s="9"/>
      <c r="AG19" s="22"/>
      <c r="AL19" s="9"/>
      <c r="AM19" s="22"/>
      <c r="AN19" s="9"/>
    </row>
    <row r="20" spans="1:40" ht="26" x14ac:dyDescent="0.3">
      <c r="A20" s="2" t="s">
        <v>329</v>
      </c>
      <c r="B20" s="9" t="s">
        <v>1825</v>
      </c>
      <c r="C20" s="13">
        <v>399</v>
      </c>
      <c r="D20" s="14">
        <v>206</v>
      </c>
      <c r="E20" s="15">
        <v>194</v>
      </c>
      <c r="F20" s="14">
        <v>53</v>
      </c>
      <c r="G20" s="13">
        <v>97</v>
      </c>
      <c r="H20" s="13">
        <v>72</v>
      </c>
      <c r="I20" s="13">
        <v>61</v>
      </c>
      <c r="J20" s="13">
        <v>55</v>
      </c>
      <c r="K20" s="13">
        <v>61</v>
      </c>
      <c r="L20" s="13">
        <v>150</v>
      </c>
      <c r="M20" s="13">
        <v>133</v>
      </c>
      <c r="N20" s="15">
        <v>116</v>
      </c>
      <c r="O20" s="14">
        <v>254</v>
      </c>
      <c r="P20" s="13">
        <v>84</v>
      </c>
      <c r="Q20" s="13">
        <v>41</v>
      </c>
      <c r="R20" s="13">
        <v>7</v>
      </c>
      <c r="S20" s="13">
        <v>29</v>
      </c>
      <c r="T20" s="13">
        <v>62</v>
      </c>
      <c r="U20" s="13">
        <v>36</v>
      </c>
      <c r="V20" s="13">
        <v>0</v>
      </c>
      <c r="W20" s="13">
        <v>8</v>
      </c>
      <c r="X20" s="13">
        <v>24</v>
      </c>
      <c r="Y20" s="13">
        <v>20</v>
      </c>
      <c r="Z20" s="15">
        <v>90</v>
      </c>
      <c r="AA20" s="14">
        <v>300</v>
      </c>
      <c r="AB20" s="13">
        <v>99</v>
      </c>
      <c r="AC20" s="13">
        <v>20</v>
      </c>
      <c r="AD20" s="13">
        <v>44</v>
      </c>
      <c r="AE20" s="13">
        <v>32</v>
      </c>
      <c r="AF20" s="15">
        <v>3</v>
      </c>
      <c r="AG20" s="14">
        <v>246</v>
      </c>
      <c r="AH20" s="13">
        <v>153</v>
      </c>
      <c r="AI20" s="13">
        <v>135</v>
      </c>
      <c r="AJ20" s="13">
        <v>112</v>
      </c>
      <c r="AK20" s="13">
        <v>84</v>
      </c>
      <c r="AL20" s="15">
        <v>69</v>
      </c>
      <c r="AM20" s="14">
        <v>399</v>
      </c>
      <c r="AN20" s="15">
        <v>0</v>
      </c>
    </row>
    <row r="21" spans="1:40" ht="15" customHeight="1" x14ac:dyDescent="0.3">
      <c r="A21" s="2" t="s">
        <v>329</v>
      </c>
      <c r="B21" s="9"/>
      <c r="C21" s="16">
        <v>0.3</v>
      </c>
      <c r="D21" s="17">
        <v>0.3</v>
      </c>
      <c r="E21" s="18">
        <v>0.3</v>
      </c>
      <c r="F21" s="19">
        <v>0.24</v>
      </c>
      <c r="G21" s="16">
        <v>0.32</v>
      </c>
      <c r="H21" s="16">
        <v>0.27</v>
      </c>
      <c r="I21" s="16">
        <v>0.31</v>
      </c>
      <c r="J21" s="16">
        <v>0.36</v>
      </c>
      <c r="K21" s="16">
        <v>0.33</v>
      </c>
      <c r="L21" s="16">
        <v>0.28999999999999998</v>
      </c>
      <c r="M21" s="16">
        <v>0.28999999999999998</v>
      </c>
      <c r="N21" s="18">
        <v>0.34</v>
      </c>
      <c r="O21" s="19">
        <v>0.34</v>
      </c>
      <c r="P21" s="16">
        <v>0.26</v>
      </c>
      <c r="Q21" s="16">
        <v>0.36</v>
      </c>
      <c r="R21" s="16">
        <v>0.35</v>
      </c>
      <c r="S21" s="16">
        <v>0.36</v>
      </c>
      <c r="T21" s="20">
        <v>0.23</v>
      </c>
      <c r="U21" s="16">
        <v>0.37</v>
      </c>
      <c r="V21" s="16">
        <v>0</v>
      </c>
      <c r="W21" s="16">
        <v>0.37</v>
      </c>
      <c r="X21" s="16">
        <v>0.26</v>
      </c>
      <c r="Y21" s="16">
        <v>0.32</v>
      </c>
      <c r="Z21" s="18">
        <v>0.35</v>
      </c>
      <c r="AA21" s="19">
        <v>0.28999999999999998</v>
      </c>
      <c r="AB21" s="20">
        <v>0.35</v>
      </c>
      <c r="AC21" s="16">
        <v>0.42</v>
      </c>
      <c r="AD21" s="16">
        <v>0.33</v>
      </c>
      <c r="AE21" s="20">
        <v>0.4</v>
      </c>
      <c r="AF21" s="18">
        <v>0.13</v>
      </c>
      <c r="AG21" s="17">
        <v>0.3</v>
      </c>
      <c r="AH21" s="16">
        <v>0.28999999999999998</v>
      </c>
      <c r="AI21" s="16">
        <v>0.33</v>
      </c>
      <c r="AJ21" s="16">
        <v>0.28000000000000003</v>
      </c>
      <c r="AK21" s="16">
        <v>0.32</v>
      </c>
      <c r="AL21" s="18">
        <v>0.27</v>
      </c>
      <c r="AM21" s="17">
        <v>0.3</v>
      </c>
      <c r="AN21" s="18">
        <v>0</v>
      </c>
    </row>
    <row r="22" spans="1:40" ht="15" customHeight="1" x14ac:dyDescent="0.3">
      <c r="A22" s="2" t="s">
        <v>329</v>
      </c>
      <c r="B22" s="9"/>
      <c r="D22" s="22"/>
      <c r="E22" s="9"/>
      <c r="F22" s="22"/>
      <c r="G22" s="12" t="s">
        <v>377</v>
      </c>
      <c r="J22" s="12" t="s">
        <v>377</v>
      </c>
      <c r="K22" s="12" t="s">
        <v>377</v>
      </c>
      <c r="N22" s="11" t="s">
        <v>377</v>
      </c>
      <c r="O22" s="10" t="s">
        <v>437</v>
      </c>
      <c r="Q22" s="12" t="s">
        <v>437</v>
      </c>
      <c r="S22" s="12" t="s">
        <v>382</v>
      </c>
      <c r="U22" s="12" t="s">
        <v>437</v>
      </c>
      <c r="Z22" s="11" t="s">
        <v>437</v>
      </c>
      <c r="AA22" s="22"/>
      <c r="AB22" s="12" t="s">
        <v>377</v>
      </c>
      <c r="AC22" s="12" t="s">
        <v>377</v>
      </c>
      <c r="AE22" s="12" t="s">
        <v>377</v>
      </c>
      <c r="AF22" s="9"/>
      <c r="AG22" s="22"/>
      <c r="AL22" s="9"/>
      <c r="AM22" s="22"/>
      <c r="AN22" s="9"/>
    </row>
    <row r="23" spans="1:40" ht="15" customHeight="1" x14ac:dyDescent="0.3">
      <c r="A23" s="2" t="s">
        <v>329</v>
      </c>
      <c r="B23" s="9" t="s">
        <v>1837</v>
      </c>
      <c r="C23" s="13">
        <v>84</v>
      </c>
      <c r="D23" s="14">
        <v>58</v>
      </c>
      <c r="E23" s="15">
        <v>27</v>
      </c>
      <c r="F23" s="14">
        <v>4</v>
      </c>
      <c r="G23" s="13">
        <v>11</v>
      </c>
      <c r="H23" s="13">
        <v>15</v>
      </c>
      <c r="I23" s="13">
        <v>18</v>
      </c>
      <c r="J23" s="13">
        <v>14</v>
      </c>
      <c r="K23" s="13">
        <v>23</v>
      </c>
      <c r="L23" s="13">
        <v>15</v>
      </c>
      <c r="M23" s="13">
        <v>33</v>
      </c>
      <c r="N23" s="15">
        <v>37</v>
      </c>
      <c r="O23" s="14">
        <v>32</v>
      </c>
      <c r="P23" s="13">
        <v>31</v>
      </c>
      <c r="Q23" s="13">
        <v>4</v>
      </c>
      <c r="R23" s="13">
        <v>1</v>
      </c>
      <c r="S23" s="13">
        <v>0</v>
      </c>
      <c r="T23" s="13">
        <v>22</v>
      </c>
      <c r="U23" s="13">
        <v>7</v>
      </c>
      <c r="V23" s="13">
        <v>0</v>
      </c>
      <c r="W23" s="13">
        <v>2</v>
      </c>
      <c r="X23" s="13">
        <v>12</v>
      </c>
      <c r="Y23" s="13">
        <v>3</v>
      </c>
      <c r="Z23" s="15">
        <v>3</v>
      </c>
      <c r="AA23" s="14">
        <v>80</v>
      </c>
      <c r="AB23" s="13">
        <v>4</v>
      </c>
      <c r="AC23" s="13">
        <v>0</v>
      </c>
      <c r="AD23" s="13">
        <v>3</v>
      </c>
      <c r="AE23" s="13">
        <v>0</v>
      </c>
      <c r="AF23" s="15">
        <v>2</v>
      </c>
      <c r="AG23" s="14">
        <v>57</v>
      </c>
      <c r="AH23" s="13">
        <v>27</v>
      </c>
      <c r="AI23" s="13">
        <v>25</v>
      </c>
      <c r="AJ23" s="13">
        <v>32</v>
      </c>
      <c r="AK23" s="13">
        <v>13</v>
      </c>
      <c r="AL23" s="15">
        <v>14</v>
      </c>
      <c r="AM23" s="14">
        <v>84</v>
      </c>
      <c r="AN23" s="15">
        <v>0</v>
      </c>
    </row>
    <row r="24" spans="1:40" ht="15" customHeight="1" x14ac:dyDescent="0.3">
      <c r="A24" s="2" t="s">
        <v>329</v>
      </c>
      <c r="B24" s="9"/>
      <c r="C24" s="16">
        <v>0.06</v>
      </c>
      <c r="D24" s="19">
        <v>0.08</v>
      </c>
      <c r="E24" s="21">
        <v>0.04</v>
      </c>
      <c r="F24" s="19">
        <v>0.02</v>
      </c>
      <c r="G24" s="20">
        <v>0.04</v>
      </c>
      <c r="H24" s="16">
        <v>0.06</v>
      </c>
      <c r="I24" s="16">
        <v>0.09</v>
      </c>
      <c r="J24" s="16">
        <v>0.09</v>
      </c>
      <c r="K24" s="20">
        <v>0.12</v>
      </c>
      <c r="L24" s="20">
        <v>0.03</v>
      </c>
      <c r="M24" s="16">
        <v>7.0000000000000007E-2</v>
      </c>
      <c r="N24" s="21">
        <v>0.11</v>
      </c>
      <c r="O24" s="19">
        <v>0.04</v>
      </c>
      <c r="P24" s="20">
        <v>0.09</v>
      </c>
      <c r="Q24" s="16">
        <v>0.03</v>
      </c>
      <c r="R24" s="16">
        <v>0.04</v>
      </c>
      <c r="S24" s="20">
        <v>0</v>
      </c>
      <c r="T24" s="16">
        <v>0.08</v>
      </c>
      <c r="U24" s="16">
        <v>7.0000000000000007E-2</v>
      </c>
      <c r="V24" s="16">
        <v>0</v>
      </c>
      <c r="W24" s="16">
        <v>0.08</v>
      </c>
      <c r="X24" s="20">
        <v>0.13</v>
      </c>
      <c r="Y24" s="16">
        <v>0.05</v>
      </c>
      <c r="Z24" s="21">
        <v>0.01</v>
      </c>
      <c r="AA24" s="19">
        <v>0.08</v>
      </c>
      <c r="AB24" s="20">
        <v>0.02</v>
      </c>
      <c r="AC24" s="16">
        <v>0</v>
      </c>
      <c r="AD24" s="20">
        <v>0.02</v>
      </c>
      <c r="AE24" s="20">
        <v>0</v>
      </c>
      <c r="AF24" s="18">
        <v>0.06</v>
      </c>
      <c r="AG24" s="17">
        <v>7.0000000000000007E-2</v>
      </c>
      <c r="AH24" s="16">
        <v>0.05</v>
      </c>
      <c r="AI24" s="16">
        <v>0.06</v>
      </c>
      <c r="AJ24" s="16">
        <v>0.08</v>
      </c>
      <c r="AK24" s="16">
        <v>0.05</v>
      </c>
      <c r="AL24" s="18">
        <v>0.06</v>
      </c>
      <c r="AM24" s="17">
        <v>0.06</v>
      </c>
      <c r="AN24" s="18">
        <v>0</v>
      </c>
    </row>
    <row r="25" spans="1:40" ht="15" customHeight="1" x14ac:dyDescent="0.3">
      <c r="A25" s="2" t="s">
        <v>329</v>
      </c>
      <c r="B25" s="9"/>
      <c r="D25" s="10" t="s">
        <v>378</v>
      </c>
      <c r="E25" s="9"/>
      <c r="F25" s="22"/>
      <c r="H25" s="12" t="s">
        <v>432</v>
      </c>
      <c r="I25" s="12" t="s">
        <v>433</v>
      </c>
      <c r="J25" s="12" t="s">
        <v>433</v>
      </c>
      <c r="K25" s="12" t="s">
        <v>440</v>
      </c>
      <c r="M25" s="12" t="s">
        <v>433</v>
      </c>
      <c r="N25" s="11" t="s">
        <v>439</v>
      </c>
      <c r="O25" s="10" t="s">
        <v>389</v>
      </c>
      <c r="P25" s="12" t="s">
        <v>785</v>
      </c>
      <c r="T25" s="12" t="s">
        <v>1168</v>
      </c>
      <c r="U25" s="12" t="s">
        <v>1332</v>
      </c>
      <c r="X25" s="12" t="s">
        <v>785</v>
      </c>
      <c r="Y25" s="12" t="s">
        <v>381</v>
      </c>
      <c r="Z25" s="9"/>
      <c r="AA25" s="10" t="s">
        <v>443</v>
      </c>
      <c r="AF25" s="9"/>
      <c r="AG25" s="22"/>
      <c r="AL25" s="9"/>
      <c r="AM25" s="22"/>
      <c r="AN25" s="9"/>
    </row>
    <row r="26" spans="1:40" ht="15" customHeight="1" x14ac:dyDescent="0.3">
      <c r="A26" s="2" t="s">
        <v>329</v>
      </c>
      <c r="B26" s="9" t="s">
        <v>774</v>
      </c>
      <c r="C26" s="13">
        <v>17</v>
      </c>
      <c r="D26" s="14">
        <v>8</v>
      </c>
      <c r="E26" s="15">
        <v>9</v>
      </c>
      <c r="F26" s="14">
        <v>7</v>
      </c>
      <c r="G26" s="13">
        <v>3</v>
      </c>
      <c r="H26" s="13">
        <v>5</v>
      </c>
      <c r="I26" s="13">
        <v>3</v>
      </c>
      <c r="J26" s="13">
        <v>0</v>
      </c>
      <c r="K26" s="13">
        <v>0</v>
      </c>
      <c r="L26" s="13">
        <v>10</v>
      </c>
      <c r="M26" s="13">
        <v>8</v>
      </c>
      <c r="N26" s="15">
        <v>0</v>
      </c>
      <c r="O26" s="14">
        <v>9</v>
      </c>
      <c r="P26" s="13">
        <v>5</v>
      </c>
      <c r="Q26" s="13">
        <v>2</v>
      </c>
      <c r="R26" s="13">
        <v>1</v>
      </c>
      <c r="S26" s="13">
        <v>0</v>
      </c>
      <c r="T26" s="13">
        <v>4</v>
      </c>
      <c r="U26" s="13">
        <v>1</v>
      </c>
      <c r="V26" s="13">
        <v>0</v>
      </c>
      <c r="W26" s="13">
        <v>0</v>
      </c>
      <c r="X26" s="13">
        <v>2</v>
      </c>
      <c r="Y26" s="13">
        <v>1</v>
      </c>
      <c r="Z26" s="15">
        <v>2</v>
      </c>
      <c r="AA26" s="14">
        <v>16</v>
      </c>
      <c r="AB26" s="13">
        <v>1</v>
      </c>
      <c r="AC26" s="13">
        <v>1</v>
      </c>
      <c r="AD26" s="13">
        <v>0</v>
      </c>
      <c r="AE26" s="13">
        <v>0</v>
      </c>
      <c r="AF26" s="15">
        <v>0</v>
      </c>
      <c r="AG26" s="14">
        <v>6</v>
      </c>
      <c r="AH26" s="13">
        <v>12</v>
      </c>
      <c r="AI26" s="13">
        <v>2</v>
      </c>
      <c r="AJ26" s="13">
        <v>4</v>
      </c>
      <c r="AK26" s="13">
        <v>4</v>
      </c>
      <c r="AL26" s="15">
        <v>7</v>
      </c>
      <c r="AM26" s="14">
        <v>17</v>
      </c>
      <c r="AN26" s="15">
        <v>0</v>
      </c>
    </row>
    <row r="27" spans="1:40" ht="15" customHeight="1" x14ac:dyDescent="0.3">
      <c r="A27" s="2" t="s">
        <v>329</v>
      </c>
      <c r="B27" s="9"/>
      <c r="C27" s="16">
        <v>0.01</v>
      </c>
      <c r="D27" s="17">
        <v>0.01</v>
      </c>
      <c r="E27" s="18">
        <v>0.01</v>
      </c>
      <c r="F27" s="19">
        <v>0.03</v>
      </c>
      <c r="G27" s="16">
        <v>0.01</v>
      </c>
      <c r="H27" s="16">
        <v>0.02</v>
      </c>
      <c r="I27" s="16">
        <v>0.01</v>
      </c>
      <c r="J27" s="16">
        <v>0</v>
      </c>
      <c r="K27" s="16">
        <v>0</v>
      </c>
      <c r="L27" s="16">
        <v>0.02</v>
      </c>
      <c r="M27" s="16">
        <v>0.02</v>
      </c>
      <c r="N27" s="21">
        <v>0</v>
      </c>
      <c r="O27" s="17">
        <v>0.01</v>
      </c>
      <c r="P27" s="16">
        <v>0.01</v>
      </c>
      <c r="Q27" s="16">
        <v>0.02</v>
      </c>
      <c r="R27" s="16">
        <v>0.04</v>
      </c>
      <c r="S27" s="16">
        <v>0</v>
      </c>
      <c r="T27" s="16">
        <v>0.01</v>
      </c>
      <c r="U27" s="16">
        <v>0.01</v>
      </c>
      <c r="V27" s="16">
        <v>0</v>
      </c>
      <c r="W27" s="16">
        <v>0</v>
      </c>
      <c r="X27" s="16">
        <v>0.02</v>
      </c>
      <c r="Y27" s="16">
        <v>0.01</v>
      </c>
      <c r="Z27" s="18">
        <v>0.01</v>
      </c>
      <c r="AA27" s="17">
        <v>0.02</v>
      </c>
      <c r="AB27" s="3" t="s">
        <v>422</v>
      </c>
      <c r="AC27" s="16">
        <v>0.02</v>
      </c>
      <c r="AD27" s="16">
        <v>0</v>
      </c>
      <c r="AE27" s="16">
        <v>0</v>
      </c>
      <c r="AF27" s="18">
        <v>0</v>
      </c>
      <c r="AG27" s="19">
        <v>0.01</v>
      </c>
      <c r="AH27" s="20">
        <v>0.02</v>
      </c>
      <c r="AI27" s="3" t="s">
        <v>423</v>
      </c>
      <c r="AJ27" s="16">
        <v>0.01</v>
      </c>
      <c r="AK27" s="16">
        <v>0.02</v>
      </c>
      <c r="AL27" s="21">
        <v>0.03</v>
      </c>
      <c r="AM27" s="17">
        <v>0.01</v>
      </c>
      <c r="AN27" s="18">
        <v>0</v>
      </c>
    </row>
    <row r="28" spans="1:40" ht="15" customHeight="1" x14ac:dyDescent="0.3">
      <c r="A28" s="2" t="s">
        <v>329</v>
      </c>
      <c r="B28" s="9"/>
      <c r="C28" s="28"/>
      <c r="D28" s="29"/>
      <c r="E28" s="30"/>
      <c r="F28" s="49" t="s">
        <v>416</v>
      </c>
      <c r="G28" s="28"/>
      <c r="H28" s="47" t="s">
        <v>385</v>
      </c>
      <c r="I28" s="47" t="s">
        <v>385</v>
      </c>
      <c r="J28" s="28"/>
      <c r="K28" s="28"/>
      <c r="L28" s="47" t="s">
        <v>385</v>
      </c>
      <c r="M28" s="47" t="s">
        <v>385</v>
      </c>
      <c r="N28" s="30"/>
      <c r="O28" s="29"/>
      <c r="P28" s="28"/>
      <c r="Q28" s="28"/>
      <c r="R28" s="28"/>
      <c r="S28" s="28"/>
      <c r="T28" s="28"/>
      <c r="U28" s="28"/>
      <c r="V28" s="28"/>
      <c r="W28" s="28"/>
      <c r="X28" s="28"/>
      <c r="Y28" s="28"/>
      <c r="Z28" s="30"/>
      <c r="AA28" s="29"/>
      <c r="AB28" s="28"/>
      <c r="AC28" s="28"/>
      <c r="AD28" s="28"/>
      <c r="AE28" s="28"/>
      <c r="AF28" s="30"/>
      <c r="AG28" s="29"/>
      <c r="AH28" s="47" t="s">
        <v>413</v>
      </c>
      <c r="AI28" s="28"/>
      <c r="AJ28" s="28"/>
      <c r="AK28" s="28"/>
      <c r="AL28" s="48" t="s">
        <v>413</v>
      </c>
      <c r="AM28" s="29"/>
      <c r="AN28" s="30"/>
    </row>
    <row r="29" spans="1:40" x14ac:dyDescent="0.3">
      <c r="A29" s="2" t="s">
        <v>329</v>
      </c>
      <c r="B29" s="2" t="s">
        <v>457</v>
      </c>
    </row>
    <row r="30" spans="1:40" x14ac:dyDescent="0.3">
      <c r="A30" s="2" t="s">
        <v>329</v>
      </c>
      <c r="B30" s="2" t="s">
        <v>458</v>
      </c>
    </row>
    <row r="31" spans="1:40" ht="15" customHeight="1" x14ac:dyDescent="0.3">
      <c r="A31" s="2" t="s">
        <v>329</v>
      </c>
    </row>
    <row r="32" spans="1:40" ht="15" customHeight="1" x14ac:dyDescent="0.3">
      <c r="A32" s="2" t="s">
        <v>329</v>
      </c>
      <c r="B32" s="2" t="s">
        <v>459</v>
      </c>
    </row>
  </sheetData>
  <mergeCells count="6">
    <mergeCell ref="AM6:AN6"/>
    <mergeCell ref="D6:E6"/>
    <mergeCell ref="F6:N6"/>
    <mergeCell ref="O6:Z6"/>
    <mergeCell ref="AA6:AF6"/>
    <mergeCell ref="AG6:AL6"/>
  </mergeCells>
  <hyperlinks>
    <hyperlink ref="B1" location="'Contents'!E1" display="&lt;&lt; Contents" xr:uid="{00000000-0004-0000-D800-000000000000}"/>
  </hyperlinks>
  <pageMargins left="0.7" right="0.7" top="0.75" bottom="0.75" header="0.3" footer="0.3"/>
  <headerFooter>
    <oddHeader>&amp;L&amp;"Aptos"&amp;12&amp;K000000 Classification: CONFIDENTIAL&amp;1#_x000D_</oddHeader>
  </headerFooter>
</worksheet>
</file>

<file path=xl/worksheets/sheet2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900-000000000000}">
  <dimension ref="A1:AN32"/>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1857</v>
      </c>
    </row>
    <row r="4" spans="1:40" x14ac:dyDescent="0.3">
      <c r="A4" s="2" t="s">
        <v>329</v>
      </c>
      <c r="B4" s="2" t="s">
        <v>1858</v>
      </c>
    </row>
    <row r="5" spans="1:40" x14ac:dyDescent="0.3">
      <c r="A5" s="2" t="s">
        <v>329</v>
      </c>
      <c r="B5" s="2" t="s">
        <v>27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465</v>
      </c>
      <c r="S8" s="12" t="s">
        <v>381</v>
      </c>
      <c r="T8" s="12" t="s">
        <v>382</v>
      </c>
      <c r="U8" s="12" t="s">
        <v>383</v>
      </c>
      <c r="V8" s="12" t="s">
        <v>386</v>
      </c>
      <c r="W8" s="12" t="s">
        <v>468</v>
      </c>
      <c r="X8" s="12" t="s">
        <v>387</v>
      </c>
      <c r="Y8" s="12" t="s">
        <v>388</v>
      </c>
      <c r="Z8" s="11" t="s">
        <v>389</v>
      </c>
      <c r="AA8" s="10" t="s">
        <v>377</v>
      </c>
      <c r="AB8" s="12" t="s">
        <v>378</v>
      </c>
      <c r="AC8" s="12" t="s">
        <v>464</v>
      </c>
      <c r="AD8" s="12" t="s">
        <v>380</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1928</v>
      </c>
      <c r="D9" s="14">
        <v>1093</v>
      </c>
      <c r="E9" s="15">
        <v>834</v>
      </c>
      <c r="F9" s="14">
        <v>113</v>
      </c>
      <c r="G9" s="13">
        <v>238</v>
      </c>
      <c r="H9" s="13">
        <v>221</v>
      </c>
      <c r="I9" s="13">
        <v>277</v>
      </c>
      <c r="J9" s="13">
        <v>381</v>
      </c>
      <c r="K9" s="13">
        <v>698</v>
      </c>
      <c r="L9" s="13">
        <v>351</v>
      </c>
      <c r="M9" s="13">
        <v>498</v>
      </c>
      <c r="N9" s="15">
        <v>1079</v>
      </c>
      <c r="O9" s="14">
        <v>1288</v>
      </c>
      <c r="P9" s="13">
        <v>304</v>
      </c>
      <c r="Q9" s="13">
        <v>177</v>
      </c>
      <c r="R9" s="13">
        <v>61</v>
      </c>
      <c r="S9" s="13">
        <v>144</v>
      </c>
      <c r="T9" s="13">
        <v>336</v>
      </c>
      <c r="U9" s="13">
        <v>151</v>
      </c>
      <c r="V9" s="13">
        <v>9</v>
      </c>
      <c r="W9" s="13">
        <v>46</v>
      </c>
      <c r="X9" s="13">
        <v>215</v>
      </c>
      <c r="Y9" s="13">
        <v>164</v>
      </c>
      <c r="Z9" s="15">
        <v>321</v>
      </c>
      <c r="AA9" s="14">
        <v>1664</v>
      </c>
      <c r="AB9" s="13">
        <v>258</v>
      </c>
      <c r="AC9" s="13">
        <v>41</v>
      </c>
      <c r="AD9" s="13">
        <v>134</v>
      </c>
      <c r="AE9" s="13">
        <v>73</v>
      </c>
      <c r="AF9" s="15">
        <v>10</v>
      </c>
      <c r="AG9" s="14">
        <v>1285</v>
      </c>
      <c r="AH9" s="13">
        <v>643</v>
      </c>
      <c r="AI9" s="13">
        <v>705</v>
      </c>
      <c r="AJ9" s="13">
        <v>580</v>
      </c>
      <c r="AK9" s="13">
        <v>338</v>
      </c>
      <c r="AL9" s="15">
        <v>305</v>
      </c>
      <c r="AM9" s="14">
        <v>1928</v>
      </c>
      <c r="AN9" s="15">
        <v>0</v>
      </c>
    </row>
    <row r="10" spans="1:40" ht="15" customHeight="1" x14ac:dyDescent="0.3">
      <c r="A10" s="2" t="s">
        <v>329</v>
      </c>
      <c r="B10" s="9" t="s">
        <v>338</v>
      </c>
      <c r="C10" s="13">
        <v>1886</v>
      </c>
      <c r="D10" s="14">
        <v>1081</v>
      </c>
      <c r="E10" s="15">
        <v>805</v>
      </c>
      <c r="F10" s="14">
        <v>109</v>
      </c>
      <c r="G10" s="13">
        <v>227</v>
      </c>
      <c r="H10" s="13">
        <v>208</v>
      </c>
      <c r="I10" s="13">
        <v>274</v>
      </c>
      <c r="J10" s="13">
        <v>375</v>
      </c>
      <c r="K10" s="13">
        <v>694</v>
      </c>
      <c r="L10" s="13">
        <v>336</v>
      </c>
      <c r="M10" s="13">
        <v>482</v>
      </c>
      <c r="N10" s="15">
        <v>1069</v>
      </c>
      <c r="O10" s="14">
        <v>1260</v>
      </c>
      <c r="P10" s="13">
        <v>301</v>
      </c>
      <c r="Q10" s="13">
        <v>166</v>
      </c>
      <c r="R10" s="13">
        <v>54</v>
      </c>
      <c r="S10" s="13">
        <v>139</v>
      </c>
      <c r="T10" s="13">
        <v>324</v>
      </c>
      <c r="U10" s="13">
        <v>144</v>
      </c>
      <c r="V10" s="13">
        <v>8</v>
      </c>
      <c r="W10" s="13">
        <v>42</v>
      </c>
      <c r="X10" s="13">
        <v>216</v>
      </c>
      <c r="Y10" s="13">
        <v>150</v>
      </c>
      <c r="Z10" s="15">
        <v>341</v>
      </c>
      <c r="AA10" s="14">
        <v>1634</v>
      </c>
      <c r="AB10" s="13">
        <v>252</v>
      </c>
      <c r="AC10" s="13">
        <v>38</v>
      </c>
      <c r="AD10" s="13">
        <v>130</v>
      </c>
      <c r="AE10" s="13">
        <v>64</v>
      </c>
      <c r="AF10" s="15">
        <v>21</v>
      </c>
      <c r="AG10" s="14">
        <v>1245</v>
      </c>
      <c r="AH10" s="13">
        <v>641</v>
      </c>
      <c r="AI10" s="13">
        <v>625</v>
      </c>
      <c r="AJ10" s="13">
        <v>620</v>
      </c>
      <c r="AK10" s="13">
        <v>354</v>
      </c>
      <c r="AL10" s="15">
        <v>287</v>
      </c>
      <c r="AM10" s="14">
        <v>1886</v>
      </c>
      <c r="AN10" s="15">
        <v>0</v>
      </c>
    </row>
    <row r="11" spans="1:40" ht="26" x14ac:dyDescent="0.3">
      <c r="A11" s="2" t="s">
        <v>329</v>
      </c>
      <c r="B11" s="9" t="s">
        <v>1782</v>
      </c>
      <c r="C11" s="13">
        <v>817</v>
      </c>
      <c r="D11" s="14">
        <v>463</v>
      </c>
      <c r="E11" s="15">
        <v>354</v>
      </c>
      <c r="F11" s="14">
        <v>42</v>
      </c>
      <c r="G11" s="13">
        <v>114</v>
      </c>
      <c r="H11" s="13">
        <v>102</v>
      </c>
      <c r="I11" s="13">
        <v>119</v>
      </c>
      <c r="J11" s="13">
        <v>160</v>
      </c>
      <c r="K11" s="13">
        <v>280</v>
      </c>
      <c r="L11" s="13">
        <v>156</v>
      </c>
      <c r="M11" s="13">
        <v>222</v>
      </c>
      <c r="N11" s="15">
        <v>439</v>
      </c>
      <c r="O11" s="14">
        <v>580</v>
      </c>
      <c r="P11" s="13">
        <v>116</v>
      </c>
      <c r="Q11" s="13">
        <v>70</v>
      </c>
      <c r="R11" s="13">
        <v>33</v>
      </c>
      <c r="S11" s="13">
        <v>65</v>
      </c>
      <c r="T11" s="13">
        <v>120</v>
      </c>
      <c r="U11" s="13">
        <v>74</v>
      </c>
      <c r="V11" s="13">
        <v>4</v>
      </c>
      <c r="W11" s="13">
        <v>19</v>
      </c>
      <c r="X11" s="13">
        <v>90</v>
      </c>
      <c r="Y11" s="13">
        <v>64</v>
      </c>
      <c r="Z11" s="15">
        <v>162</v>
      </c>
      <c r="AA11" s="14">
        <v>692</v>
      </c>
      <c r="AB11" s="13">
        <v>125</v>
      </c>
      <c r="AC11" s="13">
        <v>15</v>
      </c>
      <c r="AD11" s="13">
        <v>55</v>
      </c>
      <c r="AE11" s="13">
        <v>44</v>
      </c>
      <c r="AF11" s="15">
        <v>11</v>
      </c>
      <c r="AG11" s="14">
        <v>540</v>
      </c>
      <c r="AH11" s="13">
        <v>277</v>
      </c>
      <c r="AI11" s="13">
        <v>275</v>
      </c>
      <c r="AJ11" s="13">
        <v>266</v>
      </c>
      <c r="AK11" s="13">
        <v>158</v>
      </c>
      <c r="AL11" s="15">
        <v>119</v>
      </c>
      <c r="AM11" s="14">
        <v>817</v>
      </c>
      <c r="AN11" s="15">
        <v>0</v>
      </c>
    </row>
    <row r="12" spans="1:40" ht="15" customHeight="1" x14ac:dyDescent="0.3">
      <c r="A12" s="2" t="s">
        <v>329</v>
      </c>
      <c r="B12" s="9"/>
      <c r="C12" s="16">
        <v>0.43</v>
      </c>
      <c r="D12" s="17">
        <v>0.43</v>
      </c>
      <c r="E12" s="18">
        <v>0.44</v>
      </c>
      <c r="F12" s="17">
        <v>0.39</v>
      </c>
      <c r="G12" s="20">
        <v>0.5</v>
      </c>
      <c r="H12" s="16">
        <v>0.49</v>
      </c>
      <c r="I12" s="16">
        <v>0.44</v>
      </c>
      <c r="J12" s="16">
        <v>0.43</v>
      </c>
      <c r="K12" s="20">
        <v>0.4</v>
      </c>
      <c r="L12" s="16">
        <v>0.47</v>
      </c>
      <c r="M12" s="16">
        <v>0.46</v>
      </c>
      <c r="N12" s="21">
        <v>0.41</v>
      </c>
      <c r="O12" s="19">
        <v>0.46</v>
      </c>
      <c r="P12" s="16">
        <v>0.39</v>
      </c>
      <c r="Q12" s="16">
        <v>0.42</v>
      </c>
      <c r="R12" s="20">
        <v>0.61</v>
      </c>
      <c r="S12" s="16">
        <v>0.47</v>
      </c>
      <c r="T12" s="20">
        <v>0.37</v>
      </c>
      <c r="U12" s="20">
        <v>0.51</v>
      </c>
      <c r="V12" s="16">
        <v>0.45</v>
      </c>
      <c r="W12" s="16">
        <v>0.45</v>
      </c>
      <c r="X12" s="16">
        <v>0.41</v>
      </c>
      <c r="Y12" s="16">
        <v>0.43</v>
      </c>
      <c r="Z12" s="18">
        <v>0.48</v>
      </c>
      <c r="AA12" s="19">
        <v>0.42</v>
      </c>
      <c r="AB12" s="20">
        <v>0.5</v>
      </c>
      <c r="AC12" s="16">
        <v>0.41</v>
      </c>
      <c r="AD12" s="16">
        <v>0.42</v>
      </c>
      <c r="AE12" s="20">
        <v>0.69</v>
      </c>
      <c r="AF12" s="18">
        <v>0.54</v>
      </c>
      <c r="AG12" s="17">
        <v>0.43</v>
      </c>
      <c r="AH12" s="16">
        <v>0.43</v>
      </c>
      <c r="AI12" s="16">
        <v>0.44</v>
      </c>
      <c r="AJ12" s="16">
        <v>0.43</v>
      </c>
      <c r="AK12" s="16">
        <v>0.45</v>
      </c>
      <c r="AL12" s="18">
        <v>0.41</v>
      </c>
      <c r="AM12" s="17">
        <v>0.43</v>
      </c>
      <c r="AN12" s="18">
        <v>0</v>
      </c>
    </row>
    <row r="13" spans="1:40" ht="15" customHeight="1" x14ac:dyDescent="0.3">
      <c r="A13" s="2" t="s">
        <v>329</v>
      </c>
      <c r="B13" s="9"/>
      <c r="D13" s="22"/>
      <c r="E13" s="9"/>
      <c r="F13" s="22"/>
      <c r="G13" s="12" t="s">
        <v>448</v>
      </c>
      <c r="H13" s="12" t="s">
        <v>448</v>
      </c>
      <c r="N13" s="9"/>
      <c r="O13" s="10" t="s">
        <v>437</v>
      </c>
      <c r="R13" s="12" t="s">
        <v>992</v>
      </c>
      <c r="S13" s="12" t="s">
        <v>382</v>
      </c>
      <c r="U13" s="12" t="s">
        <v>437</v>
      </c>
      <c r="Z13" s="11" t="s">
        <v>437</v>
      </c>
      <c r="AA13" s="22"/>
      <c r="AB13" s="12" t="s">
        <v>377</v>
      </c>
      <c r="AE13" s="12" t="s">
        <v>725</v>
      </c>
      <c r="AF13" s="9"/>
      <c r="AG13" s="22"/>
      <c r="AL13" s="9"/>
      <c r="AM13" s="22"/>
      <c r="AN13" s="9"/>
    </row>
    <row r="14" spans="1:40" ht="26" x14ac:dyDescent="0.3">
      <c r="A14" s="2" t="s">
        <v>329</v>
      </c>
      <c r="B14" s="9" t="s">
        <v>1796</v>
      </c>
      <c r="C14" s="13">
        <v>943</v>
      </c>
      <c r="D14" s="14">
        <v>571</v>
      </c>
      <c r="E14" s="15">
        <v>372</v>
      </c>
      <c r="F14" s="14">
        <v>59</v>
      </c>
      <c r="G14" s="13">
        <v>130</v>
      </c>
      <c r="H14" s="13">
        <v>114</v>
      </c>
      <c r="I14" s="13">
        <v>141</v>
      </c>
      <c r="J14" s="13">
        <v>178</v>
      </c>
      <c r="K14" s="13">
        <v>320</v>
      </c>
      <c r="L14" s="13">
        <v>190</v>
      </c>
      <c r="M14" s="13">
        <v>256</v>
      </c>
      <c r="N14" s="15">
        <v>498</v>
      </c>
      <c r="O14" s="14">
        <v>642</v>
      </c>
      <c r="P14" s="13">
        <v>136</v>
      </c>
      <c r="Q14" s="13">
        <v>85</v>
      </c>
      <c r="R14" s="13">
        <v>29</v>
      </c>
      <c r="S14" s="13">
        <v>59</v>
      </c>
      <c r="T14" s="13">
        <v>165</v>
      </c>
      <c r="U14" s="13">
        <v>74</v>
      </c>
      <c r="V14" s="13">
        <v>6</v>
      </c>
      <c r="W14" s="13">
        <v>25</v>
      </c>
      <c r="X14" s="13">
        <v>107</v>
      </c>
      <c r="Y14" s="13">
        <v>79</v>
      </c>
      <c r="Z14" s="15">
        <v>179</v>
      </c>
      <c r="AA14" s="14">
        <v>800</v>
      </c>
      <c r="AB14" s="13">
        <v>143</v>
      </c>
      <c r="AC14" s="13">
        <v>17</v>
      </c>
      <c r="AD14" s="13">
        <v>65</v>
      </c>
      <c r="AE14" s="13">
        <v>46</v>
      </c>
      <c r="AF14" s="15">
        <v>15</v>
      </c>
      <c r="AG14" s="14">
        <v>626</v>
      </c>
      <c r="AH14" s="13">
        <v>317</v>
      </c>
      <c r="AI14" s="13">
        <v>319</v>
      </c>
      <c r="AJ14" s="13">
        <v>308</v>
      </c>
      <c r="AK14" s="13">
        <v>186</v>
      </c>
      <c r="AL14" s="15">
        <v>131</v>
      </c>
      <c r="AM14" s="14">
        <v>943</v>
      </c>
      <c r="AN14" s="15">
        <v>0</v>
      </c>
    </row>
    <row r="15" spans="1:40" ht="15" customHeight="1" x14ac:dyDescent="0.3">
      <c r="A15" s="2" t="s">
        <v>329</v>
      </c>
      <c r="B15" s="9"/>
      <c r="C15" s="16">
        <v>0.5</v>
      </c>
      <c r="D15" s="19">
        <v>0.53</v>
      </c>
      <c r="E15" s="21">
        <v>0.46</v>
      </c>
      <c r="F15" s="17">
        <v>0.55000000000000004</v>
      </c>
      <c r="G15" s="20">
        <v>0.56999999999999995</v>
      </c>
      <c r="H15" s="16">
        <v>0.55000000000000004</v>
      </c>
      <c r="I15" s="16">
        <v>0.52</v>
      </c>
      <c r="J15" s="16">
        <v>0.48</v>
      </c>
      <c r="K15" s="20">
        <v>0.46</v>
      </c>
      <c r="L15" s="20">
        <v>0.56999999999999995</v>
      </c>
      <c r="M15" s="16">
        <v>0.53</v>
      </c>
      <c r="N15" s="21">
        <v>0.47</v>
      </c>
      <c r="O15" s="17">
        <v>0.51</v>
      </c>
      <c r="P15" s="16">
        <v>0.45</v>
      </c>
      <c r="Q15" s="16">
        <v>0.51</v>
      </c>
      <c r="R15" s="16">
        <v>0.53</v>
      </c>
      <c r="S15" s="16">
        <v>0.42</v>
      </c>
      <c r="T15" s="16">
        <v>0.51</v>
      </c>
      <c r="U15" s="16">
        <v>0.51</v>
      </c>
      <c r="V15" s="16">
        <v>0.69</v>
      </c>
      <c r="W15" s="16">
        <v>0.59</v>
      </c>
      <c r="X15" s="16">
        <v>0.49</v>
      </c>
      <c r="Y15" s="16">
        <v>0.53</v>
      </c>
      <c r="Z15" s="18">
        <v>0.53</v>
      </c>
      <c r="AA15" s="19">
        <v>0.49</v>
      </c>
      <c r="AB15" s="20">
        <v>0.56999999999999995</v>
      </c>
      <c r="AC15" s="16">
        <v>0.44</v>
      </c>
      <c r="AD15" s="16">
        <v>0.5</v>
      </c>
      <c r="AE15" s="20">
        <v>0.72</v>
      </c>
      <c r="AF15" s="18">
        <v>0.72</v>
      </c>
      <c r="AG15" s="17">
        <v>0.5</v>
      </c>
      <c r="AH15" s="16">
        <v>0.49</v>
      </c>
      <c r="AI15" s="16">
        <v>0.51</v>
      </c>
      <c r="AJ15" s="16">
        <v>0.5</v>
      </c>
      <c r="AK15" s="16">
        <v>0.53</v>
      </c>
      <c r="AL15" s="18">
        <v>0.46</v>
      </c>
      <c r="AM15" s="17">
        <v>0.5</v>
      </c>
      <c r="AN15" s="18">
        <v>0</v>
      </c>
    </row>
    <row r="16" spans="1:40" ht="15" customHeight="1" x14ac:dyDescent="0.3">
      <c r="A16" s="2" t="s">
        <v>329</v>
      </c>
      <c r="B16" s="9"/>
      <c r="D16" s="10" t="s">
        <v>378</v>
      </c>
      <c r="E16" s="9"/>
      <c r="F16" s="22"/>
      <c r="G16" s="12" t="s">
        <v>416</v>
      </c>
      <c r="H16" s="12" t="s">
        <v>448</v>
      </c>
      <c r="L16" s="12" t="s">
        <v>416</v>
      </c>
      <c r="M16" s="12" t="s">
        <v>448</v>
      </c>
      <c r="N16" s="9"/>
      <c r="O16" s="22"/>
      <c r="W16" s="12" t="s">
        <v>381</v>
      </c>
      <c r="Z16" s="11" t="s">
        <v>381</v>
      </c>
      <c r="AA16" s="22"/>
      <c r="AB16" s="12" t="s">
        <v>377</v>
      </c>
      <c r="AE16" s="12" t="s">
        <v>725</v>
      </c>
      <c r="AF16" s="9"/>
      <c r="AG16" s="22"/>
      <c r="AL16" s="9"/>
      <c r="AM16" s="22"/>
      <c r="AN16" s="9"/>
    </row>
    <row r="17" spans="1:40" ht="39" x14ac:dyDescent="0.3">
      <c r="A17" s="2" t="s">
        <v>329</v>
      </c>
      <c r="B17" s="9" t="s">
        <v>1810</v>
      </c>
      <c r="C17" s="13">
        <v>1201</v>
      </c>
      <c r="D17" s="14">
        <v>713</v>
      </c>
      <c r="E17" s="15">
        <v>487</v>
      </c>
      <c r="F17" s="14">
        <v>71</v>
      </c>
      <c r="G17" s="13">
        <v>147</v>
      </c>
      <c r="H17" s="13">
        <v>129</v>
      </c>
      <c r="I17" s="13">
        <v>174</v>
      </c>
      <c r="J17" s="13">
        <v>233</v>
      </c>
      <c r="K17" s="13">
        <v>447</v>
      </c>
      <c r="L17" s="13">
        <v>219</v>
      </c>
      <c r="M17" s="13">
        <v>303</v>
      </c>
      <c r="N17" s="15">
        <v>679</v>
      </c>
      <c r="O17" s="14">
        <v>777</v>
      </c>
      <c r="P17" s="13">
        <v>210</v>
      </c>
      <c r="Q17" s="13">
        <v>101</v>
      </c>
      <c r="R17" s="13">
        <v>31</v>
      </c>
      <c r="S17" s="13">
        <v>85</v>
      </c>
      <c r="T17" s="13">
        <v>214</v>
      </c>
      <c r="U17" s="13">
        <v>88</v>
      </c>
      <c r="V17" s="13">
        <v>7</v>
      </c>
      <c r="W17" s="13">
        <v>26</v>
      </c>
      <c r="X17" s="13">
        <v>137</v>
      </c>
      <c r="Y17" s="13">
        <v>98</v>
      </c>
      <c r="Z17" s="15">
        <v>203</v>
      </c>
      <c r="AA17" s="14">
        <v>1033</v>
      </c>
      <c r="AB17" s="13">
        <v>168</v>
      </c>
      <c r="AC17" s="13">
        <v>22</v>
      </c>
      <c r="AD17" s="13">
        <v>86</v>
      </c>
      <c r="AE17" s="13">
        <v>47</v>
      </c>
      <c r="AF17" s="15">
        <v>13</v>
      </c>
      <c r="AG17" s="14">
        <v>810</v>
      </c>
      <c r="AH17" s="13">
        <v>391</v>
      </c>
      <c r="AI17" s="13">
        <v>418</v>
      </c>
      <c r="AJ17" s="13">
        <v>392</v>
      </c>
      <c r="AK17" s="13">
        <v>218</v>
      </c>
      <c r="AL17" s="15">
        <v>173</v>
      </c>
      <c r="AM17" s="14">
        <v>1201</v>
      </c>
      <c r="AN17" s="15">
        <v>0</v>
      </c>
    </row>
    <row r="18" spans="1:40" ht="15" customHeight="1" x14ac:dyDescent="0.3">
      <c r="A18" s="2" t="s">
        <v>329</v>
      </c>
      <c r="B18" s="9"/>
      <c r="C18" s="16">
        <v>0.64</v>
      </c>
      <c r="D18" s="19">
        <v>0.66</v>
      </c>
      <c r="E18" s="21">
        <v>0.61</v>
      </c>
      <c r="F18" s="17">
        <v>0.66</v>
      </c>
      <c r="G18" s="16">
        <v>0.65</v>
      </c>
      <c r="H18" s="16">
        <v>0.62</v>
      </c>
      <c r="I18" s="16">
        <v>0.64</v>
      </c>
      <c r="J18" s="16">
        <v>0.62</v>
      </c>
      <c r="K18" s="16">
        <v>0.64</v>
      </c>
      <c r="L18" s="16">
        <v>0.65</v>
      </c>
      <c r="M18" s="16">
        <v>0.63</v>
      </c>
      <c r="N18" s="18">
        <v>0.64</v>
      </c>
      <c r="O18" s="19">
        <v>0.62</v>
      </c>
      <c r="P18" s="20">
        <v>0.7</v>
      </c>
      <c r="Q18" s="16">
        <v>0.61</v>
      </c>
      <c r="R18" s="16">
        <v>0.57999999999999996</v>
      </c>
      <c r="S18" s="16">
        <v>0.61</v>
      </c>
      <c r="T18" s="16">
        <v>0.66</v>
      </c>
      <c r="U18" s="16">
        <v>0.61</v>
      </c>
      <c r="V18" s="16">
        <v>0.88</v>
      </c>
      <c r="W18" s="16">
        <v>0.62</v>
      </c>
      <c r="X18" s="16">
        <v>0.63</v>
      </c>
      <c r="Y18" s="16">
        <v>0.66</v>
      </c>
      <c r="Z18" s="18">
        <v>0.6</v>
      </c>
      <c r="AA18" s="17">
        <v>0.63</v>
      </c>
      <c r="AB18" s="16">
        <v>0.67</v>
      </c>
      <c r="AC18" s="16">
        <v>0.56999999999999995</v>
      </c>
      <c r="AD18" s="16">
        <v>0.66</v>
      </c>
      <c r="AE18" s="16">
        <v>0.74</v>
      </c>
      <c r="AF18" s="18">
        <v>0.62</v>
      </c>
      <c r="AG18" s="17">
        <v>0.65</v>
      </c>
      <c r="AH18" s="16">
        <v>0.61</v>
      </c>
      <c r="AI18" s="20">
        <v>0.67</v>
      </c>
      <c r="AJ18" s="16">
        <v>0.63</v>
      </c>
      <c r="AK18" s="16">
        <v>0.62</v>
      </c>
      <c r="AL18" s="18">
        <v>0.61</v>
      </c>
      <c r="AM18" s="17">
        <v>0.64</v>
      </c>
      <c r="AN18" s="18">
        <v>0</v>
      </c>
    </row>
    <row r="19" spans="1:40" ht="15" customHeight="1" x14ac:dyDescent="0.3">
      <c r="A19" s="2" t="s">
        <v>329</v>
      </c>
      <c r="B19" s="9"/>
      <c r="D19" s="10" t="s">
        <v>378</v>
      </c>
      <c r="E19" s="9"/>
      <c r="F19" s="22"/>
      <c r="N19" s="9"/>
      <c r="O19" s="22"/>
      <c r="P19" s="12" t="s">
        <v>653</v>
      </c>
      <c r="Z19" s="9"/>
      <c r="AA19" s="22"/>
      <c r="AF19" s="9"/>
      <c r="AG19" s="22"/>
      <c r="AI19" s="12" t="s">
        <v>378</v>
      </c>
      <c r="AL19" s="9"/>
      <c r="AM19" s="22"/>
      <c r="AN19" s="9"/>
    </row>
    <row r="20" spans="1:40" ht="26" x14ac:dyDescent="0.3">
      <c r="A20" s="2" t="s">
        <v>329</v>
      </c>
      <c r="B20" s="9" t="s">
        <v>1825</v>
      </c>
      <c r="C20" s="13">
        <v>1009</v>
      </c>
      <c r="D20" s="14">
        <v>575</v>
      </c>
      <c r="E20" s="15">
        <v>434</v>
      </c>
      <c r="F20" s="14">
        <v>32</v>
      </c>
      <c r="G20" s="13">
        <v>103</v>
      </c>
      <c r="H20" s="13">
        <v>116</v>
      </c>
      <c r="I20" s="13">
        <v>136</v>
      </c>
      <c r="J20" s="13">
        <v>206</v>
      </c>
      <c r="K20" s="13">
        <v>416</v>
      </c>
      <c r="L20" s="13">
        <v>135</v>
      </c>
      <c r="M20" s="13">
        <v>252</v>
      </c>
      <c r="N20" s="15">
        <v>622</v>
      </c>
      <c r="O20" s="14">
        <v>699</v>
      </c>
      <c r="P20" s="13">
        <v>166</v>
      </c>
      <c r="Q20" s="13">
        <v>95</v>
      </c>
      <c r="R20" s="13">
        <v>34</v>
      </c>
      <c r="S20" s="13">
        <v>80</v>
      </c>
      <c r="T20" s="13">
        <v>144</v>
      </c>
      <c r="U20" s="13">
        <v>74</v>
      </c>
      <c r="V20" s="13">
        <v>6</v>
      </c>
      <c r="W20" s="13">
        <v>27</v>
      </c>
      <c r="X20" s="13">
        <v>126</v>
      </c>
      <c r="Y20" s="13">
        <v>80</v>
      </c>
      <c r="Z20" s="15">
        <v>176</v>
      </c>
      <c r="AA20" s="14">
        <v>876</v>
      </c>
      <c r="AB20" s="13">
        <v>132</v>
      </c>
      <c r="AC20" s="13">
        <v>18</v>
      </c>
      <c r="AD20" s="13">
        <v>69</v>
      </c>
      <c r="AE20" s="13">
        <v>39</v>
      </c>
      <c r="AF20" s="15">
        <v>7</v>
      </c>
      <c r="AG20" s="14">
        <v>687</v>
      </c>
      <c r="AH20" s="13">
        <v>321</v>
      </c>
      <c r="AI20" s="13">
        <v>357</v>
      </c>
      <c r="AJ20" s="13">
        <v>331</v>
      </c>
      <c r="AK20" s="13">
        <v>179</v>
      </c>
      <c r="AL20" s="15">
        <v>142</v>
      </c>
      <c r="AM20" s="14">
        <v>1009</v>
      </c>
      <c r="AN20" s="15">
        <v>0</v>
      </c>
    </row>
    <row r="21" spans="1:40" ht="15" customHeight="1" x14ac:dyDescent="0.3">
      <c r="A21" s="2" t="s">
        <v>329</v>
      </c>
      <c r="B21" s="9"/>
      <c r="C21" s="16">
        <v>0.53</v>
      </c>
      <c r="D21" s="17">
        <v>0.53</v>
      </c>
      <c r="E21" s="18">
        <v>0.54</v>
      </c>
      <c r="F21" s="19">
        <v>0.28999999999999998</v>
      </c>
      <c r="G21" s="20">
        <v>0.45</v>
      </c>
      <c r="H21" s="16">
        <v>0.56000000000000005</v>
      </c>
      <c r="I21" s="16">
        <v>0.5</v>
      </c>
      <c r="J21" s="16">
        <v>0.55000000000000004</v>
      </c>
      <c r="K21" s="20">
        <v>0.6</v>
      </c>
      <c r="L21" s="20">
        <v>0.4</v>
      </c>
      <c r="M21" s="16">
        <v>0.52</v>
      </c>
      <c r="N21" s="21">
        <v>0.57999999999999996</v>
      </c>
      <c r="O21" s="19">
        <v>0.55000000000000004</v>
      </c>
      <c r="P21" s="16">
        <v>0.55000000000000004</v>
      </c>
      <c r="Q21" s="16">
        <v>0.57999999999999996</v>
      </c>
      <c r="R21" s="16">
        <v>0.62</v>
      </c>
      <c r="S21" s="16">
        <v>0.57999999999999996</v>
      </c>
      <c r="T21" s="20">
        <v>0.45</v>
      </c>
      <c r="U21" s="16">
        <v>0.51</v>
      </c>
      <c r="V21" s="16">
        <v>0.79</v>
      </c>
      <c r="W21" s="16">
        <v>0.64</v>
      </c>
      <c r="X21" s="16">
        <v>0.57999999999999996</v>
      </c>
      <c r="Y21" s="16">
        <v>0.53</v>
      </c>
      <c r="Z21" s="18">
        <v>0.52</v>
      </c>
      <c r="AA21" s="17">
        <v>0.54</v>
      </c>
      <c r="AB21" s="16">
        <v>0.53</v>
      </c>
      <c r="AC21" s="16">
        <v>0.46</v>
      </c>
      <c r="AD21" s="16">
        <v>0.53</v>
      </c>
      <c r="AE21" s="16">
        <v>0.61</v>
      </c>
      <c r="AF21" s="18">
        <v>0.34</v>
      </c>
      <c r="AG21" s="19">
        <v>0.55000000000000004</v>
      </c>
      <c r="AH21" s="20">
        <v>0.5</v>
      </c>
      <c r="AI21" s="20">
        <v>0.56999999999999995</v>
      </c>
      <c r="AJ21" s="16">
        <v>0.53</v>
      </c>
      <c r="AK21" s="16">
        <v>0.51</v>
      </c>
      <c r="AL21" s="18">
        <v>0.5</v>
      </c>
      <c r="AM21" s="17">
        <v>0.53</v>
      </c>
      <c r="AN21" s="18">
        <v>0</v>
      </c>
    </row>
    <row r="22" spans="1:40" ht="15" customHeight="1" x14ac:dyDescent="0.3">
      <c r="A22" s="2" t="s">
        <v>329</v>
      </c>
      <c r="B22" s="9"/>
      <c r="D22" s="22"/>
      <c r="E22" s="9"/>
      <c r="F22" s="22"/>
      <c r="G22" s="12" t="s">
        <v>377</v>
      </c>
      <c r="H22" s="12" t="s">
        <v>433</v>
      </c>
      <c r="I22" s="12" t="s">
        <v>432</v>
      </c>
      <c r="J22" s="12" t="s">
        <v>433</v>
      </c>
      <c r="K22" s="12" t="s">
        <v>1713</v>
      </c>
      <c r="L22" s="12" t="s">
        <v>377</v>
      </c>
      <c r="M22" s="12" t="s">
        <v>432</v>
      </c>
      <c r="N22" s="11" t="s">
        <v>1713</v>
      </c>
      <c r="O22" s="10" t="s">
        <v>382</v>
      </c>
      <c r="P22" s="12" t="s">
        <v>382</v>
      </c>
      <c r="Q22" s="12" t="s">
        <v>382</v>
      </c>
      <c r="R22" s="12" t="s">
        <v>382</v>
      </c>
      <c r="S22" s="12" t="s">
        <v>382</v>
      </c>
      <c r="W22" s="12" t="s">
        <v>382</v>
      </c>
      <c r="X22" s="12" t="s">
        <v>382</v>
      </c>
      <c r="Z22" s="9"/>
      <c r="AA22" s="22"/>
      <c r="AF22" s="9"/>
      <c r="AG22" s="10" t="s">
        <v>378</v>
      </c>
      <c r="AI22" s="12" t="s">
        <v>437</v>
      </c>
      <c r="AL22" s="9"/>
      <c r="AM22" s="22"/>
      <c r="AN22" s="9"/>
    </row>
    <row r="23" spans="1:40" ht="15" customHeight="1" x14ac:dyDescent="0.3">
      <c r="A23" s="2" t="s">
        <v>329</v>
      </c>
      <c r="B23" s="9" t="s">
        <v>1837</v>
      </c>
      <c r="C23" s="13">
        <v>63</v>
      </c>
      <c r="D23" s="14">
        <v>32</v>
      </c>
      <c r="E23" s="15">
        <v>31</v>
      </c>
      <c r="F23" s="14">
        <v>1</v>
      </c>
      <c r="G23" s="13">
        <v>3</v>
      </c>
      <c r="H23" s="13">
        <v>6</v>
      </c>
      <c r="I23" s="13">
        <v>7</v>
      </c>
      <c r="J23" s="13">
        <v>16</v>
      </c>
      <c r="K23" s="13">
        <v>30</v>
      </c>
      <c r="L23" s="13">
        <v>4</v>
      </c>
      <c r="M23" s="13">
        <v>13</v>
      </c>
      <c r="N23" s="15">
        <v>46</v>
      </c>
      <c r="O23" s="14">
        <v>39</v>
      </c>
      <c r="P23" s="13">
        <v>13</v>
      </c>
      <c r="Q23" s="13">
        <v>3</v>
      </c>
      <c r="R23" s="13">
        <v>3</v>
      </c>
      <c r="S23" s="13">
        <v>7</v>
      </c>
      <c r="T23" s="13">
        <v>11</v>
      </c>
      <c r="U23" s="13">
        <v>7</v>
      </c>
      <c r="V23" s="13">
        <v>0</v>
      </c>
      <c r="W23" s="13">
        <v>2</v>
      </c>
      <c r="X23" s="13">
        <v>4</v>
      </c>
      <c r="Y23" s="13">
        <v>4</v>
      </c>
      <c r="Z23" s="15">
        <v>10</v>
      </c>
      <c r="AA23" s="14">
        <v>59</v>
      </c>
      <c r="AB23" s="13">
        <v>3</v>
      </c>
      <c r="AC23" s="13">
        <v>0</v>
      </c>
      <c r="AD23" s="13">
        <v>3</v>
      </c>
      <c r="AE23" s="13">
        <v>0</v>
      </c>
      <c r="AF23" s="15">
        <v>0</v>
      </c>
      <c r="AG23" s="14">
        <v>37</v>
      </c>
      <c r="AH23" s="13">
        <v>25</v>
      </c>
      <c r="AI23" s="13">
        <v>18</v>
      </c>
      <c r="AJ23" s="13">
        <v>20</v>
      </c>
      <c r="AK23" s="13">
        <v>8</v>
      </c>
      <c r="AL23" s="15">
        <v>17</v>
      </c>
      <c r="AM23" s="14">
        <v>63</v>
      </c>
      <c r="AN23" s="15">
        <v>0</v>
      </c>
    </row>
    <row r="24" spans="1:40" ht="15" customHeight="1" x14ac:dyDescent="0.3">
      <c r="A24" s="2" t="s">
        <v>329</v>
      </c>
      <c r="B24" s="9"/>
      <c r="C24" s="16">
        <v>0.03</v>
      </c>
      <c r="D24" s="17">
        <v>0.03</v>
      </c>
      <c r="E24" s="18">
        <v>0.04</v>
      </c>
      <c r="F24" s="17">
        <v>0.01</v>
      </c>
      <c r="G24" s="16">
        <v>0.01</v>
      </c>
      <c r="H24" s="16">
        <v>0.03</v>
      </c>
      <c r="I24" s="16">
        <v>0.02</v>
      </c>
      <c r="J24" s="16">
        <v>0.04</v>
      </c>
      <c r="K24" s="16">
        <v>0.04</v>
      </c>
      <c r="L24" s="20">
        <v>0.01</v>
      </c>
      <c r="M24" s="16">
        <v>0.03</v>
      </c>
      <c r="N24" s="21">
        <v>0.04</v>
      </c>
      <c r="O24" s="17">
        <v>0.03</v>
      </c>
      <c r="P24" s="16">
        <v>0.04</v>
      </c>
      <c r="Q24" s="16">
        <v>0.02</v>
      </c>
      <c r="R24" s="16">
        <v>0.05</v>
      </c>
      <c r="S24" s="16">
        <v>0.05</v>
      </c>
      <c r="T24" s="16">
        <v>0.03</v>
      </c>
      <c r="U24" s="16">
        <v>0.05</v>
      </c>
      <c r="V24" s="16">
        <v>0</v>
      </c>
      <c r="W24" s="16">
        <v>0.04</v>
      </c>
      <c r="X24" s="16">
        <v>0.02</v>
      </c>
      <c r="Y24" s="16">
        <v>0.02</v>
      </c>
      <c r="Z24" s="18">
        <v>0.03</v>
      </c>
      <c r="AA24" s="17">
        <v>0.04</v>
      </c>
      <c r="AB24" s="16">
        <v>0.01</v>
      </c>
      <c r="AC24" s="16">
        <v>0</v>
      </c>
      <c r="AD24" s="16">
        <v>0.02</v>
      </c>
      <c r="AE24" s="16">
        <v>0</v>
      </c>
      <c r="AF24" s="18">
        <v>0</v>
      </c>
      <c r="AG24" s="17">
        <v>0.03</v>
      </c>
      <c r="AH24" s="16">
        <v>0.04</v>
      </c>
      <c r="AI24" s="16">
        <v>0.03</v>
      </c>
      <c r="AJ24" s="16">
        <v>0.03</v>
      </c>
      <c r="AK24" s="16">
        <v>0.02</v>
      </c>
      <c r="AL24" s="21">
        <v>0.06</v>
      </c>
      <c r="AM24" s="17">
        <v>0.03</v>
      </c>
      <c r="AN24" s="18">
        <v>0</v>
      </c>
    </row>
    <row r="25" spans="1:40" ht="15" customHeight="1" x14ac:dyDescent="0.3">
      <c r="A25" s="2" t="s">
        <v>329</v>
      </c>
      <c r="B25" s="9"/>
      <c r="D25" s="22"/>
      <c r="E25" s="9"/>
      <c r="F25" s="22"/>
      <c r="J25" s="12" t="s">
        <v>666</v>
      </c>
      <c r="K25" s="12" t="s">
        <v>666</v>
      </c>
      <c r="N25" s="11" t="s">
        <v>666</v>
      </c>
      <c r="O25" s="22"/>
      <c r="Z25" s="9"/>
      <c r="AA25" s="22"/>
      <c r="AF25" s="9"/>
      <c r="AG25" s="22"/>
      <c r="AL25" s="11" t="s">
        <v>524</v>
      </c>
      <c r="AM25" s="22"/>
      <c r="AN25" s="9"/>
    </row>
    <row r="26" spans="1:40" ht="15" customHeight="1" x14ac:dyDescent="0.3">
      <c r="A26" s="2" t="s">
        <v>329</v>
      </c>
      <c r="B26" s="9" t="s">
        <v>774</v>
      </c>
      <c r="C26" s="13">
        <v>22</v>
      </c>
      <c r="D26" s="14">
        <v>8</v>
      </c>
      <c r="E26" s="15">
        <v>14</v>
      </c>
      <c r="F26" s="14">
        <v>4</v>
      </c>
      <c r="G26" s="13">
        <v>3</v>
      </c>
      <c r="H26" s="13">
        <v>2</v>
      </c>
      <c r="I26" s="13">
        <v>2</v>
      </c>
      <c r="J26" s="13">
        <v>3</v>
      </c>
      <c r="K26" s="13">
        <v>8</v>
      </c>
      <c r="L26" s="13">
        <v>7</v>
      </c>
      <c r="M26" s="13">
        <v>4</v>
      </c>
      <c r="N26" s="15">
        <v>12</v>
      </c>
      <c r="O26" s="14">
        <v>15</v>
      </c>
      <c r="P26" s="13">
        <v>3</v>
      </c>
      <c r="Q26" s="13">
        <v>2</v>
      </c>
      <c r="R26" s="13">
        <v>0</v>
      </c>
      <c r="S26" s="13">
        <v>3</v>
      </c>
      <c r="T26" s="13">
        <v>4</v>
      </c>
      <c r="U26" s="13">
        <v>1</v>
      </c>
      <c r="V26" s="13">
        <v>0</v>
      </c>
      <c r="W26" s="13">
        <v>0</v>
      </c>
      <c r="X26" s="13">
        <v>4</v>
      </c>
      <c r="Y26" s="13">
        <v>2</v>
      </c>
      <c r="Z26" s="15">
        <v>3</v>
      </c>
      <c r="AA26" s="14">
        <v>21</v>
      </c>
      <c r="AB26" s="13">
        <v>1</v>
      </c>
      <c r="AC26" s="13">
        <v>1</v>
      </c>
      <c r="AD26" s="13">
        <v>0</v>
      </c>
      <c r="AE26" s="13">
        <v>0</v>
      </c>
      <c r="AF26" s="15">
        <v>0</v>
      </c>
      <c r="AG26" s="14">
        <v>16</v>
      </c>
      <c r="AH26" s="13">
        <v>6</v>
      </c>
      <c r="AI26" s="13">
        <v>6</v>
      </c>
      <c r="AJ26" s="13">
        <v>9</v>
      </c>
      <c r="AK26" s="13">
        <v>4</v>
      </c>
      <c r="AL26" s="15">
        <v>2</v>
      </c>
      <c r="AM26" s="14">
        <v>22</v>
      </c>
      <c r="AN26" s="15">
        <v>0</v>
      </c>
    </row>
    <row r="27" spans="1:40" ht="15" customHeight="1" x14ac:dyDescent="0.3">
      <c r="A27" s="2" t="s">
        <v>329</v>
      </c>
      <c r="B27" s="9"/>
      <c r="C27" s="16">
        <v>0.01</v>
      </c>
      <c r="D27" s="17">
        <v>0.01</v>
      </c>
      <c r="E27" s="18">
        <v>0.02</v>
      </c>
      <c r="F27" s="19">
        <v>0.04</v>
      </c>
      <c r="G27" s="16">
        <v>0.01</v>
      </c>
      <c r="H27" s="16">
        <v>0.01</v>
      </c>
      <c r="I27" s="16">
        <v>0.01</v>
      </c>
      <c r="J27" s="16">
        <v>0.01</v>
      </c>
      <c r="K27" s="16">
        <v>0.01</v>
      </c>
      <c r="L27" s="16">
        <v>0.02</v>
      </c>
      <c r="M27" s="16">
        <v>0.01</v>
      </c>
      <c r="N27" s="18">
        <v>0.01</v>
      </c>
      <c r="O27" s="17">
        <v>0.01</v>
      </c>
      <c r="P27" s="16">
        <v>0.01</v>
      </c>
      <c r="Q27" s="16">
        <v>0.01</v>
      </c>
      <c r="R27" s="16">
        <v>0</v>
      </c>
      <c r="S27" s="16">
        <v>0.02</v>
      </c>
      <c r="T27" s="16">
        <v>0.01</v>
      </c>
      <c r="U27" s="16">
        <v>0.01</v>
      </c>
      <c r="V27" s="16">
        <v>0</v>
      </c>
      <c r="W27" s="16">
        <v>0</v>
      </c>
      <c r="X27" s="16">
        <v>0.02</v>
      </c>
      <c r="Y27" s="16">
        <v>0.01</v>
      </c>
      <c r="Z27" s="18">
        <v>0.01</v>
      </c>
      <c r="AA27" s="17">
        <v>0.01</v>
      </c>
      <c r="AB27" s="3" t="s">
        <v>422</v>
      </c>
      <c r="AC27" s="16">
        <v>0.02</v>
      </c>
      <c r="AD27" s="16">
        <v>0</v>
      </c>
      <c r="AE27" s="16">
        <v>0</v>
      </c>
      <c r="AF27" s="18">
        <v>0</v>
      </c>
      <c r="AG27" s="17">
        <v>0.01</v>
      </c>
      <c r="AH27" s="16">
        <v>0.01</v>
      </c>
      <c r="AI27" s="16">
        <v>0.01</v>
      </c>
      <c r="AJ27" s="16">
        <v>0.01</v>
      </c>
      <c r="AK27" s="16">
        <v>0.01</v>
      </c>
      <c r="AL27" s="18">
        <v>0.01</v>
      </c>
      <c r="AM27" s="17">
        <v>0.01</v>
      </c>
      <c r="AN27" s="18">
        <v>0</v>
      </c>
    </row>
    <row r="28" spans="1:40" ht="15" customHeight="1" x14ac:dyDescent="0.3">
      <c r="A28" s="2" t="s">
        <v>329</v>
      </c>
      <c r="B28" s="9"/>
      <c r="C28" s="28"/>
      <c r="D28" s="29"/>
      <c r="E28" s="30"/>
      <c r="F28" s="49" t="s">
        <v>851</v>
      </c>
      <c r="G28" s="28"/>
      <c r="H28" s="28"/>
      <c r="I28" s="28"/>
      <c r="J28" s="28"/>
      <c r="K28" s="28"/>
      <c r="L28" s="28"/>
      <c r="M28" s="28"/>
      <c r="N28" s="30"/>
      <c r="O28" s="29"/>
      <c r="P28" s="28"/>
      <c r="Q28" s="28"/>
      <c r="R28" s="28"/>
      <c r="S28" s="28"/>
      <c r="T28" s="28"/>
      <c r="U28" s="28"/>
      <c r="V28" s="28"/>
      <c r="W28" s="28"/>
      <c r="X28" s="28"/>
      <c r="Y28" s="28"/>
      <c r="Z28" s="30"/>
      <c r="AA28" s="29"/>
      <c r="AB28" s="28"/>
      <c r="AC28" s="28"/>
      <c r="AD28" s="28"/>
      <c r="AE28" s="28"/>
      <c r="AF28" s="30"/>
      <c r="AG28" s="29"/>
      <c r="AH28" s="28"/>
      <c r="AI28" s="28"/>
      <c r="AJ28" s="28"/>
      <c r="AK28" s="28"/>
      <c r="AL28" s="30"/>
      <c r="AM28" s="29"/>
      <c r="AN28" s="30"/>
    </row>
    <row r="29" spans="1:40" x14ac:dyDescent="0.3">
      <c r="A29" s="2" t="s">
        <v>329</v>
      </c>
      <c r="B29" s="2" t="s">
        <v>457</v>
      </c>
    </row>
    <row r="30" spans="1:40" x14ac:dyDescent="0.3">
      <c r="A30" s="2" t="s">
        <v>329</v>
      </c>
      <c r="B30" s="2" t="s">
        <v>458</v>
      </c>
    </row>
    <row r="31" spans="1:40" ht="15" customHeight="1" x14ac:dyDescent="0.3">
      <c r="A31" s="2" t="s">
        <v>329</v>
      </c>
    </row>
    <row r="32" spans="1:40" ht="15" customHeight="1" x14ac:dyDescent="0.3">
      <c r="A32" s="2" t="s">
        <v>329</v>
      </c>
      <c r="B32" s="2" t="s">
        <v>459</v>
      </c>
    </row>
  </sheetData>
  <mergeCells count="6">
    <mergeCell ref="AM6:AN6"/>
    <mergeCell ref="D6:E6"/>
    <mergeCell ref="F6:N6"/>
    <mergeCell ref="O6:Z6"/>
    <mergeCell ref="AA6:AF6"/>
    <mergeCell ref="AG6:AL6"/>
  </mergeCells>
  <hyperlinks>
    <hyperlink ref="B1" location="'Contents'!E1" display="&lt;&lt; Contents" xr:uid="{00000000-0004-0000-D900-000000000000}"/>
  </hyperlinks>
  <pageMargins left="0.7" right="0.7" top="0.75" bottom="0.75" header="0.3" footer="0.3"/>
  <headerFooter>
    <oddHeader>&amp;L&amp;"Aptos"&amp;12&amp;K000000 Classification: CONFIDENTIAL&amp;1#_x000D_</oddHeader>
  </headerFooter>
</worksheet>
</file>

<file path=xl/worksheets/sheet2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A00-000000000000}">
  <dimension ref="A1:AN31"/>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1859</v>
      </c>
    </row>
    <row r="4" spans="1:40" x14ac:dyDescent="0.3">
      <c r="A4" s="2" t="s">
        <v>329</v>
      </c>
      <c r="B4" s="2" t="s">
        <v>1860</v>
      </c>
    </row>
    <row r="5" spans="1:40" x14ac:dyDescent="0.3">
      <c r="A5" s="2" t="s">
        <v>329</v>
      </c>
      <c r="B5" s="2" t="s">
        <v>29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383</v>
      </c>
      <c r="M8" s="12" t="s">
        <v>384</v>
      </c>
      <c r="N8" s="11" t="s">
        <v>385</v>
      </c>
      <c r="O8" s="10" t="s">
        <v>377</v>
      </c>
      <c r="P8" s="12" t="s">
        <v>463</v>
      </c>
      <c r="Q8" s="12" t="s">
        <v>464</v>
      </c>
      <c r="R8" s="12" t="s">
        <v>465</v>
      </c>
      <c r="S8" s="12" t="s">
        <v>466</v>
      </c>
      <c r="T8" s="12" t="s">
        <v>382</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519</v>
      </c>
      <c r="D9" s="14">
        <v>333</v>
      </c>
      <c r="E9" s="15">
        <v>186</v>
      </c>
      <c r="F9" s="14">
        <v>49</v>
      </c>
      <c r="G9" s="13">
        <v>76</v>
      </c>
      <c r="H9" s="13">
        <v>67</v>
      </c>
      <c r="I9" s="13">
        <v>68</v>
      </c>
      <c r="J9" s="13">
        <v>90</v>
      </c>
      <c r="K9" s="13">
        <v>169</v>
      </c>
      <c r="L9" s="13">
        <v>125</v>
      </c>
      <c r="M9" s="13">
        <v>135</v>
      </c>
      <c r="N9" s="15">
        <v>259</v>
      </c>
      <c r="O9" s="14">
        <v>288</v>
      </c>
      <c r="P9" s="13">
        <v>94</v>
      </c>
      <c r="Q9" s="13">
        <v>46</v>
      </c>
      <c r="R9" s="13">
        <v>10</v>
      </c>
      <c r="S9" s="13">
        <v>28</v>
      </c>
      <c r="T9" s="13">
        <v>137</v>
      </c>
      <c r="U9" s="13">
        <v>32</v>
      </c>
      <c r="V9" s="13">
        <v>1</v>
      </c>
      <c r="W9" s="13">
        <v>7</v>
      </c>
      <c r="X9" s="13">
        <v>43</v>
      </c>
      <c r="Y9" s="13">
        <v>28</v>
      </c>
      <c r="Z9" s="15">
        <v>93</v>
      </c>
      <c r="AA9" s="14">
        <v>431</v>
      </c>
      <c r="AB9" s="13">
        <v>87</v>
      </c>
      <c r="AC9" s="13">
        <v>12</v>
      </c>
      <c r="AD9" s="13">
        <v>48</v>
      </c>
      <c r="AE9" s="13">
        <v>25</v>
      </c>
      <c r="AF9" s="15">
        <v>2</v>
      </c>
      <c r="AG9" s="14">
        <v>361</v>
      </c>
      <c r="AH9" s="13">
        <v>158</v>
      </c>
      <c r="AI9" s="13">
        <v>213</v>
      </c>
      <c r="AJ9" s="13">
        <v>148</v>
      </c>
      <c r="AK9" s="13">
        <v>98</v>
      </c>
      <c r="AL9" s="15">
        <v>60</v>
      </c>
      <c r="AM9" s="14">
        <v>519</v>
      </c>
      <c r="AN9" s="15">
        <v>0</v>
      </c>
    </row>
    <row r="10" spans="1:40" ht="15" customHeight="1" x14ac:dyDescent="0.3">
      <c r="A10" s="2" t="s">
        <v>329</v>
      </c>
      <c r="B10" s="9" t="s">
        <v>338</v>
      </c>
      <c r="C10" s="13">
        <v>506</v>
      </c>
      <c r="D10" s="14">
        <v>326</v>
      </c>
      <c r="E10" s="15">
        <v>180</v>
      </c>
      <c r="F10" s="14">
        <v>46</v>
      </c>
      <c r="G10" s="13">
        <v>70</v>
      </c>
      <c r="H10" s="13">
        <v>66</v>
      </c>
      <c r="I10" s="13">
        <v>68</v>
      </c>
      <c r="J10" s="13">
        <v>88</v>
      </c>
      <c r="K10" s="13">
        <v>168</v>
      </c>
      <c r="L10" s="13">
        <v>116</v>
      </c>
      <c r="M10" s="13">
        <v>133</v>
      </c>
      <c r="N10" s="15">
        <v>256</v>
      </c>
      <c r="O10" s="14">
        <v>281</v>
      </c>
      <c r="P10" s="13">
        <v>93</v>
      </c>
      <c r="Q10" s="13">
        <v>43</v>
      </c>
      <c r="R10" s="13">
        <v>8</v>
      </c>
      <c r="S10" s="13">
        <v>27</v>
      </c>
      <c r="T10" s="13">
        <v>133</v>
      </c>
      <c r="U10" s="13">
        <v>31</v>
      </c>
      <c r="V10" s="13">
        <v>1</v>
      </c>
      <c r="W10" s="13">
        <v>6</v>
      </c>
      <c r="X10" s="13">
        <v>43</v>
      </c>
      <c r="Y10" s="13">
        <v>25</v>
      </c>
      <c r="Z10" s="15">
        <v>97</v>
      </c>
      <c r="AA10" s="14">
        <v>420</v>
      </c>
      <c r="AB10" s="13">
        <v>86</v>
      </c>
      <c r="AC10" s="13">
        <v>11</v>
      </c>
      <c r="AD10" s="13">
        <v>50</v>
      </c>
      <c r="AE10" s="13">
        <v>22</v>
      </c>
      <c r="AF10" s="15">
        <v>3</v>
      </c>
      <c r="AG10" s="14">
        <v>350</v>
      </c>
      <c r="AH10" s="13">
        <v>156</v>
      </c>
      <c r="AI10" s="13">
        <v>192</v>
      </c>
      <c r="AJ10" s="13">
        <v>158</v>
      </c>
      <c r="AK10" s="13">
        <v>99</v>
      </c>
      <c r="AL10" s="15">
        <v>57</v>
      </c>
      <c r="AM10" s="14">
        <v>506</v>
      </c>
      <c r="AN10" s="15">
        <v>0</v>
      </c>
    </row>
    <row r="11" spans="1:40" ht="26" x14ac:dyDescent="0.3">
      <c r="A11" s="2" t="s">
        <v>329</v>
      </c>
      <c r="B11" s="9" t="s">
        <v>1782</v>
      </c>
      <c r="C11" s="13">
        <v>248</v>
      </c>
      <c r="D11" s="14">
        <v>166</v>
      </c>
      <c r="E11" s="15">
        <v>82</v>
      </c>
      <c r="F11" s="14">
        <v>23</v>
      </c>
      <c r="G11" s="13">
        <v>41</v>
      </c>
      <c r="H11" s="13">
        <v>32</v>
      </c>
      <c r="I11" s="13">
        <v>32</v>
      </c>
      <c r="J11" s="13">
        <v>47</v>
      </c>
      <c r="K11" s="13">
        <v>73</v>
      </c>
      <c r="L11" s="13">
        <v>64</v>
      </c>
      <c r="M11" s="13">
        <v>63</v>
      </c>
      <c r="N11" s="15">
        <v>120</v>
      </c>
      <c r="O11" s="14">
        <v>154</v>
      </c>
      <c r="P11" s="13">
        <v>30</v>
      </c>
      <c r="Q11" s="13">
        <v>21</v>
      </c>
      <c r="R11" s="13">
        <v>6</v>
      </c>
      <c r="S11" s="13">
        <v>17</v>
      </c>
      <c r="T11" s="13">
        <v>64</v>
      </c>
      <c r="U11" s="13">
        <v>13</v>
      </c>
      <c r="V11" s="13">
        <v>0</v>
      </c>
      <c r="W11" s="13">
        <v>3</v>
      </c>
      <c r="X11" s="13">
        <v>26</v>
      </c>
      <c r="Y11" s="13">
        <v>13</v>
      </c>
      <c r="Z11" s="15">
        <v>56</v>
      </c>
      <c r="AA11" s="14">
        <v>203</v>
      </c>
      <c r="AB11" s="13">
        <v>45</v>
      </c>
      <c r="AC11" s="13">
        <v>6</v>
      </c>
      <c r="AD11" s="13">
        <v>24</v>
      </c>
      <c r="AE11" s="13">
        <v>13</v>
      </c>
      <c r="AF11" s="15">
        <v>2</v>
      </c>
      <c r="AG11" s="14">
        <v>171</v>
      </c>
      <c r="AH11" s="13">
        <v>78</v>
      </c>
      <c r="AI11" s="13">
        <v>90</v>
      </c>
      <c r="AJ11" s="13">
        <v>80</v>
      </c>
      <c r="AK11" s="13">
        <v>48</v>
      </c>
      <c r="AL11" s="15">
        <v>29</v>
      </c>
      <c r="AM11" s="14">
        <v>248</v>
      </c>
      <c r="AN11" s="15">
        <v>0</v>
      </c>
    </row>
    <row r="12" spans="1:40" ht="15" customHeight="1" x14ac:dyDescent="0.3">
      <c r="A12" s="2" t="s">
        <v>329</v>
      </c>
      <c r="B12" s="9"/>
      <c r="C12" s="16">
        <v>0.49</v>
      </c>
      <c r="D12" s="17">
        <v>0.51</v>
      </c>
      <c r="E12" s="18">
        <v>0.46</v>
      </c>
      <c r="F12" s="17">
        <v>0.5</v>
      </c>
      <c r="G12" s="16">
        <v>0.59</v>
      </c>
      <c r="H12" s="16">
        <v>0.49</v>
      </c>
      <c r="I12" s="16">
        <v>0.47</v>
      </c>
      <c r="J12" s="16">
        <v>0.54</v>
      </c>
      <c r="K12" s="16">
        <v>0.43</v>
      </c>
      <c r="L12" s="16">
        <v>0.55000000000000004</v>
      </c>
      <c r="M12" s="16">
        <v>0.48</v>
      </c>
      <c r="N12" s="18">
        <v>0.47</v>
      </c>
      <c r="O12" s="19">
        <v>0.55000000000000004</v>
      </c>
      <c r="P12" s="20">
        <v>0.33</v>
      </c>
      <c r="Q12" s="16">
        <v>0.49</v>
      </c>
      <c r="R12" s="16">
        <v>0.71</v>
      </c>
      <c r="S12" s="16">
        <v>0.61</v>
      </c>
      <c r="T12" s="16">
        <v>0.48</v>
      </c>
      <c r="U12" s="16">
        <v>0.43</v>
      </c>
      <c r="V12" s="16">
        <v>0</v>
      </c>
      <c r="W12" s="16">
        <v>0.43</v>
      </c>
      <c r="X12" s="16">
        <v>0.6</v>
      </c>
      <c r="Y12" s="16">
        <v>0.54</v>
      </c>
      <c r="Z12" s="18">
        <v>0.57999999999999996</v>
      </c>
      <c r="AA12" s="17">
        <v>0.48</v>
      </c>
      <c r="AB12" s="16">
        <v>0.52</v>
      </c>
      <c r="AC12" s="16">
        <v>0.56999999999999995</v>
      </c>
      <c r="AD12" s="16">
        <v>0.48</v>
      </c>
      <c r="AE12" s="16">
        <v>0.59</v>
      </c>
      <c r="AF12" s="18">
        <v>0.46</v>
      </c>
      <c r="AG12" s="17">
        <v>0.49</v>
      </c>
      <c r="AH12" s="16">
        <v>0.5</v>
      </c>
      <c r="AI12" s="16">
        <v>0.47</v>
      </c>
      <c r="AJ12" s="16">
        <v>0.51</v>
      </c>
      <c r="AK12" s="16">
        <v>0.49</v>
      </c>
      <c r="AL12" s="18">
        <v>0.51</v>
      </c>
      <c r="AM12" s="17">
        <v>0.49</v>
      </c>
      <c r="AN12" s="18">
        <v>0</v>
      </c>
    </row>
    <row r="13" spans="1:40" ht="15" customHeight="1" x14ac:dyDescent="0.3">
      <c r="A13" s="2" t="s">
        <v>329</v>
      </c>
      <c r="B13" s="9"/>
      <c r="D13" s="22"/>
      <c r="E13" s="9"/>
      <c r="F13" s="22"/>
      <c r="G13" s="12" t="s">
        <v>382</v>
      </c>
      <c r="L13" s="12" t="s">
        <v>382</v>
      </c>
      <c r="N13" s="9"/>
      <c r="O13" s="10" t="s">
        <v>378</v>
      </c>
      <c r="T13" s="12" t="s">
        <v>378</v>
      </c>
      <c r="X13" s="12" t="s">
        <v>378</v>
      </c>
      <c r="Z13" s="11" t="s">
        <v>378</v>
      </c>
      <c r="AA13" s="22"/>
      <c r="AF13" s="9"/>
      <c r="AG13" s="22"/>
      <c r="AL13" s="9"/>
      <c r="AM13" s="22"/>
      <c r="AN13" s="9"/>
    </row>
    <row r="14" spans="1:40" ht="26" x14ac:dyDescent="0.3">
      <c r="A14" s="2" t="s">
        <v>329</v>
      </c>
      <c r="B14" s="9" t="s">
        <v>1796</v>
      </c>
      <c r="C14" s="13">
        <v>316</v>
      </c>
      <c r="D14" s="14">
        <v>202</v>
      </c>
      <c r="E14" s="15">
        <v>115</v>
      </c>
      <c r="F14" s="14">
        <v>35</v>
      </c>
      <c r="G14" s="13">
        <v>48</v>
      </c>
      <c r="H14" s="13">
        <v>47</v>
      </c>
      <c r="I14" s="13">
        <v>38</v>
      </c>
      <c r="J14" s="13">
        <v>54</v>
      </c>
      <c r="K14" s="13">
        <v>93</v>
      </c>
      <c r="L14" s="13">
        <v>83</v>
      </c>
      <c r="M14" s="13">
        <v>86</v>
      </c>
      <c r="N14" s="15">
        <v>148</v>
      </c>
      <c r="O14" s="14">
        <v>180</v>
      </c>
      <c r="P14" s="13">
        <v>45</v>
      </c>
      <c r="Q14" s="13">
        <v>31</v>
      </c>
      <c r="R14" s="13">
        <v>6</v>
      </c>
      <c r="S14" s="13">
        <v>19</v>
      </c>
      <c r="T14" s="13">
        <v>91</v>
      </c>
      <c r="U14" s="13">
        <v>16</v>
      </c>
      <c r="V14" s="13">
        <v>0</v>
      </c>
      <c r="W14" s="13">
        <v>2</v>
      </c>
      <c r="X14" s="13">
        <v>29</v>
      </c>
      <c r="Y14" s="13">
        <v>15</v>
      </c>
      <c r="Z14" s="15">
        <v>61</v>
      </c>
      <c r="AA14" s="14">
        <v>257</v>
      </c>
      <c r="AB14" s="13">
        <v>60</v>
      </c>
      <c r="AC14" s="13">
        <v>7</v>
      </c>
      <c r="AD14" s="13">
        <v>35</v>
      </c>
      <c r="AE14" s="13">
        <v>14</v>
      </c>
      <c r="AF14" s="15">
        <v>3</v>
      </c>
      <c r="AG14" s="14">
        <v>218</v>
      </c>
      <c r="AH14" s="13">
        <v>98</v>
      </c>
      <c r="AI14" s="13">
        <v>121</v>
      </c>
      <c r="AJ14" s="13">
        <v>97</v>
      </c>
      <c r="AK14" s="13">
        <v>66</v>
      </c>
      <c r="AL14" s="15">
        <v>32</v>
      </c>
      <c r="AM14" s="14">
        <v>316</v>
      </c>
      <c r="AN14" s="15">
        <v>0</v>
      </c>
    </row>
    <row r="15" spans="1:40" ht="15" customHeight="1" x14ac:dyDescent="0.3">
      <c r="A15" s="2" t="s">
        <v>329</v>
      </c>
      <c r="B15" s="9"/>
      <c r="C15" s="16">
        <v>0.63</v>
      </c>
      <c r="D15" s="17">
        <v>0.62</v>
      </c>
      <c r="E15" s="18">
        <v>0.64</v>
      </c>
      <c r="F15" s="19">
        <v>0.76</v>
      </c>
      <c r="G15" s="16">
        <v>0.69</v>
      </c>
      <c r="H15" s="16">
        <v>0.72</v>
      </c>
      <c r="I15" s="16">
        <v>0.56999999999999995</v>
      </c>
      <c r="J15" s="16">
        <v>0.61</v>
      </c>
      <c r="K15" s="20">
        <v>0.56000000000000005</v>
      </c>
      <c r="L15" s="20">
        <v>0.72</v>
      </c>
      <c r="M15" s="16">
        <v>0.64</v>
      </c>
      <c r="N15" s="21">
        <v>0.57999999999999996</v>
      </c>
      <c r="O15" s="17">
        <v>0.64</v>
      </c>
      <c r="P15" s="20">
        <v>0.49</v>
      </c>
      <c r="Q15" s="16">
        <v>0.71</v>
      </c>
      <c r="R15" s="16">
        <v>0.71</v>
      </c>
      <c r="S15" s="16">
        <v>0.71</v>
      </c>
      <c r="T15" s="16">
        <v>0.68</v>
      </c>
      <c r="U15" s="16">
        <v>0.53</v>
      </c>
      <c r="V15" s="16">
        <v>0</v>
      </c>
      <c r="W15" s="16">
        <v>0.4</v>
      </c>
      <c r="X15" s="16">
        <v>0.68</v>
      </c>
      <c r="Y15" s="16">
        <v>0.62</v>
      </c>
      <c r="Z15" s="18">
        <v>0.63</v>
      </c>
      <c r="AA15" s="17">
        <v>0.61</v>
      </c>
      <c r="AB15" s="16">
        <v>0.69</v>
      </c>
      <c r="AC15" s="16">
        <v>0.67</v>
      </c>
      <c r="AD15" s="16">
        <v>0.7</v>
      </c>
      <c r="AE15" s="16">
        <v>0.64</v>
      </c>
      <c r="AF15" s="18">
        <v>1</v>
      </c>
      <c r="AG15" s="17">
        <v>0.62</v>
      </c>
      <c r="AH15" s="16">
        <v>0.63</v>
      </c>
      <c r="AI15" s="16">
        <v>0.63</v>
      </c>
      <c r="AJ15" s="16">
        <v>0.61</v>
      </c>
      <c r="AK15" s="16">
        <v>0.67</v>
      </c>
      <c r="AL15" s="18">
        <v>0.56000000000000005</v>
      </c>
      <c r="AM15" s="17">
        <v>0.63</v>
      </c>
      <c r="AN15" s="18">
        <v>0</v>
      </c>
    </row>
    <row r="16" spans="1:40" ht="15" customHeight="1" x14ac:dyDescent="0.3">
      <c r="A16" s="2" t="s">
        <v>329</v>
      </c>
      <c r="B16" s="9"/>
      <c r="D16" s="22"/>
      <c r="E16" s="9"/>
      <c r="F16" s="10" t="s">
        <v>565</v>
      </c>
      <c r="H16" s="12" t="s">
        <v>448</v>
      </c>
      <c r="L16" s="12" t="s">
        <v>565</v>
      </c>
      <c r="N16" s="9"/>
      <c r="O16" s="10" t="s">
        <v>378</v>
      </c>
      <c r="Q16" s="12" t="s">
        <v>378</v>
      </c>
      <c r="T16" s="12" t="s">
        <v>378</v>
      </c>
      <c r="X16" s="12" t="s">
        <v>378</v>
      </c>
      <c r="Z16" s="9"/>
      <c r="AA16" s="22"/>
      <c r="AF16" s="9"/>
      <c r="AG16" s="22"/>
      <c r="AL16" s="9"/>
      <c r="AM16" s="22"/>
      <c r="AN16" s="9"/>
    </row>
    <row r="17" spans="1:40" ht="39" x14ac:dyDescent="0.3">
      <c r="A17" s="2" t="s">
        <v>329</v>
      </c>
      <c r="B17" s="9" t="s">
        <v>1810</v>
      </c>
      <c r="C17" s="13">
        <v>337</v>
      </c>
      <c r="D17" s="14">
        <v>218</v>
      </c>
      <c r="E17" s="15">
        <v>119</v>
      </c>
      <c r="F17" s="14">
        <v>29</v>
      </c>
      <c r="G17" s="13">
        <v>46</v>
      </c>
      <c r="H17" s="13">
        <v>41</v>
      </c>
      <c r="I17" s="13">
        <v>53</v>
      </c>
      <c r="J17" s="13">
        <v>61</v>
      </c>
      <c r="K17" s="13">
        <v>108</v>
      </c>
      <c r="L17" s="13">
        <v>75</v>
      </c>
      <c r="M17" s="13">
        <v>93</v>
      </c>
      <c r="N17" s="15">
        <v>169</v>
      </c>
      <c r="O17" s="14">
        <v>174</v>
      </c>
      <c r="P17" s="13">
        <v>73</v>
      </c>
      <c r="Q17" s="13">
        <v>25</v>
      </c>
      <c r="R17" s="13">
        <v>5</v>
      </c>
      <c r="S17" s="13">
        <v>16</v>
      </c>
      <c r="T17" s="13">
        <v>90</v>
      </c>
      <c r="U17" s="13">
        <v>18</v>
      </c>
      <c r="V17" s="13">
        <v>0</v>
      </c>
      <c r="W17" s="13">
        <v>3</v>
      </c>
      <c r="X17" s="13">
        <v>24</v>
      </c>
      <c r="Y17" s="13">
        <v>16</v>
      </c>
      <c r="Z17" s="15">
        <v>68</v>
      </c>
      <c r="AA17" s="14">
        <v>287</v>
      </c>
      <c r="AB17" s="13">
        <v>50</v>
      </c>
      <c r="AC17" s="13">
        <v>5</v>
      </c>
      <c r="AD17" s="13">
        <v>31</v>
      </c>
      <c r="AE17" s="13">
        <v>14</v>
      </c>
      <c r="AF17" s="15">
        <v>0</v>
      </c>
      <c r="AG17" s="14">
        <v>235</v>
      </c>
      <c r="AH17" s="13">
        <v>102</v>
      </c>
      <c r="AI17" s="13">
        <v>125</v>
      </c>
      <c r="AJ17" s="13">
        <v>110</v>
      </c>
      <c r="AK17" s="13">
        <v>62</v>
      </c>
      <c r="AL17" s="15">
        <v>40</v>
      </c>
      <c r="AM17" s="14">
        <v>337</v>
      </c>
      <c r="AN17" s="15">
        <v>0</v>
      </c>
    </row>
    <row r="18" spans="1:40" ht="15" customHeight="1" x14ac:dyDescent="0.3">
      <c r="A18" s="2" t="s">
        <v>329</v>
      </c>
      <c r="B18" s="9"/>
      <c r="C18" s="16">
        <v>0.67</v>
      </c>
      <c r="D18" s="17">
        <v>0.67</v>
      </c>
      <c r="E18" s="18">
        <v>0.66</v>
      </c>
      <c r="F18" s="17">
        <v>0.62</v>
      </c>
      <c r="G18" s="16">
        <v>0.66</v>
      </c>
      <c r="H18" s="16">
        <v>0.62</v>
      </c>
      <c r="I18" s="20">
        <v>0.78</v>
      </c>
      <c r="J18" s="16">
        <v>0.69</v>
      </c>
      <c r="K18" s="16">
        <v>0.64</v>
      </c>
      <c r="L18" s="16">
        <v>0.64</v>
      </c>
      <c r="M18" s="16">
        <v>0.7</v>
      </c>
      <c r="N18" s="18">
        <v>0.66</v>
      </c>
      <c r="O18" s="19">
        <v>0.62</v>
      </c>
      <c r="P18" s="20">
        <v>0.79</v>
      </c>
      <c r="Q18" s="16">
        <v>0.57999999999999996</v>
      </c>
      <c r="R18" s="16">
        <v>0.6</v>
      </c>
      <c r="S18" s="16">
        <v>0.57999999999999996</v>
      </c>
      <c r="T18" s="16">
        <v>0.68</v>
      </c>
      <c r="U18" s="16">
        <v>0.6</v>
      </c>
      <c r="V18" s="16">
        <v>0</v>
      </c>
      <c r="W18" s="16">
        <v>0.43</v>
      </c>
      <c r="X18" s="16">
        <v>0.56999999999999995</v>
      </c>
      <c r="Y18" s="16">
        <v>0.63</v>
      </c>
      <c r="Z18" s="18">
        <v>0.7</v>
      </c>
      <c r="AA18" s="17">
        <v>0.68</v>
      </c>
      <c r="AB18" s="16">
        <v>0.57999999999999996</v>
      </c>
      <c r="AC18" s="16">
        <v>0.44</v>
      </c>
      <c r="AD18" s="16">
        <v>0.62</v>
      </c>
      <c r="AE18" s="16">
        <v>0.62</v>
      </c>
      <c r="AF18" s="18">
        <v>0</v>
      </c>
      <c r="AG18" s="17">
        <v>0.67</v>
      </c>
      <c r="AH18" s="16">
        <v>0.65</v>
      </c>
      <c r="AI18" s="16">
        <v>0.65</v>
      </c>
      <c r="AJ18" s="16">
        <v>0.7</v>
      </c>
      <c r="AK18" s="16">
        <v>0.62</v>
      </c>
      <c r="AL18" s="18">
        <v>0.71</v>
      </c>
      <c r="AM18" s="17">
        <v>0.67</v>
      </c>
      <c r="AN18" s="18">
        <v>0</v>
      </c>
    </row>
    <row r="19" spans="1:40" ht="15" customHeight="1" x14ac:dyDescent="0.3">
      <c r="A19" s="2" t="s">
        <v>329</v>
      </c>
      <c r="B19" s="9"/>
      <c r="D19" s="22"/>
      <c r="E19" s="9"/>
      <c r="F19" s="22"/>
      <c r="I19" s="12" t="s">
        <v>656</v>
      </c>
      <c r="N19" s="9"/>
      <c r="O19" s="22"/>
      <c r="P19" s="12" t="s">
        <v>1856</v>
      </c>
      <c r="Z19" s="9"/>
      <c r="AA19" s="22"/>
      <c r="AF19" s="9"/>
      <c r="AG19" s="22"/>
      <c r="AL19" s="9"/>
      <c r="AM19" s="22"/>
      <c r="AN19" s="9"/>
    </row>
    <row r="20" spans="1:40" ht="26" x14ac:dyDescent="0.3">
      <c r="A20" s="2" t="s">
        <v>329</v>
      </c>
      <c r="B20" s="9" t="s">
        <v>1825</v>
      </c>
      <c r="C20" s="13">
        <v>228</v>
      </c>
      <c r="D20" s="14">
        <v>133</v>
      </c>
      <c r="E20" s="15">
        <v>95</v>
      </c>
      <c r="F20" s="14">
        <v>8</v>
      </c>
      <c r="G20" s="13">
        <v>27</v>
      </c>
      <c r="H20" s="13">
        <v>30</v>
      </c>
      <c r="I20" s="13">
        <v>45</v>
      </c>
      <c r="J20" s="13">
        <v>51</v>
      </c>
      <c r="K20" s="13">
        <v>67</v>
      </c>
      <c r="L20" s="13">
        <v>35</v>
      </c>
      <c r="M20" s="13">
        <v>75</v>
      </c>
      <c r="N20" s="15">
        <v>118</v>
      </c>
      <c r="O20" s="14">
        <v>140</v>
      </c>
      <c r="P20" s="13">
        <v>47</v>
      </c>
      <c r="Q20" s="13">
        <v>27</v>
      </c>
      <c r="R20" s="13">
        <v>7</v>
      </c>
      <c r="S20" s="13">
        <v>13</v>
      </c>
      <c r="T20" s="13">
        <v>41</v>
      </c>
      <c r="U20" s="13">
        <v>13</v>
      </c>
      <c r="V20" s="13">
        <v>1</v>
      </c>
      <c r="W20" s="13">
        <v>3</v>
      </c>
      <c r="X20" s="13">
        <v>16</v>
      </c>
      <c r="Y20" s="13">
        <v>12</v>
      </c>
      <c r="Z20" s="15">
        <v>48</v>
      </c>
      <c r="AA20" s="14">
        <v>186</v>
      </c>
      <c r="AB20" s="13">
        <v>42</v>
      </c>
      <c r="AC20" s="13">
        <v>3</v>
      </c>
      <c r="AD20" s="13">
        <v>23</v>
      </c>
      <c r="AE20" s="13">
        <v>12</v>
      </c>
      <c r="AF20" s="15">
        <v>3</v>
      </c>
      <c r="AG20" s="14">
        <v>166</v>
      </c>
      <c r="AH20" s="13">
        <v>62</v>
      </c>
      <c r="AI20" s="13">
        <v>93</v>
      </c>
      <c r="AJ20" s="13">
        <v>74</v>
      </c>
      <c r="AK20" s="13">
        <v>33</v>
      </c>
      <c r="AL20" s="15">
        <v>29</v>
      </c>
      <c r="AM20" s="14">
        <v>228</v>
      </c>
      <c r="AN20" s="15">
        <v>0</v>
      </c>
    </row>
    <row r="21" spans="1:40" ht="15" customHeight="1" x14ac:dyDescent="0.3">
      <c r="A21" s="2" t="s">
        <v>329</v>
      </c>
      <c r="B21" s="9"/>
      <c r="C21" s="16">
        <v>0.45</v>
      </c>
      <c r="D21" s="19">
        <v>0.41</v>
      </c>
      <c r="E21" s="21">
        <v>0.53</v>
      </c>
      <c r="F21" s="19">
        <v>0.18</v>
      </c>
      <c r="G21" s="16">
        <v>0.38</v>
      </c>
      <c r="H21" s="16">
        <v>0.46</v>
      </c>
      <c r="I21" s="20">
        <v>0.66</v>
      </c>
      <c r="J21" s="20">
        <v>0.57999999999999996</v>
      </c>
      <c r="K21" s="16">
        <v>0.4</v>
      </c>
      <c r="L21" s="20">
        <v>0.3</v>
      </c>
      <c r="M21" s="20">
        <v>0.56999999999999995</v>
      </c>
      <c r="N21" s="18">
        <v>0.46</v>
      </c>
      <c r="O21" s="19">
        <v>0.5</v>
      </c>
      <c r="P21" s="16">
        <v>0.51</v>
      </c>
      <c r="Q21" s="20">
        <v>0.64</v>
      </c>
      <c r="R21" s="16">
        <v>0.81</v>
      </c>
      <c r="S21" s="16">
        <v>0.47</v>
      </c>
      <c r="T21" s="20">
        <v>0.31</v>
      </c>
      <c r="U21" s="16">
        <v>0.43</v>
      </c>
      <c r="V21" s="16">
        <v>1</v>
      </c>
      <c r="W21" s="16">
        <v>0.43</v>
      </c>
      <c r="X21" s="16">
        <v>0.37</v>
      </c>
      <c r="Y21" s="16">
        <v>0.49</v>
      </c>
      <c r="Z21" s="18">
        <v>0.5</v>
      </c>
      <c r="AA21" s="17">
        <v>0.44</v>
      </c>
      <c r="AB21" s="16">
        <v>0.49</v>
      </c>
      <c r="AC21" s="16">
        <v>0.33</v>
      </c>
      <c r="AD21" s="16">
        <v>0.47</v>
      </c>
      <c r="AE21" s="16">
        <v>0.52</v>
      </c>
      <c r="AF21" s="18">
        <v>1</v>
      </c>
      <c r="AG21" s="17">
        <v>0.47</v>
      </c>
      <c r="AH21" s="16">
        <v>0.4</v>
      </c>
      <c r="AI21" s="16">
        <v>0.48</v>
      </c>
      <c r="AJ21" s="16">
        <v>0.47</v>
      </c>
      <c r="AK21" s="20">
        <v>0.33</v>
      </c>
      <c r="AL21" s="18">
        <v>0.51</v>
      </c>
      <c r="AM21" s="17">
        <v>0.45</v>
      </c>
      <c r="AN21" s="18">
        <v>0</v>
      </c>
    </row>
    <row r="22" spans="1:40" ht="15" customHeight="1" x14ac:dyDescent="0.3">
      <c r="A22" s="2" t="s">
        <v>329</v>
      </c>
      <c r="B22" s="9"/>
      <c r="D22" s="22"/>
      <c r="E22" s="11" t="s">
        <v>377</v>
      </c>
      <c r="F22" s="22"/>
      <c r="G22" s="12" t="s">
        <v>377</v>
      </c>
      <c r="H22" s="12" t="s">
        <v>432</v>
      </c>
      <c r="I22" s="12" t="s">
        <v>1861</v>
      </c>
      <c r="J22" s="12" t="s">
        <v>736</v>
      </c>
      <c r="K22" s="12" t="s">
        <v>377</v>
      </c>
      <c r="M22" s="12" t="s">
        <v>736</v>
      </c>
      <c r="N22" s="11" t="s">
        <v>432</v>
      </c>
      <c r="O22" s="10" t="s">
        <v>382</v>
      </c>
      <c r="P22" s="12" t="s">
        <v>382</v>
      </c>
      <c r="Q22" s="12" t="s">
        <v>723</v>
      </c>
      <c r="Z22" s="11" t="s">
        <v>382</v>
      </c>
      <c r="AA22" s="22"/>
      <c r="AF22" s="9"/>
      <c r="AG22" s="10" t="s">
        <v>381</v>
      </c>
      <c r="AI22" s="12" t="s">
        <v>381</v>
      </c>
      <c r="AJ22" s="12" t="s">
        <v>381</v>
      </c>
      <c r="AL22" s="11" t="s">
        <v>381</v>
      </c>
      <c r="AM22" s="22"/>
      <c r="AN22" s="9"/>
    </row>
    <row r="23" spans="1:40" ht="15" customHeight="1" x14ac:dyDescent="0.3">
      <c r="A23" s="2" t="s">
        <v>329</v>
      </c>
      <c r="B23" s="9" t="s">
        <v>1837</v>
      </c>
      <c r="C23" s="13">
        <v>11</v>
      </c>
      <c r="D23" s="14">
        <v>8</v>
      </c>
      <c r="E23" s="15">
        <v>3</v>
      </c>
      <c r="F23" s="14">
        <v>0</v>
      </c>
      <c r="G23" s="13">
        <v>1</v>
      </c>
      <c r="H23" s="13">
        <v>1</v>
      </c>
      <c r="I23" s="13">
        <v>1</v>
      </c>
      <c r="J23" s="13">
        <v>1</v>
      </c>
      <c r="K23" s="13">
        <v>7</v>
      </c>
      <c r="L23" s="13">
        <v>1</v>
      </c>
      <c r="M23" s="13">
        <v>2</v>
      </c>
      <c r="N23" s="15">
        <v>8</v>
      </c>
      <c r="O23" s="14">
        <v>6</v>
      </c>
      <c r="P23" s="13">
        <v>2</v>
      </c>
      <c r="Q23" s="13">
        <v>1</v>
      </c>
      <c r="R23" s="13">
        <v>0</v>
      </c>
      <c r="S23" s="13">
        <v>1</v>
      </c>
      <c r="T23" s="13">
        <v>3</v>
      </c>
      <c r="U23" s="13">
        <v>2</v>
      </c>
      <c r="V23" s="13">
        <v>0</v>
      </c>
      <c r="W23" s="13">
        <v>1</v>
      </c>
      <c r="X23" s="13">
        <v>0</v>
      </c>
      <c r="Y23" s="13">
        <v>0</v>
      </c>
      <c r="Z23" s="15">
        <v>1</v>
      </c>
      <c r="AA23" s="14">
        <v>10</v>
      </c>
      <c r="AB23" s="13">
        <v>1</v>
      </c>
      <c r="AC23" s="13">
        <v>0</v>
      </c>
      <c r="AD23" s="13">
        <v>0</v>
      </c>
      <c r="AE23" s="13">
        <v>1</v>
      </c>
      <c r="AF23" s="15">
        <v>0</v>
      </c>
      <c r="AG23" s="14">
        <v>6</v>
      </c>
      <c r="AH23" s="13">
        <v>5</v>
      </c>
      <c r="AI23" s="13">
        <v>3</v>
      </c>
      <c r="AJ23" s="13">
        <v>3</v>
      </c>
      <c r="AK23" s="13">
        <v>3</v>
      </c>
      <c r="AL23" s="15">
        <v>2</v>
      </c>
      <c r="AM23" s="14">
        <v>11</v>
      </c>
      <c r="AN23" s="15">
        <v>0</v>
      </c>
    </row>
    <row r="24" spans="1:40" ht="15" customHeight="1" x14ac:dyDescent="0.3">
      <c r="A24" s="2" t="s">
        <v>329</v>
      </c>
      <c r="B24" s="9"/>
      <c r="C24" s="16">
        <v>0.02</v>
      </c>
      <c r="D24" s="17">
        <v>0.02</v>
      </c>
      <c r="E24" s="18">
        <v>0.02</v>
      </c>
      <c r="F24" s="17">
        <v>0</v>
      </c>
      <c r="G24" s="16">
        <v>0.01</v>
      </c>
      <c r="H24" s="16">
        <v>0.02</v>
      </c>
      <c r="I24" s="16">
        <v>0.02</v>
      </c>
      <c r="J24" s="16">
        <v>0.01</v>
      </c>
      <c r="K24" s="20">
        <v>0.04</v>
      </c>
      <c r="L24" s="16">
        <v>0.01</v>
      </c>
      <c r="M24" s="16">
        <v>0.02</v>
      </c>
      <c r="N24" s="18">
        <v>0.03</v>
      </c>
      <c r="O24" s="17">
        <v>0.02</v>
      </c>
      <c r="P24" s="16">
        <v>0.02</v>
      </c>
      <c r="Q24" s="16">
        <v>0.02</v>
      </c>
      <c r="R24" s="16">
        <v>0</v>
      </c>
      <c r="S24" s="16">
        <v>0.03</v>
      </c>
      <c r="T24" s="16">
        <v>0.02</v>
      </c>
      <c r="U24" s="16">
        <v>7.0000000000000007E-2</v>
      </c>
      <c r="V24" s="16">
        <v>0</v>
      </c>
      <c r="W24" s="16">
        <v>0.13</v>
      </c>
      <c r="X24" s="16">
        <v>0</v>
      </c>
      <c r="Y24" s="16">
        <v>0</v>
      </c>
      <c r="Z24" s="18">
        <v>0.01</v>
      </c>
      <c r="AA24" s="17">
        <v>0.02</v>
      </c>
      <c r="AB24" s="16">
        <v>0.01</v>
      </c>
      <c r="AC24" s="16">
        <v>0</v>
      </c>
      <c r="AD24" s="16">
        <v>0</v>
      </c>
      <c r="AE24" s="16">
        <v>0.04</v>
      </c>
      <c r="AF24" s="18">
        <v>0</v>
      </c>
      <c r="AG24" s="17">
        <v>0.02</v>
      </c>
      <c r="AH24" s="16">
        <v>0.03</v>
      </c>
      <c r="AI24" s="16">
        <v>0.01</v>
      </c>
      <c r="AJ24" s="16">
        <v>0.02</v>
      </c>
      <c r="AK24" s="16">
        <v>0.03</v>
      </c>
      <c r="AL24" s="18">
        <v>0.03</v>
      </c>
      <c r="AM24" s="17">
        <v>0.02</v>
      </c>
      <c r="AN24" s="18">
        <v>0</v>
      </c>
    </row>
    <row r="25" spans="1:40" ht="15" customHeight="1" x14ac:dyDescent="0.3">
      <c r="A25" s="2" t="s">
        <v>329</v>
      </c>
      <c r="B25" s="9" t="s">
        <v>774</v>
      </c>
      <c r="C25" s="13">
        <v>5</v>
      </c>
      <c r="D25" s="14">
        <v>3</v>
      </c>
      <c r="E25" s="15">
        <v>2</v>
      </c>
      <c r="F25" s="14">
        <v>0</v>
      </c>
      <c r="G25" s="13">
        <v>1</v>
      </c>
      <c r="H25" s="13">
        <v>1</v>
      </c>
      <c r="I25" s="13">
        <v>2</v>
      </c>
      <c r="J25" s="13">
        <v>0</v>
      </c>
      <c r="K25" s="13">
        <v>1</v>
      </c>
      <c r="L25" s="13">
        <v>1</v>
      </c>
      <c r="M25" s="13">
        <v>3</v>
      </c>
      <c r="N25" s="15">
        <v>1</v>
      </c>
      <c r="O25" s="14">
        <v>3</v>
      </c>
      <c r="P25" s="13">
        <v>1</v>
      </c>
      <c r="Q25" s="13">
        <v>0</v>
      </c>
      <c r="R25" s="13">
        <v>0</v>
      </c>
      <c r="S25" s="13">
        <v>0</v>
      </c>
      <c r="T25" s="13">
        <v>1</v>
      </c>
      <c r="U25" s="13">
        <v>1</v>
      </c>
      <c r="V25" s="13">
        <v>0</v>
      </c>
      <c r="W25" s="13">
        <v>0</v>
      </c>
      <c r="X25" s="13">
        <v>2</v>
      </c>
      <c r="Y25" s="13">
        <v>0</v>
      </c>
      <c r="Z25" s="15">
        <v>0</v>
      </c>
      <c r="AA25" s="14">
        <v>4</v>
      </c>
      <c r="AB25" s="13">
        <v>1</v>
      </c>
      <c r="AC25" s="13">
        <v>1</v>
      </c>
      <c r="AD25" s="13">
        <v>0</v>
      </c>
      <c r="AE25" s="13">
        <v>0</v>
      </c>
      <c r="AF25" s="15">
        <v>0</v>
      </c>
      <c r="AG25" s="14">
        <v>3</v>
      </c>
      <c r="AH25" s="13">
        <v>2</v>
      </c>
      <c r="AI25" s="13">
        <v>2</v>
      </c>
      <c r="AJ25" s="13">
        <v>1</v>
      </c>
      <c r="AK25" s="13">
        <v>2</v>
      </c>
      <c r="AL25" s="15">
        <v>0</v>
      </c>
      <c r="AM25" s="14">
        <v>5</v>
      </c>
      <c r="AN25" s="15">
        <v>0</v>
      </c>
    </row>
    <row r="26" spans="1:40" ht="15" customHeight="1" x14ac:dyDescent="0.3">
      <c r="A26" s="2" t="s">
        <v>329</v>
      </c>
      <c r="B26" s="9"/>
      <c r="C26" s="16">
        <v>0.01</v>
      </c>
      <c r="D26" s="17">
        <v>0.01</v>
      </c>
      <c r="E26" s="18">
        <v>0.01</v>
      </c>
      <c r="F26" s="17">
        <v>0</v>
      </c>
      <c r="G26" s="16">
        <v>0.01</v>
      </c>
      <c r="H26" s="16">
        <v>0.01</v>
      </c>
      <c r="I26" s="16">
        <v>0.03</v>
      </c>
      <c r="J26" s="16">
        <v>0</v>
      </c>
      <c r="K26" s="16">
        <v>0.01</v>
      </c>
      <c r="L26" s="16">
        <v>0.01</v>
      </c>
      <c r="M26" s="16">
        <v>0.02</v>
      </c>
      <c r="N26" s="24" t="s">
        <v>422</v>
      </c>
      <c r="O26" s="17">
        <v>0.01</v>
      </c>
      <c r="P26" s="16">
        <v>0.01</v>
      </c>
      <c r="Q26" s="16">
        <v>0</v>
      </c>
      <c r="R26" s="16">
        <v>0</v>
      </c>
      <c r="S26" s="16">
        <v>0</v>
      </c>
      <c r="T26" s="16">
        <v>0.01</v>
      </c>
      <c r="U26" s="16">
        <v>0.03</v>
      </c>
      <c r="V26" s="16">
        <v>0</v>
      </c>
      <c r="W26" s="16">
        <v>0</v>
      </c>
      <c r="X26" s="20">
        <v>0.05</v>
      </c>
      <c r="Y26" s="16">
        <v>0</v>
      </c>
      <c r="Z26" s="18">
        <v>0</v>
      </c>
      <c r="AA26" s="17">
        <v>0.01</v>
      </c>
      <c r="AB26" s="16">
        <v>0.01</v>
      </c>
      <c r="AC26" s="16">
        <v>0.08</v>
      </c>
      <c r="AD26" s="16">
        <v>0</v>
      </c>
      <c r="AE26" s="16">
        <v>0</v>
      </c>
      <c r="AF26" s="18">
        <v>0</v>
      </c>
      <c r="AG26" s="17">
        <v>0.01</v>
      </c>
      <c r="AH26" s="16">
        <v>0.01</v>
      </c>
      <c r="AI26" s="16">
        <v>0.01</v>
      </c>
      <c r="AJ26" s="16">
        <v>0.01</v>
      </c>
      <c r="AK26" s="16">
        <v>0.02</v>
      </c>
      <c r="AL26" s="18">
        <v>0</v>
      </c>
      <c r="AM26" s="17">
        <v>0.01</v>
      </c>
      <c r="AN26" s="18">
        <v>0</v>
      </c>
    </row>
    <row r="27" spans="1:40" ht="15" customHeight="1" x14ac:dyDescent="0.3">
      <c r="A27" s="2" t="s">
        <v>329</v>
      </c>
      <c r="B27" s="9"/>
      <c r="C27" s="28"/>
      <c r="D27" s="29"/>
      <c r="E27" s="30"/>
      <c r="F27" s="29"/>
      <c r="G27" s="28"/>
      <c r="H27" s="28"/>
      <c r="I27" s="28"/>
      <c r="J27" s="28"/>
      <c r="K27" s="28"/>
      <c r="L27" s="28"/>
      <c r="M27" s="28"/>
      <c r="N27" s="30"/>
      <c r="O27" s="29"/>
      <c r="P27" s="28"/>
      <c r="Q27" s="28"/>
      <c r="R27" s="28"/>
      <c r="S27" s="28"/>
      <c r="T27" s="28"/>
      <c r="U27" s="28"/>
      <c r="V27" s="28"/>
      <c r="W27" s="28"/>
      <c r="X27" s="47" t="s">
        <v>389</v>
      </c>
      <c r="Y27" s="28"/>
      <c r="Z27" s="30"/>
      <c r="AA27" s="29"/>
      <c r="AB27" s="28"/>
      <c r="AC27" s="28"/>
      <c r="AD27" s="28"/>
      <c r="AE27" s="28"/>
      <c r="AF27" s="30"/>
      <c r="AG27" s="29"/>
      <c r="AH27" s="28"/>
      <c r="AI27" s="28"/>
      <c r="AJ27" s="28"/>
      <c r="AK27" s="28"/>
      <c r="AL27" s="30"/>
      <c r="AM27" s="29"/>
      <c r="AN27" s="30"/>
    </row>
    <row r="28" spans="1:40" x14ac:dyDescent="0.3">
      <c r="A28" s="2" t="s">
        <v>329</v>
      </c>
      <c r="B28" s="2" t="s">
        <v>457</v>
      </c>
    </row>
    <row r="29" spans="1:40" x14ac:dyDescent="0.3">
      <c r="A29" s="2" t="s">
        <v>329</v>
      </c>
      <c r="B29" s="2" t="s">
        <v>458</v>
      </c>
    </row>
    <row r="30" spans="1:40" ht="15" customHeight="1" x14ac:dyDescent="0.3">
      <c r="A30" s="2" t="s">
        <v>329</v>
      </c>
    </row>
    <row r="31" spans="1:40" ht="15" customHeight="1" x14ac:dyDescent="0.3">
      <c r="A31" s="2" t="s">
        <v>329</v>
      </c>
      <c r="B31" s="2" t="s">
        <v>459</v>
      </c>
    </row>
  </sheetData>
  <mergeCells count="6">
    <mergeCell ref="AM6:AN6"/>
    <mergeCell ref="D6:E6"/>
    <mergeCell ref="F6:N6"/>
    <mergeCell ref="O6:Z6"/>
    <mergeCell ref="AA6:AF6"/>
    <mergeCell ref="AG6:AL6"/>
  </mergeCells>
  <hyperlinks>
    <hyperlink ref="B1" location="'Contents'!E1" display="&lt;&lt; Contents" xr:uid="{00000000-0004-0000-DA00-000000000000}"/>
  </hyperlinks>
  <pageMargins left="0.7" right="0.7" top="0.75" bottom="0.75" header="0.3" footer="0.3"/>
  <headerFooter>
    <oddHeader>&amp;L&amp;"Aptos"&amp;12&amp;K000000 Classification: CONFIDENTIAL&amp;1#_x000D_</oddHeader>
  </headerFooter>
</worksheet>
</file>

<file path=xl/worksheets/sheet2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B00-000000000000}">
  <dimension ref="A1:AN31"/>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1862</v>
      </c>
    </row>
    <row r="4" spans="1:40" x14ac:dyDescent="0.3">
      <c r="A4" s="2" t="s">
        <v>329</v>
      </c>
      <c r="B4" s="2" t="s">
        <v>1863</v>
      </c>
    </row>
    <row r="5" spans="1:40" x14ac:dyDescent="0.3">
      <c r="A5" s="2" t="s">
        <v>329</v>
      </c>
      <c r="B5" s="2" t="s">
        <v>31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458</v>
      </c>
      <c r="D9" s="14">
        <v>264</v>
      </c>
      <c r="E9" s="15">
        <v>194</v>
      </c>
      <c r="F9" s="14">
        <v>19</v>
      </c>
      <c r="G9" s="13">
        <v>63</v>
      </c>
      <c r="H9" s="13">
        <v>55</v>
      </c>
      <c r="I9" s="13">
        <v>64</v>
      </c>
      <c r="J9" s="13">
        <v>74</v>
      </c>
      <c r="K9" s="13">
        <v>183</v>
      </c>
      <c r="L9" s="13">
        <v>82</v>
      </c>
      <c r="M9" s="13">
        <v>119</v>
      </c>
      <c r="N9" s="15">
        <v>257</v>
      </c>
      <c r="O9" s="14">
        <v>458</v>
      </c>
      <c r="P9" s="13">
        <v>0</v>
      </c>
      <c r="Q9" s="13">
        <v>80</v>
      </c>
      <c r="R9" s="13">
        <v>29</v>
      </c>
      <c r="S9" s="13">
        <v>68</v>
      </c>
      <c r="T9" s="13">
        <v>0</v>
      </c>
      <c r="U9" s="13">
        <v>44</v>
      </c>
      <c r="V9" s="13">
        <v>6</v>
      </c>
      <c r="W9" s="13">
        <v>16</v>
      </c>
      <c r="X9" s="13">
        <v>73</v>
      </c>
      <c r="Y9" s="13">
        <v>53</v>
      </c>
      <c r="Z9" s="15">
        <v>89</v>
      </c>
      <c r="AA9" s="14">
        <v>373</v>
      </c>
      <c r="AB9" s="13">
        <v>83</v>
      </c>
      <c r="AC9" s="13">
        <v>9</v>
      </c>
      <c r="AD9" s="13">
        <v>44</v>
      </c>
      <c r="AE9" s="13">
        <v>27</v>
      </c>
      <c r="AF9" s="15">
        <v>3</v>
      </c>
      <c r="AG9" s="14">
        <v>319</v>
      </c>
      <c r="AH9" s="13">
        <v>139</v>
      </c>
      <c r="AI9" s="13">
        <v>187</v>
      </c>
      <c r="AJ9" s="13">
        <v>132</v>
      </c>
      <c r="AK9" s="13">
        <v>79</v>
      </c>
      <c r="AL9" s="15">
        <v>60</v>
      </c>
      <c r="AM9" s="14">
        <v>458</v>
      </c>
      <c r="AN9" s="15">
        <v>0</v>
      </c>
    </row>
    <row r="10" spans="1:40" ht="15" customHeight="1" x14ac:dyDescent="0.3">
      <c r="A10" s="2" t="s">
        <v>329</v>
      </c>
      <c r="B10" s="9" t="s">
        <v>338</v>
      </c>
      <c r="C10" s="13">
        <v>446</v>
      </c>
      <c r="D10" s="14">
        <v>258</v>
      </c>
      <c r="E10" s="15">
        <v>188</v>
      </c>
      <c r="F10" s="14">
        <v>17</v>
      </c>
      <c r="G10" s="13">
        <v>58</v>
      </c>
      <c r="H10" s="13">
        <v>54</v>
      </c>
      <c r="I10" s="13">
        <v>64</v>
      </c>
      <c r="J10" s="13">
        <v>73</v>
      </c>
      <c r="K10" s="13">
        <v>179</v>
      </c>
      <c r="L10" s="13">
        <v>75</v>
      </c>
      <c r="M10" s="13">
        <v>118</v>
      </c>
      <c r="N10" s="15">
        <v>253</v>
      </c>
      <c r="O10" s="14">
        <v>446</v>
      </c>
      <c r="P10" s="13">
        <v>0</v>
      </c>
      <c r="Q10" s="13">
        <v>75</v>
      </c>
      <c r="R10" s="13">
        <v>26</v>
      </c>
      <c r="S10" s="13">
        <v>68</v>
      </c>
      <c r="T10" s="13">
        <v>0</v>
      </c>
      <c r="U10" s="13">
        <v>41</v>
      </c>
      <c r="V10" s="13">
        <v>5</v>
      </c>
      <c r="W10" s="13">
        <v>15</v>
      </c>
      <c r="X10" s="13">
        <v>72</v>
      </c>
      <c r="Y10" s="13">
        <v>47</v>
      </c>
      <c r="Z10" s="15">
        <v>96</v>
      </c>
      <c r="AA10" s="14">
        <v>367</v>
      </c>
      <c r="AB10" s="13">
        <v>79</v>
      </c>
      <c r="AC10" s="13">
        <v>8</v>
      </c>
      <c r="AD10" s="13">
        <v>41</v>
      </c>
      <c r="AE10" s="13">
        <v>23</v>
      </c>
      <c r="AF10" s="15">
        <v>6</v>
      </c>
      <c r="AG10" s="14">
        <v>307</v>
      </c>
      <c r="AH10" s="13">
        <v>139</v>
      </c>
      <c r="AI10" s="13">
        <v>163</v>
      </c>
      <c r="AJ10" s="13">
        <v>143</v>
      </c>
      <c r="AK10" s="13">
        <v>85</v>
      </c>
      <c r="AL10" s="15">
        <v>55</v>
      </c>
      <c r="AM10" s="14">
        <v>446</v>
      </c>
      <c r="AN10" s="15">
        <v>0</v>
      </c>
    </row>
    <row r="11" spans="1:40" ht="26" x14ac:dyDescent="0.3">
      <c r="A11" s="2" t="s">
        <v>329</v>
      </c>
      <c r="B11" s="9" t="s">
        <v>1782</v>
      </c>
      <c r="C11" s="13">
        <v>289</v>
      </c>
      <c r="D11" s="14">
        <v>170</v>
      </c>
      <c r="E11" s="15">
        <v>119</v>
      </c>
      <c r="F11" s="14">
        <v>6</v>
      </c>
      <c r="G11" s="13">
        <v>35</v>
      </c>
      <c r="H11" s="13">
        <v>31</v>
      </c>
      <c r="I11" s="13">
        <v>46</v>
      </c>
      <c r="J11" s="13">
        <v>51</v>
      </c>
      <c r="K11" s="13">
        <v>120</v>
      </c>
      <c r="L11" s="13">
        <v>41</v>
      </c>
      <c r="M11" s="13">
        <v>77</v>
      </c>
      <c r="N11" s="15">
        <v>171</v>
      </c>
      <c r="O11" s="14">
        <v>289</v>
      </c>
      <c r="P11" s="13">
        <v>0</v>
      </c>
      <c r="Q11" s="13">
        <v>53</v>
      </c>
      <c r="R11" s="13">
        <v>20</v>
      </c>
      <c r="S11" s="13">
        <v>42</v>
      </c>
      <c r="T11" s="13">
        <v>0</v>
      </c>
      <c r="U11" s="13">
        <v>25</v>
      </c>
      <c r="V11" s="13">
        <v>5</v>
      </c>
      <c r="W11" s="13">
        <v>9</v>
      </c>
      <c r="X11" s="13">
        <v>46</v>
      </c>
      <c r="Y11" s="13">
        <v>31</v>
      </c>
      <c r="Z11" s="15">
        <v>59</v>
      </c>
      <c r="AA11" s="14">
        <v>248</v>
      </c>
      <c r="AB11" s="13">
        <v>41</v>
      </c>
      <c r="AC11" s="13">
        <v>4</v>
      </c>
      <c r="AD11" s="13">
        <v>23</v>
      </c>
      <c r="AE11" s="13">
        <v>15</v>
      </c>
      <c r="AF11" s="15">
        <v>0</v>
      </c>
      <c r="AG11" s="14">
        <v>202</v>
      </c>
      <c r="AH11" s="13">
        <v>87</v>
      </c>
      <c r="AI11" s="13">
        <v>105</v>
      </c>
      <c r="AJ11" s="13">
        <v>97</v>
      </c>
      <c r="AK11" s="13">
        <v>48</v>
      </c>
      <c r="AL11" s="15">
        <v>39</v>
      </c>
      <c r="AM11" s="14">
        <v>289</v>
      </c>
      <c r="AN11" s="15">
        <v>0</v>
      </c>
    </row>
    <row r="12" spans="1:40" ht="15" customHeight="1" x14ac:dyDescent="0.3">
      <c r="A12" s="2" t="s">
        <v>329</v>
      </c>
      <c r="B12" s="9"/>
      <c r="C12" s="16">
        <v>0.65</v>
      </c>
      <c r="D12" s="17">
        <v>0.66</v>
      </c>
      <c r="E12" s="18">
        <v>0.63</v>
      </c>
      <c r="F12" s="17">
        <v>0.37</v>
      </c>
      <c r="G12" s="16">
        <v>0.59</v>
      </c>
      <c r="H12" s="16">
        <v>0.56999999999999995</v>
      </c>
      <c r="I12" s="16">
        <v>0.72</v>
      </c>
      <c r="J12" s="16">
        <v>0.7</v>
      </c>
      <c r="K12" s="16">
        <v>0.67</v>
      </c>
      <c r="L12" s="20">
        <v>0.54</v>
      </c>
      <c r="M12" s="16">
        <v>0.65</v>
      </c>
      <c r="N12" s="18">
        <v>0.68</v>
      </c>
      <c r="O12" s="17">
        <v>0.65</v>
      </c>
      <c r="P12" s="16">
        <v>0</v>
      </c>
      <c r="Q12" s="16">
        <v>0.72</v>
      </c>
      <c r="R12" s="16">
        <v>0.76</v>
      </c>
      <c r="S12" s="16">
        <v>0.62</v>
      </c>
      <c r="T12" s="16">
        <v>0</v>
      </c>
      <c r="U12" s="16">
        <v>0.62</v>
      </c>
      <c r="V12" s="16">
        <v>0.82</v>
      </c>
      <c r="W12" s="16">
        <v>0.57999999999999996</v>
      </c>
      <c r="X12" s="16">
        <v>0.63</v>
      </c>
      <c r="Y12" s="16">
        <v>0.66</v>
      </c>
      <c r="Z12" s="18">
        <v>0.61</v>
      </c>
      <c r="AA12" s="19">
        <v>0.67</v>
      </c>
      <c r="AB12" s="20">
        <v>0.53</v>
      </c>
      <c r="AC12" s="16">
        <v>0.43</v>
      </c>
      <c r="AD12" s="16">
        <v>0.55000000000000004</v>
      </c>
      <c r="AE12" s="16">
        <v>0.65</v>
      </c>
      <c r="AF12" s="18">
        <v>0</v>
      </c>
      <c r="AG12" s="17">
        <v>0.66</v>
      </c>
      <c r="AH12" s="16">
        <v>0.62</v>
      </c>
      <c r="AI12" s="16">
        <v>0.64</v>
      </c>
      <c r="AJ12" s="16">
        <v>0.68</v>
      </c>
      <c r="AK12" s="16">
        <v>0.56999999999999995</v>
      </c>
      <c r="AL12" s="18">
        <v>0.71</v>
      </c>
      <c r="AM12" s="17">
        <v>0.65</v>
      </c>
      <c r="AN12" s="18">
        <v>0</v>
      </c>
    </row>
    <row r="13" spans="1:40" ht="15" customHeight="1" x14ac:dyDescent="0.3">
      <c r="A13" s="2" t="s">
        <v>329</v>
      </c>
      <c r="B13" s="9"/>
      <c r="D13" s="22"/>
      <c r="E13" s="9"/>
      <c r="F13" s="22"/>
      <c r="I13" s="12" t="s">
        <v>383</v>
      </c>
      <c r="N13" s="11" t="s">
        <v>383</v>
      </c>
      <c r="O13" s="22"/>
      <c r="Z13" s="9"/>
      <c r="AA13" s="10" t="s">
        <v>378</v>
      </c>
      <c r="AF13" s="9"/>
      <c r="AG13" s="22"/>
      <c r="AL13" s="9"/>
      <c r="AM13" s="22"/>
      <c r="AN13" s="9"/>
    </row>
    <row r="14" spans="1:40" ht="26" x14ac:dyDescent="0.3">
      <c r="A14" s="2" t="s">
        <v>329</v>
      </c>
      <c r="B14" s="9" t="s">
        <v>1796</v>
      </c>
      <c r="C14" s="13">
        <v>284</v>
      </c>
      <c r="D14" s="14">
        <v>170</v>
      </c>
      <c r="E14" s="15">
        <v>115</v>
      </c>
      <c r="F14" s="14">
        <v>10</v>
      </c>
      <c r="G14" s="13">
        <v>35</v>
      </c>
      <c r="H14" s="13">
        <v>36</v>
      </c>
      <c r="I14" s="13">
        <v>41</v>
      </c>
      <c r="J14" s="13">
        <v>43</v>
      </c>
      <c r="K14" s="13">
        <v>120</v>
      </c>
      <c r="L14" s="13">
        <v>45</v>
      </c>
      <c r="M14" s="13">
        <v>77</v>
      </c>
      <c r="N14" s="15">
        <v>163</v>
      </c>
      <c r="O14" s="14">
        <v>284</v>
      </c>
      <c r="P14" s="13">
        <v>0</v>
      </c>
      <c r="Q14" s="13">
        <v>49</v>
      </c>
      <c r="R14" s="13">
        <v>15</v>
      </c>
      <c r="S14" s="13">
        <v>39</v>
      </c>
      <c r="T14" s="13">
        <v>0</v>
      </c>
      <c r="U14" s="13">
        <v>23</v>
      </c>
      <c r="V14" s="13">
        <v>5</v>
      </c>
      <c r="W14" s="13">
        <v>10</v>
      </c>
      <c r="X14" s="13">
        <v>48</v>
      </c>
      <c r="Y14" s="13">
        <v>34</v>
      </c>
      <c r="Z14" s="15">
        <v>61</v>
      </c>
      <c r="AA14" s="14">
        <v>239</v>
      </c>
      <c r="AB14" s="13">
        <v>46</v>
      </c>
      <c r="AC14" s="13">
        <v>4</v>
      </c>
      <c r="AD14" s="13">
        <v>25</v>
      </c>
      <c r="AE14" s="13">
        <v>12</v>
      </c>
      <c r="AF14" s="15">
        <v>6</v>
      </c>
      <c r="AG14" s="14">
        <v>201</v>
      </c>
      <c r="AH14" s="13">
        <v>83</v>
      </c>
      <c r="AI14" s="13">
        <v>117</v>
      </c>
      <c r="AJ14" s="13">
        <v>84</v>
      </c>
      <c r="AK14" s="13">
        <v>49</v>
      </c>
      <c r="AL14" s="15">
        <v>34</v>
      </c>
      <c r="AM14" s="14">
        <v>284</v>
      </c>
      <c r="AN14" s="15">
        <v>0</v>
      </c>
    </row>
    <row r="15" spans="1:40" ht="15" customHeight="1" x14ac:dyDescent="0.3">
      <c r="A15" s="2" t="s">
        <v>329</v>
      </c>
      <c r="B15" s="9"/>
      <c r="C15" s="16">
        <v>0.64</v>
      </c>
      <c r="D15" s="17">
        <v>0.66</v>
      </c>
      <c r="E15" s="18">
        <v>0.61</v>
      </c>
      <c r="F15" s="17">
        <v>0.57999999999999996</v>
      </c>
      <c r="G15" s="16">
        <v>0.6</v>
      </c>
      <c r="H15" s="16">
        <v>0.67</v>
      </c>
      <c r="I15" s="16">
        <v>0.63</v>
      </c>
      <c r="J15" s="16">
        <v>0.57999999999999996</v>
      </c>
      <c r="K15" s="16">
        <v>0.67</v>
      </c>
      <c r="L15" s="16">
        <v>0.6</v>
      </c>
      <c r="M15" s="16">
        <v>0.65</v>
      </c>
      <c r="N15" s="18">
        <v>0.64</v>
      </c>
      <c r="O15" s="17">
        <v>0.64</v>
      </c>
      <c r="P15" s="16">
        <v>0</v>
      </c>
      <c r="Q15" s="16">
        <v>0.66</v>
      </c>
      <c r="R15" s="16">
        <v>0.55000000000000004</v>
      </c>
      <c r="S15" s="16">
        <v>0.56999999999999995</v>
      </c>
      <c r="T15" s="16">
        <v>0</v>
      </c>
      <c r="U15" s="16">
        <v>0.56999999999999995</v>
      </c>
      <c r="V15" s="16">
        <v>1</v>
      </c>
      <c r="W15" s="16">
        <v>0.66</v>
      </c>
      <c r="X15" s="16">
        <v>0.67</v>
      </c>
      <c r="Y15" s="16">
        <v>0.73</v>
      </c>
      <c r="Z15" s="18">
        <v>0.63</v>
      </c>
      <c r="AA15" s="17">
        <v>0.65</v>
      </c>
      <c r="AB15" s="16">
        <v>0.57999999999999996</v>
      </c>
      <c r="AC15" s="16">
        <v>0.42</v>
      </c>
      <c r="AD15" s="16">
        <v>0.6</v>
      </c>
      <c r="AE15" s="16">
        <v>0.52</v>
      </c>
      <c r="AF15" s="18">
        <v>1</v>
      </c>
      <c r="AG15" s="17">
        <v>0.66</v>
      </c>
      <c r="AH15" s="16">
        <v>0.6</v>
      </c>
      <c r="AI15" s="20">
        <v>0.72</v>
      </c>
      <c r="AJ15" s="16">
        <v>0.59</v>
      </c>
      <c r="AK15" s="16">
        <v>0.57999999999999996</v>
      </c>
      <c r="AL15" s="18">
        <v>0.62</v>
      </c>
      <c r="AM15" s="17">
        <v>0.64</v>
      </c>
      <c r="AN15" s="18">
        <v>0</v>
      </c>
    </row>
    <row r="16" spans="1:40" ht="15" customHeight="1" x14ac:dyDescent="0.3">
      <c r="A16" s="2" t="s">
        <v>329</v>
      </c>
      <c r="B16" s="9"/>
      <c r="D16" s="22"/>
      <c r="E16" s="9"/>
      <c r="F16" s="22"/>
      <c r="N16" s="9"/>
      <c r="O16" s="22"/>
      <c r="Z16" s="9"/>
      <c r="AA16" s="22"/>
      <c r="AF16" s="9"/>
      <c r="AG16" s="22"/>
      <c r="AI16" s="12" t="s">
        <v>436</v>
      </c>
      <c r="AL16" s="9"/>
      <c r="AM16" s="22"/>
      <c r="AN16" s="9"/>
    </row>
    <row r="17" spans="1:40" ht="39" x14ac:dyDescent="0.3">
      <c r="A17" s="2" t="s">
        <v>329</v>
      </c>
      <c r="B17" s="9" t="s">
        <v>1810</v>
      </c>
      <c r="C17" s="13">
        <v>177</v>
      </c>
      <c r="D17" s="14">
        <v>99</v>
      </c>
      <c r="E17" s="15">
        <v>78</v>
      </c>
      <c r="F17" s="14">
        <v>10</v>
      </c>
      <c r="G17" s="13">
        <v>43</v>
      </c>
      <c r="H17" s="13">
        <v>26</v>
      </c>
      <c r="I17" s="13">
        <v>22</v>
      </c>
      <c r="J17" s="13">
        <v>23</v>
      </c>
      <c r="K17" s="13">
        <v>54</v>
      </c>
      <c r="L17" s="13">
        <v>52</v>
      </c>
      <c r="M17" s="13">
        <v>48</v>
      </c>
      <c r="N17" s="15">
        <v>76</v>
      </c>
      <c r="O17" s="14">
        <v>177</v>
      </c>
      <c r="P17" s="13">
        <v>0</v>
      </c>
      <c r="Q17" s="13">
        <v>27</v>
      </c>
      <c r="R17" s="13">
        <v>10</v>
      </c>
      <c r="S17" s="13">
        <v>19</v>
      </c>
      <c r="T17" s="13">
        <v>0</v>
      </c>
      <c r="U17" s="13">
        <v>16</v>
      </c>
      <c r="V17" s="13">
        <v>3</v>
      </c>
      <c r="W17" s="13">
        <v>7</v>
      </c>
      <c r="X17" s="13">
        <v>29</v>
      </c>
      <c r="Y17" s="13">
        <v>12</v>
      </c>
      <c r="Z17" s="15">
        <v>54</v>
      </c>
      <c r="AA17" s="14">
        <v>128</v>
      </c>
      <c r="AB17" s="13">
        <v>49</v>
      </c>
      <c r="AC17" s="13">
        <v>4</v>
      </c>
      <c r="AD17" s="13">
        <v>24</v>
      </c>
      <c r="AE17" s="13">
        <v>15</v>
      </c>
      <c r="AF17" s="15">
        <v>6</v>
      </c>
      <c r="AG17" s="14">
        <v>120</v>
      </c>
      <c r="AH17" s="13">
        <v>56</v>
      </c>
      <c r="AI17" s="13">
        <v>71</v>
      </c>
      <c r="AJ17" s="13">
        <v>49</v>
      </c>
      <c r="AK17" s="13">
        <v>35</v>
      </c>
      <c r="AL17" s="15">
        <v>21</v>
      </c>
      <c r="AM17" s="14">
        <v>177</v>
      </c>
      <c r="AN17" s="15">
        <v>0</v>
      </c>
    </row>
    <row r="18" spans="1:40" ht="15" customHeight="1" x14ac:dyDescent="0.3">
      <c r="A18" s="2" t="s">
        <v>329</v>
      </c>
      <c r="B18" s="9"/>
      <c r="C18" s="16">
        <v>0.4</v>
      </c>
      <c r="D18" s="17">
        <v>0.38</v>
      </c>
      <c r="E18" s="18">
        <v>0.41</v>
      </c>
      <c r="F18" s="17">
        <v>0.57999999999999996</v>
      </c>
      <c r="G18" s="20">
        <v>0.73</v>
      </c>
      <c r="H18" s="16">
        <v>0.49</v>
      </c>
      <c r="I18" s="16">
        <v>0.34</v>
      </c>
      <c r="J18" s="16">
        <v>0.31</v>
      </c>
      <c r="K18" s="20">
        <v>0.3</v>
      </c>
      <c r="L18" s="20">
        <v>0.7</v>
      </c>
      <c r="M18" s="16">
        <v>0.41</v>
      </c>
      <c r="N18" s="21">
        <v>0.3</v>
      </c>
      <c r="O18" s="17">
        <v>0.4</v>
      </c>
      <c r="P18" s="16">
        <v>0</v>
      </c>
      <c r="Q18" s="16">
        <v>0.36</v>
      </c>
      <c r="R18" s="16">
        <v>0.37</v>
      </c>
      <c r="S18" s="20">
        <v>0.28000000000000003</v>
      </c>
      <c r="T18" s="16">
        <v>0</v>
      </c>
      <c r="U18" s="16">
        <v>0.39</v>
      </c>
      <c r="V18" s="16">
        <v>0.52</v>
      </c>
      <c r="W18" s="16">
        <v>0.47</v>
      </c>
      <c r="X18" s="16">
        <v>0.41</v>
      </c>
      <c r="Y18" s="20">
        <v>0.26</v>
      </c>
      <c r="Z18" s="21">
        <v>0.56000000000000005</v>
      </c>
      <c r="AA18" s="19">
        <v>0.35</v>
      </c>
      <c r="AB18" s="20">
        <v>0.62</v>
      </c>
      <c r="AC18" s="16">
        <v>0.45</v>
      </c>
      <c r="AD18" s="20">
        <v>0.57999999999999996</v>
      </c>
      <c r="AE18" s="16">
        <v>0.67</v>
      </c>
      <c r="AF18" s="18">
        <v>1</v>
      </c>
      <c r="AG18" s="17">
        <v>0.39</v>
      </c>
      <c r="AH18" s="16">
        <v>0.4</v>
      </c>
      <c r="AI18" s="16">
        <v>0.44</v>
      </c>
      <c r="AJ18" s="16">
        <v>0.34</v>
      </c>
      <c r="AK18" s="16">
        <v>0.42</v>
      </c>
      <c r="AL18" s="18">
        <v>0.38</v>
      </c>
      <c r="AM18" s="17">
        <v>0.4</v>
      </c>
      <c r="AN18" s="18">
        <v>0</v>
      </c>
    </row>
    <row r="19" spans="1:40" ht="15" customHeight="1" x14ac:dyDescent="0.3">
      <c r="A19" s="2" t="s">
        <v>329</v>
      </c>
      <c r="B19" s="9"/>
      <c r="D19" s="22"/>
      <c r="E19" s="9"/>
      <c r="F19" s="22"/>
      <c r="G19" s="12" t="s">
        <v>562</v>
      </c>
      <c r="H19" s="12" t="s">
        <v>416</v>
      </c>
      <c r="L19" s="12" t="s">
        <v>562</v>
      </c>
      <c r="N19" s="9"/>
      <c r="O19" s="22"/>
      <c r="Z19" s="11" t="s">
        <v>1864</v>
      </c>
      <c r="AA19" s="22"/>
      <c r="AB19" s="12" t="s">
        <v>377</v>
      </c>
      <c r="AD19" s="12" t="s">
        <v>377</v>
      </c>
      <c r="AF19" s="9"/>
      <c r="AG19" s="22"/>
      <c r="AL19" s="9"/>
      <c r="AM19" s="22"/>
      <c r="AN19" s="9"/>
    </row>
    <row r="20" spans="1:40" ht="26" x14ac:dyDescent="0.3">
      <c r="A20" s="2" t="s">
        <v>329</v>
      </c>
      <c r="B20" s="9" t="s">
        <v>1825</v>
      </c>
      <c r="C20" s="13">
        <v>147</v>
      </c>
      <c r="D20" s="14">
        <v>87</v>
      </c>
      <c r="E20" s="15">
        <v>59</v>
      </c>
      <c r="F20" s="14">
        <v>6</v>
      </c>
      <c r="G20" s="13">
        <v>23</v>
      </c>
      <c r="H20" s="13">
        <v>20</v>
      </c>
      <c r="I20" s="13">
        <v>21</v>
      </c>
      <c r="J20" s="13">
        <v>22</v>
      </c>
      <c r="K20" s="13">
        <v>55</v>
      </c>
      <c r="L20" s="13">
        <v>29</v>
      </c>
      <c r="M20" s="13">
        <v>40</v>
      </c>
      <c r="N20" s="15">
        <v>77</v>
      </c>
      <c r="O20" s="14">
        <v>147</v>
      </c>
      <c r="P20" s="13">
        <v>0</v>
      </c>
      <c r="Q20" s="13">
        <v>26</v>
      </c>
      <c r="R20" s="13">
        <v>12</v>
      </c>
      <c r="S20" s="13">
        <v>21</v>
      </c>
      <c r="T20" s="13">
        <v>0</v>
      </c>
      <c r="U20" s="13">
        <v>10</v>
      </c>
      <c r="V20" s="13">
        <v>4</v>
      </c>
      <c r="W20" s="13">
        <v>3</v>
      </c>
      <c r="X20" s="13">
        <v>25</v>
      </c>
      <c r="Y20" s="13">
        <v>8</v>
      </c>
      <c r="Z20" s="15">
        <v>38</v>
      </c>
      <c r="AA20" s="14">
        <v>114</v>
      </c>
      <c r="AB20" s="13">
        <v>33</v>
      </c>
      <c r="AC20" s="13">
        <v>3</v>
      </c>
      <c r="AD20" s="13">
        <v>15</v>
      </c>
      <c r="AE20" s="13">
        <v>15</v>
      </c>
      <c r="AF20" s="15">
        <v>0</v>
      </c>
      <c r="AG20" s="14">
        <v>99</v>
      </c>
      <c r="AH20" s="13">
        <v>48</v>
      </c>
      <c r="AI20" s="13">
        <v>49</v>
      </c>
      <c r="AJ20" s="13">
        <v>50</v>
      </c>
      <c r="AK20" s="13">
        <v>28</v>
      </c>
      <c r="AL20" s="15">
        <v>20</v>
      </c>
      <c r="AM20" s="14">
        <v>147</v>
      </c>
      <c r="AN20" s="15">
        <v>0</v>
      </c>
    </row>
    <row r="21" spans="1:40" ht="15" customHeight="1" x14ac:dyDescent="0.3">
      <c r="A21" s="2" t="s">
        <v>329</v>
      </c>
      <c r="B21" s="9"/>
      <c r="C21" s="16">
        <v>0.33</v>
      </c>
      <c r="D21" s="17">
        <v>0.34</v>
      </c>
      <c r="E21" s="18">
        <v>0.32</v>
      </c>
      <c r="F21" s="17">
        <v>0.36</v>
      </c>
      <c r="G21" s="16">
        <v>0.4</v>
      </c>
      <c r="H21" s="16">
        <v>0.36</v>
      </c>
      <c r="I21" s="16">
        <v>0.32</v>
      </c>
      <c r="J21" s="16">
        <v>0.3</v>
      </c>
      <c r="K21" s="16">
        <v>0.3</v>
      </c>
      <c r="L21" s="16">
        <v>0.39</v>
      </c>
      <c r="M21" s="16">
        <v>0.34</v>
      </c>
      <c r="N21" s="18">
        <v>0.3</v>
      </c>
      <c r="O21" s="17">
        <v>0.33</v>
      </c>
      <c r="P21" s="16">
        <v>0</v>
      </c>
      <c r="Q21" s="16">
        <v>0.35</v>
      </c>
      <c r="R21" s="16">
        <v>0.44</v>
      </c>
      <c r="S21" s="16">
        <v>0.31</v>
      </c>
      <c r="T21" s="16">
        <v>0</v>
      </c>
      <c r="U21" s="16">
        <v>0.25</v>
      </c>
      <c r="V21" s="16">
        <v>0.7</v>
      </c>
      <c r="W21" s="16">
        <v>0.18</v>
      </c>
      <c r="X21" s="16">
        <v>0.35</v>
      </c>
      <c r="Y21" s="20">
        <v>0.17</v>
      </c>
      <c r="Z21" s="18">
        <v>0.39</v>
      </c>
      <c r="AA21" s="17">
        <v>0.31</v>
      </c>
      <c r="AB21" s="16">
        <v>0.41</v>
      </c>
      <c r="AC21" s="16">
        <v>0.34</v>
      </c>
      <c r="AD21" s="16">
        <v>0.36</v>
      </c>
      <c r="AE21" s="16">
        <v>0.64</v>
      </c>
      <c r="AF21" s="18">
        <v>0</v>
      </c>
      <c r="AG21" s="17">
        <v>0.32</v>
      </c>
      <c r="AH21" s="16">
        <v>0.34</v>
      </c>
      <c r="AI21" s="16">
        <v>0.3</v>
      </c>
      <c r="AJ21" s="16">
        <v>0.35</v>
      </c>
      <c r="AK21" s="16">
        <v>0.32</v>
      </c>
      <c r="AL21" s="18">
        <v>0.37</v>
      </c>
      <c r="AM21" s="17">
        <v>0.33</v>
      </c>
      <c r="AN21" s="18">
        <v>0</v>
      </c>
    </row>
    <row r="22" spans="1:40" ht="15" customHeight="1" x14ac:dyDescent="0.3">
      <c r="A22" s="2" t="s">
        <v>329</v>
      </c>
      <c r="B22" s="9"/>
      <c r="D22" s="22"/>
      <c r="E22" s="9"/>
      <c r="F22" s="22"/>
      <c r="N22" s="9"/>
      <c r="O22" s="10" t="s">
        <v>388</v>
      </c>
      <c r="Q22" s="12" t="s">
        <v>388</v>
      </c>
      <c r="X22" s="12" t="s">
        <v>388</v>
      </c>
      <c r="Z22" s="11" t="s">
        <v>388</v>
      </c>
      <c r="AA22" s="22"/>
      <c r="AF22" s="9"/>
      <c r="AG22" s="22"/>
      <c r="AL22" s="9"/>
      <c r="AM22" s="22"/>
      <c r="AN22" s="9"/>
    </row>
    <row r="23" spans="1:40" ht="15" customHeight="1" x14ac:dyDescent="0.3">
      <c r="A23" s="2" t="s">
        <v>329</v>
      </c>
      <c r="B23" s="9" t="s">
        <v>1837</v>
      </c>
      <c r="C23" s="13">
        <v>10</v>
      </c>
      <c r="D23" s="14">
        <v>8</v>
      </c>
      <c r="E23" s="15">
        <v>2</v>
      </c>
      <c r="F23" s="14">
        <v>0</v>
      </c>
      <c r="G23" s="13">
        <v>1</v>
      </c>
      <c r="H23" s="13">
        <v>2</v>
      </c>
      <c r="I23" s="13">
        <v>1</v>
      </c>
      <c r="J23" s="13">
        <v>0</v>
      </c>
      <c r="K23" s="13">
        <v>6</v>
      </c>
      <c r="L23" s="13">
        <v>1</v>
      </c>
      <c r="M23" s="13">
        <v>3</v>
      </c>
      <c r="N23" s="15">
        <v>6</v>
      </c>
      <c r="O23" s="14">
        <v>10</v>
      </c>
      <c r="P23" s="13">
        <v>0</v>
      </c>
      <c r="Q23" s="13">
        <v>0</v>
      </c>
      <c r="R23" s="13">
        <v>1</v>
      </c>
      <c r="S23" s="13">
        <v>3</v>
      </c>
      <c r="T23" s="13">
        <v>0</v>
      </c>
      <c r="U23" s="13">
        <v>3</v>
      </c>
      <c r="V23" s="13">
        <v>0</v>
      </c>
      <c r="W23" s="13">
        <v>0</v>
      </c>
      <c r="X23" s="13">
        <v>2</v>
      </c>
      <c r="Y23" s="13">
        <v>1</v>
      </c>
      <c r="Z23" s="15">
        <v>0</v>
      </c>
      <c r="AA23" s="14">
        <v>8</v>
      </c>
      <c r="AB23" s="13">
        <v>2</v>
      </c>
      <c r="AC23" s="13">
        <v>0</v>
      </c>
      <c r="AD23" s="13">
        <v>0</v>
      </c>
      <c r="AE23" s="13">
        <v>2</v>
      </c>
      <c r="AF23" s="15">
        <v>0</v>
      </c>
      <c r="AG23" s="14">
        <v>5</v>
      </c>
      <c r="AH23" s="13">
        <v>5</v>
      </c>
      <c r="AI23" s="13">
        <v>2</v>
      </c>
      <c r="AJ23" s="13">
        <v>3</v>
      </c>
      <c r="AK23" s="13">
        <v>4</v>
      </c>
      <c r="AL23" s="15">
        <v>1</v>
      </c>
      <c r="AM23" s="14">
        <v>10</v>
      </c>
      <c r="AN23" s="15">
        <v>0</v>
      </c>
    </row>
    <row r="24" spans="1:40" ht="15" customHeight="1" x14ac:dyDescent="0.3">
      <c r="A24" s="2" t="s">
        <v>329</v>
      </c>
      <c r="B24" s="9"/>
      <c r="C24" s="16">
        <v>0.02</v>
      </c>
      <c r="D24" s="17">
        <v>0.03</v>
      </c>
      <c r="E24" s="18">
        <v>0.01</v>
      </c>
      <c r="F24" s="17">
        <v>0</v>
      </c>
      <c r="G24" s="16">
        <v>0.02</v>
      </c>
      <c r="H24" s="16">
        <v>0.04</v>
      </c>
      <c r="I24" s="16">
        <v>0.02</v>
      </c>
      <c r="J24" s="16">
        <v>0</v>
      </c>
      <c r="K24" s="16">
        <v>0.03</v>
      </c>
      <c r="L24" s="16">
        <v>0.01</v>
      </c>
      <c r="M24" s="16">
        <v>0.03</v>
      </c>
      <c r="N24" s="18">
        <v>0.02</v>
      </c>
      <c r="O24" s="17">
        <v>0.02</v>
      </c>
      <c r="P24" s="16">
        <v>0</v>
      </c>
      <c r="Q24" s="16">
        <v>0</v>
      </c>
      <c r="R24" s="16">
        <v>0.04</v>
      </c>
      <c r="S24" s="16">
        <v>0.04</v>
      </c>
      <c r="T24" s="16">
        <v>0</v>
      </c>
      <c r="U24" s="20">
        <v>7.0000000000000007E-2</v>
      </c>
      <c r="V24" s="16">
        <v>0</v>
      </c>
      <c r="W24" s="16">
        <v>0</v>
      </c>
      <c r="X24" s="16">
        <v>0.03</v>
      </c>
      <c r="Y24" s="16">
        <v>0.02</v>
      </c>
      <c r="Z24" s="18">
        <v>0</v>
      </c>
      <c r="AA24" s="17">
        <v>0.02</v>
      </c>
      <c r="AB24" s="16">
        <v>0.02</v>
      </c>
      <c r="AC24" s="16">
        <v>0</v>
      </c>
      <c r="AD24" s="16">
        <v>0</v>
      </c>
      <c r="AE24" s="16">
        <v>0.08</v>
      </c>
      <c r="AF24" s="18">
        <v>0</v>
      </c>
      <c r="AG24" s="17">
        <v>0.02</v>
      </c>
      <c r="AH24" s="16">
        <v>0.04</v>
      </c>
      <c r="AI24" s="16">
        <v>0.01</v>
      </c>
      <c r="AJ24" s="16">
        <v>0.02</v>
      </c>
      <c r="AK24" s="16">
        <v>0.05</v>
      </c>
      <c r="AL24" s="18">
        <v>0.02</v>
      </c>
      <c r="AM24" s="17">
        <v>0.02</v>
      </c>
      <c r="AN24" s="18">
        <v>0</v>
      </c>
    </row>
    <row r="25" spans="1:40" ht="15" customHeight="1" x14ac:dyDescent="0.3">
      <c r="A25" s="2" t="s">
        <v>329</v>
      </c>
      <c r="B25" s="9"/>
      <c r="D25" s="22"/>
      <c r="E25" s="9"/>
      <c r="F25" s="22"/>
      <c r="N25" s="9"/>
      <c r="O25" s="22"/>
      <c r="U25" s="12" t="s">
        <v>799</v>
      </c>
      <c r="Z25" s="9"/>
      <c r="AA25" s="22"/>
      <c r="AF25" s="9"/>
      <c r="AG25" s="22"/>
      <c r="AL25" s="9"/>
      <c r="AM25" s="22"/>
      <c r="AN25" s="9"/>
    </row>
    <row r="26" spans="1:40" ht="15" customHeight="1" x14ac:dyDescent="0.3">
      <c r="A26" s="2" t="s">
        <v>329</v>
      </c>
      <c r="B26" s="9" t="s">
        <v>774</v>
      </c>
      <c r="C26" s="13">
        <v>3</v>
      </c>
      <c r="D26" s="14">
        <v>1</v>
      </c>
      <c r="E26" s="15">
        <v>2</v>
      </c>
      <c r="F26" s="14">
        <v>0</v>
      </c>
      <c r="G26" s="13">
        <v>0</v>
      </c>
      <c r="H26" s="13">
        <v>0</v>
      </c>
      <c r="I26" s="13">
        <v>1</v>
      </c>
      <c r="J26" s="13">
        <v>0</v>
      </c>
      <c r="K26" s="13">
        <v>2</v>
      </c>
      <c r="L26" s="13">
        <v>0</v>
      </c>
      <c r="M26" s="13">
        <v>1</v>
      </c>
      <c r="N26" s="15">
        <v>2</v>
      </c>
      <c r="O26" s="14">
        <v>3</v>
      </c>
      <c r="P26" s="13">
        <v>0</v>
      </c>
      <c r="Q26" s="13">
        <v>1</v>
      </c>
      <c r="R26" s="13">
        <v>0</v>
      </c>
      <c r="S26" s="13">
        <v>1</v>
      </c>
      <c r="T26" s="13">
        <v>0</v>
      </c>
      <c r="U26" s="13">
        <v>0</v>
      </c>
      <c r="V26" s="13">
        <v>0</v>
      </c>
      <c r="W26" s="13">
        <v>0</v>
      </c>
      <c r="X26" s="13">
        <v>0</v>
      </c>
      <c r="Y26" s="13">
        <v>0</v>
      </c>
      <c r="Z26" s="15">
        <v>1</v>
      </c>
      <c r="AA26" s="14">
        <v>3</v>
      </c>
      <c r="AB26" s="13">
        <v>0</v>
      </c>
      <c r="AC26" s="13">
        <v>0</v>
      </c>
      <c r="AD26" s="13">
        <v>0</v>
      </c>
      <c r="AE26" s="13">
        <v>0</v>
      </c>
      <c r="AF26" s="15">
        <v>0</v>
      </c>
      <c r="AG26" s="14">
        <v>3</v>
      </c>
      <c r="AH26" s="13">
        <v>0</v>
      </c>
      <c r="AI26" s="13">
        <v>1</v>
      </c>
      <c r="AJ26" s="13">
        <v>2</v>
      </c>
      <c r="AK26" s="13">
        <v>0</v>
      </c>
      <c r="AL26" s="15">
        <v>0</v>
      </c>
      <c r="AM26" s="14">
        <v>3</v>
      </c>
      <c r="AN26" s="15">
        <v>0</v>
      </c>
    </row>
    <row r="27" spans="1:40" ht="15" customHeight="1" x14ac:dyDescent="0.3">
      <c r="A27" s="2" t="s">
        <v>329</v>
      </c>
      <c r="B27" s="9"/>
      <c r="C27" s="25">
        <v>0.01</v>
      </c>
      <c r="D27" s="44" t="s">
        <v>422</v>
      </c>
      <c r="E27" s="27">
        <v>0.01</v>
      </c>
      <c r="F27" s="26">
        <v>0</v>
      </c>
      <c r="G27" s="25">
        <v>0</v>
      </c>
      <c r="H27" s="25">
        <v>0</v>
      </c>
      <c r="I27" s="25">
        <v>0.02</v>
      </c>
      <c r="J27" s="25">
        <v>0</v>
      </c>
      <c r="K27" s="25">
        <v>0.01</v>
      </c>
      <c r="L27" s="25">
        <v>0</v>
      </c>
      <c r="M27" s="25">
        <v>0.01</v>
      </c>
      <c r="N27" s="27">
        <v>0.01</v>
      </c>
      <c r="O27" s="26">
        <v>0.01</v>
      </c>
      <c r="P27" s="25">
        <v>0</v>
      </c>
      <c r="Q27" s="25">
        <v>0.01</v>
      </c>
      <c r="R27" s="25">
        <v>0</v>
      </c>
      <c r="S27" s="25">
        <v>0.02</v>
      </c>
      <c r="T27" s="25">
        <v>0</v>
      </c>
      <c r="U27" s="25">
        <v>0</v>
      </c>
      <c r="V27" s="25">
        <v>0</v>
      </c>
      <c r="W27" s="25">
        <v>0</v>
      </c>
      <c r="X27" s="25">
        <v>0</v>
      </c>
      <c r="Y27" s="25">
        <v>0</v>
      </c>
      <c r="Z27" s="27">
        <v>0.01</v>
      </c>
      <c r="AA27" s="26">
        <v>0.01</v>
      </c>
      <c r="AB27" s="25">
        <v>0</v>
      </c>
      <c r="AC27" s="25">
        <v>0</v>
      </c>
      <c r="AD27" s="25">
        <v>0</v>
      </c>
      <c r="AE27" s="25">
        <v>0</v>
      </c>
      <c r="AF27" s="27">
        <v>0</v>
      </c>
      <c r="AG27" s="26">
        <v>0.01</v>
      </c>
      <c r="AH27" s="25">
        <v>0</v>
      </c>
      <c r="AI27" s="25">
        <v>0.01</v>
      </c>
      <c r="AJ27" s="25">
        <v>0.02</v>
      </c>
      <c r="AK27" s="25">
        <v>0</v>
      </c>
      <c r="AL27" s="27">
        <v>0</v>
      </c>
      <c r="AM27" s="26">
        <v>0.01</v>
      </c>
      <c r="AN27" s="27">
        <v>0</v>
      </c>
    </row>
    <row r="28" spans="1:40" x14ac:dyDescent="0.3">
      <c r="A28" s="2" t="s">
        <v>329</v>
      </c>
      <c r="B28" s="2" t="s">
        <v>457</v>
      </c>
    </row>
    <row r="29" spans="1:40" x14ac:dyDescent="0.3">
      <c r="A29" s="2" t="s">
        <v>329</v>
      </c>
      <c r="B29" s="2" t="s">
        <v>458</v>
      </c>
    </row>
    <row r="30" spans="1:40" ht="15" customHeight="1" x14ac:dyDescent="0.3">
      <c r="A30" s="2" t="s">
        <v>329</v>
      </c>
    </row>
    <row r="31" spans="1:40" ht="15" customHeight="1" x14ac:dyDescent="0.3">
      <c r="A31" s="2" t="s">
        <v>329</v>
      </c>
      <c r="B31" s="2" t="s">
        <v>459</v>
      </c>
    </row>
  </sheetData>
  <mergeCells count="6">
    <mergeCell ref="AM6:AN6"/>
    <mergeCell ref="D6:E6"/>
    <mergeCell ref="F6:N6"/>
    <mergeCell ref="O6:Z6"/>
    <mergeCell ref="AA6:AF6"/>
    <mergeCell ref="AG6:AL6"/>
  </mergeCells>
  <hyperlinks>
    <hyperlink ref="B1" location="'Contents'!E1" display="&lt;&lt; Contents" xr:uid="{00000000-0004-0000-DB00-000000000000}"/>
  </hyperlinks>
  <pageMargins left="0.7" right="0.7" top="0.75" bottom="0.75" header="0.3" footer="0.3"/>
  <headerFooter>
    <oddHeader>&amp;L&amp;"Aptos"&amp;12&amp;K000000 Classification: CONFIDENTIAL&amp;1#_x000D_</oddHeader>
  </headerFooter>
</worksheet>
</file>

<file path=xl/worksheets/sheet2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C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1865</v>
      </c>
    </row>
    <row r="4" spans="1:40" x14ac:dyDescent="0.3">
      <c r="A4" s="2" t="s">
        <v>329</v>
      </c>
      <c r="B4" s="2" t="s">
        <v>1866</v>
      </c>
    </row>
    <row r="5" spans="1:40" x14ac:dyDescent="0.3">
      <c r="A5" s="2" t="s">
        <v>329</v>
      </c>
      <c r="B5" s="2" t="s">
        <v>33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467</v>
      </c>
      <c r="M8" s="12" t="s">
        <v>386</v>
      </c>
      <c r="N8" s="11" t="s">
        <v>385</v>
      </c>
      <c r="O8" s="10" t="s">
        <v>462</v>
      </c>
      <c r="P8" s="12" t="s">
        <v>378</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281</v>
      </c>
      <c r="D9" s="14">
        <v>156</v>
      </c>
      <c r="E9" s="15">
        <v>125</v>
      </c>
      <c r="F9" s="14">
        <v>15</v>
      </c>
      <c r="G9" s="13">
        <v>26</v>
      </c>
      <c r="H9" s="13">
        <v>42</v>
      </c>
      <c r="I9" s="13">
        <v>41</v>
      </c>
      <c r="J9" s="13">
        <v>68</v>
      </c>
      <c r="K9" s="13">
        <v>89</v>
      </c>
      <c r="L9" s="13">
        <v>41</v>
      </c>
      <c r="M9" s="13">
        <v>83</v>
      </c>
      <c r="N9" s="15">
        <v>157</v>
      </c>
      <c r="O9" s="14">
        <v>0</v>
      </c>
      <c r="P9" s="13">
        <v>281</v>
      </c>
      <c r="Q9" s="13">
        <v>0</v>
      </c>
      <c r="R9" s="13">
        <v>0</v>
      </c>
      <c r="S9" s="13">
        <v>0</v>
      </c>
      <c r="T9" s="13">
        <v>0</v>
      </c>
      <c r="U9" s="13">
        <v>0</v>
      </c>
      <c r="V9" s="13">
        <v>0</v>
      </c>
      <c r="W9" s="13">
        <v>0</v>
      </c>
      <c r="X9" s="13">
        <v>0</v>
      </c>
      <c r="Y9" s="13">
        <v>0</v>
      </c>
      <c r="Z9" s="15">
        <v>0</v>
      </c>
      <c r="AA9" s="14">
        <v>270</v>
      </c>
      <c r="AB9" s="13">
        <v>9</v>
      </c>
      <c r="AC9" s="13">
        <v>2</v>
      </c>
      <c r="AD9" s="13">
        <v>7</v>
      </c>
      <c r="AE9" s="13">
        <v>0</v>
      </c>
      <c r="AF9" s="15">
        <v>0</v>
      </c>
      <c r="AG9" s="14">
        <v>189</v>
      </c>
      <c r="AH9" s="13">
        <v>92</v>
      </c>
      <c r="AI9" s="13">
        <v>94</v>
      </c>
      <c r="AJ9" s="13">
        <v>95</v>
      </c>
      <c r="AK9" s="13">
        <v>48</v>
      </c>
      <c r="AL9" s="15">
        <v>44</v>
      </c>
      <c r="AM9" s="14">
        <v>281</v>
      </c>
      <c r="AN9" s="15">
        <v>0</v>
      </c>
    </row>
    <row r="10" spans="1:40" ht="15" customHeight="1" x14ac:dyDescent="0.3">
      <c r="A10" s="2" t="s">
        <v>329</v>
      </c>
      <c r="B10" s="9" t="s">
        <v>338</v>
      </c>
      <c r="C10" s="13">
        <v>273</v>
      </c>
      <c r="D10" s="14">
        <v>157</v>
      </c>
      <c r="E10" s="15">
        <v>116</v>
      </c>
      <c r="F10" s="14">
        <v>14</v>
      </c>
      <c r="G10" s="13">
        <v>25</v>
      </c>
      <c r="H10" s="13">
        <v>38</v>
      </c>
      <c r="I10" s="13">
        <v>40</v>
      </c>
      <c r="J10" s="13">
        <v>67</v>
      </c>
      <c r="K10" s="13">
        <v>89</v>
      </c>
      <c r="L10" s="13">
        <v>39</v>
      </c>
      <c r="M10" s="13">
        <v>78</v>
      </c>
      <c r="N10" s="15">
        <v>156</v>
      </c>
      <c r="O10" s="14">
        <v>0</v>
      </c>
      <c r="P10" s="13">
        <v>273</v>
      </c>
      <c r="Q10" s="13">
        <v>0</v>
      </c>
      <c r="R10" s="13">
        <v>0</v>
      </c>
      <c r="S10" s="13">
        <v>0</v>
      </c>
      <c r="T10" s="13">
        <v>0</v>
      </c>
      <c r="U10" s="13">
        <v>0</v>
      </c>
      <c r="V10" s="13">
        <v>0</v>
      </c>
      <c r="W10" s="13">
        <v>0</v>
      </c>
      <c r="X10" s="13">
        <v>0</v>
      </c>
      <c r="Y10" s="13">
        <v>0</v>
      </c>
      <c r="Z10" s="15">
        <v>0</v>
      </c>
      <c r="AA10" s="14">
        <v>265</v>
      </c>
      <c r="AB10" s="13">
        <v>9</v>
      </c>
      <c r="AC10" s="13">
        <v>2</v>
      </c>
      <c r="AD10" s="13">
        <v>7</v>
      </c>
      <c r="AE10" s="13">
        <v>0</v>
      </c>
      <c r="AF10" s="15">
        <v>0</v>
      </c>
      <c r="AG10" s="14">
        <v>186</v>
      </c>
      <c r="AH10" s="13">
        <v>87</v>
      </c>
      <c r="AI10" s="13">
        <v>87</v>
      </c>
      <c r="AJ10" s="13">
        <v>99</v>
      </c>
      <c r="AK10" s="13">
        <v>45</v>
      </c>
      <c r="AL10" s="15">
        <v>42</v>
      </c>
      <c r="AM10" s="14">
        <v>273</v>
      </c>
      <c r="AN10" s="15">
        <v>0</v>
      </c>
    </row>
    <row r="11" spans="1:40" ht="26" x14ac:dyDescent="0.3">
      <c r="A11" s="2" t="s">
        <v>329</v>
      </c>
      <c r="B11" s="9" t="s">
        <v>1782</v>
      </c>
      <c r="C11" s="13">
        <v>123</v>
      </c>
      <c r="D11" s="14">
        <v>65</v>
      </c>
      <c r="E11" s="15">
        <v>58</v>
      </c>
      <c r="F11" s="14">
        <v>2</v>
      </c>
      <c r="G11" s="13">
        <v>11</v>
      </c>
      <c r="H11" s="13">
        <v>22</v>
      </c>
      <c r="I11" s="13">
        <v>16</v>
      </c>
      <c r="J11" s="13">
        <v>34</v>
      </c>
      <c r="K11" s="13">
        <v>39</v>
      </c>
      <c r="L11" s="13">
        <v>13</v>
      </c>
      <c r="M11" s="13">
        <v>38</v>
      </c>
      <c r="N11" s="15">
        <v>72</v>
      </c>
      <c r="O11" s="14">
        <v>0</v>
      </c>
      <c r="P11" s="13">
        <v>123</v>
      </c>
      <c r="Q11" s="13">
        <v>0</v>
      </c>
      <c r="R11" s="13">
        <v>0</v>
      </c>
      <c r="S11" s="13">
        <v>0</v>
      </c>
      <c r="T11" s="13">
        <v>0</v>
      </c>
      <c r="U11" s="13">
        <v>0</v>
      </c>
      <c r="V11" s="13">
        <v>0</v>
      </c>
      <c r="W11" s="13">
        <v>0</v>
      </c>
      <c r="X11" s="13">
        <v>0</v>
      </c>
      <c r="Y11" s="13">
        <v>0</v>
      </c>
      <c r="Z11" s="15">
        <v>0</v>
      </c>
      <c r="AA11" s="14">
        <v>118</v>
      </c>
      <c r="AB11" s="13">
        <v>5</v>
      </c>
      <c r="AC11" s="13">
        <v>1</v>
      </c>
      <c r="AD11" s="13">
        <v>4</v>
      </c>
      <c r="AE11" s="13">
        <v>0</v>
      </c>
      <c r="AF11" s="15">
        <v>0</v>
      </c>
      <c r="AG11" s="14">
        <v>82</v>
      </c>
      <c r="AH11" s="13">
        <v>42</v>
      </c>
      <c r="AI11" s="13">
        <v>35</v>
      </c>
      <c r="AJ11" s="13">
        <v>46</v>
      </c>
      <c r="AK11" s="13">
        <v>22</v>
      </c>
      <c r="AL11" s="15">
        <v>20</v>
      </c>
      <c r="AM11" s="14">
        <v>123</v>
      </c>
      <c r="AN11" s="15">
        <v>0</v>
      </c>
    </row>
    <row r="12" spans="1:40" ht="15" customHeight="1" x14ac:dyDescent="0.3">
      <c r="A12" s="2" t="s">
        <v>329</v>
      </c>
      <c r="B12" s="9"/>
      <c r="C12" s="16">
        <v>0.45</v>
      </c>
      <c r="D12" s="17">
        <v>0.41</v>
      </c>
      <c r="E12" s="18">
        <v>0.5</v>
      </c>
      <c r="F12" s="17">
        <v>0.13</v>
      </c>
      <c r="G12" s="16">
        <v>0.43</v>
      </c>
      <c r="H12" s="16">
        <v>0.57999999999999996</v>
      </c>
      <c r="I12" s="16">
        <v>0.41</v>
      </c>
      <c r="J12" s="16">
        <v>0.5</v>
      </c>
      <c r="K12" s="16">
        <v>0.43</v>
      </c>
      <c r="L12" s="16">
        <v>0.32</v>
      </c>
      <c r="M12" s="16">
        <v>0.49</v>
      </c>
      <c r="N12" s="18">
        <v>0.46</v>
      </c>
      <c r="O12" s="17">
        <v>0</v>
      </c>
      <c r="P12" s="16">
        <v>0.45</v>
      </c>
      <c r="Q12" s="16">
        <v>0</v>
      </c>
      <c r="R12" s="16">
        <v>0</v>
      </c>
      <c r="S12" s="16">
        <v>0</v>
      </c>
      <c r="T12" s="16">
        <v>0</v>
      </c>
      <c r="U12" s="16">
        <v>0</v>
      </c>
      <c r="V12" s="16">
        <v>0</v>
      </c>
      <c r="W12" s="16">
        <v>0</v>
      </c>
      <c r="X12" s="16">
        <v>0</v>
      </c>
      <c r="Y12" s="16">
        <v>0</v>
      </c>
      <c r="Z12" s="18">
        <v>0</v>
      </c>
      <c r="AA12" s="17">
        <v>0.45</v>
      </c>
      <c r="AB12" s="16">
        <v>0.55000000000000004</v>
      </c>
      <c r="AC12" s="16">
        <v>0.44</v>
      </c>
      <c r="AD12" s="16">
        <v>0.57999999999999996</v>
      </c>
      <c r="AE12" s="16">
        <v>0</v>
      </c>
      <c r="AF12" s="18">
        <v>0</v>
      </c>
      <c r="AG12" s="17">
        <v>0.44</v>
      </c>
      <c r="AH12" s="16">
        <v>0.48</v>
      </c>
      <c r="AI12" s="16">
        <v>0.4</v>
      </c>
      <c r="AJ12" s="16">
        <v>0.47</v>
      </c>
      <c r="AK12" s="16">
        <v>0.48</v>
      </c>
      <c r="AL12" s="18">
        <v>0.48</v>
      </c>
      <c r="AM12" s="17">
        <v>0.45</v>
      </c>
      <c r="AN12" s="18">
        <v>0</v>
      </c>
    </row>
    <row r="13" spans="1:40" ht="15" customHeight="1" x14ac:dyDescent="0.3">
      <c r="A13" s="2" t="s">
        <v>329</v>
      </c>
      <c r="B13" s="9"/>
      <c r="D13" s="22"/>
      <c r="E13" s="9"/>
      <c r="F13" s="22"/>
      <c r="H13" s="12" t="s">
        <v>383</v>
      </c>
      <c r="N13" s="9"/>
      <c r="O13" s="22"/>
      <c r="Z13" s="9"/>
      <c r="AA13" s="22"/>
      <c r="AF13" s="9"/>
      <c r="AG13" s="22"/>
      <c r="AL13" s="9"/>
      <c r="AM13" s="22"/>
      <c r="AN13" s="9"/>
    </row>
    <row r="14" spans="1:40" ht="26" x14ac:dyDescent="0.3">
      <c r="A14" s="2" t="s">
        <v>329</v>
      </c>
      <c r="B14" s="9" t="s">
        <v>1796</v>
      </c>
      <c r="C14" s="13">
        <v>133</v>
      </c>
      <c r="D14" s="14">
        <v>80</v>
      </c>
      <c r="E14" s="15">
        <v>53</v>
      </c>
      <c r="F14" s="14">
        <v>5</v>
      </c>
      <c r="G14" s="13">
        <v>10</v>
      </c>
      <c r="H14" s="13">
        <v>21</v>
      </c>
      <c r="I14" s="13">
        <v>20</v>
      </c>
      <c r="J14" s="13">
        <v>32</v>
      </c>
      <c r="K14" s="13">
        <v>45</v>
      </c>
      <c r="L14" s="13">
        <v>15</v>
      </c>
      <c r="M14" s="13">
        <v>42</v>
      </c>
      <c r="N14" s="15">
        <v>77</v>
      </c>
      <c r="O14" s="14">
        <v>0</v>
      </c>
      <c r="P14" s="13">
        <v>133</v>
      </c>
      <c r="Q14" s="13">
        <v>0</v>
      </c>
      <c r="R14" s="13">
        <v>0</v>
      </c>
      <c r="S14" s="13">
        <v>0</v>
      </c>
      <c r="T14" s="13">
        <v>0</v>
      </c>
      <c r="U14" s="13">
        <v>0</v>
      </c>
      <c r="V14" s="13">
        <v>0</v>
      </c>
      <c r="W14" s="13">
        <v>0</v>
      </c>
      <c r="X14" s="13">
        <v>0</v>
      </c>
      <c r="Y14" s="13">
        <v>0</v>
      </c>
      <c r="Z14" s="15">
        <v>0</v>
      </c>
      <c r="AA14" s="14">
        <v>128</v>
      </c>
      <c r="AB14" s="13">
        <v>5</v>
      </c>
      <c r="AC14" s="13">
        <v>1</v>
      </c>
      <c r="AD14" s="13">
        <v>4</v>
      </c>
      <c r="AE14" s="13">
        <v>0</v>
      </c>
      <c r="AF14" s="15">
        <v>0</v>
      </c>
      <c r="AG14" s="14">
        <v>89</v>
      </c>
      <c r="AH14" s="13">
        <v>44</v>
      </c>
      <c r="AI14" s="13">
        <v>38</v>
      </c>
      <c r="AJ14" s="13">
        <v>51</v>
      </c>
      <c r="AK14" s="13">
        <v>23</v>
      </c>
      <c r="AL14" s="15">
        <v>21</v>
      </c>
      <c r="AM14" s="14">
        <v>133</v>
      </c>
      <c r="AN14" s="15">
        <v>0</v>
      </c>
    </row>
    <row r="15" spans="1:40" ht="15" customHeight="1" x14ac:dyDescent="0.3">
      <c r="A15" s="2" t="s">
        <v>329</v>
      </c>
      <c r="B15" s="9"/>
      <c r="C15" s="16">
        <v>0.49</v>
      </c>
      <c r="D15" s="17">
        <v>0.51</v>
      </c>
      <c r="E15" s="18">
        <v>0.46</v>
      </c>
      <c r="F15" s="17">
        <v>0.33</v>
      </c>
      <c r="G15" s="16">
        <v>0.4</v>
      </c>
      <c r="H15" s="16">
        <v>0.55000000000000004</v>
      </c>
      <c r="I15" s="16">
        <v>0.52</v>
      </c>
      <c r="J15" s="16">
        <v>0.47</v>
      </c>
      <c r="K15" s="16">
        <v>0.5</v>
      </c>
      <c r="L15" s="16">
        <v>0.37</v>
      </c>
      <c r="M15" s="16">
        <v>0.53</v>
      </c>
      <c r="N15" s="18">
        <v>0.49</v>
      </c>
      <c r="O15" s="17">
        <v>0</v>
      </c>
      <c r="P15" s="16">
        <v>0.49</v>
      </c>
      <c r="Q15" s="16">
        <v>0</v>
      </c>
      <c r="R15" s="16">
        <v>0</v>
      </c>
      <c r="S15" s="16">
        <v>0</v>
      </c>
      <c r="T15" s="16">
        <v>0</v>
      </c>
      <c r="U15" s="16">
        <v>0</v>
      </c>
      <c r="V15" s="16">
        <v>0</v>
      </c>
      <c r="W15" s="16">
        <v>0</v>
      </c>
      <c r="X15" s="16">
        <v>0</v>
      </c>
      <c r="Y15" s="16">
        <v>0</v>
      </c>
      <c r="Z15" s="18">
        <v>0</v>
      </c>
      <c r="AA15" s="17">
        <v>0.49</v>
      </c>
      <c r="AB15" s="16">
        <v>0.52</v>
      </c>
      <c r="AC15" s="16">
        <v>0.44</v>
      </c>
      <c r="AD15" s="16">
        <v>0.55000000000000004</v>
      </c>
      <c r="AE15" s="16">
        <v>0</v>
      </c>
      <c r="AF15" s="18">
        <v>0</v>
      </c>
      <c r="AG15" s="17">
        <v>0.48</v>
      </c>
      <c r="AH15" s="16">
        <v>0.5</v>
      </c>
      <c r="AI15" s="16">
        <v>0.44</v>
      </c>
      <c r="AJ15" s="16">
        <v>0.52</v>
      </c>
      <c r="AK15" s="16">
        <v>0.51</v>
      </c>
      <c r="AL15" s="18">
        <v>0.49</v>
      </c>
      <c r="AM15" s="17">
        <v>0.49</v>
      </c>
      <c r="AN15" s="18">
        <v>0</v>
      </c>
    </row>
    <row r="16" spans="1:40" ht="39" x14ac:dyDescent="0.3">
      <c r="A16" s="2" t="s">
        <v>329</v>
      </c>
      <c r="B16" s="9" t="s">
        <v>1810</v>
      </c>
      <c r="C16" s="13">
        <v>222</v>
      </c>
      <c r="D16" s="14">
        <v>124</v>
      </c>
      <c r="E16" s="15">
        <v>98</v>
      </c>
      <c r="F16" s="14">
        <v>12</v>
      </c>
      <c r="G16" s="13">
        <v>22</v>
      </c>
      <c r="H16" s="13">
        <v>29</v>
      </c>
      <c r="I16" s="13">
        <v>31</v>
      </c>
      <c r="J16" s="13">
        <v>54</v>
      </c>
      <c r="K16" s="13">
        <v>74</v>
      </c>
      <c r="L16" s="13">
        <v>34</v>
      </c>
      <c r="M16" s="13">
        <v>60</v>
      </c>
      <c r="N16" s="15">
        <v>128</v>
      </c>
      <c r="O16" s="14">
        <v>0</v>
      </c>
      <c r="P16" s="13">
        <v>222</v>
      </c>
      <c r="Q16" s="13">
        <v>0</v>
      </c>
      <c r="R16" s="13">
        <v>0</v>
      </c>
      <c r="S16" s="13">
        <v>0</v>
      </c>
      <c r="T16" s="13">
        <v>0</v>
      </c>
      <c r="U16" s="13">
        <v>0</v>
      </c>
      <c r="V16" s="13">
        <v>0</v>
      </c>
      <c r="W16" s="13">
        <v>0</v>
      </c>
      <c r="X16" s="13">
        <v>0</v>
      </c>
      <c r="Y16" s="13">
        <v>0</v>
      </c>
      <c r="Z16" s="15">
        <v>0</v>
      </c>
      <c r="AA16" s="14">
        <v>215</v>
      </c>
      <c r="AB16" s="13">
        <v>7</v>
      </c>
      <c r="AC16" s="13">
        <v>1</v>
      </c>
      <c r="AD16" s="13">
        <v>6</v>
      </c>
      <c r="AE16" s="13">
        <v>0</v>
      </c>
      <c r="AF16" s="15">
        <v>0</v>
      </c>
      <c r="AG16" s="14">
        <v>161</v>
      </c>
      <c r="AH16" s="13">
        <v>61</v>
      </c>
      <c r="AI16" s="13">
        <v>79</v>
      </c>
      <c r="AJ16" s="13">
        <v>82</v>
      </c>
      <c r="AK16" s="13">
        <v>30</v>
      </c>
      <c r="AL16" s="15">
        <v>32</v>
      </c>
      <c r="AM16" s="14">
        <v>222</v>
      </c>
      <c r="AN16" s="15">
        <v>0</v>
      </c>
    </row>
    <row r="17" spans="1:40" ht="15" customHeight="1" x14ac:dyDescent="0.3">
      <c r="A17" s="2" t="s">
        <v>329</v>
      </c>
      <c r="B17" s="9"/>
      <c r="C17" s="16">
        <v>0.81</v>
      </c>
      <c r="D17" s="17">
        <v>0.79</v>
      </c>
      <c r="E17" s="18">
        <v>0.84</v>
      </c>
      <c r="F17" s="17">
        <v>0.85</v>
      </c>
      <c r="G17" s="16">
        <v>0.88</v>
      </c>
      <c r="H17" s="16">
        <v>0.75</v>
      </c>
      <c r="I17" s="16">
        <v>0.78</v>
      </c>
      <c r="J17" s="16">
        <v>0.81</v>
      </c>
      <c r="K17" s="16">
        <v>0.83</v>
      </c>
      <c r="L17" s="16">
        <v>0.87</v>
      </c>
      <c r="M17" s="16">
        <v>0.77</v>
      </c>
      <c r="N17" s="18">
        <v>0.82</v>
      </c>
      <c r="O17" s="17">
        <v>0</v>
      </c>
      <c r="P17" s="16">
        <v>0.81</v>
      </c>
      <c r="Q17" s="16">
        <v>0</v>
      </c>
      <c r="R17" s="16">
        <v>0</v>
      </c>
      <c r="S17" s="16">
        <v>0</v>
      </c>
      <c r="T17" s="16">
        <v>0</v>
      </c>
      <c r="U17" s="16">
        <v>0</v>
      </c>
      <c r="V17" s="16">
        <v>0</v>
      </c>
      <c r="W17" s="16">
        <v>0</v>
      </c>
      <c r="X17" s="16">
        <v>0</v>
      </c>
      <c r="Y17" s="16">
        <v>0</v>
      </c>
      <c r="Z17" s="18">
        <v>0</v>
      </c>
      <c r="AA17" s="17">
        <v>0.81</v>
      </c>
      <c r="AB17" s="16">
        <v>0.77</v>
      </c>
      <c r="AC17" s="16">
        <v>0.44</v>
      </c>
      <c r="AD17" s="16">
        <v>0.87</v>
      </c>
      <c r="AE17" s="16">
        <v>0</v>
      </c>
      <c r="AF17" s="18">
        <v>0</v>
      </c>
      <c r="AG17" s="19">
        <v>0.86</v>
      </c>
      <c r="AH17" s="20">
        <v>0.71</v>
      </c>
      <c r="AI17" s="20">
        <v>0.9</v>
      </c>
      <c r="AJ17" s="16">
        <v>0.83</v>
      </c>
      <c r="AK17" s="20">
        <v>0.66</v>
      </c>
      <c r="AL17" s="18">
        <v>0.75</v>
      </c>
      <c r="AM17" s="17">
        <v>0.81</v>
      </c>
      <c r="AN17" s="18">
        <v>0</v>
      </c>
    </row>
    <row r="18" spans="1:40" ht="15" customHeight="1" x14ac:dyDescent="0.3">
      <c r="A18" s="2" t="s">
        <v>329</v>
      </c>
      <c r="B18" s="9"/>
      <c r="D18" s="22"/>
      <c r="E18" s="9"/>
      <c r="F18" s="22"/>
      <c r="N18" s="9"/>
      <c r="O18" s="22"/>
      <c r="Z18" s="9"/>
      <c r="AA18" s="22"/>
      <c r="AF18" s="9"/>
      <c r="AG18" s="10" t="s">
        <v>454</v>
      </c>
      <c r="AI18" s="12" t="s">
        <v>478</v>
      </c>
      <c r="AJ18" s="12" t="s">
        <v>454</v>
      </c>
      <c r="AL18" s="9"/>
      <c r="AM18" s="22"/>
      <c r="AN18" s="9"/>
    </row>
    <row r="19" spans="1:40" ht="26" x14ac:dyDescent="0.3">
      <c r="A19" s="2" t="s">
        <v>329</v>
      </c>
      <c r="B19" s="9" t="s">
        <v>1825</v>
      </c>
      <c r="C19" s="13">
        <v>68</v>
      </c>
      <c r="D19" s="14">
        <v>38</v>
      </c>
      <c r="E19" s="15">
        <v>30</v>
      </c>
      <c r="F19" s="14">
        <v>7</v>
      </c>
      <c r="G19" s="13">
        <v>11</v>
      </c>
      <c r="H19" s="13">
        <v>8</v>
      </c>
      <c r="I19" s="13">
        <v>9</v>
      </c>
      <c r="J19" s="13">
        <v>13</v>
      </c>
      <c r="K19" s="13">
        <v>20</v>
      </c>
      <c r="L19" s="13">
        <v>17</v>
      </c>
      <c r="M19" s="13">
        <v>17</v>
      </c>
      <c r="N19" s="15">
        <v>34</v>
      </c>
      <c r="O19" s="14">
        <v>0</v>
      </c>
      <c r="P19" s="13">
        <v>68</v>
      </c>
      <c r="Q19" s="13">
        <v>0</v>
      </c>
      <c r="R19" s="13">
        <v>0</v>
      </c>
      <c r="S19" s="13">
        <v>0</v>
      </c>
      <c r="T19" s="13">
        <v>0</v>
      </c>
      <c r="U19" s="13">
        <v>0</v>
      </c>
      <c r="V19" s="13">
        <v>0</v>
      </c>
      <c r="W19" s="13">
        <v>0</v>
      </c>
      <c r="X19" s="13">
        <v>0</v>
      </c>
      <c r="Y19" s="13">
        <v>0</v>
      </c>
      <c r="Z19" s="15">
        <v>0</v>
      </c>
      <c r="AA19" s="14">
        <v>63</v>
      </c>
      <c r="AB19" s="13">
        <v>5</v>
      </c>
      <c r="AC19" s="13">
        <v>1</v>
      </c>
      <c r="AD19" s="13">
        <v>4</v>
      </c>
      <c r="AE19" s="13">
        <v>0</v>
      </c>
      <c r="AF19" s="15">
        <v>0</v>
      </c>
      <c r="AG19" s="14">
        <v>46</v>
      </c>
      <c r="AH19" s="13">
        <v>22</v>
      </c>
      <c r="AI19" s="13">
        <v>24</v>
      </c>
      <c r="AJ19" s="13">
        <v>23</v>
      </c>
      <c r="AK19" s="13">
        <v>12</v>
      </c>
      <c r="AL19" s="15">
        <v>9</v>
      </c>
      <c r="AM19" s="14">
        <v>68</v>
      </c>
      <c r="AN19" s="15">
        <v>0</v>
      </c>
    </row>
    <row r="20" spans="1:40" ht="15" customHeight="1" x14ac:dyDescent="0.3">
      <c r="A20" s="2" t="s">
        <v>329</v>
      </c>
      <c r="B20" s="9"/>
      <c r="C20" s="16">
        <v>0.25</v>
      </c>
      <c r="D20" s="17">
        <v>0.24</v>
      </c>
      <c r="E20" s="18">
        <v>0.26</v>
      </c>
      <c r="F20" s="17">
        <v>0.47</v>
      </c>
      <c r="G20" s="16">
        <v>0.43</v>
      </c>
      <c r="H20" s="16">
        <v>0.21</v>
      </c>
      <c r="I20" s="16">
        <v>0.22</v>
      </c>
      <c r="J20" s="16">
        <v>0.2</v>
      </c>
      <c r="K20" s="16">
        <v>0.23</v>
      </c>
      <c r="L20" s="20">
        <v>0.44</v>
      </c>
      <c r="M20" s="16">
        <v>0.22</v>
      </c>
      <c r="N20" s="18">
        <v>0.22</v>
      </c>
      <c r="O20" s="17">
        <v>0</v>
      </c>
      <c r="P20" s="16">
        <v>0.25</v>
      </c>
      <c r="Q20" s="16">
        <v>0</v>
      </c>
      <c r="R20" s="16">
        <v>0</v>
      </c>
      <c r="S20" s="16">
        <v>0</v>
      </c>
      <c r="T20" s="16">
        <v>0</v>
      </c>
      <c r="U20" s="16">
        <v>0</v>
      </c>
      <c r="V20" s="16">
        <v>0</v>
      </c>
      <c r="W20" s="16">
        <v>0</v>
      </c>
      <c r="X20" s="16">
        <v>0</v>
      </c>
      <c r="Y20" s="16">
        <v>0</v>
      </c>
      <c r="Z20" s="18">
        <v>0</v>
      </c>
      <c r="AA20" s="17">
        <v>0.24</v>
      </c>
      <c r="AB20" s="16">
        <v>0.56999999999999995</v>
      </c>
      <c r="AC20" s="16">
        <v>0.56000000000000005</v>
      </c>
      <c r="AD20" s="16">
        <v>0.57999999999999996</v>
      </c>
      <c r="AE20" s="16">
        <v>0</v>
      </c>
      <c r="AF20" s="18">
        <v>0</v>
      </c>
      <c r="AG20" s="17">
        <v>0.25</v>
      </c>
      <c r="AH20" s="16">
        <v>0.25</v>
      </c>
      <c r="AI20" s="16">
        <v>0.27</v>
      </c>
      <c r="AJ20" s="16">
        <v>0.23</v>
      </c>
      <c r="AK20" s="16">
        <v>0.27</v>
      </c>
      <c r="AL20" s="18">
        <v>0.22</v>
      </c>
      <c r="AM20" s="17">
        <v>0.25</v>
      </c>
      <c r="AN20" s="18">
        <v>0</v>
      </c>
    </row>
    <row r="21" spans="1:40" ht="15" customHeight="1" x14ac:dyDescent="0.3">
      <c r="A21" s="2" t="s">
        <v>329</v>
      </c>
      <c r="B21" s="9"/>
      <c r="D21" s="22"/>
      <c r="E21" s="9"/>
      <c r="F21" s="22"/>
      <c r="L21" s="12" t="s">
        <v>562</v>
      </c>
      <c r="N21" s="9"/>
      <c r="O21" s="22"/>
      <c r="Z21" s="9"/>
      <c r="AA21" s="22"/>
      <c r="AF21" s="9"/>
      <c r="AG21" s="22"/>
      <c r="AL21" s="9"/>
      <c r="AM21" s="22"/>
      <c r="AN21" s="9"/>
    </row>
    <row r="22" spans="1:40" ht="15" customHeight="1" x14ac:dyDescent="0.3">
      <c r="A22" s="2" t="s">
        <v>329</v>
      </c>
      <c r="B22" s="9" t="s">
        <v>1837</v>
      </c>
      <c r="C22" s="13">
        <v>9</v>
      </c>
      <c r="D22" s="14">
        <v>7</v>
      </c>
      <c r="E22" s="15">
        <v>2</v>
      </c>
      <c r="F22" s="14">
        <v>0</v>
      </c>
      <c r="G22" s="13">
        <v>1</v>
      </c>
      <c r="H22" s="13">
        <v>4</v>
      </c>
      <c r="I22" s="13">
        <v>0</v>
      </c>
      <c r="J22" s="13">
        <v>0</v>
      </c>
      <c r="K22" s="13">
        <v>4</v>
      </c>
      <c r="L22" s="13">
        <v>1</v>
      </c>
      <c r="M22" s="13">
        <v>4</v>
      </c>
      <c r="N22" s="15">
        <v>4</v>
      </c>
      <c r="O22" s="14">
        <v>0</v>
      </c>
      <c r="P22" s="13">
        <v>9</v>
      </c>
      <c r="Q22" s="13">
        <v>0</v>
      </c>
      <c r="R22" s="13">
        <v>0</v>
      </c>
      <c r="S22" s="13">
        <v>0</v>
      </c>
      <c r="T22" s="13">
        <v>0</v>
      </c>
      <c r="U22" s="13">
        <v>0</v>
      </c>
      <c r="V22" s="13">
        <v>0</v>
      </c>
      <c r="W22" s="13">
        <v>0</v>
      </c>
      <c r="X22" s="13">
        <v>0</v>
      </c>
      <c r="Y22" s="13">
        <v>0</v>
      </c>
      <c r="Z22" s="15">
        <v>0</v>
      </c>
      <c r="AA22" s="14">
        <v>9</v>
      </c>
      <c r="AB22" s="13">
        <v>0</v>
      </c>
      <c r="AC22" s="13">
        <v>0</v>
      </c>
      <c r="AD22" s="13">
        <v>0</v>
      </c>
      <c r="AE22" s="13">
        <v>0</v>
      </c>
      <c r="AF22" s="15">
        <v>0</v>
      </c>
      <c r="AG22" s="14">
        <v>6</v>
      </c>
      <c r="AH22" s="13">
        <v>3</v>
      </c>
      <c r="AI22" s="13">
        <v>2</v>
      </c>
      <c r="AJ22" s="13">
        <v>4</v>
      </c>
      <c r="AK22" s="13">
        <v>3</v>
      </c>
      <c r="AL22" s="15">
        <v>0</v>
      </c>
      <c r="AM22" s="14">
        <v>9</v>
      </c>
      <c r="AN22" s="15">
        <v>0</v>
      </c>
    </row>
    <row r="23" spans="1:40" ht="15" customHeight="1" x14ac:dyDescent="0.3">
      <c r="A23" s="2" t="s">
        <v>329</v>
      </c>
      <c r="B23" s="9"/>
      <c r="C23" s="16">
        <v>0.03</v>
      </c>
      <c r="D23" s="17">
        <v>0.05</v>
      </c>
      <c r="E23" s="18">
        <v>0.02</v>
      </c>
      <c r="F23" s="17">
        <v>0</v>
      </c>
      <c r="G23" s="16">
        <v>0.03</v>
      </c>
      <c r="H23" s="20">
        <v>0.11</v>
      </c>
      <c r="I23" s="16">
        <v>0</v>
      </c>
      <c r="J23" s="16">
        <v>0</v>
      </c>
      <c r="K23" s="16">
        <v>0.05</v>
      </c>
      <c r="L23" s="16">
        <v>0.02</v>
      </c>
      <c r="M23" s="16">
        <v>0.05</v>
      </c>
      <c r="N23" s="18">
        <v>0.03</v>
      </c>
      <c r="O23" s="17">
        <v>0</v>
      </c>
      <c r="P23" s="16">
        <v>0.03</v>
      </c>
      <c r="Q23" s="16">
        <v>0</v>
      </c>
      <c r="R23" s="16">
        <v>0</v>
      </c>
      <c r="S23" s="16">
        <v>0</v>
      </c>
      <c r="T23" s="16">
        <v>0</v>
      </c>
      <c r="U23" s="16">
        <v>0</v>
      </c>
      <c r="V23" s="16">
        <v>0</v>
      </c>
      <c r="W23" s="16">
        <v>0</v>
      </c>
      <c r="X23" s="16">
        <v>0</v>
      </c>
      <c r="Y23" s="16">
        <v>0</v>
      </c>
      <c r="Z23" s="18">
        <v>0</v>
      </c>
      <c r="AA23" s="17">
        <v>0.03</v>
      </c>
      <c r="AB23" s="16">
        <v>0</v>
      </c>
      <c r="AC23" s="16">
        <v>0</v>
      </c>
      <c r="AD23" s="16">
        <v>0</v>
      </c>
      <c r="AE23" s="16">
        <v>0</v>
      </c>
      <c r="AF23" s="18">
        <v>0</v>
      </c>
      <c r="AG23" s="17">
        <v>0.03</v>
      </c>
      <c r="AH23" s="16">
        <v>0.03</v>
      </c>
      <c r="AI23" s="16">
        <v>0.02</v>
      </c>
      <c r="AJ23" s="16">
        <v>0.04</v>
      </c>
      <c r="AK23" s="16">
        <v>0.06</v>
      </c>
      <c r="AL23" s="18">
        <v>0</v>
      </c>
      <c r="AM23" s="17">
        <v>0.03</v>
      </c>
      <c r="AN23" s="18">
        <v>0</v>
      </c>
    </row>
    <row r="24" spans="1:40" ht="15" customHeight="1" x14ac:dyDescent="0.3">
      <c r="A24" s="2" t="s">
        <v>329</v>
      </c>
      <c r="B24" s="9"/>
      <c r="D24" s="22"/>
      <c r="E24" s="9"/>
      <c r="F24" s="22"/>
      <c r="H24" s="12" t="s">
        <v>660</v>
      </c>
      <c r="N24" s="9"/>
      <c r="O24" s="22"/>
      <c r="Z24" s="9"/>
      <c r="AA24" s="22"/>
      <c r="AF24" s="9"/>
      <c r="AG24" s="22"/>
      <c r="AL24" s="9"/>
      <c r="AM24" s="22"/>
      <c r="AN24" s="9"/>
    </row>
    <row r="25" spans="1:40" ht="15" customHeight="1" x14ac:dyDescent="0.3">
      <c r="A25" s="2" t="s">
        <v>329</v>
      </c>
      <c r="B25" s="9" t="s">
        <v>774</v>
      </c>
      <c r="C25" s="13">
        <v>2</v>
      </c>
      <c r="D25" s="14">
        <v>0</v>
      </c>
      <c r="E25" s="15">
        <v>2</v>
      </c>
      <c r="F25" s="14">
        <v>1</v>
      </c>
      <c r="G25" s="13">
        <v>0</v>
      </c>
      <c r="H25" s="13">
        <v>0</v>
      </c>
      <c r="I25" s="13">
        <v>1</v>
      </c>
      <c r="J25" s="13">
        <v>0</v>
      </c>
      <c r="K25" s="13">
        <v>0</v>
      </c>
      <c r="L25" s="13">
        <v>1</v>
      </c>
      <c r="M25" s="13">
        <v>1</v>
      </c>
      <c r="N25" s="15">
        <v>0</v>
      </c>
      <c r="O25" s="14">
        <v>0</v>
      </c>
      <c r="P25" s="13">
        <v>2</v>
      </c>
      <c r="Q25" s="13">
        <v>0</v>
      </c>
      <c r="R25" s="13">
        <v>0</v>
      </c>
      <c r="S25" s="13">
        <v>0</v>
      </c>
      <c r="T25" s="13">
        <v>0</v>
      </c>
      <c r="U25" s="13">
        <v>0</v>
      </c>
      <c r="V25" s="13">
        <v>0</v>
      </c>
      <c r="W25" s="13">
        <v>0</v>
      </c>
      <c r="X25" s="13">
        <v>0</v>
      </c>
      <c r="Y25" s="13">
        <v>0</v>
      </c>
      <c r="Z25" s="15">
        <v>0</v>
      </c>
      <c r="AA25" s="14">
        <v>2</v>
      </c>
      <c r="AB25" s="13">
        <v>0</v>
      </c>
      <c r="AC25" s="13">
        <v>0</v>
      </c>
      <c r="AD25" s="13">
        <v>0</v>
      </c>
      <c r="AE25" s="13">
        <v>0</v>
      </c>
      <c r="AF25" s="15">
        <v>0</v>
      </c>
      <c r="AG25" s="14">
        <v>1</v>
      </c>
      <c r="AH25" s="13">
        <v>1</v>
      </c>
      <c r="AI25" s="13">
        <v>0</v>
      </c>
      <c r="AJ25" s="13">
        <v>1</v>
      </c>
      <c r="AK25" s="13">
        <v>1</v>
      </c>
      <c r="AL25" s="15">
        <v>0</v>
      </c>
      <c r="AM25" s="14">
        <v>2</v>
      </c>
      <c r="AN25" s="15">
        <v>0</v>
      </c>
    </row>
    <row r="26" spans="1:40" ht="15" customHeight="1" x14ac:dyDescent="0.3">
      <c r="A26" s="2" t="s">
        <v>329</v>
      </c>
      <c r="B26" s="9"/>
      <c r="C26" s="25">
        <v>0.01</v>
      </c>
      <c r="D26" s="26">
        <v>0</v>
      </c>
      <c r="E26" s="27">
        <v>0.02</v>
      </c>
      <c r="F26" s="26">
        <v>7.0000000000000007E-2</v>
      </c>
      <c r="G26" s="25">
        <v>0</v>
      </c>
      <c r="H26" s="25">
        <v>0</v>
      </c>
      <c r="I26" s="25">
        <v>0.02</v>
      </c>
      <c r="J26" s="25">
        <v>0</v>
      </c>
      <c r="K26" s="25">
        <v>0</v>
      </c>
      <c r="L26" s="25">
        <v>0.02</v>
      </c>
      <c r="M26" s="25">
        <v>0.01</v>
      </c>
      <c r="N26" s="27">
        <v>0</v>
      </c>
      <c r="O26" s="26">
        <v>0</v>
      </c>
      <c r="P26" s="25">
        <v>0.01</v>
      </c>
      <c r="Q26" s="25">
        <v>0</v>
      </c>
      <c r="R26" s="25">
        <v>0</v>
      </c>
      <c r="S26" s="25">
        <v>0</v>
      </c>
      <c r="T26" s="25">
        <v>0</v>
      </c>
      <c r="U26" s="25">
        <v>0</v>
      </c>
      <c r="V26" s="25">
        <v>0</v>
      </c>
      <c r="W26" s="25">
        <v>0</v>
      </c>
      <c r="X26" s="25">
        <v>0</v>
      </c>
      <c r="Y26" s="25">
        <v>0</v>
      </c>
      <c r="Z26" s="27">
        <v>0</v>
      </c>
      <c r="AA26" s="26">
        <v>0.01</v>
      </c>
      <c r="AB26" s="25">
        <v>0</v>
      </c>
      <c r="AC26" s="25">
        <v>0</v>
      </c>
      <c r="AD26" s="25">
        <v>0</v>
      </c>
      <c r="AE26" s="25">
        <v>0</v>
      </c>
      <c r="AF26" s="27">
        <v>0</v>
      </c>
      <c r="AG26" s="44" t="s">
        <v>422</v>
      </c>
      <c r="AH26" s="25">
        <v>0.01</v>
      </c>
      <c r="AI26" s="25">
        <v>0</v>
      </c>
      <c r="AJ26" s="25">
        <v>0.01</v>
      </c>
      <c r="AK26" s="25">
        <v>0.02</v>
      </c>
      <c r="AL26" s="27">
        <v>0</v>
      </c>
      <c r="AM26" s="26">
        <v>0.01</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DC00-000000000000}"/>
  </hyperlinks>
  <pageMargins left="0.7" right="0.7" top="0.75" bottom="0.75" header="0.3" footer="0.3"/>
  <headerFooter>
    <oddHeader>&amp;L&amp;"Aptos"&amp;12&amp;K000000 Classification: CONFIDENTIAL&amp;1#_x000D_</oddHeader>
  </headerFooter>
</worksheet>
</file>

<file path=xl/worksheets/sheet2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D00-000000000000}">
  <dimension ref="A1:AN29"/>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1867</v>
      </c>
    </row>
    <row r="4" spans="1:40" x14ac:dyDescent="0.3">
      <c r="A4" s="2" t="s">
        <v>329</v>
      </c>
      <c r="B4" s="2" t="s">
        <v>1868</v>
      </c>
    </row>
    <row r="5" spans="1:40" x14ac:dyDescent="0.3">
      <c r="A5" s="2" t="s">
        <v>329</v>
      </c>
      <c r="B5" s="2" t="s">
        <v>35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386</v>
      </c>
      <c r="N8" s="11" t="s">
        <v>385</v>
      </c>
      <c r="O8" s="10" t="s">
        <v>462</v>
      </c>
      <c r="P8" s="12" t="s">
        <v>463</v>
      </c>
      <c r="Q8" s="12" t="s">
        <v>464</v>
      </c>
      <c r="R8" s="12" t="s">
        <v>465</v>
      </c>
      <c r="S8" s="12" t="s">
        <v>466</v>
      </c>
      <c r="T8" s="12" t="s">
        <v>382</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464</v>
      </c>
      <c r="AJ8" s="12" t="s">
        <v>465</v>
      </c>
      <c r="AK8" s="12" t="s">
        <v>466</v>
      </c>
      <c r="AL8" s="11" t="s">
        <v>390</v>
      </c>
      <c r="AM8" s="10" t="s">
        <v>377</v>
      </c>
      <c r="AN8" s="11" t="s">
        <v>463</v>
      </c>
    </row>
    <row r="9" spans="1:40" ht="15" customHeight="1" x14ac:dyDescent="0.3">
      <c r="A9" s="2" t="s">
        <v>329</v>
      </c>
      <c r="B9" s="9" t="s">
        <v>391</v>
      </c>
      <c r="C9" s="13">
        <v>301</v>
      </c>
      <c r="D9" s="14">
        <v>164</v>
      </c>
      <c r="E9" s="15">
        <v>136</v>
      </c>
      <c r="F9" s="14">
        <v>29</v>
      </c>
      <c r="G9" s="13">
        <v>31</v>
      </c>
      <c r="H9" s="13">
        <v>31</v>
      </c>
      <c r="I9" s="13">
        <v>39</v>
      </c>
      <c r="J9" s="13">
        <v>64</v>
      </c>
      <c r="K9" s="13">
        <v>107</v>
      </c>
      <c r="L9" s="13">
        <v>60</v>
      </c>
      <c r="M9" s="13">
        <v>70</v>
      </c>
      <c r="N9" s="15">
        <v>171</v>
      </c>
      <c r="O9" s="14">
        <v>0</v>
      </c>
      <c r="P9" s="13">
        <v>0</v>
      </c>
      <c r="Q9" s="13">
        <v>0</v>
      </c>
      <c r="R9" s="13">
        <v>0</v>
      </c>
      <c r="S9" s="13">
        <v>0</v>
      </c>
      <c r="T9" s="13">
        <v>301</v>
      </c>
      <c r="U9" s="13">
        <v>0</v>
      </c>
      <c r="V9" s="13">
        <v>0</v>
      </c>
      <c r="W9" s="13">
        <v>0</v>
      </c>
      <c r="X9" s="13">
        <v>0</v>
      </c>
      <c r="Y9" s="13">
        <v>0</v>
      </c>
      <c r="Z9" s="15">
        <v>0</v>
      </c>
      <c r="AA9" s="14">
        <v>291</v>
      </c>
      <c r="AB9" s="13">
        <v>10</v>
      </c>
      <c r="AC9" s="13">
        <v>3</v>
      </c>
      <c r="AD9" s="13">
        <v>2</v>
      </c>
      <c r="AE9" s="13">
        <v>3</v>
      </c>
      <c r="AF9" s="15">
        <v>2</v>
      </c>
      <c r="AG9" s="14">
        <v>186</v>
      </c>
      <c r="AH9" s="13">
        <v>115</v>
      </c>
      <c r="AI9" s="13">
        <v>91</v>
      </c>
      <c r="AJ9" s="13">
        <v>95</v>
      </c>
      <c r="AK9" s="13">
        <v>64</v>
      </c>
      <c r="AL9" s="15">
        <v>51</v>
      </c>
      <c r="AM9" s="14">
        <v>301</v>
      </c>
      <c r="AN9" s="15">
        <v>0</v>
      </c>
    </row>
    <row r="10" spans="1:40" ht="15" customHeight="1" x14ac:dyDescent="0.3">
      <c r="A10" s="2" t="s">
        <v>329</v>
      </c>
      <c r="B10" s="9" t="s">
        <v>338</v>
      </c>
      <c r="C10" s="13">
        <v>292</v>
      </c>
      <c r="D10" s="14">
        <v>156</v>
      </c>
      <c r="E10" s="15">
        <v>135</v>
      </c>
      <c r="F10" s="14">
        <v>26</v>
      </c>
      <c r="G10" s="13">
        <v>30</v>
      </c>
      <c r="H10" s="13">
        <v>27</v>
      </c>
      <c r="I10" s="13">
        <v>39</v>
      </c>
      <c r="J10" s="13">
        <v>63</v>
      </c>
      <c r="K10" s="13">
        <v>106</v>
      </c>
      <c r="L10" s="13">
        <v>56</v>
      </c>
      <c r="M10" s="13">
        <v>67</v>
      </c>
      <c r="N10" s="15">
        <v>169</v>
      </c>
      <c r="O10" s="14">
        <v>0</v>
      </c>
      <c r="P10" s="13">
        <v>0</v>
      </c>
      <c r="Q10" s="13">
        <v>0</v>
      </c>
      <c r="R10" s="13">
        <v>0</v>
      </c>
      <c r="S10" s="13">
        <v>0</v>
      </c>
      <c r="T10" s="13">
        <v>292</v>
      </c>
      <c r="U10" s="13">
        <v>0</v>
      </c>
      <c r="V10" s="13">
        <v>0</v>
      </c>
      <c r="W10" s="13">
        <v>0</v>
      </c>
      <c r="X10" s="13">
        <v>0</v>
      </c>
      <c r="Y10" s="13">
        <v>0</v>
      </c>
      <c r="Z10" s="15">
        <v>0</v>
      </c>
      <c r="AA10" s="14">
        <v>277</v>
      </c>
      <c r="AB10" s="13">
        <v>14</v>
      </c>
      <c r="AC10" s="13">
        <v>3</v>
      </c>
      <c r="AD10" s="13">
        <v>6</v>
      </c>
      <c r="AE10" s="13">
        <v>3</v>
      </c>
      <c r="AF10" s="15">
        <v>3</v>
      </c>
      <c r="AG10" s="14">
        <v>173</v>
      </c>
      <c r="AH10" s="13">
        <v>118</v>
      </c>
      <c r="AI10" s="13">
        <v>78</v>
      </c>
      <c r="AJ10" s="13">
        <v>95</v>
      </c>
      <c r="AK10" s="13">
        <v>66</v>
      </c>
      <c r="AL10" s="15">
        <v>52</v>
      </c>
      <c r="AM10" s="14">
        <v>292</v>
      </c>
      <c r="AN10" s="15">
        <v>0</v>
      </c>
    </row>
    <row r="11" spans="1:40" ht="26" x14ac:dyDescent="0.3">
      <c r="A11" s="2" t="s">
        <v>329</v>
      </c>
      <c r="B11" s="9" t="s">
        <v>1782</v>
      </c>
      <c r="C11" s="13">
        <v>130</v>
      </c>
      <c r="D11" s="14">
        <v>71</v>
      </c>
      <c r="E11" s="15">
        <v>59</v>
      </c>
      <c r="F11" s="14">
        <v>15</v>
      </c>
      <c r="G11" s="13">
        <v>14</v>
      </c>
      <c r="H11" s="13">
        <v>15</v>
      </c>
      <c r="I11" s="13">
        <v>17</v>
      </c>
      <c r="J11" s="13">
        <v>25</v>
      </c>
      <c r="K11" s="13">
        <v>44</v>
      </c>
      <c r="L11" s="13">
        <v>29</v>
      </c>
      <c r="M11" s="13">
        <v>32</v>
      </c>
      <c r="N11" s="15">
        <v>69</v>
      </c>
      <c r="O11" s="14">
        <v>0</v>
      </c>
      <c r="P11" s="13">
        <v>0</v>
      </c>
      <c r="Q11" s="13">
        <v>0</v>
      </c>
      <c r="R11" s="13">
        <v>0</v>
      </c>
      <c r="S11" s="13">
        <v>0</v>
      </c>
      <c r="T11" s="13">
        <v>130</v>
      </c>
      <c r="U11" s="13">
        <v>0</v>
      </c>
      <c r="V11" s="13">
        <v>0</v>
      </c>
      <c r="W11" s="13">
        <v>0</v>
      </c>
      <c r="X11" s="13">
        <v>0</v>
      </c>
      <c r="Y11" s="13">
        <v>0</v>
      </c>
      <c r="Z11" s="15">
        <v>0</v>
      </c>
      <c r="AA11" s="14">
        <v>126</v>
      </c>
      <c r="AB11" s="13">
        <v>4</v>
      </c>
      <c r="AC11" s="13">
        <v>0</v>
      </c>
      <c r="AD11" s="13">
        <v>0</v>
      </c>
      <c r="AE11" s="13">
        <v>1</v>
      </c>
      <c r="AF11" s="15">
        <v>3</v>
      </c>
      <c r="AG11" s="14">
        <v>74</v>
      </c>
      <c r="AH11" s="13">
        <v>56</v>
      </c>
      <c r="AI11" s="13">
        <v>36</v>
      </c>
      <c r="AJ11" s="13">
        <v>38</v>
      </c>
      <c r="AK11" s="13">
        <v>31</v>
      </c>
      <c r="AL11" s="15">
        <v>25</v>
      </c>
      <c r="AM11" s="14">
        <v>130</v>
      </c>
      <c r="AN11" s="15">
        <v>0</v>
      </c>
    </row>
    <row r="12" spans="1:40" ht="15" customHeight="1" x14ac:dyDescent="0.3">
      <c r="A12" s="2" t="s">
        <v>329</v>
      </c>
      <c r="B12" s="9"/>
      <c r="C12" s="16">
        <v>0.45</v>
      </c>
      <c r="D12" s="17">
        <v>0.45</v>
      </c>
      <c r="E12" s="18">
        <v>0.44</v>
      </c>
      <c r="F12" s="17">
        <v>0.57999999999999996</v>
      </c>
      <c r="G12" s="16">
        <v>0.48</v>
      </c>
      <c r="H12" s="16">
        <v>0.54</v>
      </c>
      <c r="I12" s="16">
        <v>0.44</v>
      </c>
      <c r="J12" s="16">
        <v>0.4</v>
      </c>
      <c r="K12" s="16">
        <v>0.41</v>
      </c>
      <c r="L12" s="16">
        <v>0.53</v>
      </c>
      <c r="M12" s="16">
        <v>0.48</v>
      </c>
      <c r="N12" s="18">
        <v>0.41</v>
      </c>
      <c r="O12" s="17">
        <v>0</v>
      </c>
      <c r="P12" s="16">
        <v>0</v>
      </c>
      <c r="Q12" s="16">
        <v>0</v>
      </c>
      <c r="R12" s="16">
        <v>0</v>
      </c>
      <c r="S12" s="16">
        <v>0</v>
      </c>
      <c r="T12" s="16">
        <v>0.45</v>
      </c>
      <c r="U12" s="16">
        <v>0</v>
      </c>
      <c r="V12" s="16">
        <v>0</v>
      </c>
      <c r="W12" s="16">
        <v>0</v>
      </c>
      <c r="X12" s="16">
        <v>0</v>
      </c>
      <c r="Y12" s="16">
        <v>0</v>
      </c>
      <c r="Z12" s="18">
        <v>0</v>
      </c>
      <c r="AA12" s="17">
        <v>0.46</v>
      </c>
      <c r="AB12" s="16">
        <v>0.28000000000000003</v>
      </c>
      <c r="AC12" s="16">
        <v>0</v>
      </c>
      <c r="AD12" s="16">
        <v>0</v>
      </c>
      <c r="AE12" s="16">
        <v>0.32</v>
      </c>
      <c r="AF12" s="18">
        <v>1</v>
      </c>
      <c r="AG12" s="17">
        <v>0.43</v>
      </c>
      <c r="AH12" s="16">
        <v>0.47</v>
      </c>
      <c r="AI12" s="16">
        <v>0.47</v>
      </c>
      <c r="AJ12" s="16">
        <v>0.4</v>
      </c>
      <c r="AK12" s="16">
        <v>0.47</v>
      </c>
      <c r="AL12" s="18">
        <v>0.48</v>
      </c>
      <c r="AM12" s="17">
        <v>0.45</v>
      </c>
      <c r="AN12" s="18">
        <v>0</v>
      </c>
    </row>
    <row r="13" spans="1:40" ht="26" x14ac:dyDescent="0.3">
      <c r="A13" s="2" t="s">
        <v>329</v>
      </c>
      <c r="B13" s="9" t="s">
        <v>1796</v>
      </c>
      <c r="C13" s="13">
        <v>150</v>
      </c>
      <c r="D13" s="14">
        <v>93</v>
      </c>
      <c r="E13" s="15">
        <v>57</v>
      </c>
      <c r="F13" s="14">
        <v>14</v>
      </c>
      <c r="G13" s="13">
        <v>13</v>
      </c>
      <c r="H13" s="13">
        <v>16</v>
      </c>
      <c r="I13" s="13">
        <v>13</v>
      </c>
      <c r="J13" s="13">
        <v>32</v>
      </c>
      <c r="K13" s="13">
        <v>62</v>
      </c>
      <c r="L13" s="13">
        <v>27</v>
      </c>
      <c r="M13" s="13">
        <v>29</v>
      </c>
      <c r="N13" s="15">
        <v>94</v>
      </c>
      <c r="O13" s="14">
        <v>0</v>
      </c>
      <c r="P13" s="13">
        <v>0</v>
      </c>
      <c r="Q13" s="13">
        <v>0</v>
      </c>
      <c r="R13" s="13">
        <v>0</v>
      </c>
      <c r="S13" s="13">
        <v>0</v>
      </c>
      <c r="T13" s="13">
        <v>150</v>
      </c>
      <c r="U13" s="13">
        <v>0</v>
      </c>
      <c r="V13" s="13">
        <v>0</v>
      </c>
      <c r="W13" s="13">
        <v>0</v>
      </c>
      <c r="X13" s="13">
        <v>0</v>
      </c>
      <c r="Y13" s="13">
        <v>0</v>
      </c>
      <c r="Z13" s="15">
        <v>0</v>
      </c>
      <c r="AA13" s="14">
        <v>145</v>
      </c>
      <c r="AB13" s="13">
        <v>5</v>
      </c>
      <c r="AC13" s="13">
        <v>2</v>
      </c>
      <c r="AD13" s="13">
        <v>3</v>
      </c>
      <c r="AE13" s="13">
        <v>1</v>
      </c>
      <c r="AF13" s="15">
        <v>0</v>
      </c>
      <c r="AG13" s="14">
        <v>90</v>
      </c>
      <c r="AH13" s="13">
        <v>60</v>
      </c>
      <c r="AI13" s="13">
        <v>44</v>
      </c>
      <c r="AJ13" s="13">
        <v>46</v>
      </c>
      <c r="AK13" s="13">
        <v>36</v>
      </c>
      <c r="AL13" s="15">
        <v>24</v>
      </c>
      <c r="AM13" s="14">
        <v>150</v>
      </c>
      <c r="AN13" s="15">
        <v>0</v>
      </c>
    </row>
    <row r="14" spans="1:40" ht="15" customHeight="1" x14ac:dyDescent="0.3">
      <c r="A14" s="2" t="s">
        <v>329</v>
      </c>
      <c r="B14" s="9"/>
      <c r="C14" s="16">
        <v>0.51</v>
      </c>
      <c r="D14" s="19">
        <v>0.6</v>
      </c>
      <c r="E14" s="21">
        <v>0.42</v>
      </c>
      <c r="F14" s="17">
        <v>0.55000000000000004</v>
      </c>
      <c r="G14" s="16">
        <v>0.43</v>
      </c>
      <c r="H14" s="16">
        <v>0.56999999999999995</v>
      </c>
      <c r="I14" s="20">
        <v>0.34</v>
      </c>
      <c r="J14" s="16">
        <v>0.51</v>
      </c>
      <c r="K14" s="16">
        <v>0.57999999999999996</v>
      </c>
      <c r="L14" s="16">
        <v>0.48</v>
      </c>
      <c r="M14" s="16">
        <v>0.44</v>
      </c>
      <c r="N14" s="18">
        <v>0.56000000000000005</v>
      </c>
      <c r="O14" s="17">
        <v>0</v>
      </c>
      <c r="P14" s="16">
        <v>0</v>
      </c>
      <c r="Q14" s="16">
        <v>0</v>
      </c>
      <c r="R14" s="16">
        <v>0</v>
      </c>
      <c r="S14" s="16">
        <v>0</v>
      </c>
      <c r="T14" s="16">
        <v>0.51</v>
      </c>
      <c r="U14" s="16">
        <v>0</v>
      </c>
      <c r="V14" s="16">
        <v>0</v>
      </c>
      <c r="W14" s="16">
        <v>0</v>
      </c>
      <c r="X14" s="16">
        <v>0</v>
      </c>
      <c r="Y14" s="16">
        <v>0</v>
      </c>
      <c r="Z14" s="18">
        <v>0</v>
      </c>
      <c r="AA14" s="17">
        <v>0.52</v>
      </c>
      <c r="AB14" s="16">
        <v>0.38</v>
      </c>
      <c r="AC14" s="16">
        <v>0.65</v>
      </c>
      <c r="AD14" s="16">
        <v>0.5</v>
      </c>
      <c r="AE14" s="16">
        <v>0.32</v>
      </c>
      <c r="AF14" s="18">
        <v>0</v>
      </c>
      <c r="AG14" s="17">
        <v>0.52</v>
      </c>
      <c r="AH14" s="16">
        <v>0.51</v>
      </c>
      <c r="AI14" s="16">
        <v>0.56999999999999995</v>
      </c>
      <c r="AJ14" s="16">
        <v>0.48</v>
      </c>
      <c r="AK14" s="16">
        <v>0.54</v>
      </c>
      <c r="AL14" s="18">
        <v>0.46</v>
      </c>
      <c r="AM14" s="17">
        <v>0.51</v>
      </c>
      <c r="AN14" s="18">
        <v>0</v>
      </c>
    </row>
    <row r="15" spans="1:40" ht="15" customHeight="1" x14ac:dyDescent="0.3">
      <c r="A15" s="2" t="s">
        <v>329</v>
      </c>
      <c r="B15" s="9"/>
      <c r="D15" s="10" t="s">
        <v>378</v>
      </c>
      <c r="E15" s="9"/>
      <c r="F15" s="22"/>
      <c r="K15" s="12" t="s">
        <v>380</v>
      </c>
      <c r="N15" s="11" t="s">
        <v>380</v>
      </c>
      <c r="O15" s="22"/>
      <c r="Z15" s="9"/>
      <c r="AA15" s="22"/>
      <c r="AF15" s="9"/>
      <c r="AG15" s="22"/>
      <c r="AL15" s="9"/>
      <c r="AM15" s="22"/>
      <c r="AN15" s="9"/>
    </row>
    <row r="16" spans="1:40" ht="39" x14ac:dyDescent="0.3">
      <c r="A16" s="2" t="s">
        <v>329</v>
      </c>
      <c r="B16" s="9" t="s">
        <v>1810</v>
      </c>
      <c r="C16" s="13">
        <v>215</v>
      </c>
      <c r="D16" s="14">
        <v>115</v>
      </c>
      <c r="E16" s="15">
        <v>101</v>
      </c>
      <c r="F16" s="14">
        <v>15</v>
      </c>
      <c r="G16" s="13">
        <v>17</v>
      </c>
      <c r="H16" s="13">
        <v>21</v>
      </c>
      <c r="I16" s="13">
        <v>29</v>
      </c>
      <c r="J16" s="13">
        <v>50</v>
      </c>
      <c r="K16" s="13">
        <v>84</v>
      </c>
      <c r="L16" s="13">
        <v>32</v>
      </c>
      <c r="M16" s="13">
        <v>50</v>
      </c>
      <c r="N16" s="15">
        <v>134</v>
      </c>
      <c r="O16" s="14">
        <v>0</v>
      </c>
      <c r="P16" s="13">
        <v>0</v>
      </c>
      <c r="Q16" s="13">
        <v>0</v>
      </c>
      <c r="R16" s="13">
        <v>0</v>
      </c>
      <c r="S16" s="13">
        <v>0</v>
      </c>
      <c r="T16" s="13">
        <v>215</v>
      </c>
      <c r="U16" s="13">
        <v>0</v>
      </c>
      <c r="V16" s="13">
        <v>0</v>
      </c>
      <c r="W16" s="13">
        <v>0</v>
      </c>
      <c r="X16" s="13">
        <v>0</v>
      </c>
      <c r="Y16" s="13">
        <v>0</v>
      </c>
      <c r="Z16" s="15">
        <v>0</v>
      </c>
      <c r="AA16" s="14">
        <v>206</v>
      </c>
      <c r="AB16" s="13">
        <v>9</v>
      </c>
      <c r="AC16" s="13">
        <v>2</v>
      </c>
      <c r="AD16" s="13">
        <v>3</v>
      </c>
      <c r="AE16" s="13">
        <v>3</v>
      </c>
      <c r="AF16" s="15">
        <v>2</v>
      </c>
      <c r="AG16" s="14">
        <v>131</v>
      </c>
      <c r="AH16" s="13">
        <v>84</v>
      </c>
      <c r="AI16" s="13">
        <v>62</v>
      </c>
      <c r="AJ16" s="13">
        <v>69</v>
      </c>
      <c r="AK16" s="13">
        <v>47</v>
      </c>
      <c r="AL16" s="15">
        <v>37</v>
      </c>
      <c r="AM16" s="14">
        <v>215</v>
      </c>
      <c r="AN16" s="15">
        <v>0</v>
      </c>
    </row>
    <row r="17" spans="1:40" ht="15" customHeight="1" x14ac:dyDescent="0.3">
      <c r="A17" s="2" t="s">
        <v>329</v>
      </c>
      <c r="B17" s="9"/>
      <c r="C17" s="16">
        <v>0.74</v>
      </c>
      <c r="D17" s="17">
        <v>0.73</v>
      </c>
      <c r="E17" s="18">
        <v>0.75</v>
      </c>
      <c r="F17" s="17">
        <v>0.56000000000000005</v>
      </c>
      <c r="G17" s="20">
        <v>0.56999999999999995</v>
      </c>
      <c r="H17" s="16">
        <v>0.77</v>
      </c>
      <c r="I17" s="16">
        <v>0.73</v>
      </c>
      <c r="J17" s="16">
        <v>0.79</v>
      </c>
      <c r="K17" s="16">
        <v>0.8</v>
      </c>
      <c r="L17" s="20">
        <v>0.56999999999999995</v>
      </c>
      <c r="M17" s="16">
        <v>0.75</v>
      </c>
      <c r="N17" s="21">
        <v>0.79</v>
      </c>
      <c r="O17" s="17">
        <v>0</v>
      </c>
      <c r="P17" s="16">
        <v>0</v>
      </c>
      <c r="Q17" s="16">
        <v>0</v>
      </c>
      <c r="R17" s="16">
        <v>0</v>
      </c>
      <c r="S17" s="16">
        <v>0</v>
      </c>
      <c r="T17" s="16">
        <v>0.74</v>
      </c>
      <c r="U17" s="16">
        <v>0</v>
      </c>
      <c r="V17" s="16">
        <v>0</v>
      </c>
      <c r="W17" s="16">
        <v>0</v>
      </c>
      <c r="X17" s="16">
        <v>0</v>
      </c>
      <c r="Y17" s="16">
        <v>0</v>
      </c>
      <c r="Z17" s="18">
        <v>0</v>
      </c>
      <c r="AA17" s="17">
        <v>0.74</v>
      </c>
      <c r="AB17" s="16">
        <v>0.62</v>
      </c>
      <c r="AC17" s="16">
        <v>0.68</v>
      </c>
      <c r="AD17" s="16">
        <v>0.5</v>
      </c>
      <c r="AE17" s="16">
        <v>1</v>
      </c>
      <c r="AF17" s="18">
        <v>0.51</v>
      </c>
      <c r="AG17" s="17">
        <v>0.76</v>
      </c>
      <c r="AH17" s="16">
        <v>0.71</v>
      </c>
      <c r="AI17" s="16">
        <v>0.8</v>
      </c>
      <c r="AJ17" s="16">
        <v>0.72</v>
      </c>
      <c r="AK17" s="16">
        <v>0.71</v>
      </c>
      <c r="AL17" s="18">
        <v>0.71</v>
      </c>
      <c r="AM17" s="17">
        <v>0.74</v>
      </c>
      <c r="AN17" s="18">
        <v>0</v>
      </c>
    </row>
    <row r="18" spans="1:40" ht="15" customHeight="1" x14ac:dyDescent="0.3">
      <c r="A18" s="2" t="s">
        <v>329</v>
      </c>
      <c r="B18" s="9"/>
      <c r="D18" s="22"/>
      <c r="E18" s="9"/>
      <c r="F18" s="22"/>
      <c r="J18" s="12" t="s">
        <v>666</v>
      </c>
      <c r="K18" s="12" t="s">
        <v>666</v>
      </c>
      <c r="M18" s="12" t="s">
        <v>383</v>
      </c>
      <c r="N18" s="11" t="s">
        <v>666</v>
      </c>
      <c r="O18" s="22"/>
      <c r="Z18" s="9"/>
      <c r="AA18" s="22"/>
      <c r="AF18" s="9"/>
      <c r="AG18" s="22"/>
      <c r="AL18" s="9"/>
      <c r="AM18" s="22"/>
      <c r="AN18" s="9"/>
    </row>
    <row r="19" spans="1:40" ht="26" x14ac:dyDescent="0.3">
      <c r="A19" s="2" t="s">
        <v>329</v>
      </c>
      <c r="B19" s="9" t="s">
        <v>1825</v>
      </c>
      <c r="C19" s="13">
        <v>66</v>
      </c>
      <c r="D19" s="14">
        <v>32</v>
      </c>
      <c r="E19" s="15">
        <v>34</v>
      </c>
      <c r="F19" s="14">
        <v>3</v>
      </c>
      <c r="G19" s="13">
        <v>5</v>
      </c>
      <c r="H19" s="13">
        <v>8</v>
      </c>
      <c r="I19" s="13">
        <v>10</v>
      </c>
      <c r="J19" s="13">
        <v>21</v>
      </c>
      <c r="K19" s="13">
        <v>20</v>
      </c>
      <c r="L19" s="13">
        <v>8</v>
      </c>
      <c r="M19" s="13">
        <v>17</v>
      </c>
      <c r="N19" s="15">
        <v>41</v>
      </c>
      <c r="O19" s="14">
        <v>0</v>
      </c>
      <c r="P19" s="13">
        <v>0</v>
      </c>
      <c r="Q19" s="13">
        <v>0</v>
      </c>
      <c r="R19" s="13">
        <v>0</v>
      </c>
      <c r="S19" s="13">
        <v>0</v>
      </c>
      <c r="T19" s="13">
        <v>66</v>
      </c>
      <c r="U19" s="13">
        <v>0</v>
      </c>
      <c r="V19" s="13">
        <v>0</v>
      </c>
      <c r="W19" s="13">
        <v>0</v>
      </c>
      <c r="X19" s="13">
        <v>0</v>
      </c>
      <c r="Y19" s="13">
        <v>0</v>
      </c>
      <c r="Z19" s="15">
        <v>0</v>
      </c>
      <c r="AA19" s="14">
        <v>62</v>
      </c>
      <c r="AB19" s="13">
        <v>4</v>
      </c>
      <c r="AC19" s="13">
        <v>0</v>
      </c>
      <c r="AD19" s="13">
        <v>3</v>
      </c>
      <c r="AE19" s="13">
        <v>1</v>
      </c>
      <c r="AF19" s="15">
        <v>0</v>
      </c>
      <c r="AG19" s="14">
        <v>46</v>
      </c>
      <c r="AH19" s="13">
        <v>21</v>
      </c>
      <c r="AI19" s="13">
        <v>24</v>
      </c>
      <c r="AJ19" s="13">
        <v>22</v>
      </c>
      <c r="AK19" s="13">
        <v>13</v>
      </c>
      <c r="AL19" s="15">
        <v>8</v>
      </c>
      <c r="AM19" s="14">
        <v>66</v>
      </c>
      <c r="AN19" s="15">
        <v>0</v>
      </c>
    </row>
    <row r="20" spans="1:40" ht="15" customHeight="1" x14ac:dyDescent="0.3">
      <c r="A20" s="2" t="s">
        <v>329</v>
      </c>
      <c r="B20" s="9"/>
      <c r="C20" s="16">
        <v>0.23</v>
      </c>
      <c r="D20" s="17">
        <v>0.2</v>
      </c>
      <c r="E20" s="18">
        <v>0.26</v>
      </c>
      <c r="F20" s="17">
        <v>0.11</v>
      </c>
      <c r="G20" s="16">
        <v>0.17</v>
      </c>
      <c r="H20" s="16">
        <v>0.28999999999999998</v>
      </c>
      <c r="I20" s="16">
        <v>0.24</v>
      </c>
      <c r="J20" s="20">
        <v>0.33</v>
      </c>
      <c r="K20" s="16">
        <v>0.19</v>
      </c>
      <c r="L20" s="16">
        <v>0.14000000000000001</v>
      </c>
      <c r="M20" s="16">
        <v>0.26</v>
      </c>
      <c r="N20" s="18">
        <v>0.24</v>
      </c>
      <c r="O20" s="17">
        <v>0</v>
      </c>
      <c r="P20" s="16">
        <v>0</v>
      </c>
      <c r="Q20" s="16">
        <v>0</v>
      </c>
      <c r="R20" s="16">
        <v>0</v>
      </c>
      <c r="S20" s="16">
        <v>0</v>
      </c>
      <c r="T20" s="16">
        <v>0.23</v>
      </c>
      <c r="U20" s="16">
        <v>0</v>
      </c>
      <c r="V20" s="16">
        <v>0</v>
      </c>
      <c r="W20" s="16">
        <v>0</v>
      </c>
      <c r="X20" s="16">
        <v>0</v>
      </c>
      <c r="Y20" s="16">
        <v>0</v>
      </c>
      <c r="Z20" s="18">
        <v>0</v>
      </c>
      <c r="AA20" s="17">
        <v>0.22</v>
      </c>
      <c r="AB20" s="16">
        <v>0.27</v>
      </c>
      <c r="AC20" s="16">
        <v>0</v>
      </c>
      <c r="AD20" s="16">
        <v>0.5</v>
      </c>
      <c r="AE20" s="16">
        <v>0.31</v>
      </c>
      <c r="AF20" s="18">
        <v>0</v>
      </c>
      <c r="AG20" s="17">
        <v>0.26</v>
      </c>
      <c r="AH20" s="16">
        <v>0.17</v>
      </c>
      <c r="AI20" s="20">
        <v>0.31</v>
      </c>
      <c r="AJ20" s="16">
        <v>0.23</v>
      </c>
      <c r="AK20" s="16">
        <v>0.19</v>
      </c>
      <c r="AL20" s="18">
        <v>0.15</v>
      </c>
      <c r="AM20" s="17">
        <v>0.23</v>
      </c>
      <c r="AN20" s="18">
        <v>0</v>
      </c>
    </row>
    <row r="21" spans="1:40" ht="15" customHeight="1" x14ac:dyDescent="0.3">
      <c r="A21" s="2" t="s">
        <v>329</v>
      </c>
      <c r="B21" s="9"/>
      <c r="D21" s="22"/>
      <c r="E21" s="9"/>
      <c r="F21" s="22"/>
      <c r="J21" s="12" t="s">
        <v>383</v>
      </c>
      <c r="N21" s="9"/>
      <c r="O21" s="22"/>
      <c r="Z21" s="9"/>
      <c r="AA21" s="22"/>
      <c r="AF21" s="9"/>
      <c r="AG21" s="22"/>
      <c r="AI21" s="12" t="s">
        <v>437</v>
      </c>
      <c r="AL21" s="9"/>
      <c r="AM21" s="22"/>
      <c r="AN21" s="9"/>
    </row>
    <row r="22" spans="1:40" ht="15" customHeight="1" x14ac:dyDescent="0.3">
      <c r="A22" s="2" t="s">
        <v>329</v>
      </c>
      <c r="B22" s="9" t="s">
        <v>1837</v>
      </c>
      <c r="C22" s="13">
        <v>10</v>
      </c>
      <c r="D22" s="14">
        <v>7</v>
      </c>
      <c r="E22" s="15">
        <v>4</v>
      </c>
      <c r="F22" s="14">
        <v>0</v>
      </c>
      <c r="G22" s="13">
        <v>0</v>
      </c>
      <c r="H22" s="13">
        <v>2</v>
      </c>
      <c r="I22" s="13">
        <v>1</v>
      </c>
      <c r="J22" s="13">
        <v>4</v>
      </c>
      <c r="K22" s="13">
        <v>4</v>
      </c>
      <c r="L22" s="13">
        <v>0</v>
      </c>
      <c r="M22" s="13">
        <v>3</v>
      </c>
      <c r="N22" s="15">
        <v>8</v>
      </c>
      <c r="O22" s="14">
        <v>0</v>
      </c>
      <c r="P22" s="13">
        <v>0</v>
      </c>
      <c r="Q22" s="13">
        <v>0</v>
      </c>
      <c r="R22" s="13">
        <v>0</v>
      </c>
      <c r="S22" s="13">
        <v>0</v>
      </c>
      <c r="T22" s="13">
        <v>10</v>
      </c>
      <c r="U22" s="13">
        <v>0</v>
      </c>
      <c r="V22" s="13">
        <v>0</v>
      </c>
      <c r="W22" s="13">
        <v>0</v>
      </c>
      <c r="X22" s="13">
        <v>0</v>
      </c>
      <c r="Y22" s="13">
        <v>0</v>
      </c>
      <c r="Z22" s="15">
        <v>0</v>
      </c>
      <c r="AA22" s="14">
        <v>10</v>
      </c>
      <c r="AB22" s="13">
        <v>0</v>
      </c>
      <c r="AC22" s="13">
        <v>0</v>
      </c>
      <c r="AD22" s="13">
        <v>0</v>
      </c>
      <c r="AE22" s="13">
        <v>0</v>
      </c>
      <c r="AF22" s="15">
        <v>0</v>
      </c>
      <c r="AG22" s="14">
        <v>7</v>
      </c>
      <c r="AH22" s="13">
        <v>4</v>
      </c>
      <c r="AI22" s="13">
        <v>3</v>
      </c>
      <c r="AJ22" s="13">
        <v>4</v>
      </c>
      <c r="AK22" s="13">
        <v>2</v>
      </c>
      <c r="AL22" s="15">
        <v>2</v>
      </c>
      <c r="AM22" s="14">
        <v>10</v>
      </c>
      <c r="AN22" s="15">
        <v>0</v>
      </c>
    </row>
    <row r="23" spans="1:40" ht="15" customHeight="1" x14ac:dyDescent="0.3">
      <c r="A23" s="2" t="s">
        <v>329</v>
      </c>
      <c r="B23" s="9"/>
      <c r="C23" s="16">
        <v>0.04</v>
      </c>
      <c r="D23" s="17">
        <v>0.04</v>
      </c>
      <c r="E23" s="18">
        <v>0.03</v>
      </c>
      <c r="F23" s="17">
        <v>0</v>
      </c>
      <c r="G23" s="16">
        <v>0</v>
      </c>
      <c r="H23" s="16">
        <v>0.06</v>
      </c>
      <c r="I23" s="16">
        <v>0.03</v>
      </c>
      <c r="J23" s="16">
        <v>0.06</v>
      </c>
      <c r="K23" s="16">
        <v>0.03</v>
      </c>
      <c r="L23" s="16">
        <v>0</v>
      </c>
      <c r="M23" s="16">
        <v>0.04</v>
      </c>
      <c r="N23" s="18">
        <v>0.05</v>
      </c>
      <c r="O23" s="17">
        <v>0</v>
      </c>
      <c r="P23" s="16">
        <v>0</v>
      </c>
      <c r="Q23" s="16">
        <v>0</v>
      </c>
      <c r="R23" s="16">
        <v>0</v>
      </c>
      <c r="S23" s="16">
        <v>0</v>
      </c>
      <c r="T23" s="16">
        <v>0.04</v>
      </c>
      <c r="U23" s="16">
        <v>0</v>
      </c>
      <c r="V23" s="16">
        <v>0</v>
      </c>
      <c r="W23" s="16">
        <v>0</v>
      </c>
      <c r="X23" s="16">
        <v>0</v>
      </c>
      <c r="Y23" s="16">
        <v>0</v>
      </c>
      <c r="Z23" s="18">
        <v>0</v>
      </c>
      <c r="AA23" s="17">
        <v>0.04</v>
      </c>
      <c r="AB23" s="16">
        <v>0</v>
      </c>
      <c r="AC23" s="16">
        <v>0</v>
      </c>
      <c r="AD23" s="16">
        <v>0</v>
      </c>
      <c r="AE23" s="16">
        <v>0</v>
      </c>
      <c r="AF23" s="18">
        <v>0</v>
      </c>
      <c r="AG23" s="17">
        <v>0.04</v>
      </c>
      <c r="AH23" s="16">
        <v>0.03</v>
      </c>
      <c r="AI23" s="16">
        <v>0.03</v>
      </c>
      <c r="AJ23" s="16">
        <v>0.04</v>
      </c>
      <c r="AK23" s="16">
        <v>0.03</v>
      </c>
      <c r="AL23" s="18">
        <v>0.04</v>
      </c>
      <c r="AM23" s="17">
        <v>0.04</v>
      </c>
      <c r="AN23" s="18">
        <v>0</v>
      </c>
    </row>
    <row r="24" spans="1:40" ht="15" customHeight="1" x14ac:dyDescent="0.3">
      <c r="A24" s="2" t="s">
        <v>329</v>
      </c>
      <c r="B24" s="9" t="s">
        <v>774</v>
      </c>
      <c r="C24" s="13">
        <v>3</v>
      </c>
      <c r="D24" s="14">
        <v>0</v>
      </c>
      <c r="E24" s="15">
        <v>3</v>
      </c>
      <c r="F24" s="14">
        <v>1</v>
      </c>
      <c r="G24" s="13">
        <v>0</v>
      </c>
      <c r="H24" s="13">
        <v>0</v>
      </c>
      <c r="I24" s="13">
        <v>1</v>
      </c>
      <c r="J24" s="13">
        <v>0</v>
      </c>
      <c r="K24" s="13">
        <v>1</v>
      </c>
      <c r="L24" s="13">
        <v>1</v>
      </c>
      <c r="M24" s="13">
        <v>1</v>
      </c>
      <c r="N24" s="15">
        <v>1</v>
      </c>
      <c r="O24" s="14">
        <v>0</v>
      </c>
      <c r="P24" s="13">
        <v>0</v>
      </c>
      <c r="Q24" s="13">
        <v>0</v>
      </c>
      <c r="R24" s="13">
        <v>0</v>
      </c>
      <c r="S24" s="13">
        <v>0</v>
      </c>
      <c r="T24" s="13">
        <v>3</v>
      </c>
      <c r="U24" s="13">
        <v>0</v>
      </c>
      <c r="V24" s="13">
        <v>0</v>
      </c>
      <c r="W24" s="13">
        <v>0</v>
      </c>
      <c r="X24" s="13">
        <v>0</v>
      </c>
      <c r="Y24" s="13">
        <v>0</v>
      </c>
      <c r="Z24" s="15">
        <v>0</v>
      </c>
      <c r="AA24" s="14">
        <v>3</v>
      </c>
      <c r="AB24" s="13">
        <v>0</v>
      </c>
      <c r="AC24" s="13">
        <v>0</v>
      </c>
      <c r="AD24" s="13">
        <v>0</v>
      </c>
      <c r="AE24" s="13">
        <v>0</v>
      </c>
      <c r="AF24" s="15">
        <v>0</v>
      </c>
      <c r="AG24" s="14">
        <v>2</v>
      </c>
      <c r="AH24" s="13">
        <v>1</v>
      </c>
      <c r="AI24" s="13">
        <v>0</v>
      </c>
      <c r="AJ24" s="13">
        <v>2</v>
      </c>
      <c r="AK24" s="13">
        <v>0</v>
      </c>
      <c r="AL24" s="15">
        <v>1</v>
      </c>
      <c r="AM24" s="14">
        <v>3</v>
      </c>
      <c r="AN24" s="15">
        <v>0</v>
      </c>
    </row>
    <row r="25" spans="1:40" ht="15" customHeight="1" x14ac:dyDescent="0.3">
      <c r="A25" s="2" t="s">
        <v>329</v>
      </c>
      <c r="B25" s="9"/>
      <c r="C25" s="25">
        <v>0.01</v>
      </c>
      <c r="D25" s="26">
        <v>0</v>
      </c>
      <c r="E25" s="27">
        <v>0.02</v>
      </c>
      <c r="F25" s="26">
        <v>0.04</v>
      </c>
      <c r="G25" s="25">
        <v>0</v>
      </c>
      <c r="H25" s="25">
        <v>0</v>
      </c>
      <c r="I25" s="25">
        <v>0.03</v>
      </c>
      <c r="J25" s="25">
        <v>0</v>
      </c>
      <c r="K25" s="25">
        <v>0.01</v>
      </c>
      <c r="L25" s="25">
        <v>0.02</v>
      </c>
      <c r="M25" s="25">
        <v>0.02</v>
      </c>
      <c r="N25" s="27">
        <v>0.01</v>
      </c>
      <c r="O25" s="26">
        <v>0</v>
      </c>
      <c r="P25" s="25">
        <v>0</v>
      </c>
      <c r="Q25" s="25">
        <v>0</v>
      </c>
      <c r="R25" s="25">
        <v>0</v>
      </c>
      <c r="S25" s="25">
        <v>0</v>
      </c>
      <c r="T25" s="25">
        <v>0.01</v>
      </c>
      <c r="U25" s="25">
        <v>0</v>
      </c>
      <c r="V25" s="25">
        <v>0</v>
      </c>
      <c r="W25" s="25">
        <v>0</v>
      </c>
      <c r="X25" s="25">
        <v>0</v>
      </c>
      <c r="Y25" s="25">
        <v>0</v>
      </c>
      <c r="Z25" s="27">
        <v>0</v>
      </c>
      <c r="AA25" s="26">
        <v>0.01</v>
      </c>
      <c r="AB25" s="25">
        <v>0</v>
      </c>
      <c r="AC25" s="25">
        <v>0</v>
      </c>
      <c r="AD25" s="25">
        <v>0</v>
      </c>
      <c r="AE25" s="25">
        <v>0</v>
      </c>
      <c r="AF25" s="27">
        <v>0</v>
      </c>
      <c r="AG25" s="26">
        <v>0.01</v>
      </c>
      <c r="AH25" s="25">
        <v>0.01</v>
      </c>
      <c r="AI25" s="25">
        <v>0</v>
      </c>
      <c r="AJ25" s="25">
        <v>0.02</v>
      </c>
      <c r="AK25" s="25">
        <v>0</v>
      </c>
      <c r="AL25" s="27">
        <v>0.02</v>
      </c>
      <c r="AM25" s="26">
        <v>0.01</v>
      </c>
      <c r="AN25" s="27">
        <v>0</v>
      </c>
    </row>
    <row r="26" spans="1:40" x14ac:dyDescent="0.3">
      <c r="A26" s="2" t="s">
        <v>329</v>
      </c>
      <c r="B26" s="2" t="s">
        <v>457</v>
      </c>
    </row>
    <row r="27" spans="1:40" x14ac:dyDescent="0.3">
      <c r="A27" s="2" t="s">
        <v>329</v>
      </c>
      <c r="B27" s="2" t="s">
        <v>458</v>
      </c>
    </row>
    <row r="28" spans="1:40" ht="15" customHeight="1" x14ac:dyDescent="0.3">
      <c r="A28" s="2" t="s">
        <v>329</v>
      </c>
    </row>
    <row r="29" spans="1:40" ht="15" customHeight="1" x14ac:dyDescent="0.3">
      <c r="A29" s="2" t="s">
        <v>329</v>
      </c>
      <c r="B29" s="2" t="s">
        <v>459</v>
      </c>
    </row>
  </sheetData>
  <mergeCells count="6">
    <mergeCell ref="AM6:AN6"/>
    <mergeCell ref="D6:E6"/>
    <mergeCell ref="F6:N6"/>
    <mergeCell ref="O6:Z6"/>
    <mergeCell ref="AA6:AF6"/>
    <mergeCell ref="AG6:AL6"/>
  </mergeCells>
  <hyperlinks>
    <hyperlink ref="B1" location="'Contents'!E1" display="&lt;&lt; Contents" xr:uid="{00000000-0004-0000-DD00-000000000000}"/>
  </hyperlinks>
  <pageMargins left="0.7" right="0.7" top="0.75" bottom="0.75" header="0.3" footer="0.3"/>
  <headerFooter>
    <oddHeader>&amp;L&amp;"Aptos"&amp;12&amp;K000000 Classification: CONFIDENTIAL&amp;1#_x000D_</oddHeader>
  </headerFooter>
</worksheet>
</file>

<file path=xl/worksheets/sheet2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E00-000000000000}">
  <dimension ref="A1:AN32"/>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1869</v>
      </c>
    </row>
    <row r="4" spans="1:40" x14ac:dyDescent="0.3">
      <c r="A4" s="2" t="s">
        <v>329</v>
      </c>
      <c r="B4" s="2" t="s">
        <v>1870</v>
      </c>
    </row>
    <row r="5" spans="1:40" x14ac:dyDescent="0.3">
      <c r="A5" s="2" t="s">
        <v>329</v>
      </c>
      <c r="B5" s="2" t="s">
        <v>37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380</v>
      </c>
      <c r="J8" s="12" t="s">
        <v>381</v>
      </c>
      <c r="K8" s="12" t="s">
        <v>382</v>
      </c>
      <c r="L8" s="12" t="s">
        <v>383</v>
      </c>
      <c r="M8" s="12" t="s">
        <v>384</v>
      </c>
      <c r="N8" s="11" t="s">
        <v>385</v>
      </c>
      <c r="O8" s="10" t="s">
        <v>377</v>
      </c>
      <c r="P8" s="12" t="s">
        <v>378</v>
      </c>
      <c r="Q8" s="12" t="s">
        <v>379</v>
      </c>
      <c r="R8" s="12" t="s">
        <v>465</v>
      </c>
      <c r="S8" s="12" t="s">
        <v>466</v>
      </c>
      <c r="T8" s="12" t="s">
        <v>382</v>
      </c>
      <c r="U8" s="12" t="s">
        <v>467</v>
      </c>
      <c r="V8" s="12" t="s">
        <v>386</v>
      </c>
      <c r="W8" s="12" t="s">
        <v>468</v>
      </c>
      <c r="X8" s="12" t="s">
        <v>387</v>
      </c>
      <c r="Y8" s="12" t="s">
        <v>470</v>
      </c>
      <c r="Z8" s="11" t="s">
        <v>389</v>
      </c>
      <c r="AA8" s="10" t="s">
        <v>377</v>
      </c>
      <c r="AB8" s="12" t="s">
        <v>378</v>
      </c>
      <c r="AC8" s="12" t="s">
        <v>464</v>
      </c>
      <c r="AD8" s="12" t="s">
        <v>465</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880</v>
      </c>
      <c r="D9" s="14">
        <v>449</v>
      </c>
      <c r="E9" s="15">
        <v>431</v>
      </c>
      <c r="F9" s="14">
        <v>44</v>
      </c>
      <c r="G9" s="13">
        <v>89</v>
      </c>
      <c r="H9" s="13">
        <v>99</v>
      </c>
      <c r="I9" s="13">
        <v>140</v>
      </c>
      <c r="J9" s="13">
        <v>182</v>
      </c>
      <c r="K9" s="13">
        <v>326</v>
      </c>
      <c r="L9" s="13">
        <v>133</v>
      </c>
      <c r="M9" s="13">
        <v>239</v>
      </c>
      <c r="N9" s="15">
        <v>508</v>
      </c>
      <c r="O9" s="14">
        <v>650</v>
      </c>
      <c r="P9" s="13">
        <v>113</v>
      </c>
      <c r="Q9" s="13">
        <v>107</v>
      </c>
      <c r="R9" s="13">
        <v>35</v>
      </c>
      <c r="S9" s="13">
        <v>77</v>
      </c>
      <c r="T9" s="13">
        <v>117</v>
      </c>
      <c r="U9" s="13">
        <v>82</v>
      </c>
      <c r="V9" s="13">
        <v>1</v>
      </c>
      <c r="W9" s="13">
        <v>20</v>
      </c>
      <c r="X9" s="13">
        <v>105</v>
      </c>
      <c r="Y9" s="13">
        <v>74</v>
      </c>
      <c r="Z9" s="15">
        <v>149</v>
      </c>
      <c r="AA9" s="14">
        <v>751</v>
      </c>
      <c r="AB9" s="13">
        <v>125</v>
      </c>
      <c r="AC9" s="13">
        <v>25</v>
      </c>
      <c r="AD9" s="13">
        <v>51</v>
      </c>
      <c r="AE9" s="13">
        <v>44</v>
      </c>
      <c r="AF9" s="15">
        <v>5</v>
      </c>
      <c r="AG9" s="14">
        <v>540</v>
      </c>
      <c r="AH9" s="13">
        <v>340</v>
      </c>
      <c r="AI9" s="13">
        <v>273</v>
      </c>
      <c r="AJ9" s="13">
        <v>267</v>
      </c>
      <c r="AK9" s="13">
        <v>176</v>
      </c>
      <c r="AL9" s="15">
        <v>164</v>
      </c>
      <c r="AM9" s="14">
        <v>880</v>
      </c>
      <c r="AN9" s="15">
        <v>0</v>
      </c>
    </row>
    <row r="10" spans="1:40" ht="15" customHeight="1" x14ac:dyDescent="0.3">
      <c r="A10" s="2" t="s">
        <v>329</v>
      </c>
      <c r="B10" s="9" t="s">
        <v>338</v>
      </c>
      <c r="C10" s="13">
        <v>864</v>
      </c>
      <c r="D10" s="14">
        <v>440</v>
      </c>
      <c r="E10" s="15">
        <v>424</v>
      </c>
      <c r="F10" s="14">
        <v>40</v>
      </c>
      <c r="G10" s="13">
        <v>83</v>
      </c>
      <c r="H10" s="13">
        <v>95</v>
      </c>
      <c r="I10" s="13">
        <v>137</v>
      </c>
      <c r="J10" s="13">
        <v>182</v>
      </c>
      <c r="K10" s="13">
        <v>326</v>
      </c>
      <c r="L10" s="13">
        <v>124</v>
      </c>
      <c r="M10" s="13">
        <v>232</v>
      </c>
      <c r="N10" s="15">
        <v>508</v>
      </c>
      <c r="O10" s="14">
        <v>640</v>
      </c>
      <c r="P10" s="13">
        <v>111</v>
      </c>
      <c r="Q10" s="13">
        <v>101</v>
      </c>
      <c r="R10" s="13">
        <v>31</v>
      </c>
      <c r="S10" s="13">
        <v>75</v>
      </c>
      <c r="T10" s="13">
        <v>113</v>
      </c>
      <c r="U10" s="13">
        <v>80</v>
      </c>
      <c r="V10" s="13">
        <v>1</v>
      </c>
      <c r="W10" s="13">
        <v>18</v>
      </c>
      <c r="X10" s="13">
        <v>107</v>
      </c>
      <c r="Y10" s="13">
        <v>68</v>
      </c>
      <c r="Z10" s="15">
        <v>159</v>
      </c>
      <c r="AA10" s="14">
        <v>743</v>
      </c>
      <c r="AB10" s="13">
        <v>121</v>
      </c>
      <c r="AC10" s="13">
        <v>23</v>
      </c>
      <c r="AD10" s="13">
        <v>49</v>
      </c>
      <c r="AE10" s="13">
        <v>40</v>
      </c>
      <c r="AF10" s="15">
        <v>10</v>
      </c>
      <c r="AG10" s="14">
        <v>528</v>
      </c>
      <c r="AH10" s="13">
        <v>336</v>
      </c>
      <c r="AI10" s="13">
        <v>243</v>
      </c>
      <c r="AJ10" s="13">
        <v>285</v>
      </c>
      <c r="AK10" s="13">
        <v>183</v>
      </c>
      <c r="AL10" s="15">
        <v>153</v>
      </c>
      <c r="AM10" s="14">
        <v>864</v>
      </c>
      <c r="AN10" s="15">
        <v>0</v>
      </c>
    </row>
    <row r="11" spans="1:40" ht="26" x14ac:dyDescent="0.3">
      <c r="A11" s="2" t="s">
        <v>329</v>
      </c>
      <c r="B11" s="9" t="s">
        <v>1782</v>
      </c>
      <c r="C11" s="13">
        <v>380</v>
      </c>
      <c r="D11" s="14">
        <v>200</v>
      </c>
      <c r="E11" s="15">
        <v>180</v>
      </c>
      <c r="F11" s="14">
        <v>19</v>
      </c>
      <c r="G11" s="13">
        <v>44</v>
      </c>
      <c r="H11" s="13">
        <v>43</v>
      </c>
      <c r="I11" s="13">
        <v>55</v>
      </c>
      <c r="J11" s="13">
        <v>80</v>
      </c>
      <c r="K11" s="13">
        <v>139</v>
      </c>
      <c r="L11" s="13">
        <v>63</v>
      </c>
      <c r="M11" s="13">
        <v>98</v>
      </c>
      <c r="N11" s="15">
        <v>219</v>
      </c>
      <c r="O11" s="14">
        <v>293</v>
      </c>
      <c r="P11" s="13">
        <v>39</v>
      </c>
      <c r="Q11" s="13">
        <v>42</v>
      </c>
      <c r="R11" s="13">
        <v>16</v>
      </c>
      <c r="S11" s="13">
        <v>34</v>
      </c>
      <c r="T11" s="13">
        <v>48</v>
      </c>
      <c r="U11" s="13">
        <v>39</v>
      </c>
      <c r="V11" s="13">
        <v>1</v>
      </c>
      <c r="W11" s="13">
        <v>5</v>
      </c>
      <c r="X11" s="13">
        <v>49</v>
      </c>
      <c r="Y11" s="13">
        <v>29</v>
      </c>
      <c r="Z11" s="15">
        <v>78</v>
      </c>
      <c r="AA11" s="14">
        <v>324</v>
      </c>
      <c r="AB11" s="13">
        <v>56</v>
      </c>
      <c r="AC11" s="13">
        <v>8</v>
      </c>
      <c r="AD11" s="13">
        <v>21</v>
      </c>
      <c r="AE11" s="13">
        <v>23</v>
      </c>
      <c r="AF11" s="15">
        <v>4</v>
      </c>
      <c r="AG11" s="14">
        <v>220</v>
      </c>
      <c r="AH11" s="13">
        <v>160</v>
      </c>
      <c r="AI11" s="13">
        <v>112</v>
      </c>
      <c r="AJ11" s="13">
        <v>108</v>
      </c>
      <c r="AK11" s="13">
        <v>91</v>
      </c>
      <c r="AL11" s="15">
        <v>69</v>
      </c>
      <c r="AM11" s="14">
        <v>380</v>
      </c>
      <c r="AN11" s="15">
        <v>0</v>
      </c>
    </row>
    <row r="12" spans="1:40" ht="15" customHeight="1" x14ac:dyDescent="0.3">
      <c r="A12" s="2" t="s">
        <v>329</v>
      </c>
      <c r="B12" s="9"/>
      <c r="C12" s="16">
        <v>0.44</v>
      </c>
      <c r="D12" s="17">
        <v>0.45</v>
      </c>
      <c r="E12" s="18">
        <v>0.43</v>
      </c>
      <c r="F12" s="17">
        <v>0.48</v>
      </c>
      <c r="G12" s="16">
        <v>0.52</v>
      </c>
      <c r="H12" s="16">
        <v>0.45</v>
      </c>
      <c r="I12" s="16">
        <v>0.41</v>
      </c>
      <c r="J12" s="16">
        <v>0.44</v>
      </c>
      <c r="K12" s="16">
        <v>0.42</v>
      </c>
      <c r="L12" s="16">
        <v>0.51</v>
      </c>
      <c r="M12" s="16">
        <v>0.42</v>
      </c>
      <c r="N12" s="18">
        <v>0.43</v>
      </c>
      <c r="O12" s="17">
        <v>0.46</v>
      </c>
      <c r="P12" s="20">
        <v>0.35</v>
      </c>
      <c r="Q12" s="16">
        <v>0.42</v>
      </c>
      <c r="R12" s="16">
        <v>0.52</v>
      </c>
      <c r="S12" s="16">
        <v>0.45</v>
      </c>
      <c r="T12" s="16">
        <v>0.42</v>
      </c>
      <c r="U12" s="16">
        <v>0.49</v>
      </c>
      <c r="V12" s="16">
        <v>1</v>
      </c>
      <c r="W12" s="16">
        <v>0.3</v>
      </c>
      <c r="X12" s="16">
        <v>0.46</v>
      </c>
      <c r="Y12" s="16">
        <v>0.42</v>
      </c>
      <c r="Z12" s="18">
        <v>0.49</v>
      </c>
      <c r="AA12" s="17">
        <v>0.44</v>
      </c>
      <c r="AB12" s="16">
        <v>0.46</v>
      </c>
      <c r="AC12" s="16">
        <v>0.33</v>
      </c>
      <c r="AD12" s="16">
        <v>0.44</v>
      </c>
      <c r="AE12" s="16">
        <v>0.57999999999999996</v>
      </c>
      <c r="AF12" s="18">
        <v>0.4</v>
      </c>
      <c r="AG12" s="17">
        <v>0.42</v>
      </c>
      <c r="AH12" s="16">
        <v>0.48</v>
      </c>
      <c r="AI12" s="16">
        <v>0.46</v>
      </c>
      <c r="AJ12" s="20">
        <v>0.38</v>
      </c>
      <c r="AK12" s="16">
        <v>0.5</v>
      </c>
      <c r="AL12" s="18">
        <v>0.45</v>
      </c>
      <c r="AM12" s="17">
        <v>0.44</v>
      </c>
      <c r="AN12" s="18">
        <v>0</v>
      </c>
    </row>
    <row r="13" spans="1:40" ht="15" customHeight="1" x14ac:dyDescent="0.3">
      <c r="A13" s="2" t="s">
        <v>329</v>
      </c>
      <c r="B13" s="9"/>
      <c r="D13" s="22"/>
      <c r="E13" s="9"/>
      <c r="F13" s="22"/>
      <c r="N13" s="9"/>
      <c r="O13" s="10" t="s">
        <v>378</v>
      </c>
      <c r="Z13" s="11" t="s">
        <v>378</v>
      </c>
      <c r="AA13" s="22"/>
      <c r="AF13" s="9"/>
      <c r="AG13" s="22"/>
      <c r="AH13" s="12" t="s">
        <v>380</v>
      </c>
      <c r="AK13" s="12" t="s">
        <v>380</v>
      </c>
      <c r="AL13" s="9"/>
      <c r="AM13" s="22"/>
      <c r="AN13" s="9"/>
    </row>
    <row r="14" spans="1:40" ht="26" x14ac:dyDescent="0.3">
      <c r="A14" s="2" t="s">
        <v>329</v>
      </c>
      <c r="B14" s="9" t="s">
        <v>1796</v>
      </c>
      <c r="C14" s="13">
        <v>418</v>
      </c>
      <c r="D14" s="14">
        <v>221</v>
      </c>
      <c r="E14" s="15">
        <v>197</v>
      </c>
      <c r="F14" s="14">
        <v>23</v>
      </c>
      <c r="G14" s="13">
        <v>49</v>
      </c>
      <c r="H14" s="13">
        <v>57</v>
      </c>
      <c r="I14" s="13">
        <v>59</v>
      </c>
      <c r="J14" s="13">
        <v>84</v>
      </c>
      <c r="K14" s="13">
        <v>146</v>
      </c>
      <c r="L14" s="13">
        <v>72</v>
      </c>
      <c r="M14" s="13">
        <v>116</v>
      </c>
      <c r="N14" s="15">
        <v>230</v>
      </c>
      <c r="O14" s="14">
        <v>323</v>
      </c>
      <c r="P14" s="13">
        <v>47</v>
      </c>
      <c r="Q14" s="13">
        <v>55</v>
      </c>
      <c r="R14" s="13">
        <v>14</v>
      </c>
      <c r="S14" s="13">
        <v>32</v>
      </c>
      <c r="T14" s="13">
        <v>48</v>
      </c>
      <c r="U14" s="13">
        <v>36</v>
      </c>
      <c r="V14" s="13">
        <v>1</v>
      </c>
      <c r="W14" s="13">
        <v>7</v>
      </c>
      <c r="X14" s="13">
        <v>53</v>
      </c>
      <c r="Y14" s="13">
        <v>27</v>
      </c>
      <c r="Z14" s="15">
        <v>98</v>
      </c>
      <c r="AA14" s="14">
        <v>346</v>
      </c>
      <c r="AB14" s="13">
        <v>72</v>
      </c>
      <c r="AC14" s="13">
        <v>12</v>
      </c>
      <c r="AD14" s="13">
        <v>28</v>
      </c>
      <c r="AE14" s="13">
        <v>26</v>
      </c>
      <c r="AF14" s="15">
        <v>6</v>
      </c>
      <c r="AG14" s="14">
        <v>263</v>
      </c>
      <c r="AH14" s="13">
        <v>155</v>
      </c>
      <c r="AI14" s="13">
        <v>127</v>
      </c>
      <c r="AJ14" s="13">
        <v>136</v>
      </c>
      <c r="AK14" s="13">
        <v>88</v>
      </c>
      <c r="AL14" s="15">
        <v>67</v>
      </c>
      <c r="AM14" s="14">
        <v>418</v>
      </c>
      <c r="AN14" s="15">
        <v>0</v>
      </c>
    </row>
    <row r="15" spans="1:40" ht="15" customHeight="1" x14ac:dyDescent="0.3">
      <c r="A15" s="2" t="s">
        <v>329</v>
      </c>
      <c r="B15" s="9"/>
      <c r="C15" s="16">
        <v>0.48</v>
      </c>
      <c r="D15" s="17">
        <v>0.5</v>
      </c>
      <c r="E15" s="18">
        <v>0.47</v>
      </c>
      <c r="F15" s="17">
        <v>0.56999999999999995</v>
      </c>
      <c r="G15" s="20">
        <v>0.59</v>
      </c>
      <c r="H15" s="20">
        <v>0.6</v>
      </c>
      <c r="I15" s="16">
        <v>0.43</v>
      </c>
      <c r="J15" s="16">
        <v>0.46</v>
      </c>
      <c r="K15" s="16">
        <v>0.45</v>
      </c>
      <c r="L15" s="20">
        <v>0.57999999999999996</v>
      </c>
      <c r="M15" s="16">
        <v>0.5</v>
      </c>
      <c r="N15" s="21">
        <v>0.45</v>
      </c>
      <c r="O15" s="19">
        <v>0.5</v>
      </c>
      <c r="P15" s="16">
        <v>0.42</v>
      </c>
      <c r="Q15" s="16">
        <v>0.54</v>
      </c>
      <c r="R15" s="16">
        <v>0.45</v>
      </c>
      <c r="S15" s="16">
        <v>0.43</v>
      </c>
      <c r="T15" s="16">
        <v>0.43</v>
      </c>
      <c r="U15" s="16">
        <v>0.45</v>
      </c>
      <c r="V15" s="16">
        <v>1</v>
      </c>
      <c r="W15" s="16">
        <v>0.4</v>
      </c>
      <c r="X15" s="16">
        <v>0.5</v>
      </c>
      <c r="Y15" s="16">
        <v>0.4</v>
      </c>
      <c r="Z15" s="21">
        <v>0.61</v>
      </c>
      <c r="AA15" s="19">
        <v>0.47</v>
      </c>
      <c r="AB15" s="20">
        <v>0.59</v>
      </c>
      <c r="AC15" s="16">
        <v>0.53</v>
      </c>
      <c r="AD15" s="16">
        <v>0.57999999999999996</v>
      </c>
      <c r="AE15" s="20">
        <v>0.64</v>
      </c>
      <c r="AF15" s="18">
        <v>0.61</v>
      </c>
      <c r="AG15" s="17">
        <v>0.5</v>
      </c>
      <c r="AH15" s="16">
        <v>0.46</v>
      </c>
      <c r="AI15" s="16">
        <v>0.52</v>
      </c>
      <c r="AJ15" s="16">
        <v>0.48</v>
      </c>
      <c r="AK15" s="16">
        <v>0.48</v>
      </c>
      <c r="AL15" s="18">
        <v>0.44</v>
      </c>
      <c r="AM15" s="17">
        <v>0.48</v>
      </c>
      <c r="AN15" s="18">
        <v>0</v>
      </c>
    </row>
    <row r="16" spans="1:40" ht="15" customHeight="1" x14ac:dyDescent="0.3">
      <c r="A16" s="2" t="s">
        <v>329</v>
      </c>
      <c r="B16" s="9"/>
      <c r="D16" s="22"/>
      <c r="E16" s="9"/>
      <c r="F16" s="22"/>
      <c r="G16" s="12" t="s">
        <v>445</v>
      </c>
      <c r="H16" s="12" t="s">
        <v>445</v>
      </c>
      <c r="L16" s="12" t="s">
        <v>445</v>
      </c>
      <c r="N16" s="9"/>
      <c r="O16" s="22"/>
      <c r="Z16" s="11" t="s">
        <v>1871</v>
      </c>
      <c r="AA16" s="22"/>
      <c r="AB16" s="12" t="s">
        <v>377</v>
      </c>
      <c r="AE16" s="12" t="s">
        <v>377</v>
      </c>
      <c r="AF16" s="9"/>
      <c r="AG16" s="22"/>
      <c r="AL16" s="9"/>
      <c r="AM16" s="22"/>
      <c r="AN16" s="9"/>
    </row>
    <row r="17" spans="1:40" ht="39" x14ac:dyDescent="0.3">
      <c r="A17" s="2" t="s">
        <v>329</v>
      </c>
      <c r="B17" s="9" t="s">
        <v>1810</v>
      </c>
      <c r="C17" s="13">
        <v>557</v>
      </c>
      <c r="D17" s="14">
        <v>292</v>
      </c>
      <c r="E17" s="15">
        <v>265</v>
      </c>
      <c r="F17" s="14">
        <v>23</v>
      </c>
      <c r="G17" s="13">
        <v>50</v>
      </c>
      <c r="H17" s="13">
        <v>61</v>
      </c>
      <c r="I17" s="13">
        <v>89</v>
      </c>
      <c r="J17" s="13">
        <v>117</v>
      </c>
      <c r="K17" s="13">
        <v>217</v>
      </c>
      <c r="L17" s="13">
        <v>73</v>
      </c>
      <c r="M17" s="13">
        <v>150</v>
      </c>
      <c r="N17" s="15">
        <v>334</v>
      </c>
      <c r="O17" s="14">
        <v>402</v>
      </c>
      <c r="P17" s="13">
        <v>77</v>
      </c>
      <c r="Q17" s="13">
        <v>60</v>
      </c>
      <c r="R17" s="13">
        <v>20</v>
      </c>
      <c r="S17" s="13">
        <v>41</v>
      </c>
      <c r="T17" s="13">
        <v>77</v>
      </c>
      <c r="U17" s="13">
        <v>49</v>
      </c>
      <c r="V17" s="13">
        <v>1</v>
      </c>
      <c r="W17" s="13">
        <v>13</v>
      </c>
      <c r="X17" s="13">
        <v>66</v>
      </c>
      <c r="Y17" s="13">
        <v>52</v>
      </c>
      <c r="Z17" s="15">
        <v>102</v>
      </c>
      <c r="AA17" s="14">
        <v>481</v>
      </c>
      <c r="AB17" s="13">
        <v>76</v>
      </c>
      <c r="AC17" s="13">
        <v>12</v>
      </c>
      <c r="AD17" s="13">
        <v>30</v>
      </c>
      <c r="AE17" s="13">
        <v>28</v>
      </c>
      <c r="AF17" s="15">
        <v>6</v>
      </c>
      <c r="AG17" s="14">
        <v>344</v>
      </c>
      <c r="AH17" s="13">
        <v>213</v>
      </c>
      <c r="AI17" s="13">
        <v>171</v>
      </c>
      <c r="AJ17" s="13">
        <v>173</v>
      </c>
      <c r="AK17" s="13">
        <v>117</v>
      </c>
      <c r="AL17" s="15">
        <v>96</v>
      </c>
      <c r="AM17" s="14">
        <v>557</v>
      </c>
      <c r="AN17" s="15">
        <v>0</v>
      </c>
    </row>
    <row r="18" spans="1:40" ht="15" customHeight="1" x14ac:dyDescent="0.3">
      <c r="A18" s="2" t="s">
        <v>329</v>
      </c>
      <c r="B18" s="9"/>
      <c r="C18" s="16">
        <v>0.64</v>
      </c>
      <c r="D18" s="17">
        <v>0.66</v>
      </c>
      <c r="E18" s="18">
        <v>0.62</v>
      </c>
      <c r="F18" s="17">
        <v>0.57999999999999996</v>
      </c>
      <c r="G18" s="16">
        <v>0.6</v>
      </c>
      <c r="H18" s="16">
        <v>0.64</v>
      </c>
      <c r="I18" s="16">
        <v>0.65</v>
      </c>
      <c r="J18" s="16">
        <v>0.64</v>
      </c>
      <c r="K18" s="16">
        <v>0.67</v>
      </c>
      <c r="L18" s="16">
        <v>0.59</v>
      </c>
      <c r="M18" s="16">
        <v>0.65</v>
      </c>
      <c r="N18" s="18">
        <v>0.66</v>
      </c>
      <c r="O18" s="17">
        <v>0.63</v>
      </c>
      <c r="P18" s="16">
        <v>0.7</v>
      </c>
      <c r="Q18" s="16">
        <v>0.6</v>
      </c>
      <c r="R18" s="16">
        <v>0.62</v>
      </c>
      <c r="S18" s="16">
        <v>0.54</v>
      </c>
      <c r="T18" s="16">
        <v>0.68</v>
      </c>
      <c r="U18" s="16">
        <v>0.61</v>
      </c>
      <c r="V18" s="16">
        <v>1</v>
      </c>
      <c r="W18" s="16">
        <v>0.7</v>
      </c>
      <c r="X18" s="16">
        <v>0.61</v>
      </c>
      <c r="Y18" s="20">
        <v>0.76</v>
      </c>
      <c r="Z18" s="18">
        <v>0.64</v>
      </c>
      <c r="AA18" s="17">
        <v>0.65</v>
      </c>
      <c r="AB18" s="16">
        <v>0.62</v>
      </c>
      <c r="AC18" s="16">
        <v>0.53</v>
      </c>
      <c r="AD18" s="16">
        <v>0.61</v>
      </c>
      <c r="AE18" s="16">
        <v>0.7</v>
      </c>
      <c r="AF18" s="18">
        <v>0.6</v>
      </c>
      <c r="AG18" s="17">
        <v>0.65</v>
      </c>
      <c r="AH18" s="16">
        <v>0.63</v>
      </c>
      <c r="AI18" s="20">
        <v>0.7</v>
      </c>
      <c r="AJ18" s="16">
        <v>0.61</v>
      </c>
      <c r="AK18" s="16">
        <v>0.64</v>
      </c>
      <c r="AL18" s="18">
        <v>0.63</v>
      </c>
      <c r="AM18" s="17">
        <v>0.64</v>
      </c>
      <c r="AN18" s="18">
        <v>0</v>
      </c>
    </row>
    <row r="19" spans="1:40" ht="15" customHeight="1" x14ac:dyDescent="0.3">
      <c r="A19" s="2" t="s">
        <v>329</v>
      </c>
      <c r="B19" s="9"/>
      <c r="D19" s="22"/>
      <c r="E19" s="9"/>
      <c r="F19" s="22"/>
      <c r="N19" s="9"/>
      <c r="O19" s="22"/>
      <c r="P19" s="12" t="s">
        <v>381</v>
      </c>
      <c r="Y19" s="12" t="s">
        <v>1872</v>
      </c>
      <c r="Z19" s="9"/>
      <c r="AA19" s="22"/>
      <c r="AF19" s="9"/>
      <c r="AG19" s="22"/>
      <c r="AI19" s="12" t="s">
        <v>380</v>
      </c>
      <c r="AL19" s="9"/>
      <c r="AM19" s="22"/>
      <c r="AN19" s="9"/>
    </row>
    <row r="20" spans="1:40" ht="26" x14ac:dyDescent="0.3">
      <c r="A20" s="2" t="s">
        <v>329</v>
      </c>
      <c r="B20" s="9" t="s">
        <v>1825</v>
      </c>
      <c r="C20" s="13">
        <v>462</v>
      </c>
      <c r="D20" s="14">
        <v>234</v>
      </c>
      <c r="E20" s="15">
        <v>228</v>
      </c>
      <c r="F20" s="14">
        <v>17</v>
      </c>
      <c r="G20" s="13">
        <v>40</v>
      </c>
      <c r="H20" s="13">
        <v>44</v>
      </c>
      <c r="I20" s="13">
        <v>63</v>
      </c>
      <c r="J20" s="13">
        <v>97</v>
      </c>
      <c r="K20" s="13">
        <v>200</v>
      </c>
      <c r="L20" s="13">
        <v>57</v>
      </c>
      <c r="M20" s="13">
        <v>108</v>
      </c>
      <c r="N20" s="15">
        <v>297</v>
      </c>
      <c r="O20" s="14">
        <v>345</v>
      </c>
      <c r="P20" s="13">
        <v>62</v>
      </c>
      <c r="Q20" s="13">
        <v>49</v>
      </c>
      <c r="R20" s="13">
        <v>15</v>
      </c>
      <c r="S20" s="13">
        <v>41</v>
      </c>
      <c r="T20" s="13">
        <v>55</v>
      </c>
      <c r="U20" s="13">
        <v>38</v>
      </c>
      <c r="V20" s="13">
        <v>1</v>
      </c>
      <c r="W20" s="13">
        <v>9</v>
      </c>
      <c r="X20" s="13">
        <v>62</v>
      </c>
      <c r="Y20" s="13">
        <v>39</v>
      </c>
      <c r="Z20" s="15">
        <v>91</v>
      </c>
      <c r="AA20" s="14">
        <v>402</v>
      </c>
      <c r="AB20" s="13">
        <v>60</v>
      </c>
      <c r="AC20" s="13">
        <v>9</v>
      </c>
      <c r="AD20" s="13">
        <v>28</v>
      </c>
      <c r="AE20" s="13">
        <v>21</v>
      </c>
      <c r="AF20" s="15">
        <v>2</v>
      </c>
      <c r="AG20" s="14">
        <v>291</v>
      </c>
      <c r="AH20" s="13">
        <v>171</v>
      </c>
      <c r="AI20" s="13">
        <v>142</v>
      </c>
      <c r="AJ20" s="13">
        <v>148</v>
      </c>
      <c r="AK20" s="13">
        <v>95</v>
      </c>
      <c r="AL20" s="15">
        <v>76</v>
      </c>
      <c r="AM20" s="14">
        <v>462</v>
      </c>
      <c r="AN20" s="15">
        <v>0</v>
      </c>
    </row>
    <row r="21" spans="1:40" ht="15" customHeight="1" x14ac:dyDescent="0.3">
      <c r="A21" s="2" t="s">
        <v>329</v>
      </c>
      <c r="B21" s="9"/>
      <c r="C21" s="16">
        <v>0.53</v>
      </c>
      <c r="D21" s="17">
        <v>0.53</v>
      </c>
      <c r="E21" s="18">
        <v>0.54</v>
      </c>
      <c r="F21" s="17">
        <v>0.43</v>
      </c>
      <c r="G21" s="16">
        <v>0.48</v>
      </c>
      <c r="H21" s="16">
        <v>0.47</v>
      </c>
      <c r="I21" s="16">
        <v>0.46</v>
      </c>
      <c r="J21" s="16">
        <v>0.53</v>
      </c>
      <c r="K21" s="20">
        <v>0.61</v>
      </c>
      <c r="L21" s="16">
        <v>0.46</v>
      </c>
      <c r="M21" s="20">
        <v>0.47</v>
      </c>
      <c r="N21" s="21">
        <v>0.57999999999999996</v>
      </c>
      <c r="O21" s="17">
        <v>0.54</v>
      </c>
      <c r="P21" s="16">
        <v>0.56000000000000005</v>
      </c>
      <c r="Q21" s="16">
        <v>0.49</v>
      </c>
      <c r="R21" s="16">
        <v>0.47</v>
      </c>
      <c r="S21" s="16">
        <v>0.56000000000000005</v>
      </c>
      <c r="T21" s="16">
        <v>0.48</v>
      </c>
      <c r="U21" s="16">
        <v>0.48</v>
      </c>
      <c r="V21" s="16">
        <v>1</v>
      </c>
      <c r="W21" s="16">
        <v>0.5</v>
      </c>
      <c r="X21" s="16">
        <v>0.57999999999999996</v>
      </c>
      <c r="Y21" s="16">
        <v>0.56999999999999995</v>
      </c>
      <c r="Z21" s="18">
        <v>0.56999999999999995</v>
      </c>
      <c r="AA21" s="17">
        <v>0.54</v>
      </c>
      <c r="AB21" s="16">
        <v>0.5</v>
      </c>
      <c r="AC21" s="16">
        <v>0.4</v>
      </c>
      <c r="AD21" s="16">
        <v>0.56999999999999995</v>
      </c>
      <c r="AE21" s="16">
        <v>0.53</v>
      </c>
      <c r="AF21" s="18">
        <v>0.21</v>
      </c>
      <c r="AG21" s="17">
        <v>0.55000000000000004</v>
      </c>
      <c r="AH21" s="16">
        <v>0.51</v>
      </c>
      <c r="AI21" s="16">
        <v>0.57999999999999996</v>
      </c>
      <c r="AJ21" s="16">
        <v>0.52</v>
      </c>
      <c r="AK21" s="16">
        <v>0.52</v>
      </c>
      <c r="AL21" s="18">
        <v>0.5</v>
      </c>
      <c r="AM21" s="17">
        <v>0.53</v>
      </c>
      <c r="AN21" s="18">
        <v>0</v>
      </c>
    </row>
    <row r="22" spans="1:40" ht="15" customHeight="1" x14ac:dyDescent="0.3">
      <c r="A22" s="2" t="s">
        <v>329</v>
      </c>
      <c r="B22" s="9"/>
      <c r="D22" s="22"/>
      <c r="E22" s="9"/>
      <c r="F22" s="22"/>
      <c r="K22" s="12" t="s">
        <v>539</v>
      </c>
      <c r="N22" s="11" t="s">
        <v>695</v>
      </c>
      <c r="O22" s="22"/>
      <c r="Z22" s="9"/>
      <c r="AA22" s="22"/>
      <c r="AF22" s="9"/>
      <c r="AG22" s="22"/>
      <c r="AL22" s="9"/>
      <c r="AM22" s="22"/>
      <c r="AN22" s="9"/>
    </row>
    <row r="23" spans="1:40" ht="15" customHeight="1" x14ac:dyDescent="0.3">
      <c r="A23" s="2" t="s">
        <v>329</v>
      </c>
      <c r="B23" s="9" t="s">
        <v>1837</v>
      </c>
      <c r="C23" s="13">
        <v>29</v>
      </c>
      <c r="D23" s="14">
        <v>10</v>
      </c>
      <c r="E23" s="15">
        <v>19</v>
      </c>
      <c r="F23" s="14">
        <v>0</v>
      </c>
      <c r="G23" s="13">
        <v>1</v>
      </c>
      <c r="H23" s="13">
        <v>1</v>
      </c>
      <c r="I23" s="13">
        <v>6</v>
      </c>
      <c r="J23" s="13">
        <v>7</v>
      </c>
      <c r="K23" s="13">
        <v>14</v>
      </c>
      <c r="L23" s="13">
        <v>1</v>
      </c>
      <c r="M23" s="13">
        <v>7</v>
      </c>
      <c r="N23" s="15">
        <v>21</v>
      </c>
      <c r="O23" s="14">
        <v>21</v>
      </c>
      <c r="P23" s="13">
        <v>2</v>
      </c>
      <c r="Q23" s="13">
        <v>2</v>
      </c>
      <c r="R23" s="13">
        <v>1</v>
      </c>
      <c r="S23" s="13">
        <v>5</v>
      </c>
      <c r="T23" s="13">
        <v>6</v>
      </c>
      <c r="U23" s="13">
        <v>4</v>
      </c>
      <c r="V23" s="13">
        <v>0</v>
      </c>
      <c r="W23" s="13">
        <v>2</v>
      </c>
      <c r="X23" s="13">
        <v>2</v>
      </c>
      <c r="Y23" s="13">
        <v>0</v>
      </c>
      <c r="Z23" s="15">
        <v>4</v>
      </c>
      <c r="AA23" s="14">
        <v>27</v>
      </c>
      <c r="AB23" s="13">
        <v>2</v>
      </c>
      <c r="AC23" s="13">
        <v>0</v>
      </c>
      <c r="AD23" s="13">
        <v>1</v>
      </c>
      <c r="AE23" s="13">
        <v>1</v>
      </c>
      <c r="AF23" s="15">
        <v>0</v>
      </c>
      <c r="AG23" s="14">
        <v>13</v>
      </c>
      <c r="AH23" s="13">
        <v>16</v>
      </c>
      <c r="AI23" s="13">
        <v>5</v>
      </c>
      <c r="AJ23" s="13">
        <v>9</v>
      </c>
      <c r="AK23" s="13">
        <v>6</v>
      </c>
      <c r="AL23" s="15">
        <v>10</v>
      </c>
      <c r="AM23" s="14">
        <v>29</v>
      </c>
      <c r="AN23" s="15">
        <v>0</v>
      </c>
    </row>
    <row r="24" spans="1:40" ht="15" customHeight="1" x14ac:dyDescent="0.3">
      <c r="A24" s="2" t="s">
        <v>329</v>
      </c>
      <c r="B24" s="9"/>
      <c r="C24" s="16">
        <v>0.03</v>
      </c>
      <c r="D24" s="17">
        <v>0.02</v>
      </c>
      <c r="E24" s="18">
        <v>0.04</v>
      </c>
      <c r="F24" s="17">
        <v>0</v>
      </c>
      <c r="G24" s="16">
        <v>0.01</v>
      </c>
      <c r="H24" s="16">
        <v>0.01</v>
      </c>
      <c r="I24" s="16">
        <v>0.04</v>
      </c>
      <c r="J24" s="16">
        <v>0.04</v>
      </c>
      <c r="K24" s="16">
        <v>0.04</v>
      </c>
      <c r="L24" s="16">
        <v>0.01</v>
      </c>
      <c r="M24" s="16">
        <v>0.03</v>
      </c>
      <c r="N24" s="18">
        <v>0.04</v>
      </c>
      <c r="O24" s="17">
        <v>0.03</v>
      </c>
      <c r="P24" s="16">
        <v>0.02</v>
      </c>
      <c r="Q24" s="16">
        <v>0.02</v>
      </c>
      <c r="R24" s="16">
        <v>0.03</v>
      </c>
      <c r="S24" s="16">
        <v>7.0000000000000007E-2</v>
      </c>
      <c r="T24" s="16">
        <v>0.05</v>
      </c>
      <c r="U24" s="16">
        <v>0.05</v>
      </c>
      <c r="V24" s="16">
        <v>0</v>
      </c>
      <c r="W24" s="16">
        <v>0.14000000000000001</v>
      </c>
      <c r="X24" s="16">
        <v>0.02</v>
      </c>
      <c r="Y24" s="16">
        <v>0</v>
      </c>
      <c r="Z24" s="18">
        <v>0.02</v>
      </c>
      <c r="AA24" s="17">
        <v>0.04</v>
      </c>
      <c r="AB24" s="16">
        <v>0.02</v>
      </c>
      <c r="AC24" s="16">
        <v>0</v>
      </c>
      <c r="AD24" s="16">
        <v>0.02</v>
      </c>
      <c r="AE24" s="16">
        <v>0.02</v>
      </c>
      <c r="AF24" s="18">
        <v>0</v>
      </c>
      <c r="AG24" s="17">
        <v>0.03</v>
      </c>
      <c r="AH24" s="16">
        <v>0.05</v>
      </c>
      <c r="AI24" s="16">
        <v>0.02</v>
      </c>
      <c r="AJ24" s="16">
        <v>0.03</v>
      </c>
      <c r="AK24" s="16">
        <v>0.03</v>
      </c>
      <c r="AL24" s="21">
        <v>7.0000000000000007E-2</v>
      </c>
      <c r="AM24" s="17">
        <v>0.03</v>
      </c>
      <c r="AN24" s="18">
        <v>0</v>
      </c>
    </row>
    <row r="25" spans="1:40" ht="15" customHeight="1" x14ac:dyDescent="0.3">
      <c r="A25" s="2" t="s">
        <v>329</v>
      </c>
      <c r="B25" s="9"/>
      <c r="D25" s="22"/>
      <c r="E25" s="9"/>
      <c r="F25" s="22"/>
      <c r="K25" s="12" t="s">
        <v>383</v>
      </c>
      <c r="N25" s="9"/>
      <c r="O25" s="22"/>
      <c r="S25" s="12" t="s">
        <v>388</v>
      </c>
      <c r="T25" s="12" t="s">
        <v>388</v>
      </c>
      <c r="Z25" s="9"/>
      <c r="AA25" s="22"/>
      <c r="AF25" s="9"/>
      <c r="AG25" s="22"/>
      <c r="AL25" s="11" t="s">
        <v>413</v>
      </c>
      <c r="AM25" s="22"/>
      <c r="AN25" s="9"/>
    </row>
    <row r="26" spans="1:40" ht="15" customHeight="1" x14ac:dyDescent="0.3">
      <c r="A26" s="2" t="s">
        <v>329</v>
      </c>
      <c r="B26" s="9" t="s">
        <v>774</v>
      </c>
      <c r="C26" s="13">
        <v>8</v>
      </c>
      <c r="D26" s="14">
        <v>3</v>
      </c>
      <c r="E26" s="15">
        <v>6</v>
      </c>
      <c r="F26" s="14">
        <v>0</v>
      </c>
      <c r="G26" s="13">
        <v>1</v>
      </c>
      <c r="H26" s="13">
        <v>1</v>
      </c>
      <c r="I26" s="13">
        <v>2</v>
      </c>
      <c r="J26" s="13">
        <v>3</v>
      </c>
      <c r="K26" s="13">
        <v>1</v>
      </c>
      <c r="L26" s="13">
        <v>1</v>
      </c>
      <c r="M26" s="13">
        <v>3</v>
      </c>
      <c r="N26" s="15">
        <v>4</v>
      </c>
      <c r="O26" s="14">
        <v>8</v>
      </c>
      <c r="P26" s="13">
        <v>1</v>
      </c>
      <c r="Q26" s="13">
        <v>4</v>
      </c>
      <c r="R26" s="13">
        <v>0</v>
      </c>
      <c r="S26" s="13">
        <v>0</v>
      </c>
      <c r="T26" s="13">
        <v>0</v>
      </c>
      <c r="U26" s="13">
        <v>1</v>
      </c>
      <c r="V26" s="13">
        <v>0</v>
      </c>
      <c r="W26" s="13">
        <v>0</v>
      </c>
      <c r="X26" s="13">
        <v>1</v>
      </c>
      <c r="Y26" s="13">
        <v>1</v>
      </c>
      <c r="Z26" s="15">
        <v>1</v>
      </c>
      <c r="AA26" s="14">
        <v>7</v>
      </c>
      <c r="AB26" s="13">
        <v>2</v>
      </c>
      <c r="AC26" s="13">
        <v>2</v>
      </c>
      <c r="AD26" s="13">
        <v>0</v>
      </c>
      <c r="AE26" s="13">
        <v>0</v>
      </c>
      <c r="AF26" s="15">
        <v>0</v>
      </c>
      <c r="AG26" s="14">
        <v>4</v>
      </c>
      <c r="AH26" s="13">
        <v>5</v>
      </c>
      <c r="AI26" s="13">
        <v>2</v>
      </c>
      <c r="AJ26" s="13">
        <v>1</v>
      </c>
      <c r="AK26" s="13">
        <v>3</v>
      </c>
      <c r="AL26" s="15">
        <v>2</v>
      </c>
      <c r="AM26" s="14">
        <v>8</v>
      </c>
      <c r="AN26" s="15">
        <v>0</v>
      </c>
    </row>
    <row r="27" spans="1:40" ht="15" customHeight="1" x14ac:dyDescent="0.3">
      <c r="A27" s="2" t="s">
        <v>329</v>
      </c>
      <c r="B27" s="9"/>
      <c r="C27" s="16">
        <v>0.01</v>
      </c>
      <c r="D27" s="17">
        <v>0.01</v>
      </c>
      <c r="E27" s="18">
        <v>0.01</v>
      </c>
      <c r="F27" s="17">
        <v>0</v>
      </c>
      <c r="G27" s="16">
        <v>0.01</v>
      </c>
      <c r="H27" s="16">
        <v>0.01</v>
      </c>
      <c r="I27" s="16">
        <v>0.02</v>
      </c>
      <c r="J27" s="16">
        <v>0.02</v>
      </c>
      <c r="K27" s="3" t="s">
        <v>422</v>
      </c>
      <c r="L27" s="16">
        <v>0.01</v>
      </c>
      <c r="M27" s="16">
        <v>0.01</v>
      </c>
      <c r="N27" s="18">
        <v>0.01</v>
      </c>
      <c r="O27" s="17">
        <v>0.01</v>
      </c>
      <c r="P27" s="16">
        <v>0.01</v>
      </c>
      <c r="Q27" s="20">
        <v>0.04</v>
      </c>
      <c r="R27" s="16">
        <v>0</v>
      </c>
      <c r="S27" s="16">
        <v>0</v>
      </c>
      <c r="T27" s="16">
        <v>0</v>
      </c>
      <c r="U27" s="16">
        <v>0.01</v>
      </c>
      <c r="V27" s="16">
        <v>0</v>
      </c>
      <c r="W27" s="16">
        <v>0</v>
      </c>
      <c r="X27" s="16">
        <v>0.01</v>
      </c>
      <c r="Y27" s="16">
        <v>0.01</v>
      </c>
      <c r="Z27" s="18">
        <v>0.01</v>
      </c>
      <c r="AA27" s="17">
        <v>0.01</v>
      </c>
      <c r="AB27" s="16">
        <v>0.01</v>
      </c>
      <c r="AC27" s="16">
        <v>7.0000000000000007E-2</v>
      </c>
      <c r="AD27" s="16">
        <v>0</v>
      </c>
      <c r="AE27" s="16">
        <v>0</v>
      </c>
      <c r="AF27" s="18">
        <v>0</v>
      </c>
      <c r="AG27" s="17">
        <v>0.01</v>
      </c>
      <c r="AH27" s="16">
        <v>0.01</v>
      </c>
      <c r="AI27" s="16">
        <v>0.01</v>
      </c>
      <c r="AJ27" s="3" t="s">
        <v>422</v>
      </c>
      <c r="AK27" s="16">
        <v>0.02</v>
      </c>
      <c r="AL27" s="18">
        <v>0.01</v>
      </c>
      <c r="AM27" s="17">
        <v>0.01</v>
      </c>
      <c r="AN27" s="18">
        <v>0</v>
      </c>
    </row>
    <row r="28" spans="1:40" ht="15" customHeight="1" x14ac:dyDescent="0.3">
      <c r="A28" s="2" t="s">
        <v>329</v>
      </c>
      <c r="B28" s="9"/>
      <c r="C28" s="28"/>
      <c r="D28" s="29"/>
      <c r="E28" s="30"/>
      <c r="F28" s="29"/>
      <c r="G28" s="28"/>
      <c r="H28" s="28"/>
      <c r="I28" s="28"/>
      <c r="J28" s="28"/>
      <c r="K28" s="28"/>
      <c r="L28" s="28"/>
      <c r="M28" s="28"/>
      <c r="N28" s="30"/>
      <c r="O28" s="29"/>
      <c r="P28" s="28"/>
      <c r="Q28" s="47" t="s">
        <v>419</v>
      </c>
      <c r="R28" s="28"/>
      <c r="S28" s="28"/>
      <c r="T28" s="28"/>
      <c r="U28" s="28"/>
      <c r="V28" s="28"/>
      <c r="W28" s="28"/>
      <c r="X28" s="28"/>
      <c r="Y28" s="28"/>
      <c r="Z28" s="30"/>
      <c r="AA28" s="29"/>
      <c r="AB28" s="28"/>
      <c r="AC28" s="28"/>
      <c r="AD28" s="28"/>
      <c r="AE28" s="28"/>
      <c r="AF28" s="30"/>
      <c r="AG28" s="29"/>
      <c r="AH28" s="28"/>
      <c r="AI28" s="28"/>
      <c r="AJ28" s="28"/>
      <c r="AK28" s="28"/>
      <c r="AL28" s="30"/>
      <c r="AM28" s="29"/>
      <c r="AN28" s="30"/>
    </row>
    <row r="29" spans="1:40" x14ac:dyDescent="0.3">
      <c r="A29" s="2" t="s">
        <v>329</v>
      </c>
      <c r="B29" s="2" t="s">
        <v>457</v>
      </c>
    </row>
    <row r="30" spans="1:40" x14ac:dyDescent="0.3">
      <c r="A30" s="2" t="s">
        <v>329</v>
      </c>
      <c r="B30" s="2" t="s">
        <v>458</v>
      </c>
    </row>
    <row r="31" spans="1:40" ht="15" customHeight="1" x14ac:dyDescent="0.3">
      <c r="A31" s="2" t="s">
        <v>329</v>
      </c>
    </row>
    <row r="32" spans="1:40" ht="15" customHeight="1" x14ac:dyDescent="0.3">
      <c r="A32" s="2" t="s">
        <v>329</v>
      </c>
      <c r="B32" s="2" t="s">
        <v>459</v>
      </c>
    </row>
  </sheetData>
  <mergeCells count="6">
    <mergeCell ref="AM6:AN6"/>
    <mergeCell ref="D6:E6"/>
    <mergeCell ref="F6:N6"/>
    <mergeCell ref="O6:Z6"/>
    <mergeCell ref="AA6:AF6"/>
    <mergeCell ref="AG6:AL6"/>
  </mergeCells>
  <hyperlinks>
    <hyperlink ref="B1" location="'Contents'!E1" display="&lt;&lt; Contents" xr:uid="{00000000-0004-0000-DE00-000000000000}"/>
  </hyperlinks>
  <pageMargins left="0.7" right="0.7" top="0.75" bottom="0.75" header="0.3" footer="0.3"/>
  <headerFooter>
    <oddHeader>&amp;L&amp;"Aptos"&amp;12&amp;K000000 Classification: CONFIDENTIAL&amp;1#_x000D_</oddHeader>
  </headerFooter>
</worksheet>
</file>

<file path=xl/worksheets/sheet2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F00-000000000000}">
  <dimension ref="A1:AN32"/>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1873</v>
      </c>
    </row>
    <row r="4" spans="1:40" x14ac:dyDescent="0.3">
      <c r="A4" s="2" t="s">
        <v>329</v>
      </c>
      <c r="B4" s="2" t="s">
        <v>1874</v>
      </c>
    </row>
    <row r="5" spans="1:40" x14ac:dyDescent="0.3">
      <c r="A5" s="2" t="s">
        <v>329</v>
      </c>
      <c r="B5" s="2" t="s">
        <v>39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372</v>
      </c>
      <c r="D9" s="14">
        <v>196</v>
      </c>
      <c r="E9" s="15">
        <v>176</v>
      </c>
      <c r="F9" s="14">
        <v>17</v>
      </c>
      <c r="G9" s="13">
        <v>43</v>
      </c>
      <c r="H9" s="13">
        <v>52</v>
      </c>
      <c r="I9" s="13">
        <v>58</v>
      </c>
      <c r="J9" s="13">
        <v>69</v>
      </c>
      <c r="K9" s="13">
        <v>133</v>
      </c>
      <c r="L9" s="13">
        <v>60</v>
      </c>
      <c r="M9" s="13">
        <v>110</v>
      </c>
      <c r="N9" s="15">
        <v>202</v>
      </c>
      <c r="O9" s="14">
        <v>303</v>
      </c>
      <c r="P9" s="13">
        <v>34</v>
      </c>
      <c r="Q9" s="13">
        <v>53</v>
      </c>
      <c r="R9" s="13">
        <v>11</v>
      </c>
      <c r="S9" s="13">
        <v>38</v>
      </c>
      <c r="T9" s="13">
        <v>35</v>
      </c>
      <c r="U9" s="13">
        <v>33</v>
      </c>
      <c r="V9" s="13">
        <v>2</v>
      </c>
      <c r="W9" s="13">
        <v>7</v>
      </c>
      <c r="X9" s="13">
        <v>44</v>
      </c>
      <c r="Y9" s="13">
        <v>56</v>
      </c>
      <c r="Z9" s="15">
        <v>59</v>
      </c>
      <c r="AA9" s="14">
        <v>321</v>
      </c>
      <c r="AB9" s="13">
        <v>51</v>
      </c>
      <c r="AC9" s="13">
        <v>6</v>
      </c>
      <c r="AD9" s="13">
        <v>27</v>
      </c>
      <c r="AE9" s="13">
        <v>18</v>
      </c>
      <c r="AF9" s="15">
        <v>0</v>
      </c>
      <c r="AG9" s="14">
        <v>220</v>
      </c>
      <c r="AH9" s="13">
        <v>152</v>
      </c>
      <c r="AI9" s="13">
        <v>118</v>
      </c>
      <c r="AJ9" s="13">
        <v>102</v>
      </c>
      <c r="AK9" s="13">
        <v>78</v>
      </c>
      <c r="AL9" s="15">
        <v>74</v>
      </c>
      <c r="AM9" s="14">
        <v>372</v>
      </c>
      <c r="AN9" s="15">
        <v>0</v>
      </c>
    </row>
    <row r="10" spans="1:40" ht="15" customHeight="1" x14ac:dyDescent="0.3">
      <c r="A10" s="2" t="s">
        <v>329</v>
      </c>
      <c r="B10" s="9" t="s">
        <v>338</v>
      </c>
      <c r="C10" s="13">
        <v>360</v>
      </c>
      <c r="D10" s="14">
        <v>192</v>
      </c>
      <c r="E10" s="15">
        <v>168</v>
      </c>
      <c r="F10" s="14">
        <v>15</v>
      </c>
      <c r="G10" s="13">
        <v>40</v>
      </c>
      <c r="H10" s="13">
        <v>50</v>
      </c>
      <c r="I10" s="13">
        <v>55</v>
      </c>
      <c r="J10" s="13">
        <v>66</v>
      </c>
      <c r="K10" s="13">
        <v>133</v>
      </c>
      <c r="L10" s="13">
        <v>55</v>
      </c>
      <c r="M10" s="13">
        <v>106</v>
      </c>
      <c r="N10" s="15">
        <v>199</v>
      </c>
      <c r="O10" s="14">
        <v>293</v>
      </c>
      <c r="P10" s="13">
        <v>33</v>
      </c>
      <c r="Q10" s="13">
        <v>50</v>
      </c>
      <c r="R10" s="13">
        <v>10</v>
      </c>
      <c r="S10" s="13">
        <v>37</v>
      </c>
      <c r="T10" s="13">
        <v>34</v>
      </c>
      <c r="U10" s="13">
        <v>32</v>
      </c>
      <c r="V10" s="13">
        <v>2</v>
      </c>
      <c r="W10" s="13">
        <v>6</v>
      </c>
      <c r="X10" s="13">
        <v>44</v>
      </c>
      <c r="Y10" s="13">
        <v>51</v>
      </c>
      <c r="Z10" s="15">
        <v>62</v>
      </c>
      <c r="AA10" s="14">
        <v>314</v>
      </c>
      <c r="AB10" s="13">
        <v>46</v>
      </c>
      <c r="AC10" s="13">
        <v>5</v>
      </c>
      <c r="AD10" s="13">
        <v>25</v>
      </c>
      <c r="AE10" s="13">
        <v>16</v>
      </c>
      <c r="AF10" s="15">
        <v>0</v>
      </c>
      <c r="AG10" s="14">
        <v>212</v>
      </c>
      <c r="AH10" s="13">
        <v>148</v>
      </c>
      <c r="AI10" s="13">
        <v>104</v>
      </c>
      <c r="AJ10" s="13">
        <v>108</v>
      </c>
      <c r="AK10" s="13">
        <v>80</v>
      </c>
      <c r="AL10" s="15">
        <v>68</v>
      </c>
      <c r="AM10" s="14">
        <v>360</v>
      </c>
      <c r="AN10" s="15">
        <v>0</v>
      </c>
    </row>
    <row r="11" spans="1:40" ht="26" x14ac:dyDescent="0.3">
      <c r="A11" s="2" t="s">
        <v>329</v>
      </c>
      <c r="B11" s="9" t="s">
        <v>1782</v>
      </c>
      <c r="C11" s="13">
        <v>230</v>
      </c>
      <c r="D11" s="14">
        <v>132</v>
      </c>
      <c r="E11" s="15">
        <v>97</v>
      </c>
      <c r="F11" s="14">
        <v>8</v>
      </c>
      <c r="G11" s="13">
        <v>29</v>
      </c>
      <c r="H11" s="13">
        <v>29</v>
      </c>
      <c r="I11" s="13">
        <v>31</v>
      </c>
      <c r="J11" s="13">
        <v>43</v>
      </c>
      <c r="K11" s="13">
        <v>90</v>
      </c>
      <c r="L11" s="13">
        <v>37</v>
      </c>
      <c r="M11" s="13">
        <v>60</v>
      </c>
      <c r="N11" s="15">
        <v>133</v>
      </c>
      <c r="O11" s="14">
        <v>193</v>
      </c>
      <c r="P11" s="13">
        <v>19</v>
      </c>
      <c r="Q11" s="13">
        <v>33</v>
      </c>
      <c r="R11" s="13">
        <v>6</v>
      </c>
      <c r="S11" s="13">
        <v>21</v>
      </c>
      <c r="T11" s="13">
        <v>17</v>
      </c>
      <c r="U11" s="13">
        <v>21</v>
      </c>
      <c r="V11" s="13">
        <v>2</v>
      </c>
      <c r="W11" s="13">
        <v>6</v>
      </c>
      <c r="X11" s="13">
        <v>29</v>
      </c>
      <c r="Y11" s="13">
        <v>30</v>
      </c>
      <c r="Z11" s="15">
        <v>45</v>
      </c>
      <c r="AA11" s="14">
        <v>202</v>
      </c>
      <c r="AB11" s="13">
        <v>28</v>
      </c>
      <c r="AC11" s="13">
        <v>2</v>
      </c>
      <c r="AD11" s="13">
        <v>15</v>
      </c>
      <c r="AE11" s="13">
        <v>11</v>
      </c>
      <c r="AF11" s="15">
        <v>0</v>
      </c>
      <c r="AG11" s="14">
        <v>145</v>
      </c>
      <c r="AH11" s="13">
        <v>85</v>
      </c>
      <c r="AI11" s="13">
        <v>74</v>
      </c>
      <c r="AJ11" s="13">
        <v>71</v>
      </c>
      <c r="AK11" s="13">
        <v>50</v>
      </c>
      <c r="AL11" s="15">
        <v>34</v>
      </c>
      <c r="AM11" s="14">
        <v>230</v>
      </c>
      <c r="AN11" s="15">
        <v>0</v>
      </c>
    </row>
    <row r="12" spans="1:40" ht="15" customHeight="1" x14ac:dyDescent="0.3">
      <c r="A12" s="2" t="s">
        <v>329</v>
      </c>
      <c r="B12" s="9"/>
      <c r="C12" s="16">
        <v>0.64</v>
      </c>
      <c r="D12" s="19">
        <v>0.69</v>
      </c>
      <c r="E12" s="21">
        <v>0.57999999999999996</v>
      </c>
      <c r="F12" s="17">
        <v>0.53</v>
      </c>
      <c r="G12" s="16">
        <v>0.72</v>
      </c>
      <c r="H12" s="16">
        <v>0.57999999999999996</v>
      </c>
      <c r="I12" s="16">
        <v>0.56000000000000005</v>
      </c>
      <c r="J12" s="16">
        <v>0.66</v>
      </c>
      <c r="K12" s="16">
        <v>0.68</v>
      </c>
      <c r="L12" s="16">
        <v>0.67</v>
      </c>
      <c r="M12" s="16">
        <v>0.56999999999999995</v>
      </c>
      <c r="N12" s="18">
        <v>0.67</v>
      </c>
      <c r="O12" s="17">
        <v>0.66</v>
      </c>
      <c r="P12" s="16">
        <v>0.57999999999999996</v>
      </c>
      <c r="Q12" s="16">
        <v>0.68</v>
      </c>
      <c r="R12" s="16">
        <v>0.64</v>
      </c>
      <c r="S12" s="16">
        <v>0.57999999999999996</v>
      </c>
      <c r="T12" s="16">
        <v>0.51</v>
      </c>
      <c r="U12" s="16">
        <v>0.67</v>
      </c>
      <c r="V12" s="16">
        <v>1</v>
      </c>
      <c r="W12" s="16">
        <v>0.87</v>
      </c>
      <c r="X12" s="16">
        <v>0.66</v>
      </c>
      <c r="Y12" s="16">
        <v>0.59</v>
      </c>
      <c r="Z12" s="18">
        <v>0.72</v>
      </c>
      <c r="AA12" s="17">
        <v>0.64</v>
      </c>
      <c r="AB12" s="16">
        <v>0.61</v>
      </c>
      <c r="AC12" s="16">
        <v>0.47</v>
      </c>
      <c r="AD12" s="16">
        <v>0.59</v>
      </c>
      <c r="AE12" s="16">
        <v>0.67</v>
      </c>
      <c r="AF12" s="18">
        <v>0</v>
      </c>
      <c r="AG12" s="19">
        <v>0.68</v>
      </c>
      <c r="AH12" s="20">
        <v>0.57999999999999996</v>
      </c>
      <c r="AI12" s="20">
        <v>0.71</v>
      </c>
      <c r="AJ12" s="16">
        <v>0.65</v>
      </c>
      <c r="AK12" s="16">
        <v>0.63</v>
      </c>
      <c r="AL12" s="21">
        <v>0.51</v>
      </c>
      <c r="AM12" s="17">
        <v>0.64</v>
      </c>
      <c r="AN12" s="18">
        <v>0</v>
      </c>
    </row>
    <row r="13" spans="1:40" ht="15" customHeight="1" x14ac:dyDescent="0.3">
      <c r="A13" s="2" t="s">
        <v>329</v>
      </c>
      <c r="B13" s="9"/>
      <c r="D13" s="10" t="s">
        <v>378</v>
      </c>
      <c r="E13" s="9"/>
      <c r="F13" s="22"/>
      <c r="N13" s="9"/>
      <c r="O13" s="22"/>
      <c r="Z13" s="9"/>
      <c r="AA13" s="22"/>
      <c r="AF13" s="9"/>
      <c r="AG13" s="10" t="s">
        <v>437</v>
      </c>
      <c r="AI13" s="12" t="s">
        <v>437</v>
      </c>
      <c r="AL13" s="9"/>
      <c r="AM13" s="22"/>
      <c r="AN13" s="9"/>
    </row>
    <row r="14" spans="1:40" ht="26" x14ac:dyDescent="0.3">
      <c r="A14" s="2" t="s">
        <v>329</v>
      </c>
      <c r="B14" s="9" t="s">
        <v>1796</v>
      </c>
      <c r="C14" s="13">
        <v>230</v>
      </c>
      <c r="D14" s="14">
        <v>134</v>
      </c>
      <c r="E14" s="15">
        <v>97</v>
      </c>
      <c r="F14" s="14">
        <v>9</v>
      </c>
      <c r="G14" s="13">
        <v>26</v>
      </c>
      <c r="H14" s="13">
        <v>34</v>
      </c>
      <c r="I14" s="13">
        <v>35</v>
      </c>
      <c r="J14" s="13">
        <v>45</v>
      </c>
      <c r="K14" s="13">
        <v>81</v>
      </c>
      <c r="L14" s="13">
        <v>35</v>
      </c>
      <c r="M14" s="13">
        <v>69</v>
      </c>
      <c r="N14" s="15">
        <v>126</v>
      </c>
      <c r="O14" s="14">
        <v>193</v>
      </c>
      <c r="P14" s="13">
        <v>16</v>
      </c>
      <c r="Q14" s="13">
        <v>32</v>
      </c>
      <c r="R14" s="13">
        <v>4</v>
      </c>
      <c r="S14" s="13">
        <v>20</v>
      </c>
      <c r="T14" s="13">
        <v>21</v>
      </c>
      <c r="U14" s="13">
        <v>20</v>
      </c>
      <c r="V14" s="13">
        <v>2</v>
      </c>
      <c r="W14" s="13">
        <v>3</v>
      </c>
      <c r="X14" s="13">
        <v>27</v>
      </c>
      <c r="Y14" s="13">
        <v>38</v>
      </c>
      <c r="Z14" s="15">
        <v>46</v>
      </c>
      <c r="AA14" s="14">
        <v>201</v>
      </c>
      <c r="AB14" s="13">
        <v>29</v>
      </c>
      <c r="AC14" s="13">
        <v>2</v>
      </c>
      <c r="AD14" s="13">
        <v>16</v>
      </c>
      <c r="AE14" s="13">
        <v>11</v>
      </c>
      <c r="AF14" s="15">
        <v>0</v>
      </c>
      <c r="AG14" s="14">
        <v>143</v>
      </c>
      <c r="AH14" s="13">
        <v>87</v>
      </c>
      <c r="AI14" s="13">
        <v>75</v>
      </c>
      <c r="AJ14" s="13">
        <v>68</v>
      </c>
      <c r="AK14" s="13">
        <v>50</v>
      </c>
      <c r="AL14" s="15">
        <v>37</v>
      </c>
      <c r="AM14" s="14">
        <v>230</v>
      </c>
      <c r="AN14" s="15">
        <v>0</v>
      </c>
    </row>
    <row r="15" spans="1:40" ht="15" customHeight="1" x14ac:dyDescent="0.3">
      <c r="A15" s="2" t="s">
        <v>329</v>
      </c>
      <c r="B15" s="9"/>
      <c r="C15" s="16">
        <v>0.64</v>
      </c>
      <c r="D15" s="19">
        <v>0.7</v>
      </c>
      <c r="E15" s="21">
        <v>0.56999999999999995</v>
      </c>
      <c r="F15" s="17">
        <v>0.6</v>
      </c>
      <c r="G15" s="16">
        <v>0.64</v>
      </c>
      <c r="H15" s="16">
        <v>0.68</v>
      </c>
      <c r="I15" s="16">
        <v>0.62</v>
      </c>
      <c r="J15" s="16">
        <v>0.68</v>
      </c>
      <c r="K15" s="16">
        <v>0.61</v>
      </c>
      <c r="L15" s="16">
        <v>0.63</v>
      </c>
      <c r="M15" s="16">
        <v>0.65</v>
      </c>
      <c r="N15" s="18">
        <v>0.64</v>
      </c>
      <c r="O15" s="17">
        <v>0.66</v>
      </c>
      <c r="P15" s="16">
        <v>0.49</v>
      </c>
      <c r="Q15" s="16">
        <v>0.64</v>
      </c>
      <c r="R15" s="16">
        <v>0.45</v>
      </c>
      <c r="S15" s="16">
        <v>0.55000000000000004</v>
      </c>
      <c r="T15" s="16">
        <v>0.63</v>
      </c>
      <c r="U15" s="16">
        <v>0.64</v>
      </c>
      <c r="V15" s="16">
        <v>1</v>
      </c>
      <c r="W15" s="16">
        <v>0.46</v>
      </c>
      <c r="X15" s="16">
        <v>0.63</v>
      </c>
      <c r="Y15" s="16">
        <v>0.74</v>
      </c>
      <c r="Z15" s="18">
        <v>0.74</v>
      </c>
      <c r="AA15" s="17">
        <v>0.64</v>
      </c>
      <c r="AB15" s="16">
        <v>0.63</v>
      </c>
      <c r="AC15" s="16">
        <v>0.34</v>
      </c>
      <c r="AD15" s="16">
        <v>0.64</v>
      </c>
      <c r="AE15" s="16">
        <v>0.71</v>
      </c>
      <c r="AF15" s="18">
        <v>0</v>
      </c>
      <c r="AG15" s="17">
        <v>0.67</v>
      </c>
      <c r="AH15" s="16">
        <v>0.59</v>
      </c>
      <c r="AI15" s="20">
        <v>0.72</v>
      </c>
      <c r="AJ15" s="16">
        <v>0.63</v>
      </c>
      <c r="AK15" s="16">
        <v>0.63</v>
      </c>
      <c r="AL15" s="18">
        <v>0.54</v>
      </c>
      <c r="AM15" s="17">
        <v>0.64</v>
      </c>
      <c r="AN15" s="18">
        <v>0</v>
      </c>
    </row>
    <row r="16" spans="1:40" ht="15" customHeight="1" x14ac:dyDescent="0.3">
      <c r="A16" s="2" t="s">
        <v>329</v>
      </c>
      <c r="B16" s="9"/>
      <c r="D16" s="10" t="s">
        <v>378</v>
      </c>
      <c r="E16" s="9"/>
      <c r="F16" s="22"/>
      <c r="N16" s="9"/>
      <c r="O16" s="22"/>
      <c r="Y16" s="12" t="s">
        <v>378</v>
      </c>
      <c r="Z16" s="11" t="s">
        <v>454</v>
      </c>
      <c r="AA16" s="22"/>
      <c r="AF16" s="9"/>
      <c r="AG16" s="10" t="s">
        <v>382</v>
      </c>
      <c r="AI16" s="12" t="s">
        <v>437</v>
      </c>
      <c r="AL16" s="9"/>
      <c r="AM16" s="22"/>
      <c r="AN16" s="9"/>
    </row>
    <row r="17" spans="1:40" ht="39" x14ac:dyDescent="0.3">
      <c r="A17" s="2" t="s">
        <v>329</v>
      </c>
      <c r="B17" s="9" t="s">
        <v>1810</v>
      </c>
      <c r="C17" s="13">
        <v>169</v>
      </c>
      <c r="D17" s="14">
        <v>95</v>
      </c>
      <c r="E17" s="15">
        <v>74</v>
      </c>
      <c r="F17" s="14">
        <v>10</v>
      </c>
      <c r="G17" s="13">
        <v>23</v>
      </c>
      <c r="H17" s="13">
        <v>32</v>
      </c>
      <c r="I17" s="13">
        <v>27</v>
      </c>
      <c r="J17" s="13">
        <v>32</v>
      </c>
      <c r="K17" s="13">
        <v>45</v>
      </c>
      <c r="L17" s="13">
        <v>33</v>
      </c>
      <c r="M17" s="13">
        <v>59</v>
      </c>
      <c r="N17" s="15">
        <v>78</v>
      </c>
      <c r="O17" s="14">
        <v>123</v>
      </c>
      <c r="P17" s="13">
        <v>19</v>
      </c>
      <c r="Q17" s="13">
        <v>16</v>
      </c>
      <c r="R17" s="13">
        <v>4</v>
      </c>
      <c r="S17" s="13">
        <v>14</v>
      </c>
      <c r="T17" s="13">
        <v>27</v>
      </c>
      <c r="U17" s="13">
        <v>16</v>
      </c>
      <c r="V17" s="13">
        <v>1</v>
      </c>
      <c r="W17" s="13">
        <v>1</v>
      </c>
      <c r="X17" s="13">
        <v>16</v>
      </c>
      <c r="Y17" s="13">
        <v>17</v>
      </c>
      <c r="Z17" s="15">
        <v>38</v>
      </c>
      <c r="AA17" s="14">
        <v>142</v>
      </c>
      <c r="AB17" s="13">
        <v>27</v>
      </c>
      <c r="AC17" s="13">
        <v>3</v>
      </c>
      <c r="AD17" s="13">
        <v>13</v>
      </c>
      <c r="AE17" s="13">
        <v>10</v>
      </c>
      <c r="AF17" s="15">
        <v>0</v>
      </c>
      <c r="AG17" s="14">
        <v>99</v>
      </c>
      <c r="AH17" s="13">
        <v>70</v>
      </c>
      <c r="AI17" s="13">
        <v>56</v>
      </c>
      <c r="AJ17" s="13">
        <v>43</v>
      </c>
      <c r="AK17" s="13">
        <v>38</v>
      </c>
      <c r="AL17" s="15">
        <v>33</v>
      </c>
      <c r="AM17" s="14">
        <v>169</v>
      </c>
      <c r="AN17" s="15">
        <v>0</v>
      </c>
    </row>
    <row r="18" spans="1:40" ht="15" customHeight="1" x14ac:dyDescent="0.3">
      <c r="A18" s="2" t="s">
        <v>329</v>
      </c>
      <c r="B18" s="9"/>
      <c r="C18" s="16">
        <v>0.47</v>
      </c>
      <c r="D18" s="17">
        <v>0.5</v>
      </c>
      <c r="E18" s="18">
        <v>0.44</v>
      </c>
      <c r="F18" s="17">
        <v>0.63</v>
      </c>
      <c r="G18" s="16">
        <v>0.56999999999999995</v>
      </c>
      <c r="H18" s="20">
        <v>0.63</v>
      </c>
      <c r="I18" s="16">
        <v>0.49</v>
      </c>
      <c r="J18" s="16">
        <v>0.49</v>
      </c>
      <c r="K18" s="20">
        <v>0.34</v>
      </c>
      <c r="L18" s="16">
        <v>0.59</v>
      </c>
      <c r="M18" s="20">
        <v>0.56000000000000005</v>
      </c>
      <c r="N18" s="21">
        <v>0.39</v>
      </c>
      <c r="O18" s="19">
        <v>0.42</v>
      </c>
      <c r="P18" s="16">
        <v>0.57999999999999996</v>
      </c>
      <c r="Q18" s="20">
        <v>0.33</v>
      </c>
      <c r="R18" s="16">
        <v>0.37</v>
      </c>
      <c r="S18" s="16">
        <v>0.38</v>
      </c>
      <c r="T18" s="20">
        <v>0.79</v>
      </c>
      <c r="U18" s="16">
        <v>0.49</v>
      </c>
      <c r="V18" s="16">
        <v>0.51</v>
      </c>
      <c r="W18" s="16">
        <v>0.15</v>
      </c>
      <c r="X18" s="16">
        <v>0.37</v>
      </c>
      <c r="Y18" s="20">
        <v>0.33</v>
      </c>
      <c r="Z18" s="21">
        <v>0.61</v>
      </c>
      <c r="AA18" s="17">
        <v>0.45</v>
      </c>
      <c r="AB18" s="16">
        <v>0.59</v>
      </c>
      <c r="AC18" s="16">
        <v>0.69</v>
      </c>
      <c r="AD18" s="16">
        <v>0.53</v>
      </c>
      <c r="AE18" s="16">
        <v>0.65</v>
      </c>
      <c r="AF18" s="18">
        <v>0</v>
      </c>
      <c r="AG18" s="17">
        <v>0.46</v>
      </c>
      <c r="AH18" s="16">
        <v>0.48</v>
      </c>
      <c r="AI18" s="16">
        <v>0.54</v>
      </c>
      <c r="AJ18" s="16">
        <v>0.4</v>
      </c>
      <c r="AK18" s="16">
        <v>0.47</v>
      </c>
      <c r="AL18" s="18">
        <v>0.48</v>
      </c>
      <c r="AM18" s="17">
        <v>0.47</v>
      </c>
      <c r="AN18" s="18">
        <v>0</v>
      </c>
    </row>
    <row r="19" spans="1:40" ht="15" customHeight="1" x14ac:dyDescent="0.3">
      <c r="A19" s="2" t="s">
        <v>329</v>
      </c>
      <c r="B19" s="9"/>
      <c r="D19" s="22"/>
      <c r="E19" s="9"/>
      <c r="F19" s="22"/>
      <c r="G19" s="12" t="s">
        <v>448</v>
      </c>
      <c r="H19" s="12" t="s">
        <v>448</v>
      </c>
      <c r="J19" s="12" t="s">
        <v>382</v>
      </c>
      <c r="L19" s="12" t="s">
        <v>448</v>
      </c>
      <c r="M19" s="12" t="s">
        <v>448</v>
      </c>
      <c r="N19" s="9"/>
      <c r="O19" s="22"/>
      <c r="P19" s="12" t="s">
        <v>1875</v>
      </c>
      <c r="T19" s="12" t="s">
        <v>1876</v>
      </c>
      <c r="Z19" s="11" t="s">
        <v>1877</v>
      </c>
      <c r="AA19" s="22"/>
      <c r="AF19" s="9"/>
      <c r="AG19" s="22"/>
      <c r="AI19" s="12" t="s">
        <v>380</v>
      </c>
      <c r="AL19" s="9"/>
      <c r="AM19" s="22"/>
      <c r="AN19" s="9"/>
    </row>
    <row r="20" spans="1:40" ht="26" x14ac:dyDescent="0.3">
      <c r="A20" s="2" t="s">
        <v>329</v>
      </c>
      <c r="B20" s="9" t="s">
        <v>1825</v>
      </c>
      <c r="C20" s="13">
        <v>137</v>
      </c>
      <c r="D20" s="14">
        <v>68</v>
      </c>
      <c r="E20" s="15">
        <v>69</v>
      </c>
      <c r="F20" s="14">
        <v>4</v>
      </c>
      <c r="G20" s="13">
        <v>20</v>
      </c>
      <c r="H20" s="13">
        <v>22</v>
      </c>
      <c r="I20" s="13">
        <v>23</v>
      </c>
      <c r="J20" s="13">
        <v>26</v>
      </c>
      <c r="K20" s="13">
        <v>42</v>
      </c>
      <c r="L20" s="13">
        <v>24</v>
      </c>
      <c r="M20" s="13">
        <v>45</v>
      </c>
      <c r="N20" s="15">
        <v>68</v>
      </c>
      <c r="O20" s="14">
        <v>110</v>
      </c>
      <c r="P20" s="13">
        <v>14</v>
      </c>
      <c r="Q20" s="13">
        <v>15</v>
      </c>
      <c r="R20" s="13">
        <v>3</v>
      </c>
      <c r="S20" s="13">
        <v>11</v>
      </c>
      <c r="T20" s="13">
        <v>13</v>
      </c>
      <c r="U20" s="13">
        <v>15</v>
      </c>
      <c r="V20" s="13">
        <v>1</v>
      </c>
      <c r="W20" s="13">
        <v>1</v>
      </c>
      <c r="X20" s="13">
        <v>14</v>
      </c>
      <c r="Y20" s="13">
        <v>17</v>
      </c>
      <c r="Z20" s="15">
        <v>33</v>
      </c>
      <c r="AA20" s="14">
        <v>114</v>
      </c>
      <c r="AB20" s="13">
        <v>23</v>
      </c>
      <c r="AC20" s="13">
        <v>2</v>
      </c>
      <c r="AD20" s="13">
        <v>12</v>
      </c>
      <c r="AE20" s="13">
        <v>9</v>
      </c>
      <c r="AF20" s="15">
        <v>0</v>
      </c>
      <c r="AG20" s="14">
        <v>82</v>
      </c>
      <c r="AH20" s="13">
        <v>55</v>
      </c>
      <c r="AI20" s="13">
        <v>39</v>
      </c>
      <c r="AJ20" s="13">
        <v>43</v>
      </c>
      <c r="AK20" s="13">
        <v>30</v>
      </c>
      <c r="AL20" s="15">
        <v>24</v>
      </c>
      <c r="AM20" s="14">
        <v>137</v>
      </c>
      <c r="AN20" s="15">
        <v>0</v>
      </c>
    </row>
    <row r="21" spans="1:40" ht="15" customHeight="1" x14ac:dyDescent="0.3">
      <c r="A21" s="2" t="s">
        <v>329</v>
      </c>
      <c r="B21" s="9"/>
      <c r="C21" s="16">
        <v>0.38</v>
      </c>
      <c r="D21" s="17">
        <v>0.35</v>
      </c>
      <c r="E21" s="18">
        <v>0.41</v>
      </c>
      <c r="F21" s="17">
        <v>0.28999999999999998</v>
      </c>
      <c r="G21" s="16">
        <v>0.49</v>
      </c>
      <c r="H21" s="16">
        <v>0.44</v>
      </c>
      <c r="I21" s="16">
        <v>0.41</v>
      </c>
      <c r="J21" s="16">
        <v>0.39</v>
      </c>
      <c r="K21" s="16">
        <v>0.32</v>
      </c>
      <c r="L21" s="16">
        <v>0.44</v>
      </c>
      <c r="M21" s="16">
        <v>0.42</v>
      </c>
      <c r="N21" s="18">
        <v>0.34</v>
      </c>
      <c r="O21" s="17">
        <v>0.37</v>
      </c>
      <c r="P21" s="16">
        <v>0.41</v>
      </c>
      <c r="Q21" s="16">
        <v>0.31</v>
      </c>
      <c r="R21" s="16">
        <v>0.27</v>
      </c>
      <c r="S21" s="16">
        <v>0.3</v>
      </c>
      <c r="T21" s="16">
        <v>0.4</v>
      </c>
      <c r="U21" s="16">
        <v>0.46</v>
      </c>
      <c r="V21" s="16">
        <v>0.51</v>
      </c>
      <c r="W21" s="16">
        <v>0.15</v>
      </c>
      <c r="X21" s="16">
        <v>0.33</v>
      </c>
      <c r="Y21" s="16">
        <v>0.34</v>
      </c>
      <c r="Z21" s="21">
        <v>0.53</v>
      </c>
      <c r="AA21" s="17">
        <v>0.36</v>
      </c>
      <c r="AB21" s="16">
        <v>0.49</v>
      </c>
      <c r="AC21" s="16">
        <v>0.34</v>
      </c>
      <c r="AD21" s="16">
        <v>0.49</v>
      </c>
      <c r="AE21" s="16">
        <v>0.56000000000000005</v>
      </c>
      <c r="AF21" s="18">
        <v>0</v>
      </c>
      <c r="AG21" s="17">
        <v>0.39</v>
      </c>
      <c r="AH21" s="16">
        <v>0.37</v>
      </c>
      <c r="AI21" s="16">
        <v>0.38</v>
      </c>
      <c r="AJ21" s="16">
        <v>0.4</v>
      </c>
      <c r="AK21" s="16">
        <v>0.38</v>
      </c>
      <c r="AL21" s="18">
        <v>0.36</v>
      </c>
      <c r="AM21" s="17">
        <v>0.38</v>
      </c>
      <c r="AN21" s="18">
        <v>0</v>
      </c>
    </row>
    <row r="22" spans="1:40" ht="15" customHeight="1" x14ac:dyDescent="0.3">
      <c r="A22" s="2" t="s">
        <v>329</v>
      </c>
      <c r="B22" s="9"/>
      <c r="D22" s="22"/>
      <c r="E22" s="9"/>
      <c r="F22" s="22"/>
      <c r="G22" s="12" t="s">
        <v>382</v>
      </c>
      <c r="N22" s="9"/>
      <c r="O22" s="22"/>
      <c r="Z22" s="11" t="s">
        <v>1877</v>
      </c>
      <c r="AA22" s="22"/>
      <c r="AF22" s="9"/>
      <c r="AG22" s="22"/>
      <c r="AL22" s="9"/>
      <c r="AM22" s="22"/>
      <c r="AN22" s="9"/>
    </row>
    <row r="23" spans="1:40" ht="15" customHeight="1" x14ac:dyDescent="0.3">
      <c r="A23" s="2" t="s">
        <v>329</v>
      </c>
      <c r="B23" s="9" t="s">
        <v>1837</v>
      </c>
      <c r="C23" s="13">
        <v>12</v>
      </c>
      <c r="D23" s="14">
        <v>4</v>
      </c>
      <c r="E23" s="15">
        <v>8</v>
      </c>
      <c r="F23" s="14">
        <v>0</v>
      </c>
      <c r="G23" s="13">
        <v>1</v>
      </c>
      <c r="H23" s="13">
        <v>2</v>
      </c>
      <c r="I23" s="13">
        <v>2</v>
      </c>
      <c r="J23" s="13">
        <v>1</v>
      </c>
      <c r="K23" s="13">
        <v>6</v>
      </c>
      <c r="L23" s="13">
        <v>1</v>
      </c>
      <c r="M23" s="13">
        <v>4</v>
      </c>
      <c r="N23" s="15">
        <v>7</v>
      </c>
      <c r="O23" s="14">
        <v>9</v>
      </c>
      <c r="P23" s="13">
        <v>1</v>
      </c>
      <c r="Q23" s="13">
        <v>3</v>
      </c>
      <c r="R23" s="13">
        <v>1</v>
      </c>
      <c r="S23" s="13">
        <v>3</v>
      </c>
      <c r="T23" s="13">
        <v>1</v>
      </c>
      <c r="U23" s="13">
        <v>0</v>
      </c>
      <c r="V23" s="13">
        <v>0</v>
      </c>
      <c r="W23" s="13">
        <v>1</v>
      </c>
      <c r="X23" s="13">
        <v>0</v>
      </c>
      <c r="Y23" s="13">
        <v>1</v>
      </c>
      <c r="Z23" s="15">
        <v>1</v>
      </c>
      <c r="AA23" s="14">
        <v>11</v>
      </c>
      <c r="AB23" s="13">
        <v>1</v>
      </c>
      <c r="AC23" s="13">
        <v>0</v>
      </c>
      <c r="AD23" s="13">
        <v>0</v>
      </c>
      <c r="AE23" s="13">
        <v>1</v>
      </c>
      <c r="AF23" s="15">
        <v>0</v>
      </c>
      <c r="AG23" s="14">
        <v>4</v>
      </c>
      <c r="AH23" s="13">
        <v>7</v>
      </c>
      <c r="AI23" s="13">
        <v>1</v>
      </c>
      <c r="AJ23" s="13">
        <v>3</v>
      </c>
      <c r="AK23" s="13">
        <v>2</v>
      </c>
      <c r="AL23" s="15">
        <v>5</v>
      </c>
      <c r="AM23" s="14">
        <v>12</v>
      </c>
      <c r="AN23" s="15">
        <v>0</v>
      </c>
    </row>
    <row r="24" spans="1:40" ht="15" customHeight="1" x14ac:dyDescent="0.3">
      <c r="A24" s="2" t="s">
        <v>329</v>
      </c>
      <c r="B24" s="9"/>
      <c r="C24" s="16">
        <v>0.03</v>
      </c>
      <c r="D24" s="17">
        <v>0.02</v>
      </c>
      <c r="E24" s="18">
        <v>0.05</v>
      </c>
      <c r="F24" s="17">
        <v>0</v>
      </c>
      <c r="G24" s="16">
        <v>0.02</v>
      </c>
      <c r="H24" s="16">
        <v>0.04</v>
      </c>
      <c r="I24" s="16">
        <v>0.03</v>
      </c>
      <c r="J24" s="16">
        <v>0.02</v>
      </c>
      <c r="K24" s="16">
        <v>0.04</v>
      </c>
      <c r="L24" s="16">
        <v>0.02</v>
      </c>
      <c r="M24" s="16">
        <v>0.04</v>
      </c>
      <c r="N24" s="18">
        <v>0.03</v>
      </c>
      <c r="O24" s="17">
        <v>0.03</v>
      </c>
      <c r="P24" s="16">
        <v>0.04</v>
      </c>
      <c r="Q24" s="16">
        <v>0.06</v>
      </c>
      <c r="R24" s="16">
        <v>0.08</v>
      </c>
      <c r="S24" s="16">
        <v>0.08</v>
      </c>
      <c r="T24" s="16">
        <v>0.03</v>
      </c>
      <c r="U24" s="16">
        <v>0</v>
      </c>
      <c r="V24" s="16">
        <v>0</v>
      </c>
      <c r="W24" s="16">
        <v>0.13</v>
      </c>
      <c r="X24" s="16">
        <v>0</v>
      </c>
      <c r="Y24" s="16">
        <v>0.02</v>
      </c>
      <c r="Z24" s="18">
        <v>0.02</v>
      </c>
      <c r="AA24" s="17">
        <v>0.03</v>
      </c>
      <c r="AB24" s="16">
        <v>0.02</v>
      </c>
      <c r="AC24" s="16">
        <v>0</v>
      </c>
      <c r="AD24" s="16">
        <v>0</v>
      </c>
      <c r="AE24" s="16">
        <v>0.05</v>
      </c>
      <c r="AF24" s="18">
        <v>0</v>
      </c>
      <c r="AG24" s="17">
        <v>0.02</v>
      </c>
      <c r="AH24" s="16">
        <v>0.05</v>
      </c>
      <c r="AI24" s="16">
        <v>0.01</v>
      </c>
      <c r="AJ24" s="16">
        <v>0.03</v>
      </c>
      <c r="AK24" s="16">
        <v>0.03</v>
      </c>
      <c r="AL24" s="21">
        <v>0.08</v>
      </c>
      <c r="AM24" s="17">
        <v>0.03</v>
      </c>
      <c r="AN24" s="18">
        <v>0</v>
      </c>
    </row>
    <row r="25" spans="1:40" ht="15" customHeight="1" x14ac:dyDescent="0.3">
      <c r="A25" s="2" t="s">
        <v>329</v>
      </c>
      <c r="B25" s="9"/>
      <c r="D25" s="22"/>
      <c r="E25" s="9"/>
      <c r="F25" s="22"/>
      <c r="N25" s="9"/>
      <c r="O25" s="22"/>
      <c r="Z25" s="9"/>
      <c r="AA25" s="22"/>
      <c r="AF25" s="9"/>
      <c r="AG25" s="22"/>
      <c r="AL25" s="11" t="s">
        <v>413</v>
      </c>
      <c r="AM25" s="22"/>
      <c r="AN25" s="9"/>
    </row>
    <row r="26" spans="1:40" ht="15" customHeight="1" x14ac:dyDescent="0.3">
      <c r="A26" s="2" t="s">
        <v>329</v>
      </c>
      <c r="B26" s="9" t="s">
        <v>774</v>
      </c>
      <c r="C26" s="13">
        <v>5</v>
      </c>
      <c r="D26" s="14">
        <v>1</v>
      </c>
      <c r="E26" s="15">
        <v>4</v>
      </c>
      <c r="F26" s="14">
        <v>0</v>
      </c>
      <c r="G26" s="13">
        <v>1</v>
      </c>
      <c r="H26" s="13">
        <v>0</v>
      </c>
      <c r="I26" s="13">
        <v>1</v>
      </c>
      <c r="J26" s="13">
        <v>0</v>
      </c>
      <c r="K26" s="13">
        <v>3</v>
      </c>
      <c r="L26" s="13">
        <v>1</v>
      </c>
      <c r="M26" s="13">
        <v>1</v>
      </c>
      <c r="N26" s="15">
        <v>3</v>
      </c>
      <c r="O26" s="14">
        <v>4</v>
      </c>
      <c r="P26" s="13">
        <v>1</v>
      </c>
      <c r="Q26" s="13">
        <v>0</v>
      </c>
      <c r="R26" s="13">
        <v>0</v>
      </c>
      <c r="S26" s="13">
        <v>0</v>
      </c>
      <c r="T26" s="13">
        <v>0</v>
      </c>
      <c r="U26" s="13">
        <v>0</v>
      </c>
      <c r="V26" s="13">
        <v>0</v>
      </c>
      <c r="W26" s="13">
        <v>0</v>
      </c>
      <c r="X26" s="13">
        <v>3</v>
      </c>
      <c r="Y26" s="13">
        <v>1</v>
      </c>
      <c r="Z26" s="15">
        <v>0</v>
      </c>
      <c r="AA26" s="14">
        <v>5</v>
      </c>
      <c r="AB26" s="13">
        <v>0</v>
      </c>
      <c r="AC26" s="13">
        <v>0</v>
      </c>
      <c r="AD26" s="13">
        <v>0</v>
      </c>
      <c r="AE26" s="13">
        <v>0</v>
      </c>
      <c r="AF26" s="15">
        <v>0</v>
      </c>
      <c r="AG26" s="14">
        <v>4</v>
      </c>
      <c r="AH26" s="13">
        <v>1</v>
      </c>
      <c r="AI26" s="13">
        <v>2</v>
      </c>
      <c r="AJ26" s="13">
        <v>2</v>
      </c>
      <c r="AK26" s="13">
        <v>1</v>
      </c>
      <c r="AL26" s="15">
        <v>0</v>
      </c>
      <c r="AM26" s="14">
        <v>5</v>
      </c>
      <c r="AN26" s="15">
        <v>0</v>
      </c>
    </row>
    <row r="27" spans="1:40" ht="15" customHeight="1" x14ac:dyDescent="0.3">
      <c r="A27" s="2" t="s">
        <v>329</v>
      </c>
      <c r="B27" s="9"/>
      <c r="C27" s="16">
        <v>0.01</v>
      </c>
      <c r="D27" s="23" t="s">
        <v>422</v>
      </c>
      <c r="E27" s="18">
        <v>0.02</v>
      </c>
      <c r="F27" s="17">
        <v>0</v>
      </c>
      <c r="G27" s="16">
        <v>0.02</v>
      </c>
      <c r="H27" s="16">
        <v>0</v>
      </c>
      <c r="I27" s="16">
        <v>0.02</v>
      </c>
      <c r="J27" s="16">
        <v>0</v>
      </c>
      <c r="K27" s="16">
        <v>0.02</v>
      </c>
      <c r="L27" s="16">
        <v>0.02</v>
      </c>
      <c r="M27" s="16">
        <v>0.01</v>
      </c>
      <c r="N27" s="18">
        <v>0.02</v>
      </c>
      <c r="O27" s="17">
        <v>0.01</v>
      </c>
      <c r="P27" s="16">
        <v>0.03</v>
      </c>
      <c r="Q27" s="16">
        <v>0</v>
      </c>
      <c r="R27" s="16">
        <v>0</v>
      </c>
      <c r="S27" s="16">
        <v>0</v>
      </c>
      <c r="T27" s="16">
        <v>0</v>
      </c>
      <c r="U27" s="16">
        <v>0</v>
      </c>
      <c r="V27" s="16">
        <v>0</v>
      </c>
      <c r="W27" s="16">
        <v>0</v>
      </c>
      <c r="X27" s="20">
        <v>7.0000000000000007E-2</v>
      </c>
      <c r="Y27" s="16">
        <v>0.02</v>
      </c>
      <c r="Z27" s="18">
        <v>0</v>
      </c>
      <c r="AA27" s="17">
        <v>0.02</v>
      </c>
      <c r="AB27" s="16">
        <v>0</v>
      </c>
      <c r="AC27" s="16">
        <v>0</v>
      </c>
      <c r="AD27" s="16">
        <v>0</v>
      </c>
      <c r="AE27" s="16">
        <v>0</v>
      </c>
      <c r="AF27" s="18">
        <v>0</v>
      </c>
      <c r="AG27" s="17">
        <v>0.02</v>
      </c>
      <c r="AH27" s="16">
        <v>0.01</v>
      </c>
      <c r="AI27" s="16">
        <v>0.02</v>
      </c>
      <c r="AJ27" s="16">
        <v>0.02</v>
      </c>
      <c r="AK27" s="16">
        <v>0.01</v>
      </c>
      <c r="AL27" s="18">
        <v>0</v>
      </c>
      <c r="AM27" s="17">
        <v>0.01</v>
      </c>
      <c r="AN27" s="18">
        <v>0</v>
      </c>
    </row>
    <row r="28" spans="1:40" ht="15" customHeight="1" x14ac:dyDescent="0.3">
      <c r="A28" s="2" t="s">
        <v>329</v>
      </c>
      <c r="B28" s="9"/>
      <c r="C28" s="28"/>
      <c r="D28" s="29"/>
      <c r="E28" s="30"/>
      <c r="F28" s="29"/>
      <c r="G28" s="28"/>
      <c r="H28" s="28"/>
      <c r="I28" s="28"/>
      <c r="J28" s="28"/>
      <c r="K28" s="28"/>
      <c r="L28" s="28"/>
      <c r="M28" s="28"/>
      <c r="N28" s="30"/>
      <c r="O28" s="29"/>
      <c r="P28" s="28"/>
      <c r="Q28" s="28"/>
      <c r="R28" s="28"/>
      <c r="S28" s="28"/>
      <c r="T28" s="28"/>
      <c r="U28" s="28"/>
      <c r="V28" s="28"/>
      <c r="W28" s="28"/>
      <c r="X28" s="47" t="s">
        <v>653</v>
      </c>
      <c r="Y28" s="28"/>
      <c r="Z28" s="30"/>
      <c r="AA28" s="29"/>
      <c r="AB28" s="28"/>
      <c r="AC28" s="28"/>
      <c r="AD28" s="28"/>
      <c r="AE28" s="28"/>
      <c r="AF28" s="30"/>
      <c r="AG28" s="29"/>
      <c r="AH28" s="28"/>
      <c r="AI28" s="28"/>
      <c r="AJ28" s="28"/>
      <c r="AK28" s="28"/>
      <c r="AL28" s="30"/>
      <c r="AM28" s="29"/>
      <c r="AN28" s="30"/>
    </row>
    <row r="29" spans="1:40" x14ac:dyDescent="0.3">
      <c r="A29" s="2" t="s">
        <v>329</v>
      </c>
      <c r="B29" s="2" t="s">
        <v>457</v>
      </c>
    </row>
    <row r="30" spans="1:40" x14ac:dyDescent="0.3">
      <c r="A30" s="2" t="s">
        <v>329</v>
      </c>
      <c r="B30" s="2" t="s">
        <v>458</v>
      </c>
    </row>
    <row r="31" spans="1:40" ht="15" customHeight="1" x14ac:dyDescent="0.3">
      <c r="A31" s="2" t="s">
        <v>329</v>
      </c>
    </row>
    <row r="32" spans="1:40" ht="15" customHeight="1" x14ac:dyDescent="0.3">
      <c r="A32" s="2" t="s">
        <v>329</v>
      </c>
      <c r="B32" s="2" t="s">
        <v>459</v>
      </c>
    </row>
  </sheetData>
  <mergeCells count="6">
    <mergeCell ref="AM6:AN6"/>
    <mergeCell ref="D6:E6"/>
    <mergeCell ref="F6:N6"/>
    <mergeCell ref="O6:Z6"/>
    <mergeCell ref="AA6:AF6"/>
    <mergeCell ref="AG6:AL6"/>
  </mergeCells>
  <hyperlinks>
    <hyperlink ref="B1" location="'Contents'!E1" display="&lt;&lt; Contents" xr:uid="{00000000-0004-0000-DF00-000000000000}"/>
  </hyperlinks>
  <pageMargins left="0.7" right="0.7" top="0.75" bottom="0.75" header="0.3" footer="0.3"/>
  <headerFooter>
    <oddHeader>&amp;L&amp;"Aptos"&amp;12&amp;K000000 Classification: CONFIDENTIAL&amp;1#_x000D_</oddHeader>
  </headerFooter>
</worksheet>
</file>

<file path=xl/worksheets/sheet2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000-000000000000}">
  <dimension ref="A1:AN2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1878</v>
      </c>
    </row>
    <row r="4" spans="1:40" x14ac:dyDescent="0.3">
      <c r="A4" s="2" t="s">
        <v>329</v>
      </c>
      <c r="B4" s="2" t="s">
        <v>1879</v>
      </c>
    </row>
    <row r="5" spans="1:40" x14ac:dyDescent="0.3">
      <c r="A5" s="2" t="s">
        <v>329</v>
      </c>
      <c r="B5" s="2" t="s">
        <v>41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382</v>
      </c>
      <c r="U8" s="12" t="s">
        <v>467</v>
      </c>
      <c r="V8" s="12" t="s">
        <v>386</v>
      </c>
      <c r="W8" s="12" t="s">
        <v>468</v>
      </c>
      <c r="X8" s="12" t="s">
        <v>469</v>
      </c>
      <c r="Y8" s="12" t="s">
        <v>470</v>
      </c>
      <c r="Z8" s="11" t="s">
        <v>471</v>
      </c>
      <c r="AA8" s="10" t="s">
        <v>377</v>
      </c>
      <c r="AB8" s="12" t="s">
        <v>463</v>
      </c>
      <c r="AC8" s="12" t="s">
        <v>464</v>
      </c>
      <c r="AD8" s="12" t="s">
        <v>465</v>
      </c>
      <c r="AE8" s="12" t="s">
        <v>466</v>
      </c>
      <c r="AF8" s="11" t="s">
        <v>390</v>
      </c>
      <c r="AG8" s="10" t="s">
        <v>462</v>
      </c>
      <c r="AH8" s="12" t="s">
        <v>463</v>
      </c>
      <c r="AI8" s="12" t="s">
        <v>464</v>
      </c>
      <c r="AJ8" s="12" t="s">
        <v>465</v>
      </c>
      <c r="AK8" s="12" t="s">
        <v>466</v>
      </c>
      <c r="AL8" s="11" t="s">
        <v>390</v>
      </c>
      <c r="AM8" s="10" t="s">
        <v>377</v>
      </c>
      <c r="AN8" s="11" t="s">
        <v>463</v>
      </c>
    </row>
    <row r="9" spans="1:40" ht="15" customHeight="1" x14ac:dyDescent="0.3">
      <c r="A9" s="2" t="s">
        <v>329</v>
      </c>
      <c r="B9" s="9" t="s">
        <v>391</v>
      </c>
      <c r="C9" s="13">
        <v>143</v>
      </c>
      <c r="D9" s="14">
        <v>76</v>
      </c>
      <c r="E9" s="15">
        <v>67</v>
      </c>
      <c r="F9" s="14">
        <v>7</v>
      </c>
      <c r="G9" s="13">
        <v>16</v>
      </c>
      <c r="H9" s="13">
        <v>22</v>
      </c>
      <c r="I9" s="13">
        <v>21</v>
      </c>
      <c r="J9" s="13">
        <v>33</v>
      </c>
      <c r="K9" s="13">
        <v>44</v>
      </c>
      <c r="L9" s="13">
        <v>23</v>
      </c>
      <c r="M9" s="13">
        <v>43</v>
      </c>
      <c r="N9" s="15">
        <v>77</v>
      </c>
      <c r="O9" s="14">
        <v>0</v>
      </c>
      <c r="P9" s="13">
        <v>0</v>
      </c>
      <c r="Q9" s="13">
        <v>0</v>
      </c>
      <c r="R9" s="13">
        <v>0</v>
      </c>
      <c r="S9" s="13">
        <v>0</v>
      </c>
      <c r="T9" s="13">
        <v>143</v>
      </c>
      <c r="U9" s="13">
        <v>0</v>
      </c>
      <c r="V9" s="13">
        <v>0</v>
      </c>
      <c r="W9" s="13">
        <v>0</v>
      </c>
      <c r="X9" s="13">
        <v>0</v>
      </c>
      <c r="Y9" s="13">
        <v>0</v>
      </c>
      <c r="Z9" s="15">
        <v>0</v>
      </c>
      <c r="AA9" s="14">
        <v>138</v>
      </c>
      <c r="AB9" s="13">
        <v>5</v>
      </c>
      <c r="AC9" s="13">
        <v>2</v>
      </c>
      <c r="AD9" s="13">
        <v>0</v>
      </c>
      <c r="AE9" s="13">
        <v>1</v>
      </c>
      <c r="AF9" s="15">
        <v>2</v>
      </c>
      <c r="AG9" s="14">
        <v>64</v>
      </c>
      <c r="AH9" s="13">
        <v>79</v>
      </c>
      <c r="AI9" s="13">
        <v>35</v>
      </c>
      <c r="AJ9" s="13">
        <v>29</v>
      </c>
      <c r="AK9" s="13">
        <v>34</v>
      </c>
      <c r="AL9" s="15">
        <v>45</v>
      </c>
      <c r="AM9" s="14">
        <v>143</v>
      </c>
      <c r="AN9" s="15">
        <v>0</v>
      </c>
    </row>
    <row r="10" spans="1:40" ht="15" customHeight="1" x14ac:dyDescent="0.3">
      <c r="A10" s="2" t="s">
        <v>329</v>
      </c>
      <c r="B10" s="9" t="s">
        <v>338</v>
      </c>
      <c r="C10" s="13">
        <v>139</v>
      </c>
      <c r="D10" s="14">
        <v>72</v>
      </c>
      <c r="E10" s="15">
        <v>67</v>
      </c>
      <c r="F10" s="14">
        <v>7</v>
      </c>
      <c r="G10" s="13">
        <v>15</v>
      </c>
      <c r="H10" s="13">
        <v>19</v>
      </c>
      <c r="I10" s="13">
        <v>22</v>
      </c>
      <c r="J10" s="13">
        <v>33</v>
      </c>
      <c r="K10" s="13">
        <v>43</v>
      </c>
      <c r="L10" s="13">
        <v>22</v>
      </c>
      <c r="M10" s="13">
        <v>41</v>
      </c>
      <c r="N10" s="15">
        <v>76</v>
      </c>
      <c r="O10" s="14">
        <v>0</v>
      </c>
      <c r="P10" s="13">
        <v>0</v>
      </c>
      <c r="Q10" s="13">
        <v>0</v>
      </c>
      <c r="R10" s="13">
        <v>0</v>
      </c>
      <c r="S10" s="13">
        <v>0</v>
      </c>
      <c r="T10" s="13">
        <v>139</v>
      </c>
      <c r="U10" s="13">
        <v>0</v>
      </c>
      <c r="V10" s="13">
        <v>0</v>
      </c>
      <c r="W10" s="13">
        <v>0</v>
      </c>
      <c r="X10" s="13">
        <v>0</v>
      </c>
      <c r="Y10" s="13">
        <v>0</v>
      </c>
      <c r="Z10" s="15">
        <v>0</v>
      </c>
      <c r="AA10" s="14">
        <v>133</v>
      </c>
      <c r="AB10" s="13">
        <v>6</v>
      </c>
      <c r="AC10" s="13">
        <v>2</v>
      </c>
      <c r="AD10" s="13">
        <v>0</v>
      </c>
      <c r="AE10" s="13">
        <v>1</v>
      </c>
      <c r="AF10" s="15">
        <v>3</v>
      </c>
      <c r="AG10" s="14">
        <v>60</v>
      </c>
      <c r="AH10" s="13">
        <v>79</v>
      </c>
      <c r="AI10" s="13">
        <v>30</v>
      </c>
      <c r="AJ10" s="13">
        <v>29</v>
      </c>
      <c r="AK10" s="13">
        <v>35</v>
      </c>
      <c r="AL10" s="15">
        <v>44</v>
      </c>
      <c r="AM10" s="14">
        <v>139</v>
      </c>
      <c r="AN10" s="15">
        <v>0</v>
      </c>
    </row>
    <row r="11" spans="1:40" ht="26" x14ac:dyDescent="0.3">
      <c r="A11" s="2" t="s">
        <v>329</v>
      </c>
      <c r="B11" s="9" t="s">
        <v>1782</v>
      </c>
      <c r="C11" s="13">
        <v>66</v>
      </c>
      <c r="D11" s="14">
        <v>32</v>
      </c>
      <c r="E11" s="15">
        <v>34</v>
      </c>
      <c r="F11" s="14">
        <v>5</v>
      </c>
      <c r="G11" s="13">
        <v>8</v>
      </c>
      <c r="H11" s="13">
        <v>9</v>
      </c>
      <c r="I11" s="13">
        <v>12</v>
      </c>
      <c r="J11" s="13">
        <v>16</v>
      </c>
      <c r="K11" s="13">
        <v>16</v>
      </c>
      <c r="L11" s="13">
        <v>13</v>
      </c>
      <c r="M11" s="13">
        <v>21</v>
      </c>
      <c r="N11" s="15">
        <v>32</v>
      </c>
      <c r="O11" s="14">
        <v>0</v>
      </c>
      <c r="P11" s="13">
        <v>0</v>
      </c>
      <c r="Q11" s="13">
        <v>0</v>
      </c>
      <c r="R11" s="13">
        <v>0</v>
      </c>
      <c r="S11" s="13">
        <v>0</v>
      </c>
      <c r="T11" s="13">
        <v>66</v>
      </c>
      <c r="U11" s="13">
        <v>0</v>
      </c>
      <c r="V11" s="13">
        <v>0</v>
      </c>
      <c r="W11" s="13">
        <v>0</v>
      </c>
      <c r="X11" s="13">
        <v>0</v>
      </c>
      <c r="Y11" s="13">
        <v>0</v>
      </c>
      <c r="Z11" s="15">
        <v>0</v>
      </c>
      <c r="AA11" s="14">
        <v>60</v>
      </c>
      <c r="AB11" s="13">
        <v>6</v>
      </c>
      <c r="AC11" s="13">
        <v>2</v>
      </c>
      <c r="AD11" s="13">
        <v>0</v>
      </c>
      <c r="AE11" s="13">
        <v>1</v>
      </c>
      <c r="AF11" s="15">
        <v>3</v>
      </c>
      <c r="AG11" s="14">
        <v>25</v>
      </c>
      <c r="AH11" s="13">
        <v>41</v>
      </c>
      <c r="AI11" s="13">
        <v>15</v>
      </c>
      <c r="AJ11" s="13">
        <v>10</v>
      </c>
      <c r="AK11" s="13">
        <v>15</v>
      </c>
      <c r="AL11" s="15">
        <v>26</v>
      </c>
      <c r="AM11" s="14">
        <v>66</v>
      </c>
      <c r="AN11" s="15">
        <v>0</v>
      </c>
    </row>
    <row r="12" spans="1:40" ht="15" customHeight="1" x14ac:dyDescent="0.3">
      <c r="A12" s="2" t="s">
        <v>329</v>
      </c>
      <c r="B12" s="9"/>
      <c r="C12" s="16">
        <v>0.47</v>
      </c>
      <c r="D12" s="17">
        <v>0.44</v>
      </c>
      <c r="E12" s="18">
        <v>0.51</v>
      </c>
      <c r="F12" s="17">
        <v>0.7</v>
      </c>
      <c r="G12" s="16">
        <v>0.52</v>
      </c>
      <c r="H12" s="16">
        <v>0.44</v>
      </c>
      <c r="I12" s="16">
        <v>0.56999999999999995</v>
      </c>
      <c r="J12" s="16">
        <v>0.48</v>
      </c>
      <c r="K12" s="16">
        <v>0.38</v>
      </c>
      <c r="L12" s="16">
        <v>0.56999999999999995</v>
      </c>
      <c r="M12" s="16">
        <v>0.51</v>
      </c>
      <c r="N12" s="18">
        <v>0.42</v>
      </c>
      <c r="O12" s="17">
        <v>0</v>
      </c>
      <c r="P12" s="16">
        <v>0</v>
      </c>
      <c r="Q12" s="16">
        <v>0</v>
      </c>
      <c r="R12" s="16">
        <v>0</v>
      </c>
      <c r="S12" s="16">
        <v>0</v>
      </c>
      <c r="T12" s="16">
        <v>0.47</v>
      </c>
      <c r="U12" s="16">
        <v>0</v>
      </c>
      <c r="V12" s="16">
        <v>0</v>
      </c>
      <c r="W12" s="16">
        <v>0</v>
      </c>
      <c r="X12" s="16">
        <v>0</v>
      </c>
      <c r="Y12" s="16">
        <v>0</v>
      </c>
      <c r="Z12" s="18">
        <v>0</v>
      </c>
      <c r="AA12" s="17">
        <v>0.45</v>
      </c>
      <c r="AB12" s="16">
        <v>1</v>
      </c>
      <c r="AC12" s="16">
        <v>1</v>
      </c>
      <c r="AD12" s="16">
        <v>0</v>
      </c>
      <c r="AE12" s="16">
        <v>1</v>
      </c>
      <c r="AF12" s="18">
        <v>1</v>
      </c>
      <c r="AG12" s="17">
        <v>0.41</v>
      </c>
      <c r="AH12" s="16">
        <v>0.52</v>
      </c>
      <c r="AI12" s="16">
        <v>0.49</v>
      </c>
      <c r="AJ12" s="16">
        <v>0.33</v>
      </c>
      <c r="AK12" s="16">
        <v>0.42</v>
      </c>
      <c r="AL12" s="21">
        <v>0.6</v>
      </c>
      <c r="AM12" s="17">
        <v>0.47</v>
      </c>
      <c r="AN12" s="18">
        <v>0</v>
      </c>
    </row>
    <row r="13" spans="1:40" ht="26" x14ac:dyDescent="0.3">
      <c r="A13" s="2" t="s">
        <v>329</v>
      </c>
      <c r="B13" s="9" t="s">
        <v>1796</v>
      </c>
      <c r="C13" s="13">
        <v>71</v>
      </c>
      <c r="D13" s="14">
        <v>42</v>
      </c>
      <c r="E13" s="15">
        <v>29</v>
      </c>
      <c r="F13" s="14">
        <v>3</v>
      </c>
      <c r="G13" s="13">
        <v>6</v>
      </c>
      <c r="H13" s="13">
        <v>10</v>
      </c>
      <c r="I13" s="13">
        <v>13</v>
      </c>
      <c r="J13" s="13">
        <v>15</v>
      </c>
      <c r="K13" s="13">
        <v>24</v>
      </c>
      <c r="L13" s="13">
        <v>9</v>
      </c>
      <c r="M13" s="13">
        <v>24</v>
      </c>
      <c r="N13" s="15">
        <v>38</v>
      </c>
      <c r="O13" s="14">
        <v>0</v>
      </c>
      <c r="P13" s="13">
        <v>0</v>
      </c>
      <c r="Q13" s="13">
        <v>0</v>
      </c>
      <c r="R13" s="13">
        <v>0</v>
      </c>
      <c r="S13" s="13">
        <v>0</v>
      </c>
      <c r="T13" s="13">
        <v>71</v>
      </c>
      <c r="U13" s="13">
        <v>0</v>
      </c>
      <c r="V13" s="13">
        <v>0</v>
      </c>
      <c r="W13" s="13">
        <v>0</v>
      </c>
      <c r="X13" s="13">
        <v>0</v>
      </c>
      <c r="Y13" s="13">
        <v>0</v>
      </c>
      <c r="Z13" s="15">
        <v>0</v>
      </c>
      <c r="AA13" s="14">
        <v>66</v>
      </c>
      <c r="AB13" s="13">
        <v>5</v>
      </c>
      <c r="AC13" s="13">
        <v>1</v>
      </c>
      <c r="AD13" s="13">
        <v>0</v>
      </c>
      <c r="AE13" s="13">
        <v>1</v>
      </c>
      <c r="AF13" s="15">
        <v>3</v>
      </c>
      <c r="AG13" s="14">
        <v>33</v>
      </c>
      <c r="AH13" s="13">
        <v>38</v>
      </c>
      <c r="AI13" s="13">
        <v>19</v>
      </c>
      <c r="AJ13" s="13">
        <v>15</v>
      </c>
      <c r="AK13" s="13">
        <v>19</v>
      </c>
      <c r="AL13" s="15">
        <v>19</v>
      </c>
      <c r="AM13" s="14">
        <v>71</v>
      </c>
      <c r="AN13" s="15">
        <v>0</v>
      </c>
    </row>
    <row r="14" spans="1:40" ht="15" customHeight="1" x14ac:dyDescent="0.3">
      <c r="A14" s="2" t="s">
        <v>329</v>
      </c>
      <c r="B14" s="9"/>
      <c r="C14" s="16">
        <v>0.51</v>
      </c>
      <c r="D14" s="17">
        <v>0.59</v>
      </c>
      <c r="E14" s="18">
        <v>0.43</v>
      </c>
      <c r="F14" s="17">
        <v>0.45</v>
      </c>
      <c r="G14" s="16">
        <v>0.41</v>
      </c>
      <c r="H14" s="16">
        <v>0.54</v>
      </c>
      <c r="I14" s="16">
        <v>0.62</v>
      </c>
      <c r="J14" s="16">
        <v>0.45</v>
      </c>
      <c r="K14" s="16">
        <v>0.55000000000000004</v>
      </c>
      <c r="L14" s="16">
        <v>0.42</v>
      </c>
      <c r="M14" s="16">
        <v>0.57999999999999996</v>
      </c>
      <c r="N14" s="18">
        <v>0.5</v>
      </c>
      <c r="O14" s="17">
        <v>0</v>
      </c>
      <c r="P14" s="16">
        <v>0</v>
      </c>
      <c r="Q14" s="16">
        <v>0</v>
      </c>
      <c r="R14" s="16">
        <v>0</v>
      </c>
      <c r="S14" s="16">
        <v>0</v>
      </c>
      <c r="T14" s="16">
        <v>0.51</v>
      </c>
      <c r="U14" s="16">
        <v>0</v>
      </c>
      <c r="V14" s="16">
        <v>0</v>
      </c>
      <c r="W14" s="16">
        <v>0</v>
      </c>
      <c r="X14" s="16">
        <v>0</v>
      </c>
      <c r="Y14" s="16">
        <v>0</v>
      </c>
      <c r="Z14" s="18">
        <v>0</v>
      </c>
      <c r="AA14" s="17">
        <v>0.5</v>
      </c>
      <c r="AB14" s="16">
        <v>0.82</v>
      </c>
      <c r="AC14" s="16">
        <v>0.45</v>
      </c>
      <c r="AD14" s="16">
        <v>0</v>
      </c>
      <c r="AE14" s="16">
        <v>1</v>
      </c>
      <c r="AF14" s="18">
        <v>1</v>
      </c>
      <c r="AG14" s="17">
        <v>0.56000000000000005</v>
      </c>
      <c r="AH14" s="16">
        <v>0.48</v>
      </c>
      <c r="AI14" s="16">
        <v>0.61</v>
      </c>
      <c r="AJ14" s="16">
        <v>0.5</v>
      </c>
      <c r="AK14" s="16">
        <v>0.53</v>
      </c>
      <c r="AL14" s="18">
        <v>0.44</v>
      </c>
      <c r="AM14" s="17">
        <v>0.51</v>
      </c>
      <c r="AN14" s="18">
        <v>0</v>
      </c>
    </row>
    <row r="15" spans="1:40" ht="39" x14ac:dyDescent="0.3">
      <c r="A15" s="2" t="s">
        <v>329</v>
      </c>
      <c r="B15" s="9" t="s">
        <v>1810</v>
      </c>
      <c r="C15" s="13">
        <v>111</v>
      </c>
      <c r="D15" s="14">
        <v>60</v>
      </c>
      <c r="E15" s="15">
        <v>51</v>
      </c>
      <c r="F15" s="14">
        <v>5</v>
      </c>
      <c r="G15" s="13">
        <v>12</v>
      </c>
      <c r="H15" s="13">
        <v>13</v>
      </c>
      <c r="I15" s="13">
        <v>18</v>
      </c>
      <c r="J15" s="13">
        <v>25</v>
      </c>
      <c r="K15" s="13">
        <v>37</v>
      </c>
      <c r="L15" s="13">
        <v>17</v>
      </c>
      <c r="M15" s="13">
        <v>32</v>
      </c>
      <c r="N15" s="15">
        <v>62</v>
      </c>
      <c r="O15" s="14">
        <v>0</v>
      </c>
      <c r="P15" s="13">
        <v>0</v>
      </c>
      <c r="Q15" s="13">
        <v>0</v>
      </c>
      <c r="R15" s="13">
        <v>0</v>
      </c>
      <c r="S15" s="13">
        <v>0</v>
      </c>
      <c r="T15" s="13">
        <v>111</v>
      </c>
      <c r="U15" s="13">
        <v>0</v>
      </c>
      <c r="V15" s="13">
        <v>0</v>
      </c>
      <c r="W15" s="13">
        <v>0</v>
      </c>
      <c r="X15" s="13">
        <v>0</v>
      </c>
      <c r="Y15" s="13">
        <v>0</v>
      </c>
      <c r="Z15" s="15">
        <v>0</v>
      </c>
      <c r="AA15" s="14">
        <v>107</v>
      </c>
      <c r="AB15" s="13">
        <v>4</v>
      </c>
      <c r="AC15" s="13">
        <v>1</v>
      </c>
      <c r="AD15" s="13">
        <v>0</v>
      </c>
      <c r="AE15" s="13">
        <v>0</v>
      </c>
      <c r="AF15" s="15">
        <v>3</v>
      </c>
      <c r="AG15" s="14">
        <v>51</v>
      </c>
      <c r="AH15" s="13">
        <v>60</v>
      </c>
      <c r="AI15" s="13">
        <v>25</v>
      </c>
      <c r="AJ15" s="13">
        <v>26</v>
      </c>
      <c r="AK15" s="13">
        <v>29</v>
      </c>
      <c r="AL15" s="15">
        <v>31</v>
      </c>
      <c r="AM15" s="14">
        <v>111</v>
      </c>
      <c r="AN15" s="15">
        <v>0</v>
      </c>
    </row>
    <row r="16" spans="1:40" ht="15" customHeight="1" x14ac:dyDescent="0.3">
      <c r="A16" s="2" t="s">
        <v>329</v>
      </c>
      <c r="B16" s="9"/>
      <c r="C16" s="16">
        <v>0.8</v>
      </c>
      <c r="D16" s="17">
        <v>0.84</v>
      </c>
      <c r="E16" s="18">
        <v>0.76</v>
      </c>
      <c r="F16" s="17">
        <v>0.7</v>
      </c>
      <c r="G16" s="16">
        <v>0.81</v>
      </c>
      <c r="H16" s="16">
        <v>0.68</v>
      </c>
      <c r="I16" s="16">
        <v>0.86</v>
      </c>
      <c r="J16" s="16">
        <v>0.75</v>
      </c>
      <c r="K16" s="16">
        <v>0.86</v>
      </c>
      <c r="L16" s="16">
        <v>0.78</v>
      </c>
      <c r="M16" s="16">
        <v>0.77</v>
      </c>
      <c r="N16" s="18">
        <v>0.82</v>
      </c>
      <c r="O16" s="17">
        <v>0</v>
      </c>
      <c r="P16" s="16">
        <v>0</v>
      </c>
      <c r="Q16" s="16">
        <v>0</v>
      </c>
      <c r="R16" s="16">
        <v>0</v>
      </c>
      <c r="S16" s="16">
        <v>0</v>
      </c>
      <c r="T16" s="16">
        <v>0.8</v>
      </c>
      <c r="U16" s="16">
        <v>0</v>
      </c>
      <c r="V16" s="16">
        <v>0</v>
      </c>
      <c r="W16" s="16">
        <v>0</v>
      </c>
      <c r="X16" s="16">
        <v>0</v>
      </c>
      <c r="Y16" s="16">
        <v>0</v>
      </c>
      <c r="Z16" s="18">
        <v>0</v>
      </c>
      <c r="AA16" s="17">
        <v>0.8</v>
      </c>
      <c r="AB16" s="16">
        <v>0.71</v>
      </c>
      <c r="AC16" s="16">
        <v>0.55000000000000004</v>
      </c>
      <c r="AD16" s="16">
        <v>0</v>
      </c>
      <c r="AE16" s="16">
        <v>0</v>
      </c>
      <c r="AF16" s="18">
        <v>1</v>
      </c>
      <c r="AG16" s="17">
        <v>0.85</v>
      </c>
      <c r="AH16" s="16">
        <v>0.76</v>
      </c>
      <c r="AI16" s="16">
        <v>0.83</v>
      </c>
      <c r="AJ16" s="16">
        <v>0.87</v>
      </c>
      <c r="AK16" s="16">
        <v>0.81</v>
      </c>
      <c r="AL16" s="18">
        <v>0.71</v>
      </c>
      <c r="AM16" s="17">
        <v>0.8</v>
      </c>
      <c r="AN16" s="18">
        <v>0</v>
      </c>
    </row>
    <row r="17" spans="1:40" ht="26" x14ac:dyDescent="0.3">
      <c r="A17" s="2" t="s">
        <v>329</v>
      </c>
      <c r="B17" s="9" t="s">
        <v>1825</v>
      </c>
      <c r="C17" s="13">
        <v>29</v>
      </c>
      <c r="D17" s="14">
        <v>18</v>
      </c>
      <c r="E17" s="15">
        <v>11</v>
      </c>
      <c r="F17" s="14">
        <v>2</v>
      </c>
      <c r="G17" s="13">
        <v>3</v>
      </c>
      <c r="H17" s="13">
        <v>5</v>
      </c>
      <c r="I17" s="13">
        <v>6</v>
      </c>
      <c r="J17" s="13">
        <v>10</v>
      </c>
      <c r="K17" s="13">
        <v>4</v>
      </c>
      <c r="L17" s="13">
        <v>4</v>
      </c>
      <c r="M17" s="13">
        <v>10</v>
      </c>
      <c r="N17" s="15">
        <v>14</v>
      </c>
      <c r="O17" s="14">
        <v>0</v>
      </c>
      <c r="P17" s="13">
        <v>0</v>
      </c>
      <c r="Q17" s="13">
        <v>0</v>
      </c>
      <c r="R17" s="13">
        <v>0</v>
      </c>
      <c r="S17" s="13">
        <v>0</v>
      </c>
      <c r="T17" s="13">
        <v>29</v>
      </c>
      <c r="U17" s="13">
        <v>0</v>
      </c>
      <c r="V17" s="13">
        <v>0</v>
      </c>
      <c r="W17" s="13">
        <v>0</v>
      </c>
      <c r="X17" s="13">
        <v>0</v>
      </c>
      <c r="Y17" s="13">
        <v>0</v>
      </c>
      <c r="Z17" s="15">
        <v>0</v>
      </c>
      <c r="AA17" s="14">
        <v>29</v>
      </c>
      <c r="AB17" s="13">
        <v>0</v>
      </c>
      <c r="AC17" s="13">
        <v>0</v>
      </c>
      <c r="AD17" s="13">
        <v>0</v>
      </c>
      <c r="AE17" s="13">
        <v>0</v>
      </c>
      <c r="AF17" s="15">
        <v>0</v>
      </c>
      <c r="AG17" s="14">
        <v>15</v>
      </c>
      <c r="AH17" s="13">
        <v>14</v>
      </c>
      <c r="AI17" s="13">
        <v>6</v>
      </c>
      <c r="AJ17" s="13">
        <v>9</v>
      </c>
      <c r="AK17" s="13">
        <v>8</v>
      </c>
      <c r="AL17" s="15">
        <v>6</v>
      </c>
      <c r="AM17" s="14">
        <v>29</v>
      </c>
      <c r="AN17" s="15">
        <v>0</v>
      </c>
    </row>
    <row r="18" spans="1:40" ht="15" customHeight="1" x14ac:dyDescent="0.3">
      <c r="A18" s="2" t="s">
        <v>329</v>
      </c>
      <c r="B18" s="9"/>
      <c r="C18" s="16">
        <v>0.21</v>
      </c>
      <c r="D18" s="17">
        <v>0.25</v>
      </c>
      <c r="E18" s="18">
        <v>0.16</v>
      </c>
      <c r="F18" s="17">
        <v>0.28000000000000003</v>
      </c>
      <c r="G18" s="16">
        <v>0.16</v>
      </c>
      <c r="H18" s="16">
        <v>0.23</v>
      </c>
      <c r="I18" s="16">
        <v>0.27</v>
      </c>
      <c r="J18" s="16">
        <v>0.3</v>
      </c>
      <c r="K18" s="20">
        <v>0.1</v>
      </c>
      <c r="L18" s="16">
        <v>0.2</v>
      </c>
      <c r="M18" s="16">
        <v>0.25</v>
      </c>
      <c r="N18" s="18">
        <v>0.18</v>
      </c>
      <c r="O18" s="17">
        <v>0</v>
      </c>
      <c r="P18" s="16">
        <v>0</v>
      </c>
      <c r="Q18" s="16">
        <v>0</v>
      </c>
      <c r="R18" s="16">
        <v>0</v>
      </c>
      <c r="S18" s="16">
        <v>0</v>
      </c>
      <c r="T18" s="16">
        <v>0.21</v>
      </c>
      <c r="U18" s="16">
        <v>0</v>
      </c>
      <c r="V18" s="16">
        <v>0</v>
      </c>
      <c r="W18" s="16">
        <v>0</v>
      </c>
      <c r="X18" s="16">
        <v>0</v>
      </c>
      <c r="Y18" s="16">
        <v>0</v>
      </c>
      <c r="Z18" s="18">
        <v>0</v>
      </c>
      <c r="AA18" s="17">
        <v>0.22</v>
      </c>
      <c r="AB18" s="16">
        <v>0</v>
      </c>
      <c r="AC18" s="16">
        <v>0</v>
      </c>
      <c r="AD18" s="16">
        <v>0</v>
      </c>
      <c r="AE18" s="16">
        <v>0</v>
      </c>
      <c r="AF18" s="18">
        <v>0</v>
      </c>
      <c r="AG18" s="17">
        <v>0.24</v>
      </c>
      <c r="AH18" s="16">
        <v>0.18</v>
      </c>
      <c r="AI18" s="16">
        <v>0.19</v>
      </c>
      <c r="AJ18" s="16">
        <v>0.3</v>
      </c>
      <c r="AK18" s="16">
        <v>0.24</v>
      </c>
      <c r="AL18" s="18">
        <v>0.13</v>
      </c>
      <c r="AM18" s="17">
        <v>0.21</v>
      </c>
      <c r="AN18" s="18">
        <v>0</v>
      </c>
    </row>
    <row r="19" spans="1:40" ht="15" customHeight="1" x14ac:dyDescent="0.3">
      <c r="A19" s="2" t="s">
        <v>329</v>
      </c>
      <c r="B19" s="9"/>
      <c r="D19" s="22"/>
      <c r="E19" s="9"/>
      <c r="F19" s="22"/>
      <c r="J19" s="12" t="s">
        <v>382</v>
      </c>
      <c r="N19" s="9"/>
      <c r="O19" s="22"/>
      <c r="Z19" s="9"/>
      <c r="AA19" s="22"/>
      <c r="AF19" s="9"/>
      <c r="AG19" s="22"/>
      <c r="AL19" s="9"/>
      <c r="AM19" s="22"/>
      <c r="AN19" s="9"/>
    </row>
    <row r="20" spans="1:40" ht="15" customHeight="1" x14ac:dyDescent="0.3">
      <c r="A20" s="2" t="s">
        <v>329</v>
      </c>
      <c r="B20" s="9" t="s">
        <v>1837</v>
      </c>
      <c r="C20" s="13">
        <v>5</v>
      </c>
      <c r="D20" s="14">
        <v>1</v>
      </c>
      <c r="E20" s="15">
        <v>4</v>
      </c>
      <c r="F20" s="14">
        <v>0</v>
      </c>
      <c r="G20" s="13">
        <v>0</v>
      </c>
      <c r="H20" s="13">
        <v>0</v>
      </c>
      <c r="I20" s="13">
        <v>0</v>
      </c>
      <c r="J20" s="13">
        <v>4</v>
      </c>
      <c r="K20" s="13">
        <v>1</v>
      </c>
      <c r="L20" s="13">
        <v>0</v>
      </c>
      <c r="M20" s="13">
        <v>0</v>
      </c>
      <c r="N20" s="15">
        <v>5</v>
      </c>
      <c r="O20" s="14">
        <v>0</v>
      </c>
      <c r="P20" s="13">
        <v>0</v>
      </c>
      <c r="Q20" s="13">
        <v>0</v>
      </c>
      <c r="R20" s="13">
        <v>0</v>
      </c>
      <c r="S20" s="13">
        <v>0</v>
      </c>
      <c r="T20" s="13">
        <v>5</v>
      </c>
      <c r="U20" s="13">
        <v>0</v>
      </c>
      <c r="V20" s="13">
        <v>0</v>
      </c>
      <c r="W20" s="13">
        <v>0</v>
      </c>
      <c r="X20" s="13">
        <v>0</v>
      </c>
      <c r="Y20" s="13">
        <v>0</v>
      </c>
      <c r="Z20" s="15">
        <v>0</v>
      </c>
      <c r="AA20" s="14">
        <v>5</v>
      </c>
      <c r="AB20" s="13">
        <v>0</v>
      </c>
      <c r="AC20" s="13">
        <v>0</v>
      </c>
      <c r="AD20" s="13">
        <v>0</v>
      </c>
      <c r="AE20" s="13">
        <v>0</v>
      </c>
      <c r="AF20" s="15">
        <v>0</v>
      </c>
      <c r="AG20" s="14">
        <v>2</v>
      </c>
      <c r="AH20" s="13">
        <v>3</v>
      </c>
      <c r="AI20" s="13">
        <v>1</v>
      </c>
      <c r="AJ20" s="13">
        <v>1</v>
      </c>
      <c r="AK20" s="13">
        <v>1</v>
      </c>
      <c r="AL20" s="15">
        <v>2</v>
      </c>
      <c r="AM20" s="14">
        <v>5</v>
      </c>
      <c r="AN20" s="15">
        <v>0</v>
      </c>
    </row>
    <row r="21" spans="1:40" ht="15" customHeight="1" x14ac:dyDescent="0.3">
      <c r="A21" s="2" t="s">
        <v>329</v>
      </c>
      <c r="B21" s="9"/>
      <c r="C21" s="16">
        <v>0.04</v>
      </c>
      <c r="D21" s="17">
        <v>0.01</v>
      </c>
      <c r="E21" s="18">
        <v>0.06</v>
      </c>
      <c r="F21" s="17">
        <v>0</v>
      </c>
      <c r="G21" s="16">
        <v>0</v>
      </c>
      <c r="H21" s="16">
        <v>0</v>
      </c>
      <c r="I21" s="16">
        <v>0</v>
      </c>
      <c r="J21" s="20">
        <v>0.12</v>
      </c>
      <c r="K21" s="16">
        <v>0.02</v>
      </c>
      <c r="L21" s="16">
        <v>0</v>
      </c>
      <c r="M21" s="16">
        <v>0</v>
      </c>
      <c r="N21" s="21">
        <v>7.0000000000000007E-2</v>
      </c>
      <c r="O21" s="17">
        <v>0</v>
      </c>
      <c r="P21" s="16">
        <v>0</v>
      </c>
      <c r="Q21" s="16">
        <v>0</v>
      </c>
      <c r="R21" s="16">
        <v>0</v>
      </c>
      <c r="S21" s="16">
        <v>0</v>
      </c>
      <c r="T21" s="16">
        <v>0.04</v>
      </c>
      <c r="U21" s="16">
        <v>0</v>
      </c>
      <c r="V21" s="16">
        <v>0</v>
      </c>
      <c r="W21" s="16">
        <v>0</v>
      </c>
      <c r="X21" s="16">
        <v>0</v>
      </c>
      <c r="Y21" s="16">
        <v>0</v>
      </c>
      <c r="Z21" s="18">
        <v>0</v>
      </c>
      <c r="AA21" s="17">
        <v>0.04</v>
      </c>
      <c r="AB21" s="16">
        <v>0</v>
      </c>
      <c r="AC21" s="16">
        <v>0</v>
      </c>
      <c r="AD21" s="16">
        <v>0</v>
      </c>
      <c r="AE21" s="16">
        <v>0</v>
      </c>
      <c r="AF21" s="18">
        <v>0</v>
      </c>
      <c r="AG21" s="17">
        <v>0.03</v>
      </c>
      <c r="AH21" s="16">
        <v>0.04</v>
      </c>
      <c r="AI21" s="16">
        <v>0.03</v>
      </c>
      <c r="AJ21" s="16">
        <v>0.03</v>
      </c>
      <c r="AK21" s="16">
        <v>0.03</v>
      </c>
      <c r="AL21" s="18">
        <v>0.04</v>
      </c>
      <c r="AM21" s="17">
        <v>0.04</v>
      </c>
      <c r="AN21" s="18">
        <v>0</v>
      </c>
    </row>
    <row r="22" spans="1:40" ht="15" customHeight="1" x14ac:dyDescent="0.3">
      <c r="A22" s="2" t="s">
        <v>329</v>
      </c>
      <c r="B22" s="9"/>
      <c r="D22" s="22"/>
      <c r="E22" s="9"/>
      <c r="F22" s="22"/>
      <c r="J22" s="12" t="s">
        <v>384</v>
      </c>
      <c r="N22" s="9"/>
      <c r="O22" s="22"/>
      <c r="Z22" s="9"/>
      <c r="AA22" s="22"/>
      <c r="AF22" s="9"/>
      <c r="AG22" s="22"/>
      <c r="AL22" s="9"/>
      <c r="AM22" s="22"/>
      <c r="AN22" s="9"/>
    </row>
    <row r="23" spans="1:40" ht="15" customHeight="1" x14ac:dyDescent="0.3">
      <c r="A23" s="2" t="s">
        <v>329</v>
      </c>
      <c r="B23" s="9" t="s">
        <v>774</v>
      </c>
      <c r="C23" s="13">
        <v>1</v>
      </c>
      <c r="D23" s="14">
        <v>0</v>
      </c>
      <c r="E23" s="15">
        <v>1</v>
      </c>
      <c r="F23" s="14">
        <v>0</v>
      </c>
      <c r="G23" s="13">
        <v>0</v>
      </c>
      <c r="H23" s="13">
        <v>0</v>
      </c>
      <c r="I23" s="13">
        <v>1</v>
      </c>
      <c r="J23" s="13">
        <v>0</v>
      </c>
      <c r="K23" s="13">
        <v>0</v>
      </c>
      <c r="L23" s="13">
        <v>0</v>
      </c>
      <c r="M23" s="13">
        <v>1</v>
      </c>
      <c r="N23" s="15">
        <v>0</v>
      </c>
      <c r="O23" s="14">
        <v>0</v>
      </c>
      <c r="P23" s="13">
        <v>0</v>
      </c>
      <c r="Q23" s="13">
        <v>0</v>
      </c>
      <c r="R23" s="13">
        <v>0</v>
      </c>
      <c r="S23" s="13">
        <v>0</v>
      </c>
      <c r="T23" s="13">
        <v>1</v>
      </c>
      <c r="U23" s="13">
        <v>0</v>
      </c>
      <c r="V23" s="13">
        <v>0</v>
      </c>
      <c r="W23" s="13">
        <v>0</v>
      </c>
      <c r="X23" s="13">
        <v>0</v>
      </c>
      <c r="Y23" s="13">
        <v>0</v>
      </c>
      <c r="Z23" s="15">
        <v>0</v>
      </c>
      <c r="AA23" s="14">
        <v>1</v>
      </c>
      <c r="AB23" s="13">
        <v>0</v>
      </c>
      <c r="AC23" s="13">
        <v>0</v>
      </c>
      <c r="AD23" s="13">
        <v>0</v>
      </c>
      <c r="AE23" s="13">
        <v>0</v>
      </c>
      <c r="AF23" s="15">
        <v>0</v>
      </c>
      <c r="AG23" s="14">
        <v>0</v>
      </c>
      <c r="AH23" s="13">
        <v>1</v>
      </c>
      <c r="AI23" s="13">
        <v>0</v>
      </c>
      <c r="AJ23" s="13">
        <v>0</v>
      </c>
      <c r="AK23" s="13">
        <v>0</v>
      </c>
      <c r="AL23" s="15">
        <v>1</v>
      </c>
      <c r="AM23" s="14">
        <v>1</v>
      </c>
      <c r="AN23" s="15">
        <v>0</v>
      </c>
    </row>
    <row r="24" spans="1:40" ht="15" customHeight="1" x14ac:dyDescent="0.3">
      <c r="A24" s="2" t="s">
        <v>329</v>
      </c>
      <c r="B24" s="9"/>
      <c r="C24" s="25">
        <v>0.01</v>
      </c>
      <c r="D24" s="26">
        <v>0</v>
      </c>
      <c r="E24" s="27">
        <v>0.02</v>
      </c>
      <c r="F24" s="26">
        <v>0</v>
      </c>
      <c r="G24" s="25">
        <v>0</v>
      </c>
      <c r="H24" s="25">
        <v>0</v>
      </c>
      <c r="I24" s="25">
        <v>0.05</v>
      </c>
      <c r="J24" s="25">
        <v>0</v>
      </c>
      <c r="K24" s="25">
        <v>0</v>
      </c>
      <c r="L24" s="25">
        <v>0</v>
      </c>
      <c r="M24" s="25">
        <v>0.03</v>
      </c>
      <c r="N24" s="27">
        <v>0</v>
      </c>
      <c r="O24" s="26">
        <v>0</v>
      </c>
      <c r="P24" s="25">
        <v>0</v>
      </c>
      <c r="Q24" s="25">
        <v>0</v>
      </c>
      <c r="R24" s="25">
        <v>0</v>
      </c>
      <c r="S24" s="25">
        <v>0</v>
      </c>
      <c r="T24" s="25">
        <v>0.01</v>
      </c>
      <c r="U24" s="25">
        <v>0</v>
      </c>
      <c r="V24" s="25">
        <v>0</v>
      </c>
      <c r="W24" s="25">
        <v>0</v>
      </c>
      <c r="X24" s="25">
        <v>0</v>
      </c>
      <c r="Y24" s="25">
        <v>0</v>
      </c>
      <c r="Z24" s="27">
        <v>0</v>
      </c>
      <c r="AA24" s="26">
        <v>0.01</v>
      </c>
      <c r="AB24" s="25">
        <v>0</v>
      </c>
      <c r="AC24" s="25">
        <v>0</v>
      </c>
      <c r="AD24" s="25">
        <v>0</v>
      </c>
      <c r="AE24" s="25">
        <v>0</v>
      </c>
      <c r="AF24" s="27">
        <v>0</v>
      </c>
      <c r="AG24" s="26">
        <v>0</v>
      </c>
      <c r="AH24" s="25">
        <v>0.01</v>
      </c>
      <c r="AI24" s="25">
        <v>0</v>
      </c>
      <c r="AJ24" s="25">
        <v>0</v>
      </c>
      <c r="AK24" s="25">
        <v>0</v>
      </c>
      <c r="AL24" s="27">
        <v>0.02</v>
      </c>
      <c r="AM24" s="26">
        <v>0.01</v>
      </c>
      <c r="AN24" s="27">
        <v>0</v>
      </c>
    </row>
    <row r="25" spans="1:40" x14ac:dyDescent="0.3">
      <c r="A25" s="2" t="s">
        <v>329</v>
      </c>
      <c r="B25" s="2" t="s">
        <v>457</v>
      </c>
    </row>
    <row r="26" spans="1:40" x14ac:dyDescent="0.3">
      <c r="A26" s="2" t="s">
        <v>329</v>
      </c>
      <c r="B26" s="2" t="s">
        <v>458</v>
      </c>
    </row>
    <row r="27" spans="1:40" ht="15" customHeight="1" x14ac:dyDescent="0.3">
      <c r="A27" s="2" t="s">
        <v>329</v>
      </c>
    </row>
    <row r="28" spans="1:40" ht="15" customHeight="1" x14ac:dyDescent="0.3">
      <c r="A28" s="2" t="s">
        <v>329</v>
      </c>
      <c r="B28" s="2" t="s">
        <v>459</v>
      </c>
    </row>
  </sheetData>
  <mergeCells count="6">
    <mergeCell ref="AM6:AN6"/>
    <mergeCell ref="D6:E6"/>
    <mergeCell ref="F6:N6"/>
    <mergeCell ref="O6:Z6"/>
    <mergeCell ref="AA6:AF6"/>
    <mergeCell ref="AG6:AL6"/>
  </mergeCells>
  <hyperlinks>
    <hyperlink ref="B1" location="'Contents'!E1" display="&lt;&lt; Contents" xr:uid="{00000000-0004-0000-E000-000000000000}"/>
  </hyperlinks>
  <pageMargins left="0.7" right="0.7" top="0.75" bottom="0.75" header="0.3" footer="0.3"/>
  <headerFooter>
    <oddHeader>&amp;L&amp;"Aptos"&amp;12&amp;K000000 Classification: CONFIDENTIAL&amp;1#_x000D_</oddHeader>
  </headerFooter>
</worksheet>
</file>

<file path=xl/worksheets/sheet2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100-000000000000}">
  <dimension ref="A1:AN32"/>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1880</v>
      </c>
    </row>
    <row r="4" spans="1:40" x14ac:dyDescent="0.3">
      <c r="A4" s="2" t="s">
        <v>329</v>
      </c>
      <c r="B4" s="2" t="s">
        <v>1881</v>
      </c>
    </row>
    <row r="5" spans="1:40" x14ac:dyDescent="0.3">
      <c r="A5" s="2" t="s">
        <v>329</v>
      </c>
      <c r="B5" s="2" t="s">
        <v>43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467</v>
      </c>
      <c r="M8" s="12" t="s">
        <v>386</v>
      </c>
      <c r="N8" s="11" t="s">
        <v>385</v>
      </c>
      <c r="O8" s="10" t="s">
        <v>462</v>
      </c>
      <c r="P8" s="12" t="s">
        <v>378</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464</v>
      </c>
      <c r="AJ8" s="12" t="s">
        <v>465</v>
      </c>
      <c r="AK8" s="12" t="s">
        <v>466</v>
      </c>
      <c r="AL8" s="11" t="s">
        <v>390</v>
      </c>
      <c r="AM8" s="10" t="s">
        <v>377</v>
      </c>
      <c r="AN8" s="11" t="s">
        <v>463</v>
      </c>
    </row>
    <row r="9" spans="1:40" ht="15" customHeight="1" x14ac:dyDescent="0.3">
      <c r="A9" s="2" t="s">
        <v>329</v>
      </c>
      <c r="B9" s="9" t="s">
        <v>391</v>
      </c>
      <c r="C9" s="13">
        <v>311</v>
      </c>
      <c r="D9" s="14">
        <v>156</v>
      </c>
      <c r="E9" s="15">
        <v>154</v>
      </c>
      <c r="F9" s="14">
        <v>32</v>
      </c>
      <c r="G9" s="13">
        <v>29</v>
      </c>
      <c r="H9" s="13">
        <v>32</v>
      </c>
      <c r="I9" s="13">
        <v>46</v>
      </c>
      <c r="J9" s="13">
        <v>75</v>
      </c>
      <c r="K9" s="13">
        <v>97</v>
      </c>
      <c r="L9" s="13">
        <v>61</v>
      </c>
      <c r="M9" s="13">
        <v>78</v>
      </c>
      <c r="N9" s="15">
        <v>172</v>
      </c>
      <c r="O9" s="14">
        <v>0</v>
      </c>
      <c r="P9" s="13">
        <v>311</v>
      </c>
      <c r="Q9" s="13">
        <v>0</v>
      </c>
      <c r="R9" s="13">
        <v>0</v>
      </c>
      <c r="S9" s="13">
        <v>0</v>
      </c>
      <c r="T9" s="13">
        <v>0</v>
      </c>
      <c r="U9" s="13">
        <v>0</v>
      </c>
      <c r="V9" s="13">
        <v>0</v>
      </c>
      <c r="W9" s="13">
        <v>0</v>
      </c>
      <c r="X9" s="13">
        <v>0</v>
      </c>
      <c r="Y9" s="13">
        <v>0</v>
      </c>
      <c r="Z9" s="15">
        <v>0</v>
      </c>
      <c r="AA9" s="14">
        <v>305</v>
      </c>
      <c r="AB9" s="13">
        <v>6</v>
      </c>
      <c r="AC9" s="13">
        <v>1</v>
      </c>
      <c r="AD9" s="13">
        <v>5</v>
      </c>
      <c r="AE9" s="13">
        <v>0</v>
      </c>
      <c r="AF9" s="15">
        <v>0</v>
      </c>
      <c r="AG9" s="14">
        <v>162</v>
      </c>
      <c r="AH9" s="13">
        <v>149</v>
      </c>
      <c r="AI9" s="13">
        <v>73</v>
      </c>
      <c r="AJ9" s="13">
        <v>89</v>
      </c>
      <c r="AK9" s="13">
        <v>80</v>
      </c>
      <c r="AL9" s="15">
        <v>69</v>
      </c>
      <c r="AM9" s="14">
        <v>311</v>
      </c>
      <c r="AN9" s="15">
        <v>0</v>
      </c>
    </row>
    <row r="10" spans="1:40" ht="15" customHeight="1" x14ac:dyDescent="0.3">
      <c r="A10" s="2" t="s">
        <v>329</v>
      </c>
      <c r="B10" s="9" t="s">
        <v>338</v>
      </c>
      <c r="C10" s="13">
        <v>303</v>
      </c>
      <c r="D10" s="14">
        <v>160</v>
      </c>
      <c r="E10" s="15">
        <v>143</v>
      </c>
      <c r="F10" s="14">
        <v>30</v>
      </c>
      <c r="G10" s="13">
        <v>29</v>
      </c>
      <c r="H10" s="13">
        <v>30</v>
      </c>
      <c r="I10" s="13">
        <v>44</v>
      </c>
      <c r="J10" s="13">
        <v>74</v>
      </c>
      <c r="K10" s="13">
        <v>97</v>
      </c>
      <c r="L10" s="13">
        <v>59</v>
      </c>
      <c r="M10" s="13">
        <v>73</v>
      </c>
      <c r="N10" s="15">
        <v>171</v>
      </c>
      <c r="O10" s="14">
        <v>0</v>
      </c>
      <c r="P10" s="13">
        <v>303</v>
      </c>
      <c r="Q10" s="13">
        <v>0</v>
      </c>
      <c r="R10" s="13">
        <v>0</v>
      </c>
      <c r="S10" s="13">
        <v>0</v>
      </c>
      <c r="T10" s="13">
        <v>0</v>
      </c>
      <c r="U10" s="13">
        <v>0</v>
      </c>
      <c r="V10" s="13">
        <v>0</v>
      </c>
      <c r="W10" s="13">
        <v>0</v>
      </c>
      <c r="X10" s="13">
        <v>0</v>
      </c>
      <c r="Y10" s="13">
        <v>0</v>
      </c>
      <c r="Z10" s="15">
        <v>0</v>
      </c>
      <c r="AA10" s="14">
        <v>297</v>
      </c>
      <c r="AB10" s="13">
        <v>6</v>
      </c>
      <c r="AC10" s="13">
        <v>1</v>
      </c>
      <c r="AD10" s="13">
        <v>5</v>
      </c>
      <c r="AE10" s="13">
        <v>0</v>
      </c>
      <c r="AF10" s="15">
        <v>0</v>
      </c>
      <c r="AG10" s="14">
        <v>161</v>
      </c>
      <c r="AH10" s="13">
        <v>142</v>
      </c>
      <c r="AI10" s="13">
        <v>67</v>
      </c>
      <c r="AJ10" s="13">
        <v>93</v>
      </c>
      <c r="AK10" s="13">
        <v>76</v>
      </c>
      <c r="AL10" s="15">
        <v>66</v>
      </c>
      <c r="AM10" s="14">
        <v>303</v>
      </c>
      <c r="AN10" s="15">
        <v>0</v>
      </c>
    </row>
    <row r="11" spans="1:40" ht="26" x14ac:dyDescent="0.3">
      <c r="A11" s="2" t="s">
        <v>329</v>
      </c>
      <c r="B11" s="9" t="s">
        <v>1782</v>
      </c>
      <c r="C11" s="13">
        <v>120</v>
      </c>
      <c r="D11" s="14">
        <v>71</v>
      </c>
      <c r="E11" s="15">
        <v>49</v>
      </c>
      <c r="F11" s="14">
        <v>4</v>
      </c>
      <c r="G11" s="13">
        <v>7</v>
      </c>
      <c r="H11" s="13">
        <v>11</v>
      </c>
      <c r="I11" s="13">
        <v>20</v>
      </c>
      <c r="J11" s="13">
        <v>29</v>
      </c>
      <c r="K11" s="13">
        <v>48</v>
      </c>
      <c r="L11" s="13">
        <v>11</v>
      </c>
      <c r="M11" s="13">
        <v>31</v>
      </c>
      <c r="N11" s="15">
        <v>77</v>
      </c>
      <c r="O11" s="14">
        <v>0</v>
      </c>
      <c r="P11" s="13">
        <v>120</v>
      </c>
      <c r="Q11" s="13">
        <v>0</v>
      </c>
      <c r="R11" s="13">
        <v>0</v>
      </c>
      <c r="S11" s="13">
        <v>0</v>
      </c>
      <c r="T11" s="13">
        <v>0</v>
      </c>
      <c r="U11" s="13">
        <v>0</v>
      </c>
      <c r="V11" s="13">
        <v>0</v>
      </c>
      <c r="W11" s="13">
        <v>0</v>
      </c>
      <c r="X11" s="13">
        <v>0</v>
      </c>
      <c r="Y11" s="13">
        <v>0</v>
      </c>
      <c r="Z11" s="15">
        <v>0</v>
      </c>
      <c r="AA11" s="14">
        <v>117</v>
      </c>
      <c r="AB11" s="13">
        <v>3</v>
      </c>
      <c r="AC11" s="13">
        <v>0</v>
      </c>
      <c r="AD11" s="13">
        <v>3</v>
      </c>
      <c r="AE11" s="13">
        <v>0</v>
      </c>
      <c r="AF11" s="15">
        <v>0</v>
      </c>
      <c r="AG11" s="14">
        <v>67</v>
      </c>
      <c r="AH11" s="13">
        <v>53</v>
      </c>
      <c r="AI11" s="13">
        <v>26</v>
      </c>
      <c r="AJ11" s="13">
        <v>41</v>
      </c>
      <c r="AK11" s="13">
        <v>34</v>
      </c>
      <c r="AL11" s="15">
        <v>19</v>
      </c>
      <c r="AM11" s="14">
        <v>120</v>
      </c>
      <c r="AN11" s="15">
        <v>0</v>
      </c>
    </row>
    <row r="12" spans="1:40" ht="15" customHeight="1" x14ac:dyDescent="0.3">
      <c r="A12" s="2" t="s">
        <v>329</v>
      </c>
      <c r="B12" s="9"/>
      <c r="C12" s="16">
        <v>0.4</v>
      </c>
      <c r="D12" s="17">
        <v>0.44</v>
      </c>
      <c r="E12" s="18">
        <v>0.34</v>
      </c>
      <c r="F12" s="19">
        <v>0.13</v>
      </c>
      <c r="G12" s="16">
        <v>0.25</v>
      </c>
      <c r="H12" s="16">
        <v>0.37</v>
      </c>
      <c r="I12" s="16">
        <v>0.46</v>
      </c>
      <c r="J12" s="16">
        <v>0.4</v>
      </c>
      <c r="K12" s="20">
        <v>0.49</v>
      </c>
      <c r="L12" s="20">
        <v>0.19</v>
      </c>
      <c r="M12" s="16">
        <v>0.43</v>
      </c>
      <c r="N12" s="21">
        <v>0.45</v>
      </c>
      <c r="O12" s="17">
        <v>0</v>
      </c>
      <c r="P12" s="16">
        <v>0.4</v>
      </c>
      <c r="Q12" s="16">
        <v>0</v>
      </c>
      <c r="R12" s="16">
        <v>0</v>
      </c>
      <c r="S12" s="16">
        <v>0</v>
      </c>
      <c r="T12" s="16">
        <v>0</v>
      </c>
      <c r="U12" s="16">
        <v>0</v>
      </c>
      <c r="V12" s="16">
        <v>0</v>
      </c>
      <c r="W12" s="16">
        <v>0</v>
      </c>
      <c r="X12" s="16">
        <v>0</v>
      </c>
      <c r="Y12" s="16">
        <v>0</v>
      </c>
      <c r="Z12" s="18">
        <v>0</v>
      </c>
      <c r="AA12" s="17">
        <v>0.39</v>
      </c>
      <c r="AB12" s="16">
        <v>0.48</v>
      </c>
      <c r="AC12" s="16">
        <v>0</v>
      </c>
      <c r="AD12" s="16">
        <v>0.57999999999999996</v>
      </c>
      <c r="AE12" s="16">
        <v>0</v>
      </c>
      <c r="AF12" s="18">
        <v>0</v>
      </c>
      <c r="AG12" s="17">
        <v>0.42</v>
      </c>
      <c r="AH12" s="16">
        <v>0.37</v>
      </c>
      <c r="AI12" s="16">
        <v>0.38</v>
      </c>
      <c r="AJ12" s="16">
        <v>0.44</v>
      </c>
      <c r="AK12" s="16">
        <v>0.44</v>
      </c>
      <c r="AL12" s="18">
        <v>0.28999999999999998</v>
      </c>
      <c r="AM12" s="17">
        <v>0.4</v>
      </c>
      <c r="AN12" s="18">
        <v>0</v>
      </c>
    </row>
    <row r="13" spans="1:40" ht="15" customHeight="1" x14ac:dyDescent="0.3">
      <c r="A13" s="2" t="s">
        <v>329</v>
      </c>
      <c r="B13" s="9"/>
      <c r="D13" s="22"/>
      <c r="E13" s="9"/>
      <c r="F13" s="22"/>
      <c r="H13" s="12" t="s">
        <v>377</v>
      </c>
      <c r="I13" s="12" t="s">
        <v>432</v>
      </c>
      <c r="J13" s="12" t="s">
        <v>432</v>
      </c>
      <c r="K13" s="12" t="s">
        <v>432</v>
      </c>
      <c r="M13" s="12" t="s">
        <v>432</v>
      </c>
      <c r="N13" s="11" t="s">
        <v>432</v>
      </c>
      <c r="O13" s="22"/>
      <c r="Z13" s="9"/>
      <c r="AA13" s="22"/>
      <c r="AF13" s="9"/>
      <c r="AG13" s="22"/>
      <c r="AL13" s="9"/>
      <c r="AM13" s="22"/>
      <c r="AN13" s="9"/>
    </row>
    <row r="14" spans="1:40" ht="26" x14ac:dyDescent="0.3">
      <c r="A14" s="2" t="s">
        <v>329</v>
      </c>
      <c r="B14" s="9" t="s">
        <v>1796</v>
      </c>
      <c r="C14" s="13">
        <v>138</v>
      </c>
      <c r="D14" s="14">
        <v>84</v>
      </c>
      <c r="E14" s="15">
        <v>54</v>
      </c>
      <c r="F14" s="14">
        <v>8</v>
      </c>
      <c r="G14" s="13">
        <v>8</v>
      </c>
      <c r="H14" s="13">
        <v>16</v>
      </c>
      <c r="I14" s="13">
        <v>18</v>
      </c>
      <c r="J14" s="13">
        <v>37</v>
      </c>
      <c r="K14" s="13">
        <v>51</v>
      </c>
      <c r="L14" s="13">
        <v>16</v>
      </c>
      <c r="M14" s="13">
        <v>34</v>
      </c>
      <c r="N14" s="15">
        <v>88</v>
      </c>
      <c r="O14" s="14">
        <v>0</v>
      </c>
      <c r="P14" s="13">
        <v>138</v>
      </c>
      <c r="Q14" s="13">
        <v>0</v>
      </c>
      <c r="R14" s="13">
        <v>0</v>
      </c>
      <c r="S14" s="13">
        <v>0</v>
      </c>
      <c r="T14" s="13">
        <v>0</v>
      </c>
      <c r="U14" s="13">
        <v>0</v>
      </c>
      <c r="V14" s="13">
        <v>0</v>
      </c>
      <c r="W14" s="13">
        <v>0</v>
      </c>
      <c r="X14" s="13">
        <v>0</v>
      </c>
      <c r="Y14" s="13">
        <v>0</v>
      </c>
      <c r="Z14" s="15">
        <v>0</v>
      </c>
      <c r="AA14" s="14">
        <v>134</v>
      </c>
      <c r="AB14" s="13">
        <v>4</v>
      </c>
      <c r="AC14" s="13">
        <v>0</v>
      </c>
      <c r="AD14" s="13">
        <v>4</v>
      </c>
      <c r="AE14" s="13">
        <v>0</v>
      </c>
      <c r="AF14" s="15">
        <v>0</v>
      </c>
      <c r="AG14" s="14">
        <v>73</v>
      </c>
      <c r="AH14" s="13">
        <v>64</v>
      </c>
      <c r="AI14" s="13">
        <v>34</v>
      </c>
      <c r="AJ14" s="13">
        <v>39</v>
      </c>
      <c r="AK14" s="13">
        <v>37</v>
      </c>
      <c r="AL14" s="15">
        <v>28</v>
      </c>
      <c r="AM14" s="14">
        <v>138</v>
      </c>
      <c r="AN14" s="15">
        <v>0</v>
      </c>
    </row>
    <row r="15" spans="1:40" ht="15" customHeight="1" x14ac:dyDescent="0.3">
      <c r="A15" s="2" t="s">
        <v>329</v>
      </c>
      <c r="B15" s="9"/>
      <c r="C15" s="16">
        <v>0.45</v>
      </c>
      <c r="D15" s="19">
        <v>0.52</v>
      </c>
      <c r="E15" s="21">
        <v>0.38</v>
      </c>
      <c r="F15" s="19">
        <v>0.25</v>
      </c>
      <c r="G15" s="16">
        <v>0.28000000000000003</v>
      </c>
      <c r="H15" s="16">
        <v>0.55000000000000004</v>
      </c>
      <c r="I15" s="16">
        <v>0.41</v>
      </c>
      <c r="J15" s="16">
        <v>0.5</v>
      </c>
      <c r="K15" s="16">
        <v>0.53</v>
      </c>
      <c r="L15" s="20">
        <v>0.26</v>
      </c>
      <c r="M15" s="16">
        <v>0.47</v>
      </c>
      <c r="N15" s="21">
        <v>0.51</v>
      </c>
      <c r="O15" s="17">
        <v>0</v>
      </c>
      <c r="P15" s="16">
        <v>0.45</v>
      </c>
      <c r="Q15" s="16">
        <v>0</v>
      </c>
      <c r="R15" s="16">
        <v>0</v>
      </c>
      <c r="S15" s="16">
        <v>0</v>
      </c>
      <c r="T15" s="16">
        <v>0</v>
      </c>
      <c r="U15" s="16">
        <v>0</v>
      </c>
      <c r="V15" s="16">
        <v>0</v>
      </c>
      <c r="W15" s="16">
        <v>0</v>
      </c>
      <c r="X15" s="16">
        <v>0</v>
      </c>
      <c r="Y15" s="16">
        <v>0</v>
      </c>
      <c r="Z15" s="18">
        <v>0</v>
      </c>
      <c r="AA15" s="17">
        <v>0.45</v>
      </c>
      <c r="AB15" s="16">
        <v>0.66</v>
      </c>
      <c r="AC15" s="16">
        <v>0</v>
      </c>
      <c r="AD15" s="16">
        <v>0.8</v>
      </c>
      <c r="AE15" s="16">
        <v>0</v>
      </c>
      <c r="AF15" s="18">
        <v>0</v>
      </c>
      <c r="AG15" s="17">
        <v>0.46</v>
      </c>
      <c r="AH15" s="16">
        <v>0.45</v>
      </c>
      <c r="AI15" s="16">
        <v>0.51</v>
      </c>
      <c r="AJ15" s="16">
        <v>0.42</v>
      </c>
      <c r="AK15" s="16">
        <v>0.48</v>
      </c>
      <c r="AL15" s="18">
        <v>0.42</v>
      </c>
      <c r="AM15" s="17">
        <v>0.45</v>
      </c>
      <c r="AN15" s="18">
        <v>0</v>
      </c>
    </row>
    <row r="16" spans="1:40" ht="15" customHeight="1" x14ac:dyDescent="0.3">
      <c r="A16" s="2" t="s">
        <v>329</v>
      </c>
      <c r="B16" s="9"/>
      <c r="D16" s="10" t="s">
        <v>378</v>
      </c>
      <c r="E16" s="9"/>
      <c r="F16" s="22"/>
      <c r="H16" s="12" t="s">
        <v>432</v>
      </c>
      <c r="J16" s="12" t="s">
        <v>432</v>
      </c>
      <c r="K16" s="12" t="s">
        <v>432</v>
      </c>
      <c r="M16" s="12" t="s">
        <v>432</v>
      </c>
      <c r="N16" s="11" t="s">
        <v>432</v>
      </c>
      <c r="O16" s="22"/>
      <c r="Z16" s="9"/>
      <c r="AA16" s="22"/>
      <c r="AF16" s="9"/>
      <c r="AG16" s="22"/>
      <c r="AL16" s="9"/>
      <c r="AM16" s="22"/>
      <c r="AN16" s="9"/>
    </row>
    <row r="17" spans="1:40" ht="39" x14ac:dyDescent="0.3">
      <c r="A17" s="2" t="s">
        <v>329</v>
      </c>
      <c r="B17" s="9" t="s">
        <v>1810</v>
      </c>
      <c r="C17" s="13">
        <v>217</v>
      </c>
      <c r="D17" s="14">
        <v>119</v>
      </c>
      <c r="E17" s="15">
        <v>97</v>
      </c>
      <c r="F17" s="14">
        <v>21</v>
      </c>
      <c r="G17" s="13">
        <v>21</v>
      </c>
      <c r="H17" s="13">
        <v>22</v>
      </c>
      <c r="I17" s="13">
        <v>29</v>
      </c>
      <c r="J17" s="13">
        <v>53</v>
      </c>
      <c r="K17" s="13">
        <v>71</v>
      </c>
      <c r="L17" s="13">
        <v>41</v>
      </c>
      <c r="M17" s="13">
        <v>51</v>
      </c>
      <c r="N17" s="15">
        <v>125</v>
      </c>
      <c r="O17" s="14">
        <v>0</v>
      </c>
      <c r="P17" s="13">
        <v>217</v>
      </c>
      <c r="Q17" s="13">
        <v>0</v>
      </c>
      <c r="R17" s="13">
        <v>0</v>
      </c>
      <c r="S17" s="13">
        <v>0</v>
      </c>
      <c r="T17" s="13">
        <v>0</v>
      </c>
      <c r="U17" s="13">
        <v>0</v>
      </c>
      <c r="V17" s="13">
        <v>0</v>
      </c>
      <c r="W17" s="13">
        <v>0</v>
      </c>
      <c r="X17" s="13">
        <v>0</v>
      </c>
      <c r="Y17" s="13">
        <v>0</v>
      </c>
      <c r="Z17" s="15">
        <v>0</v>
      </c>
      <c r="AA17" s="14">
        <v>212</v>
      </c>
      <c r="AB17" s="13">
        <v>5</v>
      </c>
      <c r="AC17" s="13">
        <v>1</v>
      </c>
      <c r="AD17" s="13">
        <v>4</v>
      </c>
      <c r="AE17" s="13">
        <v>0</v>
      </c>
      <c r="AF17" s="15">
        <v>0</v>
      </c>
      <c r="AG17" s="14">
        <v>123</v>
      </c>
      <c r="AH17" s="13">
        <v>94</v>
      </c>
      <c r="AI17" s="13">
        <v>50</v>
      </c>
      <c r="AJ17" s="13">
        <v>72</v>
      </c>
      <c r="AK17" s="13">
        <v>48</v>
      </c>
      <c r="AL17" s="15">
        <v>46</v>
      </c>
      <c r="AM17" s="14">
        <v>217</v>
      </c>
      <c r="AN17" s="15">
        <v>0</v>
      </c>
    </row>
    <row r="18" spans="1:40" ht="15" customHeight="1" x14ac:dyDescent="0.3">
      <c r="A18" s="2" t="s">
        <v>329</v>
      </c>
      <c r="B18" s="9"/>
      <c r="C18" s="16">
        <v>0.71</v>
      </c>
      <c r="D18" s="17">
        <v>0.75</v>
      </c>
      <c r="E18" s="18">
        <v>0.68</v>
      </c>
      <c r="F18" s="17">
        <v>0.68</v>
      </c>
      <c r="G18" s="16">
        <v>0.72</v>
      </c>
      <c r="H18" s="16">
        <v>0.75</v>
      </c>
      <c r="I18" s="16">
        <v>0.66</v>
      </c>
      <c r="J18" s="16">
        <v>0.72</v>
      </c>
      <c r="K18" s="16">
        <v>0.73</v>
      </c>
      <c r="L18" s="16">
        <v>0.7</v>
      </c>
      <c r="M18" s="16">
        <v>0.69</v>
      </c>
      <c r="N18" s="18">
        <v>0.73</v>
      </c>
      <c r="O18" s="17">
        <v>0</v>
      </c>
      <c r="P18" s="16">
        <v>0.71</v>
      </c>
      <c r="Q18" s="16">
        <v>0</v>
      </c>
      <c r="R18" s="16">
        <v>0</v>
      </c>
      <c r="S18" s="16">
        <v>0</v>
      </c>
      <c r="T18" s="16">
        <v>0</v>
      </c>
      <c r="U18" s="16">
        <v>0</v>
      </c>
      <c r="V18" s="16">
        <v>0</v>
      </c>
      <c r="W18" s="16">
        <v>0</v>
      </c>
      <c r="X18" s="16">
        <v>0</v>
      </c>
      <c r="Y18" s="16">
        <v>0</v>
      </c>
      <c r="Z18" s="18">
        <v>0</v>
      </c>
      <c r="AA18" s="17">
        <v>0.71</v>
      </c>
      <c r="AB18" s="16">
        <v>0.82</v>
      </c>
      <c r="AC18" s="16">
        <v>1</v>
      </c>
      <c r="AD18" s="16">
        <v>0.78</v>
      </c>
      <c r="AE18" s="16">
        <v>0</v>
      </c>
      <c r="AF18" s="18">
        <v>0</v>
      </c>
      <c r="AG18" s="19">
        <v>0.77</v>
      </c>
      <c r="AH18" s="20">
        <v>0.66</v>
      </c>
      <c r="AI18" s="16">
        <v>0.75</v>
      </c>
      <c r="AJ18" s="16">
        <v>0.78</v>
      </c>
      <c r="AK18" s="20">
        <v>0.63</v>
      </c>
      <c r="AL18" s="18">
        <v>0.69</v>
      </c>
      <c r="AM18" s="17">
        <v>0.71</v>
      </c>
      <c r="AN18" s="18">
        <v>0</v>
      </c>
    </row>
    <row r="19" spans="1:40" ht="15" customHeight="1" x14ac:dyDescent="0.3">
      <c r="A19" s="2" t="s">
        <v>329</v>
      </c>
      <c r="B19" s="9"/>
      <c r="D19" s="22"/>
      <c r="E19" s="9"/>
      <c r="F19" s="22"/>
      <c r="N19" s="9"/>
      <c r="O19" s="22"/>
      <c r="Z19" s="9"/>
      <c r="AA19" s="22"/>
      <c r="AF19" s="9"/>
      <c r="AG19" s="10" t="s">
        <v>454</v>
      </c>
      <c r="AJ19" s="12" t="s">
        <v>381</v>
      </c>
      <c r="AL19" s="9"/>
      <c r="AM19" s="22"/>
      <c r="AN19" s="9"/>
    </row>
    <row r="20" spans="1:40" ht="26" x14ac:dyDescent="0.3">
      <c r="A20" s="2" t="s">
        <v>329</v>
      </c>
      <c r="B20" s="9" t="s">
        <v>1825</v>
      </c>
      <c r="C20" s="13">
        <v>72</v>
      </c>
      <c r="D20" s="14">
        <v>26</v>
      </c>
      <c r="E20" s="15">
        <v>47</v>
      </c>
      <c r="F20" s="14">
        <v>5</v>
      </c>
      <c r="G20" s="13">
        <v>9</v>
      </c>
      <c r="H20" s="13">
        <v>5</v>
      </c>
      <c r="I20" s="13">
        <v>16</v>
      </c>
      <c r="J20" s="13">
        <v>13</v>
      </c>
      <c r="K20" s="13">
        <v>25</v>
      </c>
      <c r="L20" s="13">
        <v>13</v>
      </c>
      <c r="M20" s="13">
        <v>21</v>
      </c>
      <c r="N20" s="15">
        <v>38</v>
      </c>
      <c r="O20" s="14">
        <v>0</v>
      </c>
      <c r="P20" s="13">
        <v>72</v>
      </c>
      <c r="Q20" s="13">
        <v>0</v>
      </c>
      <c r="R20" s="13">
        <v>0</v>
      </c>
      <c r="S20" s="13">
        <v>0</v>
      </c>
      <c r="T20" s="13">
        <v>0</v>
      </c>
      <c r="U20" s="13">
        <v>0</v>
      </c>
      <c r="V20" s="13">
        <v>0</v>
      </c>
      <c r="W20" s="13">
        <v>0</v>
      </c>
      <c r="X20" s="13">
        <v>0</v>
      </c>
      <c r="Y20" s="13">
        <v>0</v>
      </c>
      <c r="Z20" s="15">
        <v>0</v>
      </c>
      <c r="AA20" s="14">
        <v>71</v>
      </c>
      <c r="AB20" s="13">
        <v>2</v>
      </c>
      <c r="AC20" s="13">
        <v>0</v>
      </c>
      <c r="AD20" s="13">
        <v>2</v>
      </c>
      <c r="AE20" s="13">
        <v>0</v>
      </c>
      <c r="AF20" s="15">
        <v>0</v>
      </c>
      <c r="AG20" s="14">
        <v>39</v>
      </c>
      <c r="AH20" s="13">
        <v>33</v>
      </c>
      <c r="AI20" s="13">
        <v>17</v>
      </c>
      <c r="AJ20" s="13">
        <v>23</v>
      </c>
      <c r="AK20" s="13">
        <v>13</v>
      </c>
      <c r="AL20" s="15">
        <v>20</v>
      </c>
      <c r="AM20" s="14">
        <v>72</v>
      </c>
      <c r="AN20" s="15">
        <v>0</v>
      </c>
    </row>
    <row r="21" spans="1:40" ht="15" customHeight="1" x14ac:dyDescent="0.3">
      <c r="A21" s="2" t="s">
        <v>329</v>
      </c>
      <c r="B21" s="9"/>
      <c r="C21" s="16">
        <v>0.24</v>
      </c>
      <c r="D21" s="19">
        <v>0.16</v>
      </c>
      <c r="E21" s="21">
        <v>0.33</v>
      </c>
      <c r="F21" s="17">
        <v>0.15</v>
      </c>
      <c r="G21" s="16">
        <v>0.31</v>
      </c>
      <c r="H21" s="16">
        <v>0.16</v>
      </c>
      <c r="I21" s="20">
        <v>0.37</v>
      </c>
      <c r="J21" s="16">
        <v>0.18</v>
      </c>
      <c r="K21" s="16">
        <v>0.26</v>
      </c>
      <c r="L21" s="16">
        <v>0.23</v>
      </c>
      <c r="M21" s="16">
        <v>0.28000000000000003</v>
      </c>
      <c r="N21" s="18">
        <v>0.22</v>
      </c>
      <c r="O21" s="17">
        <v>0</v>
      </c>
      <c r="P21" s="16">
        <v>0.24</v>
      </c>
      <c r="Q21" s="16">
        <v>0</v>
      </c>
      <c r="R21" s="16">
        <v>0</v>
      </c>
      <c r="S21" s="16">
        <v>0</v>
      </c>
      <c r="T21" s="16">
        <v>0</v>
      </c>
      <c r="U21" s="16">
        <v>0</v>
      </c>
      <c r="V21" s="16">
        <v>0</v>
      </c>
      <c r="W21" s="16">
        <v>0</v>
      </c>
      <c r="X21" s="16">
        <v>0</v>
      </c>
      <c r="Y21" s="16">
        <v>0</v>
      </c>
      <c r="Z21" s="18">
        <v>0</v>
      </c>
      <c r="AA21" s="17">
        <v>0.24</v>
      </c>
      <c r="AB21" s="16">
        <v>0.32</v>
      </c>
      <c r="AC21" s="16">
        <v>0</v>
      </c>
      <c r="AD21" s="16">
        <v>0.39</v>
      </c>
      <c r="AE21" s="16">
        <v>0</v>
      </c>
      <c r="AF21" s="18">
        <v>0</v>
      </c>
      <c r="AG21" s="17">
        <v>0.25</v>
      </c>
      <c r="AH21" s="16">
        <v>0.23</v>
      </c>
      <c r="AI21" s="16">
        <v>0.25</v>
      </c>
      <c r="AJ21" s="16">
        <v>0.25</v>
      </c>
      <c r="AK21" s="16">
        <v>0.17</v>
      </c>
      <c r="AL21" s="18">
        <v>0.3</v>
      </c>
      <c r="AM21" s="17">
        <v>0.24</v>
      </c>
      <c r="AN21" s="18">
        <v>0</v>
      </c>
    </row>
    <row r="22" spans="1:40" ht="15" customHeight="1" x14ac:dyDescent="0.3">
      <c r="A22" s="2" t="s">
        <v>329</v>
      </c>
      <c r="B22" s="9"/>
      <c r="D22" s="22"/>
      <c r="E22" s="11" t="s">
        <v>377</v>
      </c>
      <c r="F22" s="22"/>
      <c r="I22" s="12" t="s">
        <v>1882</v>
      </c>
      <c r="N22" s="9"/>
      <c r="O22" s="22"/>
      <c r="Z22" s="9"/>
      <c r="AA22" s="22"/>
      <c r="AF22" s="9"/>
      <c r="AG22" s="22"/>
      <c r="AL22" s="9"/>
      <c r="AM22" s="22"/>
      <c r="AN22" s="9"/>
    </row>
    <row r="23" spans="1:40" ht="15" customHeight="1" x14ac:dyDescent="0.3">
      <c r="A23" s="2" t="s">
        <v>329</v>
      </c>
      <c r="B23" s="9" t="s">
        <v>1837</v>
      </c>
      <c r="C23" s="13">
        <v>12</v>
      </c>
      <c r="D23" s="14">
        <v>7</v>
      </c>
      <c r="E23" s="15">
        <v>5</v>
      </c>
      <c r="F23" s="14">
        <v>2</v>
      </c>
      <c r="G23" s="13">
        <v>0</v>
      </c>
      <c r="H23" s="13">
        <v>3</v>
      </c>
      <c r="I23" s="13">
        <v>3</v>
      </c>
      <c r="J23" s="13">
        <v>3</v>
      </c>
      <c r="K23" s="13">
        <v>1</v>
      </c>
      <c r="L23" s="13">
        <v>2</v>
      </c>
      <c r="M23" s="13">
        <v>6</v>
      </c>
      <c r="N23" s="15">
        <v>4</v>
      </c>
      <c r="O23" s="14">
        <v>0</v>
      </c>
      <c r="P23" s="13">
        <v>12</v>
      </c>
      <c r="Q23" s="13">
        <v>0</v>
      </c>
      <c r="R23" s="13">
        <v>0</v>
      </c>
      <c r="S23" s="13">
        <v>0</v>
      </c>
      <c r="T23" s="13">
        <v>0</v>
      </c>
      <c r="U23" s="13">
        <v>0</v>
      </c>
      <c r="V23" s="13">
        <v>0</v>
      </c>
      <c r="W23" s="13">
        <v>0</v>
      </c>
      <c r="X23" s="13">
        <v>0</v>
      </c>
      <c r="Y23" s="13">
        <v>0</v>
      </c>
      <c r="Z23" s="15">
        <v>0</v>
      </c>
      <c r="AA23" s="14">
        <v>12</v>
      </c>
      <c r="AB23" s="13">
        <v>0</v>
      </c>
      <c r="AC23" s="13">
        <v>0</v>
      </c>
      <c r="AD23" s="13">
        <v>0</v>
      </c>
      <c r="AE23" s="13">
        <v>0</v>
      </c>
      <c r="AF23" s="15">
        <v>0</v>
      </c>
      <c r="AG23" s="14">
        <v>4</v>
      </c>
      <c r="AH23" s="13">
        <v>8</v>
      </c>
      <c r="AI23" s="13">
        <v>1</v>
      </c>
      <c r="AJ23" s="13">
        <v>3</v>
      </c>
      <c r="AK23" s="13">
        <v>4</v>
      </c>
      <c r="AL23" s="15">
        <v>4</v>
      </c>
      <c r="AM23" s="14">
        <v>12</v>
      </c>
      <c r="AN23" s="15">
        <v>0</v>
      </c>
    </row>
    <row r="24" spans="1:40" ht="15" customHeight="1" x14ac:dyDescent="0.3">
      <c r="A24" s="2" t="s">
        <v>329</v>
      </c>
      <c r="B24" s="9"/>
      <c r="C24" s="16">
        <v>0.04</v>
      </c>
      <c r="D24" s="17">
        <v>0.04</v>
      </c>
      <c r="E24" s="18">
        <v>0.03</v>
      </c>
      <c r="F24" s="17">
        <v>7.0000000000000007E-2</v>
      </c>
      <c r="G24" s="16">
        <v>0</v>
      </c>
      <c r="H24" s="16">
        <v>0.1</v>
      </c>
      <c r="I24" s="16">
        <v>7.0000000000000007E-2</v>
      </c>
      <c r="J24" s="16">
        <v>0.04</v>
      </c>
      <c r="K24" s="16">
        <v>0.01</v>
      </c>
      <c r="L24" s="16">
        <v>0.04</v>
      </c>
      <c r="M24" s="20">
        <v>0.08</v>
      </c>
      <c r="N24" s="18">
        <v>0.02</v>
      </c>
      <c r="O24" s="17">
        <v>0</v>
      </c>
      <c r="P24" s="16">
        <v>0.04</v>
      </c>
      <c r="Q24" s="16">
        <v>0</v>
      </c>
      <c r="R24" s="16">
        <v>0</v>
      </c>
      <c r="S24" s="16">
        <v>0</v>
      </c>
      <c r="T24" s="16">
        <v>0</v>
      </c>
      <c r="U24" s="16">
        <v>0</v>
      </c>
      <c r="V24" s="16">
        <v>0</v>
      </c>
      <c r="W24" s="16">
        <v>0</v>
      </c>
      <c r="X24" s="16">
        <v>0</v>
      </c>
      <c r="Y24" s="16">
        <v>0</v>
      </c>
      <c r="Z24" s="18">
        <v>0</v>
      </c>
      <c r="AA24" s="17">
        <v>0.04</v>
      </c>
      <c r="AB24" s="16">
        <v>0</v>
      </c>
      <c r="AC24" s="16">
        <v>0</v>
      </c>
      <c r="AD24" s="16">
        <v>0</v>
      </c>
      <c r="AE24" s="16">
        <v>0</v>
      </c>
      <c r="AF24" s="18">
        <v>0</v>
      </c>
      <c r="AG24" s="17">
        <v>0.03</v>
      </c>
      <c r="AH24" s="16">
        <v>0.05</v>
      </c>
      <c r="AI24" s="16">
        <v>0.01</v>
      </c>
      <c r="AJ24" s="16">
        <v>0.03</v>
      </c>
      <c r="AK24" s="16">
        <v>0.05</v>
      </c>
      <c r="AL24" s="18">
        <v>0.06</v>
      </c>
      <c r="AM24" s="17">
        <v>0.04</v>
      </c>
      <c r="AN24" s="18">
        <v>0</v>
      </c>
    </row>
    <row r="25" spans="1:40" ht="15" customHeight="1" x14ac:dyDescent="0.3">
      <c r="A25" s="2" t="s">
        <v>329</v>
      </c>
      <c r="B25" s="9"/>
      <c r="D25" s="22"/>
      <c r="E25" s="9"/>
      <c r="F25" s="22"/>
      <c r="H25" s="12" t="s">
        <v>448</v>
      </c>
      <c r="M25" s="12" t="s">
        <v>448</v>
      </c>
      <c r="N25" s="9"/>
      <c r="O25" s="22"/>
      <c r="Z25" s="9"/>
      <c r="AA25" s="22"/>
      <c r="AF25" s="9"/>
      <c r="AG25" s="22"/>
      <c r="AL25" s="9"/>
      <c r="AM25" s="22"/>
      <c r="AN25" s="9"/>
    </row>
    <row r="26" spans="1:40" ht="15" customHeight="1" x14ac:dyDescent="0.3">
      <c r="A26" s="2" t="s">
        <v>329</v>
      </c>
      <c r="B26" s="9" t="s">
        <v>774</v>
      </c>
      <c r="C26" s="13">
        <v>4</v>
      </c>
      <c r="D26" s="14">
        <v>0</v>
      </c>
      <c r="E26" s="15">
        <v>4</v>
      </c>
      <c r="F26" s="14">
        <v>1</v>
      </c>
      <c r="G26" s="13">
        <v>0</v>
      </c>
      <c r="H26" s="13">
        <v>0</v>
      </c>
      <c r="I26" s="13">
        <v>1</v>
      </c>
      <c r="J26" s="13">
        <v>1</v>
      </c>
      <c r="K26" s="13">
        <v>1</v>
      </c>
      <c r="L26" s="13">
        <v>1</v>
      </c>
      <c r="M26" s="13">
        <v>1</v>
      </c>
      <c r="N26" s="15">
        <v>2</v>
      </c>
      <c r="O26" s="14">
        <v>0</v>
      </c>
      <c r="P26" s="13">
        <v>4</v>
      </c>
      <c r="Q26" s="13">
        <v>0</v>
      </c>
      <c r="R26" s="13">
        <v>0</v>
      </c>
      <c r="S26" s="13">
        <v>0</v>
      </c>
      <c r="T26" s="13">
        <v>0</v>
      </c>
      <c r="U26" s="13">
        <v>0</v>
      </c>
      <c r="V26" s="13">
        <v>0</v>
      </c>
      <c r="W26" s="13">
        <v>0</v>
      </c>
      <c r="X26" s="13">
        <v>0</v>
      </c>
      <c r="Y26" s="13">
        <v>0</v>
      </c>
      <c r="Z26" s="15">
        <v>0</v>
      </c>
      <c r="AA26" s="14">
        <v>4</v>
      </c>
      <c r="AB26" s="13">
        <v>0</v>
      </c>
      <c r="AC26" s="13">
        <v>0</v>
      </c>
      <c r="AD26" s="13">
        <v>0</v>
      </c>
      <c r="AE26" s="13">
        <v>0</v>
      </c>
      <c r="AF26" s="15">
        <v>0</v>
      </c>
      <c r="AG26" s="14">
        <v>1</v>
      </c>
      <c r="AH26" s="13">
        <v>3</v>
      </c>
      <c r="AI26" s="13">
        <v>0</v>
      </c>
      <c r="AJ26" s="13">
        <v>1</v>
      </c>
      <c r="AK26" s="13">
        <v>2</v>
      </c>
      <c r="AL26" s="15">
        <v>1</v>
      </c>
      <c r="AM26" s="14">
        <v>4</v>
      </c>
      <c r="AN26" s="15">
        <v>0</v>
      </c>
    </row>
    <row r="27" spans="1:40" ht="15" customHeight="1" x14ac:dyDescent="0.3">
      <c r="A27" s="2" t="s">
        <v>329</v>
      </c>
      <c r="B27" s="9"/>
      <c r="C27" s="16">
        <v>0.01</v>
      </c>
      <c r="D27" s="19">
        <v>0</v>
      </c>
      <c r="E27" s="21">
        <v>0.03</v>
      </c>
      <c r="F27" s="17">
        <v>0.03</v>
      </c>
      <c r="G27" s="16">
        <v>0</v>
      </c>
      <c r="H27" s="16">
        <v>0</v>
      </c>
      <c r="I27" s="16">
        <v>0.02</v>
      </c>
      <c r="J27" s="16">
        <v>0.01</v>
      </c>
      <c r="K27" s="16">
        <v>0.01</v>
      </c>
      <c r="L27" s="16">
        <v>0.02</v>
      </c>
      <c r="M27" s="16">
        <v>0.01</v>
      </c>
      <c r="N27" s="18">
        <v>0.01</v>
      </c>
      <c r="O27" s="17">
        <v>0</v>
      </c>
      <c r="P27" s="16">
        <v>0.01</v>
      </c>
      <c r="Q27" s="16">
        <v>0</v>
      </c>
      <c r="R27" s="16">
        <v>0</v>
      </c>
      <c r="S27" s="16">
        <v>0</v>
      </c>
      <c r="T27" s="16">
        <v>0</v>
      </c>
      <c r="U27" s="16">
        <v>0</v>
      </c>
      <c r="V27" s="16">
        <v>0</v>
      </c>
      <c r="W27" s="16">
        <v>0</v>
      </c>
      <c r="X27" s="16">
        <v>0</v>
      </c>
      <c r="Y27" s="16">
        <v>0</v>
      </c>
      <c r="Z27" s="18">
        <v>0</v>
      </c>
      <c r="AA27" s="17">
        <v>0.01</v>
      </c>
      <c r="AB27" s="16">
        <v>0</v>
      </c>
      <c r="AC27" s="16">
        <v>0</v>
      </c>
      <c r="AD27" s="16">
        <v>0</v>
      </c>
      <c r="AE27" s="16">
        <v>0</v>
      </c>
      <c r="AF27" s="18">
        <v>0</v>
      </c>
      <c r="AG27" s="17">
        <v>0.01</v>
      </c>
      <c r="AH27" s="16">
        <v>0.02</v>
      </c>
      <c r="AI27" s="16">
        <v>0</v>
      </c>
      <c r="AJ27" s="16">
        <v>0.01</v>
      </c>
      <c r="AK27" s="16">
        <v>0.02</v>
      </c>
      <c r="AL27" s="18">
        <v>0.02</v>
      </c>
      <c r="AM27" s="17">
        <v>0.01</v>
      </c>
      <c r="AN27" s="18">
        <v>0</v>
      </c>
    </row>
    <row r="28" spans="1:40" ht="15" customHeight="1" x14ac:dyDescent="0.3">
      <c r="A28" s="2" t="s">
        <v>329</v>
      </c>
      <c r="B28" s="9"/>
      <c r="C28" s="28"/>
      <c r="D28" s="29"/>
      <c r="E28" s="48" t="s">
        <v>377</v>
      </c>
      <c r="F28" s="29"/>
      <c r="G28" s="28"/>
      <c r="H28" s="28"/>
      <c r="I28" s="28"/>
      <c r="J28" s="28"/>
      <c r="K28" s="28"/>
      <c r="L28" s="28"/>
      <c r="M28" s="28"/>
      <c r="N28" s="30"/>
      <c r="O28" s="29"/>
      <c r="P28" s="28"/>
      <c r="Q28" s="28"/>
      <c r="R28" s="28"/>
      <c r="S28" s="28"/>
      <c r="T28" s="28"/>
      <c r="U28" s="28"/>
      <c r="V28" s="28"/>
      <c r="W28" s="28"/>
      <c r="X28" s="28"/>
      <c r="Y28" s="28"/>
      <c r="Z28" s="30"/>
      <c r="AA28" s="29"/>
      <c r="AB28" s="28"/>
      <c r="AC28" s="28"/>
      <c r="AD28" s="28"/>
      <c r="AE28" s="28"/>
      <c r="AF28" s="30"/>
      <c r="AG28" s="29"/>
      <c r="AH28" s="28"/>
      <c r="AI28" s="28"/>
      <c r="AJ28" s="28"/>
      <c r="AK28" s="28"/>
      <c r="AL28" s="30"/>
      <c r="AM28" s="29"/>
      <c r="AN28" s="30"/>
    </row>
    <row r="29" spans="1:40" x14ac:dyDescent="0.3">
      <c r="A29" s="2" t="s">
        <v>329</v>
      </c>
      <c r="B29" s="2" t="s">
        <v>457</v>
      </c>
    </row>
    <row r="30" spans="1:40" x14ac:dyDescent="0.3">
      <c r="A30" s="2" t="s">
        <v>329</v>
      </c>
      <c r="B30" s="2" t="s">
        <v>458</v>
      </c>
    </row>
    <row r="31" spans="1:40" ht="15" customHeight="1" x14ac:dyDescent="0.3">
      <c r="A31" s="2" t="s">
        <v>329</v>
      </c>
    </row>
    <row r="32" spans="1:40" ht="15" customHeight="1" x14ac:dyDescent="0.3">
      <c r="A32" s="2" t="s">
        <v>329</v>
      </c>
      <c r="B32" s="2" t="s">
        <v>459</v>
      </c>
    </row>
  </sheetData>
  <mergeCells count="6">
    <mergeCell ref="AM6:AN6"/>
    <mergeCell ref="D6:E6"/>
    <mergeCell ref="F6:N6"/>
    <mergeCell ref="O6:Z6"/>
    <mergeCell ref="AA6:AF6"/>
    <mergeCell ref="AG6:AL6"/>
  </mergeCells>
  <hyperlinks>
    <hyperlink ref="B1" location="'Contents'!E1" display="&lt;&lt; Contents" xr:uid="{00000000-0004-0000-E100-000000000000}"/>
  </hyperlinks>
  <pageMargins left="0.7" right="0.7" top="0.75" bottom="0.75" header="0.3" footer="0.3"/>
  <headerFooter>
    <oddHeader>&amp;L&amp;"Aptos"&amp;12&amp;K000000 Classification: CONFIDENTIAL&amp;1#_x000D_</oddHeader>
  </headerFooter>
</worksheet>
</file>

<file path=xl/worksheets/sheet2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2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1883</v>
      </c>
    </row>
    <row r="4" spans="1:40" x14ac:dyDescent="0.3">
      <c r="A4" s="2" t="s">
        <v>329</v>
      </c>
      <c r="B4" s="2" t="s">
        <v>1884</v>
      </c>
    </row>
    <row r="5" spans="1:40" x14ac:dyDescent="0.3">
      <c r="A5" s="2" t="s">
        <v>329</v>
      </c>
      <c r="B5" s="2" t="s">
        <v>45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383</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389</v>
      </c>
      <c r="AA8" s="10" t="s">
        <v>377</v>
      </c>
      <c r="AB8" s="12" t="s">
        <v>378</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462</v>
      </c>
      <c r="D9" s="14">
        <v>266</v>
      </c>
      <c r="E9" s="15">
        <v>194</v>
      </c>
      <c r="F9" s="14">
        <v>45</v>
      </c>
      <c r="G9" s="13">
        <v>87</v>
      </c>
      <c r="H9" s="13">
        <v>75</v>
      </c>
      <c r="I9" s="13">
        <v>72</v>
      </c>
      <c r="J9" s="13">
        <v>86</v>
      </c>
      <c r="K9" s="13">
        <v>97</v>
      </c>
      <c r="L9" s="13">
        <v>132</v>
      </c>
      <c r="M9" s="13">
        <v>147</v>
      </c>
      <c r="N9" s="15">
        <v>183</v>
      </c>
      <c r="O9" s="14">
        <v>328</v>
      </c>
      <c r="P9" s="13">
        <v>80</v>
      </c>
      <c r="Q9" s="13">
        <v>54</v>
      </c>
      <c r="R9" s="13">
        <v>7</v>
      </c>
      <c r="S9" s="13">
        <v>35</v>
      </c>
      <c r="T9" s="13">
        <v>54</v>
      </c>
      <c r="U9" s="13">
        <v>32</v>
      </c>
      <c r="V9" s="13">
        <v>0</v>
      </c>
      <c r="W9" s="13">
        <v>13</v>
      </c>
      <c r="X9" s="13">
        <v>50</v>
      </c>
      <c r="Y9" s="13">
        <v>29</v>
      </c>
      <c r="Z9" s="15">
        <v>108</v>
      </c>
      <c r="AA9" s="14">
        <v>342</v>
      </c>
      <c r="AB9" s="13">
        <v>118</v>
      </c>
      <c r="AC9" s="13">
        <v>12</v>
      </c>
      <c r="AD9" s="13">
        <v>62</v>
      </c>
      <c r="AE9" s="13">
        <v>40</v>
      </c>
      <c r="AF9" s="15">
        <v>4</v>
      </c>
      <c r="AG9" s="14">
        <v>303</v>
      </c>
      <c r="AH9" s="13">
        <v>159</v>
      </c>
      <c r="AI9" s="13">
        <v>180</v>
      </c>
      <c r="AJ9" s="13">
        <v>123</v>
      </c>
      <c r="AK9" s="13">
        <v>80</v>
      </c>
      <c r="AL9" s="15">
        <v>79</v>
      </c>
      <c r="AM9" s="14">
        <v>462</v>
      </c>
      <c r="AN9" s="15">
        <v>0</v>
      </c>
    </row>
    <row r="10" spans="1:40" ht="15" customHeight="1" x14ac:dyDescent="0.3">
      <c r="A10" s="2" t="s">
        <v>329</v>
      </c>
      <c r="B10" s="9" t="s">
        <v>338</v>
      </c>
      <c r="C10" s="13">
        <v>445</v>
      </c>
      <c r="D10" s="14">
        <v>261</v>
      </c>
      <c r="E10" s="15">
        <v>184</v>
      </c>
      <c r="F10" s="14">
        <v>41</v>
      </c>
      <c r="G10" s="13">
        <v>80</v>
      </c>
      <c r="H10" s="13">
        <v>73</v>
      </c>
      <c r="I10" s="13">
        <v>69</v>
      </c>
      <c r="J10" s="13">
        <v>85</v>
      </c>
      <c r="K10" s="13">
        <v>96</v>
      </c>
      <c r="L10" s="13">
        <v>121</v>
      </c>
      <c r="M10" s="13">
        <v>142</v>
      </c>
      <c r="N10" s="15">
        <v>181</v>
      </c>
      <c r="O10" s="14">
        <v>315</v>
      </c>
      <c r="P10" s="13">
        <v>78</v>
      </c>
      <c r="Q10" s="13">
        <v>48</v>
      </c>
      <c r="R10" s="13">
        <v>6</v>
      </c>
      <c r="S10" s="13">
        <v>33</v>
      </c>
      <c r="T10" s="13">
        <v>52</v>
      </c>
      <c r="U10" s="13">
        <v>29</v>
      </c>
      <c r="V10" s="13">
        <v>0</v>
      </c>
      <c r="W10" s="13">
        <v>11</v>
      </c>
      <c r="X10" s="13">
        <v>48</v>
      </c>
      <c r="Y10" s="13">
        <v>27</v>
      </c>
      <c r="Z10" s="15">
        <v>112</v>
      </c>
      <c r="AA10" s="14">
        <v>331</v>
      </c>
      <c r="AB10" s="13">
        <v>114</v>
      </c>
      <c r="AC10" s="13">
        <v>11</v>
      </c>
      <c r="AD10" s="13">
        <v>60</v>
      </c>
      <c r="AE10" s="13">
        <v>35</v>
      </c>
      <c r="AF10" s="15">
        <v>8</v>
      </c>
      <c r="AG10" s="14">
        <v>290</v>
      </c>
      <c r="AH10" s="13">
        <v>154</v>
      </c>
      <c r="AI10" s="13">
        <v>159</v>
      </c>
      <c r="AJ10" s="13">
        <v>131</v>
      </c>
      <c r="AK10" s="13">
        <v>81</v>
      </c>
      <c r="AL10" s="15">
        <v>73</v>
      </c>
      <c r="AM10" s="14">
        <v>445</v>
      </c>
      <c r="AN10" s="15">
        <v>0</v>
      </c>
    </row>
    <row r="11" spans="1:40" ht="26" x14ac:dyDescent="0.3">
      <c r="A11" s="2" t="s">
        <v>329</v>
      </c>
      <c r="B11" s="9" t="s">
        <v>1782</v>
      </c>
      <c r="C11" s="13">
        <v>160</v>
      </c>
      <c r="D11" s="14">
        <v>89</v>
      </c>
      <c r="E11" s="15">
        <v>71</v>
      </c>
      <c r="F11" s="14">
        <v>17</v>
      </c>
      <c r="G11" s="13">
        <v>38</v>
      </c>
      <c r="H11" s="13">
        <v>35</v>
      </c>
      <c r="I11" s="13">
        <v>22</v>
      </c>
      <c r="J11" s="13">
        <v>24</v>
      </c>
      <c r="K11" s="13">
        <v>24</v>
      </c>
      <c r="L11" s="13">
        <v>55</v>
      </c>
      <c r="M11" s="13">
        <v>57</v>
      </c>
      <c r="N11" s="15">
        <v>48</v>
      </c>
      <c r="O11" s="14">
        <v>119</v>
      </c>
      <c r="P11" s="13">
        <v>19</v>
      </c>
      <c r="Q11" s="13">
        <v>22</v>
      </c>
      <c r="R11" s="13">
        <v>3</v>
      </c>
      <c r="S11" s="13">
        <v>11</v>
      </c>
      <c r="T11" s="13">
        <v>21</v>
      </c>
      <c r="U11" s="13">
        <v>12</v>
      </c>
      <c r="V11" s="13">
        <v>0</v>
      </c>
      <c r="W11" s="13">
        <v>2</v>
      </c>
      <c r="X11" s="13">
        <v>13</v>
      </c>
      <c r="Y11" s="13">
        <v>9</v>
      </c>
      <c r="Z11" s="15">
        <v>46</v>
      </c>
      <c r="AA11" s="14">
        <v>107</v>
      </c>
      <c r="AB11" s="13">
        <v>53</v>
      </c>
      <c r="AC11" s="13">
        <v>4</v>
      </c>
      <c r="AD11" s="13">
        <v>26</v>
      </c>
      <c r="AE11" s="13">
        <v>20</v>
      </c>
      <c r="AF11" s="15">
        <v>4</v>
      </c>
      <c r="AG11" s="14">
        <v>105</v>
      </c>
      <c r="AH11" s="13">
        <v>55</v>
      </c>
      <c r="AI11" s="13">
        <v>65</v>
      </c>
      <c r="AJ11" s="13">
        <v>40</v>
      </c>
      <c r="AK11" s="13">
        <v>31</v>
      </c>
      <c r="AL11" s="15">
        <v>24</v>
      </c>
      <c r="AM11" s="14">
        <v>160</v>
      </c>
      <c r="AN11" s="15">
        <v>0</v>
      </c>
    </row>
    <row r="12" spans="1:40" ht="15" customHeight="1" x14ac:dyDescent="0.3">
      <c r="A12" s="2" t="s">
        <v>329</v>
      </c>
      <c r="B12" s="9"/>
      <c r="C12" s="16">
        <v>0.36</v>
      </c>
      <c r="D12" s="17">
        <v>0.34</v>
      </c>
      <c r="E12" s="18">
        <v>0.38</v>
      </c>
      <c r="F12" s="17">
        <v>0.42</v>
      </c>
      <c r="G12" s="20">
        <v>0.47</v>
      </c>
      <c r="H12" s="20">
        <v>0.48</v>
      </c>
      <c r="I12" s="16">
        <v>0.32</v>
      </c>
      <c r="J12" s="16">
        <v>0.28000000000000003</v>
      </c>
      <c r="K12" s="20">
        <v>0.25</v>
      </c>
      <c r="L12" s="20">
        <v>0.45</v>
      </c>
      <c r="M12" s="16">
        <v>0.4</v>
      </c>
      <c r="N12" s="21">
        <v>0.27</v>
      </c>
      <c r="O12" s="17">
        <v>0.38</v>
      </c>
      <c r="P12" s="20">
        <v>0.25</v>
      </c>
      <c r="Q12" s="16">
        <v>0.47</v>
      </c>
      <c r="R12" s="16">
        <v>0.56000000000000005</v>
      </c>
      <c r="S12" s="16">
        <v>0.33</v>
      </c>
      <c r="T12" s="16">
        <v>0.41</v>
      </c>
      <c r="U12" s="16">
        <v>0.43</v>
      </c>
      <c r="V12" s="16">
        <v>0</v>
      </c>
      <c r="W12" s="16">
        <v>0.16</v>
      </c>
      <c r="X12" s="16">
        <v>0.28000000000000003</v>
      </c>
      <c r="Y12" s="16">
        <v>0.32</v>
      </c>
      <c r="Z12" s="18">
        <v>0.41</v>
      </c>
      <c r="AA12" s="19">
        <v>0.32</v>
      </c>
      <c r="AB12" s="20">
        <v>0.47</v>
      </c>
      <c r="AC12" s="16">
        <v>0.35</v>
      </c>
      <c r="AD12" s="16">
        <v>0.43</v>
      </c>
      <c r="AE12" s="20">
        <v>0.56999999999999995</v>
      </c>
      <c r="AF12" s="18">
        <v>0.51</v>
      </c>
      <c r="AG12" s="17">
        <v>0.36</v>
      </c>
      <c r="AH12" s="16">
        <v>0.36</v>
      </c>
      <c r="AI12" s="16">
        <v>0.41</v>
      </c>
      <c r="AJ12" s="16">
        <v>0.3</v>
      </c>
      <c r="AK12" s="16">
        <v>0.38</v>
      </c>
      <c r="AL12" s="18">
        <v>0.33</v>
      </c>
      <c r="AM12" s="17">
        <v>0.36</v>
      </c>
      <c r="AN12" s="18">
        <v>0</v>
      </c>
    </row>
    <row r="13" spans="1:40" ht="15" customHeight="1" x14ac:dyDescent="0.3">
      <c r="A13" s="2" t="s">
        <v>329</v>
      </c>
      <c r="B13" s="9"/>
      <c r="D13" s="22"/>
      <c r="E13" s="9"/>
      <c r="F13" s="10" t="s">
        <v>448</v>
      </c>
      <c r="G13" s="12" t="s">
        <v>416</v>
      </c>
      <c r="H13" s="12" t="s">
        <v>416</v>
      </c>
      <c r="L13" s="12" t="s">
        <v>416</v>
      </c>
      <c r="M13" s="12" t="s">
        <v>448</v>
      </c>
      <c r="N13" s="9"/>
      <c r="O13" s="10" t="s">
        <v>378</v>
      </c>
      <c r="Q13" s="12" t="s">
        <v>378</v>
      </c>
      <c r="Z13" s="11" t="s">
        <v>378</v>
      </c>
      <c r="AA13" s="22"/>
      <c r="AB13" s="12" t="s">
        <v>377</v>
      </c>
      <c r="AE13" s="12" t="s">
        <v>377</v>
      </c>
      <c r="AF13" s="9"/>
      <c r="AG13" s="22"/>
      <c r="AL13" s="9"/>
      <c r="AM13" s="22"/>
      <c r="AN13" s="9"/>
    </row>
    <row r="14" spans="1:40" ht="26" x14ac:dyDescent="0.3">
      <c r="A14" s="2" t="s">
        <v>329</v>
      </c>
      <c r="B14" s="9" t="s">
        <v>1796</v>
      </c>
      <c r="C14" s="13">
        <v>212</v>
      </c>
      <c r="D14" s="14">
        <v>120</v>
      </c>
      <c r="E14" s="15">
        <v>92</v>
      </c>
      <c r="F14" s="14">
        <v>24</v>
      </c>
      <c r="G14" s="13">
        <v>47</v>
      </c>
      <c r="H14" s="13">
        <v>40</v>
      </c>
      <c r="I14" s="13">
        <v>29</v>
      </c>
      <c r="J14" s="13">
        <v>27</v>
      </c>
      <c r="K14" s="13">
        <v>44</v>
      </c>
      <c r="L14" s="13">
        <v>72</v>
      </c>
      <c r="M14" s="13">
        <v>69</v>
      </c>
      <c r="N14" s="15">
        <v>71</v>
      </c>
      <c r="O14" s="14">
        <v>158</v>
      </c>
      <c r="P14" s="13">
        <v>27</v>
      </c>
      <c r="Q14" s="13">
        <v>27</v>
      </c>
      <c r="R14" s="13">
        <v>3</v>
      </c>
      <c r="S14" s="13">
        <v>16</v>
      </c>
      <c r="T14" s="13">
        <v>26</v>
      </c>
      <c r="U14" s="13">
        <v>12</v>
      </c>
      <c r="V14" s="13">
        <v>0</v>
      </c>
      <c r="W14" s="13">
        <v>3</v>
      </c>
      <c r="X14" s="13">
        <v>22</v>
      </c>
      <c r="Y14" s="13">
        <v>10</v>
      </c>
      <c r="Z14" s="15">
        <v>66</v>
      </c>
      <c r="AA14" s="14">
        <v>152</v>
      </c>
      <c r="AB14" s="13">
        <v>59</v>
      </c>
      <c r="AC14" s="13">
        <v>5</v>
      </c>
      <c r="AD14" s="13">
        <v>30</v>
      </c>
      <c r="AE14" s="13">
        <v>20</v>
      </c>
      <c r="AF14" s="15">
        <v>4</v>
      </c>
      <c r="AG14" s="14">
        <v>135</v>
      </c>
      <c r="AH14" s="13">
        <v>77</v>
      </c>
      <c r="AI14" s="13">
        <v>80</v>
      </c>
      <c r="AJ14" s="13">
        <v>55</v>
      </c>
      <c r="AK14" s="13">
        <v>48</v>
      </c>
      <c r="AL14" s="15">
        <v>29</v>
      </c>
      <c r="AM14" s="14">
        <v>212</v>
      </c>
      <c r="AN14" s="15">
        <v>0</v>
      </c>
    </row>
    <row r="15" spans="1:40" ht="15" customHeight="1" x14ac:dyDescent="0.3">
      <c r="A15" s="2" t="s">
        <v>329</v>
      </c>
      <c r="B15" s="9"/>
      <c r="C15" s="16">
        <v>0.48</v>
      </c>
      <c r="D15" s="17">
        <v>0.46</v>
      </c>
      <c r="E15" s="18">
        <v>0.5</v>
      </c>
      <c r="F15" s="17">
        <v>0.6</v>
      </c>
      <c r="G15" s="20">
        <v>0.59</v>
      </c>
      <c r="H15" s="16">
        <v>0.55000000000000004</v>
      </c>
      <c r="I15" s="16">
        <v>0.42</v>
      </c>
      <c r="J15" s="20">
        <v>0.32</v>
      </c>
      <c r="K15" s="16">
        <v>0.46</v>
      </c>
      <c r="L15" s="20">
        <v>0.59</v>
      </c>
      <c r="M15" s="16">
        <v>0.48</v>
      </c>
      <c r="N15" s="21">
        <v>0.39</v>
      </c>
      <c r="O15" s="17">
        <v>0.5</v>
      </c>
      <c r="P15" s="20">
        <v>0.35</v>
      </c>
      <c r="Q15" s="16">
        <v>0.56000000000000005</v>
      </c>
      <c r="R15" s="16">
        <v>0.42</v>
      </c>
      <c r="S15" s="16">
        <v>0.48</v>
      </c>
      <c r="T15" s="16">
        <v>0.5</v>
      </c>
      <c r="U15" s="16">
        <v>0.4</v>
      </c>
      <c r="V15" s="16">
        <v>0</v>
      </c>
      <c r="W15" s="16">
        <v>0.31</v>
      </c>
      <c r="X15" s="16">
        <v>0.46</v>
      </c>
      <c r="Y15" s="16">
        <v>0.35</v>
      </c>
      <c r="Z15" s="21">
        <v>0.59</v>
      </c>
      <c r="AA15" s="17">
        <v>0.46</v>
      </c>
      <c r="AB15" s="16">
        <v>0.52</v>
      </c>
      <c r="AC15" s="16">
        <v>0.5</v>
      </c>
      <c r="AD15" s="16">
        <v>0.5</v>
      </c>
      <c r="AE15" s="16">
        <v>0.56999999999999995</v>
      </c>
      <c r="AF15" s="18">
        <v>0.51</v>
      </c>
      <c r="AG15" s="17">
        <v>0.46</v>
      </c>
      <c r="AH15" s="16">
        <v>0.5</v>
      </c>
      <c r="AI15" s="16">
        <v>0.5</v>
      </c>
      <c r="AJ15" s="16">
        <v>0.42</v>
      </c>
      <c r="AK15" s="20">
        <v>0.59</v>
      </c>
      <c r="AL15" s="18">
        <v>0.4</v>
      </c>
      <c r="AM15" s="17">
        <v>0.48</v>
      </c>
      <c r="AN15" s="18">
        <v>0</v>
      </c>
    </row>
    <row r="16" spans="1:40" ht="15" customHeight="1" x14ac:dyDescent="0.3">
      <c r="A16" s="2" t="s">
        <v>329</v>
      </c>
      <c r="B16" s="9"/>
      <c r="D16" s="22"/>
      <c r="E16" s="9"/>
      <c r="F16" s="10" t="s">
        <v>415</v>
      </c>
      <c r="G16" s="12" t="s">
        <v>660</v>
      </c>
      <c r="H16" s="12" t="s">
        <v>415</v>
      </c>
      <c r="L16" s="12" t="s">
        <v>660</v>
      </c>
      <c r="M16" s="12" t="s">
        <v>381</v>
      </c>
      <c r="N16" s="9"/>
      <c r="O16" s="10" t="s">
        <v>378</v>
      </c>
      <c r="Q16" s="12" t="s">
        <v>378</v>
      </c>
      <c r="Z16" s="11" t="s">
        <v>378</v>
      </c>
      <c r="AA16" s="22"/>
      <c r="AF16" s="9"/>
      <c r="AG16" s="22"/>
      <c r="AK16" s="12" t="s">
        <v>495</v>
      </c>
      <c r="AL16" s="9"/>
      <c r="AM16" s="22"/>
      <c r="AN16" s="9"/>
    </row>
    <row r="17" spans="1:40" ht="39" x14ac:dyDescent="0.3">
      <c r="A17" s="2" t="s">
        <v>329</v>
      </c>
      <c r="B17" s="9" t="s">
        <v>1810</v>
      </c>
      <c r="C17" s="13">
        <v>284</v>
      </c>
      <c r="D17" s="14">
        <v>173</v>
      </c>
      <c r="E17" s="15">
        <v>112</v>
      </c>
      <c r="F17" s="14">
        <v>27</v>
      </c>
      <c r="G17" s="13">
        <v>50</v>
      </c>
      <c r="H17" s="13">
        <v>42</v>
      </c>
      <c r="I17" s="13">
        <v>46</v>
      </c>
      <c r="J17" s="13">
        <v>55</v>
      </c>
      <c r="K17" s="13">
        <v>63</v>
      </c>
      <c r="L17" s="13">
        <v>77</v>
      </c>
      <c r="M17" s="13">
        <v>88</v>
      </c>
      <c r="N17" s="15">
        <v>119</v>
      </c>
      <c r="O17" s="14">
        <v>204</v>
      </c>
      <c r="P17" s="13">
        <v>49</v>
      </c>
      <c r="Q17" s="13">
        <v>30</v>
      </c>
      <c r="R17" s="13">
        <v>0</v>
      </c>
      <c r="S17" s="13">
        <v>23</v>
      </c>
      <c r="T17" s="13">
        <v>32</v>
      </c>
      <c r="U17" s="13">
        <v>20</v>
      </c>
      <c r="V17" s="13">
        <v>0</v>
      </c>
      <c r="W17" s="13">
        <v>8</v>
      </c>
      <c r="X17" s="13">
        <v>35</v>
      </c>
      <c r="Y17" s="13">
        <v>21</v>
      </c>
      <c r="Z17" s="15">
        <v>68</v>
      </c>
      <c r="AA17" s="14">
        <v>211</v>
      </c>
      <c r="AB17" s="13">
        <v>73</v>
      </c>
      <c r="AC17" s="13">
        <v>5</v>
      </c>
      <c r="AD17" s="13">
        <v>35</v>
      </c>
      <c r="AE17" s="13">
        <v>25</v>
      </c>
      <c r="AF17" s="15">
        <v>8</v>
      </c>
      <c r="AG17" s="14">
        <v>185</v>
      </c>
      <c r="AH17" s="13">
        <v>99</v>
      </c>
      <c r="AI17" s="13">
        <v>108</v>
      </c>
      <c r="AJ17" s="13">
        <v>77</v>
      </c>
      <c r="AK17" s="13">
        <v>54</v>
      </c>
      <c r="AL17" s="15">
        <v>45</v>
      </c>
      <c r="AM17" s="14">
        <v>284</v>
      </c>
      <c r="AN17" s="15">
        <v>0</v>
      </c>
    </row>
    <row r="18" spans="1:40" ht="15" customHeight="1" x14ac:dyDescent="0.3">
      <c r="A18" s="2" t="s">
        <v>329</v>
      </c>
      <c r="B18" s="9"/>
      <c r="C18" s="16">
        <v>0.64</v>
      </c>
      <c r="D18" s="17">
        <v>0.66</v>
      </c>
      <c r="E18" s="18">
        <v>0.61</v>
      </c>
      <c r="F18" s="17">
        <v>0.66</v>
      </c>
      <c r="G18" s="16">
        <v>0.62</v>
      </c>
      <c r="H18" s="16">
        <v>0.57999999999999996</v>
      </c>
      <c r="I18" s="16">
        <v>0.67</v>
      </c>
      <c r="J18" s="16">
        <v>0.65</v>
      </c>
      <c r="K18" s="16">
        <v>0.66</v>
      </c>
      <c r="L18" s="16">
        <v>0.64</v>
      </c>
      <c r="M18" s="16">
        <v>0.62</v>
      </c>
      <c r="N18" s="18">
        <v>0.66</v>
      </c>
      <c r="O18" s="17">
        <v>0.65</v>
      </c>
      <c r="P18" s="16">
        <v>0.63</v>
      </c>
      <c r="Q18" s="16">
        <v>0.62</v>
      </c>
      <c r="R18" s="16">
        <v>0</v>
      </c>
      <c r="S18" s="16">
        <v>0.71</v>
      </c>
      <c r="T18" s="16">
        <v>0.61</v>
      </c>
      <c r="U18" s="16">
        <v>0.7</v>
      </c>
      <c r="V18" s="16">
        <v>0</v>
      </c>
      <c r="W18" s="16">
        <v>0.69</v>
      </c>
      <c r="X18" s="16">
        <v>0.72</v>
      </c>
      <c r="Y18" s="16">
        <v>0.75</v>
      </c>
      <c r="Z18" s="18">
        <v>0.6</v>
      </c>
      <c r="AA18" s="17">
        <v>0.64</v>
      </c>
      <c r="AB18" s="16">
        <v>0.65</v>
      </c>
      <c r="AC18" s="16">
        <v>0.49</v>
      </c>
      <c r="AD18" s="16">
        <v>0.57999999999999996</v>
      </c>
      <c r="AE18" s="16">
        <v>0.73</v>
      </c>
      <c r="AF18" s="18">
        <v>1</v>
      </c>
      <c r="AG18" s="17">
        <v>0.64</v>
      </c>
      <c r="AH18" s="16">
        <v>0.64</v>
      </c>
      <c r="AI18" s="16">
        <v>0.68</v>
      </c>
      <c r="AJ18" s="16">
        <v>0.59</v>
      </c>
      <c r="AK18" s="16">
        <v>0.67</v>
      </c>
      <c r="AL18" s="18">
        <v>0.61</v>
      </c>
      <c r="AM18" s="17">
        <v>0.64</v>
      </c>
      <c r="AN18" s="18">
        <v>0</v>
      </c>
    </row>
    <row r="19" spans="1:40" ht="26" x14ac:dyDescent="0.3">
      <c r="A19" s="2" t="s">
        <v>329</v>
      </c>
      <c r="B19" s="9" t="s">
        <v>1825</v>
      </c>
      <c r="C19" s="13">
        <v>255</v>
      </c>
      <c r="D19" s="14">
        <v>154</v>
      </c>
      <c r="E19" s="15">
        <v>101</v>
      </c>
      <c r="F19" s="14">
        <v>13</v>
      </c>
      <c r="G19" s="13">
        <v>40</v>
      </c>
      <c r="H19" s="13">
        <v>39</v>
      </c>
      <c r="I19" s="13">
        <v>45</v>
      </c>
      <c r="J19" s="13">
        <v>54</v>
      </c>
      <c r="K19" s="13">
        <v>64</v>
      </c>
      <c r="L19" s="13">
        <v>53</v>
      </c>
      <c r="M19" s="13">
        <v>84</v>
      </c>
      <c r="N19" s="15">
        <v>118</v>
      </c>
      <c r="O19" s="14">
        <v>178</v>
      </c>
      <c r="P19" s="13">
        <v>50</v>
      </c>
      <c r="Q19" s="13">
        <v>24</v>
      </c>
      <c r="R19" s="13">
        <v>3</v>
      </c>
      <c r="S19" s="13">
        <v>13</v>
      </c>
      <c r="T19" s="13">
        <v>27</v>
      </c>
      <c r="U19" s="13">
        <v>18</v>
      </c>
      <c r="V19" s="13">
        <v>0</v>
      </c>
      <c r="W19" s="13">
        <v>7</v>
      </c>
      <c r="X19" s="13">
        <v>33</v>
      </c>
      <c r="Y19" s="13">
        <v>15</v>
      </c>
      <c r="Z19" s="15">
        <v>64</v>
      </c>
      <c r="AA19" s="14">
        <v>193</v>
      </c>
      <c r="AB19" s="13">
        <v>62</v>
      </c>
      <c r="AC19" s="13">
        <v>3</v>
      </c>
      <c r="AD19" s="13">
        <v>33</v>
      </c>
      <c r="AE19" s="13">
        <v>22</v>
      </c>
      <c r="AF19" s="15">
        <v>4</v>
      </c>
      <c r="AG19" s="14">
        <v>183</v>
      </c>
      <c r="AH19" s="13">
        <v>72</v>
      </c>
      <c r="AI19" s="13">
        <v>103</v>
      </c>
      <c r="AJ19" s="13">
        <v>80</v>
      </c>
      <c r="AK19" s="13">
        <v>40</v>
      </c>
      <c r="AL19" s="15">
        <v>33</v>
      </c>
      <c r="AM19" s="14">
        <v>255</v>
      </c>
      <c r="AN19" s="15">
        <v>0</v>
      </c>
    </row>
    <row r="20" spans="1:40" ht="15" customHeight="1" x14ac:dyDescent="0.3">
      <c r="A20" s="2" t="s">
        <v>329</v>
      </c>
      <c r="B20" s="9"/>
      <c r="C20" s="16">
        <v>0.56999999999999995</v>
      </c>
      <c r="D20" s="17">
        <v>0.59</v>
      </c>
      <c r="E20" s="18">
        <v>0.55000000000000004</v>
      </c>
      <c r="F20" s="19">
        <v>0.32</v>
      </c>
      <c r="G20" s="16">
        <v>0.49</v>
      </c>
      <c r="H20" s="16">
        <v>0.54</v>
      </c>
      <c r="I20" s="16">
        <v>0.65</v>
      </c>
      <c r="J20" s="16">
        <v>0.63</v>
      </c>
      <c r="K20" s="20">
        <v>0.67</v>
      </c>
      <c r="L20" s="20">
        <v>0.44</v>
      </c>
      <c r="M20" s="16">
        <v>0.59</v>
      </c>
      <c r="N20" s="21">
        <v>0.65</v>
      </c>
      <c r="O20" s="17">
        <v>0.56000000000000005</v>
      </c>
      <c r="P20" s="16">
        <v>0.65</v>
      </c>
      <c r="Q20" s="16">
        <v>0.51</v>
      </c>
      <c r="R20" s="16">
        <v>0.45</v>
      </c>
      <c r="S20" s="20">
        <v>0.4</v>
      </c>
      <c r="T20" s="16">
        <v>0.52</v>
      </c>
      <c r="U20" s="16">
        <v>0.62</v>
      </c>
      <c r="V20" s="16">
        <v>0</v>
      </c>
      <c r="W20" s="16">
        <v>0.62</v>
      </c>
      <c r="X20" s="16">
        <v>0.69</v>
      </c>
      <c r="Y20" s="16">
        <v>0.56000000000000005</v>
      </c>
      <c r="Z20" s="18">
        <v>0.56999999999999995</v>
      </c>
      <c r="AA20" s="17">
        <v>0.57999999999999996</v>
      </c>
      <c r="AB20" s="16">
        <v>0.55000000000000004</v>
      </c>
      <c r="AC20" s="16">
        <v>0.27</v>
      </c>
      <c r="AD20" s="16">
        <v>0.55000000000000004</v>
      </c>
      <c r="AE20" s="16">
        <v>0.63</v>
      </c>
      <c r="AF20" s="18">
        <v>0.52</v>
      </c>
      <c r="AG20" s="19">
        <v>0.63</v>
      </c>
      <c r="AH20" s="20">
        <v>0.47</v>
      </c>
      <c r="AI20" s="20">
        <v>0.65</v>
      </c>
      <c r="AJ20" s="16">
        <v>0.61</v>
      </c>
      <c r="AK20" s="16">
        <v>0.49</v>
      </c>
      <c r="AL20" s="21">
        <v>0.45</v>
      </c>
      <c r="AM20" s="17">
        <v>0.56999999999999995</v>
      </c>
      <c r="AN20" s="18">
        <v>0</v>
      </c>
    </row>
    <row r="21" spans="1:40" ht="15" customHeight="1" x14ac:dyDescent="0.3">
      <c r="A21" s="2" t="s">
        <v>329</v>
      </c>
      <c r="B21" s="9"/>
      <c r="D21" s="22"/>
      <c r="E21" s="9"/>
      <c r="F21" s="22"/>
      <c r="H21" s="12" t="s">
        <v>377</v>
      </c>
      <c r="I21" s="12" t="s">
        <v>433</v>
      </c>
      <c r="J21" s="12" t="s">
        <v>432</v>
      </c>
      <c r="K21" s="12" t="s">
        <v>433</v>
      </c>
      <c r="M21" s="12" t="s">
        <v>432</v>
      </c>
      <c r="N21" s="11" t="s">
        <v>433</v>
      </c>
      <c r="O21" s="22"/>
      <c r="P21" s="12" t="s">
        <v>381</v>
      </c>
      <c r="X21" s="12" t="s">
        <v>381</v>
      </c>
      <c r="Z21" s="9"/>
      <c r="AA21" s="22"/>
      <c r="AF21" s="9"/>
      <c r="AG21" s="10" t="s">
        <v>478</v>
      </c>
      <c r="AI21" s="12" t="s">
        <v>478</v>
      </c>
      <c r="AJ21" s="12" t="s">
        <v>437</v>
      </c>
      <c r="AL21" s="9"/>
      <c r="AM21" s="22"/>
      <c r="AN21" s="9"/>
    </row>
    <row r="22" spans="1:40" ht="15" customHeight="1" x14ac:dyDescent="0.3">
      <c r="A22" s="2" t="s">
        <v>329</v>
      </c>
      <c r="B22" s="9" t="s">
        <v>1837</v>
      </c>
      <c r="C22" s="13">
        <v>8</v>
      </c>
      <c r="D22" s="14">
        <v>4</v>
      </c>
      <c r="E22" s="15">
        <v>4</v>
      </c>
      <c r="F22" s="14">
        <v>1</v>
      </c>
      <c r="G22" s="13">
        <v>1</v>
      </c>
      <c r="H22" s="13">
        <v>0</v>
      </c>
      <c r="I22" s="13">
        <v>1</v>
      </c>
      <c r="J22" s="13">
        <v>2</v>
      </c>
      <c r="K22" s="13">
        <v>4</v>
      </c>
      <c r="L22" s="13">
        <v>2</v>
      </c>
      <c r="M22" s="13">
        <v>1</v>
      </c>
      <c r="N22" s="15">
        <v>5</v>
      </c>
      <c r="O22" s="14">
        <v>4</v>
      </c>
      <c r="P22" s="13">
        <v>2</v>
      </c>
      <c r="Q22" s="13">
        <v>1</v>
      </c>
      <c r="R22" s="13">
        <v>0</v>
      </c>
      <c r="S22" s="13">
        <v>0</v>
      </c>
      <c r="T22" s="13">
        <v>2</v>
      </c>
      <c r="U22" s="13">
        <v>1</v>
      </c>
      <c r="V22" s="13">
        <v>0</v>
      </c>
      <c r="W22" s="13">
        <v>2</v>
      </c>
      <c r="X22" s="13">
        <v>0</v>
      </c>
      <c r="Y22" s="13">
        <v>0</v>
      </c>
      <c r="Z22" s="15">
        <v>0</v>
      </c>
      <c r="AA22" s="14">
        <v>8</v>
      </c>
      <c r="AB22" s="13">
        <v>0</v>
      </c>
      <c r="AC22" s="13">
        <v>0</v>
      </c>
      <c r="AD22" s="13">
        <v>0</v>
      </c>
      <c r="AE22" s="13">
        <v>0</v>
      </c>
      <c r="AF22" s="15">
        <v>0</v>
      </c>
      <c r="AG22" s="14">
        <v>3</v>
      </c>
      <c r="AH22" s="13">
        <v>5</v>
      </c>
      <c r="AI22" s="13">
        <v>2</v>
      </c>
      <c r="AJ22" s="13">
        <v>1</v>
      </c>
      <c r="AK22" s="13">
        <v>0</v>
      </c>
      <c r="AL22" s="15">
        <v>5</v>
      </c>
      <c r="AM22" s="14">
        <v>8</v>
      </c>
      <c r="AN22" s="15">
        <v>0</v>
      </c>
    </row>
    <row r="23" spans="1:40" ht="15" customHeight="1" x14ac:dyDescent="0.3">
      <c r="A23" s="2" t="s">
        <v>329</v>
      </c>
      <c r="B23" s="9"/>
      <c r="C23" s="16">
        <v>0.02</v>
      </c>
      <c r="D23" s="17">
        <v>0.02</v>
      </c>
      <c r="E23" s="18">
        <v>0.02</v>
      </c>
      <c r="F23" s="17">
        <v>0.02</v>
      </c>
      <c r="G23" s="16">
        <v>0.01</v>
      </c>
      <c r="H23" s="16">
        <v>0</v>
      </c>
      <c r="I23" s="16">
        <v>0.01</v>
      </c>
      <c r="J23" s="16">
        <v>0.02</v>
      </c>
      <c r="K23" s="16">
        <v>0.04</v>
      </c>
      <c r="L23" s="16">
        <v>0.01</v>
      </c>
      <c r="M23" s="16">
        <v>0.01</v>
      </c>
      <c r="N23" s="18">
        <v>0.03</v>
      </c>
      <c r="O23" s="17">
        <v>0.01</v>
      </c>
      <c r="P23" s="16">
        <v>0.03</v>
      </c>
      <c r="Q23" s="16">
        <v>0.02</v>
      </c>
      <c r="R23" s="16">
        <v>0</v>
      </c>
      <c r="S23" s="16">
        <v>0</v>
      </c>
      <c r="T23" s="16">
        <v>0.04</v>
      </c>
      <c r="U23" s="16">
        <v>0.03</v>
      </c>
      <c r="V23" s="16">
        <v>0</v>
      </c>
      <c r="W23" s="16">
        <v>0.23</v>
      </c>
      <c r="X23" s="16">
        <v>0</v>
      </c>
      <c r="Y23" s="16">
        <v>0</v>
      </c>
      <c r="Z23" s="18">
        <v>0</v>
      </c>
      <c r="AA23" s="17">
        <v>0.02</v>
      </c>
      <c r="AB23" s="16">
        <v>0</v>
      </c>
      <c r="AC23" s="16">
        <v>0</v>
      </c>
      <c r="AD23" s="16">
        <v>0</v>
      </c>
      <c r="AE23" s="16">
        <v>0</v>
      </c>
      <c r="AF23" s="18">
        <v>0</v>
      </c>
      <c r="AG23" s="17">
        <v>0.01</v>
      </c>
      <c r="AH23" s="16">
        <v>0.03</v>
      </c>
      <c r="AI23" s="16">
        <v>0.01</v>
      </c>
      <c r="AJ23" s="16">
        <v>0.01</v>
      </c>
      <c r="AK23" s="16">
        <v>0</v>
      </c>
      <c r="AL23" s="21">
        <v>7.0000000000000007E-2</v>
      </c>
      <c r="AM23" s="17">
        <v>0.02</v>
      </c>
      <c r="AN23" s="18">
        <v>0</v>
      </c>
    </row>
    <row r="24" spans="1:40" ht="15" customHeight="1" x14ac:dyDescent="0.3">
      <c r="A24" s="2" t="s">
        <v>329</v>
      </c>
      <c r="B24" s="9"/>
      <c r="D24" s="22"/>
      <c r="E24" s="9"/>
      <c r="F24" s="22"/>
      <c r="N24" s="9"/>
      <c r="O24" s="22"/>
      <c r="Z24" s="9"/>
      <c r="AA24" s="22"/>
      <c r="AF24" s="9"/>
      <c r="AG24" s="22"/>
      <c r="AL24" s="11" t="s">
        <v>524</v>
      </c>
      <c r="AM24" s="22"/>
      <c r="AN24" s="9"/>
    </row>
    <row r="25" spans="1:40" ht="15" customHeight="1" x14ac:dyDescent="0.3">
      <c r="A25" s="2" t="s">
        <v>329</v>
      </c>
      <c r="B25" s="9" t="s">
        <v>774</v>
      </c>
      <c r="C25" s="13">
        <v>8</v>
      </c>
      <c r="D25" s="14">
        <v>4</v>
      </c>
      <c r="E25" s="15">
        <v>5</v>
      </c>
      <c r="F25" s="14">
        <v>1</v>
      </c>
      <c r="G25" s="13">
        <v>1</v>
      </c>
      <c r="H25" s="13">
        <v>2</v>
      </c>
      <c r="I25" s="13">
        <v>1</v>
      </c>
      <c r="J25" s="13">
        <v>1</v>
      </c>
      <c r="K25" s="13">
        <v>3</v>
      </c>
      <c r="L25" s="13">
        <v>2</v>
      </c>
      <c r="M25" s="13">
        <v>3</v>
      </c>
      <c r="N25" s="15">
        <v>4</v>
      </c>
      <c r="O25" s="14">
        <v>7</v>
      </c>
      <c r="P25" s="13">
        <v>1</v>
      </c>
      <c r="Q25" s="13">
        <v>0</v>
      </c>
      <c r="R25" s="13">
        <v>1</v>
      </c>
      <c r="S25" s="13">
        <v>2</v>
      </c>
      <c r="T25" s="13">
        <v>0</v>
      </c>
      <c r="U25" s="13">
        <v>1</v>
      </c>
      <c r="V25" s="13">
        <v>0</v>
      </c>
      <c r="W25" s="13">
        <v>0</v>
      </c>
      <c r="X25" s="13">
        <v>2</v>
      </c>
      <c r="Y25" s="13">
        <v>1</v>
      </c>
      <c r="Z25" s="15">
        <v>1</v>
      </c>
      <c r="AA25" s="14">
        <v>6</v>
      </c>
      <c r="AB25" s="13">
        <v>2</v>
      </c>
      <c r="AC25" s="13">
        <v>1</v>
      </c>
      <c r="AD25" s="13">
        <v>1</v>
      </c>
      <c r="AE25" s="13">
        <v>1</v>
      </c>
      <c r="AF25" s="15">
        <v>0</v>
      </c>
      <c r="AG25" s="14">
        <v>5</v>
      </c>
      <c r="AH25" s="13">
        <v>4</v>
      </c>
      <c r="AI25" s="13">
        <v>3</v>
      </c>
      <c r="AJ25" s="13">
        <v>2</v>
      </c>
      <c r="AK25" s="13">
        <v>1</v>
      </c>
      <c r="AL25" s="15">
        <v>3</v>
      </c>
      <c r="AM25" s="14">
        <v>8</v>
      </c>
      <c r="AN25" s="15">
        <v>0</v>
      </c>
    </row>
    <row r="26" spans="1:40" ht="15" customHeight="1" x14ac:dyDescent="0.3">
      <c r="A26" s="2" t="s">
        <v>329</v>
      </c>
      <c r="B26" s="9"/>
      <c r="C26" s="25">
        <v>0.02</v>
      </c>
      <c r="D26" s="26">
        <v>0.01</v>
      </c>
      <c r="E26" s="27">
        <v>0.03</v>
      </c>
      <c r="F26" s="26">
        <v>0.02</v>
      </c>
      <c r="G26" s="25">
        <v>0.01</v>
      </c>
      <c r="H26" s="25">
        <v>0.03</v>
      </c>
      <c r="I26" s="25">
        <v>0.01</v>
      </c>
      <c r="J26" s="25">
        <v>0.01</v>
      </c>
      <c r="K26" s="25">
        <v>0.03</v>
      </c>
      <c r="L26" s="25">
        <v>0.02</v>
      </c>
      <c r="M26" s="25">
        <v>0.02</v>
      </c>
      <c r="N26" s="27">
        <v>0.02</v>
      </c>
      <c r="O26" s="26">
        <v>0.02</v>
      </c>
      <c r="P26" s="25">
        <v>0.01</v>
      </c>
      <c r="Q26" s="25">
        <v>0</v>
      </c>
      <c r="R26" s="25">
        <v>0.13</v>
      </c>
      <c r="S26" s="43">
        <v>0.06</v>
      </c>
      <c r="T26" s="25">
        <v>0</v>
      </c>
      <c r="U26" s="25">
        <v>0.03</v>
      </c>
      <c r="V26" s="25">
        <v>0</v>
      </c>
      <c r="W26" s="25">
        <v>0</v>
      </c>
      <c r="X26" s="25">
        <v>0.04</v>
      </c>
      <c r="Y26" s="25">
        <v>0.03</v>
      </c>
      <c r="Z26" s="27">
        <v>0.01</v>
      </c>
      <c r="AA26" s="26">
        <v>0.02</v>
      </c>
      <c r="AB26" s="25">
        <v>0.02</v>
      </c>
      <c r="AC26" s="25">
        <v>0.08</v>
      </c>
      <c r="AD26" s="25">
        <v>0.01</v>
      </c>
      <c r="AE26" s="25">
        <v>0.02</v>
      </c>
      <c r="AF26" s="27">
        <v>0</v>
      </c>
      <c r="AG26" s="26">
        <v>0.02</v>
      </c>
      <c r="AH26" s="25">
        <v>0.02</v>
      </c>
      <c r="AI26" s="25">
        <v>0.02</v>
      </c>
      <c r="AJ26" s="25">
        <v>0.02</v>
      </c>
      <c r="AK26" s="25">
        <v>0.01</v>
      </c>
      <c r="AL26" s="27">
        <v>0.04</v>
      </c>
      <c r="AM26" s="26">
        <v>0.02</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E200-000000000000}"/>
  </hyperlinks>
  <pageMargins left="0.7" right="0.7" top="0.75" bottom="0.75" header="0.3" footer="0.3"/>
  <headerFooter>
    <oddHeader>&amp;L&amp;"Aptos"&amp;12&amp;K000000 Classification: CONFIDENTIAL&amp;1#_x000D_</oddHeader>
  </headerFooter>
</worksheet>
</file>

<file path=xl/worksheets/sheet2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300-000000000000}">
  <dimension ref="A1:AN29"/>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1885</v>
      </c>
    </row>
    <row r="4" spans="1:40" x14ac:dyDescent="0.3">
      <c r="A4" s="2" t="s">
        <v>329</v>
      </c>
      <c r="B4" s="2" t="s">
        <v>1886</v>
      </c>
    </row>
    <row r="5" spans="1:40" x14ac:dyDescent="0.3">
      <c r="A5" s="2" t="s">
        <v>329</v>
      </c>
      <c r="B5" s="2" t="s">
        <v>47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467</v>
      </c>
      <c r="M8" s="12" t="s">
        <v>386</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205</v>
      </c>
      <c r="D9" s="14">
        <v>104</v>
      </c>
      <c r="E9" s="15">
        <v>100</v>
      </c>
      <c r="F9" s="14">
        <v>25</v>
      </c>
      <c r="G9" s="13">
        <v>46</v>
      </c>
      <c r="H9" s="13">
        <v>30</v>
      </c>
      <c r="I9" s="13">
        <v>25</v>
      </c>
      <c r="J9" s="13">
        <v>33</v>
      </c>
      <c r="K9" s="13">
        <v>46</v>
      </c>
      <c r="L9" s="13">
        <v>71</v>
      </c>
      <c r="M9" s="13">
        <v>55</v>
      </c>
      <c r="N9" s="15">
        <v>79</v>
      </c>
      <c r="O9" s="14">
        <v>154</v>
      </c>
      <c r="P9" s="13">
        <v>29</v>
      </c>
      <c r="Q9" s="13">
        <v>18</v>
      </c>
      <c r="R9" s="13">
        <v>8</v>
      </c>
      <c r="S9" s="13">
        <v>19</v>
      </c>
      <c r="T9" s="13">
        <v>22</v>
      </c>
      <c r="U9" s="13">
        <v>21</v>
      </c>
      <c r="V9" s="13">
        <v>0</v>
      </c>
      <c r="W9" s="13">
        <v>2</v>
      </c>
      <c r="X9" s="13">
        <v>26</v>
      </c>
      <c r="Y9" s="13">
        <v>14</v>
      </c>
      <c r="Z9" s="15">
        <v>46</v>
      </c>
      <c r="AA9" s="14">
        <v>149</v>
      </c>
      <c r="AB9" s="13">
        <v>56</v>
      </c>
      <c r="AC9" s="13">
        <v>8</v>
      </c>
      <c r="AD9" s="13">
        <v>27</v>
      </c>
      <c r="AE9" s="13">
        <v>19</v>
      </c>
      <c r="AF9" s="15">
        <v>2</v>
      </c>
      <c r="AG9" s="14">
        <v>135</v>
      </c>
      <c r="AH9" s="13">
        <v>70</v>
      </c>
      <c r="AI9" s="13">
        <v>81</v>
      </c>
      <c r="AJ9" s="13">
        <v>54</v>
      </c>
      <c r="AK9" s="13">
        <v>33</v>
      </c>
      <c r="AL9" s="15">
        <v>37</v>
      </c>
      <c r="AM9" s="14">
        <v>205</v>
      </c>
      <c r="AN9" s="15">
        <v>0</v>
      </c>
    </row>
    <row r="10" spans="1:40" ht="15" customHeight="1" x14ac:dyDescent="0.3">
      <c r="A10" s="2" t="s">
        <v>329</v>
      </c>
      <c r="B10" s="9" t="s">
        <v>338</v>
      </c>
      <c r="C10" s="13">
        <v>195</v>
      </c>
      <c r="D10" s="14">
        <v>100</v>
      </c>
      <c r="E10" s="15">
        <v>95</v>
      </c>
      <c r="F10" s="14">
        <v>23</v>
      </c>
      <c r="G10" s="13">
        <v>43</v>
      </c>
      <c r="H10" s="13">
        <v>28</v>
      </c>
      <c r="I10" s="13">
        <v>24</v>
      </c>
      <c r="J10" s="13">
        <v>32</v>
      </c>
      <c r="K10" s="13">
        <v>46</v>
      </c>
      <c r="L10" s="13">
        <v>65</v>
      </c>
      <c r="M10" s="13">
        <v>51</v>
      </c>
      <c r="N10" s="15">
        <v>78</v>
      </c>
      <c r="O10" s="14">
        <v>147</v>
      </c>
      <c r="P10" s="13">
        <v>28</v>
      </c>
      <c r="Q10" s="13">
        <v>15</v>
      </c>
      <c r="R10" s="13">
        <v>7</v>
      </c>
      <c r="S10" s="13">
        <v>18</v>
      </c>
      <c r="T10" s="13">
        <v>21</v>
      </c>
      <c r="U10" s="13">
        <v>19</v>
      </c>
      <c r="V10" s="13">
        <v>0</v>
      </c>
      <c r="W10" s="13">
        <v>2</v>
      </c>
      <c r="X10" s="13">
        <v>26</v>
      </c>
      <c r="Y10" s="13">
        <v>12</v>
      </c>
      <c r="Z10" s="15">
        <v>48</v>
      </c>
      <c r="AA10" s="14">
        <v>143</v>
      </c>
      <c r="AB10" s="13">
        <v>53</v>
      </c>
      <c r="AC10" s="13">
        <v>7</v>
      </c>
      <c r="AD10" s="13">
        <v>25</v>
      </c>
      <c r="AE10" s="13">
        <v>17</v>
      </c>
      <c r="AF10" s="15">
        <v>4</v>
      </c>
      <c r="AG10" s="14">
        <v>127</v>
      </c>
      <c r="AH10" s="13">
        <v>68</v>
      </c>
      <c r="AI10" s="13">
        <v>71</v>
      </c>
      <c r="AJ10" s="13">
        <v>57</v>
      </c>
      <c r="AK10" s="13">
        <v>33</v>
      </c>
      <c r="AL10" s="15">
        <v>34</v>
      </c>
      <c r="AM10" s="14">
        <v>195</v>
      </c>
      <c r="AN10" s="15">
        <v>0</v>
      </c>
    </row>
    <row r="11" spans="1:40" ht="26" x14ac:dyDescent="0.3">
      <c r="A11" s="2" t="s">
        <v>329</v>
      </c>
      <c r="B11" s="9" t="s">
        <v>1782</v>
      </c>
      <c r="C11" s="13">
        <v>85</v>
      </c>
      <c r="D11" s="14">
        <v>42</v>
      </c>
      <c r="E11" s="15">
        <v>44</v>
      </c>
      <c r="F11" s="14">
        <v>8</v>
      </c>
      <c r="G11" s="13">
        <v>21</v>
      </c>
      <c r="H11" s="13">
        <v>16</v>
      </c>
      <c r="I11" s="13">
        <v>13</v>
      </c>
      <c r="J11" s="13">
        <v>11</v>
      </c>
      <c r="K11" s="13">
        <v>17</v>
      </c>
      <c r="L11" s="13">
        <v>29</v>
      </c>
      <c r="M11" s="13">
        <v>29</v>
      </c>
      <c r="N11" s="15">
        <v>27</v>
      </c>
      <c r="O11" s="14">
        <v>66</v>
      </c>
      <c r="P11" s="13">
        <v>8</v>
      </c>
      <c r="Q11" s="13">
        <v>6</v>
      </c>
      <c r="R11" s="13">
        <v>3</v>
      </c>
      <c r="S11" s="13">
        <v>4</v>
      </c>
      <c r="T11" s="13">
        <v>11</v>
      </c>
      <c r="U11" s="13">
        <v>12</v>
      </c>
      <c r="V11" s="13">
        <v>0</v>
      </c>
      <c r="W11" s="13">
        <v>0</v>
      </c>
      <c r="X11" s="13">
        <v>12</v>
      </c>
      <c r="Y11" s="13">
        <v>8</v>
      </c>
      <c r="Z11" s="15">
        <v>22</v>
      </c>
      <c r="AA11" s="14">
        <v>58</v>
      </c>
      <c r="AB11" s="13">
        <v>27</v>
      </c>
      <c r="AC11" s="13">
        <v>5</v>
      </c>
      <c r="AD11" s="13">
        <v>12</v>
      </c>
      <c r="AE11" s="13">
        <v>9</v>
      </c>
      <c r="AF11" s="15">
        <v>2</v>
      </c>
      <c r="AG11" s="14">
        <v>56</v>
      </c>
      <c r="AH11" s="13">
        <v>29</v>
      </c>
      <c r="AI11" s="13">
        <v>38</v>
      </c>
      <c r="AJ11" s="13">
        <v>18</v>
      </c>
      <c r="AK11" s="13">
        <v>13</v>
      </c>
      <c r="AL11" s="15">
        <v>16</v>
      </c>
      <c r="AM11" s="14">
        <v>85</v>
      </c>
      <c r="AN11" s="15">
        <v>0</v>
      </c>
    </row>
    <row r="12" spans="1:40" ht="15" customHeight="1" x14ac:dyDescent="0.3">
      <c r="A12" s="2" t="s">
        <v>329</v>
      </c>
      <c r="B12" s="9"/>
      <c r="C12" s="16">
        <v>0.44</v>
      </c>
      <c r="D12" s="17">
        <v>0.42</v>
      </c>
      <c r="E12" s="18">
        <v>0.46</v>
      </c>
      <c r="F12" s="17">
        <v>0.34</v>
      </c>
      <c r="G12" s="16">
        <v>0.49</v>
      </c>
      <c r="H12" s="16">
        <v>0.56999999999999995</v>
      </c>
      <c r="I12" s="16">
        <v>0.56000000000000005</v>
      </c>
      <c r="J12" s="16">
        <v>0.33</v>
      </c>
      <c r="K12" s="16">
        <v>0.37</v>
      </c>
      <c r="L12" s="16">
        <v>0.44</v>
      </c>
      <c r="M12" s="20">
        <v>0.56999999999999995</v>
      </c>
      <c r="N12" s="21">
        <v>0.35</v>
      </c>
      <c r="O12" s="17">
        <v>0.45</v>
      </c>
      <c r="P12" s="16">
        <v>0.3</v>
      </c>
      <c r="Q12" s="16">
        <v>0.39</v>
      </c>
      <c r="R12" s="16">
        <v>0.38</v>
      </c>
      <c r="S12" s="16">
        <v>0.21</v>
      </c>
      <c r="T12" s="16">
        <v>0.53</v>
      </c>
      <c r="U12" s="16">
        <v>0.62</v>
      </c>
      <c r="V12" s="16">
        <v>0</v>
      </c>
      <c r="W12" s="16">
        <v>0</v>
      </c>
      <c r="X12" s="16">
        <v>0.46</v>
      </c>
      <c r="Y12" s="16">
        <v>0.64</v>
      </c>
      <c r="Z12" s="18">
        <v>0.46</v>
      </c>
      <c r="AA12" s="17">
        <v>0.41</v>
      </c>
      <c r="AB12" s="16">
        <v>0.52</v>
      </c>
      <c r="AC12" s="16">
        <v>0.75</v>
      </c>
      <c r="AD12" s="16">
        <v>0.47</v>
      </c>
      <c r="AE12" s="16">
        <v>0.51</v>
      </c>
      <c r="AF12" s="18">
        <v>0.51</v>
      </c>
      <c r="AG12" s="17">
        <v>0.44</v>
      </c>
      <c r="AH12" s="16">
        <v>0.43</v>
      </c>
      <c r="AI12" s="20">
        <v>0.54</v>
      </c>
      <c r="AJ12" s="20">
        <v>0.32</v>
      </c>
      <c r="AK12" s="16">
        <v>0.38</v>
      </c>
      <c r="AL12" s="18">
        <v>0.48</v>
      </c>
      <c r="AM12" s="17">
        <v>0.44</v>
      </c>
      <c r="AN12" s="18">
        <v>0</v>
      </c>
    </row>
    <row r="13" spans="1:40" ht="15" customHeight="1" x14ac:dyDescent="0.3">
      <c r="A13" s="2" t="s">
        <v>329</v>
      </c>
      <c r="B13" s="9"/>
      <c r="D13" s="22"/>
      <c r="E13" s="9"/>
      <c r="F13" s="22"/>
      <c r="H13" s="12" t="s">
        <v>385</v>
      </c>
      <c r="M13" s="12" t="s">
        <v>416</v>
      </c>
      <c r="N13" s="9"/>
      <c r="O13" s="22"/>
      <c r="Z13" s="9"/>
      <c r="AA13" s="22"/>
      <c r="AF13" s="9"/>
      <c r="AG13" s="22"/>
      <c r="AI13" s="12" t="s">
        <v>380</v>
      </c>
      <c r="AL13" s="9"/>
      <c r="AM13" s="22"/>
      <c r="AN13" s="9"/>
    </row>
    <row r="14" spans="1:40" ht="26" x14ac:dyDescent="0.3">
      <c r="A14" s="2" t="s">
        <v>329</v>
      </c>
      <c r="B14" s="9" t="s">
        <v>1796</v>
      </c>
      <c r="C14" s="13">
        <v>109</v>
      </c>
      <c r="D14" s="14">
        <v>55</v>
      </c>
      <c r="E14" s="15">
        <v>55</v>
      </c>
      <c r="F14" s="14">
        <v>16</v>
      </c>
      <c r="G14" s="13">
        <v>28</v>
      </c>
      <c r="H14" s="13">
        <v>19</v>
      </c>
      <c r="I14" s="13">
        <v>13</v>
      </c>
      <c r="J14" s="13">
        <v>13</v>
      </c>
      <c r="K14" s="13">
        <v>20</v>
      </c>
      <c r="L14" s="13">
        <v>44</v>
      </c>
      <c r="M14" s="13">
        <v>32</v>
      </c>
      <c r="N14" s="15">
        <v>33</v>
      </c>
      <c r="O14" s="14">
        <v>89</v>
      </c>
      <c r="P14" s="13">
        <v>9</v>
      </c>
      <c r="Q14" s="13">
        <v>9</v>
      </c>
      <c r="R14" s="13">
        <v>2</v>
      </c>
      <c r="S14" s="13">
        <v>12</v>
      </c>
      <c r="T14" s="13">
        <v>11</v>
      </c>
      <c r="U14" s="13">
        <v>12</v>
      </c>
      <c r="V14" s="13">
        <v>0</v>
      </c>
      <c r="W14" s="13">
        <v>0</v>
      </c>
      <c r="X14" s="13">
        <v>18</v>
      </c>
      <c r="Y14" s="13">
        <v>6</v>
      </c>
      <c r="Z14" s="15">
        <v>31</v>
      </c>
      <c r="AA14" s="14">
        <v>76</v>
      </c>
      <c r="AB14" s="13">
        <v>33</v>
      </c>
      <c r="AC14" s="13">
        <v>4</v>
      </c>
      <c r="AD14" s="13">
        <v>13</v>
      </c>
      <c r="AE14" s="13">
        <v>12</v>
      </c>
      <c r="AF14" s="15">
        <v>4</v>
      </c>
      <c r="AG14" s="14">
        <v>77</v>
      </c>
      <c r="AH14" s="13">
        <v>32</v>
      </c>
      <c r="AI14" s="13">
        <v>46</v>
      </c>
      <c r="AJ14" s="13">
        <v>31</v>
      </c>
      <c r="AK14" s="13">
        <v>18</v>
      </c>
      <c r="AL14" s="15">
        <v>14</v>
      </c>
      <c r="AM14" s="14">
        <v>109</v>
      </c>
      <c r="AN14" s="15">
        <v>0</v>
      </c>
    </row>
    <row r="15" spans="1:40" ht="15" customHeight="1" x14ac:dyDescent="0.3">
      <c r="A15" s="2" t="s">
        <v>329</v>
      </c>
      <c r="B15" s="9"/>
      <c r="C15" s="16">
        <v>0.56000000000000005</v>
      </c>
      <c r="D15" s="17">
        <v>0.55000000000000004</v>
      </c>
      <c r="E15" s="18">
        <v>0.56999999999999995</v>
      </c>
      <c r="F15" s="17">
        <v>0.72</v>
      </c>
      <c r="G15" s="16">
        <v>0.65</v>
      </c>
      <c r="H15" s="16">
        <v>0.69</v>
      </c>
      <c r="I15" s="16">
        <v>0.56000000000000005</v>
      </c>
      <c r="J15" s="20">
        <v>0.39</v>
      </c>
      <c r="K15" s="16">
        <v>0.44</v>
      </c>
      <c r="L15" s="20">
        <v>0.67</v>
      </c>
      <c r="M15" s="16">
        <v>0.63</v>
      </c>
      <c r="N15" s="21">
        <v>0.42</v>
      </c>
      <c r="O15" s="19">
        <v>0.61</v>
      </c>
      <c r="P15" s="16">
        <v>0.34</v>
      </c>
      <c r="Q15" s="16">
        <v>0.56999999999999995</v>
      </c>
      <c r="R15" s="16">
        <v>0.25</v>
      </c>
      <c r="S15" s="16">
        <v>0.69</v>
      </c>
      <c r="T15" s="16">
        <v>0.52</v>
      </c>
      <c r="U15" s="16">
        <v>0.61</v>
      </c>
      <c r="V15" s="16">
        <v>0</v>
      </c>
      <c r="W15" s="16">
        <v>0</v>
      </c>
      <c r="X15" s="16">
        <v>0.68</v>
      </c>
      <c r="Y15" s="16">
        <v>0.5</v>
      </c>
      <c r="Z15" s="18">
        <v>0.64</v>
      </c>
      <c r="AA15" s="17">
        <v>0.54</v>
      </c>
      <c r="AB15" s="16">
        <v>0.63</v>
      </c>
      <c r="AC15" s="16">
        <v>0.62</v>
      </c>
      <c r="AD15" s="16">
        <v>0.53</v>
      </c>
      <c r="AE15" s="16">
        <v>0.68</v>
      </c>
      <c r="AF15" s="18">
        <v>1</v>
      </c>
      <c r="AG15" s="17">
        <v>0.6</v>
      </c>
      <c r="AH15" s="16">
        <v>0.48</v>
      </c>
      <c r="AI15" s="16">
        <v>0.65</v>
      </c>
      <c r="AJ15" s="16">
        <v>0.54</v>
      </c>
      <c r="AK15" s="16">
        <v>0.55000000000000004</v>
      </c>
      <c r="AL15" s="18">
        <v>0.41</v>
      </c>
      <c r="AM15" s="17">
        <v>0.56000000000000005</v>
      </c>
      <c r="AN15" s="18">
        <v>0</v>
      </c>
    </row>
    <row r="16" spans="1:40" ht="15" customHeight="1" x14ac:dyDescent="0.3">
      <c r="A16" s="2" t="s">
        <v>329</v>
      </c>
      <c r="B16" s="9"/>
      <c r="D16" s="22"/>
      <c r="E16" s="9"/>
      <c r="F16" s="22"/>
      <c r="G16" s="12" t="s">
        <v>416</v>
      </c>
      <c r="H16" s="12" t="s">
        <v>416</v>
      </c>
      <c r="L16" s="12" t="s">
        <v>416</v>
      </c>
      <c r="M16" s="12" t="s">
        <v>415</v>
      </c>
      <c r="N16" s="9"/>
      <c r="O16" s="22"/>
      <c r="Z16" s="9"/>
      <c r="AA16" s="22"/>
      <c r="AF16" s="9"/>
      <c r="AG16" s="10" t="s">
        <v>382</v>
      </c>
      <c r="AI16" s="12" t="s">
        <v>437</v>
      </c>
      <c r="AL16" s="9"/>
      <c r="AM16" s="22"/>
      <c r="AN16" s="9"/>
    </row>
    <row r="17" spans="1:40" ht="39" x14ac:dyDescent="0.3">
      <c r="A17" s="2" t="s">
        <v>329</v>
      </c>
      <c r="B17" s="9" t="s">
        <v>1810</v>
      </c>
      <c r="C17" s="13">
        <v>117</v>
      </c>
      <c r="D17" s="14">
        <v>56</v>
      </c>
      <c r="E17" s="15">
        <v>61</v>
      </c>
      <c r="F17" s="14">
        <v>14</v>
      </c>
      <c r="G17" s="13">
        <v>25</v>
      </c>
      <c r="H17" s="13">
        <v>14</v>
      </c>
      <c r="I17" s="13">
        <v>18</v>
      </c>
      <c r="J17" s="13">
        <v>21</v>
      </c>
      <c r="K17" s="13">
        <v>25</v>
      </c>
      <c r="L17" s="13">
        <v>39</v>
      </c>
      <c r="M17" s="13">
        <v>33</v>
      </c>
      <c r="N17" s="15">
        <v>46</v>
      </c>
      <c r="O17" s="14">
        <v>86</v>
      </c>
      <c r="P17" s="13">
        <v>18</v>
      </c>
      <c r="Q17" s="13">
        <v>7</v>
      </c>
      <c r="R17" s="13">
        <v>3</v>
      </c>
      <c r="S17" s="13">
        <v>9</v>
      </c>
      <c r="T17" s="13">
        <v>14</v>
      </c>
      <c r="U17" s="13">
        <v>13</v>
      </c>
      <c r="V17" s="13">
        <v>0</v>
      </c>
      <c r="W17" s="13">
        <v>0</v>
      </c>
      <c r="X17" s="13">
        <v>18</v>
      </c>
      <c r="Y17" s="13">
        <v>9</v>
      </c>
      <c r="Z17" s="15">
        <v>29</v>
      </c>
      <c r="AA17" s="14">
        <v>90</v>
      </c>
      <c r="AB17" s="13">
        <v>28</v>
      </c>
      <c r="AC17" s="13">
        <v>3</v>
      </c>
      <c r="AD17" s="13">
        <v>14</v>
      </c>
      <c r="AE17" s="13">
        <v>9</v>
      </c>
      <c r="AF17" s="15">
        <v>2</v>
      </c>
      <c r="AG17" s="14">
        <v>77</v>
      </c>
      <c r="AH17" s="13">
        <v>40</v>
      </c>
      <c r="AI17" s="13">
        <v>45</v>
      </c>
      <c r="AJ17" s="13">
        <v>32</v>
      </c>
      <c r="AK17" s="13">
        <v>19</v>
      </c>
      <c r="AL17" s="15">
        <v>21</v>
      </c>
      <c r="AM17" s="14">
        <v>117</v>
      </c>
      <c r="AN17" s="15">
        <v>0</v>
      </c>
    </row>
    <row r="18" spans="1:40" ht="15" customHeight="1" x14ac:dyDescent="0.3">
      <c r="A18" s="2" t="s">
        <v>329</v>
      </c>
      <c r="B18" s="9"/>
      <c r="C18" s="16">
        <v>0.6</v>
      </c>
      <c r="D18" s="17">
        <v>0.56000000000000005</v>
      </c>
      <c r="E18" s="18">
        <v>0.64</v>
      </c>
      <c r="F18" s="17">
        <v>0.59</v>
      </c>
      <c r="G18" s="16">
        <v>0.59</v>
      </c>
      <c r="H18" s="16">
        <v>0.52</v>
      </c>
      <c r="I18" s="16">
        <v>0.78</v>
      </c>
      <c r="J18" s="16">
        <v>0.67</v>
      </c>
      <c r="K18" s="16">
        <v>0.54</v>
      </c>
      <c r="L18" s="16">
        <v>0.59</v>
      </c>
      <c r="M18" s="16">
        <v>0.64</v>
      </c>
      <c r="N18" s="18">
        <v>0.59</v>
      </c>
      <c r="O18" s="17">
        <v>0.57999999999999996</v>
      </c>
      <c r="P18" s="16">
        <v>0.64</v>
      </c>
      <c r="Q18" s="16">
        <v>0.44</v>
      </c>
      <c r="R18" s="16">
        <v>0.37</v>
      </c>
      <c r="S18" s="16">
        <v>0.51</v>
      </c>
      <c r="T18" s="16">
        <v>0.66</v>
      </c>
      <c r="U18" s="16">
        <v>0.65</v>
      </c>
      <c r="V18" s="16">
        <v>0</v>
      </c>
      <c r="W18" s="16">
        <v>0</v>
      </c>
      <c r="X18" s="16">
        <v>0.68</v>
      </c>
      <c r="Y18" s="16">
        <v>0.72</v>
      </c>
      <c r="Z18" s="18">
        <v>0.59</v>
      </c>
      <c r="AA18" s="17">
        <v>0.63</v>
      </c>
      <c r="AB18" s="16">
        <v>0.53</v>
      </c>
      <c r="AC18" s="16">
        <v>0.49</v>
      </c>
      <c r="AD18" s="16">
        <v>0.56000000000000005</v>
      </c>
      <c r="AE18" s="16">
        <v>0.5</v>
      </c>
      <c r="AF18" s="18">
        <v>0.51</v>
      </c>
      <c r="AG18" s="17">
        <v>0.61</v>
      </c>
      <c r="AH18" s="16">
        <v>0.59</v>
      </c>
      <c r="AI18" s="16">
        <v>0.64</v>
      </c>
      <c r="AJ18" s="16">
        <v>0.56000000000000005</v>
      </c>
      <c r="AK18" s="16">
        <v>0.56999999999999995</v>
      </c>
      <c r="AL18" s="18">
        <v>0.61</v>
      </c>
      <c r="AM18" s="17">
        <v>0.6</v>
      </c>
      <c r="AN18" s="18">
        <v>0</v>
      </c>
    </row>
    <row r="19" spans="1:40" ht="26" x14ac:dyDescent="0.3">
      <c r="A19" s="2" t="s">
        <v>329</v>
      </c>
      <c r="B19" s="9" t="s">
        <v>1825</v>
      </c>
      <c r="C19" s="13">
        <v>99</v>
      </c>
      <c r="D19" s="14">
        <v>48</v>
      </c>
      <c r="E19" s="15">
        <v>51</v>
      </c>
      <c r="F19" s="14">
        <v>12</v>
      </c>
      <c r="G19" s="13">
        <v>22</v>
      </c>
      <c r="H19" s="13">
        <v>13</v>
      </c>
      <c r="I19" s="13">
        <v>13</v>
      </c>
      <c r="J19" s="13">
        <v>12</v>
      </c>
      <c r="K19" s="13">
        <v>28</v>
      </c>
      <c r="L19" s="13">
        <v>34</v>
      </c>
      <c r="M19" s="13">
        <v>25</v>
      </c>
      <c r="N19" s="15">
        <v>39</v>
      </c>
      <c r="O19" s="14">
        <v>69</v>
      </c>
      <c r="P19" s="13">
        <v>15</v>
      </c>
      <c r="Q19" s="13">
        <v>5</v>
      </c>
      <c r="R19" s="13">
        <v>3</v>
      </c>
      <c r="S19" s="13">
        <v>4</v>
      </c>
      <c r="T19" s="13">
        <v>14</v>
      </c>
      <c r="U19" s="13">
        <v>11</v>
      </c>
      <c r="V19" s="13">
        <v>0</v>
      </c>
      <c r="W19" s="13">
        <v>0</v>
      </c>
      <c r="X19" s="13">
        <v>13</v>
      </c>
      <c r="Y19" s="13">
        <v>8</v>
      </c>
      <c r="Z19" s="15">
        <v>26</v>
      </c>
      <c r="AA19" s="14">
        <v>73</v>
      </c>
      <c r="AB19" s="13">
        <v>26</v>
      </c>
      <c r="AC19" s="13">
        <v>4</v>
      </c>
      <c r="AD19" s="13">
        <v>9</v>
      </c>
      <c r="AE19" s="13">
        <v>10</v>
      </c>
      <c r="AF19" s="15">
        <v>2</v>
      </c>
      <c r="AG19" s="14">
        <v>71</v>
      </c>
      <c r="AH19" s="13">
        <v>28</v>
      </c>
      <c r="AI19" s="13">
        <v>38</v>
      </c>
      <c r="AJ19" s="13">
        <v>33</v>
      </c>
      <c r="AK19" s="13">
        <v>13</v>
      </c>
      <c r="AL19" s="15">
        <v>15</v>
      </c>
      <c r="AM19" s="14">
        <v>99</v>
      </c>
      <c r="AN19" s="15">
        <v>0</v>
      </c>
    </row>
    <row r="20" spans="1:40" ht="15" customHeight="1" x14ac:dyDescent="0.3">
      <c r="A20" s="2" t="s">
        <v>329</v>
      </c>
      <c r="B20" s="9"/>
      <c r="C20" s="16">
        <v>0.51</v>
      </c>
      <c r="D20" s="17">
        <v>0.48</v>
      </c>
      <c r="E20" s="18">
        <v>0.53</v>
      </c>
      <c r="F20" s="17">
        <v>0.51</v>
      </c>
      <c r="G20" s="16">
        <v>0.53</v>
      </c>
      <c r="H20" s="16">
        <v>0.46</v>
      </c>
      <c r="I20" s="16">
        <v>0.53</v>
      </c>
      <c r="J20" s="16">
        <v>0.37</v>
      </c>
      <c r="K20" s="16">
        <v>0.6</v>
      </c>
      <c r="L20" s="16">
        <v>0.52</v>
      </c>
      <c r="M20" s="16">
        <v>0.49</v>
      </c>
      <c r="N20" s="18">
        <v>0.5</v>
      </c>
      <c r="O20" s="17">
        <v>0.47</v>
      </c>
      <c r="P20" s="16">
        <v>0.55000000000000004</v>
      </c>
      <c r="Q20" s="16">
        <v>0.31</v>
      </c>
      <c r="R20" s="16">
        <v>0.37</v>
      </c>
      <c r="S20" s="16">
        <v>0.25</v>
      </c>
      <c r="T20" s="16">
        <v>0.68</v>
      </c>
      <c r="U20" s="16">
        <v>0.57999999999999996</v>
      </c>
      <c r="V20" s="16">
        <v>0</v>
      </c>
      <c r="W20" s="16">
        <v>0</v>
      </c>
      <c r="X20" s="16">
        <v>0.49</v>
      </c>
      <c r="Y20" s="16">
        <v>0.65</v>
      </c>
      <c r="Z20" s="18">
        <v>0.54</v>
      </c>
      <c r="AA20" s="17">
        <v>0.51</v>
      </c>
      <c r="AB20" s="16">
        <v>0.5</v>
      </c>
      <c r="AC20" s="16">
        <v>0.62</v>
      </c>
      <c r="AD20" s="16">
        <v>0.38</v>
      </c>
      <c r="AE20" s="16">
        <v>0.61</v>
      </c>
      <c r="AF20" s="18">
        <v>0.51</v>
      </c>
      <c r="AG20" s="17">
        <v>0.56000000000000005</v>
      </c>
      <c r="AH20" s="16">
        <v>0.41</v>
      </c>
      <c r="AI20" s="16">
        <v>0.53</v>
      </c>
      <c r="AJ20" s="16">
        <v>0.59</v>
      </c>
      <c r="AK20" s="16">
        <v>0.39</v>
      </c>
      <c r="AL20" s="18">
        <v>0.44</v>
      </c>
      <c r="AM20" s="17">
        <v>0.51</v>
      </c>
      <c r="AN20" s="18">
        <v>0</v>
      </c>
    </row>
    <row r="21" spans="1:40" ht="15" customHeight="1" x14ac:dyDescent="0.3">
      <c r="A21" s="2" t="s">
        <v>329</v>
      </c>
      <c r="B21" s="9" t="s">
        <v>1837</v>
      </c>
      <c r="C21" s="13">
        <v>4</v>
      </c>
      <c r="D21" s="14">
        <v>2</v>
      </c>
      <c r="E21" s="15">
        <v>2</v>
      </c>
      <c r="F21" s="14">
        <v>0</v>
      </c>
      <c r="G21" s="13">
        <v>0</v>
      </c>
      <c r="H21" s="13">
        <v>0</v>
      </c>
      <c r="I21" s="13">
        <v>1</v>
      </c>
      <c r="J21" s="13">
        <v>1</v>
      </c>
      <c r="K21" s="13">
        <v>2</v>
      </c>
      <c r="L21" s="13">
        <v>0</v>
      </c>
      <c r="M21" s="13">
        <v>1</v>
      </c>
      <c r="N21" s="15">
        <v>3</v>
      </c>
      <c r="O21" s="14">
        <v>3</v>
      </c>
      <c r="P21" s="13">
        <v>1</v>
      </c>
      <c r="Q21" s="13">
        <v>0</v>
      </c>
      <c r="R21" s="13">
        <v>0</v>
      </c>
      <c r="S21" s="13">
        <v>1</v>
      </c>
      <c r="T21" s="13">
        <v>0</v>
      </c>
      <c r="U21" s="13">
        <v>0</v>
      </c>
      <c r="V21" s="13">
        <v>0</v>
      </c>
      <c r="W21" s="13">
        <v>2</v>
      </c>
      <c r="X21" s="13">
        <v>0</v>
      </c>
      <c r="Y21" s="13">
        <v>0</v>
      </c>
      <c r="Z21" s="15">
        <v>0</v>
      </c>
      <c r="AA21" s="14">
        <v>4</v>
      </c>
      <c r="AB21" s="13">
        <v>0</v>
      </c>
      <c r="AC21" s="13">
        <v>0</v>
      </c>
      <c r="AD21" s="13">
        <v>0</v>
      </c>
      <c r="AE21" s="13">
        <v>0</v>
      </c>
      <c r="AF21" s="15">
        <v>0</v>
      </c>
      <c r="AG21" s="14">
        <v>1</v>
      </c>
      <c r="AH21" s="13">
        <v>3</v>
      </c>
      <c r="AI21" s="13">
        <v>1</v>
      </c>
      <c r="AJ21" s="13">
        <v>0</v>
      </c>
      <c r="AK21" s="13">
        <v>1</v>
      </c>
      <c r="AL21" s="15">
        <v>2</v>
      </c>
      <c r="AM21" s="14">
        <v>4</v>
      </c>
      <c r="AN21" s="15">
        <v>0</v>
      </c>
    </row>
    <row r="22" spans="1:40" ht="15" customHeight="1" x14ac:dyDescent="0.3">
      <c r="A22" s="2" t="s">
        <v>329</v>
      </c>
      <c r="B22" s="9"/>
      <c r="C22" s="16">
        <v>0.02</v>
      </c>
      <c r="D22" s="17">
        <v>0.02</v>
      </c>
      <c r="E22" s="18">
        <v>0.02</v>
      </c>
      <c r="F22" s="17">
        <v>0</v>
      </c>
      <c r="G22" s="16">
        <v>0</v>
      </c>
      <c r="H22" s="16">
        <v>0</v>
      </c>
      <c r="I22" s="16">
        <v>0.04</v>
      </c>
      <c r="J22" s="16">
        <v>0.03</v>
      </c>
      <c r="K22" s="16">
        <v>0.04</v>
      </c>
      <c r="L22" s="16">
        <v>0</v>
      </c>
      <c r="M22" s="16">
        <v>0.02</v>
      </c>
      <c r="N22" s="18">
        <v>0.04</v>
      </c>
      <c r="O22" s="17">
        <v>0.02</v>
      </c>
      <c r="P22" s="16">
        <v>0.04</v>
      </c>
      <c r="Q22" s="16">
        <v>0</v>
      </c>
      <c r="R22" s="16">
        <v>0</v>
      </c>
      <c r="S22" s="16">
        <v>0.06</v>
      </c>
      <c r="T22" s="16">
        <v>0</v>
      </c>
      <c r="U22" s="16">
        <v>0</v>
      </c>
      <c r="V22" s="16">
        <v>0</v>
      </c>
      <c r="W22" s="16">
        <v>1</v>
      </c>
      <c r="X22" s="16">
        <v>0</v>
      </c>
      <c r="Y22" s="16">
        <v>0</v>
      </c>
      <c r="Z22" s="18">
        <v>0</v>
      </c>
      <c r="AA22" s="17">
        <v>0.03</v>
      </c>
      <c r="AB22" s="16">
        <v>0</v>
      </c>
      <c r="AC22" s="16">
        <v>0</v>
      </c>
      <c r="AD22" s="16">
        <v>0</v>
      </c>
      <c r="AE22" s="16">
        <v>0</v>
      </c>
      <c r="AF22" s="18">
        <v>0</v>
      </c>
      <c r="AG22" s="17">
        <v>0.01</v>
      </c>
      <c r="AH22" s="16">
        <v>0.04</v>
      </c>
      <c r="AI22" s="16">
        <v>0.01</v>
      </c>
      <c r="AJ22" s="16">
        <v>0</v>
      </c>
      <c r="AK22" s="16">
        <v>0.03</v>
      </c>
      <c r="AL22" s="18">
        <v>0.06</v>
      </c>
      <c r="AM22" s="17">
        <v>0.02</v>
      </c>
      <c r="AN22" s="18">
        <v>0</v>
      </c>
    </row>
    <row r="23" spans="1:40" ht="15" customHeight="1" x14ac:dyDescent="0.3">
      <c r="A23" s="2" t="s">
        <v>329</v>
      </c>
      <c r="B23" s="9"/>
      <c r="D23" s="22"/>
      <c r="E23" s="9"/>
      <c r="F23" s="22"/>
      <c r="N23" s="9"/>
      <c r="O23" s="22"/>
      <c r="Z23" s="9"/>
      <c r="AA23" s="22"/>
      <c r="AF23" s="9"/>
      <c r="AG23" s="22"/>
      <c r="AL23" s="11" t="s">
        <v>377</v>
      </c>
      <c r="AM23" s="22"/>
      <c r="AN23" s="9"/>
    </row>
    <row r="24" spans="1:40" ht="15" customHeight="1" x14ac:dyDescent="0.3">
      <c r="A24" s="2" t="s">
        <v>329</v>
      </c>
      <c r="B24" s="9" t="s">
        <v>774</v>
      </c>
      <c r="C24" s="13">
        <v>4</v>
      </c>
      <c r="D24" s="14">
        <v>3</v>
      </c>
      <c r="E24" s="15">
        <v>1</v>
      </c>
      <c r="F24" s="14">
        <v>0</v>
      </c>
      <c r="G24" s="13">
        <v>1</v>
      </c>
      <c r="H24" s="13">
        <v>2</v>
      </c>
      <c r="I24" s="13">
        <v>0</v>
      </c>
      <c r="J24" s="13">
        <v>0</v>
      </c>
      <c r="K24" s="13">
        <v>1</v>
      </c>
      <c r="L24" s="13">
        <v>1</v>
      </c>
      <c r="M24" s="13">
        <v>2</v>
      </c>
      <c r="N24" s="15">
        <v>1</v>
      </c>
      <c r="O24" s="14">
        <v>4</v>
      </c>
      <c r="P24" s="13">
        <v>0</v>
      </c>
      <c r="Q24" s="13">
        <v>0</v>
      </c>
      <c r="R24" s="13">
        <v>0</v>
      </c>
      <c r="S24" s="13">
        <v>0</v>
      </c>
      <c r="T24" s="13">
        <v>0</v>
      </c>
      <c r="U24" s="13">
        <v>1</v>
      </c>
      <c r="V24" s="13">
        <v>0</v>
      </c>
      <c r="W24" s="13">
        <v>0</v>
      </c>
      <c r="X24" s="13">
        <v>2</v>
      </c>
      <c r="Y24" s="13">
        <v>0</v>
      </c>
      <c r="Z24" s="15">
        <v>1</v>
      </c>
      <c r="AA24" s="14">
        <v>2</v>
      </c>
      <c r="AB24" s="13">
        <v>2</v>
      </c>
      <c r="AC24" s="13">
        <v>1</v>
      </c>
      <c r="AD24" s="13">
        <v>1</v>
      </c>
      <c r="AE24" s="13">
        <v>0</v>
      </c>
      <c r="AF24" s="15">
        <v>0</v>
      </c>
      <c r="AG24" s="14">
        <v>2</v>
      </c>
      <c r="AH24" s="13">
        <v>2</v>
      </c>
      <c r="AI24" s="13">
        <v>2</v>
      </c>
      <c r="AJ24" s="13">
        <v>0</v>
      </c>
      <c r="AK24" s="13">
        <v>0</v>
      </c>
      <c r="AL24" s="15">
        <v>2</v>
      </c>
      <c r="AM24" s="14">
        <v>4</v>
      </c>
      <c r="AN24" s="15">
        <v>0</v>
      </c>
    </row>
    <row r="25" spans="1:40" ht="15" customHeight="1" x14ac:dyDescent="0.3">
      <c r="A25" s="2" t="s">
        <v>329</v>
      </c>
      <c r="B25" s="9"/>
      <c r="C25" s="25">
        <v>0.02</v>
      </c>
      <c r="D25" s="26">
        <v>0.03</v>
      </c>
      <c r="E25" s="27">
        <v>0.01</v>
      </c>
      <c r="F25" s="26">
        <v>0</v>
      </c>
      <c r="G25" s="25">
        <v>0.02</v>
      </c>
      <c r="H25" s="43">
        <v>7.0000000000000007E-2</v>
      </c>
      <c r="I25" s="25">
        <v>0</v>
      </c>
      <c r="J25" s="25">
        <v>0</v>
      </c>
      <c r="K25" s="25">
        <v>0.02</v>
      </c>
      <c r="L25" s="25">
        <v>0.01</v>
      </c>
      <c r="M25" s="25">
        <v>0.04</v>
      </c>
      <c r="N25" s="27">
        <v>0.01</v>
      </c>
      <c r="O25" s="26">
        <v>0.02</v>
      </c>
      <c r="P25" s="25">
        <v>0</v>
      </c>
      <c r="Q25" s="25">
        <v>0</v>
      </c>
      <c r="R25" s="25">
        <v>0</v>
      </c>
      <c r="S25" s="25">
        <v>0</v>
      </c>
      <c r="T25" s="25">
        <v>0</v>
      </c>
      <c r="U25" s="25">
        <v>0.04</v>
      </c>
      <c r="V25" s="25">
        <v>0</v>
      </c>
      <c r="W25" s="25">
        <v>0</v>
      </c>
      <c r="X25" s="25">
        <v>7.0000000000000007E-2</v>
      </c>
      <c r="Y25" s="25">
        <v>0</v>
      </c>
      <c r="Z25" s="27">
        <v>0.02</v>
      </c>
      <c r="AA25" s="26">
        <v>0.01</v>
      </c>
      <c r="AB25" s="25">
        <v>0.03</v>
      </c>
      <c r="AC25" s="25">
        <v>0.12</v>
      </c>
      <c r="AD25" s="25">
        <v>0.03</v>
      </c>
      <c r="AE25" s="25">
        <v>0</v>
      </c>
      <c r="AF25" s="27">
        <v>0</v>
      </c>
      <c r="AG25" s="26">
        <v>0.01</v>
      </c>
      <c r="AH25" s="25">
        <v>0.03</v>
      </c>
      <c r="AI25" s="25">
        <v>0.02</v>
      </c>
      <c r="AJ25" s="25">
        <v>0</v>
      </c>
      <c r="AK25" s="25">
        <v>0</v>
      </c>
      <c r="AL25" s="27">
        <v>0.06</v>
      </c>
      <c r="AM25" s="26">
        <v>0.02</v>
      </c>
      <c r="AN25" s="27">
        <v>0</v>
      </c>
    </row>
    <row r="26" spans="1:40" x14ac:dyDescent="0.3">
      <c r="A26" s="2" t="s">
        <v>329</v>
      </c>
      <c r="B26" s="2" t="s">
        <v>457</v>
      </c>
    </row>
    <row r="27" spans="1:40" x14ac:dyDescent="0.3">
      <c r="A27" s="2" t="s">
        <v>329</v>
      </c>
      <c r="B27" s="2" t="s">
        <v>458</v>
      </c>
    </row>
    <row r="28" spans="1:40" ht="15" customHeight="1" x14ac:dyDescent="0.3">
      <c r="A28" s="2" t="s">
        <v>329</v>
      </c>
    </row>
    <row r="29" spans="1:40" ht="15" customHeight="1" x14ac:dyDescent="0.3">
      <c r="A29" s="2" t="s">
        <v>329</v>
      </c>
      <c r="B29" s="2" t="s">
        <v>459</v>
      </c>
    </row>
  </sheetData>
  <mergeCells count="6">
    <mergeCell ref="AM6:AN6"/>
    <mergeCell ref="D6:E6"/>
    <mergeCell ref="F6:N6"/>
    <mergeCell ref="O6:Z6"/>
    <mergeCell ref="AA6:AF6"/>
    <mergeCell ref="AG6:AL6"/>
  </mergeCells>
  <hyperlinks>
    <hyperlink ref="B1" location="'Contents'!E1" display="&lt;&lt; Contents" xr:uid="{00000000-0004-0000-E300-000000000000}"/>
  </hyperlinks>
  <pageMargins left="0.7" right="0.7" top="0.75" bottom="0.75" header="0.3" footer="0.3"/>
  <headerFooter>
    <oddHeader>&amp;L&amp;"Aptos"&amp;12&amp;K000000 Classification: CONFIDENTIAL&amp;1#_x000D_</oddHeader>
  </headerFooter>
</worksheet>
</file>

<file path=xl/worksheets/sheet2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400-000000000000}">
  <dimension ref="A1:AN26"/>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1887</v>
      </c>
    </row>
    <row r="4" spans="1:40" x14ac:dyDescent="0.3">
      <c r="A4" s="2" t="s">
        <v>329</v>
      </c>
      <c r="B4" s="2" t="s">
        <v>1888</v>
      </c>
    </row>
    <row r="5" spans="1:40" x14ac:dyDescent="0.3">
      <c r="A5" s="2" t="s">
        <v>329</v>
      </c>
      <c r="B5" s="2" t="s">
        <v>49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27</v>
      </c>
      <c r="D9" s="14">
        <v>16</v>
      </c>
      <c r="E9" s="15">
        <v>11</v>
      </c>
      <c r="F9" s="14">
        <v>3</v>
      </c>
      <c r="G9" s="13">
        <v>2</v>
      </c>
      <c r="H9" s="13">
        <v>6</v>
      </c>
      <c r="I9" s="13">
        <v>1</v>
      </c>
      <c r="J9" s="13">
        <v>3</v>
      </c>
      <c r="K9" s="13">
        <v>12</v>
      </c>
      <c r="L9" s="13">
        <v>5</v>
      </c>
      <c r="M9" s="13">
        <v>7</v>
      </c>
      <c r="N9" s="15">
        <v>15</v>
      </c>
      <c r="O9" s="14">
        <v>0</v>
      </c>
      <c r="P9" s="13">
        <v>0</v>
      </c>
      <c r="Q9" s="13">
        <v>0</v>
      </c>
      <c r="R9" s="13">
        <v>0</v>
      </c>
      <c r="S9" s="13">
        <v>0</v>
      </c>
      <c r="T9" s="13">
        <v>27</v>
      </c>
      <c r="U9" s="13">
        <v>0</v>
      </c>
      <c r="V9" s="13">
        <v>0</v>
      </c>
      <c r="W9" s="13">
        <v>0</v>
      </c>
      <c r="X9" s="13">
        <v>0</v>
      </c>
      <c r="Y9" s="13">
        <v>0</v>
      </c>
      <c r="Z9" s="15">
        <v>0</v>
      </c>
      <c r="AA9" s="14">
        <v>27</v>
      </c>
      <c r="AB9" s="13">
        <v>0</v>
      </c>
      <c r="AC9" s="13">
        <v>0</v>
      </c>
      <c r="AD9" s="13">
        <v>0</v>
      </c>
      <c r="AE9" s="13">
        <v>0</v>
      </c>
      <c r="AF9" s="15">
        <v>0</v>
      </c>
      <c r="AG9" s="14">
        <v>22</v>
      </c>
      <c r="AH9" s="13">
        <v>5</v>
      </c>
      <c r="AI9" s="13">
        <v>9</v>
      </c>
      <c r="AJ9" s="13">
        <v>13</v>
      </c>
      <c r="AK9" s="13">
        <v>1</v>
      </c>
      <c r="AL9" s="15">
        <v>4</v>
      </c>
      <c r="AM9" s="14">
        <v>27</v>
      </c>
      <c r="AN9" s="15">
        <v>0</v>
      </c>
    </row>
    <row r="10" spans="1:40" ht="15" customHeight="1" x14ac:dyDescent="0.3">
      <c r="A10" s="2" t="s">
        <v>329</v>
      </c>
      <c r="B10" s="9" t="s">
        <v>338</v>
      </c>
      <c r="C10" s="13">
        <v>26</v>
      </c>
      <c r="D10" s="14">
        <v>15</v>
      </c>
      <c r="E10" s="15">
        <v>11</v>
      </c>
      <c r="F10" s="14">
        <v>3</v>
      </c>
      <c r="G10" s="13">
        <v>2</v>
      </c>
      <c r="H10" s="13">
        <v>5</v>
      </c>
      <c r="I10" s="13">
        <v>1</v>
      </c>
      <c r="J10" s="13">
        <v>3</v>
      </c>
      <c r="K10" s="13">
        <v>12</v>
      </c>
      <c r="L10" s="13">
        <v>4</v>
      </c>
      <c r="M10" s="13">
        <v>6</v>
      </c>
      <c r="N10" s="15">
        <v>15</v>
      </c>
      <c r="O10" s="14">
        <v>0</v>
      </c>
      <c r="P10" s="13">
        <v>0</v>
      </c>
      <c r="Q10" s="13">
        <v>0</v>
      </c>
      <c r="R10" s="13">
        <v>0</v>
      </c>
      <c r="S10" s="13">
        <v>0</v>
      </c>
      <c r="T10" s="13">
        <v>26</v>
      </c>
      <c r="U10" s="13">
        <v>0</v>
      </c>
      <c r="V10" s="13">
        <v>0</v>
      </c>
      <c r="W10" s="13">
        <v>0</v>
      </c>
      <c r="X10" s="13">
        <v>0</v>
      </c>
      <c r="Y10" s="13">
        <v>0</v>
      </c>
      <c r="Z10" s="15">
        <v>0</v>
      </c>
      <c r="AA10" s="14">
        <v>26</v>
      </c>
      <c r="AB10" s="13">
        <v>0</v>
      </c>
      <c r="AC10" s="13">
        <v>0</v>
      </c>
      <c r="AD10" s="13">
        <v>0</v>
      </c>
      <c r="AE10" s="13">
        <v>0</v>
      </c>
      <c r="AF10" s="15">
        <v>0</v>
      </c>
      <c r="AG10" s="14">
        <v>21</v>
      </c>
      <c r="AH10" s="13">
        <v>5</v>
      </c>
      <c r="AI10" s="13">
        <v>7</v>
      </c>
      <c r="AJ10" s="13">
        <v>13</v>
      </c>
      <c r="AK10" s="13">
        <v>1</v>
      </c>
      <c r="AL10" s="15">
        <v>4</v>
      </c>
      <c r="AM10" s="14">
        <v>26</v>
      </c>
      <c r="AN10" s="15">
        <v>0</v>
      </c>
    </row>
    <row r="11" spans="1:40" ht="26" x14ac:dyDescent="0.3">
      <c r="A11" s="2" t="s">
        <v>329</v>
      </c>
      <c r="B11" s="9" t="s">
        <v>1782</v>
      </c>
      <c r="C11" s="13">
        <v>14</v>
      </c>
      <c r="D11" s="14">
        <v>6</v>
      </c>
      <c r="E11" s="15">
        <v>8</v>
      </c>
      <c r="F11" s="14">
        <v>3</v>
      </c>
      <c r="G11" s="13">
        <v>1</v>
      </c>
      <c r="H11" s="13">
        <v>2</v>
      </c>
      <c r="I11" s="13">
        <v>0</v>
      </c>
      <c r="J11" s="13">
        <v>2</v>
      </c>
      <c r="K11" s="13">
        <v>6</v>
      </c>
      <c r="L11" s="13">
        <v>3</v>
      </c>
      <c r="M11" s="13">
        <v>2</v>
      </c>
      <c r="N11" s="15">
        <v>8</v>
      </c>
      <c r="O11" s="14">
        <v>0</v>
      </c>
      <c r="P11" s="13">
        <v>0</v>
      </c>
      <c r="Q11" s="13">
        <v>0</v>
      </c>
      <c r="R11" s="13">
        <v>0</v>
      </c>
      <c r="S11" s="13">
        <v>0</v>
      </c>
      <c r="T11" s="13">
        <v>14</v>
      </c>
      <c r="U11" s="13">
        <v>0</v>
      </c>
      <c r="V11" s="13">
        <v>0</v>
      </c>
      <c r="W11" s="13">
        <v>0</v>
      </c>
      <c r="X11" s="13">
        <v>0</v>
      </c>
      <c r="Y11" s="13">
        <v>0</v>
      </c>
      <c r="Z11" s="15">
        <v>0</v>
      </c>
      <c r="AA11" s="14">
        <v>14</v>
      </c>
      <c r="AB11" s="13">
        <v>0</v>
      </c>
      <c r="AC11" s="13">
        <v>0</v>
      </c>
      <c r="AD11" s="13">
        <v>0</v>
      </c>
      <c r="AE11" s="13">
        <v>0</v>
      </c>
      <c r="AF11" s="15">
        <v>0</v>
      </c>
      <c r="AG11" s="14">
        <v>12</v>
      </c>
      <c r="AH11" s="13">
        <v>2</v>
      </c>
      <c r="AI11" s="13">
        <v>5</v>
      </c>
      <c r="AJ11" s="13">
        <v>7</v>
      </c>
      <c r="AK11" s="13">
        <v>0</v>
      </c>
      <c r="AL11" s="15">
        <v>2</v>
      </c>
      <c r="AM11" s="14">
        <v>14</v>
      </c>
      <c r="AN11" s="15">
        <v>0</v>
      </c>
    </row>
    <row r="12" spans="1:40" ht="15" customHeight="1" x14ac:dyDescent="0.3">
      <c r="A12" s="2" t="s">
        <v>329</v>
      </c>
      <c r="B12" s="9"/>
      <c r="C12" s="16">
        <v>0.55000000000000004</v>
      </c>
      <c r="D12" s="17">
        <v>0.42</v>
      </c>
      <c r="E12" s="18">
        <v>0.73</v>
      </c>
      <c r="F12" s="17">
        <v>1</v>
      </c>
      <c r="G12" s="16">
        <v>0.49</v>
      </c>
      <c r="H12" s="16">
        <v>0.47</v>
      </c>
      <c r="I12" s="16">
        <v>0</v>
      </c>
      <c r="J12" s="16">
        <v>0.69</v>
      </c>
      <c r="K12" s="16">
        <v>0.51</v>
      </c>
      <c r="L12" s="16">
        <v>0.8</v>
      </c>
      <c r="M12" s="16">
        <v>0.39</v>
      </c>
      <c r="N12" s="18">
        <v>0.55000000000000004</v>
      </c>
      <c r="O12" s="17">
        <v>0</v>
      </c>
      <c r="P12" s="16">
        <v>0</v>
      </c>
      <c r="Q12" s="16">
        <v>0</v>
      </c>
      <c r="R12" s="16">
        <v>0</v>
      </c>
      <c r="S12" s="16">
        <v>0</v>
      </c>
      <c r="T12" s="16">
        <v>0.55000000000000004</v>
      </c>
      <c r="U12" s="16">
        <v>0</v>
      </c>
      <c r="V12" s="16">
        <v>0</v>
      </c>
      <c r="W12" s="16">
        <v>0</v>
      </c>
      <c r="X12" s="16">
        <v>0</v>
      </c>
      <c r="Y12" s="16">
        <v>0</v>
      </c>
      <c r="Z12" s="18">
        <v>0</v>
      </c>
      <c r="AA12" s="17">
        <v>0.55000000000000004</v>
      </c>
      <c r="AB12" s="16">
        <v>0</v>
      </c>
      <c r="AC12" s="16">
        <v>0</v>
      </c>
      <c r="AD12" s="16">
        <v>0</v>
      </c>
      <c r="AE12" s="16">
        <v>0</v>
      </c>
      <c r="AF12" s="18">
        <v>0</v>
      </c>
      <c r="AG12" s="17">
        <v>0.57999999999999996</v>
      </c>
      <c r="AH12" s="16">
        <v>0.43</v>
      </c>
      <c r="AI12" s="16">
        <v>0.66</v>
      </c>
      <c r="AJ12" s="16">
        <v>0.54</v>
      </c>
      <c r="AK12" s="16">
        <v>0</v>
      </c>
      <c r="AL12" s="18">
        <v>0.52</v>
      </c>
      <c r="AM12" s="17">
        <v>0.55000000000000004</v>
      </c>
      <c r="AN12" s="18">
        <v>0</v>
      </c>
    </row>
    <row r="13" spans="1:40" ht="26" x14ac:dyDescent="0.3">
      <c r="A13" s="2" t="s">
        <v>329</v>
      </c>
      <c r="B13" s="9" t="s">
        <v>1796</v>
      </c>
      <c r="C13" s="13">
        <v>15</v>
      </c>
      <c r="D13" s="14">
        <v>9</v>
      </c>
      <c r="E13" s="15">
        <v>6</v>
      </c>
      <c r="F13" s="14">
        <v>2</v>
      </c>
      <c r="G13" s="13">
        <v>0</v>
      </c>
      <c r="H13" s="13">
        <v>4</v>
      </c>
      <c r="I13" s="13">
        <v>0</v>
      </c>
      <c r="J13" s="13">
        <v>2</v>
      </c>
      <c r="K13" s="13">
        <v>7</v>
      </c>
      <c r="L13" s="13">
        <v>2</v>
      </c>
      <c r="M13" s="13">
        <v>4</v>
      </c>
      <c r="N13" s="15">
        <v>9</v>
      </c>
      <c r="O13" s="14">
        <v>0</v>
      </c>
      <c r="P13" s="13">
        <v>0</v>
      </c>
      <c r="Q13" s="13">
        <v>0</v>
      </c>
      <c r="R13" s="13">
        <v>0</v>
      </c>
      <c r="S13" s="13">
        <v>0</v>
      </c>
      <c r="T13" s="13">
        <v>15</v>
      </c>
      <c r="U13" s="13">
        <v>0</v>
      </c>
      <c r="V13" s="13">
        <v>0</v>
      </c>
      <c r="W13" s="13">
        <v>0</v>
      </c>
      <c r="X13" s="13">
        <v>0</v>
      </c>
      <c r="Y13" s="13">
        <v>0</v>
      </c>
      <c r="Z13" s="15">
        <v>0</v>
      </c>
      <c r="AA13" s="14">
        <v>15</v>
      </c>
      <c r="AB13" s="13">
        <v>0</v>
      </c>
      <c r="AC13" s="13">
        <v>0</v>
      </c>
      <c r="AD13" s="13">
        <v>0</v>
      </c>
      <c r="AE13" s="13">
        <v>0</v>
      </c>
      <c r="AF13" s="15">
        <v>0</v>
      </c>
      <c r="AG13" s="14">
        <v>15</v>
      </c>
      <c r="AH13" s="13">
        <v>0</v>
      </c>
      <c r="AI13" s="13">
        <v>7</v>
      </c>
      <c r="AJ13" s="13">
        <v>8</v>
      </c>
      <c r="AK13" s="13">
        <v>0</v>
      </c>
      <c r="AL13" s="15">
        <v>0</v>
      </c>
      <c r="AM13" s="14">
        <v>15</v>
      </c>
      <c r="AN13" s="15">
        <v>0</v>
      </c>
    </row>
    <row r="14" spans="1:40" ht="15" customHeight="1" x14ac:dyDescent="0.3">
      <c r="A14" s="2" t="s">
        <v>329</v>
      </c>
      <c r="B14" s="9"/>
      <c r="C14" s="16">
        <v>0.57999999999999996</v>
      </c>
      <c r="D14" s="17">
        <v>0.61</v>
      </c>
      <c r="E14" s="18">
        <v>0.54</v>
      </c>
      <c r="F14" s="17">
        <v>0.69</v>
      </c>
      <c r="G14" s="16">
        <v>0</v>
      </c>
      <c r="H14" s="16">
        <v>0.81</v>
      </c>
      <c r="I14" s="16">
        <v>0</v>
      </c>
      <c r="J14" s="16">
        <v>0.69</v>
      </c>
      <c r="K14" s="16">
        <v>0.56000000000000005</v>
      </c>
      <c r="L14" s="16">
        <v>0.41</v>
      </c>
      <c r="M14" s="16">
        <v>0.67</v>
      </c>
      <c r="N14" s="18">
        <v>0.59</v>
      </c>
      <c r="O14" s="17">
        <v>0</v>
      </c>
      <c r="P14" s="16">
        <v>0</v>
      </c>
      <c r="Q14" s="16">
        <v>0</v>
      </c>
      <c r="R14" s="16">
        <v>0</v>
      </c>
      <c r="S14" s="16">
        <v>0</v>
      </c>
      <c r="T14" s="16">
        <v>0.57999999999999996</v>
      </c>
      <c r="U14" s="16">
        <v>0</v>
      </c>
      <c r="V14" s="16">
        <v>0</v>
      </c>
      <c r="W14" s="16">
        <v>0</v>
      </c>
      <c r="X14" s="16">
        <v>0</v>
      </c>
      <c r="Y14" s="16">
        <v>0</v>
      </c>
      <c r="Z14" s="18">
        <v>0</v>
      </c>
      <c r="AA14" s="17">
        <v>0.57999999999999996</v>
      </c>
      <c r="AB14" s="16">
        <v>0</v>
      </c>
      <c r="AC14" s="16">
        <v>0</v>
      </c>
      <c r="AD14" s="16">
        <v>0</v>
      </c>
      <c r="AE14" s="16">
        <v>0</v>
      </c>
      <c r="AF14" s="18">
        <v>0</v>
      </c>
      <c r="AG14" s="17">
        <v>0.72</v>
      </c>
      <c r="AH14" s="16">
        <v>0</v>
      </c>
      <c r="AI14" s="16">
        <v>0.89</v>
      </c>
      <c r="AJ14" s="16">
        <v>0.62</v>
      </c>
      <c r="AK14" s="16">
        <v>0</v>
      </c>
      <c r="AL14" s="18">
        <v>0</v>
      </c>
      <c r="AM14" s="17">
        <v>0.57999999999999996</v>
      </c>
      <c r="AN14" s="18">
        <v>0</v>
      </c>
    </row>
    <row r="15" spans="1:40" ht="39" x14ac:dyDescent="0.3">
      <c r="A15" s="2" t="s">
        <v>329</v>
      </c>
      <c r="B15" s="9" t="s">
        <v>1810</v>
      </c>
      <c r="C15" s="13">
        <v>22</v>
      </c>
      <c r="D15" s="14">
        <v>12</v>
      </c>
      <c r="E15" s="15">
        <v>10</v>
      </c>
      <c r="F15" s="14">
        <v>2</v>
      </c>
      <c r="G15" s="13">
        <v>2</v>
      </c>
      <c r="H15" s="13">
        <v>3</v>
      </c>
      <c r="I15" s="13">
        <v>1</v>
      </c>
      <c r="J15" s="13">
        <v>3</v>
      </c>
      <c r="K15" s="13">
        <v>11</v>
      </c>
      <c r="L15" s="13">
        <v>4</v>
      </c>
      <c r="M15" s="13">
        <v>5</v>
      </c>
      <c r="N15" s="15">
        <v>14</v>
      </c>
      <c r="O15" s="14">
        <v>0</v>
      </c>
      <c r="P15" s="13">
        <v>0</v>
      </c>
      <c r="Q15" s="13">
        <v>0</v>
      </c>
      <c r="R15" s="13">
        <v>0</v>
      </c>
      <c r="S15" s="13">
        <v>0</v>
      </c>
      <c r="T15" s="13">
        <v>22</v>
      </c>
      <c r="U15" s="13">
        <v>0</v>
      </c>
      <c r="V15" s="13">
        <v>0</v>
      </c>
      <c r="W15" s="13">
        <v>0</v>
      </c>
      <c r="X15" s="13">
        <v>0</v>
      </c>
      <c r="Y15" s="13">
        <v>0</v>
      </c>
      <c r="Z15" s="15">
        <v>0</v>
      </c>
      <c r="AA15" s="14">
        <v>22</v>
      </c>
      <c r="AB15" s="13">
        <v>0</v>
      </c>
      <c r="AC15" s="13">
        <v>0</v>
      </c>
      <c r="AD15" s="13">
        <v>0</v>
      </c>
      <c r="AE15" s="13">
        <v>0</v>
      </c>
      <c r="AF15" s="15">
        <v>0</v>
      </c>
      <c r="AG15" s="14">
        <v>17</v>
      </c>
      <c r="AH15" s="13">
        <v>5</v>
      </c>
      <c r="AI15" s="13">
        <v>4</v>
      </c>
      <c r="AJ15" s="13">
        <v>13</v>
      </c>
      <c r="AK15" s="13">
        <v>1</v>
      </c>
      <c r="AL15" s="15">
        <v>4</v>
      </c>
      <c r="AM15" s="14">
        <v>22</v>
      </c>
      <c r="AN15" s="15">
        <v>0</v>
      </c>
    </row>
    <row r="16" spans="1:40" ht="15" customHeight="1" x14ac:dyDescent="0.3">
      <c r="A16" s="2" t="s">
        <v>329</v>
      </c>
      <c r="B16" s="9"/>
      <c r="C16" s="16">
        <v>0.87</v>
      </c>
      <c r="D16" s="17">
        <v>0.83</v>
      </c>
      <c r="E16" s="18">
        <v>0.93</v>
      </c>
      <c r="F16" s="17">
        <v>0.69</v>
      </c>
      <c r="G16" s="16">
        <v>1</v>
      </c>
      <c r="H16" s="16">
        <v>0.68</v>
      </c>
      <c r="I16" s="16">
        <v>1</v>
      </c>
      <c r="J16" s="16">
        <v>1</v>
      </c>
      <c r="K16" s="16">
        <v>0.93</v>
      </c>
      <c r="L16" s="16">
        <v>0.81</v>
      </c>
      <c r="M16" s="16">
        <v>0.74</v>
      </c>
      <c r="N16" s="18">
        <v>0.94</v>
      </c>
      <c r="O16" s="17">
        <v>0</v>
      </c>
      <c r="P16" s="16">
        <v>0</v>
      </c>
      <c r="Q16" s="16">
        <v>0</v>
      </c>
      <c r="R16" s="16">
        <v>0</v>
      </c>
      <c r="S16" s="16">
        <v>0</v>
      </c>
      <c r="T16" s="16">
        <v>0.87</v>
      </c>
      <c r="U16" s="16">
        <v>0</v>
      </c>
      <c r="V16" s="16">
        <v>0</v>
      </c>
      <c r="W16" s="16">
        <v>0</v>
      </c>
      <c r="X16" s="16">
        <v>0</v>
      </c>
      <c r="Y16" s="16">
        <v>0</v>
      </c>
      <c r="Z16" s="18">
        <v>0</v>
      </c>
      <c r="AA16" s="17">
        <v>0.87</v>
      </c>
      <c r="AB16" s="16">
        <v>0</v>
      </c>
      <c r="AC16" s="16">
        <v>0</v>
      </c>
      <c r="AD16" s="16">
        <v>0</v>
      </c>
      <c r="AE16" s="16">
        <v>0</v>
      </c>
      <c r="AF16" s="18">
        <v>0</v>
      </c>
      <c r="AG16" s="17">
        <v>0.84</v>
      </c>
      <c r="AH16" s="16">
        <v>1</v>
      </c>
      <c r="AI16" s="16">
        <v>0.55000000000000004</v>
      </c>
      <c r="AJ16" s="16">
        <v>1</v>
      </c>
      <c r="AK16" s="16">
        <v>1</v>
      </c>
      <c r="AL16" s="18">
        <v>1</v>
      </c>
      <c r="AM16" s="17">
        <v>0.87</v>
      </c>
      <c r="AN16" s="18">
        <v>0</v>
      </c>
    </row>
    <row r="17" spans="1:40" ht="26" x14ac:dyDescent="0.3">
      <c r="A17" s="2" t="s">
        <v>329</v>
      </c>
      <c r="B17" s="9" t="s">
        <v>1825</v>
      </c>
      <c r="C17" s="13">
        <v>4</v>
      </c>
      <c r="D17" s="14">
        <v>3</v>
      </c>
      <c r="E17" s="15">
        <v>1</v>
      </c>
      <c r="F17" s="14">
        <v>0</v>
      </c>
      <c r="G17" s="13">
        <v>2</v>
      </c>
      <c r="H17" s="13">
        <v>0</v>
      </c>
      <c r="I17" s="13">
        <v>0</v>
      </c>
      <c r="J17" s="13">
        <v>1</v>
      </c>
      <c r="K17" s="13">
        <v>1</v>
      </c>
      <c r="L17" s="13">
        <v>2</v>
      </c>
      <c r="M17" s="13">
        <v>0</v>
      </c>
      <c r="N17" s="15">
        <v>2</v>
      </c>
      <c r="O17" s="14">
        <v>0</v>
      </c>
      <c r="P17" s="13">
        <v>0</v>
      </c>
      <c r="Q17" s="13">
        <v>0</v>
      </c>
      <c r="R17" s="13">
        <v>0</v>
      </c>
      <c r="S17" s="13">
        <v>0</v>
      </c>
      <c r="T17" s="13">
        <v>4</v>
      </c>
      <c r="U17" s="13">
        <v>0</v>
      </c>
      <c r="V17" s="13">
        <v>0</v>
      </c>
      <c r="W17" s="13">
        <v>0</v>
      </c>
      <c r="X17" s="13">
        <v>0</v>
      </c>
      <c r="Y17" s="13">
        <v>0</v>
      </c>
      <c r="Z17" s="15">
        <v>0</v>
      </c>
      <c r="AA17" s="14">
        <v>4</v>
      </c>
      <c r="AB17" s="13">
        <v>0</v>
      </c>
      <c r="AC17" s="13">
        <v>0</v>
      </c>
      <c r="AD17" s="13">
        <v>0</v>
      </c>
      <c r="AE17" s="13">
        <v>0</v>
      </c>
      <c r="AF17" s="15">
        <v>0</v>
      </c>
      <c r="AG17" s="14">
        <v>3</v>
      </c>
      <c r="AH17" s="13">
        <v>1</v>
      </c>
      <c r="AI17" s="13">
        <v>0</v>
      </c>
      <c r="AJ17" s="13">
        <v>3</v>
      </c>
      <c r="AK17" s="13">
        <v>1</v>
      </c>
      <c r="AL17" s="15">
        <v>0</v>
      </c>
      <c r="AM17" s="14">
        <v>4</v>
      </c>
      <c r="AN17" s="15">
        <v>0</v>
      </c>
    </row>
    <row r="18" spans="1:40" ht="15" customHeight="1" x14ac:dyDescent="0.3">
      <c r="A18" s="2" t="s">
        <v>329</v>
      </c>
      <c r="B18" s="9"/>
      <c r="C18" s="16">
        <v>0.15</v>
      </c>
      <c r="D18" s="17">
        <v>0.18</v>
      </c>
      <c r="E18" s="18">
        <v>0.1</v>
      </c>
      <c r="F18" s="17">
        <v>0</v>
      </c>
      <c r="G18" s="16">
        <v>1</v>
      </c>
      <c r="H18" s="16">
        <v>0</v>
      </c>
      <c r="I18" s="16">
        <v>0</v>
      </c>
      <c r="J18" s="16">
        <v>0.33</v>
      </c>
      <c r="K18" s="16">
        <v>0.09</v>
      </c>
      <c r="L18" s="16">
        <v>0.4</v>
      </c>
      <c r="M18" s="16">
        <v>0</v>
      </c>
      <c r="N18" s="18">
        <v>0.14000000000000001</v>
      </c>
      <c r="O18" s="17">
        <v>0</v>
      </c>
      <c r="P18" s="16">
        <v>0</v>
      </c>
      <c r="Q18" s="16">
        <v>0</v>
      </c>
      <c r="R18" s="16">
        <v>0</v>
      </c>
      <c r="S18" s="16">
        <v>0</v>
      </c>
      <c r="T18" s="16">
        <v>0.15</v>
      </c>
      <c r="U18" s="16">
        <v>0</v>
      </c>
      <c r="V18" s="16">
        <v>0</v>
      </c>
      <c r="W18" s="16">
        <v>0</v>
      </c>
      <c r="X18" s="16">
        <v>0</v>
      </c>
      <c r="Y18" s="16">
        <v>0</v>
      </c>
      <c r="Z18" s="18">
        <v>0</v>
      </c>
      <c r="AA18" s="17">
        <v>0.15</v>
      </c>
      <c r="AB18" s="16">
        <v>0</v>
      </c>
      <c r="AC18" s="16">
        <v>0</v>
      </c>
      <c r="AD18" s="16">
        <v>0</v>
      </c>
      <c r="AE18" s="16">
        <v>0</v>
      </c>
      <c r="AF18" s="18">
        <v>0</v>
      </c>
      <c r="AG18" s="17">
        <v>0.14000000000000001</v>
      </c>
      <c r="AH18" s="16">
        <v>0.18</v>
      </c>
      <c r="AI18" s="16">
        <v>0</v>
      </c>
      <c r="AJ18" s="16">
        <v>0.22</v>
      </c>
      <c r="AK18" s="16">
        <v>1</v>
      </c>
      <c r="AL18" s="18">
        <v>0</v>
      </c>
      <c r="AM18" s="17">
        <v>0.15</v>
      </c>
      <c r="AN18" s="18">
        <v>0</v>
      </c>
    </row>
    <row r="19" spans="1:40" ht="15" customHeight="1" x14ac:dyDescent="0.3">
      <c r="A19" s="2" t="s">
        <v>329</v>
      </c>
      <c r="B19" s="9" t="s">
        <v>1837</v>
      </c>
      <c r="C19" s="13">
        <v>0</v>
      </c>
      <c r="D19" s="14">
        <v>0</v>
      </c>
      <c r="E19" s="15">
        <v>0</v>
      </c>
      <c r="F19" s="14">
        <v>0</v>
      </c>
      <c r="G19" s="13">
        <v>0</v>
      </c>
      <c r="H19" s="13">
        <v>0</v>
      </c>
      <c r="I19" s="13">
        <v>0</v>
      </c>
      <c r="J19" s="13">
        <v>0</v>
      </c>
      <c r="K19" s="13">
        <v>0</v>
      </c>
      <c r="L19" s="13">
        <v>0</v>
      </c>
      <c r="M19" s="13">
        <v>0</v>
      </c>
      <c r="N19" s="15">
        <v>0</v>
      </c>
      <c r="O19" s="14">
        <v>0</v>
      </c>
      <c r="P19" s="13">
        <v>0</v>
      </c>
      <c r="Q19" s="13">
        <v>0</v>
      </c>
      <c r="R19" s="13">
        <v>0</v>
      </c>
      <c r="S19" s="13">
        <v>0</v>
      </c>
      <c r="T19" s="13">
        <v>0</v>
      </c>
      <c r="U19" s="13">
        <v>0</v>
      </c>
      <c r="V19" s="13">
        <v>0</v>
      </c>
      <c r="W19" s="13">
        <v>0</v>
      </c>
      <c r="X19" s="13">
        <v>0</v>
      </c>
      <c r="Y19" s="13">
        <v>0</v>
      </c>
      <c r="Z19" s="15">
        <v>0</v>
      </c>
      <c r="AA19" s="14">
        <v>0</v>
      </c>
      <c r="AB19" s="13">
        <v>0</v>
      </c>
      <c r="AC19" s="13">
        <v>0</v>
      </c>
      <c r="AD19" s="13">
        <v>0</v>
      </c>
      <c r="AE19" s="13">
        <v>0</v>
      </c>
      <c r="AF19" s="15">
        <v>0</v>
      </c>
      <c r="AG19" s="14">
        <v>0</v>
      </c>
      <c r="AH19" s="13">
        <v>0</v>
      </c>
      <c r="AI19" s="13">
        <v>0</v>
      </c>
      <c r="AJ19" s="13">
        <v>0</v>
      </c>
      <c r="AK19" s="13">
        <v>0</v>
      </c>
      <c r="AL19" s="15">
        <v>0</v>
      </c>
      <c r="AM19" s="14">
        <v>0</v>
      </c>
      <c r="AN19" s="15">
        <v>0</v>
      </c>
    </row>
    <row r="20" spans="1:40" ht="15" customHeight="1" x14ac:dyDescent="0.3">
      <c r="A20" s="2" t="s">
        <v>329</v>
      </c>
      <c r="B20" s="9"/>
      <c r="C20" s="16">
        <v>0</v>
      </c>
      <c r="D20" s="17">
        <v>0</v>
      </c>
      <c r="E20" s="18">
        <v>0</v>
      </c>
      <c r="F20" s="17">
        <v>0</v>
      </c>
      <c r="G20" s="16">
        <v>0</v>
      </c>
      <c r="H20" s="16">
        <v>0</v>
      </c>
      <c r="I20" s="16">
        <v>0</v>
      </c>
      <c r="J20" s="16">
        <v>0</v>
      </c>
      <c r="K20" s="16">
        <v>0</v>
      </c>
      <c r="L20" s="16">
        <v>0</v>
      </c>
      <c r="M20" s="16">
        <v>0</v>
      </c>
      <c r="N20" s="18">
        <v>0</v>
      </c>
      <c r="O20" s="17">
        <v>0</v>
      </c>
      <c r="P20" s="16">
        <v>0</v>
      </c>
      <c r="Q20" s="16">
        <v>0</v>
      </c>
      <c r="R20" s="16">
        <v>0</v>
      </c>
      <c r="S20" s="16">
        <v>0</v>
      </c>
      <c r="T20" s="16">
        <v>0</v>
      </c>
      <c r="U20" s="16">
        <v>0</v>
      </c>
      <c r="V20" s="16">
        <v>0</v>
      </c>
      <c r="W20" s="16">
        <v>0</v>
      </c>
      <c r="X20" s="16">
        <v>0</v>
      </c>
      <c r="Y20" s="16">
        <v>0</v>
      </c>
      <c r="Z20" s="18">
        <v>0</v>
      </c>
      <c r="AA20" s="17">
        <v>0</v>
      </c>
      <c r="AB20" s="16">
        <v>0</v>
      </c>
      <c r="AC20" s="16">
        <v>0</v>
      </c>
      <c r="AD20" s="16">
        <v>0</v>
      </c>
      <c r="AE20" s="16">
        <v>0</v>
      </c>
      <c r="AF20" s="18">
        <v>0</v>
      </c>
      <c r="AG20" s="17">
        <v>0</v>
      </c>
      <c r="AH20" s="16">
        <v>0</v>
      </c>
      <c r="AI20" s="16">
        <v>0</v>
      </c>
      <c r="AJ20" s="16">
        <v>0</v>
      </c>
      <c r="AK20" s="16">
        <v>0</v>
      </c>
      <c r="AL20" s="18">
        <v>0</v>
      </c>
      <c r="AM20" s="17">
        <v>0</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25">
        <v>0</v>
      </c>
      <c r="D22" s="26">
        <v>0</v>
      </c>
      <c r="E22" s="27">
        <v>0</v>
      </c>
      <c r="F22" s="26">
        <v>0</v>
      </c>
      <c r="G22" s="25">
        <v>0</v>
      </c>
      <c r="H22" s="25">
        <v>0</v>
      </c>
      <c r="I22" s="25">
        <v>0</v>
      </c>
      <c r="J22" s="25">
        <v>0</v>
      </c>
      <c r="K22" s="25">
        <v>0</v>
      </c>
      <c r="L22" s="25">
        <v>0</v>
      </c>
      <c r="M22" s="25">
        <v>0</v>
      </c>
      <c r="N22" s="27">
        <v>0</v>
      </c>
      <c r="O22" s="26">
        <v>0</v>
      </c>
      <c r="P22" s="25">
        <v>0</v>
      </c>
      <c r="Q22" s="25">
        <v>0</v>
      </c>
      <c r="R22" s="25">
        <v>0</v>
      </c>
      <c r="S22" s="25">
        <v>0</v>
      </c>
      <c r="T22" s="25">
        <v>0</v>
      </c>
      <c r="U22" s="25">
        <v>0</v>
      </c>
      <c r="V22" s="25">
        <v>0</v>
      </c>
      <c r="W22" s="25">
        <v>0</v>
      </c>
      <c r="X22" s="25">
        <v>0</v>
      </c>
      <c r="Y22" s="25">
        <v>0</v>
      </c>
      <c r="Z22" s="27">
        <v>0</v>
      </c>
      <c r="AA22" s="26">
        <v>0</v>
      </c>
      <c r="AB22" s="25">
        <v>0</v>
      </c>
      <c r="AC22" s="25">
        <v>0</v>
      </c>
      <c r="AD22" s="25">
        <v>0</v>
      </c>
      <c r="AE22" s="25">
        <v>0</v>
      </c>
      <c r="AF22" s="27">
        <v>0</v>
      </c>
      <c r="AG22" s="26">
        <v>0</v>
      </c>
      <c r="AH22" s="25">
        <v>0</v>
      </c>
      <c r="AI22" s="25">
        <v>0</v>
      </c>
      <c r="AJ22" s="25">
        <v>0</v>
      </c>
      <c r="AK22" s="25">
        <v>0</v>
      </c>
      <c r="AL22" s="27">
        <v>0</v>
      </c>
      <c r="AM22" s="26">
        <v>0</v>
      </c>
      <c r="AN22" s="27">
        <v>0</v>
      </c>
    </row>
    <row r="23" spans="1:40" x14ac:dyDescent="0.3">
      <c r="A23" s="2" t="s">
        <v>329</v>
      </c>
      <c r="B23" s="2" t="s">
        <v>1039</v>
      </c>
    </row>
    <row r="24" spans="1:40" x14ac:dyDescent="0.3">
      <c r="A24" s="2" t="s">
        <v>329</v>
      </c>
      <c r="B24" s="2" t="s">
        <v>458</v>
      </c>
    </row>
    <row r="25" spans="1:40" ht="15" customHeight="1" x14ac:dyDescent="0.3">
      <c r="A25" s="2" t="s">
        <v>329</v>
      </c>
    </row>
    <row r="26" spans="1:40" ht="15" customHeight="1" x14ac:dyDescent="0.3">
      <c r="A26" s="2" t="s">
        <v>329</v>
      </c>
      <c r="B26" s="2" t="s">
        <v>459</v>
      </c>
    </row>
  </sheetData>
  <mergeCells count="6">
    <mergeCell ref="AM6:AN6"/>
    <mergeCell ref="D6:E6"/>
    <mergeCell ref="F6:N6"/>
    <mergeCell ref="O6:Z6"/>
    <mergeCell ref="AA6:AF6"/>
    <mergeCell ref="AG6:AL6"/>
  </mergeCells>
  <hyperlinks>
    <hyperlink ref="B1" location="'Contents'!E1" display="&lt;&lt; Contents" xr:uid="{00000000-0004-0000-E400-000000000000}"/>
  </hyperlinks>
  <pageMargins left="0.7" right="0.7" top="0.75" bottom="0.75" header="0.3" footer="0.3"/>
  <headerFooter>
    <oddHeader>&amp;L&amp;"Aptos"&amp;12&amp;K000000 Classification: CONFIDENTIAL&amp;1#_x000D_</oddHeader>
  </headerFooter>
</worksheet>
</file>

<file path=xl/worksheets/sheet2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500-000000000000}">
  <dimension ref="A1:AN32"/>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1889</v>
      </c>
    </row>
    <row r="4" spans="1:40" x14ac:dyDescent="0.3">
      <c r="A4" s="2" t="s">
        <v>329</v>
      </c>
      <c r="B4" s="2" t="s">
        <v>1890</v>
      </c>
    </row>
    <row r="5" spans="1:40" x14ac:dyDescent="0.3">
      <c r="A5" s="2" t="s">
        <v>329</v>
      </c>
      <c r="B5" s="2" t="s">
        <v>51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378</v>
      </c>
      <c r="H8" s="12" t="s">
        <v>379</v>
      </c>
      <c r="I8" s="12" t="s">
        <v>380</v>
      </c>
      <c r="J8" s="12" t="s">
        <v>381</v>
      </c>
      <c r="K8" s="12" t="s">
        <v>382</v>
      </c>
      <c r="L8" s="12" t="s">
        <v>383</v>
      </c>
      <c r="M8" s="12" t="s">
        <v>384</v>
      </c>
      <c r="N8" s="11" t="s">
        <v>385</v>
      </c>
      <c r="O8" s="10" t="s">
        <v>377</v>
      </c>
      <c r="P8" s="12" t="s">
        <v>378</v>
      </c>
      <c r="Q8" s="12" t="s">
        <v>464</v>
      </c>
      <c r="R8" s="12" t="s">
        <v>465</v>
      </c>
      <c r="S8" s="12" t="s">
        <v>466</v>
      </c>
      <c r="T8" s="12" t="s">
        <v>382</v>
      </c>
      <c r="U8" s="12" t="s">
        <v>467</v>
      </c>
      <c r="V8" s="12" t="s">
        <v>386</v>
      </c>
      <c r="W8" s="12" t="s">
        <v>468</v>
      </c>
      <c r="X8" s="12" t="s">
        <v>469</v>
      </c>
      <c r="Y8" s="12" t="s">
        <v>470</v>
      </c>
      <c r="Z8" s="11" t="s">
        <v>389</v>
      </c>
      <c r="AA8" s="10" t="s">
        <v>377</v>
      </c>
      <c r="AB8" s="12" t="s">
        <v>378</v>
      </c>
      <c r="AC8" s="12" t="s">
        <v>464</v>
      </c>
      <c r="AD8" s="12" t="s">
        <v>380</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926</v>
      </c>
      <c r="D9" s="14">
        <v>540</v>
      </c>
      <c r="E9" s="15">
        <v>384</v>
      </c>
      <c r="F9" s="14">
        <v>84</v>
      </c>
      <c r="G9" s="13">
        <v>184</v>
      </c>
      <c r="H9" s="13">
        <v>186</v>
      </c>
      <c r="I9" s="13">
        <v>148</v>
      </c>
      <c r="J9" s="13">
        <v>134</v>
      </c>
      <c r="K9" s="13">
        <v>190</v>
      </c>
      <c r="L9" s="13">
        <v>268</v>
      </c>
      <c r="M9" s="13">
        <v>334</v>
      </c>
      <c r="N9" s="15">
        <v>324</v>
      </c>
      <c r="O9" s="14">
        <v>684</v>
      </c>
      <c r="P9" s="13">
        <v>140</v>
      </c>
      <c r="Q9" s="13">
        <v>97</v>
      </c>
      <c r="R9" s="13">
        <v>32</v>
      </c>
      <c r="S9" s="13">
        <v>79</v>
      </c>
      <c r="T9" s="13">
        <v>102</v>
      </c>
      <c r="U9" s="13">
        <v>95</v>
      </c>
      <c r="V9" s="13">
        <v>1</v>
      </c>
      <c r="W9" s="13">
        <v>18</v>
      </c>
      <c r="X9" s="13">
        <v>79</v>
      </c>
      <c r="Y9" s="13">
        <v>64</v>
      </c>
      <c r="Z9" s="15">
        <v>219</v>
      </c>
      <c r="AA9" s="14">
        <v>675</v>
      </c>
      <c r="AB9" s="13">
        <v>247</v>
      </c>
      <c r="AC9" s="13">
        <v>30</v>
      </c>
      <c r="AD9" s="13">
        <v>126</v>
      </c>
      <c r="AE9" s="13">
        <v>83</v>
      </c>
      <c r="AF9" s="15">
        <v>8</v>
      </c>
      <c r="AG9" s="14">
        <v>607</v>
      </c>
      <c r="AH9" s="13">
        <v>319</v>
      </c>
      <c r="AI9" s="13">
        <v>361</v>
      </c>
      <c r="AJ9" s="13">
        <v>246</v>
      </c>
      <c r="AK9" s="13">
        <v>167</v>
      </c>
      <c r="AL9" s="15">
        <v>152</v>
      </c>
      <c r="AM9" s="14">
        <v>926</v>
      </c>
      <c r="AN9" s="15">
        <v>0</v>
      </c>
    </row>
    <row r="10" spans="1:40" ht="15" customHeight="1" x14ac:dyDescent="0.3">
      <c r="A10" s="2" t="s">
        <v>329</v>
      </c>
      <c r="B10" s="9" t="s">
        <v>338</v>
      </c>
      <c r="C10" s="13">
        <v>894</v>
      </c>
      <c r="D10" s="14">
        <v>526</v>
      </c>
      <c r="E10" s="15">
        <v>368</v>
      </c>
      <c r="F10" s="14">
        <v>77</v>
      </c>
      <c r="G10" s="13">
        <v>178</v>
      </c>
      <c r="H10" s="13">
        <v>178</v>
      </c>
      <c r="I10" s="13">
        <v>143</v>
      </c>
      <c r="J10" s="13">
        <v>130</v>
      </c>
      <c r="K10" s="13">
        <v>188</v>
      </c>
      <c r="L10" s="13">
        <v>254</v>
      </c>
      <c r="M10" s="13">
        <v>321</v>
      </c>
      <c r="N10" s="15">
        <v>319</v>
      </c>
      <c r="O10" s="14">
        <v>658</v>
      </c>
      <c r="P10" s="13">
        <v>134</v>
      </c>
      <c r="Q10" s="13">
        <v>88</v>
      </c>
      <c r="R10" s="13">
        <v>28</v>
      </c>
      <c r="S10" s="13">
        <v>74</v>
      </c>
      <c r="T10" s="13">
        <v>101</v>
      </c>
      <c r="U10" s="13">
        <v>88</v>
      </c>
      <c r="V10" s="13">
        <v>1</v>
      </c>
      <c r="W10" s="13">
        <v>17</v>
      </c>
      <c r="X10" s="13">
        <v>78</v>
      </c>
      <c r="Y10" s="13">
        <v>57</v>
      </c>
      <c r="Z10" s="15">
        <v>227</v>
      </c>
      <c r="AA10" s="14">
        <v>657</v>
      </c>
      <c r="AB10" s="13">
        <v>236</v>
      </c>
      <c r="AC10" s="13">
        <v>28</v>
      </c>
      <c r="AD10" s="13">
        <v>121</v>
      </c>
      <c r="AE10" s="13">
        <v>73</v>
      </c>
      <c r="AF10" s="15">
        <v>15</v>
      </c>
      <c r="AG10" s="14">
        <v>584</v>
      </c>
      <c r="AH10" s="13">
        <v>310</v>
      </c>
      <c r="AI10" s="13">
        <v>321</v>
      </c>
      <c r="AJ10" s="13">
        <v>263</v>
      </c>
      <c r="AK10" s="13">
        <v>173</v>
      </c>
      <c r="AL10" s="15">
        <v>136</v>
      </c>
      <c r="AM10" s="14">
        <v>894</v>
      </c>
      <c r="AN10" s="15">
        <v>0</v>
      </c>
    </row>
    <row r="11" spans="1:40" ht="26" x14ac:dyDescent="0.3">
      <c r="A11" s="2" t="s">
        <v>329</v>
      </c>
      <c r="B11" s="9" t="s">
        <v>1782</v>
      </c>
      <c r="C11" s="13">
        <v>325</v>
      </c>
      <c r="D11" s="14">
        <v>205</v>
      </c>
      <c r="E11" s="15">
        <v>119</v>
      </c>
      <c r="F11" s="14">
        <v>31</v>
      </c>
      <c r="G11" s="13">
        <v>76</v>
      </c>
      <c r="H11" s="13">
        <v>83</v>
      </c>
      <c r="I11" s="13">
        <v>43</v>
      </c>
      <c r="J11" s="13">
        <v>46</v>
      </c>
      <c r="K11" s="13">
        <v>46</v>
      </c>
      <c r="L11" s="13">
        <v>107</v>
      </c>
      <c r="M11" s="13">
        <v>126</v>
      </c>
      <c r="N11" s="15">
        <v>92</v>
      </c>
      <c r="O11" s="14">
        <v>240</v>
      </c>
      <c r="P11" s="13">
        <v>55</v>
      </c>
      <c r="Q11" s="13">
        <v>31</v>
      </c>
      <c r="R11" s="13">
        <v>12</v>
      </c>
      <c r="S11" s="13">
        <v>22</v>
      </c>
      <c r="T11" s="13">
        <v>29</v>
      </c>
      <c r="U11" s="13">
        <v>30</v>
      </c>
      <c r="V11" s="13">
        <v>0</v>
      </c>
      <c r="W11" s="13">
        <v>5</v>
      </c>
      <c r="X11" s="13">
        <v>22</v>
      </c>
      <c r="Y11" s="13">
        <v>20</v>
      </c>
      <c r="Z11" s="15">
        <v>100</v>
      </c>
      <c r="AA11" s="14">
        <v>226</v>
      </c>
      <c r="AB11" s="13">
        <v>99</v>
      </c>
      <c r="AC11" s="13">
        <v>10</v>
      </c>
      <c r="AD11" s="13">
        <v>46</v>
      </c>
      <c r="AE11" s="13">
        <v>33</v>
      </c>
      <c r="AF11" s="15">
        <v>9</v>
      </c>
      <c r="AG11" s="14">
        <v>222</v>
      </c>
      <c r="AH11" s="13">
        <v>103</v>
      </c>
      <c r="AI11" s="13">
        <v>124</v>
      </c>
      <c r="AJ11" s="13">
        <v>98</v>
      </c>
      <c r="AK11" s="13">
        <v>55</v>
      </c>
      <c r="AL11" s="15">
        <v>48</v>
      </c>
      <c r="AM11" s="14">
        <v>325</v>
      </c>
      <c r="AN11" s="15">
        <v>0</v>
      </c>
    </row>
    <row r="12" spans="1:40" ht="15" customHeight="1" x14ac:dyDescent="0.3">
      <c r="A12" s="2" t="s">
        <v>329</v>
      </c>
      <c r="B12" s="9"/>
      <c r="C12" s="16">
        <v>0.36</v>
      </c>
      <c r="D12" s="19">
        <v>0.39</v>
      </c>
      <c r="E12" s="21">
        <v>0.32</v>
      </c>
      <c r="F12" s="17">
        <v>0.4</v>
      </c>
      <c r="G12" s="20">
        <v>0.43</v>
      </c>
      <c r="H12" s="20">
        <v>0.47</v>
      </c>
      <c r="I12" s="16">
        <v>0.3</v>
      </c>
      <c r="J12" s="16">
        <v>0.35</v>
      </c>
      <c r="K12" s="20">
        <v>0.24</v>
      </c>
      <c r="L12" s="20">
        <v>0.42</v>
      </c>
      <c r="M12" s="16">
        <v>0.39</v>
      </c>
      <c r="N12" s="21">
        <v>0.28999999999999998</v>
      </c>
      <c r="O12" s="17">
        <v>0.37</v>
      </c>
      <c r="P12" s="16">
        <v>0.41</v>
      </c>
      <c r="Q12" s="16">
        <v>0.35</v>
      </c>
      <c r="R12" s="16">
        <v>0.41</v>
      </c>
      <c r="S12" s="16">
        <v>0.28999999999999998</v>
      </c>
      <c r="T12" s="16">
        <v>0.28999999999999998</v>
      </c>
      <c r="U12" s="16">
        <v>0.33</v>
      </c>
      <c r="V12" s="16">
        <v>0</v>
      </c>
      <c r="W12" s="16">
        <v>0.28000000000000003</v>
      </c>
      <c r="X12" s="16">
        <v>0.28000000000000003</v>
      </c>
      <c r="Y12" s="16">
        <v>0.36</v>
      </c>
      <c r="Z12" s="21">
        <v>0.44</v>
      </c>
      <c r="AA12" s="19">
        <v>0.34</v>
      </c>
      <c r="AB12" s="20">
        <v>0.42</v>
      </c>
      <c r="AC12" s="16">
        <v>0.36</v>
      </c>
      <c r="AD12" s="16">
        <v>0.38</v>
      </c>
      <c r="AE12" s="16">
        <v>0.45</v>
      </c>
      <c r="AF12" s="18">
        <v>0.64</v>
      </c>
      <c r="AG12" s="17">
        <v>0.38</v>
      </c>
      <c r="AH12" s="16">
        <v>0.33</v>
      </c>
      <c r="AI12" s="16">
        <v>0.39</v>
      </c>
      <c r="AJ12" s="16">
        <v>0.37</v>
      </c>
      <c r="AK12" s="16">
        <v>0.32</v>
      </c>
      <c r="AL12" s="18">
        <v>0.35</v>
      </c>
      <c r="AM12" s="17">
        <v>0.36</v>
      </c>
      <c r="AN12" s="18">
        <v>0</v>
      </c>
    </row>
    <row r="13" spans="1:40" ht="15" customHeight="1" x14ac:dyDescent="0.3">
      <c r="A13" s="2" t="s">
        <v>329</v>
      </c>
      <c r="B13" s="9"/>
      <c r="D13" s="10" t="s">
        <v>378</v>
      </c>
      <c r="E13" s="9"/>
      <c r="F13" s="10" t="s">
        <v>382</v>
      </c>
      <c r="G13" s="12" t="s">
        <v>565</v>
      </c>
      <c r="H13" s="12" t="s">
        <v>445</v>
      </c>
      <c r="J13" s="12" t="s">
        <v>382</v>
      </c>
      <c r="L13" s="12" t="s">
        <v>565</v>
      </c>
      <c r="M13" s="12" t="s">
        <v>565</v>
      </c>
      <c r="N13" s="9"/>
      <c r="O13" s="22"/>
      <c r="Z13" s="11" t="s">
        <v>1891</v>
      </c>
      <c r="AA13" s="22"/>
      <c r="AB13" s="12" t="s">
        <v>377</v>
      </c>
      <c r="AE13" s="12" t="s">
        <v>377</v>
      </c>
      <c r="AF13" s="9"/>
      <c r="AG13" s="22"/>
      <c r="AL13" s="9"/>
      <c r="AM13" s="22"/>
      <c r="AN13" s="9"/>
    </row>
    <row r="14" spans="1:40" ht="26" x14ac:dyDescent="0.3">
      <c r="A14" s="2" t="s">
        <v>329</v>
      </c>
      <c r="B14" s="9" t="s">
        <v>1796</v>
      </c>
      <c r="C14" s="13">
        <v>380</v>
      </c>
      <c r="D14" s="14">
        <v>230</v>
      </c>
      <c r="E14" s="15">
        <v>150</v>
      </c>
      <c r="F14" s="14">
        <v>29</v>
      </c>
      <c r="G14" s="13">
        <v>89</v>
      </c>
      <c r="H14" s="13">
        <v>86</v>
      </c>
      <c r="I14" s="13">
        <v>52</v>
      </c>
      <c r="J14" s="13">
        <v>59</v>
      </c>
      <c r="K14" s="13">
        <v>64</v>
      </c>
      <c r="L14" s="13">
        <v>118</v>
      </c>
      <c r="M14" s="13">
        <v>138</v>
      </c>
      <c r="N14" s="15">
        <v>123</v>
      </c>
      <c r="O14" s="14">
        <v>294</v>
      </c>
      <c r="P14" s="13">
        <v>49</v>
      </c>
      <c r="Q14" s="13">
        <v>37</v>
      </c>
      <c r="R14" s="13">
        <v>11</v>
      </c>
      <c r="S14" s="13">
        <v>28</v>
      </c>
      <c r="T14" s="13">
        <v>36</v>
      </c>
      <c r="U14" s="13">
        <v>39</v>
      </c>
      <c r="V14" s="13">
        <v>0</v>
      </c>
      <c r="W14" s="13">
        <v>8</v>
      </c>
      <c r="X14" s="13">
        <v>34</v>
      </c>
      <c r="Y14" s="13">
        <v>22</v>
      </c>
      <c r="Z14" s="15">
        <v>115</v>
      </c>
      <c r="AA14" s="14">
        <v>264</v>
      </c>
      <c r="AB14" s="13">
        <v>116</v>
      </c>
      <c r="AC14" s="13">
        <v>11</v>
      </c>
      <c r="AD14" s="13">
        <v>57</v>
      </c>
      <c r="AE14" s="13">
        <v>38</v>
      </c>
      <c r="AF14" s="15">
        <v>9</v>
      </c>
      <c r="AG14" s="14">
        <v>259</v>
      </c>
      <c r="AH14" s="13">
        <v>121</v>
      </c>
      <c r="AI14" s="13">
        <v>146</v>
      </c>
      <c r="AJ14" s="13">
        <v>113</v>
      </c>
      <c r="AK14" s="13">
        <v>65</v>
      </c>
      <c r="AL14" s="15">
        <v>56</v>
      </c>
      <c r="AM14" s="14">
        <v>380</v>
      </c>
      <c r="AN14" s="15">
        <v>0</v>
      </c>
    </row>
    <row r="15" spans="1:40" ht="15" customHeight="1" x14ac:dyDescent="0.3">
      <c r="A15" s="2" t="s">
        <v>329</v>
      </c>
      <c r="B15" s="9"/>
      <c r="C15" s="16">
        <v>0.42</v>
      </c>
      <c r="D15" s="17">
        <v>0.44</v>
      </c>
      <c r="E15" s="18">
        <v>0.41</v>
      </c>
      <c r="F15" s="17">
        <v>0.37</v>
      </c>
      <c r="G15" s="20">
        <v>0.5</v>
      </c>
      <c r="H15" s="16">
        <v>0.49</v>
      </c>
      <c r="I15" s="16">
        <v>0.37</v>
      </c>
      <c r="J15" s="16">
        <v>0.46</v>
      </c>
      <c r="K15" s="20">
        <v>0.34</v>
      </c>
      <c r="L15" s="16">
        <v>0.46</v>
      </c>
      <c r="M15" s="16">
        <v>0.43</v>
      </c>
      <c r="N15" s="18">
        <v>0.39</v>
      </c>
      <c r="O15" s="19">
        <v>0.45</v>
      </c>
      <c r="P15" s="16">
        <v>0.37</v>
      </c>
      <c r="Q15" s="16">
        <v>0.42</v>
      </c>
      <c r="R15" s="16">
        <v>0.38</v>
      </c>
      <c r="S15" s="16">
        <v>0.38</v>
      </c>
      <c r="T15" s="16">
        <v>0.36</v>
      </c>
      <c r="U15" s="16">
        <v>0.44</v>
      </c>
      <c r="V15" s="16">
        <v>0</v>
      </c>
      <c r="W15" s="16">
        <v>0.47</v>
      </c>
      <c r="X15" s="16">
        <v>0.44</v>
      </c>
      <c r="Y15" s="16">
        <v>0.4</v>
      </c>
      <c r="Z15" s="21">
        <v>0.51</v>
      </c>
      <c r="AA15" s="19">
        <v>0.4</v>
      </c>
      <c r="AB15" s="20">
        <v>0.49</v>
      </c>
      <c r="AC15" s="16">
        <v>0.41</v>
      </c>
      <c r="AD15" s="16">
        <v>0.47</v>
      </c>
      <c r="AE15" s="16">
        <v>0.52</v>
      </c>
      <c r="AF15" s="18">
        <v>0.61</v>
      </c>
      <c r="AG15" s="17">
        <v>0.44</v>
      </c>
      <c r="AH15" s="16">
        <v>0.39</v>
      </c>
      <c r="AI15" s="16">
        <v>0.45</v>
      </c>
      <c r="AJ15" s="16">
        <v>0.43</v>
      </c>
      <c r="AK15" s="16">
        <v>0.38</v>
      </c>
      <c r="AL15" s="18">
        <v>0.41</v>
      </c>
      <c r="AM15" s="17">
        <v>0.42</v>
      </c>
      <c r="AN15" s="18">
        <v>0</v>
      </c>
    </row>
    <row r="16" spans="1:40" ht="15" customHeight="1" x14ac:dyDescent="0.3">
      <c r="A16" s="2" t="s">
        <v>329</v>
      </c>
      <c r="B16" s="9"/>
      <c r="D16" s="22"/>
      <c r="E16" s="9"/>
      <c r="F16" s="22"/>
      <c r="G16" s="12" t="s">
        <v>565</v>
      </c>
      <c r="H16" s="12" t="s">
        <v>565</v>
      </c>
      <c r="J16" s="12" t="s">
        <v>382</v>
      </c>
      <c r="L16" s="12" t="s">
        <v>382</v>
      </c>
      <c r="M16" s="12" t="s">
        <v>382</v>
      </c>
      <c r="N16" s="9"/>
      <c r="O16" s="22"/>
      <c r="Z16" s="11" t="s">
        <v>437</v>
      </c>
      <c r="AA16" s="22"/>
      <c r="AB16" s="12" t="s">
        <v>377</v>
      </c>
      <c r="AE16" s="12" t="s">
        <v>377</v>
      </c>
      <c r="AF16" s="9"/>
      <c r="AG16" s="22"/>
      <c r="AL16" s="9"/>
      <c r="AM16" s="22"/>
      <c r="AN16" s="9"/>
    </row>
    <row r="17" spans="1:40" ht="39" x14ac:dyDescent="0.3">
      <c r="A17" s="2" t="s">
        <v>329</v>
      </c>
      <c r="B17" s="9" t="s">
        <v>1810</v>
      </c>
      <c r="C17" s="13">
        <v>536</v>
      </c>
      <c r="D17" s="14">
        <v>319</v>
      </c>
      <c r="E17" s="15">
        <v>217</v>
      </c>
      <c r="F17" s="14">
        <v>41</v>
      </c>
      <c r="G17" s="13">
        <v>114</v>
      </c>
      <c r="H17" s="13">
        <v>96</v>
      </c>
      <c r="I17" s="13">
        <v>86</v>
      </c>
      <c r="J17" s="13">
        <v>76</v>
      </c>
      <c r="K17" s="13">
        <v>123</v>
      </c>
      <c r="L17" s="13">
        <v>155</v>
      </c>
      <c r="M17" s="13">
        <v>182</v>
      </c>
      <c r="N17" s="15">
        <v>199</v>
      </c>
      <c r="O17" s="14">
        <v>393</v>
      </c>
      <c r="P17" s="13">
        <v>87</v>
      </c>
      <c r="Q17" s="13">
        <v>48</v>
      </c>
      <c r="R17" s="13">
        <v>18</v>
      </c>
      <c r="S17" s="13">
        <v>38</v>
      </c>
      <c r="T17" s="13">
        <v>56</v>
      </c>
      <c r="U17" s="13">
        <v>57</v>
      </c>
      <c r="V17" s="13">
        <v>0</v>
      </c>
      <c r="W17" s="13">
        <v>8</v>
      </c>
      <c r="X17" s="13">
        <v>53</v>
      </c>
      <c r="Y17" s="13">
        <v>38</v>
      </c>
      <c r="Z17" s="15">
        <v>132</v>
      </c>
      <c r="AA17" s="14">
        <v>395</v>
      </c>
      <c r="AB17" s="13">
        <v>141</v>
      </c>
      <c r="AC17" s="13">
        <v>17</v>
      </c>
      <c r="AD17" s="13">
        <v>66</v>
      </c>
      <c r="AE17" s="13">
        <v>47</v>
      </c>
      <c r="AF17" s="15">
        <v>11</v>
      </c>
      <c r="AG17" s="14">
        <v>355</v>
      </c>
      <c r="AH17" s="13">
        <v>180</v>
      </c>
      <c r="AI17" s="13">
        <v>200</v>
      </c>
      <c r="AJ17" s="13">
        <v>156</v>
      </c>
      <c r="AK17" s="13">
        <v>105</v>
      </c>
      <c r="AL17" s="15">
        <v>75</v>
      </c>
      <c r="AM17" s="14">
        <v>536</v>
      </c>
      <c r="AN17" s="15">
        <v>0</v>
      </c>
    </row>
    <row r="18" spans="1:40" ht="15" customHeight="1" x14ac:dyDescent="0.3">
      <c r="A18" s="2" t="s">
        <v>329</v>
      </c>
      <c r="B18" s="9"/>
      <c r="C18" s="16">
        <v>0.6</v>
      </c>
      <c r="D18" s="17">
        <v>0.61</v>
      </c>
      <c r="E18" s="18">
        <v>0.59</v>
      </c>
      <c r="F18" s="17">
        <v>0.53</v>
      </c>
      <c r="G18" s="16">
        <v>0.64</v>
      </c>
      <c r="H18" s="16">
        <v>0.54</v>
      </c>
      <c r="I18" s="16">
        <v>0.6</v>
      </c>
      <c r="J18" s="16">
        <v>0.57999999999999996</v>
      </c>
      <c r="K18" s="16">
        <v>0.65</v>
      </c>
      <c r="L18" s="16">
        <v>0.61</v>
      </c>
      <c r="M18" s="16">
        <v>0.56999999999999995</v>
      </c>
      <c r="N18" s="18">
        <v>0.62</v>
      </c>
      <c r="O18" s="17">
        <v>0.6</v>
      </c>
      <c r="P18" s="16">
        <v>0.65</v>
      </c>
      <c r="Q18" s="16">
        <v>0.55000000000000004</v>
      </c>
      <c r="R18" s="16">
        <v>0.66</v>
      </c>
      <c r="S18" s="16">
        <v>0.51</v>
      </c>
      <c r="T18" s="16">
        <v>0.55000000000000004</v>
      </c>
      <c r="U18" s="16">
        <v>0.65</v>
      </c>
      <c r="V18" s="16">
        <v>0</v>
      </c>
      <c r="W18" s="16">
        <v>0.48</v>
      </c>
      <c r="X18" s="16">
        <v>0.68</v>
      </c>
      <c r="Y18" s="16">
        <v>0.68</v>
      </c>
      <c r="Z18" s="18">
        <v>0.57999999999999996</v>
      </c>
      <c r="AA18" s="17">
        <v>0.6</v>
      </c>
      <c r="AB18" s="16">
        <v>0.6</v>
      </c>
      <c r="AC18" s="16">
        <v>0.6</v>
      </c>
      <c r="AD18" s="16">
        <v>0.55000000000000004</v>
      </c>
      <c r="AE18" s="16">
        <v>0.64</v>
      </c>
      <c r="AF18" s="18">
        <v>0.76</v>
      </c>
      <c r="AG18" s="17">
        <v>0.61</v>
      </c>
      <c r="AH18" s="16">
        <v>0.57999999999999996</v>
      </c>
      <c r="AI18" s="16">
        <v>0.62</v>
      </c>
      <c r="AJ18" s="16">
        <v>0.59</v>
      </c>
      <c r="AK18" s="16">
        <v>0.61</v>
      </c>
      <c r="AL18" s="18">
        <v>0.55000000000000004</v>
      </c>
      <c r="AM18" s="17">
        <v>0.6</v>
      </c>
      <c r="AN18" s="18">
        <v>0</v>
      </c>
    </row>
    <row r="19" spans="1:40" ht="15" customHeight="1" x14ac:dyDescent="0.3">
      <c r="A19" s="2" t="s">
        <v>329</v>
      </c>
      <c r="B19" s="9"/>
      <c r="D19" s="22"/>
      <c r="E19" s="9"/>
      <c r="F19" s="22"/>
      <c r="K19" s="12" t="s">
        <v>379</v>
      </c>
      <c r="N19" s="9"/>
      <c r="O19" s="22"/>
      <c r="P19" s="12" t="s">
        <v>381</v>
      </c>
      <c r="X19" s="12" t="s">
        <v>381</v>
      </c>
      <c r="Y19" s="12" t="s">
        <v>381</v>
      </c>
      <c r="Z19" s="9"/>
      <c r="AA19" s="22"/>
      <c r="AF19" s="9"/>
      <c r="AG19" s="22"/>
      <c r="AL19" s="9"/>
      <c r="AM19" s="22"/>
      <c r="AN19" s="9"/>
    </row>
    <row r="20" spans="1:40" ht="26" x14ac:dyDescent="0.3">
      <c r="A20" s="2" t="s">
        <v>329</v>
      </c>
      <c r="B20" s="9" t="s">
        <v>1825</v>
      </c>
      <c r="C20" s="13">
        <v>494</v>
      </c>
      <c r="D20" s="14">
        <v>295</v>
      </c>
      <c r="E20" s="15">
        <v>199</v>
      </c>
      <c r="F20" s="14">
        <v>31</v>
      </c>
      <c r="G20" s="13">
        <v>78</v>
      </c>
      <c r="H20" s="13">
        <v>92</v>
      </c>
      <c r="I20" s="13">
        <v>78</v>
      </c>
      <c r="J20" s="13">
        <v>86</v>
      </c>
      <c r="K20" s="13">
        <v>129</v>
      </c>
      <c r="L20" s="13">
        <v>109</v>
      </c>
      <c r="M20" s="13">
        <v>169</v>
      </c>
      <c r="N20" s="15">
        <v>216</v>
      </c>
      <c r="O20" s="14">
        <v>355</v>
      </c>
      <c r="P20" s="13">
        <v>81</v>
      </c>
      <c r="Q20" s="13">
        <v>49</v>
      </c>
      <c r="R20" s="13">
        <v>18</v>
      </c>
      <c r="S20" s="13">
        <v>32</v>
      </c>
      <c r="T20" s="13">
        <v>58</v>
      </c>
      <c r="U20" s="13">
        <v>46</v>
      </c>
      <c r="V20" s="13">
        <v>1</v>
      </c>
      <c r="W20" s="13">
        <v>13</v>
      </c>
      <c r="X20" s="13">
        <v>42</v>
      </c>
      <c r="Y20" s="13">
        <v>38</v>
      </c>
      <c r="Z20" s="15">
        <v>115</v>
      </c>
      <c r="AA20" s="14">
        <v>377</v>
      </c>
      <c r="AB20" s="13">
        <v>117</v>
      </c>
      <c r="AC20" s="13">
        <v>15</v>
      </c>
      <c r="AD20" s="13">
        <v>49</v>
      </c>
      <c r="AE20" s="13">
        <v>46</v>
      </c>
      <c r="AF20" s="15">
        <v>7</v>
      </c>
      <c r="AG20" s="14">
        <v>331</v>
      </c>
      <c r="AH20" s="13">
        <v>163</v>
      </c>
      <c r="AI20" s="13">
        <v>191</v>
      </c>
      <c r="AJ20" s="13">
        <v>141</v>
      </c>
      <c r="AK20" s="13">
        <v>89</v>
      </c>
      <c r="AL20" s="15">
        <v>74</v>
      </c>
      <c r="AM20" s="14">
        <v>494</v>
      </c>
      <c r="AN20" s="15">
        <v>0</v>
      </c>
    </row>
    <row r="21" spans="1:40" ht="15" customHeight="1" x14ac:dyDescent="0.3">
      <c r="A21" s="2" t="s">
        <v>329</v>
      </c>
      <c r="B21" s="9"/>
      <c r="C21" s="16">
        <v>0.55000000000000004</v>
      </c>
      <c r="D21" s="17">
        <v>0.56000000000000005</v>
      </c>
      <c r="E21" s="18">
        <v>0.54</v>
      </c>
      <c r="F21" s="19">
        <v>0.41</v>
      </c>
      <c r="G21" s="20">
        <v>0.44</v>
      </c>
      <c r="H21" s="16">
        <v>0.52</v>
      </c>
      <c r="I21" s="16">
        <v>0.54</v>
      </c>
      <c r="J21" s="20">
        <v>0.66</v>
      </c>
      <c r="K21" s="20">
        <v>0.69</v>
      </c>
      <c r="L21" s="20">
        <v>0.43</v>
      </c>
      <c r="M21" s="16">
        <v>0.53</v>
      </c>
      <c r="N21" s="21">
        <v>0.68</v>
      </c>
      <c r="O21" s="17">
        <v>0.54</v>
      </c>
      <c r="P21" s="16">
        <v>0.61</v>
      </c>
      <c r="Q21" s="16">
        <v>0.56000000000000005</v>
      </c>
      <c r="R21" s="16">
        <v>0.65</v>
      </c>
      <c r="S21" s="20">
        <v>0.43</v>
      </c>
      <c r="T21" s="16">
        <v>0.56999999999999995</v>
      </c>
      <c r="U21" s="16">
        <v>0.52</v>
      </c>
      <c r="V21" s="16">
        <v>1</v>
      </c>
      <c r="W21" s="16">
        <v>0.79</v>
      </c>
      <c r="X21" s="16">
        <v>0.54</v>
      </c>
      <c r="Y21" s="16">
        <v>0.67</v>
      </c>
      <c r="Z21" s="18">
        <v>0.51</v>
      </c>
      <c r="AA21" s="19">
        <v>0.56999999999999995</v>
      </c>
      <c r="AB21" s="20">
        <v>0.49</v>
      </c>
      <c r="AC21" s="16">
        <v>0.54</v>
      </c>
      <c r="AD21" s="20">
        <v>0.4</v>
      </c>
      <c r="AE21" s="16">
        <v>0.64</v>
      </c>
      <c r="AF21" s="18">
        <v>0.48</v>
      </c>
      <c r="AG21" s="17">
        <v>0.56999999999999995</v>
      </c>
      <c r="AH21" s="16">
        <v>0.53</v>
      </c>
      <c r="AI21" s="16">
        <v>0.59</v>
      </c>
      <c r="AJ21" s="16">
        <v>0.53</v>
      </c>
      <c r="AK21" s="16">
        <v>0.52</v>
      </c>
      <c r="AL21" s="18">
        <v>0.54</v>
      </c>
      <c r="AM21" s="17">
        <v>0.55000000000000004</v>
      </c>
      <c r="AN21" s="18">
        <v>0</v>
      </c>
    </row>
    <row r="22" spans="1:40" ht="15" customHeight="1" x14ac:dyDescent="0.3">
      <c r="A22" s="2" t="s">
        <v>329</v>
      </c>
      <c r="B22" s="9"/>
      <c r="D22" s="22"/>
      <c r="E22" s="9"/>
      <c r="F22" s="22"/>
      <c r="I22" s="12" t="s">
        <v>383</v>
      </c>
      <c r="J22" s="12" t="s">
        <v>539</v>
      </c>
      <c r="K22" s="12" t="s">
        <v>539</v>
      </c>
      <c r="M22" s="12" t="s">
        <v>383</v>
      </c>
      <c r="N22" s="11" t="s">
        <v>539</v>
      </c>
      <c r="O22" s="22"/>
      <c r="P22" s="12" t="s">
        <v>381</v>
      </c>
      <c r="R22" s="12" t="s">
        <v>381</v>
      </c>
      <c r="Y22" s="12" t="s">
        <v>1332</v>
      </c>
      <c r="Z22" s="9"/>
      <c r="AA22" s="10" t="s">
        <v>404</v>
      </c>
      <c r="AE22" s="12" t="s">
        <v>404</v>
      </c>
      <c r="AF22" s="9"/>
      <c r="AG22" s="22"/>
      <c r="AL22" s="9"/>
      <c r="AM22" s="22"/>
      <c r="AN22" s="9"/>
    </row>
    <row r="23" spans="1:40" ht="15" customHeight="1" x14ac:dyDescent="0.3">
      <c r="A23" s="2" t="s">
        <v>329</v>
      </c>
      <c r="B23" s="9" t="s">
        <v>1837</v>
      </c>
      <c r="C23" s="13">
        <v>21</v>
      </c>
      <c r="D23" s="14">
        <v>14</v>
      </c>
      <c r="E23" s="15">
        <v>8</v>
      </c>
      <c r="F23" s="14">
        <v>4</v>
      </c>
      <c r="G23" s="13">
        <v>1</v>
      </c>
      <c r="H23" s="13">
        <v>6</v>
      </c>
      <c r="I23" s="13">
        <v>4</v>
      </c>
      <c r="J23" s="13">
        <v>2</v>
      </c>
      <c r="K23" s="13">
        <v>5</v>
      </c>
      <c r="L23" s="13">
        <v>5</v>
      </c>
      <c r="M23" s="13">
        <v>10</v>
      </c>
      <c r="N23" s="15">
        <v>7</v>
      </c>
      <c r="O23" s="14">
        <v>16</v>
      </c>
      <c r="P23" s="13">
        <v>2</v>
      </c>
      <c r="Q23" s="13">
        <v>6</v>
      </c>
      <c r="R23" s="13">
        <v>0</v>
      </c>
      <c r="S23" s="13">
        <v>1</v>
      </c>
      <c r="T23" s="13">
        <v>4</v>
      </c>
      <c r="U23" s="13">
        <v>3</v>
      </c>
      <c r="V23" s="13">
        <v>0</v>
      </c>
      <c r="W23" s="13">
        <v>0</v>
      </c>
      <c r="X23" s="13">
        <v>0</v>
      </c>
      <c r="Y23" s="13">
        <v>2</v>
      </c>
      <c r="Z23" s="15">
        <v>4</v>
      </c>
      <c r="AA23" s="14">
        <v>16</v>
      </c>
      <c r="AB23" s="13">
        <v>5</v>
      </c>
      <c r="AC23" s="13">
        <v>1</v>
      </c>
      <c r="AD23" s="13">
        <v>2</v>
      </c>
      <c r="AE23" s="13">
        <v>2</v>
      </c>
      <c r="AF23" s="15">
        <v>0</v>
      </c>
      <c r="AG23" s="14">
        <v>11</v>
      </c>
      <c r="AH23" s="13">
        <v>10</v>
      </c>
      <c r="AI23" s="13">
        <v>6</v>
      </c>
      <c r="AJ23" s="13">
        <v>5</v>
      </c>
      <c r="AK23" s="13">
        <v>6</v>
      </c>
      <c r="AL23" s="15">
        <v>4</v>
      </c>
      <c r="AM23" s="14">
        <v>21</v>
      </c>
      <c r="AN23" s="15">
        <v>0</v>
      </c>
    </row>
    <row r="24" spans="1:40" ht="15" customHeight="1" x14ac:dyDescent="0.3">
      <c r="A24" s="2" t="s">
        <v>329</v>
      </c>
      <c r="B24" s="9"/>
      <c r="C24" s="16">
        <v>0.02</v>
      </c>
      <c r="D24" s="17">
        <v>0.03</v>
      </c>
      <c r="E24" s="18">
        <v>0.02</v>
      </c>
      <c r="F24" s="17">
        <v>0.05</v>
      </c>
      <c r="G24" s="16">
        <v>0.01</v>
      </c>
      <c r="H24" s="16">
        <v>0.03</v>
      </c>
      <c r="I24" s="16">
        <v>0.03</v>
      </c>
      <c r="J24" s="16">
        <v>0.02</v>
      </c>
      <c r="K24" s="16">
        <v>0.03</v>
      </c>
      <c r="L24" s="16">
        <v>0.02</v>
      </c>
      <c r="M24" s="16">
        <v>0.03</v>
      </c>
      <c r="N24" s="18">
        <v>0.02</v>
      </c>
      <c r="O24" s="17">
        <v>0.02</v>
      </c>
      <c r="P24" s="16">
        <v>0.01</v>
      </c>
      <c r="Q24" s="20">
        <v>7.0000000000000007E-2</v>
      </c>
      <c r="R24" s="16">
        <v>0</v>
      </c>
      <c r="S24" s="16">
        <v>0.01</v>
      </c>
      <c r="T24" s="16">
        <v>0.04</v>
      </c>
      <c r="U24" s="16">
        <v>0.03</v>
      </c>
      <c r="V24" s="16">
        <v>0</v>
      </c>
      <c r="W24" s="16">
        <v>0</v>
      </c>
      <c r="X24" s="16">
        <v>0</v>
      </c>
      <c r="Y24" s="16">
        <v>0.03</v>
      </c>
      <c r="Z24" s="18">
        <v>0.02</v>
      </c>
      <c r="AA24" s="17">
        <v>0.02</v>
      </c>
      <c r="AB24" s="16">
        <v>0.02</v>
      </c>
      <c r="AC24" s="16">
        <v>0.03</v>
      </c>
      <c r="AD24" s="16">
        <v>0.02</v>
      </c>
      <c r="AE24" s="16">
        <v>0.03</v>
      </c>
      <c r="AF24" s="18">
        <v>0</v>
      </c>
      <c r="AG24" s="17">
        <v>0.02</v>
      </c>
      <c r="AH24" s="16">
        <v>0.03</v>
      </c>
      <c r="AI24" s="16">
        <v>0.02</v>
      </c>
      <c r="AJ24" s="16">
        <v>0.02</v>
      </c>
      <c r="AK24" s="16">
        <v>0.04</v>
      </c>
      <c r="AL24" s="18">
        <v>0.03</v>
      </c>
      <c r="AM24" s="17">
        <v>0.02</v>
      </c>
      <c r="AN24" s="18">
        <v>0</v>
      </c>
    </row>
    <row r="25" spans="1:40" ht="15" customHeight="1" x14ac:dyDescent="0.3">
      <c r="A25" s="2" t="s">
        <v>329</v>
      </c>
      <c r="B25" s="9"/>
      <c r="D25" s="22"/>
      <c r="E25" s="9"/>
      <c r="F25" s="10" t="s">
        <v>378</v>
      </c>
      <c r="N25" s="9"/>
      <c r="O25" s="22"/>
      <c r="Q25" s="12" t="s">
        <v>1892</v>
      </c>
      <c r="Z25" s="9"/>
      <c r="AA25" s="22"/>
      <c r="AF25" s="9"/>
      <c r="AG25" s="22"/>
      <c r="AL25" s="9"/>
      <c r="AM25" s="22"/>
      <c r="AN25" s="9"/>
    </row>
    <row r="26" spans="1:40" ht="15" customHeight="1" x14ac:dyDescent="0.3">
      <c r="A26" s="2" t="s">
        <v>329</v>
      </c>
      <c r="B26" s="9" t="s">
        <v>774</v>
      </c>
      <c r="C26" s="13">
        <v>6</v>
      </c>
      <c r="D26" s="14">
        <v>3</v>
      </c>
      <c r="E26" s="15">
        <v>3</v>
      </c>
      <c r="F26" s="14">
        <v>3</v>
      </c>
      <c r="G26" s="13">
        <v>1</v>
      </c>
      <c r="H26" s="13">
        <v>1</v>
      </c>
      <c r="I26" s="13">
        <v>1</v>
      </c>
      <c r="J26" s="13">
        <v>0</v>
      </c>
      <c r="K26" s="13">
        <v>0</v>
      </c>
      <c r="L26" s="13">
        <v>4</v>
      </c>
      <c r="M26" s="13">
        <v>2</v>
      </c>
      <c r="N26" s="15">
        <v>0</v>
      </c>
      <c r="O26" s="14">
        <v>4</v>
      </c>
      <c r="P26" s="13">
        <v>1</v>
      </c>
      <c r="Q26" s="13">
        <v>0</v>
      </c>
      <c r="R26" s="13">
        <v>0</v>
      </c>
      <c r="S26" s="13">
        <v>1</v>
      </c>
      <c r="T26" s="13">
        <v>1</v>
      </c>
      <c r="U26" s="13">
        <v>1</v>
      </c>
      <c r="V26" s="13">
        <v>0</v>
      </c>
      <c r="W26" s="13">
        <v>0</v>
      </c>
      <c r="X26" s="13">
        <v>0</v>
      </c>
      <c r="Y26" s="13">
        <v>1</v>
      </c>
      <c r="Z26" s="15">
        <v>1</v>
      </c>
      <c r="AA26" s="14">
        <v>5</v>
      </c>
      <c r="AB26" s="13">
        <v>1</v>
      </c>
      <c r="AC26" s="13">
        <v>0</v>
      </c>
      <c r="AD26" s="13">
        <v>1</v>
      </c>
      <c r="AE26" s="13">
        <v>0</v>
      </c>
      <c r="AF26" s="15">
        <v>0</v>
      </c>
      <c r="AG26" s="14">
        <v>3</v>
      </c>
      <c r="AH26" s="13">
        <v>3</v>
      </c>
      <c r="AI26" s="13">
        <v>1</v>
      </c>
      <c r="AJ26" s="13">
        <v>2</v>
      </c>
      <c r="AK26" s="13">
        <v>2</v>
      </c>
      <c r="AL26" s="15">
        <v>1</v>
      </c>
      <c r="AM26" s="14">
        <v>6</v>
      </c>
      <c r="AN26" s="15">
        <v>0</v>
      </c>
    </row>
    <row r="27" spans="1:40" ht="15" customHeight="1" x14ac:dyDescent="0.3">
      <c r="A27" s="2" t="s">
        <v>329</v>
      </c>
      <c r="B27" s="9"/>
      <c r="C27" s="16">
        <v>0.01</v>
      </c>
      <c r="D27" s="17">
        <v>0.01</v>
      </c>
      <c r="E27" s="18">
        <v>0.01</v>
      </c>
      <c r="F27" s="19">
        <v>0.04</v>
      </c>
      <c r="G27" s="3" t="s">
        <v>422</v>
      </c>
      <c r="H27" s="16">
        <v>0.01</v>
      </c>
      <c r="I27" s="16">
        <v>0.01</v>
      </c>
      <c r="J27" s="16">
        <v>0</v>
      </c>
      <c r="K27" s="16">
        <v>0</v>
      </c>
      <c r="L27" s="20">
        <v>0.01</v>
      </c>
      <c r="M27" s="16">
        <v>0.01</v>
      </c>
      <c r="N27" s="18">
        <v>0</v>
      </c>
      <c r="O27" s="17">
        <v>0.01</v>
      </c>
      <c r="P27" s="16">
        <v>0.01</v>
      </c>
      <c r="Q27" s="16">
        <v>0</v>
      </c>
      <c r="R27" s="16">
        <v>0</v>
      </c>
      <c r="S27" s="16">
        <v>0.01</v>
      </c>
      <c r="T27" s="16">
        <v>0.01</v>
      </c>
      <c r="U27" s="16">
        <v>0.01</v>
      </c>
      <c r="V27" s="16">
        <v>0</v>
      </c>
      <c r="W27" s="16">
        <v>0</v>
      </c>
      <c r="X27" s="16">
        <v>0</v>
      </c>
      <c r="Y27" s="16">
        <v>0.02</v>
      </c>
      <c r="Z27" s="18">
        <v>0.01</v>
      </c>
      <c r="AA27" s="17">
        <v>0.01</v>
      </c>
      <c r="AB27" s="3" t="s">
        <v>422</v>
      </c>
      <c r="AC27" s="16">
        <v>0</v>
      </c>
      <c r="AD27" s="16">
        <v>0.01</v>
      </c>
      <c r="AE27" s="16">
        <v>0</v>
      </c>
      <c r="AF27" s="18">
        <v>0</v>
      </c>
      <c r="AG27" s="23" t="s">
        <v>422</v>
      </c>
      <c r="AH27" s="16">
        <v>0.01</v>
      </c>
      <c r="AI27" s="3" t="s">
        <v>422</v>
      </c>
      <c r="AJ27" s="16">
        <v>0.01</v>
      </c>
      <c r="AK27" s="16">
        <v>0.01</v>
      </c>
      <c r="AL27" s="18">
        <v>0.01</v>
      </c>
      <c r="AM27" s="17">
        <v>0.01</v>
      </c>
      <c r="AN27" s="18">
        <v>0</v>
      </c>
    </row>
    <row r="28" spans="1:40" ht="15" customHeight="1" x14ac:dyDescent="0.3">
      <c r="A28" s="2" t="s">
        <v>329</v>
      </c>
      <c r="B28" s="9"/>
      <c r="C28" s="28"/>
      <c r="D28" s="29"/>
      <c r="E28" s="30"/>
      <c r="F28" s="49" t="s">
        <v>477</v>
      </c>
      <c r="G28" s="28"/>
      <c r="H28" s="28"/>
      <c r="I28" s="28"/>
      <c r="J28" s="28"/>
      <c r="K28" s="28"/>
      <c r="L28" s="47" t="s">
        <v>385</v>
      </c>
      <c r="M28" s="28"/>
      <c r="N28" s="30"/>
      <c r="O28" s="29"/>
      <c r="P28" s="28"/>
      <c r="Q28" s="28"/>
      <c r="R28" s="28"/>
      <c r="S28" s="28"/>
      <c r="T28" s="28"/>
      <c r="U28" s="28"/>
      <c r="V28" s="28"/>
      <c r="W28" s="28"/>
      <c r="X28" s="28"/>
      <c r="Y28" s="28"/>
      <c r="Z28" s="30"/>
      <c r="AA28" s="29"/>
      <c r="AB28" s="28"/>
      <c r="AC28" s="28"/>
      <c r="AD28" s="28"/>
      <c r="AE28" s="28"/>
      <c r="AF28" s="30"/>
      <c r="AG28" s="29"/>
      <c r="AH28" s="28"/>
      <c r="AI28" s="28"/>
      <c r="AJ28" s="28"/>
      <c r="AK28" s="28"/>
      <c r="AL28" s="30"/>
      <c r="AM28" s="29"/>
      <c r="AN28" s="30"/>
    </row>
    <row r="29" spans="1:40" x14ac:dyDescent="0.3">
      <c r="A29" s="2" t="s">
        <v>329</v>
      </c>
      <c r="B29" s="2" t="s">
        <v>457</v>
      </c>
    </row>
    <row r="30" spans="1:40" x14ac:dyDescent="0.3">
      <c r="A30" s="2" t="s">
        <v>329</v>
      </c>
      <c r="B30" s="2" t="s">
        <v>458</v>
      </c>
    </row>
    <row r="31" spans="1:40" ht="15" customHeight="1" x14ac:dyDescent="0.3">
      <c r="A31" s="2" t="s">
        <v>329</v>
      </c>
    </row>
    <row r="32" spans="1:40" ht="15" customHeight="1" x14ac:dyDescent="0.3">
      <c r="A32" s="2" t="s">
        <v>329</v>
      </c>
      <c r="B32" s="2" t="s">
        <v>459</v>
      </c>
    </row>
  </sheetData>
  <mergeCells count="6">
    <mergeCell ref="AM6:AN6"/>
    <mergeCell ref="D6:E6"/>
    <mergeCell ref="F6:N6"/>
    <mergeCell ref="O6:Z6"/>
    <mergeCell ref="AA6:AF6"/>
    <mergeCell ref="AG6:AL6"/>
  </mergeCells>
  <hyperlinks>
    <hyperlink ref="B1" location="'Contents'!E1" display="&lt;&lt; Contents" xr:uid="{00000000-0004-0000-E500-000000000000}"/>
  </hyperlinks>
  <pageMargins left="0.7" right="0.7" top="0.75" bottom="0.75" header="0.3" footer="0.3"/>
  <headerFooter>
    <oddHeader>&amp;L&amp;"Aptos"&amp;12&amp;K000000 Classification: CONFIDENTIAL&amp;1#_x000D_</oddHeader>
  </headerFooter>
</worksheet>
</file>

<file path=xl/worksheets/sheet2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6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1893</v>
      </c>
    </row>
    <row r="4" spans="1:40" x14ac:dyDescent="0.3">
      <c r="A4" s="2" t="s">
        <v>329</v>
      </c>
      <c r="B4" s="2" t="s">
        <v>1894</v>
      </c>
    </row>
    <row r="5" spans="1:40" x14ac:dyDescent="0.3">
      <c r="A5" s="2" t="s">
        <v>329</v>
      </c>
      <c r="B5" s="2" t="s">
        <v>53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425</v>
      </c>
      <c r="D9" s="14">
        <v>264</v>
      </c>
      <c r="E9" s="15">
        <v>160</v>
      </c>
      <c r="F9" s="14">
        <v>18</v>
      </c>
      <c r="G9" s="13">
        <v>62</v>
      </c>
      <c r="H9" s="13">
        <v>58</v>
      </c>
      <c r="I9" s="13">
        <v>82</v>
      </c>
      <c r="J9" s="13">
        <v>69</v>
      </c>
      <c r="K9" s="13">
        <v>136</v>
      </c>
      <c r="L9" s="13">
        <v>80</v>
      </c>
      <c r="M9" s="13">
        <v>140</v>
      </c>
      <c r="N9" s="15">
        <v>205</v>
      </c>
      <c r="O9" s="14">
        <v>312</v>
      </c>
      <c r="P9" s="13">
        <v>57</v>
      </c>
      <c r="Q9" s="13">
        <v>48</v>
      </c>
      <c r="R9" s="13">
        <v>12</v>
      </c>
      <c r="S9" s="13">
        <v>43</v>
      </c>
      <c r="T9" s="13">
        <v>56</v>
      </c>
      <c r="U9" s="13">
        <v>36</v>
      </c>
      <c r="V9" s="13">
        <v>1</v>
      </c>
      <c r="W9" s="13">
        <v>14</v>
      </c>
      <c r="X9" s="13">
        <v>42</v>
      </c>
      <c r="Y9" s="13">
        <v>46</v>
      </c>
      <c r="Z9" s="15">
        <v>70</v>
      </c>
      <c r="AA9" s="14">
        <v>369</v>
      </c>
      <c r="AB9" s="13">
        <v>56</v>
      </c>
      <c r="AC9" s="13">
        <v>4</v>
      </c>
      <c r="AD9" s="13">
        <v>24</v>
      </c>
      <c r="AE9" s="13">
        <v>24</v>
      </c>
      <c r="AF9" s="15">
        <v>4</v>
      </c>
      <c r="AG9" s="14">
        <v>262</v>
      </c>
      <c r="AH9" s="13">
        <v>163</v>
      </c>
      <c r="AI9" s="13">
        <v>134</v>
      </c>
      <c r="AJ9" s="13">
        <v>128</v>
      </c>
      <c r="AK9" s="13">
        <v>90</v>
      </c>
      <c r="AL9" s="15">
        <v>73</v>
      </c>
      <c r="AM9" s="14">
        <v>425</v>
      </c>
      <c r="AN9" s="15">
        <v>0</v>
      </c>
    </row>
    <row r="10" spans="1:40" ht="15" customHeight="1" x14ac:dyDescent="0.3">
      <c r="A10" s="2" t="s">
        <v>329</v>
      </c>
      <c r="B10" s="9" t="s">
        <v>338</v>
      </c>
      <c r="C10" s="13">
        <v>419</v>
      </c>
      <c r="D10" s="14">
        <v>264</v>
      </c>
      <c r="E10" s="15">
        <v>156</v>
      </c>
      <c r="F10" s="14">
        <v>17</v>
      </c>
      <c r="G10" s="13">
        <v>61</v>
      </c>
      <c r="H10" s="13">
        <v>56</v>
      </c>
      <c r="I10" s="13">
        <v>81</v>
      </c>
      <c r="J10" s="13">
        <v>68</v>
      </c>
      <c r="K10" s="13">
        <v>137</v>
      </c>
      <c r="L10" s="13">
        <v>78</v>
      </c>
      <c r="M10" s="13">
        <v>137</v>
      </c>
      <c r="N10" s="15">
        <v>204</v>
      </c>
      <c r="O10" s="14">
        <v>309</v>
      </c>
      <c r="P10" s="13">
        <v>55</v>
      </c>
      <c r="Q10" s="13">
        <v>47</v>
      </c>
      <c r="R10" s="13">
        <v>11</v>
      </c>
      <c r="S10" s="13">
        <v>42</v>
      </c>
      <c r="T10" s="13">
        <v>55</v>
      </c>
      <c r="U10" s="13">
        <v>36</v>
      </c>
      <c r="V10" s="13">
        <v>1</v>
      </c>
      <c r="W10" s="13">
        <v>13</v>
      </c>
      <c r="X10" s="13">
        <v>43</v>
      </c>
      <c r="Y10" s="13">
        <v>41</v>
      </c>
      <c r="Z10" s="15">
        <v>75</v>
      </c>
      <c r="AA10" s="14">
        <v>365</v>
      </c>
      <c r="AB10" s="13">
        <v>54</v>
      </c>
      <c r="AC10" s="13">
        <v>4</v>
      </c>
      <c r="AD10" s="13">
        <v>22</v>
      </c>
      <c r="AE10" s="13">
        <v>21</v>
      </c>
      <c r="AF10" s="15">
        <v>7</v>
      </c>
      <c r="AG10" s="14">
        <v>256</v>
      </c>
      <c r="AH10" s="13">
        <v>163</v>
      </c>
      <c r="AI10" s="13">
        <v>120</v>
      </c>
      <c r="AJ10" s="13">
        <v>136</v>
      </c>
      <c r="AK10" s="13">
        <v>94</v>
      </c>
      <c r="AL10" s="15">
        <v>69</v>
      </c>
      <c r="AM10" s="14">
        <v>419</v>
      </c>
      <c r="AN10" s="15">
        <v>0</v>
      </c>
    </row>
    <row r="11" spans="1:40" ht="26" x14ac:dyDescent="0.3">
      <c r="A11" s="2" t="s">
        <v>329</v>
      </c>
      <c r="B11" s="9" t="s">
        <v>1782</v>
      </c>
      <c r="C11" s="13">
        <v>125</v>
      </c>
      <c r="D11" s="14">
        <v>77</v>
      </c>
      <c r="E11" s="15">
        <v>48</v>
      </c>
      <c r="F11" s="14">
        <v>9</v>
      </c>
      <c r="G11" s="13">
        <v>20</v>
      </c>
      <c r="H11" s="13">
        <v>19</v>
      </c>
      <c r="I11" s="13">
        <v>20</v>
      </c>
      <c r="J11" s="13">
        <v>21</v>
      </c>
      <c r="K11" s="13">
        <v>36</v>
      </c>
      <c r="L11" s="13">
        <v>29</v>
      </c>
      <c r="M11" s="13">
        <v>39</v>
      </c>
      <c r="N11" s="15">
        <v>57</v>
      </c>
      <c r="O11" s="14">
        <v>94</v>
      </c>
      <c r="P11" s="13">
        <v>15</v>
      </c>
      <c r="Q11" s="13">
        <v>17</v>
      </c>
      <c r="R11" s="13">
        <v>4</v>
      </c>
      <c r="S11" s="13">
        <v>7</v>
      </c>
      <c r="T11" s="13">
        <v>16</v>
      </c>
      <c r="U11" s="13">
        <v>8</v>
      </c>
      <c r="V11" s="13">
        <v>0</v>
      </c>
      <c r="W11" s="13">
        <v>4</v>
      </c>
      <c r="X11" s="13">
        <v>13</v>
      </c>
      <c r="Y11" s="13">
        <v>10</v>
      </c>
      <c r="Z11" s="15">
        <v>32</v>
      </c>
      <c r="AA11" s="14">
        <v>99</v>
      </c>
      <c r="AB11" s="13">
        <v>26</v>
      </c>
      <c r="AC11" s="13">
        <v>2</v>
      </c>
      <c r="AD11" s="13">
        <v>9</v>
      </c>
      <c r="AE11" s="13">
        <v>10</v>
      </c>
      <c r="AF11" s="15">
        <v>5</v>
      </c>
      <c r="AG11" s="14">
        <v>83</v>
      </c>
      <c r="AH11" s="13">
        <v>42</v>
      </c>
      <c r="AI11" s="13">
        <v>42</v>
      </c>
      <c r="AJ11" s="13">
        <v>41</v>
      </c>
      <c r="AK11" s="13">
        <v>24</v>
      </c>
      <c r="AL11" s="15">
        <v>18</v>
      </c>
      <c r="AM11" s="14">
        <v>125</v>
      </c>
      <c r="AN11" s="15">
        <v>0</v>
      </c>
    </row>
    <row r="12" spans="1:40" ht="15" customHeight="1" x14ac:dyDescent="0.3">
      <c r="A12" s="2" t="s">
        <v>329</v>
      </c>
      <c r="B12" s="9"/>
      <c r="C12" s="16">
        <v>0.3</v>
      </c>
      <c r="D12" s="17">
        <v>0.28999999999999998</v>
      </c>
      <c r="E12" s="18">
        <v>0.31</v>
      </c>
      <c r="F12" s="17">
        <v>0.52</v>
      </c>
      <c r="G12" s="16">
        <v>0.33</v>
      </c>
      <c r="H12" s="16">
        <v>0.34</v>
      </c>
      <c r="I12" s="16">
        <v>0.24</v>
      </c>
      <c r="J12" s="16">
        <v>0.31</v>
      </c>
      <c r="K12" s="16">
        <v>0.27</v>
      </c>
      <c r="L12" s="16">
        <v>0.37</v>
      </c>
      <c r="M12" s="16">
        <v>0.28000000000000003</v>
      </c>
      <c r="N12" s="18">
        <v>0.28000000000000003</v>
      </c>
      <c r="O12" s="17">
        <v>0.3</v>
      </c>
      <c r="P12" s="16">
        <v>0.28000000000000003</v>
      </c>
      <c r="Q12" s="16">
        <v>0.36</v>
      </c>
      <c r="R12" s="16">
        <v>0.33</v>
      </c>
      <c r="S12" s="20">
        <v>0.16</v>
      </c>
      <c r="T12" s="16">
        <v>0.28999999999999998</v>
      </c>
      <c r="U12" s="16">
        <v>0.21</v>
      </c>
      <c r="V12" s="16">
        <v>0</v>
      </c>
      <c r="W12" s="16">
        <v>0.33</v>
      </c>
      <c r="X12" s="16">
        <v>0.3</v>
      </c>
      <c r="Y12" s="16">
        <v>0.24</v>
      </c>
      <c r="Z12" s="21">
        <v>0.42</v>
      </c>
      <c r="AA12" s="19">
        <v>0.27</v>
      </c>
      <c r="AB12" s="20">
        <v>0.48</v>
      </c>
      <c r="AC12" s="16">
        <v>0.48</v>
      </c>
      <c r="AD12" s="16">
        <v>0.42</v>
      </c>
      <c r="AE12" s="16">
        <v>0.45</v>
      </c>
      <c r="AF12" s="18">
        <v>0.75</v>
      </c>
      <c r="AG12" s="17">
        <v>0.32</v>
      </c>
      <c r="AH12" s="16">
        <v>0.26</v>
      </c>
      <c r="AI12" s="16">
        <v>0.35</v>
      </c>
      <c r="AJ12" s="16">
        <v>0.3</v>
      </c>
      <c r="AK12" s="16">
        <v>0.25</v>
      </c>
      <c r="AL12" s="18">
        <v>0.27</v>
      </c>
      <c r="AM12" s="17">
        <v>0.3</v>
      </c>
      <c r="AN12" s="18">
        <v>0</v>
      </c>
    </row>
    <row r="13" spans="1:40" ht="15" customHeight="1" x14ac:dyDescent="0.3">
      <c r="A13" s="2" t="s">
        <v>329</v>
      </c>
      <c r="B13" s="9"/>
      <c r="D13" s="22"/>
      <c r="E13" s="9"/>
      <c r="F13" s="22"/>
      <c r="N13" s="9"/>
      <c r="O13" s="22"/>
      <c r="Q13" s="12" t="s">
        <v>381</v>
      </c>
      <c r="Z13" s="11" t="s">
        <v>1895</v>
      </c>
      <c r="AA13" s="22"/>
      <c r="AB13" s="12" t="s">
        <v>377</v>
      </c>
      <c r="AF13" s="9"/>
      <c r="AG13" s="22"/>
      <c r="AL13" s="9"/>
      <c r="AM13" s="22"/>
      <c r="AN13" s="9"/>
    </row>
    <row r="14" spans="1:40" ht="26" x14ac:dyDescent="0.3">
      <c r="A14" s="2" t="s">
        <v>329</v>
      </c>
      <c r="B14" s="9" t="s">
        <v>1796</v>
      </c>
      <c r="C14" s="13">
        <v>164</v>
      </c>
      <c r="D14" s="14">
        <v>105</v>
      </c>
      <c r="E14" s="15">
        <v>59</v>
      </c>
      <c r="F14" s="14">
        <v>6</v>
      </c>
      <c r="G14" s="13">
        <v>33</v>
      </c>
      <c r="H14" s="13">
        <v>24</v>
      </c>
      <c r="I14" s="13">
        <v>22</v>
      </c>
      <c r="J14" s="13">
        <v>25</v>
      </c>
      <c r="K14" s="13">
        <v>55</v>
      </c>
      <c r="L14" s="13">
        <v>39</v>
      </c>
      <c r="M14" s="13">
        <v>46</v>
      </c>
      <c r="N14" s="15">
        <v>80</v>
      </c>
      <c r="O14" s="14">
        <v>118</v>
      </c>
      <c r="P14" s="13">
        <v>22</v>
      </c>
      <c r="Q14" s="13">
        <v>19</v>
      </c>
      <c r="R14" s="13">
        <v>4</v>
      </c>
      <c r="S14" s="13">
        <v>9</v>
      </c>
      <c r="T14" s="13">
        <v>23</v>
      </c>
      <c r="U14" s="13">
        <v>10</v>
      </c>
      <c r="V14" s="13">
        <v>0</v>
      </c>
      <c r="W14" s="13">
        <v>8</v>
      </c>
      <c r="X14" s="13">
        <v>14</v>
      </c>
      <c r="Y14" s="13">
        <v>14</v>
      </c>
      <c r="Z14" s="15">
        <v>41</v>
      </c>
      <c r="AA14" s="14">
        <v>139</v>
      </c>
      <c r="AB14" s="13">
        <v>25</v>
      </c>
      <c r="AC14" s="13">
        <v>2</v>
      </c>
      <c r="AD14" s="13">
        <v>8</v>
      </c>
      <c r="AE14" s="13">
        <v>12</v>
      </c>
      <c r="AF14" s="15">
        <v>3</v>
      </c>
      <c r="AG14" s="14">
        <v>101</v>
      </c>
      <c r="AH14" s="13">
        <v>63</v>
      </c>
      <c r="AI14" s="13">
        <v>50</v>
      </c>
      <c r="AJ14" s="13">
        <v>51</v>
      </c>
      <c r="AK14" s="13">
        <v>34</v>
      </c>
      <c r="AL14" s="15">
        <v>30</v>
      </c>
      <c r="AM14" s="14">
        <v>164</v>
      </c>
      <c r="AN14" s="15">
        <v>0</v>
      </c>
    </row>
    <row r="15" spans="1:40" ht="15" customHeight="1" x14ac:dyDescent="0.3">
      <c r="A15" s="2" t="s">
        <v>329</v>
      </c>
      <c r="B15" s="9"/>
      <c r="C15" s="16">
        <v>0.39</v>
      </c>
      <c r="D15" s="17">
        <v>0.4</v>
      </c>
      <c r="E15" s="18">
        <v>0.38</v>
      </c>
      <c r="F15" s="17">
        <v>0.33</v>
      </c>
      <c r="G15" s="20">
        <v>0.54</v>
      </c>
      <c r="H15" s="16">
        <v>0.42</v>
      </c>
      <c r="I15" s="20">
        <v>0.27</v>
      </c>
      <c r="J15" s="16">
        <v>0.37</v>
      </c>
      <c r="K15" s="16">
        <v>0.4</v>
      </c>
      <c r="L15" s="20">
        <v>0.5</v>
      </c>
      <c r="M15" s="16">
        <v>0.33</v>
      </c>
      <c r="N15" s="18">
        <v>0.39</v>
      </c>
      <c r="O15" s="17">
        <v>0.38</v>
      </c>
      <c r="P15" s="16">
        <v>0.41</v>
      </c>
      <c r="Q15" s="16">
        <v>0.41</v>
      </c>
      <c r="R15" s="16">
        <v>0.34</v>
      </c>
      <c r="S15" s="20">
        <v>0.23</v>
      </c>
      <c r="T15" s="16">
        <v>0.43</v>
      </c>
      <c r="U15" s="16">
        <v>0.28000000000000003</v>
      </c>
      <c r="V15" s="16">
        <v>0</v>
      </c>
      <c r="W15" s="16">
        <v>0.61</v>
      </c>
      <c r="X15" s="16">
        <v>0.31</v>
      </c>
      <c r="Y15" s="16">
        <v>0.33</v>
      </c>
      <c r="Z15" s="21">
        <v>0.55000000000000004</v>
      </c>
      <c r="AA15" s="17">
        <v>0.38</v>
      </c>
      <c r="AB15" s="16">
        <v>0.46</v>
      </c>
      <c r="AC15" s="16">
        <v>0.47</v>
      </c>
      <c r="AD15" s="16">
        <v>0.35</v>
      </c>
      <c r="AE15" s="16">
        <v>0.56999999999999995</v>
      </c>
      <c r="AF15" s="18">
        <v>0.48</v>
      </c>
      <c r="AG15" s="17">
        <v>0.39</v>
      </c>
      <c r="AH15" s="16">
        <v>0.39</v>
      </c>
      <c r="AI15" s="16">
        <v>0.42</v>
      </c>
      <c r="AJ15" s="16">
        <v>0.37</v>
      </c>
      <c r="AK15" s="16">
        <v>0.36</v>
      </c>
      <c r="AL15" s="18">
        <v>0.43</v>
      </c>
      <c r="AM15" s="17">
        <v>0.39</v>
      </c>
      <c r="AN15" s="18">
        <v>0</v>
      </c>
    </row>
    <row r="16" spans="1:40" ht="15" customHeight="1" x14ac:dyDescent="0.3">
      <c r="A16" s="2" t="s">
        <v>329</v>
      </c>
      <c r="B16" s="9"/>
      <c r="D16" s="22"/>
      <c r="E16" s="9"/>
      <c r="F16" s="22"/>
      <c r="G16" s="12" t="s">
        <v>1896</v>
      </c>
      <c r="L16" s="12" t="s">
        <v>674</v>
      </c>
      <c r="N16" s="9"/>
      <c r="O16" s="10" t="s">
        <v>381</v>
      </c>
      <c r="T16" s="12" t="s">
        <v>381</v>
      </c>
      <c r="Z16" s="11" t="s">
        <v>1897</v>
      </c>
      <c r="AA16" s="22"/>
      <c r="AF16" s="9"/>
      <c r="AG16" s="22"/>
      <c r="AL16" s="9"/>
      <c r="AM16" s="22"/>
      <c r="AN16" s="9"/>
    </row>
    <row r="17" spans="1:40" ht="39" x14ac:dyDescent="0.3">
      <c r="A17" s="2" t="s">
        <v>329</v>
      </c>
      <c r="B17" s="9" t="s">
        <v>1810</v>
      </c>
      <c r="C17" s="13">
        <v>257</v>
      </c>
      <c r="D17" s="14">
        <v>168</v>
      </c>
      <c r="E17" s="15">
        <v>89</v>
      </c>
      <c r="F17" s="14">
        <v>10</v>
      </c>
      <c r="G17" s="13">
        <v>37</v>
      </c>
      <c r="H17" s="13">
        <v>32</v>
      </c>
      <c r="I17" s="13">
        <v>55</v>
      </c>
      <c r="J17" s="13">
        <v>30</v>
      </c>
      <c r="K17" s="13">
        <v>92</v>
      </c>
      <c r="L17" s="13">
        <v>48</v>
      </c>
      <c r="M17" s="13">
        <v>87</v>
      </c>
      <c r="N17" s="15">
        <v>122</v>
      </c>
      <c r="O17" s="14">
        <v>198</v>
      </c>
      <c r="P17" s="13">
        <v>32</v>
      </c>
      <c r="Q17" s="13">
        <v>31</v>
      </c>
      <c r="R17" s="13">
        <v>7</v>
      </c>
      <c r="S17" s="13">
        <v>29</v>
      </c>
      <c r="T17" s="13">
        <v>27</v>
      </c>
      <c r="U17" s="13">
        <v>29</v>
      </c>
      <c r="V17" s="13">
        <v>1</v>
      </c>
      <c r="W17" s="13">
        <v>8</v>
      </c>
      <c r="X17" s="13">
        <v>27</v>
      </c>
      <c r="Y17" s="13">
        <v>25</v>
      </c>
      <c r="Z17" s="15">
        <v>41</v>
      </c>
      <c r="AA17" s="14">
        <v>226</v>
      </c>
      <c r="AB17" s="13">
        <v>31</v>
      </c>
      <c r="AC17" s="13">
        <v>4</v>
      </c>
      <c r="AD17" s="13">
        <v>14</v>
      </c>
      <c r="AE17" s="13">
        <v>9</v>
      </c>
      <c r="AF17" s="15">
        <v>5</v>
      </c>
      <c r="AG17" s="14">
        <v>159</v>
      </c>
      <c r="AH17" s="13">
        <v>98</v>
      </c>
      <c r="AI17" s="13">
        <v>77</v>
      </c>
      <c r="AJ17" s="13">
        <v>83</v>
      </c>
      <c r="AK17" s="13">
        <v>59</v>
      </c>
      <c r="AL17" s="15">
        <v>39</v>
      </c>
      <c r="AM17" s="14">
        <v>257</v>
      </c>
      <c r="AN17" s="15">
        <v>0</v>
      </c>
    </row>
    <row r="18" spans="1:40" ht="15" customHeight="1" x14ac:dyDescent="0.3">
      <c r="A18" s="2" t="s">
        <v>329</v>
      </c>
      <c r="B18" s="9"/>
      <c r="C18" s="16">
        <v>0.61</v>
      </c>
      <c r="D18" s="17">
        <v>0.64</v>
      </c>
      <c r="E18" s="18">
        <v>0.56999999999999995</v>
      </c>
      <c r="F18" s="17">
        <v>0.62</v>
      </c>
      <c r="G18" s="16">
        <v>0.61</v>
      </c>
      <c r="H18" s="16">
        <v>0.57999999999999996</v>
      </c>
      <c r="I18" s="16">
        <v>0.68</v>
      </c>
      <c r="J18" s="20">
        <v>0.44</v>
      </c>
      <c r="K18" s="16">
        <v>0.67</v>
      </c>
      <c r="L18" s="16">
        <v>0.61</v>
      </c>
      <c r="M18" s="16">
        <v>0.64</v>
      </c>
      <c r="N18" s="18">
        <v>0.6</v>
      </c>
      <c r="O18" s="17">
        <v>0.64</v>
      </c>
      <c r="P18" s="16">
        <v>0.57999999999999996</v>
      </c>
      <c r="Q18" s="16">
        <v>0.66</v>
      </c>
      <c r="R18" s="16">
        <v>0.66</v>
      </c>
      <c r="S18" s="16">
        <v>0.7</v>
      </c>
      <c r="T18" s="16">
        <v>0.49</v>
      </c>
      <c r="U18" s="20">
        <v>0.8</v>
      </c>
      <c r="V18" s="16">
        <v>1</v>
      </c>
      <c r="W18" s="16">
        <v>0.59</v>
      </c>
      <c r="X18" s="16">
        <v>0.62</v>
      </c>
      <c r="Y18" s="16">
        <v>0.61</v>
      </c>
      <c r="Z18" s="18">
        <v>0.55000000000000004</v>
      </c>
      <c r="AA18" s="17">
        <v>0.62</v>
      </c>
      <c r="AB18" s="16">
        <v>0.57999999999999996</v>
      </c>
      <c r="AC18" s="16">
        <v>1</v>
      </c>
      <c r="AD18" s="16">
        <v>0.61</v>
      </c>
      <c r="AE18" s="16">
        <v>0.42</v>
      </c>
      <c r="AF18" s="18">
        <v>0.73</v>
      </c>
      <c r="AG18" s="17">
        <v>0.62</v>
      </c>
      <c r="AH18" s="16">
        <v>0.6</v>
      </c>
      <c r="AI18" s="16">
        <v>0.64</v>
      </c>
      <c r="AJ18" s="16">
        <v>0.61</v>
      </c>
      <c r="AK18" s="16">
        <v>0.62</v>
      </c>
      <c r="AL18" s="18">
        <v>0.56999999999999995</v>
      </c>
      <c r="AM18" s="17">
        <v>0.61</v>
      </c>
      <c r="AN18" s="18">
        <v>0</v>
      </c>
    </row>
    <row r="19" spans="1:40" ht="15" customHeight="1" x14ac:dyDescent="0.3">
      <c r="A19" s="2" t="s">
        <v>329</v>
      </c>
      <c r="B19" s="9"/>
      <c r="D19" s="22"/>
      <c r="E19" s="9"/>
      <c r="F19" s="22"/>
      <c r="I19" s="12" t="s">
        <v>381</v>
      </c>
      <c r="K19" s="12" t="s">
        <v>381</v>
      </c>
      <c r="L19" s="12" t="s">
        <v>381</v>
      </c>
      <c r="M19" s="12" t="s">
        <v>381</v>
      </c>
      <c r="N19" s="11" t="s">
        <v>381</v>
      </c>
      <c r="O19" s="10" t="s">
        <v>382</v>
      </c>
      <c r="S19" s="12" t="s">
        <v>382</v>
      </c>
      <c r="U19" s="12" t="s">
        <v>701</v>
      </c>
      <c r="Z19" s="9"/>
      <c r="AA19" s="22"/>
      <c r="AF19" s="9"/>
      <c r="AG19" s="22"/>
      <c r="AL19" s="9"/>
      <c r="AM19" s="22"/>
      <c r="AN19" s="9"/>
    </row>
    <row r="20" spans="1:40" ht="26" x14ac:dyDescent="0.3">
      <c r="A20" s="2" t="s">
        <v>329</v>
      </c>
      <c r="B20" s="9" t="s">
        <v>1825</v>
      </c>
      <c r="C20" s="13">
        <v>257</v>
      </c>
      <c r="D20" s="14">
        <v>161</v>
      </c>
      <c r="E20" s="15">
        <v>96</v>
      </c>
      <c r="F20" s="14">
        <v>7</v>
      </c>
      <c r="G20" s="13">
        <v>31</v>
      </c>
      <c r="H20" s="13">
        <v>30</v>
      </c>
      <c r="I20" s="13">
        <v>49</v>
      </c>
      <c r="J20" s="13">
        <v>41</v>
      </c>
      <c r="K20" s="13">
        <v>98</v>
      </c>
      <c r="L20" s="13">
        <v>39</v>
      </c>
      <c r="M20" s="13">
        <v>79</v>
      </c>
      <c r="N20" s="15">
        <v>139</v>
      </c>
      <c r="O20" s="14">
        <v>182</v>
      </c>
      <c r="P20" s="13">
        <v>38</v>
      </c>
      <c r="Q20" s="13">
        <v>30</v>
      </c>
      <c r="R20" s="13">
        <v>6</v>
      </c>
      <c r="S20" s="13">
        <v>28</v>
      </c>
      <c r="T20" s="13">
        <v>36</v>
      </c>
      <c r="U20" s="13">
        <v>22</v>
      </c>
      <c r="V20" s="13">
        <v>0</v>
      </c>
      <c r="W20" s="13">
        <v>10</v>
      </c>
      <c r="X20" s="13">
        <v>24</v>
      </c>
      <c r="Y20" s="13">
        <v>25</v>
      </c>
      <c r="Z20" s="15">
        <v>37</v>
      </c>
      <c r="AA20" s="14">
        <v>227</v>
      </c>
      <c r="AB20" s="13">
        <v>30</v>
      </c>
      <c r="AC20" s="13">
        <v>1</v>
      </c>
      <c r="AD20" s="13">
        <v>11</v>
      </c>
      <c r="AE20" s="13">
        <v>13</v>
      </c>
      <c r="AF20" s="15">
        <v>5</v>
      </c>
      <c r="AG20" s="14">
        <v>156</v>
      </c>
      <c r="AH20" s="13">
        <v>101</v>
      </c>
      <c r="AI20" s="13">
        <v>75</v>
      </c>
      <c r="AJ20" s="13">
        <v>81</v>
      </c>
      <c r="AK20" s="13">
        <v>61</v>
      </c>
      <c r="AL20" s="15">
        <v>40</v>
      </c>
      <c r="AM20" s="14">
        <v>257</v>
      </c>
      <c r="AN20" s="15">
        <v>0</v>
      </c>
    </row>
    <row r="21" spans="1:40" ht="15" customHeight="1" x14ac:dyDescent="0.3">
      <c r="A21" s="2" t="s">
        <v>329</v>
      </c>
      <c r="B21" s="9"/>
      <c r="C21" s="16">
        <v>0.61</v>
      </c>
      <c r="D21" s="17">
        <v>0.61</v>
      </c>
      <c r="E21" s="18">
        <v>0.61</v>
      </c>
      <c r="F21" s="17">
        <v>0.45</v>
      </c>
      <c r="G21" s="16">
        <v>0.51</v>
      </c>
      <c r="H21" s="16">
        <v>0.54</v>
      </c>
      <c r="I21" s="16">
        <v>0.6</v>
      </c>
      <c r="J21" s="16">
        <v>0.6</v>
      </c>
      <c r="K21" s="20">
        <v>0.72</v>
      </c>
      <c r="L21" s="20">
        <v>0.5</v>
      </c>
      <c r="M21" s="16">
        <v>0.56999999999999995</v>
      </c>
      <c r="N21" s="21">
        <v>0.68</v>
      </c>
      <c r="O21" s="17">
        <v>0.59</v>
      </c>
      <c r="P21" s="16">
        <v>0.68</v>
      </c>
      <c r="Q21" s="16">
        <v>0.63</v>
      </c>
      <c r="R21" s="16">
        <v>0.6</v>
      </c>
      <c r="S21" s="16">
        <v>0.66</v>
      </c>
      <c r="T21" s="16">
        <v>0.67</v>
      </c>
      <c r="U21" s="16">
        <v>0.61</v>
      </c>
      <c r="V21" s="16">
        <v>0</v>
      </c>
      <c r="W21" s="16">
        <v>0.73</v>
      </c>
      <c r="X21" s="16">
        <v>0.56000000000000005</v>
      </c>
      <c r="Y21" s="16">
        <v>0.61</v>
      </c>
      <c r="Z21" s="21">
        <v>0.5</v>
      </c>
      <c r="AA21" s="17">
        <v>0.62</v>
      </c>
      <c r="AB21" s="16">
        <v>0.56000000000000005</v>
      </c>
      <c r="AC21" s="16">
        <v>0.23</v>
      </c>
      <c r="AD21" s="16">
        <v>0.5</v>
      </c>
      <c r="AE21" s="16">
        <v>0.61</v>
      </c>
      <c r="AF21" s="18">
        <v>0.75</v>
      </c>
      <c r="AG21" s="17">
        <v>0.61</v>
      </c>
      <c r="AH21" s="16">
        <v>0.62</v>
      </c>
      <c r="AI21" s="16">
        <v>0.63</v>
      </c>
      <c r="AJ21" s="16">
        <v>0.59</v>
      </c>
      <c r="AK21" s="16">
        <v>0.64</v>
      </c>
      <c r="AL21" s="18">
        <v>0.57999999999999996</v>
      </c>
      <c r="AM21" s="17">
        <v>0.61</v>
      </c>
      <c r="AN21" s="18">
        <v>0</v>
      </c>
    </row>
    <row r="22" spans="1:40" ht="15" customHeight="1" x14ac:dyDescent="0.3">
      <c r="A22" s="2" t="s">
        <v>329</v>
      </c>
      <c r="B22" s="9"/>
      <c r="D22" s="22"/>
      <c r="E22" s="9"/>
      <c r="F22" s="22"/>
      <c r="K22" s="12" t="s">
        <v>710</v>
      </c>
      <c r="N22" s="11" t="s">
        <v>710</v>
      </c>
      <c r="O22" s="22"/>
      <c r="P22" s="12" t="s">
        <v>389</v>
      </c>
      <c r="Z22" s="9"/>
      <c r="AA22" s="22"/>
      <c r="AF22" s="9"/>
      <c r="AG22" s="22"/>
      <c r="AL22" s="9"/>
      <c r="AM22" s="22"/>
      <c r="AN22" s="9"/>
    </row>
    <row r="23" spans="1:40" ht="15" customHeight="1" x14ac:dyDescent="0.3">
      <c r="A23" s="2" t="s">
        <v>329</v>
      </c>
      <c r="B23" s="9" t="s">
        <v>1837</v>
      </c>
      <c r="C23" s="13">
        <v>13</v>
      </c>
      <c r="D23" s="14">
        <v>7</v>
      </c>
      <c r="E23" s="15">
        <v>6</v>
      </c>
      <c r="F23" s="14">
        <v>1</v>
      </c>
      <c r="G23" s="13">
        <v>2</v>
      </c>
      <c r="H23" s="13">
        <v>1</v>
      </c>
      <c r="I23" s="13">
        <v>4</v>
      </c>
      <c r="J23" s="13">
        <v>3</v>
      </c>
      <c r="K23" s="13">
        <v>2</v>
      </c>
      <c r="L23" s="13">
        <v>3</v>
      </c>
      <c r="M23" s="13">
        <v>5</v>
      </c>
      <c r="N23" s="15">
        <v>5</v>
      </c>
      <c r="O23" s="14">
        <v>9</v>
      </c>
      <c r="P23" s="13">
        <v>3</v>
      </c>
      <c r="Q23" s="13">
        <v>1</v>
      </c>
      <c r="R23" s="13">
        <v>0</v>
      </c>
      <c r="S23" s="13">
        <v>1</v>
      </c>
      <c r="T23" s="13">
        <v>1</v>
      </c>
      <c r="U23" s="13">
        <v>2</v>
      </c>
      <c r="V23" s="13">
        <v>0</v>
      </c>
      <c r="W23" s="13">
        <v>1</v>
      </c>
      <c r="X23" s="13">
        <v>1</v>
      </c>
      <c r="Y23" s="13">
        <v>2</v>
      </c>
      <c r="Z23" s="15">
        <v>1</v>
      </c>
      <c r="AA23" s="14">
        <v>12</v>
      </c>
      <c r="AB23" s="13">
        <v>1</v>
      </c>
      <c r="AC23" s="13">
        <v>0</v>
      </c>
      <c r="AD23" s="13">
        <v>1</v>
      </c>
      <c r="AE23" s="13">
        <v>0</v>
      </c>
      <c r="AF23" s="15">
        <v>0</v>
      </c>
      <c r="AG23" s="14">
        <v>6</v>
      </c>
      <c r="AH23" s="13">
        <v>7</v>
      </c>
      <c r="AI23" s="13">
        <v>2</v>
      </c>
      <c r="AJ23" s="13">
        <v>4</v>
      </c>
      <c r="AK23" s="13">
        <v>3</v>
      </c>
      <c r="AL23" s="15">
        <v>4</v>
      </c>
      <c r="AM23" s="14">
        <v>13</v>
      </c>
      <c r="AN23" s="15">
        <v>0</v>
      </c>
    </row>
    <row r="24" spans="1:40" ht="15" customHeight="1" x14ac:dyDescent="0.3">
      <c r="A24" s="2" t="s">
        <v>329</v>
      </c>
      <c r="B24" s="9"/>
      <c r="C24" s="16">
        <v>0.03</v>
      </c>
      <c r="D24" s="17">
        <v>0.03</v>
      </c>
      <c r="E24" s="18">
        <v>0.04</v>
      </c>
      <c r="F24" s="17">
        <v>0.05</v>
      </c>
      <c r="G24" s="16">
        <v>0.03</v>
      </c>
      <c r="H24" s="16">
        <v>0.02</v>
      </c>
      <c r="I24" s="16">
        <v>0.05</v>
      </c>
      <c r="J24" s="16">
        <v>0.04</v>
      </c>
      <c r="K24" s="16">
        <v>0.01</v>
      </c>
      <c r="L24" s="16">
        <v>0.04</v>
      </c>
      <c r="M24" s="16">
        <v>0.04</v>
      </c>
      <c r="N24" s="18">
        <v>0.02</v>
      </c>
      <c r="O24" s="17">
        <v>0.03</v>
      </c>
      <c r="P24" s="16">
        <v>0.06</v>
      </c>
      <c r="Q24" s="16">
        <v>0.02</v>
      </c>
      <c r="R24" s="16">
        <v>0</v>
      </c>
      <c r="S24" s="16">
        <v>0.03</v>
      </c>
      <c r="T24" s="16">
        <v>0.02</v>
      </c>
      <c r="U24" s="16">
        <v>0.05</v>
      </c>
      <c r="V24" s="16">
        <v>0</v>
      </c>
      <c r="W24" s="16">
        <v>7.0000000000000007E-2</v>
      </c>
      <c r="X24" s="16">
        <v>0.02</v>
      </c>
      <c r="Y24" s="16">
        <v>0.04</v>
      </c>
      <c r="Z24" s="18">
        <v>0.01</v>
      </c>
      <c r="AA24" s="17">
        <v>0.03</v>
      </c>
      <c r="AB24" s="16">
        <v>0.02</v>
      </c>
      <c r="AC24" s="16">
        <v>0</v>
      </c>
      <c r="AD24" s="16">
        <v>0.04</v>
      </c>
      <c r="AE24" s="16">
        <v>0</v>
      </c>
      <c r="AF24" s="18">
        <v>0</v>
      </c>
      <c r="AG24" s="17">
        <v>0.02</v>
      </c>
      <c r="AH24" s="16">
        <v>0.04</v>
      </c>
      <c r="AI24" s="16">
        <v>0.01</v>
      </c>
      <c r="AJ24" s="16">
        <v>0.03</v>
      </c>
      <c r="AK24" s="16">
        <v>0.03</v>
      </c>
      <c r="AL24" s="18">
        <v>0.06</v>
      </c>
      <c r="AM24" s="17">
        <v>0.03</v>
      </c>
      <c r="AN24" s="18">
        <v>0</v>
      </c>
    </row>
    <row r="25" spans="1:40" ht="15" customHeight="1" x14ac:dyDescent="0.3">
      <c r="A25" s="2" t="s">
        <v>329</v>
      </c>
      <c r="B25" s="9" t="s">
        <v>774</v>
      </c>
      <c r="C25" s="13">
        <v>4</v>
      </c>
      <c r="D25" s="14">
        <v>4</v>
      </c>
      <c r="E25" s="15">
        <v>0</v>
      </c>
      <c r="F25" s="14">
        <v>0</v>
      </c>
      <c r="G25" s="13">
        <v>1</v>
      </c>
      <c r="H25" s="13">
        <v>0</v>
      </c>
      <c r="I25" s="13">
        <v>1</v>
      </c>
      <c r="J25" s="13">
        <v>1</v>
      </c>
      <c r="K25" s="13">
        <v>1</v>
      </c>
      <c r="L25" s="13">
        <v>1</v>
      </c>
      <c r="M25" s="13">
        <v>1</v>
      </c>
      <c r="N25" s="15">
        <v>2</v>
      </c>
      <c r="O25" s="14">
        <v>4</v>
      </c>
      <c r="P25" s="13">
        <v>0</v>
      </c>
      <c r="Q25" s="13">
        <v>1</v>
      </c>
      <c r="R25" s="13">
        <v>1</v>
      </c>
      <c r="S25" s="13">
        <v>0</v>
      </c>
      <c r="T25" s="13">
        <v>0</v>
      </c>
      <c r="U25" s="13">
        <v>0</v>
      </c>
      <c r="V25" s="13">
        <v>0</v>
      </c>
      <c r="W25" s="13">
        <v>0</v>
      </c>
      <c r="X25" s="13">
        <v>1</v>
      </c>
      <c r="Y25" s="13">
        <v>1</v>
      </c>
      <c r="Z25" s="15">
        <v>0</v>
      </c>
      <c r="AA25" s="14">
        <v>3</v>
      </c>
      <c r="AB25" s="13">
        <v>1</v>
      </c>
      <c r="AC25" s="13">
        <v>0</v>
      </c>
      <c r="AD25" s="13">
        <v>0</v>
      </c>
      <c r="AE25" s="13">
        <v>1</v>
      </c>
      <c r="AF25" s="15">
        <v>0</v>
      </c>
      <c r="AG25" s="14">
        <v>2</v>
      </c>
      <c r="AH25" s="13">
        <v>2</v>
      </c>
      <c r="AI25" s="13">
        <v>2</v>
      </c>
      <c r="AJ25" s="13">
        <v>0</v>
      </c>
      <c r="AK25" s="13">
        <v>1</v>
      </c>
      <c r="AL25" s="15">
        <v>1</v>
      </c>
      <c r="AM25" s="14">
        <v>4</v>
      </c>
      <c r="AN25" s="15">
        <v>0</v>
      </c>
    </row>
    <row r="26" spans="1:40" ht="15" customHeight="1" x14ac:dyDescent="0.3">
      <c r="A26" s="2" t="s">
        <v>329</v>
      </c>
      <c r="B26" s="9"/>
      <c r="C26" s="25">
        <v>0.01</v>
      </c>
      <c r="D26" s="26">
        <v>0.01</v>
      </c>
      <c r="E26" s="27">
        <v>0</v>
      </c>
      <c r="F26" s="26">
        <v>0</v>
      </c>
      <c r="G26" s="25">
        <v>0.01</v>
      </c>
      <c r="H26" s="25">
        <v>0</v>
      </c>
      <c r="I26" s="25">
        <v>0.01</v>
      </c>
      <c r="J26" s="25">
        <v>0.02</v>
      </c>
      <c r="K26" s="25">
        <v>0.01</v>
      </c>
      <c r="L26" s="25">
        <v>0.01</v>
      </c>
      <c r="M26" s="25">
        <v>0.01</v>
      </c>
      <c r="N26" s="27">
        <v>0.01</v>
      </c>
      <c r="O26" s="26">
        <v>0.01</v>
      </c>
      <c r="P26" s="25">
        <v>0</v>
      </c>
      <c r="Q26" s="25">
        <v>0.02</v>
      </c>
      <c r="R26" s="25">
        <v>0.08</v>
      </c>
      <c r="S26" s="25">
        <v>0</v>
      </c>
      <c r="T26" s="25">
        <v>0</v>
      </c>
      <c r="U26" s="25">
        <v>0</v>
      </c>
      <c r="V26" s="25">
        <v>0</v>
      </c>
      <c r="W26" s="25">
        <v>0</v>
      </c>
      <c r="X26" s="25">
        <v>0.02</v>
      </c>
      <c r="Y26" s="25">
        <v>0.02</v>
      </c>
      <c r="Z26" s="27">
        <v>0</v>
      </c>
      <c r="AA26" s="26">
        <v>0.01</v>
      </c>
      <c r="AB26" s="25">
        <v>0.01</v>
      </c>
      <c r="AC26" s="25">
        <v>0</v>
      </c>
      <c r="AD26" s="25">
        <v>0</v>
      </c>
      <c r="AE26" s="25">
        <v>0.04</v>
      </c>
      <c r="AF26" s="27">
        <v>0</v>
      </c>
      <c r="AG26" s="26">
        <v>0.01</v>
      </c>
      <c r="AH26" s="25">
        <v>0.01</v>
      </c>
      <c r="AI26" s="25">
        <v>0.01</v>
      </c>
      <c r="AJ26" s="25">
        <v>0</v>
      </c>
      <c r="AK26" s="25">
        <v>0.01</v>
      </c>
      <c r="AL26" s="27">
        <v>0.01</v>
      </c>
      <c r="AM26" s="26">
        <v>0.01</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E600-000000000000}"/>
  </hyperlinks>
  <pageMargins left="0.7" right="0.7" top="0.75" bottom="0.75" header="0.3" footer="0.3"/>
  <headerFooter>
    <oddHeader>&amp;L&amp;"Aptos"&amp;12&amp;K000000 Classification: CONFIDENTIAL&amp;1#_x000D_</oddHeader>
  </headerFooter>
</worksheet>
</file>

<file path=xl/worksheets/sheet2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700-000000000000}">
  <dimension ref="A1:AN26"/>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1898</v>
      </c>
    </row>
    <row r="4" spans="1:40" x14ac:dyDescent="0.3">
      <c r="A4" s="2" t="s">
        <v>329</v>
      </c>
      <c r="B4" s="2" t="s">
        <v>1899</v>
      </c>
    </row>
    <row r="5" spans="1:40" x14ac:dyDescent="0.3">
      <c r="A5" s="2" t="s">
        <v>329</v>
      </c>
      <c r="B5" s="2" t="s">
        <v>55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71</v>
      </c>
      <c r="D9" s="14">
        <v>43</v>
      </c>
      <c r="E9" s="15">
        <v>28</v>
      </c>
      <c r="F9" s="14">
        <v>9</v>
      </c>
      <c r="G9" s="13">
        <v>28</v>
      </c>
      <c r="H9" s="13">
        <v>14</v>
      </c>
      <c r="I9" s="13">
        <v>7</v>
      </c>
      <c r="J9" s="13">
        <v>7</v>
      </c>
      <c r="K9" s="13">
        <v>6</v>
      </c>
      <c r="L9" s="13">
        <v>37</v>
      </c>
      <c r="M9" s="13">
        <v>21</v>
      </c>
      <c r="N9" s="15">
        <v>13</v>
      </c>
      <c r="O9" s="14">
        <v>59</v>
      </c>
      <c r="P9" s="13">
        <v>4</v>
      </c>
      <c r="Q9" s="13">
        <v>6</v>
      </c>
      <c r="R9" s="13">
        <v>5</v>
      </c>
      <c r="S9" s="13">
        <v>3</v>
      </c>
      <c r="T9" s="13">
        <v>8</v>
      </c>
      <c r="U9" s="13">
        <v>11</v>
      </c>
      <c r="V9" s="13">
        <v>0</v>
      </c>
      <c r="W9" s="13">
        <v>0</v>
      </c>
      <c r="X9" s="13">
        <v>5</v>
      </c>
      <c r="Y9" s="13">
        <v>4</v>
      </c>
      <c r="Z9" s="15">
        <v>25</v>
      </c>
      <c r="AA9" s="14">
        <v>33</v>
      </c>
      <c r="AB9" s="13">
        <v>38</v>
      </c>
      <c r="AC9" s="13">
        <v>6</v>
      </c>
      <c r="AD9" s="13">
        <v>13</v>
      </c>
      <c r="AE9" s="13">
        <v>18</v>
      </c>
      <c r="AF9" s="15">
        <v>1</v>
      </c>
      <c r="AG9" s="14">
        <v>53</v>
      </c>
      <c r="AH9" s="13">
        <v>18</v>
      </c>
      <c r="AI9" s="13">
        <v>41</v>
      </c>
      <c r="AJ9" s="13">
        <v>12</v>
      </c>
      <c r="AK9" s="13">
        <v>9</v>
      </c>
      <c r="AL9" s="15">
        <v>9</v>
      </c>
      <c r="AM9" s="14">
        <v>71</v>
      </c>
      <c r="AN9" s="15">
        <v>0</v>
      </c>
    </row>
    <row r="10" spans="1:40" ht="15" customHeight="1" x14ac:dyDescent="0.3">
      <c r="A10" s="2" t="s">
        <v>329</v>
      </c>
      <c r="B10" s="9" t="s">
        <v>338</v>
      </c>
      <c r="C10" s="13">
        <v>66</v>
      </c>
      <c r="D10" s="14">
        <v>41</v>
      </c>
      <c r="E10" s="15">
        <v>25</v>
      </c>
      <c r="F10" s="14">
        <v>9</v>
      </c>
      <c r="G10" s="13">
        <v>25</v>
      </c>
      <c r="H10" s="13">
        <v>12</v>
      </c>
      <c r="I10" s="13">
        <v>7</v>
      </c>
      <c r="J10" s="13">
        <v>7</v>
      </c>
      <c r="K10" s="13">
        <v>6</v>
      </c>
      <c r="L10" s="13">
        <v>34</v>
      </c>
      <c r="M10" s="13">
        <v>19</v>
      </c>
      <c r="N10" s="15">
        <v>13</v>
      </c>
      <c r="O10" s="14">
        <v>54</v>
      </c>
      <c r="P10" s="13">
        <v>4</v>
      </c>
      <c r="Q10" s="13">
        <v>5</v>
      </c>
      <c r="R10" s="13">
        <v>4</v>
      </c>
      <c r="S10" s="13">
        <v>3</v>
      </c>
      <c r="T10" s="13">
        <v>7</v>
      </c>
      <c r="U10" s="13">
        <v>10</v>
      </c>
      <c r="V10" s="13">
        <v>0</v>
      </c>
      <c r="W10" s="13">
        <v>0</v>
      </c>
      <c r="X10" s="13">
        <v>5</v>
      </c>
      <c r="Y10" s="13">
        <v>4</v>
      </c>
      <c r="Z10" s="15">
        <v>25</v>
      </c>
      <c r="AA10" s="14">
        <v>32</v>
      </c>
      <c r="AB10" s="13">
        <v>34</v>
      </c>
      <c r="AC10" s="13">
        <v>5</v>
      </c>
      <c r="AD10" s="13">
        <v>11</v>
      </c>
      <c r="AE10" s="13">
        <v>15</v>
      </c>
      <c r="AF10" s="15">
        <v>2</v>
      </c>
      <c r="AG10" s="14">
        <v>49</v>
      </c>
      <c r="AH10" s="13">
        <v>17</v>
      </c>
      <c r="AI10" s="13">
        <v>37</v>
      </c>
      <c r="AJ10" s="13">
        <v>12</v>
      </c>
      <c r="AK10" s="13">
        <v>9</v>
      </c>
      <c r="AL10" s="15">
        <v>8</v>
      </c>
      <c r="AM10" s="14">
        <v>66</v>
      </c>
      <c r="AN10" s="15">
        <v>0</v>
      </c>
    </row>
    <row r="11" spans="1:40" ht="26" x14ac:dyDescent="0.3">
      <c r="A11" s="2" t="s">
        <v>329</v>
      </c>
      <c r="B11" s="9" t="s">
        <v>1782</v>
      </c>
      <c r="C11" s="13">
        <v>29</v>
      </c>
      <c r="D11" s="14">
        <v>15</v>
      </c>
      <c r="E11" s="15">
        <v>13</v>
      </c>
      <c r="F11" s="14">
        <v>3</v>
      </c>
      <c r="G11" s="13">
        <v>14</v>
      </c>
      <c r="H11" s="13">
        <v>4</v>
      </c>
      <c r="I11" s="13">
        <v>3</v>
      </c>
      <c r="J11" s="13">
        <v>2</v>
      </c>
      <c r="K11" s="13">
        <v>2</v>
      </c>
      <c r="L11" s="13">
        <v>18</v>
      </c>
      <c r="M11" s="13">
        <v>7</v>
      </c>
      <c r="N11" s="15">
        <v>4</v>
      </c>
      <c r="O11" s="14">
        <v>26</v>
      </c>
      <c r="P11" s="13">
        <v>1</v>
      </c>
      <c r="Q11" s="13">
        <v>4</v>
      </c>
      <c r="R11" s="13">
        <v>3</v>
      </c>
      <c r="S11" s="13">
        <v>1</v>
      </c>
      <c r="T11" s="13">
        <v>2</v>
      </c>
      <c r="U11" s="13">
        <v>4</v>
      </c>
      <c r="V11" s="13">
        <v>0</v>
      </c>
      <c r="W11" s="13">
        <v>0</v>
      </c>
      <c r="X11" s="13">
        <v>2</v>
      </c>
      <c r="Y11" s="13">
        <v>1</v>
      </c>
      <c r="Z11" s="15">
        <v>11</v>
      </c>
      <c r="AA11" s="14">
        <v>13</v>
      </c>
      <c r="AB11" s="13">
        <v>15</v>
      </c>
      <c r="AC11" s="13">
        <v>4</v>
      </c>
      <c r="AD11" s="13">
        <v>2</v>
      </c>
      <c r="AE11" s="13">
        <v>10</v>
      </c>
      <c r="AF11" s="15">
        <v>0</v>
      </c>
      <c r="AG11" s="14">
        <v>22</v>
      </c>
      <c r="AH11" s="13">
        <v>6</v>
      </c>
      <c r="AI11" s="13">
        <v>18</v>
      </c>
      <c r="AJ11" s="13">
        <v>4</v>
      </c>
      <c r="AK11" s="13">
        <v>4</v>
      </c>
      <c r="AL11" s="15">
        <v>3</v>
      </c>
      <c r="AM11" s="14">
        <v>29</v>
      </c>
      <c r="AN11" s="15">
        <v>0</v>
      </c>
    </row>
    <row r="12" spans="1:40" ht="15" customHeight="1" x14ac:dyDescent="0.3">
      <c r="A12" s="2" t="s">
        <v>329</v>
      </c>
      <c r="B12" s="9"/>
      <c r="C12" s="16">
        <v>0.44</v>
      </c>
      <c r="D12" s="17">
        <v>0.37</v>
      </c>
      <c r="E12" s="18">
        <v>0.54</v>
      </c>
      <c r="F12" s="17">
        <v>0.38</v>
      </c>
      <c r="G12" s="16">
        <v>0.56999999999999995</v>
      </c>
      <c r="H12" s="16">
        <v>0.34</v>
      </c>
      <c r="I12" s="16">
        <v>0.41</v>
      </c>
      <c r="J12" s="16">
        <v>0.33</v>
      </c>
      <c r="K12" s="16">
        <v>0.32</v>
      </c>
      <c r="L12" s="16">
        <v>0.52</v>
      </c>
      <c r="M12" s="16">
        <v>0.37</v>
      </c>
      <c r="N12" s="18">
        <v>0.32</v>
      </c>
      <c r="O12" s="17">
        <v>0.48</v>
      </c>
      <c r="P12" s="16">
        <v>0.27</v>
      </c>
      <c r="Q12" s="16">
        <v>0.82</v>
      </c>
      <c r="R12" s="16">
        <v>0.77</v>
      </c>
      <c r="S12" s="16">
        <v>0.33</v>
      </c>
      <c r="T12" s="16">
        <v>0.23</v>
      </c>
      <c r="U12" s="16">
        <v>0.39</v>
      </c>
      <c r="V12" s="16">
        <v>0</v>
      </c>
      <c r="W12" s="16">
        <v>0</v>
      </c>
      <c r="X12" s="16">
        <v>0.4</v>
      </c>
      <c r="Y12" s="16">
        <v>0.24</v>
      </c>
      <c r="Z12" s="18">
        <v>0.45</v>
      </c>
      <c r="AA12" s="17">
        <v>0.42</v>
      </c>
      <c r="AB12" s="16">
        <v>0.45</v>
      </c>
      <c r="AC12" s="16">
        <v>0.66</v>
      </c>
      <c r="AD12" s="16">
        <v>0.15</v>
      </c>
      <c r="AE12" s="16">
        <v>0.66</v>
      </c>
      <c r="AF12" s="18">
        <v>0</v>
      </c>
      <c r="AG12" s="17">
        <v>0.46</v>
      </c>
      <c r="AH12" s="16">
        <v>0.38</v>
      </c>
      <c r="AI12" s="16">
        <v>0.49</v>
      </c>
      <c r="AJ12" s="16">
        <v>0.35</v>
      </c>
      <c r="AK12" s="16">
        <v>0.43</v>
      </c>
      <c r="AL12" s="18">
        <v>0.33</v>
      </c>
      <c r="AM12" s="17">
        <v>0.44</v>
      </c>
      <c r="AN12" s="18">
        <v>0</v>
      </c>
    </row>
    <row r="13" spans="1:40" ht="26" x14ac:dyDescent="0.3">
      <c r="A13" s="2" t="s">
        <v>329</v>
      </c>
      <c r="B13" s="9" t="s">
        <v>1796</v>
      </c>
      <c r="C13" s="13">
        <v>33</v>
      </c>
      <c r="D13" s="14">
        <v>19</v>
      </c>
      <c r="E13" s="15">
        <v>14</v>
      </c>
      <c r="F13" s="14">
        <v>4</v>
      </c>
      <c r="G13" s="13">
        <v>14</v>
      </c>
      <c r="H13" s="13">
        <v>6</v>
      </c>
      <c r="I13" s="13">
        <v>5</v>
      </c>
      <c r="J13" s="13">
        <v>3</v>
      </c>
      <c r="K13" s="13">
        <v>2</v>
      </c>
      <c r="L13" s="13">
        <v>18</v>
      </c>
      <c r="M13" s="13">
        <v>11</v>
      </c>
      <c r="N13" s="15">
        <v>5</v>
      </c>
      <c r="O13" s="14">
        <v>27</v>
      </c>
      <c r="P13" s="13">
        <v>1</v>
      </c>
      <c r="Q13" s="13">
        <v>4</v>
      </c>
      <c r="R13" s="13">
        <v>3</v>
      </c>
      <c r="S13" s="13">
        <v>3</v>
      </c>
      <c r="T13" s="13">
        <v>5</v>
      </c>
      <c r="U13" s="13">
        <v>4</v>
      </c>
      <c r="V13" s="13">
        <v>0</v>
      </c>
      <c r="W13" s="13">
        <v>0</v>
      </c>
      <c r="X13" s="13">
        <v>2</v>
      </c>
      <c r="Y13" s="13">
        <v>1</v>
      </c>
      <c r="Z13" s="15">
        <v>10</v>
      </c>
      <c r="AA13" s="14">
        <v>17</v>
      </c>
      <c r="AB13" s="13">
        <v>16</v>
      </c>
      <c r="AC13" s="13">
        <v>4</v>
      </c>
      <c r="AD13" s="13">
        <v>4</v>
      </c>
      <c r="AE13" s="13">
        <v>7</v>
      </c>
      <c r="AF13" s="15">
        <v>2</v>
      </c>
      <c r="AG13" s="14">
        <v>29</v>
      </c>
      <c r="AH13" s="13">
        <v>5</v>
      </c>
      <c r="AI13" s="13">
        <v>20</v>
      </c>
      <c r="AJ13" s="13">
        <v>8</v>
      </c>
      <c r="AK13" s="13">
        <v>3</v>
      </c>
      <c r="AL13" s="15">
        <v>2</v>
      </c>
      <c r="AM13" s="14">
        <v>33</v>
      </c>
      <c r="AN13" s="15">
        <v>0</v>
      </c>
    </row>
    <row r="14" spans="1:40" ht="15" customHeight="1" x14ac:dyDescent="0.3">
      <c r="A14" s="2" t="s">
        <v>329</v>
      </c>
      <c r="B14" s="9"/>
      <c r="C14" s="16">
        <v>0.51</v>
      </c>
      <c r="D14" s="17">
        <v>0.47</v>
      </c>
      <c r="E14" s="18">
        <v>0.57999999999999996</v>
      </c>
      <c r="F14" s="17">
        <v>0.41</v>
      </c>
      <c r="G14" s="16">
        <v>0.56999999999999995</v>
      </c>
      <c r="H14" s="16">
        <v>0.49</v>
      </c>
      <c r="I14" s="16">
        <v>0.7</v>
      </c>
      <c r="J14" s="16">
        <v>0.45</v>
      </c>
      <c r="K14" s="16">
        <v>0.32</v>
      </c>
      <c r="L14" s="16">
        <v>0.53</v>
      </c>
      <c r="M14" s="16">
        <v>0.56000000000000005</v>
      </c>
      <c r="N14" s="18">
        <v>0.39</v>
      </c>
      <c r="O14" s="17">
        <v>0.49</v>
      </c>
      <c r="P14" s="16">
        <v>0.27</v>
      </c>
      <c r="Q14" s="16">
        <v>0.82</v>
      </c>
      <c r="R14" s="16">
        <v>0.77</v>
      </c>
      <c r="S14" s="16">
        <v>1</v>
      </c>
      <c r="T14" s="16">
        <v>0.76</v>
      </c>
      <c r="U14" s="16">
        <v>0.39</v>
      </c>
      <c r="V14" s="16">
        <v>0</v>
      </c>
      <c r="W14" s="16">
        <v>0</v>
      </c>
      <c r="X14" s="16">
        <v>0.4</v>
      </c>
      <c r="Y14" s="16">
        <v>0.23</v>
      </c>
      <c r="Z14" s="18">
        <v>0.43</v>
      </c>
      <c r="AA14" s="17">
        <v>0.53</v>
      </c>
      <c r="AB14" s="16">
        <v>0.49</v>
      </c>
      <c r="AC14" s="16">
        <v>0.66</v>
      </c>
      <c r="AD14" s="16">
        <v>0.31</v>
      </c>
      <c r="AE14" s="16">
        <v>0.49</v>
      </c>
      <c r="AF14" s="18">
        <v>1</v>
      </c>
      <c r="AG14" s="17">
        <v>0.57999999999999996</v>
      </c>
      <c r="AH14" s="16">
        <v>0.28999999999999998</v>
      </c>
      <c r="AI14" s="16">
        <v>0.56000000000000005</v>
      </c>
      <c r="AJ14" s="16">
        <v>0.66</v>
      </c>
      <c r="AK14" s="16">
        <v>0.35</v>
      </c>
      <c r="AL14" s="18">
        <v>0.23</v>
      </c>
      <c r="AM14" s="17">
        <v>0.51</v>
      </c>
      <c r="AN14" s="18">
        <v>0</v>
      </c>
    </row>
    <row r="15" spans="1:40" ht="39" x14ac:dyDescent="0.3">
      <c r="A15" s="2" t="s">
        <v>329</v>
      </c>
      <c r="B15" s="9" t="s">
        <v>1810</v>
      </c>
      <c r="C15" s="13">
        <v>45</v>
      </c>
      <c r="D15" s="14">
        <v>29</v>
      </c>
      <c r="E15" s="15">
        <v>16</v>
      </c>
      <c r="F15" s="14">
        <v>6</v>
      </c>
      <c r="G15" s="13">
        <v>17</v>
      </c>
      <c r="H15" s="13">
        <v>10</v>
      </c>
      <c r="I15" s="13">
        <v>4</v>
      </c>
      <c r="J15" s="13">
        <v>3</v>
      </c>
      <c r="K15" s="13">
        <v>5</v>
      </c>
      <c r="L15" s="13">
        <v>23</v>
      </c>
      <c r="M15" s="13">
        <v>14</v>
      </c>
      <c r="N15" s="15">
        <v>8</v>
      </c>
      <c r="O15" s="14">
        <v>37</v>
      </c>
      <c r="P15" s="13">
        <v>2</v>
      </c>
      <c r="Q15" s="13">
        <v>5</v>
      </c>
      <c r="R15" s="13">
        <v>3</v>
      </c>
      <c r="S15" s="13">
        <v>2</v>
      </c>
      <c r="T15" s="13">
        <v>5</v>
      </c>
      <c r="U15" s="13">
        <v>5</v>
      </c>
      <c r="V15" s="13">
        <v>0</v>
      </c>
      <c r="W15" s="13">
        <v>0</v>
      </c>
      <c r="X15" s="13">
        <v>3</v>
      </c>
      <c r="Y15" s="13">
        <v>3</v>
      </c>
      <c r="Z15" s="15">
        <v>16</v>
      </c>
      <c r="AA15" s="14">
        <v>23</v>
      </c>
      <c r="AB15" s="13">
        <v>22</v>
      </c>
      <c r="AC15" s="13">
        <v>2</v>
      </c>
      <c r="AD15" s="13">
        <v>8</v>
      </c>
      <c r="AE15" s="13">
        <v>9</v>
      </c>
      <c r="AF15" s="15">
        <v>2</v>
      </c>
      <c r="AG15" s="14">
        <v>33</v>
      </c>
      <c r="AH15" s="13">
        <v>11</v>
      </c>
      <c r="AI15" s="13">
        <v>24</v>
      </c>
      <c r="AJ15" s="13">
        <v>9</v>
      </c>
      <c r="AK15" s="13">
        <v>6</v>
      </c>
      <c r="AL15" s="15">
        <v>6</v>
      </c>
      <c r="AM15" s="14">
        <v>45</v>
      </c>
      <c r="AN15" s="15">
        <v>0</v>
      </c>
    </row>
    <row r="16" spans="1:40" ht="15" customHeight="1" x14ac:dyDescent="0.3">
      <c r="A16" s="2" t="s">
        <v>329</v>
      </c>
      <c r="B16" s="9"/>
      <c r="C16" s="16">
        <v>0.68</v>
      </c>
      <c r="D16" s="17">
        <v>0.7</v>
      </c>
      <c r="E16" s="18">
        <v>0.65</v>
      </c>
      <c r="F16" s="17">
        <v>0.63</v>
      </c>
      <c r="G16" s="16">
        <v>0.69</v>
      </c>
      <c r="H16" s="16">
        <v>0.84</v>
      </c>
      <c r="I16" s="16">
        <v>0.55000000000000004</v>
      </c>
      <c r="J16" s="16">
        <v>0.45</v>
      </c>
      <c r="K16" s="16">
        <v>0.83</v>
      </c>
      <c r="L16" s="16">
        <v>0.67</v>
      </c>
      <c r="M16" s="16">
        <v>0.74</v>
      </c>
      <c r="N16" s="18">
        <v>0.64</v>
      </c>
      <c r="O16" s="17">
        <v>0.69</v>
      </c>
      <c r="P16" s="16">
        <v>0.55000000000000004</v>
      </c>
      <c r="Q16" s="16">
        <v>1</v>
      </c>
      <c r="R16" s="16">
        <v>0.81</v>
      </c>
      <c r="S16" s="16">
        <v>0.7</v>
      </c>
      <c r="T16" s="16">
        <v>0.73</v>
      </c>
      <c r="U16" s="16">
        <v>0.56000000000000005</v>
      </c>
      <c r="V16" s="16">
        <v>0</v>
      </c>
      <c r="W16" s="16">
        <v>0</v>
      </c>
      <c r="X16" s="16">
        <v>0.6</v>
      </c>
      <c r="Y16" s="16">
        <v>0.72</v>
      </c>
      <c r="Z16" s="18">
        <v>0.66</v>
      </c>
      <c r="AA16" s="17">
        <v>0.73</v>
      </c>
      <c r="AB16" s="16">
        <v>0.64</v>
      </c>
      <c r="AC16" s="16">
        <v>0.46</v>
      </c>
      <c r="AD16" s="16">
        <v>0.69</v>
      </c>
      <c r="AE16" s="16">
        <v>0.62</v>
      </c>
      <c r="AF16" s="18">
        <v>1</v>
      </c>
      <c r="AG16" s="17">
        <v>0.69</v>
      </c>
      <c r="AH16" s="16">
        <v>0.67</v>
      </c>
      <c r="AI16" s="16">
        <v>0.66</v>
      </c>
      <c r="AJ16" s="16">
        <v>0.76</v>
      </c>
      <c r="AK16" s="16">
        <v>0.68</v>
      </c>
      <c r="AL16" s="18">
        <v>0.66</v>
      </c>
      <c r="AM16" s="17">
        <v>0.68</v>
      </c>
      <c r="AN16" s="18">
        <v>0</v>
      </c>
    </row>
    <row r="17" spans="1:40" ht="26" x14ac:dyDescent="0.3">
      <c r="A17" s="2" t="s">
        <v>329</v>
      </c>
      <c r="B17" s="9" t="s">
        <v>1825</v>
      </c>
      <c r="C17" s="13">
        <v>38</v>
      </c>
      <c r="D17" s="14">
        <v>22</v>
      </c>
      <c r="E17" s="15">
        <v>16</v>
      </c>
      <c r="F17" s="14">
        <v>5</v>
      </c>
      <c r="G17" s="13">
        <v>14</v>
      </c>
      <c r="H17" s="13">
        <v>6</v>
      </c>
      <c r="I17" s="13">
        <v>6</v>
      </c>
      <c r="J17" s="13">
        <v>4</v>
      </c>
      <c r="K17" s="13">
        <v>3</v>
      </c>
      <c r="L17" s="13">
        <v>19</v>
      </c>
      <c r="M17" s="13">
        <v>12</v>
      </c>
      <c r="N17" s="15">
        <v>7</v>
      </c>
      <c r="O17" s="14">
        <v>30</v>
      </c>
      <c r="P17" s="13">
        <v>4</v>
      </c>
      <c r="Q17" s="13">
        <v>4</v>
      </c>
      <c r="R17" s="13">
        <v>2</v>
      </c>
      <c r="S17" s="13">
        <v>2</v>
      </c>
      <c r="T17" s="13">
        <v>4</v>
      </c>
      <c r="U17" s="13">
        <v>4</v>
      </c>
      <c r="V17" s="13">
        <v>0</v>
      </c>
      <c r="W17" s="13">
        <v>0</v>
      </c>
      <c r="X17" s="13">
        <v>2</v>
      </c>
      <c r="Y17" s="13">
        <v>1</v>
      </c>
      <c r="Z17" s="15">
        <v>15</v>
      </c>
      <c r="AA17" s="14">
        <v>18</v>
      </c>
      <c r="AB17" s="13">
        <v>20</v>
      </c>
      <c r="AC17" s="13">
        <v>4</v>
      </c>
      <c r="AD17" s="13">
        <v>3</v>
      </c>
      <c r="AE17" s="13">
        <v>12</v>
      </c>
      <c r="AF17" s="15">
        <v>2</v>
      </c>
      <c r="AG17" s="14">
        <v>32</v>
      </c>
      <c r="AH17" s="13">
        <v>6</v>
      </c>
      <c r="AI17" s="13">
        <v>24</v>
      </c>
      <c r="AJ17" s="13">
        <v>9</v>
      </c>
      <c r="AK17" s="13">
        <v>2</v>
      </c>
      <c r="AL17" s="15">
        <v>4</v>
      </c>
      <c r="AM17" s="14">
        <v>38</v>
      </c>
      <c r="AN17" s="15">
        <v>0</v>
      </c>
    </row>
    <row r="18" spans="1:40" ht="15" customHeight="1" x14ac:dyDescent="0.3">
      <c r="A18" s="2" t="s">
        <v>329</v>
      </c>
      <c r="B18" s="9"/>
      <c r="C18" s="16">
        <v>0.57999999999999996</v>
      </c>
      <c r="D18" s="17">
        <v>0.55000000000000004</v>
      </c>
      <c r="E18" s="18">
        <v>0.63</v>
      </c>
      <c r="F18" s="17">
        <v>0.57999999999999996</v>
      </c>
      <c r="G18" s="16">
        <v>0.56000000000000005</v>
      </c>
      <c r="H18" s="16">
        <v>0.51</v>
      </c>
      <c r="I18" s="16">
        <v>0.84</v>
      </c>
      <c r="J18" s="16">
        <v>0.59</v>
      </c>
      <c r="K18" s="16">
        <v>0.5</v>
      </c>
      <c r="L18" s="16">
        <v>0.56999999999999995</v>
      </c>
      <c r="M18" s="16">
        <v>0.63</v>
      </c>
      <c r="N18" s="18">
        <v>0.55000000000000004</v>
      </c>
      <c r="O18" s="17">
        <v>0.54</v>
      </c>
      <c r="P18" s="16">
        <v>1</v>
      </c>
      <c r="Q18" s="16">
        <v>0.82</v>
      </c>
      <c r="R18" s="16">
        <v>0.57999999999999996</v>
      </c>
      <c r="S18" s="16">
        <v>0.64</v>
      </c>
      <c r="T18" s="16">
        <v>0.63</v>
      </c>
      <c r="U18" s="16">
        <v>0.37</v>
      </c>
      <c r="V18" s="16">
        <v>0</v>
      </c>
      <c r="W18" s="16">
        <v>0</v>
      </c>
      <c r="X18" s="16">
        <v>0.42</v>
      </c>
      <c r="Y18" s="16">
        <v>0.25</v>
      </c>
      <c r="Z18" s="18">
        <v>0.6</v>
      </c>
      <c r="AA18" s="17">
        <v>0.55000000000000004</v>
      </c>
      <c r="AB18" s="16">
        <v>0.6</v>
      </c>
      <c r="AC18" s="16">
        <v>0.8</v>
      </c>
      <c r="AD18" s="16">
        <v>0.23</v>
      </c>
      <c r="AE18" s="16">
        <v>0.76</v>
      </c>
      <c r="AF18" s="18">
        <v>1</v>
      </c>
      <c r="AG18" s="17">
        <v>0.67</v>
      </c>
      <c r="AH18" s="16">
        <v>0.33</v>
      </c>
      <c r="AI18" s="16">
        <v>0.65</v>
      </c>
      <c r="AJ18" s="16">
        <v>0.7</v>
      </c>
      <c r="AK18" s="16">
        <v>0.2</v>
      </c>
      <c r="AL18" s="18">
        <v>0.47</v>
      </c>
      <c r="AM18" s="17">
        <v>0.57999999999999996</v>
      </c>
      <c r="AN18" s="18">
        <v>0</v>
      </c>
    </row>
    <row r="19" spans="1:40" ht="15" customHeight="1" x14ac:dyDescent="0.3">
      <c r="A19" s="2" t="s">
        <v>329</v>
      </c>
      <c r="B19" s="9" t="s">
        <v>1837</v>
      </c>
      <c r="C19" s="13">
        <v>5</v>
      </c>
      <c r="D19" s="14">
        <v>4</v>
      </c>
      <c r="E19" s="15">
        <v>1</v>
      </c>
      <c r="F19" s="14">
        <v>0</v>
      </c>
      <c r="G19" s="13">
        <v>2</v>
      </c>
      <c r="H19" s="13">
        <v>0</v>
      </c>
      <c r="I19" s="13">
        <v>0</v>
      </c>
      <c r="J19" s="13">
        <v>2</v>
      </c>
      <c r="K19" s="13">
        <v>1</v>
      </c>
      <c r="L19" s="13">
        <v>2</v>
      </c>
      <c r="M19" s="13">
        <v>0</v>
      </c>
      <c r="N19" s="15">
        <v>3</v>
      </c>
      <c r="O19" s="14">
        <v>5</v>
      </c>
      <c r="P19" s="13">
        <v>0</v>
      </c>
      <c r="Q19" s="13">
        <v>0</v>
      </c>
      <c r="R19" s="13">
        <v>0</v>
      </c>
      <c r="S19" s="13">
        <v>0</v>
      </c>
      <c r="T19" s="13">
        <v>0</v>
      </c>
      <c r="U19" s="13">
        <v>1</v>
      </c>
      <c r="V19" s="13">
        <v>0</v>
      </c>
      <c r="W19" s="13">
        <v>0</v>
      </c>
      <c r="X19" s="13">
        <v>1</v>
      </c>
      <c r="Y19" s="13">
        <v>1</v>
      </c>
      <c r="Z19" s="15">
        <v>2</v>
      </c>
      <c r="AA19" s="14">
        <v>3</v>
      </c>
      <c r="AB19" s="13">
        <v>2</v>
      </c>
      <c r="AC19" s="13">
        <v>0</v>
      </c>
      <c r="AD19" s="13">
        <v>1</v>
      </c>
      <c r="AE19" s="13">
        <v>1</v>
      </c>
      <c r="AF19" s="15">
        <v>0</v>
      </c>
      <c r="AG19" s="14">
        <v>4</v>
      </c>
      <c r="AH19" s="13">
        <v>1</v>
      </c>
      <c r="AI19" s="13">
        <v>3</v>
      </c>
      <c r="AJ19" s="13">
        <v>1</v>
      </c>
      <c r="AK19" s="13">
        <v>1</v>
      </c>
      <c r="AL19" s="15">
        <v>0</v>
      </c>
      <c r="AM19" s="14">
        <v>5</v>
      </c>
      <c r="AN19" s="15">
        <v>0</v>
      </c>
    </row>
    <row r="20" spans="1:40" ht="15" customHeight="1" x14ac:dyDescent="0.3">
      <c r="A20" s="2" t="s">
        <v>329</v>
      </c>
      <c r="B20" s="9"/>
      <c r="C20" s="16">
        <v>7.0000000000000007E-2</v>
      </c>
      <c r="D20" s="17">
        <v>0.09</v>
      </c>
      <c r="E20" s="18">
        <v>0.03</v>
      </c>
      <c r="F20" s="17">
        <v>0</v>
      </c>
      <c r="G20" s="16">
        <v>7.0000000000000007E-2</v>
      </c>
      <c r="H20" s="16">
        <v>0</v>
      </c>
      <c r="I20" s="16">
        <v>0</v>
      </c>
      <c r="J20" s="16">
        <v>0.28000000000000003</v>
      </c>
      <c r="K20" s="16">
        <v>0.17</v>
      </c>
      <c r="L20" s="16">
        <v>0.05</v>
      </c>
      <c r="M20" s="16">
        <v>0</v>
      </c>
      <c r="N20" s="18">
        <v>0.23</v>
      </c>
      <c r="O20" s="17">
        <v>0.09</v>
      </c>
      <c r="P20" s="16">
        <v>0</v>
      </c>
      <c r="Q20" s="16">
        <v>0</v>
      </c>
      <c r="R20" s="16">
        <v>0</v>
      </c>
      <c r="S20" s="16">
        <v>0</v>
      </c>
      <c r="T20" s="16">
        <v>0</v>
      </c>
      <c r="U20" s="16">
        <v>0.09</v>
      </c>
      <c r="V20" s="16">
        <v>0</v>
      </c>
      <c r="W20" s="16">
        <v>0</v>
      </c>
      <c r="X20" s="16">
        <v>0.18</v>
      </c>
      <c r="Y20" s="16">
        <v>0.28000000000000003</v>
      </c>
      <c r="Z20" s="18">
        <v>0.08</v>
      </c>
      <c r="AA20" s="17">
        <v>0.09</v>
      </c>
      <c r="AB20" s="16">
        <v>0.05</v>
      </c>
      <c r="AC20" s="16">
        <v>0</v>
      </c>
      <c r="AD20" s="16">
        <v>0.08</v>
      </c>
      <c r="AE20" s="16">
        <v>0.06</v>
      </c>
      <c r="AF20" s="18">
        <v>0</v>
      </c>
      <c r="AG20" s="17">
        <v>0.08</v>
      </c>
      <c r="AH20" s="16">
        <v>0.05</v>
      </c>
      <c r="AI20" s="16">
        <v>0.08</v>
      </c>
      <c r="AJ20" s="16">
        <v>0.08</v>
      </c>
      <c r="AK20" s="16">
        <v>0.1</v>
      </c>
      <c r="AL20" s="18">
        <v>0</v>
      </c>
      <c r="AM20" s="17">
        <v>7.0000000000000007E-2</v>
      </c>
      <c r="AN20" s="18">
        <v>0</v>
      </c>
    </row>
    <row r="21" spans="1:40" ht="15" customHeight="1" x14ac:dyDescent="0.3">
      <c r="A21" s="2" t="s">
        <v>329</v>
      </c>
      <c r="B21" s="9" t="s">
        <v>774</v>
      </c>
      <c r="C21" s="13">
        <v>1</v>
      </c>
      <c r="D21" s="14">
        <v>0</v>
      </c>
      <c r="E21" s="15">
        <v>1</v>
      </c>
      <c r="F21" s="14">
        <v>0</v>
      </c>
      <c r="G21" s="13">
        <v>1</v>
      </c>
      <c r="H21" s="13">
        <v>0</v>
      </c>
      <c r="I21" s="13">
        <v>0</v>
      </c>
      <c r="J21" s="13">
        <v>0</v>
      </c>
      <c r="K21" s="13">
        <v>0</v>
      </c>
      <c r="L21" s="13">
        <v>1</v>
      </c>
      <c r="M21" s="13">
        <v>0</v>
      </c>
      <c r="N21" s="15">
        <v>0</v>
      </c>
      <c r="O21" s="14">
        <v>1</v>
      </c>
      <c r="P21" s="13">
        <v>0</v>
      </c>
      <c r="Q21" s="13">
        <v>0</v>
      </c>
      <c r="R21" s="13">
        <v>0</v>
      </c>
      <c r="S21" s="13">
        <v>0</v>
      </c>
      <c r="T21" s="13">
        <v>0</v>
      </c>
      <c r="U21" s="13">
        <v>1</v>
      </c>
      <c r="V21" s="13">
        <v>0</v>
      </c>
      <c r="W21" s="13">
        <v>0</v>
      </c>
      <c r="X21" s="13">
        <v>0</v>
      </c>
      <c r="Y21" s="13">
        <v>0</v>
      </c>
      <c r="Z21" s="15">
        <v>0</v>
      </c>
      <c r="AA21" s="14">
        <v>0</v>
      </c>
      <c r="AB21" s="13">
        <v>1</v>
      </c>
      <c r="AC21" s="13">
        <v>0</v>
      </c>
      <c r="AD21" s="13">
        <v>1</v>
      </c>
      <c r="AE21" s="13">
        <v>0</v>
      </c>
      <c r="AF21" s="15">
        <v>0</v>
      </c>
      <c r="AG21" s="14">
        <v>0</v>
      </c>
      <c r="AH21" s="13">
        <v>1</v>
      </c>
      <c r="AI21" s="13">
        <v>0</v>
      </c>
      <c r="AJ21" s="13">
        <v>0</v>
      </c>
      <c r="AK21" s="13">
        <v>0</v>
      </c>
      <c r="AL21" s="15">
        <v>1</v>
      </c>
      <c r="AM21" s="14">
        <v>1</v>
      </c>
      <c r="AN21" s="15">
        <v>0</v>
      </c>
    </row>
    <row r="22" spans="1:40" ht="15" customHeight="1" x14ac:dyDescent="0.3">
      <c r="A22" s="2" t="s">
        <v>329</v>
      </c>
      <c r="B22" s="9"/>
      <c r="C22" s="25">
        <v>0.01</v>
      </c>
      <c r="D22" s="26">
        <v>0</v>
      </c>
      <c r="E22" s="27">
        <v>0.03</v>
      </c>
      <c r="F22" s="26">
        <v>0</v>
      </c>
      <c r="G22" s="25">
        <v>0.03</v>
      </c>
      <c r="H22" s="25">
        <v>0</v>
      </c>
      <c r="I22" s="25">
        <v>0</v>
      </c>
      <c r="J22" s="25">
        <v>0</v>
      </c>
      <c r="K22" s="25">
        <v>0</v>
      </c>
      <c r="L22" s="25">
        <v>0.02</v>
      </c>
      <c r="M22" s="25">
        <v>0</v>
      </c>
      <c r="N22" s="27">
        <v>0</v>
      </c>
      <c r="O22" s="26">
        <v>0.02</v>
      </c>
      <c r="P22" s="25">
        <v>0</v>
      </c>
      <c r="Q22" s="25">
        <v>0</v>
      </c>
      <c r="R22" s="25">
        <v>0</v>
      </c>
      <c r="S22" s="25">
        <v>0</v>
      </c>
      <c r="T22" s="25">
        <v>0</v>
      </c>
      <c r="U22" s="25">
        <v>0.09</v>
      </c>
      <c r="V22" s="25">
        <v>0</v>
      </c>
      <c r="W22" s="25">
        <v>0</v>
      </c>
      <c r="X22" s="25">
        <v>0</v>
      </c>
      <c r="Y22" s="25">
        <v>0</v>
      </c>
      <c r="Z22" s="27">
        <v>0</v>
      </c>
      <c r="AA22" s="26">
        <v>0</v>
      </c>
      <c r="AB22" s="25">
        <v>0.02</v>
      </c>
      <c r="AC22" s="25">
        <v>0</v>
      </c>
      <c r="AD22" s="25">
        <v>7.0000000000000007E-2</v>
      </c>
      <c r="AE22" s="25">
        <v>0</v>
      </c>
      <c r="AF22" s="27">
        <v>0</v>
      </c>
      <c r="AG22" s="26">
        <v>0</v>
      </c>
      <c r="AH22" s="25">
        <v>0.05</v>
      </c>
      <c r="AI22" s="25">
        <v>0</v>
      </c>
      <c r="AJ22" s="25">
        <v>0</v>
      </c>
      <c r="AK22" s="25">
        <v>0</v>
      </c>
      <c r="AL22" s="27">
        <v>0.1</v>
      </c>
      <c r="AM22" s="26">
        <v>0.01</v>
      </c>
      <c r="AN22" s="27">
        <v>0</v>
      </c>
    </row>
    <row r="23" spans="1:40" x14ac:dyDescent="0.3">
      <c r="A23" s="2" t="s">
        <v>329</v>
      </c>
      <c r="B23" s="2" t="s">
        <v>457</v>
      </c>
    </row>
    <row r="24" spans="1:40" x14ac:dyDescent="0.3">
      <c r="A24" s="2" t="s">
        <v>329</v>
      </c>
      <c r="B24" s="2" t="s">
        <v>458</v>
      </c>
    </row>
    <row r="25" spans="1:40" ht="15" customHeight="1" x14ac:dyDescent="0.3">
      <c r="A25" s="2" t="s">
        <v>329</v>
      </c>
    </row>
    <row r="26" spans="1:40" ht="15" customHeight="1" x14ac:dyDescent="0.3">
      <c r="A26" s="2" t="s">
        <v>329</v>
      </c>
      <c r="B26" s="2" t="s">
        <v>459</v>
      </c>
    </row>
  </sheetData>
  <mergeCells count="6">
    <mergeCell ref="AM6:AN6"/>
    <mergeCell ref="D6:E6"/>
    <mergeCell ref="F6:N6"/>
    <mergeCell ref="O6:Z6"/>
    <mergeCell ref="AA6:AF6"/>
    <mergeCell ref="AG6:AL6"/>
  </mergeCells>
  <hyperlinks>
    <hyperlink ref="B1" location="'Contents'!E1" display="&lt;&lt; Contents" xr:uid="{00000000-0004-0000-E700-000000000000}"/>
  </hyperlinks>
  <pageMargins left="0.7" right="0.7" top="0.75" bottom="0.75" header="0.3" footer="0.3"/>
  <headerFooter>
    <oddHeader>&amp;L&amp;"Aptos"&amp;12&amp;K000000 Classification: CONFIDENTIAL&amp;1#_x000D_</oddHeader>
  </headerFooter>
</worksheet>
</file>

<file path=xl/worksheets/sheet2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8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1900</v>
      </c>
    </row>
    <row r="4" spans="1:40" x14ac:dyDescent="0.3">
      <c r="A4" s="2" t="s">
        <v>329</v>
      </c>
      <c r="B4" s="2" t="s">
        <v>1901</v>
      </c>
    </row>
    <row r="5" spans="1:40" x14ac:dyDescent="0.3">
      <c r="A5" s="2" t="s">
        <v>329</v>
      </c>
      <c r="B5" s="2" t="s">
        <v>57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463</v>
      </c>
      <c r="F8" s="10" t="s">
        <v>462</v>
      </c>
      <c r="G8" s="12" t="s">
        <v>463</v>
      </c>
      <c r="H8" s="12" t="s">
        <v>464</v>
      </c>
      <c r="I8" s="12" t="s">
        <v>465</v>
      </c>
      <c r="J8" s="12" t="s">
        <v>466</v>
      </c>
      <c r="K8" s="12" t="s">
        <v>390</v>
      </c>
      <c r="L8" s="12" t="s">
        <v>467</v>
      </c>
      <c r="M8" s="12" t="s">
        <v>386</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379</v>
      </c>
      <c r="AJ8" s="12" t="s">
        <v>465</v>
      </c>
      <c r="AK8" s="12" t="s">
        <v>466</v>
      </c>
      <c r="AL8" s="11" t="s">
        <v>390</v>
      </c>
      <c r="AM8" s="10" t="s">
        <v>377</v>
      </c>
      <c r="AN8" s="11" t="s">
        <v>463</v>
      </c>
    </row>
    <row r="9" spans="1:40" ht="15" customHeight="1" x14ac:dyDescent="0.3">
      <c r="A9" s="2" t="s">
        <v>329</v>
      </c>
      <c r="B9" s="9" t="s">
        <v>391</v>
      </c>
      <c r="C9" s="13">
        <v>244</v>
      </c>
      <c r="D9" s="14">
        <v>167</v>
      </c>
      <c r="E9" s="15">
        <v>76</v>
      </c>
      <c r="F9" s="14">
        <v>11</v>
      </c>
      <c r="G9" s="13">
        <v>28</v>
      </c>
      <c r="H9" s="13">
        <v>30</v>
      </c>
      <c r="I9" s="13">
        <v>48</v>
      </c>
      <c r="J9" s="13">
        <v>43</v>
      </c>
      <c r="K9" s="13">
        <v>84</v>
      </c>
      <c r="L9" s="13">
        <v>39</v>
      </c>
      <c r="M9" s="13">
        <v>78</v>
      </c>
      <c r="N9" s="15">
        <v>127</v>
      </c>
      <c r="O9" s="14">
        <v>158</v>
      </c>
      <c r="P9" s="13">
        <v>42</v>
      </c>
      <c r="Q9" s="13">
        <v>18</v>
      </c>
      <c r="R9" s="13">
        <v>7</v>
      </c>
      <c r="S9" s="13">
        <v>17</v>
      </c>
      <c r="T9" s="13">
        <v>44</v>
      </c>
      <c r="U9" s="13">
        <v>21</v>
      </c>
      <c r="V9" s="13">
        <v>0</v>
      </c>
      <c r="W9" s="13">
        <v>8</v>
      </c>
      <c r="X9" s="13">
        <v>23</v>
      </c>
      <c r="Y9" s="13">
        <v>21</v>
      </c>
      <c r="Z9" s="15">
        <v>43</v>
      </c>
      <c r="AA9" s="14">
        <v>209</v>
      </c>
      <c r="AB9" s="13">
        <v>34</v>
      </c>
      <c r="AC9" s="13">
        <v>6</v>
      </c>
      <c r="AD9" s="13">
        <v>14</v>
      </c>
      <c r="AE9" s="13">
        <v>14</v>
      </c>
      <c r="AF9" s="15">
        <v>0</v>
      </c>
      <c r="AG9" s="14">
        <v>189</v>
      </c>
      <c r="AH9" s="13">
        <v>55</v>
      </c>
      <c r="AI9" s="13">
        <v>114</v>
      </c>
      <c r="AJ9" s="13">
        <v>75</v>
      </c>
      <c r="AK9" s="13">
        <v>25</v>
      </c>
      <c r="AL9" s="15">
        <v>30</v>
      </c>
      <c r="AM9" s="14">
        <v>244</v>
      </c>
      <c r="AN9" s="15">
        <v>0</v>
      </c>
    </row>
    <row r="10" spans="1:40" ht="15" customHeight="1" x14ac:dyDescent="0.3">
      <c r="A10" s="2" t="s">
        <v>329</v>
      </c>
      <c r="B10" s="9" t="s">
        <v>338</v>
      </c>
      <c r="C10" s="13">
        <v>236</v>
      </c>
      <c r="D10" s="14">
        <v>163</v>
      </c>
      <c r="E10" s="15">
        <v>73</v>
      </c>
      <c r="F10" s="14">
        <v>11</v>
      </c>
      <c r="G10" s="13">
        <v>25</v>
      </c>
      <c r="H10" s="13">
        <v>28</v>
      </c>
      <c r="I10" s="13">
        <v>46</v>
      </c>
      <c r="J10" s="13">
        <v>43</v>
      </c>
      <c r="K10" s="13">
        <v>82</v>
      </c>
      <c r="L10" s="13">
        <v>36</v>
      </c>
      <c r="M10" s="13">
        <v>74</v>
      </c>
      <c r="N10" s="15">
        <v>126</v>
      </c>
      <c r="O10" s="14">
        <v>153</v>
      </c>
      <c r="P10" s="13">
        <v>41</v>
      </c>
      <c r="Q10" s="13">
        <v>16</v>
      </c>
      <c r="R10" s="13">
        <v>6</v>
      </c>
      <c r="S10" s="13">
        <v>17</v>
      </c>
      <c r="T10" s="13">
        <v>42</v>
      </c>
      <c r="U10" s="13">
        <v>19</v>
      </c>
      <c r="V10" s="13">
        <v>0</v>
      </c>
      <c r="W10" s="13">
        <v>7</v>
      </c>
      <c r="X10" s="13">
        <v>24</v>
      </c>
      <c r="Y10" s="13">
        <v>19</v>
      </c>
      <c r="Z10" s="15">
        <v>46</v>
      </c>
      <c r="AA10" s="14">
        <v>204</v>
      </c>
      <c r="AB10" s="13">
        <v>32</v>
      </c>
      <c r="AC10" s="13">
        <v>5</v>
      </c>
      <c r="AD10" s="13">
        <v>15</v>
      </c>
      <c r="AE10" s="13">
        <v>12</v>
      </c>
      <c r="AF10" s="15">
        <v>0</v>
      </c>
      <c r="AG10" s="14">
        <v>184</v>
      </c>
      <c r="AH10" s="13">
        <v>52</v>
      </c>
      <c r="AI10" s="13">
        <v>102</v>
      </c>
      <c r="AJ10" s="13">
        <v>82</v>
      </c>
      <c r="AK10" s="13">
        <v>25</v>
      </c>
      <c r="AL10" s="15">
        <v>27</v>
      </c>
      <c r="AM10" s="14">
        <v>236</v>
      </c>
      <c r="AN10" s="15">
        <v>0</v>
      </c>
    </row>
    <row r="11" spans="1:40" ht="26" x14ac:dyDescent="0.3">
      <c r="A11" s="2" t="s">
        <v>329</v>
      </c>
      <c r="B11" s="9" t="s">
        <v>1782</v>
      </c>
      <c r="C11" s="13">
        <v>59</v>
      </c>
      <c r="D11" s="14">
        <v>38</v>
      </c>
      <c r="E11" s="15">
        <v>22</v>
      </c>
      <c r="F11" s="14">
        <v>3</v>
      </c>
      <c r="G11" s="13">
        <v>10</v>
      </c>
      <c r="H11" s="13">
        <v>11</v>
      </c>
      <c r="I11" s="13">
        <v>13</v>
      </c>
      <c r="J11" s="13">
        <v>10</v>
      </c>
      <c r="K11" s="13">
        <v>13</v>
      </c>
      <c r="L11" s="13">
        <v>12</v>
      </c>
      <c r="M11" s="13">
        <v>24</v>
      </c>
      <c r="N11" s="15">
        <v>23</v>
      </c>
      <c r="O11" s="14">
        <v>40</v>
      </c>
      <c r="P11" s="13">
        <v>9</v>
      </c>
      <c r="Q11" s="13">
        <v>5</v>
      </c>
      <c r="R11" s="13">
        <v>3</v>
      </c>
      <c r="S11" s="13">
        <v>3</v>
      </c>
      <c r="T11" s="13">
        <v>10</v>
      </c>
      <c r="U11" s="13">
        <v>4</v>
      </c>
      <c r="V11" s="13">
        <v>0</v>
      </c>
      <c r="W11" s="13">
        <v>0</v>
      </c>
      <c r="X11" s="13">
        <v>3</v>
      </c>
      <c r="Y11" s="13">
        <v>6</v>
      </c>
      <c r="Z11" s="15">
        <v>16</v>
      </c>
      <c r="AA11" s="14">
        <v>48</v>
      </c>
      <c r="AB11" s="13">
        <v>12</v>
      </c>
      <c r="AC11" s="13">
        <v>2</v>
      </c>
      <c r="AD11" s="13">
        <v>4</v>
      </c>
      <c r="AE11" s="13">
        <v>6</v>
      </c>
      <c r="AF11" s="15">
        <v>0</v>
      </c>
      <c r="AG11" s="14">
        <v>42</v>
      </c>
      <c r="AH11" s="13">
        <v>17</v>
      </c>
      <c r="AI11" s="13">
        <v>26</v>
      </c>
      <c r="AJ11" s="13">
        <v>16</v>
      </c>
      <c r="AK11" s="13">
        <v>7</v>
      </c>
      <c r="AL11" s="15">
        <v>10</v>
      </c>
      <c r="AM11" s="14">
        <v>59</v>
      </c>
      <c r="AN11" s="15">
        <v>0</v>
      </c>
    </row>
    <row r="12" spans="1:40" ht="15" customHeight="1" x14ac:dyDescent="0.3">
      <c r="A12" s="2" t="s">
        <v>329</v>
      </c>
      <c r="B12" s="9"/>
      <c r="C12" s="16">
        <v>0.25</v>
      </c>
      <c r="D12" s="17">
        <v>0.23</v>
      </c>
      <c r="E12" s="18">
        <v>0.3</v>
      </c>
      <c r="F12" s="17">
        <v>0.26</v>
      </c>
      <c r="G12" s="16">
        <v>0.38</v>
      </c>
      <c r="H12" s="16">
        <v>0.39</v>
      </c>
      <c r="I12" s="16">
        <v>0.28000000000000003</v>
      </c>
      <c r="J12" s="16">
        <v>0.24</v>
      </c>
      <c r="K12" s="20">
        <v>0.15</v>
      </c>
      <c r="L12" s="16">
        <v>0.34</v>
      </c>
      <c r="M12" s="16">
        <v>0.32</v>
      </c>
      <c r="N12" s="21">
        <v>0.18</v>
      </c>
      <c r="O12" s="17">
        <v>0.26</v>
      </c>
      <c r="P12" s="16">
        <v>0.22</v>
      </c>
      <c r="Q12" s="16">
        <v>0.33</v>
      </c>
      <c r="R12" s="16">
        <v>0.43</v>
      </c>
      <c r="S12" s="16">
        <v>0.17</v>
      </c>
      <c r="T12" s="16">
        <v>0.23</v>
      </c>
      <c r="U12" s="16">
        <v>0.23</v>
      </c>
      <c r="V12" s="16">
        <v>0</v>
      </c>
      <c r="W12" s="16">
        <v>0</v>
      </c>
      <c r="X12" s="16">
        <v>0.14000000000000001</v>
      </c>
      <c r="Y12" s="16">
        <v>0.34</v>
      </c>
      <c r="Z12" s="18">
        <v>0.34</v>
      </c>
      <c r="AA12" s="17">
        <v>0.23</v>
      </c>
      <c r="AB12" s="16">
        <v>0.36</v>
      </c>
      <c r="AC12" s="16">
        <v>0.33</v>
      </c>
      <c r="AD12" s="16">
        <v>0.25</v>
      </c>
      <c r="AE12" s="16">
        <v>0.51</v>
      </c>
      <c r="AF12" s="18">
        <v>0</v>
      </c>
      <c r="AG12" s="17">
        <v>0.23</v>
      </c>
      <c r="AH12" s="16">
        <v>0.33</v>
      </c>
      <c r="AI12" s="16">
        <v>0.25</v>
      </c>
      <c r="AJ12" s="16">
        <v>0.2</v>
      </c>
      <c r="AK12" s="16">
        <v>0.27</v>
      </c>
      <c r="AL12" s="18">
        <v>0.38</v>
      </c>
      <c r="AM12" s="17">
        <v>0.25</v>
      </c>
      <c r="AN12" s="18">
        <v>0</v>
      </c>
    </row>
    <row r="13" spans="1:40" ht="15" customHeight="1" x14ac:dyDescent="0.3">
      <c r="A13" s="2" t="s">
        <v>329</v>
      </c>
      <c r="B13" s="9"/>
      <c r="D13" s="22"/>
      <c r="E13" s="9"/>
      <c r="F13" s="22"/>
      <c r="H13" s="12" t="s">
        <v>448</v>
      </c>
      <c r="L13" s="12" t="s">
        <v>448</v>
      </c>
      <c r="M13" s="12" t="s">
        <v>448</v>
      </c>
      <c r="N13" s="9"/>
      <c r="O13" s="22"/>
      <c r="Z13" s="9"/>
      <c r="AA13" s="22"/>
      <c r="AF13" s="9"/>
      <c r="AG13" s="22"/>
      <c r="AL13" s="9"/>
      <c r="AM13" s="22"/>
      <c r="AN13" s="9"/>
    </row>
    <row r="14" spans="1:40" ht="26" x14ac:dyDescent="0.3">
      <c r="A14" s="2" t="s">
        <v>329</v>
      </c>
      <c r="B14" s="9" t="s">
        <v>1796</v>
      </c>
      <c r="C14" s="13">
        <v>94</v>
      </c>
      <c r="D14" s="14">
        <v>64</v>
      </c>
      <c r="E14" s="15">
        <v>30</v>
      </c>
      <c r="F14" s="14">
        <v>10</v>
      </c>
      <c r="G14" s="13">
        <v>12</v>
      </c>
      <c r="H14" s="13">
        <v>19</v>
      </c>
      <c r="I14" s="13">
        <v>22</v>
      </c>
      <c r="J14" s="13">
        <v>10</v>
      </c>
      <c r="K14" s="13">
        <v>21</v>
      </c>
      <c r="L14" s="13">
        <v>22</v>
      </c>
      <c r="M14" s="13">
        <v>41</v>
      </c>
      <c r="N14" s="15">
        <v>32</v>
      </c>
      <c r="O14" s="14">
        <v>65</v>
      </c>
      <c r="P14" s="13">
        <v>14</v>
      </c>
      <c r="Q14" s="13">
        <v>7</v>
      </c>
      <c r="R14" s="13">
        <v>2</v>
      </c>
      <c r="S14" s="13">
        <v>5</v>
      </c>
      <c r="T14" s="13">
        <v>14</v>
      </c>
      <c r="U14" s="13">
        <v>6</v>
      </c>
      <c r="V14" s="13">
        <v>0</v>
      </c>
      <c r="W14" s="13">
        <v>3</v>
      </c>
      <c r="X14" s="13">
        <v>5</v>
      </c>
      <c r="Y14" s="13">
        <v>8</v>
      </c>
      <c r="Z14" s="15">
        <v>29</v>
      </c>
      <c r="AA14" s="14">
        <v>77</v>
      </c>
      <c r="AB14" s="13">
        <v>17</v>
      </c>
      <c r="AC14" s="13">
        <v>3</v>
      </c>
      <c r="AD14" s="13">
        <v>6</v>
      </c>
      <c r="AE14" s="13">
        <v>8</v>
      </c>
      <c r="AF14" s="15">
        <v>0</v>
      </c>
      <c r="AG14" s="14">
        <v>70</v>
      </c>
      <c r="AH14" s="13">
        <v>24</v>
      </c>
      <c r="AI14" s="13">
        <v>42</v>
      </c>
      <c r="AJ14" s="13">
        <v>28</v>
      </c>
      <c r="AK14" s="13">
        <v>11</v>
      </c>
      <c r="AL14" s="15">
        <v>13</v>
      </c>
      <c r="AM14" s="14">
        <v>94</v>
      </c>
      <c r="AN14" s="15">
        <v>0</v>
      </c>
    </row>
    <row r="15" spans="1:40" ht="15" customHeight="1" x14ac:dyDescent="0.3">
      <c r="A15" s="2" t="s">
        <v>329</v>
      </c>
      <c r="B15" s="9"/>
      <c r="C15" s="16">
        <v>0.4</v>
      </c>
      <c r="D15" s="17">
        <v>0.39</v>
      </c>
      <c r="E15" s="18">
        <v>0.42</v>
      </c>
      <c r="F15" s="17">
        <v>0.91</v>
      </c>
      <c r="G15" s="16">
        <v>0.47</v>
      </c>
      <c r="H15" s="20">
        <v>0.67</v>
      </c>
      <c r="I15" s="16">
        <v>0.48</v>
      </c>
      <c r="J15" s="20">
        <v>0.23</v>
      </c>
      <c r="K15" s="20">
        <v>0.26</v>
      </c>
      <c r="L15" s="20">
        <v>0.6</v>
      </c>
      <c r="M15" s="20">
        <v>0.55000000000000004</v>
      </c>
      <c r="N15" s="21">
        <v>0.25</v>
      </c>
      <c r="O15" s="17">
        <v>0.43</v>
      </c>
      <c r="P15" s="16">
        <v>0.35</v>
      </c>
      <c r="Q15" s="16">
        <v>0.47</v>
      </c>
      <c r="R15" s="16">
        <v>0.42</v>
      </c>
      <c r="S15" s="16">
        <v>0.27</v>
      </c>
      <c r="T15" s="16">
        <v>0.34</v>
      </c>
      <c r="U15" s="16">
        <v>0.33</v>
      </c>
      <c r="V15" s="16">
        <v>0</v>
      </c>
      <c r="W15" s="16">
        <v>0.36</v>
      </c>
      <c r="X15" s="16">
        <v>0.22</v>
      </c>
      <c r="Y15" s="16">
        <v>0.43</v>
      </c>
      <c r="Z15" s="21">
        <v>0.63</v>
      </c>
      <c r="AA15" s="17">
        <v>0.38</v>
      </c>
      <c r="AB15" s="16">
        <v>0.52</v>
      </c>
      <c r="AC15" s="16">
        <v>0.68</v>
      </c>
      <c r="AD15" s="16">
        <v>0.37</v>
      </c>
      <c r="AE15" s="16">
        <v>0.65</v>
      </c>
      <c r="AF15" s="18">
        <v>0</v>
      </c>
      <c r="AG15" s="17">
        <v>0.38</v>
      </c>
      <c r="AH15" s="16">
        <v>0.47</v>
      </c>
      <c r="AI15" s="16">
        <v>0.41</v>
      </c>
      <c r="AJ15" s="16">
        <v>0.35</v>
      </c>
      <c r="AK15" s="16">
        <v>0.43</v>
      </c>
      <c r="AL15" s="18">
        <v>0.5</v>
      </c>
      <c r="AM15" s="17">
        <v>0.4</v>
      </c>
      <c r="AN15" s="18">
        <v>0</v>
      </c>
    </row>
    <row r="16" spans="1:40" ht="15" customHeight="1" x14ac:dyDescent="0.3">
      <c r="A16" s="2" t="s">
        <v>329</v>
      </c>
      <c r="B16" s="9"/>
      <c r="D16" s="22"/>
      <c r="E16" s="9"/>
      <c r="F16" s="22"/>
      <c r="H16" s="12" t="s">
        <v>416</v>
      </c>
      <c r="I16" s="12" t="s">
        <v>416</v>
      </c>
      <c r="L16" s="12" t="s">
        <v>416</v>
      </c>
      <c r="M16" s="12" t="s">
        <v>416</v>
      </c>
      <c r="N16" s="9"/>
      <c r="O16" s="22"/>
      <c r="Z16" s="11" t="s">
        <v>1226</v>
      </c>
      <c r="AA16" s="22"/>
      <c r="AF16" s="9"/>
      <c r="AG16" s="22"/>
      <c r="AL16" s="9"/>
      <c r="AM16" s="22"/>
      <c r="AN16" s="9"/>
    </row>
    <row r="17" spans="1:40" ht="39" x14ac:dyDescent="0.3">
      <c r="A17" s="2" t="s">
        <v>329</v>
      </c>
      <c r="B17" s="9" t="s">
        <v>1810</v>
      </c>
      <c r="C17" s="13">
        <v>177</v>
      </c>
      <c r="D17" s="14">
        <v>121</v>
      </c>
      <c r="E17" s="15">
        <v>56</v>
      </c>
      <c r="F17" s="14">
        <v>10</v>
      </c>
      <c r="G17" s="13">
        <v>19</v>
      </c>
      <c r="H17" s="13">
        <v>19</v>
      </c>
      <c r="I17" s="13">
        <v>36</v>
      </c>
      <c r="J17" s="13">
        <v>31</v>
      </c>
      <c r="K17" s="13">
        <v>62</v>
      </c>
      <c r="L17" s="13">
        <v>29</v>
      </c>
      <c r="M17" s="13">
        <v>55</v>
      </c>
      <c r="N17" s="15">
        <v>93</v>
      </c>
      <c r="O17" s="14">
        <v>112</v>
      </c>
      <c r="P17" s="13">
        <v>29</v>
      </c>
      <c r="Q17" s="13">
        <v>10</v>
      </c>
      <c r="R17" s="13">
        <v>3</v>
      </c>
      <c r="S17" s="13">
        <v>10</v>
      </c>
      <c r="T17" s="13">
        <v>36</v>
      </c>
      <c r="U17" s="13">
        <v>16</v>
      </c>
      <c r="V17" s="13">
        <v>0</v>
      </c>
      <c r="W17" s="13">
        <v>6</v>
      </c>
      <c r="X17" s="13">
        <v>20</v>
      </c>
      <c r="Y17" s="13">
        <v>15</v>
      </c>
      <c r="Z17" s="15">
        <v>32</v>
      </c>
      <c r="AA17" s="14">
        <v>151</v>
      </c>
      <c r="AB17" s="13">
        <v>26</v>
      </c>
      <c r="AC17" s="13">
        <v>3</v>
      </c>
      <c r="AD17" s="13">
        <v>14</v>
      </c>
      <c r="AE17" s="13">
        <v>9</v>
      </c>
      <c r="AF17" s="15">
        <v>0</v>
      </c>
      <c r="AG17" s="14">
        <v>136</v>
      </c>
      <c r="AH17" s="13">
        <v>41</v>
      </c>
      <c r="AI17" s="13">
        <v>76</v>
      </c>
      <c r="AJ17" s="13">
        <v>60</v>
      </c>
      <c r="AK17" s="13">
        <v>21</v>
      </c>
      <c r="AL17" s="15">
        <v>20</v>
      </c>
      <c r="AM17" s="14">
        <v>177</v>
      </c>
      <c r="AN17" s="15">
        <v>0</v>
      </c>
    </row>
    <row r="18" spans="1:40" ht="15" customHeight="1" x14ac:dyDescent="0.3">
      <c r="A18" s="2" t="s">
        <v>329</v>
      </c>
      <c r="B18" s="9"/>
      <c r="C18" s="16">
        <v>0.75</v>
      </c>
      <c r="D18" s="17">
        <v>0.74</v>
      </c>
      <c r="E18" s="18">
        <v>0.77</v>
      </c>
      <c r="F18" s="17">
        <v>0.91</v>
      </c>
      <c r="G18" s="16">
        <v>0.77</v>
      </c>
      <c r="H18" s="16">
        <v>0.66</v>
      </c>
      <c r="I18" s="16">
        <v>0.78</v>
      </c>
      <c r="J18" s="16">
        <v>0.72</v>
      </c>
      <c r="K18" s="16">
        <v>0.75</v>
      </c>
      <c r="L18" s="16">
        <v>0.81</v>
      </c>
      <c r="M18" s="16">
        <v>0.74</v>
      </c>
      <c r="N18" s="18">
        <v>0.74</v>
      </c>
      <c r="O18" s="17">
        <v>0.73</v>
      </c>
      <c r="P18" s="16">
        <v>0.71</v>
      </c>
      <c r="Q18" s="16">
        <v>0.65</v>
      </c>
      <c r="R18" s="16">
        <v>0.44</v>
      </c>
      <c r="S18" s="16">
        <v>0.63</v>
      </c>
      <c r="T18" s="16">
        <v>0.86</v>
      </c>
      <c r="U18" s="16">
        <v>0.86</v>
      </c>
      <c r="V18" s="16">
        <v>0</v>
      </c>
      <c r="W18" s="16">
        <v>0.88</v>
      </c>
      <c r="X18" s="16">
        <v>0.83</v>
      </c>
      <c r="Y18" s="16">
        <v>0.77</v>
      </c>
      <c r="Z18" s="18">
        <v>0.69</v>
      </c>
      <c r="AA18" s="17">
        <v>0.74</v>
      </c>
      <c r="AB18" s="16">
        <v>0.82</v>
      </c>
      <c r="AC18" s="16">
        <v>0.67</v>
      </c>
      <c r="AD18" s="16">
        <v>0.94</v>
      </c>
      <c r="AE18" s="16">
        <v>0.72</v>
      </c>
      <c r="AF18" s="18">
        <v>0</v>
      </c>
      <c r="AG18" s="17">
        <v>0.74</v>
      </c>
      <c r="AH18" s="16">
        <v>0.79</v>
      </c>
      <c r="AI18" s="16">
        <v>0.74</v>
      </c>
      <c r="AJ18" s="16">
        <v>0.74</v>
      </c>
      <c r="AK18" s="16">
        <v>0.84</v>
      </c>
      <c r="AL18" s="18">
        <v>0.75</v>
      </c>
      <c r="AM18" s="17">
        <v>0.75</v>
      </c>
      <c r="AN18" s="18">
        <v>0</v>
      </c>
    </row>
    <row r="19" spans="1:40" ht="26" x14ac:dyDescent="0.3">
      <c r="A19" s="2" t="s">
        <v>329</v>
      </c>
      <c r="B19" s="9" t="s">
        <v>1825</v>
      </c>
      <c r="C19" s="13">
        <v>152</v>
      </c>
      <c r="D19" s="14">
        <v>104</v>
      </c>
      <c r="E19" s="15">
        <v>48</v>
      </c>
      <c r="F19" s="14">
        <v>4</v>
      </c>
      <c r="G19" s="13">
        <v>16</v>
      </c>
      <c r="H19" s="13">
        <v>16</v>
      </c>
      <c r="I19" s="13">
        <v>30</v>
      </c>
      <c r="J19" s="13">
        <v>30</v>
      </c>
      <c r="K19" s="13">
        <v>56</v>
      </c>
      <c r="L19" s="13">
        <v>20</v>
      </c>
      <c r="M19" s="13">
        <v>46</v>
      </c>
      <c r="N19" s="15">
        <v>86</v>
      </c>
      <c r="O19" s="14">
        <v>95</v>
      </c>
      <c r="P19" s="13">
        <v>32</v>
      </c>
      <c r="Q19" s="13">
        <v>11</v>
      </c>
      <c r="R19" s="13">
        <v>4</v>
      </c>
      <c r="S19" s="13">
        <v>6</v>
      </c>
      <c r="T19" s="13">
        <v>25</v>
      </c>
      <c r="U19" s="13">
        <v>8</v>
      </c>
      <c r="V19" s="13">
        <v>0</v>
      </c>
      <c r="W19" s="13">
        <v>5</v>
      </c>
      <c r="X19" s="13">
        <v>13</v>
      </c>
      <c r="Y19" s="13">
        <v>14</v>
      </c>
      <c r="Z19" s="15">
        <v>33</v>
      </c>
      <c r="AA19" s="14">
        <v>134</v>
      </c>
      <c r="AB19" s="13">
        <v>18</v>
      </c>
      <c r="AC19" s="13">
        <v>4</v>
      </c>
      <c r="AD19" s="13">
        <v>5</v>
      </c>
      <c r="AE19" s="13">
        <v>9</v>
      </c>
      <c r="AF19" s="15">
        <v>0</v>
      </c>
      <c r="AG19" s="14">
        <v>124</v>
      </c>
      <c r="AH19" s="13">
        <v>27</v>
      </c>
      <c r="AI19" s="13">
        <v>75</v>
      </c>
      <c r="AJ19" s="13">
        <v>49</v>
      </c>
      <c r="AK19" s="13">
        <v>10</v>
      </c>
      <c r="AL19" s="15">
        <v>17</v>
      </c>
      <c r="AM19" s="14">
        <v>152</v>
      </c>
      <c r="AN19" s="15">
        <v>0</v>
      </c>
    </row>
    <row r="20" spans="1:40" ht="15" customHeight="1" x14ac:dyDescent="0.3">
      <c r="A20" s="2" t="s">
        <v>329</v>
      </c>
      <c r="B20" s="9"/>
      <c r="C20" s="16">
        <v>0.64</v>
      </c>
      <c r="D20" s="17">
        <v>0.63</v>
      </c>
      <c r="E20" s="18">
        <v>0.66</v>
      </c>
      <c r="F20" s="17">
        <v>0.34</v>
      </c>
      <c r="G20" s="16">
        <v>0.64</v>
      </c>
      <c r="H20" s="16">
        <v>0.56000000000000005</v>
      </c>
      <c r="I20" s="16">
        <v>0.66</v>
      </c>
      <c r="J20" s="16">
        <v>0.68</v>
      </c>
      <c r="K20" s="16">
        <v>0.68</v>
      </c>
      <c r="L20" s="16">
        <v>0.55000000000000004</v>
      </c>
      <c r="M20" s="16">
        <v>0.62</v>
      </c>
      <c r="N20" s="18">
        <v>0.68</v>
      </c>
      <c r="O20" s="17">
        <v>0.62</v>
      </c>
      <c r="P20" s="16">
        <v>0.77</v>
      </c>
      <c r="Q20" s="16">
        <v>0.7</v>
      </c>
      <c r="R20" s="16">
        <v>0.72</v>
      </c>
      <c r="S20" s="16">
        <v>0.38</v>
      </c>
      <c r="T20" s="16">
        <v>0.6</v>
      </c>
      <c r="U20" s="16">
        <v>0.43</v>
      </c>
      <c r="V20" s="16">
        <v>0</v>
      </c>
      <c r="W20" s="16">
        <v>0.77</v>
      </c>
      <c r="X20" s="16">
        <v>0.56999999999999995</v>
      </c>
      <c r="Y20" s="16">
        <v>0.72</v>
      </c>
      <c r="Z20" s="18">
        <v>0.71</v>
      </c>
      <c r="AA20" s="17">
        <v>0.66</v>
      </c>
      <c r="AB20" s="16">
        <v>0.55000000000000004</v>
      </c>
      <c r="AC20" s="16">
        <v>0.84</v>
      </c>
      <c r="AD20" s="16">
        <v>0.32</v>
      </c>
      <c r="AE20" s="16">
        <v>0.72</v>
      </c>
      <c r="AF20" s="18">
        <v>0</v>
      </c>
      <c r="AG20" s="19">
        <v>0.68</v>
      </c>
      <c r="AH20" s="20">
        <v>0.52</v>
      </c>
      <c r="AI20" s="20">
        <v>0.74</v>
      </c>
      <c r="AJ20" s="16">
        <v>0.6</v>
      </c>
      <c r="AK20" s="16">
        <v>0.4</v>
      </c>
      <c r="AL20" s="18">
        <v>0.64</v>
      </c>
      <c r="AM20" s="17">
        <v>0.64</v>
      </c>
      <c r="AN20" s="18">
        <v>0</v>
      </c>
    </row>
    <row r="21" spans="1:40" ht="15" customHeight="1" x14ac:dyDescent="0.3">
      <c r="A21" s="2" t="s">
        <v>329</v>
      </c>
      <c r="B21" s="9"/>
      <c r="D21" s="22"/>
      <c r="E21" s="9"/>
      <c r="F21" s="22"/>
      <c r="N21" s="9"/>
      <c r="O21" s="22"/>
      <c r="Z21" s="9"/>
      <c r="AA21" s="22"/>
      <c r="AF21" s="9"/>
      <c r="AG21" s="10" t="s">
        <v>378</v>
      </c>
      <c r="AI21" s="12" t="s">
        <v>378</v>
      </c>
      <c r="AL21" s="9"/>
      <c r="AM21" s="22"/>
      <c r="AN21" s="9"/>
    </row>
    <row r="22" spans="1:40" ht="15" customHeight="1" x14ac:dyDescent="0.3">
      <c r="A22" s="2" t="s">
        <v>329</v>
      </c>
      <c r="B22" s="9" t="s">
        <v>1837</v>
      </c>
      <c r="C22" s="13">
        <v>6</v>
      </c>
      <c r="D22" s="14">
        <v>5</v>
      </c>
      <c r="E22" s="15">
        <v>1</v>
      </c>
      <c r="F22" s="14">
        <v>0</v>
      </c>
      <c r="G22" s="13">
        <v>1</v>
      </c>
      <c r="H22" s="13">
        <v>0</v>
      </c>
      <c r="I22" s="13">
        <v>2</v>
      </c>
      <c r="J22" s="13">
        <v>1</v>
      </c>
      <c r="K22" s="13">
        <v>2</v>
      </c>
      <c r="L22" s="13">
        <v>1</v>
      </c>
      <c r="M22" s="13">
        <v>2</v>
      </c>
      <c r="N22" s="15">
        <v>3</v>
      </c>
      <c r="O22" s="14">
        <v>5</v>
      </c>
      <c r="P22" s="13">
        <v>0</v>
      </c>
      <c r="Q22" s="13">
        <v>0</v>
      </c>
      <c r="R22" s="13">
        <v>0</v>
      </c>
      <c r="S22" s="13">
        <v>2</v>
      </c>
      <c r="T22" s="13">
        <v>1</v>
      </c>
      <c r="U22" s="13">
        <v>2</v>
      </c>
      <c r="V22" s="13">
        <v>0</v>
      </c>
      <c r="W22" s="13">
        <v>0</v>
      </c>
      <c r="X22" s="13">
        <v>0</v>
      </c>
      <c r="Y22" s="13">
        <v>0</v>
      </c>
      <c r="Z22" s="15">
        <v>1</v>
      </c>
      <c r="AA22" s="14">
        <v>5</v>
      </c>
      <c r="AB22" s="13">
        <v>1</v>
      </c>
      <c r="AC22" s="13">
        <v>0</v>
      </c>
      <c r="AD22" s="13">
        <v>0</v>
      </c>
      <c r="AE22" s="13">
        <v>1</v>
      </c>
      <c r="AF22" s="15">
        <v>0</v>
      </c>
      <c r="AG22" s="14">
        <v>4</v>
      </c>
      <c r="AH22" s="13">
        <v>2</v>
      </c>
      <c r="AI22" s="13">
        <v>3</v>
      </c>
      <c r="AJ22" s="13">
        <v>1</v>
      </c>
      <c r="AK22" s="13">
        <v>2</v>
      </c>
      <c r="AL22" s="15">
        <v>0</v>
      </c>
      <c r="AM22" s="14">
        <v>6</v>
      </c>
      <c r="AN22" s="15">
        <v>0</v>
      </c>
    </row>
    <row r="23" spans="1:40" ht="15" customHeight="1" x14ac:dyDescent="0.3">
      <c r="A23" s="2" t="s">
        <v>329</v>
      </c>
      <c r="B23" s="9"/>
      <c r="C23" s="16">
        <v>0.02</v>
      </c>
      <c r="D23" s="17">
        <v>0.03</v>
      </c>
      <c r="E23" s="18">
        <v>0.01</v>
      </c>
      <c r="F23" s="17">
        <v>0</v>
      </c>
      <c r="G23" s="16">
        <v>0.03</v>
      </c>
      <c r="H23" s="16">
        <v>0</v>
      </c>
      <c r="I23" s="16">
        <v>0.05</v>
      </c>
      <c r="J23" s="16">
        <v>0.02</v>
      </c>
      <c r="K23" s="16">
        <v>0.02</v>
      </c>
      <c r="L23" s="16">
        <v>0.02</v>
      </c>
      <c r="M23" s="16">
        <v>0.03</v>
      </c>
      <c r="N23" s="18">
        <v>0.02</v>
      </c>
      <c r="O23" s="17">
        <v>0.03</v>
      </c>
      <c r="P23" s="16">
        <v>0</v>
      </c>
      <c r="Q23" s="16">
        <v>0</v>
      </c>
      <c r="R23" s="16">
        <v>0</v>
      </c>
      <c r="S23" s="16">
        <v>0.12</v>
      </c>
      <c r="T23" s="16">
        <v>0.02</v>
      </c>
      <c r="U23" s="16">
        <v>0.09</v>
      </c>
      <c r="V23" s="16">
        <v>0</v>
      </c>
      <c r="W23" s="16">
        <v>0</v>
      </c>
      <c r="X23" s="16">
        <v>0</v>
      </c>
      <c r="Y23" s="16">
        <v>0</v>
      </c>
      <c r="Z23" s="18">
        <v>0.02</v>
      </c>
      <c r="AA23" s="17">
        <v>0.02</v>
      </c>
      <c r="AB23" s="16">
        <v>0.03</v>
      </c>
      <c r="AC23" s="16">
        <v>0</v>
      </c>
      <c r="AD23" s="16">
        <v>0</v>
      </c>
      <c r="AE23" s="16">
        <v>7.0000000000000007E-2</v>
      </c>
      <c r="AF23" s="18">
        <v>0</v>
      </c>
      <c r="AG23" s="17">
        <v>0.02</v>
      </c>
      <c r="AH23" s="16">
        <v>0.04</v>
      </c>
      <c r="AI23" s="16">
        <v>0.03</v>
      </c>
      <c r="AJ23" s="16">
        <v>0.01</v>
      </c>
      <c r="AK23" s="16">
        <v>0.08</v>
      </c>
      <c r="AL23" s="18">
        <v>0</v>
      </c>
      <c r="AM23" s="17">
        <v>0.02</v>
      </c>
      <c r="AN23" s="18">
        <v>0</v>
      </c>
    </row>
    <row r="24" spans="1:40" ht="15" customHeight="1" x14ac:dyDescent="0.3">
      <c r="A24" s="2" t="s">
        <v>329</v>
      </c>
      <c r="B24" s="9" t="s">
        <v>774</v>
      </c>
      <c r="C24" s="13">
        <v>3</v>
      </c>
      <c r="D24" s="14">
        <v>1</v>
      </c>
      <c r="E24" s="15">
        <v>2</v>
      </c>
      <c r="F24" s="14">
        <v>0</v>
      </c>
      <c r="G24" s="13">
        <v>1</v>
      </c>
      <c r="H24" s="13">
        <v>0</v>
      </c>
      <c r="I24" s="13">
        <v>0</v>
      </c>
      <c r="J24" s="13">
        <v>0</v>
      </c>
      <c r="K24" s="13">
        <v>2</v>
      </c>
      <c r="L24" s="13">
        <v>1</v>
      </c>
      <c r="M24" s="13">
        <v>0</v>
      </c>
      <c r="N24" s="15">
        <v>2</v>
      </c>
      <c r="O24" s="14">
        <v>3</v>
      </c>
      <c r="P24" s="13">
        <v>0</v>
      </c>
      <c r="Q24" s="13">
        <v>1</v>
      </c>
      <c r="R24" s="13">
        <v>0</v>
      </c>
      <c r="S24" s="13">
        <v>2</v>
      </c>
      <c r="T24" s="13">
        <v>0</v>
      </c>
      <c r="U24" s="13">
        <v>0</v>
      </c>
      <c r="V24" s="13">
        <v>0</v>
      </c>
      <c r="W24" s="13">
        <v>0</v>
      </c>
      <c r="X24" s="13">
        <v>0</v>
      </c>
      <c r="Y24" s="13">
        <v>0</v>
      </c>
      <c r="Z24" s="15">
        <v>0</v>
      </c>
      <c r="AA24" s="14">
        <v>3</v>
      </c>
      <c r="AB24" s="13">
        <v>0</v>
      </c>
      <c r="AC24" s="13">
        <v>0</v>
      </c>
      <c r="AD24" s="13">
        <v>0</v>
      </c>
      <c r="AE24" s="13">
        <v>0</v>
      </c>
      <c r="AF24" s="15">
        <v>0</v>
      </c>
      <c r="AG24" s="14">
        <v>3</v>
      </c>
      <c r="AH24" s="13">
        <v>0</v>
      </c>
      <c r="AI24" s="13">
        <v>0</v>
      </c>
      <c r="AJ24" s="13">
        <v>3</v>
      </c>
      <c r="AK24" s="13">
        <v>0</v>
      </c>
      <c r="AL24" s="15">
        <v>0</v>
      </c>
      <c r="AM24" s="14">
        <v>3</v>
      </c>
      <c r="AN24" s="15">
        <v>0</v>
      </c>
    </row>
    <row r="25" spans="1:40" ht="15" customHeight="1" x14ac:dyDescent="0.3">
      <c r="A25" s="2" t="s">
        <v>329</v>
      </c>
      <c r="B25" s="9"/>
      <c r="C25" s="16">
        <v>0.01</v>
      </c>
      <c r="D25" s="17">
        <v>0.01</v>
      </c>
      <c r="E25" s="18">
        <v>0.03</v>
      </c>
      <c r="F25" s="17">
        <v>0</v>
      </c>
      <c r="G25" s="16">
        <v>0.04</v>
      </c>
      <c r="H25" s="16">
        <v>0</v>
      </c>
      <c r="I25" s="16">
        <v>0</v>
      </c>
      <c r="J25" s="16">
        <v>0</v>
      </c>
      <c r="K25" s="16">
        <v>0.03</v>
      </c>
      <c r="L25" s="16">
        <v>0.03</v>
      </c>
      <c r="M25" s="16">
        <v>0</v>
      </c>
      <c r="N25" s="18">
        <v>0.02</v>
      </c>
      <c r="O25" s="17">
        <v>0.02</v>
      </c>
      <c r="P25" s="16">
        <v>0</v>
      </c>
      <c r="Q25" s="16">
        <v>7.0000000000000007E-2</v>
      </c>
      <c r="R25" s="16">
        <v>0</v>
      </c>
      <c r="S25" s="16">
        <v>0.13</v>
      </c>
      <c r="T25" s="16">
        <v>0</v>
      </c>
      <c r="U25" s="16">
        <v>0</v>
      </c>
      <c r="V25" s="16">
        <v>0</v>
      </c>
      <c r="W25" s="16">
        <v>0</v>
      </c>
      <c r="X25" s="16">
        <v>0</v>
      </c>
      <c r="Y25" s="16">
        <v>0</v>
      </c>
      <c r="Z25" s="18">
        <v>0</v>
      </c>
      <c r="AA25" s="17">
        <v>0.02</v>
      </c>
      <c r="AB25" s="16">
        <v>0</v>
      </c>
      <c r="AC25" s="16">
        <v>0</v>
      </c>
      <c r="AD25" s="16">
        <v>0</v>
      </c>
      <c r="AE25" s="16">
        <v>0</v>
      </c>
      <c r="AF25" s="18">
        <v>0</v>
      </c>
      <c r="AG25" s="17">
        <v>0.02</v>
      </c>
      <c r="AH25" s="16">
        <v>0</v>
      </c>
      <c r="AI25" s="16">
        <v>0</v>
      </c>
      <c r="AJ25" s="20">
        <v>0.04</v>
      </c>
      <c r="AK25" s="16">
        <v>0</v>
      </c>
      <c r="AL25" s="18">
        <v>0</v>
      </c>
      <c r="AM25" s="17">
        <v>0.01</v>
      </c>
      <c r="AN25" s="18">
        <v>0</v>
      </c>
    </row>
    <row r="26" spans="1:40" ht="15" customHeight="1" x14ac:dyDescent="0.3">
      <c r="A26" s="2" t="s">
        <v>329</v>
      </c>
      <c r="B26" s="9"/>
      <c r="C26" s="28"/>
      <c r="D26" s="29"/>
      <c r="E26" s="30"/>
      <c r="F26" s="29"/>
      <c r="G26" s="28"/>
      <c r="H26" s="28"/>
      <c r="I26" s="28"/>
      <c r="J26" s="28"/>
      <c r="K26" s="28"/>
      <c r="L26" s="28"/>
      <c r="M26" s="28"/>
      <c r="N26" s="30"/>
      <c r="O26" s="29"/>
      <c r="P26" s="28"/>
      <c r="Q26" s="28"/>
      <c r="R26" s="28"/>
      <c r="S26" s="28"/>
      <c r="T26" s="28"/>
      <c r="U26" s="28"/>
      <c r="V26" s="28"/>
      <c r="W26" s="28"/>
      <c r="X26" s="28"/>
      <c r="Y26" s="28"/>
      <c r="Z26" s="30"/>
      <c r="AA26" s="29"/>
      <c r="AB26" s="28"/>
      <c r="AC26" s="28"/>
      <c r="AD26" s="28"/>
      <c r="AE26" s="28"/>
      <c r="AF26" s="30"/>
      <c r="AG26" s="29"/>
      <c r="AH26" s="28"/>
      <c r="AI26" s="28"/>
      <c r="AJ26" s="47" t="s">
        <v>379</v>
      </c>
      <c r="AK26" s="28"/>
      <c r="AL26" s="30"/>
      <c r="AM26" s="29"/>
      <c r="AN26" s="30"/>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E800-000000000000}"/>
  </hyperlinks>
  <pageMargins left="0.7" right="0.7" top="0.75" bottom="0.75" header="0.3" footer="0.3"/>
  <headerFooter>
    <oddHeader>&amp;L&amp;"Aptos"&amp;12&amp;K000000 Classification: CONFIDENTIAL&amp;1#_x000D_</oddHeader>
  </headerFooter>
</worksheet>
</file>

<file path=xl/worksheets/sheet2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900-000000000000}">
  <dimension ref="A1:AN28"/>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1902</v>
      </c>
    </row>
    <row r="4" spans="1:40" x14ac:dyDescent="0.3">
      <c r="A4" s="2" t="s">
        <v>329</v>
      </c>
      <c r="B4" s="2" t="s">
        <v>1903</v>
      </c>
    </row>
    <row r="5" spans="1:40" x14ac:dyDescent="0.3">
      <c r="A5" s="2" t="s">
        <v>329</v>
      </c>
      <c r="B5" s="2" t="s">
        <v>59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377</v>
      </c>
      <c r="AN8" s="11" t="s">
        <v>463</v>
      </c>
    </row>
    <row r="9" spans="1:40" ht="15" customHeight="1" x14ac:dyDescent="0.3">
      <c r="A9" s="2" t="s">
        <v>329</v>
      </c>
      <c r="B9" s="9" t="s">
        <v>391</v>
      </c>
      <c r="C9" s="13">
        <v>104</v>
      </c>
      <c r="D9" s="14">
        <v>65</v>
      </c>
      <c r="E9" s="15">
        <v>39</v>
      </c>
      <c r="F9" s="14">
        <v>5</v>
      </c>
      <c r="G9" s="13">
        <v>26</v>
      </c>
      <c r="H9" s="13">
        <v>21</v>
      </c>
      <c r="I9" s="13">
        <v>12</v>
      </c>
      <c r="J9" s="13">
        <v>10</v>
      </c>
      <c r="K9" s="13">
        <v>30</v>
      </c>
      <c r="L9" s="13">
        <v>31</v>
      </c>
      <c r="M9" s="13">
        <v>33</v>
      </c>
      <c r="N9" s="15">
        <v>40</v>
      </c>
      <c r="O9" s="14">
        <v>104</v>
      </c>
      <c r="P9" s="13">
        <v>0</v>
      </c>
      <c r="Q9" s="13">
        <v>14</v>
      </c>
      <c r="R9" s="13">
        <v>4</v>
      </c>
      <c r="S9" s="13">
        <v>15</v>
      </c>
      <c r="T9" s="13">
        <v>0</v>
      </c>
      <c r="U9" s="13">
        <v>11</v>
      </c>
      <c r="V9" s="13">
        <v>0</v>
      </c>
      <c r="W9" s="13">
        <v>2</v>
      </c>
      <c r="X9" s="13">
        <v>12</v>
      </c>
      <c r="Y9" s="13">
        <v>15</v>
      </c>
      <c r="Z9" s="15">
        <v>31</v>
      </c>
      <c r="AA9" s="14">
        <v>75</v>
      </c>
      <c r="AB9" s="13">
        <v>28</v>
      </c>
      <c r="AC9" s="13">
        <v>6</v>
      </c>
      <c r="AD9" s="13">
        <v>10</v>
      </c>
      <c r="AE9" s="13">
        <v>12</v>
      </c>
      <c r="AF9" s="15">
        <v>0</v>
      </c>
      <c r="AG9" s="14">
        <v>67</v>
      </c>
      <c r="AH9" s="13">
        <v>37</v>
      </c>
      <c r="AI9" s="13">
        <v>40</v>
      </c>
      <c r="AJ9" s="13">
        <v>27</v>
      </c>
      <c r="AK9" s="13">
        <v>22</v>
      </c>
      <c r="AL9" s="15">
        <v>15</v>
      </c>
      <c r="AM9" s="14">
        <v>104</v>
      </c>
      <c r="AN9" s="15">
        <v>0</v>
      </c>
    </row>
    <row r="10" spans="1:40" ht="15" customHeight="1" x14ac:dyDescent="0.3">
      <c r="A10" s="2" t="s">
        <v>329</v>
      </c>
      <c r="B10" s="9" t="s">
        <v>338</v>
      </c>
      <c r="C10" s="13">
        <v>100</v>
      </c>
      <c r="D10" s="14">
        <v>63</v>
      </c>
      <c r="E10" s="15">
        <v>37</v>
      </c>
      <c r="F10" s="14">
        <v>5</v>
      </c>
      <c r="G10" s="13">
        <v>24</v>
      </c>
      <c r="H10" s="13">
        <v>20</v>
      </c>
      <c r="I10" s="13">
        <v>11</v>
      </c>
      <c r="J10" s="13">
        <v>10</v>
      </c>
      <c r="K10" s="13">
        <v>31</v>
      </c>
      <c r="L10" s="13">
        <v>28</v>
      </c>
      <c r="M10" s="13">
        <v>31</v>
      </c>
      <c r="N10" s="15">
        <v>41</v>
      </c>
      <c r="O10" s="14">
        <v>100</v>
      </c>
      <c r="P10" s="13">
        <v>0</v>
      </c>
      <c r="Q10" s="13">
        <v>12</v>
      </c>
      <c r="R10" s="13">
        <v>3</v>
      </c>
      <c r="S10" s="13">
        <v>14</v>
      </c>
      <c r="T10" s="13">
        <v>0</v>
      </c>
      <c r="U10" s="13">
        <v>10</v>
      </c>
      <c r="V10" s="13">
        <v>0</v>
      </c>
      <c r="W10" s="13">
        <v>2</v>
      </c>
      <c r="X10" s="13">
        <v>12</v>
      </c>
      <c r="Y10" s="13">
        <v>13</v>
      </c>
      <c r="Z10" s="15">
        <v>32</v>
      </c>
      <c r="AA10" s="14">
        <v>75</v>
      </c>
      <c r="AB10" s="13">
        <v>25</v>
      </c>
      <c r="AC10" s="13">
        <v>6</v>
      </c>
      <c r="AD10" s="13">
        <v>9</v>
      </c>
      <c r="AE10" s="13">
        <v>10</v>
      </c>
      <c r="AF10" s="15">
        <v>0</v>
      </c>
      <c r="AG10" s="14">
        <v>64</v>
      </c>
      <c r="AH10" s="13">
        <v>36</v>
      </c>
      <c r="AI10" s="13">
        <v>35</v>
      </c>
      <c r="AJ10" s="13">
        <v>29</v>
      </c>
      <c r="AK10" s="13">
        <v>23</v>
      </c>
      <c r="AL10" s="15">
        <v>13</v>
      </c>
      <c r="AM10" s="14">
        <v>100</v>
      </c>
      <c r="AN10" s="15">
        <v>0</v>
      </c>
    </row>
    <row r="11" spans="1:40" ht="26" x14ac:dyDescent="0.3">
      <c r="A11" s="2" t="s">
        <v>329</v>
      </c>
      <c r="B11" s="9" t="s">
        <v>1782</v>
      </c>
      <c r="C11" s="13">
        <v>63</v>
      </c>
      <c r="D11" s="14">
        <v>43</v>
      </c>
      <c r="E11" s="15">
        <v>21</v>
      </c>
      <c r="F11" s="14">
        <v>3</v>
      </c>
      <c r="G11" s="13">
        <v>16</v>
      </c>
      <c r="H11" s="13">
        <v>12</v>
      </c>
      <c r="I11" s="13">
        <v>6</v>
      </c>
      <c r="J11" s="13">
        <v>6</v>
      </c>
      <c r="K11" s="13">
        <v>20</v>
      </c>
      <c r="L11" s="13">
        <v>19</v>
      </c>
      <c r="M11" s="13">
        <v>18</v>
      </c>
      <c r="N11" s="15">
        <v>26</v>
      </c>
      <c r="O11" s="14">
        <v>63</v>
      </c>
      <c r="P11" s="13">
        <v>0</v>
      </c>
      <c r="Q11" s="13">
        <v>8</v>
      </c>
      <c r="R11" s="13">
        <v>3</v>
      </c>
      <c r="S11" s="13">
        <v>10</v>
      </c>
      <c r="T11" s="13">
        <v>0</v>
      </c>
      <c r="U11" s="13">
        <v>7</v>
      </c>
      <c r="V11" s="13">
        <v>0</v>
      </c>
      <c r="W11" s="13">
        <v>2</v>
      </c>
      <c r="X11" s="13">
        <v>6</v>
      </c>
      <c r="Y11" s="13">
        <v>10</v>
      </c>
      <c r="Z11" s="15">
        <v>19</v>
      </c>
      <c r="AA11" s="14">
        <v>50</v>
      </c>
      <c r="AB11" s="13">
        <v>14</v>
      </c>
      <c r="AC11" s="13">
        <v>2</v>
      </c>
      <c r="AD11" s="13">
        <v>5</v>
      </c>
      <c r="AE11" s="13">
        <v>7</v>
      </c>
      <c r="AF11" s="15">
        <v>0</v>
      </c>
      <c r="AG11" s="14">
        <v>41</v>
      </c>
      <c r="AH11" s="13">
        <v>22</v>
      </c>
      <c r="AI11" s="13">
        <v>25</v>
      </c>
      <c r="AJ11" s="13">
        <v>16</v>
      </c>
      <c r="AK11" s="13">
        <v>14</v>
      </c>
      <c r="AL11" s="15">
        <v>8</v>
      </c>
      <c r="AM11" s="14">
        <v>63</v>
      </c>
      <c r="AN11" s="15">
        <v>0</v>
      </c>
    </row>
    <row r="12" spans="1:40" ht="15" customHeight="1" x14ac:dyDescent="0.3">
      <c r="A12" s="2" t="s">
        <v>329</v>
      </c>
      <c r="B12" s="9"/>
      <c r="C12" s="16">
        <v>0.63</v>
      </c>
      <c r="D12" s="17">
        <v>0.68</v>
      </c>
      <c r="E12" s="18">
        <v>0.55000000000000004</v>
      </c>
      <c r="F12" s="17">
        <v>0.56999999999999995</v>
      </c>
      <c r="G12" s="16">
        <v>0.69</v>
      </c>
      <c r="H12" s="16">
        <v>0.61</v>
      </c>
      <c r="I12" s="16">
        <v>0.53</v>
      </c>
      <c r="J12" s="16">
        <v>0.6</v>
      </c>
      <c r="K12" s="16">
        <v>0.67</v>
      </c>
      <c r="L12" s="16">
        <v>0.67</v>
      </c>
      <c r="M12" s="16">
        <v>0.57999999999999996</v>
      </c>
      <c r="N12" s="18">
        <v>0.65</v>
      </c>
      <c r="O12" s="17">
        <v>0.63</v>
      </c>
      <c r="P12" s="16">
        <v>0</v>
      </c>
      <c r="Q12" s="16">
        <v>0.66</v>
      </c>
      <c r="R12" s="16">
        <v>0.77</v>
      </c>
      <c r="S12" s="16">
        <v>0.66</v>
      </c>
      <c r="T12" s="16">
        <v>0</v>
      </c>
      <c r="U12" s="16">
        <v>0.65</v>
      </c>
      <c r="V12" s="16">
        <v>0</v>
      </c>
      <c r="W12" s="16">
        <v>1</v>
      </c>
      <c r="X12" s="16">
        <v>0.51</v>
      </c>
      <c r="Y12" s="16">
        <v>0.72</v>
      </c>
      <c r="Z12" s="18">
        <v>0.57999999999999996</v>
      </c>
      <c r="AA12" s="17">
        <v>0.67</v>
      </c>
      <c r="AB12" s="16">
        <v>0.53</v>
      </c>
      <c r="AC12" s="16">
        <v>0.3</v>
      </c>
      <c r="AD12" s="16">
        <v>0.52</v>
      </c>
      <c r="AE12" s="16">
        <v>0.68</v>
      </c>
      <c r="AF12" s="18">
        <v>0</v>
      </c>
      <c r="AG12" s="17">
        <v>0.64</v>
      </c>
      <c r="AH12" s="16">
        <v>0.62</v>
      </c>
      <c r="AI12" s="16">
        <v>0.72</v>
      </c>
      <c r="AJ12" s="16">
        <v>0.55000000000000004</v>
      </c>
      <c r="AK12" s="16">
        <v>0.6</v>
      </c>
      <c r="AL12" s="18">
        <v>0.66</v>
      </c>
      <c r="AM12" s="17">
        <v>0.63</v>
      </c>
      <c r="AN12" s="18">
        <v>0</v>
      </c>
    </row>
    <row r="13" spans="1:40" ht="26" x14ac:dyDescent="0.3">
      <c r="A13" s="2" t="s">
        <v>329</v>
      </c>
      <c r="B13" s="9" t="s">
        <v>1796</v>
      </c>
      <c r="C13" s="13">
        <v>65</v>
      </c>
      <c r="D13" s="14">
        <v>42</v>
      </c>
      <c r="E13" s="15">
        <v>23</v>
      </c>
      <c r="F13" s="14">
        <v>5</v>
      </c>
      <c r="G13" s="13">
        <v>13</v>
      </c>
      <c r="H13" s="13">
        <v>15</v>
      </c>
      <c r="I13" s="13">
        <v>5</v>
      </c>
      <c r="J13" s="13">
        <v>5</v>
      </c>
      <c r="K13" s="13">
        <v>23</v>
      </c>
      <c r="L13" s="13">
        <v>17</v>
      </c>
      <c r="M13" s="13">
        <v>20</v>
      </c>
      <c r="N13" s="15">
        <v>27</v>
      </c>
      <c r="O13" s="14">
        <v>65</v>
      </c>
      <c r="P13" s="13">
        <v>0</v>
      </c>
      <c r="Q13" s="13">
        <v>10</v>
      </c>
      <c r="R13" s="13">
        <v>2</v>
      </c>
      <c r="S13" s="13">
        <v>11</v>
      </c>
      <c r="T13" s="13">
        <v>0</v>
      </c>
      <c r="U13" s="13">
        <v>4</v>
      </c>
      <c r="V13" s="13">
        <v>0</v>
      </c>
      <c r="W13" s="13">
        <v>2</v>
      </c>
      <c r="X13" s="13">
        <v>8</v>
      </c>
      <c r="Y13" s="13">
        <v>8</v>
      </c>
      <c r="Z13" s="15">
        <v>21</v>
      </c>
      <c r="AA13" s="14">
        <v>50</v>
      </c>
      <c r="AB13" s="13">
        <v>14</v>
      </c>
      <c r="AC13" s="13">
        <v>4</v>
      </c>
      <c r="AD13" s="13">
        <v>5</v>
      </c>
      <c r="AE13" s="13">
        <v>6</v>
      </c>
      <c r="AF13" s="15">
        <v>0</v>
      </c>
      <c r="AG13" s="14">
        <v>45</v>
      </c>
      <c r="AH13" s="13">
        <v>20</v>
      </c>
      <c r="AI13" s="13">
        <v>25</v>
      </c>
      <c r="AJ13" s="13">
        <v>20</v>
      </c>
      <c r="AK13" s="13">
        <v>13</v>
      </c>
      <c r="AL13" s="15">
        <v>8</v>
      </c>
      <c r="AM13" s="14">
        <v>65</v>
      </c>
      <c r="AN13" s="15">
        <v>0</v>
      </c>
    </row>
    <row r="14" spans="1:40" ht="15" customHeight="1" x14ac:dyDescent="0.3">
      <c r="A14" s="2" t="s">
        <v>329</v>
      </c>
      <c r="B14" s="9"/>
      <c r="C14" s="16">
        <v>0.65</v>
      </c>
      <c r="D14" s="17">
        <v>0.67</v>
      </c>
      <c r="E14" s="18">
        <v>0.61</v>
      </c>
      <c r="F14" s="17">
        <v>1</v>
      </c>
      <c r="G14" s="16">
        <v>0.54</v>
      </c>
      <c r="H14" s="16">
        <v>0.76</v>
      </c>
      <c r="I14" s="16">
        <v>0.43</v>
      </c>
      <c r="J14" s="16">
        <v>0.47</v>
      </c>
      <c r="K14" s="16">
        <v>0.74</v>
      </c>
      <c r="L14" s="16">
        <v>0.61</v>
      </c>
      <c r="M14" s="16">
        <v>0.65</v>
      </c>
      <c r="N14" s="18">
        <v>0.67</v>
      </c>
      <c r="O14" s="17">
        <v>0.65</v>
      </c>
      <c r="P14" s="16">
        <v>0</v>
      </c>
      <c r="Q14" s="16">
        <v>0.84</v>
      </c>
      <c r="R14" s="16">
        <v>0.46</v>
      </c>
      <c r="S14" s="16">
        <v>0.73</v>
      </c>
      <c r="T14" s="16">
        <v>0</v>
      </c>
      <c r="U14" s="16">
        <v>0.38</v>
      </c>
      <c r="V14" s="16">
        <v>0</v>
      </c>
      <c r="W14" s="16">
        <v>1</v>
      </c>
      <c r="X14" s="16">
        <v>0.65</v>
      </c>
      <c r="Y14" s="16">
        <v>0.61</v>
      </c>
      <c r="Z14" s="18">
        <v>0.64</v>
      </c>
      <c r="AA14" s="17">
        <v>0.67</v>
      </c>
      <c r="AB14" s="16">
        <v>0.56999999999999995</v>
      </c>
      <c r="AC14" s="16">
        <v>0.65</v>
      </c>
      <c r="AD14" s="16">
        <v>0.5</v>
      </c>
      <c r="AE14" s="16">
        <v>0.57999999999999996</v>
      </c>
      <c r="AF14" s="18">
        <v>0</v>
      </c>
      <c r="AG14" s="17">
        <v>0.69</v>
      </c>
      <c r="AH14" s="16">
        <v>0.56000000000000005</v>
      </c>
      <c r="AI14" s="16">
        <v>0.72</v>
      </c>
      <c r="AJ14" s="16">
        <v>0.66</v>
      </c>
      <c r="AK14" s="16">
        <v>0.55000000000000004</v>
      </c>
      <c r="AL14" s="18">
        <v>0.59</v>
      </c>
      <c r="AM14" s="17">
        <v>0.65</v>
      </c>
      <c r="AN14" s="18">
        <v>0</v>
      </c>
    </row>
    <row r="15" spans="1:40" ht="39" x14ac:dyDescent="0.3">
      <c r="A15" s="2" t="s">
        <v>329</v>
      </c>
      <c r="B15" s="9" t="s">
        <v>1810</v>
      </c>
      <c r="C15" s="13">
        <v>50</v>
      </c>
      <c r="D15" s="14">
        <v>29</v>
      </c>
      <c r="E15" s="15">
        <v>21</v>
      </c>
      <c r="F15" s="14">
        <v>2</v>
      </c>
      <c r="G15" s="13">
        <v>13</v>
      </c>
      <c r="H15" s="13">
        <v>13</v>
      </c>
      <c r="I15" s="13">
        <v>9</v>
      </c>
      <c r="J15" s="13">
        <v>5</v>
      </c>
      <c r="K15" s="13">
        <v>9</v>
      </c>
      <c r="L15" s="13">
        <v>14</v>
      </c>
      <c r="M15" s="13">
        <v>22</v>
      </c>
      <c r="N15" s="15">
        <v>14</v>
      </c>
      <c r="O15" s="14">
        <v>50</v>
      </c>
      <c r="P15" s="13">
        <v>0</v>
      </c>
      <c r="Q15" s="13">
        <v>6</v>
      </c>
      <c r="R15" s="13">
        <v>2</v>
      </c>
      <c r="S15" s="13">
        <v>7</v>
      </c>
      <c r="T15" s="13">
        <v>0</v>
      </c>
      <c r="U15" s="13">
        <v>4</v>
      </c>
      <c r="V15" s="13">
        <v>0</v>
      </c>
      <c r="W15" s="13">
        <v>1</v>
      </c>
      <c r="X15" s="13">
        <v>6</v>
      </c>
      <c r="Y15" s="13">
        <v>4</v>
      </c>
      <c r="Z15" s="15">
        <v>22</v>
      </c>
      <c r="AA15" s="14">
        <v>33</v>
      </c>
      <c r="AB15" s="13">
        <v>17</v>
      </c>
      <c r="AC15" s="13">
        <v>2</v>
      </c>
      <c r="AD15" s="13">
        <v>7</v>
      </c>
      <c r="AE15" s="13">
        <v>8</v>
      </c>
      <c r="AF15" s="15">
        <v>0</v>
      </c>
      <c r="AG15" s="14">
        <v>32</v>
      </c>
      <c r="AH15" s="13">
        <v>18</v>
      </c>
      <c r="AI15" s="13">
        <v>20</v>
      </c>
      <c r="AJ15" s="13">
        <v>12</v>
      </c>
      <c r="AK15" s="13">
        <v>9</v>
      </c>
      <c r="AL15" s="15">
        <v>9</v>
      </c>
      <c r="AM15" s="14">
        <v>50</v>
      </c>
      <c r="AN15" s="15">
        <v>0</v>
      </c>
    </row>
    <row r="16" spans="1:40" ht="15" customHeight="1" x14ac:dyDescent="0.3">
      <c r="A16" s="2" t="s">
        <v>329</v>
      </c>
      <c r="B16" s="9"/>
      <c r="C16" s="16">
        <v>0.5</v>
      </c>
      <c r="D16" s="17">
        <v>0.47</v>
      </c>
      <c r="E16" s="18">
        <v>0.56000000000000005</v>
      </c>
      <c r="F16" s="17">
        <v>0.36</v>
      </c>
      <c r="G16" s="16">
        <v>0.53</v>
      </c>
      <c r="H16" s="16">
        <v>0.65</v>
      </c>
      <c r="I16" s="16">
        <v>0.79</v>
      </c>
      <c r="J16" s="16">
        <v>0.52</v>
      </c>
      <c r="K16" s="20">
        <v>0.28999999999999998</v>
      </c>
      <c r="L16" s="16">
        <v>0.5</v>
      </c>
      <c r="M16" s="20">
        <v>0.7</v>
      </c>
      <c r="N16" s="21">
        <v>0.35</v>
      </c>
      <c r="O16" s="17">
        <v>0.5</v>
      </c>
      <c r="P16" s="16">
        <v>0</v>
      </c>
      <c r="Q16" s="16">
        <v>0.52</v>
      </c>
      <c r="R16" s="16">
        <v>0.47</v>
      </c>
      <c r="S16" s="16">
        <v>0.45</v>
      </c>
      <c r="T16" s="16">
        <v>0</v>
      </c>
      <c r="U16" s="16">
        <v>0.35</v>
      </c>
      <c r="V16" s="16">
        <v>0</v>
      </c>
      <c r="W16" s="16">
        <v>0.45</v>
      </c>
      <c r="X16" s="16">
        <v>0.49</v>
      </c>
      <c r="Y16" s="16">
        <v>0.26</v>
      </c>
      <c r="Z16" s="21">
        <v>0.67</v>
      </c>
      <c r="AA16" s="17">
        <v>0.45</v>
      </c>
      <c r="AB16" s="16">
        <v>0.66</v>
      </c>
      <c r="AC16" s="16">
        <v>0.37</v>
      </c>
      <c r="AD16" s="16">
        <v>0.73</v>
      </c>
      <c r="AE16" s="16">
        <v>0.76</v>
      </c>
      <c r="AF16" s="18">
        <v>0</v>
      </c>
      <c r="AG16" s="17">
        <v>0.5</v>
      </c>
      <c r="AH16" s="16">
        <v>0.5</v>
      </c>
      <c r="AI16" s="16">
        <v>0.57999999999999996</v>
      </c>
      <c r="AJ16" s="16">
        <v>0.41</v>
      </c>
      <c r="AK16" s="16">
        <v>0.38</v>
      </c>
      <c r="AL16" s="18">
        <v>0.71</v>
      </c>
      <c r="AM16" s="17">
        <v>0.5</v>
      </c>
      <c r="AN16" s="18">
        <v>0</v>
      </c>
    </row>
    <row r="17" spans="1:40" ht="15" customHeight="1" x14ac:dyDescent="0.3">
      <c r="A17" s="2" t="s">
        <v>329</v>
      </c>
      <c r="B17" s="9"/>
      <c r="D17" s="22"/>
      <c r="E17" s="9"/>
      <c r="F17" s="22"/>
      <c r="M17" s="12" t="s">
        <v>448</v>
      </c>
      <c r="N17" s="9"/>
      <c r="O17" s="22"/>
      <c r="Z17" s="9"/>
      <c r="AA17" s="22"/>
      <c r="AF17" s="9"/>
      <c r="AG17" s="22"/>
      <c r="AL17" s="9"/>
      <c r="AM17" s="22"/>
      <c r="AN17" s="9"/>
    </row>
    <row r="18" spans="1:40" ht="26" x14ac:dyDescent="0.3">
      <c r="A18" s="2" t="s">
        <v>329</v>
      </c>
      <c r="B18" s="9" t="s">
        <v>1825</v>
      </c>
      <c r="C18" s="13">
        <v>41</v>
      </c>
      <c r="D18" s="14">
        <v>25</v>
      </c>
      <c r="E18" s="15">
        <v>16</v>
      </c>
      <c r="F18" s="14">
        <v>5</v>
      </c>
      <c r="G18" s="13">
        <v>12</v>
      </c>
      <c r="H18" s="13">
        <v>7</v>
      </c>
      <c r="I18" s="13">
        <v>5</v>
      </c>
      <c r="J18" s="13">
        <v>5</v>
      </c>
      <c r="K18" s="13">
        <v>8</v>
      </c>
      <c r="L18" s="13">
        <v>16</v>
      </c>
      <c r="M18" s="13">
        <v>12</v>
      </c>
      <c r="N18" s="15">
        <v>13</v>
      </c>
      <c r="O18" s="14">
        <v>41</v>
      </c>
      <c r="P18" s="13">
        <v>0</v>
      </c>
      <c r="Q18" s="13">
        <v>6</v>
      </c>
      <c r="R18" s="13">
        <v>1</v>
      </c>
      <c r="S18" s="13">
        <v>4</v>
      </c>
      <c r="T18" s="13">
        <v>0</v>
      </c>
      <c r="U18" s="13">
        <v>5</v>
      </c>
      <c r="V18" s="13">
        <v>0</v>
      </c>
      <c r="W18" s="13">
        <v>1</v>
      </c>
      <c r="X18" s="13">
        <v>3</v>
      </c>
      <c r="Y18" s="13">
        <v>4</v>
      </c>
      <c r="Z18" s="15">
        <v>17</v>
      </c>
      <c r="AA18" s="14">
        <v>27</v>
      </c>
      <c r="AB18" s="13">
        <v>14</v>
      </c>
      <c r="AC18" s="13">
        <v>1</v>
      </c>
      <c r="AD18" s="13">
        <v>5</v>
      </c>
      <c r="AE18" s="13">
        <v>9</v>
      </c>
      <c r="AF18" s="15">
        <v>0</v>
      </c>
      <c r="AG18" s="14">
        <v>26</v>
      </c>
      <c r="AH18" s="13">
        <v>15</v>
      </c>
      <c r="AI18" s="13">
        <v>17</v>
      </c>
      <c r="AJ18" s="13">
        <v>10</v>
      </c>
      <c r="AK18" s="13">
        <v>9</v>
      </c>
      <c r="AL18" s="15">
        <v>6</v>
      </c>
      <c r="AM18" s="14">
        <v>41</v>
      </c>
      <c r="AN18" s="15">
        <v>0</v>
      </c>
    </row>
    <row r="19" spans="1:40" ht="15" customHeight="1" x14ac:dyDescent="0.3">
      <c r="A19" s="2" t="s">
        <v>329</v>
      </c>
      <c r="B19" s="9"/>
      <c r="C19" s="16">
        <v>0.41</v>
      </c>
      <c r="D19" s="17">
        <v>0.4</v>
      </c>
      <c r="E19" s="18">
        <v>0.43</v>
      </c>
      <c r="F19" s="17">
        <v>1</v>
      </c>
      <c r="G19" s="16">
        <v>0.5</v>
      </c>
      <c r="H19" s="16">
        <v>0.35</v>
      </c>
      <c r="I19" s="16">
        <v>0.41</v>
      </c>
      <c r="J19" s="16">
        <v>0.51</v>
      </c>
      <c r="K19" s="20">
        <v>0.26</v>
      </c>
      <c r="L19" s="20">
        <v>0.57999999999999996</v>
      </c>
      <c r="M19" s="16">
        <v>0.38</v>
      </c>
      <c r="N19" s="18">
        <v>0.32</v>
      </c>
      <c r="O19" s="17">
        <v>0.41</v>
      </c>
      <c r="P19" s="16">
        <v>0</v>
      </c>
      <c r="Q19" s="16">
        <v>0.51</v>
      </c>
      <c r="R19" s="16">
        <v>0.23</v>
      </c>
      <c r="S19" s="16">
        <v>0.31</v>
      </c>
      <c r="T19" s="16">
        <v>0</v>
      </c>
      <c r="U19" s="16">
        <v>0.46</v>
      </c>
      <c r="V19" s="16">
        <v>0</v>
      </c>
      <c r="W19" s="16">
        <v>0.45</v>
      </c>
      <c r="X19" s="16">
        <v>0.28000000000000003</v>
      </c>
      <c r="Y19" s="16">
        <v>0.27</v>
      </c>
      <c r="Z19" s="18">
        <v>0.53</v>
      </c>
      <c r="AA19" s="17">
        <v>0.36</v>
      </c>
      <c r="AB19" s="16">
        <v>0.55000000000000004</v>
      </c>
      <c r="AC19" s="16">
        <v>0.15</v>
      </c>
      <c r="AD19" s="16">
        <v>0.49</v>
      </c>
      <c r="AE19" s="16">
        <v>0.82</v>
      </c>
      <c r="AF19" s="18">
        <v>0</v>
      </c>
      <c r="AG19" s="17">
        <v>0.41</v>
      </c>
      <c r="AH19" s="16">
        <v>0.41</v>
      </c>
      <c r="AI19" s="16">
        <v>0.47</v>
      </c>
      <c r="AJ19" s="16">
        <v>0.34</v>
      </c>
      <c r="AK19" s="16">
        <v>0.4</v>
      </c>
      <c r="AL19" s="18">
        <v>0.44</v>
      </c>
      <c r="AM19" s="17">
        <v>0.41</v>
      </c>
      <c r="AN19" s="18">
        <v>0</v>
      </c>
    </row>
    <row r="20" spans="1:40" ht="15" customHeight="1" x14ac:dyDescent="0.3">
      <c r="A20" s="2" t="s">
        <v>329</v>
      </c>
      <c r="B20" s="9"/>
      <c r="D20" s="22"/>
      <c r="E20" s="9"/>
      <c r="F20" s="22"/>
      <c r="L20" s="12" t="s">
        <v>448</v>
      </c>
      <c r="N20" s="9"/>
      <c r="O20" s="22"/>
      <c r="Z20" s="9"/>
      <c r="AA20" s="22"/>
      <c r="AF20" s="9"/>
      <c r="AG20" s="22"/>
      <c r="AL20" s="9"/>
      <c r="AM20" s="22"/>
      <c r="AN20" s="9"/>
    </row>
    <row r="21" spans="1:40" ht="15" customHeight="1" x14ac:dyDescent="0.3">
      <c r="A21" s="2" t="s">
        <v>329</v>
      </c>
      <c r="B21" s="9" t="s">
        <v>1837</v>
      </c>
      <c r="C21" s="13">
        <v>3</v>
      </c>
      <c r="D21" s="14">
        <v>2</v>
      </c>
      <c r="E21" s="15">
        <v>1</v>
      </c>
      <c r="F21" s="14">
        <v>0</v>
      </c>
      <c r="G21" s="13">
        <v>1</v>
      </c>
      <c r="H21" s="13">
        <v>0</v>
      </c>
      <c r="I21" s="13">
        <v>2</v>
      </c>
      <c r="J21" s="13">
        <v>0</v>
      </c>
      <c r="K21" s="13">
        <v>0</v>
      </c>
      <c r="L21" s="13">
        <v>1</v>
      </c>
      <c r="M21" s="13">
        <v>2</v>
      </c>
      <c r="N21" s="15">
        <v>0</v>
      </c>
      <c r="O21" s="14">
        <v>3</v>
      </c>
      <c r="P21" s="13">
        <v>0</v>
      </c>
      <c r="Q21" s="13">
        <v>0</v>
      </c>
      <c r="R21" s="13">
        <v>0</v>
      </c>
      <c r="S21" s="13">
        <v>0</v>
      </c>
      <c r="T21" s="13">
        <v>0</v>
      </c>
      <c r="U21" s="13">
        <v>0</v>
      </c>
      <c r="V21" s="13">
        <v>0</v>
      </c>
      <c r="W21" s="13">
        <v>0</v>
      </c>
      <c r="X21" s="13">
        <v>1</v>
      </c>
      <c r="Y21" s="13">
        <v>0</v>
      </c>
      <c r="Z21" s="15">
        <v>2</v>
      </c>
      <c r="AA21" s="14">
        <v>3</v>
      </c>
      <c r="AB21" s="13">
        <v>0</v>
      </c>
      <c r="AC21" s="13">
        <v>0</v>
      </c>
      <c r="AD21" s="13">
        <v>0</v>
      </c>
      <c r="AE21" s="13">
        <v>0</v>
      </c>
      <c r="AF21" s="15">
        <v>0</v>
      </c>
      <c r="AG21" s="14">
        <v>3</v>
      </c>
      <c r="AH21" s="13">
        <v>0</v>
      </c>
      <c r="AI21" s="13">
        <v>1</v>
      </c>
      <c r="AJ21" s="13">
        <v>2</v>
      </c>
      <c r="AK21" s="13">
        <v>0</v>
      </c>
      <c r="AL21" s="15">
        <v>0</v>
      </c>
      <c r="AM21" s="14">
        <v>3</v>
      </c>
      <c r="AN21" s="15">
        <v>0</v>
      </c>
    </row>
    <row r="22" spans="1:40" ht="15" customHeight="1" x14ac:dyDescent="0.3">
      <c r="A22" s="2" t="s">
        <v>329</v>
      </c>
      <c r="B22" s="9"/>
      <c r="C22" s="16">
        <v>0.03</v>
      </c>
      <c r="D22" s="17">
        <v>0.04</v>
      </c>
      <c r="E22" s="18">
        <v>0.03</v>
      </c>
      <c r="F22" s="17">
        <v>0</v>
      </c>
      <c r="G22" s="16">
        <v>0.04</v>
      </c>
      <c r="H22" s="16">
        <v>0</v>
      </c>
      <c r="I22" s="16">
        <v>0.21</v>
      </c>
      <c r="J22" s="16">
        <v>0</v>
      </c>
      <c r="K22" s="16">
        <v>0</v>
      </c>
      <c r="L22" s="16">
        <v>0.04</v>
      </c>
      <c r="M22" s="16">
        <v>0.08</v>
      </c>
      <c r="N22" s="18">
        <v>0</v>
      </c>
      <c r="O22" s="17">
        <v>0.03</v>
      </c>
      <c r="P22" s="16">
        <v>0</v>
      </c>
      <c r="Q22" s="16">
        <v>0</v>
      </c>
      <c r="R22" s="16">
        <v>0</v>
      </c>
      <c r="S22" s="16">
        <v>0</v>
      </c>
      <c r="T22" s="16">
        <v>0</v>
      </c>
      <c r="U22" s="16">
        <v>0</v>
      </c>
      <c r="V22" s="16">
        <v>0</v>
      </c>
      <c r="W22" s="16">
        <v>0</v>
      </c>
      <c r="X22" s="16">
        <v>0.09</v>
      </c>
      <c r="Y22" s="16">
        <v>0</v>
      </c>
      <c r="Z22" s="18">
        <v>7.0000000000000007E-2</v>
      </c>
      <c r="AA22" s="17">
        <v>0.05</v>
      </c>
      <c r="AB22" s="16">
        <v>0</v>
      </c>
      <c r="AC22" s="16">
        <v>0</v>
      </c>
      <c r="AD22" s="16">
        <v>0</v>
      </c>
      <c r="AE22" s="16">
        <v>0</v>
      </c>
      <c r="AF22" s="18">
        <v>0</v>
      </c>
      <c r="AG22" s="17">
        <v>0.05</v>
      </c>
      <c r="AH22" s="16">
        <v>0</v>
      </c>
      <c r="AI22" s="16">
        <v>0.03</v>
      </c>
      <c r="AJ22" s="16">
        <v>0.08</v>
      </c>
      <c r="AK22" s="16">
        <v>0</v>
      </c>
      <c r="AL22" s="18">
        <v>0</v>
      </c>
      <c r="AM22" s="17">
        <v>0.03</v>
      </c>
      <c r="AN22" s="18">
        <v>0</v>
      </c>
    </row>
    <row r="23" spans="1:40" ht="15" customHeight="1" x14ac:dyDescent="0.3">
      <c r="A23" s="2" t="s">
        <v>329</v>
      </c>
      <c r="B23" s="9" t="s">
        <v>774</v>
      </c>
      <c r="C23" s="13">
        <v>1</v>
      </c>
      <c r="D23" s="14">
        <v>0</v>
      </c>
      <c r="E23" s="15">
        <v>1</v>
      </c>
      <c r="F23" s="14">
        <v>0</v>
      </c>
      <c r="G23" s="13">
        <v>0</v>
      </c>
      <c r="H23" s="13">
        <v>0</v>
      </c>
      <c r="I23" s="13">
        <v>0</v>
      </c>
      <c r="J23" s="13">
        <v>0</v>
      </c>
      <c r="K23" s="13">
        <v>1</v>
      </c>
      <c r="L23" s="13">
        <v>0</v>
      </c>
      <c r="M23" s="13">
        <v>0</v>
      </c>
      <c r="N23" s="15">
        <v>1</v>
      </c>
      <c r="O23" s="14">
        <v>1</v>
      </c>
      <c r="P23" s="13">
        <v>0</v>
      </c>
      <c r="Q23" s="13">
        <v>1</v>
      </c>
      <c r="R23" s="13">
        <v>0</v>
      </c>
      <c r="S23" s="13">
        <v>0</v>
      </c>
      <c r="T23" s="13">
        <v>0</v>
      </c>
      <c r="U23" s="13">
        <v>0</v>
      </c>
      <c r="V23" s="13">
        <v>0</v>
      </c>
      <c r="W23" s="13">
        <v>0</v>
      </c>
      <c r="X23" s="13">
        <v>0</v>
      </c>
      <c r="Y23" s="13">
        <v>0</v>
      </c>
      <c r="Z23" s="15">
        <v>0</v>
      </c>
      <c r="AA23" s="14">
        <v>1</v>
      </c>
      <c r="AB23" s="13">
        <v>0</v>
      </c>
      <c r="AC23" s="13">
        <v>0</v>
      </c>
      <c r="AD23" s="13">
        <v>0</v>
      </c>
      <c r="AE23" s="13">
        <v>0</v>
      </c>
      <c r="AF23" s="15">
        <v>0</v>
      </c>
      <c r="AG23" s="14">
        <v>1</v>
      </c>
      <c r="AH23" s="13">
        <v>0</v>
      </c>
      <c r="AI23" s="13">
        <v>0</v>
      </c>
      <c r="AJ23" s="13">
        <v>1</v>
      </c>
      <c r="AK23" s="13">
        <v>0</v>
      </c>
      <c r="AL23" s="15">
        <v>0</v>
      </c>
      <c r="AM23" s="14">
        <v>1</v>
      </c>
      <c r="AN23" s="15">
        <v>0</v>
      </c>
    </row>
    <row r="24" spans="1:40" ht="15" customHeight="1" x14ac:dyDescent="0.3">
      <c r="A24" s="2" t="s">
        <v>329</v>
      </c>
      <c r="B24" s="9"/>
      <c r="C24" s="25">
        <v>0.01</v>
      </c>
      <c r="D24" s="26">
        <v>0</v>
      </c>
      <c r="E24" s="27">
        <v>0.03</v>
      </c>
      <c r="F24" s="26">
        <v>0</v>
      </c>
      <c r="G24" s="25">
        <v>0</v>
      </c>
      <c r="H24" s="25">
        <v>0</v>
      </c>
      <c r="I24" s="25">
        <v>0</v>
      </c>
      <c r="J24" s="25">
        <v>0</v>
      </c>
      <c r="K24" s="25">
        <v>0.04</v>
      </c>
      <c r="L24" s="25">
        <v>0</v>
      </c>
      <c r="M24" s="25">
        <v>0</v>
      </c>
      <c r="N24" s="27">
        <v>0.03</v>
      </c>
      <c r="O24" s="26">
        <v>0.01</v>
      </c>
      <c r="P24" s="25">
        <v>0</v>
      </c>
      <c r="Q24" s="25">
        <v>0.09</v>
      </c>
      <c r="R24" s="25">
        <v>0</v>
      </c>
      <c r="S24" s="25">
        <v>0</v>
      </c>
      <c r="T24" s="25">
        <v>0</v>
      </c>
      <c r="U24" s="25">
        <v>0</v>
      </c>
      <c r="V24" s="25">
        <v>0</v>
      </c>
      <c r="W24" s="25">
        <v>0</v>
      </c>
      <c r="X24" s="25">
        <v>0</v>
      </c>
      <c r="Y24" s="25">
        <v>0</v>
      </c>
      <c r="Z24" s="27">
        <v>0</v>
      </c>
      <c r="AA24" s="26">
        <v>0.01</v>
      </c>
      <c r="AB24" s="25">
        <v>0</v>
      </c>
      <c r="AC24" s="25">
        <v>0</v>
      </c>
      <c r="AD24" s="25">
        <v>0</v>
      </c>
      <c r="AE24" s="25">
        <v>0</v>
      </c>
      <c r="AF24" s="27">
        <v>0</v>
      </c>
      <c r="AG24" s="26">
        <v>0.02</v>
      </c>
      <c r="AH24" s="25">
        <v>0</v>
      </c>
      <c r="AI24" s="25">
        <v>0</v>
      </c>
      <c r="AJ24" s="25">
        <v>0.04</v>
      </c>
      <c r="AK24" s="25">
        <v>0</v>
      </c>
      <c r="AL24" s="27">
        <v>0</v>
      </c>
      <c r="AM24" s="26">
        <v>0.01</v>
      </c>
      <c r="AN24" s="27">
        <v>0</v>
      </c>
    </row>
    <row r="25" spans="1:40" x14ac:dyDescent="0.3">
      <c r="A25" s="2" t="s">
        <v>329</v>
      </c>
      <c r="B25" s="2" t="s">
        <v>457</v>
      </c>
    </row>
    <row r="26" spans="1:40" x14ac:dyDescent="0.3">
      <c r="A26" s="2" t="s">
        <v>329</v>
      </c>
      <c r="B26" s="2" t="s">
        <v>458</v>
      </c>
    </row>
    <row r="27" spans="1:40" ht="15" customHeight="1" x14ac:dyDescent="0.3">
      <c r="A27" s="2" t="s">
        <v>329</v>
      </c>
    </row>
    <row r="28" spans="1:40" ht="15" customHeight="1" x14ac:dyDescent="0.3">
      <c r="A28" s="2" t="s">
        <v>329</v>
      </c>
      <c r="B28" s="2" t="s">
        <v>459</v>
      </c>
    </row>
  </sheetData>
  <mergeCells count="6">
    <mergeCell ref="AM6:AN6"/>
    <mergeCell ref="D6:E6"/>
    <mergeCell ref="F6:N6"/>
    <mergeCell ref="O6:Z6"/>
    <mergeCell ref="AA6:AF6"/>
    <mergeCell ref="AG6:AL6"/>
  </mergeCells>
  <hyperlinks>
    <hyperlink ref="B1" location="'Contents'!E1" display="&lt;&lt; Contents" xr:uid="{00000000-0004-0000-E900-000000000000}"/>
  </hyperlinks>
  <pageMargins left="0.7" right="0.7" top="0.75" bottom="0.75" header="0.3" footer="0.3"/>
  <headerFooter>
    <oddHeader>&amp;L&amp;"Aptos"&amp;12&amp;K000000 Classification: CONFIDENTIAL&amp;1#_x000D_</oddHeader>
  </headerFooter>
</worksheet>
</file>

<file path=xl/worksheets/sheet2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A00-000000000000}">
  <dimension ref="A1:AN26"/>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1904</v>
      </c>
    </row>
    <row r="4" spans="1:40" x14ac:dyDescent="0.3">
      <c r="A4" s="2" t="s">
        <v>329</v>
      </c>
      <c r="B4" s="2" t="s">
        <v>1905</v>
      </c>
    </row>
    <row r="5" spans="1:40" x14ac:dyDescent="0.3">
      <c r="A5" s="2" t="s">
        <v>329</v>
      </c>
      <c r="B5" s="2" t="s">
        <v>61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71</v>
      </c>
      <c r="D9" s="14">
        <v>49</v>
      </c>
      <c r="E9" s="15">
        <v>22</v>
      </c>
      <c r="F9" s="14">
        <v>17</v>
      </c>
      <c r="G9" s="13">
        <v>7</v>
      </c>
      <c r="H9" s="13">
        <v>10</v>
      </c>
      <c r="I9" s="13">
        <v>9</v>
      </c>
      <c r="J9" s="13">
        <v>7</v>
      </c>
      <c r="K9" s="13">
        <v>21</v>
      </c>
      <c r="L9" s="13">
        <v>24</v>
      </c>
      <c r="M9" s="13">
        <v>19</v>
      </c>
      <c r="N9" s="15">
        <v>28</v>
      </c>
      <c r="O9" s="14">
        <v>0</v>
      </c>
      <c r="P9" s="13">
        <v>0</v>
      </c>
      <c r="Q9" s="13">
        <v>0</v>
      </c>
      <c r="R9" s="13">
        <v>0</v>
      </c>
      <c r="S9" s="13">
        <v>0</v>
      </c>
      <c r="T9" s="13">
        <v>71</v>
      </c>
      <c r="U9" s="13">
        <v>0</v>
      </c>
      <c r="V9" s="13">
        <v>0</v>
      </c>
      <c r="W9" s="13">
        <v>0</v>
      </c>
      <c r="X9" s="13">
        <v>0</v>
      </c>
      <c r="Y9" s="13">
        <v>0</v>
      </c>
      <c r="Z9" s="15">
        <v>0</v>
      </c>
      <c r="AA9" s="14">
        <v>67</v>
      </c>
      <c r="AB9" s="13">
        <v>4</v>
      </c>
      <c r="AC9" s="13">
        <v>0</v>
      </c>
      <c r="AD9" s="13">
        <v>1</v>
      </c>
      <c r="AE9" s="13">
        <v>3</v>
      </c>
      <c r="AF9" s="15">
        <v>0</v>
      </c>
      <c r="AG9" s="14">
        <v>46</v>
      </c>
      <c r="AH9" s="13">
        <v>25</v>
      </c>
      <c r="AI9" s="13">
        <v>27</v>
      </c>
      <c r="AJ9" s="13">
        <v>19</v>
      </c>
      <c r="AK9" s="13">
        <v>15</v>
      </c>
      <c r="AL9" s="15">
        <v>10</v>
      </c>
      <c r="AM9" s="14">
        <v>71</v>
      </c>
      <c r="AN9" s="15">
        <v>0</v>
      </c>
    </row>
    <row r="10" spans="1:40" ht="15" customHeight="1" x14ac:dyDescent="0.3">
      <c r="A10" s="2" t="s">
        <v>329</v>
      </c>
      <c r="B10" s="9" t="s">
        <v>338</v>
      </c>
      <c r="C10" s="13">
        <v>67</v>
      </c>
      <c r="D10" s="14">
        <v>44</v>
      </c>
      <c r="E10" s="15">
        <v>23</v>
      </c>
      <c r="F10" s="14">
        <v>18</v>
      </c>
      <c r="G10" s="13">
        <v>6</v>
      </c>
      <c r="H10" s="13">
        <v>8</v>
      </c>
      <c r="I10" s="13">
        <v>8</v>
      </c>
      <c r="J10" s="13">
        <v>7</v>
      </c>
      <c r="K10" s="13">
        <v>20</v>
      </c>
      <c r="L10" s="13">
        <v>25</v>
      </c>
      <c r="M10" s="13">
        <v>17</v>
      </c>
      <c r="N10" s="15">
        <v>26</v>
      </c>
      <c r="O10" s="14">
        <v>0</v>
      </c>
      <c r="P10" s="13">
        <v>0</v>
      </c>
      <c r="Q10" s="13">
        <v>0</v>
      </c>
      <c r="R10" s="13">
        <v>0</v>
      </c>
      <c r="S10" s="13">
        <v>0</v>
      </c>
      <c r="T10" s="13">
        <v>67</v>
      </c>
      <c r="U10" s="13">
        <v>0</v>
      </c>
      <c r="V10" s="13">
        <v>0</v>
      </c>
      <c r="W10" s="13">
        <v>0</v>
      </c>
      <c r="X10" s="13">
        <v>0</v>
      </c>
      <c r="Y10" s="13">
        <v>0</v>
      </c>
      <c r="Z10" s="15">
        <v>0</v>
      </c>
      <c r="AA10" s="14">
        <v>62</v>
      </c>
      <c r="AB10" s="13">
        <v>6</v>
      </c>
      <c r="AC10" s="13">
        <v>0</v>
      </c>
      <c r="AD10" s="13">
        <v>3</v>
      </c>
      <c r="AE10" s="13">
        <v>3</v>
      </c>
      <c r="AF10" s="15">
        <v>0</v>
      </c>
      <c r="AG10" s="14">
        <v>43</v>
      </c>
      <c r="AH10" s="13">
        <v>25</v>
      </c>
      <c r="AI10" s="13">
        <v>23</v>
      </c>
      <c r="AJ10" s="13">
        <v>20</v>
      </c>
      <c r="AK10" s="13">
        <v>15</v>
      </c>
      <c r="AL10" s="15">
        <v>10</v>
      </c>
      <c r="AM10" s="14">
        <v>67</v>
      </c>
      <c r="AN10" s="15">
        <v>0</v>
      </c>
    </row>
    <row r="11" spans="1:40" ht="26" x14ac:dyDescent="0.3">
      <c r="A11" s="2" t="s">
        <v>329</v>
      </c>
      <c r="B11" s="9" t="s">
        <v>1782</v>
      </c>
      <c r="C11" s="13">
        <v>30</v>
      </c>
      <c r="D11" s="14">
        <v>23</v>
      </c>
      <c r="E11" s="15">
        <v>7</v>
      </c>
      <c r="F11" s="14">
        <v>6</v>
      </c>
      <c r="G11" s="13">
        <v>1</v>
      </c>
      <c r="H11" s="13">
        <v>4</v>
      </c>
      <c r="I11" s="13">
        <v>4</v>
      </c>
      <c r="J11" s="13">
        <v>5</v>
      </c>
      <c r="K11" s="13">
        <v>11</v>
      </c>
      <c r="L11" s="13">
        <v>6</v>
      </c>
      <c r="M11" s="13">
        <v>8</v>
      </c>
      <c r="N11" s="15">
        <v>16</v>
      </c>
      <c r="O11" s="14">
        <v>0</v>
      </c>
      <c r="P11" s="13">
        <v>0</v>
      </c>
      <c r="Q11" s="13">
        <v>0</v>
      </c>
      <c r="R11" s="13">
        <v>0</v>
      </c>
      <c r="S11" s="13">
        <v>0</v>
      </c>
      <c r="T11" s="13">
        <v>30</v>
      </c>
      <c r="U11" s="13">
        <v>0</v>
      </c>
      <c r="V11" s="13">
        <v>0</v>
      </c>
      <c r="W11" s="13">
        <v>0</v>
      </c>
      <c r="X11" s="13">
        <v>0</v>
      </c>
      <c r="Y11" s="13">
        <v>0</v>
      </c>
      <c r="Z11" s="15">
        <v>0</v>
      </c>
      <c r="AA11" s="14">
        <v>28</v>
      </c>
      <c r="AB11" s="13">
        <v>3</v>
      </c>
      <c r="AC11" s="13">
        <v>0</v>
      </c>
      <c r="AD11" s="13">
        <v>0</v>
      </c>
      <c r="AE11" s="13">
        <v>3</v>
      </c>
      <c r="AF11" s="15">
        <v>0</v>
      </c>
      <c r="AG11" s="14">
        <v>21</v>
      </c>
      <c r="AH11" s="13">
        <v>9</v>
      </c>
      <c r="AI11" s="13">
        <v>13</v>
      </c>
      <c r="AJ11" s="13">
        <v>9</v>
      </c>
      <c r="AK11" s="13">
        <v>5</v>
      </c>
      <c r="AL11" s="15">
        <v>4</v>
      </c>
      <c r="AM11" s="14">
        <v>30</v>
      </c>
      <c r="AN11" s="15">
        <v>0</v>
      </c>
    </row>
    <row r="12" spans="1:40" ht="15" customHeight="1" x14ac:dyDescent="0.3">
      <c r="A12" s="2" t="s">
        <v>329</v>
      </c>
      <c r="B12" s="9"/>
      <c r="C12" s="16">
        <v>0.45</v>
      </c>
      <c r="D12" s="17">
        <v>0.53</v>
      </c>
      <c r="E12" s="18">
        <v>0.3</v>
      </c>
      <c r="F12" s="17">
        <v>0.3</v>
      </c>
      <c r="G12" s="16">
        <v>0.13</v>
      </c>
      <c r="H12" s="16">
        <v>0.5</v>
      </c>
      <c r="I12" s="16">
        <v>0.52</v>
      </c>
      <c r="J12" s="16">
        <v>0.71</v>
      </c>
      <c r="K12" s="16">
        <v>0.56000000000000005</v>
      </c>
      <c r="L12" s="16">
        <v>0.26</v>
      </c>
      <c r="M12" s="16">
        <v>0.51</v>
      </c>
      <c r="N12" s="18">
        <v>0.59</v>
      </c>
      <c r="O12" s="17">
        <v>0</v>
      </c>
      <c r="P12" s="16">
        <v>0</v>
      </c>
      <c r="Q12" s="16">
        <v>0</v>
      </c>
      <c r="R12" s="16">
        <v>0</v>
      </c>
      <c r="S12" s="16">
        <v>0</v>
      </c>
      <c r="T12" s="16">
        <v>0.45</v>
      </c>
      <c r="U12" s="16">
        <v>0</v>
      </c>
      <c r="V12" s="16">
        <v>0</v>
      </c>
      <c r="W12" s="16">
        <v>0</v>
      </c>
      <c r="X12" s="16">
        <v>0</v>
      </c>
      <c r="Y12" s="16">
        <v>0</v>
      </c>
      <c r="Z12" s="18">
        <v>0</v>
      </c>
      <c r="AA12" s="17">
        <v>0.45</v>
      </c>
      <c r="AB12" s="16">
        <v>0.46</v>
      </c>
      <c r="AC12" s="16">
        <v>0</v>
      </c>
      <c r="AD12" s="16">
        <v>0</v>
      </c>
      <c r="AE12" s="16">
        <v>1</v>
      </c>
      <c r="AF12" s="18">
        <v>0</v>
      </c>
      <c r="AG12" s="17">
        <v>0.49</v>
      </c>
      <c r="AH12" s="16">
        <v>0.37</v>
      </c>
      <c r="AI12" s="16">
        <v>0.56000000000000005</v>
      </c>
      <c r="AJ12" s="16">
        <v>0.42</v>
      </c>
      <c r="AK12" s="16">
        <v>0.34</v>
      </c>
      <c r="AL12" s="18">
        <v>0.42</v>
      </c>
      <c r="AM12" s="17">
        <v>0.45</v>
      </c>
      <c r="AN12" s="18">
        <v>0</v>
      </c>
    </row>
    <row r="13" spans="1:40" ht="26" x14ac:dyDescent="0.3">
      <c r="A13" s="2" t="s">
        <v>329</v>
      </c>
      <c r="B13" s="9" t="s">
        <v>1796</v>
      </c>
      <c r="C13" s="13">
        <v>41</v>
      </c>
      <c r="D13" s="14">
        <v>30</v>
      </c>
      <c r="E13" s="15">
        <v>11</v>
      </c>
      <c r="F13" s="14">
        <v>13</v>
      </c>
      <c r="G13" s="13">
        <v>2</v>
      </c>
      <c r="H13" s="13">
        <v>4</v>
      </c>
      <c r="I13" s="13">
        <v>5</v>
      </c>
      <c r="J13" s="13">
        <v>6</v>
      </c>
      <c r="K13" s="13">
        <v>11</v>
      </c>
      <c r="L13" s="13">
        <v>15</v>
      </c>
      <c r="M13" s="13">
        <v>9</v>
      </c>
      <c r="N13" s="15">
        <v>17</v>
      </c>
      <c r="O13" s="14">
        <v>0</v>
      </c>
      <c r="P13" s="13">
        <v>0</v>
      </c>
      <c r="Q13" s="13">
        <v>0</v>
      </c>
      <c r="R13" s="13">
        <v>0</v>
      </c>
      <c r="S13" s="13">
        <v>0</v>
      </c>
      <c r="T13" s="13">
        <v>41</v>
      </c>
      <c r="U13" s="13">
        <v>0</v>
      </c>
      <c r="V13" s="13">
        <v>0</v>
      </c>
      <c r="W13" s="13">
        <v>0</v>
      </c>
      <c r="X13" s="13">
        <v>0</v>
      </c>
      <c r="Y13" s="13">
        <v>0</v>
      </c>
      <c r="Z13" s="15">
        <v>0</v>
      </c>
      <c r="AA13" s="14">
        <v>35</v>
      </c>
      <c r="AB13" s="13">
        <v>6</v>
      </c>
      <c r="AC13" s="13">
        <v>0</v>
      </c>
      <c r="AD13" s="13">
        <v>3</v>
      </c>
      <c r="AE13" s="13">
        <v>3</v>
      </c>
      <c r="AF13" s="15">
        <v>0</v>
      </c>
      <c r="AG13" s="14">
        <v>27</v>
      </c>
      <c r="AH13" s="13">
        <v>14</v>
      </c>
      <c r="AI13" s="13">
        <v>14</v>
      </c>
      <c r="AJ13" s="13">
        <v>13</v>
      </c>
      <c r="AK13" s="13">
        <v>10</v>
      </c>
      <c r="AL13" s="15">
        <v>4</v>
      </c>
      <c r="AM13" s="14">
        <v>41</v>
      </c>
      <c r="AN13" s="15">
        <v>0</v>
      </c>
    </row>
    <row r="14" spans="1:40" ht="15" customHeight="1" x14ac:dyDescent="0.3">
      <c r="A14" s="2" t="s">
        <v>329</v>
      </c>
      <c r="B14" s="9"/>
      <c r="C14" s="16">
        <v>0.61</v>
      </c>
      <c r="D14" s="17">
        <v>0.68</v>
      </c>
      <c r="E14" s="18">
        <v>0.46</v>
      </c>
      <c r="F14" s="17">
        <v>0.7</v>
      </c>
      <c r="G14" s="16">
        <v>0.28000000000000003</v>
      </c>
      <c r="H14" s="16">
        <v>0.5</v>
      </c>
      <c r="I14" s="16">
        <v>0.65</v>
      </c>
      <c r="J14" s="16">
        <v>0.84</v>
      </c>
      <c r="K14" s="16">
        <v>0.56999999999999995</v>
      </c>
      <c r="L14" s="16">
        <v>0.59</v>
      </c>
      <c r="M14" s="16">
        <v>0.56999999999999995</v>
      </c>
      <c r="N14" s="18">
        <v>0.64</v>
      </c>
      <c r="O14" s="17">
        <v>0</v>
      </c>
      <c r="P14" s="16">
        <v>0</v>
      </c>
      <c r="Q14" s="16">
        <v>0</v>
      </c>
      <c r="R14" s="16">
        <v>0</v>
      </c>
      <c r="S14" s="16">
        <v>0</v>
      </c>
      <c r="T14" s="16">
        <v>0.61</v>
      </c>
      <c r="U14" s="16">
        <v>0</v>
      </c>
      <c r="V14" s="16">
        <v>0</v>
      </c>
      <c r="W14" s="16">
        <v>0</v>
      </c>
      <c r="X14" s="16">
        <v>0</v>
      </c>
      <c r="Y14" s="16">
        <v>0</v>
      </c>
      <c r="Z14" s="18">
        <v>0</v>
      </c>
      <c r="AA14" s="17">
        <v>0.56999999999999995</v>
      </c>
      <c r="AB14" s="16">
        <v>1</v>
      </c>
      <c r="AC14" s="16">
        <v>0</v>
      </c>
      <c r="AD14" s="16">
        <v>1</v>
      </c>
      <c r="AE14" s="16">
        <v>1</v>
      </c>
      <c r="AF14" s="18">
        <v>0</v>
      </c>
      <c r="AG14" s="17">
        <v>0.63</v>
      </c>
      <c r="AH14" s="16">
        <v>0.56999999999999995</v>
      </c>
      <c r="AI14" s="16">
        <v>0.63</v>
      </c>
      <c r="AJ14" s="16">
        <v>0.62</v>
      </c>
      <c r="AK14" s="16">
        <v>0.67</v>
      </c>
      <c r="AL14" s="18">
        <v>0.42</v>
      </c>
      <c r="AM14" s="17">
        <v>0.61</v>
      </c>
      <c r="AN14" s="18">
        <v>0</v>
      </c>
    </row>
    <row r="15" spans="1:40" ht="39" x14ac:dyDescent="0.3">
      <c r="A15" s="2" t="s">
        <v>329</v>
      </c>
      <c r="B15" s="9" t="s">
        <v>1810</v>
      </c>
      <c r="C15" s="13">
        <v>52</v>
      </c>
      <c r="D15" s="14">
        <v>37</v>
      </c>
      <c r="E15" s="15">
        <v>15</v>
      </c>
      <c r="F15" s="14">
        <v>15</v>
      </c>
      <c r="G15" s="13">
        <v>5</v>
      </c>
      <c r="H15" s="13">
        <v>7</v>
      </c>
      <c r="I15" s="13">
        <v>5</v>
      </c>
      <c r="J15" s="13">
        <v>6</v>
      </c>
      <c r="K15" s="13">
        <v>15</v>
      </c>
      <c r="L15" s="13">
        <v>19</v>
      </c>
      <c r="M15" s="13">
        <v>12</v>
      </c>
      <c r="N15" s="15">
        <v>20</v>
      </c>
      <c r="O15" s="14">
        <v>0</v>
      </c>
      <c r="P15" s="13">
        <v>0</v>
      </c>
      <c r="Q15" s="13">
        <v>0</v>
      </c>
      <c r="R15" s="13">
        <v>0</v>
      </c>
      <c r="S15" s="13">
        <v>0</v>
      </c>
      <c r="T15" s="13">
        <v>52</v>
      </c>
      <c r="U15" s="13">
        <v>0</v>
      </c>
      <c r="V15" s="13">
        <v>0</v>
      </c>
      <c r="W15" s="13">
        <v>0</v>
      </c>
      <c r="X15" s="13">
        <v>0</v>
      </c>
      <c r="Y15" s="13">
        <v>0</v>
      </c>
      <c r="Z15" s="15">
        <v>0</v>
      </c>
      <c r="AA15" s="14">
        <v>47</v>
      </c>
      <c r="AB15" s="13">
        <v>5</v>
      </c>
      <c r="AC15" s="13">
        <v>0</v>
      </c>
      <c r="AD15" s="13">
        <v>3</v>
      </c>
      <c r="AE15" s="13">
        <v>2</v>
      </c>
      <c r="AF15" s="15">
        <v>0</v>
      </c>
      <c r="AG15" s="14">
        <v>31</v>
      </c>
      <c r="AH15" s="13">
        <v>21</v>
      </c>
      <c r="AI15" s="13">
        <v>16</v>
      </c>
      <c r="AJ15" s="13">
        <v>15</v>
      </c>
      <c r="AK15" s="13">
        <v>13</v>
      </c>
      <c r="AL15" s="15">
        <v>8</v>
      </c>
      <c r="AM15" s="14">
        <v>52</v>
      </c>
      <c r="AN15" s="15">
        <v>0</v>
      </c>
    </row>
    <row r="16" spans="1:40" ht="15" customHeight="1" x14ac:dyDescent="0.3">
      <c r="A16" s="2" t="s">
        <v>329</v>
      </c>
      <c r="B16" s="9"/>
      <c r="C16" s="16">
        <v>0.77</v>
      </c>
      <c r="D16" s="17">
        <v>0.84</v>
      </c>
      <c r="E16" s="18">
        <v>0.63</v>
      </c>
      <c r="F16" s="17">
        <v>0.81</v>
      </c>
      <c r="G16" s="16">
        <v>0.72</v>
      </c>
      <c r="H16" s="16">
        <v>0.8</v>
      </c>
      <c r="I16" s="16">
        <v>0.66</v>
      </c>
      <c r="J16" s="16">
        <v>0.87</v>
      </c>
      <c r="K16" s="16">
        <v>0.75</v>
      </c>
      <c r="L16" s="16">
        <v>0.79</v>
      </c>
      <c r="M16" s="16">
        <v>0.73</v>
      </c>
      <c r="N16" s="18">
        <v>0.78</v>
      </c>
      <c r="O16" s="17">
        <v>0</v>
      </c>
      <c r="P16" s="16">
        <v>0</v>
      </c>
      <c r="Q16" s="16">
        <v>0</v>
      </c>
      <c r="R16" s="16">
        <v>0</v>
      </c>
      <c r="S16" s="16">
        <v>0</v>
      </c>
      <c r="T16" s="16">
        <v>0.77</v>
      </c>
      <c r="U16" s="16">
        <v>0</v>
      </c>
      <c r="V16" s="16">
        <v>0</v>
      </c>
      <c r="W16" s="16">
        <v>0</v>
      </c>
      <c r="X16" s="16">
        <v>0</v>
      </c>
      <c r="Y16" s="16">
        <v>0</v>
      </c>
      <c r="Z16" s="18">
        <v>0</v>
      </c>
      <c r="AA16" s="17">
        <v>0.76</v>
      </c>
      <c r="AB16" s="16">
        <v>0.85</v>
      </c>
      <c r="AC16" s="16">
        <v>0</v>
      </c>
      <c r="AD16" s="16">
        <v>1</v>
      </c>
      <c r="AE16" s="16">
        <v>0.67</v>
      </c>
      <c r="AF16" s="18">
        <v>0</v>
      </c>
      <c r="AG16" s="17">
        <v>0.73</v>
      </c>
      <c r="AH16" s="16">
        <v>0.84</v>
      </c>
      <c r="AI16" s="16">
        <v>0.7</v>
      </c>
      <c r="AJ16" s="16">
        <v>0.75</v>
      </c>
      <c r="AK16" s="16">
        <v>0.86</v>
      </c>
      <c r="AL16" s="18">
        <v>0.82</v>
      </c>
      <c r="AM16" s="17">
        <v>0.77</v>
      </c>
      <c r="AN16" s="18">
        <v>0</v>
      </c>
    </row>
    <row r="17" spans="1:40" ht="26" x14ac:dyDescent="0.3">
      <c r="A17" s="2" t="s">
        <v>329</v>
      </c>
      <c r="B17" s="9" t="s">
        <v>1825</v>
      </c>
      <c r="C17" s="13">
        <v>13</v>
      </c>
      <c r="D17" s="14">
        <v>11</v>
      </c>
      <c r="E17" s="15">
        <v>2</v>
      </c>
      <c r="F17" s="14">
        <v>1</v>
      </c>
      <c r="G17" s="13">
        <v>3</v>
      </c>
      <c r="H17" s="13">
        <v>3</v>
      </c>
      <c r="I17" s="13">
        <v>2</v>
      </c>
      <c r="J17" s="13">
        <v>3</v>
      </c>
      <c r="K17" s="13">
        <v>2</v>
      </c>
      <c r="L17" s="13">
        <v>4</v>
      </c>
      <c r="M17" s="13">
        <v>4</v>
      </c>
      <c r="N17" s="15">
        <v>5</v>
      </c>
      <c r="O17" s="14">
        <v>0</v>
      </c>
      <c r="P17" s="13">
        <v>0</v>
      </c>
      <c r="Q17" s="13">
        <v>0</v>
      </c>
      <c r="R17" s="13">
        <v>0</v>
      </c>
      <c r="S17" s="13">
        <v>0</v>
      </c>
      <c r="T17" s="13">
        <v>13</v>
      </c>
      <c r="U17" s="13">
        <v>0</v>
      </c>
      <c r="V17" s="13">
        <v>0</v>
      </c>
      <c r="W17" s="13">
        <v>0</v>
      </c>
      <c r="X17" s="13">
        <v>0</v>
      </c>
      <c r="Y17" s="13">
        <v>0</v>
      </c>
      <c r="Z17" s="15">
        <v>0</v>
      </c>
      <c r="AA17" s="14">
        <v>10</v>
      </c>
      <c r="AB17" s="13">
        <v>3</v>
      </c>
      <c r="AC17" s="13">
        <v>0</v>
      </c>
      <c r="AD17" s="13">
        <v>0</v>
      </c>
      <c r="AE17" s="13">
        <v>3</v>
      </c>
      <c r="AF17" s="15">
        <v>0</v>
      </c>
      <c r="AG17" s="14">
        <v>8</v>
      </c>
      <c r="AH17" s="13">
        <v>5</v>
      </c>
      <c r="AI17" s="13">
        <v>4</v>
      </c>
      <c r="AJ17" s="13">
        <v>4</v>
      </c>
      <c r="AK17" s="13">
        <v>2</v>
      </c>
      <c r="AL17" s="15">
        <v>3</v>
      </c>
      <c r="AM17" s="14">
        <v>13</v>
      </c>
      <c r="AN17" s="15">
        <v>0</v>
      </c>
    </row>
    <row r="18" spans="1:40" ht="15" customHeight="1" x14ac:dyDescent="0.3">
      <c r="A18" s="2" t="s">
        <v>329</v>
      </c>
      <c r="B18" s="9"/>
      <c r="C18" s="16">
        <v>0.19</v>
      </c>
      <c r="D18" s="17">
        <v>0.24</v>
      </c>
      <c r="E18" s="18">
        <v>0.08</v>
      </c>
      <c r="F18" s="17">
        <v>0.06</v>
      </c>
      <c r="G18" s="16">
        <v>0.4</v>
      </c>
      <c r="H18" s="16">
        <v>0.31</v>
      </c>
      <c r="I18" s="16">
        <v>0.21</v>
      </c>
      <c r="J18" s="16">
        <v>0.43</v>
      </c>
      <c r="K18" s="16">
        <v>0.1</v>
      </c>
      <c r="L18" s="16">
        <v>0.15</v>
      </c>
      <c r="M18" s="16">
        <v>0.26</v>
      </c>
      <c r="N18" s="18">
        <v>0.18</v>
      </c>
      <c r="O18" s="17">
        <v>0</v>
      </c>
      <c r="P18" s="16">
        <v>0</v>
      </c>
      <c r="Q18" s="16">
        <v>0</v>
      </c>
      <c r="R18" s="16">
        <v>0</v>
      </c>
      <c r="S18" s="16">
        <v>0</v>
      </c>
      <c r="T18" s="16">
        <v>0.19</v>
      </c>
      <c r="U18" s="16">
        <v>0</v>
      </c>
      <c r="V18" s="16">
        <v>0</v>
      </c>
      <c r="W18" s="16">
        <v>0</v>
      </c>
      <c r="X18" s="16">
        <v>0</v>
      </c>
      <c r="Y18" s="16">
        <v>0</v>
      </c>
      <c r="Z18" s="18">
        <v>0</v>
      </c>
      <c r="AA18" s="17">
        <v>0.16</v>
      </c>
      <c r="AB18" s="16">
        <v>0.46</v>
      </c>
      <c r="AC18" s="16">
        <v>0</v>
      </c>
      <c r="AD18" s="16">
        <v>0</v>
      </c>
      <c r="AE18" s="16">
        <v>1</v>
      </c>
      <c r="AF18" s="18">
        <v>0</v>
      </c>
      <c r="AG18" s="17">
        <v>0.18</v>
      </c>
      <c r="AH18" s="16">
        <v>0.2</v>
      </c>
      <c r="AI18" s="16">
        <v>0.19</v>
      </c>
      <c r="AJ18" s="16">
        <v>0.18</v>
      </c>
      <c r="AK18" s="16">
        <v>0.13</v>
      </c>
      <c r="AL18" s="18">
        <v>0.3</v>
      </c>
      <c r="AM18" s="17">
        <v>0.19</v>
      </c>
      <c r="AN18" s="18">
        <v>0</v>
      </c>
    </row>
    <row r="19" spans="1:40" ht="15" customHeight="1" x14ac:dyDescent="0.3">
      <c r="A19" s="2" t="s">
        <v>329</v>
      </c>
      <c r="B19" s="9" t="s">
        <v>1837</v>
      </c>
      <c r="C19" s="13">
        <v>3</v>
      </c>
      <c r="D19" s="14">
        <v>1</v>
      </c>
      <c r="E19" s="15">
        <v>2</v>
      </c>
      <c r="F19" s="14">
        <v>0</v>
      </c>
      <c r="G19" s="13">
        <v>0</v>
      </c>
      <c r="H19" s="13">
        <v>0</v>
      </c>
      <c r="I19" s="13">
        <v>1</v>
      </c>
      <c r="J19" s="13">
        <v>0</v>
      </c>
      <c r="K19" s="13">
        <v>2</v>
      </c>
      <c r="L19" s="13">
        <v>0</v>
      </c>
      <c r="M19" s="13">
        <v>1</v>
      </c>
      <c r="N19" s="15">
        <v>2</v>
      </c>
      <c r="O19" s="14">
        <v>0</v>
      </c>
      <c r="P19" s="13">
        <v>0</v>
      </c>
      <c r="Q19" s="13">
        <v>0</v>
      </c>
      <c r="R19" s="13">
        <v>0</v>
      </c>
      <c r="S19" s="13">
        <v>0</v>
      </c>
      <c r="T19" s="13">
        <v>3</v>
      </c>
      <c r="U19" s="13">
        <v>0</v>
      </c>
      <c r="V19" s="13">
        <v>0</v>
      </c>
      <c r="W19" s="13">
        <v>0</v>
      </c>
      <c r="X19" s="13">
        <v>0</v>
      </c>
      <c r="Y19" s="13">
        <v>0</v>
      </c>
      <c r="Z19" s="15">
        <v>0</v>
      </c>
      <c r="AA19" s="14">
        <v>3</v>
      </c>
      <c r="AB19" s="13">
        <v>0</v>
      </c>
      <c r="AC19" s="13">
        <v>0</v>
      </c>
      <c r="AD19" s="13">
        <v>0</v>
      </c>
      <c r="AE19" s="13">
        <v>0</v>
      </c>
      <c r="AF19" s="15">
        <v>0</v>
      </c>
      <c r="AG19" s="14">
        <v>2</v>
      </c>
      <c r="AH19" s="13">
        <v>1</v>
      </c>
      <c r="AI19" s="13">
        <v>2</v>
      </c>
      <c r="AJ19" s="13">
        <v>0</v>
      </c>
      <c r="AK19" s="13">
        <v>0</v>
      </c>
      <c r="AL19" s="15">
        <v>1</v>
      </c>
      <c r="AM19" s="14">
        <v>3</v>
      </c>
      <c r="AN19" s="15">
        <v>0</v>
      </c>
    </row>
    <row r="20" spans="1:40" ht="15" customHeight="1" x14ac:dyDescent="0.3">
      <c r="A20" s="2" t="s">
        <v>329</v>
      </c>
      <c r="B20" s="9"/>
      <c r="C20" s="16">
        <v>0.04</v>
      </c>
      <c r="D20" s="17">
        <v>0.02</v>
      </c>
      <c r="E20" s="18">
        <v>0.08</v>
      </c>
      <c r="F20" s="17">
        <v>0</v>
      </c>
      <c r="G20" s="16">
        <v>0</v>
      </c>
      <c r="H20" s="16">
        <v>0</v>
      </c>
      <c r="I20" s="16">
        <v>0.11</v>
      </c>
      <c r="J20" s="16">
        <v>0</v>
      </c>
      <c r="K20" s="16">
        <v>0.09</v>
      </c>
      <c r="L20" s="16">
        <v>0</v>
      </c>
      <c r="M20" s="16">
        <v>0.05</v>
      </c>
      <c r="N20" s="18">
        <v>7.0000000000000007E-2</v>
      </c>
      <c r="O20" s="17">
        <v>0</v>
      </c>
      <c r="P20" s="16">
        <v>0</v>
      </c>
      <c r="Q20" s="16">
        <v>0</v>
      </c>
      <c r="R20" s="16">
        <v>0</v>
      </c>
      <c r="S20" s="16">
        <v>0</v>
      </c>
      <c r="T20" s="16">
        <v>0.04</v>
      </c>
      <c r="U20" s="16">
        <v>0</v>
      </c>
      <c r="V20" s="16">
        <v>0</v>
      </c>
      <c r="W20" s="16">
        <v>0</v>
      </c>
      <c r="X20" s="16">
        <v>0</v>
      </c>
      <c r="Y20" s="16">
        <v>0</v>
      </c>
      <c r="Z20" s="18">
        <v>0</v>
      </c>
      <c r="AA20" s="17">
        <v>0.04</v>
      </c>
      <c r="AB20" s="16">
        <v>0</v>
      </c>
      <c r="AC20" s="16">
        <v>0</v>
      </c>
      <c r="AD20" s="16">
        <v>0</v>
      </c>
      <c r="AE20" s="16">
        <v>0</v>
      </c>
      <c r="AF20" s="18">
        <v>0</v>
      </c>
      <c r="AG20" s="17">
        <v>0.04</v>
      </c>
      <c r="AH20" s="16">
        <v>0.04</v>
      </c>
      <c r="AI20" s="16">
        <v>0.08</v>
      </c>
      <c r="AJ20" s="16">
        <v>0</v>
      </c>
      <c r="AK20" s="16">
        <v>0</v>
      </c>
      <c r="AL20" s="18">
        <v>0.09</v>
      </c>
      <c r="AM20" s="17">
        <v>0.04</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25">
        <v>0</v>
      </c>
      <c r="D22" s="26">
        <v>0</v>
      </c>
      <c r="E22" s="27">
        <v>0</v>
      </c>
      <c r="F22" s="26">
        <v>0</v>
      </c>
      <c r="G22" s="25">
        <v>0</v>
      </c>
      <c r="H22" s="25">
        <v>0</v>
      </c>
      <c r="I22" s="25">
        <v>0</v>
      </c>
      <c r="J22" s="25">
        <v>0</v>
      </c>
      <c r="K22" s="25">
        <v>0</v>
      </c>
      <c r="L22" s="25">
        <v>0</v>
      </c>
      <c r="M22" s="25">
        <v>0</v>
      </c>
      <c r="N22" s="27">
        <v>0</v>
      </c>
      <c r="O22" s="26">
        <v>0</v>
      </c>
      <c r="P22" s="25">
        <v>0</v>
      </c>
      <c r="Q22" s="25">
        <v>0</v>
      </c>
      <c r="R22" s="25">
        <v>0</v>
      </c>
      <c r="S22" s="25">
        <v>0</v>
      </c>
      <c r="T22" s="25">
        <v>0</v>
      </c>
      <c r="U22" s="25">
        <v>0</v>
      </c>
      <c r="V22" s="25">
        <v>0</v>
      </c>
      <c r="W22" s="25">
        <v>0</v>
      </c>
      <c r="X22" s="25">
        <v>0</v>
      </c>
      <c r="Y22" s="25">
        <v>0</v>
      </c>
      <c r="Z22" s="27">
        <v>0</v>
      </c>
      <c r="AA22" s="26">
        <v>0</v>
      </c>
      <c r="AB22" s="25">
        <v>0</v>
      </c>
      <c r="AC22" s="25">
        <v>0</v>
      </c>
      <c r="AD22" s="25">
        <v>0</v>
      </c>
      <c r="AE22" s="25">
        <v>0</v>
      </c>
      <c r="AF22" s="27">
        <v>0</v>
      </c>
      <c r="AG22" s="26">
        <v>0</v>
      </c>
      <c r="AH22" s="25">
        <v>0</v>
      </c>
      <c r="AI22" s="25">
        <v>0</v>
      </c>
      <c r="AJ22" s="25">
        <v>0</v>
      </c>
      <c r="AK22" s="25">
        <v>0</v>
      </c>
      <c r="AL22" s="27">
        <v>0</v>
      </c>
      <c r="AM22" s="26">
        <v>0</v>
      </c>
      <c r="AN22" s="27">
        <v>0</v>
      </c>
    </row>
    <row r="23" spans="1:40" x14ac:dyDescent="0.3">
      <c r="A23" s="2" t="s">
        <v>329</v>
      </c>
      <c r="B23" s="2" t="s">
        <v>457</v>
      </c>
    </row>
    <row r="24" spans="1:40" x14ac:dyDescent="0.3">
      <c r="A24" s="2" t="s">
        <v>329</v>
      </c>
      <c r="B24" s="2" t="s">
        <v>458</v>
      </c>
    </row>
    <row r="25" spans="1:40" ht="15" customHeight="1" x14ac:dyDescent="0.3">
      <c r="A25" s="2" t="s">
        <v>329</v>
      </c>
    </row>
    <row r="26" spans="1:40" ht="15" customHeight="1" x14ac:dyDescent="0.3">
      <c r="A26" s="2" t="s">
        <v>329</v>
      </c>
      <c r="B26" s="2" t="s">
        <v>459</v>
      </c>
    </row>
  </sheetData>
  <mergeCells count="6">
    <mergeCell ref="AM6:AN6"/>
    <mergeCell ref="D6:E6"/>
    <mergeCell ref="F6:N6"/>
    <mergeCell ref="O6:Z6"/>
    <mergeCell ref="AA6:AF6"/>
    <mergeCell ref="AG6:AL6"/>
  </mergeCells>
  <hyperlinks>
    <hyperlink ref="B1" location="'Contents'!E1" display="&lt;&lt; Contents" xr:uid="{00000000-0004-0000-EA00-000000000000}"/>
  </hyperlinks>
  <pageMargins left="0.7" right="0.7" top="0.75" bottom="0.75" header="0.3" footer="0.3"/>
  <headerFooter>
    <oddHeader>&amp;L&amp;"Aptos"&amp;12&amp;K000000 Classification: CONFIDENTIAL&amp;1#_x000D_</oddHeader>
  </headerFooter>
</worksheet>
</file>

<file path=xl/worksheets/sheet2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B00-000000000000}">
  <dimension ref="A1:AN26"/>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1906</v>
      </c>
    </row>
    <row r="4" spans="1:40" x14ac:dyDescent="0.3">
      <c r="A4" s="2" t="s">
        <v>329</v>
      </c>
      <c r="B4" s="2" t="s">
        <v>1907</v>
      </c>
    </row>
    <row r="5" spans="1:40" x14ac:dyDescent="0.3">
      <c r="A5" s="2" t="s">
        <v>329</v>
      </c>
      <c r="B5" s="2" t="s">
        <v>63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24</v>
      </c>
      <c r="D9" s="14">
        <v>15</v>
      </c>
      <c r="E9" s="15">
        <v>9</v>
      </c>
      <c r="F9" s="14">
        <v>12</v>
      </c>
      <c r="G9" s="13">
        <v>4</v>
      </c>
      <c r="H9" s="13">
        <v>0</v>
      </c>
      <c r="I9" s="13">
        <v>4</v>
      </c>
      <c r="J9" s="13">
        <v>0</v>
      </c>
      <c r="K9" s="13">
        <v>4</v>
      </c>
      <c r="L9" s="13">
        <v>16</v>
      </c>
      <c r="M9" s="13">
        <v>4</v>
      </c>
      <c r="N9" s="15">
        <v>4</v>
      </c>
      <c r="O9" s="14">
        <v>0</v>
      </c>
      <c r="P9" s="13">
        <v>0</v>
      </c>
      <c r="Q9" s="13">
        <v>0</v>
      </c>
      <c r="R9" s="13">
        <v>0</v>
      </c>
      <c r="S9" s="13">
        <v>0</v>
      </c>
      <c r="T9" s="13">
        <v>24</v>
      </c>
      <c r="U9" s="13">
        <v>0</v>
      </c>
      <c r="V9" s="13">
        <v>0</v>
      </c>
      <c r="W9" s="13">
        <v>0</v>
      </c>
      <c r="X9" s="13">
        <v>0</v>
      </c>
      <c r="Y9" s="13">
        <v>0</v>
      </c>
      <c r="Z9" s="15">
        <v>0</v>
      </c>
      <c r="AA9" s="14">
        <v>22</v>
      </c>
      <c r="AB9" s="13">
        <v>2</v>
      </c>
      <c r="AC9" s="13">
        <v>0</v>
      </c>
      <c r="AD9" s="13">
        <v>1</v>
      </c>
      <c r="AE9" s="13">
        <v>1</v>
      </c>
      <c r="AF9" s="15">
        <v>0</v>
      </c>
      <c r="AG9" s="14">
        <v>11</v>
      </c>
      <c r="AH9" s="13">
        <v>13</v>
      </c>
      <c r="AI9" s="13">
        <v>9</v>
      </c>
      <c r="AJ9" s="13">
        <v>2</v>
      </c>
      <c r="AK9" s="13">
        <v>10</v>
      </c>
      <c r="AL9" s="15">
        <v>3</v>
      </c>
      <c r="AM9" s="14">
        <v>24</v>
      </c>
      <c r="AN9" s="15">
        <v>0</v>
      </c>
    </row>
    <row r="10" spans="1:40" ht="15" customHeight="1" x14ac:dyDescent="0.3">
      <c r="A10" s="2" t="s">
        <v>329</v>
      </c>
      <c r="B10" s="9" t="s">
        <v>338</v>
      </c>
      <c r="C10" s="13">
        <v>24</v>
      </c>
      <c r="D10" s="14">
        <v>14</v>
      </c>
      <c r="E10" s="15">
        <v>10</v>
      </c>
      <c r="F10" s="14">
        <v>12</v>
      </c>
      <c r="G10" s="13">
        <v>6</v>
      </c>
      <c r="H10" s="13">
        <v>0</v>
      </c>
      <c r="I10" s="13">
        <v>4</v>
      </c>
      <c r="J10" s="13">
        <v>0</v>
      </c>
      <c r="K10" s="13">
        <v>3</v>
      </c>
      <c r="L10" s="13">
        <v>17</v>
      </c>
      <c r="M10" s="13">
        <v>4</v>
      </c>
      <c r="N10" s="15">
        <v>3</v>
      </c>
      <c r="O10" s="14">
        <v>0</v>
      </c>
      <c r="P10" s="13">
        <v>0</v>
      </c>
      <c r="Q10" s="13">
        <v>0</v>
      </c>
      <c r="R10" s="13">
        <v>0</v>
      </c>
      <c r="S10" s="13">
        <v>0</v>
      </c>
      <c r="T10" s="13">
        <v>24</v>
      </c>
      <c r="U10" s="13">
        <v>0</v>
      </c>
      <c r="V10" s="13">
        <v>0</v>
      </c>
      <c r="W10" s="13">
        <v>0</v>
      </c>
      <c r="X10" s="13">
        <v>0</v>
      </c>
      <c r="Y10" s="13">
        <v>0</v>
      </c>
      <c r="Z10" s="15">
        <v>0</v>
      </c>
      <c r="AA10" s="14">
        <v>21</v>
      </c>
      <c r="AB10" s="13">
        <v>4</v>
      </c>
      <c r="AC10" s="13">
        <v>0</v>
      </c>
      <c r="AD10" s="13">
        <v>3</v>
      </c>
      <c r="AE10" s="13">
        <v>1</v>
      </c>
      <c r="AF10" s="15">
        <v>0</v>
      </c>
      <c r="AG10" s="14">
        <v>12</v>
      </c>
      <c r="AH10" s="13">
        <v>13</v>
      </c>
      <c r="AI10" s="13">
        <v>10</v>
      </c>
      <c r="AJ10" s="13">
        <v>2</v>
      </c>
      <c r="AK10" s="13">
        <v>10</v>
      </c>
      <c r="AL10" s="15">
        <v>3</v>
      </c>
      <c r="AM10" s="14">
        <v>24</v>
      </c>
      <c r="AN10" s="15">
        <v>0</v>
      </c>
    </row>
    <row r="11" spans="1:40" ht="26" x14ac:dyDescent="0.3">
      <c r="A11" s="2" t="s">
        <v>329</v>
      </c>
      <c r="B11" s="9" t="s">
        <v>1782</v>
      </c>
      <c r="C11" s="13">
        <v>8</v>
      </c>
      <c r="D11" s="14">
        <v>6</v>
      </c>
      <c r="E11" s="15">
        <v>2</v>
      </c>
      <c r="F11" s="14">
        <v>2</v>
      </c>
      <c r="G11" s="13">
        <v>1</v>
      </c>
      <c r="H11" s="13">
        <v>0</v>
      </c>
      <c r="I11" s="13">
        <v>4</v>
      </c>
      <c r="J11" s="13">
        <v>0</v>
      </c>
      <c r="K11" s="13">
        <v>2</v>
      </c>
      <c r="L11" s="13">
        <v>3</v>
      </c>
      <c r="M11" s="13">
        <v>4</v>
      </c>
      <c r="N11" s="15">
        <v>2</v>
      </c>
      <c r="O11" s="14">
        <v>0</v>
      </c>
      <c r="P11" s="13">
        <v>0</v>
      </c>
      <c r="Q11" s="13">
        <v>0</v>
      </c>
      <c r="R11" s="13">
        <v>0</v>
      </c>
      <c r="S11" s="13">
        <v>0</v>
      </c>
      <c r="T11" s="13">
        <v>8</v>
      </c>
      <c r="U11" s="13">
        <v>0</v>
      </c>
      <c r="V11" s="13">
        <v>0</v>
      </c>
      <c r="W11" s="13">
        <v>0</v>
      </c>
      <c r="X11" s="13">
        <v>0</v>
      </c>
      <c r="Y11" s="13">
        <v>0</v>
      </c>
      <c r="Z11" s="15">
        <v>0</v>
      </c>
      <c r="AA11" s="14">
        <v>8</v>
      </c>
      <c r="AB11" s="13">
        <v>0</v>
      </c>
      <c r="AC11" s="13">
        <v>0</v>
      </c>
      <c r="AD11" s="13">
        <v>0</v>
      </c>
      <c r="AE11" s="13">
        <v>0</v>
      </c>
      <c r="AF11" s="15">
        <v>0</v>
      </c>
      <c r="AG11" s="14">
        <v>5</v>
      </c>
      <c r="AH11" s="13">
        <v>3</v>
      </c>
      <c r="AI11" s="13">
        <v>4</v>
      </c>
      <c r="AJ11" s="13">
        <v>1</v>
      </c>
      <c r="AK11" s="13">
        <v>2</v>
      </c>
      <c r="AL11" s="15">
        <v>1</v>
      </c>
      <c r="AM11" s="14">
        <v>8</v>
      </c>
      <c r="AN11" s="15">
        <v>0</v>
      </c>
    </row>
    <row r="12" spans="1:40" ht="15" customHeight="1" x14ac:dyDescent="0.3">
      <c r="A12" s="2" t="s">
        <v>329</v>
      </c>
      <c r="B12" s="9"/>
      <c r="C12" s="16">
        <v>0.34</v>
      </c>
      <c r="D12" s="17">
        <v>0.46</v>
      </c>
      <c r="E12" s="18">
        <v>0.18</v>
      </c>
      <c r="F12" s="17">
        <v>0.17</v>
      </c>
      <c r="G12" s="16">
        <v>0.18</v>
      </c>
      <c r="H12" s="16">
        <v>0</v>
      </c>
      <c r="I12" s="16">
        <v>1</v>
      </c>
      <c r="J12" s="16">
        <v>0</v>
      </c>
      <c r="K12" s="16">
        <v>0.5</v>
      </c>
      <c r="L12" s="16">
        <v>0.17</v>
      </c>
      <c r="M12" s="16">
        <v>1</v>
      </c>
      <c r="N12" s="18">
        <v>0.5</v>
      </c>
      <c r="O12" s="17">
        <v>0</v>
      </c>
      <c r="P12" s="16">
        <v>0</v>
      </c>
      <c r="Q12" s="16">
        <v>0</v>
      </c>
      <c r="R12" s="16">
        <v>0</v>
      </c>
      <c r="S12" s="16">
        <v>0</v>
      </c>
      <c r="T12" s="16">
        <v>0.34</v>
      </c>
      <c r="U12" s="16">
        <v>0</v>
      </c>
      <c r="V12" s="16">
        <v>0</v>
      </c>
      <c r="W12" s="16">
        <v>0</v>
      </c>
      <c r="X12" s="16">
        <v>0</v>
      </c>
      <c r="Y12" s="16">
        <v>0</v>
      </c>
      <c r="Z12" s="18">
        <v>0</v>
      </c>
      <c r="AA12" s="17">
        <v>0.4</v>
      </c>
      <c r="AB12" s="16">
        <v>0</v>
      </c>
      <c r="AC12" s="16">
        <v>0</v>
      </c>
      <c r="AD12" s="16">
        <v>0</v>
      </c>
      <c r="AE12" s="16">
        <v>0</v>
      </c>
      <c r="AF12" s="18">
        <v>0</v>
      </c>
      <c r="AG12" s="17">
        <v>0.44</v>
      </c>
      <c r="AH12" s="16">
        <v>0.24</v>
      </c>
      <c r="AI12" s="16">
        <v>0.43</v>
      </c>
      <c r="AJ12" s="16">
        <v>0.5</v>
      </c>
      <c r="AK12" s="16">
        <v>0.21</v>
      </c>
      <c r="AL12" s="18">
        <v>0.37</v>
      </c>
      <c r="AM12" s="17">
        <v>0.34</v>
      </c>
      <c r="AN12" s="18">
        <v>0</v>
      </c>
    </row>
    <row r="13" spans="1:40" ht="26" x14ac:dyDescent="0.3">
      <c r="A13" s="2" t="s">
        <v>329</v>
      </c>
      <c r="B13" s="9" t="s">
        <v>1796</v>
      </c>
      <c r="C13" s="13">
        <v>19</v>
      </c>
      <c r="D13" s="14">
        <v>12</v>
      </c>
      <c r="E13" s="15">
        <v>7</v>
      </c>
      <c r="F13" s="14">
        <v>9</v>
      </c>
      <c r="G13" s="13">
        <v>4</v>
      </c>
      <c r="H13" s="13">
        <v>0</v>
      </c>
      <c r="I13" s="13">
        <v>3</v>
      </c>
      <c r="J13" s="13">
        <v>0</v>
      </c>
      <c r="K13" s="13">
        <v>3</v>
      </c>
      <c r="L13" s="13">
        <v>13</v>
      </c>
      <c r="M13" s="13">
        <v>3</v>
      </c>
      <c r="N13" s="15">
        <v>3</v>
      </c>
      <c r="O13" s="14">
        <v>0</v>
      </c>
      <c r="P13" s="13">
        <v>0</v>
      </c>
      <c r="Q13" s="13">
        <v>0</v>
      </c>
      <c r="R13" s="13">
        <v>0</v>
      </c>
      <c r="S13" s="13">
        <v>0</v>
      </c>
      <c r="T13" s="13">
        <v>19</v>
      </c>
      <c r="U13" s="13">
        <v>0</v>
      </c>
      <c r="V13" s="13">
        <v>0</v>
      </c>
      <c r="W13" s="13">
        <v>0</v>
      </c>
      <c r="X13" s="13">
        <v>0</v>
      </c>
      <c r="Y13" s="13">
        <v>0</v>
      </c>
      <c r="Z13" s="15">
        <v>0</v>
      </c>
      <c r="AA13" s="14">
        <v>15</v>
      </c>
      <c r="AB13" s="13">
        <v>4</v>
      </c>
      <c r="AC13" s="13">
        <v>0</v>
      </c>
      <c r="AD13" s="13">
        <v>3</v>
      </c>
      <c r="AE13" s="13">
        <v>1</v>
      </c>
      <c r="AF13" s="15">
        <v>0</v>
      </c>
      <c r="AG13" s="14">
        <v>11</v>
      </c>
      <c r="AH13" s="13">
        <v>8</v>
      </c>
      <c r="AI13" s="13">
        <v>10</v>
      </c>
      <c r="AJ13" s="13">
        <v>1</v>
      </c>
      <c r="AK13" s="13">
        <v>8</v>
      </c>
      <c r="AL13" s="15">
        <v>0</v>
      </c>
      <c r="AM13" s="14">
        <v>19</v>
      </c>
      <c r="AN13" s="15">
        <v>0</v>
      </c>
    </row>
    <row r="14" spans="1:40" ht="15" customHeight="1" x14ac:dyDescent="0.3">
      <c r="A14" s="2" t="s">
        <v>329</v>
      </c>
      <c r="B14" s="9"/>
      <c r="C14" s="16">
        <v>0.76</v>
      </c>
      <c r="D14" s="17">
        <v>0.86</v>
      </c>
      <c r="E14" s="18">
        <v>0.63</v>
      </c>
      <c r="F14" s="17">
        <v>0.74</v>
      </c>
      <c r="G14" s="16">
        <v>0.7</v>
      </c>
      <c r="H14" s="16">
        <v>0</v>
      </c>
      <c r="I14" s="16">
        <v>0.72</v>
      </c>
      <c r="J14" s="16">
        <v>0</v>
      </c>
      <c r="K14" s="16">
        <v>1</v>
      </c>
      <c r="L14" s="16">
        <v>0.72</v>
      </c>
      <c r="M14" s="16">
        <v>0.72</v>
      </c>
      <c r="N14" s="18">
        <v>1</v>
      </c>
      <c r="O14" s="17">
        <v>0</v>
      </c>
      <c r="P14" s="16">
        <v>0</v>
      </c>
      <c r="Q14" s="16">
        <v>0</v>
      </c>
      <c r="R14" s="16">
        <v>0</v>
      </c>
      <c r="S14" s="16">
        <v>0</v>
      </c>
      <c r="T14" s="16">
        <v>0.76</v>
      </c>
      <c r="U14" s="16">
        <v>0</v>
      </c>
      <c r="V14" s="16">
        <v>0</v>
      </c>
      <c r="W14" s="16">
        <v>0</v>
      </c>
      <c r="X14" s="16">
        <v>0</v>
      </c>
      <c r="Y14" s="16">
        <v>0</v>
      </c>
      <c r="Z14" s="18">
        <v>0</v>
      </c>
      <c r="AA14" s="17">
        <v>0.72</v>
      </c>
      <c r="AB14" s="16">
        <v>1</v>
      </c>
      <c r="AC14" s="16">
        <v>0</v>
      </c>
      <c r="AD14" s="16">
        <v>1</v>
      </c>
      <c r="AE14" s="16">
        <v>1</v>
      </c>
      <c r="AF14" s="18">
        <v>0</v>
      </c>
      <c r="AG14" s="17">
        <v>0.92</v>
      </c>
      <c r="AH14" s="16">
        <v>0.62</v>
      </c>
      <c r="AI14" s="16">
        <v>1</v>
      </c>
      <c r="AJ14" s="16">
        <v>0.5</v>
      </c>
      <c r="AK14" s="16">
        <v>0.79</v>
      </c>
      <c r="AL14" s="18">
        <v>0</v>
      </c>
      <c r="AM14" s="17">
        <v>0.76</v>
      </c>
      <c r="AN14" s="18">
        <v>0</v>
      </c>
    </row>
    <row r="15" spans="1:40" ht="39" x14ac:dyDescent="0.3">
      <c r="A15" s="2" t="s">
        <v>329</v>
      </c>
      <c r="B15" s="9" t="s">
        <v>1810</v>
      </c>
      <c r="C15" s="13">
        <v>20</v>
      </c>
      <c r="D15" s="14">
        <v>13</v>
      </c>
      <c r="E15" s="15">
        <v>7</v>
      </c>
      <c r="F15" s="14">
        <v>11</v>
      </c>
      <c r="G15" s="13">
        <v>3</v>
      </c>
      <c r="H15" s="13">
        <v>0</v>
      </c>
      <c r="I15" s="13">
        <v>4</v>
      </c>
      <c r="J15" s="13">
        <v>0</v>
      </c>
      <c r="K15" s="13">
        <v>3</v>
      </c>
      <c r="L15" s="13">
        <v>13</v>
      </c>
      <c r="M15" s="13">
        <v>4</v>
      </c>
      <c r="N15" s="15">
        <v>3</v>
      </c>
      <c r="O15" s="14">
        <v>0</v>
      </c>
      <c r="P15" s="13">
        <v>0</v>
      </c>
      <c r="Q15" s="13">
        <v>0</v>
      </c>
      <c r="R15" s="13">
        <v>0</v>
      </c>
      <c r="S15" s="13">
        <v>0</v>
      </c>
      <c r="T15" s="13">
        <v>20</v>
      </c>
      <c r="U15" s="13">
        <v>0</v>
      </c>
      <c r="V15" s="13">
        <v>0</v>
      </c>
      <c r="W15" s="13">
        <v>0</v>
      </c>
      <c r="X15" s="13">
        <v>0</v>
      </c>
      <c r="Y15" s="13">
        <v>0</v>
      </c>
      <c r="Z15" s="15">
        <v>0</v>
      </c>
      <c r="AA15" s="14">
        <v>20</v>
      </c>
      <c r="AB15" s="13">
        <v>1</v>
      </c>
      <c r="AC15" s="13">
        <v>0</v>
      </c>
      <c r="AD15" s="13">
        <v>0</v>
      </c>
      <c r="AE15" s="13">
        <v>1</v>
      </c>
      <c r="AF15" s="15">
        <v>0</v>
      </c>
      <c r="AG15" s="14">
        <v>9</v>
      </c>
      <c r="AH15" s="13">
        <v>12</v>
      </c>
      <c r="AI15" s="13">
        <v>7</v>
      </c>
      <c r="AJ15" s="13">
        <v>2</v>
      </c>
      <c r="AK15" s="13">
        <v>9</v>
      </c>
      <c r="AL15" s="15">
        <v>3</v>
      </c>
      <c r="AM15" s="14">
        <v>20</v>
      </c>
      <c r="AN15" s="15">
        <v>0</v>
      </c>
    </row>
    <row r="16" spans="1:40" ht="15" customHeight="1" x14ac:dyDescent="0.3">
      <c r="A16" s="2" t="s">
        <v>329</v>
      </c>
      <c r="B16" s="9"/>
      <c r="C16" s="16">
        <v>0.83</v>
      </c>
      <c r="D16" s="17">
        <v>0.93</v>
      </c>
      <c r="E16" s="18">
        <v>0.71</v>
      </c>
      <c r="F16" s="17">
        <v>0.91</v>
      </c>
      <c r="G16" s="16">
        <v>0.48</v>
      </c>
      <c r="H16" s="16">
        <v>0</v>
      </c>
      <c r="I16" s="16">
        <v>1</v>
      </c>
      <c r="J16" s="16">
        <v>0</v>
      </c>
      <c r="K16" s="16">
        <v>1</v>
      </c>
      <c r="L16" s="16">
        <v>0.77</v>
      </c>
      <c r="M16" s="16">
        <v>1</v>
      </c>
      <c r="N16" s="18">
        <v>1</v>
      </c>
      <c r="O16" s="17">
        <v>0</v>
      </c>
      <c r="P16" s="16">
        <v>0</v>
      </c>
      <c r="Q16" s="16">
        <v>0</v>
      </c>
      <c r="R16" s="16">
        <v>0</v>
      </c>
      <c r="S16" s="16">
        <v>0</v>
      </c>
      <c r="T16" s="16">
        <v>0.83</v>
      </c>
      <c r="U16" s="16">
        <v>0</v>
      </c>
      <c r="V16" s="16">
        <v>0</v>
      </c>
      <c r="W16" s="16">
        <v>0</v>
      </c>
      <c r="X16" s="16">
        <v>0</v>
      </c>
      <c r="Y16" s="16">
        <v>0</v>
      </c>
      <c r="Z16" s="18">
        <v>0</v>
      </c>
      <c r="AA16" s="17">
        <v>0.95</v>
      </c>
      <c r="AB16" s="16">
        <v>0.22</v>
      </c>
      <c r="AC16" s="16">
        <v>0</v>
      </c>
      <c r="AD16" s="16">
        <v>0</v>
      </c>
      <c r="AE16" s="16">
        <v>1</v>
      </c>
      <c r="AF16" s="18">
        <v>0</v>
      </c>
      <c r="AG16" s="17">
        <v>0.75</v>
      </c>
      <c r="AH16" s="16">
        <v>0.92</v>
      </c>
      <c r="AI16" s="16">
        <v>0.69</v>
      </c>
      <c r="AJ16" s="16">
        <v>1</v>
      </c>
      <c r="AK16" s="16">
        <v>0.9</v>
      </c>
      <c r="AL16" s="18">
        <v>1</v>
      </c>
      <c r="AM16" s="17">
        <v>0.83</v>
      </c>
      <c r="AN16" s="18">
        <v>0</v>
      </c>
    </row>
    <row r="17" spans="1:40" ht="26" x14ac:dyDescent="0.3">
      <c r="A17" s="2" t="s">
        <v>329</v>
      </c>
      <c r="B17" s="9" t="s">
        <v>1825</v>
      </c>
      <c r="C17" s="13">
        <v>5</v>
      </c>
      <c r="D17" s="14">
        <v>3</v>
      </c>
      <c r="E17" s="15">
        <v>2</v>
      </c>
      <c r="F17" s="14">
        <v>4</v>
      </c>
      <c r="G17" s="13">
        <v>0</v>
      </c>
      <c r="H17" s="13">
        <v>0</v>
      </c>
      <c r="I17" s="13">
        <v>1</v>
      </c>
      <c r="J17" s="13">
        <v>0</v>
      </c>
      <c r="K17" s="13">
        <v>0</v>
      </c>
      <c r="L17" s="13">
        <v>4</v>
      </c>
      <c r="M17" s="13">
        <v>1</v>
      </c>
      <c r="N17" s="15">
        <v>0</v>
      </c>
      <c r="O17" s="14">
        <v>0</v>
      </c>
      <c r="P17" s="13">
        <v>0</v>
      </c>
      <c r="Q17" s="13">
        <v>0</v>
      </c>
      <c r="R17" s="13">
        <v>0</v>
      </c>
      <c r="S17" s="13">
        <v>0</v>
      </c>
      <c r="T17" s="13">
        <v>5</v>
      </c>
      <c r="U17" s="13">
        <v>0</v>
      </c>
      <c r="V17" s="13">
        <v>0</v>
      </c>
      <c r="W17" s="13">
        <v>0</v>
      </c>
      <c r="X17" s="13">
        <v>0</v>
      </c>
      <c r="Y17" s="13">
        <v>0</v>
      </c>
      <c r="Z17" s="15">
        <v>0</v>
      </c>
      <c r="AA17" s="14">
        <v>5</v>
      </c>
      <c r="AB17" s="13">
        <v>0</v>
      </c>
      <c r="AC17" s="13">
        <v>0</v>
      </c>
      <c r="AD17" s="13">
        <v>0</v>
      </c>
      <c r="AE17" s="13">
        <v>0</v>
      </c>
      <c r="AF17" s="15">
        <v>0</v>
      </c>
      <c r="AG17" s="14">
        <v>2</v>
      </c>
      <c r="AH17" s="13">
        <v>3</v>
      </c>
      <c r="AI17" s="13">
        <v>1</v>
      </c>
      <c r="AJ17" s="13">
        <v>1</v>
      </c>
      <c r="AK17" s="13">
        <v>3</v>
      </c>
      <c r="AL17" s="15">
        <v>0</v>
      </c>
      <c r="AM17" s="14">
        <v>5</v>
      </c>
      <c r="AN17" s="15">
        <v>0</v>
      </c>
    </row>
    <row r="18" spans="1:40" ht="15" customHeight="1" x14ac:dyDescent="0.3">
      <c r="A18" s="2" t="s">
        <v>329</v>
      </c>
      <c r="B18" s="9"/>
      <c r="C18" s="16">
        <v>0.2</v>
      </c>
      <c r="D18" s="17">
        <v>0.19</v>
      </c>
      <c r="E18" s="18">
        <v>0.2</v>
      </c>
      <c r="F18" s="17">
        <v>0.34</v>
      </c>
      <c r="G18" s="16">
        <v>0</v>
      </c>
      <c r="H18" s="16">
        <v>0</v>
      </c>
      <c r="I18" s="16">
        <v>0.24</v>
      </c>
      <c r="J18" s="16">
        <v>0</v>
      </c>
      <c r="K18" s="16">
        <v>0</v>
      </c>
      <c r="L18" s="16">
        <v>0.23</v>
      </c>
      <c r="M18" s="16">
        <v>0.24</v>
      </c>
      <c r="N18" s="18">
        <v>0</v>
      </c>
      <c r="O18" s="17">
        <v>0</v>
      </c>
      <c r="P18" s="16">
        <v>0</v>
      </c>
      <c r="Q18" s="16">
        <v>0</v>
      </c>
      <c r="R18" s="16">
        <v>0</v>
      </c>
      <c r="S18" s="16">
        <v>0</v>
      </c>
      <c r="T18" s="16">
        <v>0.2</v>
      </c>
      <c r="U18" s="16">
        <v>0</v>
      </c>
      <c r="V18" s="16">
        <v>0</v>
      </c>
      <c r="W18" s="16">
        <v>0</v>
      </c>
      <c r="X18" s="16">
        <v>0</v>
      </c>
      <c r="Y18" s="16">
        <v>0</v>
      </c>
      <c r="Z18" s="18">
        <v>0</v>
      </c>
      <c r="AA18" s="17">
        <v>0.23</v>
      </c>
      <c r="AB18" s="16">
        <v>0</v>
      </c>
      <c r="AC18" s="16">
        <v>0</v>
      </c>
      <c r="AD18" s="16">
        <v>0</v>
      </c>
      <c r="AE18" s="16">
        <v>0</v>
      </c>
      <c r="AF18" s="18">
        <v>0</v>
      </c>
      <c r="AG18" s="17">
        <v>0.16</v>
      </c>
      <c r="AH18" s="16">
        <v>0.24</v>
      </c>
      <c r="AI18" s="16">
        <v>0.09</v>
      </c>
      <c r="AJ18" s="16">
        <v>0.5</v>
      </c>
      <c r="AK18" s="16">
        <v>0.3</v>
      </c>
      <c r="AL18" s="18">
        <v>0</v>
      </c>
      <c r="AM18" s="17">
        <v>0.2</v>
      </c>
      <c r="AN18" s="18">
        <v>0</v>
      </c>
    </row>
    <row r="19" spans="1:40" ht="15" customHeight="1" x14ac:dyDescent="0.3">
      <c r="A19" s="2" t="s">
        <v>329</v>
      </c>
      <c r="B19" s="9" t="s">
        <v>1837</v>
      </c>
      <c r="C19" s="13">
        <v>0</v>
      </c>
      <c r="D19" s="14">
        <v>0</v>
      </c>
      <c r="E19" s="15">
        <v>0</v>
      </c>
      <c r="F19" s="14">
        <v>0</v>
      </c>
      <c r="G19" s="13">
        <v>0</v>
      </c>
      <c r="H19" s="13">
        <v>0</v>
      </c>
      <c r="I19" s="13">
        <v>0</v>
      </c>
      <c r="J19" s="13">
        <v>0</v>
      </c>
      <c r="K19" s="13">
        <v>0</v>
      </c>
      <c r="L19" s="13">
        <v>0</v>
      </c>
      <c r="M19" s="13">
        <v>0</v>
      </c>
      <c r="N19" s="15">
        <v>0</v>
      </c>
      <c r="O19" s="14">
        <v>0</v>
      </c>
      <c r="P19" s="13">
        <v>0</v>
      </c>
      <c r="Q19" s="13">
        <v>0</v>
      </c>
      <c r="R19" s="13">
        <v>0</v>
      </c>
      <c r="S19" s="13">
        <v>0</v>
      </c>
      <c r="T19" s="13">
        <v>0</v>
      </c>
      <c r="U19" s="13">
        <v>0</v>
      </c>
      <c r="V19" s="13">
        <v>0</v>
      </c>
      <c r="W19" s="13">
        <v>0</v>
      </c>
      <c r="X19" s="13">
        <v>0</v>
      </c>
      <c r="Y19" s="13">
        <v>0</v>
      </c>
      <c r="Z19" s="15">
        <v>0</v>
      </c>
      <c r="AA19" s="14">
        <v>0</v>
      </c>
      <c r="AB19" s="13">
        <v>0</v>
      </c>
      <c r="AC19" s="13">
        <v>0</v>
      </c>
      <c r="AD19" s="13">
        <v>0</v>
      </c>
      <c r="AE19" s="13">
        <v>0</v>
      </c>
      <c r="AF19" s="15">
        <v>0</v>
      </c>
      <c r="AG19" s="14">
        <v>0</v>
      </c>
      <c r="AH19" s="13">
        <v>0</v>
      </c>
      <c r="AI19" s="13">
        <v>0</v>
      </c>
      <c r="AJ19" s="13">
        <v>0</v>
      </c>
      <c r="AK19" s="13">
        <v>0</v>
      </c>
      <c r="AL19" s="15">
        <v>0</v>
      </c>
      <c r="AM19" s="14">
        <v>0</v>
      </c>
      <c r="AN19" s="15">
        <v>0</v>
      </c>
    </row>
    <row r="20" spans="1:40" ht="15" customHeight="1" x14ac:dyDescent="0.3">
      <c r="A20" s="2" t="s">
        <v>329</v>
      </c>
      <c r="B20" s="9"/>
      <c r="C20" s="16">
        <v>0</v>
      </c>
      <c r="D20" s="17">
        <v>0</v>
      </c>
      <c r="E20" s="18">
        <v>0</v>
      </c>
      <c r="F20" s="17">
        <v>0</v>
      </c>
      <c r="G20" s="16">
        <v>0</v>
      </c>
      <c r="H20" s="16">
        <v>0</v>
      </c>
      <c r="I20" s="16">
        <v>0</v>
      </c>
      <c r="J20" s="16">
        <v>0</v>
      </c>
      <c r="K20" s="16">
        <v>0</v>
      </c>
      <c r="L20" s="16">
        <v>0</v>
      </c>
      <c r="M20" s="16">
        <v>0</v>
      </c>
      <c r="N20" s="18">
        <v>0</v>
      </c>
      <c r="O20" s="17">
        <v>0</v>
      </c>
      <c r="P20" s="16">
        <v>0</v>
      </c>
      <c r="Q20" s="16">
        <v>0</v>
      </c>
      <c r="R20" s="16">
        <v>0</v>
      </c>
      <c r="S20" s="16">
        <v>0</v>
      </c>
      <c r="T20" s="16">
        <v>0</v>
      </c>
      <c r="U20" s="16">
        <v>0</v>
      </c>
      <c r="V20" s="16">
        <v>0</v>
      </c>
      <c r="W20" s="16">
        <v>0</v>
      </c>
      <c r="X20" s="16">
        <v>0</v>
      </c>
      <c r="Y20" s="16">
        <v>0</v>
      </c>
      <c r="Z20" s="18">
        <v>0</v>
      </c>
      <c r="AA20" s="17">
        <v>0</v>
      </c>
      <c r="AB20" s="16">
        <v>0</v>
      </c>
      <c r="AC20" s="16">
        <v>0</v>
      </c>
      <c r="AD20" s="16">
        <v>0</v>
      </c>
      <c r="AE20" s="16">
        <v>0</v>
      </c>
      <c r="AF20" s="18">
        <v>0</v>
      </c>
      <c r="AG20" s="17">
        <v>0</v>
      </c>
      <c r="AH20" s="16">
        <v>0</v>
      </c>
      <c r="AI20" s="16">
        <v>0</v>
      </c>
      <c r="AJ20" s="16">
        <v>0</v>
      </c>
      <c r="AK20" s="16">
        <v>0</v>
      </c>
      <c r="AL20" s="18">
        <v>0</v>
      </c>
      <c r="AM20" s="17">
        <v>0</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25">
        <v>0</v>
      </c>
      <c r="D22" s="26">
        <v>0</v>
      </c>
      <c r="E22" s="27">
        <v>0</v>
      </c>
      <c r="F22" s="26">
        <v>0</v>
      </c>
      <c r="G22" s="25">
        <v>0</v>
      </c>
      <c r="H22" s="25">
        <v>0</v>
      </c>
      <c r="I22" s="25">
        <v>0</v>
      </c>
      <c r="J22" s="25">
        <v>0</v>
      </c>
      <c r="K22" s="25">
        <v>0</v>
      </c>
      <c r="L22" s="25">
        <v>0</v>
      </c>
      <c r="M22" s="25">
        <v>0</v>
      </c>
      <c r="N22" s="27">
        <v>0</v>
      </c>
      <c r="O22" s="26">
        <v>0</v>
      </c>
      <c r="P22" s="25">
        <v>0</v>
      </c>
      <c r="Q22" s="25">
        <v>0</v>
      </c>
      <c r="R22" s="25">
        <v>0</v>
      </c>
      <c r="S22" s="25">
        <v>0</v>
      </c>
      <c r="T22" s="25">
        <v>0</v>
      </c>
      <c r="U22" s="25">
        <v>0</v>
      </c>
      <c r="V22" s="25">
        <v>0</v>
      </c>
      <c r="W22" s="25">
        <v>0</v>
      </c>
      <c r="X22" s="25">
        <v>0</v>
      </c>
      <c r="Y22" s="25">
        <v>0</v>
      </c>
      <c r="Z22" s="27">
        <v>0</v>
      </c>
      <c r="AA22" s="26">
        <v>0</v>
      </c>
      <c r="AB22" s="25">
        <v>0</v>
      </c>
      <c r="AC22" s="25">
        <v>0</v>
      </c>
      <c r="AD22" s="25">
        <v>0</v>
      </c>
      <c r="AE22" s="25">
        <v>0</v>
      </c>
      <c r="AF22" s="27">
        <v>0</v>
      </c>
      <c r="AG22" s="26">
        <v>0</v>
      </c>
      <c r="AH22" s="25">
        <v>0</v>
      </c>
      <c r="AI22" s="25">
        <v>0</v>
      </c>
      <c r="AJ22" s="25">
        <v>0</v>
      </c>
      <c r="AK22" s="25">
        <v>0</v>
      </c>
      <c r="AL22" s="27">
        <v>0</v>
      </c>
      <c r="AM22" s="26">
        <v>0</v>
      </c>
      <c r="AN22" s="27">
        <v>0</v>
      </c>
    </row>
    <row r="23" spans="1:40" x14ac:dyDescent="0.3">
      <c r="A23" s="2" t="s">
        <v>329</v>
      </c>
      <c r="B23" s="2" t="s">
        <v>1039</v>
      </c>
    </row>
    <row r="24" spans="1:40" x14ac:dyDescent="0.3">
      <c r="A24" s="2" t="s">
        <v>329</v>
      </c>
      <c r="B24" s="2" t="s">
        <v>458</v>
      </c>
    </row>
    <row r="25" spans="1:40" ht="15" customHeight="1" x14ac:dyDescent="0.3">
      <c r="A25" s="2" t="s">
        <v>329</v>
      </c>
    </row>
    <row r="26" spans="1:40" ht="15" customHeight="1" x14ac:dyDescent="0.3">
      <c r="A26" s="2" t="s">
        <v>329</v>
      </c>
      <c r="B26" s="2" t="s">
        <v>459</v>
      </c>
    </row>
  </sheetData>
  <mergeCells count="6">
    <mergeCell ref="AM6:AN6"/>
    <mergeCell ref="D6:E6"/>
    <mergeCell ref="F6:N6"/>
    <mergeCell ref="O6:Z6"/>
    <mergeCell ref="AA6:AF6"/>
    <mergeCell ref="AG6:AL6"/>
  </mergeCells>
  <hyperlinks>
    <hyperlink ref="B1" location="'Contents'!E1" display="&lt;&lt; Contents" xr:uid="{00000000-0004-0000-EB00-000000000000}"/>
  </hyperlinks>
  <pageMargins left="0.7" right="0.7" top="0.75" bottom="0.75" header="0.3" footer="0.3"/>
  <headerFooter>
    <oddHeader>&amp;L&amp;"Aptos"&amp;12&amp;K000000 Classification: CONFIDENTIAL&amp;1#_x000D_</oddHeader>
  </headerFooter>
</worksheet>
</file>

<file path=xl/worksheets/sheet2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C00-000000000000}">
  <dimension ref="A1:AN29"/>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1908</v>
      </c>
    </row>
    <row r="4" spans="1:40" x14ac:dyDescent="0.3">
      <c r="A4" s="2" t="s">
        <v>329</v>
      </c>
      <c r="B4" s="2" t="s">
        <v>1909</v>
      </c>
    </row>
    <row r="5" spans="1:40" x14ac:dyDescent="0.3">
      <c r="A5" s="2" t="s">
        <v>329</v>
      </c>
      <c r="B5" s="2" t="s">
        <v>65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463</v>
      </c>
      <c r="F8" s="10" t="s">
        <v>462</v>
      </c>
      <c r="G8" s="12" t="s">
        <v>463</v>
      </c>
      <c r="H8" s="12" t="s">
        <v>464</v>
      </c>
      <c r="I8" s="12" t="s">
        <v>465</v>
      </c>
      <c r="J8" s="12" t="s">
        <v>466</v>
      </c>
      <c r="K8" s="12" t="s">
        <v>390</v>
      </c>
      <c r="L8" s="12" t="s">
        <v>467</v>
      </c>
      <c r="M8" s="12" t="s">
        <v>386</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197</v>
      </c>
      <c r="D9" s="14">
        <v>128</v>
      </c>
      <c r="E9" s="15">
        <v>69</v>
      </c>
      <c r="F9" s="14">
        <v>16</v>
      </c>
      <c r="G9" s="13">
        <v>36</v>
      </c>
      <c r="H9" s="13">
        <v>26</v>
      </c>
      <c r="I9" s="13">
        <v>40</v>
      </c>
      <c r="J9" s="13">
        <v>27</v>
      </c>
      <c r="K9" s="13">
        <v>52</v>
      </c>
      <c r="L9" s="13">
        <v>52</v>
      </c>
      <c r="M9" s="13">
        <v>66</v>
      </c>
      <c r="N9" s="15">
        <v>79</v>
      </c>
      <c r="O9" s="14">
        <v>137</v>
      </c>
      <c r="P9" s="13">
        <v>28</v>
      </c>
      <c r="Q9" s="13">
        <v>20</v>
      </c>
      <c r="R9" s="13">
        <v>3</v>
      </c>
      <c r="S9" s="13">
        <v>10</v>
      </c>
      <c r="T9" s="13">
        <v>32</v>
      </c>
      <c r="U9" s="13">
        <v>16</v>
      </c>
      <c r="V9" s="13">
        <v>0</v>
      </c>
      <c r="W9" s="13">
        <v>5</v>
      </c>
      <c r="X9" s="13">
        <v>17</v>
      </c>
      <c r="Y9" s="13">
        <v>25</v>
      </c>
      <c r="Z9" s="15">
        <v>41</v>
      </c>
      <c r="AA9" s="14">
        <v>176</v>
      </c>
      <c r="AB9" s="13">
        <v>21</v>
      </c>
      <c r="AC9" s="13">
        <v>1</v>
      </c>
      <c r="AD9" s="13">
        <v>11</v>
      </c>
      <c r="AE9" s="13">
        <v>8</v>
      </c>
      <c r="AF9" s="15">
        <v>1</v>
      </c>
      <c r="AG9" s="14">
        <v>134</v>
      </c>
      <c r="AH9" s="13">
        <v>63</v>
      </c>
      <c r="AI9" s="13">
        <v>82</v>
      </c>
      <c r="AJ9" s="13">
        <v>52</v>
      </c>
      <c r="AK9" s="13">
        <v>42</v>
      </c>
      <c r="AL9" s="15">
        <v>21</v>
      </c>
      <c r="AM9" s="14">
        <v>197</v>
      </c>
      <c r="AN9" s="15">
        <v>0</v>
      </c>
    </row>
    <row r="10" spans="1:40" ht="15" customHeight="1" x14ac:dyDescent="0.3">
      <c r="A10" s="2" t="s">
        <v>329</v>
      </c>
      <c r="B10" s="9" t="s">
        <v>338</v>
      </c>
      <c r="C10" s="13">
        <v>192</v>
      </c>
      <c r="D10" s="14">
        <v>126</v>
      </c>
      <c r="E10" s="15">
        <v>67</v>
      </c>
      <c r="F10" s="14">
        <v>16</v>
      </c>
      <c r="G10" s="13">
        <v>34</v>
      </c>
      <c r="H10" s="13">
        <v>25</v>
      </c>
      <c r="I10" s="13">
        <v>39</v>
      </c>
      <c r="J10" s="13">
        <v>27</v>
      </c>
      <c r="K10" s="13">
        <v>51</v>
      </c>
      <c r="L10" s="13">
        <v>50</v>
      </c>
      <c r="M10" s="13">
        <v>65</v>
      </c>
      <c r="N10" s="15">
        <v>78</v>
      </c>
      <c r="O10" s="14">
        <v>134</v>
      </c>
      <c r="P10" s="13">
        <v>27</v>
      </c>
      <c r="Q10" s="13">
        <v>18</v>
      </c>
      <c r="R10" s="13">
        <v>3</v>
      </c>
      <c r="S10" s="13">
        <v>10</v>
      </c>
      <c r="T10" s="13">
        <v>32</v>
      </c>
      <c r="U10" s="13">
        <v>16</v>
      </c>
      <c r="V10" s="13">
        <v>0</v>
      </c>
      <c r="W10" s="13">
        <v>4</v>
      </c>
      <c r="X10" s="13">
        <v>17</v>
      </c>
      <c r="Y10" s="13">
        <v>22</v>
      </c>
      <c r="Z10" s="15">
        <v>44</v>
      </c>
      <c r="AA10" s="14">
        <v>172</v>
      </c>
      <c r="AB10" s="13">
        <v>20</v>
      </c>
      <c r="AC10" s="13">
        <v>1</v>
      </c>
      <c r="AD10" s="13">
        <v>11</v>
      </c>
      <c r="AE10" s="13">
        <v>7</v>
      </c>
      <c r="AF10" s="15">
        <v>2</v>
      </c>
      <c r="AG10" s="14">
        <v>129</v>
      </c>
      <c r="AH10" s="13">
        <v>64</v>
      </c>
      <c r="AI10" s="13">
        <v>73</v>
      </c>
      <c r="AJ10" s="13">
        <v>56</v>
      </c>
      <c r="AK10" s="13">
        <v>44</v>
      </c>
      <c r="AL10" s="15">
        <v>20</v>
      </c>
      <c r="AM10" s="14">
        <v>192</v>
      </c>
      <c r="AN10" s="15">
        <v>0</v>
      </c>
    </row>
    <row r="11" spans="1:40" ht="26" x14ac:dyDescent="0.3">
      <c r="A11" s="2" t="s">
        <v>329</v>
      </c>
      <c r="B11" s="9" t="s">
        <v>1782</v>
      </c>
      <c r="C11" s="13">
        <v>72</v>
      </c>
      <c r="D11" s="14">
        <v>42</v>
      </c>
      <c r="E11" s="15">
        <v>30</v>
      </c>
      <c r="F11" s="14">
        <v>9</v>
      </c>
      <c r="G11" s="13">
        <v>20</v>
      </c>
      <c r="H11" s="13">
        <v>5</v>
      </c>
      <c r="I11" s="13">
        <v>17</v>
      </c>
      <c r="J11" s="13">
        <v>9</v>
      </c>
      <c r="K11" s="13">
        <v>13</v>
      </c>
      <c r="L11" s="13">
        <v>28</v>
      </c>
      <c r="M11" s="13">
        <v>22</v>
      </c>
      <c r="N11" s="15">
        <v>22</v>
      </c>
      <c r="O11" s="14">
        <v>51</v>
      </c>
      <c r="P11" s="13">
        <v>10</v>
      </c>
      <c r="Q11" s="13">
        <v>8</v>
      </c>
      <c r="R11" s="13">
        <v>0</v>
      </c>
      <c r="S11" s="13">
        <v>3</v>
      </c>
      <c r="T11" s="13">
        <v>11</v>
      </c>
      <c r="U11" s="13">
        <v>8</v>
      </c>
      <c r="V11" s="13">
        <v>0</v>
      </c>
      <c r="W11" s="13">
        <v>1</v>
      </c>
      <c r="X11" s="13">
        <v>3</v>
      </c>
      <c r="Y11" s="13">
        <v>5</v>
      </c>
      <c r="Z11" s="15">
        <v>24</v>
      </c>
      <c r="AA11" s="14">
        <v>61</v>
      </c>
      <c r="AB11" s="13">
        <v>11</v>
      </c>
      <c r="AC11" s="13">
        <v>1</v>
      </c>
      <c r="AD11" s="13">
        <v>6</v>
      </c>
      <c r="AE11" s="13">
        <v>4</v>
      </c>
      <c r="AF11" s="15">
        <v>0</v>
      </c>
      <c r="AG11" s="14">
        <v>48</v>
      </c>
      <c r="AH11" s="13">
        <v>24</v>
      </c>
      <c r="AI11" s="13">
        <v>25</v>
      </c>
      <c r="AJ11" s="13">
        <v>23</v>
      </c>
      <c r="AK11" s="13">
        <v>17</v>
      </c>
      <c r="AL11" s="15">
        <v>7</v>
      </c>
      <c r="AM11" s="14">
        <v>72</v>
      </c>
      <c r="AN11" s="15">
        <v>0</v>
      </c>
    </row>
    <row r="12" spans="1:40" ht="15" customHeight="1" x14ac:dyDescent="0.3">
      <c r="A12" s="2" t="s">
        <v>329</v>
      </c>
      <c r="B12" s="9"/>
      <c r="C12" s="16">
        <v>0.37</v>
      </c>
      <c r="D12" s="17">
        <v>0.33</v>
      </c>
      <c r="E12" s="18">
        <v>0.45</v>
      </c>
      <c r="F12" s="17">
        <v>0.56000000000000005</v>
      </c>
      <c r="G12" s="20">
        <v>0.57999999999999996</v>
      </c>
      <c r="H12" s="16">
        <v>0.2</v>
      </c>
      <c r="I12" s="16">
        <v>0.43</v>
      </c>
      <c r="J12" s="16">
        <v>0.33</v>
      </c>
      <c r="K12" s="20">
        <v>0.25</v>
      </c>
      <c r="L12" s="20">
        <v>0.56999999999999995</v>
      </c>
      <c r="M12" s="16">
        <v>0.34</v>
      </c>
      <c r="N12" s="21">
        <v>0.28000000000000003</v>
      </c>
      <c r="O12" s="17">
        <v>0.38</v>
      </c>
      <c r="P12" s="16">
        <v>0.39</v>
      </c>
      <c r="Q12" s="16">
        <v>0.44</v>
      </c>
      <c r="R12" s="16">
        <v>0</v>
      </c>
      <c r="S12" s="16">
        <v>0.31</v>
      </c>
      <c r="T12" s="16">
        <v>0.35</v>
      </c>
      <c r="U12" s="16">
        <v>0.48</v>
      </c>
      <c r="V12" s="16">
        <v>0</v>
      </c>
      <c r="W12" s="16">
        <v>0.19</v>
      </c>
      <c r="X12" s="16">
        <v>0.17</v>
      </c>
      <c r="Y12" s="16">
        <v>0.21</v>
      </c>
      <c r="Z12" s="21">
        <v>0.54</v>
      </c>
      <c r="AA12" s="17">
        <v>0.36</v>
      </c>
      <c r="AB12" s="16">
        <v>0.52</v>
      </c>
      <c r="AC12" s="16">
        <v>1</v>
      </c>
      <c r="AD12" s="16">
        <v>0.55000000000000004</v>
      </c>
      <c r="AE12" s="16">
        <v>0.53</v>
      </c>
      <c r="AF12" s="18">
        <v>0</v>
      </c>
      <c r="AG12" s="17">
        <v>0.37</v>
      </c>
      <c r="AH12" s="16">
        <v>0.38</v>
      </c>
      <c r="AI12" s="16">
        <v>0.34</v>
      </c>
      <c r="AJ12" s="16">
        <v>0.41</v>
      </c>
      <c r="AK12" s="16">
        <v>0.4</v>
      </c>
      <c r="AL12" s="18">
        <v>0.35</v>
      </c>
      <c r="AM12" s="17">
        <v>0.37</v>
      </c>
      <c r="AN12" s="18">
        <v>0</v>
      </c>
    </row>
    <row r="13" spans="1:40" ht="15" customHeight="1" x14ac:dyDescent="0.3">
      <c r="A13" s="2" t="s">
        <v>329</v>
      </c>
      <c r="B13" s="9"/>
      <c r="D13" s="22"/>
      <c r="E13" s="9"/>
      <c r="F13" s="22"/>
      <c r="G13" s="12" t="s">
        <v>624</v>
      </c>
      <c r="L13" s="12" t="s">
        <v>624</v>
      </c>
      <c r="N13" s="9"/>
      <c r="O13" s="22"/>
      <c r="Z13" s="9"/>
      <c r="AA13" s="22"/>
      <c r="AF13" s="9"/>
      <c r="AG13" s="22"/>
      <c r="AL13" s="9"/>
      <c r="AM13" s="22"/>
      <c r="AN13" s="9"/>
    </row>
    <row r="14" spans="1:40" ht="26" x14ac:dyDescent="0.3">
      <c r="A14" s="2" t="s">
        <v>329</v>
      </c>
      <c r="B14" s="9" t="s">
        <v>1796</v>
      </c>
      <c r="C14" s="13">
        <v>80</v>
      </c>
      <c r="D14" s="14">
        <v>49</v>
      </c>
      <c r="E14" s="15">
        <v>31</v>
      </c>
      <c r="F14" s="14">
        <v>12</v>
      </c>
      <c r="G14" s="13">
        <v>13</v>
      </c>
      <c r="H14" s="13">
        <v>9</v>
      </c>
      <c r="I14" s="13">
        <v>22</v>
      </c>
      <c r="J14" s="13">
        <v>13</v>
      </c>
      <c r="K14" s="13">
        <v>11</v>
      </c>
      <c r="L14" s="13">
        <v>25</v>
      </c>
      <c r="M14" s="13">
        <v>31</v>
      </c>
      <c r="N14" s="15">
        <v>24</v>
      </c>
      <c r="O14" s="14">
        <v>58</v>
      </c>
      <c r="P14" s="13">
        <v>9</v>
      </c>
      <c r="Q14" s="13">
        <v>8</v>
      </c>
      <c r="R14" s="13">
        <v>1</v>
      </c>
      <c r="S14" s="13">
        <v>6</v>
      </c>
      <c r="T14" s="13">
        <v>13</v>
      </c>
      <c r="U14" s="13">
        <v>8</v>
      </c>
      <c r="V14" s="13">
        <v>0</v>
      </c>
      <c r="W14" s="13">
        <v>0</v>
      </c>
      <c r="X14" s="13">
        <v>8</v>
      </c>
      <c r="Y14" s="13">
        <v>6</v>
      </c>
      <c r="Z14" s="15">
        <v>22</v>
      </c>
      <c r="AA14" s="14">
        <v>70</v>
      </c>
      <c r="AB14" s="13">
        <v>10</v>
      </c>
      <c r="AC14" s="13">
        <v>0</v>
      </c>
      <c r="AD14" s="13">
        <v>6</v>
      </c>
      <c r="AE14" s="13">
        <v>4</v>
      </c>
      <c r="AF14" s="15">
        <v>0</v>
      </c>
      <c r="AG14" s="14">
        <v>49</v>
      </c>
      <c r="AH14" s="13">
        <v>31</v>
      </c>
      <c r="AI14" s="13">
        <v>23</v>
      </c>
      <c r="AJ14" s="13">
        <v>26</v>
      </c>
      <c r="AK14" s="13">
        <v>19</v>
      </c>
      <c r="AL14" s="15">
        <v>11</v>
      </c>
      <c r="AM14" s="14">
        <v>80</v>
      </c>
      <c r="AN14" s="15">
        <v>0</v>
      </c>
    </row>
    <row r="15" spans="1:40" ht="15" customHeight="1" x14ac:dyDescent="0.3">
      <c r="A15" s="2" t="s">
        <v>329</v>
      </c>
      <c r="B15" s="9"/>
      <c r="C15" s="16">
        <v>0.42</v>
      </c>
      <c r="D15" s="17">
        <v>0.39</v>
      </c>
      <c r="E15" s="18">
        <v>0.46</v>
      </c>
      <c r="F15" s="17">
        <v>0.76</v>
      </c>
      <c r="G15" s="16">
        <v>0.39</v>
      </c>
      <c r="H15" s="16">
        <v>0.35</v>
      </c>
      <c r="I15" s="20">
        <v>0.56000000000000005</v>
      </c>
      <c r="J15" s="16">
        <v>0.48</v>
      </c>
      <c r="K15" s="20">
        <v>0.22</v>
      </c>
      <c r="L15" s="16">
        <v>0.51</v>
      </c>
      <c r="M15" s="16">
        <v>0.48</v>
      </c>
      <c r="N15" s="21">
        <v>0.31</v>
      </c>
      <c r="O15" s="17">
        <v>0.43</v>
      </c>
      <c r="P15" s="16">
        <v>0.35</v>
      </c>
      <c r="Q15" s="16">
        <v>0.44</v>
      </c>
      <c r="R15" s="16">
        <v>0.35</v>
      </c>
      <c r="S15" s="16">
        <v>0.57999999999999996</v>
      </c>
      <c r="T15" s="16">
        <v>0.41</v>
      </c>
      <c r="U15" s="16">
        <v>0.48</v>
      </c>
      <c r="V15" s="16">
        <v>0</v>
      </c>
      <c r="W15" s="16">
        <v>0</v>
      </c>
      <c r="X15" s="16">
        <v>0.46</v>
      </c>
      <c r="Y15" s="16">
        <v>0.28000000000000003</v>
      </c>
      <c r="Z15" s="18">
        <v>0.49</v>
      </c>
      <c r="AA15" s="17">
        <v>0.41</v>
      </c>
      <c r="AB15" s="16">
        <v>0.49</v>
      </c>
      <c r="AC15" s="16">
        <v>0</v>
      </c>
      <c r="AD15" s="16">
        <v>0.54</v>
      </c>
      <c r="AE15" s="16">
        <v>0.61</v>
      </c>
      <c r="AF15" s="18">
        <v>0</v>
      </c>
      <c r="AG15" s="17">
        <v>0.38</v>
      </c>
      <c r="AH15" s="16">
        <v>0.48</v>
      </c>
      <c r="AI15" s="20">
        <v>0.31</v>
      </c>
      <c r="AJ15" s="16">
        <v>0.47</v>
      </c>
      <c r="AK15" s="16">
        <v>0.44</v>
      </c>
      <c r="AL15" s="18">
        <v>0.57999999999999996</v>
      </c>
      <c r="AM15" s="17">
        <v>0.42</v>
      </c>
      <c r="AN15" s="18">
        <v>0</v>
      </c>
    </row>
    <row r="16" spans="1:40" ht="15" customHeight="1" x14ac:dyDescent="0.3">
      <c r="A16" s="2" t="s">
        <v>329</v>
      </c>
      <c r="B16" s="9"/>
      <c r="D16" s="22"/>
      <c r="E16" s="9"/>
      <c r="F16" s="22"/>
      <c r="I16" s="12" t="s">
        <v>448</v>
      </c>
      <c r="L16" s="12" t="s">
        <v>448</v>
      </c>
      <c r="M16" s="12" t="s">
        <v>448</v>
      </c>
      <c r="N16" s="9"/>
      <c r="O16" s="22"/>
      <c r="Z16" s="9"/>
      <c r="AA16" s="22"/>
      <c r="AF16" s="9"/>
      <c r="AG16" s="22"/>
      <c r="AH16" s="12" t="s">
        <v>379</v>
      </c>
      <c r="AL16" s="9"/>
      <c r="AM16" s="22"/>
      <c r="AN16" s="9"/>
    </row>
    <row r="17" spans="1:40" ht="39" x14ac:dyDescent="0.3">
      <c r="A17" s="2" t="s">
        <v>329</v>
      </c>
      <c r="B17" s="9" t="s">
        <v>1810</v>
      </c>
      <c r="C17" s="13">
        <v>120</v>
      </c>
      <c r="D17" s="14">
        <v>76</v>
      </c>
      <c r="E17" s="15">
        <v>44</v>
      </c>
      <c r="F17" s="14">
        <v>11</v>
      </c>
      <c r="G17" s="13">
        <v>20</v>
      </c>
      <c r="H17" s="13">
        <v>12</v>
      </c>
      <c r="I17" s="13">
        <v>27</v>
      </c>
      <c r="J17" s="13">
        <v>20</v>
      </c>
      <c r="K17" s="13">
        <v>31</v>
      </c>
      <c r="L17" s="13">
        <v>31</v>
      </c>
      <c r="M17" s="13">
        <v>39</v>
      </c>
      <c r="N17" s="15">
        <v>51</v>
      </c>
      <c r="O17" s="14">
        <v>84</v>
      </c>
      <c r="P17" s="13">
        <v>15</v>
      </c>
      <c r="Q17" s="13">
        <v>11</v>
      </c>
      <c r="R17" s="13">
        <v>1</v>
      </c>
      <c r="S17" s="13">
        <v>8</v>
      </c>
      <c r="T17" s="13">
        <v>21</v>
      </c>
      <c r="U17" s="13">
        <v>9</v>
      </c>
      <c r="V17" s="13">
        <v>0</v>
      </c>
      <c r="W17" s="13">
        <v>2</v>
      </c>
      <c r="X17" s="13">
        <v>11</v>
      </c>
      <c r="Y17" s="13">
        <v>14</v>
      </c>
      <c r="Z17" s="15">
        <v>27</v>
      </c>
      <c r="AA17" s="14">
        <v>110</v>
      </c>
      <c r="AB17" s="13">
        <v>10</v>
      </c>
      <c r="AC17" s="13">
        <v>1</v>
      </c>
      <c r="AD17" s="13">
        <v>5</v>
      </c>
      <c r="AE17" s="13">
        <v>5</v>
      </c>
      <c r="AF17" s="15">
        <v>0</v>
      </c>
      <c r="AG17" s="14">
        <v>84</v>
      </c>
      <c r="AH17" s="13">
        <v>36</v>
      </c>
      <c r="AI17" s="13">
        <v>46</v>
      </c>
      <c r="AJ17" s="13">
        <v>38</v>
      </c>
      <c r="AK17" s="13">
        <v>26</v>
      </c>
      <c r="AL17" s="15">
        <v>9</v>
      </c>
      <c r="AM17" s="14">
        <v>120</v>
      </c>
      <c r="AN17" s="15">
        <v>0</v>
      </c>
    </row>
    <row r="18" spans="1:40" ht="15" customHeight="1" x14ac:dyDescent="0.3">
      <c r="A18" s="2" t="s">
        <v>329</v>
      </c>
      <c r="B18" s="9"/>
      <c r="C18" s="16">
        <v>0.62</v>
      </c>
      <c r="D18" s="17">
        <v>0.61</v>
      </c>
      <c r="E18" s="18">
        <v>0.65</v>
      </c>
      <c r="F18" s="17">
        <v>0.7</v>
      </c>
      <c r="G18" s="16">
        <v>0.57999999999999996</v>
      </c>
      <c r="H18" s="16">
        <v>0.46</v>
      </c>
      <c r="I18" s="16">
        <v>0.68</v>
      </c>
      <c r="J18" s="16">
        <v>0.74</v>
      </c>
      <c r="K18" s="16">
        <v>0.6</v>
      </c>
      <c r="L18" s="16">
        <v>0.62</v>
      </c>
      <c r="M18" s="16">
        <v>0.6</v>
      </c>
      <c r="N18" s="18">
        <v>0.65</v>
      </c>
      <c r="O18" s="17">
        <v>0.63</v>
      </c>
      <c r="P18" s="16">
        <v>0.56999999999999995</v>
      </c>
      <c r="Q18" s="16">
        <v>0.6</v>
      </c>
      <c r="R18" s="16">
        <v>0.35</v>
      </c>
      <c r="S18" s="16">
        <v>0.82</v>
      </c>
      <c r="T18" s="16">
        <v>0.66</v>
      </c>
      <c r="U18" s="16">
        <v>0.57999999999999996</v>
      </c>
      <c r="V18" s="16">
        <v>0</v>
      </c>
      <c r="W18" s="16">
        <v>0.57999999999999996</v>
      </c>
      <c r="X18" s="16">
        <v>0.65</v>
      </c>
      <c r="Y18" s="16">
        <v>0.65</v>
      </c>
      <c r="Z18" s="18">
        <v>0.61</v>
      </c>
      <c r="AA18" s="17">
        <v>0.64</v>
      </c>
      <c r="AB18" s="16">
        <v>0.51</v>
      </c>
      <c r="AC18" s="16">
        <v>1</v>
      </c>
      <c r="AD18" s="16">
        <v>0.45</v>
      </c>
      <c r="AE18" s="16">
        <v>0.65</v>
      </c>
      <c r="AF18" s="18">
        <v>0</v>
      </c>
      <c r="AG18" s="17">
        <v>0.66</v>
      </c>
      <c r="AH18" s="16">
        <v>0.56000000000000005</v>
      </c>
      <c r="AI18" s="16">
        <v>0.63</v>
      </c>
      <c r="AJ18" s="16">
        <v>0.69</v>
      </c>
      <c r="AK18" s="16">
        <v>0.6</v>
      </c>
      <c r="AL18" s="18">
        <v>0.48</v>
      </c>
      <c r="AM18" s="17">
        <v>0.62</v>
      </c>
      <c r="AN18" s="18">
        <v>0</v>
      </c>
    </row>
    <row r="19" spans="1:40" ht="26" x14ac:dyDescent="0.3">
      <c r="A19" s="2" t="s">
        <v>329</v>
      </c>
      <c r="B19" s="9" t="s">
        <v>1825</v>
      </c>
      <c r="C19" s="13">
        <v>105</v>
      </c>
      <c r="D19" s="14">
        <v>73</v>
      </c>
      <c r="E19" s="15">
        <v>32</v>
      </c>
      <c r="F19" s="14">
        <v>4</v>
      </c>
      <c r="G19" s="13">
        <v>16</v>
      </c>
      <c r="H19" s="13">
        <v>13</v>
      </c>
      <c r="I19" s="13">
        <v>23</v>
      </c>
      <c r="J19" s="13">
        <v>18</v>
      </c>
      <c r="K19" s="13">
        <v>31</v>
      </c>
      <c r="L19" s="13">
        <v>20</v>
      </c>
      <c r="M19" s="13">
        <v>36</v>
      </c>
      <c r="N19" s="15">
        <v>49</v>
      </c>
      <c r="O19" s="14">
        <v>76</v>
      </c>
      <c r="P19" s="13">
        <v>16</v>
      </c>
      <c r="Q19" s="13">
        <v>8</v>
      </c>
      <c r="R19" s="13">
        <v>1</v>
      </c>
      <c r="S19" s="13">
        <v>3</v>
      </c>
      <c r="T19" s="13">
        <v>13</v>
      </c>
      <c r="U19" s="13">
        <v>10</v>
      </c>
      <c r="V19" s="13">
        <v>0</v>
      </c>
      <c r="W19" s="13">
        <v>3</v>
      </c>
      <c r="X19" s="13">
        <v>9</v>
      </c>
      <c r="Y19" s="13">
        <v>16</v>
      </c>
      <c r="Z19" s="15">
        <v>27</v>
      </c>
      <c r="AA19" s="14">
        <v>96</v>
      </c>
      <c r="AB19" s="13">
        <v>10</v>
      </c>
      <c r="AC19" s="13">
        <v>1</v>
      </c>
      <c r="AD19" s="13">
        <v>3</v>
      </c>
      <c r="AE19" s="13">
        <v>4</v>
      </c>
      <c r="AF19" s="15">
        <v>2</v>
      </c>
      <c r="AG19" s="14">
        <v>76</v>
      </c>
      <c r="AH19" s="13">
        <v>30</v>
      </c>
      <c r="AI19" s="13">
        <v>46</v>
      </c>
      <c r="AJ19" s="13">
        <v>30</v>
      </c>
      <c r="AK19" s="13">
        <v>20</v>
      </c>
      <c r="AL19" s="15">
        <v>10</v>
      </c>
      <c r="AM19" s="14">
        <v>105</v>
      </c>
      <c r="AN19" s="15">
        <v>0</v>
      </c>
    </row>
    <row r="20" spans="1:40" ht="15" customHeight="1" x14ac:dyDescent="0.3">
      <c r="A20" s="2" t="s">
        <v>329</v>
      </c>
      <c r="B20" s="9"/>
      <c r="C20" s="16">
        <v>0.55000000000000004</v>
      </c>
      <c r="D20" s="17">
        <v>0.57999999999999996</v>
      </c>
      <c r="E20" s="18">
        <v>0.48</v>
      </c>
      <c r="F20" s="17">
        <v>0.25</v>
      </c>
      <c r="G20" s="16">
        <v>0.46</v>
      </c>
      <c r="H20" s="16">
        <v>0.53</v>
      </c>
      <c r="I20" s="16">
        <v>0.59</v>
      </c>
      <c r="J20" s="16">
        <v>0.69</v>
      </c>
      <c r="K20" s="16">
        <v>0.6</v>
      </c>
      <c r="L20" s="20">
        <v>0.39</v>
      </c>
      <c r="M20" s="16">
        <v>0.56000000000000005</v>
      </c>
      <c r="N20" s="18">
        <v>0.63</v>
      </c>
      <c r="O20" s="17">
        <v>0.56999999999999995</v>
      </c>
      <c r="P20" s="16">
        <v>0.6</v>
      </c>
      <c r="Q20" s="16">
        <v>0.44</v>
      </c>
      <c r="R20" s="16">
        <v>0.35</v>
      </c>
      <c r="S20" s="16">
        <v>0.31</v>
      </c>
      <c r="T20" s="16">
        <v>0.42</v>
      </c>
      <c r="U20" s="16">
        <v>0.63</v>
      </c>
      <c r="V20" s="16">
        <v>0</v>
      </c>
      <c r="W20" s="16">
        <v>0.62</v>
      </c>
      <c r="X20" s="16">
        <v>0.53</v>
      </c>
      <c r="Y20" s="16">
        <v>0.71</v>
      </c>
      <c r="Z20" s="18">
        <v>0.61</v>
      </c>
      <c r="AA20" s="17">
        <v>0.56000000000000005</v>
      </c>
      <c r="AB20" s="16">
        <v>0.48</v>
      </c>
      <c r="AC20" s="16">
        <v>1</v>
      </c>
      <c r="AD20" s="16">
        <v>0.26</v>
      </c>
      <c r="AE20" s="16">
        <v>0.61</v>
      </c>
      <c r="AF20" s="18">
        <v>1</v>
      </c>
      <c r="AG20" s="17">
        <v>0.59</v>
      </c>
      <c r="AH20" s="16">
        <v>0.46</v>
      </c>
      <c r="AI20" s="16">
        <v>0.62</v>
      </c>
      <c r="AJ20" s="16">
        <v>0.54</v>
      </c>
      <c r="AK20" s="16">
        <v>0.46</v>
      </c>
      <c r="AL20" s="18">
        <v>0.48</v>
      </c>
      <c r="AM20" s="17">
        <v>0.55000000000000004</v>
      </c>
      <c r="AN20" s="18">
        <v>0</v>
      </c>
    </row>
    <row r="21" spans="1:40" ht="15" customHeight="1" x14ac:dyDescent="0.3">
      <c r="A21" s="2" t="s">
        <v>329</v>
      </c>
      <c r="B21" s="9"/>
      <c r="D21" s="22"/>
      <c r="E21" s="9"/>
      <c r="F21" s="22"/>
      <c r="K21" s="12" t="s">
        <v>383</v>
      </c>
      <c r="N21" s="11" t="s">
        <v>383</v>
      </c>
      <c r="O21" s="22"/>
      <c r="Z21" s="9"/>
      <c r="AA21" s="22"/>
      <c r="AF21" s="9"/>
      <c r="AG21" s="22"/>
      <c r="AL21" s="9"/>
      <c r="AM21" s="22"/>
      <c r="AN21" s="9"/>
    </row>
    <row r="22" spans="1:40" ht="15" customHeight="1" x14ac:dyDescent="0.3">
      <c r="A22" s="2" t="s">
        <v>329</v>
      </c>
      <c r="B22" s="9" t="s">
        <v>1837</v>
      </c>
      <c r="C22" s="13">
        <v>11</v>
      </c>
      <c r="D22" s="14">
        <v>8</v>
      </c>
      <c r="E22" s="15">
        <v>3</v>
      </c>
      <c r="F22" s="14">
        <v>0</v>
      </c>
      <c r="G22" s="13">
        <v>2</v>
      </c>
      <c r="H22" s="13">
        <v>2</v>
      </c>
      <c r="I22" s="13">
        <v>1</v>
      </c>
      <c r="J22" s="13">
        <v>1</v>
      </c>
      <c r="K22" s="13">
        <v>5</v>
      </c>
      <c r="L22" s="13">
        <v>2</v>
      </c>
      <c r="M22" s="13">
        <v>3</v>
      </c>
      <c r="N22" s="15">
        <v>6</v>
      </c>
      <c r="O22" s="14">
        <v>6</v>
      </c>
      <c r="P22" s="13">
        <v>3</v>
      </c>
      <c r="Q22" s="13">
        <v>2</v>
      </c>
      <c r="R22" s="13">
        <v>1</v>
      </c>
      <c r="S22" s="13">
        <v>1</v>
      </c>
      <c r="T22" s="13">
        <v>1</v>
      </c>
      <c r="U22" s="13">
        <v>1</v>
      </c>
      <c r="V22" s="13">
        <v>0</v>
      </c>
      <c r="W22" s="13">
        <v>0</v>
      </c>
      <c r="X22" s="13">
        <v>1</v>
      </c>
      <c r="Y22" s="13">
        <v>0</v>
      </c>
      <c r="Z22" s="15">
        <v>1</v>
      </c>
      <c r="AA22" s="14">
        <v>11</v>
      </c>
      <c r="AB22" s="13">
        <v>0</v>
      </c>
      <c r="AC22" s="13">
        <v>0</v>
      </c>
      <c r="AD22" s="13">
        <v>0</v>
      </c>
      <c r="AE22" s="13">
        <v>0</v>
      </c>
      <c r="AF22" s="15">
        <v>0</v>
      </c>
      <c r="AG22" s="14">
        <v>8</v>
      </c>
      <c r="AH22" s="13">
        <v>3</v>
      </c>
      <c r="AI22" s="13">
        <v>5</v>
      </c>
      <c r="AJ22" s="13">
        <v>2</v>
      </c>
      <c r="AK22" s="13">
        <v>1</v>
      </c>
      <c r="AL22" s="15">
        <v>2</v>
      </c>
      <c r="AM22" s="14">
        <v>11</v>
      </c>
      <c r="AN22" s="15">
        <v>0</v>
      </c>
    </row>
    <row r="23" spans="1:40" ht="15" customHeight="1" x14ac:dyDescent="0.3">
      <c r="A23" s="2" t="s">
        <v>329</v>
      </c>
      <c r="B23" s="9"/>
      <c r="C23" s="16">
        <v>0.05</v>
      </c>
      <c r="D23" s="17">
        <v>0.06</v>
      </c>
      <c r="E23" s="18">
        <v>0.04</v>
      </c>
      <c r="F23" s="17">
        <v>0</v>
      </c>
      <c r="G23" s="16">
        <v>0.05</v>
      </c>
      <c r="H23" s="16">
        <v>0.09</v>
      </c>
      <c r="I23" s="16">
        <v>0.02</v>
      </c>
      <c r="J23" s="16">
        <v>0.04</v>
      </c>
      <c r="K23" s="16">
        <v>0.09</v>
      </c>
      <c r="L23" s="16">
        <v>0.04</v>
      </c>
      <c r="M23" s="16">
        <v>0.05</v>
      </c>
      <c r="N23" s="18">
        <v>7.0000000000000007E-2</v>
      </c>
      <c r="O23" s="17">
        <v>0.05</v>
      </c>
      <c r="P23" s="16">
        <v>0.11</v>
      </c>
      <c r="Q23" s="16">
        <v>0.09</v>
      </c>
      <c r="R23" s="16">
        <v>0.33</v>
      </c>
      <c r="S23" s="16">
        <v>0.09</v>
      </c>
      <c r="T23" s="16">
        <v>0.03</v>
      </c>
      <c r="U23" s="16">
        <v>0.06</v>
      </c>
      <c r="V23" s="16">
        <v>0</v>
      </c>
      <c r="W23" s="16">
        <v>0</v>
      </c>
      <c r="X23" s="16">
        <v>7.0000000000000007E-2</v>
      </c>
      <c r="Y23" s="16">
        <v>0</v>
      </c>
      <c r="Z23" s="18">
        <v>0.02</v>
      </c>
      <c r="AA23" s="17">
        <v>0.06</v>
      </c>
      <c r="AB23" s="16">
        <v>0</v>
      </c>
      <c r="AC23" s="16">
        <v>0</v>
      </c>
      <c r="AD23" s="16">
        <v>0</v>
      </c>
      <c r="AE23" s="16">
        <v>0</v>
      </c>
      <c r="AF23" s="18">
        <v>0</v>
      </c>
      <c r="AG23" s="17">
        <v>0.06</v>
      </c>
      <c r="AH23" s="16">
        <v>0.05</v>
      </c>
      <c r="AI23" s="16">
        <v>7.0000000000000007E-2</v>
      </c>
      <c r="AJ23" s="16">
        <v>0.04</v>
      </c>
      <c r="AK23" s="16">
        <v>0.02</v>
      </c>
      <c r="AL23" s="18">
        <v>0.11</v>
      </c>
      <c r="AM23" s="17">
        <v>0.05</v>
      </c>
      <c r="AN23" s="18">
        <v>0</v>
      </c>
    </row>
    <row r="24" spans="1:40" ht="15" customHeight="1" x14ac:dyDescent="0.3">
      <c r="A24" s="2" t="s">
        <v>329</v>
      </c>
      <c r="B24" s="9" t="s">
        <v>774</v>
      </c>
      <c r="C24" s="13">
        <v>4</v>
      </c>
      <c r="D24" s="14">
        <v>2</v>
      </c>
      <c r="E24" s="15">
        <v>2</v>
      </c>
      <c r="F24" s="14">
        <v>0</v>
      </c>
      <c r="G24" s="13">
        <v>1</v>
      </c>
      <c r="H24" s="13">
        <v>1</v>
      </c>
      <c r="I24" s="13">
        <v>1</v>
      </c>
      <c r="J24" s="13">
        <v>0</v>
      </c>
      <c r="K24" s="13">
        <v>1</v>
      </c>
      <c r="L24" s="13">
        <v>1</v>
      </c>
      <c r="M24" s="13">
        <v>2</v>
      </c>
      <c r="N24" s="15">
        <v>1</v>
      </c>
      <c r="O24" s="14">
        <v>2</v>
      </c>
      <c r="P24" s="13">
        <v>0</v>
      </c>
      <c r="Q24" s="13">
        <v>0</v>
      </c>
      <c r="R24" s="13">
        <v>1</v>
      </c>
      <c r="S24" s="13">
        <v>0</v>
      </c>
      <c r="T24" s="13">
        <v>2</v>
      </c>
      <c r="U24" s="13">
        <v>0</v>
      </c>
      <c r="V24" s="13">
        <v>0</v>
      </c>
      <c r="W24" s="13">
        <v>0</v>
      </c>
      <c r="X24" s="13">
        <v>0</v>
      </c>
      <c r="Y24" s="13">
        <v>1</v>
      </c>
      <c r="Z24" s="15">
        <v>0</v>
      </c>
      <c r="AA24" s="14">
        <v>4</v>
      </c>
      <c r="AB24" s="13">
        <v>0</v>
      </c>
      <c r="AC24" s="13">
        <v>0</v>
      </c>
      <c r="AD24" s="13">
        <v>0</v>
      </c>
      <c r="AE24" s="13">
        <v>0</v>
      </c>
      <c r="AF24" s="15">
        <v>0</v>
      </c>
      <c r="AG24" s="14">
        <v>3</v>
      </c>
      <c r="AH24" s="13">
        <v>1</v>
      </c>
      <c r="AI24" s="13">
        <v>1</v>
      </c>
      <c r="AJ24" s="13">
        <v>2</v>
      </c>
      <c r="AK24" s="13">
        <v>1</v>
      </c>
      <c r="AL24" s="15">
        <v>0</v>
      </c>
      <c r="AM24" s="14">
        <v>4</v>
      </c>
      <c r="AN24" s="15">
        <v>0</v>
      </c>
    </row>
    <row r="25" spans="1:40" ht="15" customHeight="1" x14ac:dyDescent="0.3">
      <c r="A25" s="2" t="s">
        <v>329</v>
      </c>
      <c r="B25" s="9"/>
      <c r="C25" s="25">
        <v>0.02</v>
      </c>
      <c r="D25" s="26">
        <v>0.01</v>
      </c>
      <c r="E25" s="27">
        <v>0.03</v>
      </c>
      <c r="F25" s="26">
        <v>0</v>
      </c>
      <c r="G25" s="25">
        <v>0.03</v>
      </c>
      <c r="H25" s="25">
        <v>0.04</v>
      </c>
      <c r="I25" s="25">
        <v>0.03</v>
      </c>
      <c r="J25" s="25">
        <v>0</v>
      </c>
      <c r="K25" s="25">
        <v>0.02</v>
      </c>
      <c r="L25" s="25">
        <v>0.02</v>
      </c>
      <c r="M25" s="25">
        <v>0.03</v>
      </c>
      <c r="N25" s="27">
        <v>0.01</v>
      </c>
      <c r="O25" s="26">
        <v>0.01</v>
      </c>
      <c r="P25" s="25">
        <v>0</v>
      </c>
      <c r="Q25" s="25">
        <v>0</v>
      </c>
      <c r="R25" s="25">
        <v>0.33</v>
      </c>
      <c r="S25" s="25">
        <v>0</v>
      </c>
      <c r="T25" s="25">
        <v>0.06</v>
      </c>
      <c r="U25" s="25">
        <v>0</v>
      </c>
      <c r="V25" s="25">
        <v>0</v>
      </c>
      <c r="W25" s="25">
        <v>0</v>
      </c>
      <c r="X25" s="25">
        <v>0</v>
      </c>
      <c r="Y25" s="25">
        <v>0.05</v>
      </c>
      <c r="Z25" s="27">
        <v>0</v>
      </c>
      <c r="AA25" s="26">
        <v>0.02</v>
      </c>
      <c r="AB25" s="25">
        <v>0</v>
      </c>
      <c r="AC25" s="25">
        <v>0</v>
      </c>
      <c r="AD25" s="25">
        <v>0</v>
      </c>
      <c r="AE25" s="25">
        <v>0</v>
      </c>
      <c r="AF25" s="27">
        <v>0</v>
      </c>
      <c r="AG25" s="26">
        <v>0.02</v>
      </c>
      <c r="AH25" s="25">
        <v>0.02</v>
      </c>
      <c r="AI25" s="25">
        <v>0.01</v>
      </c>
      <c r="AJ25" s="25">
        <v>0.03</v>
      </c>
      <c r="AK25" s="25">
        <v>0.02</v>
      </c>
      <c r="AL25" s="27">
        <v>0</v>
      </c>
      <c r="AM25" s="26">
        <v>0.02</v>
      </c>
      <c r="AN25" s="27">
        <v>0</v>
      </c>
    </row>
    <row r="26" spans="1:40" x14ac:dyDescent="0.3">
      <c r="A26" s="2" t="s">
        <v>329</v>
      </c>
      <c r="B26" s="2" t="s">
        <v>457</v>
      </c>
    </row>
    <row r="27" spans="1:40" x14ac:dyDescent="0.3">
      <c r="A27" s="2" t="s">
        <v>329</v>
      </c>
      <c r="B27" s="2" t="s">
        <v>458</v>
      </c>
    </row>
    <row r="28" spans="1:40" ht="15" customHeight="1" x14ac:dyDescent="0.3">
      <c r="A28" s="2" t="s">
        <v>329</v>
      </c>
    </row>
    <row r="29" spans="1:40" ht="15" customHeight="1" x14ac:dyDescent="0.3">
      <c r="A29" s="2" t="s">
        <v>329</v>
      </c>
      <c r="B29" s="2" t="s">
        <v>459</v>
      </c>
    </row>
  </sheetData>
  <mergeCells count="6">
    <mergeCell ref="AM6:AN6"/>
    <mergeCell ref="D6:E6"/>
    <mergeCell ref="F6:N6"/>
    <mergeCell ref="O6:Z6"/>
    <mergeCell ref="AA6:AF6"/>
    <mergeCell ref="AG6:AL6"/>
  </mergeCells>
  <hyperlinks>
    <hyperlink ref="B1" location="'Contents'!E1" display="&lt;&lt; Contents" xr:uid="{00000000-0004-0000-EC00-000000000000}"/>
  </hyperlinks>
  <pageMargins left="0.7" right="0.7" top="0.75" bottom="0.75" header="0.3" footer="0.3"/>
  <headerFooter>
    <oddHeader>&amp;L&amp;"Aptos"&amp;12&amp;K000000 Classification: CONFIDENTIAL&amp;1#_x000D_</oddHeader>
  </headerFooter>
</worksheet>
</file>

<file path=xl/worksheets/sheet2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D00-000000000000}">
  <dimension ref="A1:AN29"/>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1910</v>
      </c>
    </row>
    <row r="4" spans="1:40" x14ac:dyDescent="0.3">
      <c r="A4" s="2" t="s">
        <v>329</v>
      </c>
      <c r="B4" s="2" t="s">
        <v>1911</v>
      </c>
    </row>
    <row r="5" spans="1:40" x14ac:dyDescent="0.3">
      <c r="A5" s="2" t="s">
        <v>329</v>
      </c>
      <c r="B5" s="2" t="s">
        <v>67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462</v>
      </c>
      <c r="AH8" s="12" t="s">
        <v>463</v>
      </c>
      <c r="AI8" s="12" t="s">
        <v>464</v>
      </c>
      <c r="AJ8" s="12" t="s">
        <v>465</v>
      </c>
      <c r="AK8" s="12" t="s">
        <v>466</v>
      </c>
      <c r="AL8" s="11" t="s">
        <v>390</v>
      </c>
      <c r="AM8" s="10" t="s">
        <v>377</v>
      </c>
      <c r="AN8" s="11" t="s">
        <v>463</v>
      </c>
    </row>
    <row r="9" spans="1:40" ht="15" customHeight="1" x14ac:dyDescent="0.3">
      <c r="A9" s="2" t="s">
        <v>329</v>
      </c>
      <c r="B9" s="9" t="s">
        <v>391</v>
      </c>
      <c r="C9" s="13">
        <v>159</v>
      </c>
      <c r="D9" s="14">
        <v>78</v>
      </c>
      <c r="E9" s="15">
        <v>81</v>
      </c>
      <c r="F9" s="14">
        <v>9</v>
      </c>
      <c r="G9" s="13">
        <v>19</v>
      </c>
      <c r="H9" s="13">
        <v>41</v>
      </c>
      <c r="I9" s="13">
        <v>27</v>
      </c>
      <c r="J9" s="13">
        <v>32</v>
      </c>
      <c r="K9" s="13">
        <v>31</v>
      </c>
      <c r="L9" s="13">
        <v>28</v>
      </c>
      <c r="M9" s="13">
        <v>68</v>
      </c>
      <c r="N9" s="15">
        <v>63</v>
      </c>
      <c r="O9" s="14">
        <v>84</v>
      </c>
      <c r="P9" s="13">
        <v>56</v>
      </c>
      <c r="Q9" s="13">
        <v>15</v>
      </c>
      <c r="R9" s="13">
        <v>7</v>
      </c>
      <c r="S9" s="13">
        <v>12</v>
      </c>
      <c r="T9" s="13">
        <v>19</v>
      </c>
      <c r="U9" s="13">
        <v>10</v>
      </c>
      <c r="V9" s="13">
        <v>0</v>
      </c>
      <c r="W9" s="13">
        <v>1</v>
      </c>
      <c r="X9" s="13">
        <v>15</v>
      </c>
      <c r="Y9" s="13">
        <v>6</v>
      </c>
      <c r="Z9" s="15">
        <v>18</v>
      </c>
      <c r="AA9" s="14">
        <v>135</v>
      </c>
      <c r="AB9" s="13">
        <v>24</v>
      </c>
      <c r="AC9" s="13">
        <v>1</v>
      </c>
      <c r="AD9" s="13">
        <v>7</v>
      </c>
      <c r="AE9" s="13">
        <v>16</v>
      </c>
      <c r="AF9" s="15">
        <v>0</v>
      </c>
      <c r="AG9" s="14">
        <v>85</v>
      </c>
      <c r="AH9" s="13">
        <v>74</v>
      </c>
      <c r="AI9" s="13">
        <v>42</v>
      </c>
      <c r="AJ9" s="13">
        <v>43</v>
      </c>
      <c r="AK9" s="13">
        <v>43</v>
      </c>
      <c r="AL9" s="15">
        <v>31</v>
      </c>
      <c r="AM9" s="14">
        <v>159</v>
      </c>
      <c r="AN9" s="15">
        <v>0</v>
      </c>
    </row>
    <row r="10" spans="1:40" ht="15" customHeight="1" x14ac:dyDescent="0.3">
      <c r="A10" s="2" t="s">
        <v>329</v>
      </c>
      <c r="B10" s="9" t="s">
        <v>338</v>
      </c>
      <c r="C10" s="13">
        <v>153</v>
      </c>
      <c r="D10" s="14">
        <v>76</v>
      </c>
      <c r="E10" s="15">
        <v>77</v>
      </c>
      <c r="F10" s="14">
        <v>8</v>
      </c>
      <c r="G10" s="13">
        <v>18</v>
      </c>
      <c r="H10" s="13">
        <v>38</v>
      </c>
      <c r="I10" s="13">
        <v>26</v>
      </c>
      <c r="J10" s="13">
        <v>31</v>
      </c>
      <c r="K10" s="13">
        <v>32</v>
      </c>
      <c r="L10" s="13">
        <v>26</v>
      </c>
      <c r="M10" s="13">
        <v>64</v>
      </c>
      <c r="N10" s="15">
        <v>63</v>
      </c>
      <c r="O10" s="14">
        <v>81</v>
      </c>
      <c r="P10" s="13">
        <v>54</v>
      </c>
      <c r="Q10" s="13">
        <v>14</v>
      </c>
      <c r="R10" s="13">
        <v>6</v>
      </c>
      <c r="S10" s="13">
        <v>12</v>
      </c>
      <c r="T10" s="13">
        <v>19</v>
      </c>
      <c r="U10" s="13">
        <v>10</v>
      </c>
      <c r="V10" s="13">
        <v>0</v>
      </c>
      <c r="W10" s="13">
        <v>1</v>
      </c>
      <c r="X10" s="13">
        <v>14</v>
      </c>
      <c r="Y10" s="13">
        <v>6</v>
      </c>
      <c r="Z10" s="15">
        <v>18</v>
      </c>
      <c r="AA10" s="14">
        <v>132</v>
      </c>
      <c r="AB10" s="13">
        <v>21</v>
      </c>
      <c r="AC10" s="13">
        <v>1</v>
      </c>
      <c r="AD10" s="13">
        <v>7</v>
      </c>
      <c r="AE10" s="13">
        <v>14</v>
      </c>
      <c r="AF10" s="15">
        <v>0</v>
      </c>
      <c r="AG10" s="14">
        <v>81</v>
      </c>
      <c r="AH10" s="13">
        <v>73</v>
      </c>
      <c r="AI10" s="13">
        <v>37</v>
      </c>
      <c r="AJ10" s="13">
        <v>44</v>
      </c>
      <c r="AK10" s="13">
        <v>43</v>
      </c>
      <c r="AL10" s="15">
        <v>29</v>
      </c>
      <c r="AM10" s="14">
        <v>153</v>
      </c>
      <c r="AN10" s="15">
        <v>0</v>
      </c>
    </row>
    <row r="11" spans="1:40" ht="26" x14ac:dyDescent="0.3">
      <c r="A11" s="2" t="s">
        <v>329</v>
      </c>
      <c r="B11" s="9" t="s">
        <v>1782</v>
      </c>
      <c r="C11" s="13">
        <v>95</v>
      </c>
      <c r="D11" s="14">
        <v>48</v>
      </c>
      <c r="E11" s="15">
        <v>47</v>
      </c>
      <c r="F11" s="14">
        <v>5</v>
      </c>
      <c r="G11" s="13">
        <v>14</v>
      </c>
      <c r="H11" s="13">
        <v>18</v>
      </c>
      <c r="I11" s="13">
        <v>20</v>
      </c>
      <c r="J11" s="13">
        <v>20</v>
      </c>
      <c r="K11" s="13">
        <v>18</v>
      </c>
      <c r="L11" s="13">
        <v>19</v>
      </c>
      <c r="M11" s="13">
        <v>38</v>
      </c>
      <c r="N11" s="15">
        <v>38</v>
      </c>
      <c r="O11" s="14">
        <v>54</v>
      </c>
      <c r="P11" s="13">
        <v>32</v>
      </c>
      <c r="Q11" s="13">
        <v>8</v>
      </c>
      <c r="R11" s="13">
        <v>5</v>
      </c>
      <c r="S11" s="13">
        <v>6</v>
      </c>
      <c r="T11" s="13">
        <v>8</v>
      </c>
      <c r="U11" s="13">
        <v>5</v>
      </c>
      <c r="V11" s="13">
        <v>0</v>
      </c>
      <c r="W11" s="13">
        <v>1</v>
      </c>
      <c r="X11" s="13">
        <v>9</v>
      </c>
      <c r="Y11" s="13">
        <v>6</v>
      </c>
      <c r="Z11" s="15">
        <v>15</v>
      </c>
      <c r="AA11" s="14">
        <v>80</v>
      </c>
      <c r="AB11" s="13">
        <v>15</v>
      </c>
      <c r="AC11" s="13">
        <v>1</v>
      </c>
      <c r="AD11" s="13">
        <v>2</v>
      </c>
      <c r="AE11" s="13">
        <v>12</v>
      </c>
      <c r="AF11" s="15">
        <v>0</v>
      </c>
      <c r="AG11" s="14">
        <v>58</v>
      </c>
      <c r="AH11" s="13">
        <v>37</v>
      </c>
      <c r="AI11" s="13">
        <v>27</v>
      </c>
      <c r="AJ11" s="13">
        <v>31</v>
      </c>
      <c r="AK11" s="13">
        <v>21</v>
      </c>
      <c r="AL11" s="15">
        <v>16</v>
      </c>
      <c r="AM11" s="14">
        <v>95</v>
      </c>
      <c r="AN11" s="15">
        <v>0</v>
      </c>
    </row>
    <row r="12" spans="1:40" ht="15" customHeight="1" x14ac:dyDescent="0.3">
      <c r="A12" s="2" t="s">
        <v>329</v>
      </c>
      <c r="B12" s="9"/>
      <c r="C12" s="16">
        <v>0.62</v>
      </c>
      <c r="D12" s="17">
        <v>0.63</v>
      </c>
      <c r="E12" s="18">
        <v>0.61</v>
      </c>
      <c r="F12" s="17">
        <v>0.56000000000000005</v>
      </c>
      <c r="G12" s="16">
        <v>0.78</v>
      </c>
      <c r="H12" s="20">
        <v>0.48</v>
      </c>
      <c r="I12" s="16">
        <v>0.78</v>
      </c>
      <c r="J12" s="16">
        <v>0.62</v>
      </c>
      <c r="K12" s="16">
        <v>0.57999999999999996</v>
      </c>
      <c r="L12" s="16">
        <v>0.71</v>
      </c>
      <c r="M12" s="16">
        <v>0.6</v>
      </c>
      <c r="N12" s="18">
        <v>0.6</v>
      </c>
      <c r="O12" s="17">
        <v>0.67</v>
      </c>
      <c r="P12" s="16">
        <v>0.59</v>
      </c>
      <c r="Q12" s="16">
        <v>0.59</v>
      </c>
      <c r="R12" s="16">
        <v>0.84</v>
      </c>
      <c r="S12" s="16">
        <v>0.49</v>
      </c>
      <c r="T12" s="16">
        <v>0.46</v>
      </c>
      <c r="U12" s="16">
        <v>0.5</v>
      </c>
      <c r="V12" s="16">
        <v>0</v>
      </c>
      <c r="W12" s="16">
        <v>1</v>
      </c>
      <c r="X12" s="16">
        <v>0.6</v>
      </c>
      <c r="Y12" s="16">
        <v>1</v>
      </c>
      <c r="Z12" s="18">
        <v>0.83</v>
      </c>
      <c r="AA12" s="17">
        <v>0.6</v>
      </c>
      <c r="AB12" s="16">
        <v>0.71</v>
      </c>
      <c r="AC12" s="16">
        <v>1</v>
      </c>
      <c r="AD12" s="16">
        <v>0.3</v>
      </c>
      <c r="AE12" s="16">
        <v>0.89</v>
      </c>
      <c r="AF12" s="18">
        <v>0</v>
      </c>
      <c r="AG12" s="19">
        <v>0.72</v>
      </c>
      <c r="AH12" s="20">
        <v>0.51</v>
      </c>
      <c r="AI12" s="16">
        <v>0.74</v>
      </c>
      <c r="AJ12" s="16">
        <v>0.7</v>
      </c>
      <c r="AK12" s="20">
        <v>0.49</v>
      </c>
      <c r="AL12" s="18">
        <v>0.55000000000000004</v>
      </c>
      <c r="AM12" s="17">
        <v>0.62</v>
      </c>
      <c r="AN12" s="18">
        <v>0</v>
      </c>
    </row>
    <row r="13" spans="1:40" ht="15" customHeight="1" x14ac:dyDescent="0.3">
      <c r="A13" s="2" t="s">
        <v>329</v>
      </c>
      <c r="B13" s="9"/>
      <c r="D13" s="22"/>
      <c r="E13" s="9"/>
      <c r="F13" s="22"/>
      <c r="N13" s="9"/>
      <c r="O13" s="22"/>
      <c r="Z13" s="9"/>
      <c r="AA13" s="22"/>
      <c r="AF13" s="9"/>
      <c r="AG13" s="10" t="s">
        <v>454</v>
      </c>
      <c r="AI13" s="12" t="s">
        <v>454</v>
      </c>
      <c r="AJ13" s="12" t="s">
        <v>454</v>
      </c>
      <c r="AL13" s="9"/>
      <c r="AM13" s="22"/>
      <c r="AN13" s="9"/>
    </row>
    <row r="14" spans="1:40" ht="26" x14ac:dyDescent="0.3">
      <c r="A14" s="2" t="s">
        <v>329</v>
      </c>
      <c r="B14" s="9" t="s">
        <v>1796</v>
      </c>
      <c r="C14" s="13">
        <v>75</v>
      </c>
      <c r="D14" s="14">
        <v>42</v>
      </c>
      <c r="E14" s="15">
        <v>33</v>
      </c>
      <c r="F14" s="14">
        <v>5</v>
      </c>
      <c r="G14" s="13">
        <v>7</v>
      </c>
      <c r="H14" s="13">
        <v>17</v>
      </c>
      <c r="I14" s="13">
        <v>15</v>
      </c>
      <c r="J14" s="13">
        <v>12</v>
      </c>
      <c r="K14" s="13">
        <v>19</v>
      </c>
      <c r="L14" s="13">
        <v>11</v>
      </c>
      <c r="M14" s="13">
        <v>32</v>
      </c>
      <c r="N14" s="15">
        <v>31</v>
      </c>
      <c r="O14" s="14">
        <v>44</v>
      </c>
      <c r="P14" s="13">
        <v>23</v>
      </c>
      <c r="Q14" s="13">
        <v>9</v>
      </c>
      <c r="R14" s="13">
        <v>2</v>
      </c>
      <c r="S14" s="13">
        <v>6</v>
      </c>
      <c r="T14" s="13">
        <v>7</v>
      </c>
      <c r="U14" s="13">
        <v>6</v>
      </c>
      <c r="V14" s="13">
        <v>0</v>
      </c>
      <c r="W14" s="13">
        <v>1</v>
      </c>
      <c r="X14" s="13">
        <v>7</v>
      </c>
      <c r="Y14" s="13">
        <v>5</v>
      </c>
      <c r="Z14" s="15">
        <v>9</v>
      </c>
      <c r="AA14" s="14">
        <v>64</v>
      </c>
      <c r="AB14" s="13">
        <v>11</v>
      </c>
      <c r="AC14" s="13">
        <v>0</v>
      </c>
      <c r="AD14" s="13">
        <v>3</v>
      </c>
      <c r="AE14" s="13">
        <v>8</v>
      </c>
      <c r="AF14" s="15">
        <v>0</v>
      </c>
      <c r="AG14" s="14">
        <v>36</v>
      </c>
      <c r="AH14" s="13">
        <v>38</v>
      </c>
      <c r="AI14" s="13">
        <v>17</v>
      </c>
      <c r="AJ14" s="13">
        <v>20</v>
      </c>
      <c r="AK14" s="13">
        <v>22</v>
      </c>
      <c r="AL14" s="15">
        <v>16</v>
      </c>
      <c r="AM14" s="14">
        <v>75</v>
      </c>
      <c r="AN14" s="15">
        <v>0</v>
      </c>
    </row>
    <row r="15" spans="1:40" ht="15" customHeight="1" x14ac:dyDescent="0.3">
      <c r="A15" s="2" t="s">
        <v>329</v>
      </c>
      <c r="B15" s="9"/>
      <c r="C15" s="16">
        <v>0.49</v>
      </c>
      <c r="D15" s="17">
        <v>0.55000000000000004</v>
      </c>
      <c r="E15" s="18">
        <v>0.42</v>
      </c>
      <c r="F15" s="17">
        <v>0.56999999999999995</v>
      </c>
      <c r="G15" s="16">
        <v>0.38</v>
      </c>
      <c r="H15" s="16">
        <v>0.44</v>
      </c>
      <c r="I15" s="16">
        <v>0.57999999999999996</v>
      </c>
      <c r="J15" s="16">
        <v>0.37</v>
      </c>
      <c r="K15" s="16">
        <v>0.61</v>
      </c>
      <c r="L15" s="16">
        <v>0.44</v>
      </c>
      <c r="M15" s="16">
        <v>0.5</v>
      </c>
      <c r="N15" s="18">
        <v>0.49</v>
      </c>
      <c r="O15" s="17">
        <v>0.55000000000000004</v>
      </c>
      <c r="P15" s="16">
        <v>0.43</v>
      </c>
      <c r="Q15" s="16">
        <v>0.65</v>
      </c>
      <c r="R15" s="16">
        <v>0.27</v>
      </c>
      <c r="S15" s="16">
        <v>0.5</v>
      </c>
      <c r="T15" s="16">
        <v>0.37</v>
      </c>
      <c r="U15" s="16">
        <v>0.61</v>
      </c>
      <c r="V15" s="16">
        <v>0</v>
      </c>
      <c r="W15" s="16">
        <v>1</v>
      </c>
      <c r="X15" s="16">
        <v>0.5</v>
      </c>
      <c r="Y15" s="16">
        <v>0.85</v>
      </c>
      <c r="Z15" s="18">
        <v>0.49</v>
      </c>
      <c r="AA15" s="17">
        <v>0.48</v>
      </c>
      <c r="AB15" s="16">
        <v>0.5</v>
      </c>
      <c r="AC15" s="16">
        <v>0</v>
      </c>
      <c r="AD15" s="16">
        <v>0.39</v>
      </c>
      <c r="AE15" s="16">
        <v>0.59</v>
      </c>
      <c r="AF15" s="18">
        <v>0</v>
      </c>
      <c r="AG15" s="17">
        <v>0.45</v>
      </c>
      <c r="AH15" s="16">
        <v>0.53</v>
      </c>
      <c r="AI15" s="16">
        <v>0.45</v>
      </c>
      <c r="AJ15" s="16">
        <v>0.44</v>
      </c>
      <c r="AK15" s="16">
        <v>0.52</v>
      </c>
      <c r="AL15" s="18">
        <v>0.54</v>
      </c>
      <c r="AM15" s="17">
        <v>0.49</v>
      </c>
      <c r="AN15" s="18">
        <v>0</v>
      </c>
    </row>
    <row r="16" spans="1:40" ht="39" x14ac:dyDescent="0.3">
      <c r="A16" s="2" t="s">
        <v>329</v>
      </c>
      <c r="B16" s="9" t="s">
        <v>1810</v>
      </c>
      <c r="C16" s="13">
        <v>76</v>
      </c>
      <c r="D16" s="14">
        <v>38</v>
      </c>
      <c r="E16" s="15">
        <v>38</v>
      </c>
      <c r="F16" s="14">
        <v>4</v>
      </c>
      <c r="G16" s="13">
        <v>10</v>
      </c>
      <c r="H16" s="13">
        <v>23</v>
      </c>
      <c r="I16" s="13">
        <v>14</v>
      </c>
      <c r="J16" s="13">
        <v>14</v>
      </c>
      <c r="K16" s="13">
        <v>11</v>
      </c>
      <c r="L16" s="13">
        <v>14</v>
      </c>
      <c r="M16" s="13">
        <v>37</v>
      </c>
      <c r="N16" s="15">
        <v>25</v>
      </c>
      <c r="O16" s="14">
        <v>42</v>
      </c>
      <c r="P16" s="13">
        <v>25</v>
      </c>
      <c r="Q16" s="13">
        <v>5</v>
      </c>
      <c r="R16" s="13">
        <v>4</v>
      </c>
      <c r="S16" s="13">
        <v>6</v>
      </c>
      <c r="T16" s="13">
        <v>10</v>
      </c>
      <c r="U16" s="13">
        <v>7</v>
      </c>
      <c r="V16" s="13">
        <v>0</v>
      </c>
      <c r="W16" s="13">
        <v>0</v>
      </c>
      <c r="X16" s="13">
        <v>5</v>
      </c>
      <c r="Y16" s="13">
        <v>2</v>
      </c>
      <c r="Z16" s="15">
        <v>13</v>
      </c>
      <c r="AA16" s="14">
        <v>64</v>
      </c>
      <c r="AB16" s="13">
        <v>13</v>
      </c>
      <c r="AC16" s="13">
        <v>1</v>
      </c>
      <c r="AD16" s="13">
        <v>5</v>
      </c>
      <c r="AE16" s="13">
        <v>7</v>
      </c>
      <c r="AF16" s="15">
        <v>0</v>
      </c>
      <c r="AG16" s="14">
        <v>38</v>
      </c>
      <c r="AH16" s="13">
        <v>39</v>
      </c>
      <c r="AI16" s="13">
        <v>18</v>
      </c>
      <c r="AJ16" s="13">
        <v>19</v>
      </c>
      <c r="AK16" s="13">
        <v>23</v>
      </c>
      <c r="AL16" s="15">
        <v>16</v>
      </c>
      <c r="AM16" s="14">
        <v>76</v>
      </c>
      <c r="AN16" s="15">
        <v>0</v>
      </c>
    </row>
    <row r="17" spans="1:40" ht="15" customHeight="1" x14ac:dyDescent="0.3">
      <c r="A17" s="2" t="s">
        <v>329</v>
      </c>
      <c r="B17" s="9"/>
      <c r="C17" s="16">
        <v>0.5</v>
      </c>
      <c r="D17" s="17">
        <v>0.5</v>
      </c>
      <c r="E17" s="18">
        <v>0.5</v>
      </c>
      <c r="F17" s="17">
        <v>0.54</v>
      </c>
      <c r="G17" s="16">
        <v>0.55000000000000004</v>
      </c>
      <c r="H17" s="16">
        <v>0.6</v>
      </c>
      <c r="I17" s="16">
        <v>0.55000000000000004</v>
      </c>
      <c r="J17" s="16">
        <v>0.45</v>
      </c>
      <c r="K17" s="16">
        <v>0.34</v>
      </c>
      <c r="L17" s="16">
        <v>0.54</v>
      </c>
      <c r="M17" s="16">
        <v>0.57999999999999996</v>
      </c>
      <c r="N17" s="21">
        <v>0.4</v>
      </c>
      <c r="O17" s="17">
        <v>0.52</v>
      </c>
      <c r="P17" s="16">
        <v>0.46</v>
      </c>
      <c r="Q17" s="16">
        <v>0.4</v>
      </c>
      <c r="R17" s="16">
        <v>0.56999999999999995</v>
      </c>
      <c r="S17" s="16">
        <v>0.5</v>
      </c>
      <c r="T17" s="16">
        <v>0.52</v>
      </c>
      <c r="U17" s="16">
        <v>0.69</v>
      </c>
      <c r="V17" s="16">
        <v>0</v>
      </c>
      <c r="W17" s="16">
        <v>0</v>
      </c>
      <c r="X17" s="16">
        <v>0.33</v>
      </c>
      <c r="Y17" s="16">
        <v>0.34</v>
      </c>
      <c r="Z17" s="18">
        <v>0.73</v>
      </c>
      <c r="AA17" s="17">
        <v>0.48</v>
      </c>
      <c r="AB17" s="16">
        <v>0.59</v>
      </c>
      <c r="AC17" s="16">
        <v>1</v>
      </c>
      <c r="AD17" s="16">
        <v>0.72</v>
      </c>
      <c r="AE17" s="16">
        <v>0.5</v>
      </c>
      <c r="AF17" s="18">
        <v>0</v>
      </c>
      <c r="AG17" s="17">
        <v>0.47</v>
      </c>
      <c r="AH17" s="16">
        <v>0.53</v>
      </c>
      <c r="AI17" s="16">
        <v>0.5</v>
      </c>
      <c r="AJ17" s="16">
        <v>0.44</v>
      </c>
      <c r="AK17" s="16">
        <v>0.52</v>
      </c>
      <c r="AL17" s="18">
        <v>0.55000000000000004</v>
      </c>
      <c r="AM17" s="17">
        <v>0.5</v>
      </c>
      <c r="AN17" s="18">
        <v>0</v>
      </c>
    </row>
    <row r="18" spans="1:40" ht="15" customHeight="1" x14ac:dyDescent="0.3">
      <c r="A18" s="2" t="s">
        <v>329</v>
      </c>
      <c r="B18" s="9"/>
      <c r="D18" s="22"/>
      <c r="E18" s="9"/>
      <c r="F18" s="22"/>
      <c r="H18" s="12" t="s">
        <v>448</v>
      </c>
      <c r="M18" s="12" t="s">
        <v>448</v>
      </c>
      <c r="N18" s="9"/>
      <c r="O18" s="22"/>
      <c r="Z18" s="9"/>
      <c r="AA18" s="22"/>
      <c r="AF18" s="9"/>
      <c r="AG18" s="22"/>
      <c r="AL18" s="9"/>
      <c r="AM18" s="22"/>
      <c r="AN18" s="9"/>
    </row>
    <row r="19" spans="1:40" ht="26" x14ac:dyDescent="0.3">
      <c r="A19" s="2" t="s">
        <v>329</v>
      </c>
      <c r="B19" s="9" t="s">
        <v>1825</v>
      </c>
      <c r="C19" s="13">
        <v>42</v>
      </c>
      <c r="D19" s="14">
        <v>21</v>
      </c>
      <c r="E19" s="15">
        <v>21</v>
      </c>
      <c r="F19" s="14">
        <v>3</v>
      </c>
      <c r="G19" s="13">
        <v>6</v>
      </c>
      <c r="H19" s="13">
        <v>13</v>
      </c>
      <c r="I19" s="13">
        <v>8</v>
      </c>
      <c r="J19" s="13">
        <v>6</v>
      </c>
      <c r="K19" s="13">
        <v>7</v>
      </c>
      <c r="L19" s="13">
        <v>8</v>
      </c>
      <c r="M19" s="13">
        <v>21</v>
      </c>
      <c r="N19" s="15">
        <v>13</v>
      </c>
      <c r="O19" s="14">
        <v>26</v>
      </c>
      <c r="P19" s="13">
        <v>9</v>
      </c>
      <c r="Q19" s="13">
        <v>2</v>
      </c>
      <c r="R19" s="13">
        <v>2</v>
      </c>
      <c r="S19" s="13">
        <v>5</v>
      </c>
      <c r="T19" s="13">
        <v>7</v>
      </c>
      <c r="U19" s="13">
        <v>5</v>
      </c>
      <c r="V19" s="13">
        <v>0</v>
      </c>
      <c r="W19" s="13">
        <v>0</v>
      </c>
      <c r="X19" s="13">
        <v>2</v>
      </c>
      <c r="Y19" s="13">
        <v>3</v>
      </c>
      <c r="Z19" s="15">
        <v>9</v>
      </c>
      <c r="AA19" s="14">
        <v>33</v>
      </c>
      <c r="AB19" s="13">
        <v>9</v>
      </c>
      <c r="AC19" s="13">
        <v>0</v>
      </c>
      <c r="AD19" s="13">
        <v>2</v>
      </c>
      <c r="AE19" s="13">
        <v>7</v>
      </c>
      <c r="AF19" s="15">
        <v>0</v>
      </c>
      <c r="AG19" s="14">
        <v>20</v>
      </c>
      <c r="AH19" s="13">
        <v>22</v>
      </c>
      <c r="AI19" s="13">
        <v>12</v>
      </c>
      <c r="AJ19" s="13">
        <v>8</v>
      </c>
      <c r="AK19" s="13">
        <v>14</v>
      </c>
      <c r="AL19" s="15">
        <v>8</v>
      </c>
      <c r="AM19" s="14">
        <v>42</v>
      </c>
      <c r="AN19" s="15">
        <v>0</v>
      </c>
    </row>
    <row r="20" spans="1:40" ht="15" customHeight="1" x14ac:dyDescent="0.3">
      <c r="A20" s="2" t="s">
        <v>329</v>
      </c>
      <c r="B20" s="9"/>
      <c r="C20" s="16">
        <v>0.27</v>
      </c>
      <c r="D20" s="17">
        <v>0.28000000000000003</v>
      </c>
      <c r="E20" s="18">
        <v>0.27</v>
      </c>
      <c r="F20" s="17">
        <v>0.35</v>
      </c>
      <c r="G20" s="16">
        <v>0.31</v>
      </c>
      <c r="H20" s="16">
        <v>0.34</v>
      </c>
      <c r="I20" s="16">
        <v>0.28999999999999998</v>
      </c>
      <c r="J20" s="16">
        <v>0.18</v>
      </c>
      <c r="K20" s="16">
        <v>0.23</v>
      </c>
      <c r="L20" s="16">
        <v>0.32</v>
      </c>
      <c r="M20" s="16">
        <v>0.32</v>
      </c>
      <c r="N20" s="18">
        <v>0.21</v>
      </c>
      <c r="O20" s="17">
        <v>0.33</v>
      </c>
      <c r="P20" s="20">
        <v>0.16</v>
      </c>
      <c r="Q20" s="16">
        <v>0.12</v>
      </c>
      <c r="R20" s="16">
        <v>0.27</v>
      </c>
      <c r="S20" s="16">
        <v>0.39</v>
      </c>
      <c r="T20" s="16">
        <v>0.37</v>
      </c>
      <c r="U20" s="16">
        <v>0.49</v>
      </c>
      <c r="V20" s="16">
        <v>0</v>
      </c>
      <c r="W20" s="16">
        <v>0</v>
      </c>
      <c r="X20" s="16">
        <v>0.11</v>
      </c>
      <c r="Y20" s="16">
        <v>0.52</v>
      </c>
      <c r="Z20" s="18">
        <v>0.5</v>
      </c>
      <c r="AA20" s="17">
        <v>0.25</v>
      </c>
      <c r="AB20" s="16">
        <v>0.41</v>
      </c>
      <c r="AC20" s="16">
        <v>0</v>
      </c>
      <c r="AD20" s="16">
        <v>0.3</v>
      </c>
      <c r="AE20" s="16">
        <v>0.5</v>
      </c>
      <c r="AF20" s="18">
        <v>0</v>
      </c>
      <c r="AG20" s="17">
        <v>0.25</v>
      </c>
      <c r="AH20" s="16">
        <v>0.3</v>
      </c>
      <c r="AI20" s="16">
        <v>0.33</v>
      </c>
      <c r="AJ20" s="16">
        <v>0.18</v>
      </c>
      <c r="AK20" s="16">
        <v>0.33</v>
      </c>
      <c r="AL20" s="18">
        <v>0.26</v>
      </c>
      <c r="AM20" s="17">
        <v>0.27</v>
      </c>
      <c r="AN20" s="18">
        <v>0</v>
      </c>
    </row>
    <row r="21" spans="1:40" ht="15" customHeight="1" x14ac:dyDescent="0.3">
      <c r="A21" s="2" t="s">
        <v>329</v>
      </c>
      <c r="B21" s="9"/>
      <c r="D21" s="22"/>
      <c r="E21" s="9"/>
      <c r="F21" s="22"/>
      <c r="N21" s="9"/>
      <c r="O21" s="10" t="s">
        <v>378</v>
      </c>
      <c r="Z21" s="9"/>
      <c r="AA21" s="22"/>
      <c r="AF21" s="9"/>
      <c r="AG21" s="22"/>
      <c r="AL21" s="9"/>
      <c r="AM21" s="22"/>
      <c r="AN21" s="9"/>
    </row>
    <row r="22" spans="1:40" ht="15" customHeight="1" x14ac:dyDescent="0.3">
      <c r="A22" s="2" t="s">
        <v>329</v>
      </c>
      <c r="B22" s="9" t="s">
        <v>1837</v>
      </c>
      <c r="C22" s="13">
        <v>5</v>
      </c>
      <c r="D22" s="14">
        <v>2</v>
      </c>
      <c r="E22" s="15">
        <v>3</v>
      </c>
      <c r="F22" s="14">
        <v>0</v>
      </c>
      <c r="G22" s="13">
        <v>0</v>
      </c>
      <c r="H22" s="13">
        <v>3</v>
      </c>
      <c r="I22" s="13">
        <v>1</v>
      </c>
      <c r="J22" s="13">
        <v>1</v>
      </c>
      <c r="K22" s="13">
        <v>0</v>
      </c>
      <c r="L22" s="13">
        <v>0</v>
      </c>
      <c r="M22" s="13">
        <v>4</v>
      </c>
      <c r="N22" s="15">
        <v>1</v>
      </c>
      <c r="O22" s="14">
        <v>1</v>
      </c>
      <c r="P22" s="13">
        <v>3</v>
      </c>
      <c r="Q22" s="13">
        <v>0</v>
      </c>
      <c r="R22" s="13">
        <v>0</v>
      </c>
      <c r="S22" s="13">
        <v>0</v>
      </c>
      <c r="T22" s="13">
        <v>1</v>
      </c>
      <c r="U22" s="13">
        <v>0</v>
      </c>
      <c r="V22" s="13">
        <v>0</v>
      </c>
      <c r="W22" s="13">
        <v>0</v>
      </c>
      <c r="X22" s="13">
        <v>1</v>
      </c>
      <c r="Y22" s="13">
        <v>0</v>
      </c>
      <c r="Z22" s="15">
        <v>0</v>
      </c>
      <c r="AA22" s="14">
        <v>4</v>
      </c>
      <c r="AB22" s="13">
        <v>1</v>
      </c>
      <c r="AC22" s="13">
        <v>0</v>
      </c>
      <c r="AD22" s="13">
        <v>1</v>
      </c>
      <c r="AE22" s="13">
        <v>0</v>
      </c>
      <c r="AF22" s="15">
        <v>0</v>
      </c>
      <c r="AG22" s="14">
        <v>1</v>
      </c>
      <c r="AH22" s="13">
        <v>4</v>
      </c>
      <c r="AI22" s="13">
        <v>0</v>
      </c>
      <c r="AJ22" s="13">
        <v>1</v>
      </c>
      <c r="AK22" s="13">
        <v>2</v>
      </c>
      <c r="AL22" s="15">
        <v>2</v>
      </c>
      <c r="AM22" s="14">
        <v>5</v>
      </c>
      <c r="AN22" s="15">
        <v>0</v>
      </c>
    </row>
    <row r="23" spans="1:40" ht="15" customHeight="1" x14ac:dyDescent="0.3">
      <c r="A23" s="2" t="s">
        <v>329</v>
      </c>
      <c r="B23" s="9"/>
      <c r="C23" s="16">
        <v>0.03</v>
      </c>
      <c r="D23" s="17">
        <v>0.03</v>
      </c>
      <c r="E23" s="18">
        <v>0.04</v>
      </c>
      <c r="F23" s="17">
        <v>0</v>
      </c>
      <c r="G23" s="16">
        <v>0</v>
      </c>
      <c r="H23" s="16">
        <v>7.0000000000000007E-2</v>
      </c>
      <c r="I23" s="16">
        <v>0.04</v>
      </c>
      <c r="J23" s="16">
        <v>0.03</v>
      </c>
      <c r="K23" s="16">
        <v>0</v>
      </c>
      <c r="L23" s="16">
        <v>0</v>
      </c>
      <c r="M23" s="16">
        <v>0.06</v>
      </c>
      <c r="N23" s="18">
        <v>0.02</v>
      </c>
      <c r="O23" s="17">
        <v>0.01</v>
      </c>
      <c r="P23" s="16">
        <v>0.05</v>
      </c>
      <c r="Q23" s="16">
        <v>0</v>
      </c>
      <c r="R23" s="16">
        <v>0</v>
      </c>
      <c r="S23" s="16">
        <v>0</v>
      </c>
      <c r="T23" s="16">
        <v>0.06</v>
      </c>
      <c r="U23" s="16">
        <v>0</v>
      </c>
      <c r="V23" s="16">
        <v>0</v>
      </c>
      <c r="W23" s="16">
        <v>0</v>
      </c>
      <c r="X23" s="16">
        <v>0.08</v>
      </c>
      <c r="Y23" s="16">
        <v>0</v>
      </c>
      <c r="Z23" s="18">
        <v>0</v>
      </c>
      <c r="AA23" s="17">
        <v>0.03</v>
      </c>
      <c r="AB23" s="16">
        <v>0.05</v>
      </c>
      <c r="AC23" s="16">
        <v>0</v>
      </c>
      <c r="AD23" s="16">
        <v>0.15</v>
      </c>
      <c r="AE23" s="16">
        <v>0</v>
      </c>
      <c r="AF23" s="18">
        <v>0</v>
      </c>
      <c r="AG23" s="17">
        <v>0.01</v>
      </c>
      <c r="AH23" s="16">
        <v>0.05</v>
      </c>
      <c r="AI23" s="16">
        <v>0</v>
      </c>
      <c r="AJ23" s="16">
        <v>0.03</v>
      </c>
      <c r="AK23" s="16">
        <v>0.04</v>
      </c>
      <c r="AL23" s="18">
        <v>7.0000000000000007E-2</v>
      </c>
      <c r="AM23" s="17">
        <v>0.03</v>
      </c>
      <c r="AN23" s="18">
        <v>0</v>
      </c>
    </row>
    <row r="24" spans="1:40" ht="15" customHeight="1" x14ac:dyDescent="0.3">
      <c r="A24" s="2" t="s">
        <v>329</v>
      </c>
      <c r="B24" s="9" t="s">
        <v>774</v>
      </c>
      <c r="C24" s="13">
        <v>2</v>
      </c>
      <c r="D24" s="14">
        <v>0</v>
      </c>
      <c r="E24" s="15">
        <v>2</v>
      </c>
      <c r="F24" s="14">
        <v>1</v>
      </c>
      <c r="G24" s="13">
        <v>0</v>
      </c>
      <c r="H24" s="13">
        <v>0</v>
      </c>
      <c r="I24" s="13">
        <v>1</v>
      </c>
      <c r="J24" s="13">
        <v>0</v>
      </c>
      <c r="K24" s="13">
        <v>0</v>
      </c>
      <c r="L24" s="13">
        <v>1</v>
      </c>
      <c r="M24" s="13">
        <v>1</v>
      </c>
      <c r="N24" s="15">
        <v>0</v>
      </c>
      <c r="O24" s="14">
        <v>0</v>
      </c>
      <c r="P24" s="13">
        <v>2</v>
      </c>
      <c r="Q24" s="13">
        <v>0</v>
      </c>
      <c r="R24" s="13">
        <v>0</v>
      </c>
      <c r="S24" s="13">
        <v>0</v>
      </c>
      <c r="T24" s="13">
        <v>0</v>
      </c>
      <c r="U24" s="13">
        <v>0</v>
      </c>
      <c r="V24" s="13">
        <v>0</v>
      </c>
      <c r="W24" s="13">
        <v>0</v>
      </c>
      <c r="X24" s="13">
        <v>0</v>
      </c>
      <c r="Y24" s="13">
        <v>0</v>
      </c>
      <c r="Z24" s="15">
        <v>0</v>
      </c>
      <c r="AA24" s="14">
        <v>2</v>
      </c>
      <c r="AB24" s="13">
        <v>0</v>
      </c>
      <c r="AC24" s="13">
        <v>0</v>
      </c>
      <c r="AD24" s="13">
        <v>0</v>
      </c>
      <c r="AE24" s="13">
        <v>0</v>
      </c>
      <c r="AF24" s="15">
        <v>0</v>
      </c>
      <c r="AG24" s="14">
        <v>1</v>
      </c>
      <c r="AH24" s="13">
        <v>1</v>
      </c>
      <c r="AI24" s="13">
        <v>0</v>
      </c>
      <c r="AJ24" s="13">
        <v>1</v>
      </c>
      <c r="AK24" s="13">
        <v>1</v>
      </c>
      <c r="AL24" s="15">
        <v>0</v>
      </c>
      <c r="AM24" s="14">
        <v>2</v>
      </c>
      <c r="AN24" s="15">
        <v>0</v>
      </c>
    </row>
    <row r="25" spans="1:40" ht="15" customHeight="1" x14ac:dyDescent="0.3">
      <c r="A25" s="2" t="s">
        <v>329</v>
      </c>
      <c r="B25" s="9"/>
      <c r="C25" s="25">
        <v>0.01</v>
      </c>
      <c r="D25" s="26">
        <v>0</v>
      </c>
      <c r="E25" s="27">
        <v>0.02</v>
      </c>
      <c r="F25" s="26">
        <v>0.12</v>
      </c>
      <c r="G25" s="25">
        <v>0</v>
      </c>
      <c r="H25" s="25">
        <v>0</v>
      </c>
      <c r="I25" s="25">
        <v>0.03</v>
      </c>
      <c r="J25" s="25">
        <v>0</v>
      </c>
      <c r="K25" s="25">
        <v>0</v>
      </c>
      <c r="L25" s="25">
        <v>0.04</v>
      </c>
      <c r="M25" s="25">
        <v>0.01</v>
      </c>
      <c r="N25" s="27">
        <v>0</v>
      </c>
      <c r="O25" s="26">
        <v>0</v>
      </c>
      <c r="P25" s="25">
        <v>0.03</v>
      </c>
      <c r="Q25" s="25">
        <v>0</v>
      </c>
      <c r="R25" s="25">
        <v>0</v>
      </c>
      <c r="S25" s="25">
        <v>0</v>
      </c>
      <c r="T25" s="25">
        <v>0</v>
      </c>
      <c r="U25" s="25">
        <v>0</v>
      </c>
      <c r="V25" s="25">
        <v>0</v>
      </c>
      <c r="W25" s="25">
        <v>0</v>
      </c>
      <c r="X25" s="25">
        <v>0</v>
      </c>
      <c r="Y25" s="25">
        <v>0</v>
      </c>
      <c r="Z25" s="27">
        <v>0</v>
      </c>
      <c r="AA25" s="26">
        <v>0.01</v>
      </c>
      <c r="AB25" s="25">
        <v>0</v>
      </c>
      <c r="AC25" s="25">
        <v>0</v>
      </c>
      <c r="AD25" s="25">
        <v>0</v>
      </c>
      <c r="AE25" s="25">
        <v>0</v>
      </c>
      <c r="AF25" s="27">
        <v>0</v>
      </c>
      <c r="AG25" s="26">
        <v>0.01</v>
      </c>
      <c r="AH25" s="25">
        <v>0.01</v>
      </c>
      <c r="AI25" s="25">
        <v>0</v>
      </c>
      <c r="AJ25" s="25">
        <v>0.02</v>
      </c>
      <c r="AK25" s="25">
        <v>0.02</v>
      </c>
      <c r="AL25" s="27">
        <v>0</v>
      </c>
      <c r="AM25" s="26">
        <v>0.01</v>
      </c>
      <c r="AN25" s="27">
        <v>0</v>
      </c>
    </row>
    <row r="26" spans="1:40" x14ac:dyDescent="0.3">
      <c r="A26" s="2" t="s">
        <v>329</v>
      </c>
      <c r="B26" s="2" t="s">
        <v>457</v>
      </c>
    </row>
    <row r="27" spans="1:40" x14ac:dyDescent="0.3">
      <c r="A27" s="2" t="s">
        <v>329</v>
      </c>
      <c r="B27" s="2" t="s">
        <v>458</v>
      </c>
    </row>
    <row r="28" spans="1:40" ht="15" customHeight="1" x14ac:dyDescent="0.3">
      <c r="A28" s="2" t="s">
        <v>329</v>
      </c>
    </row>
    <row r="29" spans="1:40" ht="15" customHeight="1" x14ac:dyDescent="0.3">
      <c r="A29" s="2" t="s">
        <v>329</v>
      </c>
      <c r="B29" s="2" t="s">
        <v>459</v>
      </c>
    </row>
  </sheetData>
  <mergeCells count="6">
    <mergeCell ref="AM6:AN6"/>
    <mergeCell ref="D6:E6"/>
    <mergeCell ref="F6:N6"/>
    <mergeCell ref="O6:Z6"/>
    <mergeCell ref="AA6:AF6"/>
    <mergeCell ref="AG6:AL6"/>
  </mergeCells>
  <hyperlinks>
    <hyperlink ref="B1" location="'Contents'!E1" display="&lt;&lt; Contents" xr:uid="{00000000-0004-0000-ED00-000000000000}"/>
  </hyperlinks>
  <pageMargins left="0.7" right="0.7" top="0.75" bottom="0.75" header="0.3" footer="0.3"/>
  <headerFooter>
    <oddHeader>&amp;L&amp;"Aptos"&amp;12&amp;K000000 Classification: CONFIDENTIAL&amp;1#_x000D_</oddHeader>
  </headerFooter>
</worksheet>
</file>

<file path=xl/worksheets/sheet2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E00-000000000000}">
  <dimension ref="A1:AN26"/>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1912</v>
      </c>
    </row>
    <row r="4" spans="1:40" x14ac:dyDescent="0.3">
      <c r="A4" s="2" t="s">
        <v>329</v>
      </c>
      <c r="B4" s="2" t="s">
        <v>1913</v>
      </c>
    </row>
    <row r="5" spans="1:40" x14ac:dyDescent="0.3">
      <c r="A5" s="2" t="s">
        <v>329</v>
      </c>
      <c r="B5" s="2" t="s">
        <v>69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37</v>
      </c>
      <c r="D9" s="14">
        <v>15</v>
      </c>
      <c r="E9" s="15">
        <v>22</v>
      </c>
      <c r="F9" s="14">
        <v>5</v>
      </c>
      <c r="G9" s="13">
        <v>11</v>
      </c>
      <c r="H9" s="13">
        <v>13</v>
      </c>
      <c r="I9" s="13">
        <v>3</v>
      </c>
      <c r="J9" s="13">
        <v>3</v>
      </c>
      <c r="K9" s="13">
        <v>2</v>
      </c>
      <c r="L9" s="13">
        <v>16</v>
      </c>
      <c r="M9" s="13">
        <v>16</v>
      </c>
      <c r="N9" s="15">
        <v>5</v>
      </c>
      <c r="O9" s="14">
        <v>25</v>
      </c>
      <c r="P9" s="13">
        <v>7</v>
      </c>
      <c r="Q9" s="13">
        <v>3</v>
      </c>
      <c r="R9" s="13">
        <v>2</v>
      </c>
      <c r="S9" s="13">
        <v>2</v>
      </c>
      <c r="T9" s="13">
        <v>5</v>
      </c>
      <c r="U9" s="13">
        <v>6</v>
      </c>
      <c r="V9" s="13">
        <v>0</v>
      </c>
      <c r="W9" s="13">
        <v>0</v>
      </c>
      <c r="X9" s="13">
        <v>4</v>
      </c>
      <c r="Y9" s="13">
        <v>1</v>
      </c>
      <c r="Z9" s="15">
        <v>7</v>
      </c>
      <c r="AA9" s="14">
        <v>21</v>
      </c>
      <c r="AB9" s="13">
        <v>16</v>
      </c>
      <c r="AC9" s="13">
        <v>0</v>
      </c>
      <c r="AD9" s="13">
        <v>9</v>
      </c>
      <c r="AE9" s="13">
        <v>7</v>
      </c>
      <c r="AF9" s="15">
        <v>0</v>
      </c>
      <c r="AG9" s="14">
        <v>21</v>
      </c>
      <c r="AH9" s="13">
        <v>16</v>
      </c>
      <c r="AI9" s="13">
        <v>15</v>
      </c>
      <c r="AJ9" s="13">
        <v>6</v>
      </c>
      <c r="AK9" s="13">
        <v>5</v>
      </c>
      <c r="AL9" s="15">
        <v>11</v>
      </c>
      <c r="AM9" s="14">
        <v>37</v>
      </c>
      <c r="AN9" s="15">
        <v>0</v>
      </c>
    </row>
    <row r="10" spans="1:40" ht="15" customHeight="1" x14ac:dyDescent="0.3">
      <c r="A10" s="2" t="s">
        <v>329</v>
      </c>
      <c r="B10" s="9" t="s">
        <v>338</v>
      </c>
      <c r="C10" s="13">
        <v>34</v>
      </c>
      <c r="D10" s="14">
        <v>13</v>
      </c>
      <c r="E10" s="15">
        <v>20</v>
      </c>
      <c r="F10" s="14">
        <v>5</v>
      </c>
      <c r="G10" s="13">
        <v>10</v>
      </c>
      <c r="H10" s="13">
        <v>12</v>
      </c>
      <c r="I10" s="13">
        <v>3</v>
      </c>
      <c r="J10" s="13">
        <v>3</v>
      </c>
      <c r="K10" s="13">
        <v>2</v>
      </c>
      <c r="L10" s="13">
        <v>14</v>
      </c>
      <c r="M10" s="13">
        <v>15</v>
      </c>
      <c r="N10" s="15">
        <v>5</v>
      </c>
      <c r="O10" s="14">
        <v>23</v>
      </c>
      <c r="P10" s="13">
        <v>7</v>
      </c>
      <c r="Q10" s="13">
        <v>2</v>
      </c>
      <c r="R10" s="13">
        <v>2</v>
      </c>
      <c r="S10" s="13">
        <v>2</v>
      </c>
      <c r="T10" s="13">
        <v>5</v>
      </c>
      <c r="U10" s="13">
        <v>5</v>
      </c>
      <c r="V10" s="13">
        <v>0</v>
      </c>
      <c r="W10" s="13">
        <v>0</v>
      </c>
      <c r="X10" s="13">
        <v>4</v>
      </c>
      <c r="Y10" s="13">
        <v>1</v>
      </c>
      <c r="Z10" s="15">
        <v>7</v>
      </c>
      <c r="AA10" s="14">
        <v>19</v>
      </c>
      <c r="AB10" s="13">
        <v>14</v>
      </c>
      <c r="AC10" s="13">
        <v>0</v>
      </c>
      <c r="AD10" s="13">
        <v>8</v>
      </c>
      <c r="AE10" s="13">
        <v>6</v>
      </c>
      <c r="AF10" s="15">
        <v>0</v>
      </c>
      <c r="AG10" s="14">
        <v>19</v>
      </c>
      <c r="AH10" s="13">
        <v>15</v>
      </c>
      <c r="AI10" s="13">
        <v>13</v>
      </c>
      <c r="AJ10" s="13">
        <v>6</v>
      </c>
      <c r="AK10" s="13">
        <v>5</v>
      </c>
      <c r="AL10" s="15">
        <v>10</v>
      </c>
      <c r="AM10" s="14">
        <v>34</v>
      </c>
      <c r="AN10" s="15">
        <v>0</v>
      </c>
    </row>
    <row r="11" spans="1:40" ht="26" x14ac:dyDescent="0.3">
      <c r="A11" s="2" t="s">
        <v>329</v>
      </c>
      <c r="B11" s="9" t="s">
        <v>1782</v>
      </c>
      <c r="C11" s="13">
        <v>23</v>
      </c>
      <c r="D11" s="14">
        <v>10</v>
      </c>
      <c r="E11" s="15">
        <v>13</v>
      </c>
      <c r="F11" s="14">
        <v>3</v>
      </c>
      <c r="G11" s="13">
        <v>6</v>
      </c>
      <c r="H11" s="13">
        <v>8</v>
      </c>
      <c r="I11" s="13">
        <v>1</v>
      </c>
      <c r="J11" s="13">
        <v>3</v>
      </c>
      <c r="K11" s="13">
        <v>2</v>
      </c>
      <c r="L11" s="13">
        <v>9</v>
      </c>
      <c r="M11" s="13">
        <v>9</v>
      </c>
      <c r="N11" s="15">
        <v>5</v>
      </c>
      <c r="O11" s="14">
        <v>15</v>
      </c>
      <c r="P11" s="13">
        <v>5</v>
      </c>
      <c r="Q11" s="13">
        <v>2</v>
      </c>
      <c r="R11" s="13">
        <v>1</v>
      </c>
      <c r="S11" s="13">
        <v>1</v>
      </c>
      <c r="T11" s="13">
        <v>4</v>
      </c>
      <c r="U11" s="13">
        <v>3</v>
      </c>
      <c r="V11" s="13">
        <v>0</v>
      </c>
      <c r="W11" s="13">
        <v>0</v>
      </c>
      <c r="X11" s="13">
        <v>2</v>
      </c>
      <c r="Y11" s="13">
        <v>0</v>
      </c>
      <c r="Z11" s="15">
        <v>6</v>
      </c>
      <c r="AA11" s="14">
        <v>14</v>
      </c>
      <c r="AB11" s="13">
        <v>9</v>
      </c>
      <c r="AC11" s="13">
        <v>0</v>
      </c>
      <c r="AD11" s="13">
        <v>4</v>
      </c>
      <c r="AE11" s="13">
        <v>5</v>
      </c>
      <c r="AF11" s="15">
        <v>0</v>
      </c>
      <c r="AG11" s="14">
        <v>13</v>
      </c>
      <c r="AH11" s="13">
        <v>10</v>
      </c>
      <c r="AI11" s="13">
        <v>9</v>
      </c>
      <c r="AJ11" s="13">
        <v>4</v>
      </c>
      <c r="AK11" s="13">
        <v>3</v>
      </c>
      <c r="AL11" s="15">
        <v>6</v>
      </c>
      <c r="AM11" s="14">
        <v>23</v>
      </c>
      <c r="AN11" s="15">
        <v>0</v>
      </c>
    </row>
    <row r="12" spans="1:40" ht="15" customHeight="1" x14ac:dyDescent="0.3">
      <c r="A12" s="2" t="s">
        <v>329</v>
      </c>
      <c r="B12" s="9"/>
      <c r="C12" s="16">
        <v>0.68</v>
      </c>
      <c r="D12" s="17">
        <v>0.74</v>
      </c>
      <c r="E12" s="18">
        <v>0.64</v>
      </c>
      <c r="F12" s="17">
        <v>0.61</v>
      </c>
      <c r="G12" s="16">
        <v>0.66</v>
      </c>
      <c r="H12" s="16">
        <v>0.67</v>
      </c>
      <c r="I12" s="16">
        <v>0.28999999999999998</v>
      </c>
      <c r="J12" s="16">
        <v>1</v>
      </c>
      <c r="K12" s="16">
        <v>1</v>
      </c>
      <c r="L12" s="16">
        <v>0.65</v>
      </c>
      <c r="M12" s="16">
        <v>0.6</v>
      </c>
      <c r="N12" s="18">
        <v>1</v>
      </c>
      <c r="O12" s="17">
        <v>0.64</v>
      </c>
      <c r="P12" s="16">
        <v>0.72</v>
      </c>
      <c r="Q12" s="16">
        <v>1</v>
      </c>
      <c r="R12" s="16">
        <v>0.51</v>
      </c>
      <c r="S12" s="16">
        <v>0.43</v>
      </c>
      <c r="T12" s="16">
        <v>0.78</v>
      </c>
      <c r="U12" s="16">
        <v>0.5</v>
      </c>
      <c r="V12" s="16">
        <v>0</v>
      </c>
      <c r="W12" s="16">
        <v>0</v>
      </c>
      <c r="X12" s="16">
        <v>0.51</v>
      </c>
      <c r="Y12" s="16">
        <v>0</v>
      </c>
      <c r="Z12" s="18">
        <v>0.85</v>
      </c>
      <c r="AA12" s="17">
        <v>0.72</v>
      </c>
      <c r="AB12" s="16">
        <v>0.62</v>
      </c>
      <c r="AC12" s="16">
        <v>0</v>
      </c>
      <c r="AD12" s="16">
        <v>0.45</v>
      </c>
      <c r="AE12" s="16">
        <v>0.86</v>
      </c>
      <c r="AF12" s="18">
        <v>0</v>
      </c>
      <c r="AG12" s="17">
        <v>0.7</v>
      </c>
      <c r="AH12" s="16">
        <v>0.64</v>
      </c>
      <c r="AI12" s="16">
        <v>0.74</v>
      </c>
      <c r="AJ12" s="16">
        <v>0.63</v>
      </c>
      <c r="AK12" s="16">
        <v>0.65</v>
      </c>
      <c r="AL12" s="18">
        <v>0.64</v>
      </c>
      <c r="AM12" s="17">
        <v>0.68</v>
      </c>
      <c r="AN12" s="18">
        <v>0</v>
      </c>
    </row>
    <row r="13" spans="1:40" ht="26" x14ac:dyDescent="0.3">
      <c r="A13" s="2" t="s">
        <v>329</v>
      </c>
      <c r="B13" s="9" t="s">
        <v>1796</v>
      </c>
      <c r="C13" s="13">
        <v>22</v>
      </c>
      <c r="D13" s="14">
        <v>8</v>
      </c>
      <c r="E13" s="15">
        <v>14</v>
      </c>
      <c r="F13" s="14">
        <v>3</v>
      </c>
      <c r="G13" s="13">
        <v>8</v>
      </c>
      <c r="H13" s="13">
        <v>6</v>
      </c>
      <c r="I13" s="13">
        <v>1</v>
      </c>
      <c r="J13" s="13">
        <v>3</v>
      </c>
      <c r="K13" s="13">
        <v>1</v>
      </c>
      <c r="L13" s="13">
        <v>11</v>
      </c>
      <c r="M13" s="13">
        <v>7</v>
      </c>
      <c r="N13" s="15">
        <v>4</v>
      </c>
      <c r="O13" s="14">
        <v>14</v>
      </c>
      <c r="P13" s="13">
        <v>4</v>
      </c>
      <c r="Q13" s="13">
        <v>2</v>
      </c>
      <c r="R13" s="13">
        <v>2</v>
      </c>
      <c r="S13" s="13">
        <v>1</v>
      </c>
      <c r="T13" s="13">
        <v>4</v>
      </c>
      <c r="U13" s="13">
        <v>3</v>
      </c>
      <c r="V13" s="13">
        <v>0</v>
      </c>
      <c r="W13" s="13">
        <v>0</v>
      </c>
      <c r="X13" s="13">
        <v>2</v>
      </c>
      <c r="Y13" s="13">
        <v>0</v>
      </c>
      <c r="Z13" s="15">
        <v>6</v>
      </c>
      <c r="AA13" s="14">
        <v>13</v>
      </c>
      <c r="AB13" s="13">
        <v>9</v>
      </c>
      <c r="AC13" s="13">
        <v>0</v>
      </c>
      <c r="AD13" s="13">
        <v>4</v>
      </c>
      <c r="AE13" s="13">
        <v>5</v>
      </c>
      <c r="AF13" s="15">
        <v>0</v>
      </c>
      <c r="AG13" s="14">
        <v>12</v>
      </c>
      <c r="AH13" s="13">
        <v>10</v>
      </c>
      <c r="AI13" s="13">
        <v>9</v>
      </c>
      <c r="AJ13" s="13">
        <v>4</v>
      </c>
      <c r="AK13" s="13">
        <v>3</v>
      </c>
      <c r="AL13" s="15">
        <v>7</v>
      </c>
      <c r="AM13" s="14">
        <v>22</v>
      </c>
      <c r="AN13" s="15">
        <v>0</v>
      </c>
    </row>
    <row r="14" spans="1:40" ht="15" customHeight="1" x14ac:dyDescent="0.3">
      <c r="A14" s="2" t="s">
        <v>329</v>
      </c>
      <c r="B14" s="9"/>
      <c r="C14" s="16">
        <v>0.65</v>
      </c>
      <c r="D14" s="17">
        <v>0.62</v>
      </c>
      <c r="E14" s="18">
        <v>0.67</v>
      </c>
      <c r="F14" s="17">
        <v>0.59</v>
      </c>
      <c r="G14" s="16">
        <v>0.83</v>
      </c>
      <c r="H14" s="16">
        <v>0.54</v>
      </c>
      <c r="I14" s="16">
        <v>0.28999999999999998</v>
      </c>
      <c r="J14" s="16">
        <v>1</v>
      </c>
      <c r="K14" s="16">
        <v>0.52</v>
      </c>
      <c r="L14" s="16">
        <v>0.75</v>
      </c>
      <c r="M14" s="16">
        <v>0.5</v>
      </c>
      <c r="N14" s="18">
        <v>0.82</v>
      </c>
      <c r="O14" s="17">
        <v>0.64</v>
      </c>
      <c r="P14" s="16">
        <v>0.57999999999999996</v>
      </c>
      <c r="Q14" s="16">
        <v>0.69</v>
      </c>
      <c r="R14" s="16">
        <v>1</v>
      </c>
      <c r="S14" s="16">
        <v>0.43</v>
      </c>
      <c r="T14" s="16">
        <v>0.83</v>
      </c>
      <c r="U14" s="16">
        <v>0.48</v>
      </c>
      <c r="V14" s="16">
        <v>0</v>
      </c>
      <c r="W14" s="16">
        <v>0</v>
      </c>
      <c r="X14" s="16">
        <v>0.51</v>
      </c>
      <c r="Y14" s="16">
        <v>0</v>
      </c>
      <c r="Z14" s="18">
        <v>0.84</v>
      </c>
      <c r="AA14" s="17">
        <v>0.67</v>
      </c>
      <c r="AB14" s="16">
        <v>0.63</v>
      </c>
      <c r="AC14" s="16">
        <v>0</v>
      </c>
      <c r="AD14" s="16">
        <v>0.46</v>
      </c>
      <c r="AE14" s="16">
        <v>0.87</v>
      </c>
      <c r="AF14" s="18">
        <v>0</v>
      </c>
      <c r="AG14" s="17">
        <v>0.67</v>
      </c>
      <c r="AH14" s="16">
        <v>0.63</v>
      </c>
      <c r="AI14" s="16">
        <v>0.68</v>
      </c>
      <c r="AJ14" s="16">
        <v>0.65</v>
      </c>
      <c r="AK14" s="16">
        <v>0.59</v>
      </c>
      <c r="AL14" s="18">
        <v>0.65</v>
      </c>
      <c r="AM14" s="17">
        <v>0.65</v>
      </c>
      <c r="AN14" s="18">
        <v>0</v>
      </c>
    </row>
    <row r="15" spans="1:40" ht="39" x14ac:dyDescent="0.3">
      <c r="A15" s="2" t="s">
        <v>329</v>
      </c>
      <c r="B15" s="9" t="s">
        <v>1810</v>
      </c>
      <c r="C15" s="13">
        <v>20</v>
      </c>
      <c r="D15" s="14">
        <v>9</v>
      </c>
      <c r="E15" s="15">
        <v>11</v>
      </c>
      <c r="F15" s="14">
        <v>3</v>
      </c>
      <c r="G15" s="13">
        <v>7</v>
      </c>
      <c r="H15" s="13">
        <v>5</v>
      </c>
      <c r="I15" s="13">
        <v>3</v>
      </c>
      <c r="J15" s="13">
        <v>1</v>
      </c>
      <c r="K15" s="13">
        <v>1</v>
      </c>
      <c r="L15" s="13">
        <v>10</v>
      </c>
      <c r="M15" s="13">
        <v>8</v>
      </c>
      <c r="N15" s="15">
        <v>2</v>
      </c>
      <c r="O15" s="14">
        <v>16</v>
      </c>
      <c r="P15" s="13">
        <v>5</v>
      </c>
      <c r="Q15" s="13">
        <v>1</v>
      </c>
      <c r="R15" s="13">
        <v>1</v>
      </c>
      <c r="S15" s="13">
        <v>2</v>
      </c>
      <c r="T15" s="13">
        <v>0</v>
      </c>
      <c r="U15" s="13">
        <v>3</v>
      </c>
      <c r="V15" s="13">
        <v>0</v>
      </c>
      <c r="W15" s="13">
        <v>0</v>
      </c>
      <c r="X15" s="13">
        <v>4</v>
      </c>
      <c r="Y15" s="13">
        <v>0</v>
      </c>
      <c r="Z15" s="15">
        <v>5</v>
      </c>
      <c r="AA15" s="14">
        <v>12</v>
      </c>
      <c r="AB15" s="13">
        <v>8</v>
      </c>
      <c r="AC15" s="13">
        <v>0</v>
      </c>
      <c r="AD15" s="13">
        <v>5</v>
      </c>
      <c r="AE15" s="13">
        <v>4</v>
      </c>
      <c r="AF15" s="15">
        <v>0</v>
      </c>
      <c r="AG15" s="14">
        <v>10</v>
      </c>
      <c r="AH15" s="13">
        <v>10</v>
      </c>
      <c r="AI15" s="13">
        <v>7</v>
      </c>
      <c r="AJ15" s="13">
        <v>3</v>
      </c>
      <c r="AK15" s="13">
        <v>4</v>
      </c>
      <c r="AL15" s="15">
        <v>6</v>
      </c>
      <c r="AM15" s="14">
        <v>20</v>
      </c>
      <c r="AN15" s="15">
        <v>0</v>
      </c>
    </row>
    <row r="16" spans="1:40" ht="15" customHeight="1" x14ac:dyDescent="0.3">
      <c r="A16" s="2" t="s">
        <v>329</v>
      </c>
      <c r="B16" s="9"/>
      <c r="C16" s="16">
        <v>0.61</v>
      </c>
      <c r="D16" s="17">
        <v>0.69</v>
      </c>
      <c r="E16" s="18">
        <v>0.55000000000000004</v>
      </c>
      <c r="F16" s="17">
        <v>0.62</v>
      </c>
      <c r="G16" s="16">
        <v>0.75</v>
      </c>
      <c r="H16" s="16">
        <v>0.46</v>
      </c>
      <c r="I16" s="16">
        <v>1</v>
      </c>
      <c r="J16" s="16">
        <v>0.37</v>
      </c>
      <c r="K16" s="16">
        <v>0.52</v>
      </c>
      <c r="L16" s="16">
        <v>0.71</v>
      </c>
      <c r="M16" s="16">
        <v>0.56000000000000005</v>
      </c>
      <c r="N16" s="18">
        <v>0.43</v>
      </c>
      <c r="O16" s="17">
        <v>0.69</v>
      </c>
      <c r="P16" s="16">
        <v>0.71</v>
      </c>
      <c r="Q16" s="16">
        <v>0.33</v>
      </c>
      <c r="R16" s="16">
        <v>0.51</v>
      </c>
      <c r="S16" s="16">
        <v>1</v>
      </c>
      <c r="T16" s="16">
        <v>0</v>
      </c>
      <c r="U16" s="16">
        <v>0.66</v>
      </c>
      <c r="V16" s="16">
        <v>0</v>
      </c>
      <c r="W16" s="16">
        <v>0</v>
      </c>
      <c r="X16" s="16">
        <v>1</v>
      </c>
      <c r="Y16" s="16">
        <v>0</v>
      </c>
      <c r="Z16" s="18">
        <v>0.73</v>
      </c>
      <c r="AA16" s="17">
        <v>0.64</v>
      </c>
      <c r="AB16" s="16">
        <v>0.56000000000000005</v>
      </c>
      <c r="AC16" s="16">
        <v>0</v>
      </c>
      <c r="AD16" s="16">
        <v>0.55000000000000004</v>
      </c>
      <c r="AE16" s="16">
        <v>0.59</v>
      </c>
      <c r="AF16" s="18">
        <v>0</v>
      </c>
      <c r="AG16" s="17">
        <v>0.54</v>
      </c>
      <c r="AH16" s="16">
        <v>0.68</v>
      </c>
      <c r="AI16" s="16">
        <v>0.55000000000000004</v>
      </c>
      <c r="AJ16" s="16">
        <v>0.52</v>
      </c>
      <c r="AK16" s="16">
        <v>0.82</v>
      </c>
      <c r="AL16" s="18">
        <v>0.62</v>
      </c>
      <c r="AM16" s="17">
        <v>0.61</v>
      </c>
      <c r="AN16" s="18">
        <v>0</v>
      </c>
    </row>
    <row r="17" spans="1:40" ht="26" x14ac:dyDescent="0.3">
      <c r="A17" s="2" t="s">
        <v>329</v>
      </c>
      <c r="B17" s="9" t="s">
        <v>1825</v>
      </c>
      <c r="C17" s="13">
        <v>12</v>
      </c>
      <c r="D17" s="14">
        <v>4</v>
      </c>
      <c r="E17" s="15">
        <v>8</v>
      </c>
      <c r="F17" s="14">
        <v>1</v>
      </c>
      <c r="G17" s="13">
        <v>5</v>
      </c>
      <c r="H17" s="13">
        <v>4</v>
      </c>
      <c r="I17" s="13">
        <v>1</v>
      </c>
      <c r="J17" s="13">
        <v>1</v>
      </c>
      <c r="K17" s="13">
        <v>1</v>
      </c>
      <c r="L17" s="13">
        <v>6</v>
      </c>
      <c r="M17" s="13">
        <v>4</v>
      </c>
      <c r="N17" s="15">
        <v>2</v>
      </c>
      <c r="O17" s="14">
        <v>10</v>
      </c>
      <c r="P17" s="13">
        <v>2</v>
      </c>
      <c r="Q17" s="13">
        <v>1</v>
      </c>
      <c r="R17" s="13">
        <v>2</v>
      </c>
      <c r="S17" s="13">
        <v>1</v>
      </c>
      <c r="T17" s="13">
        <v>1</v>
      </c>
      <c r="U17" s="13">
        <v>2</v>
      </c>
      <c r="V17" s="13">
        <v>0</v>
      </c>
      <c r="W17" s="13">
        <v>0</v>
      </c>
      <c r="X17" s="13">
        <v>2</v>
      </c>
      <c r="Y17" s="13">
        <v>0</v>
      </c>
      <c r="Z17" s="15">
        <v>3</v>
      </c>
      <c r="AA17" s="14">
        <v>6</v>
      </c>
      <c r="AB17" s="13">
        <v>6</v>
      </c>
      <c r="AC17" s="13">
        <v>0</v>
      </c>
      <c r="AD17" s="13">
        <v>2</v>
      </c>
      <c r="AE17" s="13">
        <v>4</v>
      </c>
      <c r="AF17" s="15">
        <v>0</v>
      </c>
      <c r="AG17" s="14">
        <v>7</v>
      </c>
      <c r="AH17" s="13">
        <v>6</v>
      </c>
      <c r="AI17" s="13">
        <v>5</v>
      </c>
      <c r="AJ17" s="13">
        <v>2</v>
      </c>
      <c r="AK17" s="13">
        <v>1</v>
      </c>
      <c r="AL17" s="15">
        <v>5</v>
      </c>
      <c r="AM17" s="14">
        <v>12</v>
      </c>
      <c r="AN17" s="15">
        <v>0</v>
      </c>
    </row>
    <row r="18" spans="1:40" ht="15" customHeight="1" x14ac:dyDescent="0.3">
      <c r="A18" s="2" t="s">
        <v>329</v>
      </c>
      <c r="B18" s="9"/>
      <c r="C18" s="16">
        <v>0.37</v>
      </c>
      <c r="D18" s="17">
        <v>0.33</v>
      </c>
      <c r="E18" s="18">
        <v>0.39</v>
      </c>
      <c r="F18" s="17">
        <v>0.19</v>
      </c>
      <c r="G18" s="16">
        <v>0.53</v>
      </c>
      <c r="H18" s="16">
        <v>0.3</v>
      </c>
      <c r="I18" s="16">
        <v>0.28999999999999998</v>
      </c>
      <c r="J18" s="16">
        <v>0.37</v>
      </c>
      <c r="K18" s="16">
        <v>0.52</v>
      </c>
      <c r="L18" s="16">
        <v>0.42</v>
      </c>
      <c r="M18" s="16">
        <v>0.3</v>
      </c>
      <c r="N18" s="18">
        <v>0.43</v>
      </c>
      <c r="O18" s="17">
        <v>0.43</v>
      </c>
      <c r="P18" s="16">
        <v>0.28999999999999998</v>
      </c>
      <c r="Q18" s="16">
        <v>0.33</v>
      </c>
      <c r="R18" s="16">
        <v>1</v>
      </c>
      <c r="S18" s="16">
        <v>0.43</v>
      </c>
      <c r="T18" s="16">
        <v>0.18</v>
      </c>
      <c r="U18" s="16">
        <v>0.32</v>
      </c>
      <c r="V18" s="16">
        <v>0</v>
      </c>
      <c r="W18" s="16">
        <v>0</v>
      </c>
      <c r="X18" s="16">
        <v>0.51</v>
      </c>
      <c r="Y18" s="16">
        <v>0</v>
      </c>
      <c r="Z18" s="18">
        <v>0.42</v>
      </c>
      <c r="AA18" s="17">
        <v>0.33</v>
      </c>
      <c r="AB18" s="16">
        <v>0.42</v>
      </c>
      <c r="AC18" s="16">
        <v>0</v>
      </c>
      <c r="AD18" s="16">
        <v>0.28999999999999998</v>
      </c>
      <c r="AE18" s="16">
        <v>0.59</v>
      </c>
      <c r="AF18" s="18">
        <v>0</v>
      </c>
      <c r="AG18" s="17">
        <v>0.37</v>
      </c>
      <c r="AH18" s="16">
        <v>0.37</v>
      </c>
      <c r="AI18" s="16">
        <v>0.39</v>
      </c>
      <c r="AJ18" s="16">
        <v>0.32</v>
      </c>
      <c r="AK18" s="16">
        <v>0.2</v>
      </c>
      <c r="AL18" s="18">
        <v>0.45</v>
      </c>
      <c r="AM18" s="17">
        <v>0.37</v>
      </c>
      <c r="AN18" s="18">
        <v>0</v>
      </c>
    </row>
    <row r="19" spans="1:40" ht="15" customHeight="1" x14ac:dyDescent="0.3">
      <c r="A19" s="2" t="s">
        <v>329</v>
      </c>
      <c r="B19" s="9" t="s">
        <v>1837</v>
      </c>
      <c r="C19" s="13">
        <v>3</v>
      </c>
      <c r="D19" s="14">
        <v>2</v>
      </c>
      <c r="E19" s="15">
        <v>1</v>
      </c>
      <c r="F19" s="14">
        <v>0</v>
      </c>
      <c r="G19" s="13">
        <v>1</v>
      </c>
      <c r="H19" s="13">
        <v>2</v>
      </c>
      <c r="I19" s="13">
        <v>0</v>
      </c>
      <c r="J19" s="13">
        <v>0</v>
      </c>
      <c r="K19" s="13">
        <v>0</v>
      </c>
      <c r="L19" s="13">
        <v>1</v>
      </c>
      <c r="M19" s="13">
        <v>2</v>
      </c>
      <c r="N19" s="15">
        <v>0</v>
      </c>
      <c r="O19" s="14">
        <v>2</v>
      </c>
      <c r="P19" s="13">
        <v>1</v>
      </c>
      <c r="Q19" s="13">
        <v>0</v>
      </c>
      <c r="R19" s="13">
        <v>0</v>
      </c>
      <c r="S19" s="13">
        <v>0</v>
      </c>
      <c r="T19" s="13">
        <v>0</v>
      </c>
      <c r="U19" s="13">
        <v>1</v>
      </c>
      <c r="V19" s="13">
        <v>0</v>
      </c>
      <c r="W19" s="13">
        <v>0</v>
      </c>
      <c r="X19" s="13">
        <v>0</v>
      </c>
      <c r="Y19" s="13">
        <v>1</v>
      </c>
      <c r="Z19" s="15">
        <v>0</v>
      </c>
      <c r="AA19" s="14">
        <v>1</v>
      </c>
      <c r="AB19" s="13">
        <v>2</v>
      </c>
      <c r="AC19" s="13">
        <v>0</v>
      </c>
      <c r="AD19" s="13">
        <v>2</v>
      </c>
      <c r="AE19" s="13">
        <v>0</v>
      </c>
      <c r="AF19" s="15">
        <v>0</v>
      </c>
      <c r="AG19" s="14">
        <v>1</v>
      </c>
      <c r="AH19" s="13">
        <v>2</v>
      </c>
      <c r="AI19" s="13">
        <v>1</v>
      </c>
      <c r="AJ19" s="13">
        <v>0</v>
      </c>
      <c r="AK19" s="13">
        <v>1</v>
      </c>
      <c r="AL19" s="15">
        <v>1</v>
      </c>
      <c r="AM19" s="14">
        <v>3</v>
      </c>
      <c r="AN19" s="15">
        <v>0</v>
      </c>
    </row>
    <row r="20" spans="1:40" ht="15" customHeight="1" x14ac:dyDescent="0.3">
      <c r="A20" s="2" t="s">
        <v>329</v>
      </c>
      <c r="B20" s="9"/>
      <c r="C20" s="16">
        <v>0.08</v>
      </c>
      <c r="D20" s="17">
        <v>0.13</v>
      </c>
      <c r="E20" s="18">
        <v>0.05</v>
      </c>
      <c r="F20" s="17">
        <v>0</v>
      </c>
      <c r="G20" s="16">
        <v>0.08</v>
      </c>
      <c r="H20" s="16">
        <v>0.16</v>
      </c>
      <c r="I20" s="16">
        <v>0</v>
      </c>
      <c r="J20" s="16">
        <v>0</v>
      </c>
      <c r="K20" s="16">
        <v>0</v>
      </c>
      <c r="L20" s="16">
        <v>0.06</v>
      </c>
      <c r="M20" s="16">
        <v>0.13</v>
      </c>
      <c r="N20" s="18">
        <v>0</v>
      </c>
      <c r="O20" s="17">
        <v>0.08</v>
      </c>
      <c r="P20" s="16">
        <v>0.15</v>
      </c>
      <c r="Q20" s="16">
        <v>0</v>
      </c>
      <c r="R20" s="16">
        <v>0</v>
      </c>
      <c r="S20" s="16">
        <v>0</v>
      </c>
      <c r="T20" s="16">
        <v>0</v>
      </c>
      <c r="U20" s="16">
        <v>0.18</v>
      </c>
      <c r="V20" s="16">
        <v>0</v>
      </c>
      <c r="W20" s="16">
        <v>0</v>
      </c>
      <c r="X20" s="16">
        <v>0</v>
      </c>
      <c r="Y20" s="16">
        <v>1</v>
      </c>
      <c r="Z20" s="18">
        <v>0</v>
      </c>
      <c r="AA20" s="17">
        <v>0.04</v>
      </c>
      <c r="AB20" s="16">
        <v>0.13</v>
      </c>
      <c r="AC20" s="16">
        <v>0</v>
      </c>
      <c r="AD20" s="16">
        <v>0.23</v>
      </c>
      <c r="AE20" s="16">
        <v>0</v>
      </c>
      <c r="AF20" s="18">
        <v>0</v>
      </c>
      <c r="AG20" s="17">
        <v>0.04</v>
      </c>
      <c r="AH20" s="16">
        <v>0.13</v>
      </c>
      <c r="AI20" s="16">
        <v>0.06</v>
      </c>
      <c r="AJ20" s="16">
        <v>0</v>
      </c>
      <c r="AK20" s="16">
        <v>0.18</v>
      </c>
      <c r="AL20" s="18">
        <v>0.1</v>
      </c>
      <c r="AM20" s="17">
        <v>0.08</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25">
        <v>0</v>
      </c>
      <c r="D22" s="26">
        <v>0</v>
      </c>
      <c r="E22" s="27">
        <v>0</v>
      </c>
      <c r="F22" s="26">
        <v>0</v>
      </c>
      <c r="G22" s="25">
        <v>0</v>
      </c>
      <c r="H22" s="25">
        <v>0</v>
      </c>
      <c r="I22" s="25">
        <v>0</v>
      </c>
      <c r="J22" s="25">
        <v>0</v>
      </c>
      <c r="K22" s="25">
        <v>0</v>
      </c>
      <c r="L22" s="25">
        <v>0</v>
      </c>
      <c r="M22" s="25">
        <v>0</v>
      </c>
      <c r="N22" s="27">
        <v>0</v>
      </c>
      <c r="O22" s="26">
        <v>0</v>
      </c>
      <c r="P22" s="25">
        <v>0</v>
      </c>
      <c r="Q22" s="25">
        <v>0</v>
      </c>
      <c r="R22" s="25">
        <v>0</v>
      </c>
      <c r="S22" s="25">
        <v>0</v>
      </c>
      <c r="T22" s="25">
        <v>0</v>
      </c>
      <c r="U22" s="25">
        <v>0</v>
      </c>
      <c r="V22" s="25">
        <v>0</v>
      </c>
      <c r="W22" s="25">
        <v>0</v>
      </c>
      <c r="X22" s="25">
        <v>0</v>
      </c>
      <c r="Y22" s="25">
        <v>0</v>
      </c>
      <c r="Z22" s="27">
        <v>0</v>
      </c>
      <c r="AA22" s="26">
        <v>0</v>
      </c>
      <c r="AB22" s="25">
        <v>0</v>
      </c>
      <c r="AC22" s="25">
        <v>0</v>
      </c>
      <c r="AD22" s="25">
        <v>0</v>
      </c>
      <c r="AE22" s="25">
        <v>0</v>
      </c>
      <c r="AF22" s="27">
        <v>0</v>
      </c>
      <c r="AG22" s="26">
        <v>0</v>
      </c>
      <c r="AH22" s="25">
        <v>0</v>
      </c>
      <c r="AI22" s="25">
        <v>0</v>
      </c>
      <c r="AJ22" s="25">
        <v>0</v>
      </c>
      <c r="AK22" s="25">
        <v>0</v>
      </c>
      <c r="AL22" s="27">
        <v>0</v>
      </c>
      <c r="AM22" s="26">
        <v>0</v>
      </c>
      <c r="AN22" s="27">
        <v>0</v>
      </c>
    </row>
    <row r="23" spans="1:40" x14ac:dyDescent="0.3">
      <c r="A23" s="2" t="s">
        <v>329</v>
      </c>
      <c r="B23" s="2" t="s">
        <v>457</v>
      </c>
    </row>
    <row r="24" spans="1:40" x14ac:dyDescent="0.3">
      <c r="A24" s="2" t="s">
        <v>329</v>
      </c>
      <c r="B24" s="2" t="s">
        <v>458</v>
      </c>
    </row>
    <row r="25" spans="1:40" ht="15" customHeight="1" x14ac:dyDescent="0.3">
      <c r="A25" s="2" t="s">
        <v>329</v>
      </c>
    </row>
    <row r="26" spans="1:40" ht="15" customHeight="1" x14ac:dyDescent="0.3">
      <c r="A26" s="2" t="s">
        <v>329</v>
      </c>
      <c r="B26" s="2" t="s">
        <v>459</v>
      </c>
    </row>
  </sheetData>
  <mergeCells count="6">
    <mergeCell ref="AM6:AN6"/>
    <mergeCell ref="D6:E6"/>
    <mergeCell ref="F6:N6"/>
    <mergeCell ref="O6:Z6"/>
    <mergeCell ref="AA6:AF6"/>
    <mergeCell ref="AG6:AL6"/>
  </mergeCells>
  <hyperlinks>
    <hyperlink ref="B1" location="'Contents'!E1" display="&lt;&lt; Contents" xr:uid="{00000000-0004-0000-EE00-000000000000}"/>
  </hyperlinks>
  <pageMargins left="0.7" right="0.7" top="0.75" bottom="0.75" header="0.3" footer="0.3"/>
  <headerFooter>
    <oddHeader>&amp;L&amp;"Aptos"&amp;12&amp;K000000 Classification: CONFIDENTIAL&amp;1#_x000D_</oddHeader>
  </headerFooter>
</worksheet>
</file>

<file path=xl/worksheets/sheet2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F00-000000000000}">
  <dimension ref="A1:AN29"/>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1914</v>
      </c>
    </row>
    <row r="4" spans="1:40" x14ac:dyDescent="0.3">
      <c r="A4" s="2" t="s">
        <v>329</v>
      </c>
      <c r="B4" s="2" t="s">
        <v>1915</v>
      </c>
    </row>
    <row r="5" spans="1:40" x14ac:dyDescent="0.3">
      <c r="A5" s="2" t="s">
        <v>329</v>
      </c>
      <c r="B5" s="2" t="s">
        <v>71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463</v>
      </c>
      <c r="F8" s="10" t="s">
        <v>462</v>
      </c>
      <c r="G8" s="12" t="s">
        <v>463</v>
      </c>
      <c r="H8" s="12" t="s">
        <v>464</v>
      </c>
      <c r="I8" s="12" t="s">
        <v>465</v>
      </c>
      <c r="J8" s="12" t="s">
        <v>466</v>
      </c>
      <c r="K8" s="12" t="s">
        <v>390</v>
      </c>
      <c r="L8" s="12" t="s">
        <v>467</v>
      </c>
      <c r="M8" s="12" t="s">
        <v>386</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221</v>
      </c>
      <c r="D9" s="14">
        <v>143</v>
      </c>
      <c r="E9" s="15">
        <v>77</v>
      </c>
      <c r="F9" s="14">
        <v>22</v>
      </c>
      <c r="G9" s="13">
        <v>69</v>
      </c>
      <c r="H9" s="13">
        <v>42</v>
      </c>
      <c r="I9" s="13">
        <v>46</v>
      </c>
      <c r="J9" s="13">
        <v>20</v>
      </c>
      <c r="K9" s="13">
        <v>22</v>
      </c>
      <c r="L9" s="13">
        <v>91</v>
      </c>
      <c r="M9" s="13">
        <v>88</v>
      </c>
      <c r="N9" s="15">
        <v>42</v>
      </c>
      <c r="O9" s="14">
        <v>145</v>
      </c>
      <c r="P9" s="13">
        <v>49</v>
      </c>
      <c r="Q9" s="13">
        <v>16</v>
      </c>
      <c r="R9" s="13">
        <v>4</v>
      </c>
      <c r="S9" s="13">
        <v>17</v>
      </c>
      <c r="T9" s="13">
        <v>27</v>
      </c>
      <c r="U9" s="13">
        <v>12</v>
      </c>
      <c r="V9" s="13">
        <v>0</v>
      </c>
      <c r="W9" s="13">
        <v>3</v>
      </c>
      <c r="X9" s="13">
        <v>15</v>
      </c>
      <c r="Y9" s="13">
        <v>23</v>
      </c>
      <c r="Z9" s="15">
        <v>55</v>
      </c>
      <c r="AA9" s="14">
        <v>171</v>
      </c>
      <c r="AB9" s="13">
        <v>50</v>
      </c>
      <c r="AC9" s="13">
        <v>8</v>
      </c>
      <c r="AD9" s="13">
        <v>19</v>
      </c>
      <c r="AE9" s="13">
        <v>21</v>
      </c>
      <c r="AF9" s="15">
        <v>2</v>
      </c>
      <c r="AG9" s="14">
        <v>141</v>
      </c>
      <c r="AH9" s="13">
        <v>80</v>
      </c>
      <c r="AI9" s="13">
        <v>81</v>
      </c>
      <c r="AJ9" s="13">
        <v>60</v>
      </c>
      <c r="AK9" s="13">
        <v>37</v>
      </c>
      <c r="AL9" s="15">
        <v>43</v>
      </c>
      <c r="AM9" s="14">
        <v>221</v>
      </c>
      <c r="AN9" s="15">
        <v>0</v>
      </c>
    </row>
    <row r="10" spans="1:40" ht="15" customHeight="1" x14ac:dyDescent="0.3">
      <c r="A10" s="2" t="s">
        <v>329</v>
      </c>
      <c r="B10" s="9" t="s">
        <v>338</v>
      </c>
      <c r="C10" s="13">
        <v>213</v>
      </c>
      <c r="D10" s="14">
        <v>138</v>
      </c>
      <c r="E10" s="15">
        <v>75</v>
      </c>
      <c r="F10" s="14">
        <v>20</v>
      </c>
      <c r="G10" s="13">
        <v>64</v>
      </c>
      <c r="H10" s="13">
        <v>40</v>
      </c>
      <c r="I10" s="13">
        <v>47</v>
      </c>
      <c r="J10" s="13">
        <v>19</v>
      </c>
      <c r="K10" s="13">
        <v>22</v>
      </c>
      <c r="L10" s="13">
        <v>84</v>
      </c>
      <c r="M10" s="13">
        <v>87</v>
      </c>
      <c r="N10" s="15">
        <v>42</v>
      </c>
      <c r="O10" s="14">
        <v>142</v>
      </c>
      <c r="P10" s="13">
        <v>47</v>
      </c>
      <c r="Q10" s="13">
        <v>14</v>
      </c>
      <c r="R10" s="13">
        <v>4</v>
      </c>
      <c r="S10" s="13">
        <v>17</v>
      </c>
      <c r="T10" s="13">
        <v>24</v>
      </c>
      <c r="U10" s="13">
        <v>11</v>
      </c>
      <c r="V10" s="13">
        <v>0</v>
      </c>
      <c r="W10" s="13">
        <v>2</v>
      </c>
      <c r="X10" s="13">
        <v>14</v>
      </c>
      <c r="Y10" s="13">
        <v>21</v>
      </c>
      <c r="Z10" s="15">
        <v>58</v>
      </c>
      <c r="AA10" s="14">
        <v>165</v>
      </c>
      <c r="AB10" s="13">
        <v>48</v>
      </c>
      <c r="AC10" s="13">
        <v>8</v>
      </c>
      <c r="AD10" s="13">
        <v>18</v>
      </c>
      <c r="AE10" s="13">
        <v>19</v>
      </c>
      <c r="AF10" s="15">
        <v>3</v>
      </c>
      <c r="AG10" s="14">
        <v>135</v>
      </c>
      <c r="AH10" s="13">
        <v>78</v>
      </c>
      <c r="AI10" s="13">
        <v>71</v>
      </c>
      <c r="AJ10" s="13">
        <v>64</v>
      </c>
      <c r="AK10" s="13">
        <v>38</v>
      </c>
      <c r="AL10" s="15">
        <v>40</v>
      </c>
      <c r="AM10" s="14">
        <v>213</v>
      </c>
      <c r="AN10" s="15">
        <v>0</v>
      </c>
    </row>
    <row r="11" spans="1:40" ht="26" x14ac:dyDescent="0.3">
      <c r="A11" s="2" t="s">
        <v>329</v>
      </c>
      <c r="B11" s="9" t="s">
        <v>1782</v>
      </c>
      <c r="C11" s="13">
        <v>78</v>
      </c>
      <c r="D11" s="14">
        <v>50</v>
      </c>
      <c r="E11" s="15">
        <v>28</v>
      </c>
      <c r="F11" s="14">
        <v>5</v>
      </c>
      <c r="G11" s="13">
        <v>30</v>
      </c>
      <c r="H11" s="13">
        <v>15</v>
      </c>
      <c r="I11" s="13">
        <v>16</v>
      </c>
      <c r="J11" s="13">
        <v>9</v>
      </c>
      <c r="K11" s="13">
        <v>3</v>
      </c>
      <c r="L11" s="13">
        <v>35</v>
      </c>
      <c r="M11" s="13">
        <v>31</v>
      </c>
      <c r="N11" s="15">
        <v>12</v>
      </c>
      <c r="O11" s="14">
        <v>48</v>
      </c>
      <c r="P11" s="13">
        <v>19</v>
      </c>
      <c r="Q11" s="13">
        <v>4</v>
      </c>
      <c r="R11" s="13">
        <v>1</v>
      </c>
      <c r="S11" s="13">
        <v>2</v>
      </c>
      <c r="T11" s="13">
        <v>10</v>
      </c>
      <c r="U11" s="13">
        <v>4</v>
      </c>
      <c r="V11" s="13">
        <v>0</v>
      </c>
      <c r="W11" s="13">
        <v>1</v>
      </c>
      <c r="X11" s="13">
        <v>4</v>
      </c>
      <c r="Y11" s="13">
        <v>8</v>
      </c>
      <c r="Z11" s="15">
        <v>24</v>
      </c>
      <c r="AA11" s="14">
        <v>53</v>
      </c>
      <c r="AB11" s="13">
        <v>25</v>
      </c>
      <c r="AC11" s="13">
        <v>3</v>
      </c>
      <c r="AD11" s="13">
        <v>8</v>
      </c>
      <c r="AE11" s="13">
        <v>11</v>
      </c>
      <c r="AF11" s="15">
        <v>3</v>
      </c>
      <c r="AG11" s="14">
        <v>53</v>
      </c>
      <c r="AH11" s="13">
        <v>25</v>
      </c>
      <c r="AI11" s="13">
        <v>28</v>
      </c>
      <c r="AJ11" s="13">
        <v>25</v>
      </c>
      <c r="AK11" s="13">
        <v>12</v>
      </c>
      <c r="AL11" s="15">
        <v>13</v>
      </c>
      <c r="AM11" s="14">
        <v>78</v>
      </c>
      <c r="AN11" s="15">
        <v>0</v>
      </c>
    </row>
    <row r="12" spans="1:40" ht="15" customHeight="1" x14ac:dyDescent="0.3">
      <c r="A12" s="2" t="s">
        <v>329</v>
      </c>
      <c r="B12" s="9"/>
      <c r="C12" s="16">
        <v>0.37</v>
      </c>
      <c r="D12" s="17">
        <v>0.36</v>
      </c>
      <c r="E12" s="18">
        <v>0.37</v>
      </c>
      <c r="F12" s="17">
        <v>0.27</v>
      </c>
      <c r="G12" s="16">
        <v>0.46</v>
      </c>
      <c r="H12" s="16">
        <v>0.37</v>
      </c>
      <c r="I12" s="16">
        <v>0.34</v>
      </c>
      <c r="J12" s="16">
        <v>0.47</v>
      </c>
      <c r="K12" s="16">
        <v>0.13</v>
      </c>
      <c r="L12" s="16">
        <v>0.42</v>
      </c>
      <c r="M12" s="16">
        <v>0.35</v>
      </c>
      <c r="N12" s="18">
        <v>0.28999999999999998</v>
      </c>
      <c r="O12" s="17">
        <v>0.34</v>
      </c>
      <c r="P12" s="16">
        <v>0.4</v>
      </c>
      <c r="Q12" s="16">
        <v>0.28000000000000003</v>
      </c>
      <c r="R12" s="16">
        <v>0.22</v>
      </c>
      <c r="S12" s="16">
        <v>0.1</v>
      </c>
      <c r="T12" s="16">
        <v>0.43</v>
      </c>
      <c r="U12" s="16">
        <v>0.41</v>
      </c>
      <c r="V12" s="16">
        <v>0</v>
      </c>
      <c r="W12" s="16">
        <v>0.35</v>
      </c>
      <c r="X12" s="16">
        <v>0.28999999999999998</v>
      </c>
      <c r="Y12" s="16">
        <v>0.38</v>
      </c>
      <c r="Z12" s="18">
        <v>0.42</v>
      </c>
      <c r="AA12" s="19">
        <v>0.32</v>
      </c>
      <c r="AB12" s="20">
        <v>0.52</v>
      </c>
      <c r="AC12" s="16">
        <v>0.4</v>
      </c>
      <c r="AD12" s="16">
        <v>0.42</v>
      </c>
      <c r="AE12" s="16">
        <v>0.57999999999999996</v>
      </c>
      <c r="AF12" s="18">
        <v>1</v>
      </c>
      <c r="AG12" s="17">
        <v>0.39</v>
      </c>
      <c r="AH12" s="16">
        <v>0.32</v>
      </c>
      <c r="AI12" s="16">
        <v>0.4</v>
      </c>
      <c r="AJ12" s="16">
        <v>0.39</v>
      </c>
      <c r="AK12" s="16">
        <v>0.32</v>
      </c>
      <c r="AL12" s="18">
        <v>0.32</v>
      </c>
      <c r="AM12" s="17">
        <v>0.37</v>
      </c>
      <c r="AN12" s="18">
        <v>0</v>
      </c>
    </row>
    <row r="13" spans="1:40" ht="15" customHeight="1" x14ac:dyDescent="0.3">
      <c r="A13" s="2" t="s">
        <v>329</v>
      </c>
      <c r="B13" s="9"/>
      <c r="D13" s="22"/>
      <c r="E13" s="9"/>
      <c r="F13" s="22"/>
      <c r="N13" s="9"/>
      <c r="O13" s="22"/>
      <c r="Z13" s="9"/>
      <c r="AA13" s="22"/>
      <c r="AB13" s="12" t="s">
        <v>377</v>
      </c>
      <c r="AF13" s="9"/>
      <c r="AG13" s="22"/>
      <c r="AL13" s="9"/>
      <c r="AM13" s="22"/>
      <c r="AN13" s="9"/>
    </row>
    <row r="14" spans="1:40" ht="26" x14ac:dyDescent="0.3">
      <c r="A14" s="2" t="s">
        <v>329</v>
      </c>
      <c r="B14" s="9" t="s">
        <v>1796</v>
      </c>
      <c r="C14" s="13">
        <v>103</v>
      </c>
      <c r="D14" s="14">
        <v>68</v>
      </c>
      <c r="E14" s="15">
        <v>35</v>
      </c>
      <c r="F14" s="14">
        <v>7</v>
      </c>
      <c r="G14" s="13">
        <v>35</v>
      </c>
      <c r="H14" s="13">
        <v>24</v>
      </c>
      <c r="I14" s="13">
        <v>21</v>
      </c>
      <c r="J14" s="13">
        <v>8</v>
      </c>
      <c r="K14" s="13">
        <v>7</v>
      </c>
      <c r="L14" s="13">
        <v>42</v>
      </c>
      <c r="M14" s="13">
        <v>45</v>
      </c>
      <c r="N14" s="15">
        <v>15</v>
      </c>
      <c r="O14" s="14">
        <v>64</v>
      </c>
      <c r="P14" s="13">
        <v>26</v>
      </c>
      <c r="Q14" s="13">
        <v>7</v>
      </c>
      <c r="R14" s="13">
        <v>0</v>
      </c>
      <c r="S14" s="13">
        <v>7</v>
      </c>
      <c r="T14" s="13">
        <v>13</v>
      </c>
      <c r="U14" s="13">
        <v>6</v>
      </c>
      <c r="V14" s="13">
        <v>0</v>
      </c>
      <c r="W14" s="13">
        <v>1</v>
      </c>
      <c r="X14" s="13">
        <v>6</v>
      </c>
      <c r="Y14" s="13">
        <v>8</v>
      </c>
      <c r="Z14" s="15">
        <v>29</v>
      </c>
      <c r="AA14" s="14">
        <v>73</v>
      </c>
      <c r="AB14" s="13">
        <v>29</v>
      </c>
      <c r="AC14" s="13">
        <v>7</v>
      </c>
      <c r="AD14" s="13">
        <v>9</v>
      </c>
      <c r="AE14" s="13">
        <v>10</v>
      </c>
      <c r="AF14" s="15">
        <v>3</v>
      </c>
      <c r="AG14" s="14">
        <v>71</v>
      </c>
      <c r="AH14" s="13">
        <v>31</v>
      </c>
      <c r="AI14" s="13">
        <v>38</v>
      </c>
      <c r="AJ14" s="13">
        <v>34</v>
      </c>
      <c r="AK14" s="13">
        <v>17</v>
      </c>
      <c r="AL14" s="15">
        <v>14</v>
      </c>
      <c r="AM14" s="14">
        <v>103</v>
      </c>
      <c r="AN14" s="15">
        <v>0</v>
      </c>
    </row>
    <row r="15" spans="1:40" ht="15" customHeight="1" x14ac:dyDescent="0.3">
      <c r="A15" s="2" t="s">
        <v>329</v>
      </c>
      <c r="B15" s="9"/>
      <c r="C15" s="16">
        <v>0.48</v>
      </c>
      <c r="D15" s="17">
        <v>0.49</v>
      </c>
      <c r="E15" s="18">
        <v>0.46</v>
      </c>
      <c r="F15" s="17">
        <v>0.35</v>
      </c>
      <c r="G15" s="16">
        <v>0.55000000000000004</v>
      </c>
      <c r="H15" s="16">
        <v>0.6</v>
      </c>
      <c r="I15" s="16">
        <v>0.45</v>
      </c>
      <c r="J15" s="16">
        <v>0.41</v>
      </c>
      <c r="K15" s="16">
        <v>0.32</v>
      </c>
      <c r="L15" s="16">
        <v>0.5</v>
      </c>
      <c r="M15" s="16">
        <v>0.52</v>
      </c>
      <c r="N15" s="18">
        <v>0.36</v>
      </c>
      <c r="O15" s="17">
        <v>0.45</v>
      </c>
      <c r="P15" s="16">
        <v>0.54</v>
      </c>
      <c r="Q15" s="16">
        <v>0.47</v>
      </c>
      <c r="R15" s="16">
        <v>0</v>
      </c>
      <c r="S15" s="16">
        <v>0.4</v>
      </c>
      <c r="T15" s="16">
        <v>0.55000000000000004</v>
      </c>
      <c r="U15" s="16">
        <v>0.52</v>
      </c>
      <c r="V15" s="16">
        <v>0</v>
      </c>
      <c r="W15" s="16">
        <v>0.32</v>
      </c>
      <c r="X15" s="16">
        <v>0.45</v>
      </c>
      <c r="Y15" s="16">
        <v>0.38</v>
      </c>
      <c r="Z15" s="18">
        <v>0.5</v>
      </c>
      <c r="AA15" s="17">
        <v>0.44</v>
      </c>
      <c r="AB15" s="16">
        <v>0.6</v>
      </c>
      <c r="AC15" s="16">
        <v>0.88</v>
      </c>
      <c r="AD15" s="16">
        <v>0.5</v>
      </c>
      <c r="AE15" s="16">
        <v>0.52</v>
      </c>
      <c r="AF15" s="18">
        <v>1</v>
      </c>
      <c r="AG15" s="17">
        <v>0.53</v>
      </c>
      <c r="AH15" s="16">
        <v>0.4</v>
      </c>
      <c r="AI15" s="16">
        <v>0.53</v>
      </c>
      <c r="AJ15" s="16">
        <v>0.53</v>
      </c>
      <c r="AK15" s="16">
        <v>0.46</v>
      </c>
      <c r="AL15" s="18">
        <v>0.34</v>
      </c>
      <c r="AM15" s="17">
        <v>0.48</v>
      </c>
      <c r="AN15" s="18">
        <v>0</v>
      </c>
    </row>
    <row r="16" spans="1:40" ht="15" customHeight="1" x14ac:dyDescent="0.3">
      <c r="A16" s="2" t="s">
        <v>329</v>
      </c>
      <c r="B16" s="9"/>
      <c r="D16" s="22"/>
      <c r="E16" s="9"/>
      <c r="F16" s="22"/>
      <c r="H16" s="12" t="s">
        <v>385</v>
      </c>
      <c r="N16" s="9"/>
      <c r="O16" s="22"/>
      <c r="Z16" s="9"/>
      <c r="AA16" s="22"/>
      <c r="AF16" s="9"/>
      <c r="AG16" s="10" t="s">
        <v>382</v>
      </c>
      <c r="AL16" s="9"/>
      <c r="AM16" s="22"/>
      <c r="AN16" s="9"/>
    </row>
    <row r="17" spans="1:40" ht="39" x14ac:dyDescent="0.3">
      <c r="A17" s="2" t="s">
        <v>329</v>
      </c>
      <c r="B17" s="9" t="s">
        <v>1810</v>
      </c>
      <c r="C17" s="13">
        <v>142</v>
      </c>
      <c r="D17" s="14">
        <v>96</v>
      </c>
      <c r="E17" s="15">
        <v>47</v>
      </c>
      <c r="F17" s="14">
        <v>13</v>
      </c>
      <c r="G17" s="13">
        <v>42</v>
      </c>
      <c r="H17" s="13">
        <v>23</v>
      </c>
      <c r="I17" s="13">
        <v>35</v>
      </c>
      <c r="J17" s="13">
        <v>12</v>
      </c>
      <c r="K17" s="13">
        <v>16</v>
      </c>
      <c r="L17" s="13">
        <v>56</v>
      </c>
      <c r="M17" s="13">
        <v>58</v>
      </c>
      <c r="N17" s="15">
        <v>29</v>
      </c>
      <c r="O17" s="14">
        <v>92</v>
      </c>
      <c r="P17" s="13">
        <v>34</v>
      </c>
      <c r="Q17" s="13">
        <v>9</v>
      </c>
      <c r="R17" s="13">
        <v>3</v>
      </c>
      <c r="S17" s="13">
        <v>11</v>
      </c>
      <c r="T17" s="13">
        <v>17</v>
      </c>
      <c r="U17" s="13">
        <v>7</v>
      </c>
      <c r="V17" s="13">
        <v>0</v>
      </c>
      <c r="W17" s="13">
        <v>2</v>
      </c>
      <c r="X17" s="13">
        <v>7</v>
      </c>
      <c r="Y17" s="13">
        <v>15</v>
      </c>
      <c r="Z17" s="15">
        <v>37</v>
      </c>
      <c r="AA17" s="14">
        <v>107</v>
      </c>
      <c r="AB17" s="13">
        <v>35</v>
      </c>
      <c r="AC17" s="13">
        <v>6</v>
      </c>
      <c r="AD17" s="13">
        <v>15</v>
      </c>
      <c r="AE17" s="13">
        <v>12</v>
      </c>
      <c r="AF17" s="15">
        <v>3</v>
      </c>
      <c r="AG17" s="14">
        <v>96</v>
      </c>
      <c r="AH17" s="13">
        <v>46</v>
      </c>
      <c r="AI17" s="13">
        <v>51</v>
      </c>
      <c r="AJ17" s="13">
        <v>45</v>
      </c>
      <c r="AK17" s="13">
        <v>21</v>
      </c>
      <c r="AL17" s="15">
        <v>25</v>
      </c>
      <c r="AM17" s="14">
        <v>142</v>
      </c>
      <c r="AN17" s="15">
        <v>0</v>
      </c>
    </row>
    <row r="18" spans="1:40" ht="15" customHeight="1" x14ac:dyDescent="0.3">
      <c r="A18" s="2" t="s">
        <v>329</v>
      </c>
      <c r="B18" s="9"/>
      <c r="C18" s="16">
        <v>0.67</v>
      </c>
      <c r="D18" s="17">
        <v>0.69</v>
      </c>
      <c r="E18" s="18">
        <v>0.63</v>
      </c>
      <c r="F18" s="17">
        <v>0.67</v>
      </c>
      <c r="G18" s="16">
        <v>0.66</v>
      </c>
      <c r="H18" s="16">
        <v>0.57999999999999996</v>
      </c>
      <c r="I18" s="16">
        <v>0.74</v>
      </c>
      <c r="J18" s="16">
        <v>0.64</v>
      </c>
      <c r="K18" s="16">
        <v>0.73</v>
      </c>
      <c r="L18" s="16">
        <v>0.66</v>
      </c>
      <c r="M18" s="16">
        <v>0.66</v>
      </c>
      <c r="N18" s="18">
        <v>0.69</v>
      </c>
      <c r="O18" s="17">
        <v>0.65</v>
      </c>
      <c r="P18" s="16">
        <v>0.72</v>
      </c>
      <c r="Q18" s="16">
        <v>0.61</v>
      </c>
      <c r="R18" s="16">
        <v>0.78</v>
      </c>
      <c r="S18" s="16">
        <v>0.68</v>
      </c>
      <c r="T18" s="16">
        <v>0.69</v>
      </c>
      <c r="U18" s="16">
        <v>0.6</v>
      </c>
      <c r="V18" s="16">
        <v>0</v>
      </c>
      <c r="W18" s="16">
        <v>1</v>
      </c>
      <c r="X18" s="16">
        <v>0.52</v>
      </c>
      <c r="Y18" s="16">
        <v>0.72</v>
      </c>
      <c r="Z18" s="18">
        <v>0.64</v>
      </c>
      <c r="AA18" s="17">
        <v>0.65</v>
      </c>
      <c r="AB18" s="16">
        <v>0.73</v>
      </c>
      <c r="AC18" s="16">
        <v>0.75</v>
      </c>
      <c r="AD18" s="16">
        <v>0.8</v>
      </c>
      <c r="AE18" s="16">
        <v>0.61</v>
      </c>
      <c r="AF18" s="18">
        <v>1</v>
      </c>
      <c r="AG18" s="17">
        <v>0.71</v>
      </c>
      <c r="AH18" s="16">
        <v>0.6</v>
      </c>
      <c r="AI18" s="16">
        <v>0.71</v>
      </c>
      <c r="AJ18" s="16">
        <v>0.71</v>
      </c>
      <c r="AK18" s="16">
        <v>0.56000000000000005</v>
      </c>
      <c r="AL18" s="18">
        <v>0.63</v>
      </c>
      <c r="AM18" s="17">
        <v>0.67</v>
      </c>
      <c r="AN18" s="18">
        <v>0</v>
      </c>
    </row>
    <row r="19" spans="1:40" ht="26" x14ac:dyDescent="0.3">
      <c r="A19" s="2" t="s">
        <v>329</v>
      </c>
      <c r="B19" s="9" t="s">
        <v>1825</v>
      </c>
      <c r="C19" s="13">
        <v>122</v>
      </c>
      <c r="D19" s="14">
        <v>83</v>
      </c>
      <c r="E19" s="15">
        <v>38</v>
      </c>
      <c r="F19" s="14">
        <v>9</v>
      </c>
      <c r="G19" s="13">
        <v>34</v>
      </c>
      <c r="H19" s="13">
        <v>25</v>
      </c>
      <c r="I19" s="13">
        <v>28</v>
      </c>
      <c r="J19" s="13">
        <v>8</v>
      </c>
      <c r="K19" s="13">
        <v>18</v>
      </c>
      <c r="L19" s="13">
        <v>43</v>
      </c>
      <c r="M19" s="13">
        <v>53</v>
      </c>
      <c r="N19" s="15">
        <v>26</v>
      </c>
      <c r="O19" s="14">
        <v>82</v>
      </c>
      <c r="P19" s="13">
        <v>23</v>
      </c>
      <c r="Q19" s="13">
        <v>10</v>
      </c>
      <c r="R19" s="13">
        <v>3</v>
      </c>
      <c r="S19" s="13">
        <v>7</v>
      </c>
      <c r="T19" s="13">
        <v>16</v>
      </c>
      <c r="U19" s="13">
        <v>8</v>
      </c>
      <c r="V19" s="13">
        <v>0</v>
      </c>
      <c r="W19" s="13">
        <v>0</v>
      </c>
      <c r="X19" s="13">
        <v>8</v>
      </c>
      <c r="Y19" s="13">
        <v>14</v>
      </c>
      <c r="Z19" s="15">
        <v>32</v>
      </c>
      <c r="AA19" s="14">
        <v>89</v>
      </c>
      <c r="AB19" s="13">
        <v>32</v>
      </c>
      <c r="AC19" s="13">
        <v>5</v>
      </c>
      <c r="AD19" s="13">
        <v>8</v>
      </c>
      <c r="AE19" s="13">
        <v>16</v>
      </c>
      <c r="AF19" s="15">
        <v>3</v>
      </c>
      <c r="AG19" s="14">
        <v>82</v>
      </c>
      <c r="AH19" s="13">
        <v>40</v>
      </c>
      <c r="AI19" s="13">
        <v>43</v>
      </c>
      <c r="AJ19" s="13">
        <v>39</v>
      </c>
      <c r="AK19" s="13">
        <v>17</v>
      </c>
      <c r="AL19" s="15">
        <v>23</v>
      </c>
      <c r="AM19" s="14">
        <v>122</v>
      </c>
      <c r="AN19" s="15">
        <v>0</v>
      </c>
    </row>
    <row r="20" spans="1:40" ht="15" customHeight="1" x14ac:dyDescent="0.3">
      <c r="A20" s="2" t="s">
        <v>329</v>
      </c>
      <c r="B20" s="9"/>
      <c r="C20" s="16">
        <v>0.56999999999999995</v>
      </c>
      <c r="D20" s="17">
        <v>0.6</v>
      </c>
      <c r="E20" s="18">
        <v>0.51</v>
      </c>
      <c r="F20" s="17">
        <v>0.46</v>
      </c>
      <c r="G20" s="16">
        <v>0.53</v>
      </c>
      <c r="H20" s="16">
        <v>0.62</v>
      </c>
      <c r="I20" s="16">
        <v>0.59</v>
      </c>
      <c r="J20" s="16">
        <v>0.39</v>
      </c>
      <c r="K20" s="16">
        <v>0.83</v>
      </c>
      <c r="L20" s="16">
        <v>0.51</v>
      </c>
      <c r="M20" s="16">
        <v>0.6</v>
      </c>
      <c r="N20" s="18">
        <v>0.62</v>
      </c>
      <c r="O20" s="17">
        <v>0.57999999999999996</v>
      </c>
      <c r="P20" s="16">
        <v>0.49</v>
      </c>
      <c r="Q20" s="16">
        <v>0.69</v>
      </c>
      <c r="R20" s="16">
        <v>0.78</v>
      </c>
      <c r="S20" s="16">
        <v>0.42</v>
      </c>
      <c r="T20" s="16">
        <v>0.66</v>
      </c>
      <c r="U20" s="16">
        <v>0.74</v>
      </c>
      <c r="V20" s="16">
        <v>0</v>
      </c>
      <c r="W20" s="16">
        <v>0</v>
      </c>
      <c r="X20" s="16">
        <v>0.56999999999999995</v>
      </c>
      <c r="Y20" s="16">
        <v>0.68</v>
      </c>
      <c r="Z20" s="18">
        <v>0.55000000000000004</v>
      </c>
      <c r="AA20" s="17">
        <v>0.54</v>
      </c>
      <c r="AB20" s="16">
        <v>0.67</v>
      </c>
      <c r="AC20" s="16">
        <v>0.68</v>
      </c>
      <c r="AD20" s="16">
        <v>0.44</v>
      </c>
      <c r="AE20" s="16">
        <v>0.84</v>
      </c>
      <c r="AF20" s="18">
        <v>1</v>
      </c>
      <c r="AG20" s="17">
        <v>0.6</v>
      </c>
      <c r="AH20" s="16">
        <v>0.52</v>
      </c>
      <c r="AI20" s="16">
        <v>0.6</v>
      </c>
      <c r="AJ20" s="16">
        <v>0.61</v>
      </c>
      <c r="AK20" s="16">
        <v>0.45</v>
      </c>
      <c r="AL20" s="18">
        <v>0.57999999999999996</v>
      </c>
      <c r="AM20" s="17">
        <v>0.56999999999999995</v>
      </c>
      <c r="AN20" s="18">
        <v>0</v>
      </c>
    </row>
    <row r="21" spans="1:40" ht="15" customHeight="1" x14ac:dyDescent="0.3">
      <c r="A21" s="2" t="s">
        <v>329</v>
      </c>
      <c r="B21" s="9" t="s">
        <v>1837</v>
      </c>
      <c r="C21" s="13">
        <v>8</v>
      </c>
      <c r="D21" s="14">
        <v>5</v>
      </c>
      <c r="E21" s="15">
        <v>3</v>
      </c>
      <c r="F21" s="14">
        <v>1</v>
      </c>
      <c r="G21" s="13">
        <v>1</v>
      </c>
      <c r="H21" s="13">
        <v>2</v>
      </c>
      <c r="I21" s="13">
        <v>1</v>
      </c>
      <c r="J21" s="13">
        <v>3</v>
      </c>
      <c r="K21" s="13">
        <v>0</v>
      </c>
      <c r="L21" s="13">
        <v>2</v>
      </c>
      <c r="M21" s="13">
        <v>3</v>
      </c>
      <c r="N21" s="15">
        <v>3</v>
      </c>
      <c r="O21" s="14">
        <v>5</v>
      </c>
      <c r="P21" s="13">
        <v>2</v>
      </c>
      <c r="Q21" s="13">
        <v>1</v>
      </c>
      <c r="R21" s="13">
        <v>0</v>
      </c>
      <c r="S21" s="13">
        <v>1</v>
      </c>
      <c r="T21" s="13">
        <v>1</v>
      </c>
      <c r="U21" s="13">
        <v>1</v>
      </c>
      <c r="V21" s="13">
        <v>0</v>
      </c>
      <c r="W21" s="13">
        <v>0</v>
      </c>
      <c r="X21" s="13">
        <v>1</v>
      </c>
      <c r="Y21" s="13">
        <v>0</v>
      </c>
      <c r="Z21" s="15">
        <v>1</v>
      </c>
      <c r="AA21" s="14">
        <v>7</v>
      </c>
      <c r="AB21" s="13">
        <v>1</v>
      </c>
      <c r="AC21" s="13">
        <v>0</v>
      </c>
      <c r="AD21" s="13">
        <v>1</v>
      </c>
      <c r="AE21" s="13">
        <v>0</v>
      </c>
      <c r="AF21" s="15">
        <v>0</v>
      </c>
      <c r="AG21" s="14">
        <v>4</v>
      </c>
      <c r="AH21" s="13">
        <v>4</v>
      </c>
      <c r="AI21" s="13">
        <v>3</v>
      </c>
      <c r="AJ21" s="13">
        <v>1</v>
      </c>
      <c r="AK21" s="13">
        <v>2</v>
      </c>
      <c r="AL21" s="15">
        <v>2</v>
      </c>
      <c r="AM21" s="14">
        <v>8</v>
      </c>
      <c r="AN21" s="15">
        <v>0</v>
      </c>
    </row>
    <row r="22" spans="1:40" ht="15" customHeight="1" x14ac:dyDescent="0.3">
      <c r="A22" s="2" t="s">
        <v>329</v>
      </c>
      <c r="B22" s="9"/>
      <c r="C22" s="16">
        <v>0.04</v>
      </c>
      <c r="D22" s="17">
        <v>0.04</v>
      </c>
      <c r="E22" s="18">
        <v>0.04</v>
      </c>
      <c r="F22" s="17">
        <v>0.05</v>
      </c>
      <c r="G22" s="16">
        <v>0.01</v>
      </c>
      <c r="H22" s="16">
        <v>0.05</v>
      </c>
      <c r="I22" s="16">
        <v>0.02</v>
      </c>
      <c r="J22" s="16">
        <v>0.17</v>
      </c>
      <c r="K22" s="16">
        <v>0</v>
      </c>
      <c r="L22" s="16">
        <v>0.02</v>
      </c>
      <c r="M22" s="16">
        <v>0.03</v>
      </c>
      <c r="N22" s="18">
        <v>0.08</v>
      </c>
      <c r="O22" s="17">
        <v>0.04</v>
      </c>
      <c r="P22" s="16">
        <v>0.04</v>
      </c>
      <c r="Q22" s="16">
        <v>0.06</v>
      </c>
      <c r="R22" s="16">
        <v>0</v>
      </c>
      <c r="S22" s="16">
        <v>0.06</v>
      </c>
      <c r="T22" s="16">
        <v>0.04</v>
      </c>
      <c r="U22" s="16">
        <v>7.0000000000000007E-2</v>
      </c>
      <c r="V22" s="16">
        <v>0</v>
      </c>
      <c r="W22" s="16">
        <v>0</v>
      </c>
      <c r="X22" s="16">
        <v>0.08</v>
      </c>
      <c r="Y22" s="16">
        <v>0</v>
      </c>
      <c r="Z22" s="18">
        <v>0.02</v>
      </c>
      <c r="AA22" s="17">
        <v>0.04</v>
      </c>
      <c r="AB22" s="16">
        <v>0.02</v>
      </c>
      <c r="AC22" s="16">
        <v>0</v>
      </c>
      <c r="AD22" s="16">
        <v>0.05</v>
      </c>
      <c r="AE22" s="16">
        <v>0</v>
      </c>
      <c r="AF22" s="18">
        <v>0</v>
      </c>
      <c r="AG22" s="17">
        <v>0.03</v>
      </c>
      <c r="AH22" s="16">
        <v>0.05</v>
      </c>
      <c r="AI22" s="16">
        <v>0.04</v>
      </c>
      <c r="AJ22" s="16">
        <v>0.02</v>
      </c>
      <c r="AK22" s="16">
        <v>0.06</v>
      </c>
      <c r="AL22" s="18">
        <v>0.05</v>
      </c>
      <c r="AM22" s="17">
        <v>0.04</v>
      </c>
      <c r="AN22" s="18">
        <v>0</v>
      </c>
    </row>
    <row r="23" spans="1:40" ht="15" customHeight="1" x14ac:dyDescent="0.3">
      <c r="A23" s="2" t="s">
        <v>329</v>
      </c>
      <c r="B23" s="9" t="s">
        <v>774</v>
      </c>
      <c r="C23" s="13">
        <v>5</v>
      </c>
      <c r="D23" s="14">
        <v>2</v>
      </c>
      <c r="E23" s="15">
        <v>3</v>
      </c>
      <c r="F23" s="14">
        <v>1</v>
      </c>
      <c r="G23" s="13">
        <v>1</v>
      </c>
      <c r="H23" s="13">
        <v>1</v>
      </c>
      <c r="I23" s="13">
        <v>2</v>
      </c>
      <c r="J23" s="13">
        <v>0</v>
      </c>
      <c r="K23" s="13">
        <v>0</v>
      </c>
      <c r="L23" s="13">
        <v>2</v>
      </c>
      <c r="M23" s="13">
        <v>3</v>
      </c>
      <c r="N23" s="15">
        <v>0</v>
      </c>
      <c r="O23" s="14">
        <v>4</v>
      </c>
      <c r="P23" s="13">
        <v>0</v>
      </c>
      <c r="Q23" s="13">
        <v>0</v>
      </c>
      <c r="R23" s="13">
        <v>0</v>
      </c>
      <c r="S23" s="13">
        <v>2</v>
      </c>
      <c r="T23" s="13">
        <v>1</v>
      </c>
      <c r="U23" s="13">
        <v>0</v>
      </c>
      <c r="V23" s="13">
        <v>0</v>
      </c>
      <c r="W23" s="13">
        <v>0</v>
      </c>
      <c r="X23" s="13">
        <v>0</v>
      </c>
      <c r="Y23" s="13">
        <v>1</v>
      </c>
      <c r="Z23" s="15">
        <v>1</v>
      </c>
      <c r="AA23" s="14">
        <v>5</v>
      </c>
      <c r="AB23" s="13">
        <v>0</v>
      </c>
      <c r="AC23" s="13">
        <v>0</v>
      </c>
      <c r="AD23" s="13">
        <v>0</v>
      </c>
      <c r="AE23" s="13">
        <v>0</v>
      </c>
      <c r="AF23" s="15">
        <v>0</v>
      </c>
      <c r="AG23" s="14">
        <v>3</v>
      </c>
      <c r="AH23" s="13">
        <v>2</v>
      </c>
      <c r="AI23" s="13">
        <v>0</v>
      </c>
      <c r="AJ23" s="13">
        <v>3</v>
      </c>
      <c r="AK23" s="13">
        <v>0</v>
      </c>
      <c r="AL23" s="15">
        <v>2</v>
      </c>
      <c r="AM23" s="14">
        <v>5</v>
      </c>
      <c r="AN23" s="15">
        <v>0</v>
      </c>
    </row>
    <row r="24" spans="1:40" ht="15" customHeight="1" x14ac:dyDescent="0.3">
      <c r="A24" s="2" t="s">
        <v>329</v>
      </c>
      <c r="B24" s="9"/>
      <c r="C24" s="16">
        <v>0.02</v>
      </c>
      <c r="D24" s="17">
        <v>0.01</v>
      </c>
      <c r="E24" s="18">
        <v>0.04</v>
      </c>
      <c r="F24" s="17">
        <v>0.05</v>
      </c>
      <c r="G24" s="16">
        <v>0.01</v>
      </c>
      <c r="H24" s="16">
        <v>0.03</v>
      </c>
      <c r="I24" s="16">
        <v>0.04</v>
      </c>
      <c r="J24" s="16">
        <v>0</v>
      </c>
      <c r="K24" s="16">
        <v>0</v>
      </c>
      <c r="L24" s="16">
        <v>0.02</v>
      </c>
      <c r="M24" s="16">
        <v>0.04</v>
      </c>
      <c r="N24" s="18">
        <v>0</v>
      </c>
      <c r="O24" s="17">
        <v>0.03</v>
      </c>
      <c r="P24" s="16">
        <v>0</v>
      </c>
      <c r="Q24" s="16">
        <v>0</v>
      </c>
      <c r="R24" s="16">
        <v>0</v>
      </c>
      <c r="S24" s="16">
        <v>0.12</v>
      </c>
      <c r="T24" s="16">
        <v>0.04</v>
      </c>
      <c r="U24" s="16">
        <v>0</v>
      </c>
      <c r="V24" s="16">
        <v>0</v>
      </c>
      <c r="W24" s="16">
        <v>0</v>
      </c>
      <c r="X24" s="16">
        <v>0</v>
      </c>
      <c r="Y24" s="16">
        <v>0.04</v>
      </c>
      <c r="Z24" s="18">
        <v>0.02</v>
      </c>
      <c r="AA24" s="17">
        <v>0.03</v>
      </c>
      <c r="AB24" s="16">
        <v>0</v>
      </c>
      <c r="AC24" s="16">
        <v>0</v>
      </c>
      <c r="AD24" s="16">
        <v>0</v>
      </c>
      <c r="AE24" s="16">
        <v>0</v>
      </c>
      <c r="AF24" s="18">
        <v>0</v>
      </c>
      <c r="AG24" s="17">
        <v>0.02</v>
      </c>
      <c r="AH24" s="16">
        <v>0.03</v>
      </c>
      <c r="AI24" s="16">
        <v>0</v>
      </c>
      <c r="AJ24" s="16">
        <v>0.05</v>
      </c>
      <c r="AK24" s="16">
        <v>0</v>
      </c>
      <c r="AL24" s="18">
        <v>0.05</v>
      </c>
      <c r="AM24" s="17">
        <v>0.02</v>
      </c>
      <c r="AN24" s="18">
        <v>0</v>
      </c>
    </row>
    <row r="25" spans="1:40" ht="15" customHeight="1" x14ac:dyDescent="0.3">
      <c r="A25" s="2" t="s">
        <v>329</v>
      </c>
      <c r="B25" s="9"/>
      <c r="C25" s="28"/>
      <c r="D25" s="29"/>
      <c r="E25" s="30"/>
      <c r="F25" s="29"/>
      <c r="G25" s="28"/>
      <c r="H25" s="28"/>
      <c r="I25" s="28"/>
      <c r="J25" s="28"/>
      <c r="K25" s="28"/>
      <c r="L25" s="28"/>
      <c r="M25" s="28"/>
      <c r="N25" s="30"/>
      <c r="O25" s="29"/>
      <c r="P25" s="28"/>
      <c r="Q25" s="28"/>
      <c r="R25" s="28"/>
      <c r="S25" s="28"/>
      <c r="T25" s="28"/>
      <c r="U25" s="28"/>
      <c r="V25" s="28"/>
      <c r="W25" s="28"/>
      <c r="X25" s="28"/>
      <c r="Y25" s="28"/>
      <c r="Z25" s="30"/>
      <c r="AA25" s="29"/>
      <c r="AB25" s="28"/>
      <c r="AC25" s="28"/>
      <c r="AD25" s="28"/>
      <c r="AE25" s="28"/>
      <c r="AF25" s="30"/>
      <c r="AG25" s="29"/>
      <c r="AH25" s="28"/>
      <c r="AI25" s="28"/>
      <c r="AJ25" s="28"/>
      <c r="AK25" s="28"/>
      <c r="AL25" s="48" t="s">
        <v>379</v>
      </c>
      <c r="AM25" s="29"/>
      <c r="AN25" s="30"/>
    </row>
    <row r="26" spans="1:40" x14ac:dyDescent="0.3">
      <c r="A26" s="2" t="s">
        <v>329</v>
      </c>
      <c r="B26" s="2" t="s">
        <v>457</v>
      </c>
    </row>
    <row r="27" spans="1:40" x14ac:dyDescent="0.3">
      <c r="A27" s="2" t="s">
        <v>329</v>
      </c>
      <c r="B27" s="2" t="s">
        <v>458</v>
      </c>
    </row>
    <row r="28" spans="1:40" ht="15" customHeight="1" x14ac:dyDescent="0.3">
      <c r="A28" s="2" t="s">
        <v>329</v>
      </c>
    </row>
    <row r="29" spans="1:40" ht="15" customHeight="1" x14ac:dyDescent="0.3">
      <c r="A29" s="2" t="s">
        <v>329</v>
      </c>
      <c r="B29" s="2" t="s">
        <v>459</v>
      </c>
    </row>
  </sheetData>
  <mergeCells count="6">
    <mergeCell ref="AM6:AN6"/>
    <mergeCell ref="D6:E6"/>
    <mergeCell ref="F6:N6"/>
    <mergeCell ref="O6:Z6"/>
    <mergeCell ref="AA6:AF6"/>
    <mergeCell ref="AG6:AL6"/>
  </mergeCells>
  <hyperlinks>
    <hyperlink ref="B1" location="'Contents'!E1" display="&lt;&lt; Contents" xr:uid="{00000000-0004-0000-EF00-000000000000}"/>
  </hyperlinks>
  <pageMargins left="0.7" right="0.7" top="0.75" bottom="0.75" header="0.3" footer="0.3"/>
  <headerFooter>
    <oddHeader>&amp;L&amp;"Aptos"&amp;12&amp;K000000 Classification: CONFIDENTIAL&amp;1#_x000D_</oddHeader>
  </headerFooter>
</worksheet>
</file>

<file path=xl/worksheets/sheet2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0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1916</v>
      </c>
    </row>
    <row r="4" spans="1:40" x14ac:dyDescent="0.3">
      <c r="A4" s="2" t="s">
        <v>329</v>
      </c>
      <c r="B4" s="2" t="s">
        <v>1917</v>
      </c>
    </row>
    <row r="5" spans="1:40" x14ac:dyDescent="0.3">
      <c r="A5" s="2" t="s">
        <v>329</v>
      </c>
      <c r="B5" s="2" t="s">
        <v>73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467</v>
      </c>
      <c r="D9" s="14">
        <v>268</v>
      </c>
      <c r="E9" s="15">
        <v>197</v>
      </c>
      <c r="F9" s="14">
        <v>10</v>
      </c>
      <c r="G9" s="13">
        <v>47</v>
      </c>
      <c r="H9" s="13">
        <v>41</v>
      </c>
      <c r="I9" s="13">
        <v>75</v>
      </c>
      <c r="J9" s="13">
        <v>72</v>
      </c>
      <c r="K9" s="13">
        <v>222</v>
      </c>
      <c r="L9" s="13">
        <v>57</v>
      </c>
      <c r="M9" s="13">
        <v>116</v>
      </c>
      <c r="N9" s="15">
        <v>294</v>
      </c>
      <c r="O9" s="14">
        <v>335</v>
      </c>
      <c r="P9" s="13">
        <v>70</v>
      </c>
      <c r="Q9" s="13">
        <v>40</v>
      </c>
      <c r="R9" s="13">
        <v>20</v>
      </c>
      <c r="S9" s="13">
        <v>39</v>
      </c>
      <c r="T9" s="13">
        <v>62</v>
      </c>
      <c r="U9" s="13">
        <v>26</v>
      </c>
      <c r="V9" s="13">
        <v>1</v>
      </c>
      <c r="W9" s="13">
        <v>14</v>
      </c>
      <c r="X9" s="13">
        <v>52</v>
      </c>
      <c r="Y9" s="13">
        <v>44</v>
      </c>
      <c r="Z9" s="15">
        <v>99</v>
      </c>
      <c r="AA9" s="14">
        <v>416</v>
      </c>
      <c r="AB9" s="13">
        <v>51</v>
      </c>
      <c r="AC9" s="13">
        <v>6</v>
      </c>
      <c r="AD9" s="13">
        <v>21</v>
      </c>
      <c r="AE9" s="13">
        <v>22</v>
      </c>
      <c r="AF9" s="15">
        <v>2</v>
      </c>
      <c r="AG9" s="14">
        <v>347</v>
      </c>
      <c r="AH9" s="13">
        <v>120</v>
      </c>
      <c r="AI9" s="13">
        <v>194</v>
      </c>
      <c r="AJ9" s="13">
        <v>153</v>
      </c>
      <c r="AK9" s="13">
        <v>67</v>
      </c>
      <c r="AL9" s="15">
        <v>53</v>
      </c>
      <c r="AM9" s="14">
        <v>467</v>
      </c>
      <c r="AN9" s="15">
        <v>0</v>
      </c>
    </row>
    <row r="10" spans="1:40" ht="15" customHeight="1" x14ac:dyDescent="0.3">
      <c r="A10" s="2" t="s">
        <v>329</v>
      </c>
      <c r="B10" s="9" t="s">
        <v>338</v>
      </c>
      <c r="C10" s="13">
        <v>462</v>
      </c>
      <c r="D10" s="14">
        <v>266</v>
      </c>
      <c r="E10" s="15">
        <v>197</v>
      </c>
      <c r="F10" s="14">
        <v>9</v>
      </c>
      <c r="G10" s="13">
        <v>44</v>
      </c>
      <c r="H10" s="13">
        <v>41</v>
      </c>
      <c r="I10" s="13">
        <v>75</v>
      </c>
      <c r="J10" s="13">
        <v>69</v>
      </c>
      <c r="K10" s="13">
        <v>224</v>
      </c>
      <c r="L10" s="13">
        <v>54</v>
      </c>
      <c r="M10" s="13">
        <v>116</v>
      </c>
      <c r="N10" s="15">
        <v>292</v>
      </c>
      <c r="O10" s="14">
        <v>336</v>
      </c>
      <c r="P10" s="13">
        <v>67</v>
      </c>
      <c r="Q10" s="13">
        <v>38</v>
      </c>
      <c r="R10" s="13">
        <v>18</v>
      </c>
      <c r="S10" s="13">
        <v>38</v>
      </c>
      <c r="T10" s="13">
        <v>60</v>
      </c>
      <c r="U10" s="13">
        <v>25</v>
      </c>
      <c r="V10" s="13">
        <v>1</v>
      </c>
      <c r="W10" s="13">
        <v>12</v>
      </c>
      <c r="X10" s="13">
        <v>53</v>
      </c>
      <c r="Y10" s="13">
        <v>41</v>
      </c>
      <c r="Z10" s="15">
        <v>109</v>
      </c>
      <c r="AA10" s="14">
        <v>411</v>
      </c>
      <c r="AB10" s="13">
        <v>51</v>
      </c>
      <c r="AC10" s="13">
        <v>6</v>
      </c>
      <c r="AD10" s="13">
        <v>22</v>
      </c>
      <c r="AE10" s="13">
        <v>19</v>
      </c>
      <c r="AF10" s="15">
        <v>4</v>
      </c>
      <c r="AG10" s="14">
        <v>342</v>
      </c>
      <c r="AH10" s="13">
        <v>121</v>
      </c>
      <c r="AI10" s="13">
        <v>177</v>
      </c>
      <c r="AJ10" s="13">
        <v>165</v>
      </c>
      <c r="AK10" s="13">
        <v>70</v>
      </c>
      <c r="AL10" s="15">
        <v>51</v>
      </c>
      <c r="AM10" s="14">
        <v>462</v>
      </c>
      <c r="AN10" s="15">
        <v>0</v>
      </c>
    </row>
    <row r="11" spans="1:40" ht="26" x14ac:dyDescent="0.3">
      <c r="A11" s="2" t="s">
        <v>329</v>
      </c>
      <c r="B11" s="9" t="s">
        <v>1782</v>
      </c>
      <c r="C11" s="13">
        <v>145</v>
      </c>
      <c r="D11" s="14">
        <v>72</v>
      </c>
      <c r="E11" s="15">
        <v>73</v>
      </c>
      <c r="F11" s="14">
        <v>5</v>
      </c>
      <c r="G11" s="13">
        <v>23</v>
      </c>
      <c r="H11" s="13">
        <v>18</v>
      </c>
      <c r="I11" s="13">
        <v>27</v>
      </c>
      <c r="J11" s="13">
        <v>16</v>
      </c>
      <c r="K11" s="13">
        <v>56</v>
      </c>
      <c r="L11" s="13">
        <v>29</v>
      </c>
      <c r="M11" s="13">
        <v>45</v>
      </c>
      <c r="N11" s="15">
        <v>72</v>
      </c>
      <c r="O11" s="14">
        <v>109</v>
      </c>
      <c r="P11" s="13">
        <v>15</v>
      </c>
      <c r="Q11" s="13">
        <v>13</v>
      </c>
      <c r="R11" s="13">
        <v>3</v>
      </c>
      <c r="S11" s="13">
        <v>16</v>
      </c>
      <c r="T11" s="13">
        <v>21</v>
      </c>
      <c r="U11" s="13">
        <v>12</v>
      </c>
      <c r="V11" s="13">
        <v>1</v>
      </c>
      <c r="W11" s="13">
        <v>3</v>
      </c>
      <c r="X11" s="13">
        <v>13</v>
      </c>
      <c r="Y11" s="13">
        <v>11</v>
      </c>
      <c r="Z11" s="15">
        <v>39</v>
      </c>
      <c r="AA11" s="14">
        <v>119</v>
      </c>
      <c r="AB11" s="13">
        <v>27</v>
      </c>
      <c r="AC11" s="13">
        <v>2</v>
      </c>
      <c r="AD11" s="13">
        <v>10</v>
      </c>
      <c r="AE11" s="13">
        <v>12</v>
      </c>
      <c r="AF11" s="15">
        <v>2</v>
      </c>
      <c r="AG11" s="14">
        <v>105</v>
      </c>
      <c r="AH11" s="13">
        <v>40</v>
      </c>
      <c r="AI11" s="13">
        <v>52</v>
      </c>
      <c r="AJ11" s="13">
        <v>53</v>
      </c>
      <c r="AK11" s="13">
        <v>22</v>
      </c>
      <c r="AL11" s="15">
        <v>18</v>
      </c>
      <c r="AM11" s="14">
        <v>145</v>
      </c>
      <c r="AN11" s="15">
        <v>0</v>
      </c>
    </row>
    <row r="12" spans="1:40" ht="15" customHeight="1" x14ac:dyDescent="0.3">
      <c r="A12" s="2" t="s">
        <v>329</v>
      </c>
      <c r="B12" s="9"/>
      <c r="C12" s="16">
        <v>0.31</v>
      </c>
      <c r="D12" s="19">
        <v>0.27</v>
      </c>
      <c r="E12" s="21">
        <v>0.37</v>
      </c>
      <c r="F12" s="17">
        <v>0.57999999999999996</v>
      </c>
      <c r="G12" s="20">
        <v>0.52</v>
      </c>
      <c r="H12" s="16">
        <v>0.43</v>
      </c>
      <c r="I12" s="16">
        <v>0.36</v>
      </c>
      <c r="J12" s="16">
        <v>0.23</v>
      </c>
      <c r="K12" s="20">
        <v>0.25</v>
      </c>
      <c r="L12" s="20">
        <v>0.53</v>
      </c>
      <c r="M12" s="16">
        <v>0.38</v>
      </c>
      <c r="N12" s="21">
        <v>0.25</v>
      </c>
      <c r="O12" s="17">
        <v>0.33</v>
      </c>
      <c r="P12" s="16">
        <v>0.23</v>
      </c>
      <c r="Q12" s="16">
        <v>0.33</v>
      </c>
      <c r="R12" s="16">
        <v>0.14000000000000001</v>
      </c>
      <c r="S12" s="16">
        <v>0.4</v>
      </c>
      <c r="T12" s="16">
        <v>0.35</v>
      </c>
      <c r="U12" s="16">
        <v>0.48</v>
      </c>
      <c r="V12" s="16">
        <v>1</v>
      </c>
      <c r="W12" s="16">
        <v>0.23</v>
      </c>
      <c r="X12" s="16">
        <v>0.24</v>
      </c>
      <c r="Y12" s="16">
        <v>0.26</v>
      </c>
      <c r="Z12" s="18">
        <v>0.36</v>
      </c>
      <c r="AA12" s="19">
        <v>0.28999999999999998</v>
      </c>
      <c r="AB12" s="20">
        <v>0.52</v>
      </c>
      <c r="AC12" s="16">
        <v>0.33</v>
      </c>
      <c r="AD12" s="16">
        <v>0.46</v>
      </c>
      <c r="AE12" s="16">
        <v>0.66</v>
      </c>
      <c r="AF12" s="18">
        <v>0.5</v>
      </c>
      <c r="AG12" s="17">
        <v>0.31</v>
      </c>
      <c r="AH12" s="16">
        <v>0.33</v>
      </c>
      <c r="AI12" s="16">
        <v>0.28999999999999998</v>
      </c>
      <c r="AJ12" s="16">
        <v>0.32</v>
      </c>
      <c r="AK12" s="16">
        <v>0.31</v>
      </c>
      <c r="AL12" s="18">
        <v>0.37</v>
      </c>
      <c r="AM12" s="17">
        <v>0.31</v>
      </c>
      <c r="AN12" s="18">
        <v>0</v>
      </c>
    </row>
    <row r="13" spans="1:40" ht="15" customHeight="1" x14ac:dyDescent="0.3">
      <c r="A13" s="2" t="s">
        <v>329</v>
      </c>
      <c r="B13" s="9"/>
      <c r="D13" s="22"/>
      <c r="E13" s="11" t="s">
        <v>377</v>
      </c>
      <c r="F13" s="22"/>
      <c r="G13" s="12" t="s">
        <v>416</v>
      </c>
      <c r="H13" s="12" t="s">
        <v>416</v>
      </c>
      <c r="I13" s="12" t="s">
        <v>385</v>
      </c>
      <c r="L13" s="12" t="s">
        <v>416</v>
      </c>
      <c r="M13" s="12" t="s">
        <v>416</v>
      </c>
      <c r="N13" s="9"/>
      <c r="O13" s="22"/>
      <c r="Z13" s="9"/>
      <c r="AA13" s="22"/>
      <c r="AB13" s="12" t="s">
        <v>377</v>
      </c>
      <c r="AF13" s="9"/>
      <c r="AG13" s="22"/>
      <c r="AL13" s="9"/>
      <c r="AM13" s="22"/>
      <c r="AN13" s="9"/>
    </row>
    <row r="14" spans="1:40" ht="26" x14ac:dyDescent="0.3">
      <c r="A14" s="2" t="s">
        <v>329</v>
      </c>
      <c r="B14" s="9" t="s">
        <v>1796</v>
      </c>
      <c r="C14" s="13">
        <v>175</v>
      </c>
      <c r="D14" s="14">
        <v>102</v>
      </c>
      <c r="E14" s="15">
        <v>72</v>
      </c>
      <c r="F14" s="14">
        <v>4</v>
      </c>
      <c r="G14" s="13">
        <v>25</v>
      </c>
      <c r="H14" s="13">
        <v>20</v>
      </c>
      <c r="I14" s="13">
        <v>36</v>
      </c>
      <c r="J14" s="13">
        <v>22</v>
      </c>
      <c r="K14" s="13">
        <v>68</v>
      </c>
      <c r="L14" s="13">
        <v>29</v>
      </c>
      <c r="M14" s="13">
        <v>56</v>
      </c>
      <c r="N14" s="15">
        <v>90</v>
      </c>
      <c r="O14" s="14">
        <v>125</v>
      </c>
      <c r="P14" s="13">
        <v>22</v>
      </c>
      <c r="Q14" s="13">
        <v>15</v>
      </c>
      <c r="R14" s="13">
        <v>6</v>
      </c>
      <c r="S14" s="13">
        <v>16</v>
      </c>
      <c r="T14" s="13">
        <v>28</v>
      </c>
      <c r="U14" s="13">
        <v>7</v>
      </c>
      <c r="V14" s="13">
        <v>1</v>
      </c>
      <c r="W14" s="13">
        <v>2</v>
      </c>
      <c r="X14" s="13">
        <v>12</v>
      </c>
      <c r="Y14" s="13">
        <v>11</v>
      </c>
      <c r="Z14" s="15">
        <v>55</v>
      </c>
      <c r="AA14" s="14">
        <v>143</v>
      </c>
      <c r="AB14" s="13">
        <v>32</v>
      </c>
      <c r="AC14" s="13">
        <v>4</v>
      </c>
      <c r="AD14" s="13">
        <v>11</v>
      </c>
      <c r="AE14" s="13">
        <v>13</v>
      </c>
      <c r="AF14" s="15">
        <v>4</v>
      </c>
      <c r="AG14" s="14">
        <v>128</v>
      </c>
      <c r="AH14" s="13">
        <v>46</v>
      </c>
      <c r="AI14" s="13">
        <v>68</v>
      </c>
      <c r="AJ14" s="13">
        <v>60</v>
      </c>
      <c r="AK14" s="13">
        <v>25</v>
      </c>
      <c r="AL14" s="15">
        <v>21</v>
      </c>
      <c r="AM14" s="14">
        <v>175</v>
      </c>
      <c r="AN14" s="15">
        <v>0</v>
      </c>
    </row>
    <row r="15" spans="1:40" ht="15" customHeight="1" x14ac:dyDescent="0.3">
      <c r="A15" s="2" t="s">
        <v>329</v>
      </c>
      <c r="B15" s="9"/>
      <c r="C15" s="16">
        <v>0.38</v>
      </c>
      <c r="D15" s="17">
        <v>0.39</v>
      </c>
      <c r="E15" s="18">
        <v>0.37</v>
      </c>
      <c r="F15" s="17">
        <v>0.4</v>
      </c>
      <c r="G15" s="20">
        <v>0.56999999999999995</v>
      </c>
      <c r="H15" s="16">
        <v>0.5</v>
      </c>
      <c r="I15" s="16">
        <v>0.48</v>
      </c>
      <c r="J15" s="16">
        <v>0.32</v>
      </c>
      <c r="K15" s="20">
        <v>0.3</v>
      </c>
      <c r="L15" s="20">
        <v>0.54</v>
      </c>
      <c r="M15" s="20">
        <v>0.48</v>
      </c>
      <c r="N15" s="21">
        <v>0.31</v>
      </c>
      <c r="O15" s="17">
        <v>0.37</v>
      </c>
      <c r="P15" s="16">
        <v>0.33</v>
      </c>
      <c r="Q15" s="16">
        <v>0.4</v>
      </c>
      <c r="R15" s="16">
        <v>0.35</v>
      </c>
      <c r="S15" s="16">
        <v>0.42</v>
      </c>
      <c r="T15" s="16">
        <v>0.46</v>
      </c>
      <c r="U15" s="16">
        <v>0.27</v>
      </c>
      <c r="V15" s="16">
        <v>1</v>
      </c>
      <c r="W15" s="16">
        <v>0.15</v>
      </c>
      <c r="X15" s="20">
        <v>0.22</v>
      </c>
      <c r="Y15" s="16">
        <v>0.27</v>
      </c>
      <c r="Z15" s="21">
        <v>0.5</v>
      </c>
      <c r="AA15" s="19">
        <v>0.35</v>
      </c>
      <c r="AB15" s="20">
        <v>0.62</v>
      </c>
      <c r="AC15" s="16">
        <v>0.63</v>
      </c>
      <c r="AD15" s="16">
        <v>0.5</v>
      </c>
      <c r="AE15" s="16">
        <v>0.68</v>
      </c>
      <c r="AF15" s="18">
        <v>1</v>
      </c>
      <c r="AG15" s="17">
        <v>0.38</v>
      </c>
      <c r="AH15" s="16">
        <v>0.39</v>
      </c>
      <c r="AI15" s="16">
        <v>0.39</v>
      </c>
      <c r="AJ15" s="16">
        <v>0.36</v>
      </c>
      <c r="AK15" s="16">
        <v>0.36</v>
      </c>
      <c r="AL15" s="18">
        <v>0.42</v>
      </c>
      <c r="AM15" s="17">
        <v>0.38</v>
      </c>
      <c r="AN15" s="18">
        <v>0</v>
      </c>
    </row>
    <row r="16" spans="1:40" ht="15" customHeight="1" x14ac:dyDescent="0.3">
      <c r="A16" s="2" t="s">
        <v>329</v>
      </c>
      <c r="B16" s="9"/>
      <c r="D16" s="22"/>
      <c r="E16" s="9"/>
      <c r="F16" s="22"/>
      <c r="G16" s="12" t="s">
        <v>416</v>
      </c>
      <c r="H16" s="12" t="s">
        <v>448</v>
      </c>
      <c r="I16" s="12" t="s">
        <v>448</v>
      </c>
      <c r="L16" s="12" t="s">
        <v>416</v>
      </c>
      <c r="M16" s="12" t="s">
        <v>416</v>
      </c>
      <c r="N16" s="9"/>
      <c r="O16" s="10" t="s">
        <v>387</v>
      </c>
      <c r="S16" s="12" t="s">
        <v>387</v>
      </c>
      <c r="T16" s="12" t="s">
        <v>511</v>
      </c>
      <c r="Z16" s="11" t="s">
        <v>759</v>
      </c>
      <c r="AA16" s="22"/>
      <c r="AB16" s="12" t="s">
        <v>377</v>
      </c>
      <c r="AF16" s="9"/>
      <c r="AG16" s="22"/>
      <c r="AL16" s="9"/>
      <c r="AM16" s="22"/>
      <c r="AN16" s="9"/>
    </row>
    <row r="17" spans="1:40" ht="39" x14ac:dyDescent="0.3">
      <c r="A17" s="2" t="s">
        <v>329</v>
      </c>
      <c r="B17" s="9" t="s">
        <v>1810</v>
      </c>
      <c r="C17" s="13">
        <v>326</v>
      </c>
      <c r="D17" s="14">
        <v>193</v>
      </c>
      <c r="E17" s="15">
        <v>133</v>
      </c>
      <c r="F17" s="14">
        <v>7</v>
      </c>
      <c r="G17" s="13">
        <v>27</v>
      </c>
      <c r="H17" s="13">
        <v>31</v>
      </c>
      <c r="I17" s="13">
        <v>56</v>
      </c>
      <c r="J17" s="13">
        <v>54</v>
      </c>
      <c r="K17" s="13">
        <v>150</v>
      </c>
      <c r="L17" s="13">
        <v>34</v>
      </c>
      <c r="M17" s="13">
        <v>88</v>
      </c>
      <c r="N17" s="15">
        <v>204</v>
      </c>
      <c r="O17" s="14">
        <v>230</v>
      </c>
      <c r="P17" s="13">
        <v>51</v>
      </c>
      <c r="Q17" s="13">
        <v>31</v>
      </c>
      <c r="R17" s="13">
        <v>11</v>
      </c>
      <c r="S17" s="13">
        <v>29</v>
      </c>
      <c r="T17" s="13">
        <v>45</v>
      </c>
      <c r="U17" s="13">
        <v>19</v>
      </c>
      <c r="V17" s="13">
        <v>1</v>
      </c>
      <c r="W17" s="13">
        <v>8</v>
      </c>
      <c r="X17" s="13">
        <v>29</v>
      </c>
      <c r="Y17" s="13">
        <v>32</v>
      </c>
      <c r="Z17" s="15">
        <v>71</v>
      </c>
      <c r="AA17" s="14">
        <v>290</v>
      </c>
      <c r="AB17" s="13">
        <v>36</v>
      </c>
      <c r="AC17" s="13">
        <v>6</v>
      </c>
      <c r="AD17" s="13">
        <v>16</v>
      </c>
      <c r="AE17" s="13">
        <v>12</v>
      </c>
      <c r="AF17" s="15">
        <v>2</v>
      </c>
      <c r="AG17" s="14">
        <v>242</v>
      </c>
      <c r="AH17" s="13">
        <v>84</v>
      </c>
      <c r="AI17" s="13">
        <v>126</v>
      </c>
      <c r="AJ17" s="13">
        <v>115</v>
      </c>
      <c r="AK17" s="13">
        <v>47</v>
      </c>
      <c r="AL17" s="15">
        <v>37</v>
      </c>
      <c r="AM17" s="14">
        <v>326</v>
      </c>
      <c r="AN17" s="15">
        <v>0</v>
      </c>
    </row>
    <row r="18" spans="1:40" ht="15" customHeight="1" x14ac:dyDescent="0.3">
      <c r="A18" s="2" t="s">
        <v>329</v>
      </c>
      <c r="B18" s="9"/>
      <c r="C18" s="16">
        <v>0.71</v>
      </c>
      <c r="D18" s="17">
        <v>0.73</v>
      </c>
      <c r="E18" s="18">
        <v>0.68</v>
      </c>
      <c r="F18" s="17">
        <v>0.8</v>
      </c>
      <c r="G18" s="16">
        <v>0.61</v>
      </c>
      <c r="H18" s="16">
        <v>0.76</v>
      </c>
      <c r="I18" s="16">
        <v>0.75</v>
      </c>
      <c r="J18" s="16">
        <v>0.78</v>
      </c>
      <c r="K18" s="16">
        <v>0.67</v>
      </c>
      <c r="L18" s="16">
        <v>0.64</v>
      </c>
      <c r="M18" s="16">
        <v>0.75</v>
      </c>
      <c r="N18" s="18">
        <v>0.7</v>
      </c>
      <c r="O18" s="17">
        <v>0.69</v>
      </c>
      <c r="P18" s="16">
        <v>0.76</v>
      </c>
      <c r="Q18" s="16">
        <v>0.82</v>
      </c>
      <c r="R18" s="16">
        <v>0.63</v>
      </c>
      <c r="S18" s="16">
        <v>0.75</v>
      </c>
      <c r="T18" s="16">
        <v>0.76</v>
      </c>
      <c r="U18" s="16">
        <v>0.78</v>
      </c>
      <c r="V18" s="16">
        <v>1</v>
      </c>
      <c r="W18" s="16">
        <v>0.63</v>
      </c>
      <c r="X18" s="20">
        <v>0.54</v>
      </c>
      <c r="Y18" s="16">
        <v>0.78</v>
      </c>
      <c r="Z18" s="18">
        <v>0.65</v>
      </c>
      <c r="AA18" s="17">
        <v>0.71</v>
      </c>
      <c r="AB18" s="16">
        <v>0.71</v>
      </c>
      <c r="AC18" s="16">
        <v>1</v>
      </c>
      <c r="AD18" s="16">
        <v>0.73</v>
      </c>
      <c r="AE18" s="16">
        <v>0.63</v>
      </c>
      <c r="AF18" s="18">
        <v>0.5</v>
      </c>
      <c r="AG18" s="17">
        <v>0.71</v>
      </c>
      <c r="AH18" s="16">
        <v>0.7</v>
      </c>
      <c r="AI18" s="16">
        <v>0.71</v>
      </c>
      <c r="AJ18" s="16">
        <v>0.7</v>
      </c>
      <c r="AK18" s="16">
        <v>0.68</v>
      </c>
      <c r="AL18" s="18">
        <v>0.73</v>
      </c>
      <c r="AM18" s="17">
        <v>0.71</v>
      </c>
      <c r="AN18" s="18">
        <v>0</v>
      </c>
    </row>
    <row r="19" spans="1:40" ht="15" customHeight="1" x14ac:dyDescent="0.3">
      <c r="A19" s="2" t="s">
        <v>329</v>
      </c>
      <c r="B19" s="9"/>
      <c r="D19" s="22"/>
      <c r="E19" s="9"/>
      <c r="F19" s="22"/>
      <c r="J19" s="12" t="s">
        <v>378</v>
      </c>
      <c r="N19" s="9"/>
      <c r="O19" s="10" t="s">
        <v>387</v>
      </c>
      <c r="P19" s="12" t="s">
        <v>387</v>
      </c>
      <c r="Q19" s="12" t="s">
        <v>655</v>
      </c>
      <c r="S19" s="12" t="s">
        <v>387</v>
      </c>
      <c r="T19" s="12" t="s">
        <v>387</v>
      </c>
      <c r="Y19" s="12" t="s">
        <v>387</v>
      </c>
      <c r="Z19" s="9"/>
      <c r="AA19" s="22"/>
      <c r="AF19" s="9"/>
      <c r="AG19" s="22"/>
      <c r="AL19" s="9"/>
      <c r="AM19" s="22"/>
      <c r="AN19" s="9"/>
    </row>
    <row r="20" spans="1:40" ht="26" x14ac:dyDescent="0.3">
      <c r="A20" s="2" t="s">
        <v>329</v>
      </c>
      <c r="B20" s="9" t="s">
        <v>1825</v>
      </c>
      <c r="C20" s="13">
        <v>317</v>
      </c>
      <c r="D20" s="14">
        <v>191</v>
      </c>
      <c r="E20" s="15">
        <v>126</v>
      </c>
      <c r="F20" s="14">
        <v>4</v>
      </c>
      <c r="G20" s="13">
        <v>28</v>
      </c>
      <c r="H20" s="13">
        <v>24</v>
      </c>
      <c r="I20" s="13">
        <v>54</v>
      </c>
      <c r="J20" s="13">
        <v>47</v>
      </c>
      <c r="K20" s="13">
        <v>161</v>
      </c>
      <c r="L20" s="13">
        <v>32</v>
      </c>
      <c r="M20" s="13">
        <v>78</v>
      </c>
      <c r="N20" s="15">
        <v>208</v>
      </c>
      <c r="O20" s="14">
        <v>220</v>
      </c>
      <c r="P20" s="13">
        <v>51</v>
      </c>
      <c r="Q20" s="13">
        <v>29</v>
      </c>
      <c r="R20" s="13">
        <v>15</v>
      </c>
      <c r="S20" s="13">
        <v>21</v>
      </c>
      <c r="T20" s="13">
        <v>46</v>
      </c>
      <c r="U20" s="13">
        <v>16</v>
      </c>
      <c r="V20" s="13">
        <v>1</v>
      </c>
      <c r="W20" s="13">
        <v>8</v>
      </c>
      <c r="X20" s="13">
        <v>35</v>
      </c>
      <c r="Y20" s="13">
        <v>30</v>
      </c>
      <c r="Z20" s="15">
        <v>66</v>
      </c>
      <c r="AA20" s="14">
        <v>289</v>
      </c>
      <c r="AB20" s="13">
        <v>28</v>
      </c>
      <c r="AC20" s="13">
        <v>5</v>
      </c>
      <c r="AD20" s="13">
        <v>12</v>
      </c>
      <c r="AE20" s="13">
        <v>9</v>
      </c>
      <c r="AF20" s="15">
        <v>2</v>
      </c>
      <c r="AG20" s="14">
        <v>243</v>
      </c>
      <c r="AH20" s="13">
        <v>74</v>
      </c>
      <c r="AI20" s="13">
        <v>125</v>
      </c>
      <c r="AJ20" s="13">
        <v>118</v>
      </c>
      <c r="AK20" s="13">
        <v>40</v>
      </c>
      <c r="AL20" s="15">
        <v>34</v>
      </c>
      <c r="AM20" s="14">
        <v>317</v>
      </c>
      <c r="AN20" s="15">
        <v>0</v>
      </c>
    </row>
    <row r="21" spans="1:40" ht="15" customHeight="1" x14ac:dyDescent="0.3">
      <c r="A21" s="2" t="s">
        <v>329</v>
      </c>
      <c r="B21" s="9"/>
      <c r="C21" s="16">
        <v>0.69</v>
      </c>
      <c r="D21" s="17">
        <v>0.72</v>
      </c>
      <c r="E21" s="18">
        <v>0.64</v>
      </c>
      <c r="F21" s="17">
        <v>0.4</v>
      </c>
      <c r="G21" s="16">
        <v>0.63</v>
      </c>
      <c r="H21" s="16">
        <v>0.57999999999999996</v>
      </c>
      <c r="I21" s="16">
        <v>0.71</v>
      </c>
      <c r="J21" s="16">
        <v>0.68</v>
      </c>
      <c r="K21" s="16">
        <v>0.72</v>
      </c>
      <c r="L21" s="16">
        <v>0.59</v>
      </c>
      <c r="M21" s="16">
        <v>0.67</v>
      </c>
      <c r="N21" s="18">
        <v>0.71</v>
      </c>
      <c r="O21" s="19">
        <v>0.66</v>
      </c>
      <c r="P21" s="16">
        <v>0.77</v>
      </c>
      <c r="Q21" s="16">
        <v>0.77</v>
      </c>
      <c r="R21" s="16">
        <v>0.85</v>
      </c>
      <c r="S21" s="20">
        <v>0.54</v>
      </c>
      <c r="T21" s="16">
        <v>0.77</v>
      </c>
      <c r="U21" s="16">
        <v>0.63</v>
      </c>
      <c r="V21" s="16">
        <v>1</v>
      </c>
      <c r="W21" s="16">
        <v>0.65</v>
      </c>
      <c r="X21" s="16">
        <v>0.65</v>
      </c>
      <c r="Y21" s="16">
        <v>0.74</v>
      </c>
      <c r="Z21" s="21">
        <v>0.6</v>
      </c>
      <c r="AA21" s="19">
        <v>0.7</v>
      </c>
      <c r="AB21" s="20">
        <v>0.55000000000000004</v>
      </c>
      <c r="AC21" s="16">
        <v>0.81</v>
      </c>
      <c r="AD21" s="16">
        <v>0.55000000000000004</v>
      </c>
      <c r="AE21" s="16">
        <v>0.48</v>
      </c>
      <c r="AF21" s="18">
        <v>0.5</v>
      </c>
      <c r="AG21" s="19">
        <v>0.71</v>
      </c>
      <c r="AH21" s="20">
        <v>0.61</v>
      </c>
      <c r="AI21" s="16">
        <v>0.71</v>
      </c>
      <c r="AJ21" s="16">
        <v>0.72</v>
      </c>
      <c r="AK21" s="20">
        <v>0.56999999999999995</v>
      </c>
      <c r="AL21" s="18">
        <v>0.67</v>
      </c>
      <c r="AM21" s="17">
        <v>0.69</v>
      </c>
      <c r="AN21" s="18">
        <v>0</v>
      </c>
    </row>
    <row r="22" spans="1:40" ht="15" customHeight="1" x14ac:dyDescent="0.3">
      <c r="A22" s="2" t="s">
        <v>329</v>
      </c>
      <c r="B22" s="9"/>
      <c r="D22" s="22"/>
      <c r="E22" s="9"/>
      <c r="F22" s="22"/>
      <c r="N22" s="9"/>
      <c r="O22" s="22"/>
      <c r="P22" s="12" t="s">
        <v>1332</v>
      </c>
      <c r="Q22" s="12" t="s">
        <v>381</v>
      </c>
      <c r="T22" s="12" t="s">
        <v>1332</v>
      </c>
      <c r="Z22" s="9"/>
      <c r="AA22" s="10" t="s">
        <v>378</v>
      </c>
      <c r="AF22" s="9"/>
      <c r="AG22" s="10" t="s">
        <v>454</v>
      </c>
      <c r="AI22" s="12" t="s">
        <v>381</v>
      </c>
      <c r="AJ22" s="12" t="s">
        <v>381</v>
      </c>
      <c r="AL22" s="9"/>
      <c r="AM22" s="22"/>
      <c r="AN22" s="9"/>
    </row>
    <row r="23" spans="1:40" ht="15" customHeight="1" x14ac:dyDescent="0.3">
      <c r="A23" s="2" t="s">
        <v>329</v>
      </c>
      <c r="B23" s="9" t="s">
        <v>1837</v>
      </c>
      <c r="C23" s="13">
        <v>14</v>
      </c>
      <c r="D23" s="14">
        <v>10</v>
      </c>
      <c r="E23" s="15">
        <v>4</v>
      </c>
      <c r="F23" s="14">
        <v>0</v>
      </c>
      <c r="G23" s="13">
        <v>1</v>
      </c>
      <c r="H23" s="13">
        <v>1</v>
      </c>
      <c r="I23" s="13">
        <v>3</v>
      </c>
      <c r="J23" s="13">
        <v>2</v>
      </c>
      <c r="K23" s="13">
        <v>6</v>
      </c>
      <c r="L23" s="13">
        <v>1</v>
      </c>
      <c r="M23" s="13">
        <v>4</v>
      </c>
      <c r="N23" s="15">
        <v>8</v>
      </c>
      <c r="O23" s="14">
        <v>10</v>
      </c>
      <c r="P23" s="13">
        <v>2</v>
      </c>
      <c r="Q23" s="13">
        <v>0</v>
      </c>
      <c r="R23" s="13">
        <v>0</v>
      </c>
      <c r="S23" s="13">
        <v>1</v>
      </c>
      <c r="T23" s="13">
        <v>2</v>
      </c>
      <c r="U23" s="13">
        <v>0</v>
      </c>
      <c r="V23" s="13">
        <v>0</v>
      </c>
      <c r="W23" s="13">
        <v>1</v>
      </c>
      <c r="X23" s="13">
        <v>1</v>
      </c>
      <c r="Y23" s="13">
        <v>1</v>
      </c>
      <c r="Z23" s="15">
        <v>5</v>
      </c>
      <c r="AA23" s="14">
        <v>13</v>
      </c>
      <c r="AB23" s="13">
        <v>1</v>
      </c>
      <c r="AC23" s="13">
        <v>0</v>
      </c>
      <c r="AD23" s="13">
        <v>1</v>
      </c>
      <c r="AE23" s="13">
        <v>0</v>
      </c>
      <c r="AF23" s="15">
        <v>0</v>
      </c>
      <c r="AG23" s="14">
        <v>10</v>
      </c>
      <c r="AH23" s="13">
        <v>3</v>
      </c>
      <c r="AI23" s="13">
        <v>4</v>
      </c>
      <c r="AJ23" s="13">
        <v>6</v>
      </c>
      <c r="AK23" s="13">
        <v>2</v>
      </c>
      <c r="AL23" s="15">
        <v>1</v>
      </c>
      <c r="AM23" s="14">
        <v>14</v>
      </c>
      <c r="AN23" s="15">
        <v>0</v>
      </c>
    </row>
    <row r="24" spans="1:40" ht="15" customHeight="1" x14ac:dyDescent="0.3">
      <c r="A24" s="2" t="s">
        <v>329</v>
      </c>
      <c r="B24" s="9"/>
      <c r="C24" s="16">
        <v>0.03</v>
      </c>
      <c r="D24" s="17">
        <v>0.04</v>
      </c>
      <c r="E24" s="18">
        <v>0.02</v>
      </c>
      <c r="F24" s="17">
        <v>0</v>
      </c>
      <c r="G24" s="16">
        <v>0.02</v>
      </c>
      <c r="H24" s="16">
        <v>0.03</v>
      </c>
      <c r="I24" s="16">
        <v>0.04</v>
      </c>
      <c r="J24" s="16">
        <v>0.03</v>
      </c>
      <c r="K24" s="16">
        <v>0.03</v>
      </c>
      <c r="L24" s="16">
        <v>0.02</v>
      </c>
      <c r="M24" s="16">
        <v>0.04</v>
      </c>
      <c r="N24" s="18">
        <v>0.03</v>
      </c>
      <c r="O24" s="17">
        <v>0.03</v>
      </c>
      <c r="P24" s="16">
        <v>0.03</v>
      </c>
      <c r="Q24" s="16">
        <v>0</v>
      </c>
      <c r="R24" s="16">
        <v>0</v>
      </c>
      <c r="S24" s="16">
        <v>0.03</v>
      </c>
      <c r="T24" s="16">
        <v>0.03</v>
      </c>
      <c r="U24" s="16">
        <v>0</v>
      </c>
      <c r="V24" s="16">
        <v>0</v>
      </c>
      <c r="W24" s="16">
        <v>0.08</v>
      </c>
      <c r="X24" s="16">
        <v>0.02</v>
      </c>
      <c r="Y24" s="16">
        <v>0.02</v>
      </c>
      <c r="Z24" s="18">
        <v>0.05</v>
      </c>
      <c r="AA24" s="17">
        <v>0.03</v>
      </c>
      <c r="AB24" s="16">
        <v>0.02</v>
      </c>
      <c r="AC24" s="16">
        <v>0</v>
      </c>
      <c r="AD24" s="16">
        <v>0.05</v>
      </c>
      <c r="AE24" s="16">
        <v>0</v>
      </c>
      <c r="AF24" s="18">
        <v>0</v>
      </c>
      <c r="AG24" s="17">
        <v>0.03</v>
      </c>
      <c r="AH24" s="16">
        <v>0.03</v>
      </c>
      <c r="AI24" s="16">
        <v>0.02</v>
      </c>
      <c r="AJ24" s="16">
        <v>0.04</v>
      </c>
      <c r="AK24" s="16">
        <v>0.03</v>
      </c>
      <c r="AL24" s="18">
        <v>0.02</v>
      </c>
      <c r="AM24" s="17">
        <v>0.03</v>
      </c>
      <c r="AN24" s="18">
        <v>0</v>
      </c>
    </row>
    <row r="25" spans="1:40" ht="15" customHeight="1" x14ac:dyDescent="0.3">
      <c r="A25" s="2" t="s">
        <v>329</v>
      </c>
      <c r="B25" s="9" t="s">
        <v>774</v>
      </c>
      <c r="C25" s="13">
        <v>4</v>
      </c>
      <c r="D25" s="14">
        <v>1</v>
      </c>
      <c r="E25" s="15">
        <v>3</v>
      </c>
      <c r="F25" s="14">
        <v>0</v>
      </c>
      <c r="G25" s="13">
        <v>1</v>
      </c>
      <c r="H25" s="13">
        <v>1</v>
      </c>
      <c r="I25" s="13">
        <v>1</v>
      </c>
      <c r="J25" s="13">
        <v>0</v>
      </c>
      <c r="K25" s="13">
        <v>1</v>
      </c>
      <c r="L25" s="13">
        <v>1</v>
      </c>
      <c r="M25" s="13">
        <v>2</v>
      </c>
      <c r="N25" s="15">
        <v>1</v>
      </c>
      <c r="O25" s="14">
        <v>3</v>
      </c>
      <c r="P25" s="13">
        <v>1</v>
      </c>
      <c r="Q25" s="13">
        <v>0</v>
      </c>
      <c r="R25" s="13">
        <v>0</v>
      </c>
      <c r="S25" s="13">
        <v>1</v>
      </c>
      <c r="T25" s="13">
        <v>0</v>
      </c>
      <c r="U25" s="13">
        <v>1</v>
      </c>
      <c r="V25" s="13">
        <v>0</v>
      </c>
      <c r="W25" s="13">
        <v>0</v>
      </c>
      <c r="X25" s="13">
        <v>0</v>
      </c>
      <c r="Y25" s="13">
        <v>0</v>
      </c>
      <c r="Z25" s="15">
        <v>1</v>
      </c>
      <c r="AA25" s="14">
        <v>4</v>
      </c>
      <c r="AB25" s="13">
        <v>0</v>
      </c>
      <c r="AC25" s="13">
        <v>0</v>
      </c>
      <c r="AD25" s="13">
        <v>0</v>
      </c>
      <c r="AE25" s="13">
        <v>0</v>
      </c>
      <c r="AF25" s="15">
        <v>0</v>
      </c>
      <c r="AG25" s="14">
        <v>2</v>
      </c>
      <c r="AH25" s="13">
        <v>2</v>
      </c>
      <c r="AI25" s="13">
        <v>1</v>
      </c>
      <c r="AJ25" s="13">
        <v>1</v>
      </c>
      <c r="AK25" s="13">
        <v>1</v>
      </c>
      <c r="AL25" s="15">
        <v>1</v>
      </c>
      <c r="AM25" s="14">
        <v>4</v>
      </c>
      <c r="AN25" s="15">
        <v>0</v>
      </c>
    </row>
    <row r="26" spans="1:40" ht="15" customHeight="1" x14ac:dyDescent="0.3">
      <c r="A26" s="2" t="s">
        <v>329</v>
      </c>
      <c r="B26" s="9"/>
      <c r="C26" s="25">
        <v>0.01</v>
      </c>
      <c r="D26" s="44" t="s">
        <v>422</v>
      </c>
      <c r="E26" s="27">
        <v>0.01</v>
      </c>
      <c r="F26" s="26">
        <v>0</v>
      </c>
      <c r="G26" s="25">
        <v>0.02</v>
      </c>
      <c r="H26" s="25">
        <v>0.02</v>
      </c>
      <c r="I26" s="25">
        <v>0.01</v>
      </c>
      <c r="J26" s="25">
        <v>0</v>
      </c>
      <c r="K26" s="45" t="s">
        <v>422</v>
      </c>
      <c r="L26" s="25">
        <v>0.02</v>
      </c>
      <c r="M26" s="25">
        <v>0.01</v>
      </c>
      <c r="N26" s="46" t="s">
        <v>422</v>
      </c>
      <c r="O26" s="26">
        <v>0.01</v>
      </c>
      <c r="P26" s="25">
        <v>0.01</v>
      </c>
      <c r="Q26" s="25">
        <v>0</v>
      </c>
      <c r="R26" s="25">
        <v>0</v>
      </c>
      <c r="S26" s="25">
        <v>0.03</v>
      </c>
      <c r="T26" s="25">
        <v>0</v>
      </c>
      <c r="U26" s="25">
        <v>0.04</v>
      </c>
      <c r="V26" s="25">
        <v>0</v>
      </c>
      <c r="W26" s="25">
        <v>0</v>
      </c>
      <c r="X26" s="25">
        <v>0</v>
      </c>
      <c r="Y26" s="25">
        <v>0</v>
      </c>
      <c r="Z26" s="27">
        <v>0.01</v>
      </c>
      <c r="AA26" s="26">
        <v>0.01</v>
      </c>
      <c r="AB26" s="25">
        <v>0</v>
      </c>
      <c r="AC26" s="25">
        <v>0</v>
      </c>
      <c r="AD26" s="25">
        <v>0</v>
      </c>
      <c r="AE26" s="25">
        <v>0</v>
      </c>
      <c r="AF26" s="27">
        <v>0</v>
      </c>
      <c r="AG26" s="26">
        <v>0.01</v>
      </c>
      <c r="AH26" s="25">
        <v>0.01</v>
      </c>
      <c r="AI26" s="25">
        <v>0.01</v>
      </c>
      <c r="AJ26" s="25">
        <v>0.01</v>
      </c>
      <c r="AK26" s="25">
        <v>0.01</v>
      </c>
      <c r="AL26" s="27">
        <v>0.02</v>
      </c>
      <c r="AM26" s="26">
        <v>0.01</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F000-000000000000}"/>
  </hyperlinks>
  <pageMargins left="0.7" right="0.7" top="0.75" bottom="0.75" header="0.3" footer="0.3"/>
  <headerFooter>
    <oddHeader>&amp;L&amp;"Aptos"&amp;12&amp;K000000 Classification: CONFIDENTIAL&amp;1#_x000D_</oddHeader>
  </headerFooter>
</worksheet>
</file>

<file path=xl/worksheets/sheet2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1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1918</v>
      </c>
    </row>
    <row r="4" spans="1:40" x14ac:dyDescent="0.3">
      <c r="A4" s="2" t="s">
        <v>329</v>
      </c>
      <c r="B4" s="2" t="s">
        <v>1919</v>
      </c>
    </row>
    <row r="5" spans="1:40" x14ac:dyDescent="0.3">
      <c r="A5" s="2" t="s">
        <v>329</v>
      </c>
      <c r="B5" s="2" t="s">
        <v>75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382</v>
      </c>
      <c r="L8" s="12" t="s">
        <v>467</v>
      </c>
      <c r="M8" s="12" t="s">
        <v>386</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254</v>
      </c>
      <c r="D9" s="14">
        <v>139</v>
      </c>
      <c r="E9" s="15">
        <v>113</v>
      </c>
      <c r="F9" s="14">
        <v>9</v>
      </c>
      <c r="G9" s="13">
        <v>33</v>
      </c>
      <c r="H9" s="13">
        <v>30</v>
      </c>
      <c r="I9" s="13">
        <v>31</v>
      </c>
      <c r="J9" s="13">
        <v>44</v>
      </c>
      <c r="K9" s="13">
        <v>107</v>
      </c>
      <c r="L9" s="13">
        <v>42</v>
      </c>
      <c r="M9" s="13">
        <v>61</v>
      </c>
      <c r="N9" s="15">
        <v>151</v>
      </c>
      <c r="O9" s="14">
        <v>147</v>
      </c>
      <c r="P9" s="13">
        <v>52</v>
      </c>
      <c r="Q9" s="13">
        <v>23</v>
      </c>
      <c r="R9" s="13">
        <v>3</v>
      </c>
      <c r="S9" s="13">
        <v>24</v>
      </c>
      <c r="T9" s="13">
        <v>55</v>
      </c>
      <c r="U9" s="13">
        <v>11</v>
      </c>
      <c r="V9" s="13">
        <v>0</v>
      </c>
      <c r="W9" s="13">
        <v>6</v>
      </c>
      <c r="X9" s="13">
        <v>17</v>
      </c>
      <c r="Y9" s="13">
        <v>25</v>
      </c>
      <c r="Z9" s="15">
        <v>38</v>
      </c>
      <c r="AA9" s="14">
        <v>225</v>
      </c>
      <c r="AB9" s="13">
        <v>29</v>
      </c>
      <c r="AC9" s="13">
        <v>4</v>
      </c>
      <c r="AD9" s="13">
        <v>12</v>
      </c>
      <c r="AE9" s="13">
        <v>11</v>
      </c>
      <c r="AF9" s="15">
        <v>2</v>
      </c>
      <c r="AG9" s="14">
        <v>179</v>
      </c>
      <c r="AH9" s="13">
        <v>75</v>
      </c>
      <c r="AI9" s="13">
        <v>82</v>
      </c>
      <c r="AJ9" s="13">
        <v>97</v>
      </c>
      <c r="AK9" s="13">
        <v>39</v>
      </c>
      <c r="AL9" s="15">
        <v>36</v>
      </c>
      <c r="AM9" s="14">
        <v>254</v>
      </c>
      <c r="AN9" s="15">
        <v>0</v>
      </c>
    </row>
    <row r="10" spans="1:40" ht="15" customHeight="1" x14ac:dyDescent="0.3">
      <c r="A10" s="2" t="s">
        <v>329</v>
      </c>
      <c r="B10" s="9" t="s">
        <v>338</v>
      </c>
      <c r="C10" s="13">
        <v>248</v>
      </c>
      <c r="D10" s="14">
        <v>137</v>
      </c>
      <c r="E10" s="15">
        <v>111</v>
      </c>
      <c r="F10" s="14">
        <v>9</v>
      </c>
      <c r="G10" s="13">
        <v>29</v>
      </c>
      <c r="H10" s="13">
        <v>29</v>
      </c>
      <c r="I10" s="13">
        <v>32</v>
      </c>
      <c r="J10" s="13">
        <v>42</v>
      </c>
      <c r="K10" s="13">
        <v>107</v>
      </c>
      <c r="L10" s="13">
        <v>38</v>
      </c>
      <c r="M10" s="13">
        <v>61</v>
      </c>
      <c r="N10" s="15">
        <v>150</v>
      </c>
      <c r="O10" s="14">
        <v>145</v>
      </c>
      <c r="P10" s="13">
        <v>49</v>
      </c>
      <c r="Q10" s="13">
        <v>21</v>
      </c>
      <c r="R10" s="13">
        <v>2</v>
      </c>
      <c r="S10" s="13">
        <v>23</v>
      </c>
      <c r="T10" s="13">
        <v>54</v>
      </c>
      <c r="U10" s="13">
        <v>11</v>
      </c>
      <c r="V10" s="13">
        <v>0</v>
      </c>
      <c r="W10" s="13">
        <v>6</v>
      </c>
      <c r="X10" s="13">
        <v>17</v>
      </c>
      <c r="Y10" s="13">
        <v>24</v>
      </c>
      <c r="Z10" s="15">
        <v>41</v>
      </c>
      <c r="AA10" s="14">
        <v>221</v>
      </c>
      <c r="AB10" s="13">
        <v>27</v>
      </c>
      <c r="AC10" s="13">
        <v>3</v>
      </c>
      <c r="AD10" s="13">
        <v>11</v>
      </c>
      <c r="AE10" s="13">
        <v>10</v>
      </c>
      <c r="AF10" s="15">
        <v>3</v>
      </c>
      <c r="AG10" s="14">
        <v>175</v>
      </c>
      <c r="AH10" s="13">
        <v>73</v>
      </c>
      <c r="AI10" s="13">
        <v>73</v>
      </c>
      <c r="AJ10" s="13">
        <v>102</v>
      </c>
      <c r="AK10" s="13">
        <v>39</v>
      </c>
      <c r="AL10" s="15">
        <v>34</v>
      </c>
      <c r="AM10" s="14">
        <v>248</v>
      </c>
      <c r="AN10" s="15">
        <v>0</v>
      </c>
    </row>
    <row r="11" spans="1:40" ht="26" x14ac:dyDescent="0.3">
      <c r="A11" s="2" t="s">
        <v>329</v>
      </c>
      <c r="B11" s="9" t="s">
        <v>1782</v>
      </c>
      <c r="C11" s="13">
        <v>188</v>
      </c>
      <c r="D11" s="14">
        <v>102</v>
      </c>
      <c r="E11" s="15">
        <v>86</v>
      </c>
      <c r="F11" s="14">
        <v>7</v>
      </c>
      <c r="G11" s="13">
        <v>17</v>
      </c>
      <c r="H11" s="13">
        <v>20</v>
      </c>
      <c r="I11" s="13">
        <v>25</v>
      </c>
      <c r="J11" s="13">
        <v>32</v>
      </c>
      <c r="K11" s="13">
        <v>87</v>
      </c>
      <c r="L11" s="13">
        <v>24</v>
      </c>
      <c r="M11" s="13">
        <v>45</v>
      </c>
      <c r="N11" s="15">
        <v>119</v>
      </c>
      <c r="O11" s="14">
        <v>114</v>
      </c>
      <c r="P11" s="13">
        <v>39</v>
      </c>
      <c r="Q11" s="13">
        <v>21</v>
      </c>
      <c r="R11" s="13">
        <v>2</v>
      </c>
      <c r="S11" s="13">
        <v>17</v>
      </c>
      <c r="T11" s="13">
        <v>35</v>
      </c>
      <c r="U11" s="13">
        <v>6</v>
      </c>
      <c r="V11" s="13">
        <v>0</v>
      </c>
      <c r="W11" s="13">
        <v>6</v>
      </c>
      <c r="X11" s="13">
        <v>15</v>
      </c>
      <c r="Y11" s="13">
        <v>18</v>
      </c>
      <c r="Z11" s="15">
        <v>30</v>
      </c>
      <c r="AA11" s="14">
        <v>169</v>
      </c>
      <c r="AB11" s="13">
        <v>19</v>
      </c>
      <c r="AC11" s="13">
        <v>3</v>
      </c>
      <c r="AD11" s="13">
        <v>7</v>
      </c>
      <c r="AE11" s="13">
        <v>7</v>
      </c>
      <c r="AF11" s="15">
        <v>2</v>
      </c>
      <c r="AG11" s="14">
        <v>134</v>
      </c>
      <c r="AH11" s="13">
        <v>54</v>
      </c>
      <c r="AI11" s="13">
        <v>52</v>
      </c>
      <c r="AJ11" s="13">
        <v>81</v>
      </c>
      <c r="AK11" s="13">
        <v>26</v>
      </c>
      <c r="AL11" s="15">
        <v>28</v>
      </c>
      <c r="AM11" s="14">
        <v>188</v>
      </c>
      <c r="AN11" s="15">
        <v>0</v>
      </c>
    </row>
    <row r="12" spans="1:40" ht="15" customHeight="1" x14ac:dyDescent="0.3">
      <c r="A12" s="2" t="s">
        <v>329</v>
      </c>
      <c r="B12" s="9"/>
      <c r="C12" s="16">
        <v>0.76</v>
      </c>
      <c r="D12" s="17">
        <v>0.74</v>
      </c>
      <c r="E12" s="18">
        <v>0.77</v>
      </c>
      <c r="F12" s="17">
        <v>0.78</v>
      </c>
      <c r="G12" s="20">
        <v>0.59</v>
      </c>
      <c r="H12" s="16">
        <v>0.69</v>
      </c>
      <c r="I12" s="16">
        <v>0.77</v>
      </c>
      <c r="J12" s="16">
        <v>0.76</v>
      </c>
      <c r="K12" s="16">
        <v>0.81</v>
      </c>
      <c r="L12" s="16">
        <v>0.64</v>
      </c>
      <c r="M12" s="16">
        <v>0.74</v>
      </c>
      <c r="N12" s="18">
        <v>0.8</v>
      </c>
      <c r="O12" s="17">
        <v>0.79</v>
      </c>
      <c r="P12" s="16">
        <v>0.78</v>
      </c>
      <c r="Q12" s="16">
        <v>1</v>
      </c>
      <c r="R12" s="16">
        <v>0.66</v>
      </c>
      <c r="S12" s="16">
        <v>0.73</v>
      </c>
      <c r="T12" s="16">
        <v>0.66</v>
      </c>
      <c r="U12" s="16">
        <v>0.54</v>
      </c>
      <c r="V12" s="16">
        <v>0</v>
      </c>
      <c r="W12" s="16">
        <v>1</v>
      </c>
      <c r="X12" s="16">
        <v>0.89</v>
      </c>
      <c r="Y12" s="16">
        <v>0.73</v>
      </c>
      <c r="Z12" s="18">
        <v>0.74</v>
      </c>
      <c r="AA12" s="17">
        <v>0.76</v>
      </c>
      <c r="AB12" s="16">
        <v>0.69</v>
      </c>
      <c r="AC12" s="16">
        <v>1</v>
      </c>
      <c r="AD12" s="16">
        <v>0.63</v>
      </c>
      <c r="AE12" s="16">
        <v>0.75</v>
      </c>
      <c r="AF12" s="18">
        <v>0.45</v>
      </c>
      <c r="AG12" s="17">
        <v>0.76</v>
      </c>
      <c r="AH12" s="16">
        <v>0.74</v>
      </c>
      <c r="AI12" s="16">
        <v>0.72</v>
      </c>
      <c r="AJ12" s="16">
        <v>0.8</v>
      </c>
      <c r="AK12" s="16">
        <v>0.66</v>
      </c>
      <c r="AL12" s="18">
        <v>0.83</v>
      </c>
      <c r="AM12" s="17">
        <v>0.76</v>
      </c>
      <c r="AN12" s="18">
        <v>0</v>
      </c>
    </row>
    <row r="13" spans="1:40" ht="15" customHeight="1" x14ac:dyDescent="0.3">
      <c r="A13" s="2" t="s">
        <v>329</v>
      </c>
      <c r="B13" s="9"/>
      <c r="D13" s="22"/>
      <c r="E13" s="9"/>
      <c r="F13" s="22"/>
      <c r="K13" s="12" t="s">
        <v>666</v>
      </c>
      <c r="N13" s="11" t="s">
        <v>666</v>
      </c>
      <c r="O13" s="22"/>
      <c r="Z13" s="9"/>
      <c r="AA13" s="22"/>
      <c r="AF13" s="9"/>
      <c r="AG13" s="22"/>
      <c r="AL13" s="9"/>
      <c r="AM13" s="22"/>
      <c r="AN13" s="9"/>
    </row>
    <row r="14" spans="1:40" ht="26" x14ac:dyDescent="0.3">
      <c r="A14" s="2" t="s">
        <v>329</v>
      </c>
      <c r="B14" s="9" t="s">
        <v>1796</v>
      </c>
      <c r="C14" s="13">
        <v>167</v>
      </c>
      <c r="D14" s="14">
        <v>90</v>
      </c>
      <c r="E14" s="15">
        <v>77</v>
      </c>
      <c r="F14" s="14">
        <v>5</v>
      </c>
      <c r="G14" s="13">
        <v>21</v>
      </c>
      <c r="H14" s="13">
        <v>25</v>
      </c>
      <c r="I14" s="13">
        <v>20</v>
      </c>
      <c r="J14" s="13">
        <v>33</v>
      </c>
      <c r="K14" s="13">
        <v>63</v>
      </c>
      <c r="L14" s="13">
        <v>26</v>
      </c>
      <c r="M14" s="13">
        <v>44</v>
      </c>
      <c r="N14" s="15">
        <v>97</v>
      </c>
      <c r="O14" s="14">
        <v>97</v>
      </c>
      <c r="P14" s="13">
        <v>32</v>
      </c>
      <c r="Q14" s="13">
        <v>15</v>
      </c>
      <c r="R14" s="13">
        <v>2</v>
      </c>
      <c r="S14" s="13">
        <v>18</v>
      </c>
      <c r="T14" s="13">
        <v>38</v>
      </c>
      <c r="U14" s="13">
        <v>8</v>
      </c>
      <c r="V14" s="13">
        <v>0</v>
      </c>
      <c r="W14" s="13">
        <v>4</v>
      </c>
      <c r="X14" s="13">
        <v>9</v>
      </c>
      <c r="Y14" s="13">
        <v>17</v>
      </c>
      <c r="Z14" s="15">
        <v>24</v>
      </c>
      <c r="AA14" s="14">
        <v>142</v>
      </c>
      <c r="AB14" s="13">
        <v>25</v>
      </c>
      <c r="AC14" s="13">
        <v>3</v>
      </c>
      <c r="AD14" s="13">
        <v>10</v>
      </c>
      <c r="AE14" s="13">
        <v>9</v>
      </c>
      <c r="AF14" s="15">
        <v>3</v>
      </c>
      <c r="AG14" s="14">
        <v>115</v>
      </c>
      <c r="AH14" s="13">
        <v>52</v>
      </c>
      <c r="AI14" s="13">
        <v>52</v>
      </c>
      <c r="AJ14" s="13">
        <v>63</v>
      </c>
      <c r="AK14" s="13">
        <v>27</v>
      </c>
      <c r="AL14" s="15">
        <v>25</v>
      </c>
      <c r="AM14" s="14">
        <v>167</v>
      </c>
      <c r="AN14" s="15">
        <v>0</v>
      </c>
    </row>
    <row r="15" spans="1:40" ht="15" customHeight="1" x14ac:dyDescent="0.3">
      <c r="A15" s="2" t="s">
        <v>329</v>
      </c>
      <c r="B15" s="9"/>
      <c r="C15" s="16">
        <v>0.67</v>
      </c>
      <c r="D15" s="17">
        <v>0.65</v>
      </c>
      <c r="E15" s="18">
        <v>0.7</v>
      </c>
      <c r="F15" s="17">
        <v>0.54</v>
      </c>
      <c r="G15" s="16">
        <v>0.74</v>
      </c>
      <c r="H15" s="20">
        <v>0.86</v>
      </c>
      <c r="I15" s="16">
        <v>0.62</v>
      </c>
      <c r="J15" s="16">
        <v>0.78</v>
      </c>
      <c r="K15" s="20">
        <v>0.59</v>
      </c>
      <c r="L15" s="16">
        <v>0.69</v>
      </c>
      <c r="M15" s="16">
        <v>0.73</v>
      </c>
      <c r="N15" s="18">
        <v>0.64</v>
      </c>
      <c r="O15" s="17">
        <v>0.67</v>
      </c>
      <c r="P15" s="16">
        <v>0.64</v>
      </c>
      <c r="Q15" s="16">
        <v>0.72</v>
      </c>
      <c r="R15" s="16">
        <v>1</v>
      </c>
      <c r="S15" s="16">
        <v>0.78</v>
      </c>
      <c r="T15" s="16">
        <v>0.71</v>
      </c>
      <c r="U15" s="16">
        <v>0.73</v>
      </c>
      <c r="V15" s="16">
        <v>0</v>
      </c>
      <c r="W15" s="16">
        <v>0.65</v>
      </c>
      <c r="X15" s="16">
        <v>0.53</v>
      </c>
      <c r="Y15" s="16">
        <v>0.71</v>
      </c>
      <c r="Z15" s="18">
        <v>0.57999999999999996</v>
      </c>
      <c r="AA15" s="17">
        <v>0.64</v>
      </c>
      <c r="AB15" s="16">
        <v>0.91</v>
      </c>
      <c r="AC15" s="16">
        <v>1</v>
      </c>
      <c r="AD15" s="16">
        <v>0.85</v>
      </c>
      <c r="AE15" s="16">
        <v>0.92</v>
      </c>
      <c r="AF15" s="18">
        <v>1</v>
      </c>
      <c r="AG15" s="17">
        <v>0.65</v>
      </c>
      <c r="AH15" s="16">
        <v>0.72</v>
      </c>
      <c r="AI15" s="16">
        <v>0.71</v>
      </c>
      <c r="AJ15" s="16">
        <v>0.61</v>
      </c>
      <c r="AK15" s="16">
        <v>0.7</v>
      </c>
      <c r="AL15" s="18">
        <v>0.74</v>
      </c>
      <c r="AM15" s="17">
        <v>0.67</v>
      </c>
      <c r="AN15" s="18">
        <v>0</v>
      </c>
    </row>
    <row r="16" spans="1:40" ht="15" customHeight="1" x14ac:dyDescent="0.3">
      <c r="A16" s="2" t="s">
        <v>329</v>
      </c>
      <c r="B16" s="9"/>
      <c r="D16" s="22"/>
      <c r="E16" s="9"/>
      <c r="F16" s="22"/>
      <c r="H16" s="12" t="s">
        <v>565</v>
      </c>
      <c r="J16" s="12" t="s">
        <v>382</v>
      </c>
      <c r="N16" s="9"/>
      <c r="O16" s="22"/>
      <c r="Z16" s="9"/>
      <c r="AA16" s="22"/>
      <c r="AF16" s="9"/>
      <c r="AG16" s="22"/>
      <c r="AL16" s="9"/>
      <c r="AM16" s="22"/>
      <c r="AN16" s="9"/>
    </row>
    <row r="17" spans="1:40" ht="39" x14ac:dyDescent="0.3">
      <c r="A17" s="2" t="s">
        <v>329</v>
      </c>
      <c r="B17" s="9" t="s">
        <v>1810</v>
      </c>
      <c r="C17" s="13">
        <v>124</v>
      </c>
      <c r="D17" s="14">
        <v>73</v>
      </c>
      <c r="E17" s="15">
        <v>51</v>
      </c>
      <c r="F17" s="14">
        <v>4</v>
      </c>
      <c r="G17" s="13">
        <v>18</v>
      </c>
      <c r="H17" s="13">
        <v>16</v>
      </c>
      <c r="I17" s="13">
        <v>18</v>
      </c>
      <c r="J17" s="13">
        <v>24</v>
      </c>
      <c r="K17" s="13">
        <v>44</v>
      </c>
      <c r="L17" s="13">
        <v>22</v>
      </c>
      <c r="M17" s="13">
        <v>34</v>
      </c>
      <c r="N17" s="15">
        <v>68</v>
      </c>
      <c r="O17" s="14">
        <v>54</v>
      </c>
      <c r="P17" s="13">
        <v>31</v>
      </c>
      <c r="Q17" s="13">
        <v>5</v>
      </c>
      <c r="R17" s="13">
        <v>2</v>
      </c>
      <c r="S17" s="13">
        <v>10</v>
      </c>
      <c r="T17" s="13">
        <v>39</v>
      </c>
      <c r="U17" s="13">
        <v>4</v>
      </c>
      <c r="V17" s="13">
        <v>0</v>
      </c>
      <c r="W17" s="13">
        <v>2</v>
      </c>
      <c r="X17" s="13">
        <v>3</v>
      </c>
      <c r="Y17" s="13">
        <v>5</v>
      </c>
      <c r="Z17" s="15">
        <v>23</v>
      </c>
      <c r="AA17" s="14">
        <v>110</v>
      </c>
      <c r="AB17" s="13">
        <v>14</v>
      </c>
      <c r="AC17" s="13">
        <v>1</v>
      </c>
      <c r="AD17" s="13">
        <v>4</v>
      </c>
      <c r="AE17" s="13">
        <v>8</v>
      </c>
      <c r="AF17" s="15">
        <v>2</v>
      </c>
      <c r="AG17" s="14">
        <v>81</v>
      </c>
      <c r="AH17" s="13">
        <v>43</v>
      </c>
      <c r="AI17" s="13">
        <v>38</v>
      </c>
      <c r="AJ17" s="13">
        <v>44</v>
      </c>
      <c r="AK17" s="13">
        <v>21</v>
      </c>
      <c r="AL17" s="15">
        <v>22</v>
      </c>
      <c r="AM17" s="14">
        <v>124</v>
      </c>
      <c r="AN17" s="15">
        <v>0</v>
      </c>
    </row>
    <row r="18" spans="1:40" ht="15" customHeight="1" x14ac:dyDescent="0.3">
      <c r="A18" s="2" t="s">
        <v>329</v>
      </c>
      <c r="B18" s="9"/>
      <c r="C18" s="16">
        <v>0.5</v>
      </c>
      <c r="D18" s="17">
        <v>0.53</v>
      </c>
      <c r="E18" s="18">
        <v>0.46</v>
      </c>
      <c r="F18" s="17">
        <v>0.43</v>
      </c>
      <c r="G18" s="16">
        <v>0.63</v>
      </c>
      <c r="H18" s="16">
        <v>0.57999999999999996</v>
      </c>
      <c r="I18" s="16">
        <v>0.55000000000000004</v>
      </c>
      <c r="J18" s="16">
        <v>0.56999999999999995</v>
      </c>
      <c r="K18" s="20">
        <v>0.41</v>
      </c>
      <c r="L18" s="16">
        <v>0.57999999999999996</v>
      </c>
      <c r="M18" s="16">
        <v>0.56000000000000005</v>
      </c>
      <c r="N18" s="18">
        <v>0.45</v>
      </c>
      <c r="O18" s="19">
        <v>0.37</v>
      </c>
      <c r="P18" s="20">
        <v>0.63</v>
      </c>
      <c r="Q18" s="16">
        <v>0.23</v>
      </c>
      <c r="R18" s="16">
        <v>0.66</v>
      </c>
      <c r="S18" s="16">
        <v>0.45</v>
      </c>
      <c r="T18" s="20">
        <v>0.73</v>
      </c>
      <c r="U18" s="16">
        <v>0.36</v>
      </c>
      <c r="V18" s="16">
        <v>0</v>
      </c>
      <c r="W18" s="16">
        <v>0.33</v>
      </c>
      <c r="X18" s="16">
        <v>0.21</v>
      </c>
      <c r="Y18" s="16">
        <v>0.19</v>
      </c>
      <c r="Z18" s="18">
        <v>0.56999999999999995</v>
      </c>
      <c r="AA18" s="17">
        <v>0.5</v>
      </c>
      <c r="AB18" s="16">
        <v>0.52</v>
      </c>
      <c r="AC18" s="16">
        <v>0.32</v>
      </c>
      <c r="AD18" s="16">
        <v>0.33</v>
      </c>
      <c r="AE18" s="16">
        <v>0.84</v>
      </c>
      <c r="AF18" s="18">
        <v>0.45</v>
      </c>
      <c r="AG18" s="17">
        <v>0.46</v>
      </c>
      <c r="AH18" s="16">
        <v>0.59</v>
      </c>
      <c r="AI18" s="16">
        <v>0.51</v>
      </c>
      <c r="AJ18" s="16">
        <v>0.43</v>
      </c>
      <c r="AK18" s="16">
        <v>0.54</v>
      </c>
      <c r="AL18" s="18">
        <v>0.64</v>
      </c>
      <c r="AM18" s="17">
        <v>0.5</v>
      </c>
      <c r="AN18" s="18">
        <v>0</v>
      </c>
    </row>
    <row r="19" spans="1:40" ht="15" customHeight="1" x14ac:dyDescent="0.3">
      <c r="A19" s="2" t="s">
        <v>329</v>
      </c>
      <c r="B19" s="9"/>
      <c r="D19" s="22"/>
      <c r="E19" s="9"/>
      <c r="F19" s="22"/>
      <c r="G19" s="12" t="s">
        <v>382</v>
      </c>
      <c r="N19" s="9"/>
      <c r="O19" s="22"/>
      <c r="P19" s="12" t="s">
        <v>377</v>
      </c>
      <c r="T19" s="12" t="s">
        <v>377</v>
      </c>
      <c r="Z19" s="11" t="s">
        <v>377</v>
      </c>
      <c r="AA19" s="22"/>
      <c r="AF19" s="9"/>
      <c r="AG19" s="22"/>
      <c r="AH19" s="12" t="s">
        <v>380</v>
      </c>
      <c r="AL19" s="11" t="s">
        <v>380</v>
      </c>
      <c r="AM19" s="22"/>
      <c r="AN19" s="9"/>
    </row>
    <row r="20" spans="1:40" ht="26" x14ac:dyDescent="0.3">
      <c r="A20" s="2" t="s">
        <v>329</v>
      </c>
      <c r="B20" s="9" t="s">
        <v>1825</v>
      </c>
      <c r="C20" s="13">
        <v>68</v>
      </c>
      <c r="D20" s="14">
        <v>40</v>
      </c>
      <c r="E20" s="15">
        <v>28</v>
      </c>
      <c r="F20" s="14">
        <v>3</v>
      </c>
      <c r="G20" s="13">
        <v>13</v>
      </c>
      <c r="H20" s="13">
        <v>12</v>
      </c>
      <c r="I20" s="13">
        <v>9</v>
      </c>
      <c r="J20" s="13">
        <v>10</v>
      </c>
      <c r="K20" s="13">
        <v>21</v>
      </c>
      <c r="L20" s="13">
        <v>16</v>
      </c>
      <c r="M20" s="13">
        <v>21</v>
      </c>
      <c r="N20" s="15">
        <v>31</v>
      </c>
      <c r="O20" s="14">
        <v>43</v>
      </c>
      <c r="P20" s="13">
        <v>11</v>
      </c>
      <c r="Q20" s="13">
        <v>5</v>
      </c>
      <c r="R20" s="13">
        <v>1</v>
      </c>
      <c r="S20" s="13">
        <v>5</v>
      </c>
      <c r="T20" s="13">
        <v>15</v>
      </c>
      <c r="U20" s="13">
        <v>6</v>
      </c>
      <c r="V20" s="13">
        <v>0</v>
      </c>
      <c r="W20" s="13">
        <v>2</v>
      </c>
      <c r="X20" s="13">
        <v>3</v>
      </c>
      <c r="Y20" s="13">
        <v>5</v>
      </c>
      <c r="Z20" s="15">
        <v>17</v>
      </c>
      <c r="AA20" s="14">
        <v>56</v>
      </c>
      <c r="AB20" s="13">
        <v>12</v>
      </c>
      <c r="AC20" s="13">
        <v>1</v>
      </c>
      <c r="AD20" s="13">
        <v>3</v>
      </c>
      <c r="AE20" s="13">
        <v>7</v>
      </c>
      <c r="AF20" s="15">
        <v>2</v>
      </c>
      <c r="AG20" s="14">
        <v>42</v>
      </c>
      <c r="AH20" s="13">
        <v>26</v>
      </c>
      <c r="AI20" s="13">
        <v>22</v>
      </c>
      <c r="AJ20" s="13">
        <v>20</v>
      </c>
      <c r="AK20" s="13">
        <v>13</v>
      </c>
      <c r="AL20" s="15">
        <v>13</v>
      </c>
      <c r="AM20" s="14">
        <v>68</v>
      </c>
      <c r="AN20" s="15">
        <v>0</v>
      </c>
    </row>
    <row r="21" spans="1:40" ht="15" customHeight="1" x14ac:dyDescent="0.3">
      <c r="A21" s="2" t="s">
        <v>329</v>
      </c>
      <c r="B21" s="9"/>
      <c r="C21" s="16">
        <v>0.27</v>
      </c>
      <c r="D21" s="17">
        <v>0.28999999999999998</v>
      </c>
      <c r="E21" s="18">
        <v>0.26</v>
      </c>
      <c r="F21" s="17">
        <v>0.34</v>
      </c>
      <c r="G21" s="20">
        <v>0.45</v>
      </c>
      <c r="H21" s="16">
        <v>0.42</v>
      </c>
      <c r="I21" s="16">
        <v>0.28000000000000003</v>
      </c>
      <c r="J21" s="16">
        <v>0.24</v>
      </c>
      <c r="K21" s="20">
        <v>0.19</v>
      </c>
      <c r="L21" s="20">
        <v>0.43</v>
      </c>
      <c r="M21" s="16">
        <v>0.35</v>
      </c>
      <c r="N21" s="21">
        <v>0.21</v>
      </c>
      <c r="O21" s="17">
        <v>0.28999999999999998</v>
      </c>
      <c r="P21" s="16">
        <v>0.22</v>
      </c>
      <c r="Q21" s="16">
        <v>0.23</v>
      </c>
      <c r="R21" s="16">
        <v>0.33</v>
      </c>
      <c r="S21" s="16">
        <v>0.2</v>
      </c>
      <c r="T21" s="16">
        <v>0.27</v>
      </c>
      <c r="U21" s="16">
        <v>0.52</v>
      </c>
      <c r="V21" s="16">
        <v>0</v>
      </c>
      <c r="W21" s="16">
        <v>0.33</v>
      </c>
      <c r="X21" s="16">
        <v>0.21</v>
      </c>
      <c r="Y21" s="16">
        <v>0.19</v>
      </c>
      <c r="Z21" s="21">
        <v>0.41</v>
      </c>
      <c r="AA21" s="17">
        <v>0.25</v>
      </c>
      <c r="AB21" s="16">
        <v>0.45</v>
      </c>
      <c r="AC21" s="16">
        <v>0.32</v>
      </c>
      <c r="AD21" s="16">
        <v>0.24</v>
      </c>
      <c r="AE21" s="16">
        <v>0.75</v>
      </c>
      <c r="AF21" s="18">
        <v>0.45</v>
      </c>
      <c r="AG21" s="17">
        <v>0.24</v>
      </c>
      <c r="AH21" s="16">
        <v>0.36</v>
      </c>
      <c r="AI21" s="16">
        <v>0.31</v>
      </c>
      <c r="AJ21" s="20">
        <v>0.19</v>
      </c>
      <c r="AK21" s="16">
        <v>0.34</v>
      </c>
      <c r="AL21" s="18">
        <v>0.38</v>
      </c>
      <c r="AM21" s="17">
        <v>0.27</v>
      </c>
      <c r="AN21" s="18">
        <v>0</v>
      </c>
    </row>
    <row r="22" spans="1:40" ht="15" customHeight="1" x14ac:dyDescent="0.3">
      <c r="A22" s="2" t="s">
        <v>329</v>
      </c>
      <c r="B22" s="9"/>
      <c r="D22" s="22"/>
      <c r="E22" s="9"/>
      <c r="F22" s="22"/>
      <c r="G22" s="12" t="s">
        <v>448</v>
      </c>
      <c r="H22" s="12" t="s">
        <v>448</v>
      </c>
      <c r="L22" s="12" t="s">
        <v>448</v>
      </c>
      <c r="M22" s="12" t="s">
        <v>448</v>
      </c>
      <c r="N22" s="9"/>
      <c r="O22" s="22"/>
      <c r="Z22" s="9"/>
      <c r="AA22" s="22"/>
      <c r="AF22" s="9"/>
      <c r="AG22" s="22"/>
      <c r="AH22" s="12" t="s">
        <v>380</v>
      </c>
      <c r="AL22" s="11" t="s">
        <v>380</v>
      </c>
      <c r="AM22" s="22"/>
      <c r="AN22" s="9"/>
    </row>
    <row r="23" spans="1:40" ht="15" customHeight="1" x14ac:dyDescent="0.3">
      <c r="A23" s="2" t="s">
        <v>329</v>
      </c>
      <c r="B23" s="9" t="s">
        <v>1837</v>
      </c>
      <c r="C23" s="13">
        <v>7</v>
      </c>
      <c r="D23" s="14">
        <v>6</v>
      </c>
      <c r="E23" s="15">
        <v>1</v>
      </c>
      <c r="F23" s="14">
        <v>0</v>
      </c>
      <c r="G23" s="13">
        <v>0</v>
      </c>
      <c r="H23" s="13">
        <v>2</v>
      </c>
      <c r="I23" s="13">
        <v>0</v>
      </c>
      <c r="J23" s="13">
        <v>2</v>
      </c>
      <c r="K23" s="13">
        <v>3</v>
      </c>
      <c r="L23" s="13">
        <v>0</v>
      </c>
      <c r="M23" s="13">
        <v>2</v>
      </c>
      <c r="N23" s="15">
        <v>5</v>
      </c>
      <c r="O23" s="14">
        <v>2</v>
      </c>
      <c r="P23" s="13">
        <v>2</v>
      </c>
      <c r="Q23" s="13">
        <v>0</v>
      </c>
      <c r="R23" s="13">
        <v>0</v>
      </c>
      <c r="S23" s="13">
        <v>0</v>
      </c>
      <c r="T23" s="13">
        <v>3</v>
      </c>
      <c r="U23" s="13">
        <v>0</v>
      </c>
      <c r="V23" s="13">
        <v>0</v>
      </c>
      <c r="W23" s="13">
        <v>0</v>
      </c>
      <c r="X23" s="13">
        <v>1</v>
      </c>
      <c r="Y23" s="13">
        <v>0</v>
      </c>
      <c r="Z23" s="15">
        <v>1</v>
      </c>
      <c r="AA23" s="14">
        <v>7</v>
      </c>
      <c r="AB23" s="13">
        <v>0</v>
      </c>
      <c r="AC23" s="13">
        <v>0</v>
      </c>
      <c r="AD23" s="13">
        <v>0</v>
      </c>
      <c r="AE23" s="13">
        <v>0</v>
      </c>
      <c r="AF23" s="15">
        <v>0</v>
      </c>
      <c r="AG23" s="14">
        <v>5</v>
      </c>
      <c r="AH23" s="13">
        <v>2</v>
      </c>
      <c r="AI23" s="13">
        <v>2</v>
      </c>
      <c r="AJ23" s="13">
        <v>3</v>
      </c>
      <c r="AK23" s="13">
        <v>2</v>
      </c>
      <c r="AL23" s="15">
        <v>0</v>
      </c>
      <c r="AM23" s="14">
        <v>7</v>
      </c>
      <c r="AN23" s="15">
        <v>0</v>
      </c>
    </row>
    <row r="24" spans="1:40" ht="15" customHeight="1" x14ac:dyDescent="0.3">
      <c r="A24" s="2" t="s">
        <v>329</v>
      </c>
      <c r="B24" s="9"/>
      <c r="C24" s="16">
        <v>0.03</v>
      </c>
      <c r="D24" s="17">
        <v>0.04</v>
      </c>
      <c r="E24" s="18">
        <v>0.01</v>
      </c>
      <c r="F24" s="17">
        <v>0</v>
      </c>
      <c r="G24" s="16">
        <v>0</v>
      </c>
      <c r="H24" s="16">
        <v>7.0000000000000007E-2</v>
      </c>
      <c r="I24" s="16">
        <v>0</v>
      </c>
      <c r="J24" s="16">
        <v>0.05</v>
      </c>
      <c r="K24" s="16">
        <v>0.03</v>
      </c>
      <c r="L24" s="16">
        <v>0</v>
      </c>
      <c r="M24" s="16">
        <v>0.03</v>
      </c>
      <c r="N24" s="18">
        <v>0.03</v>
      </c>
      <c r="O24" s="17">
        <v>0.01</v>
      </c>
      <c r="P24" s="16">
        <v>0.05</v>
      </c>
      <c r="Q24" s="16">
        <v>0</v>
      </c>
      <c r="R24" s="16">
        <v>0</v>
      </c>
      <c r="S24" s="16">
        <v>0</v>
      </c>
      <c r="T24" s="16">
        <v>0.05</v>
      </c>
      <c r="U24" s="16">
        <v>0</v>
      </c>
      <c r="V24" s="16">
        <v>0</v>
      </c>
      <c r="W24" s="16">
        <v>0</v>
      </c>
      <c r="X24" s="16">
        <v>0.06</v>
      </c>
      <c r="Y24" s="16">
        <v>0</v>
      </c>
      <c r="Z24" s="18">
        <v>0.03</v>
      </c>
      <c r="AA24" s="17">
        <v>0.03</v>
      </c>
      <c r="AB24" s="16">
        <v>0</v>
      </c>
      <c r="AC24" s="16">
        <v>0</v>
      </c>
      <c r="AD24" s="16">
        <v>0</v>
      </c>
      <c r="AE24" s="16">
        <v>0</v>
      </c>
      <c r="AF24" s="18">
        <v>0</v>
      </c>
      <c r="AG24" s="17">
        <v>0.03</v>
      </c>
      <c r="AH24" s="16">
        <v>0.03</v>
      </c>
      <c r="AI24" s="16">
        <v>0.03</v>
      </c>
      <c r="AJ24" s="16">
        <v>0.03</v>
      </c>
      <c r="AK24" s="16">
        <v>0.05</v>
      </c>
      <c r="AL24" s="18">
        <v>0</v>
      </c>
      <c r="AM24" s="17">
        <v>0.03</v>
      </c>
      <c r="AN24" s="18">
        <v>0</v>
      </c>
    </row>
    <row r="25" spans="1:40" ht="15" customHeight="1" x14ac:dyDescent="0.3">
      <c r="A25" s="2" t="s">
        <v>329</v>
      </c>
      <c r="B25" s="9" t="s">
        <v>774</v>
      </c>
      <c r="C25" s="13">
        <v>0</v>
      </c>
      <c r="D25" s="14">
        <v>0</v>
      </c>
      <c r="E25" s="15">
        <v>0</v>
      </c>
      <c r="F25" s="14">
        <v>0</v>
      </c>
      <c r="G25" s="13">
        <v>0</v>
      </c>
      <c r="H25" s="13">
        <v>0</v>
      </c>
      <c r="I25" s="13">
        <v>0</v>
      </c>
      <c r="J25" s="13">
        <v>0</v>
      </c>
      <c r="K25" s="13">
        <v>0</v>
      </c>
      <c r="L25" s="13">
        <v>0</v>
      </c>
      <c r="M25" s="13">
        <v>0</v>
      </c>
      <c r="N25" s="15">
        <v>0</v>
      </c>
      <c r="O25" s="14">
        <v>0</v>
      </c>
      <c r="P25" s="13">
        <v>0</v>
      </c>
      <c r="Q25" s="13">
        <v>0</v>
      </c>
      <c r="R25" s="13">
        <v>0</v>
      </c>
      <c r="S25" s="13">
        <v>0</v>
      </c>
      <c r="T25" s="13">
        <v>0</v>
      </c>
      <c r="U25" s="13">
        <v>0</v>
      </c>
      <c r="V25" s="13">
        <v>0</v>
      </c>
      <c r="W25" s="13">
        <v>0</v>
      </c>
      <c r="X25" s="13">
        <v>0</v>
      </c>
      <c r="Y25" s="13">
        <v>0</v>
      </c>
      <c r="Z25" s="15">
        <v>0</v>
      </c>
      <c r="AA25" s="14">
        <v>0</v>
      </c>
      <c r="AB25" s="13">
        <v>0</v>
      </c>
      <c r="AC25" s="13">
        <v>0</v>
      </c>
      <c r="AD25" s="13">
        <v>0</v>
      </c>
      <c r="AE25" s="13">
        <v>0</v>
      </c>
      <c r="AF25" s="15">
        <v>0</v>
      </c>
      <c r="AG25" s="14">
        <v>0</v>
      </c>
      <c r="AH25" s="13">
        <v>0</v>
      </c>
      <c r="AI25" s="13">
        <v>0</v>
      </c>
      <c r="AJ25" s="13">
        <v>0</v>
      </c>
      <c r="AK25" s="13">
        <v>0</v>
      </c>
      <c r="AL25" s="15">
        <v>0</v>
      </c>
      <c r="AM25" s="14">
        <v>0</v>
      </c>
      <c r="AN25" s="15">
        <v>0</v>
      </c>
    </row>
    <row r="26" spans="1:40" ht="15" customHeight="1" x14ac:dyDescent="0.3">
      <c r="A26" s="2" t="s">
        <v>329</v>
      </c>
      <c r="B26" s="9"/>
      <c r="C26" s="25">
        <v>0</v>
      </c>
      <c r="D26" s="26">
        <v>0</v>
      </c>
      <c r="E26" s="27">
        <v>0</v>
      </c>
      <c r="F26" s="26">
        <v>0</v>
      </c>
      <c r="G26" s="25">
        <v>0</v>
      </c>
      <c r="H26" s="25">
        <v>0</v>
      </c>
      <c r="I26" s="25">
        <v>0</v>
      </c>
      <c r="J26" s="25">
        <v>0</v>
      </c>
      <c r="K26" s="25">
        <v>0</v>
      </c>
      <c r="L26" s="25">
        <v>0</v>
      </c>
      <c r="M26" s="25">
        <v>0</v>
      </c>
      <c r="N26" s="27">
        <v>0</v>
      </c>
      <c r="O26" s="26">
        <v>0</v>
      </c>
      <c r="P26" s="25">
        <v>0</v>
      </c>
      <c r="Q26" s="25">
        <v>0</v>
      </c>
      <c r="R26" s="25">
        <v>0</v>
      </c>
      <c r="S26" s="25">
        <v>0</v>
      </c>
      <c r="T26" s="25">
        <v>0</v>
      </c>
      <c r="U26" s="25">
        <v>0</v>
      </c>
      <c r="V26" s="25">
        <v>0</v>
      </c>
      <c r="W26" s="25">
        <v>0</v>
      </c>
      <c r="X26" s="25">
        <v>0</v>
      </c>
      <c r="Y26" s="25">
        <v>0</v>
      </c>
      <c r="Z26" s="27">
        <v>0</v>
      </c>
      <c r="AA26" s="26">
        <v>0</v>
      </c>
      <c r="AB26" s="25">
        <v>0</v>
      </c>
      <c r="AC26" s="25">
        <v>0</v>
      </c>
      <c r="AD26" s="25">
        <v>0</v>
      </c>
      <c r="AE26" s="25">
        <v>0</v>
      </c>
      <c r="AF26" s="27">
        <v>0</v>
      </c>
      <c r="AG26" s="26">
        <v>0</v>
      </c>
      <c r="AH26" s="25">
        <v>0</v>
      </c>
      <c r="AI26" s="25">
        <v>0</v>
      </c>
      <c r="AJ26" s="25">
        <v>0</v>
      </c>
      <c r="AK26" s="25">
        <v>0</v>
      </c>
      <c r="AL26" s="27">
        <v>0</v>
      </c>
      <c r="AM26" s="26">
        <v>0</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F100-000000000000}"/>
  </hyperlinks>
  <pageMargins left="0.7" right="0.7" top="0.75" bottom="0.75" header="0.3" footer="0.3"/>
  <headerFooter>
    <oddHeader>&amp;L&amp;"Aptos"&amp;12&amp;K000000 Classification: CONFIDENTIAL&amp;1#_x000D_</oddHeader>
  </headerFooter>
</worksheet>
</file>

<file path=xl/worksheets/sheet2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200-000000000000}">
  <dimension ref="A1:AN26"/>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1920</v>
      </c>
    </row>
    <row r="4" spans="1:40" x14ac:dyDescent="0.3">
      <c r="A4" s="2" t="s">
        <v>329</v>
      </c>
      <c r="B4" s="2" t="s">
        <v>1921</v>
      </c>
    </row>
    <row r="5" spans="1:40" x14ac:dyDescent="0.3">
      <c r="A5" s="2" t="s">
        <v>329</v>
      </c>
      <c r="B5" s="2" t="s">
        <v>77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378</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462</v>
      </c>
      <c r="AH8" s="12" t="s">
        <v>463</v>
      </c>
      <c r="AI8" s="12" t="s">
        <v>464</v>
      </c>
      <c r="AJ8" s="12" t="s">
        <v>465</v>
      </c>
      <c r="AK8" s="12" t="s">
        <v>466</v>
      </c>
      <c r="AL8" s="11" t="s">
        <v>390</v>
      </c>
      <c r="AM8" s="10" t="s">
        <v>377</v>
      </c>
      <c r="AN8" s="11" t="s">
        <v>463</v>
      </c>
    </row>
    <row r="9" spans="1:40" ht="15" customHeight="1" x14ac:dyDescent="0.3">
      <c r="A9" s="2" t="s">
        <v>329</v>
      </c>
      <c r="B9" s="9" t="s">
        <v>391</v>
      </c>
      <c r="C9" s="13">
        <v>104</v>
      </c>
      <c r="D9" s="14">
        <v>60</v>
      </c>
      <c r="E9" s="15">
        <v>43</v>
      </c>
      <c r="F9" s="14">
        <v>3</v>
      </c>
      <c r="G9" s="13">
        <v>7</v>
      </c>
      <c r="H9" s="13">
        <v>13</v>
      </c>
      <c r="I9" s="13">
        <v>20</v>
      </c>
      <c r="J9" s="13">
        <v>24</v>
      </c>
      <c r="K9" s="13">
        <v>37</v>
      </c>
      <c r="L9" s="13">
        <v>10</v>
      </c>
      <c r="M9" s="13">
        <v>33</v>
      </c>
      <c r="N9" s="15">
        <v>61</v>
      </c>
      <c r="O9" s="14">
        <v>0</v>
      </c>
      <c r="P9" s="13">
        <v>104</v>
      </c>
      <c r="Q9" s="13">
        <v>0</v>
      </c>
      <c r="R9" s="13">
        <v>0</v>
      </c>
      <c r="S9" s="13">
        <v>0</v>
      </c>
      <c r="T9" s="13">
        <v>0</v>
      </c>
      <c r="U9" s="13">
        <v>0</v>
      </c>
      <c r="V9" s="13">
        <v>0</v>
      </c>
      <c r="W9" s="13">
        <v>0</v>
      </c>
      <c r="X9" s="13">
        <v>0</v>
      </c>
      <c r="Y9" s="13">
        <v>0</v>
      </c>
      <c r="Z9" s="15">
        <v>0</v>
      </c>
      <c r="AA9" s="14">
        <v>101</v>
      </c>
      <c r="AB9" s="13">
        <v>3</v>
      </c>
      <c r="AC9" s="13">
        <v>1</v>
      </c>
      <c r="AD9" s="13">
        <v>2</v>
      </c>
      <c r="AE9" s="13">
        <v>0</v>
      </c>
      <c r="AF9" s="15">
        <v>0</v>
      </c>
      <c r="AG9" s="14">
        <v>70</v>
      </c>
      <c r="AH9" s="13">
        <v>34</v>
      </c>
      <c r="AI9" s="13">
        <v>36</v>
      </c>
      <c r="AJ9" s="13">
        <v>34</v>
      </c>
      <c r="AK9" s="13">
        <v>22</v>
      </c>
      <c r="AL9" s="15">
        <v>12</v>
      </c>
      <c r="AM9" s="14">
        <v>104</v>
      </c>
      <c r="AN9" s="15">
        <v>0</v>
      </c>
    </row>
    <row r="10" spans="1:40" ht="15" customHeight="1" x14ac:dyDescent="0.3">
      <c r="A10" s="2" t="s">
        <v>329</v>
      </c>
      <c r="B10" s="9" t="s">
        <v>338</v>
      </c>
      <c r="C10" s="13">
        <v>102</v>
      </c>
      <c r="D10" s="14">
        <v>62</v>
      </c>
      <c r="E10" s="15">
        <v>40</v>
      </c>
      <c r="F10" s="14">
        <v>3</v>
      </c>
      <c r="G10" s="13">
        <v>6</v>
      </c>
      <c r="H10" s="13">
        <v>13</v>
      </c>
      <c r="I10" s="13">
        <v>20</v>
      </c>
      <c r="J10" s="13">
        <v>23</v>
      </c>
      <c r="K10" s="13">
        <v>38</v>
      </c>
      <c r="L10" s="13">
        <v>9</v>
      </c>
      <c r="M10" s="13">
        <v>32</v>
      </c>
      <c r="N10" s="15">
        <v>61</v>
      </c>
      <c r="O10" s="14">
        <v>0</v>
      </c>
      <c r="P10" s="13">
        <v>102</v>
      </c>
      <c r="Q10" s="13">
        <v>0</v>
      </c>
      <c r="R10" s="13">
        <v>0</v>
      </c>
      <c r="S10" s="13">
        <v>0</v>
      </c>
      <c r="T10" s="13">
        <v>0</v>
      </c>
      <c r="U10" s="13">
        <v>0</v>
      </c>
      <c r="V10" s="13">
        <v>0</v>
      </c>
      <c r="W10" s="13">
        <v>0</v>
      </c>
      <c r="X10" s="13">
        <v>0</v>
      </c>
      <c r="Y10" s="13">
        <v>0</v>
      </c>
      <c r="Z10" s="15">
        <v>0</v>
      </c>
      <c r="AA10" s="14">
        <v>99</v>
      </c>
      <c r="AB10" s="13">
        <v>3</v>
      </c>
      <c r="AC10" s="13">
        <v>1</v>
      </c>
      <c r="AD10" s="13">
        <v>2</v>
      </c>
      <c r="AE10" s="13">
        <v>0</v>
      </c>
      <c r="AF10" s="15">
        <v>0</v>
      </c>
      <c r="AG10" s="14">
        <v>69</v>
      </c>
      <c r="AH10" s="13">
        <v>33</v>
      </c>
      <c r="AI10" s="13">
        <v>33</v>
      </c>
      <c r="AJ10" s="13">
        <v>35</v>
      </c>
      <c r="AK10" s="13">
        <v>22</v>
      </c>
      <c r="AL10" s="15">
        <v>11</v>
      </c>
      <c r="AM10" s="14">
        <v>102</v>
      </c>
      <c r="AN10" s="15">
        <v>0</v>
      </c>
    </row>
    <row r="11" spans="1:40" ht="26" x14ac:dyDescent="0.3">
      <c r="A11" s="2" t="s">
        <v>329</v>
      </c>
      <c r="B11" s="9" t="s">
        <v>1782</v>
      </c>
      <c r="C11" s="13">
        <v>39</v>
      </c>
      <c r="D11" s="14">
        <v>22</v>
      </c>
      <c r="E11" s="15">
        <v>17</v>
      </c>
      <c r="F11" s="14">
        <v>1</v>
      </c>
      <c r="G11" s="13">
        <v>3</v>
      </c>
      <c r="H11" s="13">
        <v>5</v>
      </c>
      <c r="I11" s="13">
        <v>8</v>
      </c>
      <c r="J11" s="13">
        <v>12</v>
      </c>
      <c r="K11" s="13">
        <v>10</v>
      </c>
      <c r="L11" s="13">
        <v>4</v>
      </c>
      <c r="M11" s="13">
        <v>13</v>
      </c>
      <c r="N11" s="15">
        <v>23</v>
      </c>
      <c r="O11" s="14">
        <v>0</v>
      </c>
      <c r="P11" s="13">
        <v>39</v>
      </c>
      <c r="Q11" s="13">
        <v>0</v>
      </c>
      <c r="R11" s="13">
        <v>0</v>
      </c>
      <c r="S11" s="13">
        <v>0</v>
      </c>
      <c r="T11" s="13">
        <v>0</v>
      </c>
      <c r="U11" s="13">
        <v>0</v>
      </c>
      <c r="V11" s="13">
        <v>0</v>
      </c>
      <c r="W11" s="13">
        <v>0</v>
      </c>
      <c r="X11" s="13">
        <v>0</v>
      </c>
      <c r="Y11" s="13">
        <v>0</v>
      </c>
      <c r="Z11" s="15">
        <v>0</v>
      </c>
      <c r="AA11" s="14">
        <v>38</v>
      </c>
      <c r="AB11" s="13">
        <v>1</v>
      </c>
      <c r="AC11" s="13">
        <v>0</v>
      </c>
      <c r="AD11" s="13">
        <v>1</v>
      </c>
      <c r="AE11" s="13">
        <v>0</v>
      </c>
      <c r="AF11" s="15">
        <v>0</v>
      </c>
      <c r="AG11" s="14">
        <v>23</v>
      </c>
      <c r="AH11" s="13">
        <v>16</v>
      </c>
      <c r="AI11" s="13">
        <v>10</v>
      </c>
      <c r="AJ11" s="13">
        <v>13</v>
      </c>
      <c r="AK11" s="13">
        <v>11</v>
      </c>
      <c r="AL11" s="15">
        <v>6</v>
      </c>
      <c r="AM11" s="14">
        <v>39</v>
      </c>
      <c r="AN11" s="15">
        <v>0</v>
      </c>
    </row>
    <row r="12" spans="1:40" ht="15" customHeight="1" x14ac:dyDescent="0.3">
      <c r="A12" s="2" t="s">
        <v>329</v>
      </c>
      <c r="B12" s="9"/>
      <c r="C12" s="16">
        <v>0.39</v>
      </c>
      <c r="D12" s="17">
        <v>0.36</v>
      </c>
      <c r="E12" s="18">
        <v>0.42</v>
      </c>
      <c r="F12" s="17">
        <v>0.34</v>
      </c>
      <c r="G12" s="16">
        <v>0.52</v>
      </c>
      <c r="H12" s="16">
        <v>0.38</v>
      </c>
      <c r="I12" s="16">
        <v>0.4</v>
      </c>
      <c r="J12" s="16">
        <v>0.54</v>
      </c>
      <c r="K12" s="16">
        <v>0.27</v>
      </c>
      <c r="L12" s="16">
        <v>0.46</v>
      </c>
      <c r="M12" s="16">
        <v>0.39</v>
      </c>
      <c r="N12" s="18">
        <v>0.37</v>
      </c>
      <c r="O12" s="17">
        <v>0</v>
      </c>
      <c r="P12" s="16">
        <v>0.39</v>
      </c>
      <c r="Q12" s="16">
        <v>0</v>
      </c>
      <c r="R12" s="16">
        <v>0</v>
      </c>
      <c r="S12" s="16">
        <v>0</v>
      </c>
      <c r="T12" s="16">
        <v>0</v>
      </c>
      <c r="U12" s="16">
        <v>0</v>
      </c>
      <c r="V12" s="16">
        <v>0</v>
      </c>
      <c r="W12" s="16">
        <v>0</v>
      </c>
      <c r="X12" s="16">
        <v>0</v>
      </c>
      <c r="Y12" s="16">
        <v>0</v>
      </c>
      <c r="Z12" s="18">
        <v>0</v>
      </c>
      <c r="AA12" s="17">
        <v>0.39</v>
      </c>
      <c r="AB12" s="16">
        <v>0.32</v>
      </c>
      <c r="AC12" s="16">
        <v>0</v>
      </c>
      <c r="AD12" s="16">
        <v>0.49</v>
      </c>
      <c r="AE12" s="16">
        <v>0</v>
      </c>
      <c r="AF12" s="18">
        <v>0</v>
      </c>
      <c r="AG12" s="17">
        <v>0.33</v>
      </c>
      <c r="AH12" s="16">
        <v>0.5</v>
      </c>
      <c r="AI12" s="16">
        <v>0.3</v>
      </c>
      <c r="AJ12" s="16">
        <v>0.37</v>
      </c>
      <c r="AK12" s="16">
        <v>0.5</v>
      </c>
      <c r="AL12" s="18">
        <v>0.49</v>
      </c>
      <c r="AM12" s="17">
        <v>0.39</v>
      </c>
      <c r="AN12" s="18">
        <v>0</v>
      </c>
    </row>
    <row r="13" spans="1:40" ht="26" x14ac:dyDescent="0.3">
      <c r="A13" s="2" t="s">
        <v>329</v>
      </c>
      <c r="B13" s="9" t="s">
        <v>1796</v>
      </c>
      <c r="C13" s="13">
        <v>49</v>
      </c>
      <c r="D13" s="14">
        <v>32</v>
      </c>
      <c r="E13" s="15">
        <v>17</v>
      </c>
      <c r="F13" s="14">
        <v>3</v>
      </c>
      <c r="G13" s="13">
        <v>2</v>
      </c>
      <c r="H13" s="13">
        <v>7</v>
      </c>
      <c r="I13" s="13">
        <v>9</v>
      </c>
      <c r="J13" s="13">
        <v>10</v>
      </c>
      <c r="K13" s="13">
        <v>18</v>
      </c>
      <c r="L13" s="13">
        <v>5</v>
      </c>
      <c r="M13" s="13">
        <v>16</v>
      </c>
      <c r="N13" s="15">
        <v>29</v>
      </c>
      <c r="O13" s="14">
        <v>0</v>
      </c>
      <c r="P13" s="13">
        <v>49</v>
      </c>
      <c r="Q13" s="13">
        <v>0</v>
      </c>
      <c r="R13" s="13">
        <v>0</v>
      </c>
      <c r="S13" s="13">
        <v>0</v>
      </c>
      <c r="T13" s="13">
        <v>0</v>
      </c>
      <c r="U13" s="13">
        <v>0</v>
      </c>
      <c r="V13" s="13">
        <v>0</v>
      </c>
      <c r="W13" s="13">
        <v>0</v>
      </c>
      <c r="X13" s="13">
        <v>0</v>
      </c>
      <c r="Y13" s="13">
        <v>0</v>
      </c>
      <c r="Z13" s="15">
        <v>0</v>
      </c>
      <c r="AA13" s="14">
        <v>47</v>
      </c>
      <c r="AB13" s="13">
        <v>2</v>
      </c>
      <c r="AC13" s="13">
        <v>1</v>
      </c>
      <c r="AD13" s="13">
        <v>1</v>
      </c>
      <c r="AE13" s="13">
        <v>0</v>
      </c>
      <c r="AF13" s="15">
        <v>0</v>
      </c>
      <c r="AG13" s="14">
        <v>31</v>
      </c>
      <c r="AH13" s="13">
        <v>18</v>
      </c>
      <c r="AI13" s="13">
        <v>15</v>
      </c>
      <c r="AJ13" s="13">
        <v>16</v>
      </c>
      <c r="AK13" s="13">
        <v>12</v>
      </c>
      <c r="AL13" s="15">
        <v>6</v>
      </c>
      <c r="AM13" s="14">
        <v>49</v>
      </c>
      <c r="AN13" s="15">
        <v>0</v>
      </c>
    </row>
    <row r="14" spans="1:40" ht="15" customHeight="1" x14ac:dyDescent="0.3">
      <c r="A14" s="2" t="s">
        <v>329</v>
      </c>
      <c r="B14" s="9"/>
      <c r="C14" s="16">
        <v>0.48</v>
      </c>
      <c r="D14" s="17">
        <v>0.51</v>
      </c>
      <c r="E14" s="18">
        <v>0.43</v>
      </c>
      <c r="F14" s="17">
        <v>1</v>
      </c>
      <c r="G14" s="16">
        <v>0.33</v>
      </c>
      <c r="H14" s="16">
        <v>0.55000000000000004</v>
      </c>
      <c r="I14" s="16">
        <v>0.44</v>
      </c>
      <c r="J14" s="16">
        <v>0.45</v>
      </c>
      <c r="K14" s="16">
        <v>0.48</v>
      </c>
      <c r="L14" s="16">
        <v>0.56000000000000005</v>
      </c>
      <c r="M14" s="16">
        <v>0.49</v>
      </c>
      <c r="N14" s="18">
        <v>0.47</v>
      </c>
      <c r="O14" s="17">
        <v>0</v>
      </c>
      <c r="P14" s="16">
        <v>0.48</v>
      </c>
      <c r="Q14" s="16">
        <v>0</v>
      </c>
      <c r="R14" s="16">
        <v>0</v>
      </c>
      <c r="S14" s="16">
        <v>0</v>
      </c>
      <c r="T14" s="16">
        <v>0</v>
      </c>
      <c r="U14" s="16">
        <v>0</v>
      </c>
      <c r="V14" s="16">
        <v>0</v>
      </c>
      <c r="W14" s="16">
        <v>0</v>
      </c>
      <c r="X14" s="16">
        <v>0</v>
      </c>
      <c r="Y14" s="16">
        <v>0</v>
      </c>
      <c r="Z14" s="18">
        <v>0</v>
      </c>
      <c r="AA14" s="17">
        <v>0.48</v>
      </c>
      <c r="AB14" s="16">
        <v>0.67</v>
      </c>
      <c r="AC14" s="16">
        <v>1</v>
      </c>
      <c r="AD14" s="16">
        <v>0.49</v>
      </c>
      <c r="AE14" s="16">
        <v>0</v>
      </c>
      <c r="AF14" s="18">
        <v>0</v>
      </c>
      <c r="AG14" s="17">
        <v>0.45</v>
      </c>
      <c r="AH14" s="16">
        <v>0.55000000000000004</v>
      </c>
      <c r="AI14" s="16">
        <v>0.44</v>
      </c>
      <c r="AJ14" s="16">
        <v>0.46</v>
      </c>
      <c r="AK14" s="16">
        <v>0.54</v>
      </c>
      <c r="AL14" s="18">
        <v>0.56000000000000005</v>
      </c>
      <c r="AM14" s="17">
        <v>0.48</v>
      </c>
      <c r="AN14" s="18">
        <v>0</v>
      </c>
    </row>
    <row r="15" spans="1:40" ht="39" x14ac:dyDescent="0.3">
      <c r="A15" s="2" t="s">
        <v>329</v>
      </c>
      <c r="B15" s="9" t="s">
        <v>1810</v>
      </c>
      <c r="C15" s="13">
        <v>91</v>
      </c>
      <c r="D15" s="14">
        <v>55</v>
      </c>
      <c r="E15" s="15">
        <v>36</v>
      </c>
      <c r="F15" s="14">
        <v>3</v>
      </c>
      <c r="G15" s="13">
        <v>4</v>
      </c>
      <c r="H15" s="13">
        <v>9</v>
      </c>
      <c r="I15" s="13">
        <v>18</v>
      </c>
      <c r="J15" s="13">
        <v>23</v>
      </c>
      <c r="K15" s="13">
        <v>34</v>
      </c>
      <c r="L15" s="13">
        <v>7</v>
      </c>
      <c r="M15" s="13">
        <v>26</v>
      </c>
      <c r="N15" s="15">
        <v>57</v>
      </c>
      <c r="O15" s="14">
        <v>0</v>
      </c>
      <c r="P15" s="13">
        <v>91</v>
      </c>
      <c r="Q15" s="13">
        <v>0</v>
      </c>
      <c r="R15" s="13">
        <v>0</v>
      </c>
      <c r="S15" s="13">
        <v>0</v>
      </c>
      <c r="T15" s="13">
        <v>0</v>
      </c>
      <c r="U15" s="13">
        <v>0</v>
      </c>
      <c r="V15" s="13">
        <v>0</v>
      </c>
      <c r="W15" s="13">
        <v>0</v>
      </c>
      <c r="X15" s="13">
        <v>0</v>
      </c>
      <c r="Y15" s="13">
        <v>0</v>
      </c>
      <c r="Z15" s="15">
        <v>0</v>
      </c>
      <c r="AA15" s="14">
        <v>88</v>
      </c>
      <c r="AB15" s="13">
        <v>3</v>
      </c>
      <c r="AC15" s="13">
        <v>1</v>
      </c>
      <c r="AD15" s="13">
        <v>2</v>
      </c>
      <c r="AE15" s="13">
        <v>0</v>
      </c>
      <c r="AF15" s="15">
        <v>0</v>
      </c>
      <c r="AG15" s="14">
        <v>63</v>
      </c>
      <c r="AH15" s="13">
        <v>28</v>
      </c>
      <c r="AI15" s="13">
        <v>31</v>
      </c>
      <c r="AJ15" s="13">
        <v>32</v>
      </c>
      <c r="AK15" s="13">
        <v>17</v>
      </c>
      <c r="AL15" s="15">
        <v>11</v>
      </c>
      <c r="AM15" s="14">
        <v>91</v>
      </c>
      <c r="AN15" s="15">
        <v>0</v>
      </c>
    </row>
    <row r="16" spans="1:40" ht="15" customHeight="1" x14ac:dyDescent="0.3">
      <c r="A16" s="2" t="s">
        <v>329</v>
      </c>
      <c r="B16" s="9"/>
      <c r="C16" s="16">
        <v>0.9</v>
      </c>
      <c r="D16" s="17">
        <v>0.89</v>
      </c>
      <c r="E16" s="18">
        <v>0.91</v>
      </c>
      <c r="F16" s="17">
        <v>1</v>
      </c>
      <c r="G16" s="16">
        <v>0.81</v>
      </c>
      <c r="H16" s="16">
        <v>0.69</v>
      </c>
      <c r="I16" s="16">
        <v>0.91</v>
      </c>
      <c r="J16" s="16">
        <v>1</v>
      </c>
      <c r="K16" s="16">
        <v>0.9</v>
      </c>
      <c r="L16" s="16">
        <v>0.87</v>
      </c>
      <c r="M16" s="16">
        <v>0.82</v>
      </c>
      <c r="N16" s="18">
        <v>0.94</v>
      </c>
      <c r="O16" s="17">
        <v>0</v>
      </c>
      <c r="P16" s="16">
        <v>0.9</v>
      </c>
      <c r="Q16" s="16">
        <v>0</v>
      </c>
      <c r="R16" s="16">
        <v>0</v>
      </c>
      <c r="S16" s="16">
        <v>0</v>
      </c>
      <c r="T16" s="16">
        <v>0</v>
      </c>
      <c r="U16" s="16">
        <v>0</v>
      </c>
      <c r="V16" s="16">
        <v>0</v>
      </c>
      <c r="W16" s="16">
        <v>0</v>
      </c>
      <c r="X16" s="16">
        <v>0</v>
      </c>
      <c r="Y16" s="16">
        <v>0</v>
      </c>
      <c r="Z16" s="18">
        <v>0</v>
      </c>
      <c r="AA16" s="17">
        <v>0.89</v>
      </c>
      <c r="AB16" s="16">
        <v>1</v>
      </c>
      <c r="AC16" s="16">
        <v>1</v>
      </c>
      <c r="AD16" s="16">
        <v>1</v>
      </c>
      <c r="AE16" s="16">
        <v>0</v>
      </c>
      <c r="AF16" s="18">
        <v>0</v>
      </c>
      <c r="AG16" s="17">
        <v>0.92</v>
      </c>
      <c r="AH16" s="16">
        <v>0.85</v>
      </c>
      <c r="AI16" s="16">
        <v>0.92</v>
      </c>
      <c r="AJ16" s="16">
        <v>0.91</v>
      </c>
      <c r="AK16" s="16">
        <v>0.77</v>
      </c>
      <c r="AL16" s="18">
        <v>1</v>
      </c>
      <c r="AM16" s="17">
        <v>0.9</v>
      </c>
      <c r="AN16" s="18">
        <v>0</v>
      </c>
    </row>
    <row r="17" spans="1:40" ht="26" x14ac:dyDescent="0.3">
      <c r="A17" s="2" t="s">
        <v>329</v>
      </c>
      <c r="B17" s="9" t="s">
        <v>1825</v>
      </c>
      <c r="C17" s="13">
        <v>33</v>
      </c>
      <c r="D17" s="14">
        <v>24</v>
      </c>
      <c r="E17" s="15">
        <v>9</v>
      </c>
      <c r="F17" s="14">
        <v>2</v>
      </c>
      <c r="G17" s="13">
        <v>1</v>
      </c>
      <c r="H17" s="13">
        <v>5</v>
      </c>
      <c r="I17" s="13">
        <v>9</v>
      </c>
      <c r="J17" s="13">
        <v>5</v>
      </c>
      <c r="K17" s="13">
        <v>11</v>
      </c>
      <c r="L17" s="13">
        <v>3</v>
      </c>
      <c r="M17" s="13">
        <v>14</v>
      </c>
      <c r="N17" s="15">
        <v>16</v>
      </c>
      <c r="O17" s="14">
        <v>0</v>
      </c>
      <c r="P17" s="13">
        <v>33</v>
      </c>
      <c r="Q17" s="13">
        <v>0</v>
      </c>
      <c r="R17" s="13">
        <v>0</v>
      </c>
      <c r="S17" s="13">
        <v>0</v>
      </c>
      <c r="T17" s="13">
        <v>0</v>
      </c>
      <c r="U17" s="13">
        <v>0</v>
      </c>
      <c r="V17" s="13">
        <v>0</v>
      </c>
      <c r="W17" s="13">
        <v>0</v>
      </c>
      <c r="X17" s="13">
        <v>0</v>
      </c>
      <c r="Y17" s="13">
        <v>0</v>
      </c>
      <c r="Z17" s="15">
        <v>0</v>
      </c>
      <c r="AA17" s="14">
        <v>32</v>
      </c>
      <c r="AB17" s="13">
        <v>1</v>
      </c>
      <c r="AC17" s="13">
        <v>1</v>
      </c>
      <c r="AD17" s="13">
        <v>0</v>
      </c>
      <c r="AE17" s="13">
        <v>0</v>
      </c>
      <c r="AF17" s="15">
        <v>0</v>
      </c>
      <c r="AG17" s="14">
        <v>23</v>
      </c>
      <c r="AH17" s="13">
        <v>10</v>
      </c>
      <c r="AI17" s="13">
        <v>11</v>
      </c>
      <c r="AJ17" s="13">
        <v>12</v>
      </c>
      <c r="AK17" s="13">
        <v>7</v>
      </c>
      <c r="AL17" s="15">
        <v>4</v>
      </c>
      <c r="AM17" s="14">
        <v>33</v>
      </c>
      <c r="AN17" s="15">
        <v>0</v>
      </c>
    </row>
    <row r="18" spans="1:40" ht="15" customHeight="1" x14ac:dyDescent="0.3">
      <c r="A18" s="2" t="s">
        <v>329</v>
      </c>
      <c r="B18" s="9"/>
      <c r="C18" s="16">
        <v>0.32</v>
      </c>
      <c r="D18" s="17">
        <v>0.38</v>
      </c>
      <c r="E18" s="18">
        <v>0.23</v>
      </c>
      <c r="F18" s="17">
        <v>0.66</v>
      </c>
      <c r="G18" s="16">
        <v>0.15</v>
      </c>
      <c r="H18" s="16">
        <v>0.39</v>
      </c>
      <c r="I18" s="16">
        <v>0.46</v>
      </c>
      <c r="J18" s="16">
        <v>0.21</v>
      </c>
      <c r="K18" s="16">
        <v>0.3</v>
      </c>
      <c r="L18" s="16">
        <v>0.33</v>
      </c>
      <c r="M18" s="16">
        <v>0.43</v>
      </c>
      <c r="N18" s="18">
        <v>0.26</v>
      </c>
      <c r="O18" s="17">
        <v>0</v>
      </c>
      <c r="P18" s="16">
        <v>0.32</v>
      </c>
      <c r="Q18" s="16">
        <v>0</v>
      </c>
      <c r="R18" s="16">
        <v>0</v>
      </c>
      <c r="S18" s="16">
        <v>0</v>
      </c>
      <c r="T18" s="16">
        <v>0</v>
      </c>
      <c r="U18" s="16">
        <v>0</v>
      </c>
      <c r="V18" s="16">
        <v>0</v>
      </c>
      <c r="W18" s="16">
        <v>0</v>
      </c>
      <c r="X18" s="16">
        <v>0</v>
      </c>
      <c r="Y18" s="16">
        <v>0</v>
      </c>
      <c r="Z18" s="18">
        <v>0</v>
      </c>
      <c r="AA18" s="17">
        <v>0.32</v>
      </c>
      <c r="AB18" s="16">
        <v>0.35</v>
      </c>
      <c r="AC18" s="16">
        <v>1</v>
      </c>
      <c r="AD18" s="16">
        <v>0</v>
      </c>
      <c r="AE18" s="16">
        <v>0</v>
      </c>
      <c r="AF18" s="18">
        <v>0</v>
      </c>
      <c r="AG18" s="17">
        <v>0.33</v>
      </c>
      <c r="AH18" s="16">
        <v>0.32</v>
      </c>
      <c r="AI18" s="16">
        <v>0.31</v>
      </c>
      <c r="AJ18" s="16">
        <v>0.34</v>
      </c>
      <c r="AK18" s="16">
        <v>0.32</v>
      </c>
      <c r="AL18" s="18">
        <v>0.31</v>
      </c>
      <c r="AM18" s="17">
        <v>0.32</v>
      </c>
      <c r="AN18" s="18">
        <v>0</v>
      </c>
    </row>
    <row r="19" spans="1:40" ht="15" customHeight="1" x14ac:dyDescent="0.3">
      <c r="A19" s="2" t="s">
        <v>329</v>
      </c>
      <c r="B19" s="9" t="s">
        <v>1837</v>
      </c>
      <c r="C19" s="13">
        <v>3</v>
      </c>
      <c r="D19" s="14">
        <v>2</v>
      </c>
      <c r="E19" s="15">
        <v>1</v>
      </c>
      <c r="F19" s="14">
        <v>0</v>
      </c>
      <c r="G19" s="13">
        <v>0</v>
      </c>
      <c r="H19" s="13">
        <v>2</v>
      </c>
      <c r="I19" s="13">
        <v>0</v>
      </c>
      <c r="J19" s="13">
        <v>0</v>
      </c>
      <c r="K19" s="13">
        <v>1</v>
      </c>
      <c r="L19" s="13">
        <v>0</v>
      </c>
      <c r="M19" s="13">
        <v>2</v>
      </c>
      <c r="N19" s="15">
        <v>1</v>
      </c>
      <c r="O19" s="14">
        <v>0</v>
      </c>
      <c r="P19" s="13">
        <v>3</v>
      </c>
      <c r="Q19" s="13">
        <v>0</v>
      </c>
      <c r="R19" s="13">
        <v>0</v>
      </c>
      <c r="S19" s="13">
        <v>0</v>
      </c>
      <c r="T19" s="13">
        <v>0</v>
      </c>
      <c r="U19" s="13">
        <v>0</v>
      </c>
      <c r="V19" s="13">
        <v>0</v>
      </c>
      <c r="W19" s="13">
        <v>0</v>
      </c>
      <c r="X19" s="13">
        <v>0</v>
      </c>
      <c r="Y19" s="13">
        <v>0</v>
      </c>
      <c r="Z19" s="15">
        <v>0</v>
      </c>
      <c r="AA19" s="14">
        <v>3</v>
      </c>
      <c r="AB19" s="13">
        <v>0</v>
      </c>
      <c r="AC19" s="13">
        <v>0</v>
      </c>
      <c r="AD19" s="13">
        <v>0</v>
      </c>
      <c r="AE19" s="13">
        <v>0</v>
      </c>
      <c r="AF19" s="15">
        <v>0</v>
      </c>
      <c r="AG19" s="14">
        <v>2</v>
      </c>
      <c r="AH19" s="13">
        <v>1</v>
      </c>
      <c r="AI19" s="13">
        <v>1</v>
      </c>
      <c r="AJ19" s="13">
        <v>1</v>
      </c>
      <c r="AK19" s="13">
        <v>1</v>
      </c>
      <c r="AL19" s="15">
        <v>0</v>
      </c>
      <c r="AM19" s="14">
        <v>3</v>
      </c>
      <c r="AN19" s="15">
        <v>0</v>
      </c>
    </row>
    <row r="20" spans="1:40" ht="15" customHeight="1" x14ac:dyDescent="0.3">
      <c r="A20" s="2" t="s">
        <v>329</v>
      </c>
      <c r="B20" s="9"/>
      <c r="C20" s="16">
        <v>0.03</v>
      </c>
      <c r="D20" s="17">
        <v>0.03</v>
      </c>
      <c r="E20" s="18">
        <v>0.02</v>
      </c>
      <c r="F20" s="17">
        <v>0</v>
      </c>
      <c r="G20" s="16">
        <v>0</v>
      </c>
      <c r="H20" s="16">
        <v>0.17</v>
      </c>
      <c r="I20" s="16">
        <v>0</v>
      </c>
      <c r="J20" s="16">
        <v>0</v>
      </c>
      <c r="K20" s="16">
        <v>0.02</v>
      </c>
      <c r="L20" s="16">
        <v>0</v>
      </c>
      <c r="M20" s="16">
        <v>0.06</v>
      </c>
      <c r="N20" s="18">
        <v>0.01</v>
      </c>
      <c r="O20" s="17">
        <v>0</v>
      </c>
      <c r="P20" s="16">
        <v>0.03</v>
      </c>
      <c r="Q20" s="16">
        <v>0</v>
      </c>
      <c r="R20" s="16">
        <v>0</v>
      </c>
      <c r="S20" s="16">
        <v>0</v>
      </c>
      <c r="T20" s="16">
        <v>0</v>
      </c>
      <c r="U20" s="16">
        <v>0</v>
      </c>
      <c r="V20" s="16">
        <v>0</v>
      </c>
      <c r="W20" s="16">
        <v>0</v>
      </c>
      <c r="X20" s="16">
        <v>0</v>
      </c>
      <c r="Y20" s="16">
        <v>0</v>
      </c>
      <c r="Z20" s="18">
        <v>0</v>
      </c>
      <c r="AA20" s="17">
        <v>0.03</v>
      </c>
      <c r="AB20" s="16">
        <v>0</v>
      </c>
      <c r="AC20" s="16">
        <v>0</v>
      </c>
      <c r="AD20" s="16">
        <v>0</v>
      </c>
      <c r="AE20" s="16">
        <v>0</v>
      </c>
      <c r="AF20" s="18">
        <v>0</v>
      </c>
      <c r="AG20" s="17">
        <v>0.03</v>
      </c>
      <c r="AH20" s="16">
        <v>0.03</v>
      </c>
      <c r="AI20" s="16">
        <v>0.03</v>
      </c>
      <c r="AJ20" s="16">
        <v>0.03</v>
      </c>
      <c r="AK20" s="16">
        <v>0.05</v>
      </c>
      <c r="AL20" s="18">
        <v>0</v>
      </c>
      <c r="AM20" s="17">
        <v>0.03</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25">
        <v>0</v>
      </c>
      <c r="D22" s="26">
        <v>0</v>
      </c>
      <c r="E22" s="27">
        <v>0</v>
      </c>
      <c r="F22" s="26">
        <v>0</v>
      </c>
      <c r="G22" s="25">
        <v>0</v>
      </c>
      <c r="H22" s="25">
        <v>0</v>
      </c>
      <c r="I22" s="25">
        <v>0</v>
      </c>
      <c r="J22" s="25">
        <v>0</v>
      </c>
      <c r="K22" s="25">
        <v>0</v>
      </c>
      <c r="L22" s="25">
        <v>0</v>
      </c>
      <c r="M22" s="25">
        <v>0</v>
      </c>
      <c r="N22" s="27">
        <v>0</v>
      </c>
      <c r="O22" s="26">
        <v>0</v>
      </c>
      <c r="P22" s="25">
        <v>0</v>
      </c>
      <c r="Q22" s="25">
        <v>0</v>
      </c>
      <c r="R22" s="25">
        <v>0</v>
      </c>
      <c r="S22" s="25">
        <v>0</v>
      </c>
      <c r="T22" s="25">
        <v>0</v>
      </c>
      <c r="U22" s="25">
        <v>0</v>
      </c>
      <c r="V22" s="25">
        <v>0</v>
      </c>
      <c r="W22" s="25">
        <v>0</v>
      </c>
      <c r="X22" s="25">
        <v>0</v>
      </c>
      <c r="Y22" s="25">
        <v>0</v>
      </c>
      <c r="Z22" s="27">
        <v>0</v>
      </c>
      <c r="AA22" s="26">
        <v>0</v>
      </c>
      <c r="AB22" s="25">
        <v>0</v>
      </c>
      <c r="AC22" s="25">
        <v>0</v>
      </c>
      <c r="AD22" s="25">
        <v>0</v>
      </c>
      <c r="AE22" s="25">
        <v>0</v>
      </c>
      <c r="AF22" s="27">
        <v>0</v>
      </c>
      <c r="AG22" s="26">
        <v>0</v>
      </c>
      <c r="AH22" s="25">
        <v>0</v>
      </c>
      <c r="AI22" s="25">
        <v>0</v>
      </c>
      <c r="AJ22" s="25">
        <v>0</v>
      </c>
      <c r="AK22" s="25">
        <v>0</v>
      </c>
      <c r="AL22" s="27">
        <v>0</v>
      </c>
      <c r="AM22" s="26">
        <v>0</v>
      </c>
      <c r="AN22" s="27">
        <v>0</v>
      </c>
    </row>
    <row r="23" spans="1:40" x14ac:dyDescent="0.3">
      <c r="A23" s="2" t="s">
        <v>329</v>
      </c>
      <c r="B23" s="2" t="s">
        <v>457</v>
      </c>
    </row>
    <row r="24" spans="1:40" x14ac:dyDescent="0.3">
      <c r="A24" s="2" t="s">
        <v>329</v>
      </c>
      <c r="B24" s="2" t="s">
        <v>458</v>
      </c>
    </row>
    <row r="25" spans="1:40" ht="15" customHeight="1" x14ac:dyDescent="0.3">
      <c r="A25" s="2" t="s">
        <v>329</v>
      </c>
    </row>
    <row r="26" spans="1:40" ht="15" customHeight="1" x14ac:dyDescent="0.3">
      <c r="A26" s="2" t="s">
        <v>329</v>
      </c>
      <c r="B26" s="2" t="s">
        <v>459</v>
      </c>
    </row>
  </sheetData>
  <mergeCells count="6">
    <mergeCell ref="AM6:AN6"/>
    <mergeCell ref="D6:E6"/>
    <mergeCell ref="F6:N6"/>
    <mergeCell ref="O6:Z6"/>
    <mergeCell ref="AA6:AF6"/>
    <mergeCell ref="AG6:AL6"/>
  </mergeCells>
  <hyperlinks>
    <hyperlink ref="B1" location="'Contents'!E1" display="&lt;&lt; Contents" xr:uid="{00000000-0004-0000-F200-000000000000}"/>
  </hyperlinks>
  <pageMargins left="0.7" right="0.7" top="0.75" bottom="0.75" header="0.3" footer="0.3"/>
  <headerFooter>
    <oddHeader>&amp;L&amp;"Aptos"&amp;12&amp;K000000 Classification: CONFIDENTIAL&amp;1#_x000D_</oddHeader>
  </headerFooter>
</worksheet>
</file>

<file path=xl/worksheets/sheet2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300-000000000000}">
  <dimension ref="A1:AN26"/>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1922</v>
      </c>
    </row>
    <row r="4" spans="1:40" x14ac:dyDescent="0.3">
      <c r="A4" s="2" t="s">
        <v>329</v>
      </c>
      <c r="B4" s="2" t="s">
        <v>1923</v>
      </c>
    </row>
    <row r="5" spans="1:40" x14ac:dyDescent="0.3">
      <c r="A5" s="2" t="s">
        <v>329</v>
      </c>
      <c r="B5" s="2" t="s">
        <v>79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39</v>
      </c>
      <c r="D9" s="14">
        <v>21</v>
      </c>
      <c r="E9" s="15">
        <v>16</v>
      </c>
      <c r="F9" s="14">
        <v>2</v>
      </c>
      <c r="G9" s="13">
        <v>6</v>
      </c>
      <c r="H9" s="13">
        <v>11</v>
      </c>
      <c r="I9" s="13">
        <v>5</v>
      </c>
      <c r="J9" s="13">
        <v>7</v>
      </c>
      <c r="K9" s="13">
        <v>8</v>
      </c>
      <c r="L9" s="13">
        <v>8</v>
      </c>
      <c r="M9" s="13">
        <v>16</v>
      </c>
      <c r="N9" s="15">
        <v>15</v>
      </c>
      <c r="O9" s="14">
        <v>0</v>
      </c>
      <c r="P9" s="13">
        <v>0</v>
      </c>
      <c r="Q9" s="13">
        <v>0</v>
      </c>
      <c r="R9" s="13">
        <v>0</v>
      </c>
      <c r="S9" s="13">
        <v>0</v>
      </c>
      <c r="T9" s="13">
        <v>39</v>
      </c>
      <c r="U9" s="13">
        <v>0</v>
      </c>
      <c r="V9" s="13">
        <v>0</v>
      </c>
      <c r="W9" s="13">
        <v>0</v>
      </c>
      <c r="X9" s="13">
        <v>0</v>
      </c>
      <c r="Y9" s="13">
        <v>0</v>
      </c>
      <c r="Z9" s="15">
        <v>0</v>
      </c>
      <c r="AA9" s="14">
        <v>38</v>
      </c>
      <c r="AB9" s="13">
        <v>1</v>
      </c>
      <c r="AC9" s="13">
        <v>0</v>
      </c>
      <c r="AD9" s="13">
        <v>0</v>
      </c>
      <c r="AE9" s="13">
        <v>0</v>
      </c>
      <c r="AF9" s="15">
        <v>1</v>
      </c>
      <c r="AG9" s="14">
        <v>25</v>
      </c>
      <c r="AH9" s="13">
        <v>14</v>
      </c>
      <c r="AI9" s="13">
        <v>9</v>
      </c>
      <c r="AJ9" s="13">
        <v>16</v>
      </c>
      <c r="AK9" s="13">
        <v>7</v>
      </c>
      <c r="AL9" s="15">
        <v>7</v>
      </c>
      <c r="AM9" s="14">
        <v>39</v>
      </c>
      <c r="AN9" s="15">
        <v>0</v>
      </c>
    </row>
    <row r="10" spans="1:40" ht="15" customHeight="1" x14ac:dyDescent="0.3">
      <c r="A10" s="2" t="s">
        <v>329</v>
      </c>
      <c r="B10" s="9" t="s">
        <v>338</v>
      </c>
      <c r="C10" s="13">
        <v>36</v>
      </c>
      <c r="D10" s="14">
        <v>21</v>
      </c>
      <c r="E10" s="15">
        <v>15</v>
      </c>
      <c r="F10" s="14">
        <v>2</v>
      </c>
      <c r="G10" s="13">
        <v>4</v>
      </c>
      <c r="H10" s="13">
        <v>10</v>
      </c>
      <c r="I10" s="13">
        <v>5</v>
      </c>
      <c r="J10" s="13">
        <v>7</v>
      </c>
      <c r="K10" s="13">
        <v>8</v>
      </c>
      <c r="L10" s="13">
        <v>6</v>
      </c>
      <c r="M10" s="13">
        <v>15</v>
      </c>
      <c r="N10" s="15">
        <v>15</v>
      </c>
      <c r="O10" s="14">
        <v>0</v>
      </c>
      <c r="P10" s="13">
        <v>0</v>
      </c>
      <c r="Q10" s="13">
        <v>0</v>
      </c>
      <c r="R10" s="13">
        <v>0</v>
      </c>
      <c r="S10" s="13">
        <v>0</v>
      </c>
      <c r="T10" s="13">
        <v>36</v>
      </c>
      <c r="U10" s="13">
        <v>0</v>
      </c>
      <c r="V10" s="13">
        <v>0</v>
      </c>
      <c r="W10" s="13">
        <v>0</v>
      </c>
      <c r="X10" s="13">
        <v>0</v>
      </c>
      <c r="Y10" s="13">
        <v>0</v>
      </c>
      <c r="Z10" s="15">
        <v>0</v>
      </c>
      <c r="AA10" s="14">
        <v>34</v>
      </c>
      <c r="AB10" s="13">
        <v>2</v>
      </c>
      <c r="AC10" s="13">
        <v>0</v>
      </c>
      <c r="AD10" s="13">
        <v>0</v>
      </c>
      <c r="AE10" s="13">
        <v>0</v>
      </c>
      <c r="AF10" s="15">
        <v>2</v>
      </c>
      <c r="AG10" s="14">
        <v>22</v>
      </c>
      <c r="AH10" s="13">
        <v>14</v>
      </c>
      <c r="AI10" s="13">
        <v>7</v>
      </c>
      <c r="AJ10" s="13">
        <v>15</v>
      </c>
      <c r="AK10" s="13">
        <v>8</v>
      </c>
      <c r="AL10" s="15">
        <v>7</v>
      </c>
      <c r="AM10" s="14">
        <v>36</v>
      </c>
      <c r="AN10" s="15">
        <v>0</v>
      </c>
    </row>
    <row r="11" spans="1:40" ht="26" x14ac:dyDescent="0.3">
      <c r="A11" s="2" t="s">
        <v>329</v>
      </c>
      <c r="B11" s="9" t="s">
        <v>1782</v>
      </c>
      <c r="C11" s="13">
        <v>26</v>
      </c>
      <c r="D11" s="14">
        <v>15</v>
      </c>
      <c r="E11" s="15">
        <v>11</v>
      </c>
      <c r="F11" s="14">
        <v>1</v>
      </c>
      <c r="G11" s="13">
        <v>3</v>
      </c>
      <c r="H11" s="13">
        <v>8</v>
      </c>
      <c r="I11" s="13">
        <v>3</v>
      </c>
      <c r="J11" s="13">
        <v>5</v>
      </c>
      <c r="K11" s="13">
        <v>5</v>
      </c>
      <c r="L11" s="13">
        <v>4</v>
      </c>
      <c r="M11" s="13">
        <v>12</v>
      </c>
      <c r="N11" s="15">
        <v>10</v>
      </c>
      <c r="O11" s="14">
        <v>0</v>
      </c>
      <c r="P11" s="13">
        <v>0</v>
      </c>
      <c r="Q11" s="13">
        <v>0</v>
      </c>
      <c r="R11" s="13">
        <v>0</v>
      </c>
      <c r="S11" s="13">
        <v>0</v>
      </c>
      <c r="T11" s="13">
        <v>26</v>
      </c>
      <c r="U11" s="13">
        <v>0</v>
      </c>
      <c r="V11" s="13">
        <v>0</v>
      </c>
      <c r="W11" s="13">
        <v>0</v>
      </c>
      <c r="X11" s="13">
        <v>0</v>
      </c>
      <c r="Y11" s="13">
        <v>0</v>
      </c>
      <c r="Z11" s="15">
        <v>0</v>
      </c>
      <c r="AA11" s="14">
        <v>24</v>
      </c>
      <c r="AB11" s="13">
        <v>2</v>
      </c>
      <c r="AC11" s="13">
        <v>0</v>
      </c>
      <c r="AD11" s="13">
        <v>0</v>
      </c>
      <c r="AE11" s="13">
        <v>0</v>
      </c>
      <c r="AF11" s="15">
        <v>2</v>
      </c>
      <c r="AG11" s="14">
        <v>16</v>
      </c>
      <c r="AH11" s="13">
        <v>10</v>
      </c>
      <c r="AI11" s="13">
        <v>3</v>
      </c>
      <c r="AJ11" s="13">
        <v>12</v>
      </c>
      <c r="AK11" s="13">
        <v>6</v>
      </c>
      <c r="AL11" s="15">
        <v>4</v>
      </c>
      <c r="AM11" s="14">
        <v>26</v>
      </c>
      <c r="AN11" s="15">
        <v>0</v>
      </c>
    </row>
    <row r="12" spans="1:40" ht="15" customHeight="1" x14ac:dyDescent="0.3">
      <c r="A12" s="2" t="s">
        <v>329</v>
      </c>
      <c r="B12" s="9"/>
      <c r="C12" s="16">
        <v>0.72</v>
      </c>
      <c r="D12" s="17">
        <v>0.7</v>
      </c>
      <c r="E12" s="18">
        <v>0.75</v>
      </c>
      <c r="F12" s="17">
        <v>0.49</v>
      </c>
      <c r="G12" s="16">
        <v>0.77</v>
      </c>
      <c r="H12" s="16">
        <v>0.84</v>
      </c>
      <c r="I12" s="16">
        <v>0.66</v>
      </c>
      <c r="J12" s="16">
        <v>0.72</v>
      </c>
      <c r="K12" s="16">
        <v>0.64</v>
      </c>
      <c r="L12" s="16">
        <v>0.68</v>
      </c>
      <c r="M12" s="16">
        <v>0.78</v>
      </c>
      <c r="N12" s="18">
        <v>0.67</v>
      </c>
      <c r="O12" s="17">
        <v>0</v>
      </c>
      <c r="P12" s="16">
        <v>0</v>
      </c>
      <c r="Q12" s="16">
        <v>0</v>
      </c>
      <c r="R12" s="16">
        <v>0</v>
      </c>
      <c r="S12" s="16">
        <v>0</v>
      </c>
      <c r="T12" s="16">
        <v>0.72</v>
      </c>
      <c r="U12" s="16">
        <v>0</v>
      </c>
      <c r="V12" s="16">
        <v>0</v>
      </c>
      <c r="W12" s="16">
        <v>0</v>
      </c>
      <c r="X12" s="16">
        <v>0</v>
      </c>
      <c r="Y12" s="16">
        <v>0</v>
      </c>
      <c r="Z12" s="18">
        <v>0</v>
      </c>
      <c r="AA12" s="17">
        <v>0.71</v>
      </c>
      <c r="AB12" s="16">
        <v>1</v>
      </c>
      <c r="AC12" s="16">
        <v>0</v>
      </c>
      <c r="AD12" s="16">
        <v>0</v>
      </c>
      <c r="AE12" s="16">
        <v>0</v>
      </c>
      <c r="AF12" s="18">
        <v>1</v>
      </c>
      <c r="AG12" s="17">
        <v>0.72</v>
      </c>
      <c r="AH12" s="16">
        <v>0.72</v>
      </c>
      <c r="AI12" s="16">
        <v>0.49</v>
      </c>
      <c r="AJ12" s="16">
        <v>0.82</v>
      </c>
      <c r="AK12" s="16">
        <v>0.85</v>
      </c>
      <c r="AL12" s="18">
        <v>0.56000000000000005</v>
      </c>
      <c r="AM12" s="17">
        <v>0.72</v>
      </c>
      <c r="AN12" s="18">
        <v>0</v>
      </c>
    </row>
    <row r="13" spans="1:40" ht="26" x14ac:dyDescent="0.3">
      <c r="A13" s="2" t="s">
        <v>329</v>
      </c>
      <c r="B13" s="9" t="s">
        <v>1796</v>
      </c>
      <c r="C13" s="13">
        <v>27</v>
      </c>
      <c r="D13" s="14">
        <v>17</v>
      </c>
      <c r="E13" s="15">
        <v>10</v>
      </c>
      <c r="F13" s="14">
        <v>1</v>
      </c>
      <c r="G13" s="13">
        <v>4</v>
      </c>
      <c r="H13" s="13">
        <v>7</v>
      </c>
      <c r="I13" s="13">
        <v>4</v>
      </c>
      <c r="J13" s="13">
        <v>4</v>
      </c>
      <c r="K13" s="13">
        <v>7</v>
      </c>
      <c r="L13" s="13">
        <v>5</v>
      </c>
      <c r="M13" s="13">
        <v>12</v>
      </c>
      <c r="N13" s="15">
        <v>11</v>
      </c>
      <c r="O13" s="14">
        <v>0</v>
      </c>
      <c r="P13" s="13">
        <v>0</v>
      </c>
      <c r="Q13" s="13">
        <v>0</v>
      </c>
      <c r="R13" s="13">
        <v>0</v>
      </c>
      <c r="S13" s="13">
        <v>0</v>
      </c>
      <c r="T13" s="13">
        <v>27</v>
      </c>
      <c r="U13" s="13">
        <v>0</v>
      </c>
      <c r="V13" s="13">
        <v>0</v>
      </c>
      <c r="W13" s="13">
        <v>0</v>
      </c>
      <c r="X13" s="13">
        <v>0</v>
      </c>
      <c r="Y13" s="13">
        <v>0</v>
      </c>
      <c r="Z13" s="15">
        <v>0</v>
      </c>
      <c r="AA13" s="14">
        <v>26</v>
      </c>
      <c r="AB13" s="13">
        <v>2</v>
      </c>
      <c r="AC13" s="13">
        <v>0</v>
      </c>
      <c r="AD13" s="13">
        <v>0</v>
      </c>
      <c r="AE13" s="13">
        <v>0</v>
      </c>
      <c r="AF13" s="15">
        <v>2</v>
      </c>
      <c r="AG13" s="14">
        <v>17</v>
      </c>
      <c r="AH13" s="13">
        <v>10</v>
      </c>
      <c r="AI13" s="13">
        <v>5</v>
      </c>
      <c r="AJ13" s="13">
        <v>12</v>
      </c>
      <c r="AK13" s="13">
        <v>7</v>
      </c>
      <c r="AL13" s="15">
        <v>4</v>
      </c>
      <c r="AM13" s="14">
        <v>27</v>
      </c>
      <c r="AN13" s="15">
        <v>0</v>
      </c>
    </row>
    <row r="14" spans="1:40" ht="15" customHeight="1" x14ac:dyDescent="0.3">
      <c r="A14" s="2" t="s">
        <v>329</v>
      </c>
      <c r="B14" s="9"/>
      <c r="C14" s="16">
        <v>0.76</v>
      </c>
      <c r="D14" s="17">
        <v>0.82</v>
      </c>
      <c r="E14" s="18">
        <v>0.69</v>
      </c>
      <c r="F14" s="17">
        <v>0.49</v>
      </c>
      <c r="G14" s="16">
        <v>1</v>
      </c>
      <c r="H14" s="16">
        <v>0.74</v>
      </c>
      <c r="I14" s="16">
        <v>0.82</v>
      </c>
      <c r="J14" s="16">
        <v>0.56000000000000005</v>
      </c>
      <c r="K14" s="16">
        <v>0.88</v>
      </c>
      <c r="L14" s="16">
        <v>0.83</v>
      </c>
      <c r="M14" s="16">
        <v>0.77</v>
      </c>
      <c r="N14" s="18">
        <v>0.74</v>
      </c>
      <c r="O14" s="17">
        <v>0</v>
      </c>
      <c r="P14" s="16">
        <v>0</v>
      </c>
      <c r="Q14" s="16">
        <v>0</v>
      </c>
      <c r="R14" s="16">
        <v>0</v>
      </c>
      <c r="S14" s="16">
        <v>0</v>
      </c>
      <c r="T14" s="16">
        <v>0.76</v>
      </c>
      <c r="U14" s="16">
        <v>0</v>
      </c>
      <c r="V14" s="16">
        <v>0</v>
      </c>
      <c r="W14" s="16">
        <v>0</v>
      </c>
      <c r="X14" s="16">
        <v>0</v>
      </c>
      <c r="Y14" s="16">
        <v>0</v>
      </c>
      <c r="Z14" s="18">
        <v>0</v>
      </c>
      <c r="AA14" s="17">
        <v>0.75</v>
      </c>
      <c r="AB14" s="16">
        <v>1</v>
      </c>
      <c r="AC14" s="16">
        <v>0</v>
      </c>
      <c r="AD14" s="16">
        <v>0</v>
      </c>
      <c r="AE14" s="16">
        <v>0</v>
      </c>
      <c r="AF14" s="18">
        <v>1</v>
      </c>
      <c r="AG14" s="17">
        <v>0.79</v>
      </c>
      <c r="AH14" s="16">
        <v>0.72</v>
      </c>
      <c r="AI14" s="16">
        <v>0.75</v>
      </c>
      <c r="AJ14" s="16">
        <v>0.81</v>
      </c>
      <c r="AK14" s="16">
        <v>0.87</v>
      </c>
      <c r="AL14" s="18">
        <v>0.56000000000000005</v>
      </c>
      <c r="AM14" s="17">
        <v>0.76</v>
      </c>
      <c r="AN14" s="18">
        <v>0</v>
      </c>
    </row>
    <row r="15" spans="1:40" ht="39" x14ac:dyDescent="0.3">
      <c r="A15" s="2" t="s">
        <v>329</v>
      </c>
      <c r="B15" s="9" t="s">
        <v>1810</v>
      </c>
      <c r="C15" s="13">
        <v>27</v>
      </c>
      <c r="D15" s="14">
        <v>17</v>
      </c>
      <c r="E15" s="15">
        <v>10</v>
      </c>
      <c r="F15" s="14">
        <v>1</v>
      </c>
      <c r="G15" s="13">
        <v>4</v>
      </c>
      <c r="H15" s="13">
        <v>7</v>
      </c>
      <c r="I15" s="13">
        <v>4</v>
      </c>
      <c r="J15" s="13">
        <v>6</v>
      </c>
      <c r="K15" s="13">
        <v>6</v>
      </c>
      <c r="L15" s="13">
        <v>5</v>
      </c>
      <c r="M15" s="13">
        <v>10</v>
      </c>
      <c r="N15" s="15">
        <v>12</v>
      </c>
      <c r="O15" s="14">
        <v>0</v>
      </c>
      <c r="P15" s="13">
        <v>0</v>
      </c>
      <c r="Q15" s="13">
        <v>0</v>
      </c>
      <c r="R15" s="13">
        <v>0</v>
      </c>
      <c r="S15" s="13">
        <v>0</v>
      </c>
      <c r="T15" s="13">
        <v>27</v>
      </c>
      <c r="U15" s="13">
        <v>0</v>
      </c>
      <c r="V15" s="13">
        <v>0</v>
      </c>
      <c r="W15" s="13">
        <v>0</v>
      </c>
      <c r="X15" s="13">
        <v>0</v>
      </c>
      <c r="Y15" s="13">
        <v>0</v>
      </c>
      <c r="Z15" s="15">
        <v>0</v>
      </c>
      <c r="AA15" s="14">
        <v>26</v>
      </c>
      <c r="AB15" s="13">
        <v>2</v>
      </c>
      <c r="AC15" s="13">
        <v>0</v>
      </c>
      <c r="AD15" s="13">
        <v>0</v>
      </c>
      <c r="AE15" s="13">
        <v>0</v>
      </c>
      <c r="AF15" s="15">
        <v>2</v>
      </c>
      <c r="AG15" s="14">
        <v>17</v>
      </c>
      <c r="AH15" s="13">
        <v>10</v>
      </c>
      <c r="AI15" s="13">
        <v>5</v>
      </c>
      <c r="AJ15" s="13">
        <v>12</v>
      </c>
      <c r="AK15" s="13">
        <v>4</v>
      </c>
      <c r="AL15" s="15">
        <v>6</v>
      </c>
      <c r="AM15" s="14">
        <v>27</v>
      </c>
      <c r="AN15" s="15">
        <v>0</v>
      </c>
    </row>
    <row r="16" spans="1:40" ht="15" customHeight="1" x14ac:dyDescent="0.3">
      <c r="A16" s="2" t="s">
        <v>329</v>
      </c>
      <c r="B16" s="9"/>
      <c r="C16" s="16">
        <v>0.76</v>
      </c>
      <c r="D16" s="17">
        <v>0.81</v>
      </c>
      <c r="E16" s="18">
        <v>0.69</v>
      </c>
      <c r="F16" s="17">
        <v>0.49</v>
      </c>
      <c r="G16" s="16">
        <v>1</v>
      </c>
      <c r="H16" s="16">
        <v>0.65</v>
      </c>
      <c r="I16" s="16">
        <v>0.78</v>
      </c>
      <c r="J16" s="16">
        <v>0.85</v>
      </c>
      <c r="K16" s="16">
        <v>0.76</v>
      </c>
      <c r="L16" s="16">
        <v>0.83</v>
      </c>
      <c r="M16" s="16">
        <v>0.69</v>
      </c>
      <c r="N16" s="18">
        <v>0.8</v>
      </c>
      <c r="O16" s="17">
        <v>0</v>
      </c>
      <c r="P16" s="16">
        <v>0</v>
      </c>
      <c r="Q16" s="16">
        <v>0</v>
      </c>
      <c r="R16" s="16">
        <v>0</v>
      </c>
      <c r="S16" s="16">
        <v>0</v>
      </c>
      <c r="T16" s="16">
        <v>0.76</v>
      </c>
      <c r="U16" s="16">
        <v>0</v>
      </c>
      <c r="V16" s="16">
        <v>0</v>
      </c>
      <c r="W16" s="16">
        <v>0</v>
      </c>
      <c r="X16" s="16">
        <v>0</v>
      </c>
      <c r="Y16" s="16">
        <v>0</v>
      </c>
      <c r="Z16" s="18">
        <v>0</v>
      </c>
      <c r="AA16" s="17">
        <v>0.75</v>
      </c>
      <c r="AB16" s="16">
        <v>1</v>
      </c>
      <c r="AC16" s="16">
        <v>0</v>
      </c>
      <c r="AD16" s="16">
        <v>0</v>
      </c>
      <c r="AE16" s="16">
        <v>0</v>
      </c>
      <c r="AF16" s="18">
        <v>1</v>
      </c>
      <c r="AG16" s="17">
        <v>0.79</v>
      </c>
      <c r="AH16" s="16">
        <v>0.71</v>
      </c>
      <c r="AI16" s="16">
        <v>0.75</v>
      </c>
      <c r="AJ16" s="16">
        <v>0.82</v>
      </c>
      <c r="AK16" s="16">
        <v>0.57999999999999996</v>
      </c>
      <c r="AL16" s="18">
        <v>0.86</v>
      </c>
      <c r="AM16" s="17">
        <v>0.76</v>
      </c>
      <c r="AN16" s="18">
        <v>0</v>
      </c>
    </row>
    <row r="17" spans="1:40" ht="26" x14ac:dyDescent="0.3">
      <c r="A17" s="2" t="s">
        <v>329</v>
      </c>
      <c r="B17" s="9" t="s">
        <v>1825</v>
      </c>
      <c r="C17" s="13">
        <v>11</v>
      </c>
      <c r="D17" s="14">
        <v>8</v>
      </c>
      <c r="E17" s="15">
        <v>3</v>
      </c>
      <c r="F17" s="14">
        <v>0</v>
      </c>
      <c r="G17" s="13">
        <v>1</v>
      </c>
      <c r="H17" s="13">
        <v>6</v>
      </c>
      <c r="I17" s="13">
        <v>3</v>
      </c>
      <c r="J17" s="13">
        <v>2</v>
      </c>
      <c r="K17" s="13">
        <v>0</v>
      </c>
      <c r="L17" s="13">
        <v>1</v>
      </c>
      <c r="M17" s="13">
        <v>9</v>
      </c>
      <c r="N17" s="15">
        <v>2</v>
      </c>
      <c r="O17" s="14">
        <v>0</v>
      </c>
      <c r="P17" s="13">
        <v>0</v>
      </c>
      <c r="Q17" s="13">
        <v>0</v>
      </c>
      <c r="R17" s="13">
        <v>0</v>
      </c>
      <c r="S17" s="13">
        <v>0</v>
      </c>
      <c r="T17" s="13">
        <v>11</v>
      </c>
      <c r="U17" s="13">
        <v>0</v>
      </c>
      <c r="V17" s="13">
        <v>0</v>
      </c>
      <c r="W17" s="13">
        <v>0</v>
      </c>
      <c r="X17" s="13">
        <v>0</v>
      </c>
      <c r="Y17" s="13">
        <v>0</v>
      </c>
      <c r="Z17" s="15">
        <v>0</v>
      </c>
      <c r="AA17" s="14">
        <v>10</v>
      </c>
      <c r="AB17" s="13">
        <v>2</v>
      </c>
      <c r="AC17" s="13">
        <v>0</v>
      </c>
      <c r="AD17" s="13">
        <v>0</v>
      </c>
      <c r="AE17" s="13">
        <v>0</v>
      </c>
      <c r="AF17" s="15">
        <v>2</v>
      </c>
      <c r="AG17" s="14">
        <v>9</v>
      </c>
      <c r="AH17" s="13">
        <v>2</v>
      </c>
      <c r="AI17" s="13">
        <v>5</v>
      </c>
      <c r="AJ17" s="13">
        <v>4</v>
      </c>
      <c r="AK17" s="13">
        <v>1</v>
      </c>
      <c r="AL17" s="15">
        <v>1</v>
      </c>
      <c r="AM17" s="14">
        <v>11</v>
      </c>
      <c r="AN17" s="15">
        <v>0</v>
      </c>
    </row>
    <row r="18" spans="1:40" ht="15" customHeight="1" x14ac:dyDescent="0.3">
      <c r="A18" s="2" t="s">
        <v>329</v>
      </c>
      <c r="B18" s="9"/>
      <c r="C18" s="16">
        <v>0.31</v>
      </c>
      <c r="D18" s="17">
        <v>0.41</v>
      </c>
      <c r="E18" s="18">
        <v>0.18</v>
      </c>
      <c r="F18" s="17">
        <v>0</v>
      </c>
      <c r="G18" s="16">
        <v>0.22</v>
      </c>
      <c r="H18" s="16">
        <v>0.55000000000000004</v>
      </c>
      <c r="I18" s="16">
        <v>0.6</v>
      </c>
      <c r="J18" s="16">
        <v>0.27</v>
      </c>
      <c r="K18" s="16">
        <v>0</v>
      </c>
      <c r="L18" s="16">
        <v>0.15</v>
      </c>
      <c r="M18" s="16">
        <v>0.56999999999999995</v>
      </c>
      <c r="N18" s="18">
        <v>0.12</v>
      </c>
      <c r="O18" s="17">
        <v>0</v>
      </c>
      <c r="P18" s="16">
        <v>0</v>
      </c>
      <c r="Q18" s="16">
        <v>0</v>
      </c>
      <c r="R18" s="16">
        <v>0</v>
      </c>
      <c r="S18" s="16">
        <v>0</v>
      </c>
      <c r="T18" s="16">
        <v>0.31</v>
      </c>
      <c r="U18" s="16">
        <v>0</v>
      </c>
      <c r="V18" s="16">
        <v>0</v>
      </c>
      <c r="W18" s="16">
        <v>0</v>
      </c>
      <c r="X18" s="16">
        <v>0</v>
      </c>
      <c r="Y18" s="16">
        <v>0</v>
      </c>
      <c r="Z18" s="18">
        <v>0</v>
      </c>
      <c r="AA18" s="17">
        <v>0.28000000000000003</v>
      </c>
      <c r="AB18" s="16">
        <v>1</v>
      </c>
      <c r="AC18" s="16">
        <v>0</v>
      </c>
      <c r="AD18" s="16">
        <v>0</v>
      </c>
      <c r="AE18" s="16">
        <v>0</v>
      </c>
      <c r="AF18" s="18">
        <v>1</v>
      </c>
      <c r="AG18" s="17">
        <v>0.42</v>
      </c>
      <c r="AH18" s="16">
        <v>0.14000000000000001</v>
      </c>
      <c r="AI18" s="16">
        <v>0.73</v>
      </c>
      <c r="AJ18" s="16">
        <v>0.28999999999999998</v>
      </c>
      <c r="AK18" s="16">
        <v>0.14000000000000001</v>
      </c>
      <c r="AL18" s="18">
        <v>0.14000000000000001</v>
      </c>
      <c r="AM18" s="17">
        <v>0.31</v>
      </c>
      <c r="AN18" s="18">
        <v>0</v>
      </c>
    </row>
    <row r="19" spans="1:40" ht="15" customHeight="1" x14ac:dyDescent="0.3">
      <c r="A19" s="2" t="s">
        <v>329</v>
      </c>
      <c r="B19" s="9" t="s">
        <v>1837</v>
      </c>
      <c r="C19" s="13">
        <v>0</v>
      </c>
      <c r="D19" s="14">
        <v>0</v>
      </c>
      <c r="E19" s="15">
        <v>0</v>
      </c>
      <c r="F19" s="14">
        <v>0</v>
      </c>
      <c r="G19" s="13">
        <v>0</v>
      </c>
      <c r="H19" s="13">
        <v>0</v>
      </c>
      <c r="I19" s="13">
        <v>0</v>
      </c>
      <c r="J19" s="13">
        <v>0</v>
      </c>
      <c r="K19" s="13">
        <v>0</v>
      </c>
      <c r="L19" s="13">
        <v>0</v>
      </c>
      <c r="M19" s="13">
        <v>0</v>
      </c>
      <c r="N19" s="15">
        <v>0</v>
      </c>
      <c r="O19" s="14">
        <v>0</v>
      </c>
      <c r="P19" s="13">
        <v>0</v>
      </c>
      <c r="Q19" s="13">
        <v>0</v>
      </c>
      <c r="R19" s="13">
        <v>0</v>
      </c>
      <c r="S19" s="13">
        <v>0</v>
      </c>
      <c r="T19" s="13">
        <v>0</v>
      </c>
      <c r="U19" s="13">
        <v>0</v>
      </c>
      <c r="V19" s="13">
        <v>0</v>
      </c>
      <c r="W19" s="13">
        <v>0</v>
      </c>
      <c r="X19" s="13">
        <v>0</v>
      </c>
      <c r="Y19" s="13">
        <v>0</v>
      </c>
      <c r="Z19" s="15">
        <v>0</v>
      </c>
      <c r="AA19" s="14">
        <v>0</v>
      </c>
      <c r="AB19" s="13">
        <v>0</v>
      </c>
      <c r="AC19" s="13">
        <v>0</v>
      </c>
      <c r="AD19" s="13">
        <v>0</v>
      </c>
      <c r="AE19" s="13">
        <v>0</v>
      </c>
      <c r="AF19" s="15">
        <v>0</v>
      </c>
      <c r="AG19" s="14">
        <v>0</v>
      </c>
      <c r="AH19" s="13">
        <v>0</v>
      </c>
      <c r="AI19" s="13">
        <v>0</v>
      </c>
      <c r="AJ19" s="13">
        <v>0</v>
      </c>
      <c r="AK19" s="13">
        <v>0</v>
      </c>
      <c r="AL19" s="15">
        <v>0</v>
      </c>
      <c r="AM19" s="14">
        <v>0</v>
      </c>
      <c r="AN19" s="15">
        <v>0</v>
      </c>
    </row>
    <row r="20" spans="1:40" ht="15" customHeight="1" x14ac:dyDescent="0.3">
      <c r="A20" s="2" t="s">
        <v>329</v>
      </c>
      <c r="B20" s="9"/>
      <c r="C20" s="16">
        <v>0</v>
      </c>
      <c r="D20" s="17">
        <v>0</v>
      </c>
      <c r="E20" s="18">
        <v>0</v>
      </c>
      <c r="F20" s="17">
        <v>0</v>
      </c>
      <c r="G20" s="16">
        <v>0</v>
      </c>
      <c r="H20" s="16">
        <v>0</v>
      </c>
      <c r="I20" s="16">
        <v>0</v>
      </c>
      <c r="J20" s="16">
        <v>0</v>
      </c>
      <c r="K20" s="16">
        <v>0</v>
      </c>
      <c r="L20" s="16">
        <v>0</v>
      </c>
      <c r="M20" s="16">
        <v>0</v>
      </c>
      <c r="N20" s="18">
        <v>0</v>
      </c>
      <c r="O20" s="17">
        <v>0</v>
      </c>
      <c r="P20" s="16">
        <v>0</v>
      </c>
      <c r="Q20" s="16">
        <v>0</v>
      </c>
      <c r="R20" s="16">
        <v>0</v>
      </c>
      <c r="S20" s="16">
        <v>0</v>
      </c>
      <c r="T20" s="16">
        <v>0</v>
      </c>
      <c r="U20" s="16">
        <v>0</v>
      </c>
      <c r="V20" s="16">
        <v>0</v>
      </c>
      <c r="W20" s="16">
        <v>0</v>
      </c>
      <c r="X20" s="16">
        <v>0</v>
      </c>
      <c r="Y20" s="16">
        <v>0</v>
      </c>
      <c r="Z20" s="18">
        <v>0</v>
      </c>
      <c r="AA20" s="17">
        <v>0</v>
      </c>
      <c r="AB20" s="16">
        <v>0</v>
      </c>
      <c r="AC20" s="16">
        <v>0</v>
      </c>
      <c r="AD20" s="16">
        <v>0</v>
      </c>
      <c r="AE20" s="16">
        <v>0</v>
      </c>
      <c r="AF20" s="18">
        <v>0</v>
      </c>
      <c r="AG20" s="17">
        <v>0</v>
      </c>
      <c r="AH20" s="16">
        <v>0</v>
      </c>
      <c r="AI20" s="16">
        <v>0</v>
      </c>
      <c r="AJ20" s="16">
        <v>0</v>
      </c>
      <c r="AK20" s="16">
        <v>0</v>
      </c>
      <c r="AL20" s="18">
        <v>0</v>
      </c>
      <c r="AM20" s="17">
        <v>0</v>
      </c>
      <c r="AN20" s="18">
        <v>0</v>
      </c>
    </row>
    <row r="21" spans="1:40" ht="15" customHeight="1" x14ac:dyDescent="0.3">
      <c r="A21" s="2" t="s">
        <v>329</v>
      </c>
      <c r="B21" s="9" t="s">
        <v>774</v>
      </c>
      <c r="C21" s="13">
        <v>1</v>
      </c>
      <c r="D21" s="14">
        <v>0</v>
      </c>
      <c r="E21" s="15">
        <v>1</v>
      </c>
      <c r="F21" s="14">
        <v>1</v>
      </c>
      <c r="G21" s="13">
        <v>0</v>
      </c>
      <c r="H21" s="13">
        <v>0</v>
      </c>
      <c r="I21" s="13">
        <v>0</v>
      </c>
      <c r="J21" s="13">
        <v>0</v>
      </c>
      <c r="K21" s="13">
        <v>0</v>
      </c>
      <c r="L21" s="13">
        <v>1</v>
      </c>
      <c r="M21" s="13">
        <v>0</v>
      </c>
      <c r="N21" s="15">
        <v>0</v>
      </c>
      <c r="O21" s="14">
        <v>0</v>
      </c>
      <c r="P21" s="13">
        <v>0</v>
      </c>
      <c r="Q21" s="13">
        <v>0</v>
      </c>
      <c r="R21" s="13">
        <v>0</v>
      </c>
      <c r="S21" s="13">
        <v>0</v>
      </c>
      <c r="T21" s="13">
        <v>1</v>
      </c>
      <c r="U21" s="13">
        <v>0</v>
      </c>
      <c r="V21" s="13">
        <v>0</v>
      </c>
      <c r="W21" s="13">
        <v>0</v>
      </c>
      <c r="X21" s="13">
        <v>0</v>
      </c>
      <c r="Y21" s="13">
        <v>0</v>
      </c>
      <c r="Z21" s="15">
        <v>0</v>
      </c>
      <c r="AA21" s="14">
        <v>1</v>
      </c>
      <c r="AB21" s="13">
        <v>0</v>
      </c>
      <c r="AC21" s="13">
        <v>0</v>
      </c>
      <c r="AD21" s="13">
        <v>0</v>
      </c>
      <c r="AE21" s="13">
        <v>0</v>
      </c>
      <c r="AF21" s="15">
        <v>0</v>
      </c>
      <c r="AG21" s="14">
        <v>0</v>
      </c>
      <c r="AH21" s="13">
        <v>1</v>
      </c>
      <c r="AI21" s="13">
        <v>0</v>
      </c>
      <c r="AJ21" s="13">
        <v>0</v>
      </c>
      <c r="AK21" s="13">
        <v>0</v>
      </c>
      <c r="AL21" s="15">
        <v>1</v>
      </c>
      <c r="AM21" s="14">
        <v>1</v>
      </c>
      <c r="AN21" s="15">
        <v>0</v>
      </c>
    </row>
    <row r="22" spans="1:40" ht="15" customHeight="1" x14ac:dyDescent="0.3">
      <c r="A22" s="2" t="s">
        <v>329</v>
      </c>
      <c r="B22" s="9"/>
      <c r="C22" s="25">
        <v>0.03</v>
      </c>
      <c r="D22" s="26">
        <v>0</v>
      </c>
      <c r="E22" s="27">
        <v>0.06</v>
      </c>
      <c r="F22" s="26">
        <v>0.51</v>
      </c>
      <c r="G22" s="25">
        <v>0</v>
      </c>
      <c r="H22" s="25">
        <v>0</v>
      </c>
      <c r="I22" s="25">
        <v>0</v>
      </c>
      <c r="J22" s="25">
        <v>0</v>
      </c>
      <c r="K22" s="25">
        <v>0</v>
      </c>
      <c r="L22" s="25">
        <v>0.17</v>
      </c>
      <c r="M22" s="25">
        <v>0</v>
      </c>
      <c r="N22" s="27">
        <v>0</v>
      </c>
      <c r="O22" s="26">
        <v>0</v>
      </c>
      <c r="P22" s="25">
        <v>0</v>
      </c>
      <c r="Q22" s="25">
        <v>0</v>
      </c>
      <c r="R22" s="25">
        <v>0</v>
      </c>
      <c r="S22" s="25">
        <v>0</v>
      </c>
      <c r="T22" s="25">
        <v>0.03</v>
      </c>
      <c r="U22" s="25">
        <v>0</v>
      </c>
      <c r="V22" s="25">
        <v>0</v>
      </c>
      <c r="W22" s="25">
        <v>0</v>
      </c>
      <c r="X22" s="25">
        <v>0</v>
      </c>
      <c r="Y22" s="25">
        <v>0</v>
      </c>
      <c r="Z22" s="27">
        <v>0</v>
      </c>
      <c r="AA22" s="26">
        <v>0.03</v>
      </c>
      <c r="AB22" s="25">
        <v>0</v>
      </c>
      <c r="AC22" s="25">
        <v>0</v>
      </c>
      <c r="AD22" s="25">
        <v>0</v>
      </c>
      <c r="AE22" s="25">
        <v>0</v>
      </c>
      <c r="AF22" s="27">
        <v>0</v>
      </c>
      <c r="AG22" s="26">
        <v>0</v>
      </c>
      <c r="AH22" s="25">
        <v>7.0000000000000007E-2</v>
      </c>
      <c r="AI22" s="25">
        <v>0</v>
      </c>
      <c r="AJ22" s="25">
        <v>0</v>
      </c>
      <c r="AK22" s="25">
        <v>0</v>
      </c>
      <c r="AL22" s="27">
        <v>0.14000000000000001</v>
      </c>
      <c r="AM22" s="26">
        <v>0.03</v>
      </c>
      <c r="AN22" s="27">
        <v>0</v>
      </c>
    </row>
    <row r="23" spans="1:40" x14ac:dyDescent="0.3">
      <c r="A23" s="2" t="s">
        <v>329</v>
      </c>
      <c r="B23" s="2" t="s">
        <v>457</v>
      </c>
    </row>
    <row r="24" spans="1:40" x14ac:dyDescent="0.3">
      <c r="A24" s="2" t="s">
        <v>329</v>
      </c>
      <c r="B24" s="2" t="s">
        <v>458</v>
      </c>
    </row>
    <row r="25" spans="1:40" ht="15" customHeight="1" x14ac:dyDescent="0.3">
      <c r="A25" s="2" t="s">
        <v>329</v>
      </c>
    </row>
    <row r="26" spans="1:40" ht="15" customHeight="1" x14ac:dyDescent="0.3">
      <c r="A26" s="2" t="s">
        <v>329</v>
      </c>
      <c r="B26" s="2" t="s">
        <v>459</v>
      </c>
    </row>
  </sheetData>
  <mergeCells count="6">
    <mergeCell ref="AM6:AN6"/>
    <mergeCell ref="D6:E6"/>
    <mergeCell ref="F6:N6"/>
    <mergeCell ref="O6:Z6"/>
    <mergeCell ref="AA6:AF6"/>
    <mergeCell ref="AG6:AL6"/>
  </mergeCells>
  <hyperlinks>
    <hyperlink ref="B1" location="'Contents'!E1" display="&lt;&lt; Contents" xr:uid="{00000000-0004-0000-F300-000000000000}"/>
  </hyperlinks>
  <pageMargins left="0.7" right="0.7" top="0.75" bottom="0.75" header="0.3" footer="0.3"/>
  <headerFooter>
    <oddHeader>&amp;L&amp;"Aptos"&amp;12&amp;K000000 Classification: CONFIDENTIAL&amp;1#_x000D_</oddHeader>
  </headerFooter>
</worksheet>
</file>

<file path=xl/worksheets/sheet2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400-000000000000}">
  <dimension ref="A1:AN32"/>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1924</v>
      </c>
    </row>
    <row r="4" spans="1:40" x14ac:dyDescent="0.3">
      <c r="A4" s="2" t="s">
        <v>329</v>
      </c>
      <c r="B4" s="2" t="s">
        <v>1925</v>
      </c>
    </row>
    <row r="5" spans="1:40" x14ac:dyDescent="0.3">
      <c r="A5" s="2" t="s">
        <v>329</v>
      </c>
      <c r="B5" s="2" t="s">
        <v>81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378</v>
      </c>
      <c r="H8" s="12" t="s">
        <v>379</v>
      </c>
      <c r="I8" s="12" t="s">
        <v>380</v>
      </c>
      <c r="J8" s="12" t="s">
        <v>381</v>
      </c>
      <c r="K8" s="12" t="s">
        <v>382</v>
      </c>
      <c r="L8" s="12" t="s">
        <v>383</v>
      </c>
      <c r="M8" s="12" t="s">
        <v>384</v>
      </c>
      <c r="N8" s="11" t="s">
        <v>385</v>
      </c>
      <c r="O8" s="10" t="s">
        <v>377</v>
      </c>
      <c r="P8" s="12" t="s">
        <v>378</v>
      </c>
      <c r="Q8" s="12" t="s">
        <v>464</v>
      </c>
      <c r="R8" s="12" t="s">
        <v>465</v>
      </c>
      <c r="S8" s="12" t="s">
        <v>466</v>
      </c>
      <c r="T8" s="12" t="s">
        <v>382</v>
      </c>
      <c r="U8" s="12" t="s">
        <v>467</v>
      </c>
      <c r="V8" s="12" t="s">
        <v>386</v>
      </c>
      <c r="W8" s="12" t="s">
        <v>468</v>
      </c>
      <c r="X8" s="12" t="s">
        <v>469</v>
      </c>
      <c r="Y8" s="12" t="s">
        <v>470</v>
      </c>
      <c r="Z8" s="11" t="s">
        <v>389</v>
      </c>
      <c r="AA8" s="10" t="s">
        <v>377</v>
      </c>
      <c r="AB8" s="12" t="s">
        <v>378</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772</v>
      </c>
      <c r="D9" s="14">
        <v>486</v>
      </c>
      <c r="E9" s="15">
        <v>282</v>
      </c>
      <c r="F9" s="14">
        <v>43</v>
      </c>
      <c r="G9" s="13">
        <v>125</v>
      </c>
      <c r="H9" s="13">
        <v>110</v>
      </c>
      <c r="I9" s="13">
        <v>145</v>
      </c>
      <c r="J9" s="13">
        <v>116</v>
      </c>
      <c r="K9" s="13">
        <v>233</v>
      </c>
      <c r="L9" s="13">
        <v>168</v>
      </c>
      <c r="M9" s="13">
        <v>255</v>
      </c>
      <c r="N9" s="15">
        <v>349</v>
      </c>
      <c r="O9" s="14">
        <v>485</v>
      </c>
      <c r="P9" s="13">
        <v>157</v>
      </c>
      <c r="Q9" s="13">
        <v>55</v>
      </c>
      <c r="R9" s="13">
        <v>13</v>
      </c>
      <c r="S9" s="13">
        <v>47</v>
      </c>
      <c r="T9" s="13">
        <v>130</v>
      </c>
      <c r="U9" s="13">
        <v>48</v>
      </c>
      <c r="V9" s="13">
        <v>0</v>
      </c>
      <c r="W9" s="13">
        <v>23</v>
      </c>
      <c r="X9" s="13">
        <v>78</v>
      </c>
      <c r="Y9" s="13">
        <v>81</v>
      </c>
      <c r="Z9" s="15">
        <v>140</v>
      </c>
      <c r="AA9" s="14">
        <v>661</v>
      </c>
      <c r="AB9" s="13">
        <v>109</v>
      </c>
      <c r="AC9" s="13">
        <v>17</v>
      </c>
      <c r="AD9" s="13">
        <v>56</v>
      </c>
      <c r="AE9" s="13">
        <v>31</v>
      </c>
      <c r="AF9" s="15">
        <v>5</v>
      </c>
      <c r="AG9" s="14">
        <v>590</v>
      </c>
      <c r="AH9" s="13">
        <v>182</v>
      </c>
      <c r="AI9" s="13">
        <v>312</v>
      </c>
      <c r="AJ9" s="13">
        <v>278</v>
      </c>
      <c r="AK9" s="13">
        <v>90</v>
      </c>
      <c r="AL9" s="15">
        <v>92</v>
      </c>
      <c r="AM9" s="14">
        <v>772</v>
      </c>
      <c r="AN9" s="15">
        <v>0</v>
      </c>
    </row>
    <row r="10" spans="1:40" ht="15" customHeight="1" x14ac:dyDescent="0.3">
      <c r="A10" s="2" t="s">
        <v>329</v>
      </c>
      <c r="B10" s="9" t="s">
        <v>338</v>
      </c>
      <c r="C10" s="13">
        <v>752</v>
      </c>
      <c r="D10" s="14">
        <v>477</v>
      </c>
      <c r="E10" s="15">
        <v>275</v>
      </c>
      <c r="F10" s="14">
        <v>39</v>
      </c>
      <c r="G10" s="13">
        <v>120</v>
      </c>
      <c r="H10" s="13">
        <v>104</v>
      </c>
      <c r="I10" s="13">
        <v>144</v>
      </c>
      <c r="J10" s="13">
        <v>111</v>
      </c>
      <c r="K10" s="13">
        <v>233</v>
      </c>
      <c r="L10" s="13">
        <v>159</v>
      </c>
      <c r="M10" s="13">
        <v>248</v>
      </c>
      <c r="N10" s="15">
        <v>345</v>
      </c>
      <c r="O10" s="14">
        <v>476</v>
      </c>
      <c r="P10" s="13">
        <v>152</v>
      </c>
      <c r="Q10" s="13">
        <v>52</v>
      </c>
      <c r="R10" s="13">
        <v>12</v>
      </c>
      <c r="S10" s="13">
        <v>45</v>
      </c>
      <c r="T10" s="13">
        <v>123</v>
      </c>
      <c r="U10" s="13">
        <v>45</v>
      </c>
      <c r="V10" s="13">
        <v>0</v>
      </c>
      <c r="W10" s="13">
        <v>21</v>
      </c>
      <c r="X10" s="13">
        <v>77</v>
      </c>
      <c r="Y10" s="13">
        <v>74</v>
      </c>
      <c r="Z10" s="15">
        <v>150</v>
      </c>
      <c r="AA10" s="14">
        <v>645</v>
      </c>
      <c r="AB10" s="13">
        <v>107</v>
      </c>
      <c r="AC10" s="13">
        <v>15</v>
      </c>
      <c r="AD10" s="13">
        <v>54</v>
      </c>
      <c r="AE10" s="13">
        <v>27</v>
      </c>
      <c r="AF10" s="15">
        <v>10</v>
      </c>
      <c r="AG10" s="14">
        <v>570</v>
      </c>
      <c r="AH10" s="13">
        <v>181</v>
      </c>
      <c r="AI10" s="13">
        <v>281</v>
      </c>
      <c r="AJ10" s="13">
        <v>289</v>
      </c>
      <c r="AK10" s="13">
        <v>96</v>
      </c>
      <c r="AL10" s="15">
        <v>86</v>
      </c>
      <c r="AM10" s="14">
        <v>752</v>
      </c>
      <c r="AN10" s="15">
        <v>0</v>
      </c>
    </row>
    <row r="11" spans="1:40" ht="26" x14ac:dyDescent="0.3">
      <c r="A11" s="2" t="s">
        <v>329</v>
      </c>
      <c r="B11" s="9" t="s">
        <v>1782</v>
      </c>
      <c r="C11" s="13">
        <v>327</v>
      </c>
      <c r="D11" s="14">
        <v>208</v>
      </c>
      <c r="E11" s="15">
        <v>119</v>
      </c>
      <c r="F11" s="14">
        <v>19</v>
      </c>
      <c r="G11" s="13">
        <v>60</v>
      </c>
      <c r="H11" s="13">
        <v>49</v>
      </c>
      <c r="I11" s="13">
        <v>70</v>
      </c>
      <c r="J11" s="13">
        <v>43</v>
      </c>
      <c r="K11" s="13">
        <v>86</v>
      </c>
      <c r="L11" s="13">
        <v>79</v>
      </c>
      <c r="M11" s="13">
        <v>119</v>
      </c>
      <c r="N11" s="15">
        <v>129</v>
      </c>
      <c r="O11" s="14">
        <v>230</v>
      </c>
      <c r="P11" s="13">
        <v>47</v>
      </c>
      <c r="Q11" s="13">
        <v>22</v>
      </c>
      <c r="R11" s="13">
        <v>8</v>
      </c>
      <c r="S11" s="13">
        <v>18</v>
      </c>
      <c r="T11" s="13">
        <v>49</v>
      </c>
      <c r="U11" s="13">
        <v>27</v>
      </c>
      <c r="V11" s="13">
        <v>0</v>
      </c>
      <c r="W11" s="13">
        <v>10</v>
      </c>
      <c r="X11" s="13">
        <v>35</v>
      </c>
      <c r="Y11" s="13">
        <v>34</v>
      </c>
      <c r="Z11" s="15">
        <v>78</v>
      </c>
      <c r="AA11" s="14">
        <v>264</v>
      </c>
      <c r="AB11" s="13">
        <v>63</v>
      </c>
      <c r="AC11" s="13">
        <v>10</v>
      </c>
      <c r="AD11" s="13">
        <v>28</v>
      </c>
      <c r="AE11" s="13">
        <v>15</v>
      </c>
      <c r="AF11" s="15">
        <v>10</v>
      </c>
      <c r="AG11" s="14">
        <v>235</v>
      </c>
      <c r="AH11" s="13">
        <v>92</v>
      </c>
      <c r="AI11" s="13">
        <v>128</v>
      </c>
      <c r="AJ11" s="13">
        <v>107</v>
      </c>
      <c r="AK11" s="13">
        <v>49</v>
      </c>
      <c r="AL11" s="15">
        <v>43</v>
      </c>
      <c r="AM11" s="14">
        <v>327</v>
      </c>
      <c r="AN11" s="15">
        <v>0</v>
      </c>
    </row>
    <row r="12" spans="1:40" ht="15" customHeight="1" x14ac:dyDescent="0.3">
      <c r="A12" s="2" t="s">
        <v>329</v>
      </c>
      <c r="B12" s="9"/>
      <c r="C12" s="16">
        <v>0.43</v>
      </c>
      <c r="D12" s="17">
        <v>0.44</v>
      </c>
      <c r="E12" s="18">
        <v>0.43</v>
      </c>
      <c r="F12" s="17">
        <v>0.49</v>
      </c>
      <c r="G12" s="16">
        <v>0.5</v>
      </c>
      <c r="H12" s="16">
        <v>0.47</v>
      </c>
      <c r="I12" s="16">
        <v>0.49</v>
      </c>
      <c r="J12" s="16">
        <v>0.39</v>
      </c>
      <c r="K12" s="20">
        <v>0.37</v>
      </c>
      <c r="L12" s="16">
        <v>0.5</v>
      </c>
      <c r="M12" s="16">
        <v>0.48</v>
      </c>
      <c r="N12" s="21">
        <v>0.38</v>
      </c>
      <c r="O12" s="19">
        <v>0.48</v>
      </c>
      <c r="P12" s="20">
        <v>0.31</v>
      </c>
      <c r="Q12" s="16">
        <v>0.42</v>
      </c>
      <c r="R12" s="16">
        <v>0.71</v>
      </c>
      <c r="S12" s="16">
        <v>0.39</v>
      </c>
      <c r="T12" s="16">
        <v>0.4</v>
      </c>
      <c r="U12" s="20">
        <v>0.6</v>
      </c>
      <c r="V12" s="16">
        <v>0</v>
      </c>
      <c r="W12" s="16">
        <v>0.46</v>
      </c>
      <c r="X12" s="16">
        <v>0.45</v>
      </c>
      <c r="Y12" s="16">
        <v>0.45</v>
      </c>
      <c r="Z12" s="21">
        <v>0.52</v>
      </c>
      <c r="AA12" s="19">
        <v>0.41</v>
      </c>
      <c r="AB12" s="20">
        <v>0.59</v>
      </c>
      <c r="AC12" s="16">
        <v>0.68</v>
      </c>
      <c r="AD12" s="16">
        <v>0.51</v>
      </c>
      <c r="AE12" s="16">
        <v>0.55000000000000004</v>
      </c>
      <c r="AF12" s="18">
        <v>1</v>
      </c>
      <c r="AG12" s="19">
        <v>0.41</v>
      </c>
      <c r="AH12" s="20">
        <v>0.51</v>
      </c>
      <c r="AI12" s="16">
        <v>0.45</v>
      </c>
      <c r="AJ12" s="20">
        <v>0.37</v>
      </c>
      <c r="AK12" s="16">
        <v>0.52</v>
      </c>
      <c r="AL12" s="18">
        <v>0.5</v>
      </c>
      <c r="AM12" s="17">
        <v>0.43</v>
      </c>
      <c r="AN12" s="18">
        <v>0</v>
      </c>
    </row>
    <row r="13" spans="1:40" ht="15" customHeight="1" x14ac:dyDescent="0.3">
      <c r="A13" s="2" t="s">
        <v>329</v>
      </c>
      <c r="B13" s="9"/>
      <c r="D13" s="22"/>
      <c r="E13" s="9"/>
      <c r="F13" s="22"/>
      <c r="G13" s="12" t="s">
        <v>448</v>
      </c>
      <c r="I13" s="12" t="s">
        <v>448</v>
      </c>
      <c r="L13" s="12" t="s">
        <v>448</v>
      </c>
      <c r="M13" s="12" t="s">
        <v>448</v>
      </c>
      <c r="N13" s="9"/>
      <c r="O13" s="10" t="s">
        <v>378</v>
      </c>
      <c r="U13" s="12" t="s">
        <v>437</v>
      </c>
      <c r="X13" s="12" t="s">
        <v>378</v>
      </c>
      <c r="Y13" s="12" t="s">
        <v>378</v>
      </c>
      <c r="Z13" s="11" t="s">
        <v>437</v>
      </c>
      <c r="AA13" s="22"/>
      <c r="AB13" s="12" t="s">
        <v>377</v>
      </c>
      <c r="AF13" s="9"/>
      <c r="AG13" s="22"/>
      <c r="AH13" s="12" t="s">
        <v>405</v>
      </c>
      <c r="AI13" s="12" t="s">
        <v>380</v>
      </c>
      <c r="AK13" s="12" t="s">
        <v>380</v>
      </c>
      <c r="AL13" s="11" t="s">
        <v>380</v>
      </c>
      <c r="AM13" s="22"/>
      <c r="AN13" s="9"/>
    </row>
    <row r="14" spans="1:40" ht="26" x14ac:dyDescent="0.3">
      <c r="A14" s="2" t="s">
        <v>329</v>
      </c>
      <c r="B14" s="9" t="s">
        <v>1796</v>
      </c>
      <c r="C14" s="13">
        <v>381</v>
      </c>
      <c r="D14" s="14">
        <v>252</v>
      </c>
      <c r="E14" s="15">
        <v>128</v>
      </c>
      <c r="F14" s="14">
        <v>19</v>
      </c>
      <c r="G14" s="13">
        <v>63</v>
      </c>
      <c r="H14" s="13">
        <v>52</v>
      </c>
      <c r="I14" s="13">
        <v>74</v>
      </c>
      <c r="J14" s="13">
        <v>51</v>
      </c>
      <c r="K14" s="13">
        <v>122</v>
      </c>
      <c r="L14" s="13">
        <v>82</v>
      </c>
      <c r="M14" s="13">
        <v>125</v>
      </c>
      <c r="N14" s="15">
        <v>174</v>
      </c>
      <c r="O14" s="14">
        <v>260</v>
      </c>
      <c r="P14" s="13">
        <v>63</v>
      </c>
      <c r="Q14" s="13">
        <v>27</v>
      </c>
      <c r="R14" s="13">
        <v>8</v>
      </c>
      <c r="S14" s="13">
        <v>20</v>
      </c>
      <c r="T14" s="13">
        <v>58</v>
      </c>
      <c r="U14" s="13">
        <v>26</v>
      </c>
      <c r="V14" s="13">
        <v>0</v>
      </c>
      <c r="W14" s="13">
        <v>14</v>
      </c>
      <c r="X14" s="13">
        <v>36</v>
      </c>
      <c r="Y14" s="13">
        <v>42</v>
      </c>
      <c r="Z14" s="15">
        <v>87</v>
      </c>
      <c r="AA14" s="14">
        <v>317</v>
      </c>
      <c r="AB14" s="13">
        <v>64</v>
      </c>
      <c r="AC14" s="13">
        <v>7</v>
      </c>
      <c r="AD14" s="13">
        <v>27</v>
      </c>
      <c r="AE14" s="13">
        <v>20</v>
      </c>
      <c r="AF14" s="15">
        <v>10</v>
      </c>
      <c r="AG14" s="14">
        <v>288</v>
      </c>
      <c r="AH14" s="13">
        <v>93</v>
      </c>
      <c r="AI14" s="13">
        <v>158</v>
      </c>
      <c r="AJ14" s="13">
        <v>130</v>
      </c>
      <c r="AK14" s="13">
        <v>55</v>
      </c>
      <c r="AL14" s="15">
        <v>38</v>
      </c>
      <c r="AM14" s="14">
        <v>381</v>
      </c>
      <c r="AN14" s="15">
        <v>0</v>
      </c>
    </row>
    <row r="15" spans="1:40" ht="15" customHeight="1" x14ac:dyDescent="0.3">
      <c r="A15" s="2" t="s">
        <v>329</v>
      </c>
      <c r="B15" s="9"/>
      <c r="C15" s="16">
        <v>0.51</v>
      </c>
      <c r="D15" s="17">
        <v>0.53</v>
      </c>
      <c r="E15" s="18">
        <v>0.47</v>
      </c>
      <c r="F15" s="17">
        <v>0.48</v>
      </c>
      <c r="G15" s="16">
        <v>0.53</v>
      </c>
      <c r="H15" s="16">
        <v>0.5</v>
      </c>
      <c r="I15" s="16">
        <v>0.51</v>
      </c>
      <c r="J15" s="16">
        <v>0.46</v>
      </c>
      <c r="K15" s="16">
        <v>0.52</v>
      </c>
      <c r="L15" s="16">
        <v>0.52</v>
      </c>
      <c r="M15" s="16">
        <v>0.51</v>
      </c>
      <c r="N15" s="18">
        <v>0.5</v>
      </c>
      <c r="O15" s="19">
        <v>0.55000000000000004</v>
      </c>
      <c r="P15" s="20">
        <v>0.41</v>
      </c>
      <c r="Q15" s="16">
        <v>0.52</v>
      </c>
      <c r="R15" s="16">
        <v>0.69</v>
      </c>
      <c r="S15" s="16">
        <v>0.44</v>
      </c>
      <c r="T15" s="16">
        <v>0.47</v>
      </c>
      <c r="U15" s="16">
        <v>0.56999999999999995</v>
      </c>
      <c r="V15" s="16">
        <v>0</v>
      </c>
      <c r="W15" s="16">
        <v>0.67</v>
      </c>
      <c r="X15" s="16">
        <v>0.47</v>
      </c>
      <c r="Y15" s="16">
        <v>0.56999999999999995</v>
      </c>
      <c r="Z15" s="18">
        <v>0.57999999999999996</v>
      </c>
      <c r="AA15" s="19">
        <v>0.49</v>
      </c>
      <c r="AB15" s="20">
        <v>0.6</v>
      </c>
      <c r="AC15" s="16">
        <v>0.44</v>
      </c>
      <c r="AD15" s="16">
        <v>0.5</v>
      </c>
      <c r="AE15" s="20">
        <v>0.74</v>
      </c>
      <c r="AF15" s="18">
        <v>1</v>
      </c>
      <c r="AG15" s="17">
        <v>0.5</v>
      </c>
      <c r="AH15" s="16">
        <v>0.51</v>
      </c>
      <c r="AI15" s="20">
        <v>0.56000000000000005</v>
      </c>
      <c r="AJ15" s="20">
        <v>0.45</v>
      </c>
      <c r="AK15" s="16">
        <v>0.57999999999999996</v>
      </c>
      <c r="AL15" s="18">
        <v>0.44</v>
      </c>
      <c r="AM15" s="17">
        <v>0.51</v>
      </c>
      <c r="AN15" s="18">
        <v>0</v>
      </c>
    </row>
    <row r="16" spans="1:40" ht="15" customHeight="1" x14ac:dyDescent="0.3">
      <c r="A16" s="2" t="s">
        <v>329</v>
      </c>
      <c r="B16" s="9"/>
      <c r="D16" s="22"/>
      <c r="E16" s="9"/>
      <c r="F16" s="22"/>
      <c r="N16" s="9"/>
      <c r="O16" s="10" t="s">
        <v>378</v>
      </c>
      <c r="Y16" s="12" t="s">
        <v>378</v>
      </c>
      <c r="Z16" s="11" t="s">
        <v>378</v>
      </c>
      <c r="AA16" s="22"/>
      <c r="AB16" s="12" t="s">
        <v>377</v>
      </c>
      <c r="AE16" s="12" t="s">
        <v>405</v>
      </c>
      <c r="AF16" s="9"/>
      <c r="AG16" s="22"/>
      <c r="AI16" s="12" t="s">
        <v>495</v>
      </c>
      <c r="AK16" s="12" t="s">
        <v>380</v>
      </c>
      <c r="AL16" s="9"/>
      <c r="AM16" s="22"/>
      <c r="AN16" s="9"/>
    </row>
    <row r="17" spans="1:40" ht="39" x14ac:dyDescent="0.3">
      <c r="A17" s="2" t="s">
        <v>329</v>
      </c>
      <c r="B17" s="9" t="s">
        <v>1810</v>
      </c>
      <c r="C17" s="13">
        <v>546</v>
      </c>
      <c r="D17" s="14">
        <v>347</v>
      </c>
      <c r="E17" s="15">
        <v>199</v>
      </c>
      <c r="F17" s="14">
        <v>23</v>
      </c>
      <c r="G17" s="13">
        <v>86</v>
      </c>
      <c r="H17" s="13">
        <v>68</v>
      </c>
      <c r="I17" s="13">
        <v>105</v>
      </c>
      <c r="J17" s="13">
        <v>83</v>
      </c>
      <c r="K17" s="13">
        <v>181</v>
      </c>
      <c r="L17" s="13">
        <v>109</v>
      </c>
      <c r="M17" s="13">
        <v>173</v>
      </c>
      <c r="N17" s="15">
        <v>264</v>
      </c>
      <c r="O17" s="14">
        <v>331</v>
      </c>
      <c r="P17" s="13">
        <v>115</v>
      </c>
      <c r="Q17" s="13">
        <v>40</v>
      </c>
      <c r="R17" s="13">
        <v>9</v>
      </c>
      <c r="S17" s="13">
        <v>28</v>
      </c>
      <c r="T17" s="13">
        <v>99</v>
      </c>
      <c r="U17" s="13">
        <v>26</v>
      </c>
      <c r="V17" s="13">
        <v>0</v>
      </c>
      <c r="W17" s="13">
        <v>17</v>
      </c>
      <c r="X17" s="13">
        <v>49</v>
      </c>
      <c r="Y17" s="13">
        <v>59</v>
      </c>
      <c r="Z17" s="15">
        <v>104</v>
      </c>
      <c r="AA17" s="14">
        <v>472</v>
      </c>
      <c r="AB17" s="13">
        <v>74</v>
      </c>
      <c r="AC17" s="13">
        <v>9</v>
      </c>
      <c r="AD17" s="13">
        <v>35</v>
      </c>
      <c r="AE17" s="13">
        <v>22</v>
      </c>
      <c r="AF17" s="15">
        <v>8</v>
      </c>
      <c r="AG17" s="14">
        <v>412</v>
      </c>
      <c r="AH17" s="13">
        <v>134</v>
      </c>
      <c r="AI17" s="13">
        <v>213</v>
      </c>
      <c r="AJ17" s="13">
        <v>199</v>
      </c>
      <c r="AK17" s="13">
        <v>71</v>
      </c>
      <c r="AL17" s="15">
        <v>62</v>
      </c>
      <c r="AM17" s="14">
        <v>546</v>
      </c>
      <c r="AN17" s="15">
        <v>0</v>
      </c>
    </row>
    <row r="18" spans="1:40" ht="15" customHeight="1" x14ac:dyDescent="0.3">
      <c r="A18" s="2" t="s">
        <v>329</v>
      </c>
      <c r="B18" s="9"/>
      <c r="C18" s="16">
        <v>0.73</v>
      </c>
      <c r="D18" s="17">
        <v>0.73</v>
      </c>
      <c r="E18" s="18">
        <v>0.72</v>
      </c>
      <c r="F18" s="19">
        <v>0.57999999999999996</v>
      </c>
      <c r="G18" s="16">
        <v>0.72</v>
      </c>
      <c r="H18" s="16">
        <v>0.65</v>
      </c>
      <c r="I18" s="16">
        <v>0.73</v>
      </c>
      <c r="J18" s="16">
        <v>0.74</v>
      </c>
      <c r="K18" s="20">
        <v>0.78</v>
      </c>
      <c r="L18" s="16">
        <v>0.69</v>
      </c>
      <c r="M18" s="16">
        <v>0.7</v>
      </c>
      <c r="N18" s="21">
        <v>0.76</v>
      </c>
      <c r="O18" s="19">
        <v>0.7</v>
      </c>
      <c r="P18" s="16">
        <v>0.76</v>
      </c>
      <c r="Q18" s="16">
        <v>0.78</v>
      </c>
      <c r="R18" s="16">
        <v>0.77</v>
      </c>
      <c r="S18" s="16">
        <v>0.61</v>
      </c>
      <c r="T18" s="20">
        <v>0.8</v>
      </c>
      <c r="U18" s="20">
        <v>0.56999999999999995</v>
      </c>
      <c r="V18" s="16">
        <v>0</v>
      </c>
      <c r="W18" s="16">
        <v>0.79</v>
      </c>
      <c r="X18" s="16">
        <v>0.63</v>
      </c>
      <c r="Y18" s="16">
        <v>0.79</v>
      </c>
      <c r="Z18" s="18">
        <v>0.7</v>
      </c>
      <c r="AA18" s="17">
        <v>0.73</v>
      </c>
      <c r="AB18" s="16">
        <v>0.69</v>
      </c>
      <c r="AC18" s="16">
        <v>0.59</v>
      </c>
      <c r="AD18" s="16">
        <v>0.64</v>
      </c>
      <c r="AE18" s="16">
        <v>0.82</v>
      </c>
      <c r="AF18" s="18">
        <v>0.8</v>
      </c>
      <c r="AG18" s="17">
        <v>0.72</v>
      </c>
      <c r="AH18" s="16">
        <v>0.74</v>
      </c>
      <c r="AI18" s="16">
        <v>0.76</v>
      </c>
      <c r="AJ18" s="16">
        <v>0.69</v>
      </c>
      <c r="AK18" s="16">
        <v>0.75</v>
      </c>
      <c r="AL18" s="18">
        <v>0.73</v>
      </c>
      <c r="AM18" s="17">
        <v>0.73</v>
      </c>
      <c r="AN18" s="18">
        <v>0</v>
      </c>
    </row>
    <row r="19" spans="1:40" ht="15" customHeight="1" x14ac:dyDescent="0.3">
      <c r="A19" s="2" t="s">
        <v>329</v>
      </c>
      <c r="B19" s="9"/>
      <c r="D19" s="22"/>
      <c r="E19" s="9"/>
      <c r="F19" s="22"/>
      <c r="K19" s="12" t="s">
        <v>413</v>
      </c>
      <c r="N19" s="11" t="s">
        <v>413</v>
      </c>
      <c r="O19" s="22"/>
      <c r="P19" s="12" t="s">
        <v>1009</v>
      </c>
      <c r="Q19" s="12" t="s">
        <v>383</v>
      </c>
      <c r="T19" s="12" t="s">
        <v>1926</v>
      </c>
      <c r="Y19" s="12" t="s">
        <v>1013</v>
      </c>
      <c r="Z19" s="9"/>
      <c r="AA19" s="22"/>
      <c r="AF19" s="9"/>
      <c r="AG19" s="22"/>
      <c r="AL19" s="9"/>
      <c r="AM19" s="22"/>
      <c r="AN19" s="9"/>
    </row>
    <row r="20" spans="1:40" ht="26" x14ac:dyDescent="0.3">
      <c r="A20" s="2" t="s">
        <v>329</v>
      </c>
      <c r="B20" s="9" t="s">
        <v>1825</v>
      </c>
      <c r="C20" s="13">
        <v>486</v>
      </c>
      <c r="D20" s="14">
        <v>313</v>
      </c>
      <c r="E20" s="15">
        <v>173</v>
      </c>
      <c r="F20" s="14">
        <v>15</v>
      </c>
      <c r="G20" s="13">
        <v>78</v>
      </c>
      <c r="H20" s="13">
        <v>68</v>
      </c>
      <c r="I20" s="13">
        <v>85</v>
      </c>
      <c r="J20" s="13">
        <v>71</v>
      </c>
      <c r="K20" s="13">
        <v>169</v>
      </c>
      <c r="L20" s="13">
        <v>93</v>
      </c>
      <c r="M20" s="13">
        <v>153</v>
      </c>
      <c r="N20" s="15">
        <v>240</v>
      </c>
      <c r="O20" s="14">
        <v>314</v>
      </c>
      <c r="P20" s="13">
        <v>102</v>
      </c>
      <c r="Q20" s="13">
        <v>37</v>
      </c>
      <c r="R20" s="13">
        <v>9</v>
      </c>
      <c r="S20" s="13">
        <v>28</v>
      </c>
      <c r="T20" s="13">
        <v>70</v>
      </c>
      <c r="U20" s="13">
        <v>24</v>
      </c>
      <c r="V20" s="13">
        <v>0</v>
      </c>
      <c r="W20" s="13">
        <v>17</v>
      </c>
      <c r="X20" s="13">
        <v>48</v>
      </c>
      <c r="Y20" s="13">
        <v>52</v>
      </c>
      <c r="Z20" s="15">
        <v>100</v>
      </c>
      <c r="AA20" s="14">
        <v>416</v>
      </c>
      <c r="AB20" s="13">
        <v>70</v>
      </c>
      <c r="AC20" s="13">
        <v>7</v>
      </c>
      <c r="AD20" s="13">
        <v>33</v>
      </c>
      <c r="AE20" s="13">
        <v>23</v>
      </c>
      <c r="AF20" s="15">
        <v>8</v>
      </c>
      <c r="AG20" s="14">
        <v>375</v>
      </c>
      <c r="AH20" s="13">
        <v>112</v>
      </c>
      <c r="AI20" s="13">
        <v>187</v>
      </c>
      <c r="AJ20" s="13">
        <v>187</v>
      </c>
      <c r="AK20" s="13">
        <v>57</v>
      </c>
      <c r="AL20" s="15">
        <v>54</v>
      </c>
      <c r="AM20" s="14">
        <v>486</v>
      </c>
      <c r="AN20" s="15">
        <v>0</v>
      </c>
    </row>
    <row r="21" spans="1:40" ht="15" customHeight="1" x14ac:dyDescent="0.3">
      <c r="A21" s="2" t="s">
        <v>329</v>
      </c>
      <c r="B21" s="9"/>
      <c r="C21" s="16">
        <v>0.65</v>
      </c>
      <c r="D21" s="17">
        <v>0.66</v>
      </c>
      <c r="E21" s="18">
        <v>0.63</v>
      </c>
      <c r="F21" s="19">
        <v>0.38</v>
      </c>
      <c r="G21" s="16">
        <v>0.65</v>
      </c>
      <c r="H21" s="16">
        <v>0.65</v>
      </c>
      <c r="I21" s="16">
        <v>0.59</v>
      </c>
      <c r="J21" s="16">
        <v>0.63</v>
      </c>
      <c r="K21" s="20">
        <v>0.73</v>
      </c>
      <c r="L21" s="16">
        <v>0.59</v>
      </c>
      <c r="M21" s="16">
        <v>0.62</v>
      </c>
      <c r="N21" s="21">
        <v>0.7</v>
      </c>
      <c r="O21" s="17">
        <v>0.66</v>
      </c>
      <c r="P21" s="16">
        <v>0.67</v>
      </c>
      <c r="Q21" s="16">
        <v>0.72</v>
      </c>
      <c r="R21" s="16">
        <v>0.76</v>
      </c>
      <c r="S21" s="16">
        <v>0.62</v>
      </c>
      <c r="T21" s="20">
        <v>0.56999999999999995</v>
      </c>
      <c r="U21" s="16">
        <v>0.52</v>
      </c>
      <c r="V21" s="16">
        <v>0</v>
      </c>
      <c r="W21" s="16">
        <v>0.8</v>
      </c>
      <c r="X21" s="16">
        <v>0.63</v>
      </c>
      <c r="Y21" s="16">
        <v>0.7</v>
      </c>
      <c r="Z21" s="18">
        <v>0.67</v>
      </c>
      <c r="AA21" s="17">
        <v>0.64</v>
      </c>
      <c r="AB21" s="16">
        <v>0.66</v>
      </c>
      <c r="AC21" s="16">
        <v>0.45</v>
      </c>
      <c r="AD21" s="16">
        <v>0.61</v>
      </c>
      <c r="AE21" s="20">
        <v>0.84</v>
      </c>
      <c r="AF21" s="18">
        <v>0.8</v>
      </c>
      <c r="AG21" s="17">
        <v>0.66</v>
      </c>
      <c r="AH21" s="16">
        <v>0.61</v>
      </c>
      <c r="AI21" s="16">
        <v>0.67</v>
      </c>
      <c r="AJ21" s="16">
        <v>0.65</v>
      </c>
      <c r="AK21" s="16">
        <v>0.6</v>
      </c>
      <c r="AL21" s="18">
        <v>0.64</v>
      </c>
      <c r="AM21" s="17">
        <v>0.65</v>
      </c>
      <c r="AN21" s="18">
        <v>0</v>
      </c>
    </row>
    <row r="22" spans="1:40" ht="15" customHeight="1" x14ac:dyDescent="0.3">
      <c r="A22" s="2" t="s">
        <v>329</v>
      </c>
      <c r="B22" s="9"/>
      <c r="D22" s="22"/>
      <c r="E22" s="9"/>
      <c r="F22" s="22"/>
      <c r="G22" s="12" t="s">
        <v>377</v>
      </c>
      <c r="H22" s="12" t="s">
        <v>377</v>
      </c>
      <c r="I22" s="12" t="s">
        <v>377</v>
      </c>
      <c r="J22" s="12" t="s">
        <v>377</v>
      </c>
      <c r="K22" s="12" t="s">
        <v>474</v>
      </c>
      <c r="L22" s="12" t="s">
        <v>377</v>
      </c>
      <c r="M22" s="12" t="s">
        <v>377</v>
      </c>
      <c r="N22" s="11" t="s">
        <v>474</v>
      </c>
      <c r="O22" s="22"/>
      <c r="Q22" s="12" t="s">
        <v>383</v>
      </c>
      <c r="Y22" s="12" t="s">
        <v>383</v>
      </c>
      <c r="Z22" s="9"/>
      <c r="AA22" s="22"/>
      <c r="AE22" s="12" t="s">
        <v>405</v>
      </c>
      <c r="AF22" s="9"/>
      <c r="AG22" s="22"/>
      <c r="AL22" s="9"/>
      <c r="AM22" s="22"/>
      <c r="AN22" s="9"/>
    </row>
    <row r="23" spans="1:40" ht="15" customHeight="1" x14ac:dyDescent="0.3">
      <c r="A23" s="2" t="s">
        <v>329</v>
      </c>
      <c r="B23" s="9" t="s">
        <v>1837</v>
      </c>
      <c r="C23" s="13">
        <v>27</v>
      </c>
      <c r="D23" s="14">
        <v>17</v>
      </c>
      <c r="E23" s="15">
        <v>9</v>
      </c>
      <c r="F23" s="14">
        <v>1</v>
      </c>
      <c r="G23" s="13">
        <v>2</v>
      </c>
      <c r="H23" s="13">
        <v>4</v>
      </c>
      <c r="I23" s="13">
        <v>3</v>
      </c>
      <c r="J23" s="13">
        <v>7</v>
      </c>
      <c r="K23" s="13">
        <v>9</v>
      </c>
      <c r="L23" s="13">
        <v>3</v>
      </c>
      <c r="M23" s="13">
        <v>7</v>
      </c>
      <c r="N23" s="15">
        <v>17</v>
      </c>
      <c r="O23" s="14">
        <v>15</v>
      </c>
      <c r="P23" s="13">
        <v>8</v>
      </c>
      <c r="Q23" s="13">
        <v>0</v>
      </c>
      <c r="R23" s="13">
        <v>0</v>
      </c>
      <c r="S23" s="13">
        <v>1</v>
      </c>
      <c r="T23" s="13">
        <v>4</v>
      </c>
      <c r="U23" s="13">
        <v>1</v>
      </c>
      <c r="V23" s="13">
        <v>0</v>
      </c>
      <c r="W23" s="13">
        <v>0</v>
      </c>
      <c r="X23" s="13">
        <v>4</v>
      </c>
      <c r="Y23" s="13">
        <v>2</v>
      </c>
      <c r="Z23" s="15">
        <v>7</v>
      </c>
      <c r="AA23" s="14">
        <v>26</v>
      </c>
      <c r="AB23" s="13">
        <v>1</v>
      </c>
      <c r="AC23" s="13">
        <v>0</v>
      </c>
      <c r="AD23" s="13">
        <v>1</v>
      </c>
      <c r="AE23" s="13">
        <v>0</v>
      </c>
      <c r="AF23" s="15">
        <v>0</v>
      </c>
      <c r="AG23" s="14">
        <v>23</v>
      </c>
      <c r="AH23" s="13">
        <v>4</v>
      </c>
      <c r="AI23" s="13">
        <v>8</v>
      </c>
      <c r="AJ23" s="13">
        <v>14</v>
      </c>
      <c r="AK23" s="13">
        <v>1</v>
      </c>
      <c r="AL23" s="15">
        <v>3</v>
      </c>
      <c r="AM23" s="14">
        <v>27</v>
      </c>
      <c r="AN23" s="15">
        <v>0</v>
      </c>
    </row>
    <row r="24" spans="1:40" ht="15" customHeight="1" x14ac:dyDescent="0.3">
      <c r="A24" s="2" t="s">
        <v>329</v>
      </c>
      <c r="B24" s="9"/>
      <c r="C24" s="16">
        <v>0.04</v>
      </c>
      <c r="D24" s="17">
        <v>0.04</v>
      </c>
      <c r="E24" s="18">
        <v>0.03</v>
      </c>
      <c r="F24" s="17">
        <v>0.02</v>
      </c>
      <c r="G24" s="16">
        <v>0.02</v>
      </c>
      <c r="H24" s="16">
        <v>0.04</v>
      </c>
      <c r="I24" s="16">
        <v>0.02</v>
      </c>
      <c r="J24" s="16">
        <v>7.0000000000000007E-2</v>
      </c>
      <c r="K24" s="16">
        <v>0.04</v>
      </c>
      <c r="L24" s="16">
        <v>0.02</v>
      </c>
      <c r="M24" s="16">
        <v>0.03</v>
      </c>
      <c r="N24" s="18">
        <v>0.05</v>
      </c>
      <c r="O24" s="17">
        <v>0.03</v>
      </c>
      <c r="P24" s="16">
        <v>0.05</v>
      </c>
      <c r="Q24" s="16">
        <v>0</v>
      </c>
      <c r="R24" s="16">
        <v>0</v>
      </c>
      <c r="S24" s="16">
        <v>0.02</v>
      </c>
      <c r="T24" s="16">
        <v>0.03</v>
      </c>
      <c r="U24" s="16">
        <v>0.03</v>
      </c>
      <c r="V24" s="16">
        <v>0</v>
      </c>
      <c r="W24" s="16">
        <v>0</v>
      </c>
      <c r="X24" s="16">
        <v>0.05</v>
      </c>
      <c r="Y24" s="16">
        <v>0.03</v>
      </c>
      <c r="Z24" s="18">
        <v>0.05</v>
      </c>
      <c r="AA24" s="17">
        <v>0.04</v>
      </c>
      <c r="AB24" s="16">
        <v>0.01</v>
      </c>
      <c r="AC24" s="16">
        <v>0</v>
      </c>
      <c r="AD24" s="16">
        <v>0.02</v>
      </c>
      <c r="AE24" s="16">
        <v>0</v>
      </c>
      <c r="AF24" s="18">
        <v>0</v>
      </c>
      <c r="AG24" s="17">
        <v>0.04</v>
      </c>
      <c r="AH24" s="16">
        <v>0.02</v>
      </c>
      <c r="AI24" s="16">
        <v>0.03</v>
      </c>
      <c r="AJ24" s="16">
        <v>0.05</v>
      </c>
      <c r="AK24" s="16">
        <v>0.01</v>
      </c>
      <c r="AL24" s="18">
        <v>0.03</v>
      </c>
      <c r="AM24" s="17">
        <v>0.04</v>
      </c>
      <c r="AN24" s="18">
        <v>0</v>
      </c>
    </row>
    <row r="25" spans="1:40" ht="15" customHeight="1" x14ac:dyDescent="0.3">
      <c r="A25" s="2" t="s">
        <v>329</v>
      </c>
      <c r="B25" s="9"/>
      <c r="D25" s="22"/>
      <c r="E25" s="9"/>
      <c r="F25" s="22"/>
      <c r="J25" s="12" t="s">
        <v>383</v>
      </c>
      <c r="N25" s="9"/>
      <c r="O25" s="22"/>
      <c r="Z25" s="9"/>
      <c r="AA25" s="22"/>
      <c r="AF25" s="9"/>
      <c r="AG25" s="22"/>
      <c r="AL25" s="9"/>
      <c r="AM25" s="22"/>
      <c r="AN25" s="9"/>
    </row>
    <row r="26" spans="1:40" ht="15" customHeight="1" x14ac:dyDescent="0.3">
      <c r="A26" s="2" t="s">
        <v>329</v>
      </c>
      <c r="B26" s="9" t="s">
        <v>774</v>
      </c>
      <c r="C26" s="13">
        <v>6</v>
      </c>
      <c r="D26" s="14">
        <v>1</v>
      </c>
      <c r="E26" s="15">
        <v>5</v>
      </c>
      <c r="F26" s="14">
        <v>1</v>
      </c>
      <c r="G26" s="13">
        <v>0</v>
      </c>
      <c r="H26" s="13">
        <v>1</v>
      </c>
      <c r="I26" s="13">
        <v>2</v>
      </c>
      <c r="J26" s="13">
        <v>0</v>
      </c>
      <c r="K26" s="13">
        <v>2</v>
      </c>
      <c r="L26" s="13">
        <v>1</v>
      </c>
      <c r="M26" s="13">
        <v>3</v>
      </c>
      <c r="N26" s="15">
        <v>2</v>
      </c>
      <c r="O26" s="14">
        <v>5</v>
      </c>
      <c r="P26" s="13">
        <v>0</v>
      </c>
      <c r="Q26" s="13">
        <v>1</v>
      </c>
      <c r="R26" s="13">
        <v>0</v>
      </c>
      <c r="S26" s="13">
        <v>1</v>
      </c>
      <c r="T26" s="13">
        <v>1</v>
      </c>
      <c r="U26" s="13">
        <v>0</v>
      </c>
      <c r="V26" s="13">
        <v>0</v>
      </c>
      <c r="W26" s="13">
        <v>0</v>
      </c>
      <c r="X26" s="13">
        <v>2</v>
      </c>
      <c r="Y26" s="13">
        <v>0</v>
      </c>
      <c r="Z26" s="15">
        <v>1</v>
      </c>
      <c r="AA26" s="14">
        <v>5</v>
      </c>
      <c r="AB26" s="13">
        <v>1</v>
      </c>
      <c r="AC26" s="13">
        <v>0</v>
      </c>
      <c r="AD26" s="13">
        <v>1</v>
      </c>
      <c r="AE26" s="13">
        <v>0</v>
      </c>
      <c r="AF26" s="15">
        <v>0</v>
      </c>
      <c r="AG26" s="14">
        <v>6</v>
      </c>
      <c r="AH26" s="13">
        <v>0</v>
      </c>
      <c r="AI26" s="13">
        <v>3</v>
      </c>
      <c r="AJ26" s="13">
        <v>3</v>
      </c>
      <c r="AK26" s="13">
        <v>0</v>
      </c>
      <c r="AL26" s="15">
        <v>0</v>
      </c>
      <c r="AM26" s="14">
        <v>6</v>
      </c>
      <c r="AN26" s="15">
        <v>0</v>
      </c>
    </row>
    <row r="27" spans="1:40" ht="15" customHeight="1" x14ac:dyDescent="0.3">
      <c r="A27" s="2" t="s">
        <v>329</v>
      </c>
      <c r="B27" s="9"/>
      <c r="C27" s="16">
        <v>0.01</v>
      </c>
      <c r="D27" s="23" t="s">
        <v>423</v>
      </c>
      <c r="E27" s="21">
        <v>0.02</v>
      </c>
      <c r="F27" s="17">
        <v>0.02</v>
      </c>
      <c r="G27" s="16">
        <v>0</v>
      </c>
      <c r="H27" s="16">
        <v>0.01</v>
      </c>
      <c r="I27" s="16">
        <v>0.01</v>
      </c>
      <c r="J27" s="16">
        <v>0</v>
      </c>
      <c r="K27" s="16">
        <v>0.01</v>
      </c>
      <c r="L27" s="16">
        <v>0.01</v>
      </c>
      <c r="M27" s="16">
        <v>0.01</v>
      </c>
      <c r="N27" s="18">
        <v>0.01</v>
      </c>
      <c r="O27" s="17">
        <v>0.01</v>
      </c>
      <c r="P27" s="16">
        <v>0</v>
      </c>
      <c r="Q27" s="16">
        <v>0.02</v>
      </c>
      <c r="R27" s="16">
        <v>0</v>
      </c>
      <c r="S27" s="16">
        <v>0.02</v>
      </c>
      <c r="T27" s="16">
        <v>0.01</v>
      </c>
      <c r="U27" s="16">
        <v>0</v>
      </c>
      <c r="V27" s="16">
        <v>0</v>
      </c>
      <c r="W27" s="16">
        <v>0</v>
      </c>
      <c r="X27" s="16">
        <v>0.02</v>
      </c>
      <c r="Y27" s="16">
        <v>0</v>
      </c>
      <c r="Z27" s="18">
        <v>0.01</v>
      </c>
      <c r="AA27" s="17">
        <v>0.01</v>
      </c>
      <c r="AB27" s="16">
        <v>0.01</v>
      </c>
      <c r="AC27" s="16">
        <v>0</v>
      </c>
      <c r="AD27" s="16">
        <v>0.02</v>
      </c>
      <c r="AE27" s="16">
        <v>0</v>
      </c>
      <c r="AF27" s="18">
        <v>0</v>
      </c>
      <c r="AG27" s="17">
        <v>0.01</v>
      </c>
      <c r="AH27" s="16">
        <v>0</v>
      </c>
      <c r="AI27" s="16">
        <v>0.01</v>
      </c>
      <c r="AJ27" s="16">
        <v>0.01</v>
      </c>
      <c r="AK27" s="16">
        <v>0</v>
      </c>
      <c r="AL27" s="18">
        <v>0</v>
      </c>
      <c r="AM27" s="17">
        <v>0.01</v>
      </c>
      <c r="AN27" s="18">
        <v>0</v>
      </c>
    </row>
    <row r="28" spans="1:40" ht="15" customHeight="1" x14ac:dyDescent="0.3">
      <c r="A28" s="2" t="s">
        <v>329</v>
      </c>
      <c r="B28" s="9"/>
      <c r="C28" s="28"/>
      <c r="D28" s="29"/>
      <c r="E28" s="48" t="s">
        <v>377</v>
      </c>
      <c r="F28" s="29"/>
      <c r="G28" s="28"/>
      <c r="H28" s="28"/>
      <c r="I28" s="28"/>
      <c r="J28" s="28"/>
      <c r="K28" s="28"/>
      <c r="L28" s="28"/>
      <c r="M28" s="28"/>
      <c r="N28" s="30"/>
      <c r="O28" s="29"/>
      <c r="P28" s="28"/>
      <c r="Q28" s="28"/>
      <c r="R28" s="28"/>
      <c r="S28" s="28"/>
      <c r="T28" s="28"/>
      <c r="U28" s="28"/>
      <c r="V28" s="28"/>
      <c r="W28" s="28"/>
      <c r="X28" s="28"/>
      <c r="Y28" s="28"/>
      <c r="Z28" s="30"/>
      <c r="AA28" s="29"/>
      <c r="AB28" s="28"/>
      <c r="AC28" s="28"/>
      <c r="AD28" s="28"/>
      <c r="AE28" s="28"/>
      <c r="AF28" s="30"/>
      <c r="AG28" s="29"/>
      <c r="AH28" s="28"/>
      <c r="AI28" s="28"/>
      <c r="AJ28" s="28"/>
      <c r="AK28" s="28"/>
      <c r="AL28" s="30"/>
      <c r="AM28" s="29"/>
      <c r="AN28" s="30"/>
    </row>
    <row r="29" spans="1:40" x14ac:dyDescent="0.3">
      <c r="A29" s="2" t="s">
        <v>329</v>
      </c>
      <c r="B29" s="2" t="s">
        <v>457</v>
      </c>
    </row>
    <row r="30" spans="1:40" x14ac:dyDescent="0.3">
      <c r="A30" s="2" t="s">
        <v>329</v>
      </c>
      <c r="B30" s="2" t="s">
        <v>458</v>
      </c>
    </row>
    <row r="31" spans="1:40" ht="15" customHeight="1" x14ac:dyDescent="0.3">
      <c r="A31" s="2" t="s">
        <v>329</v>
      </c>
    </row>
    <row r="32" spans="1:40" ht="15" customHeight="1" x14ac:dyDescent="0.3">
      <c r="A32" s="2" t="s">
        <v>329</v>
      </c>
      <c r="B32" s="2" t="s">
        <v>459</v>
      </c>
    </row>
  </sheetData>
  <mergeCells count="6">
    <mergeCell ref="AM6:AN6"/>
    <mergeCell ref="D6:E6"/>
    <mergeCell ref="F6:N6"/>
    <mergeCell ref="O6:Z6"/>
    <mergeCell ref="AA6:AF6"/>
    <mergeCell ref="AG6:AL6"/>
  </mergeCells>
  <hyperlinks>
    <hyperlink ref="B1" location="'Contents'!E1" display="&lt;&lt; Contents" xr:uid="{00000000-0004-0000-F400-000000000000}"/>
  </hyperlinks>
  <pageMargins left="0.7" right="0.7" top="0.75" bottom="0.75" header="0.3" footer="0.3"/>
  <headerFooter>
    <oddHeader>&amp;L&amp;"Aptos"&amp;12&amp;K000000 Classification: CONFIDENTIAL&amp;1#_x000D_</oddHeader>
  </headerFooter>
</worksheet>
</file>

<file path=xl/worksheets/sheet2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500-000000000000}">
  <dimension ref="A1:AN32"/>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1927</v>
      </c>
    </row>
    <row r="4" spans="1:40" x14ac:dyDescent="0.3">
      <c r="A4" s="2" t="s">
        <v>329</v>
      </c>
      <c r="B4" s="2" t="s">
        <v>1928</v>
      </c>
    </row>
    <row r="5" spans="1:40" x14ac:dyDescent="0.3">
      <c r="A5" s="2" t="s">
        <v>329</v>
      </c>
      <c r="B5" s="2" t="s">
        <v>83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466</v>
      </c>
      <c r="K8" s="12" t="s">
        <v>390</v>
      </c>
      <c r="L8" s="12" t="s">
        <v>383</v>
      </c>
      <c r="M8" s="12" t="s">
        <v>384</v>
      </c>
      <c r="N8" s="11" t="s">
        <v>385</v>
      </c>
      <c r="O8" s="10" t="s">
        <v>377</v>
      </c>
      <c r="P8" s="12" t="s">
        <v>378</v>
      </c>
      <c r="Q8" s="12" t="s">
        <v>464</v>
      </c>
      <c r="R8" s="12" t="s">
        <v>465</v>
      </c>
      <c r="S8" s="12" t="s">
        <v>466</v>
      </c>
      <c r="T8" s="12" t="s">
        <v>382</v>
      </c>
      <c r="U8" s="12" t="s">
        <v>467</v>
      </c>
      <c r="V8" s="12" t="s">
        <v>386</v>
      </c>
      <c r="W8" s="12" t="s">
        <v>468</v>
      </c>
      <c r="X8" s="12" t="s">
        <v>469</v>
      </c>
      <c r="Y8" s="12" t="s">
        <v>470</v>
      </c>
      <c r="Z8" s="11" t="s">
        <v>389</v>
      </c>
      <c r="AA8" s="10" t="s">
        <v>377</v>
      </c>
      <c r="AB8" s="12" t="s">
        <v>378</v>
      </c>
      <c r="AC8" s="12" t="s">
        <v>464</v>
      </c>
      <c r="AD8" s="12" t="s">
        <v>380</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812</v>
      </c>
      <c r="D9" s="14">
        <v>387</v>
      </c>
      <c r="E9" s="15">
        <v>419</v>
      </c>
      <c r="F9" s="14">
        <v>127</v>
      </c>
      <c r="G9" s="13">
        <v>218</v>
      </c>
      <c r="H9" s="13">
        <v>169</v>
      </c>
      <c r="I9" s="13">
        <v>148</v>
      </c>
      <c r="J9" s="13">
        <v>80</v>
      </c>
      <c r="K9" s="13">
        <v>70</v>
      </c>
      <c r="L9" s="13">
        <v>345</v>
      </c>
      <c r="M9" s="13">
        <v>317</v>
      </c>
      <c r="N9" s="15">
        <v>150</v>
      </c>
      <c r="O9" s="14">
        <v>498</v>
      </c>
      <c r="P9" s="13">
        <v>174</v>
      </c>
      <c r="Q9" s="13">
        <v>65</v>
      </c>
      <c r="R9" s="13">
        <v>26</v>
      </c>
      <c r="S9" s="13">
        <v>62</v>
      </c>
      <c r="T9" s="13">
        <v>140</v>
      </c>
      <c r="U9" s="13">
        <v>64</v>
      </c>
      <c r="V9" s="13">
        <v>0</v>
      </c>
      <c r="W9" s="13">
        <v>11</v>
      </c>
      <c r="X9" s="13">
        <v>54</v>
      </c>
      <c r="Y9" s="13">
        <v>57</v>
      </c>
      <c r="Z9" s="15">
        <v>159</v>
      </c>
      <c r="AA9" s="14">
        <v>610</v>
      </c>
      <c r="AB9" s="13">
        <v>198</v>
      </c>
      <c r="AC9" s="13">
        <v>28</v>
      </c>
      <c r="AD9" s="13">
        <v>104</v>
      </c>
      <c r="AE9" s="13">
        <v>60</v>
      </c>
      <c r="AF9" s="15">
        <v>6</v>
      </c>
      <c r="AG9" s="14">
        <v>468</v>
      </c>
      <c r="AH9" s="13">
        <v>344</v>
      </c>
      <c r="AI9" s="13">
        <v>222</v>
      </c>
      <c r="AJ9" s="13">
        <v>246</v>
      </c>
      <c r="AK9" s="13">
        <v>153</v>
      </c>
      <c r="AL9" s="15">
        <v>191</v>
      </c>
      <c r="AM9" s="14">
        <v>812</v>
      </c>
      <c r="AN9" s="15">
        <v>0</v>
      </c>
    </row>
    <row r="10" spans="1:40" ht="15" customHeight="1" x14ac:dyDescent="0.3">
      <c r="A10" s="2" t="s">
        <v>329</v>
      </c>
      <c r="B10" s="9" t="s">
        <v>338</v>
      </c>
      <c r="C10" s="13">
        <v>776</v>
      </c>
      <c r="D10" s="14">
        <v>374</v>
      </c>
      <c r="E10" s="15">
        <v>402</v>
      </c>
      <c r="F10" s="14">
        <v>116</v>
      </c>
      <c r="G10" s="13">
        <v>208</v>
      </c>
      <c r="H10" s="13">
        <v>160</v>
      </c>
      <c r="I10" s="13">
        <v>146</v>
      </c>
      <c r="J10" s="13">
        <v>76</v>
      </c>
      <c r="K10" s="13">
        <v>70</v>
      </c>
      <c r="L10" s="13">
        <v>324</v>
      </c>
      <c r="M10" s="13">
        <v>306</v>
      </c>
      <c r="N10" s="15">
        <v>147</v>
      </c>
      <c r="O10" s="14">
        <v>478</v>
      </c>
      <c r="P10" s="13">
        <v>166</v>
      </c>
      <c r="Q10" s="13">
        <v>59</v>
      </c>
      <c r="R10" s="13">
        <v>23</v>
      </c>
      <c r="S10" s="13">
        <v>61</v>
      </c>
      <c r="T10" s="13">
        <v>133</v>
      </c>
      <c r="U10" s="13">
        <v>61</v>
      </c>
      <c r="V10" s="13">
        <v>0</v>
      </c>
      <c r="W10" s="13">
        <v>9</v>
      </c>
      <c r="X10" s="13">
        <v>52</v>
      </c>
      <c r="Y10" s="13">
        <v>51</v>
      </c>
      <c r="Z10" s="15">
        <v>163</v>
      </c>
      <c r="AA10" s="14">
        <v>585</v>
      </c>
      <c r="AB10" s="13">
        <v>191</v>
      </c>
      <c r="AC10" s="13">
        <v>25</v>
      </c>
      <c r="AD10" s="13">
        <v>102</v>
      </c>
      <c r="AE10" s="13">
        <v>53</v>
      </c>
      <c r="AF10" s="15">
        <v>11</v>
      </c>
      <c r="AG10" s="14">
        <v>445</v>
      </c>
      <c r="AH10" s="13">
        <v>331</v>
      </c>
      <c r="AI10" s="13">
        <v>196</v>
      </c>
      <c r="AJ10" s="13">
        <v>249</v>
      </c>
      <c r="AK10" s="13">
        <v>158</v>
      </c>
      <c r="AL10" s="15">
        <v>173</v>
      </c>
      <c r="AM10" s="14">
        <v>776</v>
      </c>
      <c r="AN10" s="15">
        <v>0</v>
      </c>
    </row>
    <row r="11" spans="1:40" ht="26" x14ac:dyDescent="0.3">
      <c r="A11" s="2" t="s">
        <v>329</v>
      </c>
      <c r="B11" s="9" t="s">
        <v>1782</v>
      </c>
      <c r="C11" s="13">
        <v>399</v>
      </c>
      <c r="D11" s="14">
        <v>203</v>
      </c>
      <c r="E11" s="15">
        <v>196</v>
      </c>
      <c r="F11" s="14">
        <v>52</v>
      </c>
      <c r="G11" s="13">
        <v>95</v>
      </c>
      <c r="H11" s="13">
        <v>94</v>
      </c>
      <c r="I11" s="13">
        <v>83</v>
      </c>
      <c r="J11" s="13">
        <v>41</v>
      </c>
      <c r="K11" s="13">
        <v>34</v>
      </c>
      <c r="L11" s="13">
        <v>147</v>
      </c>
      <c r="M11" s="13">
        <v>177</v>
      </c>
      <c r="N11" s="15">
        <v>75</v>
      </c>
      <c r="O11" s="14">
        <v>260</v>
      </c>
      <c r="P11" s="13">
        <v>74</v>
      </c>
      <c r="Q11" s="13">
        <v>39</v>
      </c>
      <c r="R11" s="13">
        <v>14</v>
      </c>
      <c r="S11" s="13">
        <v>29</v>
      </c>
      <c r="T11" s="13">
        <v>64</v>
      </c>
      <c r="U11" s="13">
        <v>32</v>
      </c>
      <c r="V11" s="13">
        <v>0</v>
      </c>
      <c r="W11" s="13">
        <v>5</v>
      </c>
      <c r="X11" s="13">
        <v>23</v>
      </c>
      <c r="Y11" s="13">
        <v>27</v>
      </c>
      <c r="Z11" s="15">
        <v>92</v>
      </c>
      <c r="AA11" s="14">
        <v>303</v>
      </c>
      <c r="AB11" s="13">
        <v>96</v>
      </c>
      <c r="AC11" s="13">
        <v>14</v>
      </c>
      <c r="AD11" s="13">
        <v>47</v>
      </c>
      <c r="AE11" s="13">
        <v>29</v>
      </c>
      <c r="AF11" s="15">
        <v>6</v>
      </c>
      <c r="AG11" s="14">
        <v>234</v>
      </c>
      <c r="AH11" s="13">
        <v>165</v>
      </c>
      <c r="AI11" s="13">
        <v>109</v>
      </c>
      <c r="AJ11" s="13">
        <v>125</v>
      </c>
      <c r="AK11" s="13">
        <v>77</v>
      </c>
      <c r="AL11" s="15">
        <v>88</v>
      </c>
      <c r="AM11" s="14">
        <v>399</v>
      </c>
      <c r="AN11" s="15">
        <v>0</v>
      </c>
    </row>
    <row r="12" spans="1:40" ht="15" customHeight="1" x14ac:dyDescent="0.3">
      <c r="A12" s="2" t="s">
        <v>329</v>
      </c>
      <c r="B12" s="9"/>
      <c r="C12" s="16">
        <v>0.51</v>
      </c>
      <c r="D12" s="17">
        <v>0.54</v>
      </c>
      <c r="E12" s="18">
        <v>0.49</v>
      </c>
      <c r="F12" s="17">
        <v>0.45</v>
      </c>
      <c r="G12" s="20">
        <v>0.46</v>
      </c>
      <c r="H12" s="20">
        <v>0.59</v>
      </c>
      <c r="I12" s="16">
        <v>0.56999999999999995</v>
      </c>
      <c r="J12" s="16">
        <v>0.54</v>
      </c>
      <c r="K12" s="16">
        <v>0.48</v>
      </c>
      <c r="L12" s="20">
        <v>0.45</v>
      </c>
      <c r="M12" s="20">
        <v>0.57999999999999996</v>
      </c>
      <c r="N12" s="18">
        <v>0.51</v>
      </c>
      <c r="O12" s="19">
        <v>0.54</v>
      </c>
      <c r="P12" s="16">
        <v>0.45</v>
      </c>
      <c r="Q12" s="20">
        <v>0.65</v>
      </c>
      <c r="R12" s="16">
        <v>0.61</v>
      </c>
      <c r="S12" s="16">
        <v>0.47</v>
      </c>
      <c r="T12" s="16">
        <v>0.49</v>
      </c>
      <c r="U12" s="16">
        <v>0.52</v>
      </c>
      <c r="V12" s="16">
        <v>0</v>
      </c>
      <c r="W12" s="16">
        <v>0.55000000000000004</v>
      </c>
      <c r="X12" s="16">
        <v>0.45</v>
      </c>
      <c r="Y12" s="16">
        <v>0.53</v>
      </c>
      <c r="Z12" s="18">
        <v>0.56999999999999995</v>
      </c>
      <c r="AA12" s="17">
        <v>0.52</v>
      </c>
      <c r="AB12" s="16">
        <v>0.5</v>
      </c>
      <c r="AC12" s="16">
        <v>0.56999999999999995</v>
      </c>
      <c r="AD12" s="16">
        <v>0.46</v>
      </c>
      <c r="AE12" s="16">
        <v>0.55000000000000004</v>
      </c>
      <c r="AF12" s="18">
        <v>0.52</v>
      </c>
      <c r="AG12" s="17">
        <v>0.53</v>
      </c>
      <c r="AH12" s="16">
        <v>0.5</v>
      </c>
      <c r="AI12" s="16">
        <v>0.56000000000000005</v>
      </c>
      <c r="AJ12" s="16">
        <v>0.5</v>
      </c>
      <c r="AK12" s="16">
        <v>0.49</v>
      </c>
      <c r="AL12" s="18">
        <v>0.51</v>
      </c>
      <c r="AM12" s="17">
        <v>0.51</v>
      </c>
      <c r="AN12" s="18">
        <v>0</v>
      </c>
    </row>
    <row r="13" spans="1:40" ht="15" customHeight="1" x14ac:dyDescent="0.3">
      <c r="A13" s="2" t="s">
        <v>329</v>
      </c>
      <c r="B13" s="9"/>
      <c r="D13" s="22"/>
      <c r="E13" s="9"/>
      <c r="F13" s="22"/>
      <c r="H13" s="12" t="s">
        <v>433</v>
      </c>
      <c r="I13" s="12" t="s">
        <v>666</v>
      </c>
      <c r="M13" s="12" t="s">
        <v>433</v>
      </c>
      <c r="N13" s="9"/>
      <c r="O13" s="10" t="s">
        <v>378</v>
      </c>
      <c r="Q13" s="12" t="s">
        <v>826</v>
      </c>
      <c r="Z13" s="11" t="s">
        <v>378</v>
      </c>
      <c r="AA13" s="22"/>
      <c r="AF13" s="9"/>
      <c r="AG13" s="22"/>
      <c r="AL13" s="9"/>
      <c r="AM13" s="22"/>
      <c r="AN13" s="9"/>
    </row>
    <row r="14" spans="1:40" ht="26" x14ac:dyDescent="0.3">
      <c r="A14" s="2" t="s">
        <v>329</v>
      </c>
      <c r="B14" s="9" t="s">
        <v>1796</v>
      </c>
      <c r="C14" s="13">
        <v>377</v>
      </c>
      <c r="D14" s="14">
        <v>192</v>
      </c>
      <c r="E14" s="15">
        <v>185</v>
      </c>
      <c r="F14" s="14">
        <v>53</v>
      </c>
      <c r="G14" s="13">
        <v>108</v>
      </c>
      <c r="H14" s="13">
        <v>83</v>
      </c>
      <c r="I14" s="13">
        <v>72</v>
      </c>
      <c r="J14" s="13">
        <v>30</v>
      </c>
      <c r="K14" s="13">
        <v>30</v>
      </c>
      <c r="L14" s="13">
        <v>161</v>
      </c>
      <c r="M14" s="13">
        <v>156</v>
      </c>
      <c r="N14" s="15">
        <v>61</v>
      </c>
      <c r="O14" s="14">
        <v>244</v>
      </c>
      <c r="P14" s="13">
        <v>80</v>
      </c>
      <c r="Q14" s="13">
        <v>30</v>
      </c>
      <c r="R14" s="13">
        <v>7</v>
      </c>
      <c r="S14" s="13">
        <v>33</v>
      </c>
      <c r="T14" s="13">
        <v>53</v>
      </c>
      <c r="U14" s="13">
        <v>27</v>
      </c>
      <c r="V14" s="13">
        <v>0</v>
      </c>
      <c r="W14" s="13">
        <v>3</v>
      </c>
      <c r="X14" s="13">
        <v>23</v>
      </c>
      <c r="Y14" s="13">
        <v>31</v>
      </c>
      <c r="Z14" s="15">
        <v>90</v>
      </c>
      <c r="AA14" s="14">
        <v>276</v>
      </c>
      <c r="AB14" s="13">
        <v>102</v>
      </c>
      <c r="AC14" s="13">
        <v>15</v>
      </c>
      <c r="AD14" s="13">
        <v>51</v>
      </c>
      <c r="AE14" s="13">
        <v>30</v>
      </c>
      <c r="AF14" s="15">
        <v>6</v>
      </c>
      <c r="AG14" s="14">
        <v>233</v>
      </c>
      <c r="AH14" s="13">
        <v>144</v>
      </c>
      <c r="AI14" s="13">
        <v>112</v>
      </c>
      <c r="AJ14" s="13">
        <v>121</v>
      </c>
      <c r="AK14" s="13">
        <v>68</v>
      </c>
      <c r="AL14" s="15">
        <v>76</v>
      </c>
      <c r="AM14" s="14">
        <v>377</v>
      </c>
      <c r="AN14" s="15">
        <v>0</v>
      </c>
    </row>
    <row r="15" spans="1:40" ht="15" customHeight="1" x14ac:dyDescent="0.3">
      <c r="A15" s="2" t="s">
        <v>329</v>
      </c>
      <c r="B15" s="9"/>
      <c r="C15" s="16">
        <v>0.49</v>
      </c>
      <c r="D15" s="17">
        <v>0.51</v>
      </c>
      <c r="E15" s="18">
        <v>0.46</v>
      </c>
      <c r="F15" s="17">
        <v>0.46</v>
      </c>
      <c r="G15" s="16">
        <v>0.52</v>
      </c>
      <c r="H15" s="16">
        <v>0.52</v>
      </c>
      <c r="I15" s="16">
        <v>0.5</v>
      </c>
      <c r="J15" s="16">
        <v>0.4</v>
      </c>
      <c r="K15" s="16">
        <v>0.43</v>
      </c>
      <c r="L15" s="16">
        <v>0.5</v>
      </c>
      <c r="M15" s="16">
        <v>0.51</v>
      </c>
      <c r="N15" s="21">
        <v>0.41</v>
      </c>
      <c r="O15" s="17">
        <v>0.51</v>
      </c>
      <c r="P15" s="16">
        <v>0.48</v>
      </c>
      <c r="Q15" s="16">
        <v>0.51</v>
      </c>
      <c r="R15" s="16">
        <v>0.3</v>
      </c>
      <c r="S15" s="16">
        <v>0.54</v>
      </c>
      <c r="T15" s="20">
        <v>0.4</v>
      </c>
      <c r="U15" s="16">
        <v>0.45</v>
      </c>
      <c r="V15" s="16">
        <v>0</v>
      </c>
      <c r="W15" s="16">
        <v>0.35</v>
      </c>
      <c r="X15" s="16">
        <v>0.44</v>
      </c>
      <c r="Y15" s="16">
        <v>0.61</v>
      </c>
      <c r="Z15" s="18">
        <v>0.55000000000000004</v>
      </c>
      <c r="AA15" s="17">
        <v>0.47</v>
      </c>
      <c r="AB15" s="16">
        <v>0.53</v>
      </c>
      <c r="AC15" s="16">
        <v>0.59</v>
      </c>
      <c r="AD15" s="16">
        <v>0.49</v>
      </c>
      <c r="AE15" s="16">
        <v>0.57999999999999996</v>
      </c>
      <c r="AF15" s="18">
        <v>0.52</v>
      </c>
      <c r="AG15" s="19">
        <v>0.52</v>
      </c>
      <c r="AH15" s="20">
        <v>0.44</v>
      </c>
      <c r="AI15" s="20">
        <v>0.56999999999999995</v>
      </c>
      <c r="AJ15" s="16">
        <v>0.49</v>
      </c>
      <c r="AK15" s="16">
        <v>0.43</v>
      </c>
      <c r="AL15" s="18">
        <v>0.44</v>
      </c>
      <c r="AM15" s="17">
        <v>0.49</v>
      </c>
      <c r="AN15" s="18">
        <v>0</v>
      </c>
    </row>
    <row r="16" spans="1:40" ht="15" customHeight="1" x14ac:dyDescent="0.3">
      <c r="A16" s="2" t="s">
        <v>329</v>
      </c>
      <c r="B16" s="9"/>
      <c r="D16" s="22"/>
      <c r="E16" s="9"/>
      <c r="F16" s="22"/>
      <c r="N16" s="9"/>
      <c r="O16" s="10" t="s">
        <v>382</v>
      </c>
      <c r="Y16" s="12" t="s">
        <v>382</v>
      </c>
      <c r="Z16" s="11" t="s">
        <v>382</v>
      </c>
      <c r="AA16" s="22"/>
      <c r="AF16" s="9"/>
      <c r="AG16" s="10" t="s">
        <v>378</v>
      </c>
      <c r="AI16" s="12" t="s">
        <v>478</v>
      </c>
      <c r="AL16" s="9"/>
      <c r="AM16" s="22"/>
      <c r="AN16" s="9"/>
    </row>
    <row r="17" spans="1:40" ht="39" x14ac:dyDescent="0.3">
      <c r="A17" s="2" t="s">
        <v>329</v>
      </c>
      <c r="B17" s="9" t="s">
        <v>1810</v>
      </c>
      <c r="C17" s="13">
        <v>478</v>
      </c>
      <c r="D17" s="14">
        <v>244</v>
      </c>
      <c r="E17" s="15">
        <v>234</v>
      </c>
      <c r="F17" s="14">
        <v>71</v>
      </c>
      <c r="G17" s="13">
        <v>143</v>
      </c>
      <c r="H17" s="13">
        <v>101</v>
      </c>
      <c r="I17" s="13">
        <v>76</v>
      </c>
      <c r="J17" s="13">
        <v>45</v>
      </c>
      <c r="K17" s="13">
        <v>41</v>
      </c>
      <c r="L17" s="13">
        <v>214</v>
      </c>
      <c r="M17" s="13">
        <v>177</v>
      </c>
      <c r="N17" s="15">
        <v>87</v>
      </c>
      <c r="O17" s="14">
        <v>275</v>
      </c>
      <c r="P17" s="13">
        <v>119</v>
      </c>
      <c r="Q17" s="13">
        <v>35</v>
      </c>
      <c r="R17" s="13">
        <v>9</v>
      </c>
      <c r="S17" s="13">
        <v>36</v>
      </c>
      <c r="T17" s="13">
        <v>84</v>
      </c>
      <c r="U17" s="13">
        <v>34</v>
      </c>
      <c r="V17" s="13">
        <v>0</v>
      </c>
      <c r="W17" s="13">
        <v>7</v>
      </c>
      <c r="X17" s="13">
        <v>26</v>
      </c>
      <c r="Y17" s="13">
        <v>34</v>
      </c>
      <c r="Z17" s="15">
        <v>93</v>
      </c>
      <c r="AA17" s="14">
        <v>370</v>
      </c>
      <c r="AB17" s="13">
        <v>108</v>
      </c>
      <c r="AC17" s="13">
        <v>18</v>
      </c>
      <c r="AD17" s="13">
        <v>51</v>
      </c>
      <c r="AE17" s="13">
        <v>33</v>
      </c>
      <c r="AF17" s="15">
        <v>6</v>
      </c>
      <c r="AG17" s="14">
        <v>285</v>
      </c>
      <c r="AH17" s="13">
        <v>193</v>
      </c>
      <c r="AI17" s="13">
        <v>131</v>
      </c>
      <c r="AJ17" s="13">
        <v>154</v>
      </c>
      <c r="AK17" s="13">
        <v>96</v>
      </c>
      <c r="AL17" s="15">
        <v>98</v>
      </c>
      <c r="AM17" s="14">
        <v>478</v>
      </c>
      <c r="AN17" s="15">
        <v>0</v>
      </c>
    </row>
    <row r="18" spans="1:40" ht="15" customHeight="1" x14ac:dyDescent="0.3">
      <c r="A18" s="2" t="s">
        <v>329</v>
      </c>
      <c r="B18" s="9"/>
      <c r="C18" s="16">
        <v>0.62</v>
      </c>
      <c r="D18" s="19">
        <v>0.65</v>
      </c>
      <c r="E18" s="21">
        <v>0.57999999999999996</v>
      </c>
      <c r="F18" s="17">
        <v>0.62</v>
      </c>
      <c r="G18" s="20">
        <v>0.69</v>
      </c>
      <c r="H18" s="16">
        <v>0.63</v>
      </c>
      <c r="I18" s="20">
        <v>0.52</v>
      </c>
      <c r="J18" s="16">
        <v>0.59</v>
      </c>
      <c r="K18" s="16">
        <v>0.59</v>
      </c>
      <c r="L18" s="20">
        <v>0.66</v>
      </c>
      <c r="M18" s="16">
        <v>0.57999999999999996</v>
      </c>
      <c r="N18" s="18">
        <v>0.59</v>
      </c>
      <c r="O18" s="19">
        <v>0.56999999999999995</v>
      </c>
      <c r="P18" s="20">
        <v>0.72</v>
      </c>
      <c r="Q18" s="16">
        <v>0.6</v>
      </c>
      <c r="R18" s="16">
        <v>0.41</v>
      </c>
      <c r="S18" s="16">
        <v>0.6</v>
      </c>
      <c r="T18" s="16">
        <v>0.64</v>
      </c>
      <c r="U18" s="16">
        <v>0.56000000000000005</v>
      </c>
      <c r="V18" s="16">
        <v>0</v>
      </c>
      <c r="W18" s="16">
        <v>0.73</v>
      </c>
      <c r="X18" s="16">
        <v>0.5</v>
      </c>
      <c r="Y18" s="16">
        <v>0.67</v>
      </c>
      <c r="Z18" s="18">
        <v>0.56999999999999995</v>
      </c>
      <c r="AA18" s="17">
        <v>0.63</v>
      </c>
      <c r="AB18" s="16">
        <v>0.56999999999999995</v>
      </c>
      <c r="AC18" s="16">
        <v>0.71</v>
      </c>
      <c r="AD18" s="20">
        <v>0.5</v>
      </c>
      <c r="AE18" s="16">
        <v>0.63</v>
      </c>
      <c r="AF18" s="18">
        <v>0.51</v>
      </c>
      <c r="AG18" s="17">
        <v>0.64</v>
      </c>
      <c r="AH18" s="16">
        <v>0.57999999999999996</v>
      </c>
      <c r="AI18" s="16">
        <v>0.67</v>
      </c>
      <c r="AJ18" s="16">
        <v>0.62</v>
      </c>
      <c r="AK18" s="16">
        <v>0.61</v>
      </c>
      <c r="AL18" s="18">
        <v>0.56000000000000005</v>
      </c>
      <c r="AM18" s="17">
        <v>0.62</v>
      </c>
      <c r="AN18" s="18">
        <v>0</v>
      </c>
    </row>
    <row r="19" spans="1:40" ht="15" customHeight="1" x14ac:dyDescent="0.3">
      <c r="A19" s="2" t="s">
        <v>329</v>
      </c>
      <c r="B19" s="9"/>
      <c r="D19" s="10" t="s">
        <v>378</v>
      </c>
      <c r="E19" s="9"/>
      <c r="F19" s="22"/>
      <c r="G19" s="12" t="s">
        <v>674</v>
      </c>
      <c r="L19" s="12" t="s">
        <v>674</v>
      </c>
      <c r="N19" s="9"/>
      <c r="O19" s="22"/>
      <c r="P19" s="12" t="s">
        <v>1358</v>
      </c>
      <c r="Z19" s="9"/>
      <c r="AA19" s="10" t="s">
        <v>380</v>
      </c>
      <c r="AF19" s="9"/>
      <c r="AG19" s="22"/>
      <c r="AI19" s="12" t="s">
        <v>437</v>
      </c>
      <c r="AL19" s="9"/>
      <c r="AM19" s="22"/>
      <c r="AN19" s="9"/>
    </row>
    <row r="20" spans="1:40" ht="26" x14ac:dyDescent="0.3">
      <c r="A20" s="2" t="s">
        <v>329</v>
      </c>
      <c r="B20" s="9" t="s">
        <v>1825</v>
      </c>
      <c r="C20" s="13">
        <v>432</v>
      </c>
      <c r="D20" s="14">
        <v>227</v>
      </c>
      <c r="E20" s="15">
        <v>205</v>
      </c>
      <c r="F20" s="14">
        <v>61</v>
      </c>
      <c r="G20" s="13">
        <v>119</v>
      </c>
      <c r="H20" s="13">
        <v>80</v>
      </c>
      <c r="I20" s="13">
        <v>81</v>
      </c>
      <c r="J20" s="13">
        <v>46</v>
      </c>
      <c r="K20" s="13">
        <v>45</v>
      </c>
      <c r="L20" s="13">
        <v>180</v>
      </c>
      <c r="M20" s="13">
        <v>161</v>
      </c>
      <c r="N20" s="15">
        <v>91</v>
      </c>
      <c r="O20" s="14">
        <v>268</v>
      </c>
      <c r="P20" s="13">
        <v>97</v>
      </c>
      <c r="Q20" s="13">
        <v>32</v>
      </c>
      <c r="R20" s="13">
        <v>12</v>
      </c>
      <c r="S20" s="13">
        <v>36</v>
      </c>
      <c r="T20" s="13">
        <v>67</v>
      </c>
      <c r="U20" s="13">
        <v>31</v>
      </c>
      <c r="V20" s="13">
        <v>0</v>
      </c>
      <c r="W20" s="13">
        <v>2</v>
      </c>
      <c r="X20" s="13">
        <v>27</v>
      </c>
      <c r="Y20" s="13">
        <v>31</v>
      </c>
      <c r="Z20" s="15">
        <v>95</v>
      </c>
      <c r="AA20" s="14">
        <v>317</v>
      </c>
      <c r="AB20" s="13">
        <v>115</v>
      </c>
      <c r="AC20" s="13">
        <v>19</v>
      </c>
      <c r="AD20" s="13">
        <v>54</v>
      </c>
      <c r="AE20" s="13">
        <v>35</v>
      </c>
      <c r="AF20" s="15">
        <v>7</v>
      </c>
      <c r="AG20" s="14">
        <v>258</v>
      </c>
      <c r="AH20" s="13">
        <v>174</v>
      </c>
      <c r="AI20" s="13">
        <v>117</v>
      </c>
      <c r="AJ20" s="13">
        <v>140</v>
      </c>
      <c r="AK20" s="13">
        <v>79</v>
      </c>
      <c r="AL20" s="15">
        <v>95</v>
      </c>
      <c r="AM20" s="14">
        <v>432</v>
      </c>
      <c r="AN20" s="15">
        <v>0</v>
      </c>
    </row>
    <row r="21" spans="1:40" ht="15" customHeight="1" x14ac:dyDescent="0.3">
      <c r="A21" s="2" t="s">
        <v>329</v>
      </c>
      <c r="B21" s="9"/>
      <c r="C21" s="16">
        <v>0.56000000000000005</v>
      </c>
      <c r="D21" s="19">
        <v>0.61</v>
      </c>
      <c r="E21" s="21">
        <v>0.51</v>
      </c>
      <c r="F21" s="17">
        <v>0.53</v>
      </c>
      <c r="G21" s="16">
        <v>0.56999999999999995</v>
      </c>
      <c r="H21" s="16">
        <v>0.5</v>
      </c>
      <c r="I21" s="16">
        <v>0.55000000000000004</v>
      </c>
      <c r="J21" s="16">
        <v>0.61</v>
      </c>
      <c r="K21" s="16">
        <v>0.64</v>
      </c>
      <c r="L21" s="16">
        <v>0.56000000000000005</v>
      </c>
      <c r="M21" s="16">
        <v>0.53</v>
      </c>
      <c r="N21" s="18">
        <v>0.62</v>
      </c>
      <c r="O21" s="17">
        <v>0.56000000000000005</v>
      </c>
      <c r="P21" s="16">
        <v>0.59</v>
      </c>
      <c r="Q21" s="16">
        <v>0.55000000000000004</v>
      </c>
      <c r="R21" s="16">
        <v>0.55000000000000004</v>
      </c>
      <c r="S21" s="16">
        <v>0.6</v>
      </c>
      <c r="T21" s="16">
        <v>0.5</v>
      </c>
      <c r="U21" s="16">
        <v>0.51</v>
      </c>
      <c r="V21" s="16">
        <v>0</v>
      </c>
      <c r="W21" s="16">
        <v>0.18</v>
      </c>
      <c r="X21" s="16">
        <v>0.53</v>
      </c>
      <c r="Y21" s="16">
        <v>0.62</v>
      </c>
      <c r="Z21" s="18">
        <v>0.59</v>
      </c>
      <c r="AA21" s="17">
        <v>0.54</v>
      </c>
      <c r="AB21" s="16">
        <v>0.6</v>
      </c>
      <c r="AC21" s="16">
        <v>0.75</v>
      </c>
      <c r="AD21" s="16">
        <v>0.53</v>
      </c>
      <c r="AE21" s="16">
        <v>0.66</v>
      </c>
      <c r="AF21" s="18">
        <v>0.65</v>
      </c>
      <c r="AG21" s="17">
        <v>0.57999999999999996</v>
      </c>
      <c r="AH21" s="16">
        <v>0.53</v>
      </c>
      <c r="AI21" s="16">
        <v>0.6</v>
      </c>
      <c r="AJ21" s="16">
        <v>0.56000000000000005</v>
      </c>
      <c r="AK21" s="16">
        <v>0.5</v>
      </c>
      <c r="AL21" s="18">
        <v>0.55000000000000004</v>
      </c>
      <c r="AM21" s="17">
        <v>0.56000000000000005</v>
      </c>
      <c r="AN21" s="18">
        <v>0</v>
      </c>
    </row>
    <row r="22" spans="1:40" ht="15" customHeight="1" x14ac:dyDescent="0.3">
      <c r="A22" s="2" t="s">
        <v>329</v>
      </c>
      <c r="B22" s="9"/>
      <c r="D22" s="10" t="s">
        <v>378</v>
      </c>
      <c r="E22" s="9"/>
      <c r="F22" s="22"/>
      <c r="N22" s="11" t="s">
        <v>379</v>
      </c>
      <c r="O22" s="22"/>
      <c r="Z22" s="9"/>
      <c r="AA22" s="22"/>
      <c r="AF22" s="9"/>
      <c r="AG22" s="22"/>
      <c r="AL22" s="9"/>
      <c r="AM22" s="22"/>
      <c r="AN22" s="9"/>
    </row>
    <row r="23" spans="1:40" ht="15" customHeight="1" x14ac:dyDescent="0.3">
      <c r="A23" s="2" t="s">
        <v>329</v>
      </c>
      <c r="B23" s="9" t="s">
        <v>1837</v>
      </c>
      <c r="C23" s="13">
        <v>30</v>
      </c>
      <c r="D23" s="14">
        <v>9</v>
      </c>
      <c r="E23" s="15">
        <v>21</v>
      </c>
      <c r="F23" s="14">
        <v>4</v>
      </c>
      <c r="G23" s="13">
        <v>6</v>
      </c>
      <c r="H23" s="13">
        <v>8</v>
      </c>
      <c r="I23" s="13">
        <v>8</v>
      </c>
      <c r="J23" s="13">
        <v>2</v>
      </c>
      <c r="K23" s="13">
        <v>3</v>
      </c>
      <c r="L23" s="13">
        <v>9</v>
      </c>
      <c r="M23" s="13">
        <v>16</v>
      </c>
      <c r="N23" s="15">
        <v>5</v>
      </c>
      <c r="O23" s="14">
        <v>19</v>
      </c>
      <c r="P23" s="13">
        <v>8</v>
      </c>
      <c r="Q23" s="13">
        <v>2</v>
      </c>
      <c r="R23" s="13">
        <v>2</v>
      </c>
      <c r="S23" s="13">
        <v>0</v>
      </c>
      <c r="T23" s="13">
        <v>3</v>
      </c>
      <c r="U23" s="13">
        <v>3</v>
      </c>
      <c r="V23" s="13">
        <v>0</v>
      </c>
      <c r="W23" s="13">
        <v>0</v>
      </c>
      <c r="X23" s="13">
        <v>4</v>
      </c>
      <c r="Y23" s="13">
        <v>5</v>
      </c>
      <c r="Z23" s="15">
        <v>3</v>
      </c>
      <c r="AA23" s="14">
        <v>27</v>
      </c>
      <c r="AB23" s="13">
        <v>4</v>
      </c>
      <c r="AC23" s="13">
        <v>0</v>
      </c>
      <c r="AD23" s="13">
        <v>4</v>
      </c>
      <c r="AE23" s="13">
        <v>0</v>
      </c>
      <c r="AF23" s="15">
        <v>0</v>
      </c>
      <c r="AG23" s="14">
        <v>17</v>
      </c>
      <c r="AH23" s="13">
        <v>13</v>
      </c>
      <c r="AI23" s="13">
        <v>6</v>
      </c>
      <c r="AJ23" s="13">
        <v>11</v>
      </c>
      <c r="AK23" s="13">
        <v>5</v>
      </c>
      <c r="AL23" s="15">
        <v>8</v>
      </c>
      <c r="AM23" s="14">
        <v>30</v>
      </c>
      <c r="AN23" s="15">
        <v>0</v>
      </c>
    </row>
    <row r="24" spans="1:40" ht="15" customHeight="1" x14ac:dyDescent="0.3">
      <c r="A24" s="2" t="s">
        <v>329</v>
      </c>
      <c r="B24" s="9"/>
      <c r="C24" s="16">
        <v>0.04</v>
      </c>
      <c r="D24" s="17">
        <v>0.03</v>
      </c>
      <c r="E24" s="18">
        <v>0.05</v>
      </c>
      <c r="F24" s="17">
        <v>0.03</v>
      </c>
      <c r="G24" s="16">
        <v>0.03</v>
      </c>
      <c r="H24" s="16">
        <v>0.05</v>
      </c>
      <c r="I24" s="16">
        <v>0.05</v>
      </c>
      <c r="J24" s="16">
        <v>0.02</v>
      </c>
      <c r="K24" s="16">
        <v>0.04</v>
      </c>
      <c r="L24" s="16">
        <v>0.03</v>
      </c>
      <c r="M24" s="16">
        <v>0.05</v>
      </c>
      <c r="N24" s="18">
        <v>0.03</v>
      </c>
      <c r="O24" s="17">
        <v>0.04</v>
      </c>
      <c r="P24" s="16">
        <v>0.05</v>
      </c>
      <c r="Q24" s="16">
        <v>0.03</v>
      </c>
      <c r="R24" s="16">
        <v>0.08</v>
      </c>
      <c r="S24" s="16">
        <v>0</v>
      </c>
      <c r="T24" s="16">
        <v>0.02</v>
      </c>
      <c r="U24" s="16">
        <v>0.05</v>
      </c>
      <c r="V24" s="16">
        <v>0</v>
      </c>
      <c r="W24" s="16">
        <v>0</v>
      </c>
      <c r="X24" s="16">
        <v>0.08</v>
      </c>
      <c r="Y24" s="20">
        <v>0.11</v>
      </c>
      <c r="Z24" s="18">
        <v>0.02</v>
      </c>
      <c r="AA24" s="17">
        <v>0.05</v>
      </c>
      <c r="AB24" s="16">
        <v>0.02</v>
      </c>
      <c r="AC24" s="16">
        <v>0</v>
      </c>
      <c r="AD24" s="16">
        <v>0.04</v>
      </c>
      <c r="AE24" s="16">
        <v>0</v>
      </c>
      <c r="AF24" s="18">
        <v>0</v>
      </c>
      <c r="AG24" s="17">
        <v>0.04</v>
      </c>
      <c r="AH24" s="16">
        <v>0.04</v>
      </c>
      <c r="AI24" s="16">
        <v>0.03</v>
      </c>
      <c r="AJ24" s="16">
        <v>0.04</v>
      </c>
      <c r="AK24" s="16">
        <v>0.03</v>
      </c>
      <c r="AL24" s="18">
        <v>0.05</v>
      </c>
      <c r="AM24" s="17">
        <v>0.04</v>
      </c>
      <c r="AN24" s="18">
        <v>0</v>
      </c>
    </row>
    <row r="25" spans="1:40" ht="15" customHeight="1" x14ac:dyDescent="0.3">
      <c r="A25" s="2" t="s">
        <v>329</v>
      </c>
      <c r="B25" s="9"/>
      <c r="D25" s="22"/>
      <c r="E25" s="9"/>
      <c r="F25" s="22"/>
      <c r="N25" s="9"/>
      <c r="O25" s="22"/>
      <c r="X25" s="12" t="s">
        <v>1332</v>
      </c>
      <c r="Y25" s="12" t="s">
        <v>1567</v>
      </c>
      <c r="Z25" s="9"/>
      <c r="AA25" s="22"/>
      <c r="AF25" s="9"/>
      <c r="AG25" s="22"/>
      <c r="AL25" s="9"/>
      <c r="AM25" s="22"/>
      <c r="AN25" s="9"/>
    </row>
    <row r="26" spans="1:40" ht="15" customHeight="1" x14ac:dyDescent="0.3">
      <c r="A26" s="2" t="s">
        <v>329</v>
      </c>
      <c r="B26" s="9" t="s">
        <v>774</v>
      </c>
      <c r="C26" s="13">
        <v>9</v>
      </c>
      <c r="D26" s="14">
        <v>2</v>
      </c>
      <c r="E26" s="15">
        <v>7</v>
      </c>
      <c r="F26" s="14">
        <v>2</v>
      </c>
      <c r="G26" s="13">
        <v>0</v>
      </c>
      <c r="H26" s="13">
        <v>2</v>
      </c>
      <c r="I26" s="13">
        <v>5</v>
      </c>
      <c r="J26" s="13">
        <v>0</v>
      </c>
      <c r="K26" s="13">
        <v>0</v>
      </c>
      <c r="L26" s="13">
        <v>2</v>
      </c>
      <c r="M26" s="13">
        <v>7</v>
      </c>
      <c r="N26" s="15">
        <v>0</v>
      </c>
      <c r="O26" s="14">
        <v>3</v>
      </c>
      <c r="P26" s="13">
        <v>2</v>
      </c>
      <c r="Q26" s="13">
        <v>1</v>
      </c>
      <c r="R26" s="13">
        <v>0</v>
      </c>
      <c r="S26" s="13">
        <v>0</v>
      </c>
      <c r="T26" s="13">
        <v>4</v>
      </c>
      <c r="U26" s="13">
        <v>0</v>
      </c>
      <c r="V26" s="13">
        <v>0</v>
      </c>
      <c r="W26" s="13">
        <v>0</v>
      </c>
      <c r="X26" s="13">
        <v>0</v>
      </c>
      <c r="Y26" s="13">
        <v>0</v>
      </c>
      <c r="Z26" s="15">
        <v>2</v>
      </c>
      <c r="AA26" s="14">
        <v>7</v>
      </c>
      <c r="AB26" s="13">
        <v>2</v>
      </c>
      <c r="AC26" s="13">
        <v>0</v>
      </c>
      <c r="AD26" s="13">
        <v>2</v>
      </c>
      <c r="AE26" s="13">
        <v>0</v>
      </c>
      <c r="AF26" s="15">
        <v>0</v>
      </c>
      <c r="AG26" s="14">
        <v>2</v>
      </c>
      <c r="AH26" s="13">
        <v>7</v>
      </c>
      <c r="AI26" s="13">
        <v>1</v>
      </c>
      <c r="AJ26" s="13">
        <v>1</v>
      </c>
      <c r="AK26" s="13">
        <v>4</v>
      </c>
      <c r="AL26" s="15">
        <v>3</v>
      </c>
      <c r="AM26" s="14">
        <v>9</v>
      </c>
      <c r="AN26" s="15">
        <v>0</v>
      </c>
    </row>
    <row r="27" spans="1:40" ht="15" customHeight="1" x14ac:dyDescent="0.3">
      <c r="A27" s="2" t="s">
        <v>329</v>
      </c>
      <c r="B27" s="9"/>
      <c r="C27" s="16">
        <v>0.01</v>
      </c>
      <c r="D27" s="17">
        <v>0.01</v>
      </c>
      <c r="E27" s="18">
        <v>0.02</v>
      </c>
      <c r="F27" s="17">
        <v>0.02</v>
      </c>
      <c r="G27" s="16">
        <v>0</v>
      </c>
      <c r="H27" s="16">
        <v>0.01</v>
      </c>
      <c r="I27" s="20">
        <v>0.04</v>
      </c>
      <c r="J27" s="16">
        <v>0</v>
      </c>
      <c r="K27" s="16">
        <v>0</v>
      </c>
      <c r="L27" s="16">
        <v>0.01</v>
      </c>
      <c r="M27" s="20">
        <v>0.02</v>
      </c>
      <c r="N27" s="18">
        <v>0</v>
      </c>
      <c r="O27" s="17">
        <v>0.01</v>
      </c>
      <c r="P27" s="16">
        <v>0.01</v>
      </c>
      <c r="Q27" s="16">
        <v>0.01</v>
      </c>
      <c r="R27" s="16">
        <v>0</v>
      </c>
      <c r="S27" s="16">
        <v>0</v>
      </c>
      <c r="T27" s="20">
        <v>0.03</v>
      </c>
      <c r="U27" s="16">
        <v>0</v>
      </c>
      <c r="V27" s="16">
        <v>0</v>
      </c>
      <c r="W27" s="16">
        <v>0</v>
      </c>
      <c r="X27" s="16">
        <v>0</v>
      </c>
      <c r="Y27" s="16">
        <v>0</v>
      </c>
      <c r="Z27" s="18">
        <v>0.01</v>
      </c>
      <c r="AA27" s="17">
        <v>0.01</v>
      </c>
      <c r="AB27" s="16">
        <v>0.01</v>
      </c>
      <c r="AC27" s="16">
        <v>0</v>
      </c>
      <c r="AD27" s="16">
        <v>0.02</v>
      </c>
      <c r="AE27" s="16">
        <v>0</v>
      </c>
      <c r="AF27" s="18">
        <v>0</v>
      </c>
      <c r="AG27" s="23" t="s">
        <v>423</v>
      </c>
      <c r="AH27" s="20">
        <v>0.02</v>
      </c>
      <c r="AI27" s="16">
        <v>0.01</v>
      </c>
      <c r="AJ27" s="3" t="s">
        <v>422</v>
      </c>
      <c r="AK27" s="16">
        <v>0.03</v>
      </c>
      <c r="AL27" s="18">
        <v>0.02</v>
      </c>
      <c r="AM27" s="17">
        <v>0.01</v>
      </c>
      <c r="AN27" s="18">
        <v>0</v>
      </c>
    </row>
    <row r="28" spans="1:40" ht="15" customHeight="1" x14ac:dyDescent="0.3">
      <c r="A28" s="2" t="s">
        <v>329</v>
      </c>
      <c r="B28" s="9"/>
      <c r="C28" s="28"/>
      <c r="D28" s="29"/>
      <c r="E28" s="30"/>
      <c r="F28" s="29"/>
      <c r="G28" s="28"/>
      <c r="H28" s="28"/>
      <c r="I28" s="47" t="s">
        <v>1929</v>
      </c>
      <c r="J28" s="28"/>
      <c r="K28" s="28"/>
      <c r="L28" s="28"/>
      <c r="M28" s="47" t="s">
        <v>378</v>
      </c>
      <c r="N28" s="30"/>
      <c r="O28" s="29"/>
      <c r="P28" s="28"/>
      <c r="Q28" s="28"/>
      <c r="R28" s="28"/>
      <c r="S28" s="28"/>
      <c r="T28" s="47" t="s">
        <v>377</v>
      </c>
      <c r="U28" s="28"/>
      <c r="V28" s="28"/>
      <c r="W28" s="28"/>
      <c r="X28" s="28"/>
      <c r="Y28" s="28"/>
      <c r="Z28" s="30"/>
      <c r="AA28" s="29"/>
      <c r="AB28" s="28"/>
      <c r="AC28" s="28"/>
      <c r="AD28" s="28"/>
      <c r="AE28" s="28"/>
      <c r="AF28" s="30"/>
      <c r="AG28" s="29"/>
      <c r="AH28" s="47" t="s">
        <v>377</v>
      </c>
      <c r="AI28" s="28"/>
      <c r="AJ28" s="28"/>
      <c r="AK28" s="47" t="s">
        <v>377</v>
      </c>
      <c r="AL28" s="30"/>
      <c r="AM28" s="29"/>
      <c r="AN28" s="30"/>
    </row>
    <row r="29" spans="1:40" x14ac:dyDescent="0.3">
      <c r="A29" s="2" t="s">
        <v>329</v>
      </c>
      <c r="B29" s="2" t="s">
        <v>457</v>
      </c>
    </row>
    <row r="30" spans="1:40" x14ac:dyDescent="0.3">
      <c r="A30" s="2" t="s">
        <v>329</v>
      </c>
      <c r="B30" s="2" t="s">
        <v>458</v>
      </c>
    </row>
    <row r="31" spans="1:40" ht="15" customHeight="1" x14ac:dyDescent="0.3">
      <c r="A31" s="2" t="s">
        <v>329</v>
      </c>
    </row>
    <row r="32" spans="1:40" ht="15" customHeight="1" x14ac:dyDescent="0.3">
      <c r="A32" s="2" t="s">
        <v>329</v>
      </c>
      <c r="B32" s="2" t="s">
        <v>459</v>
      </c>
    </row>
  </sheetData>
  <mergeCells count="6">
    <mergeCell ref="AM6:AN6"/>
    <mergeCell ref="D6:E6"/>
    <mergeCell ref="F6:N6"/>
    <mergeCell ref="O6:Z6"/>
    <mergeCell ref="AA6:AF6"/>
    <mergeCell ref="AG6:AL6"/>
  </mergeCells>
  <hyperlinks>
    <hyperlink ref="B1" location="'Contents'!E1" display="&lt;&lt; Contents" xr:uid="{00000000-0004-0000-F500-000000000000}"/>
  </hyperlinks>
  <pageMargins left="0.7" right="0.7" top="0.75" bottom="0.75" header="0.3" footer="0.3"/>
  <headerFooter>
    <oddHeader>&amp;L&amp;"Aptos"&amp;12&amp;K000000 Classification: CONFIDENTIAL&amp;1#_x000D_</oddHeader>
  </headerFooter>
</worksheet>
</file>

<file path=xl/worksheets/sheet2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6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1930</v>
      </c>
    </row>
    <row r="4" spans="1:40" x14ac:dyDescent="0.3">
      <c r="A4" s="2" t="s">
        <v>329</v>
      </c>
      <c r="B4" s="2" t="s">
        <v>1931</v>
      </c>
    </row>
    <row r="5" spans="1:40" x14ac:dyDescent="0.3">
      <c r="A5" s="2" t="s">
        <v>329</v>
      </c>
      <c r="B5" s="2" t="s">
        <v>85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383</v>
      </c>
      <c r="M8" s="12" t="s">
        <v>384</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465</v>
      </c>
      <c r="AK8" s="12" t="s">
        <v>466</v>
      </c>
      <c r="AL8" s="11" t="s">
        <v>390</v>
      </c>
      <c r="AM8" s="10" t="s">
        <v>377</v>
      </c>
      <c r="AN8" s="11" t="s">
        <v>463</v>
      </c>
    </row>
    <row r="9" spans="1:40" ht="15" customHeight="1" x14ac:dyDescent="0.3">
      <c r="A9" s="2" t="s">
        <v>329</v>
      </c>
      <c r="B9" s="9" t="s">
        <v>391</v>
      </c>
      <c r="C9" s="13">
        <v>336</v>
      </c>
      <c r="D9" s="14">
        <v>179</v>
      </c>
      <c r="E9" s="15">
        <v>156</v>
      </c>
      <c r="F9" s="14">
        <v>33</v>
      </c>
      <c r="G9" s="13">
        <v>82</v>
      </c>
      <c r="H9" s="13">
        <v>79</v>
      </c>
      <c r="I9" s="13">
        <v>54</v>
      </c>
      <c r="J9" s="13">
        <v>44</v>
      </c>
      <c r="K9" s="13">
        <v>44</v>
      </c>
      <c r="L9" s="13">
        <v>115</v>
      </c>
      <c r="M9" s="13">
        <v>133</v>
      </c>
      <c r="N9" s="15">
        <v>88</v>
      </c>
      <c r="O9" s="14">
        <v>213</v>
      </c>
      <c r="P9" s="13">
        <v>69</v>
      </c>
      <c r="Q9" s="13">
        <v>35</v>
      </c>
      <c r="R9" s="13">
        <v>8</v>
      </c>
      <c r="S9" s="13">
        <v>21</v>
      </c>
      <c r="T9" s="13">
        <v>54</v>
      </c>
      <c r="U9" s="13">
        <v>30</v>
      </c>
      <c r="V9" s="13">
        <v>0</v>
      </c>
      <c r="W9" s="13">
        <v>7</v>
      </c>
      <c r="X9" s="13">
        <v>23</v>
      </c>
      <c r="Y9" s="13">
        <v>20</v>
      </c>
      <c r="Z9" s="15">
        <v>69</v>
      </c>
      <c r="AA9" s="14">
        <v>252</v>
      </c>
      <c r="AB9" s="13">
        <v>81</v>
      </c>
      <c r="AC9" s="13">
        <v>9</v>
      </c>
      <c r="AD9" s="13">
        <v>45</v>
      </c>
      <c r="AE9" s="13">
        <v>24</v>
      </c>
      <c r="AF9" s="15">
        <v>3</v>
      </c>
      <c r="AG9" s="14">
        <v>198</v>
      </c>
      <c r="AH9" s="13">
        <v>138</v>
      </c>
      <c r="AI9" s="13">
        <v>100</v>
      </c>
      <c r="AJ9" s="13">
        <v>98</v>
      </c>
      <c r="AK9" s="13">
        <v>62</v>
      </c>
      <c r="AL9" s="15">
        <v>76</v>
      </c>
      <c r="AM9" s="14">
        <v>336</v>
      </c>
      <c r="AN9" s="15">
        <v>0</v>
      </c>
    </row>
    <row r="10" spans="1:40" ht="15" customHeight="1" x14ac:dyDescent="0.3">
      <c r="A10" s="2" t="s">
        <v>329</v>
      </c>
      <c r="B10" s="9" t="s">
        <v>338</v>
      </c>
      <c r="C10" s="13">
        <v>321</v>
      </c>
      <c r="D10" s="14">
        <v>173</v>
      </c>
      <c r="E10" s="15">
        <v>148</v>
      </c>
      <c r="F10" s="14">
        <v>31</v>
      </c>
      <c r="G10" s="13">
        <v>77</v>
      </c>
      <c r="H10" s="13">
        <v>76</v>
      </c>
      <c r="I10" s="13">
        <v>52</v>
      </c>
      <c r="J10" s="13">
        <v>41</v>
      </c>
      <c r="K10" s="13">
        <v>43</v>
      </c>
      <c r="L10" s="13">
        <v>108</v>
      </c>
      <c r="M10" s="13">
        <v>128</v>
      </c>
      <c r="N10" s="15">
        <v>84</v>
      </c>
      <c r="O10" s="14">
        <v>206</v>
      </c>
      <c r="P10" s="13">
        <v>64</v>
      </c>
      <c r="Q10" s="13">
        <v>30</v>
      </c>
      <c r="R10" s="13">
        <v>7</v>
      </c>
      <c r="S10" s="13">
        <v>22</v>
      </c>
      <c r="T10" s="13">
        <v>51</v>
      </c>
      <c r="U10" s="13">
        <v>28</v>
      </c>
      <c r="V10" s="13">
        <v>0</v>
      </c>
      <c r="W10" s="13">
        <v>6</v>
      </c>
      <c r="X10" s="13">
        <v>22</v>
      </c>
      <c r="Y10" s="13">
        <v>19</v>
      </c>
      <c r="Z10" s="15">
        <v>72</v>
      </c>
      <c r="AA10" s="14">
        <v>243</v>
      </c>
      <c r="AB10" s="13">
        <v>78</v>
      </c>
      <c r="AC10" s="13">
        <v>9</v>
      </c>
      <c r="AD10" s="13">
        <v>42</v>
      </c>
      <c r="AE10" s="13">
        <v>21</v>
      </c>
      <c r="AF10" s="15">
        <v>6</v>
      </c>
      <c r="AG10" s="14">
        <v>188</v>
      </c>
      <c r="AH10" s="13">
        <v>132</v>
      </c>
      <c r="AI10" s="13">
        <v>89</v>
      </c>
      <c r="AJ10" s="13">
        <v>99</v>
      </c>
      <c r="AK10" s="13">
        <v>63</v>
      </c>
      <c r="AL10" s="15">
        <v>69</v>
      </c>
      <c r="AM10" s="14">
        <v>321</v>
      </c>
      <c r="AN10" s="15">
        <v>0</v>
      </c>
    </row>
    <row r="11" spans="1:40" ht="26" x14ac:dyDescent="0.3">
      <c r="A11" s="2" t="s">
        <v>329</v>
      </c>
      <c r="B11" s="9" t="s">
        <v>1782</v>
      </c>
      <c r="C11" s="13">
        <v>163</v>
      </c>
      <c r="D11" s="14">
        <v>85</v>
      </c>
      <c r="E11" s="15">
        <v>78</v>
      </c>
      <c r="F11" s="14">
        <v>12</v>
      </c>
      <c r="G11" s="13">
        <v>37</v>
      </c>
      <c r="H11" s="13">
        <v>46</v>
      </c>
      <c r="I11" s="13">
        <v>25</v>
      </c>
      <c r="J11" s="13">
        <v>22</v>
      </c>
      <c r="K11" s="13">
        <v>20</v>
      </c>
      <c r="L11" s="13">
        <v>49</v>
      </c>
      <c r="M11" s="13">
        <v>70</v>
      </c>
      <c r="N11" s="15">
        <v>43</v>
      </c>
      <c r="O11" s="14">
        <v>92</v>
      </c>
      <c r="P11" s="13">
        <v>43</v>
      </c>
      <c r="Q11" s="13">
        <v>16</v>
      </c>
      <c r="R11" s="13">
        <v>1</v>
      </c>
      <c r="S11" s="13">
        <v>6</v>
      </c>
      <c r="T11" s="13">
        <v>28</v>
      </c>
      <c r="U11" s="13">
        <v>12</v>
      </c>
      <c r="V11" s="13">
        <v>0</v>
      </c>
      <c r="W11" s="13">
        <v>2</v>
      </c>
      <c r="X11" s="13">
        <v>11</v>
      </c>
      <c r="Y11" s="13">
        <v>12</v>
      </c>
      <c r="Z11" s="15">
        <v>32</v>
      </c>
      <c r="AA11" s="14">
        <v>125</v>
      </c>
      <c r="AB11" s="13">
        <v>38</v>
      </c>
      <c r="AC11" s="13">
        <v>4</v>
      </c>
      <c r="AD11" s="13">
        <v>20</v>
      </c>
      <c r="AE11" s="13">
        <v>12</v>
      </c>
      <c r="AF11" s="15">
        <v>2</v>
      </c>
      <c r="AG11" s="14">
        <v>99</v>
      </c>
      <c r="AH11" s="13">
        <v>64</v>
      </c>
      <c r="AI11" s="13">
        <v>45</v>
      </c>
      <c r="AJ11" s="13">
        <v>54</v>
      </c>
      <c r="AK11" s="13">
        <v>30</v>
      </c>
      <c r="AL11" s="15">
        <v>33</v>
      </c>
      <c r="AM11" s="14">
        <v>163</v>
      </c>
      <c r="AN11" s="15">
        <v>0</v>
      </c>
    </row>
    <row r="12" spans="1:40" ht="15" customHeight="1" x14ac:dyDescent="0.3">
      <c r="A12" s="2" t="s">
        <v>329</v>
      </c>
      <c r="B12" s="9"/>
      <c r="C12" s="16">
        <v>0.51</v>
      </c>
      <c r="D12" s="17">
        <v>0.49</v>
      </c>
      <c r="E12" s="18">
        <v>0.53</v>
      </c>
      <c r="F12" s="17">
        <v>0.39</v>
      </c>
      <c r="G12" s="16">
        <v>0.48</v>
      </c>
      <c r="H12" s="16">
        <v>0.6</v>
      </c>
      <c r="I12" s="16">
        <v>0.48</v>
      </c>
      <c r="J12" s="16">
        <v>0.55000000000000004</v>
      </c>
      <c r="K12" s="16">
        <v>0.47</v>
      </c>
      <c r="L12" s="16">
        <v>0.46</v>
      </c>
      <c r="M12" s="16">
        <v>0.55000000000000004</v>
      </c>
      <c r="N12" s="18">
        <v>0.51</v>
      </c>
      <c r="O12" s="19">
        <v>0.45</v>
      </c>
      <c r="P12" s="20">
        <v>0.67</v>
      </c>
      <c r="Q12" s="16">
        <v>0.52</v>
      </c>
      <c r="R12" s="16">
        <v>0.12</v>
      </c>
      <c r="S12" s="16">
        <v>0.27</v>
      </c>
      <c r="T12" s="16">
        <v>0.55000000000000004</v>
      </c>
      <c r="U12" s="16">
        <v>0.44</v>
      </c>
      <c r="V12" s="16">
        <v>0</v>
      </c>
      <c r="W12" s="16">
        <v>0.28999999999999998</v>
      </c>
      <c r="X12" s="16">
        <v>0.49</v>
      </c>
      <c r="Y12" s="16">
        <v>0.66</v>
      </c>
      <c r="Z12" s="18">
        <v>0.45</v>
      </c>
      <c r="AA12" s="17">
        <v>0.51</v>
      </c>
      <c r="AB12" s="16">
        <v>0.49</v>
      </c>
      <c r="AC12" s="16">
        <v>0.46</v>
      </c>
      <c r="AD12" s="16">
        <v>0.46</v>
      </c>
      <c r="AE12" s="16">
        <v>0.57999999999999996</v>
      </c>
      <c r="AF12" s="18">
        <v>0.34</v>
      </c>
      <c r="AG12" s="17">
        <v>0.53</v>
      </c>
      <c r="AH12" s="16">
        <v>0.48</v>
      </c>
      <c r="AI12" s="16">
        <v>0.5</v>
      </c>
      <c r="AJ12" s="16">
        <v>0.55000000000000004</v>
      </c>
      <c r="AK12" s="16">
        <v>0.47</v>
      </c>
      <c r="AL12" s="18">
        <v>0.49</v>
      </c>
      <c r="AM12" s="17">
        <v>0.51</v>
      </c>
      <c r="AN12" s="18">
        <v>0</v>
      </c>
    </row>
    <row r="13" spans="1:40" ht="15" customHeight="1" x14ac:dyDescent="0.3">
      <c r="A13" s="2" t="s">
        <v>329</v>
      </c>
      <c r="B13" s="9"/>
      <c r="D13" s="22"/>
      <c r="E13" s="9"/>
      <c r="F13" s="22"/>
      <c r="H13" s="12" t="s">
        <v>377</v>
      </c>
      <c r="N13" s="9"/>
      <c r="O13" s="22"/>
      <c r="P13" s="12" t="s">
        <v>531</v>
      </c>
      <c r="Z13" s="9"/>
      <c r="AA13" s="22"/>
      <c r="AF13" s="9"/>
      <c r="AG13" s="22"/>
      <c r="AL13" s="9"/>
      <c r="AM13" s="22"/>
      <c r="AN13" s="9"/>
    </row>
    <row r="14" spans="1:40" ht="26" x14ac:dyDescent="0.3">
      <c r="A14" s="2" t="s">
        <v>329</v>
      </c>
      <c r="B14" s="9" t="s">
        <v>1796</v>
      </c>
      <c r="C14" s="13">
        <v>173</v>
      </c>
      <c r="D14" s="14">
        <v>100</v>
      </c>
      <c r="E14" s="15">
        <v>73</v>
      </c>
      <c r="F14" s="14">
        <v>15</v>
      </c>
      <c r="G14" s="13">
        <v>42</v>
      </c>
      <c r="H14" s="13">
        <v>42</v>
      </c>
      <c r="I14" s="13">
        <v>29</v>
      </c>
      <c r="J14" s="13">
        <v>26</v>
      </c>
      <c r="K14" s="13">
        <v>20</v>
      </c>
      <c r="L14" s="13">
        <v>57</v>
      </c>
      <c r="M14" s="13">
        <v>71</v>
      </c>
      <c r="N14" s="15">
        <v>45</v>
      </c>
      <c r="O14" s="14">
        <v>102</v>
      </c>
      <c r="P14" s="13">
        <v>37</v>
      </c>
      <c r="Q14" s="13">
        <v>10</v>
      </c>
      <c r="R14" s="13">
        <v>3</v>
      </c>
      <c r="S14" s="13">
        <v>4</v>
      </c>
      <c r="T14" s="13">
        <v>34</v>
      </c>
      <c r="U14" s="13">
        <v>16</v>
      </c>
      <c r="V14" s="13">
        <v>0</v>
      </c>
      <c r="W14" s="13">
        <v>3</v>
      </c>
      <c r="X14" s="13">
        <v>10</v>
      </c>
      <c r="Y14" s="13">
        <v>12</v>
      </c>
      <c r="Z14" s="15">
        <v>46</v>
      </c>
      <c r="AA14" s="14">
        <v>128</v>
      </c>
      <c r="AB14" s="13">
        <v>45</v>
      </c>
      <c r="AC14" s="13">
        <v>4</v>
      </c>
      <c r="AD14" s="13">
        <v>26</v>
      </c>
      <c r="AE14" s="13">
        <v>13</v>
      </c>
      <c r="AF14" s="15">
        <v>2</v>
      </c>
      <c r="AG14" s="14">
        <v>112</v>
      </c>
      <c r="AH14" s="13">
        <v>61</v>
      </c>
      <c r="AI14" s="13">
        <v>55</v>
      </c>
      <c r="AJ14" s="13">
        <v>57</v>
      </c>
      <c r="AK14" s="13">
        <v>27</v>
      </c>
      <c r="AL14" s="15">
        <v>34</v>
      </c>
      <c r="AM14" s="14">
        <v>173</v>
      </c>
      <c r="AN14" s="15">
        <v>0</v>
      </c>
    </row>
    <row r="15" spans="1:40" ht="15" customHeight="1" x14ac:dyDescent="0.3">
      <c r="A15" s="2" t="s">
        <v>329</v>
      </c>
      <c r="B15" s="9"/>
      <c r="C15" s="16">
        <v>0.54</v>
      </c>
      <c r="D15" s="17">
        <v>0.57999999999999996</v>
      </c>
      <c r="E15" s="18">
        <v>0.5</v>
      </c>
      <c r="F15" s="17">
        <v>0.49</v>
      </c>
      <c r="G15" s="16">
        <v>0.54</v>
      </c>
      <c r="H15" s="16">
        <v>0.56000000000000005</v>
      </c>
      <c r="I15" s="16">
        <v>0.55000000000000004</v>
      </c>
      <c r="J15" s="16">
        <v>0.63</v>
      </c>
      <c r="K15" s="16">
        <v>0.46</v>
      </c>
      <c r="L15" s="16">
        <v>0.53</v>
      </c>
      <c r="M15" s="16">
        <v>0.55000000000000004</v>
      </c>
      <c r="N15" s="18">
        <v>0.54</v>
      </c>
      <c r="O15" s="19">
        <v>0.5</v>
      </c>
      <c r="P15" s="16">
        <v>0.57999999999999996</v>
      </c>
      <c r="Q15" s="20">
        <v>0.34</v>
      </c>
      <c r="R15" s="16">
        <v>0.36</v>
      </c>
      <c r="S15" s="16">
        <v>0.18</v>
      </c>
      <c r="T15" s="20">
        <v>0.67</v>
      </c>
      <c r="U15" s="16">
        <v>0.55000000000000004</v>
      </c>
      <c r="V15" s="16">
        <v>0</v>
      </c>
      <c r="W15" s="16">
        <v>0.44</v>
      </c>
      <c r="X15" s="16">
        <v>0.43</v>
      </c>
      <c r="Y15" s="16">
        <v>0.66</v>
      </c>
      <c r="Z15" s="18">
        <v>0.64</v>
      </c>
      <c r="AA15" s="17">
        <v>0.53</v>
      </c>
      <c r="AB15" s="16">
        <v>0.57999999999999996</v>
      </c>
      <c r="AC15" s="16">
        <v>0.46</v>
      </c>
      <c r="AD15" s="16">
        <v>0.61</v>
      </c>
      <c r="AE15" s="16">
        <v>0.62</v>
      </c>
      <c r="AF15" s="18">
        <v>0.34</v>
      </c>
      <c r="AG15" s="19">
        <v>0.6</v>
      </c>
      <c r="AH15" s="20">
        <v>0.46</v>
      </c>
      <c r="AI15" s="16">
        <v>0.62</v>
      </c>
      <c r="AJ15" s="16">
        <v>0.57999999999999996</v>
      </c>
      <c r="AK15" s="20">
        <v>0.43</v>
      </c>
      <c r="AL15" s="18">
        <v>0.5</v>
      </c>
      <c r="AM15" s="17">
        <v>0.54</v>
      </c>
      <c r="AN15" s="18">
        <v>0</v>
      </c>
    </row>
    <row r="16" spans="1:40" ht="15" customHeight="1" x14ac:dyDescent="0.3">
      <c r="A16" s="2" t="s">
        <v>329</v>
      </c>
      <c r="B16" s="9"/>
      <c r="D16" s="22"/>
      <c r="E16" s="9"/>
      <c r="F16" s="22"/>
      <c r="N16" s="9"/>
      <c r="O16" s="22"/>
      <c r="P16" s="12" t="s">
        <v>379</v>
      </c>
      <c r="T16" s="12" t="s">
        <v>413</v>
      </c>
      <c r="Z16" s="11" t="s">
        <v>413</v>
      </c>
      <c r="AA16" s="22"/>
      <c r="AF16" s="9"/>
      <c r="AG16" s="10" t="s">
        <v>454</v>
      </c>
      <c r="AI16" s="12" t="s">
        <v>454</v>
      </c>
      <c r="AL16" s="9"/>
      <c r="AM16" s="22"/>
      <c r="AN16" s="9"/>
    </row>
    <row r="17" spans="1:40" ht="39" x14ac:dyDescent="0.3">
      <c r="A17" s="2" t="s">
        <v>329</v>
      </c>
      <c r="B17" s="9" t="s">
        <v>1810</v>
      </c>
      <c r="C17" s="13">
        <v>240</v>
      </c>
      <c r="D17" s="14">
        <v>129</v>
      </c>
      <c r="E17" s="15">
        <v>110</v>
      </c>
      <c r="F17" s="14">
        <v>24</v>
      </c>
      <c r="G17" s="13">
        <v>59</v>
      </c>
      <c r="H17" s="13">
        <v>53</v>
      </c>
      <c r="I17" s="13">
        <v>45</v>
      </c>
      <c r="J17" s="13">
        <v>28</v>
      </c>
      <c r="K17" s="13">
        <v>31</v>
      </c>
      <c r="L17" s="13">
        <v>83</v>
      </c>
      <c r="M17" s="13">
        <v>98</v>
      </c>
      <c r="N17" s="15">
        <v>59</v>
      </c>
      <c r="O17" s="14">
        <v>147</v>
      </c>
      <c r="P17" s="13">
        <v>51</v>
      </c>
      <c r="Q17" s="13">
        <v>20</v>
      </c>
      <c r="R17" s="13">
        <v>4</v>
      </c>
      <c r="S17" s="13">
        <v>18</v>
      </c>
      <c r="T17" s="13">
        <v>42</v>
      </c>
      <c r="U17" s="13">
        <v>17</v>
      </c>
      <c r="V17" s="13">
        <v>0</v>
      </c>
      <c r="W17" s="13">
        <v>3</v>
      </c>
      <c r="X17" s="13">
        <v>12</v>
      </c>
      <c r="Y17" s="13">
        <v>16</v>
      </c>
      <c r="Z17" s="15">
        <v>56</v>
      </c>
      <c r="AA17" s="14">
        <v>179</v>
      </c>
      <c r="AB17" s="13">
        <v>60</v>
      </c>
      <c r="AC17" s="13">
        <v>8</v>
      </c>
      <c r="AD17" s="13">
        <v>30</v>
      </c>
      <c r="AE17" s="13">
        <v>17</v>
      </c>
      <c r="AF17" s="15">
        <v>6</v>
      </c>
      <c r="AG17" s="14">
        <v>152</v>
      </c>
      <c r="AH17" s="13">
        <v>88</v>
      </c>
      <c r="AI17" s="13">
        <v>73</v>
      </c>
      <c r="AJ17" s="13">
        <v>78</v>
      </c>
      <c r="AK17" s="13">
        <v>40</v>
      </c>
      <c r="AL17" s="15">
        <v>49</v>
      </c>
      <c r="AM17" s="14">
        <v>240</v>
      </c>
      <c r="AN17" s="15">
        <v>0</v>
      </c>
    </row>
    <row r="18" spans="1:40" ht="15" customHeight="1" x14ac:dyDescent="0.3">
      <c r="A18" s="2" t="s">
        <v>329</v>
      </c>
      <c r="B18" s="9"/>
      <c r="C18" s="16">
        <v>0.75</v>
      </c>
      <c r="D18" s="17">
        <v>0.75</v>
      </c>
      <c r="E18" s="18">
        <v>0.75</v>
      </c>
      <c r="F18" s="17">
        <v>0.76</v>
      </c>
      <c r="G18" s="16">
        <v>0.77</v>
      </c>
      <c r="H18" s="16">
        <v>0.7</v>
      </c>
      <c r="I18" s="16">
        <v>0.86</v>
      </c>
      <c r="J18" s="16">
        <v>0.69</v>
      </c>
      <c r="K18" s="16">
        <v>0.71</v>
      </c>
      <c r="L18" s="16">
        <v>0.77</v>
      </c>
      <c r="M18" s="16">
        <v>0.76</v>
      </c>
      <c r="N18" s="18">
        <v>0.7</v>
      </c>
      <c r="O18" s="19">
        <v>0.71</v>
      </c>
      <c r="P18" s="16">
        <v>0.79</v>
      </c>
      <c r="Q18" s="16">
        <v>0.67</v>
      </c>
      <c r="R18" s="16">
        <v>0.6</v>
      </c>
      <c r="S18" s="16">
        <v>0.82</v>
      </c>
      <c r="T18" s="16">
        <v>0.83</v>
      </c>
      <c r="U18" s="16">
        <v>0.6</v>
      </c>
      <c r="V18" s="16">
        <v>0</v>
      </c>
      <c r="W18" s="16">
        <v>0.43</v>
      </c>
      <c r="X18" s="16">
        <v>0.56000000000000005</v>
      </c>
      <c r="Y18" s="16">
        <v>0.86</v>
      </c>
      <c r="Z18" s="18">
        <v>0.79</v>
      </c>
      <c r="AA18" s="17">
        <v>0.74</v>
      </c>
      <c r="AB18" s="16">
        <v>0.77</v>
      </c>
      <c r="AC18" s="16">
        <v>0.89</v>
      </c>
      <c r="AD18" s="16">
        <v>0.71</v>
      </c>
      <c r="AE18" s="16">
        <v>0.8</v>
      </c>
      <c r="AF18" s="18">
        <v>1</v>
      </c>
      <c r="AG18" s="19">
        <v>0.8</v>
      </c>
      <c r="AH18" s="20">
        <v>0.67</v>
      </c>
      <c r="AI18" s="16">
        <v>0.82</v>
      </c>
      <c r="AJ18" s="16">
        <v>0.79</v>
      </c>
      <c r="AK18" s="20">
        <v>0.62</v>
      </c>
      <c r="AL18" s="18">
        <v>0.71</v>
      </c>
      <c r="AM18" s="17">
        <v>0.75</v>
      </c>
      <c r="AN18" s="18">
        <v>0</v>
      </c>
    </row>
    <row r="19" spans="1:40" ht="15" customHeight="1" x14ac:dyDescent="0.3">
      <c r="A19" s="2" t="s">
        <v>329</v>
      </c>
      <c r="B19" s="9"/>
      <c r="D19" s="22"/>
      <c r="E19" s="9"/>
      <c r="F19" s="22"/>
      <c r="I19" s="12" t="s">
        <v>1932</v>
      </c>
      <c r="N19" s="9"/>
      <c r="O19" s="22"/>
      <c r="P19" s="12" t="s">
        <v>383</v>
      </c>
      <c r="T19" s="12" t="s">
        <v>383</v>
      </c>
      <c r="Z19" s="9"/>
      <c r="AA19" s="22"/>
      <c r="AF19" s="9"/>
      <c r="AG19" s="10" t="s">
        <v>454</v>
      </c>
      <c r="AI19" s="12" t="s">
        <v>454</v>
      </c>
      <c r="AJ19" s="12" t="s">
        <v>454</v>
      </c>
      <c r="AL19" s="9"/>
      <c r="AM19" s="22"/>
      <c r="AN19" s="9"/>
    </row>
    <row r="20" spans="1:40" ht="26" x14ac:dyDescent="0.3">
      <c r="A20" s="2" t="s">
        <v>329</v>
      </c>
      <c r="B20" s="9" t="s">
        <v>1825</v>
      </c>
      <c r="C20" s="13">
        <v>185</v>
      </c>
      <c r="D20" s="14">
        <v>107</v>
      </c>
      <c r="E20" s="15">
        <v>78</v>
      </c>
      <c r="F20" s="14">
        <v>18</v>
      </c>
      <c r="G20" s="13">
        <v>47</v>
      </c>
      <c r="H20" s="13">
        <v>37</v>
      </c>
      <c r="I20" s="13">
        <v>33</v>
      </c>
      <c r="J20" s="13">
        <v>23</v>
      </c>
      <c r="K20" s="13">
        <v>28</v>
      </c>
      <c r="L20" s="13">
        <v>65</v>
      </c>
      <c r="M20" s="13">
        <v>69</v>
      </c>
      <c r="N20" s="15">
        <v>51</v>
      </c>
      <c r="O20" s="14">
        <v>113</v>
      </c>
      <c r="P20" s="13">
        <v>40</v>
      </c>
      <c r="Q20" s="13">
        <v>17</v>
      </c>
      <c r="R20" s="13">
        <v>5</v>
      </c>
      <c r="S20" s="13">
        <v>12</v>
      </c>
      <c r="T20" s="13">
        <v>32</v>
      </c>
      <c r="U20" s="13">
        <v>13</v>
      </c>
      <c r="V20" s="13">
        <v>0</v>
      </c>
      <c r="W20" s="13">
        <v>3</v>
      </c>
      <c r="X20" s="13">
        <v>11</v>
      </c>
      <c r="Y20" s="13">
        <v>10</v>
      </c>
      <c r="Z20" s="15">
        <v>43</v>
      </c>
      <c r="AA20" s="14">
        <v>144</v>
      </c>
      <c r="AB20" s="13">
        <v>41</v>
      </c>
      <c r="AC20" s="13">
        <v>4</v>
      </c>
      <c r="AD20" s="13">
        <v>20</v>
      </c>
      <c r="AE20" s="13">
        <v>13</v>
      </c>
      <c r="AF20" s="15">
        <v>4</v>
      </c>
      <c r="AG20" s="14">
        <v>104</v>
      </c>
      <c r="AH20" s="13">
        <v>82</v>
      </c>
      <c r="AI20" s="13">
        <v>50</v>
      </c>
      <c r="AJ20" s="13">
        <v>54</v>
      </c>
      <c r="AK20" s="13">
        <v>37</v>
      </c>
      <c r="AL20" s="15">
        <v>45</v>
      </c>
      <c r="AM20" s="14">
        <v>185</v>
      </c>
      <c r="AN20" s="15">
        <v>0</v>
      </c>
    </row>
    <row r="21" spans="1:40" ht="15" customHeight="1" x14ac:dyDescent="0.3">
      <c r="A21" s="2" t="s">
        <v>329</v>
      </c>
      <c r="B21" s="9"/>
      <c r="C21" s="16">
        <v>0.57999999999999996</v>
      </c>
      <c r="D21" s="17">
        <v>0.62</v>
      </c>
      <c r="E21" s="18">
        <v>0.53</v>
      </c>
      <c r="F21" s="17">
        <v>0.59</v>
      </c>
      <c r="G21" s="16">
        <v>0.61</v>
      </c>
      <c r="H21" s="16">
        <v>0.48</v>
      </c>
      <c r="I21" s="16">
        <v>0.62</v>
      </c>
      <c r="J21" s="16">
        <v>0.56000000000000005</v>
      </c>
      <c r="K21" s="16">
        <v>0.64</v>
      </c>
      <c r="L21" s="16">
        <v>0.6</v>
      </c>
      <c r="M21" s="16">
        <v>0.54</v>
      </c>
      <c r="N21" s="18">
        <v>0.6</v>
      </c>
      <c r="O21" s="17">
        <v>0.55000000000000004</v>
      </c>
      <c r="P21" s="16">
        <v>0.62</v>
      </c>
      <c r="Q21" s="16">
        <v>0.54</v>
      </c>
      <c r="R21" s="16">
        <v>0.74</v>
      </c>
      <c r="S21" s="16">
        <v>0.54</v>
      </c>
      <c r="T21" s="16">
        <v>0.64</v>
      </c>
      <c r="U21" s="16">
        <v>0.48</v>
      </c>
      <c r="V21" s="16">
        <v>0</v>
      </c>
      <c r="W21" s="16">
        <v>0.42</v>
      </c>
      <c r="X21" s="16">
        <v>0.52</v>
      </c>
      <c r="Y21" s="16">
        <v>0.53</v>
      </c>
      <c r="Z21" s="18">
        <v>0.59</v>
      </c>
      <c r="AA21" s="17">
        <v>0.6</v>
      </c>
      <c r="AB21" s="16">
        <v>0.53</v>
      </c>
      <c r="AC21" s="16">
        <v>0.45</v>
      </c>
      <c r="AD21" s="16">
        <v>0.47</v>
      </c>
      <c r="AE21" s="16">
        <v>0.63</v>
      </c>
      <c r="AF21" s="18">
        <v>0.66</v>
      </c>
      <c r="AG21" s="17">
        <v>0.55000000000000004</v>
      </c>
      <c r="AH21" s="16">
        <v>0.62</v>
      </c>
      <c r="AI21" s="16">
        <v>0.56000000000000005</v>
      </c>
      <c r="AJ21" s="16">
        <v>0.54</v>
      </c>
      <c r="AK21" s="16">
        <v>0.56999999999999995</v>
      </c>
      <c r="AL21" s="18">
        <v>0.66</v>
      </c>
      <c r="AM21" s="17">
        <v>0.57999999999999996</v>
      </c>
      <c r="AN21" s="18">
        <v>0</v>
      </c>
    </row>
    <row r="22" spans="1:40" ht="15" customHeight="1" x14ac:dyDescent="0.3">
      <c r="A22" s="2" t="s">
        <v>329</v>
      </c>
      <c r="B22" s="9" t="s">
        <v>1837</v>
      </c>
      <c r="C22" s="13">
        <v>5</v>
      </c>
      <c r="D22" s="14">
        <v>2</v>
      </c>
      <c r="E22" s="15">
        <v>3</v>
      </c>
      <c r="F22" s="14">
        <v>0</v>
      </c>
      <c r="G22" s="13">
        <v>2</v>
      </c>
      <c r="H22" s="13">
        <v>1</v>
      </c>
      <c r="I22" s="13">
        <v>1</v>
      </c>
      <c r="J22" s="13">
        <v>0</v>
      </c>
      <c r="K22" s="13">
        <v>1</v>
      </c>
      <c r="L22" s="13">
        <v>2</v>
      </c>
      <c r="M22" s="13">
        <v>2</v>
      </c>
      <c r="N22" s="15">
        <v>1</v>
      </c>
      <c r="O22" s="14">
        <v>3</v>
      </c>
      <c r="P22" s="13">
        <v>0</v>
      </c>
      <c r="Q22" s="13">
        <v>1</v>
      </c>
      <c r="R22" s="13">
        <v>0</v>
      </c>
      <c r="S22" s="13">
        <v>0</v>
      </c>
      <c r="T22" s="13">
        <v>2</v>
      </c>
      <c r="U22" s="13">
        <v>0</v>
      </c>
      <c r="V22" s="13">
        <v>0</v>
      </c>
      <c r="W22" s="13">
        <v>1</v>
      </c>
      <c r="X22" s="13">
        <v>1</v>
      </c>
      <c r="Y22" s="13">
        <v>0</v>
      </c>
      <c r="Z22" s="15">
        <v>0</v>
      </c>
      <c r="AA22" s="14">
        <v>5</v>
      </c>
      <c r="AB22" s="13">
        <v>0</v>
      </c>
      <c r="AC22" s="13">
        <v>0</v>
      </c>
      <c r="AD22" s="13">
        <v>0</v>
      </c>
      <c r="AE22" s="13">
        <v>0</v>
      </c>
      <c r="AF22" s="15">
        <v>0</v>
      </c>
      <c r="AG22" s="14">
        <v>1</v>
      </c>
      <c r="AH22" s="13">
        <v>4</v>
      </c>
      <c r="AI22" s="13">
        <v>1</v>
      </c>
      <c r="AJ22" s="13">
        <v>0</v>
      </c>
      <c r="AK22" s="13">
        <v>1</v>
      </c>
      <c r="AL22" s="15">
        <v>3</v>
      </c>
      <c r="AM22" s="14">
        <v>5</v>
      </c>
      <c r="AN22" s="15">
        <v>0</v>
      </c>
    </row>
    <row r="23" spans="1:40" ht="15" customHeight="1" x14ac:dyDescent="0.3">
      <c r="A23" s="2" t="s">
        <v>329</v>
      </c>
      <c r="B23" s="9"/>
      <c r="C23" s="16">
        <v>0.01</v>
      </c>
      <c r="D23" s="17">
        <v>0.01</v>
      </c>
      <c r="E23" s="18">
        <v>0.02</v>
      </c>
      <c r="F23" s="17">
        <v>0</v>
      </c>
      <c r="G23" s="16">
        <v>0.03</v>
      </c>
      <c r="H23" s="16">
        <v>0.01</v>
      </c>
      <c r="I23" s="16">
        <v>0.02</v>
      </c>
      <c r="J23" s="16">
        <v>0</v>
      </c>
      <c r="K23" s="16">
        <v>0.02</v>
      </c>
      <c r="L23" s="16">
        <v>0.02</v>
      </c>
      <c r="M23" s="16">
        <v>0.01</v>
      </c>
      <c r="N23" s="18">
        <v>0.01</v>
      </c>
      <c r="O23" s="17">
        <v>0.01</v>
      </c>
      <c r="P23" s="16">
        <v>0</v>
      </c>
      <c r="Q23" s="16">
        <v>0.03</v>
      </c>
      <c r="R23" s="16">
        <v>0</v>
      </c>
      <c r="S23" s="16">
        <v>0</v>
      </c>
      <c r="T23" s="16">
        <v>0.04</v>
      </c>
      <c r="U23" s="16">
        <v>0</v>
      </c>
      <c r="V23" s="16">
        <v>0</v>
      </c>
      <c r="W23" s="16">
        <v>0.13</v>
      </c>
      <c r="X23" s="16">
        <v>0.05</v>
      </c>
      <c r="Y23" s="16">
        <v>0</v>
      </c>
      <c r="Z23" s="18">
        <v>0</v>
      </c>
      <c r="AA23" s="17">
        <v>0.02</v>
      </c>
      <c r="AB23" s="16">
        <v>0</v>
      </c>
      <c r="AC23" s="16">
        <v>0</v>
      </c>
      <c r="AD23" s="16">
        <v>0</v>
      </c>
      <c r="AE23" s="16">
        <v>0</v>
      </c>
      <c r="AF23" s="18">
        <v>0</v>
      </c>
      <c r="AG23" s="23" t="s">
        <v>422</v>
      </c>
      <c r="AH23" s="16">
        <v>0.03</v>
      </c>
      <c r="AI23" s="16">
        <v>0.01</v>
      </c>
      <c r="AJ23" s="16">
        <v>0</v>
      </c>
      <c r="AK23" s="16">
        <v>0.02</v>
      </c>
      <c r="AL23" s="21">
        <v>0.04</v>
      </c>
      <c r="AM23" s="17">
        <v>0.01</v>
      </c>
      <c r="AN23" s="18">
        <v>0</v>
      </c>
    </row>
    <row r="24" spans="1:40" ht="15" customHeight="1" x14ac:dyDescent="0.3">
      <c r="A24" s="2" t="s">
        <v>329</v>
      </c>
      <c r="B24" s="9"/>
      <c r="D24" s="22"/>
      <c r="E24" s="9"/>
      <c r="F24" s="22"/>
      <c r="N24" s="9"/>
      <c r="O24" s="22"/>
      <c r="Z24" s="9"/>
      <c r="AA24" s="22"/>
      <c r="AF24" s="9"/>
      <c r="AG24" s="22"/>
      <c r="AL24" s="11" t="s">
        <v>377</v>
      </c>
      <c r="AM24" s="22"/>
      <c r="AN24" s="9"/>
    </row>
    <row r="25" spans="1:40" ht="15" customHeight="1" x14ac:dyDescent="0.3">
      <c r="A25" s="2" t="s">
        <v>329</v>
      </c>
      <c r="B25" s="9" t="s">
        <v>774</v>
      </c>
      <c r="C25" s="13">
        <v>0</v>
      </c>
      <c r="D25" s="14">
        <v>0</v>
      </c>
      <c r="E25" s="15">
        <v>0</v>
      </c>
      <c r="F25" s="14">
        <v>0</v>
      </c>
      <c r="G25" s="13">
        <v>0</v>
      </c>
      <c r="H25" s="13">
        <v>0</v>
      </c>
      <c r="I25" s="13">
        <v>0</v>
      </c>
      <c r="J25" s="13">
        <v>0</v>
      </c>
      <c r="K25" s="13">
        <v>0</v>
      </c>
      <c r="L25" s="13">
        <v>0</v>
      </c>
      <c r="M25" s="13">
        <v>0</v>
      </c>
      <c r="N25" s="15">
        <v>0</v>
      </c>
      <c r="O25" s="14">
        <v>0</v>
      </c>
      <c r="P25" s="13">
        <v>0</v>
      </c>
      <c r="Q25" s="13">
        <v>0</v>
      </c>
      <c r="R25" s="13">
        <v>0</v>
      </c>
      <c r="S25" s="13">
        <v>0</v>
      </c>
      <c r="T25" s="13">
        <v>0</v>
      </c>
      <c r="U25" s="13">
        <v>0</v>
      </c>
      <c r="V25" s="13">
        <v>0</v>
      </c>
      <c r="W25" s="13">
        <v>0</v>
      </c>
      <c r="X25" s="13">
        <v>0</v>
      </c>
      <c r="Y25" s="13">
        <v>0</v>
      </c>
      <c r="Z25" s="15">
        <v>0</v>
      </c>
      <c r="AA25" s="14">
        <v>0</v>
      </c>
      <c r="AB25" s="13">
        <v>0</v>
      </c>
      <c r="AC25" s="13">
        <v>0</v>
      </c>
      <c r="AD25" s="13">
        <v>0</v>
      </c>
      <c r="AE25" s="13">
        <v>0</v>
      </c>
      <c r="AF25" s="15">
        <v>0</v>
      </c>
      <c r="AG25" s="14">
        <v>0</v>
      </c>
      <c r="AH25" s="13">
        <v>0</v>
      </c>
      <c r="AI25" s="13">
        <v>0</v>
      </c>
      <c r="AJ25" s="13">
        <v>0</v>
      </c>
      <c r="AK25" s="13">
        <v>0</v>
      </c>
      <c r="AL25" s="15">
        <v>0</v>
      </c>
      <c r="AM25" s="14">
        <v>0</v>
      </c>
      <c r="AN25" s="15">
        <v>0</v>
      </c>
    </row>
    <row r="26" spans="1:40" ht="15" customHeight="1" x14ac:dyDescent="0.3">
      <c r="A26" s="2" t="s">
        <v>329</v>
      </c>
      <c r="B26" s="9"/>
      <c r="C26" s="25">
        <v>0</v>
      </c>
      <c r="D26" s="26">
        <v>0</v>
      </c>
      <c r="E26" s="27">
        <v>0</v>
      </c>
      <c r="F26" s="26">
        <v>0</v>
      </c>
      <c r="G26" s="25">
        <v>0</v>
      </c>
      <c r="H26" s="25">
        <v>0</v>
      </c>
      <c r="I26" s="25">
        <v>0</v>
      </c>
      <c r="J26" s="25">
        <v>0</v>
      </c>
      <c r="K26" s="25">
        <v>0</v>
      </c>
      <c r="L26" s="25">
        <v>0</v>
      </c>
      <c r="M26" s="25">
        <v>0</v>
      </c>
      <c r="N26" s="27">
        <v>0</v>
      </c>
      <c r="O26" s="26">
        <v>0</v>
      </c>
      <c r="P26" s="25">
        <v>0</v>
      </c>
      <c r="Q26" s="25">
        <v>0</v>
      </c>
      <c r="R26" s="25">
        <v>0</v>
      </c>
      <c r="S26" s="25">
        <v>0</v>
      </c>
      <c r="T26" s="25">
        <v>0</v>
      </c>
      <c r="U26" s="25">
        <v>0</v>
      </c>
      <c r="V26" s="25">
        <v>0</v>
      </c>
      <c r="W26" s="25">
        <v>0</v>
      </c>
      <c r="X26" s="25">
        <v>0</v>
      </c>
      <c r="Y26" s="25">
        <v>0</v>
      </c>
      <c r="Z26" s="27">
        <v>0</v>
      </c>
      <c r="AA26" s="26">
        <v>0</v>
      </c>
      <c r="AB26" s="25">
        <v>0</v>
      </c>
      <c r="AC26" s="25">
        <v>0</v>
      </c>
      <c r="AD26" s="25">
        <v>0</v>
      </c>
      <c r="AE26" s="25">
        <v>0</v>
      </c>
      <c r="AF26" s="27">
        <v>0</v>
      </c>
      <c r="AG26" s="26">
        <v>0</v>
      </c>
      <c r="AH26" s="25">
        <v>0</v>
      </c>
      <c r="AI26" s="25">
        <v>0</v>
      </c>
      <c r="AJ26" s="25">
        <v>0</v>
      </c>
      <c r="AK26" s="25">
        <v>0</v>
      </c>
      <c r="AL26" s="27">
        <v>0</v>
      </c>
      <c r="AM26" s="26">
        <v>0</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F600-000000000000}"/>
  </hyperlinks>
  <pageMargins left="0.7" right="0.7" top="0.75" bottom="0.75" header="0.3" footer="0.3"/>
  <headerFooter>
    <oddHeader>&amp;L&amp;"Aptos"&amp;12&amp;K000000 Classification: CONFIDENTIAL&amp;1#_x000D_</oddHeader>
  </headerFooter>
</worksheet>
</file>

<file path=xl/worksheets/sheet2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700-000000000000}">
  <dimension ref="A1:AN3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1933</v>
      </c>
    </row>
    <row r="4" spans="1:40" x14ac:dyDescent="0.3">
      <c r="A4" s="2" t="s">
        <v>329</v>
      </c>
      <c r="B4" s="2" t="s">
        <v>1934</v>
      </c>
    </row>
    <row r="5" spans="1:40" x14ac:dyDescent="0.3">
      <c r="A5" s="2" t="s">
        <v>329</v>
      </c>
      <c r="B5" s="2" t="s">
        <v>87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383</v>
      </c>
      <c r="M8" s="12" t="s">
        <v>384</v>
      </c>
      <c r="N8" s="11" t="s">
        <v>385</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378</v>
      </c>
      <c r="AI8" s="12" t="s">
        <v>379</v>
      </c>
      <c r="AJ8" s="12" t="s">
        <v>380</v>
      </c>
      <c r="AK8" s="12" t="s">
        <v>466</v>
      </c>
      <c r="AL8" s="11" t="s">
        <v>390</v>
      </c>
      <c r="AM8" s="10" t="s">
        <v>377</v>
      </c>
      <c r="AN8" s="11" t="s">
        <v>463</v>
      </c>
    </row>
    <row r="9" spans="1:40" ht="15" customHeight="1" x14ac:dyDescent="0.3">
      <c r="A9" s="2" t="s">
        <v>329</v>
      </c>
      <c r="B9" s="9" t="s">
        <v>391</v>
      </c>
      <c r="C9" s="13">
        <v>414</v>
      </c>
      <c r="D9" s="14">
        <v>221</v>
      </c>
      <c r="E9" s="15">
        <v>192</v>
      </c>
      <c r="F9" s="14">
        <v>40</v>
      </c>
      <c r="G9" s="13">
        <v>88</v>
      </c>
      <c r="H9" s="13">
        <v>83</v>
      </c>
      <c r="I9" s="13">
        <v>64</v>
      </c>
      <c r="J9" s="13">
        <v>60</v>
      </c>
      <c r="K9" s="13">
        <v>79</v>
      </c>
      <c r="L9" s="13">
        <v>128</v>
      </c>
      <c r="M9" s="13">
        <v>147</v>
      </c>
      <c r="N9" s="15">
        <v>139</v>
      </c>
      <c r="O9" s="14">
        <v>274</v>
      </c>
      <c r="P9" s="13">
        <v>65</v>
      </c>
      <c r="Q9" s="13">
        <v>51</v>
      </c>
      <c r="R9" s="13">
        <v>11</v>
      </c>
      <c r="S9" s="13">
        <v>29</v>
      </c>
      <c r="T9" s="13">
        <v>75</v>
      </c>
      <c r="U9" s="13">
        <v>30</v>
      </c>
      <c r="V9" s="13">
        <v>0</v>
      </c>
      <c r="W9" s="13">
        <v>8</v>
      </c>
      <c r="X9" s="13">
        <v>35</v>
      </c>
      <c r="Y9" s="13">
        <v>28</v>
      </c>
      <c r="Z9" s="15">
        <v>82</v>
      </c>
      <c r="AA9" s="14">
        <v>317</v>
      </c>
      <c r="AB9" s="13">
        <v>95</v>
      </c>
      <c r="AC9" s="13">
        <v>13</v>
      </c>
      <c r="AD9" s="13">
        <v>54</v>
      </c>
      <c r="AE9" s="13">
        <v>25</v>
      </c>
      <c r="AF9" s="15">
        <v>3</v>
      </c>
      <c r="AG9" s="14">
        <v>277</v>
      </c>
      <c r="AH9" s="13">
        <v>137</v>
      </c>
      <c r="AI9" s="13">
        <v>154</v>
      </c>
      <c r="AJ9" s="13">
        <v>123</v>
      </c>
      <c r="AK9" s="13">
        <v>60</v>
      </c>
      <c r="AL9" s="15">
        <v>77</v>
      </c>
      <c r="AM9" s="14">
        <v>414</v>
      </c>
      <c r="AN9" s="15">
        <v>0</v>
      </c>
    </row>
    <row r="10" spans="1:40" ht="15" customHeight="1" x14ac:dyDescent="0.3">
      <c r="A10" s="2" t="s">
        <v>329</v>
      </c>
      <c r="B10" s="9" t="s">
        <v>338</v>
      </c>
      <c r="C10" s="13">
        <v>395</v>
      </c>
      <c r="D10" s="14">
        <v>212</v>
      </c>
      <c r="E10" s="15">
        <v>183</v>
      </c>
      <c r="F10" s="14">
        <v>39</v>
      </c>
      <c r="G10" s="13">
        <v>81</v>
      </c>
      <c r="H10" s="13">
        <v>79</v>
      </c>
      <c r="I10" s="13">
        <v>62</v>
      </c>
      <c r="J10" s="13">
        <v>57</v>
      </c>
      <c r="K10" s="13">
        <v>77</v>
      </c>
      <c r="L10" s="13">
        <v>120</v>
      </c>
      <c r="M10" s="13">
        <v>141</v>
      </c>
      <c r="N10" s="15">
        <v>134</v>
      </c>
      <c r="O10" s="14">
        <v>262</v>
      </c>
      <c r="P10" s="13">
        <v>61</v>
      </c>
      <c r="Q10" s="13">
        <v>47</v>
      </c>
      <c r="R10" s="13">
        <v>10</v>
      </c>
      <c r="S10" s="13">
        <v>28</v>
      </c>
      <c r="T10" s="13">
        <v>73</v>
      </c>
      <c r="U10" s="13">
        <v>28</v>
      </c>
      <c r="V10" s="13">
        <v>0</v>
      </c>
      <c r="W10" s="13">
        <v>8</v>
      </c>
      <c r="X10" s="13">
        <v>35</v>
      </c>
      <c r="Y10" s="13">
        <v>24</v>
      </c>
      <c r="Z10" s="15">
        <v>83</v>
      </c>
      <c r="AA10" s="14">
        <v>305</v>
      </c>
      <c r="AB10" s="13">
        <v>90</v>
      </c>
      <c r="AC10" s="13">
        <v>12</v>
      </c>
      <c r="AD10" s="13">
        <v>51</v>
      </c>
      <c r="AE10" s="13">
        <v>21</v>
      </c>
      <c r="AF10" s="15">
        <v>6</v>
      </c>
      <c r="AG10" s="14">
        <v>264</v>
      </c>
      <c r="AH10" s="13">
        <v>131</v>
      </c>
      <c r="AI10" s="13">
        <v>136</v>
      </c>
      <c r="AJ10" s="13">
        <v>128</v>
      </c>
      <c r="AK10" s="13">
        <v>61</v>
      </c>
      <c r="AL10" s="15">
        <v>70</v>
      </c>
      <c r="AM10" s="14">
        <v>395</v>
      </c>
      <c r="AN10" s="15">
        <v>0</v>
      </c>
    </row>
    <row r="11" spans="1:40" ht="26" x14ac:dyDescent="0.3">
      <c r="A11" s="2" t="s">
        <v>329</v>
      </c>
      <c r="B11" s="9" t="s">
        <v>1782</v>
      </c>
      <c r="C11" s="13">
        <v>174</v>
      </c>
      <c r="D11" s="14">
        <v>86</v>
      </c>
      <c r="E11" s="15">
        <v>88</v>
      </c>
      <c r="F11" s="14">
        <v>16</v>
      </c>
      <c r="G11" s="13">
        <v>42</v>
      </c>
      <c r="H11" s="13">
        <v>34</v>
      </c>
      <c r="I11" s="13">
        <v>34</v>
      </c>
      <c r="J11" s="13">
        <v>24</v>
      </c>
      <c r="K11" s="13">
        <v>24</v>
      </c>
      <c r="L11" s="13">
        <v>58</v>
      </c>
      <c r="M11" s="13">
        <v>68</v>
      </c>
      <c r="N11" s="15">
        <v>48</v>
      </c>
      <c r="O11" s="14">
        <v>123</v>
      </c>
      <c r="P11" s="13">
        <v>24</v>
      </c>
      <c r="Q11" s="13">
        <v>19</v>
      </c>
      <c r="R11" s="13">
        <v>6</v>
      </c>
      <c r="S11" s="13">
        <v>12</v>
      </c>
      <c r="T11" s="13">
        <v>27</v>
      </c>
      <c r="U11" s="13">
        <v>16</v>
      </c>
      <c r="V11" s="13">
        <v>0</v>
      </c>
      <c r="W11" s="13">
        <v>4</v>
      </c>
      <c r="X11" s="13">
        <v>14</v>
      </c>
      <c r="Y11" s="13">
        <v>10</v>
      </c>
      <c r="Z11" s="15">
        <v>42</v>
      </c>
      <c r="AA11" s="14">
        <v>127</v>
      </c>
      <c r="AB11" s="13">
        <v>48</v>
      </c>
      <c r="AC11" s="13">
        <v>7</v>
      </c>
      <c r="AD11" s="13">
        <v>23</v>
      </c>
      <c r="AE11" s="13">
        <v>15</v>
      </c>
      <c r="AF11" s="15">
        <v>2</v>
      </c>
      <c r="AG11" s="14">
        <v>125</v>
      </c>
      <c r="AH11" s="13">
        <v>50</v>
      </c>
      <c r="AI11" s="13">
        <v>68</v>
      </c>
      <c r="AJ11" s="13">
        <v>57</v>
      </c>
      <c r="AK11" s="13">
        <v>22</v>
      </c>
      <c r="AL11" s="15">
        <v>28</v>
      </c>
      <c r="AM11" s="14">
        <v>174</v>
      </c>
      <c r="AN11" s="15">
        <v>0</v>
      </c>
    </row>
    <row r="12" spans="1:40" ht="15" customHeight="1" x14ac:dyDescent="0.3">
      <c r="A12" s="2" t="s">
        <v>329</v>
      </c>
      <c r="B12" s="9"/>
      <c r="C12" s="16">
        <v>0.44</v>
      </c>
      <c r="D12" s="17">
        <v>0.41</v>
      </c>
      <c r="E12" s="18">
        <v>0.48</v>
      </c>
      <c r="F12" s="17">
        <v>0.4</v>
      </c>
      <c r="G12" s="16">
        <v>0.52</v>
      </c>
      <c r="H12" s="16">
        <v>0.43</v>
      </c>
      <c r="I12" s="16">
        <v>0.55000000000000004</v>
      </c>
      <c r="J12" s="16">
        <v>0.42</v>
      </c>
      <c r="K12" s="20">
        <v>0.32</v>
      </c>
      <c r="L12" s="16">
        <v>0.48</v>
      </c>
      <c r="M12" s="16">
        <v>0.48</v>
      </c>
      <c r="N12" s="21">
        <v>0.36</v>
      </c>
      <c r="O12" s="17">
        <v>0.47</v>
      </c>
      <c r="P12" s="16">
        <v>0.39</v>
      </c>
      <c r="Q12" s="16">
        <v>0.41</v>
      </c>
      <c r="R12" s="16">
        <v>0.6</v>
      </c>
      <c r="S12" s="16">
        <v>0.43</v>
      </c>
      <c r="T12" s="16">
        <v>0.37</v>
      </c>
      <c r="U12" s="16">
        <v>0.56999999999999995</v>
      </c>
      <c r="V12" s="16">
        <v>0</v>
      </c>
      <c r="W12" s="16">
        <v>0.45</v>
      </c>
      <c r="X12" s="16">
        <v>0.41</v>
      </c>
      <c r="Y12" s="16">
        <v>0.43</v>
      </c>
      <c r="Z12" s="18">
        <v>0.51</v>
      </c>
      <c r="AA12" s="17">
        <v>0.42</v>
      </c>
      <c r="AB12" s="16">
        <v>0.53</v>
      </c>
      <c r="AC12" s="16">
        <v>0.63</v>
      </c>
      <c r="AD12" s="16">
        <v>0.45</v>
      </c>
      <c r="AE12" s="16">
        <v>0.72</v>
      </c>
      <c r="AF12" s="18">
        <v>0.34</v>
      </c>
      <c r="AG12" s="17">
        <v>0.47</v>
      </c>
      <c r="AH12" s="16">
        <v>0.38</v>
      </c>
      <c r="AI12" s="16">
        <v>0.5</v>
      </c>
      <c r="AJ12" s="16">
        <v>0.45</v>
      </c>
      <c r="AK12" s="16">
        <v>0.35</v>
      </c>
      <c r="AL12" s="18">
        <v>0.4</v>
      </c>
      <c r="AM12" s="17">
        <v>0.44</v>
      </c>
      <c r="AN12" s="18">
        <v>0</v>
      </c>
    </row>
    <row r="13" spans="1:40" ht="15" customHeight="1" x14ac:dyDescent="0.3">
      <c r="A13" s="2" t="s">
        <v>329</v>
      </c>
      <c r="B13" s="9"/>
      <c r="D13" s="22"/>
      <c r="E13" s="9"/>
      <c r="F13" s="22"/>
      <c r="G13" s="12" t="s">
        <v>448</v>
      </c>
      <c r="I13" s="12" t="s">
        <v>448</v>
      </c>
      <c r="L13" s="12" t="s">
        <v>382</v>
      </c>
      <c r="M13" s="12" t="s">
        <v>448</v>
      </c>
      <c r="N13" s="9"/>
      <c r="O13" s="22"/>
      <c r="Z13" s="9"/>
      <c r="AA13" s="22"/>
      <c r="AF13" s="9"/>
      <c r="AG13" s="22"/>
      <c r="AI13" s="12" t="s">
        <v>378</v>
      </c>
      <c r="AL13" s="9"/>
      <c r="AM13" s="22"/>
      <c r="AN13" s="9"/>
    </row>
    <row r="14" spans="1:40" ht="26" x14ac:dyDescent="0.3">
      <c r="A14" s="2" t="s">
        <v>329</v>
      </c>
      <c r="B14" s="9" t="s">
        <v>1796</v>
      </c>
      <c r="C14" s="13">
        <v>192</v>
      </c>
      <c r="D14" s="14">
        <v>106</v>
      </c>
      <c r="E14" s="15">
        <v>86</v>
      </c>
      <c r="F14" s="14">
        <v>17</v>
      </c>
      <c r="G14" s="13">
        <v>47</v>
      </c>
      <c r="H14" s="13">
        <v>31</v>
      </c>
      <c r="I14" s="13">
        <v>36</v>
      </c>
      <c r="J14" s="13">
        <v>28</v>
      </c>
      <c r="K14" s="13">
        <v>34</v>
      </c>
      <c r="L14" s="13">
        <v>64</v>
      </c>
      <c r="M14" s="13">
        <v>66</v>
      </c>
      <c r="N14" s="15">
        <v>62</v>
      </c>
      <c r="O14" s="14">
        <v>135</v>
      </c>
      <c r="P14" s="13">
        <v>28</v>
      </c>
      <c r="Q14" s="13">
        <v>22</v>
      </c>
      <c r="R14" s="13">
        <v>6</v>
      </c>
      <c r="S14" s="13">
        <v>13</v>
      </c>
      <c r="T14" s="13">
        <v>30</v>
      </c>
      <c r="U14" s="13">
        <v>15</v>
      </c>
      <c r="V14" s="13">
        <v>0</v>
      </c>
      <c r="W14" s="13">
        <v>4</v>
      </c>
      <c r="X14" s="13">
        <v>14</v>
      </c>
      <c r="Y14" s="13">
        <v>11</v>
      </c>
      <c r="Z14" s="15">
        <v>51</v>
      </c>
      <c r="AA14" s="14">
        <v>143</v>
      </c>
      <c r="AB14" s="13">
        <v>49</v>
      </c>
      <c r="AC14" s="13">
        <v>7</v>
      </c>
      <c r="AD14" s="13">
        <v>26</v>
      </c>
      <c r="AE14" s="13">
        <v>14</v>
      </c>
      <c r="AF14" s="15">
        <v>2</v>
      </c>
      <c r="AG14" s="14">
        <v>128</v>
      </c>
      <c r="AH14" s="13">
        <v>64</v>
      </c>
      <c r="AI14" s="13">
        <v>68</v>
      </c>
      <c r="AJ14" s="13">
        <v>60</v>
      </c>
      <c r="AK14" s="13">
        <v>31</v>
      </c>
      <c r="AL14" s="15">
        <v>33</v>
      </c>
      <c r="AM14" s="14">
        <v>192</v>
      </c>
      <c r="AN14" s="15">
        <v>0</v>
      </c>
    </row>
    <row r="15" spans="1:40" ht="15" customHeight="1" x14ac:dyDescent="0.3">
      <c r="A15" s="2" t="s">
        <v>329</v>
      </c>
      <c r="B15" s="9"/>
      <c r="C15" s="16">
        <v>0.49</v>
      </c>
      <c r="D15" s="17">
        <v>0.5</v>
      </c>
      <c r="E15" s="18">
        <v>0.47</v>
      </c>
      <c r="F15" s="17">
        <v>0.43</v>
      </c>
      <c r="G15" s="20">
        <v>0.57999999999999996</v>
      </c>
      <c r="H15" s="16">
        <v>0.39</v>
      </c>
      <c r="I15" s="16">
        <v>0.56999999999999995</v>
      </c>
      <c r="J15" s="16">
        <v>0.49</v>
      </c>
      <c r="K15" s="16">
        <v>0.44</v>
      </c>
      <c r="L15" s="16">
        <v>0.53</v>
      </c>
      <c r="M15" s="16">
        <v>0.47</v>
      </c>
      <c r="N15" s="18">
        <v>0.46</v>
      </c>
      <c r="O15" s="17">
        <v>0.51</v>
      </c>
      <c r="P15" s="16">
        <v>0.46</v>
      </c>
      <c r="Q15" s="16">
        <v>0.47</v>
      </c>
      <c r="R15" s="16">
        <v>0.6</v>
      </c>
      <c r="S15" s="16">
        <v>0.47</v>
      </c>
      <c r="T15" s="16">
        <v>0.41</v>
      </c>
      <c r="U15" s="16">
        <v>0.54</v>
      </c>
      <c r="V15" s="16">
        <v>0</v>
      </c>
      <c r="W15" s="16">
        <v>0.47</v>
      </c>
      <c r="X15" s="16">
        <v>0.39</v>
      </c>
      <c r="Y15" s="16">
        <v>0.45</v>
      </c>
      <c r="Z15" s="21">
        <v>0.61</v>
      </c>
      <c r="AA15" s="17">
        <v>0.47</v>
      </c>
      <c r="AB15" s="16">
        <v>0.54</v>
      </c>
      <c r="AC15" s="16">
        <v>0.56999999999999995</v>
      </c>
      <c r="AD15" s="16">
        <v>0.5</v>
      </c>
      <c r="AE15" s="16">
        <v>0.68</v>
      </c>
      <c r="AF15" s="18">
        <v>0.34</v>
      </c>
      <c r="AG15" s="17">
        <v>0.48</v>
      </c>
      <c r="AH15" s="16">
        <v>0.49</v>
      </c>
      <c r="AI15" s="16">
        <v>0.5</v>
      </c>
      <c r="AJ15" s="16">
        <v>0.47</v>
      </c>
      <c r="AK15" s="16">
        <v>0.5</v>
      </c>
      <c r="AL15" s="18">
        <v>0.48</v>
      </c>
      <c r="AM15" s="17">
        <v>0.49</v>
      </c>
      <c r="AN15" s="18">
        <v>0</v>
      </c>
    </row>
    <row r="16" spans="1:40" ht="15" customHeight="1" x14ac:dyDescent="0.3">
      <c r="A16" s="2" t="s">
        <v>329</v>
      </c>
      <c r="B16" s="9"/>
      <c r="D16" s="22"/>
      <c r="E16" s="9"/>
      <c r="F16" s="22"/>
      <c r="G16" s="12" t="s">
        <v>379</v>
      </c>
      <c r="I16" s="12" t="s">
        <v>379</v>
      </c>
      <c r="N16" s="9"/>
      <c r="O16" s="22"/>
      <c r="Z16" s="11" t="s">
        <v>723</v>
      </c>
      <c r="AA16" s="22"/>
      <c r="AF16" s="9"/>
      <c r="AG16" s="22"/>
      <c r="AL16" s="9"/>
      <c r="AM16" s="22"/>
      <c r="AN16" s="9"/>
    </row>
    <row r="17" spans="1:40" ht="39" x14ac:dyDescent="0.3">
      <c r="A17" s="2" t="s">
        <v>329</v>
      </c>
      <c r="B17" s="9" t="s">
        <v>1810</v>
      </c>
      <c r="C17" s="13">
        <v>281</v>
      </c>
      <c r="D17" s="14">
        <v>151</v>
      </c>
      <c r="E17" s="15">
        <v>130</v>
      </c>
      <c r="F17" s="14">
        <v>25</v>
      </c>
      <c r="G17" s="13">
        <v>58</v>
      </c>
      <c r="H17" s="13">
        <v>55</v>
      </c>
      <c r="I17" s="13">
        <v>50</v>
      </c>
      <c r="J17" s="13">
        <v>38</v>
      </c>
      <c r="K17" s="13">
        <v>55</v>
      </c>
      <c r="L17" s="13">
        <v>84</v>
      </c>
      <c r="M17" s="13">
        <v>105</v>
      </c>
      <c r="N17" s="15">
        <v>93</v>
      </c>
      <c r="O17" s="14">
        <v>177</v>
      </c>
      <c r="P17" s="13">
        <v>49</v>
      </c>
      <c r="Q17" s="13">
        <v>31</v>
      </c>
      <c r="R17" s="13">
        <v>4</v>
      </c>
      <c r="S17" s="13">
        <v>21</v>
      </c>
      <c r="T17" s="13">
        <v>55</v>
      </c>
      <c r="U17" s="13">
        <v>19</v>
      </c>
      <c r="V17" s="13">
        <v>0</v>
      </c>
      <c r="W17" s="13">
        <v>5</v>
      </c>
      <c r="X17" s="13">
        <v>23</v>
      </c>
      <c r="Y17" s="13">
        <v>16</v>
      </c>
      <c r="Z17" s="15">
        <v>57</v>
      </c>
      <c r="AA17" s="14">
        <v>221</v>
      </c>
      <c r="AB17" s="13">
        <v>60</v>
      </c>
      <c r="AC17" s="13">
        <v>8</v>
      </c>
      <c r="AD17" s="13">
        <v>33</v>
      </c>
      <c r="AE17" s="13">
        <v>15</v>
      </c>
      <c r="AF17" s="15">
        <v>4</v>
      </c>
      <c r="AG17" s="14">
        <v>188</v>
      </c>
      <c r="AH17" s="13">
        <v>93</v>
      </c>
      <c r="AI17" s="13">
        <v>98</v>
      </c>
      <c r="AJ17" s="13">
        <v>90</v>
      </c>
      <c r="AK17" s="13">
        <v>47</v>
      </c>
      <c r="AL17" s="15">
        <v>46</v>
      </c>
      <c r="AM17" s="14">
        <v>281</v>
      </c>
      <c r="AN17" s="15">
        <v>0</v>
      </c>
    </row>
    <row r="18" spans="1:40" ht="15" customHeight="1" x14ac:dyDescent="0.3">
      <c r="A18" s="2" t="s">
        <v>329</v>
      </c>
      <c r="B18" s="9"/>
      <c r="C18" s="16">
        <v>0.71</v>
      </c>
      <c r="D18" s="17">
        <v>0.71</v>
      </c>
      <c r="E18" s="18">
        <v>0.71</v>
      </c>
      <c r="F18" s="17">
        <v>0.65</v>
      </c>
      <c r="G18" s="16">
        <v>0.72</v>
      </c>
      <c r="H18" s="16">
        <v>0.69</v>
      </c>
      <c r="I18" s="16">
        <v>0.81</v>
      </c>
      <c r="J18" s="16">
        <v>0.67</v>
      </c>
      <c r="K18" s="16">
        <v>0.71</v>
      </c>
      <c r="L18" s="16">
        <v>0.7</v>
      </c>
      <c r="M18" s="16">
        <v>0.74</v>
      </c>
      <c r="N18" s="18">
        <v>0.69</v>
      </c>
      <c r="O18" s="19">
        <v>0.68</v>
      </c>
      <c r="P18" s="16">
        <v>0.81</v>
      </c>
      <c r="Q18" s="16">
        <v>0.66</v>
      </c>
      <c r="R18" s="16">
        <v>0.37</v>
      </c>
      <c r="S18" s="16">
        <v>0.78</v>
      </c>
      <c r="T18" s="16">
        <v>0.76</v>
      </c>
      <c r="U18" s="16">
        <v>0.68</v>
      </c>
      <c r="V18" s="16">
        <v>0</v>
      </c>
      <c r="W18" s="16">
        <v>0.66</v>
      </c>
      <c r="X18" s="16">
        <v>0.66</v>
      </c>
      <c r="Y18" s="16">
        <v>0.68</v>
      </c>
      <c r="Z18" s="18">
        <v>0.69</v>
      </c>
      <c r="AA18" s="17">
        <v>0.72</v>
      </c>
      <c r="AB18" s="16">
        <v>0.67</v>
      </c>
      <c r="AC18" s="16">
        <v>0.71</v>
      </c>
      <c r="AD18" s="16">
        <v>0.65</v>
      </c>
      <c r="AE18" s="16">
        <v>0.71</v>
      </c>
      <c r="AF18" s="18">
        <v>0.66</v>
      </c>
      <c r="AG18" s="17">
        <v>0.71</v>
      </c>
      <c r="AH18" s="16">
        <v>0.71</v>
      </c>
      <c r="AI18" s="16">
        <v>0.72</v>
      </c>
      <c r="AJ18" s="16">
        <v>0.71</v>
      </c>
      <c r="AK18" s="16">
        <v>0.77</v>
      </c>
      <c r="AL18" s="18">
        <v>0.65</v>
      </c>
      <c r="AM18" s="17">
        <v>0.71</v>
      </c>
      <c r="AN18" s="18">
        <v>0</v>
      </c>
    </row>
    <row r="19" spans="1:40" ht="15" customHeight="1" x14ac:dyDescent="0.3">
      <c r="A19" s="2" t="s">
        <v>329</v>
      </c>
      <c r="B19" s="9"/>
      <c r="D19" s="22"/>
      <c r="E19" s="9"/>
      <c r="F19" s="22"/>
      <c r="N19" s="9"/>
      <c r="O19" s="22"/>
      <c r="P19" s="12" t="s">
        <v>377</v>
      </c>
      <c r="Z19" s="9"/>
      <c r="AA19" s="22"/>
      <c r="AF19" s="9"/>
      <c r="AG19" s="22"/>
      <c r="AL19" s="9"/>
      <c r="AM19" s="22"/>
      <c r="AN19" s="9"/>
    </row>
    <row r="20" spans="1:40" ht="26" x14ac:dyDescent="0.3">
      <c r="A20" s="2" t="s">
        <v>329</v>
      </c>
      <c r="B20" s="9" t="s">
        <v>1825</v>
      </c>
      <c r="C20" s="13">
        <v>227</v>
      </c>
      <c r="D20" s="14">
        <v>141</v>
      </c>
      <c r="E20" s="15">
        <v>87</v>
      </c>
      <c r="F20" s="14">
        <v>18</v>
      </c>
      <c r="G20" s="13">
        <v>48</v>
      </c>
      <c r="H20" s="13">
        <v>38</v>
      </c>
      <c r="I20" s="13">
        <v>37</v>
      </c>
      <c r="J20" s="13">
        <v>40</v>
      </c>
      <c r="K20" s="13">
        <v>47</v>
      </c>
      <c r="L20" s="13">
        <v>66</v>
      </c>
      <c r="M20" s="13">
        <v>75</v>
      </c>
      <c r="N20" s="15">
        <v>86</v>
      </c>
      <c r="O20" s="14">
        <v>166</v>
      </c>
      <c r="P20" s="13">
        <v>29</v>
      </c>
      <c r="Q20" s="13">
        <v>29</v>
      </c>
      <c r="R20" s="13">
        <v>4</v>
      </c>
      <c r="S20" s="13">
        <v>16</v>
      </c>
      <c r="T20" s="13">
        <v>32</v>
      </c>
      <c r="U20" s="13">
        <v>15</v>
      </c>
      <c r="V20" s="13">
        <v>0</v>
      </c>
      <c r="W20" s="13">
        <v>4</v>
      </c>
      <c r="X20" s="13">
        <v>23</v>
      </c>
      <c r="Y20" s="13">
        <v>15</v>
      </c>
      <c r="Z20" s="15">
        <v>59</v>
      </c>
      <c r="AA20" s="14">
        <v>179</v>
      </c>
      <c r="AB20" s="13">
        <v>48</v>
      </c>
      <c r="AC20" s="13">
        <v>7</v>
      </c>
      <c r="AD20" s="13">
        <v>22</v>
      </c>
      <c r="AE20" s="13">
        <v>14</v>
      </c>
      <c r="AF20" s="15">
        <v>6</v>
      </c>
      <c r="AG20" s="14">
        <v>152</v>
      </c>
      <c r="AH20" s="13">
        <v>76</v>
      </c>
      <c r="AI20" s="13">
        <v>83</v>
      </c>
      <c r="AJ20" s="13">
        <v>69</v>
      </c>
      <c r="AK20" s="13">
        <v>32</v>
      </c>
      <c r="AL20" s="15">
        <v>44</v>
      </c>
      <c r="AM20" s="14">
        <v>227</v>
      </c>
      <c r="AN20" s="15">
        <v>0</v>
      </c>
    </row>
    <row r="21" spans="1:40" ht="15" customHeight="1" x14ac:dyDescent="0.3">
      <c r="A21" s="2" t="s">
        <v>329</v>
      </c>
      <c r="B21" s="9"/>
      <c r="C21" s="16">
        <v>0.57999999999999996</v>
      </c>
      <c r="D21" s="19">
        <v>0.66</v>
      </c>
      <c r="E21" s="21">
        <v>0.47</v>
      </c>
      <c r="F21" s="17">
        <v>0.46</v>
      </c>
      <c r="G21" s="16">
        <v>0.59</v>
      </c>
      <c r="H21" s="16">
        <v>0.48</v>
      </c>
      <c r="I21" s="16">
        <v>0.6</v>
      </c>
      <c r="J21" s="20">
        <v>0.7</v>
      </c>
      <c r="K21" s="16">
        <v>0.61</v>
      </c>
      <c r="L21" s="16">
        <v>0.55000000000000004</v>
      </c>
      <c r="M21" s="16">
        <v>0.53</v>
      </c>
      <c r="N21" s="21">
        <v>0.64</v>
      </c>
      <c r="O21" s="19">
        <v>0.63</v>
      </c>
      <c r="P21" s="16">
        <v>0.48</v>
      </c>
      <c r="Q21" s="16">
        <v>0.61</v>
      </c>
      <c r="R21" s="16">
        <v>0.46</v>
      </c>
      <c r="S21" s="16">
        <v>0.59</v>
      </c>
      <c r="T21" s="20">
        <v>0.44</v>
      </c>
      <c r="U21" s="16">
        <v>0.56000000000000005</v>
      </c>
      <c r="V21" s="16">
        <v>0</v>
      </c>
      <c r="W21" s="16">
        <v>0.54</v>
      </c>
      <c r="X21" s="16">
        <v>0.65</v>
      </c>
      <c r="Y21" s="16">
        <v>0.64</v>
      </c>
      <c r="Z21" s="21">
        <v>0.71</v>
      </c>
      <c r="AA21" s="17">
        <v>0.59</v>
      </c>
      <c r="AB21" s="16">
        <v>0.54</v>
      </c>
      <c r="AC21" s="16">
        <v>0.63</v>
      </c>
      <c r="AD21" s="20">
        <v>0.42</v>
      </c>
      <c r="AE21" s="16">
        <v>0.64</v>
      </c>
      <c r="AF21" s="18">
        <v>1</v>
      </c>
      <c r="AG21" s="17">
        <v>0.56999999999999995</v>
      </c>
      <c r="AH21" s="16">
        <v>0.57999999999999996</v>
      </c>
      <c r="AI21" s="16">
        <v>0.6</v>
      </c>
      <c r="AJ21" s="16">
        <v>0.54</v>
      </c>
      <c r="AK21" s="16">
        <v>0.52</v>
      </c>
      <c r="AL21" s="18">
        <v>0.62</v>
      </c>
      <c r="AM21" s="17">
        <v>0.57999999999999996</v>
      </c>
      <c r="AN21" s="18">
        <v>0</v>
      </c>
    </row>
    <row r="22" spans="1:40" ht="15" customHeight="1" x14ac:dyDescent="0.3">
      <c r="A22" s="2" t="s">
        <v>329</v>
      </c>
      <c r="B22" s="9"/>
      <c r="D22" s="10" t="s">
        <v>378</v>
      </c>
      <c r="E22" s="9"/>
      <c r="F22" s="22"/>
      <c r="J22" s="12" t="s">
        <v>1935</v>
      </c>
      <c r="N22" s="11" t="s">
        <v>413</v>
      </c>
      <c r="O22" s="10" t="s">
        <v>437</v>
      </c>
      <c r="X22" s="12" t="s">
        <v>382</v>
      </c>
      <c r="Z22" s="11" t="s">
        <v>437</v>
      </c>
      <c r="AA22" s="10" t="s">
        <v>380</v>
      </c>
      <c r="AF22" s="9"/>
      <c r="AG22" s="22"/>
      <c r="AL22" s="9"/>
      <c r="AM22" s="22"/>
      <c r="AN22" s="9"/>
    </row>
    <row r="23" spans="1:40" ht="15" customHeight="1" x14ac:dyDescent="0.3">
      <c r="A23" s="2" t="s">
        <v>329</v>
      </c>
      <c r="B23" s="9" t="s">
        <v>1837</v>
      </c>
      <c r="C23" s="13">
        <v>9</v>
      </c>
      <c r="D23" s="14">
        <v>5</v>
      </c>
      <c r="E23" s="15">
        <v>4</v>
      </c>
      <c r="F23" s="14">
        <v>0</v>
      </c>
      <c r="G23" s="13">
        <v>2</v>
      </c>
      <c r="H23" s="13">
        <v>4</v>
      </c>
      <c r="I23" s="13">
        <v>0</v>
      </c>
      <c r="J23" s="13">
        <v>3</v>
      </c>
      <c r="K23" s="13">
        <v>1</v>
      </c>
      <c r="L23" s="13">
        <v>2</v>
      </c>
      <c r="M23" s="13">
        <v>4</v>
      </c>
      <c r="N23" s="15">
        <v>4</v>
      </c>
      <c r="O23" s="14">
        <v>6</v>
      </c>
      <c r="P23" s="13">
        <v>2</v>
      </c>
      <c r="Q23" s="13">
        <v>2</v>
      </c>
      <c r="R23" s="13">
        <v>1</v>
      </c>
      <c r="S23" s="13">
        <v>0</v>
      </c>
      <c r="T23" s="13">
        <v>2</v>
      </c>
      <c r="U23" s="13">
        <v>0</v>
      </c>
      <c r="V23" s="13">
        <v>0</v>
      </c>
      <c r="W23" s="13">
        <v>0</v>
      </c>
      <c r="X23" s="13">
        <v>1</v>
      </c>
      <c r="Y23" s="13">
        <v>1</v>
      </c>
      <c r="Z23" s="15">
        <v>1</v>
      </c>
      <c r="AA23" s="14">
        <v>8</v>
      </c>
      <c r="AB23" s="13">
        <v>1</v>
      </c>
      <c r="AC23" s="13">
        <v>0</v>
      </c>
      <c r="AD23" s="13">
        <v>1</v>
      </c>
      <c r="AE23" s="13">
        <v>0</v>
      </c>
      <c r="AF23" s="15">
        <v>0</v>
      </c>
      <c r="AG23" s="14">
        <v>4</v>
      </c>
      <c r="AH23" s="13">
        <v>5</v>
      </c>
      <c r="AI23" s="13">
        <v>2</v>
      </c>
      <c r="AJ23" s="13">
        <v>2</v>
      </c>
      <c r="AK23" s="13">
        <v>3</v>
      </c>
      <c r="AL23" s="15">
        <v>3</v>
      </c>
      <c r="AM23" s="14">
        <v>9</v>
      </c>
      <c r="AN23" s="15">
        <v>0</v>
      </c>
    </row>
    <row r="24" spans="1:40" ht="15" customHeight="1" x14ac:dyDescent="0.3">
      <c r="A24" s="2" t="s">
        <v>329</v>
      </c>
      <c r="B24" s="9"/>
      <c r="C24" s="16">
        <v>0.02</v>
      </c>
      <c r="D24" s="17">
        <v>0.02</v>
      </c>
      <c r="E24" s="18">
        <v>0.02</v>
      </c>
      <c r="F24" s="17">
        <v>0</v>
      </c>
      <c r="G24" s="16">
        <v>0.02</v>
      </c>
      <c r="H24" s="16">
        <v>0.05</v>
      </c>
      <c r="I24" s="16">
        <v>0</v>
      </c>
      <c r="J24" s="16">
        <v>0.05</v>
      </c>
      <c r="K24" s="16">
        <v>0.01</v>
      </c>
      <c r="L24" s="16">
        <v>0.01</v>
      </c>
      <c r="M24" s="16">
        <v>0.03</v>
      </c>
      <c r="N24" s="18">
        <v>0.03</v>
      </c>
      <c r="O24" s="17">
        <v>0.02</v>
      </c>
      <c r="P24" s="16">
        <v>0.03</v>
      </c>
      <c r="Q24" s="16">
        <v>0.04</v>
      </c>
      <c r="R24" s="16">
        <v>0.09</v>
      </c>
      <c r="S24" s="16">
        <v>0</v>
      </c>
      <c r="T24" s="16">
        <v>0.02</v>
      </c>
      <c r="U24" s="16">
        <v>0</v>
      </c>
      <c r="V24" s="16">
        <v>0</v>
      </c>
      <c r="W24" s="16">
        <v>0</v>
      </c>
      <c r="X24" s="16">
        <v>0.03</v>
      </c>
      <c r="Y24" s="16">
        <v>0.03</v>
      </c>
      <c r="Z24" s="18">
        <v>0.01</v>
      </c>
      <c r="AA24" s="17">
        <v>0.03</v>
      </c>
      <c r="AB24" s="16">
        <v>0.01</v>
      </c>
      <c r="AC24" s="16">
        <v>0</v>
      </c>
      <c r="AD24" s="16">
        <v>0.02</v>
      </c>
      <c r="AE24" s="16">
        <v>0</v>
      </c>
      <c r="AF24" s="18">
        <v>0</v>
      </c>
      <c r="AG24" s="17">
        <v>0.01</v>
      </c>
      <c r="AH24" s="16">
        <v>0.04</v>
      </c>
      <c r="AI24" s="16">
        <v>0.01</v>
      </c>
      <c r="AJ24" s="16">
        <v>0.02</v>
      </c>
      <c r="AK24" s="16">
        <v>0.04</v>
      </c>
      <c r="AL24" s="18">
        <v>0.04</v>
      </c>
      <c r="AM24" s="17">
        <v>0.02</v>
      </c>
      <c r="AN24" s="18">
        <v>0</v>
      </c>
    </row>
    <row r="25" spans="1:40" ht="15" customHeight="1" x14ac:dyDescent="0.3">
      <c r="A25" s="2" t="s">
        <v>329</v>
      </c>
      <c r="B25" s="9" t="s">
        <v>774</v>
      </c>
      <c r="C25" s="13">
        <v>2</v>
      </c>
      <c r="D25" s="14">
        <v>1</v>
      </c>
      <c r="E25" s="15">
        <v>1</v>
      </c>
      <c r="F25" s="14">
        <v>0</v>
      </c>
      <c r="G25" s="13">
        <v>0</v>
      </c>
      <c r="H25" s="13">
        <v>1</v>
      </c>
      <c r="I25" s="13">
        <v>0</v>
      </c>
      <c r="J25" s="13">
        <v>0</v>
      </c>
      <c r="K25" s="13">
        <v>1</v>
      </c>
      <c r="L25" s="13">
        <v>0</v>
      </c>
      <c r="M25" s="13">
        <v>1</v>
      </c>
      <c r="N25" s="15">
        <v>1</v>
      </c>
      <c r="O25" s="14">
        <v>1</v>
      </c>
      <c r="P25" s="13">
        <v>0</v>
      </c>
      <c r="Q25" s="13">
        <v>1</v>
      </c>
      <c r="R25" s="13">
        <v>0</v>
      </c>
      <c r="S25" s="13">
        <v>0</v>
      </c>
      <c r="T25" s="13">
        <v>1</v>
      </c>
      <c r="U25" s="13">
        <v>0</v>
      </c>
      <c r="V25" s="13">
        <v>0</v>
      </c>
      <c r="W25" s="13">
        <v>0</v>
      </c>
      <c r="X25" s="13">
        <v>0</v>
      </c>
      <c r="Y25" s="13">
        <v>0</v>
      </c>
      <c r="Z25" s="15">
        <v>0</v>
      </c>
      <c r="AA25" s="14">
        <v>1</v>
      </c>
      <c r="AB25" s="13">
        <v>1</v>
      </c>
      <c r="AC25" s="13">
        <v>0</v>
      </c>
      <c r="AD25" s="13">
        <v>1</v>
      </c>
      <c r="AE25" s="13">
        <v>0</v>
      </c>
      <c r="AF25" s="15">
        <v>0</v>
      </c>
      <c r="AG25" s="14">
        <v>2</v>
      </c>
      <c r="AH25" s="13">
        <v>0</v>
      </c>
      <c r="AI25" s="13">
        <v>0</v>
      </c>
      <c r="AJ25" s="13">
        <v>2</v>
      </c>
      <c r="AK25" s="13">
        <v>0</v>
      </c>
      <c r="AL25" s="15">
        <v>0</v>
      </c>
      <c r="AM25" s="14">
        <v>2</v>
      </c>
      <c r="AN25" s="15">
        <v>0</v>
      </c>
    </row>
    <row r="26" spans="1:40" ht="15" customHeight="1" x14ac:dyDescent="0.3">
      <c r="A26" s="2" t="s">
        <v>329</v>
      </c>
      <c r="B26" s="9"/>
      <c r="C26" s="25">
        <v>0.01</v>
      </c>
      <c r="D26" s="44" t="s">
        <v>422</v>
      </c>
      <c r="E26" s="27">
        <v>0.01</v>
      </c>
      <c r="F26" s="26">
        <v>0</v>
      </c>
      <c r="G26" s="25">
        <v>0</v>
      </c>
      <c r="H26" s="25">
        <v>0.01</v>
      </c>
      <c r="I26" s="25">
        <v>0</v>
      </c>
      <c r="J26" s="25">
        <v>0</v>
      </c>
      <c r="K26" s="25">
        <v>0.01</v>
      </c>
      <c r="L26" s="25">
        <v>0</v>
      </c>
      <c r="M26" s="25">
        <v>0.01</v>
      </c>
      <c r="N26" s="27">
        <v>0.01</v>
      </c>
      <c r="O26" s="44" t="s">
        <v>422</v>
      </c>
      <c r="P26" s="25">
        <v>0</v>
      </c>
      <c r="Q26" s="25">
        <v>0.02</v>
      </c>
      <c r="R26" s="25">
        <v>0</v>
      </c>
      <c r="S26" s="25">
        <v>0</v>
      </c>
      <c r="T26" s="25">
        <v>0.01</v>
      </c>
      <c r="U26" s="25">
        <v>0</v>
      </c>
      <c r="V26" s="25">
        <v>0</v>
      </c>
      <c r="W26" s="25">
        <v>0</v>
      </c>
      <c r="X26" s="25">
        <v>0</v>
      </c>
      <c r="Y26" s="25">
        <v>0</v>
      </c>
      <c r="Z26" s="27">
        <v>0</v>
      </c>
      <c r="AA26" s="44" t="s">
        <v>422</v>
      </c>
      <c r="AB26" s="25">
        <v>0.01</v>
      </c>
      <c r="AC26" s="25">
        <v>0</v>
      </c>
      <c r="AD26" s="25">
        <v>0.02</v>
      </c>
      <c r="AE26" s="25">
        <v>0</v>
      </c>
      <c r="AF26" s="27">
        <v>0</v>
      </c>
      <c r="AG26" s="26">
        <v>0.01</v>
      </c>
      <c r="AH26" s="25">
        <v>0</v>
      </c>
      <c r="AI26" s="25">
        <v>0</v>
      </c>
      <c r="AJ26" s="43">
        <v>0.02</v>
      </c>
      <c r="AK26" s="25">
        <v>0</v>
      </c>
      <c r="AL26" s="27">
        <v>0</v>
      </c>
      <c r="AM26" s="26">
        <v>0.01</v>
      </c>
      <c r="AN26" s="27">
        <v>0</v>
      </c>
    </row>
    <row r="27" spans="1:40" x14ac:dyDescent="0.3">
      <c r="A27" s="2" t="s">
        <v>329</v>
      </c>
      <c r="B27" s="2" t="s">
        <v>457</v>
      </c>
    </row>
    <row r="28" spans="1:40" x14ac:dyDescent="0.3">
      <c r="A28" s="2" t="s">
        <v>329</v>
      </c>
      <c r="B28" s="2" t="s">
        <v>458</v>
      </c>
    </row>
    <row r="29" spans="1:40" ht="15" customHeight="1" x14ac:dyDescent="0.3">
      <c r="A29" s="2" t="s">
        <v>329</v>
      </c>
    </row>
    <row r="30" spans="1:40" ht="15" customHeight="1" x14ac:dyDescent="0.3">
      <c r="A30" s="2" t="s">
        <v>329</v>
      </c>
      <c r="B30" s="2" t="s">
        <v>459</v>
      </c>
    </row>
  </sheetData>
  <mergeCells count="6">
    <mergeCell ref="AM6:AN6"/>
    <mergeCell ref="D6:E6"/>
    <mergeCell ref="F6:N6"/>
    <mergeCell ref="O6:Z6"/>
    <mergeCell ref="AA6:AF6"/>
    <mergeCell ref="AG6:AL6"/>
  </mergeCells>
  <hyperlinks>
    <hyperlink ref="B1" location="'Contents'!E1" display="&lt;&lt; Contents" xr:uid="{00000000-0004-0000-F700-000000000000}"/>
  </hyperlinks>
  <pageMargins left="0.7" right="0.7" top="0.75" bottom="0.75" header="0.3" footer="0.3"/>
  <headerFooter>
    <oddHeader>&amp;L&amp;"Aptos"&amp;12&amp;K000000 Classification: CONFIDENTIAL&amp;1#_x000D_</oddHeader>
  </headerFooter>
</worksheet>
</file>

<file path=xl/worksheets/sheet2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800-000000000000}">
  <dimension ref="A1:AN32"/>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1936</v>
      </c>
    </row>
    <row r="4" spans="1:40" x14ac:dyDescent="0.3">
      <c r="A4" s="2" t="s">
        <v>329</v>
      </c>
      <c r="B4" s="2" t="s">
        <v>1937</v>
      </c>
    </row>
    <row r="5" spans="1:40" x14ac:dyDescent="0.3">
      <c r="A5" s="2" t="s">
        <v>329</v>
      </c>
      <c r="B5" s="2" t="s">
        <v>89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463</v>
      </c>
      <c r="H8" s="12" t="s">
        <v>464</v>
      </c>
      <c r="I8" s="12" t="s">
        <v>465</v>
      </c>
      <c r="J8" s="12" t="s">
        <v>466</v>
      </c>
      <c r="K8" s="12" t="s">
        <v>390</v>
      </c>
      <c r="L8" s="12" t="s">
        <v>383</v>
      </c>
      <c r="M8" s="12" t="s">
        <v>386</v>
      </c>
      <c r="N8" s="11" t="s">
        <v>468</v>
      </c>
      <c r="O8" s="10" t="s">
        <v>377</v>
      </c>
      <c r="P8" s="12" t="s">
        <v>463</v>
      </c>
      <c r="Q8" s="12" t="s">
        <v>464</v>
      </c>
      <c r="R8" s="12" t="s">
        <v>465</v>
      </c>
      <c r="S8" s="12" t="s">
        <v>466</v>
      </c>
      <c r="T8" s="12" t="s">
        <v>390</v>
      </c>
      <c r="U8" s="12" t="s">
        <v>467</v>
      </c>
      <c r="V8" s="12" t="s">
        <v>386</v>
      </c>
      <c r="W8" s="12" t="s">
        <v>468</v>
      </c>
      <c r="X8" s="12" t="s">
        <v>469</v>
      </c>
      <c r="Y8" s="12" t="s">
        <v>470</v>
      </c>
      <c r="Z8" s="11" t="s">
        <v>471</v>
      </c>
      <c r="AA8" s="10" t="s">
        <v>377</v>
      </c>
      <c r="AB8" s="12" t="s">
        <v>463</v>
      </c>
      <c r="AC8" s="12" t="s">
        <v>464</v>
      </c>
      <c r="AD8" s="12" t="s">
        <v>465</v>
      </c>
      <c r="AE8" s="12" t="s">
        <v>466</v>
      </c>
      <c r="AF8" s="11" t="s">
        <v>390</v>
      </c>
      <c r="AG8" s="10" t="s">
        <v>377</v>
      </c>
      <c r="AH8" s="12" t="s">
        <v>463</v>
      </c>
      <c r="AI8" s="12" t="s">
        <v>464</v>
      </c>
      <c r="AJ8" s="12" t="s">
        <v>465</v>
      </c>
      <c r="AK8" s="12" t="s">
        <v>466</v>
      </c>
      <c r="AL8" s="11" t="s">
        <v>390</v>
      </c>
      <c r="AM8" s="10" t="s">
        <v>377</v>
      </c>
      <c r="AN8" s="11" t="s">
        <v>463</v>
      </c>
    </row>
    <row r="9" spans="1:40" ht="15" customHeight="1" x14ac:dyDescent="0.3">
      <c r="A9" s="2" t="s">
        <v>329</v>
      </c>
      <c r="B9" s="9" t="s">
        <v>391</v>
      </c>
      <c r="C9" s="13">
        <v>228</v>
      </c>
      <c r="D9" s="14">
        <v>114</v>
      </c>
      <c r="E9" s="15">
        <v>113</v>
      </c>
      <c r="F9" s="14">
        <v>21</v>
      </c>
      <c r="G9" s="13">
        <v>84</v>
      </c>
      <c r="H9" s="13">
        <v>51</v>
      </c>
      <c r="I9" s="13">
        <v>25</v>
      </c>
      <c r="J9" s="13">
        <v>25</v>
      </c>
      <c r="K9" s="13">
        <v>22</v>
      </c>
      <c r="L9" s="13">
        <v>105</v>
      </c>
      <c r="M9" s="13">
        <v>76</v>
      </c>
      <c r="N9" s="15">
        <v>47</v>
      </c>
      <c r="O9" s="14">
        <v>162</v>
      </c>
      <c r="P9" s="13">
        <v>35</v>
      </c>
      <c r="Q9" s="13">
        <v>23</v>
      </c>
      <c r="R9" s="13">
        <v>7</v>
      </c>
      <c r="S9" s="13">
        <v>12</v>
      </c>
      <c r="T9" s="13">
        <v>31</v>
      </c>
      <c r="U9" s="13">
        <v>23</v>
      </c>
      <c r="V9" s="13">
        <v>0</v>
      </c>
      <c r="W9" s="13">
        <v>3</v>
      </c>
      <c r="X9" s="13">
        <v>15</v>
      </c>
      <c r="Y9" s="13">
        <v>14</v>
      </c>
      <c r="Z9" s="15">
        <v>65</v>
      </c>
      <c r="AA9" s="14">
        <v>141</v>
      </c>
      <c r="AB9" s="13">
        <v>86</v>
      </c>
      <c r="AC9" s="13">
        <v>16</v>
      </c>
      <c r="AD9" s="13">
        <v>43</v>
      </c>
      <c r="AE9" s="13">
        <v>24</v>
      </c>
      <c r="AF9" s="15">
        <v>3</v>
      </c>
      <c r="AG9" s="14">
        <v>148</v>
      </c>
      <c r="AH9" s="13">
        <v>80</v>
      </c>
      <c r="AI9" s="13">
        <v>86</v>
      </c>
      <c r="AJ9" s="13">
        <v>62</v>
      </c>
      <c r="AK9" s="13">
        <v>41</v>
      </c>
      <c r="AL9" s="15">
        <v>39</v>
      </c>
      <c r="AM9" s="14">
        <v>228</v>
      </c>
      <c r="AN9" s="15">
        <v>0</v>
      </c>
    </row>
    <row r="10" spans="1:40" ht="15" customHeight="1" x14ac:dyDescent="0.3">
      <c r="A10" s="2" t="s">
        <v>329</v>
      </c>
      <c r="B10" s="9" t="s">
        <v>338</v>
      </c>
      <c r="C10" s="13">
        <v>217</v>
      </c>
      <c r="D10" s="14">
        <v>112</v>
      </c>
      <c r="E10" s="15">
        <v>105</v>
      </c>
      <c r="F10" s="14">
        <v>19</v>
      </c>
      <c r="G10" s="13">
        <v>79</v>
      </c>
      <c r="H10" s="13">
        <v>49</v>
      </c>
      <c r="I10" s="13">
        <v>24</v>
      </c>
      <c r="J10" s="13">
        <v>24</v>
      </c>
      <c r="K10" s="13">
        <v>23</v>
      </c>
      <c r="L10" s="13">
        <v>98</v>
      </c>
      <c r="M10" s="13">
        <v>72</v>
      </c>
      <c r="N10" s="15">
        <v>47</v>
      </c>
      <c r="O10" s="14">
        <v>155</v>
      </c>
      <c r="P10" s="13">
        <v>33</v>
      </c>
      <c r="Q10" s="13">
        <v>20</v>
      </c>
      <c r="R10" s="13">
        <v>6</v>
      </c>
      <c r="S10" s="13">
        <v>12</v>
      </c>
      <c r="T10" s="13">
        <v>29</v>
      </c>
      <c r="U10" s="13">
        <v>21</v>
      </c>
      <c r="V10" s="13">
        <v>0</v>
      </c>
      <c r="W10" s="13">
        <v>4</v>
      </c>
      <c r="X10" s="13">
        <v>14</v>
      </c>
      <c r="Y10" s="13">
        <v>12</v>
      </c>
      <c r="Z10" s="15">
        <v>67</v>
      </c>
      <c r="AA10" s="14">
        <v>136</v>
      </c>
      <c r="AB10" s="13">
        <v>81</v>
      </c>
      <c r="AC10" s="13">
        <v>15</v>
      </c>
      <c r="AD10" s="13">
        <v>39</v>
      </c>
      <c r="AE10" s="13">
        <v>21</v>
      </c>
      <c r="AF10" s="15">
        <v>5</v>
      </c>
      <c r="AG10" s="14">
        <v>139</v>
      </c>
      <c r="AH10" s="13">
        <v>78</v>
      </c>
      <c r="AI10" s="13">
        <v>75</v>
      </c>
      <c r="AJ10" s="13">
        <v>64</v>
      </c>
      <c r="AK10" s="13">
        <v>43</v>
      </c>
      <c r="AL10" s="15">
        <v>34</v>
      </c>
      <c r="AM10" s="14">
        <v>217</v>
      </c>
      <c r="AN10" s="15">
        <v>0</v>
      </c>
    </row>
    <row r="11" spans="1:40" ht="26" x14ac:dyDescent="0.3">
      <c r="A11" s="2" t="s">
        <v>329</v>
      </c>
      <c r="B11" s="9" t="s">
        <v>1782</v>
      </c>
      <c r="C11" s="13">
        <v>131</v>
      </c>
      <c r="D11" s="14">
        <v>77</v>
      </c>
      <c r="E11" s="15">
        <v>54</v>
      </c>
      <c r="F11" s="14">
        <v>11</v>
      </c>
      <c r="G11" s="13">
        <v>37</v>
      </c>
      <c r="H11" s="13">
        <v>34</v>
      </c>
      <c r="I11" s="13">
        <v>16</v>
      </c>
      <c r="J11" s="13">
        <v>13</v>
      </c>
      <c r="K11" s="13">
        <v>19</v>
      </c>
      <c r="L11" s="13">
        <v>48</v>
      </c>
      <c r="M11" s="13">
        <v>50</v>
      </c>
      <c r="N11" s="15">
        <v>32</v>
      </c>
      <c r="O11" s="14">
        <v>97</v>
      </c>
      <c r="P11" s="13">
        <v>17</v>
      </c>
      <c r="Q11" s="13">
        <v>11</v>
      </c>
      <c r="R11" s="13">
        <v>3</v>
      </c>
      <c r="S11" s="13">
        <v>6</v>
      </c>
      <c r="T11" s="13">
        <v>16</v>
      </c>
      <c r="U11" s="13">
        <v>9</v>
      </c>
      <c r="V11" s="13">
        <v>0</v>
      </c>
      <c r="W11" s="13">
        <v>3</v>
      </c>
      <c r="X11" s="13">
        <v>9</v>
      </c>
      <c r="Y11" s="13">
        <v>7</v>
      </c>
      <c r="Z11" s="15">
        <v>50</v>
      </c>
      <c r="AA11" s="14">
        <v>77</v>
      </c>
      <c r="AB11" s="13">
        <v>54</v>
      </c>
      <c r="AC11" s="13">
        <v>11</v>
      </c>
      <c r="AD11" s="13">
        <v>25</v>
      </c>
      <c r="AE11" s="13">
        <v>13</v>
      </c>
      <c r="AF11" s="15">
        <v>5</v>
      </c>
      <c r="AG11" s="14">
        <v>91</v>
      </c>
      <c r="AH11" s="13">
        <v>40</v>
      </c>
      <c r="AI11" s="13">
        <v>52</v>
      </c>
      <c r="AJ11" s="13">
        <v>40</v>
      </c>
      <c r="AK11" s="13">
        <v>23</v>
      </c>
      <c r="AL11" s="15">
        <v>16</v>
      </c>
      <c r="AM11" s="14">
        <v>131</v>
      </c>
      <c r="AN11" s="15">
        <v>0</v>
      </c>
    </row>
    <row r="12" spans="1:40" ht="15" customHeight="1" x14ac:dyDescent="0.3">
      <c r="A12" s="2" t="s">
        <v>329</v>
      </c>
      <c r="B12" s="9"/>
      <c r="C12" s="16">
        <v>0.6</v>
      </c>
      <c r="D12" s="19">
        <v>0.69</v>
      </c>
      <c r="E12" s="21">
        <v>0.52</v>
      </c>
      <c r="F12" s="17">
        <v>0.56999999999999995</v>
      </c>
      <c r="G12" s="20">
        <v>0.48</v>
      </c>
      <c r="H12" s="16">
        <v>0.7</v>
      </c>
      <c r="I12" s="16">
        <v>0.69</v>
      </c>
      <c r="J12" s="16">
        <v>0.56000000000000005</v>
      </c>
      <c r="K12" s="16">
        <v>0.82</v>
      </c>
      <c r="L12" s="20">
        <v>0.49</v>
      </c>
      <c r="M12" s="20">
        <v>0.7</v>
      </c>
      <c r="N12" s="18">
        <v>0.69</v>
      </c>
      <c r="O12" s="17">
        <v>0.63</v>
      </c>
      <c r="P12" s="16">
        <v>0.53</v>
      </c>
      <c r="Q12" s="16">
        <v>0.53</v>
      </c>
      <c r="R12" s="16">
        <v>0.56999999999999995</v>
      </c>
      <c r="S12" s="16">
        <v>0.48</v>
      </c>
      <c r="T12" s="16">
        <v>0.56000000000000005</v>
      </c>
      <c r="U12" s="16">
        <v>0.42</v>
      </c>
      <c r="V12" s="16">
        <v>0</v>
      </c>
      <c r="W12" s="16">
        <v>0.73</v>
      </c>
      <c r="X12" s="16">
        <v>0.67</v>
      </c>
      <c r="Y12" s="16">
        <v>0.57999999999999996</v>
      </c>
      <c r="Z12" s="21">
        <v>0.74</v>
      </c>
      <c r="AA12" s="17">
        <v>0.56999999999999995</v>
      </c>
      <c r="AB12" s="16">
        <v>0.67</v>
      </c>
      <c r="AC12" s="16">
        <v>0.7</v>
      </c>
      <c r="AD12" s="16">
        <v>0.62</v>
      </c>
      <c r="AE12" s="16">
        <v>0.63</v>
      </c>
      <c r="AF12" s="18">
        <v>1</v>
      </c>
      <c r="AG12" s="19">
        <v>0.66</v>
      </c>
      <c r="AH12" s="20">
        <v>0.51</v>
      </c>
      <c r="AI12" s="16">
        <v>0.68</v>
      </c>
      <c r="AJ12" s="16">
        <v>0.62</v>
      </c>
      <c r="AK12" s="16">
        <v>0.54</v>
      </c>
      <c r="AL12" s="18">
        <v>0.47</v>
      </c>
      <c r="AM12" s="17">
        <v>0.6</v>
      </c>
      <c r="AN12" s="18">
        <v>0</v>
      </c>
    </row>
    <row r="13" spans="1:40" ht="15" customHeight="1" x14ac:dyDescent="0.3">
      <c r="A13" s="2" t="s">
        <v>329</v>
      </c>
      <c r="B13" s="9"/>
      <c r="D13" s="10" t="s">
        <v>378</v>
      </c>
      <c r="E13" s="9"/>
      <c r="F13" s="22"/>
      <c r="H13" s="12" t="s">
        <v>666</v>
      </c>
      <c r="M13" s="12" t="s">
        <v>666</v>
      </c>
      <c r="N13" s="11" t="s">
        <v>666</v>
      </c>
      <c r="O13" s="22"/>
      <c r="Z13" s="11" t="s">
        <v>378</v>
      </c>
      <c r="AA13" s="22"/>
      <c r="AF13" s="9"/>
      <c r="AG13" s="10" t="s">
        <v>437</v>
      </c>
      <c r="AI13" s="12" t="s">
        <v>437</v>
      </c>
      <c r="AL13" s="9"/>
      <c r="AM13" s="22"/>
      <c r="AN13" s="9"/>
    </row>
    <row r="14" spans="1:40" ht="26" x14ac:dyDescent="0.3">
      <c r="A14" s="2" t="s">
        <v>329</v>
      </c>
      <c r="B14" s="9" t="s">
        <v>1796</v>
      </c>
      <c r="C14" s="13">
        <v>120</v>
      </c>
      <c r="D14" s="14">
        <v>67</v>
      </c>
      <c r="E14" s="15">
        <v>53</v>
      </c>
      <c r="F14" s="14">
        <v>8</v>
      </c>
      <c r="G14" s="13">
        <v>41</v>
      </c>
      <c r="H14" s="13">
        <v>34</v>
      </c>
      <c r="I14" s="13">
        <v>13</v>
      </c>
      <c r="J14" s="13">
        <v>9</v>
      </c>
      <c r="K14" s="13">
        <v>14</v>
      </c>
      <c r="L14" s="13">
        <v>49</v>
      </c>
      <c r="M14" s="13">
        <v>48</v>
      </c>
      <c r="N14" s="15">
        <v>23</v>
      </c>
      <c r="O14" s="14">
        <v>90</v>
      </c>
      <c r="P14" s="13">
        <v>15</v>
      </c>
      <c r="Q14" s="13">
        <v>13</v>
      </c>
      <c r="R14" s="13">
        <v>3</v>
      </c>
      <c r="S14" s="13">
        <v>6</v>
      </c>
      <c r="T14" s="13">
        <v>15</v>
      </c>
      <c r="U14" s="13">
        <v>12</v>
      </c>
      <c r="V14" s="13">
        <v>0</v>
      </c>
      <c r="W14" s="13">
        <v>3</v>
      </c>
      <c r="X14" s="13">
        <v>10</v>
      </c>
      <c r="Y14" s="13">
        <v>7</v>
      </c>
      <c r="Z14" s="15">
        <v>37</v>
      </c>
      <c r="AA14" s="14">
        <v>71</v>
      </c>
      <c r="AB14" s="13">
        <v>48</v>
      </c>
      <c r="AC14" s="13">
        <v>7</v>
      </c>
      <c r="AD14" s="13">
        <v>24</v>
      </c>
      <c r="AE14" s="13">
        <v>12</v>
      </c>
      <c r="AF14" s="15">
        <v>5</v>
      </c>
      <c r="AG14" s="14">
        <v>83</v>
      </c>
      <c r="AH14" s="13">
        <v>37</v>
      </c>
      <c r="AI14" s="13">
        <v>51</v>
      </c>
      <c r="AJ14" s="13">
        <v>32</v>
      </c>
      <c r="AK14" s="13">
        <v>19</v>
      </c>
      <c r="AL14" s="15">
        <v>18</v>
      </c>
      <c r="AM14" s="14">
        <v>120</v>
      </c>
      <c r="AN14" s="15">
        <v>0</v>
      </c>
    </row>
    <row r="15" spans="1:40" ht="15" customHeight="1" x14ac:dyDescent="0.3">
      <c r="A15" s="2" t="s">
        <v>329</v>
      </c>
      <c r="B15" s="9"/>
      <c r="C15" s="16">
        <v>0.55000000000000004</v>
      </c>
      <c r="D15" s="17">
        <v>0.6</v>
      </c>
      <c r="E15" s="18">
        <v>0.51</v>
      </c>
      <c r="F15" s="17">
        <v>0.43</v>
      </c>
      <c r="G15" s="16">
        <v>0.52</v>
      </c>
      <c r="H15" s="20">
        <v>0.7</v>
      </c>
      <c r="I15" s="16">
        <v>0.56999999999999995</v>
      </c>
      <c r="J15" s="16">
        <v>0.36</v>
      </c>
      <c r="K15" s="16">
        <v>0.63</v>
      </c>
      <c r="L15" s="16">
        <v>0.5</v>
      </c>
      <c r="M15" s="20">
        <v>0.66</v>
      </c>
      <c r="N15" s="18">
        <v>0.49</v>
      </c>
      <c r="O15" s="17">
        <v>0.57999999999999996</v>
      </c>
      <c r="P15" s="16">
        <v>0.46</v>
      </c>
      <c r="Q15" s="16">
        <v>0.62</v>
      </c>
      <c r="R15" s="16">
        <v>0.56000000000000005</v>
      </c>
      <c r="S15" s="16">
        <v>0.49</v>
      </c>
      <c r="T15" s="16">
        <v>0.52</v>
      </c>
      <c r="U15" s="16">
        <v>0.56999999999999995</v>
      </c>
      <c r="V15" s="16">
        <v>0</v>
      </c>
      <c r="W15" s="16">
        <v>0.73</v>
      </c>
      <c r="X15" s="16">
        <v>0.74</v>
      </c>
      <c r="Y15" s="16">
        <v>0.56000000000000005</v>
      </c>
      <c r="Z15" s="18">
        <v>0.55000000000000004</v>
      </c>
      <c r="AA15" s="17">
        <v>0.53</v>
      </c>
      <c r="AB15" s="16">
        <v>0.6</v>
      </c>
      <c r="AC15" s="16">
        <v>0.44</v>
      </c>
      <c r="AD15" s="16">
        <v>0.61</v>
      </c>
      <c r="AE15" s="16">
        <v>0.59</v>
      </c>
      <c r="AF15" s="18">
        <v>1</v>
      </c>
      <c r="AG15" s="17">
        <v>0.6</v>
      </c>
      <c r="AH15" s="16">
        <v>0.48</v>
      </c>
      <c r="AI15" s="20">
        <v>0.68</v>
      </c>
      <c r="AJ15" s="16">
        <v>0.5</v>
      </c>
      <c r="AK15" s="16">
        <v>0.44</v>
      </c>
      <c r="AL15" s="18">
        <v>0.52</v>
      </c>
      <c r="AM15" s="17">
        <v>0.55000000000000004</v>
      </c>
      <c r="AN15" s="18">
        <v>0</v>
      </c>
    </row>
    <row r="16" spans="1:40" ht="15" customHeight="1" x14ac:dyDescent="0.3">
      <c r="A16" s="2" t="s">
        <v>329</v>
      </c>
      <c r="B16" s="9"/>
      <c r="D16" s="22"/>
      <c r="E16" s="9"/>
      <c r="F16" s="22"/>
      <c r="H16" s="12" t="s">
        <v>1929</v>
      </c>
      <c r="M16" s="12" t="s">
        <v>383</v>
      </c>
      <c r="N16" s="9"/>
      <c r="O16" s="22"/>
      <c r="Z16" s="9"/>
      <c r="AA16" s="22"/>
      <c r="AF16" s="9"/>
      <c r="AG16" s="22"/>
      <c r="AI16" s="12" t="s">
        <v>436</v>
      </c>
      <c r="AL16" s="9"/>
      <c r="AM16" s="22"/>
      <c r="AN16" s="9"/>
    </row>
    <row r="17" spans="1:40" ht="39" x14ac:dyDescent="0.3">
      <c r="A17" s="2" t="s">
        <v>329</v>
      </c>
      <c r="B17" s="9" t="s">
        <v>1810</v>
      </c>
      <c r="C17" s="13">
        <v>142</v>
      </c>
      <c r="D17" s="14">
        <v>79</v>
      </c>
      <c r="E17" s="15">
        <v>63</v>
      </c>
      <c r="F17" s="14">
        <v>14</v>
      </c>
      <c r="G17" s="13">
        <v>53</v>
      </c>
      <c r="H17" s="13">
        <v>37</v>
      </c>
      <c r="I17" s="13">
        <v>15</v>
      </c>
      <c r="J17" s="13">
        <v>12</v>
      </c>
      <c r="K17" s="13">
        <v>10</v>
      </c>
      <c r="L17" s="13">
        <v>67</v>
      </c>
      <c r="M17" s="13">
        <v>52</v>
      </c>
      <c r="N17" s="15">
        <v>22</v>
      </c>
      <c r="O17" s="14">
        <v>100</v>
      </c>
      <c r="P17" s="13">
        <v>22</v>
      </c>
      <c r="Q17" s="13">
        <v>13</v>
      </c>
      <c r="R17" s="13">
        <v>4</v>
      </c>
      <c r="S17" s="13">
        <v>8</v>
      </c>
      <c r="T17" s="13">
        <v>20</v>
      </c>
      <c r="U17" s="13">
        <v>13</v>
      </c>
      <c r="V17" s="13">
        <v>0</v>
      </c>
      <c r="W17" s="13">
        <v>4</v>
      </c>
      <c r="X17" s="13">
        <v>7</v>
      </c>
      <c r="Y17" s="13">
        <v>7</v>
      </c>
      <c r="Z17" s="15">
        <v>44</v>
      </c>
      <c r="AA17" s="14">
        <v>81</v>
      </c>
      <c r="AB17" s="13">
        <v>60</v>
      </c>
      <c r="AC17" s="13">
        <v>11</v>
      </c>
      <c r="AD17" s="13">
        <v>27</v>
      </c>
      <c r="AE17" s="13">
        <v>17</v>
      </c>
      <c r="AF17" s="15">
        <v>5</v>
      </c>
      <c r="AG17" s="14">
        <v>95</v>
      </c>
      <c r="AH17" s="13">
        <v>47</v>
      </c>
      <c r="AI17" s="13">
        <v>50</v>
      </c>
      <c r="AJ17" s="13">
        <v>45</v>
      </c>
      <c r="AK17" s="13">
        <v>30</v>
      </c>
      <c r="AL17" s="15">
        <v>16</v>
      </c>
      <c r="AM17" s="14">
        <v>142</v>
      </c>
      <c r="AN17" s="15">
        <v>0</v>
      </c>
    </row>
    <row r="18" spans="1:40" ht="15" customHeight="1" x14ac:dyDescent="0.3">
      <c r="A18" s="2" t="s">
        <v>329</v>
      </c>
      <c r="B18" s="9"/>
      <c r="C18" s="16">
        <v>0.65</v>
      </c>
      <c r="D18" s="17">
        <v>0.71</v>
      </c>
      <c r="E18" s="18">
        <v>0.6</v>
      </c>
      <c r="F18" s="17">
        <v>0.74</v>
      </c>
      <c r="G18" s="16">
        <v>0.68</v>
      </c>
      <c r="H18" s="16">
        <v>0.76</v>
      </c>
      <c r="I18" s="16">
        <v>0.64</v>
      </c>
      <c r="J18" s="16">
        <v>0.5</v>
      </c>
      <c r="K18" s="16">
        <v>0.45</v>
      </c>
      <c r="L18" s="16">
        <v>0.69</v>
      </c>
      <c r="M18" s="16">
        <v>0.72</v>
      </c>
      <c r="N18" s="21">
        <v>0.48</v>
      </c>
      <c r="O18" s="17">
        <v>0.64</v>
      </c>
      <c r="P18" s="16">
        <v>0.68</v>
      </c>
      <c r="Q18" s="16">
        <v>0.61</v>
      </c>
      <c r="R18" s="16">
        <v>0.73</v>
      </c>
      <c r="S18" s="16">
        <v>0.68</v>
      </c>
      <c r="T18" s="16">
        <v>0.67</v>
      </c>
      <c r="U18" s="16">
        <v>0.63</v>
      </c>
      <c r="V18" s="16">
        <v>0</v>
      </c>
      <c r="W18" s="16">
        <v>1</v>
      </c>
      <c r="X18" s="16">
        <v>0.53</v>
      </c>
      <c r="Y18" s="16">
        <v>0.63</v>
      </c>
      <c r="Z18" s="18">
        <v>0.65</v>
      </c>
      <c r="AA18" s="19">
        <v>0.6</v>
      </c>
      <c r="AB18" s="20">
        <v>0.75</v>
      </c>
      <c r="AC18" s="16">
        <v>0.75</v>
      </c>
      <c r="AD18" s="16">
        <v>0.69</v>
      </c>
      <c r="AE18" s="16">
        <v>0.79</v>
      </c>
      <c r="AF18" s="18">
        <v>1</v>
      </c>
      <c r="AG18" s="17">
        <v>0.68</v>
      </c>
      <c r="AH18" s="16">
        <v>0.6</v>
      </c>
      <c r="AI18" s="16">
        <v>0.67</v>
      </c>
      <c r="AJ18" s="16">
        <v>0.7</v>
      </c>
      <c r="AK18" s="16">
        <v>0.7</v>
      </c>
      <c r="AL18" s="21">
        <v>0.47</v>
      </c>
      <c r="AM18" s="17">
        <v>0.65</v>
      </c>
      <c r="AN18" s="18">
        <v>0</v>
      </c>
    </row>
    <row r="19" spans="1:40" ht="15" customHeight="1" x14ac:dyDescent="0.3">
      <c r="A19" s="2" t="s">
        <v>329</v>
      </c>
      <c r="B19" s="9"/>
      <c r="D19" s="22"/>
      <c r="E19" s="9"/>
      <c r="F19" s="22"/>
      <c r="G19" s="12" t="s">
        <v>385</v>
      </c>
      <c r="H19" s="12" t="s">
        <v>385</v>
      </c>
      <c r="L19" s="12" t="s">
        <v>385</v>
      </c>
      <c r="M19" s="12" t="s">
        <v>385</v>
      </c>
      <c r="N19" s="9"/>
      <c r="O19" s="22"/>
      <c r="Z19" s="9"/>
      <c r="AA19" s="22"/>
      <c r="AB19" s="12" t="s">
        <v>377</v>
      </c>
      <c r="AF19" s="9"/>
      <c r="AG19" s="10" t="s">
        <v>382</v>
      </c>
      <c r="AI19" s="12" t="s">
        <v>382</v>
      </c>
      <c r="AJ19" s="12" t="s">
        <v>382</v>
      </c>
      <c r="AK19" s="12" t="s">
        <v>382</v>
      </c>
      <c r="AL19" s="9"/>
      <c r="AM19" s="22"/>
      <c r="AN19" s="9"/>
    </row>
    <row r="20" spans="1:40" ht="26" x14ac:dyDescent="0.3">
      <c r="A20" s="2" t="s">
        <v>329</v>
      </c>
      <c r="B20" s="9" t="s">
        <v>1825</v>
      </c>
      <c r="C20" s="13">
        <v>107</v>
      </c>
      <c r="D20" s="14">
        <v>69</v>
      </c>
      <c r="E20" s="15">
        <v>38</v>
      </c>
      <c r="F20" s="14">
        <v>10</v>
      </c>
      <c r="G20" s="13">
        <v>37</v>
      </c>
      <c r="H20" s="13">
        <v>22</v>
      </c>
      <c r="I20" s="13">
        <v>15</v>
      </c>
      <c r="J20" s="13">
        <v>13</v>
      </c>
      <c r="K20" s="13">
        <v>10</v>
      </c>
      <c r="L20" s="13">
        <v>47</v>
      </c>
      <c r="M20" s="13">
        <v>37</v>
      </c>
      <c r="N20" s="15">
        <v>22</v>
      </c>
      <c r="O20" s="14">
        <v>81</v>
      </c>
      <c r="P20" s="13">
        <v>13</v>
      </c>
      <c r="Q20" s="13">
        <v>15</v>
      </c>
      <c r="R20" s="13">
        <v>3</v>
      </c>
      <c r="S20" s="13">
        <v>5</v>
      </c>
      <c r="T20" s="13">
        <v>13</v>
      </c>
      <c r="U20" s="13">
        <v>8</v>
      </c>
      <c r="V20" s="13">
        <v>0</v>
      </c>
      <c r="W20" s="13">
        <v>4</v>
      </c>
      <c r="X20" s="13">
        <v>4</v>
      </c>
      <c r="Y20" s="13">
        <v>7</v>
      </c>
      <c r="Z20" s="15">
        <v>36</v>
      </c>
      <c r="AA20" s="14">
        <v>66</v>
      </c>
      <c r="AB20" s="13">
        <v>41</v>
      </c>
      <c r="AC20" s="13">
        <v>8</v>
      </c>
      <c r="AD20" s="13">
        <v>12</v>
      </c>
      <c r="AE20" s="13">
        <v>16</v>
      </c>
      <c r="AF20" s="15">
        <v>5</v>
      </c>
      <c r="AG20" s="14">
        <v>70</v>
      </c>
      <c r="AH20" s="13">
        <v>37</v>
      </c>
      <c r="AI20" s="13">
        <v>37</v>
      </c>
      <c r="AJ20" s="13">
        <v>32</v>
      </c>
      <c r="AK20" s="13">
        <v>19</v>
      </c>
      <c r="AL20" s="15">
        <v>18</v>
      </c>
      <c r="AM20" s="14">
        <v>107</v>
      </c>
      <c r="AN20" s="15">
        <v>0</v>
      </c>
    </row>
    <row r="21" spans="1:40" ht="15" customHeight="1" x14ac:dyDescent="0.3">
      <c r="A21" s="2" t="s">
        <v>329</v>
      </c>
      <c r="B21" s="9"/>
      <c r="C21" s="16">
        <v>0.49</v>
      </c>
      <c r="D21" s="19">
        <v>0.62</v>
      </c>
      <c r="E21" s="21">
        <v>0.36</v>
      </c>
      <c r="F21" s="17">
        <v>0.53</v>
      </c>
      <c r="G21" s="16">
        <v>0.47</v>
      </c>
      <c r="H21" s="16">
        <v>0.45</v>
      </c>
      <c r="I21" s="16">
        <v>0.64</v>
      </c>
      <c r="J21" s="16">
        <v>0.53</v>
      </c>
      <c r="K21" s="16">
        <v>0.43</v>
      </c>
      <c r="L21" s="16">
        <v>0.48</v>
      </c>
      <c r="M21" s="16">
        <v>0.51</v>
      </c>
      <c r="N21" s="18">
        <v>0.48</v>
      </c>
      <c r="O21" s="17">
        <v>0.52</v>
      </c>
      <c r="P21" s="16">
        <v>0.39</v>
      </c>
      <c r="Q21" s="16">
        <v>0.71</v>
      </c>
      <c r="R21" s="16">
        <v>0.57999999999999996</v>
      </c>
      <c r="S21" s="16">
        <v>0.41</v>
      </c>
      <c r="T21" s="16">
        <v>0.46</v>
      </c>
      <c r="U21" s="16">
        <v>0.36</v>
      </c>
      <c r="V21" s="16">
        <v>0</v>
      </c>
      <c r="W21" s="16">
        <v>1</v>
      </c>
      <c r="X21" s="16">
        <v>0.26</v>
      </c>
      <c r="Y21" s="16">
        <v>0.62</v>
      </c>
      <c r="Z21" s="18">
        <v>0.54</v>
      </c>
      <c r="AA21" s="17">
        <v>0.49</v>
      </c>
      <c r="AB21" s="16">
        <v>0.5</v>
      </c>
      <c r="AC21" s="16">
        <v>0.5</v>
      </c>
      <c r="AD21" s="20">
        <v>0.3</v>
      </c>
      <c r="AE21" s="16">
        <v>0.75</v>
      </c>
      <c r="AF21" s="18">
        <v>1</v>
      </c>
      <c r="AG21" s="17">
        <v>0.5</v>
      </c>
      <c r="AH21" s="16">
        <v>0.48</v>
      </c>
      <c r="AI21" s="16">
        <v>0.5</v>
      </c>
      <c r="AJ21" s="16">
        <v>0.51</v>
      </c>
      <c r="AK21" s="16">
        <v>0.44</v>
      </c>
      <c r="AL21" s="18">
        <v>0.53</v>
      </c>
      <c r="AM21" s="17">
        <v>0.49</v>
      </c>
      <c r="AN21" s="18">
        <v>0</v>
      </c>
    </row>
    <row r="22" spans="1:40" ht="15" customHeight="1" x14ac:dyDescent="0.3">
      <c r="A22" s="2" t="s">
        <v>329</v>
      </c>
      <c r="B22" s="9"/>
      <c r="D22" s="10" t="s">
        <v>378</v>
      </c>
      <c r="E22" s="9"/>
      <c r="F22" s="22"/>
      <c r="N22" s="9"/>
      <c r="O22" s="22"/>
      <c r="Z22" s="9"/>
      <c r="AA22" s="10" t="s">
        <v>380</v>
      </c>
      <c r="AB22" s="12" t="s">
        <v>380</v>
      </c>
      <c r="AF22" s="9"/>
      <c r="AG22" s="22"/>
      <c r="AL22" s="9"/>
      <c r="AM22" s="22"/>
      <c r="AN22" s="9"/>
    </row>
    <row r="23" spans="1:40" ht="15" customHeight="1" x14ac:dyDescent="0.3">
      <c r="A23" s="2" t="s">
        <v>329</v>
      </c>
      <c r="B23" s="9" t="s">
        <v>1837</v>
      </c>
      <c r="C23" s="13">
        <v>5</v>
      </c>
      <c r="D23" s="14">
        <v>2</v>
      </c>
      <c r="E23" s="15">
        <v>3</v>
      </c>
      <c r="F23" s="14">
        <v>0</v>
      </c>
      <c r="G23" s="13">
        <v>3</v>
      </c>
      <c r="H23" s="13">
        <v>0</v>
      </c>
      <c r="I23" s="13">
        <v>0</v>
      </c>
      <c r="J23" s="13">
        <v>1</v>
      </c>
      <c r="K23" s="13">
        <v>1</v>
      </c>
      <c r="L23" s="13">
        <v>3</v>
      </c>
      <c r="M23" s="13">
        <v>0</v>
      </c>
      <c r="N23" s="15">
        <v>2</v>
      </c>
      <c r="O23" s="14">
        <v>4</v>
      </c>
      <c r="P23" s="13">
        <v>0</v>
      </c>
      <c r="Q23" s="13">
        <v>0</v>
      </c>
      <c r="R23" s="13">
        <v>0</v>
      </c>
      <c r="S23" s="13">
        <v>1</v>
      </c>
      <c r="T23" s="13">
        <v>1</v>
      </c>
      <c r="U23" s="13">
        <v>2</v>
      </c>
      <c r="V23" s="13">
        <v>0</v>
      </c>
      <c r="W23" s="13">
        <v>0</v>
      </c>
      <c r="X23" s="13">
        <v>0</v>
      </c>
      <c r="Y23" s="13">
        <v>0</v>
      </c>
      <c r="Z23" s="15">
        <v>1</v>
      </c>
      <c r="AA23" s="14">
        <v>5</v>
      </c>
      <c r="AB23" s="13">
        <v>0</v>
      </c>
      <c r="AC23" s="13">
        <v>0</v>
      </c>
      <c r="AD23" s="13">
        <v>0</v>
      </c>
      <c r="AE23" s="13">
        <v>0</v>
      </c>
      <c r="AF23" s="15">
        <v>0</v>
      </c>
      <c r="AG23" s="14">
        <v>1</v>
      </c>
      <c r="AH23" s="13">
        <v>4</v>
      </c>
      <c r="AI23" s="13">
        <v>0</v>
      </c>
      <c r="AJ23" s="13">
        <v>1</v>
      </c>
      <c r="AK23" s="13">
        <v>2</v>
      </c>
      <c r="AL23" s="15">
        <v>2</v>
      </c>
      <c r="AM23" s="14">
        <v>5</v>
      </c>
      <c r="AN23" s="15">
        <v>0</v>
      </c>
    </row>
    <row r="24" spans="1:40" ht="15" customHeight="1" x14ac:dyDescent="0.3">
      <c r="A24" s="2" t="s">
        <v>329</v>
      </c>
      <c r="B24" s="9"/>
      <c r="C24" s="16">
        <v>0.02</v>
      </c>
      <c r="D24" s="17">
        <v>0.02</v>
      </c>
      <c r="E24" s="18">
        <v>0.03</v>
      </c>
      <c r="F24" s="17">
        <v>0</v>
      </c>
      <c r="G24" s="16">
        <v>0.04</v>
      </c>
      <c r="H24" s="16">
        <v>0</v>
      </c>
      <c r="I24" s="16">
        <v>0</v>
      </c>
      <c r="J24" s="16">
        <v>0.05</v>
      </c>
      <c r="K24" s="16">
        <v>0.05</v>
      </c>
      <c r="L24" s="16">
        <v>0.03</v>
      </c>
      <c r="M24" s="16">
        <v>0</v>
      </c>
      <c r="N24" s="18">
        <v>0.05</v>
      </c>
      <c r="O24" s="17">
        <v>0.03</v>
      </c>
      <c r="P24" s="16">
        <v>0</v>
      </c>
      <c r="Q24" s="16">
        <v>0</v>
      </c>
      <c r="R24" s="16">
        <v>0</v>
      </c>
      <c r="S24" s="16">
        <v>0.1</v>
      </c>
      <c r="T24" s="16">
        <v>0.04</v>
      </c>
      <c r="U24" s="16">
        <v>0.09</v>
      </c>
      <c r="V24" s="16">
        <v>0</v>
      </c>
      <c r="W24" s="16">
        <v>0</v>
      </c>
      <c r="X24" s="16">
        <v>0</v>
      </c>
      <c r="Y24" s="16">
        <v>0</v>
      </c>
      <c r="Z24" s="18">
        <v>0.02</v>
      </c>
      <c r="AA24" s="17">
        <v>0.04</v>
      </c>
      <c r="AB24" s="16">
        <v>0</v>
      </c>
      <c r="AC24" s="16">
        <v>0</v>
      </c>
      <c r="AD24" s="16">
        <v>0</v>
      </c>
      <c r="AE24" s="16">
        <v>0</v>
      </c>
      <c r="AF24" s="18">
        <v>0</v>
      </c>
      <c r="AG24" s="19">
        <v>0.01</v>
      </c>
      <c r="AH24" s="20">
        <v>0.05</v>
      </c>
      <c r="AI24" s="16">
        <v>0</v>
      </c>
      <c r="AJ24" s="16">
        <v>0.02</v>
      </c>
      <c r="AK24" s="16">
        <v>0.05</v>
      </c>
      <c r="AL24" s="18">
        <v>0.05</v>
      </c>
      <c r="AM24" s="17">
        <v>0.02</v>
      </c>
      <c r="AN24" s="18">
        <v>0</v>
      </c>
    </row>
    <row r="25" spans="1:40" ht="15" customHeight="1" x14ac:dyDescent="0.3">
      <c r="A25" s="2" t="s">
        <v>329</v>
      </c>
      <c r="B25" s="9"/>
      <c r="D25" s="22"/>
      <c r="E25" s="9"/>
      <c r="F25" s="22"/>
      <c r="N25" s="9"/>
      <c r="O25" s="22"/>
      <c r="Z25" s="9"/>
      <c r="AA25" s="22"/>
      <c r="AF25" s="9"/>
      <c r="AG25" s="22"/>
      <c r="AH25" s="12" t="s">
        <v>413</v>
      </c>
      <c r="AK25" s="12" t="s">
        <v>379</v>
      </c>
      <c r="AL25" s="11" t="s">
        <v>379</v>
      </c>
      <c r="AM25" s="22"/>
      <c r="AN25" s="9"/>
    </row>
    <row r="26" spans="1:40" ht="15" customHeight="1" x14ac:dyDescent="0.3">
      <c r="A26" s="2" t="s">
        <v>329</v>
      </c>
      <c r="B26" s="9" t="s">
        <v>774</v>
      </c>
      <c r="C26" s="13">
        <v>2</v>
      </c>
      <c r="D26" s="14">
        <v>0</v>
      </c>
      <c r="E26" s="15">
        <v>2</v>
      </c>
      <c r="F26" s="14">
        <v>0</v>
      </c>
      <c r="G26" s="13">
        <v>1</v>
      </c>
      <c r="H26" s="13">
        <v>0</v>
      </c>
      <c r="I26" s="13">
        <v>0</v>
      </c>
      <c r="J26" s="13">
        <v>1</v>
      </c>
      <c r="K26" s="13">
        <v>0</v>
      </c>
      <c r="L26" s="13">
        <v>1</v>
      </c>
      <c r="M26" s="13">
        <v>0</v>
      </c>
      <c r="N26" s="15">
        <v>1</v>
      </c>
      <c r="O26" s="14">
        <v>2</v>
      </c>
      <c r="P26" s="13">
        <v>0</v>
      </c>
      <c r="Q26" s="13">
        <v>0</v>
      </c>
      <c r="R26" s="13">
        <v>0</v>
      </c>
      <c r="S26" s="13">
        <v>0</v>
      </c>
      <c r="T26" s="13">
        <v>0</v>
      </c>
      <c r="U26" s="13">
        <v>1</v>
      </c>
      <c r="V26" s="13">
        <v>0</v>
      </c>
      <c r="W26" s="13">
        <v>0</v>
      </c>
      <c r="X26" s="13">
        <v>1</v>
      </c>
      <c r="Y26" s="13">
        <v>0</v>
      </c>
      <c r="Z26" s="15">
        <v>0</v>
      </c>
      <c r="AA26" s="14">
        <v>0</v>
      </c>
      <c r="AB26" s="13">
        <v>2</v>
      </c>
      <c r="AC26" s="13">
        <v>0</v>
      </c>
      <c r="AD26" s="13">
        <v>2</v>
      </c>
      <c r="AE26" s="13">
        <v>0</v>
      </c>
      <c r="AF26" s="15">
        <v>0</v>
      </c>
      <c r="AG26" s="14">
        <v>2</v>
      </c>
      <c r="AH26" s="13">
        <v>0</v>
      </c>
      <c r="AI26" s="13">
        <v>1</v>
      </c>
      <c r="AJ26" s="13">
        <v>1</v>
      </c>
      <c r="AK26" s="13">
        <v>0</v>
      </c>
      <c r="AL26" s="15">
        <v>0</v>
      </c>
      <c r="AM26" s="14">
        <v>2</v>
      </c>
      <c r="AN26" s="15">
        <v>0</v>
      </c>
    </row>
    <row r="27" spans="1:40" ht="15" customHeight="1" x14ac:dyDescent="0.3">
      <c r="A27" s="2" t="s">
        <v>329</v>
      </c>
      <c r="B27" s="9"/>
      <c r="C27" s="16">
        <v>0.01</v>
      </c>
      <c r="D27" s="17">
        <v>0</v>
      </c>
      <c r="E27" s="18">
        <v>0.02</v>
      </c>
      <c r="F27" s="17">
        <v>0</v>
      </c>
      <c r="G27" s="16">
        <v>0.01</v>
      </c>
      <c r="H27" s="16">
        <v>0</v>
      </c>
      <c r="I27" s="16">
        <v>0</v>
      </c>
      <c r="J27" s="16">
        <v>0.03</v>
      </c>
      <c r="K27" s="16">
        <v>0</v>
      </c>
      <c r="L27" s="16">
        <v>0.01</v>
      </c>
      <c r="M27" s="16">
        <v>0</v>
      </c>
      <c r="N27" s="18">
        <v>0.02</v>
      </c>
      <c r="O27" s="17">
        <v>0.01</v>
      </c>
      <c r="P27" s="16">
        <v>0</v>
      </c>
      <c r="Q27" s="16">
        <v>0</v>
      </c>
      <c r="R27" s="16">
        <v>0</v>
      </c>
      <c r="S27" s="16">
        <v>0</v>
      </c>
      <c r="T27" s="16">
        <v>0</v>
      </c>
      <c r="U27" s="16">
        <v>0.05</v>
      </c>
      <c r="V27" s="16">
        <v>0</v>
      </c>
      <c r="W27" s="16">
        <v>0</v>
      </c>
      <c r="X27" s="16">
        <v>0.06</v>
      </c>
      <c r="Y27" s="16">
        <v>0</v>
      </c>
      <c r="Z27" s="18">
        <v>0</v>
      </c>
      <c r="AA27" s="17">
        <v>0</v>
      </c>
      <c r="AB27" s="16">
        <v>0.02</v>
      </c>
      <c r="AC27" s="16">
        <v>0</v>
      </c>
      <c r="AD27" s="20">
        <v>0.04</v>
      </c>
      <c r="AE27" s="16">
        <v>0</v>
      </c>
      <c r="AF27" s="18">
        <v>0</v>
      </c>
      <c r="AG27" s="17">
        <v>0.01</v>
      </c>
      <c r="AH27" s="16">
        <v>0</v>
      </c>
      <c r="AI27" s="16">
        <v>0.01</v>
      </c>
      <c r="AJ27" s="16">
        <v>0.01</v>
      </c>
      <c r="AK27" s="16">
        <v>0</v>
      </c>
      <c r="AL27" s="18">
        <v>0</v>
      </c>
      <c r="AM27" s="17">
        <v>0.01</v>
      </c>
      <c r="AN27" s="18">
        <v>0</v>
      </c>
    </row>
    <row r="28" spans="1:40" ht="15" customHeight="1" x14ac:dyDescent="0.3">
      <c r="A28" s="2" t="s">
        <v>329</v>
      </c>
      <c r="B28" s="9"/>
      <c r="C28" s="28"/>
      <c r="D28" s="29"/>
      <c r="E28" s="30"/>
      <c r="F28" s="29"/>
      <c r="G28" s="28"/>
      <c r="H28" s="28"/>
      <c r="I28" s="28"/>
      <c r="J28" s="28"/>
      <c r="K28" s="28"/>
      <c r="L28" s="28"/>
      <c r="M28" s="28"/>
      <c r="N28" s="30"/>
      <c r="O28" s="29"/>
      <c r="P28" s="28"/>
      <c r="Q28" s="28"/>
      <c r="R28" s="28"/>
      <c r="S28" s="28"/>
      <c r="T28" s="28"/>
      <c r="U28" s="28"/>
      <c r="V28" s="28"/>
      <c r="W28" s="28"/>
      <c r="X28" s="28"/>
      <c r="Y28" s="28"/>
      <c r="Z28" s="30"/>
      <c r="AA28" s="29"/>
      <c r="AB28" s="28"/>
      <c r="AC28" s="28"/>
      <c r="AD28" s="47" t="s">
        <v>377</v>
      </c>
      <c r="AE28" s="28"/>
      <c r="AF28" s="30"/>
      <c r="AG28" s="29"/>
      <c r="AH28" s="28"/>
      <c r="AI28" s="28"/>
      <c r="AJ28" s="28"/>
      <c r="AK28" s="28"/>
      <c r="AL28" s="30"/>
      <c r="AM28" s="29"/>
      <c r="AN28" s="30"/>
    </row>
    <row r="29" spans="1:40" x14ac:dyDescent="0.3">
      <c r="A29" s="2" t="s">
        <v>329</v>
      </c>
      <c r="B29" s="2" t="s">
        <v>457</v>
      </c>
    </row>
    <row r="30" spans="1:40" x14ac:dyDescent="0.3">
      <c r="A30" s="2" t="s">
        <v>329</v>
      </c>
      <c r="B30" s="2" t="s">
        <v>458</v>
      </c>
    </row>
    <row r="31" spans="1:40" ht="15" customHeight="1" x14ac:dyDescent="0.3">
      <c r="A31" s="2" t="s">
        <v>329</v>
      </c>
    </row>
    <row r="32" spans="1:40" ht="15" customHeight="1" x14ac:dyDescent="0.3">
      <c r="A32" s="2" t="s">
        <v>329</v>
      </c>
      <c r="B32" s="2" t="s">
        <v>459</v>
      </c>
    </row>
  </sheetData>
  <mergeCells count="6">
    <mergeCell ref="AM6:AN6"/>
    <mergeCell ref="D6:E6"/>
    <mergeCell ref="F6:N6"/>
    <mergeCell ref="O6:Z6"/>
    <mergeCell ref="AA6:AF6"/>
    <mergeCell ref="AG6:AL6"/>
  </mergeCells>
  <hyperlinks>
    <hyperlink ref="B1" location="'Contents'!E1" display="&lt;&lt; Contents" xr:uid="{00000000-0004-0000-F800-000000000000}"/>
  </hyperlinks>
  <pageMargins left="0.7" right="0.7" top="0.75" bottom="0.75" header="0.3" footer="0.3"/>
  <headerFooter>
    <oddHeader>&amp;L&amp;"Aptos"&amp;12&amp;K000000 Classification: CONFIDENTIAL&amp;1#_x000D_</oddHeader>
  </headerFooter>
</worksheet>
</file>

<file path=xl/worksheets/sheet2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900-000000000000}">
  <dimension ref="A1:AN26"/>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1938</v>
      </c>
    </row>
    <row r="4" spans="1:40" x14ac:dyDescent="0.3">
      <c r="A4" s="2" t="s">
        <v>329</v>
      </c>
      <c r="B4" s="2" t="s">
        <v>1939</v>
      </c>
    </row>
    <row r="5" spans="1:40" x14ac:dyDescent="0.3">
      <c r="A5" s="2" t="s">
        <v>329</v>
      </c>
      <c r="B5" s="2" t="s">
        <v>91</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84</v>
      </c>
      <c r="D9" s="14">
        <v>45</v>
      </c>
      <c r="E9" s="15">
        <v>39</v>
      </c>
      <c r="F9" s="14">
        <v>13</v>
      </c>
      <c r="G9" s="13">
        <v>38</v>
      </c>
      <c r="H9" s="13">
        <v>20</v>
      </c>
      <c r="I9" s="13">
        <v>9</v>
      </c>
      <c r="J9" s="13">
        <v>3</v>
      </c>
      <c r="K9" s="13">
        <v>1</v>
      </c>
      <c r="L9" s="13">
        <v>51</v>
      </c>
      <c r="M9" s="13">
        <v>29</v>
      </c>
      <c r="N9" s="15">
        <v>4</v>
      </c>
      <c r="O9" s="14">
        <v>63</v>
      </c>
      <c r="P9" s="13">
        <v>9</v>
      </c>
      <c r="Q9" s="13">
        <v>14</v>
      </c>
      <c r="R9" s="13">
        <v>2</v>
      </c>
      <c r="S9" s="13">
        <v>5</v>
      </c>
      <c r="T9" s="13">
        <v>12</v>
      </c>
      <c r="U9" s="13">
        <v>6</v>
      </c>
      <c r="V9" s="13">
        <v>0</v>
      </c>
      <c r="W9" s="13">
        <v>2</v>
      </c>
      <c r="X9" s="13">
        <v>3</v>
      </c>
      <c r="Y9" s="13">
        <v>3</v>
      </c>
      <c r="Z9" s="15">
        <v>28</v>
      </c>
      <c r="AA9" s="14">
        <v>59</v>
      </c>
      <c r="AB9" s="13">
        <v>25</v>
      </c>
      <c r="AC9" s="13">
        <v>4</v>
      </c>
      <c r="AD9" s="13">
        <v>14</v>
      </c>
      <c r="AE9" s="13">
        <v>6</v>
      </c>
      <c r="AF9" s="15">
        <v>1</v>
      </c>
      <c r="AG9" s="14">
        <v>62</v>
      </c>
      <c r="AH9" s="13">
        <v>22</v>
      </c>
      <c r="AI9" s="13">
        <v>40</v>
      </c>
      <c r="AJ9" s="13">
        <v>22</v>
      </c>
      <c r="AK9" s="13">
        <v>11</v>
      </c>
      <c r="AL9" s="15">
        <v>11</v>
      </c>
      <c r="AM9" s="14">
        <v>84</v>
      </c>
      <c r="AN9" s="15">
        <v>0</v>
      </c>
    </row>
    <row r="10" spans="1:40" ht="15" customHeight="1" x14ac:dyDescent="0.3">
      <c r="A10" s="2" t="s">
        <v>329</v>
      </c>
      <c r="B10" s="9" t="s">
        <v>338</v>
      </c>
      <c r="C10" s="13">
        <v>80</v>
      </c>
      <c r="D10" s="14">
        <v>43</v>
      </c>
      <c r="E10" s="15">
        <v>37</v>
      </c>
      <c r="F10" s="14">
        <v>12</v>
      </c>
      <c r="G10" s="13">
        <v>38</v>
      </c>
      <c r="H10" s="13">
        <v>18</v>
      </c>
      <c r="I10" s="13">
        <v>8</v>
      </c>
      <c r="J10" s="13">
        <v>3</v>
      </c>
      <c r="K10" s="13">
        <v>1</v>
      </c>
      <c r="L10" s="13">
        <v>49</v>
      </c>
      <c r="M10" s="13">
        <v>27</v>
      </c>
      <c r="N10" s="15">
        <v>4</v>
      </c>
      <c r="O10" s="14">
        <v>61</v>
      </c>
      <c r="P10" s="13">
        <v>9</v>
      </c>
      <c r="Q10" s="13">
        <v>13</v>
      </c>
      <c r="R10" s="13">
        <v>2</v>
      </c>
      <c r="S10" s="13">
        <v>4</v>
      </c>
      <c r="T10" s="13">
        <v>11</v>
      </c>
      <c r="U10" s="13">
        <v>5</v>
      </c>
      <c r="V10" s="13">
        <v>0</v>
      </c>
      <c r="W10" s="13">
        <v>2</v>
      </c>
      <c r="X10" s="13">
        <v>3</v>
      </c>
      <c r="Y10" s="13">
        <v>3</v>
      </c>
      <c r="Z10" s="15">
        <v>29</v>
      </c>
      <c r="AA10" s="14">
        <v>56</v>
      </c>
      <c r="AB10" s="13">
        <v>24</v>
      </c>
      <c r="AC10" s="13">
        <v>3</v>
      </c>
      <c r="AD10" s="13">
        <v>13</v>
      </c>
      <c r="AE10" s="13">
        <v>5</v>
      </c>
      <c r="AF10" s="15">
        <v>2</v>
      </c>
      <c r="AG10" s="14">
        <v>58</v>
      </c>
      <c r="AH10" s="13">
        <v>22</v>
      </c>
      <c r="AI10" s="13">
        <v>36</v>
      </c>
      <c r="AJ10" s="13">
        <v>22</v>
      </c>
      <c r="AK10" s="13">
        <v>12</v>
      </c>
      <c r="AL10" s="15">
        <v>10</v>
      </c>
      <c r="AM10" s="14">
        <v>80</v>
      </c>
      <c r="AN10" s="15">
        <v>0</v>
      </c>
    </row>
    <row r="11" spans="1:40" ht="26" x14ac:dyDescent="0.3">
      <c r="A11" s="2" t="s">
        <v>329</v>
      </c>
      <c r="B11" s="9" t="s">
        <v>1782</v>
      </c>
      <c r="C11" s="13">
        <v>50</v>
      </c>
      <c r="D11" s="14">
        <v>24</v>
      </c>
      <c r="E11" s="15">
        <v>27</v>
      </c>
      <c r="F11" s="14">
        <v>7</v>
      </c>
      <c r="G11" s="13">
        <v>22</v>
      </c>
      <c r="H11" s="13">
        <v>13</v>
      </c>
      <c r="I11" s="13">
        <v>6</v>
      </c>
      <c r="J11" s="13">
        <v>2</v>
      </c>
      <c r="K11" s="13">
        <v>1</v>
      </c>
      <c r="L11" s="13">
        <v>29</v>
      </c>
      <c r="M11" s="13">
        <v>18</v>
      </c>
      <c r="N11" s="15">
        <v>3</v>
      </c>
      <c r="O11" s="14">
        <v>36</v>
      </c>
      <c r="P11" s="13">
        <v>8</v>
      </c>
      <c r="Q11" s="13">
        <v>8</v>
      </c>
      <c r="R11" s="13">
        <v>1</v>
      </c>
      <c r="S11" s="13">
        <v>4</v>
      </c>
      <c r="T11" s="13">
        <v>7</v>
      </c>
      <c r="U11" s="13">
        <v>3</v>
      </c>
      <c r="V11" s="13">
        <v>0</v>
      </c>
      <c r="W11" s="13">
        <v>0</v>
      </c>
      <c r="X11" s="13">
        <v>1</v>
      </c>
      <c r="Y11" s="13">
        <v>3</v>
      </c>
      <c r="Z11" s="15">
        <v>17</v>
      </c>
      <c r="AA11" s="14">
        <v>39</v>
      </c>
      <c r="AB11" s="13">
        <v>11</v>
      </c>
      <c r="AC11" s="13">
        <v>0</v>
      </c>
      <c r="AD11" s="13">
        <v>8</v>
      </c>
      <c r="AE11" s="13">
        <v>2</v>
      </c>
      <c r="AF11" s="15">
        <v>0</v>
      </c>
      <c r="AG11" s="14">
        <v>41</v>
      </c>
      <c r="AH11" s="13">
        <v>10</v>
      </c>
      <c r="AI11" s="13">
        <v>25</v>
      </c>
      <c r="AJ11" s="13">
        <v>15</v>
      </c>
      <c r="AK11" s="13">
        <v>4</v>
      </c>
      <c r="AL11" s="15">
        <v>5</v>
      </c>
      <c r="AM11" s="14">
        <v>50</v>
      </c>
      <c r="AN11" s="15">
        <v>0</v>
      </c>
    </row>
    <row r="12" spans="1:40" ht="15" customHeight="1" x14ac:dyDescent="0.3">
      <c r="A12" s="2" t="s">
        <v>329</v>
      </c>
      <c r="B12" s="9"/>
      <c r="C12" s="16">
        <v>0.63</v>
      </c>
      <c r="D12" s="17">
        <v>0.55000000000000004</v>
      </c>
      <c r="E12" s="18">
        <v>0.72</v>
      </c>
      <c r="F12" s="17">
        <v>0.61</v>
      </c>
      <c r="G12" s="16">
        <v>0.57999999999999996</v>
      </c>
      <c r="H12" s="16">
        <v>0.68</v>
      </c>
      <c r="I12" s="16">
        <v>0.7</v>
      </c>
      <c r="J12" s="16">
        <v>0.63</v>
      </c>
      <c r="K12" s="16">
        <v>1</v>
      </c>
      <c r="L12" s="16">
        <v>0.59</v>
      </c>
      <c r="M12" s="16">
        <v>0.69</v>
      </c>
      <c r="N12" s="18">
        <v>0.71</v>
      </c>
      <c r="O12" s="17">
        <v>0.59</v>
      </c>
      <c r="P12" s="16">
        <v>0.89</v>
      </c>
      <c r="Q12" s="16">
        <v>0.56999999999999995</v>
      </c>
      <c r="R12" s="16">
        <v>0.51</v>
      </c>
      <c r="S12" s="16">
        <v>0.82</v>
      </c>
      <c r="T12" s="16">
        <v>0.64</v>
      </c>
      <c r="U12" s="16">
        <v>0.65</v>
      </c>
      <c r="V12" s="16">
        <v>0</v>
      </c>
      <c r="W12" s="16">
        <v>0</v>
      </c>
      <c r="X12" s="16">
        <v>0.34</v>
      </c>
      <c r="Y12" s="16">
        <v>1</v>
      </c>
      <c r="Z12" s="18">
        <v>0.56999999999999995</v>
      </c>
      <c r="AA12" s="17">
        <v>0.7</v>
      </c>
      <c r="AB12" s="16">
        <v>0.46</v>
      </c>
      <c r="AC12" s="16">
        <v>0</v>
      </c>
      <c r="AD12" s="16">
        <v>0.63</v>
      </c>
      <c r="AE12" s="16">
        <v>0.47</v>
      </c>
      <c r="AF12" s="18">
        <v>0</v>
      </c>
      <c r="AG12" s="17">
        <v>0.7</v>
      </c>
      <c r="AH12" s="16">
        <v>0.44</v>
      </c>
      <c r="AI12" s="16">
        <v>0.7</v>
      </c>
      <c r="AJ12" s="16">
        <v>0.69</v>
      </c>
      <c r="AK12" s="16">
        <v>0.36</v>
      </c>
      <c r="AL12" s="18">
        <v>0.53</v>
      </c>
      <c r="AM12" s="17">
        <v>0.63</v>
      </c>
      <c r="AN12" s="18">
        <v>0</v>
      </c>
    </row>
    <row r="13" spans="1:40" ht="26" x14ac:dyDescent="0.3">
      <c r="A13" s="2" t="s">
        <v>329</v>
      </c>
      <c r="B13" s="9" t="s">
        <v>1796</v>
      </c>
      <c r="C13" s="13">
        <v>58</v>
      </c>
      <c r="D13" s="14">
        <v>33</v>
      </c>
      <c r="E13" s="15">
        <v>26</v>
      </c>
      <c r="F13" s="14">
        <v>8</v>
      </c>
      <c r="G13" s="13">
        <v>27</v>
      </c>
      <c r="H13" s="13">
        <v>13</v>
      </c>
      <c r="I13" s="13">
        <v>7</v>
      </c>
      <c r="J13" s="13">
        <v>2</v>
      </c>
      <c r="K13" s="13">
        <v>1</v>
      </c>
      <c r="L13" s="13">
        <v>35</v>
      </c>
      <c r="M13" s="13">
        <v>20</v>
      </c>
      <c r="N13" s="15">
        <v>3</v>
      </c>
      <c r="O13" s="14">
        <v>46</v>
      </c>
      <c r="P13" s="13">
        <v>6</v>
      </c>
      <c r="Q13" s="13">
        <v>11</v>
      </c>
      <c r="R13" s="13">
        <v>2</v>
      </c>
      <c r="S13" s="13">
        <v>2</v>
      </c>
      <c r="T13" s="13">
        <v>7</v>
      </c>
      <c r="U13" s="13">
        <v>2</v>
      </c>
      <c r="V13" s="13">
        <v>0</v>
      </c>
      <c r="W13" s="13">
        <v>2</v>
      </c>
      <c r="X13" s="13">
        <v>3</v>
      </c>
      <c r="Y13" s="13">
        <v>2</v>
      </c>
      <c r="Z13" s="15">
        <v>23</v>
      </c>
      <c r="AA13" s="14">
        <v>42</v>
      </c>
      <c r="AB13" s="13">
        <v>16</v>
      </c>
      <c r="AC13" s="13">
        <v>3</v>
      </c>
      <c r="AD13" s="13">
        <v>9</v>
      </c>
      <c r="AE13" s="13">
        <v>3</v>
      </c>
      <c r="AF13" s="15">
        <v>2</v>
      </c>
      <c r="AG13" s="14">
        <v>42</v>
      </c>
      <c r="AH13" s="13">
        <v>16</v>
      </c>
      <c r="AI13" s="13">
        <v>28</v>
      </c>
      <c r="AJ13" s="13">
        <v>14</v>
      </c>
      <c r="AK13" s="13">
        <v>8</v>
      </c>
      <c r="AL13" s="15">
        <v>8</v>
      </c>
      <c r="AM13" s="14">
        <v>58</v>
      </c>
      <c r="AN13" s="15">
        <v>0</v>
      </c>
    </row>
    <row r="14" spans="1:40" ht="15" customHeight="1" x14ac:dyDescent="0.3">
      <c r="A14" s="2" t="s">
        <v>329</v>
      </c>
      <c r="B14" s="9"/>
      <c r="C14" s="16">
        <v>0.73</v>
      </c>
      <c r="D14" s="17">
        <v>0.76</v>
      </c>
      <c r="E14" s="18">
        <v>0.69</v>
      </c>
      <c r="F14" s="17">
        <v>0.69</v>
      </c>
      <c r="G14" s="16">
        <v>0.72</v>
      </c>
      <c r="H14" s="16">
        <v>0.71</v>
      </c>
      <c r="I14" s="16">
        <v>0.87</v>
      </c>
      <c r="J14" s="16">
        <v>0.63</v>
      </c>
      <c r="K14" s="16">
        <v>1</v>
      </c>
      <c r="L14" s="16">
        <v>0.71</v>
      </c>
      <c r="M14" s="16">
        <v>0.76</v>
      </c>
      <c r="N14" s="18">
        <v>0.71</v>
      </c>
      <c r="O14" s="17">
        <v>0.75</v>
      </c>
      <c r="P14" s="16">
        <v>0.66</v>
      </c>
      <c r="Q14" s="16">
        <v>0.8</v>
      </c>
      <c r="R14" s="16">
        <v>1</v>
      </c>
      <c r="S14" s="16">
        <v>0.54</v>
      </c>
      <c r="T14" s="16">
        <v>0.67</v>
      </c>
      <c r="U14" s="16">
        <v>0.33</v>
      </c>
      <c r="V14" s="16">
        <v>0</v>
      </c>
      <c r="W14" s="16">
        <v>1</v>
      </c>
      <c r="X14" s="16">
        <v>1</v>
      </c>
      <c r="Y14" s="16">
        <v>0.68</v>
      </c>
      <c r="Z14" s="18">
        <v>0.79</v>
      </c>
      <c r="AA14" s="17">
        <v>0.75</v>
      </c>
      <c r="AB14" s="16">
        <v>0.69</v>
      </c>
      <c r="AC14" s="16">
        <v>0.77</v>
      </c>
      <c r="AD14" s="16">
        <v>0.64</v>
      </c>
      <c r="AE14" s="16">
        <v>0.64</v>
      </c>
      <c r="AF14" s="18">
        <v>1</v>
      </c>
      <c r="AG14" s="17">
        <v>0.73</v>
      </c>
      <c r="AH14" s="16">
        <v>0.73</v>
      </c>
      <c r="AI14" s="16">
        <v>0.78</v>
      </c>
      <c r="AJ14" s="16">
        <v>0.65</v>
      </c>
      <c r="AK14" s="16">
        <v>0.72</v>
      </c>
      <c r="AL14" s="18">
        <v>0.74</v>
      </c>
      <c r="AM14" s="17">
        <v>0.73</v>
      </c>
      <c r="AN14" s="18">
        <v>0</v>
      </c>
    </row>
    <row r="15" spans="1:40" ht="39" x14ac:dyDescent="0.3">
      <c r="A15" s="2" t="s">
        <v>329</v>
      </c>
      <c r="B15" s="9" t="s">
        <v>1810</v>
      </c>
      <c r="C15" s="13">
        <v>63</v>
      </c>
      <c r="D15" s="14">
        <v>34</v>
      </c>
      <c r="E15" s="15">
        <v>29</v>
      </c>
      <c r="F15" s="14">
        <v>10</v>
      </c>
      <c r="G15" s="13">
        <v>31</v>
      </c>
      <c r="H15" s="13">
        <v>13</v>
      </c>
      <c r="I15" s="13">
        <v>7</v>
      </c>
      <c r="J15" s="13">
        <v>2</v>
      </c>
      <c r="K15" s="13">
        <v>0</v>
      </c>
      <c r="L15" s="13">
        <v>41</v>
      </c>
      <c r="M15" s="13">
        <v>20</v>
      </c>
      <c r="N15" s="15">
        <v>2</v>
      </c>
      <c r="O15" s="14">
        <v>47</v>
      </c>
      <c r="P15" s="13">
        <v>8</v>
      </c>
      <c r="Q15" s="13">
        <v>8</v>
      </c>
      <c r="R15" s="13">
        <v>1</v>
      </c>
      <c r="S15" s="13">
        <v>3</v>
      </c>
      <c r="T15" s="13">
        <v>9</v>
      </c>
      <c r="U15" s="13">
        <v>4</v>
      </c>
      <c r="V15" s="13">
        <v>0</v>
      </c>
      <c r="W15" s="13">
        <v>1</v>
      </c>
      <c r="X15" s="13">
        <v>3</v>
      </c>
      <c r="Y15" s="13">
        <v>3</v>
      </c>
      <c r="Z15" s="15">
        <v>24</v>
      </c>
      <c r="AA15" s="14">
        <v>45</v>
      </c>
      <c r="AB15" s="13">
        <v>18</v>
      </c>
      <c r="AC15" s="13">
        <v>2</v>
      </c>
      <c r="AD15" s="13">
        <v>11</v>
      </c>
      <c r="AE15" s="13">
        <v>3</v>
      </c>
      <c r="AF15" s="15">
        <v>2</v>
      </c>
      <c r="AG15" s="14">
        <v>46</v>
      </c>
      <c r="AH15" s="13">
        <v>17</v>
      </c>
      <c r="AI15" s="13">
        <v>29</v>
      </c>
      <c r="AJ15" s="13">
        <v>17</v>
      </c>
      <c r="AK15" s="13">
        <v>8</v>
      </c>
      <c r="AL15" s="15">
        <v>8</v>
      </c>
      <c r="AM15" s="14">
        <v>63</v>
      </c>
      <c r="AN15" s="15">
        <v>0</v>
      </c>
    </row>
    <row r="16" spans="1:40" ht="15" customHeight="1" x14ac:dyDescent="0.3">
      <c r="A16" s="2" t="s">
        <v>329</v>
      </c>
      <c r="B16" s="9"/>
      <c r="C16" s="16">
        <v>0.79</v>
      </c>
      <c r="D16" s="17">
        <v>0.8</v>
      </c>
      <c r="E16" s="18">
        <v>0.78</v>
      </c>
      <c r="F16" s="17">
        <v>0.85</v>
      </c>
      <c r="G16" s="16">
        <v>0.82</v>
      </c>
      <c r="H16" s="16">
        <v>0.7</v>
      </c>
      <c r="I16" s="16">
        <v>0.9</v>
      </c>
      <c r="J16" s="16">
        <v>0.63</v>
      </c>
      <c r="K16" s="16">
        <v>0</v>
      </c>
      <c r="L16" s="16">
        <v>0.83</v>
      </c>
      <c r="M16" s="16">
        <v>0.76</v>
      </c>
      <c r="N16" s="18">
        <v>0.5</v>
      </c>
      <c r="O16" s="17">
        <v>0.77</v>
      </c>
      <c r="P16" s="16">
        <v>0.89</v>
      </c>
      <c r="Q16" s="16">
        <v>0.64</v>
      </c>
      <c r="R16" s="16">
        <v>0.49</v>
      </c>
      <c r="S16" s="16">
        <v>0.59</v>
      </c>
      <c r="T16" s="16">
        <v>0.83</v>
      </c>
      <c r="U16" s="16">
        <v>0.84</v>
      </c>
      <c r="V16" s="16">
        <v>0</v>
      </c>
      <c r="W16" s="16">
        <v>0.47</v>
      </c>
      <c r="X16" s="16">
        <v>1</v>
      </c>
      <c r="Y16" s="16">
        <v>1</v>
      </c>
      <c r="Z16" s="18">
        <v>0.83</v>
      </c>
      <c r="AA16" s="17">
        <v>0.79</v>
      </c>
      <c r="AB16" s="16">
        <v>0.78</v>
      </c>
      <c r="AC16" s="16">
        <v>0.74</v>
      </c>
      <c r="AD16" s="16">
        <v>0.8</v>
      </c>
      <c r="AE16" s="16">
        <v>0.69</v>
      </c>
      <c r="AF16" s="18">
        <v>1</v>
      </c>
      <c r="AG16" s="17">
        <v>0.79</v>
      </c>
      <c r="AH16" s="16">
        <v>0.78</v>
      </c>
      <c r="AI16" s="16">
        <v>0.8</v>
      </c>
      <c r="AJ16" s="16">
        <v>0.78</v>
      </c>
      <c r="AK16" s="16">
        <v>0.73</v>
      </c>
      <c r="AL16" s="18">
        <v>0.83</v>
      </c>
      <c r="AM16" s="17">
        <v>0.79</v>
      </c>
      <c r="AN16" s="18">
        <v>0</v>
      </c>
    </row>
    <row r="17" spans="1:40" ht="26" x14ac:dyDescent="0.3">
      <c r="A17" s="2" t="s">
        <v>329</v>
      </c>
      <c r="B17" s="9" t="s">
        <v>1825</v>
      </c>
      <c r="C17" s="13">
        <v>47</v>
      </c>
      <c r="D17" s="14">
        <v>25</v>
      </c>
      <c r="E17" s="15">
        <v>22</v>
      </c>
      <c r="F17" s="14">
        <v>8</v>
      </c>
      <c r="G17" s="13">
        <v>23</v>
      </c>
      <c r="H17" s="13">
        <v>10</v>
      </c>
      <c r="I17" s="13">
        <v>5</v>
      </c>
      <c r="J17" s="13">
        <v>2</v>
      </c>
      <c r="K17" s="13">
        <v>0</v>
      </c>
      <c r="L17" s="13">
        <v>31</v>
      </c>
      <c r="M17" s="13">
        <v>15</v>
      </c>
      <c r="N17" s="15">
        <v>2</v>
      </c>
      <c r="O17" s="14">
        <v>33</v>
      </c>
      <c r="P17" s="13">
        <v>7</v>
      </c>
      <c r="Q17" s="13">
        <v>4</v>
      </c>
      <c r="R17" s="13">
        <v>0</v>
      </c>
      <c r="S17" s="13">
        <v>2</v>
      </c>
      <c r="T17" s="13">
        <v>8</v>
      </c>
      <c r="U17" s="13">
        <v>4</v>
      </c>
      <c r="V17" s="13">
        <v>0</v>
      </c>
      <c r="W17" s="13">
        <v>0</v>
      </c>
      <c r="X17" s="13">
        <v>1</v>
      </c>
      <c r="Y17" s="13">
        <v>2</v>
      </c>
      <c r="Z17" s="15">
        <v>21</v>
      </c>
      <c r="AA17" s="14">
        <v>35</v>
      </c>
      <c r="AB17" s="13">
        <v>12</v>
      </c>
      <c r="AC17" s="13">
        <v>1</v>
      </c>
      <c r="AD17" s="13">
        <v>10</v>
      </c>
      <c r="AE17" s="13">
        <v>2</v>
      </c>
      <c r="AF17" s="15">
        <v>0</v>
      </c>
      <c r="AG17" s="14">
        <v>35</v>
      </c>
      <c r="AH17" s="13">
        <v>13</v>
      </c>
      <c r="AI17" s="13">
        <v>21</v>
      </c>
      <c r="AJ17" s="13">
        <v>13</v>
      </c>
      <c r="AK17" s="13">
        <v>6</v>
      </c>
      <c r="AL17" s="15">
        <v>7</v>
      </c>
      <c r="AM17" s="14">
        <v>47</v>
      </c>
      <c r="AN17" s="15">
        <v>0</v>
      </c>
    </row>
    <row r="18" spans="1:40" ht="15" customHeight="1" x14ac:dyDescent="0.3">
      <c r="A18" s="2" t="s">
        <v>329</v>
      </c>
      <c r="B18" s="9"/>
      <c r="C18" s="16">
        <v>0.59</v>
      </c>
      <c r="D18" s="17">
        <v>0.59</v>
      </c>
      <c r="E18" s="18">
        <v>0.6</v>
      </c>
      <c r="F18" s="17">
        <v>0.67</v>
      </c>
      <c r="G18" s="16">
        <v>0.6</v>
      </c>
      <c r="H18" s="16">
        <v>0.55000000000000004</v>
      </c>
      <c r="I18" s="16">
        <v>0.56999999999999995</v>
      </c>
      <c r="J18" s="16">
        <v>0.63</v>
      </c>
      <c r="K18" s="16">
        <v>0</v>
      </c>
      <c r="L18" s="16">
        <v>0.62</v>
      </c>
      <c r="M18" s="16">
        <v>0.56000000000000005</v>
      </c>
      <c r="N18" s="18">
        <v>0.5</v>
      </c>
      <c r="O18" s="17">
        <v>0.54</v>
      </c>
      <c r="P18" s="16">
        <v>0.77</v>
      </c>
      <c r="Q18" s="16">
        <v>0.32</v>
      </c>
      <c r="R18" s="16">
        <v>0</v>
      </c>
      <c r="S18" s="16">
        <v>0.36</v>
      </c>
      <c r="T18" s="16">
        <v>0.73</v>
      </c>
      <c r="U18" s="16">
        <v>0.67</v>
      </c>
      <c r="V18" s="16">
        <v>0</v>
      </c>
      <c r="W18" s="16">
        <v>0</v>
      </c>
      <c r="X18" s="16">
        <v>0.33</v>
      </c>
      <c r="Y18" s="16">
        <v>0.68</v>
      </c>
      <c r="Z18" s="18">
        <v>0.71</v>
      </c>
      <c r="AA18" s="17">
        <v>0.62</v>
      </c>
      <c r="AB18" s="16">
        <v>0.51</v>
      </c>
      <c r="AC18" s="16">
        <v>0.27</v>
      </c>
      <c r="AD18" s="16">
        <v>0.71</v>
      </c>
      <c r="AE18" s="16">
        <v>0.32</v>
      </c>
      <c r="AF18" s="18">
        <v>0</v>
      </c>
      <c r="AG18" s="17">
        <v>0.59</v>
      </c>
      <c r="AH18" s="16">
        <v>0.59</v>
      </c>
      <c r="AI18" s="16">
        <v>0.59</v>
      </c>
      <c r="AJ18" s="16">
        <v>0.6</v>
      </c>
      <c r="AK18" s="16">
        <v>0.54</v>
      </c>
      <c r="AL18" s="18">
        <v>0.64</v>
      </c>
      <c r="AM18" s="17">
        <v>0.59</v>
      </c>
      <c r="AN18" s="18">
        <v>0</v>
      </c>
    </row>
    <row r="19" spans="1:40" ht="15" customHeight="1" x14ac:dyDescent="0.3">
      <c r="A19" s="2" t="s">
        <v>329</v>
      </c>
      <c r="B19" s="9" t="s">
        <v>1837</v>
      </c>
      <c r="C19" s="13">
        <v>3</v>
      </c>
      <c r="D19" s="14">
        <v>2</v>
      </c>
      <c r="E19" s="15">
        <v>1</v>
      </c>
      <c r="F19" s="14">
        <v>0</v>
      </c>
      <c r="G19" s="13">
        <v>1</v>
      </c>
      <c r="H19" s="13">
        <v>1</v>
      </c>
      <c r="I19" s="13">
        <v>0</v>
      </c>
      <c r="J19" s="13">
        <v>1</v>
      </c>
      <c r="K19" s="13">
        <v>0</v>
      </c>
      <c r="L19" s="13">
        <v>1</v>
      </c>
      <c r="M19" s="13">
        <v>1</v>
      </c>
      <c r="N19" s="15">
        <v>1</v>
      </c>
      <c r="O19" s="14">
        <v>3</v>
      </c>
      <c r="P19" s="13">
        <v>0</v>
      </c>
      <c r="Q19" s="13">
        <v>1</v>
      </c>
      <c r="R19" s="13">
        <v>0</v>
      </c>
      <c r="S19" s="13">
        <v>0</v>
      </c>
      <c r="T19" s="13">
        <v>0</v>
      </c>
      <c r="U19" s="13">
        <v>0</v>
      </c>
      <c r="V19" s="13">
        <v>0</v>
      </c>
      <c r="W19" s="13">
        <v>0</v>
      </c>
      <c r="X19" s="13">
        <v>0</v>
      </c>
      <c r="Y19" s="13">
        <v>0</v>
      </c>
      <c r="Z19" s="15">
        <v>2</v>
      </c>
      <c r="AA19" s="14">
        <v>2</v>
      </c>
      <c r="AB19" s="13">
        <v>1</v>
      </c>
      <c r="AC19" s="13">
        <v>0</v>
      </c>
      <c r="AD19" s="13">
        <v>1</v>
      </c>
      <c r="AE19" s="13">
        <v>0</v>
      </c>
      <c r="AF19" s="15">
        <v>0</v>
      </c>
      <c r="AG19" s="14">
        <v>1</v>
      </c>
      <c r="AH19" s="13">
        <v>2</v>
      </c>
      <c r="AI19" s="13">
        <v>1</v>
      </c>
      <c r="AJ19" s="13">
        <v>0</v>
      </c>
      <c r="AK19" s="13">
        <v>2</v>
      </c>
      <c r="AL19" s="15">
        <v>0</v>
      </c>
      <c r="AM19" s="14">
        <v>3</v>
      </c>
      <c r="AN19" s="15">
        <v>0</v>
      </c>
    </row>
    <row r="20" spans="1:40" ht="15" customHeight="1" x14ac:dyDescent="0.3">
      <c r="A20" s="2" t="s">
        <v>329</v>
      </c>
      <c r="B20" s="9"/>
      <c r="C20" s="16">
        <v>0.04</v>
      </c>
      <c r="D20" s="17">
        <v>0.05</v>
      </c>
      <c r="E20" s="18">
        <v>0.03</v>
      </c>
      <c r="F20" s="17">
        <v>0</v>
      </c>
      <c r="G20" s="16">
        <v>0.02</v>
      </c>
      <c r="H20" s="16">
        <v>0.06</v>
      </c>
      <c r="I20" s="16">
        <v>0</v>
      </c>
      <c r="J20" s="16">
        <v>0.37</v>
      </c>
      <c r="K20" s="16">
        <v>0</v>
      </c>
      <c r="L20" s="16">
        <v>0.02</v>
      </c>
      <c r="M20" s="16">
        <v>0.04</v>
      </c>
      <c r="N20" s="18">
        <v>0.28999999999999998</v>
      </c>
      <c r="O20" s="17">
        <v>0.05</v>
      </c>
      <c r="P20" s="16">
        <v>0</v>
      </c>
      <c r="Q20" s="16">
        <v>0.08</v>
      </c>
      <c r="R20" s="16">
        <v>0</v>
      </c>
      <c r="S20" s="16">
        <v>0</v>
      </c>
      <c r="T20" s="16">
        <v>0</v>
      </c>
      <c r="U20" s="16">
        <v>0</v>
      </c>
      <c r="V20" s="16">
        <v>0</v>
      </c>
      <c r="W20" s="16">
        <v>0</v>
      </c>
      <c r="X20" s="16">
        <v>0</v>
      </c>
      <c r="Y20" s="16">
        <v>0</v>
      </c>
      <c r="Z20" s="18">
        <v>7.0000000000000007E-2</v>
      </c>
      <c r="AA20" s="17">
        <v>0.04</v>
      </c>
      <c r="AB20" s="16">
        <v>0.04</v>
      </c>
      <c r="AC20" s="16">
        <v>0</v>
      </c>
      <c r="AD20" s="16">
        <v>7.0000000000000007E-2</v>
      </c>
      <c r="AE20" s="16">
        <v>0</v>
      </c>
      <c r="AF20" s="18">
        <v>0</v>
      </c>
      <c r="AG20" s="17">
        <v>0.02</v>
      </c>
      <c r="AH20" s="16">
        <v>0.1</v>
      </c>
      <c r="AI20" s="16">
        <v>0.02</v>
      </c>
      <c r="AJ20" s="16">
        <v>0</v>
      </c>
      <c r="AK20" s="16">
        <v>0.19</v>
      </c>
      <c r="AL20" s="18">
        <v>0</v>
      </c>
      <c r="AM20" s="17">
        <v>0.04</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25">
        <v>0</v>
      </c>
      <c r="D22" s="26">
        <v>0</v>
      </c>
      <c r="E22" s="27">
        <v>0</v>
      </c>
      <c r="F22" s="26">
        <v>0</v>
      </c>
      <c r="G22" s="25">
        <v>0</v>
      </c>
      <c r="H22" s="25">
        <v>0</v>
      </c>
      <c r="I22" s="25">
        <v>0</v>
      </c>
      <c r="J22" s="25">
        <v>0</v>
      </c>
      <c r="K22" s="25">
        <v>0</v>
      </c>
      <c r="L22" s="25">
        <v>0</v>
      </c>
      <c r="M22" s="25">
        <v>0</v>
      </c>
      <c r="N22" s="27">
        <v>0</v>
      </c>
      <c r="O22" s="26">
        <v>0</v>
      </c>
      <c r="P22" s="25">
        <v>0</v>
      </c>
      <c r="Q22" s="25">
        <v>0</v>
      </c>
      <c r="R22" s="25">
        <v>0</v>
      </c>
      <c r="S22" s="25">
        <v>0</v>
      </c>
      <c r="T22" s="25">
        <v>0</v>
      </c>
      <c r="U22" s="25">
        <v>0</v>
      </c>
      <c r="V22" s="25">
        <v>0</v>
      </c>
      <c r="W22" s="25">
        <v>0</v>
      </c>
      <c r="X22" s="25">
        <v>0</v>
      </c>
      <c r="Y22" s="25">
        <v>0</v>
      </c>
      <c r="Z22" s="27">
        <v>0</v>
      </c>
      <c r="AA22" s="26">
        <v>0</v>
      </c>
      <c r="AB22" s="25">
        <v>0</v>
      </c>
      <c r="AC22" s="25">
        <v>0</v>
      </c>
      <c r="AD22" s="25">
        <v>0</v>
      </c>
      <c r="AE22" s="25">
        <v>0</v>
      </c>
      <c r="AF22" s="27">
        <v>0</v>
      </c>
      <c r="AG22" s="26">
        <v>0</v>
      </c>
      <c r="AH22" s="25">
        <v>0</v>
      </c>
      <c r="AI22" s="25">
        <v>0</v>
      </c>
      <c r="AJ22" s="25">
        <v>0</v>
      </c>
      <c r="AK22" s="25">
        <v>0</v>
      </c>
      <c r="AL22" s="27">
        <v>0</v>
      </c>
      <c r="AM22" s="26">
        <v>0</v>
      </c>
      <c r="AN22" s="27">
        <v>0</v>
      </c>
    </row>
    <row r="23" spans="1:40" x14ac:dyDescent="0.3">
      <c r="A23" s="2" t="s">
        <v>329</v>
      </c>
      <c r="B23" s="2" t="s">
        <v>457</v>
      </c>
    </row>
    <row r="24" spans="1:40" x14ac:dyDescent="0.3">
      <c r="A24" s="2" t="s">
        <v>329</v>
      </c>
      <c r="B24" s="2" t="s">
        <v>458</v>
      </c>
    </row>
    <row r="25" spans="1:40" ht="15" customHeight="1" x14ac:dyDescent="0.3">
      <c r="A25" s="2" t="s">
        <v>329</v>
      </c>
    </row>
    <row r="26" spans="1:40" ht="15" customHeight="1" x14ac:dyDescent="0.3">
      <c r="A26" s="2" t="s">
        <v>329</v>
      </c>
      <c r="B26" s="2" t="s">
        <v>459</v>
      </c>
    </row>
  </sheetData>
  <mergeCells count="6">
    <mergeCell ref="AM6:AN6"/>
    <mergeCell ref="D6:E6"/>
    <mergeCell ref="F6:N6"/>
    <mergeCell ref="O6:Z6"/>
    <mergeCell ref="AA6:AF6"/>
    <mergeCell ref="AG6:AL6"/>
  </mergeCells>
  <hyperlinks>
    <hyperlink ref="B1" location="'Contents'!E1" display="&lt;&lt; Contents" xr:uid="{00000000-0004-0000-F900-000000000000}"/>
  </hyperlinks>
  <pageMargins left="0.7" right="0.7" top="0.75" bottom="0.75" header="0.3" footer="0.3"/>
  <headerFooter>
    <oddHeader>&amp;L&amp;"Aptos"&amp;12&amp;K000000 Classification: CONFIDENTIAL&amp;1#_x000D_</oddHeader>
  </headerFooter>
</worksheet>
</file>

<file path=xl/worksheets/sheet2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A00-000000000000}">
  <dimension ref="A1:AN26"/>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1940</v>
      </c>
    </row>
    <row r="4" spans="1:40" x14ac:dyDescent="0.3">
      <c r="A4" s="2" t="s">
        <v>329</v>
      </c>
      <c r="B4" s="2" t="s">
        <v>1941</v>
      </c>
    </row>
    <row r="5" spans="1:40" x14ac:dyDescent="0.3">
      <c r="A5" s="2" t="s">
        <v>329</v>
      </c>
      <c r="B5" s="2" t="s">
        <v>93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17</v>
      </c>
      <c r="D9" s="14">
        <v>10</v>
      </c>
      <c r="E9" s="15">
        <v>7</v>
      </c>
      <c r="F9" s="14">
        <v>3</v>
      </c>
      <c r="G9" s="13">
        <v>3</v>
      </c>
      <c r="H9" s="13">
        <v>3</v>
      </c>
      <c r="I9" s="13">
        <v>2</v>
      </c>
      <c r="J9" s="13">
        <v>2</v>
      </c>
      <c r="K9" s="13">
        <v>4</v>
      </c>
      <c r="L9" s="13">
        <v>6</v>
      </c>
      <c r="M9" s="13">
        <v>5</v>
      </c>
      <c r="N9" s="15">
        <v>6</v>
      </c>
      <c r="O9" s="14">
        <v>0</v>
      </c>
      <c r="P9" s="13">
        <v>0</v>
      </c>
      <c r="Q9" s="13">
        <v>0</v>
      </c>
      <c r="R9" s="13">
        <v>0</v>
      </c>
      <c r="S9" s="13">
        <v>0</v>
      </c>
      <c r="T9" s="13">
        <v>17</v>
      </c>
      <c r="U9" s="13">
        <v>0</v>
      </c>
      <c r="V9" s="13">
        <v>0</v>
      </c>
      <c r="W9" s="13">
        <v>0</v>
      </c>
      <c r="X9" s="13">
        <v>0</v>
      </c>
      <c r="Y9" s="13">
        <v>0</v>
      </c>
      <c r="Z9" s="15">
        <v>0</v>
      </c>
      <c r="AA9" s="14">
        <v>17</v>
      </c>
      <c r="AB9" s="13">
        <v>0</v>
      </c>
      <c r="AC9" s="13">
        <v>0</v>
      </c>
      <c r="AD9" s="13">
        <v>0</v>
      </c>
      <c r="AE9" s="13">
        <v>0</v>
      </c>
      <c r="AF9" s="15">
        <v>0</v>
      </c>
      <c r="AG9" s="14">
        <v>14</v>
      </c>
      <c r="AH9" s="13">
        <v>3</v>
      </c>
      <c r="AI9" s="13">
        <v>9</v>
      </c>
      <c r="AJ9" s="13">
        <v>5</v>
      </c>
      <c r="AK9" s="13">
        <v>1</v>
      </c>
      <c r="AL9" s="15">
        <v>2</v>
      </c>
      <c r="AM9" s="14">
        <v>17</v>
      </c>
      <c r="AN9" s="15">
        <v>0</v>
      </c>
    </row>
    <row r="10" spans="1:40" ht="15" customHeight="1" x14ac:dyDescent="0.3">
      <c r="A10" s="2" t="s">
        <v>329</v>
      </c>
      <c r="B10" s="9" t="s">
        <v>338</v>
      </c>
      <c r="C10" s="13">
        <v>15</v>
      </c>
      <c r="D10" s="14">
        <v>9</v>
      </c>
      <c r="E10" s="15">
        <v>6</v>
      </c>
      <c r="F10" s="14">
        <v>3</v>
      </c>
      <c r="G10" s="13">
        <v>3</v>
      </c>
      <c r="H10" s="13">
        <v>3</v>
      </c>
      <c r="I10" s="13">
        <v>2</v>
      </c>
      <c r="J10" s="13">
        <v>2</v>
      </c>
      <c r="K10" s="13">
        <v>4</v>
      </c>
      <c r="L10" s="13">
        <v>5</v>
      </c>
      <c r="M10" s="13">
        <v>4</v>
      </c>
      <c r="N10" s="15">
        <v>6</v>
      </c>
      <c r="O10" s="14">
        <v>0</v>
      </c>
      <c r="P10" s="13">
        <v>0</v>
      </c>
      <c r="Q10" s="13">
        <v>0</v>
      </c>
      <c r="R10" s="13">
        <v>0</v>
      </c>
      <c r="S10" s="13">
        <v>0</v>
      </c>
      <c r="T10" s="13">
        <v>15</v>
      </c>
      <c r="U10" s="13">
        <v>0</v>
      </c>
      <c r="V10" s="13">
        <v>0</v>
      </c>
      <c r="W10" s="13">
        <v>0</v>
      </c>
      <c r="X10" s="13">
        <v>0</v>
      </c>
      <c r="Y10" s="13">
        <v>0</v>
      </c>
      <c r="Z10" s="15">
        <v>0</v>
      </c>
      <c r="AA10" s="14">
        <v>15</v>
      </c>
      <c r="AB10" s="13">
        <v>0</v>
      </c>
      <c r="AC10" s="13">
        <v>0</v>
      </c>
      <c r="AD10" s="13">
        <v>0</v>
      </c>
      <c r="AE10" s="13">
        <v>0</v>
      </c>
      <c r="AF10" s="15">
        <v>0</v>
      </c>
      <c r="AG10" s="14">
        <v>12</v>
      </c>
      <c r="AH10" s="13">
        <v>3</v>
      </c>
      <c r="AI10" s="13">
        <v>8</v>
      </c>
      <c r="AJ10" s="13">
        <v>5</v>
      </c>
      <c r="AK10" s="13">
        <v>1</v>
      </c>
      <c r="AL10" s="15">
        <v>2</v>
      </c>
      <c r="AM10" s="14">
        <v>15</v>
      </c>
      <c r="AN10" s="15">
        <v>0</v>
      </c>
    </row>
    <row r="11" spans="1:40" ht="26" x14ac:dyDescent="0.3">
      <c r="A11" s="2" t="s">
        <v>329</v>
      </c>
      <c r="B11" s="9" t="s">
        <v>1782</v>
      </c>
      <c r="C11" s="13">
        <v>8</v>
      </c>
      <c r="D11" s="14">
        <v>6</v>
      </c>
      <c r="E11" s="15">
        <v>3</v>
      </c>
      <c r="F11" s="14">
        <v>1</v>
      </c>
      <c r="G11" s="13">
        <v>2</v>
      </c>
      <c r="H11" s="13">
        <v>1</v>
      </c>
      <c r="I11" s="13">
        <v>1</v>
      </c>
      <c r="J11" s="13">
        <v>1</v>
      </c>
      <c r="K11" s="13">
        <v>3</v>
      </c>
      <c r="L11" s="13">
        <v>3</v>
      </c>
      <c r="M11" s="13">
        <v>2</v>
      </c>
      <c r="N11" s="15">
        <v>4</v>
      </c>
      <c r="O11" s="14">
        <v>0</v>
      </c>
      <c r="P11" s="13">
        <v>0</v>
      </c>
      <c r="Q11" s="13">
        <v>0</v>
      </c>
      <c r="R11" s="13">
        <v>0</v>
      </c>
      <c r="S11" s="13">
        <v>0</v>
      </c>
      <c r="T11" s="13">
        <v>8</v>
      </c>
      <c r="U11" s="13">
        <v>0</v>
      </c>
      <c r="V11" s="13">
        <v>0</v>
      </c>
      <c r="W11" s="13">
        <v>0</v>
      </c>
      <c r="X11" s="13">
        <v>0</v>
      </c>
      <c r="Y11" s="13">
        <v>0</v>
      </c>
      <c r="Z11" s="15">
        <v>0</v>
      </c>
      <c r="AA11" s="14">
        <v>8</v>
      </c>
      <c r="AB11" s="13">
        <v>0</v>
      </c>
      <c r="AC11" s="13">
        <v>0</v>
      </c>
      <c r="AD11" s="13">
        <v>0</v>
      </c>
      <c r="AE11" s="13">
        <v>0</v>
      </c>
      <c r="AF11" s="15">
        <v>0</v>
      </c>
      <c r="AG11" s="14">
        <v>6</v>
      </c>
      <c r="AH11" s="13">
        <v>2</v>
      </c>
      <c r="AI11" s="13">
        <v>3</v>
      </c>
      <c r="AJ11" s="13">
        <v>3</v>
      </c>
      <c r="AK11" s="13">
        <v>1</v>
      </c>
      <c r="AL11" s="15">
        <v>1</v>
      </c>
      <c r="AM11" s="14">
        <v>8</v>
      </c>
      <c r="AN11" s="15">
        <v>0</v>
      </c>
    </row>
    <row r="12" spans="1:40" ht="15" customHeight="1" x14ac:dyDescent="0.3">
      <c r="A12" s="2" t="s">
        <v>329</v>
      </c>
      <c r="B12" s="9"/>
      <c r="C12" s="16">
        <v>0.54</v>
      </c>
      <c r="D12" s="17">
        <v>0.63</v>
      </c>
      <c r="E12" s="18">
        <v>0.42</v>
      </c>
      <c r="F12" s="17">
        <v>0.31</v>
      </c>
      <c r="G12" s="16">
        <v>0.68</v>
      </c>
      <c r="H12" s="16">
        <v>0.37</v>
      </c>
      <c r="I12" s="16">
        <v>0.5</v>
      </c>
      <c r="J12" s="16">
        <v>0.46</v>
      </c>
      <c r="K12" s="16">
        <v>0.78</v>
      </c>
      <c r="L12" s="16">
        <v>0.5</v>
      </c>
      <c r="M12" s="16">
        <v>0.42</v>
      </c>
      <c r="N12" s="18">
        <v>0.67</v>
      </c>
      <c r="O12" s="17">
        <v>0</v>
      </c>
      <c r="P12" s="16">
        <v>0</v>
      </c>
      <c r="Q12" s="16">
        <v>0</v>
      </c>
      <c r="R12" s="16">
        <v>0</v>
      </c>
      <c r="S12" s="16">
        <v>0</v>
      </c>
      <c r="T12" s="16">
        <v>0.54</v>
      </c>
      <c r="U12" s="16">
        <v>0</v>
      </c>
      <c r="V12" s="16">
        <v>0</v>
      </c>
      <c r="W12" s="16">
        <v>0</v>
      </c>
      <c r="X12" s="16">
        <v>0</v>
      </c>
      <c r="Y12" s="16">
        <v>0</v>
      </c>
      <c r="Z12" s="18">
        <v>0</v>
      </c>
      <c r="AA12" s="17">
        <v>0.54</v>
      </c>
      <c r="AB12" s="16">
        <v>0</v>
      </c>
      <c r="AC12" s="16">
        <v>0</v>
      </c>
      <c r="AD12" s="16">
        <v>0</v>
      </c>
      <c r="AE12" s="16">
        <v>0</v>
      </c>
      <c r="AF12" s="18">
        <v>0</v>
      </c>
      <c r="AG12" s="17">
        <v>0.5</v>
      </c>
      <c r="AH12" s="16">
        <v>0.72</v>
      </c>
      <c r="AI12" s="16">
        <v>0.45</v>
      </c>
      <c r="AJ12" s="16">
        <v>0.57999999999999996</v>
      </c>
      <c r="AK12" s="16">
        <v>1</v>
      </c>
      <c r="AL12" s="18">
        <v>0.55000000000000004</v>
      </c>
      <c r="AM12" s="17">
        <v>0.54</v>
      </c>
      <c r="AN12" s="18">
        <v>0</v>
      </c>
    </row>
    <row r="13" spans="1:40" ht="26" x14ac:dyDescent="0.3">
      <c r="A13" s="2" t="s">
        <v>329</v>
      </c>
      <c r="B13" s="9" t="s">
        <v>1796</v>
      </c>
      <c r="C13" s="13">
        <v>10</v>
      </c>
      <c r="D13" s="14">
        <v>6</v>
      </c>
      <c r="E13" s="15">
        <v>5</v>
      </c>
      <c r="F13" s="14">
        <v>3</v>
      </c>
      <c r="G13" s="13">
        <v>1</v>
      </c>
      <c r="H13" s="13">
        <v>2</v>
      </c>
      <c r="I13" s="13">
        <v>1</v>
      </c>
      <c r="J13" s="13">
        <v>1</v>
      </c>
      <c r="K13" s="13">
        <v>3</v>
      </c>
      <c r="L13" s="13">
        <v>4</v>
      </c>
      <c r="M13" s="13">
        <v>3</v>
      </c>
      <c r="N13" s="15">
        <v>4</v>
      </c>
      <c r="O13" s="14">
        <v>0</v>
      </c>
      <c r="P13" s="13">
        <v>0</v>
      </c>
      <c r="Q13" s="13">
        <v>0</v>
      </c>
      <c r="R13" s="13">
        <v>0</v>
      </c>
      <c r="S13" s="13">
        <v>0</v>
      </c>
      <c r="T13" s="13">
        <v>10</v>
      </c>
      <c r="U13" s="13">
        <v>0</v>
      </c>
      <c r="V13" s="13">
        <v>0</v>
      </c>
      <c r="W13" s="13">
        <v>0</v>
      </c>
      <c r="X13" s="13">
        <v>0</v>
      </c>
      <c r="Y13" s="13">
        <v>0</v>
      </c>
      <c r="Z13" s="15">
        <v>0</v>
      </c>
      <c r="AA13" s="14">
        <v>10</v>
      </c>
      <c r="AB13" s="13">
        <v>0</v>
      </c>
      <c r="AC13" s="13">
        <v>0</v>
      </c>
      <c r="AD13" s="13">
        <v>0</v>
      </c>
      <c r="AE13" s="13">
        <v>0</v>
      </c>
      <c r="AF13" s="15">
        <v>0</v>
      </c>
      <c r="AG13" s="14">
        <v>9</v>
      </c>
      <c r="AH13" s="13">
        <v>1</v>
      </c>
      <c r="AI13" s="13">
        <v>5</v>
      </c>
      <c r="AJ13" s="13">
        <v>4</v>
      </c>
      <c r="AK13" s="13">
        <v>1</v>
      </c>
      <c r="AL13" s="15">
        <v>0</v>
      </c>
      <c r="AM13" s="14">
        <v>10</v>
      </c>
      <c r="AN13" s="15">
        <v>0</v>
      </c>
    </row>
    <row r="14" spans="1:40" ht="15" customHeight="1" x14ac:dyDescent="0.3">
      <c r="A14" s="2" t="s">
        <v>329</v>
      </c>
      <c r="B14" s="9"/>
      <c r="C14" s="16">
        <v>0.65</v>
      </c>
      <c r="D14" s="17">
        <v>0.61</v>
      </c>
      <c r="E14" s="18">
        <v>0.71</v>
      </c>
      <c r="F14" s="17">
        <v>1</v>
      </c>
      <c r="G14" s="16">
        <v>0.38</v>
      </c>
      <c r="H14" s="16">
        <v>0.69</v>
      </c>
      <c r="I14" s="16">
        <v>0.5</v>
      </c>
      <c r="J14" s="16">
        <v>0.46</v>
      </c>
      <c r="K14" s="16">
        <v>0.73</v>
      </c>
      <c r="L14" s="16">
        <v>0.68</v>
      </c>
      <c r="M14" s="16">
        <v>0.61</v>
      </c>
      <c r="N14" s="18">
        <v>0.64</v>
      </c>
      <c r="O14" s="17">
        <v>0</v>
      </c>
      <c r="P14" s="16">
        <v>0</v>
      </c>
      <c r="Q14" s="16">
        <v>0</v>
      </c>
      <c r="R14" s="16">
        <v>0</v>
      </c>
      <c r="S14" s="16">
        <v>0</v>
      </c>
      <c r="T14" s="16">
        <v>0.65</v>
      </c>
      <c r="U14" s="16">
        <v>0</v>
      </c>
      <c r="V14" s="16">
        <v>0</v>
      </c>
      <c r="W14" s="16">
        <v>0</v>
      </c>
      <c r="X14" s="16">
        <v>0</v>
      </c>
      <c r="Y14" s="16">
        <v>0</v>
      </c>
      <c r="Z14" s="18">
        <v>0</v>
      </c>
      <c r="AA14" s="17">
        <v>0.65</v>
      </c>
      <c r="AB14" s="16">
        <v>0</v>
      </c>
      <c r="AC14" s="16">
        <v>0</v>
      </c>
      <c r="AD14" s="16">
        <v>0</v>
      </c>
      <c r="AE14" s="16">
        <v>0</v>
      </c>
      <c r="AF14" s="18">
        <v>0</v>
      </c>
      <c r="AG14" s="17">
        <v>0.72</v>
      </c>
      <c r="AH14" s="16">
        <v>0.37</v>
      </c>
      <c r="AI14" s="16">
        <v>0.67</v>
      </c>
      <c r="AJ14" s="16">
        <v>0.79</v>
      </c>
      <c r="AK14" s="16">
        <v>1</v>
      </c>
      <c r="AL14" s="18">
        <v>0</v>
      </c>
      <c r="AM14" s="17">
        <v>0.65</v>
      </c>
      <c r="AN14" s="18">
        <v>0</v>
      </c>
    </row>
    <row r="15" spans="1:40" ht="39" x14ac:dyDescent="0.3">
      <c r="A15" s="2" t="s">
        <v>329</v>
      </c>
      <c r="B15" s="9" t="s">
        <v>1810</v>
      </c>
      <c r="C15" s="13">
        <v>12</v>
      </c>
      <c r="D15" s="14">
        <v>6</v>
      </c>
      <c r="E15" s="15">
        <v>6</v>
      </c>
      <c r="F15" s="14">
        <v>2</v>
      </c>
      <c r="G15" s="13">
        <v>3</v>
      </c>
      <c r="H15" s="13">
        <v>2</v>
      </c>
      <c r="I15" s="13">
        <v>1</v>
      </c>
      <c r="J15" s="13">
        <v>2</v>
      </c>
      <c r="K15" s="13">
        <v>3</v>
      </c>
      <c r="L15" s="13">
        <v>4</v>
      </c>
      <c r="M15" s="13">
        <v>3</v>
      </c>
      <c r="N15" s="15">
        <v>5</v>
      </c>
      <c r="O15" s="14">
        <v>0</v>
      </c>
      <c r="P15" s="13">
        <v>0</v>
      </c>
      <c r="Q15" s="13">
        <v>0</v>
      </c>
      <c r="R15" s="13">
        <v>0</v>
      </c>
      <c r="S15" s="13">
        <v>0</v>
      </c>
      <c r="T15" s="13">
        <v>12</v>
      </c>
      <c r="U15" s="13">
        <v>0</v>
      </c>
      <c r="V15" s="13">
        <v>0</v>
      </c>
      <c r="W15" s="13">
        <v>0</v>
      </c>
      <c r="X15" s="13">
        <v>0</v>
      </c>
      <c r="Y15" s="13">
        <v>0</v>
      </c>
      <c r="Z15" s="15">
        <v>0</v>
      </c>
      <c r="AA15" s="14">
        <v>12</v>
      </c>
      <c r="AB15" s="13">
        <v>0</v>
      </c>
      <c r="AC15" s="13">
        <v>0</v>
      </c>
      <c r="AD15" s="13">
        <v>0</v>
      </c>
      <c r="AE15" s="13">
        <v>0</v>
      </c>
      <c r="AF15" s="15">
        <v>0</v>
      </c>
      <c r="AG15" s="14">
        <v>10</v>
      </c>
      <c r="AH15" s="13">
        <v>2</v>
      </c>
      <c r="AI15" s="13">
        <v>5</v>
      </c>
      <c r="AJ15" s="13">
        <v>5</v>
      </c>
      <c r="AK15" s="13">
        <v>1</v>
      </c>
      <c r="AL15" s="15">
        <v>1</v>
      </c>
      <c r="AM15" s="14">
        <v>12</v>
      </c>
      <c r="AN15" s="15">
        <v>0</v>
      </c>
    </row>
    <row r="16" spans="1:40" ht="15" customHeight="1" x14ac:dyDescent="0.3">
      <c r="A16" s="2" t="s">
        <v>329</v>
      </c>
      <c r="B16" s="9"/>
      <c r="C16" s="16">
        <v>0.77</v>
      </c>
      <c r="D16" s="17">
        <v>0.7</v>
      </c>
      <c r="E16" s="18">
        <v>0.87</v>
      </c>
      <c r="F16" s="17">
        <v>0.68</v>
      </c>
      <c r="G16" s="16">
        <v>1</v>
      </c>
      <c r="H16" s="16">
        <v>0.69</v>
      </c>
      <c r="I16" s="16">
        <v>0.5</v>
      </c>
      <c r="J16" s="16">
        <v>1</v>
      </c>
      <c r="K16" s="16">
        <v>0.73</v>
      </c>
      <c r="L16" s="16">
        <v>0.84</v>
      </c>
      <c r="M16" s="16">
        <v>0.61</v>
      </c>
      <c r="N16" s="18">
        <v>0.82</v>
      </c>
      <c r="O16" s="17">
        <v>0</v>
      </c>
      <c r="P16" s="16">
        <v>0</v>
      </c>
      <c r="Q16" s="16">
        <v>0</v>
      </c>
      <c r="R16" s="16">
        <v>0</v>
      </c>
      <c r="S16" s="16">
        <v>0</v>
      </c>
      <c r="T16" s="16">
        <v>0.77</v>
      </c>
      <c r="U16" s="16">
        <v>0</v>
      </c>
      <c r="V16" s="16">
        <v>0</v>
      </c>
      <c r="W16" s="16">
        <v>0</v>
      </c>
      <c r="X16" s="16">
        <v>0</v>
      </c>
      <c r="Y16" s="16">
        <v>0</v>
      </c>
      <c r="Z16" s="18">
        <v>0</v>
      </c>
      <c r="AA16" s="17">
        <v>0.77</v>
      </c>
      <c r="AB16" s="16">
        <v>0</v>
      </c>
      <c r="AC16" s="16">
        <v>0</v>
      </c>
      <c r="AD16" s="16">
        <v>0</v>
      </c>
      <c r="AE16" s="16">
        <v>0</v>
      </c>
      <c r="AF16" s="18">
        <v>0</v>
      </c>
      <c r="AG16" s="17">
        <v>0.8</v>
      </c>
      <c r="AH16" s="16">
        <v>0.65</v>
      </c>
      <c r="AI16" s="16">
        <v>0.67</v>
      </c>
      <c r="AJ16" s="16">
        <v>1</v>
      </c>
      <c r="AK16" s="16">
        <v>1</v>
      </c>
      <c r="AL16" s="18">
        <v>0.45</v>
      </c>
      <c r="AM16" s="17">
        <v>0.77</v>
      </c>
      <c r="AN16" s="18">
        <v>0</v>
      </c>
    </row>
    <row r="17" spans="1:40" ht="26" x14ac:dyDescent="0.3">
      <c r="A17" s="2" t="s">
        <v>329</v>
      </c>
      <c r="B17" s="9" t="s">
        <v>1825</v>
      </c>
      <c r="C17" s="13">
        <v>5</v>
      </c>
      <c r="D17" s="14">
        <v>3</v>
      </c>
      <c r="E17" s="15">
        <v>2</v>
      </c>
      <c r="F17" s="14">
        <v>0</v>
      </c>
      <c r="G17" s="13">
        <v>1</v>
      </c>
      <c r="H17" s="13">
        <v>2</v>
      </c>
      <c r="I17" s="13">
        <v>0</v>
      </c>
      <c r="J17" s="13">
        <v>1</v>
      </c>
      <c r="K17" s="13">
        <v>1</v>
      </c>
      <c r="L17" s="13">
        <v>1</v>
      </c>
      <c r="M17" s="13">
        <v>2</v>
      </c>
      <c r="N17" s="15">
        <v>2</v>
      </c>
      <c r="O17" s="14">
        <v>0</v>
      </c>
      <c r="P17" s="13">
        <v>0</v>
      </c>
      <c r="Q17" s="13">
        <v>0</v>
      </c>
      <c r="R17" s="13">
        <v>0</v>
      </c>
      <c r="S17" s="13">
        <v>0</v>
      </c>
      <c r="T17" s="13">
        <v>5</v>
      </c>
      <c r="U17" s="13">
        <v>0</v>
      </c>
      <c r="V17" s="13">
        <v>0</v>
      </c>
      <c r="W17" s="13">
        <v>0</v>
      </c>
      <c r="X17" s="13">
        <v>0</v>
      </c>
      <c r="Y17" s="13">
        <v>0</v>
      </c>
      <c r="Z17" s="15">
        <v>0</v>
      </c>
      <c r="AA17" s="14">
        <v>5</v>
      </c>
      <c r="AB17" s="13">
        <v>0</v>
      </c>
      <c r="AC17" s="13">
        <v>0</v>
      </c>
      <c r="AD17" s="13">
        <v>0</v>
      </c>
      <c r="AE17" s="13">
        <v>0</v>
      </c>
      <c r="AF17" s="15">
        <v>0</v>
      </c>
      <c r="AG17" s="14">
        <v>3</v>
      </c>
      <c r="AH17" s="13">
        <v>1</v>
      </c>
      <c r="AI17" s="13">
        <v>2</v>
      </c>
      <c r="AJ17" s="13">
        <v>2</v>
      </c>
      <c r="AK17" s="13">
        <v>1</v>
      </c>
      <c r="AL17" s="15">
        <v>0</v>
      </c>
      <c r="AM17" s="14">
        <v>5</v>
      </c>
      <c r="AN17" s="15">
        <v>0</v>
      </c>
    </row>
    <row r="18" spans="1:40" ht="15" customHeight="1" x14ac:dyDescent="0.3">
      <c r="A18" s="2" t="s">
        <v>329</v>
      </c>
      <c r="B18" s="9"/>
      <c r="C18" s="16">
        <v>0.3</v>
      </c>
      <c r="D18" s="17">
        <v>0.3</v>
      </c>
      <c r="E18" s="18">
        <v>0.3</v>
      </c>
      <c r="F18" s="17">
        <v>0</v>
      </c>
      <c r="G18" s="16">
        <v>0.38</v>
      </c>
      <c r="H18" s="16">
        <v>0.63</v>
      </c>
      <c r="I18" s="16">
        <v>0</v>
      </c>
      <c r="J18" s="16">
        <v>0.46</v>
      </c>
      <c r="K18" s="16">
        <v>0.28000000000000003</v>
      </c>
      <c r="L18" s="16">
        <v>0.19</v>
      </c>
      <c r="M18" s="16">
        <v>0.38</v>
      </c>
      <c r="N18" s="18">
        <v>0.34</v>
      </c>
      <c r="O18" s="17">
        <v>0</v>
      </c>
      <c r="P18" s="16">
        <v>0</v>
      </c>
      <c r="Q18" s="16">
        <v>0</v>
      </c>
      <c r="R18" s="16">
        <v>0</v>
      </c>
      <c r="S18" s="16">
        <v>0</v>
      </c>
      <c r="T18" s="16">
        <v>0.3</v>
      </c>
      <c r="U18" s="16">
        <v>0</v>
      </c>
      <c r="V18" s="16">
        <v>0</v>
      </c>
      <c r="W18" s="16">
        <v>0</v>
      </c>
      <c r="X18" s="16">
        <v>0</v>
      </c>
      <c r="Y18" s="16">
        <v>0</v>
      </c>
      <c r="Z18" s="18">
        <v>0</v>
      </c>
      <c r="AA18" s="17">
        <v>0.3</v>
      </c>
      <c r="AB18" s="16">
        <v>0</v>
      </c>
      <c r="AC18" s="16">
        <v>0</v>
      </c>
      <c r="AD18" s="16">
        <v>0</v>
      </c>
      <c r="AE18" s="16">
        <v>0</v>
      </c>
      <c r="AF18" s="18">
        <v>0</v>
      </c>
      <c r="AG18" s="17">
        <v>0.28000000000000003</v>
      </c>
      <c r="AH18" s="16">
        <v>0.37</v>
      </c>
      <c r="AI18" s="16">
        <v>0.21</v>
      </c>
      <c r="AJ18" s="16">
        <v>0.39</v>
      </c>
      <c r="AK18" s="16">
        <v>1</v>
      </c>
      <c r="AL18" s="18">
        <v>0</v>
      </c>
      <c r="AM18" s="17">
        <v>0.3</v>
      </c>
      <c r="AN18" s="18">
        <v>0</v>
      </c>
    </row>
    <row r="19" spans="1:40" ht="15" customHeight="1" x14ac:dyDescent="0.3">
      <c r="A19" s="2" t="s">
        <v>329</v>
      </c>
      <c r="B19" s="9" t="s">
        <v>1837</v>
      </c>
      <c r="C19" s="13">
        <v>0</v>
      </c>
      <c r="D19" s="14">
        <v>0</v>
      </c>
      <c r="E19" s="15">
        <v>0</v>
      </c>
      <c r="F19" s="14">
        <v>0</v>
      </c>
      <c r="G19" s="13">
        <v>0</v>
      </c>
      <c r="H19" s="13">
        <v>0</v>
      </c>
      <c r="I19" s="13">
        <v>0</v>
      </c>
      <c r="J19" s="13">
        <v>0</v>
      </c>
      <c r="K19" s="13">
        <v>0</v>
      </c>
      <c r="L19" s="13">
        <v>0</v>
      </c>
      <c r="M19" s="13">
        <v>0</v>
      </c>
      <c r="N19" s="15">
        <v>0</v>
      </c>
      <c r="O19" s="14">
        <v>0</v>
      </c>
      <c r="P19" s="13">
        <v>0</v>
      </c>
      <c r="Q19" s="13">
        <v>0</v>
      </c>
      <c r="R19" s="13">
        <v>0</v>
      </c>
      <c r="S19" s="13">
        <v>0</v>
      </c>
      <c r="T19" s="13">
        <v>0</v>
      </c>
      <c r="U19" s="13">
        <v>0</v>
      </c>
      <c r="V19" s="13">
        <v>0</v>
      </c>
      <c r="W19" s="13">
        <v>0</v>
      </c>
      <c r="X19" s="13">
        <v>0</v>
      </c>
      <c r="Y19" s="13">
        <v>0</v>
      </c>
      <c r="Z19" s="15">
        <v>0</v>
      </c>
      <c r="AA19" s="14">
        <v>0</v>
      </c>
      <c r="AB19" s="13">
        <v>0</v>
      </c>
      <c r="AC19" s="13">
        <v>0</v>
      </c>
      <c r="AD19" s="13">
        <v>0</v>
      </c>
      <c r="AE19" s="13">
        <v>0</v>
      </c>
      <c r="AF19" s="15">
        <v>0</v>
      </c>
      <c r="AG19" s="14">
        <v>0</v>
      </c>
      <c r="AH19" s="13">
        <v>0</v>
      </c>
      <c r="AI19" s="13">
        <v>0</v>
      </c>
      <c r="AJ19" s="13">
        <v>0</v>
      </c>
      <c r="AK19" s="13">
        <v>0</v>
      </c>
      <c r="AL19" s="15">
        <v>0</v>
      </c>
      <c r="AM19" s="14">
        <v>0</v>
      </c>
      <c r="AN19" s="15">
        <v>0</v>
      </c>
    </row>
    <row r="20" spans="1:40" ht="15" customHeight="1" x14ac:dyDescent="0.3">
      <c r="A20" s="2" t="s">
        <v>329</v>
      </c>
      <c r="B20" s="9"/>
      <c r="C20" s="16">
        <v>0</v>
      </c>
      <c r="D20" s="17">
        <v>0</v>
      </c>
      <c r="E20" s="18">
        <v>0</v>
      </c>
      <c r="F20" s="17">
        <v>0</v>
      </c>
      <c r="G20" s="16">
        <v>0</v>
      </c>
      <c r="H20" s="16">
        <v>0</v>
      </c>
      <c r="I20" s="16">
        <v>0</v>
      </c>
      <c r="J20" s="16">
        <v>0</v>
      </c>
      <c r="K20" s="16">
        <v>0</v>
      </c>
      <c r="L20" s="16">
        <v>0</v>
      </c>
      <c r="M20" s="16">
        <v>0</v>
      </c>
      <c r="N20" s="18">
        <v>0</v>
      </c>
      <c r="O20" s="17">
        <v>0</v>
      </c>
      <c r="P20" s="16">
        <v>0</v>
      </c>
      <c r="Q20" s="16">
        <v>0</v>
      </c>
      <c r="R20" s="16">
        <v>0</v>
      </c>
      <c r="S20" s="16">
        <v>0</v>
      </c>
      <c r="T20" s="16">
        <v>0</v>
      </c>
      <c r="U20" s="16">
        <v>0</v>
      </c>
      <c r="V20" s="16">
        <v>0</v>
      </c>
      <c r="W20" s="16">
        <v>0</v>
      </c>
      <c r="X20" s="16">
        <v>0</v>
      </c>
      <c r="Y20" s="16">
        <v>0</v>
      </c>
      <c r="Z20" s="18">
        <v>0</v>
      </c>
      <c r="AA20" s="17">
        <v>0</v>
      </c>
      <c r="AB20" s="16">
        <v>0</v>
      </c>
      <c r="AC20" s="16">
        <v>0</v>
      </c>
      <c r="AD20" s="16">
        <v>0</v>
      </c>
      <c r="AE20" s="16">
        <v>0</v>
      </c>
      <c r="AF20" s="18">
        <v>0</v>
      </c>
      <c r="AG20" s="17">
        <v>0</v>
      </c>
      <c r="AH20" s="16">
        <v>0</v>
      </c>
      <c r="AI20" s="16">
        <v>0</v>
      </c>
      <c r="AJ20" s="16">
        <v>0</v>
      </c>
      <c r="AK20" s="16">
        <v>0</v>
      </c>
      <c r="AL20" s="18">
        <v>0</v>
      </c>
      <c r="AM20" s="17">
        <v>0</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25">
        <v>0</v>
      </c>
      <c r="D22" s="26">
        <v>0</v>
      </c>
      <c r="E22" s="27">
        <v>0</v>
      </c>
      <c r="F22" s="26">
        <v>0</v>
      </c>
      <c r="G22" s="25">
        <v>0</v>
      </c>
      <c r="H22" s="25">
        <v>0</v>
      </c>
      <c r="I22" s="25">
        <v>0</v>
      </c>
      <c r="J22" s="25">
        <v>0</v>
      </c>
      <c r="K22" s="25">
        <v>0</v>
      </c>
      <c r="L22" s="25">
        <v>0</v>
      </c>
      <c r="M22" s="25">
        <v>0</v>
      </c>
      <c r="N22" s="27">
        <v>0</v>
      </c>
      <c r="O22" s="26">
        <v>0</v>
      </c>
      <c r="P22" s="25">
        <v>0</v>
      </c>
      <c r="Q22" s="25">
        <v>0</v>
      </c>
      <c r="R22" s="25">
        <v>0</v>
      </c>
      <c r="S22" s="25">
        <v>0</v>
      </c>
      <c r="T22" s="25">
        <v>0</v>
      </c>
      <c r="U22" s="25">
        <v>0</v>
      </c>
      <c r="V22" s="25">
        <v>0</v>
      </c>
      <c r="W22" s="25">
        <v>0</v>
      </c>
      <c r="X22" s="25">
        <v>0</v>
      </c>
      <c r="Y22" s="25">
        <v>0</v>
      </c>
      <c r="Z22" s="27">
        <v>0</v>
      </c>
      <c r="AA22" s="26">
        <v>0</v>
      </c>
      <c r="AB22" s="25">
        <v>0</v>
      </c>
      <c r="AC22" s="25">
        <v>0</v>
      </c>
      <c r="AD22" s="25">
        <v>0</v>
      </c>
      <c r="AE22" s="25">
        <v>0</v>
      </c>
      <c r="AF22" s="27">
        <v>0</v>
      </c>
      <c r="AG22" s="26">
        <v>0</v>
      </c>
      <c r="AH22" s="25">
        <v>0</v>
      </c>
      <c r="AI22" s="25">
        <v>0</v>
      </c>
      <c r="AJ22" s="25">
        <v>0</v>
      </c>
      <c r="AK22" s="25">
        <v>0</v>
      </c>
      <c r="AL22" s="27">
        <v>0</v>
      </c>
      <c r="AM22" s="26">
        <v>0</v>
      </c>
      <c r="AN22" s="27">
        <v>0</v>
      </c>
    </row>
    <row r="23" spans="1:40" x14ac:dyDescent="0.3">
      <c r="A23" s="2" t="s">
        <v>329</v>
      </c>
      <c r="B23" s="2" t="s">
        <v>1039</v>
      </c>
    </row>
    <row r="24" spans="1:40" x14ac:dyDescent="0.3">
      <c r="A24" s="2" t="s">
        <v>329</v>
      </c>
      <c r="B24" s="2" t="s">
        <v>458</v>
      </c>
    </row>
    <row r="25" spans="1:40" ht="15" customHeight="1" x14ac:dyDescent="0.3">
      <c r="A25" s="2" t="s">
        <v>329</v>
      </c>
    </row>
    <row r="26" spans="1:40" ht="15" customHeight="1" x14ac:dyDescent="0.3">
      <c r="A26" s="2" t="s">
        <v>329</v>
      </c>
      <c r="B26" s="2" t="s">
        <v>459</v>
      </c>
    </row>
  </sheetData>
  <mergeCells count="6">
    <mergeCell ref="AM6:AN6"/>
    <mergeCell ref="D6:E6"/>
    <mergeCell ref="F6:N6"/>
    <mergeCell ref="O6:Z6"/>
    <mergeCell ref="AA6:AF6"/>
    <mergeCell ref="AG6:AL6"/>
  </mergeCells>
  <hyperlinks>
    <hyperlink ref="B1" location="'Contents'!E1" display="&lt;&lt; Contents" xr:uid="{00000000-0004-0000-FA00-000000000000}"/>
  </hyperlinks>
  <pageMargins left="0.7" right="0.7" top="0.75" bottom="0.75" header="0.3" footer="0.3"/>
  <headerFooter>
    <oddHeader>&amp;L&amp;"Aptos"&amp;12&amp;K000000 Classification: CONFIDENTIAL&amp;1#_x000D_</oddHeader>
  </headerFooter>
</worksheet>
</file>

<file path=xl/worksheets/sheet2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B00-000000000000}">
  <dimension ref="A1:AN26"/>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1942</v>
      </c>
    </row>
    <row r="4" spans="1:40" x14ac:dyDescent="0.3">
      <c r="A4" s="2" t="s">
        <v>329</v>
      </c>
      <c r="B4" s="2" t="s">
        <v>1943</v>
      </c>
    </row>
    <row r="5" spans="1:40" x14ac:dyDescent="0.3">
      <c r="A5" s="2" t="s">
        <v>329</v>
      </c>
      <c r="B5" s="2" t="s">
        <v>95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7</v>
      </c>
      <c r="D9" s="14">
        <v>4</v>
      </c>
      <c r="E9" s="15">
        <v>3</v>
      </c>
      <c r="F9" s="14">
        <v>1</v>
      </c>
      <c r="G9" s="13">
        <v>1</v>
      </c>
      <c r="H9" s="13">
        <v>0</v>
      </c>
      <c r="I9" s="13">
        <v>0</v>
      </c>
      <c r="J9" s="13">
        <v>1</v>
      </c>
      <c r="K9" s="13">
        <v>4</v>
      </c>
      <c r="L9" s="13">
        <v>2</v>
      </c>
      <c r="M9" s="13">
        <v>0</v>
      </c>
      <c r="N9" s="15">
        <v>5</v>
      </c>
      <c r="O9" s="14">
        <v>0</v>
      </c>
      <c r="P9" s="13">
        <v>0</v>
      </c>
      <c r="Q9" s="13">
        <v>0</v>
      </c>
      <c r="R9" s="13">
        <v>0</v>
      </c>
      <c r="S9" s="13">
        <v>0</v>
      </c>
      <c r="T9" s="13">
        <v>7</v>
      </c>
      <c r="U9" s="13">
        <v>0</v>
      </c>
      <c r="V9" s="13">
        <v>0</v>
      </c>
      <c r="W9" s="13">
        <v>0</v>
      </c>
      <c r="X9" s="13">
        <v>0</v>
      </c>
      <c r="Y9" s="13">
        <v>0</v>
      </c>
      <c r="Z9" s="15">
        <v>0</v>
      </c>
      <c r="AA9" s="14">
        <v>7</v>
      </c>
      <c r="AB9" s="13">
        <v>0</v>
      </c>
      <c r="AC9" s="13">
        <v>0</v>
      </c>
      <c r="AD9" s="13">
        <v>0</v>
      </c>
      <c r="AE9" s="13">
        <v>0</v>
      </c>
      <c r="AF9" s="15">
        <v>0</v>
      </c>
      <c r="AG9" s="14">
        <v>6</v>
      </c>
      <c r="AH9" s="13">
        <v>1</v>
      </c>
      <c r="AI9" s="13">
        <v>3</v>
      </c>
      <c r="AJ9" s="13">
        <v>3</v>
      </c>
      <c r="AK9" s="13">
        <v>0</v>
      </c>
      <c r="AL9" s="15">
        <v>1</v>
      </c>
      <c r="AM9" s="14">
        <v>7</v>
      </c>
      <c r="AN9" s="15">
        <v>0</v>
      </c>
    </row>
    <row r="10" spans="1:40" ht="15" customHeight="1" x14ac:dyDescent="0.3">
      <c r="A10" s="2" t="s">
        <v>329</v>
      </c>
      <c r="B10" s="9" t="s">
        <v>338</v>
      </c>
      <c r="C10" s="13">
        <v>6</v>
      </c>
      <c r="D10" s="14">
        <v>4</v>
      </c>
      <c r="E10" s="15">
        <v>3</v>
      </c>
      <c r="F10" s="14">
        <v>1</v>
      </c>
      <c r="G10" s="13">
        <v>1</v>
      </c>
      <c r="H10" s="13">
        <v>0</v>
      </c>
      <c r="I10" s="13">
        <v>0</v>
      </c>
      <c r="J10" s="13">
        <v>1</v>
      </c>
      <c r="K10" s="13">
        <v>4</v>
      </c>
      <c r="L10" s="13">
        <v>2</v>
      </c>
      <c r="M10" s="13">
        <v>0</v>
      </c>
      <c r="N10" s="15">
        <v>5</v>
      </c>
      <c r="O10" s="14">
        <v>0</v>
      </c>
      <c r="P10" s="13">
        <v>0</v>
      </c>
      <c r="Q10" s="13">
        <v>0</v>
      </c>
      <c r="R10" s="13">
        <v>0</v>
      </c>
      <c r="S10" s="13">
        <v>0</v>
      </c>
      <c r="T10" s="13">
        <v>6</v>
      </c>
      <c r="U10" s="13">
        <v>0</v>
      </c>
      <c r="V10" s="13">
        <v>0</v>
      </c>
      <c r="W10" s="13">
        <v>0</v>
      </c>
      <c r="X10" s="13">
        <v>0</v>
      </c>
      <c r="Y10" s="13">
        <v>0</v>
      </c>
      <c r="Z10" s="15">
        <v>0</v>
      </c>
      <c r="AA10" s="14">
        <v>6</v>
      </c>
      <c r="AB10" s="13">
        <v>0</v>
      </c>
      <c r="AC10" s="13">
        <v>0</v>
      </c>
      <c r="AD10" s="13">
        <v>0</v>
      </c>
      <c r="AE10" s="13">
        <v>0</v>
      </c>
      <c r="AF10" s="15">
        <v>0</v>
      </c>
      <c r="AG10" s="14">
        <v>6</v>
      </c>
      <c r="AH10" s="13">
        <v>1</v>
      </c>
      <c r="AI10" s="13">
        <v>3</v>
      </c>
      <c r="AJ10" s="13">
        <v>3</v>
      </c>
      <c r="AK10" s="13">
        <v>0</v>
      </c>
      <c r="AL10" s="15">
        <v>1</v>
      </c>
      <c r="AM10" s="14">
        <v>6</v>
      </c>
      <c r="AN10" s="15">
        <v>0</v>
      </c>
    </row>
    <row r="11" spans="1:40" ht="26" x14ac:dyDescent="0.3">
      <c r="A11" s="2" t="s">
        <v>329</v>
      </c>
      <c r="B11" s="9" t="s">
        <v>1782</v>
      </c>
      <c r="C11" s="13">
        <v>3</v>
      </c>
      <c r="D11" s="14">
        <v>2</v>
      </c>
      <c r="E11" s="15">
        <v>1</v>
      </c>
      <c r="F11" s="14">
        <v>0</v>
      </c>
      <c r="G11" s="13">
        <v>0</v>
      </c>
      <c r="H11" s="13">
        <v>0</v>
      </c>
      <c r="I11" s="13">
        <v>0</v>
      </c>
      <c r="J11" s="13">
        <v>1</v>
      </c>
      <c r="K11" s="13">
        <v>2</v>
      </c>
      <c r="L11" s="13">
        <v>0</v>
      </c>
      <c r="M11" s="13">
        <v>0</v>
      </c>
      <c r="N11" s="15">
        <v>3</v>
      </c>
      <c r="O11" s="14">
        <v>0</v>
      </c>
      <c r="P11" s="13">
        <v>0</v>
      </c>
      <c r="Q11" s="13">
        <v>0</v>
      </c>
      <c r="R11" s="13">
        <v>0</v>
      </c>
      <c r="S11" s="13">
        <v>0</v>
      </c>
      <c r="T11" s="13">
        <v>3</v>
      </c>
      <c r="U11" s="13">
        <v>0</v>
      </c>
      <c r="V11" s="13">
        <v>0</v>
      </c>
      <c r="W11" s="13">
        <v>0</v>
      </c>
      <c r="X11" s="13">
        <v>0</v>
      </c>
      <c r="Y11" s="13">
        <v>0</v>
      </c>
      <c r="Z11" s="15">
        <v>0</v>
      </c>
      <c r="AA11" s="14">
        <v>3</v>
      </c>
      <c r="AB11" s="13">
        <v>0</v>
      </c>
      <c r="AC11" s="13">
        <v>0</v>
      </c>
      <c r="AD11" s="13">
        <v>0</v>
      </c>
      <c r="AE11" s="13">
        <v>0</v>
      </c>
      <c r="AF11" s="15">
        <v>0</v>
      </c>
      <c r="AG11" s="14">
        <v>3</v>
      </c>
      <c r="AH11" s="13">
        <v>0</v>
      </c>
      <c r="AI11" s="13">
        <v>1</v>
      </c>
      <c r="AJ11" s="13">
        <v>2</v>
      </c>
      <c r="AK11" s="13">
        <v>0</v>
      </c>
      <c r="AL11" s="15">
        <v>0</v>
      </c>
      <c r="AM11" s="14">
        <v>3</v>
      </c>
      <c r="AN11" s="15">
        <v>0</v>
      </c>
    </row>
    <row r="12" spans="1:40" ht="15" customHeight="1" x14ac:dyDescent="0.3">
      <c r="A12" s="2" t="s">
        <v>329</v>
      </c>
      <c r="B12" s="9"/>
      <c r="C12" s="16">
        <v>0.44</v>
      </c>
      <c r="D12" s="17">
        <v>0.53</v>
      </c>
      <c r="E12" s="18">
        <v>0.32</v>
      </c>
      <c r="F12" s="17">
        <v>0</v>
      </c>
      <c r="G12" s="16">
        <v>0</v>
      </c>
      <c r="H12" s="16">
        <v>0</v>
      </c>
      <c r="I12" s="16">
        <v>0</v>
      </c>
      <c r="J12" s="16">
        <v>1</v>
      </c>
      <c r="K12" s="16">
        <v>0.53</v>
      </c>
      <c r="L12" s="16">
        <v>0</v>
      </c>
      <c r="M12" s="16">
        <v>0</v>
      </c>
      <c r="N12" s="18">
        <v>0.62</v>
      </c>
      <c r="O12" s="17">
        <v>0</v>
      </c>
      <c r="P12" s="16">
        <v>0</v>
      </c>
      <c r="Q12" s="16">
        <v>0</v>
      </c>
      <c r="R12" s="16">
        <v>0</v>
      </c>
      <c r="S12" s="16">
        <v>0</v>
      </c>
      <c r="T12" s="16">
        <v>0.44</v>
      </c>
      <c r="U12" s="16">
        <v>0</v>
      </c>
      <c r="V12" s="16">
        <v>0</v>
      </c>
      <c r="W12" s="16">
        <v>0</v>
      </c>
      <c r="X12" s="16">
        <v>0</v>
      </c>
      <c r="Y12" s="16">
        <v>0</v>
      </c>
      <c r="Z12" s="18">
        <v>0</v>
      </c>
      <c r="AA12" s="17">
        <v>0.44</v>
      </c>
      <c r="AB12" s="16">
        <v>0</v>
      </c>
      <c r="AC12" s="16">
        <v>0</v>
      </c>
      <c r="AD12" s="16">
        <v>0</v>
      </c>
      <c r="AE12" s="16">
        <v>0</v>
      </c>
      <c r="AF12" s="18">
        <v>0</v>
      </c>
      <c r="AG12" s="17">
        <v>0.51</v>
      </c>
      <c r="AH12" s="16">
        <v>0</v>
      </c>
      <c r="AI12" s="16">
        <v>0.33</v>
      </c>
      <c r="AJ12" s="16">
        <v>0.67</v>
      </c>
      <c r="AK12" s="16">
        <v>0</v>
      </c>
      <c r="AL12" s="18">
        <v>0</v>
      </c>
      <c r="AM12" s="17">
        <v>0.44</v>
      </c>
      <c r="AN12" s="18">
        <v>0</v>
      </c>
    </row>
    <row r="13" spans="1:40" ht="26" x14ac:dyDescent="0.3">
      <c r="A13" s="2" t="s">
        <v>329</v>
      </c>
      <c r="B13" s="9" t="s">
        <v>1796</v>
      </c>
      <c r="C13" s="13">
        <v>6</v>
      </c>
      <c r="D13" s="14">
        <v>4</v>
      </c>
      <c r="E13" s="15">
        <v>2</v>
      </c>
      <c r="F13" s="14">
        <v>1</v>
      </c>
      <c r="G13" s="13">
        <v>0</v>
      </c>
      <c r="H13" s="13">
        <v>0</v>
      </c>
      <c r="I13" s="13">
        <v>0</v>
      </c>
      <c r="J13" s="13">
        <v>1</v>
      </c>
      <c r="K13" s="13">
        <v>4</v>
      </c>
      <c r="L13" s="13">
        <v>1</v>
      </c>
      <c r="M13" s="13">
        <v>0</v>
      </c>
      <c r="N13" s="15">
        <v>5</v>
      </c>
      <c r="O13" s="14">
        <v>0</v>
      </c>
      <c r="P13" s="13">
        <v>0</v>
      </c>
      <c r="Q13" s="13">
        <v>0</v>
      </c>
      <c r="R13" s="13">
        <v>0</v>
      </c>
      <c r="S13" s="13">
        <v>0</v>
      </c>
      <c r="T13" s="13">
        <v>6</v>
      </c>
      <c r="U13" s="13">
        <v>0</v>
      </c>
      <c r="V13" s="13">
        <v>0</v>
      </c>
      <c r="W13" s="13">
        <v>0</v>
      </c>
      <c r="X13" s="13">
        <v>0</v>
      </c>
      <c r="Y13" s="13">
        <v>0</v>
      </c>
      <c r="Z13" s="15">
        <v>0</v>
      </c>
      <c r="AA13" s="14">
        <v>6</v>
      </c>
      <c r="AB13" s="13">
        <v>0</v>
      </c>
      <c r="AC13" s="13">
        <v>0</v>
      </c>
      <c r="AD13" s="13">
        <v>0</v>
      </c>
      <c r="AE13" s="13">
        <v>0</v>
      </c>
      <c r="AF13" s="15">
        <v>0</v>
      </c>
      <c r="AG13" s="14">
        <v>6</v>
      </c>
      <c r="AH13" s="13">
        <v>0</v>
      </c>
      <c r="AI13" s="13">
        <v>3</v>
      </c>
      <c r="AJ13" s="13">
        <v>3</v>
      </c>
      <c r="AK13" s="13">
        <v>0</v>
      </c>
      <c r="AL13" s="15">
        <v>0</v>
      </c>
      <c r="AM13" s="14">
        <v>6</v>
      </c>
      <c r="AN13" s="15">
        <v>0</v>
      </c>
    </row>
    <row r="14" spans="1:40" ht="15" customHeight="1" x14ac:dyDescent="0.3">
      <c r="A14" s="2" t="s">
        <v>329</v>
      </c>
      <c r="B14" s="9"/>
      <c r="C14" s="16">
        <v>0.87</v>
      </c>
      <c r="D14" s="17">
        <v>1</v>
      </c>
      <c r="E14" s="18">
        <v>0.68</v>
      </c>
      <c r="F14" s="17">
        <v>1</v>
      </c>
      <c r="G14" s="16">
        <v>0</v>
      </c>
      <c r="H14" s="16">
        <v>0</v>
      </c>
      <c r="I14" s="16">
        <v>0</v>
      </c>
      <c r="J14" s="16">
        <v>1</v>
      </c>
      <c r="K14" s="16">
        <v>1</v>
      </c>
      <c r="L14" s="16">
        <v>0.53</v>
      </c>
      <c r="M14" s="16">
        <v>0</v>
      </c>
      <c r="N14" s="18">
        <v>1</v>
      </c>
      <c r="O14" s="17">
        <v>0</v>
      </c>
      <c r="P14" s="16">
        <v>0</v>
      </c>
      <c r="Q14" s="16">
        <v>0</v>
      </c>
      <c r="R14" s="16">
        <v>0</v>
      </c>
      <c r="S14" s="16">
        <v>0</v>
      </c>
      <c r="T14" s="16">
        <v>0.87</v>
      </c>
      <c r="U14" s="16">
        <v>0</v>
      </c>
      <c r="V14" s="16">
        <v>0</v>
      </c>
      <c r="W14" s="16">
        <v>0</v>
      </c>
      <c r="X14" s="16">
        <v>0</v>
      </c>
      <c r="Y14" s="16">
        <v>0</v>
      </c>
      <c r="Z14" s="18">
        <v>0</v>
      </c>
      <c r="AA14" s="17">
        <v>0.87</v>
      </c>
      <c r="AB14" s="16">
        <v>0</v>
      </c>
      <c r="AC14" s="16">
        <v>0</v>
      </c>
      <c r="AD14" s="16">
        <v>0</v>
      </c>
      <c r="AE14" s="16">
        <v>0</v>
      </c>
      <c r="AF14" s="18">
        <v>0</v>
      </c>
      <c r="AG14" s="17">
        <v>1</v>
      </c>
      <c r="AH14" s="16">
        <v>0</v>
      </c>
      <c r="AI14" s="16">
        <v>1</v>
      </c>
      <c r="AJ14" s="16">
        <v>1</v>
      </c>
      <c r="AK14" s="16">
        <v>0</v>
      </c>
      <c r="AL14" s="18">
        <v>0</v>
      </c>
      <c r="AM14" s="17">
        <v>0.87</v>
      </c>
      <c r="AN14" s="18">
        <v>0</v>
      </c>
    </row>
    <row r="15" spans="1:40" ht="39" x14ac:dyDescent="0.3">
      <c r="A15" s="2" t="s">
        <v>329</v>
      </c>
      <c r="B15" s="9" t="s">
        <v>1810</v>
      </c>
      <c r="C15" s="13">
        <v>6</v>
      </c>
      <c r="D15" s="14">
        <v>3</v>
      </c>
      <c r="E15" s="15">
        <v>3</v>
      </c>
      <c r="F15" s="14">
        <v>1</v>
      </c>
      <c r="G15" s="13">
        <v>1</v>
      </c>
      <c r="H15" s="13">
        <v>0</v>
      </c>
      <c r="I15" s="13">
        <v>0</v>
      </c>
      <c r="J15" s="13">
        <v>1</v>
      </c>
      <c r="K15" s="13">
        <v>3</v>
      </c>
      <c r="L15" s="13">
        <v>2</v>
      </c>
      <c r="M15" s="13">
        <v>0</v>
      </c>
      <c r="N15" s="15">
        <v>4</v>
      </c>
      <c r="O15" s="14">
        <v>0</v>
      </c>
      <c r="P15" s="13">
        <v>0</v>
      </c>
      <c r="Q15" s="13">
        <v>0</v>
      </c>
      <c r="R15" s="13">
        <v>0</v>
      </c>
      <c r="S15" s="13">
        <v>0</v>
      </c>
      <c r="T15" s="13">
        <v>6</v>
      </c>
      <c r="U15" s="13">
        <v>0</v>
      </c>
      <c r="V15" s="13">
        <v>0</v>
      </c>
      <c r="W15" s="13">
        <v>0</v>
      </c>
      <c r="X15" s="13">
        <v>0</v>
      </c>
      <c r="Y15" s="13">
        <v>0</v>
      </c>
      <c r="Z15" s="15">
        <v>0</v>
      </c>
      <c r="AA15" s="14">
        <v>6</v>
      </c>
      <c r="AB15" s="13">
        <v>0</v>
      </c>
      <c r="AC15" s="13">
        <v>0</v>
      </c>
      <c r="AD15" s="13">
        <v>0</v>
      </c>
      <c r="AE15" s="13">
        <v>0</v>
      </c>
      <c r="AF15" s="15">
        <v>0</v>
      </c>
      <c r="AG15" s="14">
        <v>5</v>
      </c>
      <c r="AH15" s="13">
        <v>1</v>
      </c>
      <c r="AI15" s="13">
        <v>2</v>
      </c>
      <c r="AJ15" s="13">
        <v>3</v>
      </c>
      <c r="AK15" s="13">
        <v>0</v>
      </c>
      <c r="AL15" s="15">
        <v>1</v>
      </c>
      <c r="AM15" s="14">
        <v>6</v>
      </c>
      <c r="AN15" s="15">
        <v>0</v>
      </c>
    </row>
    <row r="16" spans="1:40" ht="15" customHeight="1" x14ac:dyDescent="0.3">
      <c r="A16" s="2" t="s">
        <v>329</v>
      </c>
      <c r="B16" s="9"/>
      <c r="C16" s="16">
        <v>0.86</v>
      </c>
      <c r="D16" s="17">
        <v>0.76</v>
      </c>
      <c r="E16" s="18">
        <v>1</v>
      </c>
      <c r="F16" s="17">
        <v>1</v>
      </c>
      <c r="G16" s="16">
        <v>1</v>
      </c>
      <c r="H16" s="16">
        <v>0</v>
      </c>
      <c r="I16" s="16">
        <v>0</v>
      </c>
      <c r="J16" s="16">
        <v>1</v>
      </c>
      <c r="K16" s="16">
        <v>0.76</v>
      </c>
      <c r="L16" s="16">
        <v>1</v>
      </c>
      <c r="M16" s="16">
        <v>0</v>
      </c>
      <c r="N16" s="18">
        <v>0.81</v>
      </c>
      <c r="O16" s="17">
        <v>0</v>
      </c>
      <c r="P16" s="16">
        <v>0</v>
      </c>
      <c r="Q16" s="16">
        <v>0</v>
      </c>
      <c r="R16" s="16">
        <v>0</v>
      </c>
      <c r="S16" s="16">
        <v>0</v>
      </c>
      <c r="T16" s="16">
        <v>0.86</v>
      </c>
      <c r="U16" s="16">
        <v>0</v>
      </c>
      <c r="V16" s="16">
        <v>0</v>
      </c>
      <c r="W16" s="16">
        <v>0</v>
      </c>
      <c r="X16" s="16">
        <v>0</v>
      </c>
      <c r="Y16" s="16">
        <v>0</v>
      </c>
      <c r="Z16" s="18">
        <v>0</v>
      </c>
      <c r="AA16" s="17">
        <v>0.86</v>
      </c>
      <c r="AB16" s="16">
        <v>0</v>
      </c>
      <c r="AC16" s="16">
        <v>0</v>
      </c>
      <c r="AD16" s="16">
        <v>0</v>
      </c>
      <c r="AE16" s="16">
        <v>0</v>
      </c>
      <c r="AF16" s="18">
        <v>0</v>
      </c>
      <c r="AG16" s="17">
        <v>0.84</v>
      </c>
      <c r="AH16" s="16">
        <v>1</v>
      </c>
      <c r="AI16" s="16">
        <v>0.67</v>
      </c>
      <c r="AJ16" s="16">
        <v>1</v>
      </c>
      <c r="AK16" s="16">
        <v>0</v>
      </c>
      <c r="AL16" s="18">
        <v>1</v>
      </c>
      <c r="AM16" s="17">
        <v>0.86</v>
      </c>
      <c r="AN16" s="18">
        <v>0</v>
      </c>
    </row>
    <row r="17" spans="1:40" ht="26" x14ac:dyDescent="0.3">
      <c r="A17" s="2" t="s">
        <v>329</v>
      </c>
      <c r="B17" s="9" t="s">
        <v>1825</v>
      </c>
      <c r="C17" s="13">
        <v>1</v>
      </c>
      <c r="D17" s="14">
        <v>0</v>
      </c>
      <c r="E17" s="15">
        <v>1</v>
      </c>
      <c r="F17" s="14">
        <v>0</v>
      </c>
      <c r="G17" s="13">
        <v>0</v>
      </c>
      <c r="H17" s="13">
        <v>0</v>
      </c>
      <c r="I17" s="13">
        <v>0</v>
      </c>
      <c r="J17" s="13">
        <v>1</v>
      </c>
      <c r="K17" s="13">
        <v>0</v>
      </c>
      <c r="L17" s="13">
        <v>0</v>
      </c>
      <c r="M17" s="13">
        <v>0</v>
      </c>
      <c r="N17" s="15">
        <v>1</v>
      </c>
      <c r="O17" s="14">
        <v>0</v>
      </c>
      <c r="P17" s="13">
        <v>0</v>
      </c>
      <c r="Q17" s="13">
        <v>0</v>
      </c>
      <c r="R17" s="13">
        <v>0</v>
      </c>
      <c r="S17" s="13">
        <v>0</v>
      </c>
      <c r="T17" s="13">
        <v>1</v>
      </c>
      <c r="U17" s="13">
        <v>0</v>
      </c>
      <c r="V17" s="13">
        <v>0</v>
      </c>
      <c r="W17" s="13">
        <v>0</v>
      </c>
      <c r="X17" s="13">
        <v>0</v>
      </c>
      <c r="Y17" s="13">
        <v>0</v>
      </c>
      <c r="Z17" s="15">
        <v>0</v>
      </c>
      <c r="AA17" s="14">
        <v>1</v>
      </c>
      <c r="AB17" s="13">
        <v>0</v>
      </c>
      <c r="AC17" s="13">
        <v>0</v>
      </c>
      <c r="AD17" s="13">
        <v>0</v>
      </c>
      <c r="AE17" s="13">
        <v>0</v>
      </c>
      <c r="AF17" s="15">
        <v>0</v>
      </c>
      <c r="AG17" s="14">
        <v>1</v>
      </c>
      <c r="AH17" s="13">
        <v>0</v>
      </c>
      <c r="AI17" s="13">
        <v>0</v>
      </c>
      <c r="AJ17" s="13">
        <v>1</v>
      </c>
      <c r="AK17" s="13">
        <v>0</v>
      </c>
      <c r="AL17" s="15">
        <v>0</v>
      </c>
      <c r="AM17" s="14">
        <v>1</v>
      </c>
      <c r="AN17" s="15">
        <v>0</v>
      </c>
    </row>
    <row r="18" spans="1:40" ht="15" customHeight="1" x14ac:dyDescent="0.3">
      <c r="A18" s="2" t="s">
        <v>329</v>
      </c>
      <c r="B18" s="9"/>
      <c r="C18" s="16">
        <v>0.13</v>
      </c>
      <c r="D18" s="17">
        <v>0</v>
      </c>
      <c r="E18" s="18">
        <v>0.32</v>
      </c>
      <c r="F18" s="17">
        <v>0</v>
      </c>
      <c r="G18" s="16">
        <v>0</v>
      </c>
      <c r="H18" s="16">
        <v>0</v>
      </c>
      <c r="I18" s="16">
        <v>0</v>
      </c>
      <c r="J18" s="16">
        <v>1</v>
      </c>
      <c r="K18" s="16">
        <v>0</v>
      </c>
      <c r="L18" s="16">
        <v>0</v>
      </c>
      <c r="M18" s="16">
        <v>0</v>
      </c>
      <c r="N18" s="18">
        <v>0.19</v>
      </c>
      <c r="O18" s="17">
        <v>0</v>
      </c>
      <c r="P18" s="16">
        <v>0</v>
      </c>
      <c r="Q18" s="16">
        <v>0</v>
      </c>
      <c r="R18" s="16">
        <v>0</v>
      </c>
      <c r="S18" s="16">
        <v>0</v>
      </c>
      <c r="T18" s="16">
        <v>0.13</v>
      </c>
      <c r="U18" s="16">
        <v>0</v>
      </c>
      <c r="V18" s="16">
        <v>0</v>
      </c>
      <c r="W18" s="16">
        <v>0</v>
      </c>
      <c r="X18" s="16">
        <v>0</v>
      </c>
      <c r="Y18" s="16">
        <v>0</v>
      </c>
      <c r="Z18" s="18">
        <v>0</v>
      </c>
      <c r="AA18" s="17">
        <v>0.13</v>
      </c>
      <c r="AB18" s="16">
        <v>0</v>
      </c>
      <c r="AC18" s="16">
        <v>0</v>
      </c>
      <c r="AD18" s="16">
        <v>0</v>
      </c>
      <c r="AE18" s="16">
        <v>0</v>
      </c>
      <c r="AF18" s="18">
        <v>0</v>
      </c>
      <c r="AG18" s="17">
        <v>0.16</v>
      </c>
      <c r="AH18" s="16">
        <v>0</v>
      </c>
      <c r="AI18" s="16">
        <v>0</v>
      </c>
      <c r="AJ18" s="16">
        <v>0.3</v>
      </c>
      <c r="AK18" s="16">
        <v>0</v>
      </c>
      <c r="AL18" s="18">
        <v>0</v>
      </c>
      <c r="AM18" s="17">
        <v>0.13</v>
      </c>
      <c r="AN18" s="18">
        <v>0</v>
      </c>
    </row>
    <row r="19" spans="1:40" ht="15" customHeight="1" x14ac:dyDescent="0.3">
      <c r="A19" s="2" t="s">
        <v>329</v>
      </c>
      <c r="B19" s="9" t="s">
        <v>1837</v>
      </c>
      <c r="C19" s="13">
        <v>0</v>
      </c>
      <c r="D19" s="14">
        <v>0</v>
      </c>
      <c r="E19" s="15">
        <v>0</v>
      </c>
      <c r="F19" s="14">
        <v>0</v>
      </c>
      <c r="G19" s="13">
        <v>0</v>
      </c>
      <c r="H19" s="13">
        <v>0</v>
      </c>
      <c r="I19" s="13">
        <v>0</v>
      </c>
      <c r="J19" s="13">
        <v>0</v>
      </c>
      <c r="K19" s="13">
        <v>0</v>
      </c>
      <c r="L19" s="13">
        <v>0</v>
      </c>
      <c r="M19" s="13">
        <v>0</v>
      </c>
      <c r="N19" s="15">
        <v>0</v>
      </c>
      <c r="O19" s="14">
        <v>0</v>
      </c>
      <c r="P19" s="13">
        <v>0</v>
      </c>
      <c r="Q19" s="13">
        <v>0</v>
      </c>
      <c r="R19" s="13">
        <v>0</v>
      </c>
      <c r="S19" s="13">
        <v>0</v>
      </c>
      <c r="T19" s="13">
        <v>0</v>
      </c>
      <c r="U19" s="13">
        <v>0</v>
      </c>
      <c r="V19" s="13">
        <v>0</v>
      </c>
      <c r="W19" s="13">
        <v>0</v>
      </c>
      <c r="X19" s="13">
        <v>0</v>
      </c>
      <c r="Y19" s="13">
        <v>0</v>
      </c>
      <c r="Z19" s="15">
        <v>0</v>
      </c>
      <c r="AA19" s="14">
        <v>0</v>
      </c>
      <c r="AB19" s="13">
        <v>0</v>
      </c>
      <c r="AC19" s="13">
        <v>0</v>
      </c>
      <c r="AD19" s="13">
        <v>0</v>
      </c>
      <c r="AE19" s="13">
        <v>0</v>
      </c>
      <c r="AF19" s="15">
        <v>0</v>
      </c>
      <c r="AG19" s="14">
        <v>0</v>
      </c>
      <c r="AH19" s="13">
        <v>0</v>
      </c>
      <c r="AI19" s="13">
        <v>0</v>
      </c>
      <c r="AJ19" s="13">
        <v>0</v>
      </c>
      <c r="AK19" s="13">
        <v>0</v>
      </c>
      <c r="AL19" s="15">
        <v>0</v>
      </c>
      <c r="AM19" s="14">
        <v>0</v>
      </c>
      <c r="AN19" s="15">
        <v>0</v>
      </c>
    </row>
    <row r="20" spans="1:40" ht="15" customHeight="1" x14ac:dyDescent="0.3">
      <c r="A20" s="2" t="s">
        <v>329</v>
      </c>
      <c r="B20" s="9"/>
      <c r="C20" s="16">
        <v>0</v>
      </c>
      <c r="D20" s="17">
        <v>0</v>
      </c>
      <c r="E20" s="18">
        <v>0</v>
      </c>
      <c r="F20" s="17">
        <v>0</v>
      </c>
      <c r="G20" s="16">
        <v>0</v>
      </c>
      <c r="H20" s="16">
        <v>0</v>
      </c>
      <c r="I20" s="16">
        <v>0</v>
      </c>
      <c r="J20" s="16">
        <v>0</v>
      </c>
      <c r="K20" s="16">
        <v>0</v>
      </c>
      <c r="L20" s="16">
        <v>0</v>
      </c>
      <c r="M20" s="16">
        <v>0</v>
      </c>
      <c r="N20" s="18">
        <v>0</v>
      </c>
      <c r="O20" s="17">
        <v>0</v>
      </c>
      <c r="P20" s="16">
        <v>0</v>
      </c>
      <c r="Q20" s="16">
        <v>0</v>
      </c>
      <c r="R20" s="16">
        <v>0</v>
      </c>
      <c r="S20" s="16">
        <v>0</v>
      </c>
      <c r="T20" s="16">
        <v>0</v>
      </c>
      <c r="U20" s="16">
        <v>0</v>
      </c>
      <c r="V20" s="16">
        <v>0</v>
      </c>
      <c r="W20" s="16">
        <v>0</v>
      </c>
      <c r="X20" s="16">
        <v>0</v>
      </c>
      <c r="Y20" s="16">
        <v>0</v>
      </c>
      <c r="Z20" s="18">
        <v>0</v>
      </c>
      <c r="AA20" s="17">
        <v>0</v>
      </c>
      <c r="AB20" s="16">
        <v>0</v>
      </c>
      <c r="AC20" s="16">
        <v>0</v>
      </c>
      <c r="AD20" s="16">
        <v>0</v>
      </c>
      <c r="AE20" s="16">
        <v>0</v>
      </c>
      <c r="AF20" s="18">
        <v>0</v>
      </c>
      <c r="AG20" s="17">
        <v>0</v>
      </c>
      <c r="AH20" s="16">
        <v>0</v>
      </c>
      <c r="AI20" s="16">
        <v>0</v>
      </c>
      <c r="AJ20" s="16">
        <v>0</v>
      </c>
      <c r="AK20" s="16">
        <v>0</v>
      </c>
      <c r="AL20" s="18">
        <v>0</v>
      </c>
      <c r="AM20" s="17">
        <v>0</v>
      </c>
      <c r="AN20" s="18">
        <v>0</v>
      </c>
    </row>
    <row r="21" spans="1:40" ht="15" customHeight="1" x14ac:dyDescent="0.3">
      <c r="A21" s="2" t="s">
        <v>329</v>
      </c>
      <c r="B21" s="9" t="s">
        <v>774</v>
      </c>
      <c r="C21" s="13">
        <v>0</v>
      </c>
      <c r="D21" s="14">
        <v>0</v>
      </c>
      <c r="E21" s="15">
        <v>0</v>
      </c>
      <c r="F21" s="14">
        <v>0</v>
      </c>
      <c r="G21" s="13">
        <v>0</v>
      </c>
      <c r="H21" s="13">
        <v>0</v>
      </c>
      <c r="I21" s="13">
        <v>0</v>
      </c>
      <c r="J21" s="13">
        <v>0</v>
      </c>
      <c r="K21" s="13">
        <v>0</v>
      </c>
      <c r="L21" s="13">
        <v>0</v>
      </c>
      <c r="M21" s="13">
        <v>0</v>
      </c>
      <c r="N21" s="15">
        <v>0</v>
      </c>
      <c r="O21" s="14">
        <v>0</v>
      </c>
      <c r="P21" s="13">
        <v>0</v>
      </c>
      <c r="Q21" s="13">
        <v>0</v>
      </c>
      <c r="R21" s="13">
        <v>0</v>
      </c>
      <c r="S21" s="13">
        <v>0</v>
      </c>
      <c r="T21" s="13">
        <v>0</v>
      </c>
      <c r="U21" s="13">
        <v>0</v>
      </c>
      <c r="V21" s="13">
        <v>0</v>
      </c>
      <c r="W21" s="13">
        <v>0</v>
      </c>
      <c r="X21" s="13">
        <v>0</v>
      </c>
      <c r="Y21" s="13">
        <v>0</v>
      </c>
      <c r="Z21" s="15">
        <v>0</v>
      </c>
      <c r="AA21" s="14">
        <v>0</v>
      </c>
      <c r="AB21" s="13">
        <v>0</v>
      </c>
      <c r="AC21" s="13">
        <v>0</v>
      </c>
      <c r="AD21" s="13">
        <v>0</v>
      </c>
      <c r="AE21" s="13">
        <v>0</v>
      </c>
      <c r="AF21" s="15">
        <v>0</v>
      </c>
      <c r="AG21" s="14">
        <v>0</v>
      </c>
      <c r="AH21" s="13">
        <v>0</v>
      </c>
      <c r="AI21" s="13">
        <v>0</v>
      </c>
      <c r="AJ21" s="13">
        <v>0</v>
      </c>
      <c r="AK21" s="13">
        <v>0</v>
      </c>
      <c r="AL21" s="15">
        <v>0</v>
      </c>
      <c r="AM21" s="14">
        <v>0</v>
      </c>
      <c r="AN21" s="15">
        <v>0</v>
      </c>
    </row>
    <row r="22" spans="1:40" ht="15" customHeight="1" x14ac:dyDescent="0.3">
      <c r="A22" s="2" t="s">
        <v>329</v>
      </c>
      <c r="B22" s="9"/>
      <c r="C22" s="25">
        <v>0</v>
      </c>
      <c r="D22" s="26">
        <v>0</v>
      </c>
      <c r="E22" s="27">
        <v>0</v>
      </c>
      <c r="F22" s="26">
        <v>0</v>
      </c>
      <c r="G22" s="25">
        <v>0</v>
      </c>
      <c r="H22" s="25">
        <v>0</v>
      </c>
      <c r="I22" s="25">
        <v>0</v>
      </c>
      <c r="J22" s="25">
        <v>0</v>
      </c>
      <c r="K22" s="25">
        <v>0</v>
      </c>
      <c r="L22" s="25">
        <v>0</v>
      </c>
      <c r="M22" s="25">
        <v>0</v>
      </c>
      <c r="N22" s="27">
        <v>0</v>
      </c>
      <c r="O22" s="26">
        <v>0</v>
      </c>
      <c r="P22" s="25">
        <v>0</v>
      </c>
      <c r="Q22" s="25">
        <v>0</v>
      </c>
      <c r="R22" s="25">
        <v>0</v>
      </c>
      <c r="S22" s="25">
        <v>0</v>
      </c>
      <c r="T22" s="25">
        <v>0</v>
      </c>
      <c r="U22" s="25">
        <v>0</v>
      </c>
      <c r="V22" s="25">
        <v>0</v>
      </c>
      <c r="W22" s="25">
        <v>0</v>
      </c>
      <c r="X22" s="25">
        <v>0</v>
      </c>
      <c r="Y22" s="25">
        <v>0</v>
      </c>
      <c r="Z22" s="27">
        <v>0</v>
      </c>
      <c r="AA22" s="26">
        <v>0</v>
      </c>
      <c r="AB22" s="25">
        <v>0</v>
      </c>
      <c r="AC22" s="25">
        <v>0</v>
      </c>
      <c r="AD22" s="25">
        <v>0</v>
      </c>
      <c r="AE22" s="25">
        <v>0</v>
      </c>
      <c r="AF22" s="27">
        <v>0</v>
      </c>
      <c r="AG22" s="26">
        <v>0</v>
      </c>
      <c r="AH22" s="25">
        <v>0</v>
      </c>
      <c r="AI22" s="25">
        <v>0</v>
      </c>
      <c r="AJ22" s="25">
        <v>0</v>
      </c>
      <c r="AK22" s="25">
        <v>0</v>
      </c>
      <c r="AL22" s="27">
        <v>0</v>
      </c>
      <c r="AM22" s="26">
        <v>0</v>
      </c>
      <c r="AN22" s="27">
        <v>0</v>
      </c>
    </row>
    <row r="23" spans="1:40" x14ac:dyDescent="0.3">
      <c r="A23" s="2" t="s">
        <v>329</v>
      </c>
      <c r="B23" s="2" t="s">
        <v>1039</v>
      </c>
    </row>
    <row r="24" spans="1:40" x14ac:dyDescent="0.3">
      <c r="A24" s="2" t="s">
        <v>329</v>
      </c>
      <c r="B24" s="2" t="s">
        <v>458</v>
      </c>
    </row>
    <row r="25" spans="1:40" ht="15" customHeight="1" x14ac:dyDescent="0.3">
      <c r="A25" s="2" t="s">
        <v>329</v>
      </c>
    </row>
    <row r="26" spans="1:40" ht="15" customHeight="1" x14ac:dyDescent="0.3">
      <c r="A26" s="2" t="s">
        <v>329</v>
      </c>
      <c r="B26" s="2" t="s">
        <v>459</v>
      </c>
    </row>
  </sheetData>
  <mergeCells count="6">
    <mergeCell ref="AM6:AN6"/>
    <mergeCell ref="D6:E6"/>
    <mergeCell ref="F6:N6"/>
    <mergeCell ref="O6:Z6"/>
    <mergeCell ref="AA6:AF6"/>
    <mergeCell ref="AG6:AL6"/>
  </mergeCells>
  <hyperlinks>
    <hyperlink ref="B1" location="'Contents'!E1" display="&lt;&lt; Contents" xr:uid="{00000000-0004-0000-FB00-000000000000}"/>
  </hyperlinks>
  <pageMargins left="0.7" right="0.7" top="0.75" bottom="0.75" header="0.3" footer="0.3"/>
  <headerFooter>
    <oddHeader>&amp;L&amp;"Aptos"&amp;12&amp;K000000 Classification: CONFIDENTIAL&amp;1#_x000D_</oddHeader>
  </headerFooter>
</worksheet>
</file>

<file path=xl/worksheets/sheet2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C00-000000000000}">
  <dimension ref="A1:AN32"/>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1944</v>
      </c>
    </row>
    <row r="4" spans="1:40" x14ac:dyDescent="0.3">
      <c r="A4" s="2" t="s">
        <v>329</v>
      </c>
      <c r="B4" s="2" t="s">
        <v>1945</v>
      </c>
    </row>
    <row r="5" spans="1:40" x14ac:dyDescent="0.3">
      <c r="A5" s="2" t="s">
        <v>329</v>
      </c>
      <c r="B5" s="2" t="s">
        <v>97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462</v>
      </c>
      <c r="G8" s="12" t="s">
        <v>378</v>
      </c>
      <c r="H8" s="12" t="s">
        <v>379</v>
      </c>
      <c r="I8" s="12" t="s">
        <v>380</v>
      </c>
      <c r="J8" s="12" t="s">
        <v>381</v>
      </c>
      <c r="K8" s="12" t="s">
        <v>382</v>
      </c>
      <c r="L8" s="12" t="s">
        <v>383</v>
      </c>
      <c r="M8" s="12" t="s">
        <v>384</v>
      </c>
      <c r="N8" s="11" t="s">
        <v>385</v>
      </c>
      <c r="O8" s="10" t="s">
        <v>377</v>
      </c>
      <c r="P8" s="12" t="s">
        <v>378</v>
      </c>
      <c r="Q8" s="12" t="s">
        <v>464</v>
      </c>
      <c r="R8" s="12" t="s">
        <v>465</v>
      </c>
      <c r="S8" s="12" t="s">
        <v>466</v>
      </c>
      <c r="T8" s="12" t="s">
        <v>382</v>
      </c>
      <c r="U8" s="12" t="s">
        <v>467</v>
      </c>
      <c r="V8" s="12" t="s">
        <v>386</v>
      </c>
      <c r="W8" s="12" t="s">
        <v>468</v>
      </c>
      <c r="X8" s="12" t="s">
        <v>469</v>
      </c>
      <c r="Y8" s="12" t="s">
        <v>470</v>
      </c>
      <c r="Z8" s="11" t="s">
        <v>389</v>
      </c>
      <c r="AA8" s="10" t="s">
        <v>377</v>
      </c>
      <c r="AB8" s="12" t="s">
        <v>378</v>
      </c>
      <c r="AC8" s="12" t="s">
        <v>464</v>
      </c>
      <c r="AD8" s="12" t="s">
        <v>465</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737</v>
      </c>
      <c r="D9" s="14">
        <v>306</v>
      </c>
      <c r="E9" s="15">
        <v>426</v>
      </c>
      <c r="F9" s="14">
        <v>74</v>
      </c>
      <c r="G9" s="13">
        <v>143</v>
      </c>
      <c r="H9" s="13">
        <v>112</v>
      </c>
      <c r="I9" s="13">
        <v>110</v>
      </c>
      <c r="J9" s="13">
        <v>109</v>
      </c>
      <c r="K9" s="13">
        <v>189</v>
      </c>
      <c r="L9" s="13">
        <v>217</v>
      </c>
      <c r="M9" s="13">
        <v>222</v>
      </c>
      <c r="N9" s="15">
        <v>298</v>
      </c>
      <c r="O9" s="14">
        <v>460</v>
      </c>
      <c r="P9" s="13">
        <v>148</v>
      </c>
      <c r="Q9" s="13">
        <v>65</v>
      </c>
      <c r="R9" s="13">
        <v>14</v>
      </c>
      <c r="S9" s="13">
        <v>57</v>
      </c>
      <c r="T9" s="13">
        <v>129</v>
      </c>
      <c r="U9" s="13">
        <v>58</v>
      </c>
      <c r="V9" s="13">
        <v>1</v>
      </c>
      <c r="W9" s="13">
        <v>10</v>
      </c>
      <c r="X9" s="13">
        <v>72</v>
      </c>
      <c r="Y9" s="13">
        <v>52</v>
      </c>
      <c r="Z9" s="15">
        <v>131</v>
      </c>
      <c r="AA9" s="14">
        <v>601</v>
      </c>
      <c r="AB9" s="13">
        <v>131</v>
      </c>
      <c r="AC9" s="13">
        <v>18</v>
      </c>
      <c r="AD9" s="13">
        <v>73</v>
      </c>
      <c r="AE9" s="13">
        <v>35</v>
      </c>
      <c r="AF9" s="15">
        <v>5</v>
      </c>
      <c r="AG9" s="14">
        <v>444</v>
      </c>
      <c r="AH9" s="13">
        <v>293</v>
      </c>
      <c r="AI9" s="13">
        <v>223</v>
      </c>
      <c r="AJ9" s="13">
        <v>221</v>
      </c>
      <c r="AK9" s="13">
        <v>127</v>
      </c>
      <c r="AL9" s="15">
        <v>166</v>
      </c>
      <c r="AM9" s="14">
        <v>737</v>
      </c>
      <c r="AN9" s="15">
        <v>0</v>
      </c>
    </row>
    <row r="10" spans="1:40" ht="15" customHeight="1" x14ac:dyDescent="0.3">
      <c r="A10" s="2" t="s">
        <v>329</v>
      </c>
      <c r="B10" s="9" t="s">
        <v>338</v>
      </c>
      <c r="C10" s="13">
        <v>710</v>
      </c>
      <c r="D10" s="14">
        <v>301</v>
      </c>
      <c r="E10" s="15">
        <v>410</v>
      </c>
      <c r="F10" s="14">
        <v>67</v>
      </c>
      <c r="G10" s="13">
        <v>135</v>
      </c>
      <c r="H10" s="13">
        <v>109</v>
      </c>
      <c r="I10" s="13">
        <v>106</v>
      </c>
      <c r="J10" s="13">
        <v>104</v>
      </c>
      <c r="K10" s="13">
        <v>189</v>
      </c>
      <c r="L10" s="13">
        <v>202</v>
      </c>
      <c r="M10" s="13">
        <v>215</v>
      </c>
      <c r="N10" s="15">
        <v>293</v>
      </c>
      <c r="O10" s="14">
        <v>443</v>
      </c>
      <c r="P10" s="13">
        <v>141</v>
      </c>
      <c r="Q10" s="13">
        <v>60</v>
      </c>
      <c r="R10" s="13">
        <v>12</v>
      </c>
      <c r="S10" s="13">
        <v>53</v>
      </c>
      <c r="T10" s="13">
        <v>126</v>
      </c>
      <c r="U10" s="13">
        <v>54</v>
      </c>
      <c r="V10" s="13">
        <v>1</v>
      </c>
      <c r="W10" s="13">
        <v>9</v>
      </c>
      <c r="X10" s="13">
        <v>70</v>
      </c>
      <c r="Y10" s="13">
        <v>46</v>
      </c>
      <c r="Z10" s="15">
        <v>138</v>
      </c>
      <c r="AA10" s="14">
        <v>584</v>
      </c>
      <c r="AB10" s="13">
        <v>126</v>
      </c>
      <c r="AC10" s="13">
        <v>17</v>
      </c>
      <c r="AD10" s="13">
        <v>69</v>
      </c>
      <c r="AE10" s="13">
        <v>31</v>
      </c>
      <c r="AF10" s="15">
        <v>9</v>
      </c>
      <c r="AG10" s="14">
        <v>424</v>
      </c>
      <c r="AH10" s="13">
        <v>286</v>
      </c>
      <c r="AI10" s="13">
        <v>197</v>
      </c>
      <c r="AJ10" s="13">
        <v>227</v>
      </c>
      <c r="AK10" s="13">
        <v>133</v>
      </c>
      <c r="AL10" s="15">
        <v>153</v>
      </c>
      <c r="AM10" s="14">
        <v>710</v>
      </c>
      <c r="AN10" s="15">
        <v>0</v>
      </c>
    </row>
    <row r="11" spans="1:40" ht="26" x14ac:dyDescent="0.3">
      <c r="A11" s="2" t="s">
        <v>329</v>
      </c>
      <c r="B11" s="9" t="s">
        <v>1782</v>
      </c>
      <c r="C11" s="13">
        <v>472</v>
      </c>
      <c r="D11" s="14">
        <v>205</v>
      </c>
      <c r="E11" s="15">
        <v>267</v>
      </c>
      <c r="F11" s="14">
        <v>38</v>
      </c>
      <c r="G11" s="13">
        <v>82</v>
      </c>
      <c r="H11" s="13">
        <v>69</v>
      </c>
      <c r="I11" s="13">
        <v>66</v>
      </c>
      <c r="J11" s="13">
        <v>76</v>
      </c>
      <c r="K11" s="13">
        <v>141</v>
      </c>
      <c r="L11" s="13">
        <v>120</v>
      </c>
      <c r="M11" s="13">
        <v>135</v>
      </c>
      <c r="N11" s="15">
        <v>217</v>
      </c>
      <c r="O11" s="14">
        <v>303</v>
      </c>
      <c r="P11" s="13">
        <v>97</v>
      </c>
      <c r="Q11" s="13">
        <v>43</v>
      </c>
      <c r="R11" s="13">
        <v>9</v>
      </c>
      <c r="S11" s="13">
        <v>39</v>
      </c>
      <c r="T11" s="13">
        <v>73</v>
      </c>
      <c r="U11" s="13">
        <v>39</v>
      </c>
      <c r="V11" s="13">
        <v>0</v>
      </c>
      <c r="W11" s="13">
        <v>5</v>
      </c>
      <c r="X11" s="13">
        <v>45</v>
      </c>
      <c r="Y11" s="13">
        <v>32</v>
      </c>
      <c r="Z11" s="15">
        <v>89</v>
      </c>
      <c r="AA11" s="14">
        <v>391</v>
      </c>
      <c r="AB11" s="13">
        <v>81</v>
      </c>
      <c r="AC11" s="13">
        <v>12</v>
      </c>
      <c r="AD11" s="13">
        <v>42</v>
      </c>
      <c r="AE11" s="13">
        <v>24</v>
      </c>
      <c r="AF11" s="15">
        <v>4</v>
      </c>
      <c r="AG11" s="14">
        <v>299</v>
      </c>
      <c r="AH11" s="13">
        <v>173</v>
      </c>
      <c r="AI11" s="13">
        <v>147</v>
      </c>
      <c r="AJ11" s="13">
        <v>151</v>
      </c>
      <c r="AK11" s="13">
        <v>79</v>
      </c>
      <c r="AL11" s="15">
        <v>94</v>
      </c>
      <c r="AM11" s="14">
        <v>472</v>
      </c>
      <c r="AN11" s="15">
        <v>0</v>
      </c>
    </row>
    <row r="12" spans="1:40" ht="15" customHeight="1" x14ac:dyDescent="0.3">
      <c r="A12" s="2" t="s">
        <v>329</v>
      </c>
      <c r="B12" s="9"/>
      <c r="C12" s="16">
        <v>0.66</v>
      </c>
      <c r="D12" s="17">
        <v>0.68</v>
      </c>
      <c r="E12" s="18">
        <v>0.65</v>
      </c>
      <c r="F12" s="17">
        <v>0.56999999999999995</v>
      </c>
      <c r="G12" s="16">
        <v>0.61</v>
      </c>
      <c r="H12" s="16">
        <v>0.63</v>
      </c>
      <c r="I12" s="16">
        <v>0.62</v>
      </c>
      <c r="J12" s="16">
        <v>0.73</v>
      </c>
      <c r="K12" s="20">
        <v>0.75</v>
      </c>
      <c r="L12" s="20">
        <v>0.59</v>
      </c>
      <c r="M12" s="16">
        <v>0.63</v>
      </c>
      <c r="N12" s="21">
        <v>0.74</v>
      </c>
      <c r="O12" s="17">
        <v>0.68</v>
      </c>
      <c r="P12" s="16">
        <v>0.69</v>
      </c>
      <c r="Q12" s="16">
        <v>0.73</v>
      </c>
      <c r="R12" s="16">
        <v>0.77</v>
      </c>
      <c r="S12" s="16">
        <v>0.74</v>
      </c>
      <c r="T12" s="20">
        <v>0.57999999999999996</v>
      </c>
      <c r="U12" s="16">
        <v>0.71</v>
      </c>
      <c r="V12" s="16">
        <v>0</v>
      </c>
      <c r="W12" s="16">
        <v>0.59</v>
      </c>
      <c r="X12" s="16">
        <v>0.65</v>
      </c>
      <c r="Y12" s="16">
        <v>0.69</v>
      </c>
      <c r="Z12" s="18">
        <v>0.64</v>
      </c>
      <c r="AA12" s="17">
        <v>0.67</v>
      </c>
      <c r="AB12" s="16">
        <v>0.64</v>
      </c>
      <c r="AC12" s="16">
        <v>0.68</v>
      </c>
      <c r="AD12" s="16">
        <v>0.6</v>
      </c>
      <c r="AE12" s="16">
        <v>0.77</v>
      </c>
      <c r="AF12" s="18">
        <v>0.42</v>
      </c>
      <c r="AG12" s="19">
        <v>0.7</v>
      </c>
      <c r="AH12" s="20">
        <v>0.61</v>
      </c>
      <c r="AI12" s="20">
        <v>0.75</v>
      </c>
      <c r="AJ12" s="16">
        <v>0.67</v>
      </c>
      <c r="AK12" s="16">
        <v>0.59</v>
      </c>
      <c r="AL12" s="18">
        <v>0.61</v>
      </c>
      <c r="AM12" s="17">
        <v>0.66</v>
      </c>
      <c r="AN12" s="18">
        <v>0</v>
      </c>
    </row>
    <row r="13" spans="1:40" ht="15" customHeight="1" x14ac:dyDescent="0.3">
      <c r="A13" s="2" t="s">
        <v>329</v>
      </c>
      <c r="B13" s="9"/>
      <c r="D13" s="22"/>
      <c r="E13" s="9"/>
      <c r="F13" s="22"/>
      <c r="J13" s="12" t="s">
        <v>433</v>
      </c>
      <c r="K13" s="12" t="s">
        <v>539</v>
      </c>
      <c r="N13" s="11" t="s">
        <v>539</v>
      </c>
      <c r="O13" s="10" t="s">
        <v>382</v>
      </c>
      <c r="Q13" s="12" t="s">
        <v>382</v>
      </c>
      <c r="S13" s="12" t="s">
        <v>382</v>
      </c>
      <c r="Z13" s="9"/>
      <c r="AA13" s="22"/>
      <c r="AF13" s="9"/>
      <c r="AG13" s="10" t="s">
        <v>478</v>
      </c>
      <c r="AI13" s="12" t="s">
        <v>478</v>
      </c>
      <c r="AL13" s="9"/>
      <c r="AM13" s="22"/>
      <c r="AN13" s="9"/>
    </row>
    <row r="14" spans="1:40" ht="26" x14ac:dyDescent="0.3">
      <c r="A14" s="2" t="s">
        <v>329</v>
      </c>
      <c r="B14" s="9" t="s">
        <v>1796</v>
      </c>
      <c r="C14" s="13">
        <v>307</v>
      </c>
      <c r="D14" s="14">
        <v>150</v>
      </c>
      <c r="E14" s="15">
        <v>156</v>
      </c>
      <c r="F14" s="14">
        <v>28</v>
      </c>
      <c r="G14" s="13">
        <v>63</v>
      </c>
      <c r="H14" s="13">
        <v>49</v>
      </c>
      <c r="I14" s="13">
        <v>45</v>
      </c>
      <c r="J14" s="13">
        <v>44</v>
      </c>
      <c r="K14" s="13">
        <v>77</v>
      </c>
      <c r="L14" s="13">
        <v>91</v>
      </c>
      <c r="M14" s="13">
        <v>94</v>
      </c>
      <c r="N14" s="15">
        <v>122</v>
      </c>
      <c r="O14" s="14">
        <v>190</v>
      </c>
      <c r="P14" s="13">
        <v>60</v>
      </c>
      <c r="Q14" s="13">
        <v>24</v>
      </c>
      <c r="R14" s="13">
        <v>6</v>
      </c>
      <c r="S14" s="13">
        <v>24</v>
      </c>
      <c r="T14" s="13">
        <v>56</v>
      </c>
      <c r="U14" s="13">
        <v>24</v>
      </c>
      <c r="V14" s="13">
        <v>0</v>
      </c>
      <c r="W14" s="13">
        <v>4</v>
      </c>
      <c r="X14" s="13">
        <v>26</v>
      </c>
      <c r="Y14" s="13">
        <v>23</v>
      </c>
      <c r="Z14" s="15">
        <v>59</v>
      </c>
      <c r="AA14" s="14">
        <v>244</v>
      </c>
      <c r="AB14" s="13">
        <v>62</v>
      </c>
      <c r="AC14" s="13">
        <v>10</v>
      </c>
      <c r="AD14" s="13">
        <v>31</v>
      </c>
      <c r="AE14" s="13">
        <v>18</v>
      </c>
      <c r="AF14" s="15">
        <v>4</v>
      </c>
      <c r="AG14" s="14">
        <v>177</v>
      </c>
      <c r="AH14" s="13">
        <v>130</v>
      </c>
      <c r="AI14" s="13">
        <v>86</v>
      </c>
      <c r="AJ14" s="13">
        <v>91</v>
      </c>
      <c r="AK14" s="13">
        <v>56</v>
      </c>
      <c r="AL14" s="15">
        <v>73</v>
      </c>
      <c r="AM14" s="14">
        <v>307</v>
      </c>
      <c r="AN14" s="15">
        <v>0</v>
      </c>
    </row>
    <row r="15" spans="1:40" ht="15" customHeight="1" x14ac:dyDescent="0.3">
      <c r="A15" s="2" t="s">
        <v>329</v>
      </c>
      <c r="B15" s="9"/>
      <c r="C15" s="16">
        <v>0.43</v>
      </c>
      <c r="D15" s="19">
        <v>0.5</v>
      </c>
      <c r="E15" s="21">
        <v>0.38</v>
      </c>
      <c r="F15" s="17">
        <v>0.42</v>
      </c>
      <c r="G15" s="16">
        <v>0.47</v>
      </c>
      <c r="H15" s="16">
        <v>0.45</v>
      </c>
      <c r="I15" s="16">
        <v>0.43</v>
      </c>
      <c r="J15" s="16">
        <v>0.43</v>
      </c>
      <c r="K15" s="16">
        <v>0.41</v>
      </c>
      <c r="L15" s="16">
        <v>0.45</v>
      </c>
      <c r="M15" s="16">
        <v>0.44</v>
      </c>
      <c r="N15" s="18">
        <v>0.42</v>
      </c>
      <c r="O15" s="17">
        <v>0.43</v>
      </c>
      <c r="P15" s="16">
        <v>0.43</v>
      </c>
      <c r="Q15" s="16">
        <v>0.4</v>
      </c>
      <c r="R15" s="16">
        <v>0.47</v>
      </c>
      <c r="S15" s="16">
        <v>0.45</v>
      </c>
      <c r="T15" s="16">
        <v>0.44</v>
      </c>
      <c r="U15" s="16">
        <v>0.45</v>
      </c>
      <c r="V15" s="16">
        <v>0</v>
      </c>
      <c r="W15" s="16">
        <v>0.52</v>
      </c>
      <c r="X15" s="16">
        <v>0.37</v>
      </c>
      <c r="Y15" s="16">
        <v>0.49</v>
      </c>
      <c r="Z15" s="18">
        <v>0.43</v>
      </c>
      <c r="AA15" s="17">
        <v>0.42</v>
      </c>
      <c r="AB15" s="16">
        <v>0.49</v>
      </c>
      <c r="AC15" s="16">
        <v>0.57999999999999996</v>
      </c>
      <c r="AD15" s="16">
        <v>0.44</v>
      </c>
      <c r="AE15" s="20">
        <v>0.6</v>
      </c>
      <c r="AF15" s="18">
        <v>0.38</v>
      </c>
      <c r="AG15" s="17">
        <v>0.42</v>
      </c>
      <c r="AH15" s="16">
        <v>0.45</v>
      </c>
      <c r="AI15" s="16">
        <v>0.44</v>
      </c>
      <c r="AJ15" s="16">
        <v>0.4</v>
      </c>
      <c r="AK15" s="16">
        <v>0.42</v>
      </c>
      <c r="AL15" s="18">
        <v>0.48</v>
      </c>
      <c r="AM15" s="17">
        <v>0.43</v>
      </c>
      <c r="AN15" s="18">
        <v>0</v>
      </c>
    </row>
    <row r="16" spans="1:40" ht="15" customHeight="1" x14ac:dyDescent="0.3">
      <c r="A16" s="2" t="s">
        <v>329</v>
      </c>
      <c r="B16" s="9"/>
      <c r="D16" s="10" t="s">
        <v>378</v>
      </c>
      <c r="E16" s="9"/>
      <c r="F16" s="22"/>
      <c r="N16" s="9"/>
      <c r="O16" s="22"/>
      <c r="Z16" s="9"/>
      <c r="AA16" s="22"/>
      <c r="AE16" s="12" t="s">
        <v>377</v>
      </c>
      <c r="AF16" s="9"/>
      <c r="AG16" s="22"/>
      <c r="AL16" s="9"/>
      <c r="AM16" s="22"/>
      <c r="AN16" s="9"/>
    </row>
    <row r="17" spans="1:40" ht="39" x14ac:dyDescent="0.3">
      <c r="A17" s="2" t="s">
        <v>329</v>
      </c>
      <c r="B17" s="9" t="s">
        <v>1810</v>
      </c>
      <c r="C17" s="13">
        <v>355</v>
      </c>
      <c r="D17" s="14">
        <v>163</v>
      </c>
      <c r="E17" s="15">
        <v>192</v>
      </c>
      <c r="F17" s="14">
        <v>39</v>
      </c>
      <c r="G17" s="13">
        <v>81</v>
      </c>
      <c r="H17" s="13">
        <v>61</v>
      </c>
      <c r="I17" s="13">
        <v>47</v>
      </c>
      <c r="J17" s="13">
        <v>49</v>
      </c>
      <c r="K17" s="13">
        <v>78</v>
      </c>
      <c r="L17" s="13">
        <v>120</v>
      </c>
      <c r="M17" s="13">
        <v>108</v>
      </c>
      <c r="N17" s="15">
        <v>127</v>
      </c>
      <c r="O17" s="14">
        <v>193</v>
      </c>
      <c r="P17" s="13">
        <v>90</v>
      </c>
      <c r="Q17" s="13">
        <v>25</v>
      </c>
      <c r="R17" s="13">
        <v>2</v>
      </c>
      <c r="S17" s="13">
        <v>24</v>
      </c>
      <c r="T17" s="13">
        <v>72</v>
      </c>
      <c r="U17" s="13">
        <v>20</v>
      </c>
      <c r="V17" s="13">
        <v>0</v>
      </c>
      <c r="W17" s="13">
        <v>2</v>
      </c>
      <c r="X17" s="13">
        <v>37</v>
      </c>
      <c r="Y17" s="13">
        <v>22</v>
      </c>
      <c r="Z17" s="15">
        <v>61</v>
      </c>
      <c r="AA17" s="14">
        <v>290</v>
      </c>
      <c r="AB17" s="13">
        <v>65</v>
      </c>
      <c r="AC17" s="13">
        <v>10</v>
      </c>
      <c r="AD17" s="13">
        <v>32</v>
      </c>
      <c r="AE17" s="13">
        <v>19</v>
      </c>
      <c r="AF17" s="15">
        <v>4</v>
      </c>
      <c r="AG17" s="14">
        <v>211</v>
      </c>
      <c r="AH17" s="13">
        <v>144</v>
      </c>
      <c r="AI17" s="13">
        <v>101</v>
      </c>
      <c r="AJ17" s="13">
        <v>110</v>
      </c>
      <c r="AK17" s="13">
        <v>60</v>
      </c>
      <c r="AL17" s="15">
        <v>84</v>
      </c>
      <c r="AM17" s="14">
        <v>355</v>
      </c>
      <c r="AN17" s="15">
        <v>0</v>
      </c>
    </row>
    <row r="18" spans="1:40" ht="15" customHeight="1" x14ac:dyDescent="0.3">
      <c r="A18" s="2" t="s">
        <v>329</v>
      </c>
      <c r="B18" s="9"/>
      <c r="C18" s="16">
        <v>0.5</v>
      </c>
      <c r="D18" s="17">
        <v>0.54</v>
      </c>
      <c r="E18" s="18">
        <v>0.47</v>
      </c>
      <c r="F18" s="17">
        <v>0.57999999999999996</v>
      </c>
      <c r="G18" s="20">
        <v>0.6</v>
      </c>
      <c r="H18" s="16">
        <v>0.56000000000000005</v>
      </c>
      <c r="I18" s="16">
        <v>0.45</v>
      </c>
      <c r="J18" s="16">
        <v>0.47</v>
      </c>
      <c r="K18" s="20">
        <v>0.41</v>
      </c>
      <c r="L18" s="20">
        <v>0.59</v>
      </c>
      <c r="M18" s="16">
        <v>0.5</v>
      </c>
      <c r="N18" s="21">
        <v>0.43</v>
      </c>
      <c r="O18" s="19">
        <v>0.43</v>
      </c>
      <c r="P18" s="20">
        <v>0.64</v>
      </c>
      <c r="Q18" s="16">
        <v>0.42</v>
      </c>
      <c r="R18" s="16">
        <v>0.14000000000000001</v>
      </c>
      <c r="S18" s="16">
        <v>0.45</v>
      </c>
      <c r="T18" s="16">
        <v>0.56999999999999995</v>
      </c>
      <c r="U18" s="20">
        <v>0.36</v>
      </c>
      <c r="V18" s="16">
        <v>0</v>
      </c>
      <c r="W18" s="16">
        <v>0.19</v>
      </c>
      <c r="X18" s="16">
        <v>0.54</v>
      </c>
      <c r="Y18" s="16">
        <v>0.47</v>
      </c>
      <c r="Z18" s="18">
        <v>0.44</v>
      </c>
      <c r="AA18" s="17">
        <v>0.5</v>
      </c>
      <c r="AB18" s="16">
        <v>0.51</v>
      </c>
      <c r="AC18" s="16">
        <v>0.59</v>
      </c>
      <c r="AD18" s="16">
        <v>0.46</v>
      </c>
      <c r="AE18" s="16">
        <v>0.63</v>
      </c>
      <c r="AF18" s="18">
        <v>0.38</v>
      </c>
      <c r="AG18" s="17">
        <v>0.5</v>
      </c>
      <c r="AH18" s="16">
        <v>0.5</v>
      </c>
      <c r="AI18" s="16">
        <v>0.52</v>
      </c>
      <c r="AJ18" s="16">
        <v>0.48</v>
      </c>
      <c r="AK18" s="16">
        <v>0.45</v>
      </c>
      <c r="AL18" s="18">
        <v>0.55000000000000004</v>
      </c>
      <c r="AM18" s="17">
        <v>0.5</v>
      </c>
      <c r="AN18" s="18">
        <v>0</v>
      </c>
    </row>
    <row r="19" spans="1:40" ht="15" customHeight="1" x14ac:dyDescent="0.3">
      <c r="A19" s="2" t="s">
        <v>329</v>
      </c>
      <c r="B19" s="9"/>
      <c r="D19" s="22"/>
      <c r="E19" s="9"/>
      <c r="F19" s="10" t="s">
        <v>448</v>
      </c>
      <c r="G19" s="12" t="s">
        <v>445</v>
      </c>
      <c r="H19" s="12" t="s">
        <v>448</v>
      </c>
      <c r="L19" s="12" t="s">
        <v>445</v>
      </c>
      <c r="N19" s="9"/>
      <c r="O19" s="22"/>
      <c r="P19" s="12" t="s">
        <v>1946</v>
      </c>
      <c r="T19" s="12" t="s">
        <v>603</v>
      </c>
      <c r="Z19" s="9"/>
      <c r="AA19" s="22"/>
      <c r="AF19" s="9"/>
      <c r="AG19" s="22"/>
      <c r="AL19" s="9"/>
      <c r="AM19" s="22"/>
      <c r="AN19" s="9"/>
    </row>
    <row r="20" spans="1:40" ht="26" x14ac:dyDescent="0.3">
      <c r="A20" s="2" t="s">
        <v>329</v>
      </c>
      <c r="B20" s="9" t="s">
        <v>1825</v>
      </c>
      <c r="C20" s="13">
        <v>263</v>
      </c>
      <c r="D20" s="14">
        <v>120</v>
      </c>
      <c r="E20" s="15">
        <v>143</v>
      </c>
      <c r="F20" s="14">
        <v>18</v>
      </c>
      <c r="G20" s="13">
        <v>59</v>
      </c>
      <c r="H20" s="13">
        <v>48</v>
      </c>
      <c r="I20" s="13">
        <v>37</v>
      </c>
      <c r="J20" s="13">
        <v>30</v>
      </c>
      <c r="K20" s="13">
        <v>71</v>
      </c>
      <c r="L20" s="13">
        <v>77</v>
      </c>
      <c r="M20" s="13">
        <v>85</v>
      </c>
      <c r="N20" s="15">
        <v>101</v>
      </c>
      <c r="O20" s="14">
        <v>162</v>
      </c>
      <c r="P20" s="13">
        <v>52</v>
      </c>
      <c r="Q20" s="13">
        <v>18</v>
      </c>
      <c r="R20" s="13">
        <v>2</v>
      </c>
      <c r="S20" s="13">
        <v>22</v>
      </c>
      <c r="T20" s="13">
        <v>49</v>
      </c>
      <c r="U20" s="13">
        <v>16</v>
      </c>
      <c r="V20" s="13">
        <v>0</v>
      </c>
      <c r="W20" s="13">
        <v>4</v>
      </c>
      <c r="X20" s="13">
        <v>25</v>
      </c>
      <c r="Y20" s="13">
        <v>20</v>
      </c>
      <c r="Z20" s="15">
        <v>54</v>
      </c>
      <c r="AA20" s="14">
        <v>212</v>
      </c>
      <c r="AB20" s="13">
        <v>51</v>
      </c>
      <c r="AC20" s="13">
        <v>8</v>
      </c>
      <c r="AD20" s="13">
        <v>24</v>
      </c>
      <c r="AE20" s="13">
        <v>15</v>
      </c>
      <c r="AF20" s="15">
        <v>4</v>
      </c>
      <c r="AG20" s="14">
        <v>164</v>
      </c>
      <c r="AH20" s="13">
        <v>99</v>
      </c>
      <c r="AI20" s="13">
        <v>83</v>
      </c>
      <c r="AJ20" s="13">
        <v>80</v>
      </c>
      <c r="AK20" s="13">
        <v>40</v>
      </c>
      <c r="AL20" s="15">
        <v>59</v>
      </c>
      <c r="AM20" s="14">
        <v>263</v>
      </c>
      <c r="AN20" s="15">
        <v>0</v>
      </c>
    </row>
    <row r="21" spans="1:40" ht="15" customHeight="1" x14ac:dyDescent="0.3">
      <c r="A21" s="2" t="s">
        <v>329</v>
      </c>
      <c r="B21" s="9"/>
      <c r="C21" s="16">
        <v>0.37</v>
      </c>
      <c r="D21" s="17">
        <v>0.4</v>
      </c>
      <c r="E21" s="18">
        <v>0.35</v>
      </c>
      <c r="F21" s="17">
        <v>0.27</v>
      </c>
      <c r="G21" s="16">
        <v>0.44</v>
      </c>
      <c r="H21" s="16">
        <v>0.44</v>
      </c>
      <c r="I21" s="16">
        <v>0.35</v>
      </c>
      <c r="J21" s="16">
        <v>0.28999999999999998</v>
      </c>
      <c r="K21" s="16">
        <v>0.38</v>
      </c>
      <c r="L21" s="16">
        <v>0.38</v>
      </c>
      <c r="M21" s="16">
        <v>0.39</v>
      </c>
      <c r="N21" s="18">
        <v>0.35</v>
      </c>
      <c r="O21" s="17">
        <v>0.37</v>
      </c>
      <c r="P21" s="16">
        <v>0.37</v>
      </c>
      <c r="Q21" s="16">
        <v>0.31</v>
      </c>
      <c r="R21" s="16">
        <v>0.14000000000000001</v>
      </c>
      <c r="S21" s="16">
        <v>0.41</v>
      </c>
      <c r="T21" s="16">
        <v>0.39</v>
      </c>
      <c r="U21" s="16">
        <v>0.3</v>
      </c>
      <c r="V21" s="16">
        <v>0</v>
      </c>
      <c r="W21" s="16">
        <v>0.5</v>
      </c>
      <c r="X21" s="16">
        <v>0.36</v>
      </c>
      <c r="Y21" s="16">
        <v>0.42</v>
      </c>
      <c r="Z21" s="18">
        <v>0.39</v>
      </c>
      <c r="AA21" s="17">
        <v>0.36</v>
      </c>
      <c r="AB21" s="16">
        <v>0.4</v>
      </c>
      <c r="AC21" s="16">
        <v>0.47</v>
      </c>
      <c r="AD21" s="16">
        <v>0.35</v>
      </c>
      <c r="AE21" s="16">
        <v>0.48</v>
      </c>
      <c r="AF21" s="18">
        <v>0.41</v>
      </c>
      <c r="AG21" s="17">
        <v>0.39</v>
      </c>
      <c r="AH21" s="16">
        <v>0.35</v>
      </c>
      <c r="AI21" s="16">
        <v>0.42</v>
      </c>
      <c r="AJ21" s="16">
        <v>0.35</v>
      </c>
      <c r="AK21" s="16">
        <v>0.3</v>
      </c>
      <c r="AL21" s="18">
        <v>0.39</v>
      </c>
      <c r="AM21" s="17">
        <v>0.37</v>
      </c>
      <c r="AN21" s="18">
        <v>0</v>
      </c>
    </row>
    <row r="22" spans="1:40" ht="15" customHeight="1" x14ac:dyDescent="0.3">
      <c r="A22" s="2" t="s">
        <v>329</v>
      </c>
      <c r="B22" s="9"/>
      <c r="D22" s="22"/>
      <c r="E22" s="9"/>
      <c r="F22" s="22"/>
      <c r="G22" s="12" t="s">
        <v>499</v>
      </c>
      <c r="H22" s="12" t="s">
        <v>499</v>
      </c>
      <c r="N22" s="9"/>
      <c r="O22" s="22"/>
      <c r="Z22" s="9"/>
      <c r="AA22" s="22"/>
      <c r="AF22" s="9"/>
      <c r="AG22" s="22"/>
      <c r="AI22" s="12" t="s">
        <v>381</v>
      </c>
      <c r="AL22" s="9"/>
      <c r="AM22" s="22"/>
      <c r="AN22" s="9"/>
    </row>
    <row r="23" spans="1:40" ht="15" customHeight="1" x14ac:dyDescent="0.3">
      <c r="A23" s="2" t="s">
        <v>329</v>
      </c>
      <c r="B23" s="9" t="s">
        <v>1837</v>
      </c>
      <c r="C23" s="13">
        <v>40</v>
      </c>
      <c r="D23" s="14">
        <v>16</v>
      </c>
      <c r="E23" s="15">
        <v>24</v>
      </c>
      <c r="F23" s="14">
        <v>1</v>
      </c>
      <c r="G23" s="13">
        <v>10</v>
      </c>
      <c r="H23" s="13">
        <v>6</v>
      </c>
      <c r="I23" s="13">
        <v>11</v>
      </c>
      <c r="J23" s="13">
        <v>5</v>
      </c>
      <c r="K23" s="13">
        <v>8</v>
      </c>
      <c r="L23" s="13">
        <v>11</v>
      </c>
      <c r="M23" s="13">
        <v>16</v>
      </c>
      <c r="N23" s="15">
        <v>13</v>
      </c>
      <c r="O23" s="14">
        <v>25</v>
      </c>
      <c r="P23" s="13">
        <v>7</v>
      </c>
      <c r="Q23" s="13">
        <v>1</v>
      </c>
      <c r="R23" s="13">
        <v>1</v>
      </c>
      <c r="S23" s="13">
        <v>1</v>
      </c>
      <c r="T23" s="13">
        <v>8</v>
      </c>
      <c r="U23" s="13">
        <v>2</v>
      </c>
      <c r="V23" s="13">
        <v>1</v>
      </c>
      <c r="W23" s="13">
        <v>1</v>
      </c>
      <c r="X23" s="13">
        <v>6</v>
      </c>
      <c r="Y23" s="13">
        <v>6</v>
      </c>
      <c r="Z23" s="15">
        <v>7</v>
      </c>
      <c r="AA23" s="14">
        <v>35</v>
      </c>
      <c r="AB23" s="13">
        <v>6</v>
      </c>
      <c r="AC23" s="13">
        <v>1</v>
      </c>
      <c r="AD23" s="13">
        <v>3</v>
      </c>
      <c r="AE23" s="13">
        <v>0</v>
      </c>
      <c r="AF23" s="15">
        <v>2</v>
      </c>
      <c r="AG23" s="14">
        <v>23</v>
      </c>
      <c r="AH23" s="13">
        <v>18</v>
      </c>
      <c r="AI23" s="13">
        <v>9</v>
      </c>
      <c r="AJ23" s="13">
        <v>14</v>
      </c>
      <c r="AK23" s="13">
        <v>8</v>
      </c>
      <c r="AL23" s="15">
        <v>9</v>
      </c>
      <c r="AM23" s="14">
        <v>40</v>
      </c>
      <c r="AN23" s="15">
        <v>0</v>
      </c>
    </row>
    <row r="24" spans="1:40" ht="15" customHeight="1" x14ac:dyDescent="0.3">
      <c r="A24" s="2" t="s">
        <v>329</v>
      </c>
      <c r="B24" s="9"/>
      <c r="C24" s="16">
        <v>0.06</v>
      </c>
      <c r="D24" s="17">
        <v>0.05</v>
      </c>
      <c r="E24" s="18">
        <v>0.06</v>
      </c>
      <c r="F24" s="17">
        <v>0.01</v>
      </c>
      <c r="G24" s="16">
        <v>7.0000000000000007E-2</v>
      </c>
      <c r="H24" s="16">
        <v>0.05</v>
      </c>
      <c r="I24" s="20">
        <v>0.1</v>
      </c>
      <c r="J24" s="16">
        <v>0.05</v>
      </c>
      <c r="K24" s="16">
        <v>0.04</v>
      </c>
      <c r="L24" s="16">
        <v>0.05</v>
      </c>
      <c r="M24" s="16">
        <v>0.08</v>
      </c>
      <c r="N24" s="18">
        <v>0.04</v>
      </c>
      <c r="O24" s="17">
        <v>0.06</v>
      </c>
      <c r="P24" s="16">
        <v>0.05</v>
      </c>
      <c r="Q24" s="16">
        <v>0.02</v>
      </c>
      <c r="R24" s="16">
        <v>0.08</v>
      </c>
      <c r="S24" s="16">
        <v>0.02</v>
      </c>
      <c r="T24" s="16">
        <v>0.06</v>
      </c>
      <c r="U24" s="16">
        <v>0.04</v>
      </c>
      <c r="V24" s="16">
        <v>1</v>
      </c>
      <c r="W24" s="16">
        <v>0.1</v>
      </c>
      <c r="X24" s="16">
        <v>0.09</v>
      </c>
      <c r="Y24" s="20">
        <v>0.12</v>
      </c>
      <c r="Z24" s="18">
        <v>0.05</v>
      </c>
      <c r="AA24" s="17">
        <v>0.06</v>
      </c>
      <c r="AB24" s="16">
        <v>0.04</v>
      </c>
      <c r="AC24" s="16">
        <v>0.06</v>
      </c>
      <c r="AD24" s="16">
        <v>0.04</v>
      </c>
      <c r="AE24" s="16">
        <v>0</v>
      </c>
      <c r="AF24" s="18">
        <v>0.2</v>
      </c>
      <c r="AG24" s="17">
        <v>0.05</v>
      </c>
      <c r="AH24" s="16">
        <v>0.06</v>
      </c>
      <c r="AI24" s="16">
        <v>0.05</v>
      </c>
      <c r="AJ24" s="16">
        <v>0.06</v>
      </c>
      <c r="AK24" s="16">
        <v>0.06</v>
      </c>
      <c r="AL24" s="18">
        <v>0.06</v>
      </c>
      <c r="AM24" s="17">
        <v>0.06</v>
      </c>
      <c r="AN24" s="18">
        <v>0</v>
      </c>
    </row>
    <row r="25" spans="1:40" ht="15" customHeight="1" x14ac:dyDescent="0.3">
      <c r="A25" s="2" t="s">
        <v>329</v>
      </c>
      <c r="B25" s="9"/>
      <c r="D25" s="22"/>
      <c r="E25" s="9"/>
      <c r="F25" s="22"/>
      <c r="I25" s="12" t="s">
        <v>557</v>
      </c>
      <c r="N25" s="9"/>
      <c r="O25" s="22"/>
      <c r="Y25" s="12" t="s">
        <v>807</v>
      </c>
      <c r="Z25" s="9"/>
      <c r="AA25" s="22"/>
      <c r="AF25" s="9"/>
      <c r="AG25" s="22"/>
      <c r="AL25" s="9"/>
      <c r="AM25" s="22"/>
      <c r="AN25" s="9"/>
    </row>
    <row r="26" spans="1:40" ht="15" customHeight="1" x14ac:dyDescent="0.3">
      <c r="A26" s="2" t="s">
        <v>329</v>
      </c>
      <c r="B26" s="9" t="s">
        <v>774</v>
      </c>
      <c r="C26" s="13">
        <v>15</v>
      </c>
      <c r="D26" s="14">
        <v>5</v>
      </c>
      <c r="E26" s="15">
        <v>9</v>
      </c>
      <c r="F26" s="14">
        <v>2</v>
      </c>
      <c r="G26" s="13">
        <v>3</v>
      </c>
      <c r="H26" s="13">
        <v>1</v>
      </c>
      <c r="I26" s="13">
        <v>5</v>
      </c>
      <c r="J26" s="13">
        <v>1</v>
      </c>
      <c r="K26" s="13">
        <v>2</v>
      </c>
      <c r="L26" s="13">
        <v>5</v>
      </c>
      <c r="M26" s="13">
        <v>7</v>
      </c>
      <c r="N26" s="15">
        <v>3</v>
      </c>
      <c r="O26" s="14">
        <v>8</v>
      </c>
      <c r="P26" s="13">
        <v>0</v>
      </c>
      <c r="Q26" s="13">
        <v>1</v>
      </c>
      <c r="R26" s="13">
        <v>0</v>
      </c>
      <c r="S26" s="13">
        <v>1</v>
      </c>
      <c r="T26" s="13">
        <v>7</v>
      </c>
      <c r="U26" s="13">
        <v>0</v>
      </c>
      <c r="V26" s="13">
        <v>0</v>
      </c>
      <c r="W26" s="13">
        <v>0</v>
      </c>
      <c r="X26" s="13">
        <v>0</v>
      </c>
      <c r="Y26" s="13">
        <v>0</v>
      </c>
      <c r="Z26" s="15">
        <v>6</v>
      </c>
      <c r="AA26" s="14">
        <v>14</v>
      </c>
      <c r="AB26" s="13">
        <v>1</v>
      </c>
      <c r="AC26" s="13">
        <v>0</v>
      </c>
      <c r="AD26" s="13">
        <v>1</v>
      </c>
      <c r="AE26" s="13">
        <v>0</v>
      </c>
      <c r="AF26" s="15">
        <v>0</v>
      </c>
      <c r="AG26" s="14">
        <v>6</v>
      </c>
      <c r="AH26" s="13">
        <v>9</v>
      </c>
      <c r="AI26" s="13">
        <v>2</v>
      </c>
      <c r="AJ26" s="13">
        <v>4</v>
      </c>
      <c r="AK26" s="13">
        <v>6</v>
      </c>
      <c r="AL26" s="15">
        <v>3</v>
      </c>
      <c r="AM26" s="14">
        <v>15</v>
      </c>
      <c r="AN26" s="15">
        <v>0</v>
      </c>
    </row>
    <row r="27" spans="1:40" ht="15" customHeight="1" x14ac:dyDescent="0.3">
      <c r="A27" s="2" t="s">
        <v>329</v>
      </c>
      <c r="B27" s="9"/>
      <c r="C27" s="16">
        <v>0.02</v>
      </c>
      <c r="D27" s="17">
        <v>0.02</v>
      </c>
      <c r="E27" s="18">
        <v>0.02</v>
      </c>
      <c r="F27" s="17">
        <v>0.03</v>
      </c>
      <c r="G27" s="16">
        <v>0.02</v>
      </c>
      <c r="H27" s="16">
        <v>0.01</v>
      </c>
      <c r="I27" s="20">
        <v>0.05</v>
      </c>
      <c r="J27" s="16">
        <v>0.01</v>
      </c>
      <c r="K27" s="16">
        <v>0.01</v>
      </c>
      <c r="L27" s="16">
        <v>0.03</v>
      </c>
      <c r="M27" s="16">
        <v>0.03</v>
      </c>
      <c r="N27" s="18">
        <v>0.01</v>
      </c>
      <c r="O27" s="17">
        <v>0.02</v>
      </c>
      <c r="P27" s="20">
        <v>0</v>
      </c>
      <c r="Q27" s="16">
        <v>0.02</v>
      </c>
      <c r="R27" s="16">
        <v>0</v>
      </c>
      <c r="S27" s="16">
        <v>0.02</v>
      </c>
      <c r="T27" s="20">
        <v>0.06</v>
      </c>
      <c r="U27" s="16">
        <v>0</v>
      </c>
      <c r="V27" s="16">
        <v>0</v>
      </c>
      <c r="W27" s="16">
        <v>0</v>
      </c>
      <c r="X27" s="16">
        <v>0</v>
      </c>
      <c r="Y27" s="16">
        <v>0</v>
      </c>
      <c r="Z27" s="18">
        <v>0.04</v>
      </c>
      <c r="AA27" s="17">
        <v>0.02</v>
      </c>
      <c r="AB27" s="16">
        <v>0.01</v>
      </c>
      <c r="AC27" s="16">
        <v>0</v>
      </c>
      <c r="AD27" s="16">
        <v>0.01</v>
      </c>
      <c r="AE27" s="16">
        <v>0</v>
      </c>
      <c r="AF27" s="18">
        <v>0</v>
      </c>
      <c r="AG27" s="17">
        <v>0.01</v>
      </c>
      <c r="AH27" s="16">
        <v>0.03</v>
      </c>
      <c r="AI27" s="16">
        <v>0.01</v>
      </c>
      <c r="AJ27" s="16">
        <v>0.02</v>
      </c>
      <c r="AK27" s="16">
        <v>0.04</v>
      </c>
      <c r="AL27" s="18">
        <v>0.02</v>
      </c>
      <c r="AM27" s="17">
        <v>0.02</v>
      </c>
      <c r="AN27" s="18">
        <v>0</v>
      </c>
    </row>
    <row r="28" spans="1:40" ht="15" customHeight="1" x14ac:dyDescent="0.3">
      <c r="A28" s="2" t="s">
        <v>329</v>
      </c>
      <c r="B28" s="9"/>
      <c r="C28" s="28"/>
      <c r="D28" s="29"/>
      <c r="E28" s="30"/>
      <c r="F28" s="29"/>
      <c r="G28" s="28"/>
      <c r="H28" s="28"/>
      <c r="I28" s="47" t="s">
        <v>448</v>
      </c>
      <c r="J28" s="28"/>
      <c r="K28" s="28"/>
      <c r="L28" s="28"/>
      <c r="M28" s="28"/>
      <c r="N28" s="30"/>
      <c r="O28" s="29"/>
      <c r="P28" s="28"/>
      <c r="Q28" s="28"/>
      <c r="R28" s="28"/>
      <c r="S28" s="28"/>
      <c r="T28" s="47" t="s">
        <v>1947</v>
      </c>
      <c r="U28" s="28"/>
      <c r="V28" s="28"/>
      <c r="W28" s="28"/>
      <c r="X28" s="28"/>
      <c r="Y28" s="28"/>
      <c r="Z28" s="48" t="s">
        <v>378</v>
      </c>
      <c r="AA28" s="29"/>
      <c r="AB28" s="28"/>
      <c r="AC28" s="28"/>
      <c r="AD28" s="28"/>
      <c r="AE28" s="28"/>
      <c r="AF28" s="30"/>
      <c r="AG28" s="29"/>
      <c r="AH28" s="28"/>
      <c r="AI28" s="28"/>
      <c r="AJ28" s="28"/>
      <c r="AK28" s="28"/>
      <c r="AL28" s="30"/>
      <c r="AM28" s="29"/>
      <c r="AN28" s="30"/>
    </row>
    <row r="29" spans="1:40" x14ac:dyDescent="0.3">
      <c r="A29" s="2" t="s">
        <v>329</v>
      </c>
      <c r="B29" s="2" t="s">
        <v>457</v>
      </c>
    </row>
    <row r="30" spans="1:40" x14ac:dyDescent="0.3">
      <c r="A30" s="2" t="s">
        <v>329</v>
      </c>
      <c r="B30" s="2" t="s">
        <v>458</v>
      </c>
    </row>
    <row r="31" spans="1:40" ht="15" customHeight="1" x14ac:dyDescent="0.3">
      <c r="A31" s="2" t="s">
        <v>329</v>
      </c>
    </row>
    <row r="32" spans="1:40" ht="15" customHeight="1" x14ac:dyDescent="0.3">
      <c r="A32" s="2" t="s">
        <v>329</v>
      </c>
      <c r="B32" s="2" t="s">
        <v>459</v>
      </c>
    </row>
  </sheetData>
  <mergeCells count="6">
    <mergeCell ref="AM6:AN6"/>
    <mergeCell ref="D6:E6"/>
    <mergeCell ref="F6:N6"/>
    <mergeCell ref="O6:Z6"/>
    <mergeCell ref="AA6:AF6"/>
    <mergeCell ref="AG6:AL6"/>
  </mergeCells>
  <hyperlinks>
    <hyperlink ref="B1" location="'Contents'!E1" display="&lt;&lt; Contents" xr:uid="{00000000-0004-0000-FC00-000000000000}"/>
  </hyperlinks>
  <pageMargins left="0.7" right="0.7" top="0.75" bottom="0.75" header="0.3" footer="0.3"/>
  <headerFooter>
    <oddHeader>&amp;L&amp;"Aptos"&amp;12&amp;K000000 Classification: CONFIDENTIAL&amp;1#_x000D_</oddHeader>
  </headerFooter>
</worksheet>
</file>

<file path=xl/worksheets/sheet2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D00-000000000000}">
  <dimension ref="A1:AN26"/>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1948</v>
      </c>
    </row>
    <row r="4" spans="1:40" x14ac:dyDescent="0.3">
      <c r="A4" s="2" t="s">
        <v>329</v>
      </c>
      <c r="B4" s="2" t="s">
        <v>1949</v>
      </c>
    </row>
    <row r="5" spans="1:40" x14ac:dyDescent="0.3">
      <c r="A5" s="2" t="s">
        <v>329</v>
      </c>
      <c r="B5" s="2" t="s">
        <v>99</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462</v>
      </c>
      <c r="E8" s="11" t="s">
        <v>463</v>
      </c>
      <c r="F8" s="10" t="s">
        <v>462</v>
      </c>
      <c r="G8" s="12" t="s">
        <v>463</v>
      </c>
      <c r="H8" s="12" t="s">
        <v>464</v>
      </c>
      <c r="I8" s="12" t="s">
        <v>465</v>
      </c>
      <c r="J8" s="12" t="s">
        <v>466</v>
      </c>
      <c r="K8" s="12" t="s">
        <v>390</v>
      </c>
      <c r="L8" s="12" t="s">
        <v>467</v>
      </c>
      <c r="M8" s="12" t="s">
        <v>386</v>
      </c>
      <c r="N8" s="11" t="s">
        <v>468</v>
      </c>
      <c r="O8" s="10" t="s">
        <v>462</v>
      </c>
      <c r="P8" s="12" t="s">
        <v>463</v>
      </c>
      <c r="Q8" s="12" t="s">
        <v>464</v>
      </c>
      <c r="R8" s="12" t="s">
        <v>465</v>
      </c>
      <c r="S8" s="12" t="s">
        <v>466</v>
      </c>
      <c r="T8" s="12" t="s">
        <v>390</v>
      </c>
      <c r="U8" s="12" t="s">
        <v>467</v>
      </c>
      <c r="V8" s="12" t="s">
        <v>386</v>
      </c>
      <c r="W8" s="12" t="s">
        <v>468</v>
      </c>
      <c r="X8" s="12" t="s">
        <v>469</v>
      </c>
      <c r="Y8" s="12" t="s">
        <v>470</v>
      </c>
      <c r="Z8" s="11" t="s">
        <v>471</v>
      </c>
      <c r="AA8" s="10" t="s">
        <v>462</v>
      </c>
      <c r="AB8" s="12" t="s">
        <v>463</v>
      </c>
      <c r="AC8" s="12" t="s">
        <v>464</v>
      </c>
      <c r="AD8" s="12" t="s">
        <v>465</v>
      </c>
      <c r="AE8" s="12" t="s">
        <v>466</v>
      </c>
      <c r="AF8" s="11" t="s">
        <v>390</v>
      </c>
      <c r="AG8" s="10" t="s">
        <v>462</v>
      </c>
      <c r="AH8" s="12" t="s">
        <v>463</v>
      </c>
      <c r="AI8" s="12" t="s">
        <v>464</v>
      </c>
      <c r="AJ8" s="12" t="s">
        <v>465</v>
      </c>
      <c r="AK8" s="12" t="s">
        <v>466</v>
      </c>
      <c r="AL8" s="11" t="s">
        <v>390</v>
      </c>
      <c r="AM8" s="10" t="s">
        <v>462</v>
      </c>
      <c r="AN8" s="11" t="s">
        <v>463</v>
      </c>
    </row>
    <row r="9" spans="1:40" ht="15" customHeight="1" x14ac:dyDescent="0.3">
      <c r="A9" s="2" t="s">
        <v>329</v>
      </c>
      <c r="B9" s="9" t="s">
        <v>391</v>
      </c>
      <c r="C9" s="13">
        <v>86</v>
      </c>
      <c r="D9" s="14">
        <v>42</v>
      </c>
      <c r="E9" s="15">
        <v>44</v>
      </c>
      <c r="F9" s="14">
        <v>6</v>
      </c>
      <c r="G9" s="13">
        <v>5</v>
      </c>
      <c r="H9" s="13">
        <v>13</v>
      </c>
      <c r="I9" s="13">
        <v>16</v>
      </c>
      <c r="J9" s="13">
        <v>14</v>
      </c>
      <c r="K9" s="13">
        <v>32</v>
      </c>
      <c r="L9" s="13">
        <v>11</v>
      </c>
      <c r="M9" s="13">
        <v>29</v>
      </c>
      <c r="N9" s="15">
        <v>46</v>
      </c>
      <c r="O9" s="14">
        <v>59</v>
      </c>
      <c r="P9" s="13">
        <v>13</v>
      </c>
      <c r="Q9" s="13">
        <v>5</v>
      </c>
      <c r="R9" s="13">
        <v>0</v>
      </c>
      <c r="S9" s="13">
        <v>9</v>
      </c>
      <c r="T9" s="13">
        <v>14</v>
      </c>
      <c r="U9" s="13">
        <v>4</v>
      </c>
      <c r="V9" s="13">
        <v>0</v>
      </c>
      <c r="W9" s="13">
        <v>2</v>
      </c>
      <c r="X9" s="13">
        <v>10</v>
      </c>
      <c r="Y9" s="13">
        <v>14</v>
      </c>
      <c r="Z9" s="15">
        <v>15</v>
      </c>
      <c r="AA9" s="14">
        <v>72</v>
      </c>
      <c r="AB9" s="13">
        <v>14</v>
      </c>
      <c r="AC9" s="13">
        <v>3</v>
      </c>
      <c r="AD9" s="13">
        <v>6</v>
      </c>
      <c r="AE9" s="13">
        <v>4</v>
      </c>
      <c r="AF9" s="15">
        <v>1</v>
      </c>
      <c r="AG9" s="14">
        <v>52</v>
      </c>
      <c r="AH9" s="13">
        <v>34</v>
      </c>
      <c r="AI9" s="13">
        <v>26</v>
      </c>
      <c r="AJ9" s="13">
        <v>26</v>
      </c>
      <c r="AK9" s="13">
        <v>15</v>
      </c>
      <c r="AL9" s="15">
        <v>19</v>
      </c>
      <c r="AM9" s="14">
        <v>86</v>
      </c>
      <c r="AN9" s="15">
        <v>0</v>
      </c>
    </row>
    <row r="10" spans="1:40" ht="15" customHeight="1" x14ac:dyDescent="0.3">
      <c r="A10" s="2" t="s">
        <v>329</v>
      </c>
      <c r="B10" s="9" t="s">
        <v>338</v>
      </c>
      <c r="C10" s="13">
        <v>85</v>
      </c>
      <c r="D10" s="14">
        <v>42</v>
      </c>
      <c r="E10" s="15">
        <v>43</v>
      </c>
      <c r="F10" s="14">
        <v>6</v>
      </c>
      <c r="G10" s="13">
        <v>5</v>
      </c>
      <c r="H10" s="13">
        <v>13</v>
      </c>
      <c r="I10" s="13">
        <v>16</v>
      </c>
      <c r="J10" s="13">
        <v>13</v>
      </c>
      <c r="K10" s="13">
        <v>32</v>
      </c>
      <c r="L10" s="13">
        <v>11</v>
      </c>
      <c r="M10" s="13">
        <v>29</v>
      </c>
      <c r="N10" s="15">
        <v>45</v>
      </c>
      <c r="O10" s="14">
        <v>60</v>
      </c>
      <c r="P10" s="13">
        <v>12</v>
      </c>
      <c r="Q10" s="13">
        <v>5</v>
      </c>
      <c r="R10" s="13">
        <v>0</v>
      </c>
      <c r="S10" s="13">
        <v>9</v>
      </c>
      <c r="T10" s="13">
        <v>13</v>
      </c>
      <c r="U10" s="13">
        <v>4</v>
      </c>
      <c r="V10" s="13">
        <v>0</v>
      </c>
      <c r="W10" s="13">
        <v>2</v>
      </c>
      <c r="X10" s="13">
        <v>10</v>
      </c>
      <c r="Y10" s="13">
        <v>13</v>
      </c>
      <c r="Z10" s="15">
        <v>16</v>
      </c>
      <c r="AA10" s="14">
        <v>71</v>
      </c>
      <c r="AB10" s="13">
        <v>14</v>
      </c>
      <c r="AC10" s="13">
        <v>3</v>
      </c>
      <c r="AD10" s="13">
        <v>6</v>
      </c>
      <c r="AE10" s="13">
        <v>3</v>
      </c>
      <c r="AF10" s="15">
        <v>2</v>
      </c>
      <c r="AG10" s="14">
        <v>51</v>
      </c>
      <c r="AH10" s="13">
        <v>35</v>
      </c>
      <c r="AI10" s="13">
        <v>24</v>
      </c>
      <c r="AJ10" s="13">
        <v>27</v>
      </c>
      <c r="AK10" s="13">
        <v>17</v>
      </c>
      <c r="AL10" s="15">
        <v>18</v>
      </c>
      <c r="AM10" s="14">
        <v>85</v>
      </c>
      <c r="AN10" s="15">
        <v>0</v>
      </c>
    </row>
    <row r="11" spans="1:40" ht="26" x14ac:dyDescent="0.3">
      <c r="A11" s="2" t="s">
        <v>329</v>
      </c>
      <c r="B11" s="9" t="s">
        <v>1782</v>
      </c>
      <c r="C11" s="13">
        <v>27</v>
      </c>
      <c r="D11" s="14">
        <v>12</v>
      </c>
      <c r="E11" s="15">
        <v>14</v>
      </c>
      <c r="F11" s="14">
        <v>2</v>
      </c>
      <c r="G11" s="13">
        <v>2</v>
      </c>
      <c r="H11" s="13">
        <v>6</v>
      </c>
      <c r="I11" s="13">
        <v>5</v>
      </c>
      <c r="J11" s="13">
        <v>4</v>
      </c>
      <c r="K11" s="13">
        <v>8</v>
      </c>
      <c r="L11" s="13">
        <v>4</v>
      </c>
      <c r="M11" s="13">
        <v>10</v>
      </c>
      <c r="N11" s="15">
        <v>12</v>
      </c>
      <c r="O11" s="14">
        <v>20</v>
      </c>
      <c r="P11" s="13">
        <v>3</v>
      </c>
      <c r="Q11" s="13">
        <v>4</v>
      </c>
      <c r="R11" s="13">
        <v>0</v>
      </c>
      <c r="S11" s="13">
        <v>4</v>
      </c>
      <c r="T11" s="13">
        <v>4</v>
      </c>
      <c r="U11" s="13">
        <v>1</v>
      </c>
      <c r="V11" s="13">
        <v>0</v>
      </c>
      <c r="W11" s="13">
        <v>1</v>
      </c>
      <c r="X11" s="13">
        <v>1</v>
      </c>
      <c r="Y11" s="13">
        <v>5</v>
      </c>
      <c r="Z11" s="15">
        <v>5</v>
      </c>
      <c r="AA11" s="14">
        <v>21</v>
      </c>
      <c r="AB11" s="13">
        <v>6</v>
      </c>
      <c r="AC11" s="13">
        <v>1</v>
      </c>
      <c r="AD11" s="13">
        <v>3</v>
      </c>
      <c r="AE11" s="13">
        <v>0</v>
      </c>
      <c r="AF11" s="15">
        <v>2</v>
      </c>
      <c r="AG11" s="14">
        <v>16</v>
      </c>
      <c r="AH11" s="13">
        <v>10</v>
      </c>
      <c r="AI11" s="13">
        <v>10</v>
      </c>
      <c r="AJ11" s="13">
        <v>6</v>
      </c>
      <c r="AK11" s="13">
        <v>5</v>
      </c>
      <c r="AL11" s="15">
        <v>5</v>
      </c>
      <c r="AM11" s="14">
        <v>27</v>
      </c>
      <c r="AN11" s="15">
        <v>0</v>
      </c>
    </row>
    <row r="12" spans="1:40" ht="15" customHeight="1" x14ac:dyDescent="0.3">
      <c r="A12" s="2" t="s">
        <v>329</v>
      </c>
      <c r="B12" s="9"/>
      <c r="C12" s="16">
        <v>0.31</v>
      </c>
      <c r="D12" s="17">
        <v>0.28999999999999998</v>
      </c>
      <c r="E12" s="18">
        <v>0.33</v>
      </c>
      <c r="F12" s="17">
        <v>0.33</v>
      </c>
      <c r="G12" s="16">
        <v>0.45</v>
      </c>
      <c r="H12" s="16">
        <v>0.41</v>
      </c>
      <c r="I12" s="16">
        <v>0.3</v>
      </c>
      <c r="J12" s="16">
        <v>0.28000000000000003</v>
      </c>
      <c r="K12" s="16">
        <v>0.26</v>
      </c>
      <c r="L12" s="16">
        <v>0.38</v>
      </c>
      <c r="M12" s="16">
        <v>0.35</v>
      </c>
      <c r="N12" s="18">
        <v>0.27</v>
      </c>
      <c r="O12" s="17">
        <v>0.33</v>
      </c>
      <c r="P12" s="16">
        <v>0.23</v>
      </c>
      <c r="Q12" s="16">
        <v>0.79</v>
      </c>
      <c r="R12" s="16">
        <v>0</v>
      </c>
      <c r="S12" s="16">
        <v>0.42</v>
      </c>
      <c r="T12" s="16">
        <v>0.28999999999999998</v>
      </c>
      <c r="U12" s="16">
        <v>0.25</v>
      </c>
      <c r="V12" s="16">
        <v>0</v>
      </c>
      <c r="W12" s="16">
        <v>0.46</v>
      </c>
      <c r="X12" s="16">
        <v>0.08</v>
      </c>
      <c r="Y12" s="16">
        <v>0.34</v>
      </c>
      <c r="Z12" s="18">
        <v>0.31</v>
      </c>
      <c r="AA12" s="17">
        <v>0.28999999999999998</v>
      </c>
      <c r="AB12" s="16">
        <v>0.41</v>
      </c>
      <c r="AC12" s="16">
        <v>0.3</v>
      </c>
      <c r="AD12" s="16">
        <v>0.5</v>
      </c>
      <c r="AE12" s="16">
        <v>0</v>
      </c>
      <c r="AF12" s="18">
        <v>1</v>
      </c>
      <c r="AG12" s="17">
        <v>0.32</v>
      </c>
      <c r="AH12" s="16">
        <v>0.3</v>
      </c>
      <c r="AI12" s="16">
        <v>0.42</v>
      </c>
      <c r="AJ12" s="16">
        <v>0.23</v>
      </c>
      <c r="AK12" s="16">
        <v>0.3</v>
      </c>
      <c r="AL12" s="18">
        <v>0.31</v>
      </c>
      <c r="AM12" s="17">
        <v>0.31</v>
      </c>
      <c r="AN12" s="18">
        <v>0</v>
      </c>
    </row>
    <row r="13" spans="1:40" ht="26" x14ac:dyDescent="0.3">
      <c r="A13" s="2" t="s">
        <v>329</v>
      </c>
      <c r="B13" s="9" t="s">
        <v>1796</v>
      </c>
      <c r="C13" s="13">
        <v>13</v>
      </c>
      <c r="D13" s="14">
        <v>6</v>
      </c>
      <c r="E13" s="15">
        <v>7</v>
      </c>
      <c r="F13" s="14">
        <v>1</v>
      </c>
      <c r="G13" s="13">
        <v>0</v>
      </c>
      <c r="H13" s="13">
        <v>2</v>
      </c>
      <c r="I13" s="13">
        <v>5</v>
      </c>
      <c r="J13" s="13">
        <v>0</v>
      </c>
      <c r="K13" s="13">
        <v>5</v>
      </c>
      <c r="L13" s="13">
        <v>1</v>
      </c>
      <c r="M13" s="13">
        <v>7</v>
      </c>
      <c r="N13" s="15">
        <v>5</v>
      </c>
      <c r="O13" s="14">
        <v>7</v>
      </c>
      <c r="P13" s="13">
        <v>2</v>
      </c>
      <c r="Q13" s="13">
        <v>0</v>
      </c>
      <c r="R13" s="13">
        <v>0</v>
      </c>
      <c r="S13" s="13">
        <v>3</v>
      </c>
      <c r="T13" s="13">
        <v>4</v>
      </c>
      <c r="U13" s="13">
        <v>0</v>
      </c>
      <c r="V13" s="13">
        <v>0</v>
      </c>
      <c r="W13" s="13">
        <v>1</v>
      </c>
      <c r="X13" s="13">
        <v>1</v>
      </c>
      <c r="Y13" s="13">
        <v>0</v>
      </c>
      <c r="Z13" s="15">
        <v>2</v>
      </c>
      <c r="AA13" s="14">
        <v>13</v>
      </c>
      <c r="AB13" s="13">
        <v>0</v>
      </c>
      <c r="AC13" s="13">
        <v>0</v>
      </c>
      <c r="AD13" s="13">
        <v>0</v>
      </c>
      <c r="AE13" s="13">
        <v>0</v>
      </c>
      <c r="AF13" s="15">
        <v>0</v>
      </c>
      <c r="AG13" s="14">
        <v>8</v>
      </c>
      <c r="AH13" s="13">
        <v>5</v>
      </c>
      <c r="AI13" s="13">
        <v>4</v>
      </c>
      <c r="AJ13" s="13">
        <v>5</v>
      </c>
      <c r="AK13" s="13">
        <v>1</v>
      </c>
      <c r="AL13" s="15">
        <v>4</v>
      </c>
      <c r="AM13" s="14">
        <v>13</v>
      </c>
      <c r="AN13" s="15">
        <v>0</v>
      </c>
    </row>
    <row r="14" spans="1:40" ht="15" customHeight="1" x14ac:dyDescent="0.3">
      <c r="A14" s="2" t="s">
        <v>329</v>
      </c>
      <c r="B14" s="9"/>
      <c r="C14" s="16">
        <v>0.15</v>
      </c>
      <c r="D14" s="17">
        <v>0.14000000000000001</v>
      </c>
      <c r="E14" s="18">
        <v>0.16</v>
      </c>
      <c r="F14" s="17">
        <v>0.18</v>
      </c>
      <c r="G14" s="16">
        <v>0</v>
      </c>
      <c r="H14" s="16">
        <v>0.13</v>
      </c>
      <c r="I14" s="16">
        <v>0.35</v>
      </c>
      <c r="J14" s="16">
        <v>0</v>
      </c>
      <c r="K14" s="16">
        <v>0.15</v>
      </c>
      <c r="L14" s="16">
        <v>0.1</v>
      </c>
      <c r="M14" s="16">
        <v>0.25</v>
      </c>
      <c r="N14" s="18">
        <v>0.1</v>
      </c>
      <c r="O14" s="17">
        <v>0.12</v>
      </c>
      <c r="P14" s="16">
        <v>0.15</v>
      </c>
      <c r="Q14" s="16">
        <v>0</v>
      </c>
      <c r="R14" s="16">
        <v>0</v>
      </c>
      <c r="S14" s="16">
        <v>0.34</v>
      </c>
      <c r="T14" s="16">
        <v>0.28999999999999998</v>
      </c>
      <c r="U14" s="16">
        <v>0</v>
      </c>
      <c r="V14" s="16">
        <v>0</v>
      </c>
      <c r="W14" s="16">
        <v>0.46</v>
      </c>
      <c r="X14" s="16">
        <v>0.11</v>
      </c>
      <c r="Y14" s="16">
        <v>0</v>
      </c>
      <c r="Z14" s="18">
        <v>0.14000000000000001</v>
      </c>
      <c r="AA14" s="17">
        <v>0.18</v>
      </c>
      <c r="AB14" s="16">
        <v>0</v>
      </c>
      <c r="AC14" s="16">
        <v>0</v>
      </c>
      <c r="AD14" s="16">
        <v>0</v>
      </c>
      <c r="AE14" s="16">
        <v>0</v>
      </c>
      <c r="AF14" s="18">
        <v>0</v>
      </c>
      <c r="AG14" s="17">
        <v>0.16</v>
      </c>
      <c r="AH14" s="16">
        <v>0.14000000000000001</v>
      </c>
      <c r="AI14" s="16">
        <v>0.15</v>
      </c>
      <c r="AJ14" s="16">
        <v>0.17</v>
      </c>
      <c r="AK14" s="16">
        <v>7.0000000000000007E-2</v>
      </c>
      <c r="AL14" s="18">
        <v>0.21</v>
      </c>
      <c r="AM14" s="17">
        <v>0.15</v>
      </c>
      <c r="AN14" s="18">
        <v>0</v>
      </c>
    </row>
    <row r="15" spans="1:40" ht="39" x14ac:dyDescent="0.3">
      <c r="A15" s="2" t="s">
        <v>329</v>
      </c>
      <c r="B15" s="9" t="s">
        <v>1810</v>
      </c>
      <c r="C15" s="13">
        <v>27</v>
      </c>
      <c r="D15" s="14">
        <v>13</v>
      </c>
      <c r="E15" s="15">
        <v>15</v>
      </c>
      <c r="F15" s="14">
        <v>4</v>
      </c>
      <c r="G15" s="13">
        <v>1</v>
      </c>
      <c r="H15" s="13">
        <v>4</v>
      </c>
      <c r="I15" s="13">
        <v>3</v>
      </c>
      <c r="J15" s="13">
        <v>3</v>
      </c>
      <c r="K15" s="13">
        <v>13</v>
      </c>
      <c r="L15" s="13">
        <v>5</v>
      </c>
      <c r="M15" s="13">
        <v>7</v>
      </c>
      <c r="N15" s="15">
        <v>16</v>
      </c>
      <c r="O15" s="14">
        <v>17</v>
      </c>
      <c r="P15" s="13">
        <v>4</v>
      </c>
      <c r="Q15" s="13">
        <v>1</v>
      </c>
      <c r="R15" s="13">
        <v>0</v>
      </c>
      <c r="S15" s="13">
        <v>3</v>
      </c>
      <c r="T15" s="13">
        <v>6</v>
      </c>
      <c r="U15" s="13">
        <v>1</v>
      </c>
      <c r="V15" s="13">
        <v>0</v>
      </c>
      <c r="W15" s="13">
        <v>1</v>
      </c>
      <c r="X15" s="13">
        <v>5</v>
      </c>
      <c r="Y15" s="13">
        <v>4</v>
      </c>
      <c r="Z15" s="15">
        <v>2</v>
      </c>
      <c r="AA15" s="14">
        <v>25</v>
      </c>
      <c r="AB15" s="13">
        <v>3</v>
      </c>
      <c r="AC15" s="13">
        <v>2</v>
      </c>
      <c r="AD15" s="13">
        <v>1</v>
      </c>
      <c r="AE15" s="13">
        <v>0</v>
      </c>
      <c r="AF15" s="15">
        <v>0</v>
      </c>
      <c r="AG15" s="14">
        <v>19</v>
      </c>
      <c r="AH15" s="13">
        <v>9</v>
      </c>
      <c r="AI15" s="13">
        <v>6</v>
      </c>
      <c r="AJ15" s="13">
        <v>12</v>
      </c>
      <c r="AK15" s="13">
        <v>4</v>
      </c>
      <c r="AL15" s="15">
        <v>5</v>
      </c>
      <c r="AM15" s="14">
        <v>27</v>
      </c>
      <c r="AN15" s="15">
        <v>0</v>
      </c>
    </row>
    <row r="16" spans="1:40" ht="15" customHeight="1" x14ac:dyDescent="0.3">
      <c r="A16" s="2" t="s">
        <v>329</v>
      </c>
      <c r="B16" s="9"/>
      <c r="C16" s="16">
        <v>0.32</v>
      </c>
      <c r="D16" s="17">
        <v>0.31</v>
      </c>
      <c r="E16" s="18">
        <v>0.34</v>
      </c>
      <c r="F16" s="17">
        <v>0.65</v>
      </c>
      <c r="G16" s="16">
        <v>0.2</v>
      </c>
      <c r="H16" s="16">
        <v>0.27</v>
      </c>
      <c r="I16" s="16">
        <v>0.19</v>
      </c>
      <c r="J16" s="16">
        <v>0.21</v>
      </c>
      <c r="K16" s="16">
        <v>0.41</v>
      </c>
      <c r="L16" s="16">
        <v>0.45</v>
      </c>
      <c r="M16" s="16">
        <v>0.23</v>
      </c>
      <c r="N16" s="18">
        <v>0.35</v>
      </c>
      <c r="O16" s="17">
        <v>0.28999999999999998</v>
      </c>
      <c r="P16" s="16">
        <v>0.31</v>
      </c>
      <c r="Q16" s="16">
        <v>0.19</v>
      </c>
      <c r="R16" s="16">
        <v>0</v>
      </c>
      <c r="S16" s="16">
        <v>0.34</v>
      </c>
      <c r="T16" s="16">
        <v>0.5</v>
      </c>
      <c r="U16" s="16">
        <v>0.28000000000000003</v>
      </c>
      <c r="V16" s="16">
        <v>0</v>
      </c>
      <c r="W16" s="16">
        <v>0.46</v>
      </c>
      <c r="X16" s="16">
        <v>0.51</v>
      </c>
      <c r="Y16" s="16">
        <v>0.28000000000000003</v>
      </c>
      <c r="Z16" s="18">
        <v>0.13</v>
      </c>
      <c r="AA16" s="17">
        <v>0.35</v>
      </c>
      <c r="AB16" s="16">
        <v>0.2</v>
      </c>
      <c r="AC16" s="16">
        <v>0.7</v>
      </c>
      <c r="AD16" s="16">
        <v>0.15</v>
      </c>
      <c r="AE16" s="16">
        <v>0</v>
      </c>
      <c r="AF16" s="18">
        <v>0</v>
      </c>
      <c r="AG16" s="17">
        <v>0.37</v>
      </c>
      <c r="AH16" s="16">
        <v>0.25</v>
      </c>
      <c r="AI16" s="16">
        <v>0.27</v>
      </c>
      <c r="AJ16" s="16">
        <v>0.46</v>
      </c>
      <c r="AK16" s="16">
        <v>0.25</v>
      </c>
      <c r="AL16" s="18">
        <v>0.26</v>
      </c>
      <c r="AM16" s="17">
        <v>0.32</v>
      </c>
      <c r="AN16" s="18">
        <v>0</v>
      </c>
    </row>
    <row r="17" spans="1:40" ht="26" x14ac:dyDescent="0.3">
      <c r="A17" s="2" t="s">
        <v>329</v>
      </c>
      <c r="B17" s="9" t="s">
        <v>1825</v>
      </c>
      <c r="C17" s="13">
        <v>22</v>
      </c>
      <c r="D17" s="14">
        <v>13</v>
      </c>
      <c r="E17" s="15">
        <v>9</v>
      </c>
      <c r="F17" s="14">
        <v>3</v>
      </c>
      <c r="G17" s="13">
        <v>2</v>
      </c>
      <c r="H17" s="13">
        <v>3</v>
      </c>
      <c r="I17" s="13">
        <v>3</v>
      </c>
      <c r="J17" s="13">
        <v>1</v>
      </c>
      <c r="K17" s="13">
        <v>10</v>
      </c>
      <c r="L17" s="13">
        <v>5</v>
      </c>
      <c r="M17" s="13">
        <v>6</v>
      </c>
      <c r="N17" s="15">
        <v>11</v>
      </c>
      <c r="O17" s="14">
        <v>15</v>
      </c>
      <c r="P17" s="13">
        <v>4</v>
      </c>
      <c r="Q17" s="13">
        <v>2</v>
      </c>
      <c r="R17" s="13">
        <v>0</v>
      </c>
      <c r="S17" s="13">
        <v>3</v>
      </c>
      <c r="T17" s="13">
        <v>3</v>
      </c>
      <c r="U17" s="13">
        <v>0</v>
      </c>
      <c r="V17" s="13">
        <v>0</v>
      </c>
      <c r="W17" s="13">
        <v>1</v>
      </c>
      <c r="X17" s="13">
        <v>2</v>
      </c>
      <c r="Y17" s="13">
        <v>3</v>
      </c>
      <c r="Z17" s="15">
        <v>4</v>
      </c>
      <c r="AA17" s="14">
        <v>18</v>
      </c>
      <c r="AB17" s="13">
        <v>4</v>
      </c>
      <c r="AC17" s="13">
        <v>1</v>
      </c>
      <c r="AD17" s="13">
        <v>1</v>
      </c>
      <c r="AE17" s="13">
        <v>2</v>
      </c>
      <c r="AF17" s="15">
        <v>0</v>
      </c>
      <c r="AG17" s="14">
        <v>13</v>
      </c>
      <c r="AH17" s="13">
        <v>9</v>
      </c>
      <c r="AI17" s="13">
        <v>6</v>
      </c>
      <c r="AJ17" s="13">
        <v>7</v>
      </c>
      <c r="AK17" s="13">
        <v>5</v>
      </c>
      <c r="AL17" s="15">
        <v>4</v>
      </c>
      <c r="AM17" s="14">
        <v>22</v>
      </c>
      <c r="AN17" s="15">
        <v>0</v>
      </c>
    </row>
    <row r="18" spans="1:40" ht="15" customHeight="1" x14ac:dyDescent="0.3">
      <c r="A18" s="2" t="s">
        <v>329</v>
      </c>
      <c r="B18" s="9"/>
      <c r="C18" s="16">
        <v>0.26</v>
      </c>
      <c r="D18" s="17">
        <v>0.31</v>
      </c>
      <c r="E18" s="18">
        <v>0.2</v>
      </c>
      <c r="F18" s="17">
        <v>0.51</v>
      </c>
      <c r="G18" s="16">
        <v>0.42</v>
      </c>
      <c r="H18" s="16">
        <v>0.2</v>
      </c>
      <c r="I18" s="16">
        <v>0.19</v>
      </c>
      <c r="J18" s="16">
        <v>0.08</v>
      </c>
      <c r="K18" s="16">
        <v>0.31</v>
      </c>
      <c r="L18" s="16">
        <v>0.47</v>
      </c>
      <c r="M18" s="16">
        <v>0.2</v>
      </c>
      <c r="N18" s="18">
        <v>0.24</v>
      </c>
      <c r="O18" s="17">
        <v>0.25</v>
      </c>
      <c r="P18" s="16">
        <v>0.28999999999999998</v>
      </c>
      <c r="Q18" s="16">
        <v>0.41</v>
      </c>
      <c r="R18" s="16">
        <v>0</v>
      </c>
      <c r="S18" s="16">
        <v>0.34</v>
      </c>
      <c r="T18" s="16">
        <v>0.23</v>
      </c>
      <c r="U18" s="16">
        <v>0</v>
      </c>
      <c r="V18" s="16">
        <v>0</v>
      </c>
      <c r="W18" s="16">
        <v>0.46</v>
      </c>
      <c r="X18" s="16">
        <v>0.22</v>
      </c>
      <c r="Y18" s="16">
        <v>0.21</v>
      </c>
      <c r="Z18" s="18">
        <v>0.27</v>
      </c>
      <c r="AA18" s="17">
        <v>0.26</v>
      </c>
      <c r="AB18" s="16">
        <v>0.26</v>
      </c>
      <c r="AC18" s="16">
        <v>0.3</v>
      </c>
      <c r="AD18" s="16">
        <v>0.19</v>
      </c>
      <c r="AE18" s="16">
        <v>0.49</v>
      </c>
      <c r="AF18" s="18">
        <v>0</v>
      </c>
      <c r="AG18" s="17">
        <v>0.26</v>
      </c>
      <c r="AH18" s="16">
        <v>0.26</v>
      </c>
      <c r="AI18" s="16">
        <v>0.24</v>
      </c>
      <c r="AJ18" s="16">
        <v>0.27</v>
      </c>
      <c r="AK18" s="16">
        <v>0.31</v>
      </c>
      <c r="AL18" s="18">
        <v>0.2</v>
      </c>
      <c r="AM18" s="17">
        <v>0.26</v>
      </c>
      <c r="AN18" s="18">
        <v>0</v>
      </c>
    </row>
    <row r="19" spans="1:40" ht="15" customHeight="1" x14ac:dyDescent="0.3">
      <c r="A19" s="2" t="s">
        <v>329</v>
      </c>
      <c r="B19" s="9" t="s">
        <v>1837</v>
      </c>
      <c r="C19" s="13">
        <v>26</v>
      </c>
      <c r="D19" s="14">
        <v>11</v>
      </c>
      <c r="E19" s="15">
        <v>16</v>
      </c>
      <c r="F19" s="14">
        <v>0</v>
      </c>
      <c r="G19" s="13">
        <v>1</v>
      </c>
      <c r="H19" s="13">
        <v>4</v>
      </c>
      <c r="I19" s="13">
        <v>5</v>
      </c>
      <c r="J19" s="13">
        <v>7</v>
      </c>
      <c r="K19" s="13">
        <v>10</v>
      </c>
      <c r="L19" s="13">
        <v>1</v>
      </c>
      <c r="M19" s="13">
        <v>9</v>
      </c>
      <c r="N19" s="15">
        <v>17</v>
      </c>
      <c r="O19" s="14">
        <v>17</v>
      </c>
      <c r="P19" s="13">
        <v>4</v>
      </c>
      <c r="Q19" s="13">
        <v>1</v>
      </c>
      <c r="R19" s="13">
        <v>0</v>
      </c>
      <c r="S19" s="13">
        <v>1</v>
      </c>
      <c r="T19" s="13">
        <v>6</v>
      </c>
      <c r="U19" s="13">
        <v>2</v>
      </c>
      <c r="V19" s="13">
        <v>0</v>
      </c>
      <c r="W19" s="13">
        <v>1</v>
      </c>
      <c r="X19" s="13">
        <v>3</v>
      </c>
      <c r="Y19" s="13">
        <v>4</v>
      </c>
      <c r="Z19" s="15">
        <v>5</v>
      </c>
      <c r="AA19" s="14">
        <v>24</v>
      </c>
      <c r="AB19" s="13">
        <v>3</v>
      </c>
      <c r="AC19" s="13">
        <v>0</v>
      </c>
      <c r="AD19" s="13">
        <v>1</v>
      </c>
      <c r="AE19" s="13">
        <v>2</v>
      </c>
      <c r="AF19" s="15">
        <v>0</v>
      </c>
      <c r="AG19" s="14">
        <v>13</v>
      </c>
      <c r="AH19" s="13">
        <v>13</v>
      </c>
      <c r="AI19" s="13">
        <v>6</v>
      </c>
      <c r="AJ19" s="13">
        <v>7</v>
      </c>
      <c r="AK19" s="13">
        <v>5</v>
      </c>
      <c r="AL19" s="15">
        <v>8</v>
      </c>
      <c r="AM19" s="14">
        <v>26</v>
      </c>
      <c r="AN19" s="15">
        <v>0</v>
      </c>
    </row>
    <row r="20" spans="1:40" ht="15" customHeight="1" x14ac:dyDescent="0.3">
      <c r="A20" s="2" t="s">
        <v>329</v>
      </c>
      <c r="B20" s="9"/>
      <c r="C20" s="16">
        <v>0.31</v>
      </c>
      <c r="D20" s="17">
        <v>0.26</v>
      </c>
      <c r="E20" s="18">
        <v>0.36</v>
      </c>
      <c r="F20" s="17">
        <v>0</v>
      </c>
      <c r="G20" s="16">
        <v>0.18</v>
      </c>
      <c r="H20" s="16">
        <v>0.3</v>
      </c>
      <c r="I20" s="16">
        <v>0.31</v>
      </c>
      <c r="J20" s="16">
        <v>0.51</v>
      </c>
      <c r="K20" s="16">
        <v>0.31</v>
      </c>
      <c r="L20" s="16">
        <v>0.08</v>
      </c>
      <c r="M20" s="16">
        <v>0.3</v>
      </c>
      <c r="N20" s="18">
        <v>0.37</v>
      </c>
      <c r="O20" s="17">
        <v>0.28000000000000003</v>
      </c>
      <c r="P20" s="16">
        <v>0.31</v>
      </c>
      <c r="Q20" s="16">
        <v>0.21</v>
      </c>
      <c r="R20" s="16">
        <v>0</v>
      </c>
      <c r="S20" s="16">
        <v>0.11</v>
      </c>
      <c r="T20" s="16">
        <v>0.44</v>
      </c>
      <c r="U20" s="16">
        <v>0.47</v>
      </c>
      <c r="V20" s="16">
        <v>0</v>
      </c>
      <c r="W20" s="16">
        <v>0.54</v>
      </c>
      <c r="X20" s="16">
        <v>0.3</v>
      </c>
      <c r="Y20" s="16">
        <v>0.32</v>
      </c>
      <c r="Z20" s="18">
        <v>0.28000000000000003</v>
      </c>
      <c r="AA20" s="17">
        <v>0.33</v>
      </c>
      <c r="AB20" s="16">
        <v>0.2</v>
      </c>
      <c r="AC20" s="16">
        <v>0</v>
      </c>
      <c r="AD20" s="16">
        <v>0.17</v>
      </c>
      <c r="AE20" s="16">
        <v>0.51</v>
      </c>
      <c r="AF20" s="18">
        <v>0</v>
      </c>
      <c r="AG20" s="17">
        <v>0.26</v>
      </c>
      <c r="AH20" s="16">
        <v>0.38</v>
      </c>
      <c r="AI20" s="16">
        <v>0.26</v>
      </c>
      <c r="AJ20" s="16">
        <v>0.27</v>
      </c>
      <c r="AK20" s="16">
        <v>0.32</v>
      </c>
      <c r="AL20" s="18">
        <v>0.43</v>
      </c>
      <c r="AM20" s="17">
        <v>0.31</v>
      </c>
      <c r="AN20" s="18">
        <v>0</v>
      </c>
    </row>
    <row r="21" spans="1:40" ht="15" customHeight="1" x14ac:dyDescent="0.3">
      <c r="A21" s="2" t="s">
        <v>329</v>
      </c>
      <c r="B21" s="9" t="s">
        <v>774</v>
      </c>
      <c r="C21" s="13">
        <v>1</v>
      </c>
      <c r="D21" s="14">
        <v>1</v>
      </c>
      <c r="E21" s="15">
        <v>0</v>
      </c>
      <c r="F21" s="14">
        <v>0</v>
      </c>
      <c r="G21" s="13">
        <v>1</v>
      </c>
      <c r="H21" s="13">
        <v>0</v>
      </c>
      <c r="I21" s="13">
        <v>0</v>
      </c>
      <c r="J21" s="13">
        <v>0</v>
      </c>
      <c r="K21" s="13">
        <v>0</v>
      </c>
      <c r="L21" s="13">
        <v>1</v>
      </c>
      <c r="M21" s="13">
        <v>0</v>
      </c>
      <c r="N21" s="15">
        <v>0</v>
      </c>
      <c r="O21" s="14">
        <v>0</v>
      </c>
      <c r="P21" s="13">
        <v>0</v>
      </c>
      <c r="Q21" s="13">
        <v>0</v>
      </c>
      <c r="R21" s="13">
        <v>0</v>
      </c>
      <c r="S21" s="13">
        <v>0</v>
      </c>
      <c r="T21" s="13">
        <v>1</v>
      </c>
      <c r="U21" s="13">
        <v>0</v>
      </c>
      <c r="V21" s="13">
        <v>0</v>
      </c>
      <c r="W21" s="13">
        <v>0</v>
      </c>
      <c r="X21" s="13">
        <v>0</v>
      </c>
      <c r="Y21" s="13">
        <v>0</v>
      </c>
      <c r="Z21" s="15">
        <v>0</v>
      </c>
      <c r="AA21" s="14">
        <v>1</v>
      </c>
      <c r="AB21" s="13">
        <v>0</v>
      </c>
      <c r="AC21" s="13">
        <v>0</v>
      </c>
      <c r="AD21" s="13">
        <v>0</v>
      </c>
      <c r="AE21" s="13">
        <v>0</v>
      </c>
      <c r="AF21" s="15">
        <v>0</v>
      </c>
      <c r="AG21" s="14">
        <v>1</v>
      </c>
      <c r="AH21" s="13">
        <v>0</v>
      </c>
      <c r="AI21" s="13">
        <v>1</v>
      </c>
      <c r="AJ21" s="13">
        <v>0</v>
      </c>
      <c r="AK21" s="13">
        <v>0</v>
      </c>
      <c r="AL21" s="15">
        <v>0</v>
      </c>
      <c r="AM21" s="14">
        <v>1</v>
      </c>
      <c r="AN21" s="15">
        <v>0</v>
      </c>
    </row>
    <row r="22" spans="1:40" ht="15" customHeight="1" x14ac:dyDescent="0.3">
      <c r="A22" s="2" t="s">
        <v>329</v>
      </c>
      <c r="B22" s="9"/>
      <c r="C22" s="25">
        <v>0.01</v>
      </c>
      <c r="D22" s="26">
        <v>0.02</v>
      </c>
      <c r="E22" s="27">
        <v>0</v>
      </c>
      <c r="F22" s="26">
        <v>0</v>
      </c>
      <c r="G22" s="25">
        <v>0.17</v>
      </c>
      <c r="H22" s="25">
        <v>0</v>
      </c>
      <c r="I22" s="25">
        <v>0</v>
      </c>
      <c r="J22" s="25">
        <v>0</v>
      </c>
      <c r="K22" s="25">
        <v>0</v>
      </c>
      <c r="L22" s="25">
        <v>7.0000000000000007E-2</v>
      </c>
      <c r="M22" s="25">
        <v>0</v>
      </c>
      <c r="N22" s="27">
        <v>0</v>
      </c>
      <c r="O22" s="26">
        <v>0</v>
      </c>
      <c r="P22" s="25">
        <v>0</v>
      </c>
      <c r="Q22" s="25">
        <v>0</v>
      </c>
      <c r="R22" s="25">
        <v>0</v>
      </c>
      <c r="S22" s="25">
        <v>0</v>
      </c>
      <c r="T22" s="25">
        <v>0.06</v>
      </c>
      <c r="U22" s="25">
        <v>0</v>
      </c>
      <c r="V22" s="25">
        <v>0</v>
      </c>
      <c r="W22" s="25">
        <v>0</v>
      </c>
      <c r="X22" s="25">
        <v>0</v>
      </c>
      <c r="Y22" s="25">
        <v>0</v>
      </c>
      <c r="Z22" s="27">
        <v>0</v>
      </c>
      <c r="AA22" s="26">
        <v>0.01</v>
      </c>
      <c r="AB22" s="25">
        <v>0</v>
      </c>
      <c r="AC22" s="25">
        <v>0</v>
      </c>
      <c r="AD22" s="25">
        <v>0</v>
      </c>
      <c r="AE22" s="25">
        <v>0</v>
      </c>
      <c r="AF22" s="27">
        <v>0</v>
      </c>
      <c r="AG22" s="26">
        <v>0.02</v>
      </c>
      <c r="AH22" s="25">
        <v>0</v>
      </c>
      <c r="AI22" s="25">
        <v>0.03</v>
      </c>
      <c r="AJ22" s="25">
        <v>0</v>
      </c>
      <c r="AK22" s="25">
        <v>0</v>
      </c>
      <c r="AL22" s="27">
        <v>0</v>
      </c>
      <c r="AM22" s="26">
        <v>0.01</v>
      </c>
      <c r="AN22" s="27">
        <v>0</v>
      </c>
    </row>
    <row r="23" spans="1:40" x14ac:dyDescent="0.3">
      <c r="A23" s="2" t="s">
        <v>329</v>
      </c>
      <c r="B23" s="2" t="s">
        <v>457</v>
      </c>
    </row>
    <row r="24" spans="1:40" x14ac:dyDescent="0.3">
      <c r="A24" s="2" t="s">
        <v>329</v>
      </c>
      <c r="B24" s="2" t="s">
        <v>458</v>
      </c>
    </row>
    <row r="25" spans="1:40" ht="15" customHeight="1" x14ac:dyDescent="0.3">
      <c r="A25" s="2" t="s">
        <v>329</v>
      </c>
    </row>
    <row r="26" spans="1:40" ht="15" customHeight="1" x14ac:dyDescent="0.3">
      <c r="A26" s="2" t="s">
        <v>329</v>
      </c>
      <c r="B26" s="2" t="s">
        <v>459</v>
      </c>
    </row>
  </sheetData>
  <mergeCells count="6">
    <mergeCell ref="AM6:AN6"/>
    <mergeCell ref="D6:E6"/>
    <mergeCell ref="F6:N6"/>
    <mergeCell ref="O6:Z6"/>
    <mergeCell ref="AA6:AF6"/>
    <mergeCell ref="AG6:AL6"/>
  </mergeCells>
  <hyperlinks>
    <hyperlink ref="B1" location="'Contents'!E1" display="&lt;&lt; Contents" xr:uid="{00000000-0004-0000-FD00-000000000000}"/>
  </hyperlinks>
  <pageMargins left="0.7" right="0.7" top="0.75" bottom="0.75" header="0.3" footer="0.3"/>
  <headerFooter>
    <oddHeader>&amp;L&amp;"Aptos"&amp;12&amp;K000000 Classification: CONFIDENTIAL&amp;1#_x000D_</oddHeader>
  </headerFooter>
</worksheet>
</file>

<file path=xl/worksheets/sheet2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E00-000000000000}">
  <dimension ref="A1:D30"/>
  <sheetViews>
    <sheetView showGridLines="0" topLeftCell="B1" workbookViewId="0">
      <pane xSplit="1" ySplit="10" topLeftCell="C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3" max="3" width="11" customWidth="1"/>
    <col min="4" max="4" width="18.08203125" customWidth="1"/>
  </cols>
  <sheetData>
    <row r="1" spans="1:4" x14ac:dyDescent="0.3">
      <c r="B1" s="1" t="s">
        <v>328</v>
      </c>
    </row>
    <row r="2" spans="1:4" ht="15" customHeight="1" x14ac:dyDescent="0.3">
      <c r="A2" s="2" t="s">
        <v>329</v>
      </c>
      <c r="B2" s="2" t="s">
        <v>0</v>
      </c>
    </row>
    <row r="3" spans="1:4" ht="15" customHeight="1" x14ac:dyDescent="0.3">
      <c r="A3" s="2" t="s">
        <v>329</v>
      </c>
      <c r="B3" s="2" t="s">
        <v>1950</v>
      </c>
    </row>
    <row r="4" spans="1:4" x14ac:dyDescent="0.3">
      <c r="A4" s="2" t="s">
        <v>329</v>
      </c>
      <c r="B4" s="2" t="s">
        <v>1951</v>
      </c>
    </row>
    <row r="5" spans="1:4" x14ac:dyDescent="0.3">
      <c r="A5" s="2" t="s">
        <v>329</v>
      </c>
      <c r="B5" s="2" t="s">
        <v>301</v>
      </c>
    </row>
    <row r="6" spans="1:4" ht="30" customHeight="1" x14ac:dyDescent="0.3">
      <c r="A6" s="2" t="s">
        <v>329</v>
      </c>
      <c r="C6" s="53" t="s">
        <v>879</v>
      </c>
      <c r="D6" s="53"/>
    </row>
    <row r="7" spans="1:4" ht="32.9" customHeight="1" x14ac:dyDescent="0.3">
      <c r="A7" s="2" t="s">
        <v>329</v>
      </c>
      <c r="C7" s="6" t="s">
        <v>1952</v>
      </c>
      <c r="D7" s="7" t="s">
        <v>1953</v>
      </c>
    </row>
    <row r="8" spans="1:4" ht="15" customHeight="1" x14ac:dyDescent="0.3">
      <c r="A8" s="2" t="s">
        <v>329</v>
      </c>
      <c r="B8" s="9" t="s">
        <v>376</v>
      </c>
      <c r="C8" s="10" t="s">
        <v>377</v>
      </c>
      <c r="D8" s="11" t="s">
        <v>378</v>
      </c>
    </row>
    <row r="9" spans="1:4" ht="15" customHeight="1" x14ac:dyDescent="0.3">
      <c r="A9" s="2" t="s">
        <v>329</v>
      </c>
      <c r="B9" s="9" t="s">
        <v>391</v>
      </c>
      <c r="C9" s="14">
        <v>6190</v>
      </c>
      <c r="D9" s="15">
        <v>5550</v>
      </c>
    </row>
    <row r="10" spans="1:4" ht="15" customHeight="1" x14ac:dyDescent="0.3">
      <c r="A10" s="2" t="s">
        <v>329</v>
      </c>
      <c r="B10" s="9" t="s">
        <v>338</v>
      </c>
      <c r="C10" s="14">
        <v>6000</v>
      </c>
      <c r="D10" s="15">
        <v>5402</v>
      </c>
    </row>
    <row r="11" spans="1:4" ht="15" customHeight="1" x14ac:dyDescent="0.3">
      <c r="A11" s="2" t="s">
        <v>329</v>
      </c>
      <c r="B11" s="9" t="s">
        <v>1954</v>
      </c>
      <c r="C11" s="14">
        <v>1317</v>
      </c>
      <c r="D11" s="15">
        <v>1189</v>
      </c>
    </row>
    <row r="12" spans="1:4" ht="15" customHeight="1" x14ac:dyDescent="0.3">
      <c r="A12" s="2" t="s">
        <v>329</v>
      </c>
      <c r="B12" s="9"/>
      <c r="C12" s="17">
        <v>0.22</v>
      </c>
      <c r="D12" s="18">
        <v>0.22</v>
      </c>
    </row>
    <row r="13" spans="1:4" ht="15" customHeight="1" x14ac:dyDescent="0.3">
      <c r="A13" s="2" t="s">
        <v>329</v>
      </c>
      <c r="B13" s="9" t="s">
        <v>922</v>
      </c>
      <c r="C13" s="14">
        <v>1766</v>
      </c>
      <c r="D13" s="15">
        <v>1514</v>
      </c>
    </row>
    <row r="14" spans="1:4" ht="15" customHeight="1" x14ac:dyDescent="0.3">
      <c r="A14" s="2" t="s">
        <v>329</v>
      </c>
      <c r="B14" s="9"/>
      <c r="C14" s="17">
        <v>0.28999999999999998</v>
      </c>
      <c r="D14" s="18">
        <v>0.28000000000000003</v>
      </c>
    </row>
    <row r="15" spans="1:4" ht="15" customHeight="1" x14ac:dyDescent="0.3">
      <c r="A15" s="2" t="s">
        <v>329</v>
      </c>
      <c r="B15" s="9" t="s">
        <v>930</v>
      </c>
      <c r="C15" s="14">
        <v>1709</v>
      </c>
      <c r="D15" s="15">
        <v>1431</v>
      </c>
    </row>
    <row r="16" spans="1:4" ht="15" customHeight="1" x14ac:dyDescent="0.3">
      <c r="A16" s="2" t="s">
        <v>329</v>
      </c>
      <c r="B16" s="9"/>
      <c r="C16" s="17">
        <v>0.28000000000000003</v>
      </c>
      <c r="D16" s="18">
        <v>0.26</v>
      </c>
    </row>
    <row r="17" spans="1:4" ht="15" customHeight="1" x14ac:dyDescent="0.3">
      <c r="A17" s="2" t="s">
        <v>329</v>
      </c>
      <c r="B17" s="9"/>
      <c r="C17" s="10" t="s">
        <v>378</v>
      </c>
      <c r="D17" s="9"/>
    </row>
    <row r="18" spans="1:4" ht="15" customHeight="1" x14ac:dyDescent="0.3">
      <c r="A18" s="2" t="s">
        <v>329</v>
      </c>
      <c r="B18" s="9" t="s">
        <v>940</v>
      </c>
      <c r="C18" s="14">
        <v>640</v>
      </c>
      <c r="D18" s="15">
        <v>672</v>
      </c>
    </row>
    <row r="19" spans="1:4" ht="15" customHeight="1" x14ac:dyDescent="0.3">
      <c r="A19" s="2" t="s">
        <v>329</v>
      </c>
      <c r="B19" s="9"/>
      <c r="C19" s="17">
        <v>0.11</v>
      </c>
      <c r="D19" s="18">
        <v>0.12</v>
      </c>
    </row>
    <row r="20" spans="1:4" ht="15" customHeight="1" x14ac:dyDescent="0.3">
      <c r="A20" s="2" t="s">
        <v>329</v>
      </c>
      <c r="B20" s="9"/>
      <c r="C20" s="22"/>
      <c r="D20" s="11" t="s">
        <v>377</v>
      </c>
    </row>
    <row r="21" spans="1:4" ht="15" customHeight="1" x14ac:dyDescent="0.3">
      <c r="A21" s="2" t="s">
        <v>329</v>
      </c>
      <c r="B21" s="9" t="s">
        <v>1955</v>
      </c>
      <c r="C21" s="14">
        <v>220</v>
      </c>
      <c r="D21" s="15">
        <v>276</v>
      </c>
    </row>
    <row r="22" spans="1:4" ht="15" customHeight="1" x14ac:dyDescent="0.3">
      <c r="A22" s="2" t="s">
        <v>329</v>
      </c>
      <c r="B22" s="9"/>
      <c r="C22" s="17">
        <v>0.04</v>
      </c>
      <c r="D22" s="18">
        <v>0.05</v>
      </c>
    </row>
    <row r="23" spans="1:4" ht="15" customHeight="1" x14ac:dyDescent="0.3">
      <c r="A23" s="2" t="s">
        <v>329</v>
      </c>
      <c r="B23" s="9"/>
      <c r="C23" s="22"/>
      <c r="D23" s="11" t="s">
        <v>377</v>
      </c>
    </row>
    <row r="24" spans="1:4" ht="15" customHeight="1" x14ac:dyDescent="0.3">
      <c r="A24" s="2" t="s">
        <v>329</v>
      </c>
      <c r="B24" s="9" t="s">
        <v>1956</v>
      </c>
      <c r="C24" s="14">
        <v>302</v>
      </c>
      <c r="D24" s="15">
        <v>285</v>
      </c>
    </row>
    <row r="25" spans="1:4" ht="15" customHeight="1" x14ac:dyDescent="0.3">
      <c r="A25" s="2" t="s">
        <v>329</v>
      </c>
      <c r="B25" s="9"/>
      <c r="C25" s="17">
        <v>0.05</v>
      </c>
      <c r="D25" s="18">
        <v>0.05</v>
      </c>
    </row>
    <row r="26" spans="1:4" ht="15" customHeight="1" x14ac:dyDescent="0.3">
      <c r="A26" s="2" t="s">
        <v>329</v>
      </c>
      <c r="B26" s="9" t="s">
        <v>774</v>
      </c>
      <c r="C26" s="14">
        <v>46</v>
      </c>
      <c r="D26" s="15">
        <v>37</v>
      </c>
    </row>
    <row r="27" spans="1:4" ht="15" customHeight="1" x14ac:dyDescent="0.3">
      <c r="A27" s="2" t="s">
        <v>329</v>
      </c>
      <c r="B27" s="9"/>
      <c r="C27" s="26">
        <v>0.01</v>
      </c>
      <c r="D27" s="27">
        <v>0.01</v>
      </c>
    </row>
    <row r="28" spans="1:4" ht="15" customHeight="1" x14ac:dyDescent="0.3">
      <c r="A28" s="2" t="s">
        <v>329</v>
      </c>
      <c r="B28" s="2" t="s">
        <v>1957</v>
      </c>
    </row>
    <row r="29" spans="1:4" ht="15" customHeight="1" x14ac:dyDescent="0.3">
      <c r="A29" s="2" t="s">
        <v>329</v>
      </c>
    </row>
    <row r="30" spans="1:4" ht="15" customHeight="1" x14ac:dyDescent="0.3">
      <c r="A30" s="2" t="s">
        <v>329</v>
      </c>
      <c r="B30" s="2" t="s">
        <v>459</v>
      </c>
    </row>
  </sheetData>
  <mergeCells count="1">
    <mergeCell ref="C6:D6"/>
  </mergeCells>
  <hyperlinks>
    <hyperlink ref="B1" location="'Contents'!E1" display="&lt;&lt; Contents" xr:uid="{00000000-0004-0000-FE00-000000000000}"/>
  </hyperlinks>
  <pageMargins left="0.7" right="0.7" top="0.75" bottom="0.75" header="0.3" footer="0.3"/>
  <headerFooter>
    <oddHeader>&amp;L&amp;"Aptos"&amp;12&amp;K000000 Classification: CONFIDENTIAL&amp;1#_x000D_</oddHeader>
  </headerFooter>
</worksheet>
</file>

<file path=xl/worksheets/sheet2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F00-000000000000}">
  <dimension ref="A1:AN35"/>
  <sheetViews>
    <sheetView showGridLines="0" topLeftCell="B1" workbookViewId="0">
      <pane xSplit="2" ySplit="10" topLeftCell="D11" activePane="bottomRight" state="frozen"/>
      <selection pane="topRight" activeCell="C1" sqref="C1"/>
      <selection pane="bottomLeft" activeCell="B11" sqref="B11"/>
      <selection pane="bottomRight" activeCell="B4" sqref="B4"/>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1958</v>
      </c>
    </row>
    <row r="4" spans="1:40" x14ac:dyDescent="0.3">
      <c r="A4" s="2" t="s">
        <v>329</v>
      </c>
      <c r="B4" s="2" t="s">
        <v>1959</v>
      </c>
    </row>
    <row r="5" spans="1:40" ht="15" customHeight="1" x14ac:dyDescent="0.3">
      <c r="A5" s="2" t="s">
        <v>329</v>
      </c>
      <c r="B5" s="2" t="s">
        <v>2</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380</v>
      </c>
      <c r="S8" s="12" t="s">
        <v>381</v>
      </c>
      <c r="T8" s="12" t="s">
        <v>382</v>
      </c>
      <c r="U8" s="12" t="s">
        <v>383</v>
      </c>
      <c r="V8" s="12" t="s">
        <v>386</v>
      </c>
      <c r="W8" s="12" t="s">
        <v>385</v>
      </c>
      <c r="X8" s="12" t="s">
        <v>387</v>
      </c>
      <c r="Y8" s="12" t="s">
        <v>388</v>
      </c>
      <c r="Z8" s="11" t="s">
        <v>389</v>
      </c>
      <c r="AA8" s="10" t="s">
        <v>377</v>
      </c>
      <c r="AB8" s="12" t="s">
        <v>378</v>
      </c>
      <c r="AC8" s="12" t="s">
        <v>379</v>
      </c>
      <c r="AD8" s="12" t="s">
        <v>380</v>
      </c>
      <c r="AE8" s="12" t="s">
        <v>381</v>
      </c>
      <c r="AF8" s="11" t="s">
        <v>390</v>
      </c>
      <c r="AG8" s="10" t="s">
        <v>377</v>
      </c>
      <c r="AH8" s="12" t="s">
        <v>378</v>
      </c>
      <c r="AI8" s="12" t="s">
        <v>379</v>
      </c>
      <c r="AJ8" s="12" t="s">
        <v>380</v>
      </c>
      <c r="AK8" s="12" t="s">
        <v>381</v>
      </c>
      <c r="AL8" s="11" t="s">
        <v>382</v>
      </c>
      <c r="AM8" s="10" t="s">
        <v>377</v>
      </c>
      <c r="AN8" s="11" t="s">
        <v>378</v>
      </c>
    </row>
    <row r="9" spans="1:40" ht="15" customHeight="1" x14ac:dyDescent="0.3">
      <c r="A9" s="2" t="s">
        <v>329</v>
      </c>
      <c r="B9" s="9" t="s">
        <v>391</v>
      </c>
      <c r="C9" s="13">
        <v>6190</v>
      </c>
      <c r="D9" s="14">
        <v>2985</v>
      </c>
      <c r="E9" s="15">
        <v>3173</v>
      </c>
      <c r="F9" s="14">
        <v>677</v>
      </c>
      <c r="G9" s="13">
        <v>1086</v>
      </c>
      <c r="H9" s="13">
        <v>1048</v>
      </c>
      <c r="I9" s="13">
        <v>993</v>
      </c>
      <c r="J9" s="13">
        <v>939</v>
      </c>
      <c r="K9" s="13">
        <v>1447</v>
      </c>
      <c r="L9" s="13">
        <v>1763</v>
      </c>
      <c r="M9" s="13">
        <v>2041</v>
      </c>
      <c r="N9" s="15">
        <v>2386</v>
      </c>
      <c r="O9" s="14">
        <v>4122</v>
      </c>
      <c r="P9" s="13">
        <v>1041</v>
      </c>
      <c r="Q9" s="13">
        <v>617</v>
      </c>
      <c r="R9" s="13">
        <v>187</v>
      </c>
      <c r="S9" s="13">
        <v>520</v>
      </c>
      <c r="T9" s="13">
        <v>1027</v>
      </c>
      <c r="U9" s="13">
        <v>502</v>
      </c>
      <c r="V9" s="13">
        <v>13</v>
      </c>
      <c r="W9" s="13">
        <v>122</v>
      </c>
      <c r="X9" s="13">
        <v>624</v>
      </c>
      <c r="Y9" s="13">
        <v>455</v>
      </c>
      <c r="Z9" s="15">
        <v>1082</v>
      </c>
      <c r="AA9" s="14">
        <v>4989</v>
      </c>
      <c r="AB9" s="13">
        <v>1167</v>
      </c>
      <c r="AC9" s="13">
        <v>167</v>
      </c>
      <c r="AD9" s="13">
        <v>626</v>
      </c>
      <c r="AE9" s="13">
        <v>311</v>
      </c>
      <c r="AF9" s="15">
        <v>63</v>
      </c>
      <c r="AG9" s="14">
        <v>3513</v>
      </c>
      <c r="AH9" s="13">
        <v>2677</v>
      </c>
      <c r="AI9" s="13">
        <v>1757</v>
      </c>
      <c r="AJ9" s="13">
        <v>1756</v>
      </c>
      <c r="AK9" s="13">
        <v>1184</v>
      </c>
      <c r="AL9" s="15">
        <v>1493</v>
      </c>
      <c r="AM9" s="14">
        <v>5550</v>
      </c>
      <c r="AN9" s="15">
        <v>640</v>
      </c>
    </row>
    <row r="10" spans="1:40" ht="15" customHeight="1" x14ac:dyDescent="0.3">
      <c r="A10" s="2" t="s">
        <v>329</v>
      </c>
      <c r="B10" s="9" t="s">
        <v>338</v>
      </c>
      <c r="C10" s="13">
        <v>6000</v>
      </c>
      <c r="D10" s="14">
        <v>2938</v>
      </c>
      <c r="E10" s="15">
        <v>3062</v>
      </c>
      <c r="F10" s="14">
        <v>633</v>
      </c>
      <c r="G10" s="13">
        <v>1031</v>
      </c>
      <c r="H10" s="13">
        <v>994</v>
      </c>
      <c r="I10" s="13">
        <v>979</v>
      </c>
      <c r="J10" s="13">
        <v>916</v>
      </c>
      <c r="K10" s="13">
        <v>1447</v>
      </c>
      <c r="L10" s="13">
        <v>1664</v>
      </c>
      <c r="M10" s="13">
        <v>1973</v>
      </c>
      <c r="N10" s="15">
        <v>2363</v>
      </c>
      <c r="O10" s="14">
        <v>4000</v>
      </c>
      <c r="P10" s="13">
        <v>1000</v>
      </c>
      <c r="Q10" s="13">
        <v>568</v>
      </c>
      <c r="R10" s="13">
        <v>164</v>
      </c>
      <c r="S10" s="13">
        <v>500</v>
      </c>
      <c r="T10" s="13">
        <v>1000</v>
      </c>
      <c r="U10" s="13">
        <v>472</v>
      </c>
      <c r="V10" s="13">
        <v>12</v>
      </c>
      <c r="W10" s="13">
        <v>108</v>
      </c>
      <c r="X10" s="13">
        <v>620</v>
      </c>
      <c r="Y10" s="13">
        <v>412</v>
      </c>
      <c r="Z10" s="15">
        <v>1144</v>
      </c>
      <c r="AA10" s="14">
        <v>4856</v>
      </c>
      <c r="AB10" s="13">
        <v>1144</v>
      </c>
      <c r="AC10" s="13">
        <v>151</v>
      </c>
      <c r="AD10" s="13">
        <v>595</v>
      </c>
      <c r="AE10" s="13">
        <v>274</v>
      </c>
      <c r="AF10" s="15">
        <v>124</v>
      </c>
      <c r="AG10" s="14">
        <v>3402</v>
      </c>
      <c r="AH10" s="13">
        <v>2598</v>
      </c>
      <c r="AI10" s="13">
        <v>1560</v>
      </c>
      <c r="AJ10" s="13">
        <v>1842</v>
      </c>
      <c r="AK10" s="13">
        <v>1225</v>
      </c>
      <c r="AL10" s="15">
        <v>1373</v>
      </c>
      <c r="AM10" s="14">
        <v>5402</v>
      </c>
      <c r="AN10" s="15">
        <v>598</v>
      </c>
    </row>
    <row r="11" spans="1:40" ht="15" customHeight="1" x14ac:dyDescent="0.3">
      <c r="A11" s="2" t="s">
        <v>329</v>
      </c>
      <c r="B11" s="9" t="s">
        <v>1954</v>
      </c>
      <c r="C11" s="13">
        <v>1317</v>
      </c>
      <c r="D11" s="14">
        <v>794</v>
      </c>
      <c r="E11" s="15">
        <v>523</v>
      </c>
      <c r="F11" s="14">
        <v>143</v>
      </c>
      <c r="G11" s="13">
        <v>241</v>
      </c>
      <c r="H11" s="13">
        <v>200</v>
      </c>
      <c r="I11" s="13">
        <v>214</v>
      </c>
      <c r="J11" s="13">
        <v>193</v>
      </c>
      <c r="K11" s="13">
        <v>327</v>
      </c>
      <c r="L11" s="13">
        <v>384</v>
      </c>
      <c r="M11" s="13">
        <v>414</v>
      </c>
      <c r="N11" s="15">
        <v>519</v>
      </c>
      <c r="O11" s="14">
        <v>870</v>
      </c>
      <c r="P11" s="13">
        <v>234</v>
      </c>
      <c r="Q11" s="13">
        <v>129</v>
      </c>
      <c r="R11" s="13">
        <v>46</v>
      </c>
      <c r="S11" s="13">
        <v>90</v>
      </c>
      <c r="T11" s="13">
        <v>213</v>
      </c>
      <c r="U11" s="13">
        <v>90</v>
      </c>
      <c r="V11" s="13">
        <v>2</v>
      </c>
      <c r="W11" s="13">
        <v>29</v>
      </c>
      <c r="X11" s="13">
        <v>119</v>
      </c>
      <c r="Y11" s="13">
        <v>86</v>
      </c>
      <c r="Z11" s="15">
        <v>279</v>
      </c>
      <c r="AA11" s="14">
        <v>1052</v>
      </c>
      <c r="AB11" s="13">
        <v>265</v>
      </c>
      <c r="AC11" s="13">
        <v>42</v>
      </c>
      <c r="AD11" s="13">
        <v>115</v>
      </c>
      <c r="AE11" s="13">
        <v>81</v>
      </c>
      <c r="AF11" s="15">
        <v>27</v>
      </c>
      <c r="AG11" s="14">
        <v>828</v>
      </c>
      <c r="AH11" s="13">
        <v>489</v>
      </c>
      <c r="AI11" s="13">
        <v>467</v>
      </c>
      <c r="AJ11" s="13">
        <v>360</v>
      </c>
      <c r="AK11" s="13">
        <v>259</v>
      </c>
      <c r="AL11" s="15">
        <v>230</v>
      </c>
      <c r="AM11" s="14">
        <v>1267</v>
      </c>
      <c r="AN11" s="15">
        <v>50</v>
      </c>
    </row>
    <row r="12" spans="1:40" ht="15" customHeight="1" x14ac:dyDescent="0.3">
      <c r="A12" s="2" t="s">
        <v>329</v>
      </c>
      <c r="B12" s="9"/>
      <c r="C12" s="16">
        <v>0.22</v>
      </c>
      <c r="D12" s="19">
        <v>0.27</v>
      </c>
      <c r="E12" s="21">
        <v>0.17</v>
      </c>
      <c r="F12" s="17">
        <v>0.23</v>
      </c>
      <c r="G12" s="16">
        <v>0.23</v>
      </c>
      <c r="H12" s="16">
        <v>0.2</v>
      </c>
      <c r="I12" s="16">
        <v>0.22</v>
      </c>
      <c r="J12" s="16">
        <v>0.21</v>
      </c>
      <c r="K12" s="16">
        <v>0.23</v>
      </c>
      <c r="L12" s="16">
        <v>0.23</v>
      </c>
      <c r="M12" s="16">
        <v>0.21</v>
      </c>
      <c r="N12" s="18">
        <v>0.22</v>
      </c>
      <c r="O12" s="17">
        <v>0.22</v>
      </c>
      <c r="P12" s="16">
        <v>0.23</v>
      </c>
      <c r="Q12" s="16">
        <v>0.23</v>
      </c>
      <c r="R12" s="20">
        <v>0.28000000000000003</v>
      </c>
      <c r="S12" s="20">
        <v>0.18</v>
      </c>
      <c r="T12" s="16">
        <v>0.21</v>
      </c>
      <c r="U12" s="16">
        <v>0.19</v>
      </c>
      <c r="V12" s="16">
        <v>0.15</v>
      </c>
      <c r="W12" s="16">
        <v>0.27</v>
      </c>
      <c r="X12" s="16">
        <v>0.19</v>
      </c>
      <c r="Y12" s="16">
        <v>0.21</v>
      </c>
      <c r="Z12" s="21">
        <v>0.24</v>
      </c>
      <c r="AA12" s="17">
        <v>0.22</v>
      </c>
      <c r="AB12" s="16">
        <v>0.23</v>
      </c>
      <c r="AC12" s="16">
        <v>0.28000000000000003</v>
      </c>
      <c r="AD12" s="16">
        <v>0.19</v>
      </c>
      <c r="AE12" s="20">
        <v>0.3</v>
      </c>
      <c r="AF12" s="18">
        <v>0.22</v>
      </c>
      <c r="AG12" s="19">
        <v>0.24</v>
      </c>
      <c r="AH12" s="20">
        <v>0.19</v>
      </c>
      <c r="AI12" s="20">
        <v>0.3</v>
      </c>
      <c r="AJ12" s="20">
        <v>0.2</v>
      </c>
      <c r="AK12" s="16">
        <v>0.21</v>
      </c>
      <c r="AL12" s="21">
        <v>0.17</v>
      </c>
      <c r="AM12" s="19">
        <v>0.23</v>
      </c>
      <c r="AN12" s="21">
        <v>0.08</v>
      </c>
    </row>
    <row r="13" spans="1:40" ht="15" customHeight="1" x14ac:dyDescent="0.3">
      <c r="A13" s="2" t="s">
        <v>329</v>
      </c>
      <c r="B13" s="9"/>
      <c r="D13" s="10" t="s">
        <v>378</v>
      </c>
      <c r="E13" s="9"/>
      <c r="F13" s="22"/>
      <c r="N13" s="9"/>
      <c r="O13" s="22"/>
      <c r="P13" s="12" t="s">
        <v>381</v>
      </c>
      <c r="R13" s="12" t="s">
        <v>1960</v>
      </c>
      <c r="W13" s="12" t="s">
        <v>381</v>
      </c>
      <c r="Z13" s="11" t="s">
        <v>1013</v>
      </c>
      <c r="AA13" s="22"/>
      <c r="AC13" s="12" t="s">
        <v>380</v>
      </c>
      <c r="AE13" s="12" t="s">
        <v>621</v>
      </c>
      <c r="AF13" s="9"/>
      <c r="AG13" s="10" t="s">
        <v>452</v>
      </c>
      <c r="AI13" s="12" t="s">
        <v>453</v>
      </c>
      <c r="AJ13" s="12" t="s">
        <v>382</v>
      </c>
      <c r="AK13" s="12" t="s">
        <v>382</v>
      </c>
      <c r="AL13" s="9"/>
      <c r="AM13" s="10" t="s">
        <v>378</v>
      </c>
      <c r="AN13" s="9"/>
    </row>
    <row r="14" spans="1:40" ht="15" customHeight="1" x14ac:dyDescent="0.3">
      <c r="A14" s="2" t="s">
        <v>329</v>
      </c>
      <c r="B14" s="9" t="s">
        <v>922</v>
      </c>
      <c r="C14" s="13">
        <v>1766</v>
      </c>
      <c r="D14" s="14">
        <v>1014</v>
      </c>
      <c r="E14" s="15">
        <v>752</v>
      </c>
      <c r="F14" s="14">
        <v>144</v>
      </c>
      <c r="G14" s="13">
        <v>257</v>
      </c>
      <c r="H14" s="13">
        <v>270</v>
      </c>
      <c r="I14" s="13">
        <v>270</v>
      </c>
      <c r="J14" s="13">
        <v>285</v>
      </c>
      <c r="K14" s="13">
        <v>541</v>
      </c>
      <c r="L14" s="13">
        <v>400</v>
      </c>
      <c r="M14" s="13">
        <v>540</v>
      </c>
      <c r="N14" s="15">
        <v>826</v>
      </c>
      <c r="O14" s="14">
        <v>1208</v>
      </c>
      <c r="P14" s="13">
        <v>267</v>
      </c>
      <c r="Q14" s="13">
        <v>151</v>
      </c>
      <c r="R14" s="13">
        <v>46</v>
      </c>
      <c r="S14" s="13">
        <v>168</v>
      </c>
      <c r="T14" s="13">
        <v>291</v>
      </c>
      <c r="U14" s="13">
        <v>140</v>
      </c>
      <c r="V14" s="13">
        <v>5</v>
      </c>
      <c r="W14" s="13">
        <v>27</v>
      </c>
      <c r="X14" s="13">
        <v>173</v>
      </c>
      <c r="Y14" s="13">
        <v>145</v>
      </c>
      <c r="Z14" s="15">
        <v>353</v>
      </c>
      <c r="AA14" s="14">
        <v>1465</v>
      </c>
      <c r="AB14" s="13">
        <v>301</v>
      </c>
      <c r="AC14" s="13">
        <v>39</v>
      </c>
      <c r="AD14" s="13">
        <v>152</v>
      </c>
      <c r="AE14" s="13">
        <v>80</v>
      </c>
      <c r="AF14" s="15">
        <v>30</v>
      </c>
      <c r="AG14" s="14">
        <v>1113</v>
      </c>
      <c r="AH14" s="13">
        <v>653</v>
      </c>
      <c r="AI14" s="13">
        <v>528</v>
      </c>
      <c r="AJ14" s="13">
        <v>585</v>
      </c>
      <c r="AK14" s="13">
        <v>344</v>
      </c>
      <c r="AL14" s="15">
        <v>309</v>
      </c>
      <c r="AM14" s="14">
        <v>1679</v>
      </c>
      <c r="AN14" s="15">
        <v>87</v>
      </c>
    </row>
    <row r="15" spans="1:40" ht="15" customHeight="1" x14ac:dyDescent="0.3">
      <c r="A15" s="2" t="s">
        <v>329</v>
      </c>
      <c r="B15" s="9"/>
      <c r="C15" s="16">
        <v>0.28999999999999998</v>
      </c>
      <c r="D15" s="19">
        <v>0.35</v>
      </c>
      <c r="E15" s="21">
        <v>0.25</v>
      </c>
      <c r="F15" s="19">
        <v>0.23</v>
      </c>
      <c r="G15" s="20">
        <v>0.25</v>
      </c>
      <c r="H15" s="16">
        <v>0.27</v>
      </c>
      <c r="I15" s="16">
        <v>0.28000000000000003</v>
      </c>
      <c r="J15" s="16">
        <v>0.31</v>
      </c>
      <c r="K15" s="20">
        <v>0.37</v>
      </c>
      <c r="L15" s="20">
        <v>0.24</v>
      </c>
      <c r="M15" s="20">
        <v>0.27</v>
      </c>
      <c r="N15" s="21">
        <v>0.35</v>
      </c>
      <c r="O15" s="17">
        <v>0.3</v>
      </c>
      <c r="P15" s="20">
        <v>0.27</v>
      </c>
      <c r="Q15" s="16">
        <v>0.27</v>
      </c>
      <c r="R15" s="16">
        <v>0.28000000000000003</v>
      </c>
      <c r="S15" s="20">
        <v>0.34</v>
      </c>
      <c r="T15" s="16">
        <v>0.28999999999999998</v>
      </c>
      <c r="U15" s="16">
        <v>0.3</v>
      </c>
      <c r="V15" s="16">
        <v>0.4</v>
      </c>
      <c r="W15" s="16">
        <v>0.25</v>
      </c>
      <c r="X15" s="16">
        <v>0.28000000000000003</v>
      </c>
      <c r="Y15" s="20">
        <v>0.35</v>
      </c>
      <c r="Z15" s="18">
        <v>0.31</v>
      </c>
      <c r="AA15" s="19">
        <v>0.3</v>
      </c>
      <c r="AB15" s="20">
        <v>0.26</v>
      </c>
      <c r="AC15" s="16">
        <v>0.26</v>
      </c>
      <c r="AD15" s="20">
        <v>0.26</v>
      </c>
      <c r="AE15" s="16">
        <v>0.28999999999999998</v>
      </c>
      <c r="AF15" s="18">
        <v>0.24</v>
      </c>
      <c r="AG15" s="19">
        <v>0.33</v>
      </c>
      <c r="AH15" s="20">
        <v>0.25</v>
      </c>
      <c r="AI15" s="20">
        <v>0.34</v>
      </c>
      <c r="AJ15" s="20">
        <v>0.32</v>
      </c>
      <c r="AK15" s="16">
        <v>0.28000000000000003</v>
      </c>
      <c r="AL15" s="21">
        <v>0.23</v>
      </c>
      <c r="AM15" s="19">
        <v>0.31</v>
      </c>
      <c r="AN15" s="21">
        <v>0.15</v>
      </c>
    </row>
    <row r="16" spans="1:40" ht="15" customHeight="1" x14ac:dyDescent="0.3">
      <c r="A16" s="2" t="s">
        <v>329</v>
      </c>
      <c r="B16" s="9"/>
      <c r="D16" s="10" t="s">
        <v>378</v>
      </c>
      <c r="E16" s="9"/>
      <c r="F16" s="22"/>
      <c r="H16" s="12" t="s">
        <v>377</v>
      </c>
      <c r="I16" s="12" t="s">
        <v>432</v>
      </c>
      <c r="J16" s="12" t="s">
        <v>823</v>
      </c>
      <c r="K16" s="12" t="s">
        <v>427</v>
      </c>
      <c r="M16" s="12" t="s">
        <v>432</v>
      </c>
      <c r="N16" s="11" t="s">
        <v>427</v>
      </c>
      <c r="O16" s="10" t="s">
        <v>378</v>
      </c>
      <c r="S16" s="12" t="s">
        <v>867</v>
      </c>
      <c r="Y16" s="12" t="s">
        <v>1961</v>
      </c>
      <c r="Z16" s="11" t="s">
        <v>378</v>
      </c>
      <c r="AA16" s="10" t="s">
        <v>404</v>
      </c>
      <c r="AF16" s="9"/>
      <c r="AG16" s="10" t="s">
        <v>478</v>
      </c>
      <c r="AI16" s="12" t="s">
        <v>478</v>
      </c>
      <c r="AJ16" s="12" t="s">
        <v>478</v>
      </c>
      <c r="AK16" s="12" t="s">
        <v>382</v>
      </c>
      <c r="AL16" s="9"/>
      <c r="AM16" s="10" t="s">
        <v>378</v>
      </c>
      <c r="AN16" s="9"/>
    </row>
    <row r="17" spans="1:40" ht="15" customHeight="1" x14ac:dyDescent="0.3">
      <c r="A17" s="2" t="s">
        <v>329</v>
      </c>
      <c r="B17" s="9" t="s">
        <v>930</v>
      </c>
      <c r="C17" s="13">
        <v>1709</v>
      </c>
      <c r="D17" s="14">
        <v>727</v>
      </c>
      <c r="E17" s="15">
        <v>982</v>
      </c>
      <c r="F17" s="14">
        <v>196</v>
      </c>
      <c r="G17" s="13">
        <v>280</v>
      </c>
      <c r="H17" s="13">
        <v>329</v>
      </c>
      <c r="I17" s="13">
        <v>285</v>
      </c>
      <c r="J17" s="13">
        <v>245</v>
      </c>
      <c r="K17" s="13">
        <v>374</v>
      </c>
      <c r="L17" s="13">
        <v>476</v>
      </c>
      <c r="M17" s="13">
        <v>614</v>
      </c>
      <c r="N17" s="15">
        <v>619</v>
      </c>
      <c r="O17" s="14">
        <v>1145</v>
      </c>
      <c r="P17" s="13">
        <v>295</v>
      </c>
      <c r="Q17" s="13">
        <v>167</v>
      </c>
      <c r="R17" s="13">
        <v>43</v>
      </c>
      <c r="S17" s="13">
        <v>145</v>
      </c>
      <c r="T17" s="13">
        <v>269</v>
      </c>
      <c r="U17" s="13">
        <v>148</v>
      </c>
      <c r="V17" s="13">
        <v>3</v>
      </c>
      <c r="W17" s="13">
        <v>30</v>
      </c>
      <c r="X17" s="13">
        <v>193</v>
      </c>
      <c r="Y17" s="13">
        <v>105</v>
      </c>
      <c r="Z17" s="15">
        <v>312</v>
      </c>
      <c r="AA17" s="14">
        <v>1350</v>
      </c>
      <c r="AB17" s="13">
        <v>359</v>
      </c>
      <c r="AC17" s="13">
        <v>47</v>
      </c>
      <c r="AD17" s="13">
        <v>206</v>
      </c>
      <c r="AE17" s="13">
        <v>65</v>
      </c>
      <c r="AF17" s="15">
        <v>42</v>
      </c>
      <c r="AG17" s="14">
        <v>932</v>
      </c>
      <c r="AH17" s="13">
        <v>777</v>
      </c>
      <c r="AI17" s="13">
        <v>380</v>
      </c>
      <c r="AJ17" s="13">
        <v>552</v>
      </c>
      <c r="AK17" s="13">
        <v>374</v>
      </c>
      <c r="AL17" s="15">
        <v>404</v>
      </c>
      <c r="AM17" s="14">
        <v>1523</v>
      </c>
      <c r="AN17" s="15">
        <v>187</v>
      </c>
    </row>
    <row r="18" spans="1:40" ht="15" customHeight="1" x14ac:dyDescent="0.3">
      <c r="A18" s="2" t="s">
        <v>329</v>
      </c>
      <c r="B18" s="9"/>
      <c r="C18" s="16">
        <v>0.28000000000000003</v>
      </c>
      <c r="D18" s="19">
        <v>0.25</v>
      </c>
      <c r="E18" s="21">
        <v>0.32</v>
      </c>
      <c r="F18" s="17">
        <v>0.31</v>
      </c>
      <c r="G18" s="16">
        <v>0.27</v>
      </c>
      <c r="H18" s="20">
        <v>0.33</v>
      </c>
      <c r="I18" s="16">
        <v>0.28999999999999998</v>
      </c>
      <c r="J18" s="16">
        <v>0.27</v>
      </c>
      <c r="K18" s="20">
        <v>0.26</v>
      </c>
      <c r="L18" s="16">
        <v>0.28999999999999998</v>
      </c>
      <c r="M18" s="20">
        <v>0.31</v>
      </c>
      <c r="N18" s="21">
        <v>0.26</v>
      </c>
      <c r="O18" s="17">
        <v>0.28999999999999998</v>
      </c>
      <c r="P18" s="16">
        <v>0.28999999999999998</v>
      </c>
      <c r="Q18" s="16">
        <v>0.28999999999999998</v>
      </c>
      <c r="R18" s="16">
        <v>0.26</v>
      </c>
      <c r="S18" s="16">
        <v>0.28999999999999998</v>
      </c>
      <c r="T18" s="16">
        <v>0.27</v>
      </c>
      <c r="U18" s="16">
        <v>0.31</v>
      </c>
      <c r="V18" s="16">
        <v>0.22</v>
      </c>
      <c r="W18" s="16">
        <v>0.28000000000000003</v>
      </c>
      <c r="X18" s="16">
        <v>0.31</v>
      </c>
      <c r="Y18" s="16">
        <v>0.26</v>
      </c>
      <c r="Z18" s="18">
        <v>0.27</v>
      </c>
      <c r="AA18" s="19">
        <v>0.28000000000000003</v>
      </c>
      <c r="AB18" s="20">
        <v>0.31</v>
      </c>
      <c r="AC18" s="16">
        <v>0.31</v>
      </c>
      <c r="AD18" s="20">
        <v>0.35</v>
      </c>
      <c r="AE18" s="16">
        <v>0.24</v>
      </c>
      <c r="AF18" s="18">
        <v>0.34</v>
      </c>
      <c r="AG18" s="19">
        <v>0.27</v>
      </c>
      <c r="AH18" s="20">
        <v>0.3</v>
      </c>
      <c r="AI18" s="20">
        <v>0.24</v>
      </c>
      <c r="AJ18" s="16">
        <v>0.3</v>
      </c>
      <c r="AK18" s="16">
        <v>0.3</v>
      </c>
      <c r="AL18" s="18">
        <v>0.28999999999999998</v>
      </c>
      <c r="AM18" s="17">
        <v>0.28000000000000003</v>
      </c>
      <c r="AN18" s="18">
        <v>0.31</v>
      </c>
    </row>
    <row r="19" spans="1:40" ht="15" customHeight="1" x14ac:dyDescent="0.3">
      <c r="A19" s="2" t="s">
        <v>329</v>
      </c>
      <c r="B19" s="9"/>
      <c r="D19" s="22"/>
      <c r="E19" s="11" t="s">
        <v>377</v>
      </c>
      <c r="F19" s="10" t="s">
        <v>448</v>
      </c>
      <c r="H19" s="12" t="s">
        <v>1962</v>
      </c>
      <c r="M19" s="12" t="s">
        <v>619</v>
      </c>
      <c r="N19" s="9"/>
      <c r="O19" s="22"/>
      <c r="X19" s="12" t="s">
        <v>388</v>
      </c>
      <c r="Z19" s="9"/>
      <c r="AA19" s="22"/>
      <c r="AB19" s="12" t="s">
        <v>499</v>
      </c>
      <c r="AD19" s="12" t="s">
        <v>499</v>
      </c>
      <c r="AF19" s="9"/>
      <c r="AG19" s="10" t="s">
        <v>379</v>
      </c>
      <c r="AH19" s="12" t="s">
        <v>413</v>
      </c>
      <c r="AJ19" s="12" t="s">
        <v>379</v>
      </c>
      <c r="AK19" s="12" t="s">
        <v>413</v>
      </c>
      <c r="AL19" s="11" t="s">
        <v>379</v>
      </c>
      <c r="AM19" s="22"/>
      <c r="AN19" s="9"/>
    </row>
    <row r="20" spans="1:40" ht="15" customHeight="1" x14ac:dyDescent="0.3">
      <c r="A20" s="2" t="s">
        <v>329</v>
      </c>
      <c r="B20" s="9" t="s">
        <v>940</v>
      </c>
      <c r="C20" s="13">
        <v>640</v>
      </c>
      <c r="D20" s="14">
        <v>226</v>
      </c>
      <c r="E20" s="15">
        <v>413</v>
      </c>
      <c r="F20" s="14">
        <v>84</v>
      </c>
      <c r="G20" s="13">
        <v>143</v>
      </c>
      <c r="H20" s="13">
        <v>102</v>
      </c>
      <c r="I20" s="13">
        <v>107</v>
      </c>
      <c r="J20" s="13">
        <v>93</v>
      </c>
      <c r="K20" s="13">
        <v>110</v>
      </c>
      <c r="L20" s="13">
        <v>227</v>
      </c>
      <c r="M20" s="13">
        <v>210</v>
      </c>
      <c r="N20" s="15">
        <v>203</v>
      </c>
      <c r="O20" s="14">
        <v>429</v>
      </c>
      <c r="P20" s="13">
        <v>110</v>
      </c>
      <c r="Q20" s="13">
        <v>67</v>
      </c>
      <c r="R20" s="13">
        <v>17</v>
      </c>
      <c r="S20" s="13">
        <v>48</v>
      </c>
      <c r="T20" s="13">
        <v>100</v>
      </c>
      <c r="U20" s="13">
        <v>49</v>
      </c>
      <c r="V20" s="13">
        <v>1</v>
      </c>
      <c r="W20" s="13">
        <v>15</v>
      </c>
      <c r="X20" s="13">
        <v>79</v>
      </c>
      <c r="Y20" s="13">
        <v>42</v>
      </c>
      <c r="Z20" s="15">
        <v>111</v>
      </c>
      <c r="AA20" s="14">
        <v>510</v>
      </c>
      <c r="AB20" s="13">
        <v>130</v>
      </c>
      <c r="AC20" s="13">
        <v>14</v>
      </c>
      <c r="AD20" s="13">
        <v>72</v>
      </c>
      <c r="AE20" s="13">
        <v>28</v>
      </c>
      <c r="AF20" s="15">
        <v>15</v>
      </c>
      <c r="AG20" s="14">
        <v>319</v>
      </c>
      <c r="AH20" s="13">
        <v>321</v>
      </c>
      <c r="AI20" s="13">
        <v>116</v>
      </c>
      <c r="AJ20" s="13">
        <v>203</v>
      </c>
      <c r="AK20" s="13">
        <v>145</v>
      </c>
      <c r="AL20" s="15">
        <v>176</v>
      </c>
      <c r="AM20" s="14">
        <v>522</v>
      </c>
      <c r="AN20" s="15">
        <v>118</v>
      </c>
    </row>
    <row r="21" spans="1:40" ht="15" customHeight="1" x14ac:dyDescent="0.3">
      <c r="A21" s="2" t="s">
        <v>329</v>
      </c>
      <c r="B21" s="9"/>
      <c r="C21" s="16">
        <v>0.11</v>
      </c>
      <c r="D21" s="19">
        <v>0.08</v>
      </c>
      <c r="E21" s="21">
        <v>0.13</v>
      </c>
      <c r="F21" s="19">
        <v>0.13</v>
      </c>
      <c r="G21" s="20">
        <v>0.14000000000000001</v>
      </c>
      <c r="H21" s="16">
        <v>0.1</v>
      </c>
      <c r="I21" s="16">
        <v>0.11</v>
      </c>
      <c r="J21" s="16">
        <v>0.1</v>
      </c>
      <c r="K21" s="20">
        <v>0.08</v>
      </c>
      <c r="L21" s="20">
        <v>0.14000000000000001</v>
      </c>
      <c r="M21" s="16">
        <v>0.11</v>
      </c>
      <c r="N21" s="21">
        <v>0.09</v>
      </c>
      <c r="O21" s="17">
        <v>0.11</v>
      </c>
      <c r="P21" s="16">
        <v>0.11</v>
      </c>
      <c r="Q21" s="16">
        <v>0.12</v>
      </c>
      <c r="R21" s="16">
        <v>0.11</v>
      </c>
      <c r="S21" s="16">
        <v>0.1</v>
      </c>
      <c r="T21" s="16">
        <v>0.1</v>
      </c>
      <c r="U21" s="16">
        <v>0.1</v>
      </c>
      <c r="V21" s="16">
        <v>7.0000000000000007E-2</v>
      </c>
      <c r="W21" s="16">
        <v>0.14000000000000001</v>
      </c>
      <c r="X21" s="16">
        <v>0.13</v>
      </c>
      <c r="Y21" s="16">
        <v>0.1</v>
      </c>
      <c r="Z21" s="18">
        <v>0.1</v>
      </c>
      <c r="AA21" s="17">
        <v>0.11</v>
      </c>
      <c r="AB21" s="16">
        <v>0.11</v>
      </c>
      <c r="AC21" s="16">
        <v>0.1</v>
      </c>
      <c r="AD21" s="16">
        <v>0.12</v>
      </c>
      <c r="AE21" s="16">
        <v>0.1</v>
      </c>
      <c r="AF21" s="18">
        <v>0.12</v>
      </c>
      <c r="AG21" s="19">
        <v>0.09</v>
      </c>
      <c r="AH21" s="20">
        <v>0.12</v>
      </c>
      <c r="AI21" s="20">
        <v>7.0000000000000007E-2</v>
      </c>
      <c r="AJ21" s="16">
        <v>0.11</v>
      </c>
      <c r="AK21" s="16">
        <v>0.12</v>
      </c>
      <c r="AL21" s="21">
        <v>0.13</v>
      </c>
      <c r="AM21" s="19">
        <v>0.1</v>
      </c>
      <c r="AN21" s="21">
        <v>0.2</v>
      </c>
    </row>
    <row r="22" spans="1:40" ht="15" customHeight="1" x14ac:dyDescent="0.3">
      <c r="A22" s="2" t="s">
        <v>329</v>
      </c>
      <c r="B22" s="9"/>
      <c r="D22" s="22"/>
      <c r="E22" s="11" t="s">
        <v>377</v>
      </c>
      <c r="F22" s="10" t="s">
        <v>448</v>
      </c>
      <c r="G22" s="12" t="s">
        <v>562</v>
      </c>
      <c r="H22" s="12" t="s">
        <v>382</v>
      </c>
      <c r="I22" s="12" t="s">
        <v>448</v>
      </c>
      <c r="J22" s="12" t="s">
        <v>382</v>
      </c>
      <c r="L22" s="12" t="s">
        <v>562</v>
      </c>
      <c r="M22" s="12" t="s">
        <v>448</v>
      </c>
      <c r="N22" s="9"/>
      <c r="O22" s="22"/>
      <c r="Z22" s="9"/>
      <c r="AA22" s="22"/>
      <c r="AF22" s="9"/>
      <c r="AG22" s="10" t="s">
        <v>379</v>
      </c>
      <c r="AH22" s="12" t="s">
        <v>413</v>
      </c>
      <c r="AJ22" s="12" t="s">
        <v>379</v>
      </c>
      <c r="AK22" s="12" t="s">
        <v>413</v>
      </c>
      <c r="AL22" s="11" t="s">
        <v>413</v>
      </c>
      <c r="AM22" s="22"/>
      <c r="AN22" s="11" t="s">
        <v>377</v>
      </c>
    </row>
    <row r="23" spans="1:40" ht="15" customHeight="1" x14ac:dyDescent="0.3">
      <c r="A23" s="2" t="s">
        <v>329</v>
      </c>
      <c r="B23" s="9" t="s">
        <v>1955</v>
      </c>
      <c r="C23" s="13">
        <v>220</v>
      </c>
      <c r="D23" s="14">
        <v>71</v>
      </c>
      <c r="E23" s="15">
        <v>149</v>
      </c>
      <c r="F23" s="14">
        <v>17</v>
      </c>
      <c r="G23" s="13">
        <v>48</v>
      </c>
      <c r="H23" s="13">
        <v>25</v>
      </c>
      <c r="I23" s="13">
        <v>39</v>
      </c>
      <c r="J23" s="13">
        <v>38</v>
      </c>
      <c r="K23" s="13">
        <v>53</v>
      </c>
      <c r="L23" s="13">
        <v>65</v>
      </c>
      <c r="M23" s="13">
        <v>64</v>
      </c>
      <c r="N23" s="15">
        <v>91</v>
      </c>
      <c r="O23" s="14">
        <v>131</v>
      </c>
      <c r="P23" s="13">
        <v>33</v>
      </c>
      <c r="Q23" s="13">
        <v>24</v>
      </c>
      <c r="R23" s="13">
        <v>7</v>
      </c>
      <c r="S23" s="13">
        <v>17</v>
      </c>
      <c r="T23" s="13">
        <v>56</v>
      </c>
      <c r="U23" s="13">
        <v>13</v>
      </c>
      <c r="V23" s="13">
        <v>1</v>
      </c>
      <c r="W23" s="13">
        <v>2</v>
      </c>
      <c r="X23" s="13">
        <v>21</v>
      </c>
      <c r="Y23" s="13">
        <v>13</v>
      </c>
      <c r="Z23" s="15">
        <v>32</v>
      </c>
      <c r="AA23" s="14">
        <v>185</v>
      </c>
      <c r="AB23" s="13">
        <v>34</v>
      </c>
      <c r="AC23" s="13">
        <v>3</v>
      </c>
      <c r="AD23" s="13">
        <v>23</v>
      </c>
      <c r="AE23" s="13">
        <v>8</v>
      </c>
      <c r="AF23" s="15">
        <v>0</v>
      </c>
      <c r="AG23" s="14">
        <v>103</v>
      </c>
      <c r="AH23" s="13">
        <v>116</v>
      </c>
      <c r="AI23" s="13">
        <v>29</v>
      </c>
      <c r="AJ23" s="13">
        <v>75</v>
      </c>
      <c r="AK23" s="13">
        <v>43</v>
      </c>
      <c r="AL23" s="15">
        <v>73</v>
      </c>
      <c r="AM23" s="14">
        <v>181</v>
      </c>
      <c r="AN23" s="15">
        <v>39</v>
      </c>
    </row>
    <row r="24" spans="1:40" ht="15" customHeight="1" x14ac:dyDescent="0.3">
      <c r="A24" s="2" t="s">
        <v>329</v>
      </c>
      <c r="B24" s="9"/>
      <c r="C24" s="16">
        <v>0.04</v>
      </c>
      <c r="D24" s="19">
        <v>0.02</v>
      </c>
      <c r="E24" s="21">
        <v>0.05</v>
      </c>
      <c r="F24" s="17">
        <v>0.03</v>
      </c>
      <c r="G24" s="16">
        <v>0.05</v>
      </c>
      <c r="H24" s="20">
        <v>0.03</v>
      </c>
      <c r="I24" s="16">
        <v>0.04</v>
      </c>
      <c r="J24" s="16">
        <v>0.04</v>
      </c>
      <c r="K24" s="16">
        <v>0.04</v>
      </c>
      <c r="L24" s="16">
        <v>0.04</v>
      </c>
      <c r="M24" s="16">
        <v>0.03</v>
      </c>
      <c r="N24" s="18">
        <v>0.04</v>
      </c>
      <c r="O24" s="19">
        <v>0.03</v>
      </c>
      <c r="P24" s="16">
        <v>0.03</v>
      </c>
      <c r="Q24" s="16">
        <v>0.04</v>
      </c>
      <c r="R24" s="16">
        <v>0.04</v>
      </c>
      <c r="S24" s="16">
        <v>0.03</v>
      </c>
      <c r="T24" s="20">
        <v>0.06</v>
      </c>
      <c r="U24" s="16">
        <v>0.03</v>
      </c>
      <c r="V24" s="16">
        <v>0.08</v>
      </c>
      <c r="W24" s="16">
        <v>0.02</v>
      </c>
      <c r="X24" s="16">
        <v>0.03</v>
      </c>
      <c r="Y24" s="16">
        <v>0.03</v>
      </c>
      <c r="Z24" s="18">
        <v>0.03</v>
      </c>
      <c r="AA24" s="17">
        <v>0.04</v>
      </c>
      <c r="AB24" s="16">
        <v>0.03</v>
      </c>
      <c r="AC24" s="16">
        <v>0.02</v>
      </c>
      <c r="AD24" s="16">
        <v>0.04</v>
      </c>
      <c r="AE24" s="16">
        <v>0.03</v>
      </c>
      <c r="AF24" s="18">
        <v>0</v>
      </c>
      <c r="AG24" s="19">
        <v>0.03</v>
      </c>
      <c r="AH24" s="20">
        <v>0.04</v>
      </c>
      <c r="AI24" s="20">
        <v>0.02</v>
      </c>
      <c r="AJ24" s="16">
        <v>0.04</v>
      </c>
      <c r="AK24" s="16">
        <v>0.04</v>
      </c>
      <c r="AL24" s="21">
        <v>0.05</v>
      </c>
      <c r="AM24" s="19">
        <v>0.03</v>
      </c>
      <c r="AN24" s="21">
        <v>7.0000000000000007E-2</v>
      </c>
    </row>
    <row r="25" spans="1:40" ht="15" customHeight="1" x14ac:dyDescent="0.3">
      <c r="A25" s="2" t="s">
        <v>329</v>
      </c>
      <c r="B25" s="9"/>
      <c r="D25" s="22"/>
      <c r="E25" s="11" t="s">
        <v>377</v>
      </c>
      <c r="F25" s="22"/>
      <c r="G25" s="12" t="s">
        <v>1935</v>
      </c>
      <c r="J25" s="12" t="s">
        <v>379</v>
      </c>
      <c r="N25" s="9"/>
      <c r="O25" s="22"/>
      <c r="T25" s="12" t="s">
        <v>1963</v>
      </c>
      <c r="Z25" s="9"/>
      <c r="AA25" s="22"/>
      <c r="AF25" s="9"/>
      <c r="AG25" s="10" t="s">
        <v>379</v>
      </c>
      <c r="AH25" s="12" t="s">
        <v>413</v>
      </c>
      <c r="AJ25" s="12" t="s">
        <v>379</v>
      </c>
      <c r="AK25" s="12" t="s">
        <v>379</v>
      </c>
      <c r="AL25" s="11" t="s">
        <v>500</v>
      </c>
      <c r="AM25" s="22"/>
      <c r="AN25" s="11" t="s">
        <v>377</v>
      </c>
    </row>
    <row r="26" spans="1:40" ht="15" customHeight="1" x14ac:dyDescent="0.3">
      <c r="A26" s="2" t="s">
        <v>329</v>
      </c>
      <c r="B26" s="9" t="s">
        <v>1956</v>
      </c>
      <c r="C26" s="13">
        <v>302</v>
      </c>
      <c r="D26" s="14">
        <v>90</v>
      </c>
      <c r="E26" s="15">
        <v>212</v>
      </c>
      <c r="F26" s="14">
        <v>40</v>
      </c>
      <c r="G26" s="13">
        <v>52</v>
      </c>
      <c r="H26" s="13">
        <v>57</v>
      </c>
      <c r="I26" s="13">
        <v>59</v>
      </c>
      <c r="J26" s="13">
        <v>55</v>
      </c>
      <c r="K26" s="13">
        <v>39</v>
      </c>
      <c r="L26" s="13">
        <v>92</v>
      </c>
      <c r="M26" s="13">
        <v>116</v>
      </c>
      <c r="N26" s="15">
        <v>94</v>
      </c>
      <c r="O26" s="14">
        <v>180</v>
      </c>
      <c r="P26" s="13">
        <v>56</v>
      </c>
      <c r="Q26" s="13">
        <v>24</v>
      </c>
      <c r="R26" s="13">
        <v>4</v>
      </c>
      <c r="S26" s="13">
        <v>27</v>
      </c>
      <c r="T26" s="13">
        <v>66</v>
      </c>
      <c r="U26" s="13">
        <v>30</v>
      </c>
      <c r="V26" s="13">
        <v>1</v>
      </c>
      <c r="W26" s="13">
        <v>3</v>
      </c>
      <c r="X26" s="13">
        <v>29</v>
      </c>
      <c r="Y26" s="13">
        <v>19</v>
      </c>
      <c r="Z26" s="15">
        <v>42</v>
      </c>
      <c r="AA26" s="14">
        <v>257</v>
      </c>
      <c r="AB26" s="13">
        <v>44</v>
      </c>
      <c r="AC26" s="13">
        <v>3</v>
      </c>
      <c r="AD26" s="13">
        <v>21</v>
      </c>
      <c r="AE26" s="13">
        <v>12</v>
      </c>
      <c r="AF26" s="15">
        <v>8</v>
      </c>
      <c r="AG26" s="14">
        <v>91</v>
      </c>
      <c r="AH26" s="13">
        <v>211</v>
      </c>
      <c r="AI26" s="13">
        <v>35</v>
      </c>
      <c r="AJ26" s="13">
        <v>56</v>
      </c>
      <c r="AK26" s="13">
        <v>57</v>
      </c>
      <c r="AL26" s="15">
        <v>154</v>
      </c>
      <c r="AM26" s="14">
        <v>203</v>
      </c>
      <c r="AN26" s="15">
        <v>99</v>
      </c>
    </row>
    <row r="27" spans="1:40" ht="15" customHeight="1" x14ac:dyDescent="0.3">
      <c r="A27" s="2" t="s">
        <v>329</v>
      </c>
      <c r="B27" s="9"/>
      <c r="C27" s="16">
        <v>0.05</v>
      </c>
      <c r="D27" s="19">
        <v>0.03</v>
      </c>
      <c r="E27" s="21">
        <v>7.0000000000000007E-2</v>
      </c>
      <c r="F27" s="17">
        <v>0.06</v>
      </c>
      <c r="G27" s="16">
        <v>0.05</v>
      </c>
      <c r="H27" s="16">
        <v>0.06</v>
      </c>
      <c r="I27" s="16">
        <v>0.06</v>
      </c>
      <c r="J27" s="16">
        <v>0.06</v>
      </c>
      <c r="K27" s="20">
        <v>0.03</v>
      </c>
      <c r="L27" s="16">
        <v>0.06</v>
      </c>
      <c r="M27" s="20">
        <v>0.06</v>
      </c>
      <c r="N27" s="21">
        <v>0.04</v>
      </c>
      <c r="O27" s="19">
        <v>0.05</v>
      </c>
      <c r="P27" s="16">
        <v>0.06</v>
      </c>
      <c r="Q27" s="16">
        <v>0.04</v>
      </c>
      <c r="R27" s="16">
        <v>0.03</v>
      </c>
      <c r="S27" s="16">
        <v>0.05</v>
      </c>
      <c r="T27" s="20">
        <v>7.0000000000000007E-2</v>
      </c>
      <c r="U27" s="16">
        <v>0.06</v>
      </c>
      <c r="V27" s="16">
        <v>7.0000000000000007E-2</v>
      </c>
      <c r="W27" s="16">
        <v>0.03</v>
      </c>
      <c r="X27" s="16">
        <v>0.05</v>
      </c>
      <c r="Y27" s="16">
        <v>0.05</v>
      </c>
      <c r="Z27" s="21">
        <v>0.04</v>
      </c>
      <c r="AA27" s="17">
        <v>0.05</v>
      </c>
      <c r="AB27" s="16">
        <v>0.04</v>
      </c>
      <c r="AC27" s="16">
        <v>0.02</v>
      </c>
      <c r="AD27" s="16">
        <v>0.03</v>
      </c>
      <c r="AE27" s="16">
        <v>0.04</v>
      </c>
      <c r="AF27" s="18">
        <v>0.06</v>
      </c>
      <c r="AG27" s="19">
        <v>0.03</v>
      </c>
      <c r="AH27" s="20">
        <v>0.08</v>
      </c>
      <c r="AI27" s="20">
        <v>0.02</v>
      </c>
      <c r="AJ27" s="20">
        <v>0.03</v>
      </c>
      <c r="AK27" s="16">
        <v>0.05</v>
      </c>
      <c r="AL27" s="21">
        <v>0.11</v>
      </c>
      <c r="AM27" s="19">
        <v>0.04</v>
      </c>
      <c r="AN27" s="21">
        <v>0.17</v>
      </c>
    </row>
    <row r="28" spans="1:40" ht="15" customHeight="1" x14ac:dyDescent="0.3">
      <c r="A28" s="2" t="s">
        <v>329</v>
      </c>
      <c r="B28" s="9"/>
      <c r="D28" s="22"/>
      <c r="E28" s="11" t="s">
        <v>377</v>
      </c>
      <c r="F28" s="10" t="s">
        <v>448</v>
      </c>
      <c r="G28" s="12" t="s">
        <v>382</v>
      </c>
      <c r="H28" s="12" t="s">
        <v>448</v>
      </c>
      <c r="I28" s="12" t="s">
        <v>448</v>
      </c>
      <c r="J28" s="12" t="s">
        <v>448</v>
      </c>
      <c r="L28" s="12" t="s">
        <v>448</v>
      </c>
      <c r="M28" s="12" t="s">
        <v>448</v>
      </c>
      <c r="N28" s="11" t="s">
        <v>382</v>
      </c>
      <c r="O28" s="22"/>
      <c r="P28" s="12" t="s">
        <v>389</v>
      </c>
      <c r="T28" s="12" t="s">
        <v>1964</v>
      </c>
      <c r="U28" s="12" t="s">
        <v>389</v>
      </c>
      <c r="Z28" s="9"/>
      <c r="AA28" s="22"/>
      <c r="AF28" s="9"/>
      <c r="AG28" s="22"/>
      <c r="AH28" s="12" t="s">
        <v>524</v>
      </c>
      <c r="AK28" s="12" t="s">
        <v>420</v>
      </c>
      <c r="AL28" s="11" t="s">
        <v>502</v>
      </c>
      <c r="AM28" s="22"/>
      <c r="AN28" s="11" t="s">
        <v>377</v>
      </c>
    </row>
    <row r="29" spans="1:40" ht="15" customHeight="1" x14ac:dyDescent="0.3">
      <c r="A29" s="2" t="s">
        <v>329</v>
      </c>
      <c r="B29" s="9" t="s">
        <v>774</v>
      </c>
      <c r="C29" s="13">
        <v>46</v>
      </c>
      <c r="D29" s="14">
        <v>16</v>
      </c>
      <c r="E29" s="15">
        <v>31</v>
      </c>
      <c r="F29" s="14">
        <v>10</v>
      </c>
      <c r="G29" s="13">
        <v>9</v>
      </c>
      <c r="H29" s="13">
        <v>10</v>
      </c>
      <c r="I29" s="13">
        <v>6</v>
      </c>
      <c r="J29" s="13">
        <v>8</v>
      </c>
      <c r="K29" s="13">
        <v>3</v>
      </c>
      <c r="L29" s="13">
        <v>20</v>
      </c>
      <c r="M29" s="13">
        <v>16</v>
      </c>
      <c r="N29" s="15">
        <v>11</v>
      </c>
      <c r="O29" s="14">
        <v>36</v>
      </c>
      <c r="P29" s="13">
        <v>5</v>
      </c>
      <c r="Q29" s="13">
        <v>5</v>
      </c>
      <c r="R29" s="13">
        <v>1</v>
      </c>
      <c r="S29" s="13">
        <v>6</v>
      </c>
      <c r="T29" s="13">
        <v>5</v>
      </c>
      <c r="U29" s="13">
        <v>3</v>
      </c>
      <c r="V29" s="13">
        <v>0</v>
      </c>
      <c r="W29" s="13">
        <v>1</v>
      </c>
      <c r="X29" s="13">
        <v>4</v>
      </c>
      <c r="Y29" s="13">
        <v>2</v>
      </c>
      <c r="Z29" s="15">
        <v>14</v>
      </c>
      <c r="AA29" s="14">
        <v>36</v>
      </c>
      <c r="AB29" s="13">
        <v>11</v>
      </c>
      <c r="AC29" s="13">
        <v>2</v>
      </c>
      <c r="AD29" s="13">
        <v>7</v>
      </c>
      <c r="AE29" s="13">
        <v>0</v>
      </c>
      <c r="AF29" s="15">
        <v>2</v>
      </c>
      <c r="AG29" s="14">
        <v>16</v>
      </c>
      <c r="AH29" s="13">
        <v>31</v>
      </c>
      <c r="AI29" s="13">
        <v>5</v>
      </c>
      <c r="AJ29" s="13">
        <v>11</v>
      </c>
      <c r="AK29" s="13">
        <v>4</v>
      </c>
      <c r="AL29" s="15">
        <v>27</v>
      </c>
      <c r="AM29" s="14">
        <v>29</v>
      </c>
      <c r="AN29" s="15">
        <v>18</v>
      </c>
    </row>
    <row r="30" spans="1:40" ht="15" customHeight="1" x14ac:dyDescent="0.3">
      <c r="A30" s="2" t="s">
        <v>329</v>
      </c>
      <c r="B30" s="9"/>
      <c r="C30" s="16">
        <v>0.01</v>
      </c>
      <c r="D30" s="19">
        <v>0.01</v>
      </c>
      <c r="E30" s="21">
        <v>0.01</v>
      </c>
      <c r="F30" s="19">
        <v>0.02</v>
      </c>
      <c r="G30" s="16">
        <v>0.01</v>
      </c>
      <c r="H30" s="16">
        <v>0.01</v>
      </c>
      <c r="I30" s="16">
        <v>0.01</v>
      </c>
      <c r="J30" s="16">
        <v>0.01</v>
      </c>
      <c r="K30" s="3" t="s">
        <v>423</v>
      </c>
      <c r="L30" s="20">
        <v>0.01</v>
      </c>
      <c r="M30" s="16">
        <v>0.01</v>
      </c>
      <c r="N30" s="24" t="s">
        <v>423</v>
      </c>
      <c r="O30" s="17">
        <v>0.01</v>
      </c>
      <c r="P30" s="16">
        <v>0.01</v>
      </c>
      <c r="Q30" s="16">
        <v>0.01</v>
      </c>
      <c r="R30" s="3" t="s">
        <v>422</v>
      </c>
      <c r="S30" s="16">
        <v>0.01</v>
      </c>
      <c r="T30" s="3" t="s">
        <v>422</v>
      </c>
      <c r="U30" s="16">
        <v>0.01</v>
      </c>
      <c r="V30" s="16">
        <v>0</v>
      </c>
      <c r="W30" s="16">
        <v>0.01</v>
      </c>
      <c r="X30" s="16">
        <v>0.01</v>
      </c>
      <c r="Y30" s="3" t="s">
        <v>422</v>
      </c>
      <c r="Z30" s="18">
        <v>0.01</v>
      </c>
      <c r="AA30" s="17">
        <v>0.01</v>
      </c>
      <c r="AB30" s="16">
        <v>0.01</v>
      </c>
      <c r="AC30" s="16">
        <v>0.01</v>
      </c>
      <c r="AD30" s="16">
        <v>0.01</v>
      </c>
      <c r="AE30" s="16">
        <v>0</v>
      </c>
      <c r="AF30" s="18">
        <v>0.02</v>
      </c>
      <c r="AG30" s="23" t="s">
        <v>423</v>
      </c>
      <c r="AH30" s="20">
        <v>0.01</v>
      </c>
      <c r="AI30" s="3" t="s">
        <v>423</v>
      </c>
      <c r="AJ30" s="16">
        <v>0.01</v>
      </c>
      <c r="AK30" s="3" t="s">
        <v>423</v>
      </c>
      <c r="AL30" s="21">
        <v>0.02</v>
      </c>
      <c r="AM30" s="19">
        <v>0.01</v>
      </c>
      <c r="AN30" s="21">
        <v>0.03</v>
      </c>
    </row>
    <row r="31" spans="1:40" ht="15" customHeight="1" x14ac:dyDescent="0.3">
      <c r="A31" s="2" t="s">
        <v>329</v>
      </c>
      <c r="B31" s="9"/>
      <c r="C31" s="28"/>
      <c r="D31" s="29"/>
      <c r="E31" s="48" t="s">
        <v>377</v>
      </c>
      <c r="F31" s="49" t="s">
        <v>565</v>
      </c>
      <c r="G31" s="47" t="s">
        <v>382</v>
      </c>
      <c r="H31" s="47" t="s">
        <v>382</v>
      </c>
      <c r="I31" s="28"/>
      <c r="J31" s="47" t="s">
        <v>382</v>
      </c>
      <c r="K31" s="28"/>
      <c r="L31" s="47" t="s">
        <v>448</v>
      </c>
      <c r="M31" s="47" t="s">
        <v>382</v>
      </c>
      <c r="N31" s="30"/>
      <c r="O31" s="29"/>
      <c r="P31" s="28"/>
      <c r="Q31" s="28"/>
      <c r="R31" s="28"/>
      <c r="S31" s="28"/>
      <c r="T31" s="28"/>
      <c r="U31" s="28"/>
      <c r="V31" s="28"/>
      <c r="W31" s="28"/>
      <c r="X31" s="28"/>
      <c r="Y31" s="28"/>
      <c r="Z31" s="30"/>
      <c r="AA31" s="29"/>
      <c r="AB31" s="28"/>
      <c r="AC31" s="28"/>
      <c r="AD31" s="28"/>
      <c r="AE31" s="28"/>
      <c r="AF31" s="48" t="s">
        <v>381</v>
      </c>
      <c r="AG31" s="29"/>
      <c r="AH31" s="47" t="s">
        <v>500</v>
      </c>
      <c r="AI31" s="28"/>
      <c r="AJ31" s="28"/>
      <c r="AK31" s="28"/>
      <c r="AL31" s="48" t="s">
        <v>524</v>
      </c>
      <c r="AM31" s="29"/>
      <c r="AN31" s="48" t="s">
        <v>377</v>
      </c>
    </row>
    <row r="32" spans="1:40" x14ac:dyDescent="0.3">
      <c r="A32" s="2" t="s">
        <v>329</v>
      </c>
      <c r="B32" s="2" t="s">
        <v>457</v>
      </c>
    </row>
    <row r="33" spans="1:2" x14ac:dyDescent="0.3">
      <c r="A33" s="2" t="s">
        <v>329</v>
      </c>
      <c r="B33" s="2" t="s">
        <v>458</v>
      </c>
    </row>
    <row r="34" spans="1:2" ht="15" customHeight="1" x14ac:dyDescent="0.3">
      <c r="A34" s="2" t="s">
        <v>329</v>
      </c>
    </row>
    <row r="35" spans="1:2" ht="15" customHeight="1" x14ac:dyDescent="0.3">
      <c r="A35" s="2" t="s">
        <v>329</v>
      </c>
      <c r="B35" s="2" t="s">
        <v>459</v>
      </c>
    </row>
  </sheetData>
  <mergeCells count="6">
    <mergeCell ref="AM6:AN6"/>
    <mergeCell ref="D6:E6"/>
    <mergeCell ref="F6:N6"/>
    <mergeCell ref="O6:Z6"/>
    <mergeCell ref="AA6:AF6"/>
    <mergeCell ref="AG6:AL6"/>
  </mergeCells>
  <hyperlinks>
    <hyperlink ref="B1" location="'Contents'!E1" display="&lt;&lt; Contents" xr:uid="{00000000-0004-0000-FF00-000000000000}"/>
  </hyperlinks>
  <pageMargins left="0.7" right="0.7" top="0.75" bottom="0.75" header="0.3" footer="0.3"/>
  <headerFooter>
    <oddHeader>&amp;L&amp;"Aptos"&amp;12&amp;K000000 Classification: CONFIDENTIAL&amp;1#_x000D_</oddHeader>
  </headerFooter>
</worksheet>
</file>

<file path=xl/worksheets/sheet2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1-000000000000}">
  <dimension ref="A1:AN35"/>
  <sheetViews>
    <sheetView showGridLines="0" topLeftCell="B1" workbookViewId="0">
      <pane xSplit="2" ySplit="10" topLeftCell="D13" activePane="bottomRight" state="frozen"/>
      <selection pane="topRight" activeCell="C1" sqref="C1"/>
      <selection pane="bottomLeft" activeCell="B11" sqref="B11"/>
      <selection pane="bottomRight" activeCell="C15" sqref="C15"/>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1965</v>
      </c>
    </row>
    <row r="4" spans="1:40" x14ac:dyDescent="0.3">
      <c r="A4" s="2" t="s">
        <v>329</v>
      </c>
      <c r="B4" s="2" t="s">
        <v>1966</v>
      </c>
    </row>
    <row r="5" spans="1:40" ht="15" customHeight="1" x14ac:dyDescent="0.3">
      <c r="A5" s="2" t="s">
        <v>329</v>
      </c>
      <c r="B5" s="2" t="s">
        <v>304</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380</v>
      </c>
      <c r="S8" s="12" t="s">
        <v>381</v>
      </c>
      <c r="T8" s="12" t="s">
        <v>382</v>
      </c>
      <c r="U8" s="12" t="s">
        <v>383</v>
      </c>
      <c r="V8" s="12" t="s">
        <v>386</v>
      </c>
      <c r="W8" s="12" t="s">
        <v>385</v>
      </c>
      <c r="X8" s="12" t="s">
        <v>387</v>
      </c>
      <c r="Y8" s="12" t="s">
        <v>388</v>
      </c>
      <c r="Z8" s="11" t="s">
        <v>389</v>
      </c>
      <c r="AA8" s="10" t="s">
        <v>377</v>
      </c>
      <c r="AB8" s="12" t="s">
        <v>378</v>
      </c>
      <c r="AC8" s="12" t="s">
        <v>379</v>
      </c>
      <c r="AD8" s="12" t="s">
        <v>380</v>
      </c>
      <c r="AE8" s="12" t="s">
        <v>381</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5550</v>
      </c>
      <c r="D9" s="14">
        <v>2713</v>
      </c>
      <c r="E9" s="15">
        <v>2820</v>
      </c>
      <c r="F9" s="14">
        <v>574</v>
      </c>
      <c r="G9" s="13">
        <v>934</v>
      </c>
      <c r="H9" s="13">
        <v>923</v>
      </c>
      <c r="I9" s="13">
        <v>883</v>
      </c>
      <c r="J9" s="13">
        <v>861</v>
      </c>
      <c r="K9" s="13">
        <v>1375</v>
      </c>
      <c r="L9" s="13">
        <v>1508</v>
      </c>
      <c r="M9" s="13">
        <v>1806</v>
      </c>
      <c r="N9" s="15">
        <v>2236</v>
      </c>
      <c r="O9" s="14">
        <v>3566</v>
      </c>
      <c r="P9" s="13">
        <v>1007</v>
      </c>
      <c r="Q9" s="13">
        <v>506</v>
      </c>
      <c r="R9" s="13">
        <v>156</v>
      </c>
      <c r="S9" s="13">
        <v>425</v>
      </c>
      <c r="T9" s="13">
        <v>977</v>
      </c>
      <c r="U9" s="13">
        <v>429</v>
      </c>
      <c r="V9" s="13">
        <v>10</v>
      </c>
      <c r="W9" s="13">
        <v>107</v>
      </c>
      <c r="X9" s="13">
        <v>545</v>
      </c>
      <c r="Y9" s="13">
        <v>400</v>
      </c>
      <c r="Z9" s="15">
        <v>988</v>
      </c>
      <c r="AA9" s="14">
        <v>4513</v>
      </c>
      <c r="AB9" s="13">
        <v>1012</v>
      </c>
      <c r="AC9" s="13">
        <v>142</v>
      </c>
      <c r="AD9" s="13">
        <v>546</v>
      </c>
      <c r="AE9" s="13">
        <v>271</v>
      </c>
      <c r="AF9" s="15">
        <v>53</v>
      </c>
      <c r="AG9" s="14">
        <v>3241</v>
      </c>
      <c r="AH9" s="13">
        <v>2309</v>
      </c>
      <c r="AI9" s="13">
        <v>1638</v>
      </c>
      <c r="AJ9" s="13">
        <v>1603</v>
      </c>
      <c r="AK9" s="13">
        <v>1063</v>
      </c>
      <c r="AL9" s="15">
        <v>1246</v>
      </c>
      <c r="AM9" s="14">
        <v>5550</v>
      </c>
      <c r="AN9" s="15">
        <v>0</v>
      </c>
    </row>
    <row r="10" spans="1:40" ht="15" customHeight="1" x14ac:dyDescent="0.3">
      <c r="A10" s="2" t="s">
        <v>329</v>
      </c>
      <c r="B10" s="9" t="s">
        <v>338</v>
      </c>
      <c r="C10" s="13">
        <v>5402</v>
      </c>
      <c r="D10" s="14">
        <v>2677</v>
      </c>
      <c r="E10" s="15">
        <v>2725</v>
      </c>
      <c r="F10" s="14">
        <v>540</v>
      </c>
      <c r="G10" s="13">
        <v>896</v>
      </c>
      <c r="H10" s="13">
        <v>879</v>
      </c>
      <c r="I10" s="13">
        <v>872</v>
      </c>
      <c r="J10" s="13">
        <v>839</v>
      </c>
      <c r="K10" s="13">
        <v>1375</v>
      </c>
      <c r="L10" s="13">
        <v>1436</v>
      </c>
      <c r="M10" s="13">
        <v>1752</v>
      </c>
      <c r="N10" s="15">
        <v>2214</v>
      </c>
      <c r="O10" s="14">
        <v>3481</v>
      </c>
      <c r="P10" s="13">
        <v>968</v>
      </c>
      <c r="Q10" s="13">
        <v>470</v>
      </c>
      <c r="R10" s="13">
        <v>139</v>
      </c>
      <c r="S10" s="13">
        <v>412</v>
      </c>
      <c r="T10" s="13">
        <v>954</v>
      </c>
      <c r="U10" s="13">
        <v>406</v>
      </c>
      <c r="V10" s="13">
        <v>9</v>
      </c>
      <c r="W10" s="13">
        <v>95</v>
      </c>
      <c r="X10" s="13">
        <v>540</v>
      </c>
      <c r="Y10" s="13">
        <v>362</v>
      </c>
      <c r="Z10" s="15">
        <v>1048</v>
      </c>
      <c r="AA10" s="14">
        <v>4404</v>
      </c>
      <c r="AB10" s="13">
        <v>998</v>
      </c>
      <c r="AC10" s="13">
        <v>131</v>
      </c>
      <c r="AD10" s="13">
        <v>525</v>
      </c>
      <c r="AE10" s="13">
        <v>239</v>
      </c>
      <c r="AF10" s="15">
        <v>103</v>
      </c>
      <c r="AG10" s="14">
        <v>3144</v>
      </c>
      <c r="AH10" s="13">
        <v>2258</v>
      </c>
      <c r="AI10" s="13">
        <v>1459</v>
      </c>
      <c r="AJ10" s="13">
        <v>1685</v>
      </c>
      <c r="AK10" s="13">
        <v>1103</v>
      </c>
      <c r="AL10" s="15">
        <v>1156</v>
      </c>
      <c r="AM10" s="14">
        <v>5402</v>
      </c>
      <c r="AN10" s="15">
        <v>0</v>
      </c>
    </row>
    <row r="11" spans="1:40" ht="15" customHeight="1" x14ac:dyDescent="0.3">
      <c r="A11" s="2" t="s">
        <v>329</v>
      </c>
      <c r="B11" s="9" t="s">
        <v>1954</v>
      </c>
      <c r="C11" s="13">
        <v>1189</v>
      </c>
      <c r="D11" s="14">
        <v>678</v>
      </c>
      <c r="E11" s="15">
        <v>511</v>
      </c>
      <c r="F11" s="14">
        <v>113</v>
      </c>
      <c r="G11" s="13">
        <v>233</v>
      </c>
      <c r="H11" s="13">
        <v>195</v>
      </c>
      <c r="I11" s="13">
        <v>163</v>
      </c>
      <c r="J11" s="13">
        <v>162</v>
      </c>
      <c r="K11" s="13">
        <v>323</v>
      </c>
      <c r="L11" s="13">
        <v>346</v>
      </c>
      <c r="M11" s="13">
        <v>358</v>
      </c>
      <c r="N11" s="15">
        <v>485</v>
      </c>
      <c r="O11" s="14">
        <v>716</v>
      </c>
      <c r="P11" s="13">
        <v>257</v>
      </c>
      <c r="Q11" s="13">
        <v>95</v>
      </c>
      <c r="R11" s="13">
        <v>32</v>
      </c>
      <c r="S11" s="13">
        <v>86</v>
      </c>
      <c r="T11" s="13">
        <v>216</v>
      </c>
      <c r="U11" s="13">
        <v>63</v>
      </c>
      <c r="V11" s="13">
        <v>2</v>
      </c>
      <c r="W11" s="13">
        <v>15</v>
      </c>
      <c r="X11" s="13">
        <v>94</v>
      </c>
      <c r="Y11" s="13">
        <v>68</v>
      </c>
      <c r="Z11" s="15">
        <v>260</v>
      </c>
      <c r="AA11" s="14">
        <v>962</v>
      </c>
      <c r="AB11" s="13">
        <v>227</v>
      </c>
      <c r="AC11" s="13">
        <v>32</v>
      </c>
      <c r="AD11" s="13">
        <v>100</v>
      </c>
      <c r="AE11" s="13">
        <v>73</v>
      </c>
      <c r="AF11" s="15">
        <v>22</v>
      </c>
      <c r="AG11" s="14">
        <v>781</v>
      </c>
      <c r="AH11" s="13">
        <v>407</v>
      </c>
      <c r="AI11" s="13">
        <v>427</v>
      </c>
      <c r="AJ11" s="13">
        <v>355</v>
      </c>
      <c r="AK11" s="13">
        <v>234</v>
      </c>
      <c r="AL11" s="15">
        <v>173</v>
      </c>
      <c r="AM11" s="14">
        <v>1189</v>
      </c>
      <c r="AN11" s="15">
        <v>0</v>
      </c>
    </row>
    <row r="12" spans="1:40" ht="15" customHeight="1" x14ac:dyDescent="0.3">
      <c r="A12" s="2" t="s">
        <v>329</v>
      </c>
      <c r="B12" s="9"/>
      <c r="C12" s="16">
        <v>0.22</v>
      </c>
      <c r="D12" s="19">
        <v>0.25</v>
      </c>
      <c r="E12" s="21">
        <v>0.19</v>
      </c>
      <c r="F12" s="17">
        <v>0.21</v>
      </c>
      <c r="G12" s="20">
        <v>0.26</v>
      </c>
      <c r="H12" s="16">
        <v>0.22</v>
      </c>
      <c r="I12" s="20">
        <v>0.19</v>
      </c>
      <c r="J12" s="20">
        <v>0.19</v>
      </c>
      <c r="K12" s="16">
        <v>0.23</v>
      </c>
      <c r="L12" s="20">
        <v>0.24</v>
      </c>
      <c r="M12" s="16">
        <v>0.2</v>
      </c>
      <c r="N12" s="18">
        <v>0.22</v>
      </c>
      <c r="O12" s="19">
        <v>0.21</v>
      </c>
      <c r="P12" s="20">
        <v>0.27</v>
      </c>
      <c r="Q12" s="16">
        <v>0.2</v>
      </c>
      <c r="R12" s="16">
        <v>0.23</v>
      </c>
      <c r="S12" s="16">
        <v>0.21</v>
      </c>
      <c r="T12" s="16">
        <v>0.23</v>
      </c>
      <c r="U12" s="20">
        <v>0.16</v>
      </c>
      <c r="V12" s="16">
        <v>0.2</v>
      </c>
      <c r="W12" s="16">
        <v>0.16</v>
      </c>
      <c r="X12" s="20">
        <v>0.17</v>
      </c>
      <c r="Y12" s="16">
        <v>0.19</v>
      </c>
      <c r="Z12" s="21">
        <v>0.25</v>
      </c>
      <c r="AA12" s="17">
        <v>0.22</v>
      </c>
      <c r="AB12" s="16">
        <v>0.23</v>
      </c>
      <c r="AC12" s="16">
        <v>0.24</v>
      </c>
      <c r="AD12" s="16">
        <v>0.19</v>
      </c>
      <c r="AE12" s="20">
        <v>0.3</v>
      </c>
      <c r="AF12" s="18">
        <v>0.22</v>
      </c>
      <c r="AG12" s="19">
        <v>0.25</v>
      </c>
      <c r="AH12" s="20">
        <v>0.18</v>
      </c>
      <c r="AI12" s="20">
        <v>0.28999999999999998</v>
      </c>
      <c r="AJ12" s="16">
        <v>0.21</v>
      </c>
      <c r="AK12" s="16">
        <v>0.21</v>
      </c>
      <c r="AL12" s="21">
        <v>0.15</v>
      </c>
      <c r="AM12" s="17">
        <v>0.22</v>
      </c>
      <c r="AN12" s="18">
        <v>0</v>
      </c>
    </row>
    <row r="13" spans="1:40" ht="15" customHeight="1" x14ac:dyDescent="0.3">
      <c r="A13" s="2" t="s">
        <v>329</v>
      </c>
      <c r="B13" s="9"/>
      <c r="D13" s="10" t="s">
        <v>378</v>
      </c>
      <c r="E13" s="9"/>
      <c r="F13" s="22"/>
      <c r="G13" s="12" t="s">
        <v>1967</v>
      </c>
      <c r="K13" s="12" t="s">
        <v>685</v>
      </c>
      <c r="L13" s="12" t="s">
        <v>685</v>
      </c>
      <c r="N13" s="11" t="s">
        <v>380</v>
      </c>
      <c r="O13" s="10" t="s">
        <v>383</v>
      </c>
      <c r="P13" s="12" t="s">
        <v>1968</v>
      </c>
      <c r="R13" s="12" t="s">
        <v>383</v>
      </c>
      <c r="T13" s="12" t="s">
        <v>1009</v>
      </c>
      <c r="Z13" s="11" t="s">
        <v>1969</v>
      </c>
      <c r="AA13" s="22"/>
      <c r="AE13" s="12" t="s">
        <v>621</v>
      </c>
      <c r="AF13" s="9"/>
      <c r="AG13" s="10" t="s">
        <v>452</v>
      </c>
      <c r="AH13" s="12" t="s">
        <v>382</v>
      </c>
      <c r="AI13" s="12" t="s">
        <v>453</v>
      </c>
      <c r="AJ13" s="12" t="s">
        <v>437</v>
      </c>
      <c r="AK13" s="12" t="s">
        <v>437</v>
      </c>
      <c r="AL13" s="9"/>
      <c r="AM13" s="22"/>
      <c r="AN13" s="9"/>
    </row>
    <row r="14" spans="1:40" ht="15" customHeight="1" x14ac:dyDescent="0.3">
      <c r="A14" s="2" t="s">
        <v>329</v>
      </c>
      <c r="B14" s="9" t="s">
        <v>922</v>
      </c>
      <c r="C14" s="13">
        <v>1514</v>
      </c>
      <c r="D14" s="14">
        <v>827</v>
      </c>
      <c r="E14" s="15">
        <v>687</v>
      </c>
      <c r="F14" s="14">
        <v>167</v>
      </c>
      <c r="G14" s="13">
        <v>244</v>
      </c>
      <c r="H14" s="13">
        <v>238</v>
      </c>
      <c r="I14" s="13">
        <v>247</v>
      </c>
      <c r="J14" s="13">
        <v>237</v>
      </c>
      <c r="K14" s="13">
        <v>379</v>
      </c>
      <c r="L14" s="13">
        <v>412</v>
      </c>
      <c r="M14" s="13">
        <v>486</v>
      </c>
      <c r="N14" s="15">
        <v>616</v>
      </c>
      <c r="O14" s="14">
        <v>950</v>
      </c>
      <c r="P14" s="13">
        <v>283</v>
      </c>
      <c r="Q14" s="13">
        <v>113</v>
      </c>
      <c r="R14" s="13">
        <v>36</v>
      </c>
      <c r="S14" s="13">
        <v>96</v>
      </c>
      <c r="T14" s="13">
        <v>280</v>
      </c>
      <c r="U14" s="13">
        <v>116</v>
      </c>
      <c r="V14" s="13">
        <v>3</v>
      </c>
      <c r="W14" s="13">
        <v>23</v>
      </c>
      <c r="X14" s="13">
        <v>152</v>
      </c>
      <c r="Y14" s="13">
        <v>99</v>
      </c>
      <c r="Z14" s="15">
        <v>313</v>
      </c>
      <c r="AA14" s="14">
        <v>1203</v>
      </c>
      <c r="AB14" s="13">
        <v>310</v>
      </c>
      <c r="AC14" s="13">
        <v>40</v>
      </c>
      <c r="AD14" s="13">
        <v>163</v>
      </c>
      <c r="AE14" s="13">
        <v>80</v>
      </c>
      <c r="AF14" s="15">
        <v>27</v>
      </c>
      <c r="AG14" s="14">
        <v>956</v>
      </c>
      <c r="AH14" s="13">
        <v>558</v>
      </c>
      <c r="AI14" s="13">
        <v>455</v>
      </c>
      <c r="AJ14" s="13">
        <v>500</v>
      </c>
      <c r="AK14" s="13">
        <v>299</v>
      </c>
      <c r="AL14" s="15">
        <v>259</v>
      </c>
      <c r="AM14" s="14">
        <v>1514</v>
      </c>
      <c r="AN14" s="15">
        <v>0</v>
      </c>
    </row>
    <row r="15" spans="1:40" ht="15" customHeight="1" x14ac:dyDescent="0.3">
      <c r="A15" s="2" t="s">
        <v>329</v>
      </c>
      <c r="B15" s="9"/>
      <c r="C15" s="16">
        <v>0.28000000000000003</v>
      </c>
      <c r="D15" s="19">
        <v>0.31</v>
      </c>
      <c r="E15" s="21">
        <v>0.25</v>
      </c>
      <c r="F15" s="17">
        <v>0.31</v>
      </c>
      <c r="G15" s="16">
        <v>0.27</v>
      </c>
      <c r="H15" s="16">
        <v>0.27</v>
      </c>
      <c r="I15" s="16">
        <v>0.28000000000000003</v>
      </c>
      <c r="J15" s="16">
        <v>0.28000000000000003</v>
      </c>
      <c r="K15" s="16">
        <v>0.28000000000000003</v>
      </c>
      <c r="L15" s="16">
        <v>0.28999999999999998</v>
      </c>
      <c r="M15" s="16">
        <v>0.28000000000000003</v>
      </c>
      <c r="N15" s="18">
        <v>0.28000000000000003</v>
      </c>
      <c r="O15" s="17">
        <v>0.27</v>
      </c>
      <c r="P15" s="16">
        <v>0.28999999999999998</v>
      </c>
      <c r="Q15" s="20">
        <v>0.24</v>
      </c>
      <c r="R15" s="16">
        <v>0.26</v>
      </c>
      <c r="S15" s="20">
        <v>0.23</v>
      </c>
      <c r="T15" s="16">
        <v>0.28999999999999998</v>
      </c>
      <c r="U15" s="16">
        <v>0.28000000000000003</v>
      </c>
      <c r="V15" s="16">
        <v>0.3</v>
      </c>
      <c r="W15" s="16">
        <v>0.24</v>
      </c>
      <c r="X15" s="16">
        <v>0.28000000000000003</v>
      </c>
      <c r="Y15" s="16">
        <v>0.27</v>
      </c>
      <c r="Z15" s="18">
        <v>0.3</v>
      </c>
      <c r="AA15" s="19">
        <v>0.27</v>
      </c>
      <c r="AB15" s="20">
        <v>0.31</v>
      </c>
      <c r="AC15" s="16">
        <v>0.31</v>
      </c>
      <c r="AD15" s="16">
        <v>0.31</v>
      </c>
      <c r="AE15" s="20">
        <v>0.33</v>
      </c>
      <c r="AF15" s="18">
        <v>0.26</v>
      </c>
      <c r="AG15" s="19">
        <v>0.3</v>
      </c>
      <c r="AH15" s="20">
        <v>0.25</v>
      </c>
      <c r="AI15" s="20">
        <v>0.31</v>
      </c>
      <c r="AJ15" s="16">
        <v>0.3</v>
      </c>
      <c r="AK15" s="16">
        <v>0.27</v>
      </c>
      <c r="AL15" s="21">
        <v>0.22</v>
      </c>
      <c r="AM15" s="17">
        <v>0.28000000000000003</v>
      </c>
      <c r="AN15" s="18">
        <v>0</v>
      </c>
    </row>
    <row r="16" spans="1:40" ht="15" customHeight="1" x14ac:dyDescent="0.3">
      <c r="A16" s="2" t="s">
        <v>329</v>
      </c>
      <c r="B16" s="9"/>
      <c r="D16" s="10" t="s">
        <v>378</v>
      </c>
      <c r="E16" s="9"/>
      <c r="F16" s="22"/>
      <c r="N16" s="9"/>
      <c r="O16" s="22"/>
      <c r="P16" s="12" t="s">
        <v>807</v>
      </c>
      <c r="T16" s="12" t="s">
        <v>807</v>
      </c>
      <c r="Z16" s="11" t="s">
        <v>807</v>
      </c>
      <c r="AA16" s="22"/>
      <c r="AB16" s="12" t="s">
        <v>377</v>
      </c>
      <c r="AE16" s="12" t="s">
        <v>377</v>
      </c>
      <c r="AF16" s="9"/>
      <c r="AG16" s="10" t="s">
        <v>478</v>
      </c>
      <c r="AI16" s="12" t="s">
        <v>478</v>
      </c>
      <c r="AJ16" s="12" t="s">
        <v>437</v>
      </c>
      <c r="AK16" s="12" t="s">
        <v>382</v>
      </c>
      <c r="AL16" s="9"/>
      <c r="AM16" s="22"/>
      <c r="AN16" s="9"/>
    </row>
    <row r="17" spans="1:40" ht="15" customHeight="1" x14ac:dyDescent="0.3">
      <c r="A17" s="2" t="s">
        <v>329</v>
      </c>
      <c r="B17" s="9" t="s">
        <v>930</v>
      </c>
      <c r="C17" s="13">
        <v>1431</v>
      </c>
      <c r="D17" s="14">
        <v>683</v>
      </c>
      <c r="E17" s="15">
        <v>748</v>
      </c>
      <c r="F17" s="14">
        <v>132</v>
      </c>
      <c r="G17" s="13">
        <v>235</v>
      </c>
      <c r="H17" s="13">
        <v>250</v>
      </c>
      <c r="I17" s="13">
        <v>242</v>
      </c>
      <c r="J17" s="13">
        <v>220</v>
      </c>
      <c r="K17" s="13">
        <v>351</v>
      </c>
      <c r="L17" s="13">
        <v>367</v>
      </c>
      <c r="M17" s="13">
        <v>492</v>
      </c>
      <c r="N17" s="15">
        <v>572</v>
      </c>
      <c r="O17" s="14">
        <v>973</v>
      </c>
      <c r="P17" s="13">
        <v>221</v>
      </c>
      <c r="Q17" s="13">
        <v>136</v>
      </c>
      <c r="R17" s="13">
        <v>40</v>
      </c>
      <c r="S17" s="13">
        <v>124</v>
      </c>
      <c r="T17" s="13">
        <v>236</v>
      </c>
      <c r="U17" s="13">
        <v>105</v>
      </c>
      <c r="V17" s="13">
        <v>2</v>
      </c>
      <c r="W17" s="13">
        <v>28</v>
      </c>
      <c r="X17" s="13">
        <v>146</v>
      </c>
      <c r="Y17" s="13">
        <v>104</v>
      </c>
      <c r="Z17" s="15">
        <v>289</v>
      </c>
      <c r="AA17" s="14">
        <v>1155</v>
      </c>
      <c r="AB17" s="13">
        <v>276</v>
      </c>
      <c r="AC17" s="13">
        <v>38</v>
      </c>
      <c r="AD17" s="13">
        <v>155</v>
      </c>
      <c r="AE17" s="13">
        <v>52</v>
      </c>
      <c r="AF17" s="15">
        <v>31</v>
      </c>
      <c r="AG17" s="14">
        <v>809</v>
      </c>
      <c r="AH17" s="13">
        <v>622</v>
      </c>
      <c r="AI17" s="13">
        <v>353</v>
      </c>
      <c r="AJ17" s="13">
        <v>457</v>
      </c>
      <c r="AK17" s="13">
        <v>298</v>
      </c>
      <c r="AL17" s="15">
        <v>323</v>
      </c>
      <c r="AM17" s="14">
        <v>1431</v>
      </c>
      <c r="AN17" s="15">
        <v>0</v>
      </c>
    </row>
    <row r="18" spans="1:40" ht="15" customHeight="1" x14ac:dyDescent="0.3">
      <c r="A18" s="2" t="s">
        <v>329</v>
      </c>
      <c r="B18" s="9"/>
      <c r="C18" s="16">
        <v>0.26</v>
      </c>
      <c r="D18" s="17">
        <v>0.26</v>
      </c>
      <c r="E18" s="18">
        <v>0.27</v>
      </c>
      <c r="F18" s="17">
        <v>0.24</v>
      </c>
      <c r="G18" s="16">
        <v>0.26</v>
      </c>
      <c r="H18" s="16">
        <v>0.28000000000000003</v>
      </c>
      <c r="I18" s="16">
        <v>0.28000000000000003</v>
      </c>
      <c r="J18" s="16">
        <v>0.26</v>
      </c>
      <c r="K18" s="16">
        <v>0.26</v>
      </c>
      <c r="L18" s="16">
        <v>0.26</v>
      </c>
      <c r="M18" s="16">
        <v>0.28000000000000003</v>
      </c>
      <c r="N18" s="18">
        <v>0.26</v>
      </c>
      <c r="O18" s="19">
        <v>0.28000000000000003</v>
      </c>
      <c r="P18" s="20">
        <v>0.23</v>
      </c>
      <c r="Q18" s="16">
        <v>0.28999999999999998</v>
      </c>
      <c r="R18" s="16">
        <v>0.28999999999999998</v>
      </c>
      <c r="S18" s="16">
        <v>0.3</v>
      </c>
      <c r="T18" s="16">
        <v>0.25</v>
      </c>
      <c r="U18" s="16">
        <v>0.26</v>
      </c>
      <c r="V18" s="16">
        <v>0.2</v>
      </c>
      <c r="W18" s="16">
        <v>0.28999999999999998</v>
      </c>
      <c r="X18" s="16">
        <v>0.27</v>
      </c>
      <c r="Y18" s="16">
        <v>0.28999999999999998</v>
      </c>
      <c r="Z18" s="18">
        <v>0.28000000000000003</v>
      </c>
      <c r="AA18" s="17">
        <v>0.26</v>
      </c>
      <c r="AB18" s="16">
        <v>0.28000000000000003</v>
      </c>
      <c r="AC18" s="16">
        <v>0.28999999999999998</v>
      </c>
      <c r="AD18" s="16">
        <v>0.3</v>
      </c>
      <c r="AE18" s="16">
        <v>0.22</v>
      </c>
      <c r="AF18" s="18">
        <v>0.3</v>
      </c>
      <c r="AG18" s="17">
        <v>0.26</v>
      </c>
      <c r="AH18" s="16">
        <v>0.28000000000000003</v>
      </c>
      <c r="AI18" s="20">
        <v>0.24</v>
      </c>
      <c r="AJ18" s="16">
        <v>0.27</v>
      </c>
      <c r="AK18" s="16">
        <v>0.27</v>
      </c>
      <c r="AL18" s="18">
        <v>0.28000000000000003</v>
      </c>
      <c r="AM18" s="17">
        <v>0.26</v>
      </c>
      <c r="AN18" s="18">
        <v>0</v>
      </c>
    </row>
    <row r="19" spans="1:40" ht="15" customHeight="1" x14ac:dyDescent="0.3">
      <c r="A19" s="2" t="s">
        <v>329</v>
      </c>
      <c r="B19" s="9"/>
      <c r="D19" s="22"/>
      <c r="E19" s="9"/>
      <c r="F19" s="22"/>
      <c r="N19" s="9"/>
      <c r="O19" s="10" t="s">
        <v>378</v>
      </c>
      <c r="Q19" s="12" t="s">
        <v>378</v>
      </c>
      <c r="S19" s="12" t="s">
        <v>437</v>
      </c>
      <c r="Y19" s="12" t="s">
        <v>378</v>
      </c>
      <c r="Z19" s="11" t="s">
        <v>378</v>
      </c>
      <c r="AA19" s="22"/>
      <c r="AD19" s="12" t="s">
        <v>381</v>
      </c>
      <c r="AF19" s="9"/>
      <c r="AG19" s="22"/>
      <c r="AH19" s="12" t="s">
        <v>379</v>
      </c>
      <c r="AL19" s="11" t="s">
        <v>379</v>
      </c>
      <c r="AM19" s="22"/>
      <c r="AN19" s="9"/>
    </row>
    <row r="20" spans="1:40" ht="15" customHeight="1" x14ac:dyDescent="0.3">
      <c r="A20" s="2" t="s">
        <v>329</v>
      </c>
      <c r="B20" s="9" t="s">
        <v>940</v>
      </c>
      <c r="C20" s="13">
        <v>672</v>
      </c>
      <c r="D20" s="14">
        <v>276</v>
      </c>
      <c r="E20" s="15">
        <v>396</v>
      </c>
      <c r="F20" s="14">
        <v>76</v>
      </c>
      <c r="G20" s="13">
        <v>115</v>
      </c>
      <c r="H20" s="13">
        <v>96</v>
      </c>
      <c r="I20" s="13">
        <v>104</v>
      </c>
      <c r="J20" s="13">
        <v>113</v>
      </c>
      <c r="K20" s="13">
        <v>168</v>
      </c>
      <c r="L20" s="13">
        <v>191</v>
      </c>
      <c r="M20" s="13">
        <v>201</v>
      </c>
      <c r="N20" s="15">
        <v>281</v>
      </c>
      <c r="O20" s="14">
        <v>440</v>
      </c>
      <c r="P20" s="13">
        <v>121</v>
      </c>
      <c r="Q20" s="13">
        <v>62</v>
      </c>
      <c r="R20" s="13">
        <v>15</v>
      </c>
      <c r="S20" s="13">
        <v>53</v>
      </c>
      <c r="T20" s="13">
        <v>111</v>
      </c>
      <c r="U20" s="13">
        <v>63</v>
      </c>
      <c r="V20" s="13">
        <v>2</v>
      </c>
      <c r="W20" s="13">
        <v>15</v>
      </c>
      <c r="X20" s="13">
        <v>89</v>
      </c>
      <c r="Y20" s="13">
        <v>35</v>
      </c>
      <c r="Z20" s="15">
        <v>106</v>
      </c>
      <c r="AA20" s="14">
        <v>566</v>
      </c>
      <c r="AB20" s="13">
        <v>106</v>
      </c>
      <c r="AC20" s="13">
        <v>13</v>
      </c>
      <c r="AD20" s="13">
        <v>56</v>
      </c>
      <c r="AE20" s="13">
        <v>18</v>
      </c>
      <c r="AF20" s="15">
        <v>19</v>
      </c>
      <c r="AG20" s="14">
        <v>326</v>
      </c>
      <c r="AH20" s="13">
        <v>346</v>
      </c>
      <c r="AI20" s="13">
        <v>132</v>
      </c>
      <c r="AJ20" s="13">
        <v>193</v>
      </c>
      <c r="AK20" s="13">
        <v>160</v>
      </c>
      <c r="AL20" s="15">
        <v>187</v>
      </c>
      <c r="AM20" s="14">
        <v>672</v>
      </c>
      <c r="AN20" s="15">
        <v>0</v>
      </c>
    </row>
    <row r="21" spans="1:40" ht="15" customHeight="1" x14ac:dyDescent="0.3">
      <c r="A21" s="2" t="s">
        <v>329</v>
      </c>
      <c r="B21" s="9"/>
      <c r="C21" s="16">
        <v>0.12</v>
      </c>
      <c r="D21" s="19">
        <v>0.1</v>
      </c>
      <c r="E21" s="21">
        <v>0.15</v>
      </c>
      <c r="F21" s="17">
        <v>0.14000000000000001</v>
      </c>
      <c r="G21" s="16">
        <v>0.13</v>
      </c>
      <c r="H21" s="16">
        <v>0.11</v>
      </c>
      <c r="I21" s="16">
        <v>0.12</v>
      </c>
      <c r="J21" s="16">
        <v>0.13</v>
      </c>
      <c r="K21" s="16">
        <v>0.12</v>
      </c>
      <c r="L21" s="16">
        <v>0.13</v>
      </c>
      <c r="M21" s="16">
        <v>0.11</v>
      </c>
      <c r="N21" s="18">
        <v>0.13</v>
      </c>
      <c r="O21" s="17">
        <v>0.13</v>
      </c>
      <c r="P21" s="16">
        <v>0.12</v>
      </c>
      <c r="Q21" s="16">
        <v>0.13</v>
      </c>
      <c r="R21" s="16">
        <v>0.11</v>
      </c>
      <c r="S21" s="16">
        <v>0.13</v>
      </c>
      <c r="T21" s="16">
        <v>0.12</v>
      </c>
      <c r="U21" s="16">
        <v>0.15</v>
      </c>
      <c r="V21" s="16">
        <v>0.21</v>
      </c>
      <c r="W21" s="16">
        <v>0.16</v>
      </c>
      <c r="X21" s="20">
        <v>0.16</v>
      </c>
      <c r="Y21" s="16">
        <v>0.1</v>
      </c>
      <c r="Z21" s="21">
        <v>0.1</v>
      </c>
      <c r="AA21" s="17">
        <v>0.13</v>
      </c>
      <c r="AB21" s="16">
        <v>0.11</v>
      </c>
      <c r="AC21" s="16">
        <v>0.1</v>
      </c>
      <c r="AD21" s="16">
        <v>0.11</v>
      </c>
      <c r="AE21" s="20">
        <v>0.08</v>
      </c>
      <c r="AF21" s="18">
        <v>0.19</v>
      </c>
      <c r="AG21" s="19">
        <v>0.1</v>
      </c>
      <c r="AH21" s="20">
        <v>0.15</v>
      </c>
      <c r="AI21" s="20">
        <v>0.09</v>
      </c>
      <c r="AJ21" s="16">
        <v>0.11</v>
      </c>
      <c r="AK21" s="20">
        <v>0.14000000000000001</v>
      </c>
      <c r="AL21" s="21">
        <v>0.16</v>
      </c>
      <c r="AM21" s="17">
        <v>0.12</v>
      </c>
      <c r="AN21" s="18">
        <v>0</v>
      </c>
    </row>
    <row r="22" spans="1:40" ht="15" customHeight="1" x14ac:dyDescent="0.3">
      <c r="A22" s="2" t="s">
        <v>329</v>
      </c>
      <c r="B22" s="9"/>
      <c r="D22" s="22"/>
      <c r="E22" s="11" t="s">
        <v>377</v>
      </c>
      <c r="F22" s="22"/>
      <c r="N22" s="9"/>
      <c r="O22" s="10" t="s">
        <v>389</v>
      </c>
      <c r="U22" s="12" t="s">
        <v>829</v>
      </c>
      <c r="X22" s="12" t="s">
        <v>1970</v>
      </c>
      <c r="Z22" s="9"/>
      <c r="AA22" s="10" t="s">
        <v>381</v>
      </c>
      <c r="AF22" s="11" t="s">
        <v>381</v>
      </c>
      <c r="AG22" s="22"/>
      <c r="AH22" s="12" t="s">
        <v>420</v>
      </c>
      <c r="AJ22" s="12" t="s">
        <v>379</v>
      </c>
      <c r="AK22" s="12" t="s">
        <v>420</v>
      </c>
      <c r="AL22" s="11" t="s">
        <v>420</v>
      </c>
      <c r="AM22" s="22"/>
      <c r="AN22" s="9"/>
    </row>
    <row r="23" spans="1:40" ht="15" customHeight="1" x14ac:dyDescent="0.3">
      <c r="A23" s="2" t="s">
        <v>329</v>
      </c>
      <c r="B23" s="9" t="s">
        <v>1955</v>
      </c>
      <c r="C23" s="13">
        <v>276</v>
      </c>
      <c r="D23" s="14">
        <v>101</v>
      </c>
      <c r="E23" s="15">
        <v>175</v>
      </c>
      <c r="F23" s="14">
        <v>32</v>
      </c>
      <c r="G23" s="13">
        <v>33</v>
      </c>
      <c r="H23" s="13">
        <v>34</v>
      </c>
      <c r="I23" s="13">
        <v>57</v>
      </c>
      <c r="J23" s="13">
        <v>50</v>
      </c>
      <c r="K23" s="13">
        <v>71</v>
      </c>
      <c r="L23" s="13">
        <v>64</v>
      </c>
      <c r="M23" s="13">
        <v>91</v>
      </c>
      <c r="N23" s="15">
        <v>121</v>
      </c>
      <c r="O23" s="14">
        <v>195</v>
      </c>
      <c r="P23" s="13">
        <v>28</v>
      </c>
      <c r="Q23" s="13">
        <v>34</v>
      </c>
      <c r="R23" s="13">
        <v>5</v>
      </c>
      <c r="S23" s="13">
        <v>26</v>
      </c>
      <c r="T23" s="13">
        <v>54</v>
      </c>
      <c r="U23" s="13">
        <v>30</v>
      </c>
      <c r="V23" s="13">
        <v>0</v>
      </c>
      <c r="W23" s="13">
        <v>6</v>
      </c>
      <c r="X23" s="13">
        <v>32</v>
      </c>
      <c r="Y23" s="13">
        <v>30</v>
      </c>
      <c r="Z23" s="15">
        <v>32</v>
      </c>
      <c r="AA23" s="14">
        <v>242</v>
      </c>
      <c r="AB23" s="13">
        <v>34</v>
      </c>
      <c r="AC23" s="13">
        <v>4</v>
      </c>
      <c r="AD23" s="13">
        <v>21</v>
      </c>
      <c r="AE23" s="13">
        <v>7</v>
      </c>
      <c r="AF23" s="15">
        <v>2</v>
      </c>
      <c r="AG23" s="14">
        <v>143</v>
      </c>
      <c r="AH23" s="13">
        <v>133</v>
      </c>
      <c r="AI23" s="13">
        <v>42</v>
      </c>
      <c r="AJ23" s="13">
        <v>101</v>
      </c>
      <c r="AK23" s="13">
        <v>51</v>
      </c>
      <c r="AL23" s="15">
        <v>82</v>
      </c>
      <c r="AM23" s="14">
        <v>276</v>
      </c>
      <c r="AN23" s="15">
        <v>0</v>
      </c>
    </row>
    <row r="24" spans="1:40" ht="15" customHeight="1" x14ac:dyDescent="0.3">
      <c r="A24" s="2" t="s">
        <v>329</v>
      </c>
      <c r="B24" s="9"/>
      <c r="C24" s="16">
        <v>0.05</v>
      </c>
      <c r="D24" s="19">
        <v>0.04</v>
      </c>
      <c r="E24" s="21">
        <v>0.06</v>
      </c>
      <c r="F24" s="17">
        <v>0.06</v>
      </c>
      <c r="G24" s="20">
        <v>0.04</v>
      </c>
      <c r="H24" s="16">
        <v>0.04</v>
      </c>
      <c r="I24" s="20">
        <v>7.0000000000000007E-2</v>
      </c>
      <c r="J24" s="16">
        <v>0.06</v>
      </c>
      <c r="K24" s="16">
        <v>0.05</v>
      </c>
      <c r="L24" s="16">
        <v>0.04</v>
      </c>
      <c r="M24" s="16">
        <v>0.05</v>
      </c>
      <c r="N24" s="18">
        <v>0.05</v>
      </c>
      <c r="O24" s="19">
        <v>0.06</v>
      </c>
      <c r="P24" s="20">
        <v>0.03</v>
      </c>
      <c r="Q24" s="20">
        <v>7.0000000000000007E-2</v>
      </c>
      <c r="R24" s="16">
        <v>0.04</v>
      </c>
      <c r="S24" s="16">
        <v>0.06</v>
      </c>
      <c r="T24" s="16">
        <v>0.06</v>
      </c>
      <c r="U24" s="20">
        <v>7.0000000000000007E-2</v>
      </c>
      <c r="V24" s="16">
        <v>0</v>
      </c>
      <c r="W24" s="16">
        <v>0.06</v>
      </c>
      <c r="X24" s="16">
        <v>0.06</v>
      </c>
      <c r="Y24" s="20">
        <v>0.08</v>
      </c>
      <c r="Z24" s="21">
        <v>0.03</v>
      </c>
      <c r="AA24" s="19">
        <v>0.06</v>
      </c>
      <c r="AB24" s="20">
        <v>0.03</v>
      </c>
      <c r="AC24" s="16">
        <v>0.03</v>
      </c>
      <c r="AD24" s="16">
        <v>0.04</v>
      </c>
      <c r="AE24" s="16">
        <v>0.03</v>
      </c>
      <c r="AF24" s="18">
        <v>0.02</v>
      </c>
      <c r="AG24" s="19">
        <v>0.05</v>
      </c>
      <c r="AH24" s="20">
        <v>0.06</v>
      </c>
      <c r="AI24" s="20">
        <v>0.03</v>
      </c>
      <c r="AJ24" s="16">
        <v>0.06</v>
      </c>
      <c r="AK24" s="16">
        <v>0.05</v>
      </c>
      <c r="AL24" s="21">
        <v>7.0000000000000007E-2</v>
      </c>
      <c r="AM24" s="17">
        <v>0.05</v>
      </c>
      <c r="AN24" s="18">
        <v>0</v>
      </c>
    </row>
    <row r="25" spans="1:40" ht="15" customHeight="1" x14ac:dyDescent="0.3">
      <c r="A25" s="2" t="s">
        <v>329</v>
      </c>
      <c r="B25" s="9"/>
      <c r="D25" s="22"/>
      <c r="E25" s="11" t="s">
        <v>377</v>
      </c>
      <c r="F25" s="10" t="s">
        <v>378</v>
      </c>
      <c r="I25" s="12" t="s">
        <v>425</v>
      </c>
      <c r="J25" s="12" t="s">
        <v>547</v>
      </c>
      <c r="N25" s="11" t="s">
        <v>378</v>
      </c>
      <c r="O25" s="10" t="s">
        <v>727</v>
      </c>
      <c r="Q25" s="12" t="s">
        <v>727</v>
      </c>
      <c r="S25" s="12" t="s">
        <v>727</v>
      </c>
      <c r="T25" s="12" t="s">
        <v>727</v>
      </c>
      <c r="U25" s="12" t="s">
        <v>727</v>
      </c>
      <c r="X25" s="12" t="s">
        <v>727</v>
      </c>
      <c r="Y25" s="12" t="s">
        <v>836</v>
      </c>
      <c r="Z25" s="9"/>
      <c r="AA25" s="10" t="s">
        <v>378</v>
      </c>
      <c r="AF25" s="9"/>
      <c r="AG25" s="10" t="s">
        <v>379</v>
      </c>
      <c r="AH25" s="12" t="s">
        <v>413</v>
      </c>
      <c r="AJ25" s="12" t="s">
        <v>413</v>
      </c>
      <c r="AK25" s="12" t="s">
        <v>379</v>
      </c>
      <c r="AL25" s="11" t="s">
        <v>500</v>
      </c>
      <c r="AM25" s="22"/>
      <c r="AN25" s="9"/>
    </row>
    <row r="26" spans="1:40" ht="15" customHeight="1" x14ac:dyDescent="0.3">
      <c r="A26" s="2" t="s">
        <v>329</v>
      </c>
      <c r="B26" s="9" t="s">
        <v>1956</v>
      </c>
      <c r="C26" s="13">
        <v>285</v>
      </c>
      <c r="D26" s="14">
        <v>101</v>
      </c>
      <c r="E26" s="15">
        <v>184</v>
      </c>
      <c r="F26" s="14">
        <v>17</v>
      </c>
      <c r="G26" s="13">
        <v>31</v>
      </c>
      <c r="H26" s="13">
        <v>55</v>
      </c>
      <c r="I26" s="13">
        <v>53</v>
      </c>
      <c r="J26" s="13">
        <v>53</v>
      </c>
      <c r="K26" s="13">
        <v>77</v>
      </c>
      <c r="L26" s="13">
        <v>48</v>
      </c>
      <c r="M26" s="13">
        <v>107</v>
      </c>
      <c r="N26" s="15">
        <v>130</v>
      </c>
      <c r="O26" s="14">
        <v>177</v>
      </c>
      <c r="P26" s="13">
        <v>55</v>
      </c>
      <c r="Q26" s="13">
        <v>25</v>
      </c>
      <c r="R26" s="13">
        <v>8</v>
      </c>
      <c r="S26" s="13">
        <v>25</v>
      </c>
      <c r="T26" s="13">
        <v>53</v>
      </c>
      <c r="U26" s="13">
        <v>26</v>
      </c>
      <c r="V26" s="13">
        <v>1</v>
      </c>
      <c r="W26" s="13">
        <v>8</v>
      </c>
      <c r="X26" s="13">
        <v>24</v>
      </c>
      <c r="Y26" s="13">
        <v>21</v>
      </c>
      <c r="Z26" s="15">
        <v>40</v>
      </c>
      <c r="AA26" s="14">
        <v>247</v>
      </c>
      <c r="AB26" s="13">
        <v>38</v>
      </c>
      <c r="AC26" s="13">
        <v>3</v>
      </c>
      <c r="AD26" s="13">
        <v>25</v>
      </c>
      <c r="AE26" s="13">
        <v>8</v>
      </c>
      <c r="AF26" s="15">
        <v>2</v>
      </c>
      <c r="AG26" s="14">
        <v>111</v>
      </c>
      <c r="AH26" s="13">
        <v>174</v>
      </c>
      <c r="AI26" s="13">
        <v>43</v>
      </c>
      <c r="AJ26" s="13">
        <v>68</v>
      </c>
      <c r="AK26" s="13">
        <v>58</v>
      </c>
      <c r="AL26" s="15">
        <v>115</v>
      </c>
      <c r="AM26" s="14">
        <v>285</v>
      </c>
      <c r="AN26" s="15">
        <v>0</v>
      </c>
    </row>
    <row r="27" spans="1:40" ht="15" customHeight="1" x14ac:dyDescent="0.3">
      <c r="A27" s="2" t="s">
        <v>329</v>
      </c>
      <c r="B27" s="9"/>
      <c r="C27" s="16">
        <v>0.05</v>
      </c>
      <c r="D27" s="19">
        <v>0.04</v>
      </c>
      <c r="E27" s="21">
        <v>7.0000000000000007E-2</v>
      </c>
      <c r="F27" s="19">
        <v>0.03</v>
      </c>
      <c r="G27" s="20">
        <v>0.03</v>
      </c>
      <c r="H27" s="16">
        <v>0.06</v>
      </c>
      <c r="I27" s="16">
        <v>0.06</v>
      </c>
      <c r="J27" s="16">
        <v>0.06</v>
      </c>
      <c r="K27" s="16">
        <v>0.06</v>
      </c>
      <c r="L27" s="20">
        <v>0.03</v>
      </c>
      <c r="M27" s="16">
        <v>0.06</v>
      </c>
      <c r="N27" s="18">
        <v>0.06</v>
      </c>
      <c r="O27" s="17">
        <v>0.05</v>
      </c>
      <c r="P27" s="16">
        <v>0.06</v>
      </c>
      <c r="Q27" s="16">
        <v>0.05</v>
      </c>
      <c r="R27" s="16">
        <v>0.06</v>
      </c>
      <c r="S27" s="16">
        <v>0.06</v>
      </c>
      <c r="T27" s="16">
        <v>0.06</v>
      </c>
      <c r="U27" s="16">
        <v>0.06</v>
      </c>
      <c r="V27" s="16">
        <v>0.1</v>
      </c>
      <c r="W27" s="16">
        <v>0.08</v>
      </c>
      <c r="X27" s="16">
        <v>0.04</v>
      </c>
      <c r="Y27" s="16">
        <v>0.06</v>
      </c>
      <c r="Z27" s="21">
        <v>0.04</v>
      </c>
      <c r="AA27" s="19">
        <v>0.06</v>
      </c>
      <c r="AB27" s="20">
        <v>0.04</v>
      </c>
      <c r="AC27" s="16">
        <v>0.02</v>
      </c>
      <c r="AD27" s="16">
        <v>0.05</v>
      </c>
      <c r="AE27" s="16">
        <v>0.03</v>
      </c>
      <c r="AF27" s="18">
        <v>0.02</v>
      </c>
      <c r="AG27" s="19">
        <v>0.04</v>
      </c>
      <c r="AH27" s="20">
        <v>0.08</v>
      </c>
      <c r="AI27" s="20">
        <v>0.03</v>
      </c>
      <c r="AJ27" s="20">
        <v>0.04</v>
      </c>
      <c r="AK27" s="16">
        <v>0.05</v>
      </c>
      <c r="AL27" s="21">
        <v>0.1</v>
      </c>
      <c r="AM27" s="17">
        <v>0.05</v>
      </c>
      <c r="AN27" s="18">
        <v>0</v>
      </c>
    </row>
    <row r="28" spans="1:40" ht="15" customHeight="1" x14ac:dyDescent="0.3">
      <c r="A28" s="2" t="s">
        <v>329</v>
      </c>
      <c r="B28" s="9"/>
      <c r="D28" s="22"/>
      <c r="E28" s="11" t="s">
        <v>377</v>
      </c>
      <c r="F28" s="22"/>
      <c r="H28" s="12" t="s">
        <v>433</v>
      </c>
      <c r="I28" s="12" t="s">
        <v>433</v>
      </c>
      <c r="J28" s="12" t="s">
        <v>433</v>
      </c>
      <c r="K28" s="12" t="s">
        <v>433</v>
      </c>
      <c r="M28" s="12" t="s">
        <v>433</v>
      </c>
      <c r="N28" s="11" t="s">
        <v>433</v>
      </c>
      <c r="O28" s="22"/>
      <c r="U28" s="12" t="s">
        <v>389</v>
      </c>
      <c r="W28" s="12" t="s">
        <v>389</v>
      </c>
      <c r="Z28" s="9"/>
      <c r="AA28" s="10" t="s">
        <v>378</v>
      </c>
      <c r="AF28" s="9"/>
      <c r="AG28" s="22"/>
      <c r="AH28" s="12" t="s">
        <v>524</v>
      </c>
      <c r="AK28" s="12" t="s">
        <v>413</v>
      </c>
      <c r="AL28" s="11" t="s">
        <v>502</v>
      </c>
      <c r="AM28" s="22"/>
      <c r="AN28" s="9"/>
    </row>
    <row r="29" spans="1:40" ht="15" customHeight="1" x14ac:dyDescent="0.3">
      <c r="A29" s="2" t="s">
        <v>329</v>
      </c>
      <c r="B29" s="9" t="s">
        <v>774</v>
      </c>
      <c r="C29" s="13">
        <v>37</v>
      </c>
      <c r="D29" s="14">
        <v>12</v>
      </c>
      <c r="E29" s="15">
        <v>25</v>
      </c>
      <c r="F29" s="14">
        <v>3</v>
      </c>
      <c r="G29" s="13">
        <v>5</v>
      </c>
      <c r="H29" s="13">
        <v>11</v>
      </c>
      <c r="I29" s="13">
        <v>7</v>
      </c>
      <c r="J29" s="13">
        <v>5</v>
      </c>
      <c r="K29" s="13">
        <v>6</v>
      </c>
      <c r="L29" s="13">
        <v>8</v>
      </c>
      <c r="M29" s="13">
        <v>18</v>
      </c>
      <c r="N29" s="15">
        <v>11</v>
      </c>
      <c r="O29" s="14">
        <v>30</v>
      </c>
      <c r="P29" s="13">
        <v>3</v>
      </c>
      <c r="Q29" s="13">
        <v>5</v>
      </c>
      <c r="R29" s="13">
        <v>2</v>
      </c>
      <c r="S29" s="13">
        <v>3</v>
      </c>
      <c r="T29" s="13">
        <v>4</v>
      </c>
      <c r="U29" s="13">
        <v>4</v>
      </c>
      <c r="V29" s="13">
        <v>0</v>
      </c>
      <c r="W29" s="13">
        <v>1</v>
      </c>
      <c r="X29" s="13">
        <v>4</v>
      </c>
      <c r="Y29" s="13">
        <v>4</v>
      </c>
      <c r="Z29" s="15">
        <v>9</v>
      </c>
      <c r="AA29" s="14">
        <v>29</v>
      </c>
      <c r="AB29" s="13">
        <v>8</v>
      </c>
      <c r="AC29" s="13">
        <v>2</v>
      </c>
      <c r="AD29" s="13">
        <v>5</v>
      </c>
      <c r="AE29" s="13">
        <v>1</v>
      </c>
      <c r="AF29" s="15">
        <v>0</v>
      </c>
      <c r="AG29" s="14">
        <v>18</v>
      </c>
      <c r="AH29" s="13">
        <v>19</v>
      </c>
      <c r="AI29" s="13">
        <v>8</v>
      </c>
      <c r="AJ29" s="13">
        <v>11</v>
      </c>
      <c r="AK29" s="13">
        <v>3</v>
      </c>
      <c r="AL29" s="15">
        <v>16</v>
      </c>
      <c r="AM29" s="14">
        <v>37</v>
      </c>
      <c r="AN29" s="15">
        <v>0</v>
      </c>
    </row>
    <row r="30" spans="1:40" ht="15" customHeight="1" x14ac:dyDescent="0.3">
      <c r="A30" s="2" t="s">
        <v>329</v>
      </c>
      <c r="B30" s="9"/>
      <c r="C30" s="16">
        <v>0.01</v>
      </c>
      <c r="D30" s="23" t="s">
        <v>423</v>
      </c>
      <c r="E30" s="21">
        <v>0.01</v>
      </c>
      <c r="F30" s="17">
        <v>0.01</v>
      </c>
      <c r="G30" s="16">
        <v>0.01</v>
      </c>
      <c r="H30" s="20">
        <v>0.01</v>
      </c>
      <c r="I30" s="16">
        <v>0.01</v>
      </c>
      <c r="J30" s="16">
        <v>0.01</v>
      </c>
      <c r="K30" s="3" t="s">
        <v>422</v>
      </c>
      <c r="L30" s="16">
        <v>0.01</v>
      </c>
      <c r="M30" s="20">
        <v>0.01</v>
      </c>
      <c r="N30" s="24" t="s">
        <v>422</v>
      </c>
      <c r="O30" s="19">
        <v>0.01</v>
      </c>
      <c r="P30" s="3" t="s">
        <v>422</v>
      </c>
      <c r="Q30" s="16">
        <v>0.01</v>
      </c>
      <c r="R30" s="16">
        <v>0.01</v>
      </c>
      <c r="S30" s="16">
        <v>0.01</v>
      </c>
      <c r="T30" s="3" t="s">
        <v>422</v>
      </c>
      <c r="U30" s="16">
        <v>0.01</v>
      </c>
      <c r="V30" s="16">
        <v>0</v>
      </c>
      <c r="W30" s="16">
        <v>0.01</v>
      </c>
      <c r="X30" s="16">
        <v>0.01</v>
      </c>
      <c r="Y30" s="16">
        <v>0.01</v>
      </c>
      <c r="Z30" s="18">
        <v>0.01</v>
      </c>
      <c r="AA30" s="17">
        <v>0.01</v>
      </c>
      <c r="AB30" s="16">
        <v>0.01</v>
      </c>
      <c r="AC30" s="16">
        <v>0.01</v>
      </c>
      <c r="AD30" s="16">
        <v>0.01</v>
      </c>
      <c r="AE30" s="3" t="s">
        <v>422</v>
      </c>
      <c r="AF30" s="18">
        <v>0</v>
      </c>
      <c r="AG30" s="17">
        <v>0.01</v>
      </c>
      <c r="AH30" s="16">
        <v>0.01</v>
      </c>
      <c r="AI30" s="16">
        <v>0.01</v>
      </c>
      <c r="AJ30" s="16">
        <v>0.01</v>
      </c>
      <c r="AK30" s="3" t="s">
        <v>422</v>
      </c>
      <c r="AL30" s="21">
        <v>0.01</v>
      </c>
      <c r="AM30" s="17">
        <v>0.01</v>
      </c>
      <c r="AN30" s="18">
        <v>0</v>
      </c>
    </row>
    <row r="31" spans="1:40" ht="15" customHeight="1" x14ac:dyDescent="0.3">
      <c r="A31" s="2" t="s">
        <v>329</v>
      </c>
      <c r="B31" s="9"/>
      <c r="C31" s="28"/>
      <c r="D31" s="29"/>
      <c r="E31" s="48" t="s">
        <v>377</v>
      </c>
      <c r="F31" s="29"/>
      <c r="G31" s="28"/>
      <c r="H31" s="47" t="s">
        <v>448</v>
      </c>
      <c r="I31" s="28"/>
      <c r="J31" s="28"/>
      <c r="K31" s="28"/>
      <c r="L31" s="28"/>
      <c r="M31" s="47" t="s">
        <v>385</v>
      </c>
      <c r="N31" s="30"/>
      <c r="O31" s="29"/>
      <c r="P31" s="28"/>
      <c r="Q31" s="28"/>
      <c r="R31" s="28"/>
      <c r="S31" s="28"/>
      <c r="T31" s="28"/>
      <c r="U31" s="28"/>
      <c r="V31" s="28"/>
      <c r="W31" s="28"/>
      <c r="X31" s="28"/>
      <c r="Y31" s="47" t="s">
        <v>378</v>
      </c>
      <c r="Z31" s="30"/>
      <c r="AA31" s="29"/>
      <c r="AB31" s="28"/>
      <c r="AC31" s="28"/>
      <c r="AD31" s="28"/>
      <c r="AE31" s="28"/>
      <c r="AF31" s="30"/>
      <c r="AG31" s="29"/>
      <c r="AH31" s="28"/>
      <c r="AI31" s="28"/>
      <c r="AJ31" s="28"/>
      <c r="AK31" s="28"/>
      <c r="AL31" s="48" t="s">
        <v>500</v>
      </c>
      <c r="AM31" s="29"/>
      <c r="AN31" s="30"/>
    </row>
    <row r="32" spans="1:40" x14ac:dyDescent="0.3">
      <c r="A32" s="2" t="s">
        <v>329</v>
      </c>
      <c r="B32" s="2" t="s">
        <v>457</v>
      </c>
    </row>
    <row r="33" spans="1:2" x14ac:dyDescent="0.3">
      <c r="A33" s="2" t="s">
        <v>329</v>
      </c>
      <c r="B33" s="2" t="s">
        <v>458</v>
      </c>
    </row>
    <row r="34" spans="1:2" ht="15" customHeight="1" x14ac:dyDescent="0.3">
      <c r="A34" s="2" t="s">
        <v>329</v>
      </c>
    </row>
    <row r="35" spans="1:2" ht="15" customHeight="1" x14ac:dyDescent="0.3">
      <c r="A35" s="2" t="s">
        <v>329</v>
      </c>
      <c r="B35" s="2" t="s">
        <v>459</v>
      </c>
    </row>
  </sheetData>
  <mergeCells count="6">
    <mergeCell ref="AM6:AN6"/>
    <mergeCell ref="D6:E6"/>
    <mergeCell ref="F6:N6"/>
    <mergeCell ref="O6:Z6"/>
    <mergeCell ref="AA6:AF6"/>
    <mergeCell ref="AG6:AL6"/>
  </mergeCells>
  <hyperlinks>
    <hyperlink ref="B1" location="'Contents'!E1" display="&lt;&lt; Contents" xr:uid="{00000000-0004-0000-0001-000000000000}"/>
  </hyperlinks>
  <pageMargins left="0.7" right="0.7" top="0.75" bottom="0.75" header="0.3" footer="0.3"/>
  <headerFooter>
    <oddHeader>&amp;L&amp;"Aptos"&amp;12&amp;K000000 Classification: CONFIDENTIAL&amp;1#_x000D_</oddHeader>
  </headerFooter>
</worksheet>
</file>

<file path=xl/worksheets/sheet2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1-000000000000}">
  <dimension ref="A1:D35"/>
  <sheetViews>
    <sheetView showGridLines="0" topLeftCell="B1" workbookViewId="0">
      <pane xSplit="1" ySplit="10" topLeftCell="C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3" max="3" width="11" customWidth="1"/>
    <col min="4" max="4" width="18.08203125" customWidth="1"/>
  </cols>
  <sheetData>
    <row r="1" spans="1:4" x14ac:dyDescent="0.3">
      <c r="B1" s="1" t="s">
        <v>328</v>
      </c>
    </row>
    <row r="2" spans="1:4" ht="15" customHeight="1" x14ac:dyDescent="0.3">
      <c r="A2" s="2" t="s">
        <v>329</v>
      </c>
      <c r="B2" s="2" t="s">
        <v>0</v>
      </c>
    </row>
    <row r="3" spans="1:4" ht="15" customHeight="1" x14ac:dyDescent="0.3">
      <c r="A3" s="2" t="s">
        <v>329</v>
      </c>
      <c r="B3" s="2" t="s">
        <v>1971</v>
      </c>
    </row>
    <row r="4" spans="1:4" x14ac:dyDescent="0.3">
      <c r="A4" s="2" t="s">
        <v>329</v>
      </c>
      <c r="B4" s="2" t="s">
        <v>1972</v>
      </c>
    </row>
    <row r="5" spans="1:4" x14ac:dyDescent="0.3">
      <c r="A5" s="2" t="s">
        <v>329</v>
      </c>
      <c r="B5" s="2" t="s">
        <v>306</v>
      </c>
    </row>
    <row r="6" spans="1:4" ht="30" customHeight="1" x14ac:dyDescent="0.3">
      <c r="A6" s="2" t="s">
        <v>329</v>
      </c>
      <c r="C6" s="53" t="s">
        <v>879</v>
      </c>
      <c r="D6" s="53"/>
    </row>
    <row r="7" spans="1:4" ht="32.9" customHeight="1" x14ac:dyDescent="0.3">
      <c r="A7" s="2" t="s">
        <v>329</v>
      </c>
      <c r="C7" s="6" t="s">
        <v>1952</v>
      </c>
      <c r="D7" s="7" t="s">
        <v>1953</v>
      </c>
    </row>
    <row r="8" spans="1:4" ht="15" customHeight="1" x14ac:dyDescent="0.3">
      <c r="A8" s="2" t="s">
        <v>329</v>
      </c>
      <c r="B8" s="9" t="s">
        <v>376</v>
      </c>
      <c r="C8" s="10" t="s">
        <v>377</v>
      </c>
      <c r="D8" s="11" t="s">
        <v>378</v>
      </c>
    </row>
    <row r="9" spans="1:4" ht="15" customHeight="1" x14ac:dyDescent="0.3">
      <c r="A9" s="2" t="s">
        <v>329</v>
      </c>
      <c r="B9" s="9" t="s">
        <v>391</v>
      </c>
      <c r="C9" s="14">
        <v>1212</v>
      </c>
      <c r="D9" s="15">
        <v>1270</v>
      </c>
    </row>
    <row r="10" spans="1:4" ht="15" customHeight="1" x14ac:dyDescent="0.3">
      <c r="A10" s="2" t="s">
        <v>329</v>
      </c>
      <c r="B10" s="9" t="s">
        <v>338</v>
      </c>
      <c r="C10" s="14">
        <v>1161</v>
      </c>
      <c r="D10" s="15">
        <v>1233</v>
      </c>
    </row>
    <row r="11" spans="1:4" ht="15" customHeight="1" x14ac:dyDescent="0.3">
      <c r="A11" s="2" t="s">
        <v>329</v>
      </c>
      <c r="B11" s="9" t="s">
        <v>1973</v>
      </c>
      <c r="C11" s="14">
        <v>163</v>
      </c>
      <c r="D11" s="15">
        <v>181</v>
      </c>
    </row>
    <row r="12" spans="1:4" ht="15" customHeight="1" x14ac:dyDescent="0.3">
      <c r="A12" s="2" t="s">
        <v>329</v>
      </c>
      <c r="B12" s="9"/>
      <c r="C12" s="17">
        <v>0.14000000000000001</v>
      </c>
      <c r="D12" s="18">
        <v>0.15</v>
      </c>
    </row>
    <row r="13" spans="1:4" ht="15" customHeight="1" x14ac:dyDescent="0.3">
      <c r="A13" s="2" t="s">
        <v>329</v>
      </c>
      <c r="B13" s="9" t="s">
        <v>1974</v>
      </c>
      <c r="C13" s="14">
        <v>554</v>
      </c>
      <c r="D13" s="15">
        <v>450</v>
      </c>
    </row>
    <row r="14" spans="1:4" ht="15" customHeight="1" x14ac:dyDescent="0.3">
      <c r="A14" s="2" t="s">
        <v>329</v>
      </c>
      <c r="B14" s="9"/>
      <c r="C14" s="17">
        <v>0.48</v>
      </c>
      <c r="D14" s="18">
        <v>0.37</v>
      </c>
    </row>
    <row r="15" spans="1:4" ht="15" customHeight="1" x14ac:dyDescent="0.3">
      <c r="A15" s="2" t="s">
        <v>329</v>
      </c>
      <c r="B15" s="9"/>
      <c r="C15" s="10" t="s">
        <v>378</v>
      </c>
      <c r="D15" s="9"/>
    </row>
    <row r="16" spans="1:4" ht="15" customHeight="1" x14ac:dyDescent="0.3">
      <c r="A16" s="2" t="s">
        <v>329</v>
      </c>
      <c r="B16" s="9" t="s">
        <v>1975</v>
      </c>
      <c r="C16" s="14">
        <v>539</v>
      </c>
      <c r="D16" s="15">
        <v>668</v>
      </c>
    </row>
    <row r="17" spans="1:4" ht="15" customHeight="1" x14ac:dyDescent="0.3">
      <c r="A17" s="2" t="s">
        <v>329</v>
      </c>
      <c r="B17" s="9"/>
      <c r="C17" s="17">
        <v>0.46</v>
      </c>
      <c r="D17" s="18">
        <v>0.54</v>
      </c>
    </row>
    <row r="18" spans="1:4" ht="15" customHeight="1" x14ac:dyDescent="0.3">
      <c r="A18" s="2" t="s">
        <v>329</v>
      </c>
      <c r="B18" s="9"/>
      <c r="C18" s="22"/>
      <c r="D18" s="11" t="s">
        <v>377</v>
      </c>
    </row>
    <row r="19" spans="1:4" ht="15" customHeight="1" x14ac:dyDescent="0.3">
      <c r="A19" s="2" t="s">
        <v>329</v>
      </c>
      <c r="B19" s="9" t="s">
        <v>1976</v>
      </c>
      <c r="C19" s="14">
        <v>603</v>
      </c>
      <c r="D19" s="15">
        <v>644</v>
      </c>
    </row>
    <row r="20" spans="1:4" ht="15" customHeight="1" x14ac:dyDescent="0.3">
      <c r="A20" s="2" t="s">
        <v>329</v>
      </c>
      <c r="B20" s="9"/>
      <c r="C20" s="17">
        <v>0.52</v>
      </c>
      <c r="D20" s="18">
        <v>0.52</v>
      </c>
    </row>
    <row r="21" spans="1:4" ht="15" customHeight="1" x14ac:dyDescent="0.3">
      <c r="A21" s="2" t="s">
        <v>329</v>
      </c>
      <c r="B21" s="9" t="s">
        <v>1977</v>
      </c>
      <c r="C21" s="14">
        <v>155</v>
      </c>
      <c r="D21" s="15">
        <v>122</v>
      </c>
    </row>
    <row r="22" spans="1:4" ht="15" customHeight="1" x14ac:dyDescent="0.3">
      <c r="A22" s="2" t="s">
        <v>329</v>
      </c>
      <c r="B22" s="9"/>
      <c r="C22" s="17">
        <v>0.13</v>
      </c>
      <c r="D22" s="18">
        <v>0.1</v>
      </c>
    </row>
    <row r="23" spans="1:4" ht="15" customHeight="1" x14ac:dyDescent="0.3">
      <c r="A23" s="2" t="s">
        <v>329</v>
      </c>
      <c r="B23" s="9"/>
      <c r="C23" s="10" t="s">
        <v>378</v>
      </c>
      <c r="D23" s="9"/>
    </row>
    <row r="24" spans="1:4" ht="15" customHeight="1" x14ac:dyDescent="0.3">
      <c r="A24" s="2" t="s">
        <v>329</v>
      </c>
      <c r="B24" s="9" t="s">
        <v>1978</v>
      </c>
      <c r="C24" s="14">
        <v>159</v>
      </c>
      <c r="D24" s="15">
        <v>128</v>
      </c>
    </row>
    <row r="25" spans="1:4" ht="15" customHeight="1" x14ac:dyDescent="0.3">
      <c r="A25" s="2" t="s">
        <v>329</v>
      </c>
      <c r="B25" s="9"/>
      <c r="C25" s="17">
        <v>0.14000000000000001</v>
      </c>
      <c r="D25" s="18">
        <v>0.1</v>
      </c>
    </row>
    <row r="26" spans="1:4" ht="15" customHeight="1" x14ac:dyDescent="0.3">
      <c r="A26" s="2" t="s">
        <v>329</v>
      </c>
      <c r="B26" s="9"/>
      <c r="C26" s="10" t="s">
        <v>378</v>
      </c>
      <c r="D26" s="9"/>
    </row>
    <row r="27" spans="1:4" ht="15" customHeight="1" x14ac:dyDescent="0.3">
      <c r="A27" s="2" t="s">
        <v>329</v>
      </c>
      <c r="B27" s="9" t="s">
        <v>772</v>
      </c>
      <c r="C27" s="14">
        <v>13</v>
      </c>
      <c r="D27" s="15">
        <v>20</v>
      </c>
    </row>
    <row r="28" spans="1:4" ht="15" customHeight="1" x14ac:dyDescent="0.3">
      <c r="A28" s="2" t="s">
        <v>329</v>
      </c>
      <c r="B28" s="9"/>
      <c r="C28" s="17">
        <v>0.01</v>
      </c>
      <c r="D28" s="18">
        <v>0.02</v>
      </c>
    </row>
    <row r="29" spans="1:4" ht="15" customHeight="1" x14ac:dyDescent="0.3">
      <c r="A29" s="2" t="s">
        <v>329</v>
      </c>
      <c r="B29" s="9" t="s">
        <v>1837</v>
      </c>
      <c r="C29" s="14">
        <v>31</v>
      </c>
      <c r="D29" s="15">
        <v>32</v>
      </c>
    </row>
    <row r="30" spans="1:4" ht="15" customHeight="1" x14ac:dyDescent="0.3">
      <c r="A30" s="2" t="s">
        <v>329</v>
      </c>
      <c r="B30" s="9"/>
      <c r="C30" s="17">
        <v>0.03</v>
      </c>
      <c r="D30" s="18">
        <v>0.03</v>
      </c>
    </row>
    <row r="31" spans="1:4" ht="15" customHeight="1" x14ac:dyDescent="0.3">
      <c r="A31" s="2" t="s">
        <v>329</v>
      </c>
      <c r="B31" s="9" t="s">
        <v>774</v>
      </c>
      <c r="C31" s="14">
        <v>31</v>
      </c>
      <c r="D31" s="15">
        <v>19</v>
      </c>
    </row>
    <row r="32" spans="1:4" ht="15" customHeight="1" x14ac:dyDescent="0.3">
      <c r="A32" s="2" t="s">
        <v>329</v>
      </c>
      <c r="B32" s="9"/>
      <c r="C32" s="26">
        <v>0.03</v>
      </c>
      <c r="D32" s="27">
        <v>0.02</v>
      </c>
    </row>
    <row r="33" spans="1:2" ht="15" customHeight="1" x14ac:dyDescent="0.3">
      <c r="A33" s="2" t="s">
        <v>329</v>
      </c>
      <c r="B33" s="2" t="s">
        <v>1957</v>
      </c>
    </row>
    <row r="34" spans="1:2" ht="15" customHeight="1" x14ac:dyDescent="0.3">
      <c r="A34" s="2" t="s">
        <v>329</v>
      </c>
    </row>
    <row r="35" spans="1:2" ht="15" customHeight="1" x14ac:dyDescent="0.3">
      <c r="A35" s="2" t="s">
        <v>329</v>
      </c>
      <c r="B35" s="2" t="s">
        <v>459</v>
      </c>
    </row>
  </sheetData>
  <mergeCells count="1">
    <mergeCell ref="C6:D6"/>
  </mergeCells>
  <hyperlinks>
    <hyperlink ref="B1" location="'Contents'!E1" display="&lt;&lt; Contents" xr:uid="{00000000-0004-0000-0101-000000000000}"/>
  </hyperlinks>
  <pageMargins left="0.7" right="0.7" top="0.75" bottom="0.75" header="0.3" footer="0.3"/>
  <headerFooter>
    <oddHeader>&amp;L&amp;"Aptos"&amp;12&amp;K000000 Classification: CONFIDENTIAL&amp;1#_x000D_</oddHeader>
  </headerFooter>
</worksheet>
</file>

<file path=xl/worksheets/sheet2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1-000000000000}">
  <dimension ref="A1:AN41"/>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1979</v>
      </c>
    </row>
    <row r="4" spans="1:40" x14ac:dyDescent="0.3">
      <c r="A4" s="2" t="s">
        <v>329</v>
      </c>
      <c r="B4" s="2" t="s">
        <v>1980</v>
      </c>
    </row>
    <row r="5" spans="1:40" x14ac:dyDescent="0.3">
      <c r="A5" s="2" t="s">
        <v>329</v>
      </c>
      <c r="B5" s="2" t="s">
        <v>308</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465</v>
      </c>
      <c r="S8" s="12" t="s">
        <v>466</v>
      </c>
      <c r="T8" s="12" t="s">
        <v>382</v>
      </c>
      <c r="U8" s="12" t="s">
        <v>467</v>
      </c>
      <c r="V8" s="12" t="s">
        <v>386</v>
      </c>
      <c r="W8" s="12" t="s">
        <v>468</v>
      </c>
      <c r="X8" s="12" t="s">
        <v>387</v>
      </c>
      <c r="Y8" s="12" t="s">
        <v>470</v>
      </c>
      <c r="Z8" s="11" t="s">
        <v>389</v>
      </c>
      <c r="AA8" s="10" t="s">
        <v>377</v>
      </c>
      <c r="AB8" s="12" t="s">
        <v>378</v>
      </c>
      <c r="AC8" s="12" t="s">
        <v>464</v>
      </c>
      <c r="AD8" s="12" t="s">
        <v>380</v>
      </c>
      <c r="AE8" s="12" t="s">
        <v>466</v>
      </c>
      <c r="AF8" s="11" t="s">
        <v>390</v>
      </c>
      <c r="AG8" s="10" t="s">
        <v>377</v>
      </c>
      <c r="AH8" s="12" t="s">
        <v>378</v>
      </c>
      <c r="AI8" s="12" t="s">
        <v>379</v>
      </c>
      <c r="AJ8" s="12" t="s">
        <v>380</v>
      </c>
      <c r="AK8" s="12" t="s">
        <v>381</v>
      </c>
      <c r="AL8" s="11" t="s">
        <v>382</v>
      </c>
      <c r="AM8" s="10" t="s">
        <v>377</v>
      </c>
      <c r="AN8" s="11" t="s">
        <v>378</v>
      </c>
    </row>
    <row r="9" spans="1:40" ht="15" customHeight="1" x14ac:dyDescent="0.3">
      <c r="A9" s="2" t="s">
        <v>329</v>
      </c>
      <c r="B9" s="9" t="s">
        <v>391</v>
      </c>
      <c r="C9" s="13">
        <v>1212</v>
      </c>
      <c r="D9" s="14">
        <v>395</v>
      </c>
      <c r="E9" s="15">
        <v>805</v>
      </c>
      <c r="F9" s="14">
        <v>156</v>
      </c>
      <c r="G9" s="13">
        <v>258</v>
      </c>
      <c r="H9" s="13">
        <v>194</v>
      </c>
      <c r="I9" s="13">
        <v>209</v>
      </c>
      <c r="J9" s="13">
        <v>191</v>
      </c>
      <c r="K9" s="13">
        <v>204</v>
      </c>
      <c r="L9" s="13">
        <v>414</v>
      </c>
      <c r="M9" s="13">
        <v>403</v>
      </c>
      <c r="N9" s="15">
        <v>395</v>
      </c>
      <c r="O9" s="14">
        <v>779</v>
      </c>
      <c r="P9" s="13">
        <v>208</v>
      </c>
      <c r="Q9" s="13">
        <v>127</v>
      </c>
      <c r="R9" s="13">
        <v>35</v>
      </c>
      <c r="S9" s="13">
        <v>97</v>
      </c>
      <c r="T9" s="13">
        <v>225</v>
      </c>
      <c r="U9" s="13">
        <v>99</v>
      </c>
      <c r="V9" s="13">
        <v>3</v>
      </c>
      <c r="W9" s="13">
        <v>23</v>
      </c>
      <c r="X9" s="13">
        <v>130</v>
      </c>
      <c r="Y9" s="13">
        <v>84</v>
      </c>
      <c r="Z9" s="15">
        <v>181</v>
      </c>
      <c r="AA9" s="14">
        <v>986</v>
      </c>
      <c r="AB9" s="13">
        <v>212</v>
      </c>
      <c r="AC9" s="13">
        <v>26</v>
      </c>
      <c r="AD9" s="13">
        <v>120</v>
      </c>
      <c r="AE9" s="13">
        <v>55</v>
      </c>
      <c r="AF9" s="15">
        <v>11</v>
      </c>
      <c r="AG9" s="14">
        <v>530</v>
      </c>
      <c r="AH9" s="13">
        <v>682</v>
      </c>
      <c r="AI9" s="13">
        <v>206</v>
      </c>
      <c r="AJ9" s="13">
        <v>324</v>
      </c>
      <c r="AK9" s="13">
        <v>238</v>
      </c>
      <c r="AL9" s="15">
        <v>444</v>
      </c>
      <c r="AM9" s="14">
        <v>934</v>
      </c>
      <c r="AN9" s="15">
        <v>278</v>
      </c>
    </row>
    <row r="10" spans="1:40" ht="15" customHeight="1" x14ac:dyDescent="0.3">
      <c r="A10" s="2" t="s">
        <v>329</v>
      </c>
      <c r="B10" s="9" t="s">
        <v>338</v>
      </c>
      <c r="C10" s="13">
        <v>1161</v>
      </c>
      <c r="D10" s="14">
        <v>387</v>
      </c>
      <c r="E10" s="15">
        <v>774</v>
      </c>
      <c r="F10" s="14">
        <v>140</v>
      </c>
      <c r="G10" s="13">
        <v>244</v>
      </c>
      <c r="H10" s="13">
        <v>184</v>
      </c>
      <c r="I10" s="13">
        <v>205</v>
      </c>
      <c r="J10" s="13">
        <v>186</v>
      </c>
      <c r="K10" s="13">
        <v>202</v>
      </c>
      <c r="L10" s="13">
        <v>383</v>
      </c>
      <c r="M10" s="13">
        <v>389</v>
      </c>
      <c r="N10" s="15">
        <v>389</v>
      </c>
      <c r="O10" s="14">
        <v>740</v>
      </c>
      <c r="P10" s="13">
        <v>199</v>
      </c>
      <c r="Q10" s="13">
        <v>115</v>
      </c>
      <c r="R10" s="13">
        <v>29</v>
      </c>
      <c r="S10" s="13">
        <v>91</v>
      </c>
      <c r="T10" s="13">
        <v>222</v>
      </c>
      <c r="U10" s="13">
        <v>92</v>
      </c>
      <c r="V10" s="13">
        <v>3</v>
      </c>
      <c r="W10" s="13">
        <v>21</v>
      </c>
      <c r="X10" s="13">
        <v>129</v>
      </c>
      <c r="Y10" s="13">
        <v>74</v>
      </c>
      <c r="Z10" s="15">
        <v>186</v>
      </c>
      <c r="AA10" s="14">
        <v>953</v>
      </c>
      <c r="AB10" s="13">
        <v>208</v>
      </c>
      <c r="AC10" s="13">
        <v>21</v>
      </c>
      <c r="AD10" s="13">
        <v>116</v>
      </c>
      <c r="AE10" s="13">
        <v>48</v>
      </c>
      <c r="AF10" s="15">
        <v>23</v>
      </c>
      <c r="AG10" s="14">
        <v>513</v>
      </c>
      <c r="AH10" s="13">
        <v>648</v>
      </c>
      <c r="AI10" s="13">
        <v>179</v>
      </c>
      <c r="AJ10" s="13">
        <v>334</v>
      </c>
      <c r="AK10" s="13">
        <v>245</v>
      </c>
      <c r="AL10" s="15">
        <v>403</v>
      </c>
      <c r="AM10" s="14">
        <v>905</v>
      </c>
      <c r="AN10" s="15">
        <v>256</v>
      </c>
    </row>
    <row r="11" spans="1:40" ht="15" customHeight="1" x14ac:dyDescent="0.3">
      <c r="A11" s="2" t="s">
        <v>329</v>
      </c>
      <c r="B11" s="9" t="s">
        <v>1973</v>
      </c>
      <c r="C11" s="13">
        <v>163</v>
      </c>
      <c r="D11" s="14">
        <v>67</v>
      </c>
      <c r="E11" s="15">
        <v>96</v>
      </c>
      <c r="F11" s="14">
        <v>32</v>
      </c>
      <c r="G11" s="13">
        <v>37</v>
      </c>
      <c r="H11" s="13">
        <v>23</v>
      </c>
      <c r="I11" s="13">
        <v>33</v>
      </c>
      <c r="J11" s="13">
        <v>22</v>
      </c>
      <c r="K11" s="13">
        <v>17</v>
      </c>
      <c r="L11" s="13">
        <v>69</v>
      </c>
      <c r="M11" s="13">
        <v>55</v>
      </c>
      <c r="N11" s="15">
        <v>39</v>
      </c>
      <c r="O11" s="14">
        <v>95</v>
      </c>
      <c r="P11" s="13">
        <v>34</v>
      </c>
      <c r="Q11" s="13">
        <v>13</v>
      </c>
      <c r="R11" s="13">
        <v>4</v>
      </c>
      <c r="S11" s="13">
        <v>12</v>
      </c>
      <c r="T11" s="13">
        <v>34</v>
      </c>
      <c r="U11" s="13">
        <v>10</v>
      </c>
      <c r="V11" s="13">
        <v>1</v>
      </c>
      <c r="W11" s="13">
        <v>1</v>
      </c>
      <c r="X11" s="13">
        <v>13</v>
      </c>
      <c r="Y11" s="13">
        <v>16</v>
      </c>
      <c r="Z11" s="15">
        <v>26</v>
      </c>
      <c r="AA11" s="14">
        <v>131</v>
      </c>
      <c r="AB11" s="13">
        <v>32</v>
      </c>
      <c r="AC11" s="13">
        <v>2</v>
      </c>
      <c r="AD11" s="13">
        <v>19</v>
      </c>
      <c r="AE11" s="13">
        <v>7</v>
      </c>
      <c r="AF11" s="15">
        <v>4</v>
      </c>
      <c r="AG11" s="14">
        <v>54</v>
      </c>
      <c r="AH11" s="13">
        <v>109</v>
      </c>
      <c r="AI11" s="13">
        <v>19</v>
      </c>
      <c r="AJ11" s="13">
        <v>35</v>
      </c>
      <c r="AK11" s="13">
        <v>39</v>
      </c>
      <c r="AL11" s="15">
        <v>70</v>
      </c>
      <c r="AM11" s="14">
        <v>120</v>
      </c>
      <c r="AN11" s="15">
        <v>43</v>
      </c>
    </row>
    <row r="12" spans="1:40" ht="15" customHeight="1" x14ac:dyDescent="0.3">
      <c r="A12" s="2" t="s">
        <v>329</v>
      </c>
      <c r="B12" s="9"/>
      <c r="C12" s="16">
        <v>0.14000000000000001</v>
      </c>
      <c r="D12" s="19">
        <v>0.17</v>
      </c>
      <c r="E12" s="21">
        <v>0.12</v>
      </c>
      <c r="F12" s="19">
        <v>0.23</v>
      </c>
      <c r="G12" s="16">
        <v>0.15</v>
      </c>
      <c r="H12" s="16">
        <v>0.12</v>
      </c>
      <c r="I12" s="16">
        <v>0.16</v>
      </c>
      <c r="J12" s="16">
        <v>0.12</v>
      </c>
      <c r="K12" s="20">
        <v>0.09</v>
      </c>
      <c r="L12" s="20">
        <v>0.18</v>
      </c>
      <c r="M12" s="16">
        <v>0.14000000000000001</v>
      </c>
      <c r="N12" s="21">
        <v>0.1</v>
      </c>
      <c r="O12" s="17">
        <v>0.13</v>
      </c>
      <c r="P12" s="16">
        <v>0.17</v>
      </c>
      <c r="Q12" s="16">
        <v>0.11</v>
      </c>
      <c r="R12" s="16">
        <v>0.15</v>
      </c>
      <c r="S12" s="16">
        <v>0.13</v>
      </c>
      <c r="T12" s="16">
        <v>0.15</v>
      </c>
      <c r="U12" s="16">
        <v>0.11</v>
      </c>
      <c r="V12" s="16">
        <v>0.32</v>
      </c>
      <c r="W12" s="16">
        <v>0.04</v>
      </c>
      <c r="X12" s="16">
        <v>0.1</v>
      </c>
      <c r="Y12" s="16">
        <v>0.21</v>
      </c>
      <c r="Z12" s="18">
        <v>0.14000000000000001</v>
      </c>
      <c r="AA12" s="17">
        <v>0.14000000000000001</v>
      </c>
      <c r="AB12" s="16">
        <v>0.15</v>
      </c>
      <c r="AC12" s="16">
        <v>0.08</v>
      </c>
      <c r="AD12" s="16">
        <v>0.16</v>
      </c>
      <c r="AE12" s="16">
        <v>0.15</v>
      </c>
      <c r="AF12" s="18">
        <v>0.17</v>
      </c>
      <c r="AG12" s="19">
        <v>0.11</v>
      </c>
      <c r="AH12" s="20">
        <v>0.17</v>
      </c>
      <c r="AI12" s="16">
        <v>0.1</v>
      </c>
      <c r="AJ12" s="20">
        <v>0.11</v>
      </c>
      <c r="AK12" s="16">
        <v>0.16</v>
      </c>
      <c r="AL12" s="21">
        <v>0.17</v>
      </c>
      <c r="AM12" s="17">
        <v>0.13</v>
      </c>
      <c r="AN12" s="18">
        <v>0.17</v>
      </c>
    </row>
    <row r="13" spans="1:40" ht="15" customHeight="1" x14ac:dyDescent="0.3">
      <c r="A13" s="2" t="s">
        <v>329</v>
      </c>
      <c r="B13" s="9"/>
      <c r="D13" s="10" t="s">
        <v>378</v>
      </c>
      <c r="E13" s="9"/>
      <c r="F13" s="10" t="s">
        <v>1981</v>
      </c>
      <c r="G13" s="12" t="s">
        <v>382</v>
      </c>
      <c r="I13" s="12" t="s">
        <v>448</v>
      </c>
      <c r="L13" s="12" t="s">
        <v>448</v>
      </c>
      <c r="M13" s="12" t="s">
        <v>382</v>
      </c>
      <c r="N13" s="9"/>
      <c r="O13" s="22"/>
      <c r="Y13" s="12" t="s">
        <v>636</v>
      </c>
      <c r="Z13" s="9"/>
      <c r="AA13" s="22"/>
      <c r="AF13" s="9"/>
      <c r="AG13" s="22"/>
      <c r="AH13" s="12" t="s">
        <v>420</v>
      </c>
      <c r="AK13" s="12" t="s">
        <v>377</v>
      </c>
      <c r="AL13" s="11" t="s">
        <v>420</v>
      </c>
      <c r="AM13" s="22"/>
      <c r="AN13" s="9"/>
    </row>
    <row r="14" spans="1:40" ht="15" customHeight="1" x14ac:dyDescent="0.3">
      <c r="A14" s="2" t="s">
        <v>329</v>
      </c>
      <c r="B14" s="9" t="s">
        <v>1974</v>
      </c>
      <c r="C14" s="13">
        <v>554</v>
      </c>
      <c r="D14" s="14">
        <v>150</v>
      </c>
      <c r="E14" s="15">
        <v>404</v>
      </c>
      <c r="F14" s="14">
        <v>48</v>
      </c>
      <c r="G14" s="13">
        <v>108</v>
      </c>
      <c r="H14" s="13">
        <v>87</v>
      </c>
      <c r="I14" s="13">
        <v>111</v>
      </c>
      <c r="J14" s="13">
        <v>97</v>
      </c>
      <c r="K14" s="13">
        <v>102</v>
      </c>
      <c r="L14" s="13">
        <v>156</v>
      </c>
      <c r="M14" s="13">
        <v>198</v>
      </c>
      <c r="N14" s="15">
        <v>199</v>
      </c>
      <c r="O14" s="14">
        <v>350</v>
      </c>
      <c r="P14" s="13">
        <v>94</v>
      </c>
      <c r="Q14" s="13">
        <v>60</v>
      </c>
      <c r="R14" s="13">
        <v>14</v>
      </c>
      <c r="S14" s="13">
        <v>43</v>
      </c>
      <c r="T14" s="13">
        <v>110</v>
      </c>
      <c r="U14" s="13">
        <v>45</v>
      </c>
      <c r="V14" s="13">
        <v>3</v>
      </c>
      <c r="W14" s="13">
        <v>10</v>
      </c>
      <c r="X14" s="13">
        <v>65</v>
      </c>
      <c r="Y14" s="13">
        <v>37</v>
      </c>
      <c r="Z14" s="15">
        <v>74</v>
      </c>
      <c r="AA14" s="14">
        <v>481</v>
      </c>
      <c r="AB14" s="13">
        <v>73</v>
      </c>
      <c r="AC14" s="13">
        <v>12</v>
      </c>
      <c r="AD14" s="13">
        <v>35</v>
      </c>
      <c r="AE14" s="13">
        <v>20</v>
      </c>
      <c r="AF14" s="15">
        <v>6</v>
      </c>
      <c r="AG14" s="14">
        <v>248</v>
      </c>
      <c r="AH14" s="13">
        <v>306</v>
      </c>
      <c r="AI14" s="13">
        <v>82</v>
      </c>
      <c r="AJ14" s="13">
        <v>166</v>
      </c>
      <c r="AK14" s="13">
        <v>116</v>
      </c>
      <c r="AL14" s="15">
        <v>190</v>
      </c>
      <c r="AM14" s="14">
        <v>432</v>
      </c>
      <c r="AN14" s="15">
        <v>122</v>
      </c>
    </row>
    <row r="15" spans="1:40" ht="15" customHeight="1" x14ac:dyDescent="0.3">
      <c r="A15" s="2" t="s">
        <v>329</v>
      </c>
      <c r="B15" s="9"/>
      <c r="C15" s="16">
        <v>0.48</v>
      </c>
      <c r="D15" s="19">
        <v>0.39</v>
      </c>
      <c r="E15" s="21">
        <v>0.52</v>
      </c>
      <c r="F15" s="19">
        <v>0.35</v>
      </c>
      <c r="G15" s="16">
        <v>0.44</v>
      </c>
      <c r="H15" s="16">
        <v>0.47</v>
      </c>
      <c r="I15" s="20">
        <v>0.54</v>
      </c>
      <c r="J15" s="16">
        <v>0.52</v>
      </c>
      <c r="K15" s="16">
        <v>0.51</v>
      </c>
      <c r="L15" s="20">
        <v>0.41</v>
      </c>
      <c r="M15" s="16">
        <v>0.51</v>
      </c>
      <c r="N15" s="18">
        <v>0.51</v>
      </c>
      <c r="O15" s="17">
        <v>0.47</v>
      </c>
      <c r="P15" s="16">
        <v>0.47</v>
      </c>
      <c r="Q15" s="16">
        <v>0.52</v>
      </c>
      <c r="R15" s="16">
        <v>0.47</v>
      </c>
      <c r="S15" s="16">
        <v>0.47</v>
      </c>
      <c r="T15" s="16">
        <v>0.49</v>
      </c>
      <c r="U15" s="16">
        <v>0.49</v>
      </c>
      <c r="V15" s="16">
        <v>1</v>
      </c>
      <c r="W15" s="16">
        <v>0.49</v>
      </c>
      <c r="X15" s="16">
        <v>0.5</v>
      </c>
      <c r="Y15" s="16">
        <v>0.5</v>
      </c>
      <c r="Z15" s="21">
        <v>0.4</v>
      </c>
      <c r="AA15" s="19">
        <v>0.51</v>
      </c>
      <c r="AB15" s="20">
        <v>0.35</v>
      </c>
      <c r="AC15" s="16">
        <v>0.57999999999999996</v>
      </c>
      <c r="AD15" s="20">
        <v>0.3</v>
      </c>
      <c r="AE15" s="16">
        <v>0.42</v>
      </c>
      <c r="AF15" s="18">
        <v>0.24</v>
      </c>
      <c r="AG15" s="17">
        <v>0.48</v>
      </c>
      <c r="AH15" s="16">
        <v>0.47</v>
      </c>
      <c r="AI15" s="16">
        <v>0.46</v>
      </c>
      <c r="AJ15" s="16">
        <v>0.5</v>
      </c>
      <c r="AK15" s="16">
        <v>0.47</v>
      </c>
      <c r="AL15" s="18">
        <v>0.47</v>
      </c>
      <c r="AM15" s="17">
        <v>0.48</v>
      </c>
      <c r="AN15" s="18">
        <v>0.48</v>
      </c>
    </row>
    <row r="16" spans="1:40" ht="15" customHeight="1" x14ac:dyDescent="0.3">
      <c r="A16" s="2" t="s">
        <v>329</v>
      </c>
      <c r="B16" s="9"/>
      <c r="D16" s="22"/>
      <c r="E16" s="11" t="s">
        <v>377</v>
      </c>
      <c r="F16" s="22"/>
      <c r="H16" s="12" t="s">
        <v>377</v>
      </c>
      <c r="I16" s="12" t="s">
        <v>433</v>
      </c>
      <c r="J16" s="12" t="s">
        <v>432</v>
      </c>
      <c r="K16" s="12" t="s">
        <v>432</v>
      </c>
      <c r="M16" s="12" t="s">
        <v>432</v>
      </c>
      <c r="N16" s="11" t="s">
        <v>432</v>
      </c>
      <c r="O16" s="22"/>
      <c r="Q16" s="12" t="s">
        <v>389</v>
      </c>
      <c r="Z16" s="9"/>
      <c r="AA16" s="10" t="s">
        <v>404</v>
      </c>
      <c r="AF16" s="9"/>
      <c r="AG16" s="22"/>
      <c r="AL16" s="9"/>
      <c r="AM16" s="22"/>
      <c r="AN16" s="9"/>
    </row>
    <row r="17" spans="1:40" ht="15" customHeight="1" x14ac:dyDescent="0.3">
      <c r="A17" s="2" t="s">
        <v>329</v>
      </c>
      <c r="B17" s="9" t="s">
        <v>1975</v>
      </c>
      <c r="C17" s="13">
        <v>539</v>
      </c>
      <c r="D17" s="14">
        <v>190</v>
      </c>
      <c r="E17" s="15">
        <v>349</v>
      </c>
      <c r="F17" s="14">
        <v>44</v>
      </c>
      <c r="G17" s="13">
        <v>107</v>
      </c>
      <c r="H17" s="13">
        <v>79</v>
      </c>
      <c r="I17" s="13">
        <v>99</v>
      </c>
      <c r="J17" s="13">
        <v>101</v>
      </c>
      <c r="K17" s="13">
        <v>108</v>
      </c>
      <c r="L17" s="13">
        <v>152</v>
      </c>
      <c r="M17" s="13">
        <v>178</v>
      </c>
      <c r="N17" s="15">
        <v>209</v>
      </c>
      <c r="O17" s="14">
        <v>317</v>
      </c>
      <c r="P17" s="13">
        <v>107</v>
      </c>
      <c r="Q17" s="13">
        <v>44</v>
      </c>
      <c r="R17" s="13">
        <v>14</v>
      </c>
      <c r="S17" s="13">
        <v>37</v>
      </c>
      <c r="T17" s="13">
        <v>115</v>
      </c>
      <c r="U17" s="13">
        <v>39</v>
      </c>
      <c r="V17" s="13">
        <v>1</v>
      </c>
      <c r="W17" s="13">
        <v>10</v>
      </c>
      <c r="X17" s="13">
        <v>53</v>
      </c>
      <c r="Y17" s="13">
        <v>38</v>
      </c>
      <c r="Z17" s="15">
        <v>83</v>
      </c>
      <c r="AA17" s="14">
        <v>468</v>
      </c>
      <c r="AB17" s="13">
        <v>72</v>
      </c>
      <c r="AC17" s="13">
        <v>10</v>
      </c>
      <c r="AD17" s="13">
        <v>43</v>
      </c>
      <c r="AE17" s="13">
        <v>13</v>
      </c>
      <c r="AF17" s="15">
        <v>6</v>
      </c>
      <c r="AG17" s="14">
        <v>251</v>
      </c>
      <c r="AH17" s="13">
        <v>288</v>
      </c>
      <c r="AI17" s="13">
        <v>81</v>
      </c>
      <c r="AJ17" s="13">
        <v>170</v>
      </c>
      <c r="AK17" s="13">
        <v>112</v>
      </c>
      <c r="AL17" s="15">
        <v>176</v>
      </c>
      <c r="AM17" s="14">
        <v>448</v>
      </c>
      <c r="AN17" s="15">
        <v>91</v>
      </c>
    </row>
    <row r="18" spans="1:40" ht="15" customHeight="1" x14ac:dyDescent="0.3">
      <c r="A18" s="2" t="s">
        <v>329</v>
      </c>
      <c r="B18" s="9"/>
      <c r="C18" s="16">
        <v>0.46</v>
      </c>
      <c r="D18" s="17">
        <v>0.49</v>
      </c>
      <c r="E18" s="18">
        <v>0.45</v>
      </c>
      <c r="F18" s="19">
        <v>0.32</v>
      </c>
      <c r="G18" s="16">
        <v>0.44</v>
      </c>
      <c r="H18" s="16">
        <v>0.43</v>
      </c>
      <c r="I18" s="16">
        <v>0.48</v>
      </c>
      <c r="J18" s="20">
        <v>0.54</v>
      </c>
      <c r="K18" s="20">
        <v>0.54</v>
      </c>
      <c r="L18" s="20">
        <v>0.4</v>
      </c>
      <c r="M18" s="16">
        <v>0.46</v>
      </c>
      <c r="N18" s="21">
        <v>0.54</v>
      </c>
      <c r="O18" s="19">
        <v>0.43</v>
      </c>
      <c r="P18" s="20">
        <v>0.54</v>
      </c>
      <c r="Q18" s="20">
        <v>0.38</v>
      </c>
      <c r="R18" s="16">
        <v>0.5</v>
      </c>
      <c r="S18" s="16">
        <v>0.4</v>
      </c>
      <c r="T18" s="16">
        <v>0.52</v>
      </c>
      <c r="U18" s="16">
        <v>0.42</v>
      </c>
      <c r="V18" s="16">
        <v>0.32</v>
      </c>
      <c r="W18" s="16">
        <v>0.47</v>
      </c>
      <c r="X18" s="16">
        <v>0.41</v>
      </c>
      <c r="Y18" s="16">
        <v>0.52</v>
      </c>
      <c r="Z18" s="18">
        <v>0.44</v>
      </c>
      <c r="AA18" s="19">
        <v>0.49</v>
      </c>
      <c r="AB18" s="20">
        <v>0.34</v>
      </c>
      <c r="AC18" s="16">
        <v>0.49</v>
      </c>
      <c r="AD18" s="20">
        <v>0.37</v>
      </c>
      <c r="AE18" s="20">
        <v>0.26</v>
      </c>
      <c r="AF18" s="18">
        <v>0.25</v>
      </c>
      <c r="AG18" s="17">
        <v>0.49</v>
      </c>
      <c r="AH18" s="16">
        <v>0.44</v>
      </c>
      <c r="AI18" s="16">
        <v>0.45</v>
      </c>
      <c r="AJ18" s="16">
        <v>0.51</v>
      </c>
      <c r="AK18" s="16">
        <v>0.46</v>
      </c>
      <c r="AL18" s="18">
        <v>0.44</v>
      </c>
      <c r="AM18" s="19">
        <v>0.49</v>
      </c>
      <c r="AN18" s="21">
        <v>0.36</v>
      </c>
    </row>
    <row r="19" spans="1:40" ht="15" customHeight="1" x14ac:dyDescent="0.3">
      <c r="A19" s="2" t="s">
        <v>329</v>
      </c>
      <c r="B19" s="9"/>
      <c r="D19" s="22"/>
      <c r="E19" s="9"/>
      <c r="F19" s="22"/>
      <c r="G19" s="12" t="s">
        <v>377</v>
      </c>
      <c r="H19" s="12" t="s">
        <v>377</v>
      </c>
      <c r="I19" s="12" t="s">
        <v>432</v>
      </c>
      <c r="J19" s="12" t="s">
        <v>439</v>
      </c>
      <c r="K19" s="12" t="s">
        <v>439</v>
      </c>
      <c r="M19" s="12" t="s">
        <v>377</v>
      </c>
      <c r="N19" s="11" t="s">
        <v>440</v>
      </c>
      <c r="O19" s="22"/>
      <c r="P19" s="12" t="s">
        <v>1982</v>
      </c>
      <c r="T19" s="12" t="s">
        <v>650</v>
      </c>
      <c r="Z19" s="9"/>
      <c r="AA19" s="10" t="s">
        <v>436</v>
      </c>
      <c r="AF19" s="9"/>
      <c r="AG19" s="22"/>
      <c r="AL19" s="9"/>
      <c r="AM19" s="10" t="s">
        <v>378</v>
      </c>
      <c r="AN19" s="9"/>
    </row>
    <row r="20" spans="1:40" ht="15" customHeight="1" x14ac:dyDescent="0.3">
      <c r="A20" s="2" t="s">
        <v>329</v>
      </c>
      <c r="B20" s="9" t="s">
        <v>1976</v>
      </c>
      <c r="C20" s="13">
        <v>603</v>
      </c>
      <c r="D20" s="14">
        <v>205</v>
      </c>
      <c r="E20" s="15">
        <v>397</v>
      </c>
      <c r="F20" s="14">
        <v>41</v>
      </c>
      <c r="G20" s="13">
        <v>114</v>
      </c>
      <c r="H20" s="13">
        <v>99</v>
      </c>
      <c r="I20" s="13">
        <v>117</v>
      </c>
      <c r="J20" s="13">
        <v>113</v>
      </c>
      <c r="K20" s="13">
        <v>118</v>
      </c>
      <c r="L20" s="13">
        <v>155</v>
      </c>
      <c r="M20" s="13">
        <v>216</v>
      </c>
      <c r="N20" s="15">
        <v>232</v>
      </c>
      <c r="O20" s="14">
        <v>361</v>
      </c>
      <c r="P20" s="13">
        <v>108</v>
      </c>
      <c r="Q20" s="13">
        <v>60</v>
      </c>
      <c r="R20" s="13">
        <v>10</v>
      </c>
      <c r="S20" s="13">
        <v>45</v>
      </c>
      <c r="T20" s="13">
        <v>133</v>
      </c>
      <c r="U20" s="13">
        <v>41</v>
      </c>
      <c r="V20" s="13">
        <v>2</v>
      </c>
      <c r="W20" s="13">
        <v>8</v>
      </c>
      <c r="X20" s="13">
        <v>73</v>
      </c>
      <c r="Y20" s="13">
        <v>45</v>
      </c>
      <c r="Z20" s="15">
        <v>78</v>
      </c>
      <c r="AA20" s="14">
        <v>511</v>
      </c>
      <c r="AB20" s="13">
        <v>92</v>
      </c>
      <c r="AC20" s="13">
        <v>12</v>
      </c>
      <c r="AD20" s="13">
        <v>52</v>
      </c>
      <c r="AE20" s="13">
        <v>18</v>
      </c>
      <c r="AF20" s="15">
        <v>10</v>
      </c>
      <c r="AG20" s="14">
        <v>288</v>
      </c>
      <c r="AH20" s="13">
        <v>315</v>
      </c>
      <c r="AI20" s="13">
        <v>102</v>
      </c>
      <c r="AJ20" s="13">
        <v>186</v>
      </c>
      <c r="AK20" s="13">
        <v>125</v>
      </c>
      <c r="AL20" s="15">
        <v>190</v>
      </c>
      <c r="AM20" s="14">
        <v>500</v>
      </c>
      <c r="AN20" s="15">
        <v>102</v>
      </c>
    </row>
    <row r="21" spans="1:40" ht="15" customHeight="1" x14ac:dyDescent="0.3">
      <c r="A21" s="2" t="s">
        <v>329</v>
      </c>
      <c r="B21" s="9"/>
      <c r="C21" s="16">
        <v>0.52</v>
      </c>
      <c r="D21" s="17">
        <v>0.53</v>
      </c>
      <c r="E21" s="18">
        <v>0.51</v>
      </c>
      <c r="F21" s="19">
        <v>0.28999999999999998</v>
      </c>
      <c r="G21" s="16">
        <v>0.47</v>
      </c>
      <c r="H21" s="16">
        <v>0.54</v>
      </c>
      <c r="I21" s="16">
        <v>0.56999999999999995</v>
      </c>
      <c r="J21" s="20">
        <v>0.61</v>
      </c>
      <c r="K21" s="20">
        <v>0.59</v>
      </c>
      <c r="L21" s="20">
        <v>0.4</v>
      </c>
      <c r="M21" s="16">
        <v>0.56000000000000005</v>
      </c>
      <c r="N21" s="21">
        <v>0.6</v>
      </c>
      <c r="O21" s="19">
        <v>0.49</v>
      </c>
      <c r="P21" s="16">
        <v>0.54</v>
      </c>
      <c r="Q21" s="16">
        <v>0.52</v>
      </c>
      <c r="R21" s="20">
        <v>0.33</v>
      </c>
      <c r="S21" s="16">
        <v>0.49</v>
      </c>
      <c r="T21" s="20">
        <v>0.6</v>
      </c>
      <c r="U21" s="16">
        <v>0.45</v>
      </c>
      <c r="V21" s="16">
        <v>0.64</v>
      </c>
      <c r="W21" s="16">
        <v>0.38</v>
      </c>
      <c r="X21" s="16">
        <v>0.56000000000000005</v>
      </c>
      <c r="Y21" s="16">
        <v>0.6</v>
      </c>
      <c r="Z21" s="21">
        <v>0.42</v>
      </c>
      <c r="AA21" s="19">
        <v>0.54</v>
      </c>
      <c r="AB21" s="20">
        <v>0.44</v>
      </c>
      <c r="AC21" s="16">
        <v>0.56000000000000005</v>
      </c>
      <c r="AD21" s="16">
        <v>0.45</v>
      </c>
      <c r="AE21" s="20">
        <v>0.37</v>
      </c>
      <c r="AF21" s="18">
        <v>0.41</v>
      </c>
      <c r="AG21" s="19">
        <v>0.56000000000000005</v>
      </c>
      <c r="AH21" s="20">
        <v>0.49</v>
      </c>
      <c r="AI21" s="16">
        <v>0.56999999999999995</v>
      </c>
      <c r="AJ21" s="16">
        <v>0.56000000000000005</v>
      </c>
      <c r="AK21" s="16">
        <v>0.51</v>
      </c>
      <c r="AL21" s="21">
        <v>0.47</v>
      </c>
      <c r="AM21" s="19">
        <v>0.55000000000000004</v>
      </c>
      <c r="AN21" s="21">
        <v>0.4</v>
      </c>
    </row>
    <row r="22" spans="1:40" ht="15" customHeight="1" x14ac:dyDescent="0.3">
      <c r="A22" s="2" t="s">
        <v>329</v>
      </c>
      <c r="B22" s="9"/>
      <c r="D22" s="22"/>
      <c r="E22" s="9"/>
      <c r="F22" s="22"/>
      <c r="G22" s="12" t="s">
        <v>377</v>
      </c>
      <c r="H22" s="12" t="s">
        <v>432</v>
      </c>
      <c r="I22" s="12" t="s">
        <v>433</v>
      </c>
      <c r="J22" s="12" t="s">
        <v>433</v>
      </c>
      <c r="K22" s="12" t="s">
        <v>433</v>
      </c>
      <c r="L22" s="12" t="s">
        <v>377</v>
      </c>
      <c r="M22" s="12" t="s">
        <v>433</v>
      </c>
      <c r="N22" s="11" t="s">
        <v>433</v>
      </c>
      <c r="O22" s="22"/>
      <c r="P22" s="12" t="s">
        <v>1154</v>
      </c>
      <c r="T22" s="12" t="s">
        <v>1524</v>
      </c>
      <c r="X22" s="12" t="s">
        <v>1154</v>
      </c>
      <c r="Y22" s="12" t="s">
        <v>1524</v>
      </c>
      <c r="Z22" s="9"/>
      <c r="AA22" s="10" t="s">
        <v>454</v>
      </c>
      <c r="AF22" s="9"/>
      <c r="AG22" s="10" t="s">
        <v>437</v>
      </c>
      <c r="AI22" s="12" t="s">
        <v>437</v>
      </c>
      <c r="AJ22" s="12" t="s">
        <v>437</v>
      </c>
      <c r="AL22" s="9"/>
      <c r="AM22" s="10" t="s">
        <v>378</v>
      </c>
      <c r="AN22" s="9"/>
    </row>
    <row r="23" spans="1:40" ht="15" customHeight="1" x14ac:dyDescent="0.3">
      <c r="A23" s="2" t="s">
        <v>329</v>
      </c>
      <c r="B23" s="9" t="s">
        <v>1977</v>
      </c>
      <c r="C23" s="13">
        <v>155</v>
      </c>
      <c r="D23" s="14">
        <v>60</v>
      </c>
      <c r="E23" s="15">
        <v>95</v>
      </c>
      <c r="F23" s="14">
        <v>29</v>
      </c>
      <c r="G23" s="13">
        <v>49</v>
      </c>
      <c r="H23" s="13">
        <v>27</v>
      </c>
      <c r="I23" s="13">
        <v>24</v>
      </c>
      <c r="J23" s="13">
        <v>11</v>
      </c>
      <c r="K23" s="13">
        <v>14</v>
      </c>
      <c r="L23" s="13">
        <v>78</v>
      </c>
      <c r="M23" s="13">
        <v>51</v>
      </c>
      <c r="N23" s="15">
        <v>25</v>
      </c>
      <c r="O23" s="14">
        <v>108</v>
      </c>
      <c r="P23" s="13">
        <v>22</v>
      </c>
      <c r="Q23" s="13">
        <v>14</v>
      </c>
      <c r="R23" s="13">
        <v>5</v>
      </c>
      <c r="S23" s="13">
        <v>18</v>
      </c>
      <c r="T23" s="13">
        <v>25</v>
      </c>
      <c r="U23" s="13">
        <v>15</v>
      </c>
      <c r="V23" s="13">
        <v>0</v>
      </c>
      <c r="W23" s="13">
        <v>1</v>
      </c>
      <c r="X23" s="13">
        <v>17</v>
      </c>
      <c r="Y23" s="13">
        <v>7</v>
      </c>
      <c r="Z23" s="15">
        <v>32</v>
      </c>
      <c r="AA23" s="14">
        <v>112</v>
      </c>
      <c r="AB23" s="13">
        <v>43</v>
      </c>
      <c r="AC23" s="13">
        <v>4</v>
      </c>
      <c r="AD23" s="13">
        <v>21</v>
      </c>
      <c r="AE23" s="13">
        <v>12</v>
      </c>
      <c r="AF23" s="15">
        <v>6</v>
      </c>
      <c r="AG23" s="14">
        <v>71</v>
      </c>
      <c r="AH23" s="13">
        <v>84</v>
      </c>
      <c r="AI23" s="13">
        <v>26</v>
      </c>
      <c r="AJ23" s="13">
        <v>45</v>
      </c>
      <c r="AK23" s="13">
        <v>35</v>
      </c>
      <c r="AL23" s="15">
        <v>49</v>
      </c>
      <c r="AM23" s="14">
        <v>129</v>
      </c>
      <c r="AN23" s="15">
        <v>26</v>
      </c>
    </row>
    <row r="24" spans="1:40" ht="15" customHeight="1" x14ac:dyDescent="0.3">
      <c r="A24" s="2" t="s">
        <v>329</v>
      </c>
      <c r="B24" s="9"/>
      <c r="C24" s="16">
        <v>0.13</v>
      </c>
      <c r="D24" s="17">
        <v>0.15</v>
      </c>
      <c r="E24" s="18">
        <v>0.12</v>
      </c>
      <c r="F24" s="19">
        <v>0.21</v>
      </c>
      <c r="G24" s="20">
        <v>0.2</v>
      </c>
      <c r="H24" s="16">
        <v>0.15</v>
      </c>
      <c r="I24" s="16">
        <v>0.12</v>
      </c>
      <c r="J24" s="20">
        <v>0.06</v>
      </c>
      <c r="K24" s="20">
        <v>7.0000000000000007E-2</v>
      </c>
      <c r="L24" s="20">
        <v>0.2</v>
      </c>
      <c r="M24" s="16">
        <v>0.13</v>
      </c>
      <c r="N24" s="21">
        <v>0.06</v>
      </c>
      <c r="O24" s="17">
        <v>0.15</v>
      </c>
      <c r="P24" s="16">
        <v>0.11</v>
      </c>
      <c r="Q24" s="16">
        <v>0.12</v>
      </c>
      <c r="R24" s="16">
        <v>0.16</v>
      </c>
      <c r="S24" s="20">
        <v>0.2</v>
      </c>
      <c r="T24" s="16">
        <v>0.11</v>
      </c>
      <c r="U24" s="16">
        <v>0.16</v>
      </c>
      <c r="V24" s="16">
        <v>0</v>
      </c>
      <c r="W24" s="16">
        <v>0.04</v>
      </c>
      <c r="X24" s="16">
        <v>0.13</v>
      </c>
      <c r="Y24" s="16">
        <v>0.09</v>
      </c>
      <c r="Z24" s="18">
        <v>0.17</v>
      </c>
      <c r="AA24" s="19">
        <v>0.12</v>
      </c>
      <c r="AB24" s="20">
        <v>0.21</v>
      </c>
      <c r="AC24" s="16">
        <v>0.2</v>
      </c>
      <c r="AD24" s="16">
        <v>0.18</v>
      </c>
      <c r="AE24" s="20">
        <v>0.25</v>
      </c>
      <c r="AF24" s="18">
        <v>0.25</v>
      </c>
      <c r="AG24" s="17">
        <v>0.14000000000000001</v>
      </c>
      <c r="AH24" s="16">
        <v>0.13</v>
      </c>
      <c r="AI24" s="16">
        <v>0.14000000000000001</v>
      </c>
      <c r="AJ24" s="16">
        <v>0.13</v>
      </c>
      <c r="AK24" s="16">
        <v>0.14000000000000001</v>
      </c>
      <c r="AL24" s="18">
        <v>0.12</v>
      </c>
      <c r="AM24" s="17">
        <v>0.14000000000000001</v>
      </c>
      <c r="AN24" s="18">
        <v>0.1</v>
      </c>
    </row>
    <row r="25" spans="1:40" ht="15" customHeight="1" x14ac:dyDescent="0.3">
      <c r="A25" s="2" t="s">
        <v>329</v>
      </c>
      <c r="B25" s="9"/>
      <c r="D25" s="22"/>
      <c r="E25" s="9"/>
      <c r="F25" s="10" t="s">
        <v>447</v>
      </c>
      <c r="G25" s="12" t="s">
        <v>447</v>
      </c>
      <c r="H25" s="12" t="s">
        <v>416</v>
      </c>
      <c r="I25" s="12" t="s">
        <v>415</v>
      </c>
      <c r="L25" s="12" t="s">
        <v>447</v>
      </c>
      <c r="M25" s="12" t="s">
        <v>416</v>
      </c>
      <c r="N25" s="9"/>
      <c r="O25" s="22"/>
      <c r="S25" s="12" t="s">
        <v>559</v>
      </c>
      <c r="Z25" s="9"/>
      <c r="AA25" s="22"/>
      <c r="AB25" s="12" t="s">
        <v>377</v>
      </c>
      <c r="AE25" s="12" t="s">
        <v>377</v>
      </c>
      <c r="AF25" s="9"/>
      <c r="AG25" s="22"/>
      <c r="AL25" s="9"/>
      <c r="AM25" s="22"/>
      <c r="AN25" s="9"/>
    </row>
    <row r="26" spans="1:40" ht="15" customHeight="1" x14ac:dyDescent="0.3">
      <c r="A26" s="2" t="s">
        <v>329</v>
      </c>
      <c r="B26" s="9" t="s">
        <v>1978</v>
      </c>
      <c r="C26" s="13">
        <v>159</v>
      </c>
      <c r="D26" s="14">
        <v>38</v>
      </c>
      <c r="E26" s="15">
        <v>121</v>
      </c>
      <c r="F26" s="14">
        <v>24</v>
      </c>
      <c r="G26" s="13">
        <v>48</v>
      </c>
      <c r="H26" s="13">
        <v>24</v>
      </c>
      <c r="I26" s="13">
        <v>19</v>
      </c>
      <c r="J26" s="13">
        <v>23</v>
      </c>
      <c r="K26" s="13">
        <v>21</v>
      </c>
      <c r="L26" s="13">
        <v>72</v>
      </c>
      <c r="M26" s="13">
        <v>43</v>
      </c>
      <c r="N26" s="15">
        <v>44</v>
      </c>
      <c r="O26" s="14">
        <v>106</v>
      </c>
      <c r="P26" s="13">
        <v>22</v>
      </c>
      <c r="Q26" s="13">
        <v>16</v>
      </c>
      <c r="R26" s="13">
        <v>7</v>
      </c>
      <c r="S26" s="13">
        <v>16</v>
      </c>
      <c r="T26" s="13">
        <v>31</v>
      </c>
      <c r="U26" s="13">
        <v>13</v>
      </c>
      <c r="V26" s="13">
        <v>0</v>
      </c>
      <c r="W26" s="13">
        <v>3</v>
      </c>
      <c r="X26" s="13">
        <v>13</v>
      </c>
      <c r="Y26" s="13">
        <v>12</v>
      </c>
      <c r="Z26" s="15">
        <v>25</v>
      </c>
      <c r="AA26" s="14">
        <v>121</v>
      </c>
      <c r="AB26" s="13">
        <v>38</v>
      </c>
      <c r="AC26" s="13">
        <v>3</v>
      </c>
      <c r="AD26" s="13">
        <v>24</v>
      </c>
      <c r="AE26" s="13">
        <v>7</v>
      </c>
      <c r="AF26" s="15">
        <v>4</v>
      </c>
      <c r="AG26" s="14">
        <v>62</v>
      </c>
      <c r="AH26" s="13">
        <v>97</v>
      </c>
      <c r="AI26" s="13">
        <v>26</v>
      </c>
      <c r="AJ26" s="13">
        <v>36</v>
      </c>
      <c r="AK26" s="13">
        <v>40</v>
      </c>
      <c r="AL26" s="15">
        <v>58</v>
      </c>
      <c r="AM26" s="14">
        <v>126</v>
      </c>
      <c r="AN26" s="15">
        <v>33</v>
      </c>
    </row>
    <row r="27" spans="1:40" ht="15" customHeight="1" x14ac:dyDescent="0.3">
      <c r="A27" s="2" t="s">
        <v>329</v>
      </c>
      <c r="B27" s="9"/>
      <c r="C27" s="16">
        <v>0.14000000000000001</v>
      </c>
      <c r="D27" s="19">
        <v>0.1</v>
      </c>
      <c r="E27" s="21">
        <v>0.16</v>
      </c>
      <c r="F27" s="17">
        <v>0.17</v>
      </c>
      <c r="G27" s="20">
        <v>0.2</v>
      </c>
      <c r="H27" s="16">
        <v>0.13</v>
      </c>
      <c r="I27" s="20">
        <v>0.09</v>
      </c>
      <c r="J27" s="16">
        <v>0.12</v>
      </c>
      <c r="K27" s="16">
        <v>0.1</v>
      </c>
      <c r="L27" s="20">
        <v>0.19</v>
      </c>
      <c r="M27" s="16">
        <v>0.11</v>
      </c>
      <c r="N27" s="18">
        <v>0.11</v>
      </c>
      <c r="O27" s="17">
        <v>0.14000000000000001</v>
      </c>
      <c r="P27" s="16">
        <v>0.11</v>
      </c>
      <c r="Q27" s="16">
        <v>0.14000000000000001</v>
      </c>
      <c r="R27" s="16">
        <v>0.24</v>
      </c>
      <c r="S27" s="16">
        <v>0.18</v>
      </c>
      <c r="T27" s="16">
        <v>0.14000000000000001</v>
      </c>
      <c r="U27" s="16">
        <v>0.15</v>
      </c>
      <c r="V27" s="16">
        <v>0</v>
      </c>
      <c r="W27" s="16">
        <v>0.13</v>
      </c>
      <c r="X27" s="16">
        <v>0.1</v>
      </c>
      <c r="Y27" s="16">
        <v>0.17</v>
      </c>
      <c r="Z27" s="18">
        <v>0.14000000000000001</v>
      </c>
      <c r="AA27" s="17">
        <v>0.13</v>
      </c>
      <c r="AB27" s="20">
        <v>0.18</v>
      </c>
      <c r="AC27" s="16">
        <v>0.15</v>
      </c>
      <c r="AD27" s="20">
        <v>0.2</v>
      </c>
      <c r="AE27" s="16">
        <v>0.15</v>
      </c>
      <c r="AF27" s="18">
        <v>0.16</v>
      </c>
      <c r="AG27" s="17">
        <v>0.12</v>
      </c>
      <c r="AH27" s="16">
        <v>0.15</v>
      </c>
      <c r="AI27" s="16">
        <v>0.14000000000000001</v>
      </c>
      <c r="AJ27" s="16">
        <v>0.11</v>
      </c>
      <c r="AK27" s="16">
        <v>0.16</v>
      </c>
      <c r="AL27" s="18">
        <v>0.14000000000000001</v>
      </c>
      <c r="AM27" s="17">
        <v>0.14000000000000001</v>
      </c>
      <c r="AN27" s="18">
        <v>0.13</v>
      </c>
    </row>
    <row r="28" spans="1:40" ht="15" customHeight="1" x14ac:dyDescent="0.3">
      <c r="A28" s="2" t="s">
        <v>329</v>
      </c>
      <c r="B28" s="9"/>
      <c r="D28" s="22"/>
      <c r="E28" s="11" t="s">
        <v>377</v>
      </c>
      <c r="F28" s="10" t="s">
        <v>380</v>
      </c>
      <c r="G28" s="12" t="s">
        <v>447</v>
      </c>
      <c r="L28" s="12" t="s">
        <v>447</v>
      </c>
      <c r="N28" s="9"/>
      <c r="O28" s="22"/>
      <c r="R28" s="12" t="s">
        <v>835</v>
      </c>
      <c r="Z28" s="9"/>
      <c r="AA28" s="22"/>
      <c r="AB28" s="12" t="s">
        <v>377</v>
      </c>
      <c r="AD28" s="12" t="s">
        <v>377</v>
      </c>
      <c r="AF28" s="9"/>
      <c r="AG28" s="22"/>
      <c r="AL28" s="9"/>
      <c r="AM28" s="22"/>
      <c r="AN28" s="9"/>
    </row>
    <row r="29" spans="1:40" ht="15" customHeight="1" x14ac:dyDescent="0.3">
      <c r="A29" s="2" t="s">
        <v>329</v>
      </c>
      <c r="B29" s="9" t="s">
        <v>772</v>
      </c>
      <c r="C29" s="13">
        <v>13</v>
      </c>
      <c r="D29" s="14">
        <v>8</v>
      </c>
      <c r="E29" s="15">
        <v>5</v>
      </c>
      <c r="F29" s="14">
        <v>0</v>
      </c>
      <c r="G29" s="13">
        <v>1</v>
      </c>
      <c r="H29" s="13">
        <v>4</v>
      </c>
      <c r="I29" s="13">
        <v>1</v>
      </c>
      <c r="J29" s="13">
        <v>4</v>
      </c>
      <c r="K29" s="13">
        <v>3</v>
      </c>
      <c r="L29" s="13">
        <v>1</v>
      </c>
      <c r="M29" s="13">
        <v>5</v>
      </c>
      <c r="N29" s="15">
        <v>7</v>
      </c>
      <c r="O29" s="14">
        <v>5</v>
      </c>
      <c r="P29" s="13">
        <v>7</v>
      </c>
      <c r="Q29" s="13">
        <v>1</v>
      </c>
      <c r="R29" s="13">
        <v>0</v>
      </c>
      <c r="S29" s="13">
        <v>1</v>
      </c>
      <c r="T29" s="13">
        <v>1</v>
      </c>
      <c r="U29" s="13">
        <v>0</v>
      </c>
      <c r="V29" s="13">
        <v>0</v>
      </c>
      <c r="W29" s="13">
        <v>0</v>
      </c>
      <c r="X29" s="13">
        <v>0</v>
      </c>
      <c r="Y29" s="13">
        <v>1</v>
      </c>
      <c r="Z29" s="15">
        <v>2</v>
      </c>
      <c r="AA29" s="14">
        <v>13</v>
      </c>
      <c r="AB29" s="13">
        <v>0</v>
      </c>
      <c r="AC29" s="13">
        <v>0</v>
      </c>
      <c r="AD29" s="13">
        <v>0</v>
      </c>
      <c r="AE29" s="13">
        <v>0</v>
      </c>
      <c r="AF29" s="15">
        <v>0</v>
      </c>
      <c r="AG29" s="14">
        <v>4</v>
      </c>
      <c r="AH29" s="13">
        <v>8</v>
      </c>
      <c r="AI29" s="13">
        <v>1</v>
      </c>
      <c r="AJ29" s="13">
        <v>3</v>
      </c>
      <c r="AK29" s="13">
        <v>1</v>
      </c>
      <c r="AL29" s="15">
        <v>7</v>
      </c>
      <c r="AM29" s="14">
        <v>11</v>
      </c>
      <c r="AN29" s="15">
        <v>2</v>
      </c>
    </row>
    <row r="30" spans="1:40" ht="15" customHeight="1" x14ac:dyDescent="0.3">
      <c r="A30" s="2" t="s">
        <v>329</v>
      </c>
      <c r="B30" s="9"/>
      <c r="C30" s="16">
        <v>0.01</v>
      </c>
      <c r="D30" s="19">
        <v>0.02</v>
      </c>
      <c r="E30" s="21">
        <v>0.01</v>
      </c>
      <c r="F30" s="17">
        <v>0</v>
      </c>
      <c r="G30" s="3" t="s">
        <v>422</v>
      </c>
      <c r="H30" s="16">
        <v>0.02</v>
      </c>
      <c r="I30" s="3" t="s">
        <v>422</v>
      </c>
      <c r="J30" s="16">
        <v>0.02</v>
      </c>
      <c r="K30" s="16">
        <v>0.01</v>
      </c>
      <c r="L30" s="3" t="s">
        <v>422</v>
      </c>
      <c r="M30" s="16">
        <v>0.01</v>
      </c>
      <c r="N30" s="18">
        <v>0.02</v>
      </c>
      <c r="O30" s="17">
        <v>0.01</v>
      </c>
      <c r="P30" s="20">
        <v>0.03</v>
      </c>
      <c r="Q30" s="16">
        <v>0.01</v>
      </c>
      <c r="R30" s="16">
        <v>0</v>
      </c>
      <c r="S30" s="16">
        <v>0.01</v>
      </c>
      <c r="T30" s="3" t="s">
        <v>422</v>
      </c>
      <c r="U30" s="16">
        <v>0</v>
      </c>
      <c r="V30" s="16">
        <v>0</v>
      </c>
      <c r="W30" s="16">
        <v>0</v>
      </c>
      <c r="X30" s="16">
        <v>0</v>
      </c>
      <c r="Y30" s="16">
        <v>0.01</v>
      </c>
      <c r="Z30" s="18">
        <v>0.01</v>
      </c>
      <c r="AA30" s="17">
        <v>0.01</v>
      </c>
      <c r="AB30" s="16">
        <v>0</v>
      </c>
      <c r="AC30" s="16">
        <v>0</v>
      </c>
      <c r="AD30" s="16">
        <v>0</v>
      </c>
      <c r="AE30" s="16">
        <v>0</v>
      </c>
      <c r="AF30" s="18">
        <v>0</v>
      </c>
      <c r="AG30" s="17">
        <v>0.01</v>
      </c>
      <c r="AH30" s="16">
        <v>0.01</v>
      </c>
      <c r="AI30" s="16">
        <v>0.01</v>
      </c>
      <c r="AJ30" s="16">
        <v>0.01</v>
      </c>
      <c r="AK30" s="3" t="s">
        <v>422</v>
      </c>
      <c r="AL30" s="18">
        <v>0.02</v>
      </c>
      <c r="AM30" s="17">
        <v>0.01</v>
      </c>
      <c r="AN30" s="18">
        <v>0.01</v>
      </c>
    </row>
    <row r="31" spans="1:40" ht="15" customHeight="1" x14ac:dyDescent="0.3">
      <c r="A31" s="2" t="s">
        <v>329</v>
      </c>
      <c r="B31" s="9"/>
      <c r="D31" s="10" t="s">
        <v>378</v>
      </c>
      <c r="E31" s="9"/>
      <c r="F31" s="22"/>
      <c r="H31" s="12" t="s">
        <v>383</v>
      </c>
      <c r="J31" s="12" t="s">
        <v>383</v>
      </c>
      <c r="N31" s="11" t="s">
        <v>383</v>
      </c>
      <c r="O31" s="22"/>
      <c r="P31" s="12" t="s">
        <v>1983</v>
      </c>
      <c r="Z31" s="9"/>
      <c r="AA31" s="22"/>
      <c r="AF31" s="9"/>
      <c r="AG31" s="22"/>
      <c r="AL31" s="9"/>
      <c r="AM31" s="22"/>
      <c r="AN31" s="9"/>
    </row>
    <row r="32" spans="1:40" ht="15" customHeight="1" x14ac:dyDescent="0.3">
      <c r="A32" s="2" t="s">
        <v>329</v>
      </c>
      <c r="B32" s="9" t="s">
        <v>1837</v>
      </c>
      <c r="C32" s="13">
        <v>31</v>
      </c>
      <c r="D32" s="14">
        <v>13</v>
      </c>
      <c r="E32" s="15">
        <v>19</v>
      </c>
      <c r="F32" s="14">
        <v>6</v>
      </c>
      <c r="G32" s="13">
        <v>10</v>
      </c>
      <c r="H32" s="13">
        <v>6</v>
      </c>
      <c r="I32" s="13">
        <v>3</v>
      </c>
      <c r="J32" s="13">
        <v>2</v>
      </c>
      <c r="K32" s="13">
        <v>5</v>
      </c>
      <c r="L32" s="13">
        <v>16</v>
      </c>
      <c r="M32" s="13">
        <v>9</v>
      </c>
      <c r="N32" s="15">
        <v>7</v>
      </c>
      <c r="O32" s="14">
        <v>25</v>
      </c>
      <c r="P32" s="13">
        <v>4</v>
      </c>
      <c r="Q32" s="13">
        <v>5</v>
      </c>
      <c r="R32" s="13">
        <v>1</v>
      </c>
      <c r="S32" s="13">
        <v>2</v>
      </c>
      <c r="T32" s="13">
        <v>2</v>
      </c>
      <c r="U32" s="13">
        <v>7</v>
      </c>
      <c r="V32" s="13">
        <v>0</v>
      </c>
      <c r="W32" s="13">
        <v>0</v>
      </c>
      <c r="X32" s="13">
        <v>3</v>
      </c>
      <c r="Y32" s="13">
        <v>3</v>
      </c>
      <c r="Z32" s="15">
        <v>5</v>
      </c>
      <c r="AA32" s="14">
        <v>27</v>
      </c>
      <c r="AB32" s="13">
        <v>5</v>
      </c>
      <c r="AC32" s="13">
        <v>0</v>
      </c>
      <c r="AD32" s="13">
        <v>4</v>
      </c>
      <c r="AE32" s="13">
        <v>1</v>
      </c>
      <c r="AF32" s="15">
        <v>0</v>
      </c>
      <c r="AG32" s="14">
        <v>13</v>
      </c>
      <c r="AH32" s="13">
        <v>18</v>
      </c>
      <c r="AI32" s="13">
        <v>3</v>
      </c>
      <c r="AJ32" s="13">
        <v>11</v>
      </c>
      <c r="AK32" s="13">
        <v>2</v>
      </c>
      <c r="AL32" s="15">
        <v>16</v>
      </c>
      <c r="AM32" s="14">
        <v>18</v>
      </c>
      <c r="AN32" s="15">
        <v>14</v>
      </c>
    </row>
    <row r="33" spans="1:40" ht="15" customHeight="1" x14ac:dyDescent="0.3">
      <c r="A33" s="2" t="s">
        <v>329</v>
      </c>
      <c r="B33" s="9"/>
      <c r="C33" s="16">
        <v>0.03</v>
      </c>
      <c r="D33" s="17">
        <v>0.03</v>
      </c>
      <c r="E33" s="18">
        <v>0.02</v>
      </c>
      <c r="F33" s="17">
        <v>0.04</v>
      </c>
      <c r="G33" s="16">
        <v>0.04</v>
      </c>
      <c r="H33" s="16">
        <v>0.03</v>
      </c>
      <c r="I33" s="16">
        <v>0.01</v>
      </c>
      <c r="J33" s="16">
        <v>0.01</v>
      </c>
      <c r="K33" s="16">
        <v>0.03</v>
      </c>
      <c r="L33" s="20">
        <v>0.04</v>
      </c>
      <c r="M33" s="16">
        <v>0.02</v>
      </c>
      <c r="N33" s="18">
        <v>0.02</v>
      </c>
      <c r="O33" s="17">
        <v>0.03</v>
      </c>
      <c r="P33" s="16">
        <v>0.02</v>
      </c>
      <c r="Q33" s="16">
        <v>0.04</v>
      </c>
      <c r="R33" s="16">
        <v>0.03</v>
      </c>
      <c r="S33" s="16">
        <v>0.02</v>
      </c>
      <c r="T33" s="16">
        <v>0.01</v>
      </c>
      <c r="U33" s="20">
        <v>0.08</v>
      </c>
      <c r="V33" s="16">
        <v>0</v>
      </c>
      <c r="W33" s="16">
        <v>0</v>
      </c>
      <c r="X33" s="16">
        <v>0.02</v>
      </c>
      <c r="Y33" s="16">
        <v>0.03</v>
      </c>
      <c r="Z33" s="18">
        <v>0.03</v>
      </c>
      <c r="AA33" s="17">
        <v>0.03</v>
      </c>
      <c r="AB33" s="16">
        <v>0.02</v>
      </c>
      <c r="AC33" s="16">
        <v>0</v>
      </c>
      <c r="AD33" s="16">
        <v>0.03</v>
      </c>
      <c r="AE33" s="16">
        <v>0.02</v>
      </c>
      <c r="AF33" s="18">
        <v>0</v>
      </c>
      <c r="AG33" s="17">
        <v>0.03</v>
      </c>
      <c r="AH33" s="16">
        <v>0.03</v>
      </c>
      <c r="AI33" s="16">
        <v>0.02</v>
      </c>
      <c r="AJ33" s="16">
        <v>0.03</v>
      </c>
      <c r="AK33" s="16">
        <v>0.01</v>
      </c>
      <c r="AL33" s="18">
        <v>0.04</v>
      </c>
      <c r="AM33" s="19">
        <v>0.02</v>
      </c>
      <c r="AN33" s="21">
        <v>0.05</v>
      </c>
    </row>
    <row r="34" spans="1:40" ht="15" customHeight="1" x14ac:dyDescent="0.3">
      <c r="A34" s="2" t="s">
        <v>329</v>
      </c>
      <c r="B34" s="9"/>
      <c r="D34" s="22"/>
      <c r="E34" s="9"/>
      <c r="F34" s="22"/>
      <c r="L34" s="12" t="s">
        <v>381</v>
      </c>
      <c r="N34" s="9"/>
      <c r="O34" s="22"/>
      <c r="U34" s="12" t="s">
        <v>1531</v>
      </c>
      <c r="Z34" s="9"/>
      <c r="AA34" s="22"/>
      <c r="AF34" s="9"/>
      <c r="AG34" s="22"/>
      <c r="AL34" s="11" t="s">
        <v>381</v>
      </c>
      <c r="AM34" s="22"/>
      <c r="AN34" s="11" t="s">
        <v>377</v>
      </c>
    </row>
    <row r="35" spans="1:40" ht="15" customHeight="1" x14ac:dyDescent="0.3">
      <c r="A35" s="2" t="s">
        <v>329</v>
      </c>
      <c r="B35" s="9" t="s">
        <v>774</v>
      </c>
      <c r="C35" s="13">
        <v>31</v>
      </c>
      <c r="D35" s="14">
        <v>8</v>
      </c>
      <c r="E35" s="15">
        <v>22</v>
      </c>
      <c r="F35" s="14">
        <v>4</v>
      </c>
      <c r="G35" s="13">
        <v>11</v>
      </c>
      <c r="H35" s="13">
        <v>3</v>
      </c>
      <c r="I35" s="13">
        <v>9</v>
      </c>
      <c r="J35" s="13">
        <v>1</v>
      </c>
      <c r="K35" s="13">
        <v>3</v>
      </c>
      <c r="L35" s="13">
        <v>14</v>
      </c>
      <c r="M35" s="13">
        <v>13</v>
      </c>
      <c r="N35" s="15">
        <v>4</v>
      </c>
      <c r="O35" s="14">
        <v>20</v>
      </c>
      <c r="P35" s="13">
        <v>4</v>
      </c>
      <c r="Q35" s="13">
        <v>3</v>
      </c>
      <c r="R35" s="13">
        <v>0</v>
      </c>
      <c r="S35" s="13">
        <v>1</v>
      </c>
      <c r="T35" s="13">
        <v>6</v>
      </c>
      <c r="U35" s="13">
        <v>3</v>
      </c>
      <c r="V35" s="13">
        <v>0</v>
      </c>
      <c r="W35" s="13">
        <v>1</v>
      </c>
      <c r="X35" s="13">
        <v>2</v>
      </c>
      <c r="Y35" s="13">
        <v>1</v>
      </c>
      <c r="Z35" s="15">
        <v>9</v>
      </c>
      <c r="AA35" s="14">
        <v>20</v>
      </c>
      <c r="AB35" s="13">
        <v>10</v>
      </c>
      <c r="AC35" s="13">
        <v>0</v>
      </c>
      <c r="AD35" s="13">
        <v>5</v>
      </c>
      <c r="AE35" s="13">
        <v>4</v>
      </c>
      <c r="AF35" s="15">
        <v>2</v>
      </c>
      <c r="AG35" s="14">
        <v>7</v>
      </c>
      <c r="AH35" s="13">
        <v>24</v>
      </c>
      <c r="AI35" s="13">
        <v>2</v>
      </c>
      <c r="AJ35" s="13">
        <v>5</v>
      </c>
      <c r="AK35" s="13">
        <v>3</v>
      </c>
      <c r="AL35" s="15">
        <v>20</v>
      </c>
      <c r="AM35" s="14">
        <v>16</v>
      </c>
      <c r="AN35" s="15">
        <v>15</v>
      </c>
    </row>
    <row r="36" spans="1:40" ht="15" customHeight="1" x14ac:dyDescent="0.3">
      <c r="A36" s="2" t="s">
        <v>329</v>
      </c>
      <c r="B36" s="9"/>
      <c r="C36" s="16">
        <v>0.03</v>
      </c>
      <c r="D36" s="17">
        <v>0.02</v>
      </c>
      <c r="E36" s="18">
        <v>0.03</v>
      </c>
      <c r="F36" s="17">
        <v>0.03</v>
      </c>
      <c r="G36" s="16">
        <v>0.04</v>
      </c>
      <c r="H36" s="16">
        <v>0.02</v>
      </c>
      <c r="I36" s="16">
        <v>0.04</v>
      </c>
      <c r="J36" s="16">
        <v>0.01</v>
      </c>
      <c r="K36" s="16">
        <v>0.01</v>
      </c>
      <c r="L36" s="16">
        <v>0.04</v>
      </c>
      <c r="M36" s="16">
        <v>0.03</v>
      </c>
      <c r="N36" s="21">
        <v>0.01</v>
      </c>
      <c r="O36" s="17">
        <v>0.03</v>
      </c>
      <c r="P36" s="16">
        <v>0.02</v>
      </c>
      <c r="Q36" s="16">
        <v>0.03</v>
      </c>
      <c r="R36" s="16">
        <v>0</v>
      </c>
      <c r="S36" s="16">
        <v>0.01</v>
      </c>
      <c r="T36" s="16">
        <v>0.03</v>
      </c>
      <c r="U36" s="16">
        <v>0.04</v>
      </c>
      <c r="V36" s="16">
        <v>0</v>
      </c>
      <c r="W36" s="16">
        <v>0.04</v>
      </c>
      <c r="X36" s="16">
        <v>0.02</v>
      </c>
      <c r="Y36" s="16">
        <v>0.01</v>
      </c>
      <c r="Z36" s="21">
        <v>0.05</v>
      </c>
      <c r="AA36" s="19">
        <v>0.02</v>
      </c>
      <c r="AB36" s="20">
        <v>0.05</v>
      </c>
      <c r="AC36" s="16">
        <v>0</v>
      </c>
      <c r="AD36" s="16">
        <v>0.04</v>
      </c>
      <c r="AE36" s="20">
        <v>0.08</v>
      </c>
      <c r="AF36" s="18">
        <v>0.08</v>
      </c>
      <c r="AG36" s="19">
        <v>0.01</v>
      </c>
      <c r="AH36" s="20">
        <v>0.04</v>
      </c>
      <c r="AI36" s="16">
        <v>0.01</v>
      </c>
      <c r="AJ36" s="16">
        <v>0.02</v>
      </c>
      <c r="AK36" s="16">
        <v>0.01</v>
      </c>
      <c r="AL36" s="21">
        <v>0.05</v>
      </c>
      <c r="AM36" s="19">
        <v>0.02</v>
      </c>
      <c r="AN36" s="21">
        <v>0.06</v>
      </c>
    </row>
    <row r="37" spans="1:40" ht="15" customHeight="1" x14ac:dyDescent="0.3">
      <c r="A37" s="2" t="s">
        <v>329</v>
      </c>
      <c r="B37" s="9"/>
      <c r="C37" s="28"/>
      <c r="D37" s="29"/>
      <c r="E37" s="30"/>
      <c r="F37" s="29"/>
      <c r="G37" s="47" t="s">
        <v>415</v>
      </c>
      <c r="H37" s="28"/>
      <c r="I37" s="47" t="s">
        <v>415</v>
      </c>
      <c r="J37" s="28"/>
      <c r="K37" s="28"/>
      <c r="L37" s="47" t="s">
        <v>415</v>
      </c>
      <c r="M37" s="47" t="s">
        <v>385</v>
      </c>
      <c r="N37" s="30"/>
      <c r="O37" s="29"/>
      <c r="P37" s="28"/>
      <c r="Q37" s="28"/>
      <c r="R37" s="28"/>
      <c r="S37" s="28"/>
      <c r="T37" s="28"/>
      <c r="U37" s="28"/>
      <c r="V37" s="28"/>
      <c r="W37" s="28"/>
      <c r="X37" s="28"/>
      <c r="Y37" s="28"/>
      <c r="Z37" s="30"/>
      <c r="AA37" s="29"/>
      <c r="AB37" s="47" t="s">
        <v>377</v>
      </c>
      <c r="AC37" s="28"/>
      <c r="AD37" s="28"/>
      <c r="AE37" s="47" t="s">
        <v>377</v>
      </c>
      <c r="AF37" s="30"/>
      <c r="AG37" s="29"/>
      <c r="AH37" s="47" t="s">
        <v>377</v>
      </c>
      <c r="AI37" s="28"/>
      <c r="AJ37" s="28"/>
      <c r="AK37" s="28"/>
      <c r="AL37" s="48" t="s">
        <v>524</v>
      </c>
      <c r="AM37" s="29"/>
      <c r="AN37" s="48" t="s">
        <v>377</v>
      </c>
    </row>
    <row r="38" spans="1:40" x14ac:dyDescent="0.3">
      <c r="A38" s="2" t="s">
        <v>329</v>
      </c>
      <c r="B38" s="2" t="s">
        <v>457</v>
      </c>
    </row>
    <row r="39" spans="1:40" x14ac:dyDescent="0.3">
      <c r="A39" s="2" t="s">
        <v>329</v>
      </c>
      <c r="B39" s="2" t="s">
        <v>458</v>
      </c>
    </row>
    <row r="40" spans="1:40" ht="15" customHeight="1" x14ac:dyDescent="0.3">
      <c r="A40" s="2" t="s">
        <v>329</v>
      </c>
    </row>
    <row r="41" spans="1:40" ht="15" customHeight="1" x14ac:dyDescent="0.3">
      <c r="A41" s="2" t="s">
        <v>329</v>
      </c>
      <c r="B41" s="2" t="s">
        <v>459</v>
      </c>
    </row>
  </sheetData>
  <mergeCells count="6">
    <mergeCell ref="AM6:AN6"/>
    <mergeCell ref="D6:E6"/>
    <mergeCell ref="F6:N6"/>
    <mergeCell ref="O6:Z6"/>
    <mergeCell ref="AA6:AF6"/>
    <mergeCell ref="AG6:AL6"/>
  </mergeCells>
  <hyperlinks>
    <hyperlink ref="B1" location="'Contents'!E1" display="&lt;&lt; Contents" xr:uid="{00000000-0004-0000-0201-000000000000}"/>
  </hyperlinks>
  <pageMargins left="0.7" right="0.7" top="0.75" bottom="0.75" header="0.3" footer="0.3"/>
  <headerFooter>
    <oddHeader>&amp;L&amp;"Aptos"&amp;12&amp;K000000 Classification: CONFIDENTIAL&amp;1#_x000D_</oddHeader>
  </headerFooter>
</worksheet>
</file>

<file path=xl/worksheets/sheet2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1-000000000000}">
  <dimension ref="A1:AN40"/>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1984</v>
      </c>
    </row>
    <row r="4" spans="1:40" x14ac:dyDescent="0.3">
      <c r="A4" s="2" t="s">
        <v>329</v>
      </c>
      <c r="B4" s="2" t="s">
        <v>1985</v>
      </c>
    </row>
    <row r="5" spans="1:40" x14ac:dyDescent="0.3">
      <c r="A5" s="2" t="s">
        <v>329</v>
      </c>
      <c r="B5" s="2" t="s">
        <v>310</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465</v>
      </c>
      <c r="S8" s="12" t="s">
        <v>381</v>
      </c>
      <c r="T8" s="12" t="s">
        <v>382</v>
      </c>
      <c r="U8" s="12" t="s">
        <v>383</v>
      </c>
      <c r="V8" s="12" t="s">
        <v>386</v>
      </c>
      <c r="W8" s="12" t="s">
        <v>468</v>
      </c>
      <c r="X8" s="12" t="s">
        <v>387</v>
      </c>
      <c r="Y8" s="12" t="s">
        <v>470</v>
      </c>
      <c r="Z8" s="11" t="s">
        <v>389</v>
      </c>
      <c r="AA8" s="10" t="s">
        <v>377</v>
      </c>
      <c r="AB8" s="12" t="s">
        <v>378</v>
      </c>
      <c r="AC8" s="12" t="s">
        <v>464</v>
      </c>
      <c r="AD8" s="12" t="s">
        <v>380</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1270</v>
      </c>
      <c r="D9" s="14">
        <v>484</v>
      </c>
      <c r="E9" s="15">
        <v>782</v>
      </c>
      <c r="F9" s="14">
        <v>134</v>
      </c>
      <c r="G9" s="13">
        <v>185</v>
      </c>
      <c r="H9" s="13">
        <v>195</v>
      </c>
      <c r="I9" s="13">
        <v>217</v>
      </c>
      <c r="J9" s="13">
        <v>221</v>
      </c>
      <c r="K9" s="13">
        <v>318</v>
      </c>
      <c r="L9" s="13">
        <v>319</v>
      </c>
      <c r="M9" s="13">
        <v>412</v>
      </c>
      <c r="N9" s="15">
        <v>539</v>
      </c>
      <c r="O9" s="14">
        <v>831</v>
      </c>
      <c r="P9" s="13">
        <v>214</v>
      </c>
      <c r="Q9" s="13">
        <v>128</v>
      </c>
      <c r="R9" s="13">
        <v>32</v>
      </c>
      <c r="S9" s="13">
        <v>105</v>
      </c>
      <c r="T9" s="13">
        <v>225</v>
      </c>
      <c r="U9" s="13">
        <v>125</v>
      </c>
      <c r="V9" s="13">
        <v>3</v>
      </c>
      <c r="W9" s="13">
        <v>32</v>
      </c>
      <c r="X9" s="13">
        <v>144</v>
      </c>
      <c r="Y9" s="13">
        <v>95</v>
      </c>
      <c r="Z9" s="15">
        <v>167</v>
      </c>
      <c r="AA9" s="14">
        <v>1082</v>
      </c>
      <c r="AB9" s="13">
        <v>180</v>
      </c>
      <c r="AC9" s="13">
        <v>21</v>
      </c>
      <c r="AD9" s="13">
        <v>110</v>
      </c>
      <c r="AE9" s="13">
        <v>37</v>
      </c>
      <c r="AF9" s="15">
        <v>12</v>
      </c>
      <c r="AG9" s="14">
        <v>596</v>
      </c>
      <c r="AH9" s="13">
        <v>674</v>
      </c>
      <c r="AI9" s="13">
        <v>245</v>
      </c>
      <c r="AJ9" s="13">
        <v>351</v>
      </c>
      <c r="AK9" s="13">
        <v>259</v>
      </c>
      <c r="AL9" s="15">
        <v>415</v>
      </c>
      <c r="AM9" s="14">
        <v>1270</v>
      </c>
      <c r="AN9" s="15">
        <v>0</v>
      </c>
    </row>
    <row r="10" spans="1:40" ht="15" customHeight="1" x14ac:dyDescent="0.3">
      <c r="A10" s="2" t="s">
        <v>329</v>
      </c>
      <c r="B10" s="9" t="s">
        <v>338</v>
      </c>
      <c r="C10" s="13">
        <v>1233</v>
      </c>
      <c r="D10" s="14">
        <v>478</v>
      </c>
      <c r="E10" s="15">
        <v>755</v>
      </c>
      <c r="F10" s="14">
        <v>124</v>
      </c>
      <c r="G10" s="13">
        <v>179</v>
      </c>
      <c r="H10" s="13">
        <v>184</v>
      </c>
      <c r="I10" s="13">
        <v>214</v>
      </c>
      <c r="J10" s="13">
        <v>215</v>
      </c>
      <c r="K10" s="13">
        <v>316</v>
      </c>
      <c r="L10" s="13">
        <v>303</v>
      </c>
      <c r="M10" s="13">
        <v>398</v>
      </c>
      <c r="N10" s="15">
        <v>532</v>
      </c>
      <c r="O10" s="14">
        <v>811</v>
      </c>
      <c r="P10" s="13">
        <v>204</v>
      </c>
      <c r="Q10" s="13">
        <v>122</v>
      </c>
      <c r="R10" s="13">
        <v>28</v>
      </c>
      <c r="S10" s="13">
        <v>104</v>
      </c>
      <c r="T10" s="13">
        <v>218</v>
      </c>
      <c r="U10" s="13">
        <v>118</v>
      </c>
      <c r="V10" s="13">
        <v>3</v>
      </c>
      <c r="W10" s="13">
        <v>29</v>
      </c>
      <c r="X10" s="13">
        <v>144</v>
      </c>
      <c r="Y10" s="13">
        <v>86</v>
      </c>
      <c r="Z10" s="15">
        <v>177</v>
      </c>
      <c r="AA10" s="14">
        <v>1056</v>
      </c>
      <c r="AB10" s="13">
        <v>177</v>
      </c>
      <c r="AC10" s="13">
        <v>19</v>
      </c>
      <c r="AD10" s="13">
        <v>102</v>
      </c>
      <c r="AE10" s="13">
        <v>33</v>
      </c>
      <c r="AF10" s="15">
        <v>23</v>
      </c>
      <c r="AG10" s="14">
        <v>580</v>
      </c>
      <c r="AH10" s="13">
        <v>653</v>
      </c>
      <c r="AI10" s="13">
        <v>217</v>
      </c>
      <c r="AJ10" s="13">
        <v>363</v>
      </c>
      <c r="AK10" s="13">
        <v>269</v>
      </c>
      <c r="AL10" s="15">
        <v>384</v>
      </c>
      <c r="AM10" s="14">
        <v>1233</v>
      </c>
      <c r="AN10" s="15">
        <v>0</v>
      </c>
    </row>
    <row r="11" spans="1:40" ht="15" customHeight="1" x14ac:dyDescent="0.3">
      <c r="A11" s="2" t="s">
        <v>329</v>
      </c>
      <c r="B11" s="9" t="s">
        <v>1973</v>
      </c>
      <c r="C11" s="13">
        <v>181</v>
      </c>
      <c r="D11" s="14">
        <v>83</v>
      </c>
      <c r="E11" s="15">
        <v>98</v>
      </c>
      <c r="F11" s="14">
        <v>19</v>
      </c>
      <c r="G11" s="13">
        <v>27</v>
      </c>
      <c r="H11" s="13">
        <v>22</v>
      </c>
      <c r="I11" s="13">
        <v>35</v>
      </c>
      <c r="J11" s="13">
        <v>24</v>
      </c>
      <c r="K11" s="13">
        <v>54</v>
      </c>
      <c r="L11" s="13">
        <v>47</v>
      </c>
      <c r="M11" s="13">
        <v>57</v>
      </c>
      <c r="N11" s="15">
        <v>77</v>
      </c>
      <c r="O11" s="14">
        <v>135</v>
      </c>
      <c r="P11" s="13">
        <v>21</v>
      </c>
      <c r="Q11" s="13">
        <v>12</v>
      </c>
      <c r="R11" s="13">
        <v>7</v>
      </c>
      <c r="S11" s="13">
        <v>21</v>
      </c>
      <c r="T11" s="13">
        <v>25</v>
      </c>
      <c r="U11" s="13">
        <v>16</v>
      </c>
      <c r="V11" s="13">
        <v>2</v>
      </c>
      <c r="W11" s="13">
        <v>9</v>
      </c>
      <c r="X11" s="13">
        <v>28</v>
      </c>
      <c r="Y11" s="13">
        <v>15</v>
      </c>
      <c r="Z11" s="15">
        <v>26</v>
      </c>
      <c r="AA11" s="14">
        <v>156</v>
      </c>
      <c r="AB11" s="13">
        <v>25</v>
      </c>
      <c r="AC11" s="13">
        <v>0</v>
      </c>
      <c r="AD11" s="13">
        <v>20</v>
      </c>
      <c r="AE11" s="13">
        <v>3</v>
      </c>
      <c r="AF11" s="15">
        <v>2</v>
      </c>
      <c r="AG11" s="14">
        <v>87</v>
      </c>
      <c r="AH11" s="13">
        <v>95</v>
      </c>
      <c r="AI11" s="13">
        <v>33</v>
      </c>
      <c r="AJ11" s="13">
        <v>53</v>
      </c>
      <c r="AK11" s="13">
        <v>39</v>
      </c>
      <c r="AL11" s="15">
        <v>56</v>
      </c>
      <c r="AM11" s="14">
        <v>181</v>
      </c>
      <c r="AN11" s="15">
        <v>0</v>
      </c>
    </row>
    <row r="12" spans="1:40" ht="15" customHeight="1" x14ac:dyDescent="0.3">
      <c r="A12" s="2" t="s">
        <v>329</v>
      </c>
      <c r="B12" s="9"/>
      <c r="C12" s="16">
        <v>0.15</v>
      </c>
      <c r="D12" s="19">
        <v>0.17</v>
      </c>
      <c r="E12" s="21">
        <v>0.13</v>
      </c>
      <c r="F12" s="17">
        <v>0.16</v>
      </c>
      <c r="G12" s="16">
        <v>0.15</v>
      </c>
      <c r="H12" s="16">
        <v>0.12</v>
      </c>
      <c r="I12" s="16">
        <v>0.16</v>
      </c>
      <c r="J12" s="16">
        <v>0.11</v>
      </c>
      <c r="K12" s="16">
        <v>0.17</v>
      </c>
      <c r="L12" s="16">
        <v>0.15</v>
      </c>
      <c r="M12" s="16">
        <v>0.14000000000000001</v>
      </c>
      <c r="N12" s="18">
        <v>0.15</v>
      </c>
      <c r="O12" s="19">
        <v>0.17</v>
      </c>
      <c r="P12" s="16">
        <v>0.1</v>
      </c>
      <c r="Q12" s="16">
        <v>0.1</v>
      </c>
      <c r="R12" s="16">
        <v>0.25</v>
      </c>
      <c r="S12" s="16">
        <v>0.2</v>
      </c>
      <c r="T12" s="16">
        <v>0.12</v>
      </c>
      <c r="U12" s="16">
        <v>0.13</v>
      </c>
      <c r="V12" s="16">
        <v>0.64</v>
      </c>
      <c r="W12" s="20">
        <v>0.3</v>
      </c>
      <c r="X12" s="16">
        <v>0.19</v>
      </c>
      <c r="Y12" s="16">
        <v>0.18</v>
      </c>
      <c r="Z12" s="18">
        <v>0.15</v>
      </c>
      <c r="AA12" s="17">
        <v>0.15</v>
      </c>
      <c r="AB12" s="16">
        <v>0.14000000000000001</v>
      </c>
      <c r="AC12" s="16">
        <v>0</v>
      </c>
      <c r="AD12" s="16">
        <v>0.2</v>
      </c>
      <c r="AE12" s="16">
        <v>0.09</v>
      </c>
      <c r="AF12" s="18">
        <v>0.08</v>
      </c>
      <c r="AG12" s="17">
        <v>0.15</v>
      </c>
      <c r="AH12" s="16">
        <v>0.14000000000000001</v>
      </c>
      <c r="AI12" s="16">
        <v>0.15</v>
      </c>
      <c r="AJ12" s="16">
        <v>0.15</v>
      </c>
      <c r="AK12" s="16">
        <v>0.14000000000000001</v>
      </c>
      <c r="AL12" s="18">
        <v>0.14000000000000001</v>
      </c>
      <c r="AM12" s="17">
        <v>0.15</v>
      </c>
      <c r="AN12" s="18">
        <v>0</v>
      </c>
    </row>
    <row r="13" spans="1:40" ht="15" customHeight="1" x14ac:dyDescent="0.3">
      <c r="A13" s="2" t="s">
        <v>329</v>
      </c>
      <c r="B13" s="9"/>
      <c r="D13" s="10" t="s">
        <v>378</v>
      </c>
      <c r="E13" s="9"/>
      <c r="F13" s="22"/>
      <c r="K13" s="12" t="s">
        <v>381</v>
      </c>
      <c r="N13" s="9"/>
      <c r="O13" s="10" t="s">
        <v>378</v>
      </c>
      <c r="R13" s="12" t="s">
        <v>596</v>
      </c>
      <c r="S13" s="12" t="s">
        <v>596</v>
      </c>
      <c r="W13" s="12" t="s">
        <v>1986</v>
      </c>
      <c r="X13" s="12" t="s">
        <v>596</v>
      </c>
      <c r="Z13" s="9"/>
      <c r="AA13" s="22"/>
      <c r="AF13" s="9"/>
      <c r="AG13" s="22"/>
      <c r="AL13" s="9"/>
      <c r="AM13" s="22"/>
      <c r="AN13" s="9"/>
    </row>
    <row r="14" spans="1:40" ht="15" customHeight="1" x14ac:dyDescent="0.3">
      <c r="A14" s="2" t="s">
        <v>329</v>
      </c>
      <c r="B14" s="9" t="s">
        <v>1974</v>
      </c>
      <c r="C14" s="13">
        <v>450</v>
      </c>
      <c r="D14" s="14">
        <v>151</v>
      </c>
      <c r="E14" s="15">
        <v>299</v>
      </c>
      <c r="F14" s="14">
        <v>37</v>
      </c>
      <c r="G14" s="13">
        <v>63</v>
      </c>
      <c r="H14" s="13">
        <v>77</v>
      </c>
      <c r="I14" s="13">
        <v>89</v>
      </c>
      <c r="J14" s="13">
        <v>85</v>
      </c>
      <c r="K14" s="13">
        <v>100</v>
      </c>
      <c r="L14" s="13">
        <v>100</v>
      </c>
      <c r="M14" s="13">
        <v>166</v>
      </c>
      <c r="N14" s="15">
        <v>185</v>
      </c>
      <c r="O14" s="14">
        <v>281</v>
      </c>
      <c r="P14" s="13">
        <v>85</v>
      </c>
      <c r="Q14" s="13">
        <v>39</v>
      </c>
      <c r="R14" s="13">
        <v>9</v>
      </c>
      <c r="S14" s="13">
        <v>29</v>
      </c>
      <c r="T14" s="13">
        <v>84</v>
      </c>
      <c r="U14" s="13">
        <v>41</v>
      </c>
      <c r="V14" s="13">
        <v>2</v>
      </c>
      <c r="W14" s="13">
        <v>6</v>
      </c>
      <c r="X14" s="13">
        <v>53</v>
      </c>
      <c r="Y14" s="13">
        <v>37</v>
      </c>
      <c r="Z14" s="15">
        <v>66</v>
      </c>
      <c r="AA14" s="14">
        <v>386</v>
      </c>
      <c r="AB14" s="13">
        <v>65</v>
      </c>
      <c r="AC14" s="13">
        <v>10</v>
      </c>
      <c r="AD14" s="13">
        <v>32</v>
      </c>
      <c r="AE14" s="13">
        <v>14</v>
      </c>
      <c r="AF14" s="15">
        <v>8</v>
      </c>
      <c r="AG14" s="14">
        <v>208</v>
      </c>
      <c r="AH14" s="13">
        <v>242</v>
      </c>
      <c r="AI14" s="13">
        <v>84</v>
      </c>
      <c r="AJ14" s="13">
        <v>124</v>
      </c>
      <c r="AK14" s="13">
        <v>102</v>
      </c>
      <c r="AL14" s="15">
        <v>140</v>
      </c>
      <c r="AM14" s="14">
        <v>450</v>
      </c>
      <c r="AN14" s="15">
        <v>0</v>
      </c>
    </row>
    <row r="15" spans="1:40" ht="15" customHeight="1" x14ac:dyDescent="0.3">
      <c r="A15" s="2" t="s">
        <v>329</v>
      </c>
      <c r="B15" s="9"/>
      <c r="C15" s="16">
        <v>0.37</v>
      </c>
      <c r="D15" s="19">
        <v>0.32</v>
      </c>
      <c r="E15" s="21">
        <v>0.4</v>
      </c>
      <c r="F15" s="17">
        <v>0.3</v>
      </c>
      <c r="G15" s="16">
        <v>0.35</v>
      </c>
      <c r="H15" s="16">
        <v>0.42</v>
      </c>
      <c r="I15" s="16">
        <v>0.42</v>
      </c>
      <c r="J15" s="16">
        <v>0.39</v>
      </c>
      <c r="K15" s="20">
        <v>0.32</v>
      </c>
      <c r="L15" s="16">
        <v>0.33</v>
      </c>
      <c r="M15" s="20">
        <v>0.42</v>
      </c>
      <c r="N15" s="18">
        <v>0.35</v>
      </c>
      <c r="O15" s="17">
        <v>0.35</v>
      </c>
      <c r="P15" s="16">
        <v>0.42</v>
      </c>
      <c r="Q15" s="16">
        <v>0.32</v>
      </c>
      <c r="R15" s="16">
        <v>0.31</v>
      </c>
      <c r="S15" s="16">
        <v>0.28000000000000003</v>
      </c>
      <c r="T15" s="16">
        <v>0.38</v>
      </c>
      <c r="U15" s="16">
        <v>0.34</v>
      </c>
      <c r="V15" s="16">
        <v>0.64</v>
      </c>
      <c r="W15" s="16">
        <v>0.21</v>
      </c>
      <c r="X15" s="16">
        <v>0.37</v>
      </c>
      <c r="Y15" s="16">
        <v>0.43</v>
      </c>
      <c r="Z15" s="18">
        <v>0.37</v>
      </c>
      <c r="AA15" s="17">
        <v>0.37</v>
      </c>
      <c r="AB15" s="16">
        <v>0.36</v>
      </c>
      <c r="AC15" s="16">
        <v>0.54</v>
      </c>
      <c r="AD15" s="16">
        <v>0.32</v>
      </c>
      <c r="AE15" s="16">
        <v>0.43</v>
      </c>
      <c r="AF15" s="18">
        <v>0.34</v>
      </c>
      <c r="AG15" s="17">
        <v>0.36</v>
      </c>
      <c r="AH15" s="16">
        <v>0.37</v>
      </c>
      <c r="AI15" s="16">
        <v>0.39</v>
      </c>
      <c r="AJ15" s="16">
        <v>0.34</v>
      </c>
      <c r="AK15" s="16">
        <v>0.38</v>
      </c>
      <c r="AL15" s="18">
        <v>0.36</v>
      </c>
      <c r="AM15" s="17">
        <v>0.37</v>
      </c>
      <c r="AN15" s="18">
        <v>0</v>
      </c>
    </row>
    <row r="16" spans="1:40" ht="15" customHeight="1" x14ac:dyDescent="0.3">
      <c r="A16" s="2" t="s">
        <v>329</v>
      </c>
      <c r="B16" s="9"/>
      <c r="D16" s="22"/>
      <c r="E16" s="11" t="s">
        <v>377</v>
      </c>
      <c r="F16" s="22"/>
      <c r="H16" s="12" t="s">
        <v>1854</v>
      </c>
      <c r="I16" s="12" t="s">
        <v>1854</v>
      </c>
      <c r="M16" s="12" t="s">
        <v>556</v>
      </c>
      <c r="N16" s="9"/>
      <c r="O16" s="22"/>
      <c r="P16" s="12" t="s">
        <v>415</v>
      </c>
      <c r="Y16" s="12" t="s">
        <v>415</v>
      </c>
      <c r="Z16" s="9"/>
      <c r="AA16" s="22"/>
      <c r="AF16" s="9"/>
      <c r="AG16" s="22"/>
      <c r="AL16" s="9"/>
      <c r="AM16" s="22"/>
      <c r="AN16" s="9"/>
    </row>
    <row r="17" spans="1:40" ht="15" customHeight="1" x14ac:dyDescent="0.3">
      <c r="A17" s="2" t="s">
        <v>329</v>
      </c>
      <c r="B17" s="9" t="s">
        <v>1975</v>
      </c>
      <c r="C17" s="13">
        <v>668</v>
      </c>
      <c r="D17" s="14">
        <v>259</v>
      </c>
      <c r="E17" s="15">
        <v>409</v>
      </c>
      <c r="F17" s="14">
        <v>51</v>
      </c>
      <c r="G17" s="13">
        <v>83</v>
      </c>
      <c r="H17" s="13">
        <v>92</v>
      </c>
      <c r="I17" s="13">
        <v>122</v>
      </c>
      <c r="J17" s="13">
        <v>124</v>
      </c>
      <c r="K17" s="13">
        <v>195</v>
      </c>
      <c r="L17" s="13">
        <v>134</v>
      </c>
      <c r="M17" s="13">
        <v>215</v>
      </c>
      <c r="N17" s="15">
        <v>319</v>
      </c>
      <c r="O17" s="14">
        <v>420</v>
      </c>
      <c r="P17" s="13">
        <v>121</v>
      </c>
      <c r="Q17" s="13">
        <v>59</v>
      </c>
      <c r="R17" s="13">
        <v>11</v>
      </c>
      <c r="S17" s="13">
        <v>59</v>
      </c>
      <c r="T17" s="13">
        <v>127</v>
      </c>
      <c r="U17" s="13">
        <v>60</v>
      </c>
      <c r="V17" s="13">
        <v>3</v>
      </c>
      <c r="W17" s="13">
        <v>12</v>
      </c>
      <c r="X17" s="13">
        <v>69</v>
      </c>
      <c r="Y17" s="13">
        <v>51</v>
      </c>
      <c r="Z17" s="15">
        <v>96</v>
      </c>
      <c r="AA17" s="14">
        <v>576</v>
      </c>
      <c r="AB17" s="13">
        <v>91</v>
      </c>
      <c r="AC17" s="13">
        <v>11</v>
      </c>
      <c r="AD17" s="13">
        <v>54</v>
      </c>
      <c r="AE17" s="13">
        <v>17</v>
      </c>
      <c r="AF17" s="15">
        <v>10</v>
      </c>
      <c r="AG17" s="14">
        <v>325</v>
      </c>
      <c r="AH17" s="13">
        <v>343</v>
      </c>
      <c r="AI17" s="13">
        <v>106</v>
      </c>
      <c r="AJ17" s="13">
        <v>219</v>
      </c>
      <c r="AK17" s="13">
        <v>150</v>
      </c>
      <c r="AL17" s="15">
        <v>193</v>
      </c>
      <c r="AM17" s="14">
        <v>668</v>
      </c>
      <c r="AN17" s="15">
        <v>0</v>
      </c>
    </row>
    <row r="18" spans="1:40" ht="15" customHeight="1" x14ac:dyDescent="0.3">
      <c r="A18" s="2" t="s">
        <v>329</v>
      </c>
      <c r="B18" s="9"/>
      <c r="C18" s="16">
        <v>0.54</v>
      </c>
      <c r="D18" s="17">
        <v>0.54</v>
      </c>
      <c r="E18" s="18">
        <v>0.54</v>
      </c>
      <c r="F18" s="19">
        <v>0.41</v>
      </c>
      <c r="G18" s="20">
        <v>0.46</v>
      </c>
      <c r="H18" s="16">
        <v>0.5</v>
      </c>
      <c r="I18" s="16">
        <v>0.56999999999999995</v>
      </c>
      <c r="J18" s="16">
        <v>0.57999999999999996</v>
      </c>
      <c r="K18" s="20">
        <v>0.62</v>
      </c>
      <c r="L18" s="20">
        <v>0.44</v>
      </c>
      <c r="M18" s="16">
        <v>0.54</v>
      </c>
      <c r="N18" s="21">
        <v>0.6</v>
      </c>
      <c r="O18" s="19">
        <v>0.52</v>
      </c>
      <c r="P18" s="16">
        <v>0.59</v>
      </c>
      <c r="Q18" s="16">
        <v>0.48</v>
      </c>
      <c r="R18" s="16">
        <v>0.38</v>
      </c>
      <c r="S18" s="16">
        <v>0.56999999999999995</v>
      </c>
      <c r="T18" s="16">
        <v>0.57999999999999996</v>
      </c>
      <c r="U18" s="16">
        <v>0.51</v>
      </c>
      <c r="V18" s="16">
        <v>1</v>
      </c>
      <c r="W18" s="16">
        <v>0.43</v>
      </c>
      <c r="X18" s="16">
        <v>0.48</v>
      </c>
      <c r="Y18" s="16">
        <v>0.59</v>
      </c>
      <c r="Z18" s="18">
        <v>0.54</v>
      </c>
      <c r="AA18" s="17">
        <v>0.55000000000000004</v>
      </c>
      <c r="AB18" s="16">
        <v>0.52</v>
      </c>
      <c r="AC18" s="16">
        <v>0.57999999999999996</v>
      </c>
      <c r="AD18" s="16">
        <v>0.53</v>
      </c>
      <c r="AE18" s="16">
        <v>0.5</v>
      </c>
      <c r="AF18" s="18">
        <v>0.42</v>
      </c>
      <c r="AG18" s="17">
        <v>0.56000000000000005</v>
      </c>
      <c r="AH18" s="16">
        <v>0.52</v>
      </c>
      <c r="AI18" s="16">
        <v>0.49</v>
      </c>
      <c r="AJ18" s="20">
        <v>0.6</v>
      </c>
      <c r="AK18" s="16">
        <v>0.56000000000000005</v>
      </c>
      <c r="AL18" s="18">
        <v>0.5</v>
      </c>
      <c r="AM18" s="17">
        <v>0.54</v>
      </c>
      <c r="AN18" s="18">
        <v>0</v>
      </c>
    </row>
    <row r="19" spans="1:40" ht="15" customHeight="1" x14ac:dyDescent="0.3">
      <c r="A19" s="2" t="s">
        <v>329</v>
      </c>
      <c r="B19" s="9"/>
      <c r="D19" s="22"/>
      <c r="E19" s="9"/>
      <c r="F19" s="22"/>
      <c r="I19" s="12" t="s">
        <v>433</v>
      </c>
      <c r="J19" s="12" t="s">
        <v>433</v>
      </c>
      <c r="K19" s="12" t="s">
        <v>440</v>
      </c>
      <c r="M19" s="12" t="s">
        <v>432</v>
      </c>
      <c r="N19" s="11" t="s">
        <v>439</v>
      </c>
      <c r="O19" s="22"/>
      <c r="P19" s="12" t="s">
        <v>1987</v>
      </c>
      <c r="T19" s="12" t="s">
        <v>380</v>
      </c>
      <c r="Y19" s="12" t="s">
        <v>380</v>
      </c>
      <c r="Z19" s="9"/>
      <c r="AA19" s="22"/>
      <c r="AF19" s="9"/>
      <c r="AG19" s="22"/>
      <c r="AJ19" s="12" t="s">
        <v>596</v>
      </c>
      <c r="AL19" s="9"/>
      <c r="AM19" s="22"/>
      <c r="AN19" s="9"/>
    </row>
    <row r="20" spans="1:40" ht="15" customHeight="1" x14ac:dyDescent="0.3">
      <c r="A20" s="2" t="s">
        <v>329</v>
      </c>
      <c r="B20" s="9" t="s">
        <v>1976</v>
      </c>
      <c r="C20" s="13">
        <v>644</v>
      </c>
      <c r="D20" s="14">
        <v>265</v>
      </c>
      <c r="E20" s="15">
        <v>378</v>
      </c>
      <c r="F20" s="14">
        <v>52</v>
      </c>
      <c r="G20" s="13">
        <v>92</v>
      </c>
      <c r="H20" s="13">
        <v>91</v>
      </c>
      <c r="I20" s="13">
        <v>131</v>
      </c>
      <c r="J20" s="13">
        <v>120</v>
      </c>
      <c r="K20" s="13">
        <v>157</v>
      </c>
      <c r="L20" s="13">
        <v>144</v>
      </c>
      <c r="M20" s="13">
        <v>222</v>
      </c>
      <c r="N20" s="15">
        <v>277</v>
      </c>
      <c r="O20" s="14">
        <v>393</v>
      </c>
      <c r="P20" s="13">
        <v>117</v>
      </c>
      <c r="Q20" s="13">
        <v>59</v>
      </c>
      <c r="R20" s="13">
        <v>10</v>
      </c>
      <c r="S20" s="13">
        <v>47</v>
      </c>
      <c r="T20" s="13">
        <v>134</v>
      </c>
      <c r="U20" s="13">
        <v>55</v>
      </c>
      <c r="V20" s="13">
        <v>3</v>
      </c>
      <c r="W20" s="13">
        <v>12</v>
      </c>
      <c r="X20" s="13">
        <v>71</v>
      </c>
      <c r="Y20" s="13">
        <v>49</v>
      </c>
      <c r="Z20" s="15">
        <v>89</v>
      </c>
      <c r="AA20" s="14">
        <v>561</v>
      </c>
      <c r="AB20" s="13">
        <v>82</v>
      </c>
      <c r="AC20" s="13">
        <v>12</v>
      </c>
      <c r="AD20" s="13">
        <v>42</v>
      </c>
      <c r="AE20" s="13">
        <v>15</v>
      </c>
      <c r="AF20" s="15">
        <v>13</v>
      </c>
      <c r="AG20" s="14">
        <v>310</v>
      </c>
      <c r="AH20" s="13">
        <v>334</v>
      </c>
      <c r="AI20" s="13">
        <v>115</v>
      </c>
      <c r="AJ20" s="13">
        <v>195</v>
      </c>
      <c r="AK20" s="13">
        <v>132</v>
      </c>
      <c r="AL20" s="15">
        <v>202</v>
      </c>
      <c r="AM20" s="14">
        <v>644</v>
      </c>
      <c r="AN20" s="15">
        <v>0</v>
      </c>
    </row>
    <row r="21" spans="1:40" ht="15" customHeight="1" x14ac:dyDescent="0.3">
      <c r="A21" s="2" t="s">
        <v>329</v>
      </c>
      <c r="B21" s="9"/>
      <c r="C21" s="16">
        <v>0.52</v>
      </c>
      <c r="D21" s="17">
        <v>0.55000000000000004</v>
      </c>
      <c r="E21" s="18">
        <v>0.5</v>
      </c>
      <c r="F21" s="19">
        <v>0.42</v>
      </c>
      <c r="G21" s="16">
        <v>0.52</v>
      </c>
      <c r="H21" s="16">
        <v>0.5</v>
      </c>
      <c r="I21" s="20">
        <v>0.61</v>
      </c>
      <c r="J21" s="16">
        <v>0.56000000000000005</v>
      </c>
      <c r="K21" s="16">
        <v>0.5</v>
      </c>
      <c r="L21" s="16">
        <v>0.48</v>
      </c>
      <c r="M21" s="16">
        <v>0.56000000000000005</v>
      </c>
      <c r="N21" s="18">
        <v>0.52</v>
      </c>
      <c r="O21" s="19">
        <v>0.48</v>
      </c>
      <c r="P21" s="16">
        <v>0.56999999999999995</v>
      </c>
      <c r="Q21" s="16">
        <v>0.48</v>
      </c>
      <c r="R21" s="16">
        <v>0.36</v>
      </c>
      <c r="S21" s="16">
        <v>0.45</v>
      </c>
      <c r="T21" s="20">
        <v>0.62</v>
      </c>
      <c r="U21" s="16">
        <v>0.46</v>
      </c>
      <c r="V21" s="16">
        <v>1</v>
      </c>
      <c r="W21" s="16">
        <v>0.4</v>
      </c>
      <c r="X21" s="16">
        <v>0.49</v>
      </c>
      <c r="Y21" s="16">
        <v>0.56999999999999995</v>
      </c>
      <c r="Z21" s="18">
        <v>0.5</v>
      </c>
      <c r="AA21" s="17">
        <v>0.53</v>
      </c>
      <c r="AB21" s="16">
        <v>0.46</v>
      </c>
      <c r="AC21" s="16">
        <v>0.64</v>
      </c>
      <c r="AD21" s="20">
        <v>0.41</v>
      </c>
      <c r="AE21" s="16">
        <v>0.44</v>
      </c>
      <c r="AF21" s="18">
        <v>0.59</v>
      </c>
      <c r="AG21" s="17">
        <v>0.53</v>
      </c>
      <c r="AH21" s="16">
        <v>0.51</v>
      </c>
      <c r="AI21" s="16">
        <v>0.53</v>
      </c>
      <c r="AJ21" s="16">
        <v>0.54</v>
      </c>
      <c r="AK21" s="16">
        <v>0.49</v>
      </c>
      <c r="AL21" s="18">
        <v>0.53</v>
      </c>
      <c r="AM21" s="17">
        <v>0.52</v>
      </c>
      <c r="AN21" s="18">
        <v>0</v>
      </c>
    </row>
    <row r="22" spans="1:40" ht="15" customHeight="1" x14ac:dyDescent="0.3">
      <c r="A22" s="2" t="s">
        <v>329</v>
      </c>
      <c r="B22" s="9"/>
      <c r="D22" s="22"/>
      <c r="E22" s="9"/>
      <c r="F22" s="22"/>
      <c r="I22" s="12" t="s">
        <v>1988</v>
      </c>
      <c r="J22" s="12" t="s">
        <v>377</v>
      </c>
      <c r="M22" s="12" t="s">
        <v>432</v>
      </c>
      <c r="N22" s="11" t="s">
        <v>377</v>
      </c>
      <c r="O22" s="22"/>
      <c r="P22" s="12" t="s">
        <v>406</v>
      </c>
      <c r="T22" s="12" t="s">
        <v>1989</v>
      </c>
      <c r="Y22" s="12" t="s">
        <v>380</v>
      </c>
      <c r="Z22" s="9"/>
      <c r="AA22" s="10" t="s">
        <v>380</v>
      </c>
      <c r="AF22" s="9"/>
      <c r="AG22" s="22"/>
      <c r="AL22" s="9"/>
      <c r="AM22" s="22"/>
      <c r="AN22" s="9"/>
    </row>
    <row r="23" spans="1:40" ht="15" customHeight="1" x14ac:dyDescent="0.3">
      <c r="A23" s="2" t="s">
        <v>329</v>
      </c>
      <c r="B23" s="9" t="s">
        <v>1977</v>
      </c>
      <c r="C23" s="13">
        <v>122</v>
      </c>
      <c r="D23" s="14">
        <v>56</v>
      </c>
      <c r="E23" s="15">
        <v>66</v>
      </c>
      <c r="F23" s="14">
        <v>18</v>
      </c>
      <c r="G23" s="13">
        <v>32</v>
      </c>
      <c r="H23" s="13">
        <v>21</v>
      </c>
      <c r="I23" s="13">
        <v>25</v>
      </c>
      <c r="J23" s="13">
        <v>13</v>
      </c>
      <c r="K23" s="13">
        <v>13</v>
      </c>
      <c r="L23" s="13">
        <v>51</v>
      </c>
      <c r="M23" s="13">
        <v>45</v>
      </c>
      <c r="N23" s="15">
        <v>26</v>
      </c>
      <c r="O23" s="14">
        <v>79</v>
      </c>
      <c r="P23" s="13">
        <v>20</v>
      </c>
      <c r="Q23" s="13">
        <v>12</v>
      </c>
      <c r="R23" s="13">
        <v>2</v>
      </c>
      <c r="S23" s="13">
        <v>8</v>
      </c>
      <c r="T23" s="13">
        <v>22</v>
      </c>
      <c r="U23" s="13">
        <v>16</v>
      </c>
      <c r="V23" s="13">
        <v>0</v>
      </c>
      <c r="W23" s="13">
        <v>0</v>
      </c>
      <c r="X23" s="13">
        <v>10</v>
      </c>
      <c r="Y23" s="13">
        <v>9</v>
      </c>
      <c r="Z23" s="15">
        <v>22</v>
      </c>
      <c r="AA23" s="14">
        <v>93</v>
      </c>
      <c r="AB23" s="13">
        <v>28</v>
      </c>
      <c r="AC23" s="13">
        <v>3</v>
      </c>
      <c r="AD23" s="13">
        <v>14</v>
      </c>
      <c r="AE23" s="13">
        <v>7</v>
      </c>
      <c r="AF23" s="15">
        <v>4</v>
      </c>
      <c r="AG23" s="14">
        <v>50</v>
      </c>
      <c r="AH23" s="13">
        <v>71</v>
      </c>
      <c r="AI23" s="13">
        <v>22</v>
      </c>
      <c r="AJ23" s="13">
        <v>28</v>
      </c>
      <c r="AK23" s="13">
        <v>25</v>
      </c>
      <c r="AL23" s="15">
        <v>46</v>
      </c>
      <c r="AM23" s="14">
        <v>122</v>
      </c>
      <c r="AN23" s="15">
        <v>0</v>
      </c>
    </row>
    <row r="24" spans="1:40" ht="15" customHeight="1" x14ac:dyDescent="0.3">
      <c r="A24" s="2" t="s">
        <v>329</v>
      </c>
      <c r="B24" s="9"/>
      <c r="C24" s="16">
        <v>0.1</v>
      </c>
      <c r="D24" s="17">
        <v>0.12</v>
      </c>
      <c r="E24" s="18">
        <v>0.09</v>
      </c>
      <c r="F24" s="19">
        <v>0.15</v>
      </c>
      <c r="G24" s="20">
        <v>0.18</v>
      </c>
      <c r="H24" s="16">
        <v>0.11</v>
      </c>
      <c r="I24" s="16">
        <v>0.12</v>
      </c>
      <c r="J24" s="20">
        <v>0.06</v>
      </c>
      <c r="K24" s="20">
        <v>0.04</v>
      </c>
      <c r="L24" s="20">
        <v>0.17</v>
      </c>
      <c r="M24" s="16">
        <v>0.11</v>
      </c>
      <c r="N24" s="21">
        <v>0.05</v>
      </c>
      <c r="O24" s="17">
        <v>0.1</v>
      </c>
      <c r="P24" s="16">
        <v>0.1</v>
      </c>
      <c r="Q24" s="16">
        <v>0.1</v>
      </c>
      <c r="R24" s="16">
        <v>0.06</v>
      </c>
      <c r="S24" s="16">
        <v>0.08</v>
      </c>
      <c r="T24" s="16">
        <v>0.1</v>
      </c>
      <c r="U24" s="16">
        <v>0.13</v>
      </c>
      <c r="V24" s="16">
        <v>0</v>
      </c>
      <c r="W24" s="16">
        <v>0</v>
      </c>
      <c r="X24" s="16">
        <v>7.0000000000000007E-2</v>
      </c>
      <c r="Y24" s="16">
        <v>0.11</v>
      </c>
      <c r="Z24" s="18">
        <v>0.12</v>
      </c>
      <c r="AA24" s="19">
        <v>0.09</v>
      </c>
      <c r="AB24" s="20">
        <v>0.16</v>
      </c>
      <c r="AC24" s="16">
        <v>0.17</v>
      </c>
      <c r="AD24" s="16">
        <v>0.14000000000000001</v>
      </c>
      <c r="AE24" s="20">
        <v>0.22</v>
      </c>
      <c r="AF24" s="18">
        <v>0.17</v>
      </c>
      <c r="AG24" s="17">
        <v>0.09</v>
      </c>
      <c r="AH24" s="16">
        <v>0.11</v>
      </c>
      <c r="AI24" s="16">
        <v>0.1</v>
      </c>
      <c r="AJ24" s="16">
        <v>0.08</v>
      </c>
      <c r="AK24" s="16">
        <v>0.09</v>
      </c>
      <c r="AL24" s="18">
        <v>0.12</v>
      </c>
      <c r="AM24" s="17">
        <v>0.1</v>
      </c>
      <c r="AN24" s="18">
        <v>0</v>
      </c>
    </row>
    <row r="25" spans="1:40" ht="15" customHeight="1" x14ac:dyDescent="0.3">
      <c r="A25" s="2" t="s">
        <v>329</v>
      </c>
      <c r="B25" s="9"/>
      <c r="D25" s="22"/>
      <c r="E25" s="9"/>
      <c r="F25" s="10" t="s">
        <v>416</v>
      </c>
      <c r="G25" s="12" t="s">
        <v>477</v>
      </c>
      <c r="H25" s="12" t="s">
        <v>448</v>
      </c>
      <c r="I25" s="12" t="s">
        <v>416</v>
      </c>
      <c r="L25" s="12" t="s">
        <v>477</v>
      </c>
      <c r="M25" s="12" t="s">
        <v>416</v>
      </c>
      <c r="N25" s="9"/>
      <c r="O25" s="22"/>
      <c r="U25" s="12" t="s">
        <v>385</v>
      </c>
      <c r="Z25" s="11" t="s">
        <v>385</v>
      </c>
      <c r="AA25" s="22"/>
      <c r="AB25" s="12" t="s">
        <v>377</v>
      </c>
      <c r="AE25" s="12" t="s">
        <v>377</v>
      </c>
      <c r="AF25" s="9"/>
      <c r="AG25" s="22"/>
      <c r="AL25" s="9"/>
      <c r="AM25" s="22"/>
      <c r="AN25" s="9"/>
    </row>
    <row r="26" spans="1:40" ht="15" customHeight="1" x14ac:dyDescent="0.3">
      <c r="A26" s="2" t="s">
        <v>329</v>
      </c>
      <c r="B26" s="9" t="s">
        <v>1978</v>
      </c>
      <c r="C26" s="13">
        <v>128</v>
      </c>
      <c r="D26" s="14">
        <v>36</v>
      </c>
      <c r="E26" s="15">
        <v>91</v>
      </c>
      <c r="F26" s="14">
        <v>17</v>
      </c>
      <c r="G26" s="13">
        <v>33</v>
      </c>
      <c r="H26" s="13">
        <v>25</v>
      </c>
      <c r="I26" s="13">
        <v>14</v>
      </c>
      <c r="J26" s="13">
        <v>15</v>
      </c>
      <c r="K26" s="13">
        <v>23</v>
      </c>
      <c r="L26" s="13">
        <v>50</v>
      </c>
      <c r="M26" s="13">
        <v>39</v>
      </c>
      <c r="N26" s="15">
        <v>38</v>
      </c>
      <c r="O26" s="14">
        <v>85</v>
      </c>
      <c r="P26" s="13">
        <v>18</v>
      </c>
      <c r="Q26" s="13">
        <v>8</v>
      </c>
      <c r="R26" s="13">
        <v>7</v>
      </c>
      <c r="S26" s="13">
        <v>12</v>
      </c>
      <c r="T26" s="13">
        <v>25</v>
      </c>
      <c r="U26" s="13">
        <v>10</v>
      </c>
      <c r="V26" s="13">
        <v>0</v>
      </c>
      <c r="W26" s="13">
        <v>5</v>
      </c>
      <c r="X26" s="13">
        <v>14</v>
      </c>
      <c r="Y26" s="13">
        <v>8</v>
      </c>
      <c r="Z26" s="15">
        <v>20</v>
      </c>
      <c r="AA26" s="14">
        <v>105</v>
      </c>
      <c r="AB26" s="13">
        <v>22</v>
      </c>
      <c r="AC26" s="13">
        <v>1</v>
      </c>
      <c r="AD26" s="13">
        <v>15</v>
      </c>
      <c r="AE26" s="13">
        <v>3</v>
      </c>
      <c r="AF26" s="15">
        <v>4</v>
      </c>
      <c r="AG26" s="14">
        <v>51</v>
      </c>
      <c r="AH26" s="13">
        <v>76</v>
      </c>
      <c r="AI26" s="13">
        <v>21</v>
      </c>
      <c r="AJ26" s="13">
        <v>30</v>
      </c>
      <c r="AK26" s="13">
        <v>22</v>
      </c>
      <c r="AL26" s="15">
        <v>54</v>
      </c>
      <c r="AM26" s="14">
        <v>128</v>
      </c>
      <c r="AN26" s="15">
        <v>0</v>
      </c>
    </row>
    <row r="27" spans="1:40" ht="15" customHeight="1" x14ac:dyDescent="0.3">
      <c r="A27" s="2" t="s">
        <v>329</v>
      </c>
      <c r="B27" s="9"/>
      <c r="C27" s="16">
        <v>0.1</v>
      </c>
      <c r="D27" s="19">
        <v>0.08</v>
      </c>
      <c r="E27" s="21">
        <v>0.12</v>
      </c>
      <c r="F27" s="17">
        <v>0.14000000000000001</v>
      </c>
      <c r="G27" s="20">
        <v>0.18</v>
      </c>
      <c r="H27" s="16">
        <v>0.14000000000000001</v>
      </c>
      <c r="I27" s="20">
        <v>7.0000000000000007E-2</v>
      </c>
      <c r="J27" s="16">
        <v>7.0000000000000007E-2</v>
      </c>
      <c r="K27" s="20">
        <v>7.0000000000000007E-2</v>
      </c>
      <c r="L27" s="20">
        <v>0.17</v>
      </c>
      <c r="M27" s="16">
        <v>0.1</v>
      </c>
      <c r="N27" s="21">
        <v>7.0000000000000007E-2</v>
      </c>
      <c r="O27" s="17">
        <v>0.1</v>
      </c>
      <c r="P27" s="16">
        <v>0.09</v>
      </c>
      <c r="Q27" s="16">
        <v>7.0000000000000007E-2</v>
      </c>
      <c r="R27" s="20">
        <v>0.23</v>
      </c>
      <c r="S27" s="16">
        <v>0.12</v>
      </c>
      <c r="T27" s="16">
        <v>0.11</v>
      </c>
      <c r="U27" s="16">
        <v>0.09</v>
      </c>
      <c r="V27" s="16">
        <v>0</v>
      </c>
      <c r="W27" s="16">
        <v>0.19</v>
      </c>
      <c r="X27" s="16">
        <v>0.1</v>
      </c>
      <c r="Y27" s="16">
        <v>0.09</v>
      </c>
      <c r="Z27" s="18">
        <v>0.12</v>
      </c>
      <c r="AA27" s="17">
        <v>0.1</v>
      </c>
      <c r="AB27" s="16">
        <v>0.13</v>
      </c>
      <c r="AC27" s="16">
        <v>0.04</v>
      </c>
      <c r="AD27" s="16">
        <v>0.15</v>
      </c>
      <c r="AE27" s="16">
        <v>0.09</v>
      </c>
      <c r="AF27" s="18">
        <v>0.16</v>
      </c>
      <c r="AG27" s="17">
        <v>0.09</v>
      </c>
      <c r="AH27" s="16">
        <v>0.12</v>
      </c>
      <c r="AI27" s="16">
        <v>0.1</v>
      </c>
      <c r="AJ27" s="16">
        <v>0.08</v>
      </c>
      <c r="AK27" s="16">
        <v>0.08</v>
      </c>
      <c r="AL27" s="21">
        <v>0.14000000000000001</v>
      </c>
      <c r="AM27" s="17">
        <v>0.1</v>
      </c>
      <c r="AN27" s="18">
        <v>0</v>
      </c>
    </row>
    <row r="28" spans="1:40" ht="15" customHeight="1" x14ac:dyDescent="0.3">
      <c r="A28" s="2" t="s">
        <v>329</v>
      </c>
      <c r="B28" s="9"/>
      <c r="D28" s="22"/>
      <c r="E28" s="11" t="s">
        <v>377</v>
      </c>
      <c r="F28" s="10" t="s">
        <v>445</v>
      </c>
      <c r="G28" s="12" t="s">
        <v>447</v>
      </c>
      <c r="H28" s="12" t="s">
        <v>445</v>
      </c>
      <c r="L28" s="12" t="s">
        <v>447</v>
      </c>
      <c r="N28" s="9"/>
      <c r="O28" s="22"/>
      <c r="R28" s="12" t="s">
        <v>1990</v>
      </c>
      <c r="W28" s="12" t="s">
        <v>379</v>
      </c>
      <c r="Z28" s="9"/>
      <c r="AA28" s="22"/>
      <c r="AF28" s="9"/>
      <c r="AG28" s="22"/>
      <c r="AL28" s="11" t="s">
        <v>406</v>
      </c>
      <c r="AM28" s="22"/>
      <c r="AN28" s="9"/>
    </row>
    <row r="29" spans="1:40" ht="15" customHeight="1" x14ac:dyDescent="0.3">
      <c r="A29" s="2" t="s">
        <v>329</v>
      </c>
      <c r="B29" s="9" t="s">
        <v>772</v>
      </c>
      <c r="C29" s="13">
        <v>20</v>
      </c>
      <c r="D29" s="14">
        <v>6</v>
      </c>
      <c r="E29" s="15">
        <v>15</v>
      </c>
      <c r="F29" s="14">
        <v>0</v>
      </c>
      <c r="G29" s="13">
        <v>0</v>
      </c>
      <c r="H29" s="13">
        <v>0</v>
      </c>
      <c r="I29" s="13">
        <v>0</v>
      </c>
      <c r="J29" s="13">
        <v>7</v>
      </c>
      <c r="K29" s="13">
        <v>14</v>
      </c>
      <c r="L29" s="13">
        <v>0</v>
      </c>
      <c r="M29" s="13">
        <v>0</v>
      </c>
      <c r="N29" s="15">
        <v>20</v>
      </c>
      <c r="O29" s="14">
        <v>15</v>
      </c>
      <c r="P29" s="13">
        <v>0</v>
      </c>
      <c r="Q29" s="13">
        <v>2</v>
      </c>
      <c r="R29" s="13">
        <v>2</v>
      </c>
      <c r="S29" s="13">
        <v>2</v>
      </c>
      <c r="T29" s="13">
        <v>5</v>
      </c>
      <c r="U29" s="13">
        <v>4</v>
      </c>
      <c r="V29" s="13">
        <v>0</v>
      </c>
      <c r="W29" s="13">
        <v>1</v>
      </c>
      <c r="X29" s="13">
        <v>3</v>
      </c>
      <c r="Y29" s="13">
        <v>2</v>
      </c>
      <c r="Z29" s="15">
        <v>0</v>
      </c>
      <c r="AA29" s="14">
        <v>19</v>
      </c>
      <c r="AB29" s="13">
        <v>2</v>
      </c>
      <c r="AC29" s="13">
        <v>0</v>
      </c>
      <c r="AD29" s="13">
        <v>2</v>
      </c>
      <c r="AE29" s="13">
        <v>0</v>
      </c>
      <c r="AF29" s="15">
        <v>0</v>
      </c>
      <c r="AG29" s="14">
        <v>16</v>
      </c>
      <c r="AH29" s="13">
        <v>5</v>
      </c>
      <c r="AI29" s="13">
        <v>4</v>
      </c>
      <c r="AJ29" s="13">
        <v>11</v>
      </c>
      <c r="AK29" s="13">
        <v>3</v>
      </c>
      <c r="AL29" s="15">
        <v>2</v>
      </c>
      <c r="AM29" s="14">
        <v>20</v>
      </c>
      <c r="AN29" s="15">
        <v>0</v>
      </c>
    </row>
    <row r="30" spans="1:40" ht="15" customHeight="1" x14ac:dyDescent="0.3">
      <c r="A30" s="2" t="s">
        <v>329</v>
      </c>
      <c r="B30" s="9"/>
      <c r="C30" s="16">
        <v>0.02</v>
      </c>
      <c r="D30" s="17">
        <v>0.01</v>
      </c>
      <c r="E30" s="18">
        <v>0.02</v>
      </c>
      <c r="F30" s="17">
        <v>0</v>
      </c>
      <c r="G30" s="16">
        <v>0</v>
      </c>
      <c r="H30" s="16">
        <v>0</v>
      </c>
      <c r="I30" s="20">
        <v>0</v>
      </c>
      <c r="J30" s="16">
        <v>0.03</v>
      </c>
      <c r="K30" s="20">
        <v>0.04</v>
      </c>
      <c r="L30" s="20">
        <v>0</v>
      </c>
      <c r="M30" s="20">
        <v>0</v>
      </c>
      <c r="N30" s="21">
        <v>0.04</v>
      </c>
      <c r="O30" s="17">
        <v>0.02</v>
      </c>
      <c r="P30" s="20">
        <v>0</v>
      </c>
      <c r="Q30" s="16">
        <v>0.02</v>
      </c>
      <c r="R30" s="20">
        <v>7.0000000000000007E-2</v>
      </c>
      <c r="S30" s="16">
        <v>0.02</v>
      </c>
      <c r="T30" s="16">
        <v>0.02</v>
      </c>
      <c r="U30" s="16">
        <v>0.03</v>
      </c>
      <c r="V30" s="16">
        <v>0</v>
      </c>
      <c r="W30" s="16">
        <v>0.03</v>
      </c>
      <c r="X30" s="16">
        <v>0.02</v>
      </c>
      <c r="Y30" s="16">
        <v>0.02</v>
      </c>
      <c r="Z30" s="18">
        <v>0</v>
      </c>
      <c r="AA30" s="17">
        <v>0.02</v>
      </c>
      <c r="AB30" s="16">
        <v>0.01</v>
      </c>
      <c r="AC30" s="16">
        <v>0</v>
      </c>
      <c r="AD30" s="16">
        <v>0.02</v>
      </c>
      <c r="AE30" s="16">
        <v>0</v>
      </c>
      <c r="AF30" s="18">
        <v>0</v>
      </c>
      <c r="AG30" s="19">
        <v>0.03</v>
      </c>
      <c r="AH30" s="20">
        <v>0.01</v>
      </c>
      <c r="AI30" s="16">
        <v>0.02</v>
      </c>
      <c r="AJ30" s="20">
        <v>0.03</v>
      </c>
      <c r="AK30" s="16">
        <v>0.01</v>
      </c>
      <c r="AL30" s="24" t="s">
        <v>423</v>
      </c>
      <c r="AM30" s="17">
        <v>0.02</v>
      </c>
      <c r="AN30" s="18">
        <v>0</v>
      </c>
    </row>
    <row r="31" spans="1:40" ht="15" customHeight="1" x14ac:dyDescent="0.3">
      <c r="A31" s="2" t="s">
        <v>329</v>
      </c>
      <c r="B31" s="9"/>
      <c r="D31" s="22"/>
      <c r="E31" s="9"/>
      <c r="F31" s="22"/>
      <c r="J31" s="12" t="s">
        <v>539</v>
      </c>
      <c r="K31" s="12" t="s">
        <v>539</v>
      </c>
      <c r="N31" s="11" t="s">
        <v>539</v>
      </c>
      <c r="O31" s="10" t="s">
        <v>378</v>
      </c>
      <c r="R31" s="12" t="s">
        <v>836</v>
      </c>
      <c r="T31" s="12" t="s">
        <v>378</v>
      </c>
      <c r="U31" s="12" t="s">
        <v>727</v>
      </c>
      <c r="W31" s="12" t="s">
        <v>727</v>
      </c>
      <c r="X31" s="12" t="s">
        <v>378</v>
      </c>
      <c r="Y31" s="12" t="s">
        <v>378</v>
      </c>
      <c r="Z31" s="9"/>
      <c r="AA31" s="22"/>
      <c r="AF31" s="9"/>
      <c r="AG31" s="10" t="s">
        <v>437</v>
      </c>
      <c r="AJ31" s="12" t="s">
        <v>437</v>
      </c>
      <c r="AL31" s="9"/>
      <c r="AM31" s="22"/>
      <c r="AN31" s="9"/>
    </row>
    <row r="32" spans="1:40" ht="15" customHeight="1" x14ac:dyDescent="0.3">
      <c r="A32" s="2" t="s">
        <v>329</v>
      </c>
      <c r="B32" s="9" t="s">
        <v>1837</v>
      </c>
      <c r="C32" s="13">
        <v>32</v>
      </c>
      <c r="D32" s="14">
        <v>15</v>
      </c>
      <c r="E32" s="15">
        <v>18</v>
      </c>
      <c r="F32" s="14">
        <v>3</v>
      </c>
      <c r="G32" s="13">
        <v>4</v>
      </c>
      <c r="H32" s="13">
        <v>7</v>
      </c>
      <c r="I32" s="13">
        <v>4</v>
      </c>
      <c r="J32" s="13">
        <v>5</v>
      </c>
      <c r="K32" s="13">
        <v>8</v>
      </c>
      <c r="L32" s="13">
        <v>7</v>
      </c>
      <c r="M32" s="13">
        <v>12</v>
      </c>
      <c r="N32" s="15">
        <v>13</v>
      </c>
      <c r="O32" s="14">
        <v>24</v>
      </c>
      <c r="P32" s="13">
        <v>5</v>
      </c>
      <c r="Q32" s="13">
        <v>4</v>
      </c>
      <c r="R32" s="13">
        <v>1</v>
      </c>
      <c r="S32" s="13">
        <v>5</v>
      </c>
      <c r="T32" s="13">
        <v>3</v>
      </c>
      <c r="U32" s="13">
        <v>5</v>
      </c>
      <c r="V32" s="13">
        <v>0</v>
      </c>
      <c r="W32" s="13">
        <v>1</v>
      </c>
      <c r="X32" s="13">
        <v>4</v>
      </c>
      <c r="Y32" s="13">
        <v>2</v>
      </c>
      <c r="Z32" s="15">
        <v>3</v>
      </c>
      <c r="AA32" s="14">
        <v>26</v>
      </c>
      <c r="AB32" s="13">
        <v>6</v>
      </c>
      <c r="AC32" s="13">
        <v>1</v>
      </c>
      <c r="AD32" s="13">
        <v>4</v>
      </c>
      <c r="AE32" s="13">
        <v>1</v>
      </c>
      <c r="AF32" s="15">
        <v>0</v>
      </c>
      <c r="AG32" s="14">
        <v>12</v>
      </c>
      <c r="AH32" s="13">
        <v>20</v>
      </c>
      <c r="AI32" s="13">
        <v>5</v>
      </c>
      <c r="AJ32" s="13">
        <v>6</v>
      </c>
      <c r="AK32" s="13">
        <v>5</v>
      </c>
      <c r="AL32" s="15">
        <v>15</v>
      </c>
      <c r="AM32" s="14">
        <v>32</v>
      </c>
      <c r="AN32" s="15">
        <v>0</v>
      </c>
    </row>
    <row r="33" spans="1:40" ht="15" customHeight="1" x14ac:dyDescent="0.3">
      <c r="A33" s="2" t="s">
        <v>329</v>
      </c>
      <c r="B33" s="9"/>
      <c r="C33" s="16">
        <v>0.03</v>
      </c>
      <c r="D33" s="17">
        <v>0.03</v>
      </c>
      <c r="E33" s="18">
        <v>0.02</v>
      </c>
      <c r="F33" s="17">
        <v>0.03</v>
      </c>
      <c r="G33" s="16">
        <v>0.02</v>
      </c>
      <c r="H33" s="16">
        <v>0.04</v>
      </c>
      <c r="I33" s="16">
        <v>0.02</v>
      </c>
      <c r="J33" s="16">
        <v>0.02</v>
      </c>
      <c r="K33" s="16">
        <v>0.03</v>
      </c>
      <c r="L33" s="16">
        <v>0.02</v>
      </c>
      <c r="M33" s="16">
        <v>0.03</v>
      </c>
      <c r="N33" s="18">
        <v>0.03</v>
      </c>
      <c r="O33" s="17">
        <v>0.03</v>
      </c>
      <c r="P33" s="16">
        <v>0.02</v>
      </c>
      <c r="Q33" s="16">
        <v>0.03</v>
      </c>
      <c r="R33" s="16">
        <v>0.03</v>
      </c>
      <c r="S33" s="16">
        <v>0.04</v>
      </c>
      <c r="T33" s="16">
        <v>0.01</v>
      </c>
      <c r="U33" s="16">
        <v>0.05</v>
      </c>
      <c r="V33" s="16">
        <v>0</v>
      </c>
      <c r="W33" s="16">
        <v>0.03</v>
      </c>
      <c r="X33" s="16">
        <v>0.03</v>
      </c>
      <c r="Y33" s="16">
        <v>0.02</v>
      </c>
      <c r="Z33" s="18">
        <v>0.02</v>
      </c>
      <c r="AA33" s="17">
        <v>0.02</v>
      </c>
      <c r="AB33" s="16">
        <v>0.03</v>
      </c>
      <c r="AC33" s="16">
        <v>0.05</v>
      </c>
      <c r="AD33" s="16">
        <v>0.04</v>
      </c>
      <c r="AE33" s="16">
        <v>0.03</v>
      </c>
      <c r="AF33" s="18">
        <v>0</v>
      </c>
      <c r="AG33" s="17">
        <v>0.02</v>
      </c>
      <c r="AH33" s="16">
        <v>0.03</v>
      </c>
      <c r="AI33" s="16">
        <v>0.02</v>
      </c>
      <c r="AJ33" s="16">
        <v>0.02</v>
      </c>
      <c r="AK33" s="16">
        <v>0.02</v>
      </c>
      <c r="AL33" s="21">
        <v>0.04</v>
      </c>
      <c r="AM33" s="17">
        <v>0.03</v>
      </c>
      <c r="AN33" s="18">
        <v>0</v>
      </c>
    </row>
    <row r="34" spans="1:40" ht="15" customHeight="1" x14ac:dyDescent="0.3">
      <c r="A34" s="2" t="s">
        <v>329</v>
      </c>
      <c r="B34" s="9" t="s">
        <v>774</v>
      </c>
      <c r="C34" s="13">
        <v>19</v>
      </c>
      <c r="D34" s="14">
        <v>4</v>
      </c>
      <c r="E34" s="15">
        <v>15</v>
      </c>
      <c r="F34" s="14">
        <v>1</v>
      </c>
      <c r="G34" s="13">
        <v>8</v>
      </c>
      <c r="H34" s="13">
        <v>4</v>
      </c>
      <c r="I34" s="13">
        <v>4</v>
      </c>
      <c r="J34" s="13">
        <v>0</v>
      </c>
      <c r="K34" s="13">
        <v>2</v>
      </c>
      <c r="L34" s="13">
        <v>8</v>
      </c>
      <c r="M34" s="13">
        <v>9</v>
      </c>
      <c r="N34" s="15">
        <v>2</v>
      </c>
      <c r="O34" s="14">
        <v>13</v>
      </c>
      <c r="P34" s="13">
        <v>5</v>
      </c>
      <c r="Q34" s="13">
        <v>2</v>
      </c>
      <c r="R34" s="13">
        <v>0</v>
      </c>
      <c r="S34" s="13">
        <v>2</v>
      </c>
      <c r="T34" s="13">
        <v>2</v>
      </c>
      <c r="U34" s="13">
        <v>2</v>
      </c>
      <c r="V34" s="13">
        <v>0</v>
      </c>
      <c r="W34" s="13">
        <v>1</v>
      </c>
      <c r="X34" s="13">
        <v>1</v>
      </c>
      <c r="Y34" s="13">
        <v>1</v>
      </c>
      <c r="Z34" s="15">
        <v>5</v>
      </c>
      <c r="AA34" s="14">
        <v>17</v>
      </c>
      <c r="AB34" s="13">
        <v>2</v>
      </c>
      <c r="AC34" s="13">
        <v>0</v>
      </c>
      <c r="AD34" s="13">
        <v>1</v>
      </c>
      <c r="AE34" s="13">
        <v>1</v>
      </c>
      <c r="AF34" s="15">
        <v>0</v>
      </c>
      <c r="AG34" s="14">
        <v>7</v>
      </c>
      <c r="AH34" s="13">
        <v>12</v>
      </c>
      <c r="AI34" s="13">
        <v>2</v>
      </c>
      <c r="AJ34" s="13">
        <v>6</v>
      </c>
      <c r="AK34" s="13">
        <v>3</v>
      </c>
      <c r="AL34" s="15">
        <v>9</v>
      </c>
      <c r="AM34" s="14">
        <v>19</v>
      </c>
      <c r="AN34" s="15">
        <v>0</v>
      </c>
    </row>
    <row r="35" spans="1:40" ht="15" customHeight="1" x14ac:dyDescent="0.3">
      <c r="A35" s="2" t="s">
        <v>329</v>
      </c>
      <c r="B35" s="9"/>
      <c r="C35" s="16">
        <v>0.02</v>
      </c>
      <c r="D35" s="17">
        <v>0.01</v>
      </c>
      <c r="E35" s="18">
        <v>0.02</v>
      </c>
      <c r="F35" s="17">
        <v>0.01</v>
      </c>
      <c r="G35" s="20">
        <v>0.04</v>
      </c>
      <c r="H35" s="16">
        <v>0.02</v>
      </c>
      <c r="I35" s="16">
        <v>0.02</v>
      </c>
      <c r="J35" s="20">
        <v>0</v>
      </c>
      <c r="K35" s="16">
        <v>0.01</v>
      </c>
      <c r="L35" s="20">
        <v>0.03</v>
      </c>
      <c r="M35" s="16">
        <v>0.02</v>
      </c>
      <c r="N35" s="24" t="s">
        <v>423</v>
      </c>
      <c r="O35" s="17">
        <v>0.02</v>
      </c>
      <c r="P35" s="16">
        <v>0.02</v>
      </c>
      <c r="Q35" s="16">
        <v>0.02</v>
      </c>
      <c r="R35" s="16">
        <v>0</v>
      </c>
      <c r="S35" s="16">
        <v>0.02</v>
      </c>
      <c r="T35" s="16">
        <v>0.01</v>
      </c>
      <c r="U35" s="16">
        <v>0.02</v>
      </c>
      <c r="V35" s="16">
        <v>0</v>
      </c>
      <c r="W35" s="16">
        <v>0.03</v>
      </c>
      <c r="X35" s="16">
        <v>0.01</v>
      </c>
      <c r="Y35" s="16">
        <v>0.01</v>
      </c>
      <c r="Z35" s="18">
        <v>0.03</v>
      </c>
      <c r="AA35" s="17">
        <v>0.02</v>
      </c>
      <c r="AB35" s="16">
        <v>0.01</v>
      </c>
      <c r="AC35" s="16">
        <v>0</v>
      </c>
      <c r="AD35" s="16">
        <v>0.01</v>
      </c>
      <c r="AE35" s="16">
        <v>0.02</v>
      </c>
      <c r="AF35" s="18">
        <v>0</v>
      </c>
      <c r="AG35" s="17">
        <v>0.01</v>
      </c>
      <c r="AH35" s="16">
        <v>0.02</v>
      </c>
      <c r="AI35" s="16">
        <v>0.01</v>
      </c>
      <c r="AJ35" s="16">
        <v>0.02</v>
      </c>
      <c r="AK35" s="16">
        <v>0.01</v>
      </c>
      <c r="AL35" s="18">
        <v>0.02</v>
      </c>
      <c r="AM35" s="17">
        <v>0.02</v>
      </c>
      <c r="AN35" s="18">
        <v>0</v>
      </c>
    </row>
    <row r="36" spans="1:40" ht="15" customHeight="1" x14ac:dyDescent="0.3">
      <c r="A36" s="2" t="s">
        <v>329</v>
      </c>
      <c r="B36" s="9"/>
      <c r="C36" s="28"/>
      <c r="D36" s="29"/>
      <c r="E36" s="30"/>
      <c r="F36" s="29"/>
      <c r="G36" s="47" t="s">
        <v>416</v>
      </c>
      <c r="H36" s="47" t="s">
        <v>415</v>
      </c>
      <c r="I36" s="47" t="s">
        <v>415</v>
      </c>
      <c r="J36" s="28"/>
      <c r="K36" s="28"/>
      <c r="L36" s="47" t="s">
        <v>416</v>
      </c>
      <c r="M36" s="47" t="s">
        <v>415</v>
      </c>
      <c r="N36" s="30"/>
      <c r="O36" s="29"/>
      <c r="P36" s="28"/>
      <c r="Q36" s="28"/>
      <c r="R36" s="28"/>
      <c r="S36" s="28"/>
      <c r="T36" s="28"/>
      <c r="U36" s="28"/>
      <c r="V36" s="28"/>
      <c r="W36" s="28"/>
      <c r="X36" s="28"/>
      <c r="Y36" s="28"/>
      <c r="Z36" s="30"/>
      <c r="AA36" s="29"/>
      <c r="AB36" s="28"/>
      <c r="AC36" s="28"/>
      <c r="AD36" s="28"/>
      <c r="AE36" s="28"/>
      <c r="AF36" s="30"/>
      <c r="AG36" s="29"/>
      <c r="AH36" s="28"/>
      <c r="AI36" s="28"/>
      <c r="AJ36" s="28"/>
      <c r="AK36" s="28"/>
      <c r="AL36" s="30"/>
      <c r="AM36" s="29"/>
      <c r="AN36" s="30"/>
    </row>
    <row r="37" spans="1:40" x14ac:dyDescent="0.3">
      <c r="A37" s="2" t="s">
        <v>329</v>
      </c>
      <c r="B37" s="2" t="s">
        <v>457</v>
      </c>
    </row>
    <row r="38" spans="1:40" x14ac:dyDescent="0.3">
      <c r="A38" s="2" t="s">
        <v>329</v>
      </c>
      <c r="B38" s="2" t="s">
        <v>458</v>
      </c>
    </row>
    <row r="39" spans="1:40" ht="15" customHeight="1" x14ac:dyDescent="0.3">
      <c r="A39" s="2" t="s">
        <v>329</v>
      </c>
    </row>
    <row r="40" spans="1:40" ht="15" customHeight="1" x14ac:dyDescent="0.3">
      <c r="A40" s="2" t="s">
        <v>329</v>
      </c>
      <c r="B40" s="2" t="s">
        <v>459</v>
      </c>
    </row>
  </sheetData>
  <mergeCells count="6">
    <mergeCell ref="AM6:AN6"/>
    <mergeCell ref="D6:E6"/>
    <mergeCell ref="F6:N6"/>
    <mergeCell ref="O6:Z6"/>
    <mergeCell ref="AA6:AF6"/>
    <mergeCell ref="AG6:AL6"/>
  </mergeCells>
  <hyperlinks>
    <hyperlink ref="B1" location="'Contents'!E1" display="&lt;&lt; Contents" xr:uid="{00000000-0004-0000-0301-000000000000}"/>
  </hyperlinks>
  <pageMargins left="0.7" right="0.7" top="0.75" bottom="0.75" header="0.3" footer="0.3"/>
  <headerFooter>
    <oddHeader>&amp;L&amp;"Aptos"&amp;12&amp;K000000 Classification: CONFIDENTIAL&amp;1#_x000D_</oddHeader>
  </headerFooter>
</worksheet>
</file>

<file path=xl/worksheets/sheet2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1-000000000000}">
  <dimension ref="A1:D36"/>
  <sheetViews>
    <sheetView showGridLines="0" topLeftCell="B1" workbookViewId="0">
      <pane xSplit="1" ySplit="10" topLeftCell="C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3" max="3" width="11" customWidth="1"/>
    <col min="4" max="4" width="18.08203125" customWidth="1"/>
  </cols>
  <sheetData>
    <row r="1" spans="1:4" x14ac:dyDescent="0.3">
      <c r="B1" s="1" t="s">
        <v>328</v>
      </c>
    </row>
    <row r="2" spans="1:4" ht="15" customHeight="1" x14ac:dyDescent="0.3">
      <c r="A2" s="2" t="s">
        <v>329</v>
      </c>
      <c r="B2" s="2" t="s">
        <v>0</v>
      </c>
    </row>
    <row r="3" spans="1:4" ht="15" customHeight="1" x14ac:dyDescent="0.3">
      <c r="A3" s="2" t="s">
        <v>329</v>
      </c>
      <c r="B3" s="2" t="s">
        <v>1991</v>
      </c>
    </row>
    <row r="4" spans="1:4" x14ac:dyDescent="0.3">
      <c r="A4" s="2" t="s">
        <v>329</v>
      </c>
      <c r="B4" s="2" t="s">
        <v>1992</v>
      </c>
    </row>
    <row r="5" spans="1:4" x14ac:dyDescent="0.3">
      <c r="A5" s="2" t="s">
        <v>329</v>
      </c>
      <c r="B5" s="2" t="s">
        <v>301</v>
      </c>
    </row>
    <row r="6" spans="1:4" ht="30" customHeight="1" x14ac:dyDescent="0.3">
      <c r="A6" s="2" t="s">
        <v>329</v>
      </c>
      <c r="C6" s="53" t="s">
        <v>879</v>
      </c>
      <c r="D6" s="53"/>
    </row>
    <row r="7" spans="1:4" ht="32.9" customHeight="1" x14ac:dyDescent="0.3">
      <c r="A7" s="2" t="s">
        <v>329</v>
      </c>
      <c r="C7" s="6" t="s">
        <v>1952</v>
      </c>
      <c r="D7" s="7" t="s">
        <v>1953</v>
      </c>
    </row>
    <row r="8" spans="1:4" ht="15" customHeight="1" x14ac:dyDescent="0.3">
      <c r="A8" s="2" t="s">
        <v>329</v>
      </c>
      <c r="B8" s="9" t="s">
        <v>376</v>
      </c>
      <c r="C8" s="10" t="s">
        <v>377</v>
      </c>
      <c r="D8" s="11" t="s">
        <v>378</v>
      </c>
    </row>
    <row r="9" spans="1:4" ht="15" customHeight="1" x14ac:dyDescent="0.3">
      <c r="A9" s="2" t="s">
        <v>329</v>
      </c>
      <c r="B9" s="9" t="s">
        <v>391</v>
      </c>
      <c r="C9" s="14">
        <v>6190</v>
      </c>
      <c r="D9" s="15">
        <v>5550</v>
      </c>
    </row>
    <row r="10" spans="1:4" ht="15" customHeight="1" x14ac:dyDescent="0.3">
      <c r="A10" s="2" t="s">
        <v>329</v>
      </c>
      <c r="B10" s="9" t="s">
        <v>338</v>
      </c>
      <c r="C10" s="14">
        <v>6000</v>
      </c>
      <c r="D10" s="15">
        <v>5402</v>
      </c>
    </row>
    <row r="11" spans="1:4" ht="15" customHeight="1" x14ac:dyDescent="0.3">
      <c r="A11" s="2" t="s">
        <v>329</v>
      </c>
      <c r="B11" s="9" t="s">
        <v>1993</v>
      </c>
      <c r="C11" s="14">
        <v>868</v>
      </c>
      <c r="D11" s="15">
        <v>845</v>
      </c>
    </row>
    <row r="12" spans="1:4" ht="15" customHeight="1" x14ac:dyDescent="0.3">
      <c r="A12" s="2" t="s">
        <v>329</v>
      </c>
      <c r="B12" s="9"/>
      <c r="C12" s="17">
        <v>0.14000000000000001</v>
      </c>
      <c r="D12" s="18">
        <v>0.16</v>
      </c>
    </row>
    <row r="13" spans="1:4" ht="15" customHeight="1" x14ac:dyDescent="0.3">
      <c r="A13" s="2" t="s">
        <v>329</v>
      </c>
      <c r="B13" s="9" t="s">
        <v>922</v>
      </c>
      <c r="C13" s="14">
        <v>1939</v>
      </c>
      <c r="D13" s="15">
        <v>1606</v>
      </c>
    </row>
    <row r="14" spans="1:4" ht="15" customHeight="1" x14ac:dyDescent="0.3">
      <c r="A14" s="2" t="s">
        <v>329</v>
      </c>
      <c r="B14" s="9"/>
      <c r="C14" s="17">
        <v>0.32</v>
      </c>
      <c r="D14" s="18">
        <v>0.3</v>
      </c>
    </row>
    <row r="15" spans="1:4" ht="15" customHeight="1" x14ac:dyDescent="0.3">
      <c r="A15" s="2" t="s">
        <v>329</v>
      </c>
      <c r="B15" s="9"/>
      <c r="C15" s="10" t="s">
        <v>378</v>
      </c>
      <c r="D15" s="9"/>
    </row>
    <row r="16" spans="1:4" ht="15" customHeight="1" x14ac:dyDescent="0.3">
      <c r="A16" s="2" t="s">
        <v>329</v>
      </c>
      <c r="B16" s="9" t="s">
        <v>930</v>
      </c>
      <c r="C16" s="14">
        <v>1999</v>
      </c>
      <c r="D16" s="15">
        <v>1768</v>
      </c>
    </row>
    <row r="17" spans="1:4" ht="15" customHeight="1" x14ac:dyDescent="0.3">
      <c r="A17" s="2" t="s">
        <v>329</v>
      </c>
      <c r="B17" s="9"/>
      <c r="C17" s="17">
        <v>0.33</v>
      </c>
      <c r="D17" s="18">
        <v>0.33</v>
      </c>
    </row>
    <row r="18" spans="1:4" ht="15" customHeight="1" x14ac:dyDescent="0.3">
      <c r="A18" s="2" t="s">
        <v>329</v>
      </c>
      <c r="B18" s="9" t="s">
        <v>940</v>
      </c>
      <c r="C18" s="14">
        <v>702</v>
      </c>
      <c r="D18" s="15">
        <v>718</v>
      </c>
    </row>
    <row r="19" spans="1:4" ht="15" customHeight="1" x14ac:dyDescent="0.3">
      <c r="A19" s="2" t="s">
        <v>329</v>
      </c>
      <c r="B19" s="9"/>
      <c r="C19" s="17">
        <v>0.12</v>
      </c>
      <c r="D19" s="18">
        <v>0.13</v>
      </c>
    </row>
    <row r="20" spans="1:4" ht="15" customHeight="1" x14ac:dyDescent="0.3">
      <c r="A20" s="2" t="s">
        <v>329</v>
      </c>
      <c r="B20" s="9"/>
      <c r="C20" s="22"/>
      <c r="D20" s="11" t="s">
        <v>377</v>
      </c>
    </row>
    <row r="21" spans="1:4" ht="15" customHeight="1" x14ac:dyDescent="0.3">
      <c r="A21" s="2" t="s">
        <v>329</v>
      </c>
      <c r="B21" s="9" t="s">
        <v>1955</v>
      </c>
      <c r="C21" s="14">
        <v>205</v>
      </c>
      <c r="D21" s="15">
        <v>232</v>
      </c>
    </row>
    <row r="22" spans="1:4" ht="15" customHeight="1" x14ac:dyDescent="0.3">
      <c r="A22" s="2" t="s">
        <v>329</v>
      </c>
      <c r="B22" s="9"/>
      <c r="C22" s="17">
        <v>0.03</v>
      </c>
      <c r="D22" s="18">
        <v>0.04</v>
      </c>
    </row>
    <row r="23" spans="1:4" ht="15" customHeight="1" x14ac:dyDescent="0.3">
      <c r="A23" s="2" t="s">
        <v>329</v>
      </c>
      <c r="B23" s="9"/>
      <c r="C23" s="22"/>
      <c r="D23" s="11" t="s">
        <v>377</v>
      </c>
    </row>
    <row r="24" spans="1:4" ht="15" customHeight="1" x14ac:dyDescent="0.3">
      <c r="A24" s="2" t="s">
        <v>329</v>
      </c>
      <c r="B24" s="9" t="s">
        <v>1994</v>
      </c>
      <c r="C24" s="14">
        <v>189</v>
      </c>
      <c r="D24" s="15">
        <v>159</v>
      </c>
    </row>
    <row r="25" spans="1:4" ht="15" customHeight="1" x14ac:dyDescent="0.3">
      <c r="A25" s="2" t="s">
        <v>329</v>
      </c>
      <c r="B25" s="9"/>
      <c r="C25" s="17">
        <v>0.03</v>
      </c>
      <c r="D25" s="18">
        <v>0.03</v>
      </c>
    </row>
    <row r="26" spans="1:4" ht="15" customHeight="1" x14ac:dyDescent="0.3">
      <c r="A26" s="2" t="s">
        <v>329</v>
      </c>
      <c r="B26" s="9" t="s">
        <v>774</v>
      </c>
      <c r="C26" s="14">
        <v>97</v>
      </c>
      <c r="D26" s="15">
        <v>75</v>
      </c>
    </row>
    <row r="27" spans="1:4" ht="15" customHeight="1" x14ac:dyDescent="0.3">
      <c r="A27" s="2" t="s">
        <v>329</v>
      </c>
      <c r="B27" s="9"/>
      <c r="C27" s="17">
        <v>0.02</v>
      </c>
      <c r="D27" s="18">
        <v>0.01</v>
      </c>
    </row>
    <row r="28" spans="1:4" ht="15" customHeight="1" x14ac:dyDescent="0.3">
      <c r="A28" s="2" t="s">
        <v>329</v>
      </c>
      <c r="B28" s="9" t="s">
        <v>960</v>
      </c>
      <c r="C28" s="14">
        <v>2807</v>
      </c>
      <c r="D28" s="15">
        <v>2451</v>
      </c>
    </row>
    <row r="29" spans="1:4" ht="15" customHeight="1" x14ac:dyDescent="0.3">
      <c r="A29" s="2" t="s">
        <v>329</v>
      </c>
      <c r="B29" s="9"/>
      <c r="C29" s="17">
        <v>0.47</v>
      </c>
      <c r="D29" s="18">
        <v>0.45</v>
      </c>
    </row>
    <row r="30" spans="1:4" ht="15" customHeight="1" x14ac:dyDescent="0.3">
      <c r="A30" s="2" t="s">
        <v>329</v>
      </c>
      <c r="B30" s="9" t="s">
        <v>970</v>
      </c>
      <c r="C30" s="14">
        <v>394</v>
      </c>
      <c r="D30" s="15">
        <v>391</v>
      </c>
    </row>
    <row r="31" spans="1:4" ht="15" customHeight="1" x14ac:dyDescent="0.3">
      <c r="A31" s="2" t="s">
        <v>329</v>
      </c>
      <c r="B31" s="9"/>
      <c r="C31" s="17">
        <v>7.0000000000000007E-2</v>
      </c>
      <c r="D31" s="18">
        <v>7.0000000000000007E-2</v>
      </c>
    </row>
    <row r="32" spans="1:4" ht="15" customHeight="1" x14ac:dyDescent="0.3">
      <c r="A32" s="2" t="s">
        <v>329</v>
      </c>
      <c r="B32" s="9" t="s">
        <v>1995</v>
      </c>
      <c r="C32" s="14">
        <v>2701</v>
      </c>
      <c r="D32" s="15">
        <v>2485</v>
      </c>
    </row>
    <row r="33" spans="1:4" ht="15" customHeight="1" x14ac:dyDescent="0.3">
      <c r="A33" s="2" t="s">
        <v>329</v>
      </c>
      <c r="B33" s="9"/>
      <c r="C33" s="26">
        <v>0.45</v>
      </c>
      <c r="D33" s="27">
        <v>0.46</v>
      </c>
    </row>
    <row r="34" spans="1:4" ht="15" customHeight="1" x14ac:dyDescent="0.3">
      <c r="A34" s="2" t="s">
        <v>329</v>
      </c>
      <c r="B34" s="2" t="s">
        <v>1957</v>
      </c>
    </row>
    <row r="35" spans="1:4" ht="15" customHeight="1" x14ac:dyDescent="0.3">
      <c r="A35" s="2" t="s">
        <v>329</v>
      </c>
    </row>
    <row r="36" spans="1:4" ht="15" customHeight="1" x14ac:dyDescent="0.3">
      <c r="A36" s="2" t="s">
        <v>329</v>
      </c>
      <c r="B36" s="2" t="s">
        <v>459</v>
      </c>
    </row>
  </sheetData>
  <mergeCells count="1">
    <mergeCell ref="C6:D6"/>
  </mergeCells>
  <hyperlinks>
    <hyperlink ref="B1" location="'Contents'!E1" display="&lt;&lt; Contents" xr:uid="{00000000-0004-0000-0401-000000000000}"/>
  </hyperlinks>
  <pageMargins left="0.7" right="0.7" top="0.75" bottom="0.75" header="0.3" footer="0.3"/>
  <headerFooter>
    <oddHeader>&amp;L&amp;"Aptos"&amp;12&amp;K000000 Classification: CONFIDENTIAL&amp;1#_x000D_</oddHeader>
  </headerFooter>
</worksheet>
</file>

<file path=xl/worksheets/sheet2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1-000000000000}">
  <dimension ref="A1:AN44"/>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1996</v>
      </c>
    </row>
    <row r="4" spans="1:40" x14ac:dyDescent="0.3">
      <c r="A4" s="2" t="s">
        <v>329</v>
      </c>
      <c r="B4" s="2" t="s">
        <v>1997</v>
      </c>
    </row>
    <row r="5" spans="1:40" ht="15" customHeight="1" x14ac:dyDescent="0.3">
      <c r="A5" s="2" t="s">
        <v>329</v>
      </c>
      <c r="B5" s="2" t="s">
        <v>2</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380</v>
      </c>
      <c r="S8" s="12" t="s">
        <v>381</v>
      </c>
      <c r="T8" s="12" t="s">
        <v>382</v>
      </c>
      <c r="U8" s="12" t="s">
        <v>383</v>
      </c>
      <c r="V8" s="12" t="s">
        <v>386</v>
      </c>
      <c r="W8" s="12" t="s">
        <v>385</v>
      </c>
      <c r="X8" s="12" t="s">
        <v>387</v>
      </c>
      <c r="Y8" s="12" t="s">
        <v>388</v>
      </c>
      <c r="Z8" s="11" t="s">
        <v>389</v>
      </c>
      <c r="AA8" s="10" t="s">
        <v>377</v>
      </c>
      <c r="AB8" s="12" t="s">
        <v>378</v>
      </c>
      <c r="AC8" s="12" t="s">
        <v>379</v>
      </c>
      <c r="AD8" s="12" t="s">
        <v>380</v>
      </c>
      <c r="AE8" s="12" t="s">
        <v>381</v>
      </c>
      <c r="AF8" s="11" t="s">
        <v>390</v>
      </c>
      <c r="AG8" s="10" t="s">
        <v>377</v>
      </c>
      <c r="AH8" s="12" t="s">
        <v>378</v>
      </c>
      <c r="AI8" s="12" t="s">
        <v>379</v>
      </c>
      <c r="AJ8" s="12" t="s">
        <v>380</v>
      </c>
      <c r="AK8" s="12" t="s">
        <v>381</v>
      </c>
      <c r="AL8" s="11" t="s">
        <v>382</v>
      </c>
      <c r="AM8" s="10" t="s">
        <v>377</v>
      </c>
      <c r="AN8" s="11" t="s">
        <v>378</v>
      </c>
    </row>
    <row r="9" spans="1:40" ht="15" customHeight="1" x14ac:dyDescent="0.3">
      <c r="A9" s="2" t="s">
        <v>329</v>
      </c>
      <c r="B9" s="9" t="s">
        <v>391</v>
      </c>
      <c r="C9" s="13">
        <v>6190</v>
      </c>
      <c r="D9" s="14">
        <v>2985</v>
      </c>
      <c r="E9" s="15">
        <v>3173</v>
      </c>
      <c r="F9" s="14">
        <v>677</v>
      </c>
      <c r="G9" s="13">
        <v>1086</v>
      </c>
      <c r="H9" s="13">
        <v>1048</v>
      </c>
      <c r="I9" s="13">
        <v>993</v>
      </c>
      <c r="J9" s="13">
        <v>939</v>
      </c>
      <c r="K9" s="13">
        <v>1447</v>
      </c>
      <c r="L9" s="13">
        <v>1763</v>
      </c>
      <c r="M9" s="13">
        <v>2041</v>
      </c>
      <c r="N9" s="15">
        <v>2386</v>
      </c>
      <c r="O9" s="14">
        <v>4122</v>
      </c>
      <c r="P9" s="13">
        <v>1041</v>
      </c>
      <c r="Q9" s="13">
        <v>617</v>
      </c>
      <c r="R9" s="13">
        <v>187</v>
      </c>
      <c r="S9" s="13">
        <v>520</v>
      </c>
      <c r="T9" s="13">
        <v>1027</v>
      </c>
      <c r="U9" s="13">
        <v>502</v>
      </c>
      <c r="V9" s="13">
        <v>13</v>
      </c>
      <c r="W9" s="13">
        <v>122</v>
      </c>
      <c r="X9" s="13">
        <v>624</v>
      </c>
      <c r="Y9" s="13">
        <v>455</v>
      </c>
      <c r="Z9" s="15">
        <v>1082</v>
      </c>
      <c r="AA9" s="14">
        <v>4989</v>
      </c>
      <c r="AB9" s="13">
        <v>1167</v>
      </c>
      <c r="AC9" s="13">
        <v>167</v>
      </c>
      <c r="AD9" s="13">
        <v>626</v>
      </c>
      <c r="AE9" s="13">
        <v>311</v>
      </c>
      <c r="AF9" s="15">
        <v>63</v>
      </c>
      <c r="AG9" s="14">
        <v>3513</v>
      </c>
      <c r="AH9" s="13">
        <v>2677</v>
      </c>
      <c r="AI9" s="13">
        <v>1757</v>
      </c>
      <c r="AJ9" s="13">
        <v>1756</v>
      </c>
      <c r="AK9" s="13">
        <v>1184</v>
      </c>
      <c r="AL9" s="15">
        <v>1493</v>
      </c>
      <c r="AM9" s="14">
        <v>5550</v>
      </c>
      <c r="AN9" s="15">
        <v>640</v>
      </c>
    </row>
    <row r="10" spans="1:40" ht="15" customHeight="1" x14ac:dyDescent="0.3">
      <c r="A10" s="2" t="s">
        <v>329</v>
      </c>
      <c r="B10" s="9" t="s">
        <v>338</v>
      </c>
      <c r="C10" s="13">
        <v>6000</v>
      </c>
      <c r="D10" s="14">
        <v>2938</v>
      </c>
      <c r="E10" s="15">
        <v>3062</v>
      </c>
      <c r="F10" s="14">
        <v>633</v>
      </c>
      <c r="G10" s="13">
        <v>1031</v>
      </c>
      <c r="H10" s="13">
        <v>994</v>
      </c>
      <c r="I10" s="13">
        <v>979</v>
      </c>
      <c r="J10" s="13">
        <v>916</v>
      </c>
      <c r="K10" s="13">
        <v>1447</v>
      </c>
      <c r="L10" s="13">
        <v>1664</v>
      </c>
      <c r="M10" s="13">
        <v>1973</v>
      </c>
      <c r="N10" s="15">
        <v>2363</v>
      </c>
      <c r="O10" s="14">
        <v>4000</v>
      </c>
      <c r="P10" s="13">
        <v>1000</v>
      </c>
      <c r="Q10" s="13">
        <v>568</v>
      </c>
      <c r="R10" s="13">
        <v>164</v>
      </c>
      <c r="S10" s="13">
        <v>500</v>
      </c>
      <c r="T10" s="13">
        <v>1000</v>
      </c>
      <c r="U10" s="13">
        <v>472</v>
      </c>
      <c r="V10" s="13">
        <v>12</v>
      </c>
      <c r="W10" s="13">
        <v>108</v>
      </c>
      <c r="X10" s="13">
        <v>620</v>
      </c>
      <c r="Y10" s="13">
        <v>412</v>
      </c>
      <c r="Z10" s="15">
        <v>1144</v>
      </c>
      <c r="AA10" s="14">
        <v>4856</v>
      </c>
      <c r="AB10" s="13">
        <v>1144</v>
      </c>
      <c r="AC10" s="13">
        <v>151</v>
      </c>
      <c r="AD10" s="13">
        <v>595</v>
      </c>
      <c r="AE10" s="13">
        <v>274</v>
      </c>
      <c r="AF10" s="15">
        <v>124</v>
      </c>
      <c r="AG10" s="14">
        <v>3402</v>
      </c>
      <c r="AH10" s="13">
        <v>2598</v>
      </c>
      <c r="AI10" s="13">
        <v>1560</v>
      </c>
      <c r="AJ10" s="13">
        <v>1842</v>
      </c>
      <c r="AK10" s="13">
        <v>1225</v>
      </c>
      <c r="AL10" s="15">
        <v>1373</v>
      </c>
      <c r="AM10" s="14">
        <v>5402</v>
      </c>
      <c r="AN10" s="15">
        <v>598</v>
      </c>
    </row>
    <row r="11" spans="1:40" ht="15" customHeight="1" x14ac:dyDescent="0.3">
      <c r="A11" s="2" t="s">
        <v>329</v>
      </c>
      <c r="B11" s="9" t="s">
        <v>1993</v>
      </c>
      <c r="C11" s="13">
        <v>868</v>
      </c>
      <c r="D11" s="14">
        <v>521</v>
      </c>
      <c r="E11" s="15">
        <v>348</v>
      </c>
      <c r="F11" s="14">
        <v>108</v>
      </c>
      <c r="G11" s="13">
        <v>196</v>
      </c>
      <c r="H11" s="13">
        <v>165</v>
      </c>
      <c r="I11" s="13">
        <v>105</v>
      </c>
      <c r="J11" s="13">
        <v>121</v>
      </c>
      <c r="K11" s="13">
        <v>173</v>
      </c>
      <c r="L11" s="13">
        <v>304</v>
      </c>
      <c r="M11" s="13">
        <v>270</v>
      </c>
      <c r="N11" s="15">
        <v>294</v>
      </c>
      <c r="O11" s="14">
        <v>570</v>
      </c>
      <c r="P11" s="13">
        <v>151</v>
      </c>
      <c r="Q11" s="13">
        <v>79</v>
      </c>
      <c r="R11" s="13">
        <v>26</v>
      </c>
      <c r="S11" s="13">
        <v>65</v>
      </c>
      <c r="T11" s="13">
        <v>147</v>
      </c>
      <c r="U11" s="13">
        <v>65</v>
      </c>
      <c r="V11" s="13">
        <v>0</v>
      </c>
      <c r="W11" s="13">
        <v>10</v>
      </c>
      <c r="X11" s="13">
        <v>74</v>
      </c>
      <c r="Y11" s="13">
        <v>46</v>
      </c>
      <c r="Z11" s="15">
        <v>204</v>
      </c>
      <c r="AA11" s="14">
        <v>667</v>
      </c>
      <c r="AB11" s="13">
        <v>201</v>
      </c>
      <c r="AC11" s="13">
        <v>18</v>
      </c>
      <c r="AD11" s="13">
        <v>96</v>
      </c>
      <c r="AE11" s="13">
        <v>67</v>
      </c>
      <c r="AF11" s="15">
        <v>20</v>
      </c>
      <c r="AG11" s="14">
        <v>529</v>
      </c>
      <c r="AH11" s="13">
        <v>339</v>
      </c>
      <c r="AI11" s="13">
        <v>291</v>
      </c>
      <c r="AJ11" s="13">
        <v>238</v>
      </c>
      <c r="AK11" s="13">
        <v>178</v>
      </c>
      <c r="AL11" s="15">
        <v>162</v>
      </c>
      <c r="AM11" s="14">
        <v>837</v>
      </c>
      <c r="AN11" s="15">
        <v>31</v>
      </c>
    </row>
    <row r="12" spans="1:40" ht="15" customHeight="1" x14ac:dyDescent="0.3">
      <c r="A12" s="2" t="s">
        <v>329</v>
      </c>
      <c r="B12" s="9"/>
      <c r="C12" s="16">
        <v>0.14000000000000001</v>
      </c>
      <c r="D12" s="19">
        <v>0.18</v>
      </c>
      <c r="E12" s="21">
        <v>0.11</v>
      </c>
      <c r="F12" s="19">
        <v>0.17</v>
      </c>
      <c r="G12" s="20">
        <v>0.19</v>
      </c>
      <c r="H12" s="20">
        <v>0.17</v>
      </c>
      <c r="I12" s="20">
        <v>0.11</v>
      </c>
      <c r="J12" s="16">
        <v>0.13</v>
      </c>
      <c r="K12" s="20">
        <v>0.12</v>
      </c>
      <c r="L12" s="20">
        <v>0.18</v>
      </c>
      <c r="M12" s="16">
        <v>0.14000000000000001</v>
      </c>
      <c r="N12" s="21">
        <v>0.12</v>
      </c>
      <c r="O12" s="17">
        <v>0.14000000000000001</v>
      </c>
      <c r="P12" s="16">
        <v>0.15</v>
      </c>
      <c r="Q12" s="16">
        <v>0.14000000000000001</v>
      </c>
      <c r="R12" s="16">
        <v>0.16</v>
      </c>
      <c r="S12" s="16">
        <v>0.13</v>
      </c>
      <c r="T12" s="16">
        <v>0.15</v>
      </c>
      <c r="U12" s="16">
        <v>0.14000000000000001</v>
      </c>
      <c r="V12" s="16">
        <v>0</v>
      </c>
      <c r="W12" s="16">
        <v>0.1</v>
      </c>
      <c r="X12" s="16">
        <v>0.12</v>
      </c>
      <c r="Y12" s="20">
        <v>0.11</v>
      </c>
      <c r="Z12" s="21">
        <v>0.18</v>
      </c>
      <c r="AA12" s="19">
        <v>0.14000000000000001</v>
      </c>
      <c r="AB12" s="20">
        <v>0.18</v>
      </c>
      <c r="AC12" s="16">
        <v>0.12</v>
      </c>
      <c r="AD12" s="16">
        <v>0.16</v>
      </c>
      <c r="AE12" s="20">
        <v>0.24</v>
      </c>
      <c r="AF12" s="18">
        <v>0.16</v>
      </c>
      <c r="AG12" s="19">
        <v>0.16</v>
      </c>
      <c r="AH12" s="20">
        <v>0.13</v>
      </c>
      <c r="AI12" s="20">
        <v>0.19</v>
      </c>
      <c r="AJ12" s="20">
        <v>0.13</v>
      </c>
      <c r="AK12" s="16">
        <v>0.14000000000000001</v>
      </c>
      <c r="AL12" s="21">
        <v>0.12</v>
      </c>
      <c r="AM12" s="19">
        <v>0.15</v>
      </c>
      <c r="AN12" s="21">
        <v>0.05</v>
      </c>
    </row>
    <row r="13" spans="1:40" ht="15" customHeight="1" x14ac:dyDescent="0.3">
      <c r="A13" s="2" t="s">
        <v>329</v>
      </c>
      <c r="B13" s="9"/>
      <c r="D13" s="10" t="s">
        <v>378</v>
      </c>
      <c r="E13" s="9"/>
      <c r="F13" s="10" t="s">
        <v>447</v>
      </c>
      <c r="G13" s="12" t="s">
        <v>447</v>
      </c>
      <c r="H13" s="12" t="s">
        <v>447</v>
      </c>
      <c r="L13" s="12" t="s">
        <v>447</v>
      </c>
      <c r="M13" s="12" t="s">
        <v>380</v>
      </c>
      <c r="N13" s="9"/>
      <c r="O13" s="22"/>
      <c r="Z13" s="11" t="s">
        <v>1998</v>
      </c>
      <c r="AA13" s="22"/>
      <c r="AB13" s="12" t="s">
        <v>377</v>
      </c>
      <c r="AE13" s="12" t="s">
        <v>725</v>
      </c>
      <c r="AF13" s="9"/>
      <c r="AG13" s="10" t="s">
        <v>494</v>
      </c>
      <c r="AI13" s="12" t="s">
        <v>453</v>
      </c>
      <c r="AK13" s="12" t="s">
        <v>382</v>
      </c>
      <c r="AL13" s="9"/>
      <c r="AM13" s="10" t="s">
        <v>378</v>
      </c>
      <c r="AN13" s="9"/>
    </row>
    <row r="14" spans="1:40" ht="15" customHeight="1" x14ac:dyDescent="0.3">
      <c r="A14" s="2" t="s">
        <v>329</v>
      </c>
      <c r="B14" s="9" t="s">
        <v>922</v>
      </c>
      <c r="C14" s="13">
        <v>1939</v>
      </c>
      <c r="D14" s="14">
        <v>1125</v>
      </c>
      <c r="E14" s="15">
        <v>815</v>
      </c>
      <c r="F14" s="14">
        <v>160</v>
      </c>
      <c r="G14" s="13">
        <v>287</v>
      </c>
      <c r="H14" s="13">
        <v>284</v>
      </c>
      <c r="I14" s="13">
        <v>321</v>
      </c>
      <c r="J14" s="13">
        <v>318</v>
      </c>
      <c r="K14" s="13">
        <v>569</v>
      </c>
      <c r="L14" s="13">
        <v>447</v>
      </c>
      <c r="M14" s="13">
        <v>605</v>
      </c>
      <c r="N14" s="15">
        <v>888</v>
      </c>
      <c r="O14" s="14">
        <v>1278</v>
      </c>
      <c r="P14" s="13">
        <v>326</v>
      </c>
      <c r="Q14" s="13">
        <v>195</v>
      </c>
      <c r="R14" s="13">
        <v>52</v>
      </c>
      <c r="S14" s="13">
        <v>151</v>
      </c>
      <c r="T14" s="13">
        <v>335</v>
      </c>
      <c r="U14" s="13">
        <v>130</v>
      </c>
      <c r="V14" s="13">
        <v>6</v>
      </c>
      <c r="W14" s="13">
        <v>42</v>
      </c>
      <c r="X14" s="13">
        <v>185</v>
      </c>
      <c r="Y14" s="13">
        <v>146</v>
      </c>
      <c r="Z14" s="15">
        <v>372</v>
      </c>
      <c r="AA14" s="14">
        <v>1597</v>
      </c>
      <c r="AB14" s="13">
        <v>342</v>
      </c>
      <c r="AC14" s="13">
        <v>50</v>
      </c>
      <c r="AD14" s="13">
        <v>172</v>
      </c>
      <c r="AE14" s="13">
        <v>82</v>
      </c>
      <c r="AF14" s="15">
        <v>38</v>
      </c>
      <c r="AG14" s="14">
        <v>1228</v>
      </c>
      <c r="AH14" s="13">
        <v>712</v>
      </c>
      <c r="AI14" s="13">
        <v>602</v>
      </c>
      <c r="AJ14" s="13">
        <v>626</v>
      </c>
      <c r="AK14" s="13">
        <v>375</v>
      </c>
      <c r="AL14" s="15">
        <v>336</v>
      </c>
      <c r="AM14" s="14">
        <v>1852</v>
      </c>
      <c r="AN14" s="15">
        <v>88</v>
      </c>
    </row>
    <row r="15" spans="1:40" ht="15" customHeight="1" x14ac:dyDescent="0.3">
      <c r="A15" s="2" t="s">
        <v>329</v>
      </c>
      <c r="B15" s="9"/>
      <c r="C15" s="16">
        <v>0.32</v>
      </c>
      <c r="D15" s="19">
        <v>0.38</v>
      </c>
      <c r="E15" s="21">
        <v>0.27</v>
      </c>
      <c r="F15" s="19">
        <v>0.25</v>
      </c>
      <c r="G15" s="20">
        <v>0.28000000000000003</v>
      </c>
      <c r="H15" s="20">
        <v>0.28999999999999998</v>
      </c>
      <c r="I15" s="16">
        <v>0.33</v>
      </c>
      <c r="J15" s="16">
        <v>0.35</v>
      </c>
      <c r="K15" s="20">
        <v>0.39</v>
      </c>
      <c r="L15" s="20">
        <v>0.27</v>
      </c>
      <c r="M15" s="16">
        <v>0.31</v>
      </c>
      <c r="N15" s="21">
        <v>0.38</v>
      </c>
      <c r="O15" s="17">
        <v>0.32</v>
      </c>
      <c r="P15" s="16">
        <v>0.33</v>
      </c>
      <c r="Q15" s="16">
        <v>0.34</v>
      </c>
      <c r="R15" s="16">
        <v>0.32</v>
      </c>
      <c r="S15" s="16">
        <v>0.3</v>
      </c>
      <c r="T15" s="16">
        <v>0.34</v>
      </c>
      <c r="U15" s="20">
        <v>0.27</v>
      </c>
      <c r="V15" s="16">
        <v>0.54</v>
      </c>
      <c r="W15" s="16">
        <v>0.39</v>
      </c>
      <c r="X15" s="16">
        <v>0.3</v>
      </c>
      <c r="Y15" s="16">
        <v>0.35</v>
      </c>
      <c r="Z15" s="18">
        <v>0.32</v>
      </c>
      <c r="AA15" s="17">
        <v>0.33</v>
      </c>
      <c r="AB15" s="16">
        <v>0.3</v>
      </c>
      <c r="AC15" s="16">
        <v>0.33</v>
      </c>
      <c r="AD15" s="16">
        <v>0.28999999999999998</v>
      </c>
      <c r="AE15" s="16">
        <v>0.3</v>
      </c>
      <c r="AF15" s="18">
        <v>0.3</v>
      </c>
      <c r="AG15" s="19">
        <v>0.36</v>
      </c>
      <c r="AH15" s="20">
        <v>0.27</v>
      </c>
      <c r="AI15" s="20">
        <v>0.39</v>
      </c>
      <c r="AJ15" s="16">
        <v>0.34</v>
      </c>
      <c r="AK15" s="16">
        <v>0.31</v>
      </c>
      <c r="AL15" s="21">
        <v>0.24</v>
      </c>
      <c r="AM15" s="19">
        <v>0.34</v>
      </c>
      <c r="AN15" s="21">
        <v>0.15</v>
      </c>
    </row>
    <row r="16" spans="1:40" ht="15" customHeight="1" x14ac:dyDescent="0.3">
      <c r="A16" s="2" t="s">
        <v>329</v>
      </c>
      <c r="B16" s="9"/>
      <c r="D16" s="10" t="s">
        <v>378</v>
      </c>
      <c r="E16" s="9"/>
      <c r="F16" s="22"/>
      <c r="I16" s="12" t="s">
        <v>439</v>
      </c>
      <c r="J16" s="12" t="s">
        <v>440</v>
      </c>
      <c r="K16" s="12" t="s">
        <v>427</v>
      </c>
      <c r="M16" s="12" t="s">
        <v>432</v>
      </c>
      <c r="N16" s="11" t="s">
        <v>539</v>
      </c>
      <c r="O16" s="10" t="s">
        <v>383</v>
      </c>
      <c r="P16" s="12" t="s">
        <v>383</v>
      </c>
      <c r="Q16" s="12" t="s">
        <v>383</v>
      </c>
      <c r="T16" s="12" t="s">
        <v>383</v>
      </c>
      <c r="W16" s="12" t="s">
        <v>383</v>
      </c>
      <c r="Y16" s="12" t="s">
        <v>383</v>
      </c>
      <c r="Z16" s="11" t="s">
        <v>383</v>
      </c>
      <c r="AA16" s="22"/>
      <c r="AF16" s="9"/>
      <c r="AG16" s="10" t="s">
        <v>478</v>
      </c>
      <c r="AH16" s="12" t="s">
        <v>382</v>
      </c>
      <c r="AI16" s="12" t="s">
        <v>452</v>
      </c>
      <c r="AJ16" s="12" t="s">
        <v>437</v>
      </c>
      <c r="AK16" s="12" t="s">
        <v>437</v>
      </c>
      <c r="AL16" s="9"/>
      <c r="AM16" s="10" t="s">
        <v>378</v>
      </c>
      <c r="AN16" s="9"/>
    </row>
    <row r="17" spans="1:40" ht="15" customHeight="1" x14ac:dyDescent="0.3">
      <c r="A17" s="2" t="s">
        <v>329</v>
      </c>
      <c r="B17" s="9" t="s">
        <v>930</v>
      </c>
      <c r="C17" s="13">
        <v>1999</v>
      </c>
      <c r="D17" s="14">
        <v>890</v>
      </c>
      <c r="E17" s="15">
        <v>1109</v>
      </c>
      <c r="F17" s="14">
        <v>207</v>
      </c>
      <c r="G17" s="13">
        <v>308</v>
      </c>
      <c r="H17" s="13">
        <v>324</v>
      </c>
      <c r="I17" s="13">
        <v>361</v>
      </c>
      <c r="J17" s="13">
        <v>290</v>
      </c>
      <c r="K17" s="13">
        <v>509</v>
      </c>
      <c r="L17" s="13">
        <v>515</v>
      </c>
      <c r="M17" s="13">
        <v>685</v>
      </c>
      <c r="N17" s="15">
        <v>799</v>
      </c>
      <c r="O17" s="14">
        <v>1379</v>
      </c>
      <c r="P17" s="13">
        <v>315</v>
      </c>
      <c r="Q17" s="13">
        <v>176</v>
      </c>
      <c r="R17" s="13">
        <v>54</v>
      </c>
      <c r="S17" s="13">
        <v>185</v>
      </c>
      <c r="T17" s="13">
        <v>305</v>
      </c>
      <c r="U17" s="13">
        <v>180</v>
      </c>
      <c r="V17" s="13">
        <v>4</v>
      </c>
      <c r="W17" s="13">
        <v>39</v>
      </c>
      <c r="X17" s="13">
        <v>232</v>
      </c>
      <c r="Y17" s="13">
        <v>145</v>
      </c>
      <c r="Z17" s="15">
        <v>364</v>
      </c>
      <c r="AA17" s="14">
        <v>1629</v>
      </c>
      <c r="AB17" s="13">
        <v>370</v>
      </c>
      <c r="AC17" s="13">
        <v>47</v>
      </c>
      <c r="AD17" s="13">
        <v>196</v>
      </c>
      <c r="AE17" s="13">
        <v>78</v>
      </c>
      <c r="AF17" s="15">
        <v>48</v>
      </c>
      <c r="AG17" s="14">
        <v>1111</v>
      </c>
      <c r="AH17" s="13">
        <v>888</v>
      </c>
      <c r="AI17" s="13">
        <v>479</v>
      </c>
      <c r="AJ17" s="13">
        <v>632</v>
      </c>
      <c r="AK17" s="13">
        <v>437</v>
      </c>
      <c r="AL17" s="15">
        <v>451</v>
      </c>
      <c r="AM17" s="14">
        <v>1788</v>
      </c>
      <c r="AN17" s="15">
        <v>210</v>
      </c>
    </row>
    <row r="18" spans="1:40" ht="15" customHeight="1" x14ac:dyDescent="0.3">
      <c r="A18" s="2" t="s">
        <v>329</v>
      </c>
      <c r="B18" s="9"/>
      <c r="C18" s="16">
        <v>0.33</v>
      </c>
      <c r="D18" s="19">
        <v>0.3</v>
      </c>
      <c r="E18" s="21">
        <v>0.36</v>
      </c>
      <c r="F18" s="17">
        <v>0.33</v>
      </c>
      <c r="G18" s="20">
        <v>0.3</v>
      </c>
      <c r="H18" s="16">
        <v>0.33</v>
      </c>
      <c r="I18" s="20">
        <v>0.37</v>
      </c>
      <c r="J18" s="16">
        <v>0.32</v>
      </c>
      <c r="K18" s="16">
        <v>0.35</v>
      </c>
      <c r="L18" s="20">
        <v>0.31</v>
      </c>
      <c r="M18" s="16">
        <v>0.35</v>
      </c>
      <c r="N18" s="18">
        <v>0.34</v>
      </c>
      <c r="O18" s="19">
        <v>0.34</v>
      </c>
      <c r="P18" s="16">
        <v>0.31</v>
      </c>
      <c r="Q18" s="16">
        <v>0.31</v>
      </c>
      <c r="R18" s="16">
        <v>0.33</v>
      </c>
      <c r="S18" s="16">
        <v>0.37</v>
      </c>
      <c r="T18" s="20">
        <v>0.3</v>
      </c>
      <c r="U18" s="20">
        <v>0.38</v>
      </c>
      <c r="V18" s="16">
        <v>0.31</v>
      </c>
      <c r="W18" s="16">
        <v>0.37</v>
      </c>
      <c r="X18" s="20">
        <v>0.37</v>
      </c>
      <c r="Y18" s="16">
        <v>0.35</v>
      </c>
      <c r="Z18" s="18">
        <v>0.32</v>
      </c>
      <c r="AA18" s="17">
        <v>0.34</v>
      </c>
      <c r="AB18" s="16">
        <v>0.32</v>
      </c>
      <c r="AC18" s="16">
        <v>0.31</v>
      </c>
      <c r="AD18" s="16">
        <v>0.33</v>
      </c>
      <c r="AE18" s="16">
        <v>0.28000000000000003</v>
      </c>
      <c r="AF18" s="18">
        <v>0.39</v>
      </c>
      <c r="AG18" s="17">
        <v>0.33</v>
      </c>
      <c r="AH18" s="16">
        <v>0.34</v>
      </c>
      <c r="AI18" s="20">
        <v>0.31</v>
      </c>
      <c r="AJ18" s="16">
        <v>0.34</v>
      </c>
      <c r="AK18" s="16">
        <v>0.36</v>
      </c>
      <c r="AL18" s="18">
        <v>0.33</v>
      </c>
      <c r="AM18" s="17">
        <v>0.33</v>
      </c>
      <c r="AN18" s="18">
        <v>0.35</v>
      </c>
    </row>
    <row r="19" spans="1:40" ht="15" customHeight="1" x14ac:dyDescent="0.3">
      <c r="A19" s="2" t="s">
        <v>329</v>
      </c>
      <c r="B19" s="9"/>
      <c r="D19" s="22"/>
      <c r="E19" s="11" t="s">
        <v>377</v>
      </c>
      <c r="F19" s="22"/>
      <c r="I19" s="12" t="s">
        <v>1999</v>
      </c>
      <c r="K19" s="12" t="s">
        <v>666</v>
      </c>
      <c r="M19" s="12" t="s">
        <v>666</v>
      </c>
      <c r="N19" s="11" t="s">
        <v>378</v>
      </c>
      <c r="O19" s="10" t="s">
        <v>382</v>
      </c>
      <c r="S19" s="12" t="s">
        <v>2000</v>
      </c>
      <c r="U19" s="12" t="s">
        <v>2000</v>
      </c>
      <c r="X19" s="12" t="s">
        <v>2000</v>
      </c>
      <c r="Z19" s="9"/>
      <c r="AA19" s="22"/>
      <c r="AF19" s="9"/>
      <c r="AG19" s="22"/>
      <c r="AH19" s="12" t="s">
        <v>379</v>
      </c>
      <c r="AJ19" s="12" t="s">
        <v>379</v>
      </c>
      <c r="AK19" s="12" t="s">
        <v>379</v>
      </c>
      <c r="AL19" s="9"/>
      <c r="AM19" s="22"/>
      <c r="AN19" s="9"/>
    </row>
    <row r="20" spans="1:40" ht="15" customHeight="1" x14ac:dyDescent="0.3">
      <c r="A20" s="2" t="s">
        <v>329</v>
      </c>
      <c r="B20" s="9" t="s">
        <v>940</v>
      </c>
      <c r="C20" s="13">
        <v>702</v>
      </c>
      <c r="D20" s="14">
        <v>243</v>
      </c>
      <c r="E20" s="15">
        <v>460</v>
      </c>
      <c r="F20" s="14">
        <v>84</v>
      </c>
      <c r="G20" s="13">
        <v>144</v>
      </c>
      <c r="H20" s="13">
        <v>120</v>
      </c>
      <c r="I20" s="13">
        <v>108</v>
      </c>
      <c r="J20" s="13">
        <v>117</v>
      </c>
      <c r="K20" s="13">
        <v>130</v>
      </c>
      <c r="L20" s="13">
        <v>228</v>
      </c>
      <c r="M20" s="13">
        <v>228</v>
      </c>
      <c r="N20" s="15">
        <v>247</v>
      </c>
      <c r="O20" s="14">
        <v>448</v>
      </c>
      <c r="P20" s="13">
        <v>131</v>
      </c>
      <c r="Q20" s="13">
        <v>70</v>
      </c>
      <c r="R20" s="13">
        <v>20</v>
      </c>
      <c r="S20" s="13">
        <v>63</v>
      </c>
      <c r="T20" s="13">
        <v>124</v>
      </c>
      <c r="U20" s="13">
        <v>45</v>
      </c>
      <c r="V20" s="13">
        <v>2</v>
      </c>
      <c r="W20" s="13">
        <v>9</v>
      </c>
      <c r="X20" s="13">
        <v>81</v>
      </c>
      <c r="Y20" s="13">
        <v>46</v>
      </c>
      <c r="Z20" s="15">
        <v>113</v>
      </c>
      <c r="AA20" s="14">
        <v>570</v>
      </c>
      <c r="AB20" s="13">
        <v>133</v>
      </c>
      <c r="AC20" s="13">
        <v>20</v>
      </c>
      <c r="AD20" s="13">
        <v>77</v>
      </c>
      <c r="AE20" s="13">
        <v>27</v>
      </c>
      <c r="AF20" s="15">
        <v>8</v>
      </c>
      <c r="AG20" s="14">
        <v>348</v>
      </c>
      <c r="AH20" s="13">
        <v>354</v>
      </c>
      <c r="AI20" s="13">
        <v>122</v>
      </c>
      <c r="AJ20" s="13">
        <v>227</v>
      </c>
      <c r="AK20" s="13">
        <v>141</v>
      </c>
      <c r="AL20" s="15">
        <v>213</v>
      </c>
      <c r="AM20" s="14">
        <v>583</v>
      </c>
      <c r="AN20" s="15">
        <v>119</v>
      </c>
    </row>
    <row r="21" spans="1:40" ht="15" customHeight="1" x14ac:dyDescent="0.3">
      <c r="A21" s="2" t="s">
        <v>329</v>
      </c>
      <c r="B21" s="9"/>
      <c r="C21" s="16">
        <v>0.12</v>
      </c>
      <c r="D21" s="19">
        <v>0.08</v>
      </c>
      <c r="E21" s="21">
        <v>0.15</v>
      </c>
      <c r="F21" s="17">
        <v>0.13</v>
      </c>
      <c r="G21" s="20">
        <v>0.14000000000000001</v>
      </c>
      <c r="H21" s="16">
        <v>0.12</v>
      </c>
      <c r="I21" s="16">
        <v>0.11</v>
      </c>
      <c r="J21" s="16">
        <v>0.13</v>
      </c>
      <c r="K21" s="20">
        <v>0.09</v>
      </c>
      <c r="L21" s="20">
        <v>0.14000000000000001</v>
      </c>
      <c r="M21" s="16">
        <v>0.12</v>
      </c>
      <c r="N21" s="21">
        <v>0.1</v>
      </c>
      <c r="O21" s="17">
        <v>0.11</v>
      </c>
      <c r="P21" s="16">
        <v>0.13</v>
      </c>
      <c r="Q21" s="16">
        <v>0.12</v>
      </c>
      <c r="R21" s="16">
        <v>0.12</v>
      </c>
      <c r="S21" s="16">
        <v>0.13</v>
      </c>
      <c r="T21" s="16">
        <v>0.12</v>
      </c>
      <c r="U21" s="16">
        <v>0.1</v>
      </c>
      <c r="V21" s="16">
        <v>0.15</v>
      </c>
      <c r="W21" s="16">
        <v>0.08</v>
      </c>
      <c r="X21" s="16">
        <v>0.13</v>
      </c>
      <c r="Y21" s="16">
        <v>0.11</v>
      </c>
      <c r="Z21" s="21">
        <v>0.1</v>
      </c>
      <c r="AA21" s="17">
        <v>0.12</v>
      </c>
      <c r="AB21" s="16">
        <v>0.12</v>
      </c>
      <c r="AC21" s="16">
        <v>0.13</v>
      </c>
      <c r="AD21" s="16">
        <v>0.13</v>
      </c>
      <c r="AE21" s="16">
        <v>0.1</v>
      </c>
      <c r="AF21" s="18">
        <v>0.06</v>
      </c>
      <c r="AG21" s="19">
        <v>0.1</v>
      </c>
      <c r="AH21" s="20">
        <v>0.14000000000000001</v>
      </c>
      <c r="AI21" s="20">
        <v>0.08</v>
      </c>
      <c r="AJ21" s="16">
        <v>0.12</v>
      </c>
      <c r="AK21" s="16">
        <v>0.12</v>
      </c>
      <c r="AL21" s="21">
        <v>0.16</v>
      </c>
      <c r="AM21" s="19">
        <v>0.11</v>
      </c>
      <c r="AN21" s="21">
        <v>0.2</v>
      </c>
    </row>
    <row r="22" spans="1:40" ht="15" customHeight="1" x14ac:dyDescent="0.3">
      <c r="A22" s="2" t="s">
        <v>329</v>
      </c>
      <c r="B22" s="9"/>
      <c r="D22" s="22"/>
      <c r="E22" s="11" t="s">
        <v>377</v>
      </c>
      <c r="F22" s="10" t="s">
        <v>448</v>
      </c>
      <c r="G22" s="12" t="s">
        <v>448</v>
      </c>
      <c r="H22" s="12" t="s">
        <v>382</v>
      </c>
      <c r="J22" s="12" t="s">
        <v>382</v>
      </c>
      <c r="L22" s="12" t="s">
        <v>448</v>
      </c>
      <c r="M22" s="12" t="s">
        <v>382</v>
      </c>
      <c r="N22" s="9"/>
      <c r="O22" s="22"/>
      <c r="P22" s="12" t="s">
        <v>532</v>
      </c>
      <c r="Z22" s="9"/>
      <c r="AA22" s="22"/>
      <c r="AF22" s="9"/>
      <c r="AG22" s="10" t="s">
        <v>379</v>
      </c>
      <c r="AH22" s="12" t="s">
        <v>413</v>
      </c>
      <c r="AJ22" s="12" t="s">
        <v>413</v>
      </c>
      <c r="AK22" s="12" t="s">
        <v>379</v>
      </c>
      <c r="AL22" s="11" t="s">
        <v>524</v>
      </c>
      <c r="AM22" s="22"/>
      <c r="AN22" s="11" t="s">
        <v>377</v>
      </c>
    </row>
    <row r="23" spans="1:40" ht="15" customHeight="1" x14ac:dyDescent="0.3">
      <c r="A23" s="2" t="s">
        <v>329</v>
      </c>
      <c r="B23" s="9" t="s">
        <v>1955</v>
      </c>
      <c r="C23" s="13">
        <v>205</v>
      </c>
      <c r="D23" s="14">
        <v>74</v>
      </c>
      <c r="E23" s="15">
        <v>132</v>
      </c>
      <c r="F23" s="14">
        <v>24</v>
      </c>
      <c r="G23" s="13">
        <v>40</v>
      </c>
      <c r="H23" s="13">
        <v>35</v>
      </c>
      <c r="I23" s="13">
        <v>40</v>
      </c>
      <c r="J23" s="13">
        <v>32</v>
      </c>
      <c r="K23" s="13">
        <v>35</v>
      </c>
      <c r="L23" s="13">
        <v>64</v>
      </c>
      <c r="M23" s="13">
        <v>74</v>
      </c>
      <c r="N23" s="15">
        <v>67</v>
      </c>
      <c r="O23" s="14">
        <v>142</v>
      </c>
      <c r="P23" s="13">
        <v>30</v>
      </c>
      <c r="Q23" s="13">
        <v>19</v>
      </c>
      <c r="R23" s="13">
        <v>5</v>
      </c>
      <c r="S23" s="13">
        <v>16</v>
      </c>
      <c r="T23" s="13">
        <v>34</v>
      </c>
      <c r="U23" s="13">
        <v>21</v>
      </c>
      <c r="V23" s="13">
        <v>0</v>
      </c>
      <c r="W23" s="13">
        <v>5</v>
      </c>
      <c r="X23" s="13">
        <v>25</v>
      </c>
      <c r="Y23" s="13">
        <v>14</v>
      </c>
      <c r="Z23" s="15">
        <v>36</v>
      </c>
      <c r="AA23" s="14">
        <v>162</v>
      </c>
      <c r="AB23" s="13">
        <v>44</v>
      </c>
      <c r="AC23" s="13">
        <v>7</v>
      </c>
      <c r="AD23" s="13">
        <v>26</v>
      </c>
      <c r="AE23" s="13">
        <v>10</v>
      </c>
      <c r="AF23" s="15">
        <v>0</v>
      </c>
      <c r="AG23" s="14">
        <v>89</v>
      </c>
      <c r="AH23" s="13">
        <v>117</v>
      </c>
      <c r="AI23" s="13">
        <v>37</v>
      </c>
      <c r="AJ23" s="13">
        <v>51</v>
      </c>
      <c r="AK23" s="13">
        <v>46</v>
      </c>
      <c r="AL23" s="15">
        <v>70</v>
      </c>
      <c r="AM23" s="14">
        <v>166</v>
      </c>
      <c r="AN23" s="15">
        <v>40</v>
      </c>
    </row>
    <row r="24" spans="1:40" ht="15" customHeight="1" x14ac:dyDescent="0.3">
      <c r="A24" s="2" t="s">
        <v>329</v>
      </c>
      <c r="B24" s="9"/>
      <c r="C24" s="16">
        <v>0.03</v>
      </c>
      <c r="D24" s="19">
        <v>0.03</v>
      </c>
      <c r="E24" s="21">
        <v>0.04</v>
      </c>
      <c r="F24" s="17">
        <v>0.04</v>
      </c>
      <c r="G24" s="16">
        <v>0.04</v>
      </c>
      <c r="H24" s="16">
        <v>0.03</v>
      </c>
      <c r="I24" s="16">
        <v>0.04</v>
      </c>
      <c r="J24" s="16">
        <v>0.04</v>
      </c>
      <c r="K24" s="20">
        <v>0.02</v>
      </c>
      <c r="L24" s="16">
        <v>0.04</v>
      </c>
      <c r="M24" s="16">
        <v>0.04</v>
      </c>
      <c r="N24" s="21">
        <v>0.03</v>
      </c>
      <c r="O24" s="17">
        <v>0.04</v>
      </c>
      <c r="P24" s="16">
        <v>0.03</v>
      </c>
      <c r="Q24" s="16">
        <v>0.03</v>
      </c>
      <c r="R24" s="16">
        <v>0.03</v>
      </c>
      <c r="S24" s="16">
        <v>0.03</v>
      </c>
      <c r="T24" s="16">
        <v>0.03</v>
      </c>
      <c r="U24" s="16">
        <v>0.04</v>
      </c>
      <c r="V24" s="16">
        <v>0</v>
      </c>
      <c r="W24" s="16">
        <v>0.05</v>
      </c>
      <c r="X24" s="16">
        <v>0.04</v>
      </c>
      <c r="Y24" s="16">
        <v>0.03</v>
      </c>
      <c r="Z24" s="18">
        <v>0.03</v>
      </c>
      <c r="AA24" s="17">
        <v>0.03</v>
      </c>
      <c r="AB24" s="16">
        <v>0.04</v>
      </c>
      <c r="AC24" s="16">
        <v>0.05</v>
      </c>
      <c r="AD24" s="16">
        <v>0.04</v>
      </c>
      <c r="AE24" s="16">
        <v>0.04</v>
      </c>
      <c r="AF24" s="18">
        <v>0</v>
      </c>
      <c r="AG24" s="19">
        <v>0.03</v>
      </c>
      <c r="AH24" s="20">
        <v>0.04</v>
      </c>
      <c r="AI24" s="20">
        <v>0.02</v>
      </c>
      <c r="AJ24" s="16">
        <v>0.03</v>
      </c>
      <c r="AK24" s="16">
        <v>0.04</v>
      </c>
      <c r="AL24" s="21">
        <v>0.05</v>
      </c>
      <c r="AM24" s="19">
        <v>0.03</v>
      </c>
      <c r="AN24" s="21">
        <v>7.0000000000000007E-2</v>
      </c>
    </row>
    <row r="25" spans="1:40" ht="15" customHeight="1" x14ac:dyDescent="0.3">
      <c r="A25" s="2" t="s">
        <v>329</v>
      </c>
      <c r="B25" s="9"/>
      <c r="D25" s="22"/>
      <c r="E25" s="11" t="s">
        <v>377</v>
      </c>
      <c r="F25" s="22"/>
      <c r="G25" s="12" t="s">
        <v>382</v>
      </c>
      <c r="I25" s="12" t="s">
        <v>382</v>
      </c>
      <c r="L25" s="12" t="s">
        <v>382</v>
      </c>
      <c r="M25" s="12" t="s">
        <v>382</v>
      </c>
      <c r="N25" s="9"/>
      <c r="O25" s="22"/>
      <c r="Z25" s="9"/>
      <c r="AA25" s="22"/>
      <c r="AF25" s="9"/>
      <c r="AG25" s="22"/>
      <c r="AH25" s="12" t="s">
        <v>420</v>
      </c>
      <c r="AK25" s="12" t="s">
        <v>413</v>
      </c>
      <c r="AL25" s="11" t="s">
        <v>420</v>
      </c>
      <c r="AM25" s="22"/>
      <c r="AN25" s="11" t="s">
        <v>377</v>
      </c>
    </row>
    <row r="26" spans="1:40" ht="15" customHeight="1" x14ac:dyDescent="0.3">
      <c r="A26" s="2" t="s">
        <v>329</v>
      </c>
      <c r="B26" s="9" t="s">
        <v>1994</v>
      </c>
      <c r="C26" s="13">
        <v>189</v>
      </c>
      <c r="D26" s="14">
        <v>56</v>
      </c>
      <c r="E26" s="15">
        <v>132</v>
      </c>
      <c r="F26" s="14">
        <v>35</v>
      </c>
      <c r="G26" s="13">
        <v>37</v>
      </c>
      <c r="H26" s="13">
        <v>43</v>
      </c>
      <c r="I26" s="13">
        <v>31</v>
      </c>
      <c r="J26" s="13">
        <v>25</v>
      </c>
      <c r="K26" s="13">
        <v>18</v>
      </c>
      <c r="L26" s="13">
        <v>72</v>
      </c>
      <c r="M26" s="13">
        <v>74</v>
      </c>
      <c r="N26" s="15">
        <v>43</v>
      </c>
      <c r="O26" s="14">
        <v>117</v>
      </c>
      <c r="P26" s="13">
        <v>30</v>
      </c>
      <c r="Q26" s="13">
        <v>18</v>
      </c>
      <c r="R26" s="13">
        <v>5</v>
      </c>
      <c r="S26" s="13">
        <v>15</v>
      </c>
      <c r="T26" s="13">
        <v>42</v>
      </c>
      <c r="U26" s="13">
        <v>21</v>
      </c>
      <c r="V26" s="13">
        <v>0</v>
      </c>
      <c r="W26" s="13">
        <v>2</v>
      </c>
      <c r="X26" s="13">
        <v>14</v>
      </c>
      <c r="Y26" s="13">
        <v>9</v>
      </c>
      <c r="Z26" s="15">
        <v>34</v>
      </c>
      <c r="AA26" s="14">
        <v>155</v>
      </c>
      <c r="AB26" s="13">
        <v>33</v>
      </c>
      <c r="AC26" s="13">
        <v>3</v>
      </c>
      <c r="AD26" s="13">
        <v>15</v>
      </c>
      <c r="AE26" s="13">
        <v>9</v>
      </c>
      <c r="AF26" s="15">
        <v>6</v>
      </c>
      <c r="AG26" s="14">
        <v>67</v>
      </c>
      <c r="AH26" s="13">
        <v>121</v>
      </c>
      <c r="AI26" s="13">
        <v>20</v>
      </c>
      <c r="AJ26" s="13">
        <v>47</v>
      </c>
      <c r="AK26" s="13">
        <v>34</v>
      </c>
      <c r="AL26" s="15">
        <v>88</v>
      </c>
      <c r="AM26" s="14">
        <v>113</v>
      </c>
      <c r="AN26" s="15">
        <v>76</v>
      </c>
    </row>
    <row r="27" spans="1:40" ht="15" customHeight="1" x14ac:dyDescent="0.3">
      <c r="A27" s="2" t="s">
        <v>329</v>
      </c>
      <c r="B27" s="9"/>
      <c r="C27" s="16">
        <v>0.03</v>
      </c>
      <c r="D27" s="19">
        <v>0.02</v>
      </c>
      <c r="E27" s="21">
        <v>0.04</v>
      </c>
      <c r="F27" s="19">
        <v>0.05</v>
      </c>
      <c r="G27" s="16">
        <v>0.04</v>
      </c>
      <c r="H27" s="20">
        <v>0.04</v>
      </c>
      <c r="I27" s="16">
        <v>0.03</v>
      </c>
      <c r="J27" s="16">
        <v>0.03</v>
      </c>
      <c r="K27" s="20">
        <v>0.01</v>
      </c>
      <c r="L27" s="20">
        <v>0.04</v>
      </c>
      <c r="M27" s="16">
        <v>0.04</v>
      </c>
      <c r="N27" s="21">
        <v>0.02</v>
      </c>
      <c r="O27" s="17">
        <v>0.03</v>
      </c>
      <c r="P27" s="16">
        <v>0.03</v>
      </c>
      <c r="Q27" s="16">
        <v>0.03</v>
      </c>
      <c r="R27" s="16">
        <v>0.03</v>
      </c>
      <c r="S27" s="16">
        <v>0.03</v>
      </c>
      <c r="T27" s="20">
        <v>0.04</v>
      </c>
      <c r="U27" s="16">
        <v>0.04</v>
      </c>
      <c r="V27" s="16">
        <v>0</v>
      </c>
      <c r="W27" s="16">
        <v>0.02</v>
      </c>
      <c r="X27" s="16">
        <v>0.02</v>
      </c>
      <c r="Y27" s="16">
        <v>0.02</v>
      </c>
      <c r="Z27" s="18">
        <v>0.03</v>
      </c>
      <c r="AA27" s="17">
        <v>0.03</v>
      </c>
      <c r="AB27" s="16">
        <v>0.03</v>
      </c>
      <c r="AC27" s="16">
        <v>0.02</v>
      </c>
      <c r="AD27" s="16">
        <v>0.02</v>
      </c>
      <c r="AE27" s="16">
        <v>0.03</v>
      </c>
      <c r="AF27" s="18">
        <v>0.05</v>
      </c>
      <c r="AG27" s="19">
        <v>0.02</v>
      </c>
      <c r="AH27" s="20">
        <v>0.05</v>
      </c>
      <c r="AI27" s="20">
        <v>0.01</v>
      </c>
      <c r="AJ27" s="16">
        <v>0.03</v>
      </c>
      <c r="AK27" s="16">
        <v>0.03</v>
      </c>
      <c r="AL27" s="21">
        <v>0.06</v>
      </c>
      <c r="AM27" s="19">
        <v>0.02</v>
      </c>
      <c r="AN27" s="21">
        <v>0.13</v>
      </c>
    </row>
    <row r="28" spans="1:40" ht="15" customHeight="1" x14ac:dyDescent="0.3">
      <c r="A28" s="2" t="s">
        <v>329</v>
      </c>
      <c r="B28" s="9"/>
      <c r="D28" s="22"/>
      <c r="E28" s="11" t="s">
        <v>377</v>
      </c>
      <c r="F28" s="10" t="s">
        <v>445</v>
      </c>
      <c r="G28" s="12" t="s">
        <v>448</v>
      </c>
      <c r="H28" s="12" t="s">
        <v>448</v>
      </c>
      <c r="I28" s="12" t="s">
        <v>448</v>
      </c>
      <c r="J28" s="12" t="s">
        <v>382</v>
      </c>
      <c r="L28" s="12" t="s">
        <v>416</v>
      </c>
      <c r="M28" s="12" t="s">
        <v>448</v>
      </c>
      <c r="N28" s="9"/>
      <c r="O28" s="22"/>
      <c r="T28" s="12" t="s">
        <v>636</v>
      </c>
      <c r="U28" s="12" t="s">
        <v>387</v>
      </c>
      <c r="Z28" s="9"/>
      <c r="AA28" s="22"/>
      <c r="AF28" s="9"/>
      <c r="AG28" s="22"/>
      <c r="AH28" s="12" t="s">
        <v>524</v>
      </c>
      <c r="AJ28" s="12" t="s">
        <v>379</v>
      </c>
      <c r="AK28" s="12" t="s">
        <v>379</v>
      </c>
      <c r="AL28" s="11" t="s">
        <v>502</v>
      </c>
      <c r="AM28" s="22"/>
      <c r="AN28" s="11" t="s">
        <v>377</v>
      </c>
    </row>
    <row r="29" spans="1:40" ht="15" customHeight="1" x14ac:dyDescent="0.3">
      <c r="A29" s="2" t="s">
        <v>329</v>
      </c>
      <c r="B29" s="9" t="s">
        <v>774</v>
      </c>
      <c r="C29" s="13">
        <v>97</v>
      </c>
      <c r="D29" s="14">
        <v>31</v>
      </c>
      <c r="E29" s="15">
        <v>67</v>
      </c>
      <c r="F29" s="14">
        <v>15</v>
      </c>
      <c r="G29" s="13">
        <v>20</v>
      </c>
      <c r="H29" s="13">
        <v>23</v>
      </c>
      <c r="I29" s="13">
        <v>14</v>
      </c>
      <c r="J29" s="13">
        <v>13</v>
      </c>
      <c r="K29" s="13">
        <v>13</v>
      </c>
      <c r="L29" s="13">
        <v>34</v>
      </c>
      <c r="M29" s="13">
        <v>37</v>
      </c>
      <c r="N29" s="15">
        <v>26</v>
      </c>
      <c r="O29" s="14">
        <v>66</v>
      </c>
      <c r="P29" s="13">
        <v>18</v>
      </c>
      <c r="Q29" s="13">
        <v>11</v>
      </c>
      <c r="R29" s="13">
        <v>2</v>
      </c>
      <c r="S29" s="13">
        <v>5</v>
      </c>
      <c r="T29" s="13">
        <v>13</v>
      </c>
      <c r="U29" s="13">
        <v>11</v>
      </c>
      <c r="V29" s="13">
        <v>0</v>
      </c>
      <c r="W29" s="13">
        <v>1</v>
      </c>
      <c r="X29" s="13">
        <v>10</v>
      </c>
      <c r="Y29" s="13">
        <v>6</v>
      </c>
      <c r="Z29" s="15">
        <v>20</v>
      </c>
      <c r="AA29" s="14">
        <v>76</v>
      </c>
      <c r="AB29" s="13">
        <v>21</v>
      </c>
      <c r="AC29" s="13">
        <v>4</v>
      </c>
      <c r="AD29" s="13">
        <v>12</v>
      </c>
      <c r="AE29" s="13">
        <v>1</v>
      </c>
      <c r="AF29" s="15">
        <v>4</v>
      </c>
      <c r="AG29" s="14">
        <v>30</v>
      </c>
      <c r="AH29" s="13">
        <v>67</v>
      </c>
      <c r="AI29" s="13">
        <v>9</v>
      </c>
      <c r="AJ29" s="13">
        <v>21</v>
      </c>
      <c r="AK29" s="13">
        <v>14</v>
      </c>
      <c r="AL29" s="15">
        <v>53</v>
      </c>
      <c r="AM29" s="14">
        <v>64</v>
      </c>
      <c r="AN29" s="15">
        <v>33</v>
      </c>
    </row>
    <row r="30" spans="1:40" ht="15" customHeight="1" x14ac:dyDescent="0.3">
      <c r="A30" s="2" t="s">
        <v>329</v>
      </c>
      <c r="B30" s="9"/>
      <c r="C30" s="16">
        <v>0.02</v>
      </c>
      <c r="D30" s="19">
        <v>0.01</v>
      </c>
      <c r="E30" s="21">
        <v>0.02</v>
      </c>
      <c r="F30" s="17">
        <v>0.02</v>
      </c>
      <c r="G30" s="16">
        <v>0.02</v>
      </c>
      <c r="H30" s="16">
        <v>0.02</v>
      </c>
      <c r="I30" s="16">
        <v>0.01</v>
      </c>
      <c r="J30" s="16">
        <v>0.01</v>
      </c>
      <c r="K30" s="20">
        <v>0.01</v>
      </c>
      <c r="L30" s="16">
        <v>0.02</v>
      </c>
      <c r="M30" s="16">
        <v>0.02</v>
      </c>
      <c r="N30" s="21">
        <v>0.01</v>
      </c>
      <c r="O30" s="17">
        <v>0.02</v>
      </c>
      <c r="P30" s="16">
        <v>0.02</v>
      </c>
      <c r="Q30" s="16">
        <v>0.02</v>
      </c>
      <c r="R30" s="16">
        <v>0.01</v>
      </c>
      <c r="S30" s="16">
        <v>0.01</v>
      </c>
      <c r="T30" s="16">
        <v>0.01</v>
      </c>
      <c r="U30" s="16">
        <v>0.02</v>
      </c>
      <c r="V30" s="16">
        <v>0</v>
      </c>
      <c r="W30" s="16">
        <v>0.01</v>
      </c>
      <c r="X30" s="16">
        <v>0.02</v>
      </c>
      <c r="Y30" s="16">
        <v>0.01</v>
      </c>
      <c r="Z30" s="18">
        <v>0.02</v>
      </c>
      <c r="AA30" s="17">
        <v>0.02</v>
      </c>
      <c r="AB30" s="16">
        <v>0.02</v>
      </c>
      <c r="AC30" s="16">
        <v>0.03</v>
      </c>
      <c r="AD30" s="16">
        <v>0.02</v>
      </c>
      <c r="AE30" s="3" t="s">
        <v>422</v>
      </c>
      <c r="AF30" s="18">
        <v>0.03</v>
      </c>
      <c r="AG30" s="19">
        <v>0.01</v>
      </c>
      <c r="AH30" s="20">
        <v>0.03</v>
      </c>
      <c r="AI30" s="20">
        <v>0.01</v>
      </c>
      <c r="AJ30" s="16">
        <v>0.01</v>
      </c>
      <c r="AK30" s="16">
        <v>0.01</v>
      </c>
      <c r="AL30" s="21">
        <v>0.04</v>
      </c>
      <c r="AM30" s="19">
        <v>0.01</v>
      </c>
      <c r="AN30" s="21">
        <v>0.06</v>
      </c>
    </row>
    <row r="31" spans="1:40" ht="15" customHeight="1" x14ac:dyDescent="0.3">
      <c r="A31" s="2" t="s">
        <v>329</v>
      </c>
      <c r="B31" s="9"/>
      <c r="D31" s="22"/>
      <c r="E31" s="11" t="s">
        <v>377</v>
      </c>
      <c r="F31" s="10" t="s">
        <v>448</v>
      </c>
      <c r="G31" s="12" t="s">
        <v>382</v>
      </c>
      <c r="H31" s="12" t="s">
        <v>448</v>
      </c>
      <c r="L31" s="12" t="s">
        <v>448</v>
      </c>
      <c r="M31" s="12" t="s">
        <v>448</v>
      </c>
      <c r="N31" s="9"/>
      <c r="O31" s="22"/>
      <c r="Z31" s="9"/>
      <c r="AA31" s="22"/>
      <c r="AC31" s="12" t="s">
        <v>381</v>
      </c>
      <c r="AD31" s="12" t="s">
        <v>381</v>
      </c>
      <c r="AF31" s="11" t="s">
        <v>381</v>
      </c>
      <c r="AG31" s="22"/>
      <c r="AH31" s="12" t="s">
        <v>524</v>
      </c>
      <c r="AL31" s="11" t="s">
        <v>502</v>
      </c>
      <c r="AM31" s="22"/>
      <c r="AN31" s="11" t="s">
        <v>377</v>
      </c>
    </row>
    <row r="32" spans="1:40" ht="15" customHeight="1" x14ac:dyDescent="0.3">
      <c r="A32" s="2" t="s">
        <v>329</v>
      </c>
      <c r="B32" s="9" t="s">
        <v>960</v>
      </c>
      <c r="C32" s="13">
        <v>2807</v>
      </c>
      <c r="D32" s="14">
        <v>1645</v>
      </c>
      <c r="E32" s="15">
        <v>1162</v>
      </c>
      <c r="F32" s="14">
        <v>269</v>
      </c>
      <c r="G32" s="13">
        <v>483</v>
      </c>
      <c r="H32" s="13">
        <v>449</v>
      </c>
      <c r="I32" s="13">
        <v>426</v>
      </c>
      <c r="J32" s="13">
        <v>439</v>
      </c>
      <c r="K32" s="13">
        <v>742</v>
      </c>
      <c r="L32" s="13">
        <v>752</v>
      </c>
      <c r="M32" s="13">
        <v>875</v>
      </c>
      <c r="N32" s="15">
        <v>1181</v>
      </c>
      <c r="O32" s="14">
        <v>1849</v>
      </c>
      <c r="P32" s="13">
        <v>476</v>
      </c>
      <c r="Q32" s="13">
        <v>274</v>
      </c>
      <c r="R32" s="13">
        <v>78</v>
      </c>
      <c r="S32" s="13">
        <v>217</v>
      </c>
      <c r="T32" s="13">
        <v>483</v>
      </c>
      <c r="U32" s="13">
        <v>195</v>
      </c>
      <c r="V32" s="13">
        <v>6</v>
      </c>
      <c r="W32" s="13">
        <v>52</v>
      </c>
      <c r="X32" s="13">
        <v>258</v>
      </c>
      <c r="Y32" s="13">
        <v>192</v>
      </c>
      <c r="Z32" s="15">
        <v>576</v>
      </c>
      <c r="AA32" s="14">
        <v>2264</v>
      </c>
      <c r="AB32" s="13">
        <v>544</v>
      </c>
      <c r="AC32" s="13">
        <v>68</v>
      </c>
      <c r="AD32" s="13">
        <v>268</v>
      </c>
      <c r="AE32" s="13">
        <v>149</v>
      </c>
      <c r="AF32" s="15">
        <v>58</v>
      </c>
      <c r="AG32" s="14">
        <v>1756</v>
      </c>
      <c r="AH32" s="13">
        <v>1051</v>
      </c>
      <c r="AI32" s="13">
        <v>892</v>
      </c>
      <c r="AJ32" s="13">
        <v>864</v>
      </c>
      <c r="AK32" s="13">
        <v>553</v>
      </c>
      <c r="AL32" s="15">
        <v>498</v>
      </c>
      <c r="AM32" s="14">
        <v>2689</v>
      </c>
      <c r="AN32" s="15">
        <v>119</v>
      </c>
    </row>
    <row r="33" spans="1:40" ht="15" customHeight="1" x14ac:dyDescent="0.3">
      <c r="A33" s="2" t="s">
        <v>329</v>
      </c>
      <c r="B33" s="9"/>
      <c r="C33" s="16">
        <v>0.47</v>
      </c>
      <c r="D33" s="19">
        <v>0.56000000000000005</v>
      </c>
      <c r="E33" s="21">
        <v>0.38</v>
      </c>
      <c r="F33" s="19">
        <v>0.42</v>
      </c>
      <c r="G33" s="16">
        <v>0.47</v>
      </c>
      <c r="H33" s="16">
        <v>0.45</v>
      </c>
      <c r="I33" s="20">
        <v>0.43</v>
      </c>
      <c r="J33" s="16">
        <v>0.48</v>
      </c>
      <c r="K33" s="20">
        <v>0.51</v>
      </c>
      <c r="L33" s="16">
        <v>0.45</v>
      </c>
      <c r="M33" s="20">
        <v>0.44</v>
      </c>
      <c r="N33" s="21">
        <v>0.5</v>
      </c>
      <c r="O33" s="17">
        <v>0.46</v>
      </c>
      <c r="P33" s="16">
        <v>0.48</v>
      </c>
      <c r="Q33" s="16">
        <v>0.48</v>
      </c>
      <c r="R33" s="16">
        <v>0.48</v>
      </c>
      <c r="S33" s="16">
        <v>0.43</v>
      </c>
      <c r="T33" s="16">
        <v>0.48</v>
      </c>
      <c r="U33" s="20">
        <v>0.41</v>
      </c>
      <c r="V33" s="16">
        <v>0.54</v>
      </c>
      <c r="W33" s="16">
        <v>0.48</v>
      </c>
      <c r="X33" s="20">
        <v>0.42</v>
      </c>
      <c r="Y33" s="16">
        <v>0.47</v>
      </c>
      <c r="Z33" s="21">
        <v>0.5</v>
      </c>
      <c r="AA33" s="17">
        <v>0.47</v>
      </c>
      <c r="AB33" s="16">
        <v>0.48</v>
      </c>
      <c r="AC33" s="16">
        <v>0.45</v>
      </c>
      <c r="AD33" s="16">
        <v>0.45</v>
      </c>
      <c r="AE33" s="20">
        <v>0.54</v>
      </c>
      <c r="AF33" s="18">
        <v>0.47</v>
      </c>
      <c r="AG33" s="19">
        <v>0.52</v>
      </c>
      <c r="AH33" s="20">
        <v>0.4</v>
      </c>
      <c r="AI33" s="20">
        <v>0.56999999999999995</v>
      </c>
      <c r="AJ33" s="16">
        <v>0.47</v>
      </c>
      <c r="AK33" s="16">
        <v>0.45</v>
      </c>
      <c r="AL33" s="21">
        <v>0.36</v>
      </c>
      <c r="AM33" s="19">
        <v>0.5</v>
      </c>
      <c r="AN33" s="21">
        <v>0.2</v>
      </c>
    </row>
    <row r="34" spans="1:40" ht="15" customHeight="1" x14ac:dyDescent="0.3">
      <c r="A34" s="2" t="s">
        <v>329</v>
      </c>
      <c r="B34" s="9"/>
      <c r="D34" s="10" t="s">
        <v>378</v>
      </c>
      <c r="E34" s="9"/>
      <c r="F34" s="22"/>
      <c r="J34" s="12" t="s">
        <v>377</v>
      </c>
      <c r="K34" s="12" t="s">
        <v>539</v>
      </c>
      <c r="N34" s="11" t="s">
        <v>695</v>
      </c>
      <c r="O34" s="10" t="s">
        <v>1009</v>
      </c>
      <c r="P34" s="12" t="s">
        <v>1009</v>
      </c>
      <c r="Q34" s="12" t="s">
        <v>1009</v>
      </c>
      <c r="T34" s="12" t="s">
        <v>1009</v>
      </c>
      <c r="Z34" s="11" t="s">
        <v>1926</v>
      </c>
      <c r="AA34" s="22"/>
      <c r="AE34" s="12" t="s">
        <v>621</v>
      </c>
      <c r="AF34" s="9"/>
      <c r="AG34" s="10" t="s">
        <v>452</v>
      </c>
      <c r="AH34" s="12" t="s">
        <v>382</v>
      </c>
      <c r="AI34" s="12" t="s">
        <v>453</v>
      </c>
      <c r="AJ34" s="12" t="s">
        <v>437</v>
      </c>
      <c r="AK34" s="12" t="s">
        <v>437</v>
      </c>
      <c r="AL34" s="9"/>
      <c r="AM34" s="10" t="s">
        <v>378</v>
      </c>
      <c r="AN34" s="9"/>
    </row>
    <row r="35" spans="1:40" ht="15" customHeight="1" x14ac:dyDescent="0.3">
      <c r="A35" s="2" t="s">
        <v>329</v>
      </c>
      <c r="B35" s="9" t="s">
        <v>970</v>
      </c>
      <c r="C35" s="13">
        <v>394</v>
      </c>
      <c r="D35" s="14">
        <v>130</v>
      </c>
      <c r="E35" s="15">
        <v>264</v>
      </c>
      <c r="F35" s="14">
        <v>59</v>
      </c>
      <c r="G35" s="13">
        <v>77</v>
      </c>
      <c r="H35" s="13">
        <v>78</v>
      </c>
      <c r="I35" s="13">
        <v>70</v>
      </c>
      <c r="J35" s="13">
        <v>57</v>
      </c>
      <c r="K35" s="13">
        <v>53</v>
      </c>
      <c r="L35" s="13">
        <v>135</v>
      </c>
      <c r="M35" s="13">
        <v>148</v>
      </c>
      <c r="N35" s="15">
        <v>110</v>
      </c>
      <c r="O35" s="14">
        <v>258</v>
      </c>
      <c r="P35" s="13">
        <v>60</v>
      </c>
      <c r="Q35" s="13">
        <v>37</v>
      </c>
      <c r="R35" s="13">
        <v>10</v>
      </c>
      <c r="S35" s="13">
        <v>31</v>
      </c>
      <c r="T35" s="13">
        <v>76</v>
      </c>
      <c r="U35" s="13">
        <v>41</v>
      </c>
      <c r="V35" s="13">
        <v>0</v>
      </c>
      <c r="W35" s="13">
        <v>7</v>
      </c>
      <c r="X35" s="13">
        <v>39</v>
      </c>
      <c r="Y35" s="13">
        <v>23</v>
      </c>
      <c r="Z35" s="15">
        <v>71</v>
      </c>
      <c r="AA35" s="14">
        <v>317</v>
      </c>
      <c r="AB35" s="13">
        <v>77</v>
      </c>
      <c r="AC35" s="13">
        <v>11</v>
      </c>
      <c r="AD35" s="13">
        <v>41</v>
      </c>
      <c r="AE35" s="13">
        <v>19</v>
      </c>
      <c r="AF35" s="15">
        <v>6</v>
      </c>
      <c r="AG35" s="14">
        <v>156</v>
      </c>
      <c r="AH35" s="13">
        <v>238</v>
      </c>
      <c r="AI35" s="13">
        <v>58</v>
      </c>
      <c r="AJ35" s="13">
        <v>98</v>
      </c>
      <c r="AK35" s="13">
        <v>80</v>
      </c>
      <c r="AL35" s="15">
        <v>158</v>
      </c>
      <c r="AM35" s="14">
        <v>279</v>
      </c>
      <c r="AN35" s="15">
        <v>115</v>
      </c>
    </row>
    <row r="36" spans="1:40" ht="15" customHeight="1" x14ac:dyDescent="0.3">
      <c r="A36" s="2" t="s">
        <v>329</v>
      </c>
      <c r="B36" s="9"/>
      <c r="C36" s="16">
        <v>7.0000000000000007E-2</v>
      </c>
      <c r="D36" s="19">
        <v>0.04</v>
      </c>
      <c r="E36" s="21">
        <v>0.09</v>
      </c>
      <c r="F36" s="19">
        <v>0.09</v>
      </c>
      <c r="G36" s="16">
        <v>7.0000000000000007E-2</v>
      </c>
      <c r="H36" s="16">
        <v>0.08</v>
      </c>
      <c r="I36" s="16">
        <v>7.0000000000000007E-2</v>
      </c>
      <c r="J36" s="16">
        <v>0.06</v>
      </c>
      <c r="K36" s="20">
        <v>0.04</v>
      </c>
      <c r="L36" s="20">
        <v>0.08</v>
      </c>
      <c r="M36" s="20">
        <v>0.08</v>
      </c>
      <c r="N36" s="21">
        <v>0.05</v>
      </c>
      <c r="O36" s="17">
        <v>0.06</v>
      </c>
      <c r="P36" s="16">
        <v>0.06</v>
      </c>
      <c r="Q36" s="16">
        <v>0.06</v>
      </c>
      <c r="R36" s="16">
        <v>0.06</v>
      </c>
      <c r="S36" s="16">
        <v>0.06</v>
      </c>
      <c r="T36" s="16">
        <v>0.08</v>
      </c>
      <c r="U36" s="20">
        <v>0.09</v>
      </c>
      <c r="V36" s="16">
        <v>0</v>
      </c>
      <c r="W36" s="16">
        <v>0.06</v>
      </c>
      <c r="X36" s="16">
        <v>0.06</v>
      </c>
      <c r="Y36" s="16">
        <v>0.06</v>
      </c>
      <c r="Z36" s="18">
        <v>0.06</v>
      </c>
      <c r="AA36" s="17">
        <v>7.0000000000000007E-2</v>
      </c>
      <c r="AB36" s="16">
        <v>7.0000000000000007E-2</v>
      </c>
      <c r="AC36" s="16">
        <v>7.0000000000000007E-2</v>
      </c>
      <c r="AD36" s="16">
        <v>7.0000000000000007E-2</v>
      </c>
      <c r="AE36" s="16">
        <v>7.0000000000000007E-2</v>
      </c>
      <c r="AF36" s="18">
        <v>0.05</v>
      </c>
      <c r="AG36" s="19">
        <v>0.05</v>
      </c>
      <c r="AH36" s="20">
        <v>0.09</v>
      </c>
      <c r="AI36" s="20">
        <v>0.04</v>
      </c>
      <c r="AJ36" s="20">
        <v>0.05</v>
      </c>
      <c r="AK36" s="16">
        <v>7.0000000000000007E-2</v>
      </c>
      <c r="AL36" s="21">
        <v>0.12</v>
      </c>
      <c r="AM36" s="19">
        <v>0.05</v>
      </c>
      <c r="AN36" s="21">
        <v>0.19</v>
      </c>
    </row>
    <row r="37" spans="1:40" ht="15" customHeight="1" x14ac:dyDescent="0.3">
      <c r="A37" s="2" t="s">
        <v>329</v>
      </c>
      <c r="B37" s="9"/>
      <c r="D37" s="22"/>
      <c r="E37" s="11" t="s">
        <v>377</v>
      </c>
      <c r="F37" s="10" t="s">
        <v>416</v>
      </c>
      <c r="G37" s="12" t="s">
        <v>448</v>
      </c>
      <c r="H37" s="12" t="s">
        <v>448</v>
      </c>
      <c r="I37" s="12" t="s">
        <v>448</v>
      </c>
      <c r="J37" s="12" t="s">
        <v>382</v>
      </c>
      <c r="L37" s="12" t="s">
        <v>448</v>
      </c>
      <c r="M37" s="12" t="s">
        <v>448</v>
      </c>
      <c r="N37" s="9"/>
      <c r="O37" s="22"/>
      <c r="U37" s="12" t="s">
        <v>378</v>
      </c>
      <c r="Z37" s="9"/>
      <c r="AA37" s="22"/>
      <c r="AF37" s="9"/>
      <c r="AG37" s="22"/>
      <c r="AH37" s="12" t="s">
        <v>524</v>
      </c>
      <c r="AJ37" s="12" t="s">
        <v>379</v>
      </c>
      <c r="AK37" s="12" t="s">
        <v>413</v>
      </c>
      <c r="AL37" s="11" t="s">
        <v>502</v>
      </c>
      <c r="AM37" s="22"/>
      <c r="AN37" s="11" t="s">
        <v>377</v>
      </c>
    </row>
    <row r="38" spans="1:40" ht="15" customHeight="1" x14ac:dyDescent="0.3">
      <c r="A38" s="2" t="s">
        <v>329</v>
      </c>
      <c r="B38" s="9" t="s">
        <v>1995</v>
      </c>
      <c r="C38" s="13">
        <v>2701</v>
      </c>
      <c r="D38" s="14">
        <v>1132</v>
      </c>
      <c r="E38" s="15">
        <v>1569</v>
      </c>
      <c r="F38" s="14">
        <v>291</v>
      </c>
      <c r="G38" s="13">
        <v>452</v>
      </c>
      <c r="H38" s="13">
        <v>444</v>
      </c>
      <c r="I38" s="13">
        <v>469</v>
      </c>
      <c r="J38" s="13">
        <v>406</v>
      </c>
      <c r="K38" s="13">
        <v>639</v>
      </c>
      <c r="L38" s="13">
        <v>743</v>
      </c>
      <c r="M38" s="13">
        <v>913</v>
      </c>
      <c r="N38" s="15">
        <v>1046</v>
      </c>
      <c r="O38" s="14">
        <v>1827</v>
      </c>
      <c r="P38" s="13">
        <v>446</v>
      </c>
      <c r="Q38" s="13">
        <v>246</v>
      </c>
      <c r="R38" s="13">
        <v>73</v>
      </c>
      <c r="S38" s="13">
        <v>248</v>
      </c>
      <c r="T38" s="13">
        <v>429</v>
      </c>
      <c r="U38" s="13">
        <v>225</v>
      </c>
      <c r="V38" s="13">
        <v>6</v>
      </c>
      <c r="W38" s="13">
        <v>48</v>
      </c>
      <c r="X38" s="13">
        <v>313</v>
      </c>
      <c r="Y38" s="13">
        <v>191</v>
      </c>
      <c r="Z38" s="15">
        <v>477</v>
      </c>
      <c r="AA38" s="14">
        <v>2199</v>
      </c>
      <c r="AB38" s="13">
        <v>502</v>
      </c>
      <c r="AC38" s="13">
        <v>68</v>
      </c>
      <c r="AD38" s="13">
        <v>274</v>
      </c>
      <c r="AE38" s="13">
        <v>105</v>
      </c>
      <c r="AF38" s="15">
        <v>56</v>
      </c>
      <c r="AG38" s="14">
        <v>1459</v>
      </c>
      <c r="AH38" s="13">
        <v>1242</v>
      </c>
      <c r="AI38" s="13">
        <v>601</v>
      </c>
      <c r="AJ38" s="13">
        <v>858</v>
      </c>
      <c r="AK38" s="13">
        <v>578</v>
      </c>
      <c r="AL38" s="15">
        <v>664</v>
      </c>
      <c r="AM38" s="14">
        <v>2371</v>
      </c>
      <c r="AN38" s="15">
        <v>330</v>
      </c>
    </row>
    <row r="39" spans="1:40" ht="15" customHeight="1" x14ac:dyDescent="0.3">
      <c r="A39" s="2" t="s">
        <v>329</v>
      </c>
      <c r="B39" s="9"/>
      <c r="C39" s="16">
        <v>0.45</v>
      </c>
      <c r="D39" s="19">
        <v>0.39</v>
      </c>
      <c r="E39" s="21">
        <v>0.51</v>
      </c>
      <c r="F39" s="17">
        <v>0.46</v>
      </c>
      <c r="G39" s="16">
        <v>0.44</v>
      </c>
      <c r="H39" s="16">
        <v>0.45</v>
      </c>
      <c r="I39" s="20">
        <v>0.48</v>
      </c>
      <c r="J39" s="16">
        <v>0.44</v>
      </c>
      <c r="K39" s="16">
        <v>0.44</v>
      </c>
      <c r="L39" s="16">
        <v>0.45</v>
      </c>
      <c r="M39" s="16">
        <v>0.46</v>
      </c>
      <c r="N39" s="18">
        <v>0.44</v>
      </c>
      <c r="O39" s="17">
        <v>0.46</v>
      </c>
      <c r="P39" s="16">
        <v>0.45</v>
      </c>
      <c r="Q39" s="16">
        <v>0.43</v>
      </c>
      <c r="R39" s="16">
        <v>0.45</v>
      </c>
      <c r="S39" s="20">
        <v>0.5</v>
      </c>
      <c r="T39" s="16">
        <v>0.43</v>
      </c>
      <c r="U39" s="16">
        <v>0.48</v>
      </c>
      <c r="V39" s="16">
        <v>0.46</v>
      </c>
      <c r="W39" s="16">
        <v>0.45</v>
      </c>
      <c r="X39" s="20">
        <v>0.5</v>
      </c>
      <c r="Y39" s="16">
        <v>0.46</v>
      </c>
      <c r="Z39" s="21">
        <v>0.42</v>
      </c>
      <c r="AA39" s="17">
        <v>0.45</v>
      </c>
      <c r="AB39" s="16">
        <v>0.44</v>
      </c>
      <c r="AC39" s="16">
        <v>0.45</v>
      </c>
      <c r="AD39" s="16">
        <v>0.46</v>
      </c>
      <c r="AE39" s="20">
        <v>0.38</v>
      </c>
      <c r="AF39" s="18">
        <v>0.45</v>
      </c>
      <c r="AG39" s="19">
        <v>0.43</v>
      </c>
      <c r="AH39" s="20">
        <v>0.48</v>
      </c>
      <c r="AI39" s="20">
        <v>0.39</v>
      </c>
      <c r="AJ39" s="16">
        <v>0.47</v>
      </c>
      <c r="AK39" s="16">
        <v>0.47</v>
      </c>
      <c r="AL39" s="21">
        <v>0.48</v>
      </c>
      <c r="AM39" s="19">
        <v>0.44</v>
      </c>
      <c r="AN39" s="21">
        <v>0.55000000000000004</v>
      </c>
    </row>
    <row r="40" spans="1:40" ht="15" customHeight="1" x14ac:dyDescent="0.3">
      <c r="A40" s="2" t="s">
        <v>329</v>
      </c>
      <c r="B40" s="9"/>
      <c r="C40" s="28"/>
      <c r="D40" s="29"/>
      <c r="E40" s="48" t="s">
        <v>377</v>
      </c>
      <c r="F40" s="29"/>
      <c r="G40" s="28"/>
      <c r="H40" s="28"/>
      <c r="I40" s="28"/>
      <c r="J40" s="28"/>
      <c r="K40" s="28"/>
      <c r="L40" s="28"/>
      <c r="M40" s="28"/>
      <c r="N40" s="30"/>
      <c r="O40" s="49" t="s">
        <v>389</v>
      </c>
      <c r="P40" s="28"/>
      <c r="Q40" s="28"/>
      <c r="R40" s="28"/>
      <c r="S40" s="47" t="s">
        <v>2001</v>
      </c>
      <c r="T40" s="28"/>
      <c r="U40" s="47" t="s">
        <v>389</v>
      </c>
      <c r="V40" s="28"/>
      <c r="W40" s="28"/>
      <c r="X40" s="47" t="s">
        <v>1536</v>
      </c>
      <c r="Y40" s="28"/>
      <c r="Z40" s="30"/>
      <c r="AA40" s="49" t="s">
        <v>381</v>
      </c>
      <c r="AB40" s="28"/>
      <c r="AC40" s="28"/>
      <c r="AD40" s="47" t="s">
        <v>381</v>
      </c>
      <c r="AE40" s="28"/>
      <c r="AF40" s="30"/>
      <c r="AG40" s="49" t="s">
        <v>379</v>
      </c>
      <c r="AH40" s="47" t="s">
        <v>413</v>
      </c>
      <c r="AI40" s="28"/>
      <c r="AJ40" s="47" t="s">
        <v>413</v>
      </c>
      <c r="AK40" s="47" t="s">
        <v>413</v>
      </c>
      <c r="AL40" s="48" t="s">
        <v>413</v>
      </c>
      <c r="AM40" s="29"/>
      <c r="AN40" s="48" t="s">
        <v>377</v>
      </c>
    </row>
    <row r="41" spans="1:40" x14ac:dyDescent="0.3">
      <c r="A41" s="2" t="s">
        <v>329</v>
      </c>
      <c r="B41" s="2" t="s">
        <v>457</v>
      </c>
    </row>
    <row r="42" spans="1:40" x14ac:dyDescent="0.3">
      <c r="A42" s="2" t="s">
        <v>329</v>
      </c>
      <c r="B42" s="2" t="s">
        <v>458</v>
      </c>
    </row>
    <row r="43" spans="1:40" ht="15" customHeight="1" x14ac:dyDescent="0.3">
      <c r="A43" s="2" t="s">
        <v>329</v>
      </c>
    </row>
    <row r="44" spans="1:40" ht="15" customHeight="1" x14ac:dyDescent="0.3">
      <c r="A44" s="2" t="s">
        <v>329</v>
      </c>
      <c r="B44" s="2" t="s">
        <v>459</v>
      </c>
    </row>
  </sheetData>
  <mergeCells count="6">
    <mergeCell ref="AM6:AN6"/>
    <mergeCell ref="D6:E6"/>
    <mergeCell ref="F6:N6"/>
    <mergeCell ref="O6:Z6"/>
    <mergeCell ref="AA6:AF6"/>
    <mergeCell ref="AG6:AL6"/>
  </mergeCells>
  <hyperlinks>
    <hyperlink ref="B1" location="'Contents'!E1" display="&lt;&lt; Contents" xr:uid="{00000000-0004-0000-0501-000000000000}"/>
  </hyperlinks>
  <pageMargins left="0.7" right="0.7" top="0.75" bottom="0.75" header="0.3" footer="0.3"/>
  <headerFooter>
    <oddHeader>&amp;L&amp;"Aptos"&amp;12&amp;K000000 Classification: CONFIDENTIAL&amp;1#_x000D_</oddHeader>
  </headerFooter>
</worksheet>
</file>

<file path=xl/worksheets/sheet2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1-000000000000}">
  <dimension ref="A1:AN44"/>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2002</v>
      </c>
    </row>
    <row r="4" spans="1:40" x14ac:dyDescent="0.3">
      <c r="A4" s="2" t="s">
        <v>329</v>
      </c>
      <c r="B4" s="2" t="s">
        <v>2003</v>
      </c>
    </row>
    <row r="5" spans="1:40" ht="15" customHeight="1" x14ac:dyDescent="0.3">
      <c r="A5" s="2" t="s">
        <v>329</v>
      </c>
      <c r="B5" s="2" t="s">
        <v>304</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380</v>
      </c>
      <c r="S8" s="12" t="s">
        <v>381</v>
      </c>
      <c r="T8" s="12" t="s">
        <v>382</v>
      </c>
      <c r="U8" s="12" t="s">
        <v>383</v>
      </c>
      <c r="V8" s="12" t="s">
        <v>386</v>
      </c>
      <c r="W8" s="12" t="s">
        <v>385</v>
      </c>
      <c r="X8" s="12" t="s">
        <v>387</v>
      </c>
      <c r="Y8" s="12" t="s">
        <v>388</v>
      </c>
      <c r="Z8" s="11" t="s">
        <v>389</v>
      </c>
      <c r="AA8" s="10" t="s">
        <v>377</v>
      </c>
      <c r="AB8" s="12" t="s">
        <v>378</v>
      </c>
      <c r="AC8" s="12" t="s">
        <v>379</v>
      </c>
      <c r="AD8" s="12" t="s">
        <v>380</v>
      </c>
      <c r="AE8" s="12" t="s">
        <v>381</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5550</v>
      </c>
      <c r="D9" s="14">
        <v>2713</v>
      </c>
      <c r="E9" s="15">
        <v>2820</v>
      </c>
      <c r="F9" s="14">
        <v>574</v>
      </c>
      <c r="G9" s="13">
        <v>934</v>
      </c>
      <c r="H9" s="13">
        <v>923</v>
      </c>
      <c r="I9" s="13">
        <v>883</v>
      </c>
      <c r="J9" s="13">
        <v>861</v>
      </c>
      <c r="K9" s="13">
        <v>1375</v>
      </c>
      <c r="L9" s="13">
        <v>1508</v>
      </c>
      <c r="M9" s="13">
        <v>1806</v>
      </c>
      <c r="N9" s="15">
        <v>2236</v>
      </c>
      <c r="O9" s="14">
        <v>3566</v>
      </c>
      <c r="P9" s="13">
        <v>1007</v>
      </c>
      <c r="Q9" s="13">
        <v>506</v>
      </c>
      <c r="R9" s="13">
        <v>156</v>
      </c>
      <c r="S9" s="13">
        <v>425</v>
      </c>
      <c r="T9" s="13">
        <v>977</v>
      </c>
      <c r="U9" s="13">
        <v>429</v>
      </c>
      <c r="V9" s="13">
        <v>10</v>
      </c>
      <c r="W9" s="13">
        <v>107</v>
      </c>
      <c r="X9" s="13">
        <v>545</v>
      </c>
      <c r="Y9" s="13">
        <v>400</v>
      </c>
      <c r="Z9" s="15">
        <v>988</v>
      </c>
      <c r="AA9" s="14">
        <v>4513</v>
      </c>
      <c r="AB9" s="13">
        <v>1012</v>
      </c>
      <c r="AC9" s="13">
        <v>142</v>
      </c>
      <c r="AD9" s="13">
        <v>546</v>
      </c>
      <c r="AE9" s="13">
        <v>271</v>
      </c>
      <c r="AF9" s="15">
        <v>53</v>
      </c>
      <c r="AG9" s="14">
        <v>3241</v>
      </c>
      <c r="AH9" s="13">
        <v>2309</v>
      </c>
      <c r="AI9" s="13">
        <v>1638</v>
      </c>
      <c r="AJ9" s="13">
        <v>1603</v>
      </c>
      <c r="AK9" s="13">
        <v>1063</v>
      </c>
      <c r="AL9" s="15">
        <v>1246</v>
      </c>
      <c r="AM9" s="14">
        <v>5550</v>
      </c>
      <c r="AN9" s="15">
        <v>0</v>
      </c>
    </row>
    <row r="10" spans="1:40" ht="15" customHeight="1" x14ac:dyDescent="0.3">
      <c r="A10" s="2" t="s">
        <v>329</v>
      </c>
      <c r="B10" s="9" t="s">
        <v>338</v>
      </c>
      <c r="C10" s="13">
        <v>5402</v>
      </c>
      <c r="D10" s="14">
        <v>2677</v>
      </c>
      <c r="E10" s="15">
        <v>2725</v>
      </c>
      <c r="F10" s="14">
        <v>540</v>
      </c>
      <c r="G10" s="13">
        <v>896</v>
      </c>
      <c r="H10" s="13">
        <v>879</v>
      </c>
      <c r="I10" s="13">
        <v>872</v>
      </c>
      <c r="J10" s="13">
        <v>839</v>
      </c>
      <c r="K10" s="13">
        <v>1375</v>
      </c>
      <c r="L10" s="13">
        <v>1436</v>
      </c>
      <c r="M10" s="13">
        <v>1752</v>
      </c>
      <c r="N10" s="15">
        <v>2214</v>
      </c>
      <c r="O10" s="14">
        <v>3481</v>
      </c>
      <c r="P10" s="13">
        <v>968</v>
      </c>
      <c r="Q10" s="13">
        <v>470</v>
      </c>
      <c r="R10" s="13">
        <v>139</v>
      </c>
      <c r="S10" s="13">
        <v>412</v>
      </c>
      <c r="T10" s="13">
        <v>954</v>
      </c>
      <c r="U10" s="13">
        <v>406</v>
      </c>
      <c r="V10" s="13">
        <v>9</v>
      </c>
      <c r="W10" s="13">
        <v>95</v>
      </c>
      <c r="X10" s="13">
        <v>540</v>
      </c>
      <c r="Y10" s="13">
        <v>362</v>
      </c>
      <c r="Z10" s="15">
        <v>1048</v>
      </c>
      <c r="AA10" s="14">
        <v>4404</v>
      </c>
      <c r="AB10" s="13">
        <v>998</v>
      </c>
      <c r="AC10" s="13">
        <v>131</v>
      </c>
      <c r="AD10" s="13">
        <v>525</v>
      </c>
      <c r="AE10" s="13">
        <v>239</v>
      </c>
      <c r="AF10" s="15">
        <v>103</v>
      </c>
      <c r="AG10" s="14">
        <v>3144</v>
      </c>
      <c r="AH10" s="13">
        <v>2258</v>
      </c>
      <c r="AI10" s="13">
        <v>1459</v>
      </c>
      <c r="AJ10" s="13">
        <v>1685</v>
      </c>
      <c r="AK10" s="13">
        <v>1103</v>
      </c>
      <c r="AL10" s="15">
        <v>1156</v>
      </c>
      <c r="AM10" s="14">
        <v>5402</v>
      </c>
      <c r="AN10" s="15">
        <v>0</v>
      </c>
    </row>
    <row r="11" spans="1:40" ht="15" customHeight="1" x14ac:dyDescent="0.3">
      <c r="A11" s="2" t="s">
        <v>329</v>
      </c>
      <c r="B11" s="9" t="s">
        <v>1993</v>
      </c>
      <c r="C11" s="13">
        <v>845</v>
      </c>
      <c r="D11" s="14">
        <v>510</v>
      </c>
      <c r="E11" s="15">
        <v>335</v>
      </c>
      <c r="F11" s="14">
        <v>113</v>
      </c>
      <c r="G11" s="13">
        <v>190</v>
      </c>
      <c r="H11" s="13">
        <v>149</v>
      </c>
      <c r="I11" s="13">
        <v>113</v>
      </c>
      <c r="J11" s="13">
        <v>106</v>
      </c>
      <c r="K11" s="13">
        <v>174</v>
      </c>
      <c r="L11" s="13">
        <v>303</v>
      </c>
      <c r="M11" s="13">
        <v>262</v>
      </c>
      <c r="N11" s="15">
        <v>280</v>
      </c>
      <c r="O11" s="14">
        <v>508</v>
      </c>
      <c r="P11" s="13">
        <v>178</v>
      </c>
      <c r="Q11" s="13">
        <v>66</v>
      </c>
      <c r="R11" s="13">
        <v>24</v>
      </c>
      <c r="S11" s="13">
        <v>57</v>
      </c>
      <c r="T11" s="13">
        <v>160</v>
      </c>
      <c r="U11" s="13">
        <v>51</v>
      </c>
      <c r="V11" s="13">
        <v>0</v>
      </c>
      <c r="W11" s="13">
        <v>7</v>
      </c>
      <c r="X11" s="13">
        <v>68</v>
      </c>
      <c r="Y11" s="13">
        <v>41</v>
      </c>
      <c r="Z11" s="15">
        <v>192</v>
      </c>
      <c r="AA11" s="14">
        <v>656</v>
      </c>
      <c r="AB11" s="13">
        <v>189</v>
      </c>
      <c r="AC11" s="13">
        <v>30</v>
      </c>
      <c r="AD11" s="13">
        <v>93</v>
      </c>
      <c r="AE11" s="13">
        <v>52</v>
      </c>
      <c r="AF11" s="15">
        <v>15</v>
      </c>
      <c r="AG11" s="14">
        <v>515</v>
      </c>
      <c r="AH11" s="13">
        <v>330</v>
      </c>
      <c r="AI11" s="13">
        <v>289</v>
      </c>
      <c r="AJ11" s="13">
        <v>226</v>
      </c>
      <c r="AK11" s="13">
        <v>187</v>
      </c>
      <c r="AL11" s="15">
        <v>143</v>
      </c>
      <c r="AM11" s="14">
        <v>845</v>
      </c>
      <c r="AN11" s="15">
        <v>0</v>
      </c>
    </row>
    <row r="12" spans="1:40" ht="15" customHeight="1" x14ac:dyDescent="0.3">
      <c r="A12" s="2" t="s">
        <v>329</v>
      </c>
      <c r="B12" s="9"/>
      <c r="C12" s="16">
        <v>0.16</v>
      </c>
      <c r="D12" s="19">
        <v>0.19</v>
      </c>
      <c r="E12" s="21">
        <v>0.12</v>
      </c>
      <c r="F12" s="19">
        <v>0.21</v>
      </c>
      <c r="G12" s="20">
        <v>0.21</v>
      </c>
      <c r="H12" s="16">
        <v>0.17</v>
      </c>
      <c r="I12" s="20">
        <v>0.13</v>
      </c>
      <c r="J12" s="20">
        <v>0.13</v>
      </c>
      <c r="K12" s="20">
        <v>0.13</v>
      </c>
      <c r="L12" s="20">
        <v>0.21</v>
      </c>
      <c r="M12" s="16">
        <v>0.15</v>
      </c>
      <c r="N12" s="21">
        <v>0.13</v>
      </c>
      <c r="O12" s="19">
        <v>0.15</v>
      </c>
      <c r="P12" s="20">
        <v>0.18</v>
      </c>
      <c r="Q12" s="16">
        <v>0.14000000000000001</v>
      </c>
      <c r="R12" s="16">
        <v>0.18</v>
      </c>
      <c r="S12" s="16">
        <v>0.14000000000000001</v>
      </c>
      <c r="T12" s="16">
        <v>0.17</v>
      </c>
      <c r="U12" s="16">
        <v>0.13</v>
      </c>
      <c r="V12" s="16">
        <v>0</v>
      </c>
      <c r="W12" s="20">
        <v>7.0000000000000007E-2</v>
      </c>
      <c r="X12" s="20">
        <v>0.13</v>
      </c>
      <c r="Y12" s="20">
        <v>0.11</v>
      </c>
      <c r="Z12" s="21">
        <v>0.18</v>
      </c>
      <c r="AA12" s="19">
        <v>0.15</v>
      </c>
      <c r="AB12" s="20">
        <v>0.19</v>
      </c>
      <c r="AC12" s="20">
        <v>0.23</v>
      </c>
      <c r="AD12" s="16">
        <v>0.18</v>
      </c>
      <c r="AE12" s="20">
        <v>0.22</v>
      </c>
      <c r="AF12" s="18">
        <v>0.14000000000000001</v>
      </c>
      <c r="AG12" s="17">
        <v>0.16</v>
      </c>
      <c r="AH12" s="16">
        <v>0.15</v>
      </c>
      <c r="AI12" s="20">
        <v>0.2</v>
      </c>
      <c r="AJ12" s="20">
        <v>0.13</v>
      </c>
      <c r="AK12" s="16">
        <v>0.17</v>
      </c>
      <c r="AL12" s="21">
        <v>0.12</v>
      </c>
      <c r="AM12" s="17">
        <v>0.16</v>
      </c>
      <c r="AN12" s="18">
        <v>0</v>
      </c>
    </row>
    <row r="13" spans="1:40" ht="15" customHeight="1" x14ac:dyDescent="0.3">
      <c r="A13" s="2" t="s">
        <v>329</v>
      </c>
      <c r="B13" s="9"/>
      <c r="D13" s="10" t="s">
        <v>378</v>
      </c>
      <c r="E13" s="9"/>
      <c r="F13" s="10" t="s">
        <v>447</v>
      </c>
      <c r="G13" s="12" t="s">
        <v>562</v>
      </c>
      <c r="H13" s="12" t="s">
        <v>445</v>
      </c>
      <c r="L13" s="12" t="s">
        <v>562</v>
      </c>
      <c r="M13" s="12" t="s">
        <v>385</v>
      </c>
      <c r="N13" s="9"/>
      <c r="O13" s="10" t="s">
        <v>385</v>
      </c>
      <c r="P13" s="12" t="s">
        <v>1998</v>
      </c>
      <c r="R13" s="12" t="s">
        <v>385</v>
      </c>
      <c r="T13" s="12" t="s">
        <v>639</v>
      </c>
      <c r="Z13" s="11" t="s">
        <v>1998</v>
      </c>
      <c r="AA13" s="22"/>
      <c r="AB13" s="12" t="s">
        <v>377</v>
      </c>
      <c r="AC13" s="12" t="s">
        <v>377</v>
      </c>
      <c r="AE13" s="12" t="s">
        <v>377</v>
      </c>
      <c r="AF13" s="9"/>
      <c r="AG13" s="10" t="s">
        <v>495</v>
      </c>
      <c r="AI13" s="12" t="s">
        <v>686</v>
      </c>
      <c r="AK13" s="12" t="s">
        <v>495</v>
      </c>
      <c r="AL13" s="9"/>
      <c r="AM13" s="22"/>
      <c r="AN13" s="9"/>
    </row>
    <row r="14" spans="1:40" ht="15" customHeight="1" x14ac:dyDescent="0.3">
      <c r="A14" s="2" t="s">
        <v>329</v>
      </c>
      <c r="B14" s="9" t="s">
        <v>922</v>
      </c>
      <c r="C14" s="13">
        <v>1606</v>
      </c>
      <c r="D14" s="14">
        <v>883</v>
      </c>
      <c r="E14" s="15">
        <v>723</v>
      </c>
      <c r="F14" s="14">
        <v>139</v>
      </c>
      <c r="G14" s="13">
        <v>232</v>
      </c>
      <c r="H14" s="13">
        <v>249</v>
      </c>
      <c r="I14" s="13">
        <v>261</v>
      </c>
      <c r="J14" s="13">
        <v>264</v>
      </c>
      <c r="K14" s="13">
        <v>461</v>
      </c>
      <c r="L14" s="13">
        <v>371</v>
      </c>
      <c r="M14" s="13">
        <v>510</v>
      </c>
      <c r="N14" s="15">
        <v>725</v>
      </c>
      <c r="O14" s="14">
        <v>990</v>
      </c>
      <c r="P14" s="13">
        <v>310</v>
      </c>
      <c r="Q14" s="13">
        <v>138</v>
      </c>
      <c r="R14" s="13">
        <v>34</v>
      </c>
      <c r="S14" s="13">
        <v>102</v>
      </c>
      <c r="T14" s="13">
        <v>306</v>
      </c>
      <c r="U14" s="13">
        <v>109</v>
      </c>
      <c r="V14" s="13">
        <v>4</v>
      </c>
      <c r="W14" s="13">
        <v>37</v>
      </c>
      <c r="X14" s="13">
        <v>127</v>
      </c>
      <c r="Y14" s="13">
        <v>107</v>
      </c>
      <c r="Z14" s="15">
        <v>333</v>
      </c>
      <c r="AA14" s="14">
        <v>1323</v>
      </c>
      <c r="AB14" s="13">
        <v>283</v>
      </c>
      <c r="AC14" s="13">
        <v>36</v>
      </c>
      <c r="AD14" s="13">
        <v>144</v>
      </c>
      <c r="AE14" s="13">
        <v>82</v>
      </c>
      <c r="AF14" s="15">
        <v>21</v>
      </c>
      <c r="AG14" s="14">
        <v>1043</v>
      </c>
      <c r="AH14" s="13">
        <v>563</v>
      </c>
      <c r="AI14" s="13">
        <v>505</v>
      </c>
      <c r="AJ14" s="13">
        <v>538</v>
      </c>
      <c r="AK14" s="13">
        <v>300</v>
      </c>
      <c r="AL14" s="15">
        <v>263</v>
      </c>
      <c r="AM14" s="14">
        <v>1606</v>
      </c>
      <c r="AN14" s="15">
        <v>0</v>
      </c>
    </row>
    <row r="15" spans="1:40" ht="15" customHeight="1" x14ac:dyDescent="0.3">
      <c r="A15" s="2" t="s">
        <v>329</v>
      </c>
      <c r="B15" s="9"/>
      <c r="C15" s="16">
        <v>0.3</v>
      </c>
      <c r="D15" s="19">
        <v>0.33</v>
      </c>
      <c r="E15" s="21">
        <v>0.27</v>
      </c>
      <c r="F15" s="19">
        <v>0.26</v>
      </c>
      <c r="G15" s="20">
        <v>0.26</v>
      </c>
      <c r="H15" s="16">
        <v>0.28000000000000003</v>
      </c>
      <c r="I15" s="16">
        <v>0.3</v>
      </c>
      <c r="J15" s="16">
        <v>0.31</v>
      </c>
      <c r="K15" s="20">
        <v>0.34</v>
      </c>
      <c r="L15" s="20">
        <v>0.26</v>
      </c>
      <c r="M15" s="16">
        <v>0.28999999999999998</v>
      </c>
      <c r="N15" s="21">
        <v>0.33</v>
      </c>
      <c r="O15" s="19">
        <v>0.28000000000000003</v>
      </c>
      <c r="P15" s="16">
        <v>0.32</v>
      </c>
      <c r="Q15" s="16">
        <v>0.28999999999999998</v>
      </c>
      <c r="R15" s="16">
        <v>0.25</v>
      </c>
      <c r="S15" s="20">
        <v>0.25</v>
      </c>
      <c r="T15" s="16">
        <v>0.32</v>
      </c>
      <c r="U15" s="16">
        <v>0.27</v>
      </c>
      <c r="V15" s="16">
        <v>0.41</v>
      </c>
      <c r="W15" s="20">
        <v>0.39</v>
      </c>
      <c r="X15" s="20">
        <v>0.23</v>
      </c>
      <c r="Y15" s="16">
        <v>0.3</v>
      </c>
      <c r="Z15" s="18">
        <v>0.32</v>
      </c>
      <c r="AA15" s="17">
        <v>0.3</v>
      </c>
      <c r="AB15" s="16">
        <v>0.28000000000000003</v>
      </c>
      <c r="AC15" s="16">
        <v>0.27</v>
      </c>
      <c r="AD15" s="16">
        <v>0.27</v>
      </c>
      <c r="AE15" s="16">
        <v>0.34</v>
      </c>
      <c r="AF15" s="18">
        <v>0.2</v>
      </c>
      <c r="AG15" s="19">
        <v>0.33</v>
      </c>
      <c r="AH15" s="20">
        <v>0.25</v>
      </c>
      <c r="AI15" s="20">
        <v>0.35</v>
      </c>
      <c r="AJ15" s="20">
        <v>0.32</v>
      </c>
      <c r="AK15" s="20">
        <v>0.27</v>
      </c>
      <c r="AL15" s="21">
        <v>0.23</v>
      </c>
      <c r="AM15" s="17">
        <v>0.3</v>
      </c>
      <c r="AN15" s="18">
        <v>0</v>
      </c>
    </row>
    <row r="16" spans="1:40" ht="15" customHeight="1" x14ac:dyDescent="0.3">
      <c r="A16" s="2" t="s">
        <v>329</v>
      </c>
      <c r="B16" s="9"/>
      <c r="D16" s="10" t="s">
        <v>378</v>
      </c>
      <c r="E16" s="9"/>
      <c r="F16" s="22"/>
      <c r="I16" s="12" t="s">
        <v>383</v>
      </c>
      <c r="J16" s="12" t="s">
        <v>433</v>
      </c>
      <c r="K16" s="12" t="s">
        <v>440</v>
      </c>
      <c r="M16" s="12" t="s">
        <v>383</v>
      </c>
      <c r="N16" s="11" t="s">
        <v>440</v>
      </c>
      <c r="O16" s="10" t="s">
        <v>387</v>
      </c>
      <c r="P16" s="12" t="s">
        <v>1926</v>
      </c>
      <c r="Q16" s="12" t="s">
        <v>387</v>
      </c>
      <c r="T16" s="12" t="s">
        <v>856</v>
      </c>
      <c r="W16" s="12" t="s">
        <v>2004</v>
      </c>
      <c r="Y16" s="12" t="s">
        <v>387</v>
      </c>
      <c r="Z16" s="11" t="s">
        <v>856</v>
      </c>
      <c r="AA16" s="22"/>
      <c r="AE16" s="12" t="s">
        <v>380</v>
      </c>
      <c r="AF16" s="9"/>
      <c r="AG16" s="10" t="s">
        <v>478</v>
      </c>
      <c r="AI16" s="12" t="s">
        <v>478</v>
      </c>
      <c r="AJ16" s="12" t="s">
        <v>478</v>
      </c>
      <c r="AK16" s="12" t="s">
        <v>382</v>
      </c>
      <c r="AL16" s="9"/>
      <c r="AM16" s="22"/>
      <c r="AN16" s="9"/>
    </row>
    <row r="17" spans="1:40" ht="15" customHeight="1" x14ac:dyDescent="0.3">
      <c r="A17" s="2" t="s">
        <v>329</v>
      </c>
      <c r="B17" s="9" t="s">
        <v>930</v>
      </c>
      <c r="C17" s="13">
        <v>1768</v>
      </c>
      <c r="D17" s="14">
        <v>828</v>
      </c>
      <c r="E17" s="15">
        <v>940</v>
      </c>
      <c r="F17" s="14">
        <v>150</v>
      </c>
      <c r="G17" s="13">
        <v>266</v>
      </c>
      <c r="H17" s="13">
        <v>284</v>
      </c>
      <c r="I17" s="13">
        <v>307</v>
      </c>
      <c r="J17" s="13">
        <v>272</v>
      </c>
      <c r="K17" s="13">
        <v>488</v>
      </c>
      <c r="L17" s="13">
        <v>416</v>
      </c>
      <c r="M17" s="13">
        <v>592</v>
      </c>
      <c r="N17" s="15">
        <v>760</v>
      </c>
      <c r="O17" s="14">
        <v>1188</v>
      </c>
      <c r="P17" s="13">
        <v>290</v>
      </c>
      <c r="Q17" s="13">
        <v>157</v>
      </c>
      <c r="R17" s="13">
        <v>44</v>
      </c>
      <c r="S17" s="13">
        <v>157</v>
      </c>
      <c r="T17" s="13">
        <v>290</v>
      </c>
      <c r="U17" s="13">
        <v>142</v>
      </c>
      <c r="V17" s="13">
        <v>3</v>
      </c>
      <c r="W17" s="13">
        <v>27</v>
      </c>
      <c r="X17" s="13">
        <v>197</v>
      </c>
      <c r="Y17" s="13">
        <v>128</v>
      </c>
      <c r="Z17" s="15">
        <v>333</v>
      </c>
      <c r="AA17" s="14">
        <v>1434</v>
      </c>
      <c r="AB17" s="13">
        <v>334</v>
      </c>
      <c r="AC17" s="13">
        <v>42</v>
      </c>
      <c r="AD17" s="13">
        <v>174</v>
      </c>
      <c r="AE17" s="13">
        <v>66</v>
      </c>
      <c r="AF17" s="15">
        <v>52</v>
      </c>
      <c r="AG17" s="14">
        <v>982</v>
      </c>
      <c r="AH17" s="13">
        <v>786</v>
      </c>
      <c r="AI17" s="13">
        <v>431</v>
      </c>
      <c r="AJ17" s="13">
        <v>551</v>
      </c>
      <c r="AK17" s="13">
        <v>394</v>
      </c>
      <c r="AL17" s="15">
        <v>392</v>
      </c>
      <c r="AM17" s="14">
        <v>1768</v>
      </c>
      <c r="AN17" s="15">
        <v>0</v>
      </c>
    </row>
    <row r="18" spans="1:40" ht="15" customHeight="1" x14ac:dyDescent="0.3">
      <c r="A18" s="2" t="s">
        <v>329</v>
      </c>
      <c r="B18" s="9"/>
      <c r="C18" s="16">
        <v>0.33</v>
      </c>
      <c r="D18" s="19">
        <v>0.31</v>
      </c>
      <c r="E18" s="21">
        <v>0.35</v>
      </c>
      <c r="F18" s="19">
        <v>0.28000000000000003</v>
      </c>
      <c r="G18" s="20">
        <v>0.3</v>
      </c>
      <c r="H18" s="16">
        <v>0.32</v>
      </c>
      <c r="I18" s="16">
        <v>0.35</v>
      </c>
      <c r="J18" s="16">
        <v>0.32</v>
      </c>
      <c r="K18" s="20">
        <v>0.35</v>
      </c>
      <c r="L18" s="20">
        <v>0.28999999999999998</v>
      </c>
      <c r="M18" s="16">
        <v>0.34</v>
      </c>
      <c r="N18" s="21">
        <v>0.34</v>
      </c>
      <c r="O18" s="19">
        <v>0.34</v>
      </c>
      <c r="P18" s="20">
        <v>0.3</v>
      </c>
      <c r="Q18" s="16">
        <v>0.33</v>
      </c>
      <c r="R18" s="16">
        <v>0.31</v>
      </c>
      <c r="S18" s="20">
        <v>0.38</v>
      </c>
      <c r="T18" s="16">
        <v>0.3</v>
      </c>
      <c r="U18" s="16">
        <v>0.35</v>
      </c>
      <c r="V18" s="16">
        <v>0.28999999999999998</v>
      </c>
      <c r="W18" s="16">
        <v>0.28999999999999998</v>
      </c>
      <c r="X18" s="16">
        <v>0.36</v>
      </c>
      <c r="Y18" s="16">
        <v>0.35</v>
      </c>
      <c r="Z18" s="18">
        <v>0.32</v>
      </c>
      <c r="AA18" s="17">
        <v>0.33</v>
      </c>
      <c r="AB18" s="16">
        <v>0.33</v>
      </c>
      <c r="AC18" s="16">
        <v>0.32</v>
      </c>
      <c r="AD18" s="16">
        <v>0.33</v>
      </c>
      <c r="AE18" s="16">
        <v>0.28000000000000003</v>
      </c>
      <c r="AF18" s="21">
        <v>0.51</v>
      </c>
      <c r="AG18" s="19">
        <v>0.31</v>
      </c>
      <c r="AH18" s="20">
        <v>0.35</v>
      </c>
      <c r="AI18" s="20">
        <v>0.3</v>
      </c>
      <c r="AJ18" s="16">
        <v>0.33</v>
      </c>
      <c r="AK18" s="20">
        <v>0.36</v>
      </c>
      <c r="AL18" s="18">
        <v>0.34</v>
      </c>
      <c r="AM18" s="17">
        <v>0.33</v>
      </c>
      <c r="AN18" s="18">
        <v>0</v>
      </c>
    </row>
    <row r="19" spans="1:40" ht="15" customHeight="1" x14ac:dyDescent="0.3">
      <c r="A19" s="2" t="s">
        <v>329</v>
      </c>
      <c r="B19" s="9"/>
      <c r="D19" s="22"/>
      <c r="E19" s="11" t="s">
        <v>377</v>
      </c>
      <c r="F19" s="22"/>
      <c r="I19" s="12" t="s">
        <v>433</v>
      </c>
      <c r="K19" s="12" t="s">
        <v>433</v>
      </c>
      <c r="M19" s="12" t="s">
        <v>433</v>
      </c>
      <c r="N19" s="11" t="s">
        <v>433</v>
      </c>
      <c r="O19" s="10" t="s">
        <v>437</v>
      </c>
      <c r="S19" s="12" t="s">
        <v>701</v>
      </c>
      <c r="X19" s="12" t="s">
        <v>437</v>
      </c>
      <c r="Y19" s="12" t="s">
        <v>378</v>
      </c>
      <c r="Z19" s="9"/>
      <c r="AA19" s="22"/>
      <c r="AF19" s="11" t="s">
        <v>502</v>
      </c>
      <c r="AG19" s="22"/>
      <c r="AH19" s="12" t="s">
        <v>413</v>
      </c>
      <c r="AK19" s="12" t="s">
        <v>413</v>
      </c>
      <c r="AL19" s="11" t="s">
        <v>379</v>
      </c>
      <c r="AM19" s="22"/>
      <c r="AN19" s="9"/>
    </row>
    <row r="20" spans="1:40" ht="15" customHeight="1" x14ac:dyDescent="0.3">
      <c r="A20" s="2" t="s">
        <v>329</v>
      </c>
      <c r="B20" s="9" t="s">
        <v>940</v>
      </c>
      <c r="C20" s="13">
        <v>718</v>
      </c>
      <c r="D20" s="14">
        <v>284</v>
      </c>
      <c r="E20" s="15">
        <v>434</v>
      </c>
      <c r="F20" s="14">
        <v>85</v>
      </c>
      <c r="G20" s="13">
        <v>140</v>
      </c>
      <c r="H20" s="13">
        <v>112</v>
      </c>
      <c r="I20" s="13">
        <v>115</v>
      </c>
      <c r="J20" s="13">
        <v>116</v>
      </c>
      <c r="K20" s="13">
        <v>150</v>
      </c>
      <c r="L20" s="13">
        <v>225</v>
      </c>
      <c r="M20" s="13">
        <v>227</v>
      </c>
      <c r="N20" s="15">
        <v>266</v>
      </c>
      <c r="O20" s="14">
        <v>477</v>
      </c>
      <c r="P20" s="13">
        <v>119</v>
      </c>
      <c r="Q20" s="13">
        <v>63</v>
      </c>
      <c r="R20" s="13">
        <v>21</v>
      </c>
      <c r="S20" s="13">
        <v>53</v>
      </c>
      <c r="T20" s="13">
        <v>122</v>
      </c>
      <c r="U20" s="13">
        <v>61</v>
      </c>
      <c r="V20" s="13">
        <v>3</v>
      </c>
      <c r="W20" s="13">
        <v>13</v>
      </c>
      <c r="X20" s="13">
        <v>90</v>
      </c>
      <c r="Y20" s="13">
        <v>57</v>
      </c>
      <c r="Z20" s="15">
        <v>115</v>
      </c>
      <c r="AA20" s="14">
        <v>599</v>
      </c>
      <c r="AB20" s="13">
        <v>118</v>
      </c>
      <c r="AC20" s="13">
        <v>17</v>
      </c>
      <c r="AD20" s="13">
        <v>67</v>
      </c>
      <c r="AE20" s="13">
        <v>27</v>
      </c>
      <c r="AF20" s="15">
        <v>7</v>
      </c>
      <c r="AG20" s="14">
        <v>392</v>
      </c>
      <c r="AH20" s="13">
        <v>326</v>
      </c>
      <c r="AI20" s="13">
        <v>157</v>
      </c>
      <c r="AJ20" s="13">
        <v>235</v>
      </c>
      <c r="AK20" s="13">
        <v>132</v>
      </c>
      <c r="AL20" s="15">
        <v>195</v>
      </c>
      <c r="AM20" s="14">
        <v>718</v>
      </c>
      <c r="AN20" s="15">
        <v>0</v>
      </c>
    </row>
    <row r="21" spans="1:40" ht="15" customHeight="1" x14ac:dyDescent="0.3">
      <c r="A21" s="2" t="s">
        <v>329</v>
      </c>
      <c r="B21" s="9"/>
      <c r="C21" s="16">
        <v>0.13</v>
      </c>
      <c r="D21" s="19">
        <v>0.11</v>
      </c>
      <c r="E21" s="21">
        <v>0.16</v>
      </c>
      <c r="F21" s="17">
        <v>0.16</v>
      </c>
      <c r="G21" s="20">
        <v>0.16</v>
      </c>
      <c r="H21" s="16">
        <v>0.13</v>
      </c>
      <c r="I21" s="16">
        <v>0.13</v>
      </c>
      <c r="J21" s="16">
        <v>0.14000000000000001</v>
      </c>
      <c r="K21" s="20">
        <v>0.11</v>
      </c>
      <c r="L21" s="20">
        <v>0.16</v>
      </c>
      <c r="M21" s="16">
        <v>0.13</v>
      </c>
      <c r="N21" s="21">
        <v>0.12</v>
      </c>
      <c r="O21" s="17">
        <v>0.14000000000000001</v>
      </c>
      <c r="P21" s="16">
        <v>0.12</v>
      </c>
      <c r="Q21" s="16">
        <v>0.13</v>
      </c>
      <c r="R21" s="16">
        <v>0.15</v>
      </c>
      <c r="S21" s="16">
        <v>0.13</v>
      </c>
      <c r="T21" s="16">
        <v>0.13</v>
      </c>
      <c r="U21" s="16">
        <v>0.15</v>
      </c>
      <c r="V21" s="16">
        <v>0.3</v>
      </c>
      <c r="W21" s="16">
        <v>0.14000000000000001</v>
      </c>
      <c r="X21" s="20">
        <v>0.17</v>
      </c>
      <c r="Y21" s="16">
        <v>0.16</v>
      </c>
      <c r="Z21" s="21">
        <v>0.11</v>
      </c>
      <c r="AA21" s="17">
        <v>0.14000000000000001</v>
      </c>
      <c r="AB21" s="16">
        <v>0.12</v>
      </c>
      <c r="AC21" s="16">
        <v>0.13</v>
      </c>
      <c r="AD21" s="16">
        <v>0.13</v>
      </c>
      <c r="AE21" s="16">
        <v>0.11</v>
      </c>
      <c r="AF21" s="18">
        <v>7.0000000000000007E-2</v>
      </c>
      <c r="AG21" s="19">
        <v>0.12</v>
      </c>
      <c r="AH21" s="20">
        <v>0.14000000000000001</v>
      </c>
      <c r="AI21" s="20">
        <v>0.11</v>
      </c>
      <c r="AJ21" s="16">
        <v>0.14000000000000001</v>
      </c>
      <c r="AK21" s="16">
        <v>0.12</v>
      </c>
      <c r="AL21" s="21">
        <v>0.17</v>
      </c>
      <c r="AM21" s="17">
        <v>0.13</v>
      </c>
      <c r="AN21" s="18">
        <v>0</v>
      </c>
    </row>
    <row r="22" spans="1:40" ht="15" customHeight="1" x14ac:dyDescent="0.3">
      <c r="A22" s="2" t="s">
        <v>329</v>
      </c>
      <c r="B22" s="9"/>
      <c r="D22" s="22"/>
      <c r="E22" s="11" t="s">
        <v>377</v>
      </c>
      <c r="F22" s="10" t="s">
        <v>448</v>
      </c>
      <c r="G22" s="12" t="s">
        <v>448</v>
      </c>
      <c r="J22" s="12" t="s">
        <v>382</v>
      </c>
      <c r="L22" s="12" t="s">
        <v>591</v>
      </c>
      <c r="N22" s="9"/>
      <c r="O22" s="10" t="s">
        <v>389</v>
      </c>
      <c r="U22" s="12" t="s">
        <v>389</v>
      </c>
      <c r="X22" s="12" t="s">
        <v>701</v>
      </c>
      <c r="Y22" s="12" t="s">
        <v>389</v>
      </c>
      <c r="Z22" s="9"/>
      <c r="AA22" s="22"/>
      <c r="AF22" s="9"/>
      <c r="AG22" s="22"/>
      <c r="AH22" s="12" t="s">
        <v>413</v>
      </c>
      <c r="AJ22" s="12" t="s">
        <v>379</v>
      </c>
      <c r="AL22" s="11" t="s">
        <v>524</v>
      </c>
      <c r="AM22" s="22"/>
      <c r="AN22" s="9"/>
    </row>
    <row r="23" spans="1:40" ht="15" customHeight="1" x14ac:dyDescent="0.3">
      <c r="A23" s="2" t="s">
        <v>329</v>
      </c>
      <c r="B23" s="9" t="s">
        <v>1955</v>
      </c>
      <c r="C23" s="13">
        <v>232</v>
      </c>
      <c r="D23" s="14">
        <v>96</v>
      </c>
      <c r="E23" s="15">
        <v>136</v>
      </c>
      <c r="F23" s="14">
        <v>34</v>
      </c>
      <c r="G23" s="13">
        <v>33</v>
      </c>
      <c r="H23" s="13">
        <v>37</v>
      </c>
      <c r="I23" s="13">
        <v>39</v>
      </c>
      <c r="J23" s="13">
        <v>39</v>
      </c>
      <c r="K23" s="13">
        <v>50</v>
      </c>
      <c r="L23" s="13">
        <v>67</v>
      </c>
      <c r="M23" s="13">
        <v>76</v>
      </c>
      <c r="N23" s="15">
        <v>90</v>
      </c>
      <c r="O23" s="14">
        <v>161</v>
      </c>
      <c r="P23" s="13">
        <v>35</v>
      </c>
      <c r="Q23" s="13">
        <v>24</v>
      </c>
      <c r="R23" s="13">
        <v>7</v>
      </c>
      <c r="S23" s="13">
        <v>16</v>
      </c>
      <c r="T23" s="13">
        <v>36</v>
      </c>
      <c r="U23" s="13">
        <v>20</v>
      </c>
      <c r="V23" s="13">
        <v>0</v>
      </c>
      <c r="W23" s="13">
        <v>6</v>
      </c>
      <c r="X23" s="13">
        <v>36</v>
      </c>
      <c r="Y23" s="13">
        <v>17</v>
      </c>
      <c r="Z23" s="15">
        <v>35</v>
      </c>
      <c r="AA23" s="14">
        <v>191</v>
      </c>
      <c r="AB23" s="13">
        <v>41</v>
      </c>
      <c r="AC23" s="13">
        <v>3</v>
      </c>
      <c r="AD23" s="13">
        <v>25</v>
      </c>
      <c r="AE23" s="13">
        <v>7</v>
      </c>
      <c r="AF23" s="15">
        <v>5</v>
      </c>
      <c r="AG23" s="14">
        <v>115</v>
      </c>
      <c r="AH23" s="13">
        <v>117</v>
      </c>
      <c r="AI23" s="13">
        <v>41</v>
      </c>
      <c r="AJ23" s="13">
        <v>74</v>
      </c>
      <c r="AK23" s="13">
        <v>51</v>
      </c>
      <c r="AL23" s="15">
        <v>65</v>
      </c>
      <c r="AM23" s="14">
        <v>232</v>
      </c>
      <c r="AN23" s="15">
        <v>0</v>
      </c>
    </row>
    <row r="24" spans="1:40" ht="15" customHeight="1" x14ac:dyDescent="0.3">
      <c r="A24" s="2" t="s">
        <v>329</v>
      </c>
      <c r="B24" s="9"/>
      <c r="C24" s="16">
        <v>0.04</v>
      </c>
      <c r="D24" s="19">
        <v>0.04</v>
      </c>
      <c r="E24" s="21">
        <v>0.05</v>
      </c>
      <c r="F24" s="19">
        <v>0.06</v>
      </c>
      <c r="G24" s="16">
        <v>0.04</v>
      </c>
      <c r="H24" s="16">
        <v>0.04</v>
      </c>
      <c r="I24" s="16">
        <v>0.04</v>
      </c>
      <c r="J24" s="16">
        <v>0.05</v>
      </c>
      <c r="K24" s="16">
        <v>0.04</v>
      </c>
      <c r="L24" s="16">
        <v>0.05</v>
      </c>
      <c r="M24" s="16">
        <v>0.04</v>
      </c>
      <c r="N24" s="18">
        <v>0.04</v>
      </c>
      <c r="O24" s="17">
        <v>0.05</v>
      </c>
      <c r="P24" s="16">
        <v>0.04</v>
      </c>
      <c r="Q24" s="16">
        <v>0.05</v>
      </c>
      <c r="R24" s="16">
        <v>0.05</v>
      </c>
      <c r="S24" s="16">
        <v>0.04</v>
      </c>
      <c r="T24" s="16">
        <v>0.04</v>
      </c>
      <c r="U24" s="16">
        <v>0.05</v>
      </c>
      <c r="V24" s="16">
        <v>0</v>
      </c>
      <c r="W24" s="16">
        <v>0.06</v>
      </c>
      <c r="X24" s="20">
        <v>7.0000000000000007E-2</v>
      </c>
      <c r="Y24" s="16">
        <v>0.05</v>
      </c>
      <c r="Z24" s="18">
        <v>0.03</v>
      </c>
      <c r="AA24" s="17">
        <v>0.04</v>
      </c>
      <c r="AB24" s="16">
        <v>0.04</v>
      </c>
      <c r="AC24" s="16">
        <v>0.02</v>
      </c>
      <c r="AD24" s="16">
        <v>0.05</v>
      </c>
      <c r="AE24" s="16">
        <v>0.03</v>
      </c>
      <c r="AF24" s="18">
        <v>0.05</v>
      </c>
      <c r="AG24" s="19">
        <v>0.04</v>
      </c>
      <c r="AH24" s="20">
        <v>0.05</v>
      </c>
      <c r="AI24" s="20">
        <v>0.03</v>
      </c>
      <c r="AJ24" s="16">
        <v>0.04</v>
      </c>
      <c r="AK24" s="16">
        <v>0.05</v>
      </c>
      <c r="AL24" s="21">
        <v>0.06</v>
      </c>
      <c r="AM24" s="17">
        <v>0.04</v>
      </c>
      <c r="AN24" s="18">
        <v>0</v>
      </c>
    </row>
    <row r="25" spans="1:40" ht="15" customHeight="1" x14ac:dyDescent="0.3">
      <c r="A25" s="2" t="s">
        <v>329</v>
      </c>
      <c r="B25" s="9"/>
      <c r="D25" s="22"/>
      <c r="E25" s="11" t="s">
        <v>377</v>
      </c>
      <c r="F25" s="10" t="s">
        <v>588</v>
      </c>
      <c r="N25" s="9"/>
      <c r="O25" s="22"/>
      <c r="X25" s="12" t="s">
        <v>1192</v>
      </c>
      <c r="Z25" s="9"/>
      <c r="AA25" s="22"/>
      <c r="AF25" s="9"/>
      <c r="AG25" s="22"/>
      <c r="AH25" s="12" t="s">
        <v>413</v>
      </c>
      <c r="AJ25" s="12" t="s">
        <v>379</v>
      </c>
      <c r="AK25" s="12" t="s">
        <v>379</v>
      </c>
      <c r="AL25" s="11" t="s">
        <v>413</v>
      </c>
      <c r="AM25" s="22"/>
      <c r="AN25" s="9"/>
    </row>
    <row r="26" spans="1:40" ht="15" customHeight="1" x14ac:dyDescent="0.3">
      <c r="A26" s="2" t="s">
        <v>329</v>
      </c>
      <c r="B26" s="9" t="s">
        <v>1994</v>
      </c>
      <c r="C26" s="13">
        <v>159</v>
      </c>
      <c r="D26" s="14">
        <v>57</v>
      </c>
      <c r="E26" s="15">
        <v>102</v>
      </c>
      <c r="F26" s="14">
        <v>14</v>
      </c>
      <c r="G26" s="13">
        <v>25</v>
      </c>
      <c r="H26" s="13">
        <v>29</v>
      </c>
      <c r="I26" s="13">
        <v>25</v>
      </c>
      <c r="J26" s="13">
        <v>29</v>
      </c>
      <c r="K26" s="13">
        <v>37</v>
      </c>
      <c r="L26" s="13">
        <v>39</v>
      </c>
      <c r="M26" s="13">
        <v>54</v>
      </c>
      <c r="N26" s="15">
        <v>65</v>
      </c>
      <c r="O26" s="14">
        <v>105</v>
      </c>
      <c r="P26" s="13">
        <v>26</v>
      </c>
      <c r="Q26" s="13">
        <v>12</v>
      </c>
      <c r="R26" s="13">
        <v>5</v>
      </c>
      <c r="S26" s="13">
        <v>19</v>
      </c>
      <c r="T26" s="13">
        <v>27</v>
      </c>
      <c r="U26" s="13">
        <v>15</v>
      </c>
      <c r="V26" s="13">
        <v>0</v>
      </c>
      <c r="W26" s="13">
        <v>3</v>
      </c>
      <c r="X26" s="13">
        <v>17</v>
      </c>
      <c r="Y26" s="13">
        <v>6</v>
      </c>
      <c r="Z26" s="15">
        <v>28</v>
      </c>
      <c r="AA26" s="14">
        <v>138</v>
      </c>
      <c r="AB26" s="13">
        <v>20</v>
      </c>
      <c r="AC26" s="13">
        <v>1</v>
      </c>
      <c r="AD26" s="13">
        <v>13</v>
      </c>
      <c r="AE26" s="13">
        <v>5</v>
      </c>
      <c r="AF26" s="15">
        <v>2</v>
      </c>
      <c r="AG26" s="14">
        <v>69</v>
      </c>
      <c r="AH26" s="13">
        <v>90</v>
      </c>
      <c r="AI26" s="13">
        <v>25</v>
      </c>
      <c r="AJ26" s="13">
        <v>44</v>
      </c>
      <c r="AK26" s="13">
        <v>27</v>
      </c>
      <c r="AL26" s="15">
        <v>63</v>
      </c>
      <c r="AM26" s="14">
        <v>159</v>
      </c>
      <c r="AN26" s="15">
        <v>0</v>
      </c>
    </row>
    <row r="27" spans="1:40" ht="15" customHeight="1" x14ac:dyDescent="0.3">
      <c r="A27" s="2" t="s">
        <v>329</v>
      </c>
      <c r="B27" s="9"/>
      <c r="C27" s="16">
        <v>0.03</v>
      </c>
      <c r="D27" s="19">
        <v>0.02</v>
      </c>
      <c r="E27" s="21">
        <v>0.04</v>
      </c>
      <c r="F27" s="17">
        <v>0.03</v>
      </c>
      <c r="G27" s="16">
        <v>0.03</v>
      </c>
      <c r="H27" s="16">
        <v>0.03</v>
      </c>
      <c r="I27" s="16">
        <v>0.03</v>
      </c>
      <c r="J27" s="16">
        <v>0.03</v>
      </c>
      <c r="K27" s="16">
        <v>0.03</v>
      </c>
      <c r="L27" s="16">
        <v>0.03</v>
      </c>
      <c r="M27" s="16">
        <v>0.03</v>
      </c>
      <c r="N27" s="18">
        <v>0.03</v>
      </c>
      <c r="O27" s="17">
        <v>0.03</v>
      </c>
      <c r="P27" s="16">
        <v>0.03</v>
      </c>
      <c r="Q27" s="16">
        <v>0.03</v>
      </c>
      <c r="R27" s="16">
        <v>0.04</v>
      </c>
      <c r="S27" s="20">
        <v>0.05</v>
      </c>
      <c r="T27" s="16">
        <v>0.03</v>
      </c>
      <c r="U27" s="16">
        <v>0.04</v>
      </c>
      <c r="V27" s="16">
        <v>0</v>
      </c>
      <c r="W27" s="16">
        <v>0.04</v>
      </c>
      <c r="X27" s="16">
        <v>0.03</v>
      </c>
      <c r="Y27" s="16">
        <v>0.02</v>
      </c>
      <c r="Z27" s="18">
        <v>0.03</v>
      </c>
      <c r="AA27" s="17">
        <v>0.03</v>
      </c>
      <c r="AB27" s="16">
        <v>0.02</v>
      </c>
      <c r="AC27" s="16">
        <v>0.01</v>
      </c>
      <c r="AD27" s="16">
        <v>0.02</v>
      </c>
      <c r="AE27" s="16">
        <v>0.02</v>
      </c>
      <c r="AF27" s="18">
        <v>0.02</v>
      </c>
      <c r="AG27" s="19">
        <v>0.02</v>
      </c>
      <c r="AH27" s="20">
        <v>0.04</v>
      </c>
      <c r="AI27" s="20">
        <v>0.02</v>
      </c>
      <c r="AJ27" s="16">
        <v>0.03</v>
      </c>
      <c r="AK27" s="16">
        <v>0.02</v>
      </c>
      <c r="AL27" s="21">
        <v>0.05</v>
      </c>
      <c r="AM27" s="17">
        <v>0.03</v>
      </c>
      <c r="AN27" s="18">
        <v>0</v>
      </c>
    </row>
    <row r="28" spans="1:40" ht="15" customHeight="1" x14ac:dyDescent="0.3">
      <c r="A28" s="2" t="s">
        <v>329</v>
      </c>
      <c r="B28" s="9"/>
      <c r="D28" s="22"/>
      <c r="E28" s="11" t="s">
        <v>377</v>
      </c>
      <c r="F28" s="22"/>
      <c r="N28" s="9"/>
      <c r="O28" s="22"/>
      <c r="S28" s="12" t="s">
        <v>829</v>
      </c>
      <c r="Z28" s="9"/>
      <c r="AA28" s="22"/>
      <c r="AF28" s="9"/>
      <c r="AG28" s="22"/>
      <c r="AH28" s="12" t="s">
        <v>524</v>
      </c>
      <c r="AL28" s="11" t="s">
        <v>524</v>
      </c>
      <c r="AM28" s="22"/>
      <c r="AN28" s="9"/>
    </row>
    <row r="29" spans="1:40" ht="15" customHeight="1" x14ac:dyDescent="0.3">
      <c r="A29" s="2" t="s">
        <v>329</v>
      </c>
      <c r="B29" s="9" t="s">
        <v>774</v>
      </c>
      <c r="C29" s="13">
        <v>75</v>
      </c>
      <c r="D29" s="14">
        <v>19</v>
      </c>
      <c r="E29" s="15">
        <v>56</v>
      </c>
      <c r="F29" s="14">
        <v>5</v>
      </c>
      <c r="G29" s="13">
        <v>10</v>
      </c>
      <c r="H29" s="13">
        <v>20</v>
      </c>
      <c r="I29" s="13">
        <v>12</v>
      </c>
      <c r="J29" s="13">
        <v>14</v>
      </c>
      <c r="K29" s="13">
        <v>15</v>
      </c>
      <c r="L29" s="13">
        <v>15</v>
      </c>
      <c r="M29" s="13">
        <v>31</v>
      </c>
      <c r="N29" s="15">
        <v>29</v>
      </c>
      <c r="O29" s="14">
        <v>52</v>
      </c>
      <c r="P29" s="13">
        <v>10</v>
      </c>
      <c r="Q29" s="13">
        <v>10</v>
      </c>
      <c r="R29" s="13">
        <v>3</v>
      </c>
      <c r="S29" s="13">
        <v>7</v>
      </c>
      <c r="T29" s="13">
        <v>13</v>
      </c>
      <c r="U29" s="13">
        <v>8</v>
      </c>
      <c r="V29" s="13">
        <v>0</v>
      </c>
      <c r="W29" s="13">
        <v>2</v>
      </c>
      <c r="X29" s="13">
        <v>6</v>
      </c>
      <c r="Y29" s="13">
        <v>5</v>
      </c>
      <c r="Z29" s="15">
        <v>13</v>
      </c>
      <c r="AA29" s="14">
        <v>63</v>
      </c>
      <c r="AB29" s="13">
        <v>13</v>
      </c>
      <c r="AC29" s="13">
        <v>3</v>
      </c>
      <c r="AD29" s="13">
        <v>10</v>
      </c>
      <c r="AE29" s="13">
        <v>0</v>
      </c>
      <c r="AF29" s="15">
        <v>0</v>
      </c>
      <c r="AG29" s="14">
        <v>28</v>
      </c>
      <c r="AH29" s="13">
        <v>47</v>
      </c>
      <c r="AI29" s="13">
        <v>12</v>
      </c>
      <c r="AJ29" s="13">
        <v>16</v>
      </c>
      <c r="AK29" s="13">
        <v>11</v>
      </c>
      <c r="AL29" s="15">
        <v>36</v>
      </c>
      <c r="AM29" s="14">
        <v>75</v>
      </c>
      <c r="AN29" s="15">
        <v>0</v>
      </c>
    </row>
    <row r="30" spans="1:40" ht="15" customHeight="1" x14ac:dyDescent="0.3">
      <c r="A30" s="2" t="s">
        <v>329</v>
      </c>
      <c r="B30" s="9"/>
      <c r="C30" s="16">
        <v>0.01</v>
      </c>
      <c r="D30" s="19">
        <v>0.01</v>
      </c>
      <c r="E30" s="21">
        <v>0.02</v>
      </c>
      <c r="F30" s="17">
        <v>0.01</v>
      </c>
      <c r="G30" s="16">
        <v>0.01</v>
      </c>
      <c r="H30" s="20">
        <v>0.02</v>
      </c>
      <c r="I30" s="16">
        <v>0.01</v>
      </c>
      <c r="J30" s="16">
        <v>0.02</v>
      </c>
      <c r="K30" s="16">
        <v>0.01</v>
      </c>
      <c r="L30" s="16">
        <v>0.01</v>
      </c>
      <c r="M30" s="16">
        <v>0.02</v>
      </c>
      <c r="N30" s="18">
        <v>0.01</v>
      </c>
      <c r="O30" s="17">
        <v>0.01</v>
      </c>
      <c r="P30" s="16">
        <v>0.01</v>
      </c>
      <c r="Q30" s="16">
        <v>0.02</v>
      </c>
      <c r="R30" s="16">
        <v>0.02</v>
      </c>
      <c r="S30" s="16">
        <v>0.02</v>
      </c>
      <c r="T30" s="16">
        <v>0.01</v>
      </c>
      <c r="U30" s="16">
        <v>0.02</v>
      </c>
      <c r="V30" s="16">
        <v>0</v>
      </c>
      <c r="W30" s="16">
        <v>0.02</v>
      </c>
      <c r="X30" s="16">
        <v>0.01</v>
      </c>
      <c r="Y30" s="16">
        <v>0.01</v>
      </c>
      <c r="Z30" s="18">
        <v>0.01</v>
      </c>
      <c r="AA30" s="17">
        <v>0.01</v>
      </c>
      <c r="AB30" s="16">
        <v>0.01</v>
      </c>
      <c r="AC30" s="16">
        <v>0.02</v>
      </c>
      <c r="AD30" s="16">
        <v>0.02</v>
      </c>
      <c r="AE30" s="20">
        <v>0</v>
      </c>
      <c r="AF30" s="18">
        <v>0</v>
      </c>
      <c r="AG30" s="19">
        <v>0.01</v>
      </c>
      <c r="AH30" s="20">
        <v>0.02</v>
      </c>
      <c r="AI30" s="20">
        <v>0.01</v>
      </c>
      <c r="AJ30" s="16">
        <v>0.01</v>
      </c>
      <c r="AK30" s="16">
        <v>0.01</v>
      </c>
      <c r="AL30" s="21">
        <v>0.03</v>
      </c>
      <c r="AM30" s="17">
        <v>0.01</v>
      </c>
      <c r="AN30" s="18">
        <v>0</v>
      </c>
    </row>
    <row r="31" spans="1:40" ht="15" customHeight="1" x14ac:dyDescent="0.3">
      <c r="A31" s="2" t="s">
        <v>329</v>
      </c>
      <c r="B31" s="9"/>
      <c r="D31" s="22"/>
      <c r="E31" s="11" t="s">
        <v>377</v>
      </c>
      <c r="F31" s="22"/>
      <c r="H31" s="12" t="s">
        <v>599</v>
      </c>
      <c r="N31" s="9"/>
      <c r="O31" s="22"/>
      <c r="Z31" s="9"/>
      <c r="AA31" s="10" t="s">
        <v>381</v>
      </c>
      <c r="AC31" s="12" t="s">
        <v>381</v>
      </c>
      <c r="AD31" s="12" t="s">
        <v>381</v>
      </c>
      <c r="AF31" s="9"/>
      <c r="AG31" s="22"/>
      <c r="AH31" s="12" t="s">
        <v>524</v>
      </c>
      <c r="AL31" s="11" t="s">
        <v>524</v>
      </c>
      <c r="AM31" s="22"/>
      <c r="AN31" s="9"/>
    </row>
    <row r="32" spans="1:40" ht="15" customHeight="1" x14ac:dyDescent="0.3">
      <c r="A32" s="2" t="s">
        <v>329</v>
      </c>
      <c r="B32" s="9" t="s">
        <v>960</v>
      </c>
      <c r="C32" s="13">
        <v>2451</v>
      </c>
      <c r="D32" s="14">
        <v>1394</v>
      </c>
      <c r="E32" s="15">
        <v>1057</v>
      </c>
      <c r="F32" s="14">
        <v>252</v>
      </c>
      <c r="G32" s="13">
        <v>422</v>
      </c>
      <c r="H32" s="13">
        <v>398</v>
      </c>
      <c r="I32" s="13">
        <v>374</v>
      </c>
      <c r="J32" s="13">
        <v>369</v>
      </c>
      <c r="K32" s="13">
        <v>636</v>
      </c>
      <c r="L32" s="13">
        <v>674</v>
      </c>
      <c r="M32" s="13">
        <v>772</v>
      </c>
      <c r="N32" s="15">
        <v>1005</v>
      </c>
      <c r="O32" s="14">
        <v>1497</v>
      </c>
      <c r="P32" s="13">
        <v>488</v>
      </c>
      <c r="Q32" s="13">
        <v>204</v>
      </c>
      <c r="R32" s="13">
        <v>58</v>
      </c>
      <c r="S32" s="13">
        <v>160</v>
      </c>
      <c r="T32" s="13">
        <v>465</v>
      </c>
      <c r="U32" s="13">
        <v>160</v>
      </c>
      <c r="V32" s="13">
        <v>4</v>
      </c>
      <c r="W32" s="13">
        <v>44</v>
      </c>
      <c r="X32" s="13">
        <v>195</v>
      </c>
      <c r="Y32" s="13">
        <v>148</v>
      </c>
      <c r="Z32" s="15">
        <v>525</v>
      </c>
      <c r="AA32" s="14">
        <v>1979</v>
      </c>
      <c r="AB32" s="13">
        <v>472</v>
      </c>
      <c r="AC32" s="13">
        <v>66</v>
      </c>
      <c r="AD32" s="13">
        <v>236</v>
      </c>
      <c r="AE32" s="13">
        <v>134</v>
      </c>
      <c r="AF32" s="15">
        <v>36</v>
      </c>
      <c r="AG32" s="14">
        <v>1558</v>
      </c>
      <c r="AH32" s="13">
        <v>892</v>
      </c>
      <c r="AI32" s="13">
        <v>794</v>
      </c>
      <c r="AJ32" s="13">
        <v>764</v>
      </c>
      <c r="AK32" s="13">
        <v>487</v>
      </c>
      <c r="AL32" s="15">
        <v>405</v>
      </c>
      <c r="AM32" s="14">
        <v>2451</v>
      </c>
      <c r="AN32" s="15">
        <v>0</v>
      </c>
    </row>
    <row r="33" spans="1:40" ht="15" customHeight="1" x14ac:dyDescent="0.3">
      <c r="A33" s="2" t="s">
        <v>329</v>
      </c>
      <c r="B33" s="9"/>
      <c r="C33" s="16">
        <v>0.45</v>
      </c>
      <c r="D33" s="19">
        <v>0.52</v>
      </c>
      <c r="E33" s="21">
        <v>0.39</v>
      </c>
      <c r="F33" s="17">
        <v>0.47</v>
      </c>
      <c r="G33" s="16">
        <v>0.47</v>
      </c>
      <c r="H33" s="16">
        <v>0.45</v>
      </c>
      <c r="I33" s="16">
        <v>0.43</v>
      </c>
      <c r="J33" s="16">
        <v>0.44</v>
      </c>
      <c r="K33" s="16">
        <v>0.46</v>
      </c>
      <c r="L33" s="16">
        <v>0.47</v>
      </c>
      <c r="M33" s="16">
        <v>0.44</v>
      </c>
      <c r="N33" s="18">
        <v>0.45</v>
      </c>
      <c r="O33" s="19">
        <v>0.43</v>
      </c>
      <c r="P33" s="20">
        <v>0.5</v>
      </c>
      <c r="Q33" s="16">
        <v>0.43</v>
      </c>
      <c r="R33" s="16">
        <v>0.42</v>
      </c>
      <c r="S33" s="20">
        <v>0.39</v>
      </c>
      <c r="T33" s="20">
        <v>0.49</v>
      </c>
      <c r="U33" s="20">
        <v>0.39</v>
      </c>
      <c r="V33" s="16">
        <v>0.41</v>
      </c>
      <c r="W33" s="16">
        <v>0.46</v>
      </c>
      <c r="X33" s="20">
        <v>0.36</v>
      </c>
      <c r="Y33" s="16">
        <v>0.41</v>
      </c>
      <c r="Z33" s="21">
        <v>0.5</v>
      </c>
      <c r="AA33" s="17">
        <v>0.45</v>
      </c>
      <c r="AB33" s="16">
        <v>0.47</v>
      </c>
      <c r="AC33" s="16">
        <v>0.5</v>
      </c>
      <c r="AD33" s="16">
        <v>0.45</v>
      </c>
      <c r="AE33" s="20">
        <v>0.56000000000000005</v>
      </c>
      <c r="AF33" s="18">
        <v>0.35</v>
      </c>
      <c r="AG33" s="19">
        <v>0.5</v>
      </c>
      <c r="AH33" s="20">
        <v>0.4</v>
      </c>
      <c r="AI33" s="20">
        <v>0.54</v>
      </c>
      <c r="AJ33" s="16">
        <v>0.45</v>
      </c>
      <c r="AK33" s="16">
        <v>0.44</v>
      </c>
      <c r="AL33" s="21">
        <v>0.35</v>
      </c>
      <c r="AM33" s="17">
        <v>0.45</v>
      </c>
      <c r="AN33" s="18">
        <v>0</v>
      </c>
    </row>
    <row r="34" spans="1:40" ht="15" customHeight="1" x14ac:dyDescent="0.3">
      <c r="A34" s="2" t="s">
        <v>329</v>
      </c>
      <c r="B34" s="9"/>
      <c r="D34" s="10" t="s">
        <v>378</v>
      </c>
      <c r="E34" s="9"/>
      <c r="F34" s="22"/>
      <c r="N34" s="9"/>
      <c r="O34" s="10" t="s">
        <v>387</v>
      </c>
      <c r="P34" s="12" t="s">
        <v>1876</v>
      </c>
      <c r="Q34" s="12" t="s">
        <v>387</v>
      </c>
      <c r="T34" s="12" t="s">
        <v>1897</v>
      </c>
      <c r="Z34" s="11" t="s">
        <v>1876</v>
      </c>
      <c r="AA34" s="22"/>
      <c r="AE34" s="12" t="s">
        <v>686</v>
      </c>
      <c r="AF34" s="9"/>
      <c r="AG34" s="10" t="s">
        <v>452</v>
      </c>
      <c r="AH34" s="12" t="s">
        <v>382</v>
      </c>
      <c r="AI34" s="12" t="s">
        <v>453</v>
      </c>
      <c r="AJ34" s="12" t="s">
        <v>437</v>
      </c>
      <c r="AK34" s="12" t="s">
        <v>437</v>
      </c>
      <c r="AL34" s="9"/>
      <c r="AM34" s="22"/>
      <c r="AN34" s="9"/>
    </row>
    <row r="35" spans="1:40" ht="15" customHeight="1" x14ac:dyDescent="0.3">
      <c r="A35" s="2" t="s">
        <v>329</v>
      </c>
      <c r="B35" s="9" t="s">
        <v>970</v>
      </c>
      <c r="C35" s="13">
        <v>391</v>
      </c>
      <c r="D35" s="14">
        <v>153</v>
      </c>
      <c r="E35" s="15">
        <v>238</v>
      </c>
      <c r="F35" s="14">
        <v>48</v>
      </c>
      <c r="G35" s="13">
        <v>58</v>
      </c>
      <c r="H35" s="13">
        <v>66</v>
      </c>
      <c r="I35" s="13">
        <v>64</v>
      </c>
      <c r="J35" s="13">
        <v>68</v>
      </c>
      <c r="K35" s="13">
        <v>87</v>
      </c>
      <c r="L35" s="13">
        <v>106</v>
      </c>
      <c r="M35" s="13">
        <v>130</v>
      </c>
      <c r="N35" s="15">
        <v>155</v>
      </c>
      <c r="O35" s="14">
        <v>266</v>
      </c>
      <c r="P35" s="13">
        <v>61</v>
      </c>
      <c r="Q35" s="13">
        <v>36</v>
      </c>
      <c r="R35" s="13">
        <v>13</v>
      </c>
      <c r="S35" s="13">
        <v>35</v>
      </c>
      <c r="T35" s="13">
        <v>64</v>
      </c>
      <c r="U35" s="13">
        <v>35</v>
      </c>
      <c r="V35" s="13">
        <v>0</v>
      </c>
      <c r="W35" s="13">
        <v>9</v>
      </c>
      <c r="X35" s="13">
        <v>52</v>
      </c>
      <c r="Y35" s="13">
        <v>23</v>
      </c>
      <c r="Z35" s="15">
        <v>63</v>
      </c>
      <c r="AA35" s="14">
        <v>329</v>
      </c>
      <c r="AB35" s="13">
        <v>62</v>
      </c>
      <c r="AC35" s="13">
        <v>4</v>
      </c>
      <c r="AD35" s="13">
        <v>39</v>
      </c>
      <c r="AE35" s="13">
        <v>12</v>
      </c>
      <c r="AF35" s="15">
        <v>7</v>
      </c>
      <c r="AG35" s="14">
        <v>184</v>
      </c>
      <c r="AH35" s="13">
        <v>207</v>
      </c>
      <c r="AI35" s="13">
        <v>66</v>
      </c>
      <c r="AJ35" s="13">
        <v>118</v>
      </c>
      <c r="AK35" s="13">
        <v>79</v>
      </c>
      <c r="AL35" s="15">
        <v>128</v>
      </c>
      <c r="AM35" s="14">
        <v>391</v>
      </c>
      <c r="AN35" s="15">
        <v>0</v>
      </c>
    </row>
    <row r="36" spans="1:40" ht="15" customHeight="1" x14ac:dyDescent="0.3">
      <c r="A36" s="2" t="s">
        <v>329</v>
      </c>
      <c r="B36" s="9"/>
      <c r="C36" s="16">
        <v>7.0000000000000007E-2</v>
      </c>
      <c r="D36" s="19">
        <v>0.06</v>
      </c>
      <c r="E36" s="21">
        <v>0.09</v>
      </c>
      <c r="F36" s="17">
        <v>0.09</v>
      </c>
      <c r="G36" s="16">
        <v>0.06</v>
      </c>
      <c r="H36" s="16">
        <v>0.08</v>
      </c>
      <c r="I36" s="16">
        <v>7.0000000000000007E-2</v>
      </c>
      <c r="J36" s="16">
        <v>0.08</v>
      </c>
      <c r="K36" s="16">
        <v>0.06</v>
      </c>
      <c r="L36" s="16">
        <v>7.0000000000000007E-2</v>
      </c>
      <c r="M36" s="16">
        <v>7.0000000000000007E-2</v>
      </c>
      <c r="N36" s="18">
        <v>7.0000000000000007E-2</v>
      </c>
      <c r="O36" s="17">
        <v>0.08</v>
      </c>
      <c r="P36" s="16">
        <v>0.06</v>
      </c>
      <c r="Q36" s="16">
        <v>0.08</v>
      </c>
      <c r="R36" s="16">
        <v>0.09</v>
      </c>
      <c r="S36" s="16">
        <v>0.09</v>
      </c>
      <c r="T36" s="16">
        <v>7.0000000000000007E-2</v>
      </c>
      <c r="U36" s="16">
        <v>0.09</v>
      </c>
      <c r="V36" s="16">
        <v>0</v>
      </c>
      <c r="W36" s="16">
        <v>0.1</v>
      </c>
      <c r="X36" s="20">
        <v>0.1</v>
      </c>
      <c r="Y36" s="16">
        <v>0.06</v>
      </c>
      <c r="Z36" s="18">
        <v>0.06</v>
      </c>
      <c r="AA36" s="17">
        <v>7.0000000000000007E-2</v>
      </c>
      <c r="AB36" s="16">
        <v>0.06</v>
      </c>
      <c r="AC36" s="20">
        <v>0.03</v>
      </c>
      <c r="AD36" s="16">
        <v>7.0000000000000007E-2</v>
      </c>
      <c r="AE36" s="16">
        <v>0.05</v>
      </c>
      <c r="AF36" s="18">
        <v>7.0000000000000007E-2</v>
      </c>
      <c r="AG36" s="19">
        <v>0.06</v>
      </c>
      <c r="AH36" s="20">
        <v>0.09</v>
      </c>
      <c r="AI36" s="20">
        <v>0.05</v>
      </c>
      <c r="AJ36" s="16">
        <v>7.0000000000000007E-2</v>
      </c>
      <c r="AK36" s="16">
        <v>7.0000000000000007E-2</v>
      </c>
      <c r="AL36" s="21">
        <v>0.11</v>
      </c>
      <c r="AM36" s="17">
        <v>7.0000000000000007E-2</v>
      </c>
      <c r="AN36" s="18">
        <v>0</v>
      </c>
    </row>
    <row r="37" spans="1:40" ht="15" customHeight="1" x14ac:dyDescent="0.3">
      <c r="A37" s="2" t="s">
        <v>329</v>
      </c>
      <c r="B37" s="9"/>
      <c r="D37" s="22"/>
      <c r="E37" s="11" t="s">
        <v>377</v>
      </c>
      <c r="F37" s="10" t="s">
        <v>382</v>
      </c>
      <c r="N37" s="9"/>
      <c r="O37" s="22"/>
      <c r="X37" s="12" t="s">
        <v>701</v>
      </c>
      <c r="Z37" s="9"/>
      <c r="AA37" s="10" t="s">
        <v>379</v>
      </c>
      <c r="AF37" s="9"/>
      <c r="AG37" s="22"/>
      <c r="AH37" s="12" t="s">
        <v>420</v>
      </c>
      <c r="AJ37" s="12" t="s">
        <v>379</v>
      </c>
      <c r="AK37" s="12" t="s">
        <v>379</v>
      </c>
      <c r="AL37" s="11" t="s">
        <v>524</v>
      </c>
      <c r="AM37" s="22"/>
      <c r="AN37" s="9"/>
    </row>
    <row r="38" spans="1:40" ht="15" customHeight="1" x14ac:dyDescent="0.3">
      <c r="A38" s="2" t="s">
        <v>329</v>
      </c>
      <c r="B38" s="9" t="s">
        <v>1995</v>
      </c>
      <c r="C38" s="13">
        <v>2485</v>
      </c>
      <c r="D38" s="14">
        <v>1112</v>
      </c>
      <c r="E38" s="15">
        <v>1374</v>
      </c>
      <c r="F38" s="14">
        <v>235</v>
      </c>
      <c r="G38" s="13">
        <v>406</v>
      </c>
      <c r="H38" s="13">
        <v>396</v>
      </c>
      <c r="I38" s="13">
        <v>423</v>
      </c>
      <c r="J38" s="13">
        <v>388</v>
      </c>
      <c r="K38" s="13">
        <v>638</v>
      </c>
      <c r="L38" s="13">
        <v>641</v>
      </c>
      <c r="M38" s="13">
        <v>819</v>
      </c>
      <c r="N38" s="15">
        <v>1026</v>
      </c>
      <c r="O38" s="14">
        <v>1665</v>
      </c>
      <c r="P38" s="13">
        <v>409</v>
      </c>
      <c r="Q38" s="13">
        <v>220</v>
      </c>
      <c r="R38" s="13">
        <v>65</v>
      </c>
      <c r="S38" s="13">
        <v>211</v>
      </c>
      <c r="T38" s="13">
        <v>412</v>
      </c>
      <c r="U38" s="13">
        <v>204</v>
      </c>
      <c r="V38" s="13">
        <v>5</v>
      </c>
      <c r="W38" s="13">
        <v>40</v>
      </c>
      <c r="X38" s="13">
        <v>287</v>
      </c>
      <c r="Y38" s="13">
        <v>185</v>
      </c>
      <c r="Z38" s="15">
        <v>448</v>
      </c>
      <c r="AA38" s="14">
        <v>2033</v>
      </c>
      <c r="AB38" s="13">
        <v>452</v>
      </c>
      <c r="AC38" s="13">
        <v>59</v>
      </c>
      <c r="AD38" s="13">
        <v>240</v>
      </c>
      <c r="AE38" s="13">
        <v>93</v>
      </c>
      <c r="AF38" s="15">
        <v>60</v>
      </c>
      <c r="AG38" s="14">
        <v>1374</v>
      </c>
      <c r="AH38" s="13">
        <v>1112</v>
      </c>
      <c r="AI38" s="13">
        <v>587</v>
      </c>
      <c r="AJ38" s="13">
        <v>786</v>
      </c>
      <c r="AK38" s="13">
        <v>525</v>
      </c>
      <c r="AL38" s="15">
        <v>586</v>
      </c>
      <c r="AM38" s="14">
        <v>2485</v>
      </c>
      <c r="AN38" s="15">
        <v>0</v>
      </c>
    </row>
    <row r="39" spans="1:40" ht="15" customHeight="1" x14ac:dyDescent="0.3">
      <c r="A39" s="2" t="s">
        <v>329</v>
      </c>
      <c r="B39" s="9"/>
      <c r="C39" s="16">
        <v>0.46</v>
      </c>
      <c r="D39" s="19">
        <v>0.42</v>
      </c>
      <c r="E39" s="21">
        <v>0.5</v>
      </c>
      <c r="F39" s="17">
        <v>0.43</v>
      </c>
      <c r="G39" s="16">
        <v>0.45</v>
      </c>
      <c r="H39" s="16">
        <v>0.45</v>
      </c>
      <c r="I39" s="16">
        <v>0.48</v>
      </c>
      <c r="J39" s="16">
        <v>0.46</v>
      </c>
      <c r="K39" s="16">
        <v>0.46</v>
      </c>
      <c r="L39" s="16">
        <v>0.45</v>
      </c>
      <c r="M39" s="16">
        <v>0.47</v>
      </c>
      <c r="N39" s="18">
        <v>0.46</v>
      </c>
      <c r="O39" s="19">
        <v>0.48</v>
      </c>
      <c r="P39" s="20">
        <v>0.42</v>
      </c>
      <c r="Q39" s="16">
        <v>0.47</v>
      </c>
      <c r="R39" s="16">
        <v>0.47</v>
      </c>
      <c r="S39" s="20">
        <v>0.51</v>
      </c>
      <c r="T39" s="16">
        <v>0.43</v>
      </c>
      <c r="U39" s="16">
        <v>0.5</v>
      </c>
      <c r="V39" s="16">
        <v>0.59</v>
      </c>
      <c r="W39" s="16">
        <v>0.42</v>
      </c>
      <c r="X39" s="20">
        <v>0.53</v>
      </c>
      <c r="Y39" s="20">
        <v>0.51</v>
      </c>
      <c r="Z39" s="21">
        <v>0.43</v>
      </c>
      <c r="AA39" s="17">
        <v>0.46</v>
      </c>
      <c r="AB39" s="16">
        <v>0.45</v>
      </c>
      <c r="AC39" s="16">
        <v>0.45</v>
      </c>
      <c r="AD39" s="16">
        <v>0.46</v>
      </c>
      <c r="AE39" s="20">
        <v>0.39</v>
      </c>
      <c r="AF39" s="18">
        <v>0.57999999999999996</v>
      </c>
      <c r="AG39" s="19">
        <v>0.44</v>
      </c>
      <c r="AH39" s="20">
        <v>0.49</v>
      </c>
      <c r="AI39" s="20">
        <v>0.4</v>
      </c>
      <c r="AJ39" s="16">
        <v>0.47</v>
      </c>
      <c r="AK39" s="16">
        <v>0.48</v>
      </c>
      <c r="AL39" s="21">
        <v>0.51</v>
      </c>
      <c r="AM39" s="17">
        <v>0.46</v>
      </c>
      <c r="AN39" s="18">
        <v>0</v>
      </c>
    </row>
    <row r="40" spans="1:40" ht="15" customHeight="1" x14ac:dyDescent="0.3">
      <c r="A40" s="2" t="s">
        <v>329</v>
      </c>
      <c r="B40" s="9"/>
      <c r="C40" s="28"/>
      <c r="D40" s="29"/>
      <c r="E40" s="48" t="s">
        <v>377</v>
      </c>
      <c r="F40" s="29"/>
      <c r="G40" s="28"/>
      <c r="H40" s="28"/>
      <c r="I40" s="28"/>
      <c r="J40" s="28"/>
      <c r="K40" s="28"/>
      <c r="L40" s="28"/>
      <c r="M40" s="28"/>
      <c r="N40" s="30"/>
      <c r="O40" s="49" t="s">
        <v>701</v>
      </c>
      <c r="P40" s="28"/>
      <c r="Q40" s="28"/>
      <c r="R40" s="28"/>
      <c r="S40" s="47" t="s">
        <v>701</v>
      </c>
      <c r="T40" s="28"/>
      <c r="U40" s="47" t="s">
        <v>701</v>
      </c>
      <c r="V40" s="28"/>
      <c r="W40" s="28"/>
      <c r="X40" s="47" t="s">
        <v>2005</v>
      </c>
      <c r="Y40" s="47" t="s">
        <v>701</v>
      </c>
      <c r="Z40" s="30"/>
      <c r="AA40" s="49" t="s">
        <v>381</v>
      </c>
      <c r="AB40" s="28"/>
      <c r="AC40" s="28"/>
      <c r="AD40" s="28"/>
      <c r="AE40" s="28"/>
      <c r="AF40" s="48" t="s">
        <v>381</v>
      </c>
      <c r="AG40" s="49" t="s">
        <v>379</v>
      </c>
      <c r="AH40" s="47" t="s">
        <v>413</v>
      </c>
      <c r="AI40" s="28"/>
      <c r="AJ40" s="47" t="s">
        <v>379</v>
      </c>
      <c r="AK40" s="47" t="s">
        <v>413</v>
      </c>
      <c r="AL40" s="48" t="s">
        <v>420</v>
      </c>
      <c r="AM40" s="29"/>
      <c r="AN40" s="30"/>
    </row>
    <row r="41" spans="1:40" x14ac:dyDescent="0.3">
      <c r="A41" s="2" t="s">
        <v>329</v>
      </c>
      <c r="B41" s="2" t="s">
        <v>457</v>
      </c>
    </row>
    <row r="42" spans="1:40" x14ac:dyDescent="0.3">
      <c r="A42" s="2" t="s">
        <v>329</v>
      </c>
      <c r="B42" s="2" t="s">
        <v>458</v>
      </c>
    </row>
    <row r="43" spans="1:40" ht="15" customHeight="1" x14ac:dyDescent="0.3">
      <c r="A43" s="2" t="s">
        <v>329</v>
      </c>
    </row>
    <row r="44" spans="1:40" ht="15" customHeight="1" x14ac:dyDescent="0.3">
      <c r="A44" s="2" t="s">
        <v>329</v>
      </c>
      <c r="B44" s="2" t="s">
        <v>459</v>
      </c>
    </row>
  </sheetData>
  <mergeCells count="6">
    <mergeCell ref="AM6:AN6"/>
    <mergeCell ref="D6:E6"/>
    <mergeCell ref="F6:N6"/>
    <mergeCell ref="O6:Z6"/>
    <mergeCell ref="AA6:AF6"/>
    <mergeCell ref="AG6:AL6"/>
  </mergeCells>
  <hyperlinks>
    <hyperlink ref="B1" location="'Contents'!E1" display="&lt;&lt; Contents" xr:uid="{00000000-0004-0000-0601-000000000000}"/>
  </hyperlinks>
  <pageMargins left="0.7" right="0.7" top="0.75" bottom="0.75" header="0.3" footer="0.3"/>
  <headerFooter>
    <oddHeader>&amp;L&amp;"Aptos"&amp;12&amp;K000000 Classification: CONFIDENTIAL&amp;1#_x000D_</oddHeader>
  </headerFooter>
</worksheet>
</file>

<file path=xl/worksheets/sheet2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1-000000000000}">
  <dimension ref="A1:AN29"/>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2006</v>
      </c>
    </row>
    <row r="4" spans="1:40" x14ac:dyDescent="0.3">
      <c r="A4" s="2" t="s">
        <v>329</v>
      </c>
      <c r="B4" s="2" t="s">
        <v>2007</v>
      </c>
    </row>
    <row r="5" spans="1:40" ht="15" customHeight="1" x14ac:dyDescent="0.3">
      <c r="A5" s="2" t="s">
        <v>329</v>
      </c>
      <c r="B5" s="2" t="s">
        <v>17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380</v>
      </c>
      <c r="S8" s="12" t="s">
        <v>381</v>
      </c>
      <c r="T8" s="12" t="s">
        <v>382</v>
      </c>
      <c r="U8" s="12" t="s">
        <v>383</v>
      </c>
      <c r="V8" s="12" t="s">
        <v>386</v>
      </c>
      <c r="W8" s="12" t="s">
        <v>385</v>
      </c>
      <c r="X8" s="12" t="s">
        <v>387</v>
      </c>
      <c r="Y8" s="12" t="s">
        <v>388</v>
      </c>
      <c r="Z8" s="11" t="s">
        <v>389</v>
      </c>
      <c r="AA8" s="10" t="s">
        <v>377</v>
      </c>
      <c r="AB8" s="12" t="s">
        <v>378</v>
      </c>
      <c r="AC8" s="12" t="s">
        <v>379</v>
      </c>
      <c r="AD8" s="12" t="s">
        <v>380</v>
      </c>
      <c r="AE8" s="12" t="s">
        <v>381</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5550</v>
      </c>
      <c r="D9" s="14">
        <v>2713</v>
      </c>
      <c r="E9" s="15">
        <v>2820</v>
      </c>
      <c r="F9" s="14">
        <v>574</v>
      </c>
      <c r="G9" s="13">
        <v>934</v>
      </c>
      <c r="H9" s="13">
        <v>923</v>
      </c>
      <c r="I9" s="13">
        <v>883</v>
      </c>
      <c r="J9" s="13">
        <v>861</v>
      </c>
      <c r="K9" s="13">
        <v>1375</v>
      </c>
      <c r="L9" s="13">
        <v>1508</v>
      </c>
      <c r="M9" s="13">
        <v>1806</v>
      </c>
      <c r="N9" s="15">
        <v>2236</v>
      </c>
      <c r="O9" s="14">
        <v>3566</v>
      </c>
      <c r="P9" s="13">
        <v>1007</v>
      </c>
      <c r="Q9" s="13">
        <v>506</v>
      </c>
      <c r="R9" s="13">
        <v>156</v>
      </c>
      <c r="S9" s="13">
        <v>425</v>
      </c>
      <c r="T9" s="13">
        <v>977</v>
      </c>
      <c r="U9" s="13">
        <v>429</v>
      </c>
      <c r="V9" s="13">
        <v>10</v>
      </c>
      <c r="W9" s="13">
        <v>107</v>
      </c>
      <c r="X9" s="13">
        <v>545</v>
      </c>
      <c r="Y9" s="13">
        <v>400</v>
      </c>
      <c r="Z9" s="15">
        <v>988</v>
      </c>
      <c r="AA9" s="14">
        <v>4513</v>
      </c>
      <c r="AB9" s="13">
        <v>1012</v>
      </c>
      <c r="AC9" s="13">
        <v>142</v>
      </c>
      <c r="AD9" s="13">
        <v>546</v>
      </c>
      <c r="AE9" s="13">
        <v>271</v>
      </c>
      <c r="AF9" s="15">
        <v>53</v>
      </c>
      <c r="AG9" s="14">
        <v>3241</v>
      </c>
      <c r="AH9" s="13">
        <v>2309</v>
      </c>
      <c r="AI9" s="13">
        <v>1638</v>
      </c>
      <c r="AJ9" s="13">
        <v>1603</v>
      </c>
      <c r="AK9" s="13">
        <v>1063</v>
      </c>
      <c r="AL9" s="15">
        <v>1246</v>
      </c>
      <c r="AM9" s="14">
        <v>5550</v>
      </c>
      <c r="AN9" s="15">
        <v>0</v>
      </c>
    </row>
    <row r="10" spans="1:40" ht="15" customHeight="1" x14ac:dyDescent="0.3">
      <c r="A10" s="2" t="s">
        <v>329</v>
      </c>
      <c r="B10" s="9" t="s">
        <v>338</v>
      </c>
      <c r="C10" s="13">
        <v>5402</v>
      </c>
      <c r="D10" s="14">
        <v>2677</v>
      </c>
      <c r="E10" s="15">
        <v>2725</v>
      </c>
      <c r="F10" s="14">
        <v>540</v>
      </c>
      <c r="G10" s="13">
        <v>896</v>
      </c>
      <c r="H10" s="13">
        <v>879</v>
      </c>
      <c r="I10" s="13">
        <v>872</v>
      </c>
      <c r="J10" s="13">
        <v>839</v>
      </c>
      <c r="K10" s="13">
        <v>1375</v>
      </c>
      <c r="L10" s="13">
        <v>1436</v>
      </c>
      <c r="M10" s="13">
        <v>1752</v>
      </c>
      <c r="N10" s="15">
        <v>2214</v>
      </c>
      <c r="O10" s="14">
        <v>3481</v>
      </c>
      <c r="P10" s="13">
        <v>968</v>
      </c>
      <c r="Q10" s="13">
        <v>470</v>
      </c>
      <c r="R10" s="13">
        <v>139</v>
      </c>
      <c r="S10" s="13">
        <v>412</v>
      </c>
      <c r="T10" s="13">
        <v>954</v>
      </c>
      <c r="U10" s="13">
        <v>406</v>
      </c>
      <c r="V10" s="13">
        <v>9</v>
      </c>
      <c r="W10" s="13">
        <v>95</v>
      </c>
      <c r="X10" s="13">
        <v>540</v>
      </c>
      <c r="Y10" s="13">
        <v>362</v>
      </c>
      <c r="Z10" s="15">
        <v>1048</v>
      </c>
      <c r="AA10" s="14">
        <v>4404</v>
      </c>
      <c r="AB10" s="13">
        <v>998</v>
      </c>
      <c r="AC10" s="13">
        <v>131</v>
      </c>
      <c r="AD10" s="13">
        <v>525</v>
      </c>
      <c r="AE10" s="13">
        <v>239</v>
      </c>
      <c r="AF10" s="15">
        <v>103</v>
      </c>
      <c r="AG10" s="14">
        <v>3144</v>
      </c>
      <c r="AH10" s="13">
        <v>2258</v>
      </c>
      <c r="AI10" s="13">
        <v>1459</v>
      </c>
      <c r="AJ10" s="13">
        <v>1685</v>
      </c>
      <c r="AK10" s="13">
        <v>1103</v>
      </c>
      <c r="AL10" s="15">
        <v>1156</v>
      </c>
      <c r="AM10" s="14">
        <v>5402</v>
      </c>
      <c r="AN10" s="15">
        <v>0</v>
      </c>
    </row>
    <row r="11" spans="1:40" ht="15" customHeight="1" x14ac:dyDescent="0.3">
      <c r="A11" s="2" t="s">
        <v>329</v>
      </c>
      <c r="B11" s="9" t="s">
        <v>2008</v>
      </c>
      <c r="C11" s="13">
        <v>796</v>
      </c>
      <c r="D11" s="14">
        <v>484</v>
      </c>
      <c r="E11" s="15">
        <v>312</v>
      </c>
      <c r="F11" s="14">
        <v>123</v>
      </c>
      <c r="G11" s="13">
        <v>213</v>
      </c>
      <c r="H11" s="13">
        <v>145</v>
      </c>
      <c r="I11" s="13">
        <v>103</v>
      </c>
      <c r="J11" s="13">
        <v>78</v>
      </c>
      <c r="K11" s="13">
        <v>135</v>
      </c>
      <c r="L11" s="13">
        <v>336</v>
      </c>
      <c r="M11" s="13">
        <v>248</v>
      </c>
      <c r="N11" s="15">
        <v>213</v>
      </c>
      <c r="O11" s="14">
        <v>515</v>
      </c>
      <c r="P11" s="13">
        <v>136</v>
      </c>
      <c r="Q11" s="13">
        <v>80</v>
      </c>
      <c r="R11" s="13">
        <v>25</v>
      </c>
      <c r="S11" s="13">
        <v>54</v>
      </c>
      <c r="T11" s="13">
        <v>146</v>
      </c>
      <c r="U11" s="13">
        <v>49</v>
      </c>
      <c r="V11" s="13">
        <v>0</v>
      </c>
      <c r="W11" s="13">
        <v>11</v>
      </c>
      <c r="X11" s="13">
        <v>56</v>
      </c>
      <c r="Y11" s="13">
        <v>39</v>
      </c>
      <c r="Z11" s="15">
        <v>199</v>
      </c>
      <c r="AA11" s="14">
        <v>611</v>
      </c>
      <c r="AB11" s="13">
        <v>185</v>
      </c>
      <c r="AC11" s="13">
        <v>21</v>
      </c>
      <c r="AD11" s="13">
        <v>87</v>
      </c>
      <c r="AE11" s="13">
        <v>61</v>
      </c>
      <c r="AF11" s="15">
        <v>17</v>
      </c>
      <c r="AG11" s="14">
        <v>509</v>
      </c>
      <c r="AH11" s="13">
        <v>287</v>
      </c>
      <c r="AI11" s="13">
        <v>316</v>
      </c>
      <c r="AJ11" s="13">
        <v>194</v>
      </c>
      <c r="AK11" s="13">
        <v>166</v>
      </c>
      <c r="AL11" s="15">
        <v>120</v>
      </c>
      <c r="AM11" s="14">
        <v>796</v>
      </c>
      <c r="AN11" s="15">
        <v>0</v>
      </c>
    </row>
    <row r="12" spans="1:40" ht="15" customHeight="1" x14ac:dyDescent="0.3">
      <c r="A12" s="2" t="s">
        <v>329</v>
      </c>
      <c r="B12" s="9"/>
      <c r="C12" s="16">
        <v>0.15</v>
      </c>
      <c r="D12" s="19">
        <v>0.18</v>
      </c>
      <c r="E12" s="21">
        <v>0.11</v>
      </c>
      <c r="F12" s="19">
        <v>0.23</v>
      </c>
      <c r="G12" s="20">
        <v>0.24</v>
      </c>
      <c r="H12" s="16">
        <v>0.17</v>
      </c>
      <c r="I12" s="20">
        <v>0.12</v>
      </c>
      <c r="J12" s="20">
        <v>0.09</v>
      </c>
      <c r="K12" s="20">
        <v>0.1</v>
      </c>
      <c r="L12" s="20">
        <v>0.23</v>
      </c>
      <c r="M12" s="16">
        <v>0.14000000000000001</v>
      </c>
      <c r="N12" s="21">
        <v>0.1</v>
      </c>
      <c r="O12" s="17">
        <v>0.15</v>
      </c>
      <c r="P12" s="16">
        <v>0.14000000000000001</v>
      </c>
      <c r="Q12" s="16">
        <v>0.17</v>
      </c>
      <c r="R12" s="16">
        <v>0.18</v>
      </c>
      <c r="S12" s="16">
        <v>0.13</v>
      </c>
      <c r="T12" s="16">
        <v>0.15</v>
      </c>
      <c r="U12" s="16">
        <v>0.12</v>
      </c>
      <c r="V12" s="16">
        <v>0</v>
      </c>
      <c r="W12" s="16">
        <v>0.12</v>
      </c>
      <c r="X12" s="20">
        <v>0.1</v>
      </c>
      <c r="Y12" s="20">
        <v>0.11</v>
      </c>
      <c r="Z12" s="21">
        <v>0.19</v>
      </c>
      <c r="AA12" s="19">
        <v>0.14000000000000001</v>
      </c>
      <c r="AB12" s="20">
        <v>0.19</v>
      </c>
      <c r="AC12" s="16">
        <v>0.16</v>
      </c>
      <c r="AD12" s="16">
        <v>0.17</v>
      </c>
      <c r="AE12" s="20">
        <v>0.25</v>
      </c>
      <c r="AF12" s="18">
        <v>0.16</v>
      </c>
      <c r="AG12" s="19">
        <v>0.16</v>
      </c>
      <c r="AH12" s="20">
        <v>0.13</v>
      </c>
      <c r="AI12" s="20">
        <v>0.22</v>
      </c>
      <c r="AJ12" s="20">
        <v>0.12</v>
      </c>
      <c r="AK12" s="16">
        <v>0.15</v>
      </c>
      <c r="AL12" s="21">
        <v>0.1</v>
      </c>
      <c r="AM12" s="17">
        <v>0.15</v>
      </c>
      <c r="AN12" s="18">
        <v>0</v>
      </c>
    </row>
    <row r="13" spans="1:40" ht="15" customHeight="1" x14ac:dyDescent="0.3">
      <c r="A13" s="2" t="s">
        <v>329</v>
      </c>
      <c r="B13" s="9"/>
      <c r="D13" s="10" t="s">
        <v>378</v>
      </c>
      <c r="E13" s="9"/>
      <c r="F13" s="10" t="s">
        <v>562</v>
      </c>
      <c r="G13" s="12" t="s">
        <v>562</v>
      </c>
      <c r="H13" s="12" t="s">
        <v>445</v>
      </c>
      <c r="L13" s="12" t="s">
        <v>562</v>
      </c>
      <c r="M13" s="12" t="s">
        <v>416</v>
      </c>
      <c r="N13" s="9"/>
      <c r="O13" s="10" t="s">
        <v>511</v>
      </c>
      <c r="P13" s="12" t="s">
        <v>387</v>
      </c>
      <c r="Q13" s="12" t="s">
        <v>2009</v>
      </c>
      <c r="R13" s="12" t="s">
        <v>511</v>
      </c>
      <c r="T13" s="12" t="s">
        <v>511</v>
      </c>
      <c r="Z13" s="11" t="s">
        <v>2010</v>
      </c>
      <c r="AA13" s="22"/>
      <c r="AB13" s="12" t="s">
        <v>377</v>
      </c>
      <c r="AE13" s="12" t="s">
        <v>725</v>
      </c>
      <c r="AF13" s="9"/>
      <c r="AG13" s="10" t="s">
        <v>494</v>
      </c>
      <c r="AH13" s="12" t="s">
        <v>382</v>
      </c>
      <c r="AI13" s="12" t="s">
        <v>453</v>
      </c>
      <c r="AK13" s="12" t="s">
        <v>495</v>
      </c>
      <c r="AL13" s="9"/>
      <c r="AM13" s="22"/>
      <c r="AN13" s="9"/>
    </row>
    <row r="14" spans="1:40" ht="15" customHeight="1" x14ac:dyDescent="0.3">
      <c r="A14" s="2" t="s">
        <v>329</v>
      </c>
      <c r="B14" s="9" t="s">
        <v>2011</v>
      </c>
      <c r="C14" s="13">
        <v>2938</v>
      </c>
      <c r="D14" s="14">
        <v>1531</v>
      </c>
      <c r="E14" s="15">
        <v>1407</v>
      </c>
      <c r="F14" s="14">
        <v>298</v>
      </c>
      <c r="G14" s="13">
        <v>487</v>
      </c>
      <c r="H14" s="13">
        <v>494</v>
      </c>
      <c r="I14" s="13">
        <v>460</v>
      </c>
      <c r="J14" s="13">
        <v>455</v>
      </c>
      <c r="K14" s="13">
        <v>744</v>
      </c>
      <c r="L14" s="13">
        <v>786</v>
      </c>
      <c r="M14" s="13">
        <v>954</v>
      </c>
      <c r="N14" s="15">
        <v>1198</v>
      </c>
      <c r="O14" s="14">
        <v>1864</v>
      </c>
      <c r="P14" s="13">
        <v>542</v>
      </c>
      <c r="Q14" s="13">
        <v>239</v>
      </c>
      <c r="R14" s="13">
        <v>73</v>
      </c>
      <c r="S14" s="13">
        <v>222</v>
      </c>
      <c r="T14" s="13">
        <v>531</v>
      </c>
      <c r="U14" s="13">
        <v>225</v>
      </c>
      <c r="V14" s="13">
        <v>4</v>
      </c>
      <c r="W14" s="13">
        <v>48</v>
      </c>
      <c r="X14" s="13">
        <v>278</v>
      </c>
      <c r="Y14" s="13">
        <v>198</v>
      </c>
      <c r="Z14" s="15">
        <v>577</v>
      </c>
      <c r="AA14" s="14">
        <v>2379</v>
      </c>
      <c r="AB14" s="13">
        <v>558</v>
      </c>
      <c r="AC14" s="13">
        <v>75</v>
      </c>
      <c r="AD14" s="13">
        <v>302</v>
      </c>
      <c r="AE14" s="13">
        <v>122</v>
      </c>
      <c r="AF14" s="15">
        <v>59</v>
      </c>
      <c r="AG14" s="14">
        <v>1794</v>
      </c>
      <c r="AH14" s="13">
        <v>1144</v>
      </c>
      <c r="AI14" s="13">
        <v>835</v>
      </c>
      <c r="AJ14" s="13">
        <v>959</v>
      </c>
      <c r="AK14" s="13">
        <v>590</v>
      </c>
      <c r="AL14" s="15">
        <v>554</v>
      </c>
      <c r="AM14" s="14">
        <v>2938</v>
      </c>
      <c r="AN14" s="15">
        <v>0</v>
      </c>
    </row>
    <row r="15" spans="1:40" ht="15" customHeight="1" x14ac:dyDescent="0.3">
      <c r="A15" s="2" t="s">
        <v>329</v>
      </c>
      <c r="B15" s="9"/>
      <c r="C15" s="16">
        <v>0.54</v>
      </c>
      <c r="D15" s="19">
        <v>0.56999999999999995</v>
      </c>
      <c r="E15" s="21">
        <v>0.52</v>
      </c>
      <c r="F15" s="17">
        <v>0.55000000000000004</v>
      </c>
      <c r="G15" s="16">
        <v>0.54</v>
      </c>
      <c r="H15" s="16">
        <v>0.56000000000000005</v>
      </c>
      <c r="I15" s="16">
        <v>0.53</v>
      </c>
      <c r="J15" s="16">
        <v>0.54</v>
      </c>
      <c r="K15" s="16">
        <v>0.54</v>
      </c>
      <c r="L15" s="16">
        <v>0.55000000000000004</v>
      </c>
      <c r="M15" s="16">
        <v>0.54</v>
      </c>
      <c r="N15" s="18">
        <v>0.54</v>
      </c>
      <c r="O15" s="17">
        <v>0.54</v>
      </c>
      <c r="P15" s="16">
        <v>0.56000000000000005</v>
      </c>
      <c r="Q15" s="16">
        <v>0.51</v>
      </c>
      <c r="R15" s="16">
        <v>0.53</v>
      </c>
      <c r="S15" s="16">
        <v>0.54</v>
      </c>
      <c r="T15" s="16">
        <v>0.56000000000000005</v>
      </c>
      <c r="U15" s="16">
        <v>0.55000000000000004</v>
      </c>
      <c r="V15" s="16">
        <v>0.41</v>
      </c>
      <c r="W15" s="16">
        <v>0.51</v>
      </c>
      <c r="X15" s="16">
        <v>0.52</v>
      </c>
      <c r="Y15" s="16">
        <v>0.55000000000000004</v>
      </c>
      <c r="Z15" s="18">
        <v>0.55000000000000004</v>
      </c>
      <c r="AA15" s="17">
        <v>0.54</v>
      </c>
      <c r="AB15" s="16">
        <v>0.56000000000000005</v>
      </c>
      <c r="AC15" s="16">
        <v>0.57999999999999996</v>
      </c>
      <c r="AD15" s="16">
        <v>0.56999999999999995</v>
      </c>
      <c r="AE15" s="16">
        <v>0.51</v>
      </c>
      <c r="AF15" s="18">
        <v>0.56999999999999995</v>
      </c>
      <c r="AG15" s="19">
        <v>0.56999999999999995</v>
      </c>
      <c r="AH15" s="20">
        <v>0.51</v>
      </c>
      <c r="AI15" s="20">
        <v>0.56999999999999995</v>
      </c>
      <c r="AJ15" s="20">
        <v>0.56999999999999995</v>
      </c>
      <c r="AK15" s="16">
        <v>0.54</v>
      </c>
      <c r="AL15" s="21">
        <v>0.48</v>
      </c>
      <c r="AM15" s="17">
        <v>0.54</v>
      </c>
      <c r="AN15" s="18">
        <v>0</v>
      </c>
    </row>
    <row r="16" spans="1:40" ht="15" customHeight="1" x14ac:dyDescent="0.3">
      <c r="A16" s="2" t="s">
        <v>329</v>
      </c>
      <c r="B16" s="9"/>
      <c r="D16" s="10" t="s">
        <v>378</v>
      </c>
      <c r="E16" s="9"/>
      <c r="F16" s="22"/>
      <c r="N16" s="9"/>
      <c r="O16" s="22"/>
      <c r="Z16" s="9"/>
      <c r="AA16" s="22"/>
      <c r="AF16" s="9"/>
      <c r="AG16" s="10" t="s">
        <v>478</v>
      </c>
      <c r="AI16" s="12" t="s">
        <v>437</v>
      </c>
      <c r="AJ16" s="12" t="s">
        <v>437</v>
      </c>
      <c r="AK16" s="12" t="s">
        <v>382</v>
      </c>
      <c r="AL16" s="9"/>
      <c r="AM16" s="22"/>
      <c r="AN16" s="9"/>
    </row>
    <row r="17" spans="1:40" ht="15" customHeight="1" x14ac:dyDescent="0.3">
      <c r="A17" s="2" t="s">
        <v>329</v>
      </c>
      <c r="B17" s="9" t="s">
        <v>2012</v>
      </c>
      <c r="C17" s="13">
        <v>1432</v>
      </c>
      <c r="D17" s="14">
        <v>572</v>
      </c>
      <c r="E17" s="15">
        <v>860</v>
      </c>
      <c r="F17" s="14">
        <v>104</v>
      </c>
      <c r="G17" s="13">
        <v>165</v>
      </c>
      <c r="H17" s="13">
        <v>197</v>
      </c>
      <c r="I17" s="13">
        <v>263</v>
      </c>
      <c r="J17" s="13">
        <v>260</v>
      </c>
      <c r="K17" s="13">
        <v>444</v>
      </c>
      <c r="L17" s="13">
        <v>269</v>
      </c>
      <c r="M17" s="13">
        <v>460</v>
      </c>
      <c r="N17" s="15">
        <v>704</v>
      </c>
      <c r="O17" s="14">
        <v>949</v>
      </c>
      <c r="P17" s="13">
        <v>243</v>
      </c>
      <c r="Q17" s="13">
        <v>140</v>
      </c>
      <c r="R17" s="13">
        <v>34</v>
      </c>
      <c r="S17" s="13">
        <v>114</v>
      </c>
      <c r="T17" s="13">
        <v>240</v>
      </c>
      <c r="U17" s="13">
        <v>114</v>
      </c>
      <c r="V17" s="13">
        <v>5</v>
      </c>
      <c r="W17" s="13">
        <v>34</v>
      </c>
      <c r="X17" s="13">
        <v>167</v>
      </c>
      <c r="Y17" s="13">
        <v>107</v>
      </c>
      <c r="Z17" s="15">
        <v>234</v>
      </c>
      <c r="AA17" s="14">
        <v>1205</v>
      </c>
      <c r="AB17" s="13">
        <v>228</v>
      </c>
      <c r="AC17" s="13">
        <v>31</v>
      </c>
      <c r="AD17" s="13">
        <v>120</v>
      </c>
      <c r="AE17" s="13">
        <v>51</v>
      </c>
      <c r="AF17" s="15">
        <v>25</v>
      </c>
      <c r="AG17" s="14">
        <v>749</v>
      </c>
      <c r="AH17" s="13">
        <v>683</v>
      </c>
      <c r="AI17" s="13">
        <v>280</v>
      </c>
      <c r="AJ17" s="13">
        <v>469</v>
      </c>
      <c r="AK17" s="13">
        <v>300</v>
      </c>
      <c r="AL17" s="15">
        <v>383</v>
      </c>
      <c r="AM17" s="14">
        <v>1432</v>
      </c>
      <c r="AN17" s="15">
        <v>0</v>
      </c>
    </row>
    <row r="18" spans="1:40" ht="15" customHeight="1" x14ac:dyDescent="0.3">
      <c r="A18" s="2" t="s">
        <v>329</v>
      </c>
      <c r="B18" s="9"/>
      <c r="C18" s="16">
        <v>0.27</v>
      </c>
      <c r="D18" s="19">
        <v>0.21</v>
      </c>
      <c r="E18" s="21">
        <v>0.32</v>
      </c>
      <c r="F18" s="19">
        <v>0.19</v>
      </c>
      <c r="G18" s="20">
        <v>0.18</v>
      </c>
      <c r="H18" s="20">
        <v>0.22</v>
      </c>
      <c r="I18" s="20">
        <v>0.3</v>
      </c>
      <c r="J18" s="20">
        <v>0.31</v>
      </c>
      <c r="K18" s="20">
        <v>0.32</v>
      </c>
      <c r="L18" s="20">
        <v>0.19</v>
      </c>
      <c r="M18" s="16">
        <v>0.26</v>
      </c>
      <c r="N18" s="21">
        <v>0.32</v>
      </c>
      <c r="O18" s="17">
        <v>0.27</v>
      </c>
      <c r="P18" s="16">
        <v>0.25</v>
      </c>
      <c r="Q18" s="16">
        <v>0.3</v>
      </c>
      <c r="R18" s="16">
        <v>0.24</v>
      </c>
      <c r="S18" s="16">
        <v>0.28000000000000003</v>
      </c>
      <c r="T18" s="16">
        <v>0.25</v>
      </c>
      <c r="U18" s="16">
        <v>0.28000000000000003</v>
      </c>
      <c r="V18" s="16">
        <v>0.59</v>
      </c>
      <c r="W18" s="20">
        <v>0.36</v>
      </c>
      <c r="X18" s="20">
        <v>0.31</v>
      </c>
      <c r="Y18" s="16">
        <v>0.3</v>
      </c>
      <c r="Z18" s="21">
        <v>0.22</v>
      </c>
      <c r="AA18" s="19">
        <v>0.27</v>
      </c>
      <c r="AB18" s="20">
        <v>0.23</v>
      </c>
      <c r="AC18" s="16">
        <v>0.24</v>
      </c>
      <c r="AD18" s="20">
        <v>0.23</v>
      </c>
      <c r="AE18" s="20">
        <v>0.21</v>
      </c>
      <c r="AF18" s="18">
        <v>0.25</v>
      </c>
      <c r="AG18" s="19">
        <v>0.24</v>
      </c>
      <c r="AH18" s="20">
        <v>0.3</v>
      </c>
      <c r="AI18" s="20">
        <v>0.19</v>
      </c>
      <c r="AJ18" s="16">
        <v>0.28000000000000003</v>
      </c>
      <c r="AK18" s="16">
        <v>0.27</v>
      </c>
      <c r="AL18" s="21">
        <v>0.33</v>
      </c>
      <c r="AM18" s="17">
        <v>0.27</v>
      </c>
      <c r="AN18" s="18">
        <v>0</v>
      </c>
    </row>
    <row r="19" spans="1:40" ht="15" customHeight="1" x14ac:dyDescent="0.3">
      <c r="A19" s="2" t="s">
        <v>329</v>
      </c>
      <c r="B19" s="9"/>
      <c r="D19" s="22"/>
      <c r="E19" s="11" t="s">
        <v>377</v>
      </c>
      <c r="F19" s="22"/>
      <c r="H19" s="12" t="s">
        <v>666</v>
      </c>
      <c r="I19" s="12" t="s">
        <v>440</v>
      </c>
      <c r="J19" s="12" t="s">
        <v>440</v>
      </c>
      <c r="K19" s="12" t="s">
        <v>440</v>
      </c>
      <c r="M19" s="12" t="s">
        <v>439</v>
      </c>
      <c r="N19" s="11" t="s">
        <v>440</v>
      </c>
      <c r="O19" s="10" t="s">
        <v>389</v>
      </c>
      <c r="Q19" s="12" t="s">
        <v>389</v>
      </c>
      <c r="S19" s="12" t="s">
        <v>389</v>
      </c>
      <c r="U19" s="12" t="s">
        <v>389</v>
      </c>
      <c r="W19" s="12" t="s">
        <v>2013</v>
      </c>
      <c r="X19" s="12" t="s">
        <v>701</v>
      </c>
      <c r="Y19" s="12" t="s">
        <v>389</v>
      </c>
      <c r="Z19" s="9"/>
      <c r="AA19" s="10" t="s">
        <v>436</v>
      </c>
      <c r="AF19" s="9"/>
      <c r="AG19" s="10" t="s">
        <v>379</v>
      </c>
      <c r="AH19" s="12" t="s">
        <v>413</v>
      </c>
      <c r="AJ19" s="12" t="s">
        <v>413</v>
      </c>
      <c r="AK19" s="12" t="s">
        <v>413</v>
      </c>
      <c r="AL19" s="11" t="s">
        <v>524</v>
      </c>
      <c r="AM19" s="22"/>
      <c r="AN19" s="9"/>
    </row>
    <row r="20" spans="1:40" ht="15" customHeight="1" x14ac:dyDescent="0.3">
      <c r="A20" s="2" t="s">
        <v>329</v>
      </c>
      <c r="B20" s="9" t="s">
        <v>2014</v>
      </c>
      <c r="C20" s="13">
        <v>236</v>
      </c>
      <c r="D20" s="14">
        <v>89</v>
      </c>
      <c r="E20" s="15">
        <v>147</v>
      </c>
      <c r="F20" s="14">
        <v>14</v>
      </c>
      <c r="G20" s="13">
        <v>32</v>
      </c>
      <c r="H20" s="13">
        <v>44</v>
      </c>
      <c r="I20" s="13">
        <v>46</v>
      </c>
      <c r="J20" s="13">
        <v>47</v>
      </c>
      <c r="K20" s="13">
        <v>53</v>
      </c>
      <c r="L20" s="13">
        <v>46</v>
      </c>
      <c r="M20" s="13">
        <v>90</v>
      </c>
      <c r="N20" s="15">
        <v>100</v>
      </c>
      <c r="O20" s="14">
        <v>152</v>
      </c>
      <c r="P20" s="13">
        <v>46</v>
      </c>
      <c r="Q20" s="13">
        <v>11</v>
      </c>
      <c r="R20" s="13">
        <v>7</v>
      </c>
      <c r="S20" s="13">
        <v>22</v>
      </c>
      <c r="T20" s="13">
        <v>37</v>
      </c>
      <c r="U20" s="13">
        <v>18</v>
      </c>
      <c r="V20" s="13">
        <v>0</v>
      </c>
      <c r="W20" s="13">
        <v>2</v>
      </c>
      <c r="X20" s="13">
        <v>39</v>
      </c>
      <c r="Y20" s="13">
        <v>17</v>
      </c>
      <c r="Z20" s="15">
        <v>37</v>
      </c>
      <c r="AA20" s="14">
        <v>209</v>
      </c>
      <c r="AB20" s="13">
        <v>27</v>
      </c>
      <c r="AC20" s="13">
        <v>3</v>
      </c>
      <c r="AD20" s="13">
        <v>16</v>
      </c>
      <c r="AE20" s="13">
        <v>5</v>
      </c>
      <c r="AF20" s="15">
        <v>2</v>
      </c>
      <c r="AG20" s="14">
        <v>92</v>
      </c>
      <c r="AH20" s="13">
        <v>144</v>
      </c>
      <c r="AI20" s="13">
        <v>29</v>
      </c>
      <c r="AJ20" s="13">
        <v>63</v>
      </c>
      <c r="AK20" s="13">
        <v>46</v>
      </c>
      <c r="AL20" s="15">
        <v>98</v>
      </c>
      <c r="AM20" s="14">
        <v>236</v>
      </c>
      <c r="AN20" s="15">
        <v>0</v>
      </c>
    </row>
    <row r="21" spans="1:40" ht="15" customHeight="1" x14ac:dyDescent="0.3">
      <c r="A21" s="2" t="s">
        <v>329</v>
      </c>
      <c r="B21" s="9"/>
      <c r="C21" s="16">
        <v>0.04</v>
      </c>
      <c r="D21" s="19">
        <v>0.03</v>
      </c>
      <c r="E21" s="21">
        <v>0.05</v>
      </c>
      <c r="F21" s="19">
        <v>0.03</v>
      </c>
      <c r="G21" s="16">
        <v>0.04</v>
      </c>
      <c r="H21" s="16">
        <v>0.05</v>
      </c>
      <c r="I21" s="16">
        <v>0.05</v>
      </c>
      <c r="J21" s="16">
        <v>0.06</v>
      </c>
      <c r="K21" s="16">
        <v>0.04</v>
      </c>
      <c r="L21" s="20">
        <v>0.03</v>
      </c>
      <c r="M21" s="16">
        <v>0.05</v>
      </c>
      <c r="N21" s="18">
        <v>0.05</v>
      </c>
      <c r="O21" s="17">
        <v>0.04</v>
      </c>
      <c r="P21" s="16">
        <v>0.05</v>
      </c>
      <c r="Q21" s="20">
        <v>0.02</v>
      </c>
      <c r="R21" s="16">
        <v>0.05</v>
      </c>
      <c r="S21" s="16">
        <v>0.05</v>
      </c>
      <c r="T21" s="16">
        <v>0.04</v>
      </c>
      <c r="U21" s="16">
        <v>0.04</v>
      </c>
      <c r="V21" s="16">
        <v>0</v>
      </c>
      <c r="W21" s="16">
        <v>0.02</v>
      </c>
      <c r="X21" s="20">
        <v>7.0000000000000007E-2</v>
      </c>
      <c r="Y21" s="16">
        <v>0.05</v>
      </c>
      <c r="Z21" s="18">
        <v>0.04</v>
      </c>
      <c r="AA21" s="19">
        <v>0.05</v>
      </c>
      <c r="AB21" s="20">
        <v>0.03</v>
      </c>
      <c r="AC21" s="16">
        <v>0.02</v>
      </c>
      <c r="AD21" s="16">
        <v>0.03</v>
      </c>
      <c r="AE21" s="16">
        <v>0.02</v>
      </c>
      <c r="AF21" s="18">
        <v>0.02</v>
      </c>
      <c r="AG21" s="19">
        <v>0.03</v>
      </c>
      <c r="AH21" s="20">
        <v>0.06</v>
      </c>
      <c r="AI21" s="20">
        <v>0.02</v>
      </c>
      <c r="AJ21" s="16">
        <v>0.04</v>
      </c>
      <c r="AK21" s="16">
        <v>0.04</v>
      </c>
      <c r="AL21" s="21">
        <v>0.09</v>
      </c>
      <c r="AM21" s="17">
        <v>0.04</v>
      </c>
      <c r="AN21" s="18">
        <v>0</v>
      </c>
    </row>
    <row r="22" spans="1:40" ht="15" customHeight="1" x14ac:dyDescent="0.3">
      <c r="A22" s="2" t="s">
        <v>329</v>
      </c>
      <c r="B22" s="9"/>
      <c r="D22" s="22"/>
      <c r="E22" s="11" t="s">
        <v>377</v>
      </c>
      <c r="F22" s="22"/>
      <c r="H22" s="12" t="s">
        <v>432</v>
      </c>
      <c r="I22" s="12" t="s">
        <v>432</v>
      </c>
      <c r="J22" s="12" t="s">
        <v>433</v>
      </c>
      <c r="M22" s="12" t="s">
        <v>432</v>
      </c>
      <c r="N22" s="11" t="s">
        <v>377</v>
      </c>
      <c r="O22" s="10" t="s">
        <v>379</v>
      </c>
      <c r="P22" s="12" t="s">
        <v>379</v>
      </c>
      <c r="S22" s="12" t="s">
        <v>379</v>
      </c>
      <c r="X22" s="12" t="s">
        <v>2015</v>
      </c>
      <c r="Z22" s="9"/>
      <c r="AA22" s="10" t="s">
        <v>378</v>
      </c>
      <c r="AF22" s="9"/>
      <c r="AG22" s="22"/>
      <c r="AH22" s="12" t="s">
        <v>524</v>
      </c>
      <c r="AJ22" s="12" t="s">
        <v>379</v>
      </c>
      <c r="AK22" s="12" t="s">
        <v>379</v>
      </c>
      <c r="AL22" s="11" t="s">
        <v>502</v>
      </c>
      <c r="AM22" s="22"/>
      <c r="AN22" s="9"/>
    </row>
    <row r="23" spans="1:40" ht="15" customHeight="1" x14ac:dyDescent="0.3">
      <c r="A23" s="2" t="s">
        <v>329</v>
      </c>
      <c r="B23" s="9" t="s">
        <v>2016</v>
      </c>
      <c r="C23" s="13">
        <v>3734</v>
      </c>
      <c r="D23" s="14">
        <v>2015</v>
      </c>
      <c r="E23" s="15">
        <v>1719</v>
      </c>
      <c r="F23" s="14">
        <v>422</v>
      </c>
      <c r="G23" s="13">
        <v>700</v>
      </c>
      <c r="H23" s="13">
        <v>639</v>
      </c>
      <c r="I23" s="13">
        <v>563</v>
      </c>
      <c r="J23" s="13">
        <v>533</v>
      </c>
      <c r="K23" s="13">
        <v>878</v>
      </c>
      <c r="L23" s="13">
        <v>1121</v>
      </c>
      <c r="M23" s="13">
        <v>1202</v>
      </c>
      <c r="N23" s="15">
        <v>1411</v>
      </c>
      <c r="O23" s="14">
        <v>2379</v>
      </c>
      <c r="P23" s="13">
        <v>678</v>
      </c>
      <c r="Q23" s="13">
        <v>319</v>
      </c>
      <c r="R23" s="13">
        <v>98</v>
      </c>
      <c r="S23" s="13">
        <v>277</v>
      </c>
      <c r="T23" s="13">
        <v>677</v>
      </c>
      <c r="U23" s="13">
        <v>274</v>
      </c>
      <c r="V23" s="13">
        <v>4</v>
      </c>
      <c r="W23" s="13">
        <v>60</v>
      </c>
      <c r="X23" s="13">
        <v>335</v>
      </c>
      <c r="Y23" s="13">
        <v>238</v>
      </c>
      <c r="Z23" s="15">
        <v>776</v>
      </c>
      <c r="AA23" s="14">
        <v>2990</v>
      </c>
      <c r="AB23" s="13">
        <v>744</v>
      </c>
      <c r="AC23" s="13">
        <v>96</v>
      </c>
      <c r="AD23" s="13">
        <v>389</v>
      </c>
      <c r="AE23" s="13">
        <v>183</v>
      </c>
      <c r="AF23" s="15">
        <v>75</v>
      </c>
      <c r="AG23" s="14">
        <v>2303</v>
      </c>
      <c r="AH23" s="13">
        <v>1431</v>
      </c>
      <c r="AI23" s="13">
        <v>1150</v>
      </c>
      <c r="AJ23" s="13">
        <v>1153</v>
      </c>
      <c r="AK23" s="13">
        <v>757</v>
      </c>
      <c r="AL23" s="15">
        <v>674</v>
      </c>
      <c r="AM23" s="14">
        <v>3734</v>
      </c>
      <c r="AN23" s="15">
        <v>0</v>
      </c>
    </row>
    <row r="24" spans="1:40" ht="15" customHeight="1" x14ac:dyDescent="0.3">
      <c r="A24" s="2" t="s">
        <v>329</v>
      </c>
      <c r="B24" s="9"/>
      <c r="C24" s="16">
        <v>0.69</v>
      </c>
      <c r="D24" s="19">
        <v>0.75</v>
      </c>
      <c r="E24" s="21">
        <v>0.63</v>
      </c>
      <c r="F24" s="19">
        <v>0.78</v>
      </c>
      <c r="G24" s="20">
        <v>0.78</v>
      </c>
      <c r="H24" s="20">
        <v>0.73</v>
      </c>
      <c r="I24" s="20">
        <v>0.65</v>
      </c>
      <c r="J24" s="20">
        <v>0.63</v>
      </c>
      <c r="K24" s="20">
        <v>0.64</v>
      </c>
      <c r="L24" s="20">
        <v>0.78</v>
      </c>
      <c r="M24" s="16">
        <v>0.69</v>
      </c>
      <c r="N24" s="21">
        <v>0.64</v>
      </c>
      <c r="O24" s="17">
        <v>0.68</v>
      </c>
      <c r="P24" s="16">
        <v>0.7</v>
      </c>
      <c r="Q24" s="16">
        <v>0.68</v>
      </c>
      <c r="R24" s="16">
        <v>0.71</v>
      </c>
      <c r="S24" s="16">
        <v>0.67</v>
      </c>
      <c r="T24" s="16">
        <v>0.71</v>
      </c>
      <c r="U24" s="16">
        <v>0.67</v>
      </c>
      <c r="V24" s="16">
        <v>0.41</v>
      </c>
      <c r="W24" s="16">
        <v>0.63</v>
      </c>
      <c r="X24" s="20">
        <v>0.62</v>
      </c>
      <c r="Y24" s="16">
        <v>0.66</v>
      </c>
      <c r="Z24" s="21">
        <v>0.74</v>
      </c>
      <c r="AA24" s="19">
        <v>0.68</v>
      </c>
      <c r="AB24" s="20">
        <v>0.74</v>
      </c>
      <c r="AC24" s="16">
        <v>0.74</v>
      </c>
      <c r="AD24" s="20">
        <v>0.74</v>
      </c>
      <c r="AE24" s="20">
        <v>0.76</v>
      </c>
      <c r="AF24" s="18">
        <v>0.74</v>
      </c>
      <c r="AG24" s="19">
        <v>0.73</v>
      </c>
      <c r="AH24" s="20">
        <v>0.63</v>
      </c>
      <c r="AI24" s="20">
        <v>0.79</v>
      </c>
      <c r="AJ24" s="16">
        <v>0.68</v>
      </c>
      <c r="AK24" s="16">
        <v>0.69</v>
      </c>
      <c r="AL24" s="21">
        <v>0.57999999999999996</v>
      </c>
      <c r="AM24" s="17">
        <v>0.69</v>
      </c>
      <c r="AN24" s="18">
        <v>0</v>
      </c>
    </row>
    <row r="25" spans="1:40" ht="15" customHeight="1" x14ac:dyDescent="0.3">
      <c r="A25" s="2" t="s">
        <v>329</v>
      </c>
      <c r="B25" s="9"/>
      <c r="C25" s="28"/>
      <c r="D25" s="49" t="s">
        <v>378</v>
      </c>
      <c r="E25" s="30"/>
      <c r="F25" s="49" t="s">
        <v>562</v>
      </c>
      <c r="G25" s="47" t="s">
        <v>562</v>
      </c>
      <c r="H25" s="47" t="s">
        <v>447</v>
      </c>
      <c r="I25" s="28"/>
      <c r="J25" s="28"/>
      <c r="K25" s="28"/>
      <c r="L25" s="47" t="s">
        <v>562</v>
      </c>
      <c r="M25" s="47" t="s">
        <v>445</v>
      </c>
      <c r="N25" s="30"/>
      <c r="O25" s="49" t="s">
        <v>387</v>
      </c>
      <c r="P25" s="47" t="s">
        <v>387</v>
      </c>
      <c r="Q25" s="28"/>
      <c r="R25" s="47" t="s">
        <v>387</v>
      </c>
      <c r="S25" s="28"/>
      <c r="T25" s="47" t="s">
        <v>387</v>
      </c>
      <c r="U25" s="28"/>
      <c r="V25" s="28"/>
      <c r="W25" s="28"/>
      <c r="X25" s="28"/>
      <c r="Y25" s="28"/>
      <c r="Z25" s="48" t="s">
        <v>1998</v>
      </c>
      <c r="AA25" s="29"/>
      <c r="AB25" s="47" t="s">
        <v>377</v>
      </c>
      <c r="AC25" s="28"/>
      <c r="AD25" s="47" t="s">
        <v>377</v>
      </c>
      <c r="AE25" s="47" t="s">
        <v>377</v>
      </c>
      <c r="AF25" s="30"/>
      <c r="AG25" s="49" t="s">
        <v>452</v>
      </c>
      <c r="AH25" s="47" t="s">
        <v>382</v>
      </c>
      <c r="AI25" s="47" t="s">
        <v>453</v>
      </c>
      <c r="AJ25" s="47" t="s">
        <v>437</v>
      </c>
      <c r="AK25" s="47" t="s">
        <v>437</v>
      </c>
      <c r="AL25" s="30"/>
      <c r="AM25" s="29"/>
      <c r="AN25" s="30"/>
    </row>
    <row r="26" spans="1:40" x14ac:dyDescent="0.3">
      <c r="A26" s="2" t="s">
        <v>329</v>
      </c>
      <c r="B26" s="2" t="s">
        <v>457</v>
      </c>
    </row>
    <row r="27" spans="1:40" x14ac:dyDescent="0.3">
      <c r="A27" s="2" t="s">
        <v>329</v>
      </c>
      <c r="B27" s="2" t="s">
        <v>458</v>
      </c>
    </row>
    <row r="28" spans="1:40" ht="15" customHeight="1" x14ac:dyDescent="0.3">
      <c r="A28" s="2" t="s">
        <v>329</v>
      </c>
    </row>
    <row r="29" spans="1:40" ht="15" customHeight="1" x14ac:dyDescent="0.3">
      <c r="A29" s="2" t="s">
        <v>329</v>
      </c>
      <c r="B29" s="2" t="s">
        <v>459</v>
      </c>
    </row>
  </sheetData>
  <mergeCells count="6">
    <mergeCell ref="AM6:AN6"/>
    <mergeCell ref="D6:E6"/>
    <mergeCell ref="F6:N6"/>
    <mergeCell ref="O6:Z6"/>
    <mergeCell ref="AA6:AF6"/>
    <mergeCell ref="AG6:AL6"/>
  </mergeCells>
  <hyperlinks>
    <hyperlink ref="B1" location="'Contents'!E1" display="&lt;&lt; Contents" xr:uid="{00000000-0004-0000-0701-000000000000}"/>
  </hyperlinks>
  <pageMargins left="0.7" right="0.7" top="0.75" bottom="0.75" header="0.3" footer="0.3"/>
  <headerFooter>
    <oddHeader>&amp;L&amp;"Aptos"&amp;12&amp;K000000 Classification: CONFIDENTIAL&amp;1#_x000D_</oddHeader>
  </headerFooter>
</worksheet>
</file>

<file path=xl/worksheets/sheet2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1-000000000000}">
  <dimension ref="A1:F34"/>
  <sheetViews>
    <sheetView showGridLines="0" topLeftCell="B1" workbookViewId="0">
      <pane xSplit="1" ySplit="10" topLeftCell="C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3" max="6" width="21.33203125" customWidth="1"/>
  </cols>
  <sheetData>
    <row r="1" spans="1:6" x14ac:dyDescent="0.3">
      <c r="B1" s="1" t="s">
        <v>328</v>
      </c>
    </row>
    <row r="2" spans="1:6" ht="15" customHeight="1" x14ac:dyDescent="0.3">
      <c r="A2" s="2" t="s">
        <v>329</v>
      </c>
      <c r="B2" s="2" t="s">
        <v>0</v>
      </c>
    </row>
    <row r="3" spans="1:6" ht="15" customHeight="1" x14ac:dyDescent="0.3">
      <c r="A3" s="2" t="s">
        <v>329</v>
      </c>
      <c r="B3" s="2" t="s">
        <v>2017</v>
      </c>
    </row>
    <row r="4" spans="1:6" x14ac:dyDescent="0.3">
      <c r="A4" s="2" t="s">
        <v>329</v>
      </c>
      <c r="B4" s="2" t="s">
        <v>2018</v>
      </c>
    </row>
    <row r="5" spans="1:6" ht="15" customHeight="1" x14ac:dyDescent="0.3">
      <c r="A5" s="2" t="s">
        <v>329</v>
      </c>
      <c r="B5" s="2" t="s">
        <v>17</v>
      </c>
    </row>
    <row r="6" spans="1:6" ht="30" customHeight="1" x14ac:dyDescent="0.3">
      <c r="A6" s="2" t="s">
        <v>329</v>
      </c>
      <c r="C6" s="53" t="s">
        <v>879</v>
      </c>
      <c r="D6" s="53"/>
      <c r="E6" s="53"/>
      <c r="F6" s="53"/>
    </row>
    <row r="7" spans="1:6" ht="95.15" customHeight="1" x14ac:dyDescent="0.3">
      <c r="A7" s="2" t="s">
        <v>329</v>
      </c>
      <c r="C7" s="6" t="s">
        <v>2019</v>
      </c>
      <c r="D7" s="8" t="s">
        <v>2020</v>
      </c>
      <c r="E7" s="8" t="s">
        <v>2021</v>
      </c>
      <c r="F7" s="7" t="s">
        <v>2022</v>
      </c>
    </row>
    <row r="8" spans="1:6" ht="15" customHeight="1" x14ac:dyDescent="0.3">
      <c r="A8" s="2" t="s">
        <v>329</v>
      </c>
      <c r="B8" s="9" t="s">
        <v>376</v>
      </c>
      <c r="C8" s="10" t="s">
        <v>377</v>
      </c>
      <c r="D8" s="12" t="s">
        <v>378</v>
      </c>
      <c r="E8" s="12" t="s">
        <v>379</v>
      </c>
      <c r="F8" s="11" t="s">
        <v>380</v>
      </c>
    </row>
    <row r="9" spans="1:6" ht="15" customHeight="1" x14ac:dyDescent="0.3">
      <c r="A9" s="2" t="s">
        <v>329</v>
      </c>
      <c r="B9" s="9" t="s">
        <v>391</v>
      </c>
      <c r="C9" s="14">
        <v>5550</v>
      </c>
      <c r="D9" s="13">
        <v>5550</v>
      </c>
      <c r="E9" s="13">
        <v>5550</v>
      </c>
      <c r="F9" s="15">
        <v>5550</v>
      </c>
    </row>
    <row r="10" spans="1:6" ht="15" customHeight="1" x14ac:dyDescent="0.3">
      <c r="A10" s="2" t="s">
        <v>329</v>
      </c>
      <c r="B10" s="9" t="s">
        <v>338</v>
      </c>
      <c r="C10" s="14">
        <v>5402</v>
      </c>
      <c r="D10" s="13">
        <v>5402</v>
      </c>
      <c r="E10" s="13">
        <v>5402</v>
      </c>
      <c r="F10" s="15">
        <v>5402</v>
      </c>
    </row>
    <row r="11" spans="1:6" ht="15" customHeight="1" x14ac:dyDescent="0.3">
      <c r="A11" s="2" t="s">
        <v>329</v>
      </c>
      <c r="B11" s="9" t="s">
        <v>1955</v>
      </c>
      <c r="C11" s="14">
        <v>749</v>
      </c>
      <c r="D11" s="13">
        <v>433</v>
      </c>
      <c r="E11" s="13">
        <v>144</v>
      </c>
      <c r="F11" s="15">
        <v>221</v>
      </c>
    </row>
    <row r="12" spans="1:6" ht="15" customHeight="1" x14ac:dyDescent="0.3">
      <c r="A12" s="2" t="s">
        <v>329</v>
      </c>
      <c r="B12" s="9"/>
      <c r="C12" s="17">
        <v>0.14000000000000001</v>
      </c>
      <c r="D12" s="16">
        <v>0.08</v>
      </c>
      <c r="E12" s="16">
        <v>0.03</v>
      </c>
      <c r="F12" s="18">
        <v>0.04</v>
      </c>
    </row>
    <row r="13" spans="1:6" ht="15" customHeight="1" x14ac:dyDescent="0.3">
      <c r="A13" s="2" t="s">
        <v>329</v>
      </c>
      <c r="B13" s="9"/>
      <c r="C13" s="10" t="s">
        <v>533</v>
      </c>
      <c r="D13" s="12" t="s">
        <v>750</v>
      </c>
      <c r="F13" s="11" t="s">
        <v>379</v>
      </c>
    </row>
    <row r="14" spans="1:6" ht="15" customHeight="1" x14ac:dyDescent="0.3">
      <c r="A14" s="2" t="s">
        <v>329</v>
      </c>
      <c r="B14" s="9" t="s">
        <v>940</v>
      </c>
      <c r="C14" s="14">
        <v>2092</v>
      </c>
      <c r="D14" s="13">
        <v>1837</v>
      </c>
      <c r="E14" s="13">
        <v>1019</v>
      </c>
      <c r="F14" s="15">
        <v>776</v>
      </c>
    </row>
    <row r="15" spans="1:6" ht="15" customHeight="1" x14ac:dyDescent="0.3">
      <c r="A15" s="2" t="s">
        <v>329</v>
      </c>
      <c r="B15" s="9"/>
      <c r="C15" s="17">
        <v>0.39</v>
      </c>
      <c r="D15" s="16">
        <v>0.34</v>
      </c>
      <c r="E15" s="16">
        <v>0.19</v>
      </c>
      <c r="F15" s="18">
        <v>0.14000000000000001</v>
      </c>
    </row>
    <row r="16" spans="1:6" ht="15" customHeight="1" x14ac:dyDescent="0.3">
      <c r="A16" s="2" t="s">
        <v>329</v>
      </c>
      <c r="B16" s="9"/>
      <c r="C16" s="10" t="s">
        <v>533</v>
      </c>
      <c r="D16" s="12" t="s">
        <v>750</v>
      </c>
      <c r="E16" s="12" t="s">
        <v>380</v>
      </c>
      <c r="F16" s="9"/>
    </row>
    <row r="17" spans="1:6" ht="15" customHeight="1" x14ac:dyDescent="0.3">
      <c r="A17" s="2" t="s">
        <v>329</v>
      </c>
      <c r="B17" s="9" t="s">
        <v>930</v>
      </c>
      <c r="C17" s="14">
        <v>844</v>
      </c>
      <c r="D17" s="13">
        <v>1305</v>
      </c>
      <c r="E17" s="13">
        <v>1178</v>
      </c>
      <c r="F17" s="15">
        <v>935</v>
      </c>
    </row>
    <row r="18" spans="1:6" ht="15" customHeight="1" x14ac:dyDescent="0.3">
      <c r="A18" s="2" t="s">
        <v>329</v>
      </c>
      <c r="B18" s="9"/>
      <c r="C18" s="17">
        <v>0.16</v>
      </c>
      <c r="D18" s="16">
        <v>0.24</v>
      </c>
      <c r="E18" s="16">
        <v>0.22</v>
      </c>
      <c r="F18" s="18">
        <v>0.17</v>
      </c>
    </row>
    <row r="19" spans="1:6" ht="15" customHeight="1" x14ac:dyDescent="0.3">
      <c r="A19" s="2" t="s">
        <v>329</v>
      </c>
      <c r="B19" s="9"/>
      <c r="C19" s="22"/>
      <c r="D19" s="12" t="s">
        <v>420</v>
      </c>
      <c r="E19" s="12" t="s">
        <v>405</v>
      </c>
      <c r="F19" s="11" t="s">
        <v>377</v>
      </c>
    </row>
    <row r="20" spans="1:6" ht="15" customHeight="1" x14ac:dyDescent="0.3">
      <c r="A20" s="2" t="s">
        <v>329</v>
      </c>
      <c r="B20" s="9" t="s">
        <v>922</v>
      </c>
      <c r="C20" s="14">
        <v>1380</v>
      </c>
      <c r="D20" s="13">
        <v>1467</v>
      </c>
      <c r="E20" s="13">
        <v>2186</v>
      </c>
      <c r="F20" s="15">
        <v>2159</v>
      </c>
    </row>
    <row r="21" spans="1:6" ht="15" customHeight="1" x14ac:dyDescent="0.3">
      <c r="A21" s="2" t="s">
        <v>329</v>
      </c>
      <c r="B21" s="9"/>
      <c r="C21" s="17">
        <v>0.26</v>
      </c>
      <c r="D21" s="16">
        <v>0.27</v>
      </c>
      <c r="E21" s="16">
        <v>0.4</v>
      </c>
      <c r="F21" s="18">
        <v>0.4</v>
      </c>
    </row>
    <row r="22" spans="1:6" ht="15" customHeight="1" x14ac:dyDescent="0.3">
      <c r="A22" s="2" t="s">
        <v>329</v>
      </c>
      <c r="B22" s="9"/>
      <c r="C22" s="22"/>
      <c r="E22" s="12" t="s">
        <v>925</v>
      </c>
      <c r="F22" s="11" t="s">
        <v>925</v>
      </c>
    </row>
    <row r="23" spans="1:6" ht="15" customHeight="1" x14ac:dyDescent="0.3">
      <c r="A23" s="2" t="s">
        <v>329</v>
      </c>
      <c r="B23" s="9" t="s">
        <v>2023</v>
      </c>
      <c r="C23" s="14">
        <v>338</v>
      </c>
      <c r="D23" s="13">
        <v>361</v>
      </c>
      <c r="E23" s="13">
        <v>875</v>
      </c>
      <c r="F23" s="15">
        <v>1311</v>
      </c>
    </row>
    <row r="24" spans="1:6" ht="15" customHeight="1" x14ac:dyDescent="0.3">
      <c r="A24" s="2" t="s">
        <v>329</v>
      </c>
      <c r="B24" s="9"/>
      <c r="C24" s="17">
        <v>0.06</v>
      </c>
      <c r="D24" s="16">
        <v>7.0000000000000007E-2</v>
      </c>
      <c r="E24" s="16">
        <v>0.16</v>
      </c>
      <c r="F24" s="18">
        <v>0.24</v>
      </c>
    </row>
    <row r="25" spans="1:6" ht="15" customHeight="1" x14ac:dyDescent="0.3">
      <c r="A25" s="2" t="s">
        <v>329</v>
      </c>
      <c r="B25" s="9"/>
      <c r="C25" s="22"/>
      <c r="E25" s="12" t="s">
        <v>925</v>
      </c>
      <c r="F25" s="11" t="s">
        <v>2024</v>
      </c>
    </row>
    <row r="26" spans="1:6" ht="15" customHeight="1" x14ac:dyDescent="0.3">
      <c r="A26" s="2" t="s">
        <v>329</v>
      </c>
      <c r="B26" s="9" t="s">
        <v>960</v>
      </c>
      <c r="C26" s="14">
        <v>2840</v>
      </c>
      <c r="D26" s="13">
        <v>2270</v>
      </c>
      <c r="E26" s="13">
        <v>1163</v>
      </c>
      <c r="F26" s="15">
        <v>998</v>
      </c>
    </row>
    <row r="27" spans="1:6" ht="15" customHeight="1" x14ac:dyDescent="0.3">
      <c r="A27" s="2" t="s">
        <v>329</v>
      </c>
      <c r="B27" s="9"/>
      <c r="C27" s="17">
        <v>0.53</v>
      </c>
      <c r="D27" s="16">
        <v>0.42</v>
      </c>
      <c r="E27" s="16">
        <v>0.22</v>
      </c>
      <c r="F27" s="18">
        <v>0.18</v>
      </c>
    </row>
    <row r="28" spans="1:6" ht="15" customHeight="1" x14ac:dyDescent="0.3">
      <c r="A28" s="2" t="s">
        <v>329</v>
      </c>
      <c r="B28" s="9"/>
      <c r="C28" s="10" t="s">
        <v>533</v>
      </c>
      <c r="D28" s="12" t="s">
        <v>750</v>
      </c>
      <c r="E28" s="12" t="s">
        <v>380</v>
      </c>
      <c r="F28" s="9"/>
    </row>
    <row r="29" spans="1:6" ht="15" customHeight="1" x14ac:dyDescent="0.3">
      <c r="A29" s="2" t="s">
        <v>329</v>
      </c>
      <c r="B29" s="9" t="s">
        <v>970</v>
      </c>
      <c r="C29" s="14">
        <v>1718</v>
      </c>
      <c r="D29" s="13">
        <v>1828</v>
      </c>
      <c r="E29" s="13">
        <v>3061</v>
      </c>
      <c r="F29" s="15">
        <v>3470</v>
      </c>
    </row>
    <row r="30" spans="1:6" ht="15" customHeight="1" x14ac:dyDescent="0.3">
      <c r="A30" s="2" t="s">
        <v>329</v>
      </c>
      <c r="B30" s="9"/>
      <c r="C30" s="17">
        <v>0.32</v>
      </c>
      <c r="D30" s="16">
        <v>0.34</v>
      </c>
      <c r="E30" s="16">
        <v>0.56999999999999995</v>
      </c>
      <c r="F30" s="18">
        <v>0.64</v>
      </c>
    </row>
    <row r="31" spans="1:6" ht="15" customHeight="1" x14ac:dyDescent="0.3">
      <c r="A31" s="2" t="s">
        <v>329</v>
      </c>
      <c r="B31" s="9"/>
      <c r="C31" s="29"/>
      <c r="D31" s="47" t="s">
        <v>377</v>
      </c>
      <c r="E31" s="47" t="s">
        <v>925</v>
      </c>
      <c r="F31" s="48" t="s">
        <v>2024</v>
      </c>
    </row>
    <row r="32" spans="1:6" ht="15" customHeight="1" x14ac:dyDescent="0.3">
      <c r="A32" s="2" t="s">
        <v>329</v>
      </c>
      <c r="B32" s="2" t="s">
        <v>2025</v>
      </c>
    </row>
    <row r="33" spans="1:2" ht="15" customHeight="1" x14ac:dyDescent="0.3">
      <c r="A33" s="2" t="s">
        <v>329</v>
      </c>
    </row>
    <row r="34" spans="1:2" ht="15" customHeight="1" x14ac:dyDescent="0.3">
      <c r="A34" s="2" t="s">
        <v>329</v>
      </c>
      <c r="B34" s="2" t="s">
        <v>459</v>
      </c>
    </row>
  </sheetData>
  <mergeCells count="1">
    <mergeCell ref="C6:F6"/>
  </mergeCells>
  <hyperlinks>
    <hyperlink ref="B1" location="'Contents'!E1" display="&lt;&lt; Contents" xr:uid="{00000000-0004-0000-0801-000000000000}"/>
  </hyperlinks>
  <pageMargins left="0.7" right="0.7" top="0.75" bottom="0.75" header="0.3" footer="0.3"/>
  <headerFooter>
    <oddHeader>&amp;L&amp;"Aptos"&amp;12&amp;K000000 Classification: CONFIDENTIAL&amp;1#_x000D_</oddHeader>
  </headerFooter>
</worksheet>
</file>

<file path=xl/worksheets/sheet2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1-000000000000}">
  <dimension ref="A1:AN35"/>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2026</v>
      </c>
    </row>
    <row r="4" spans="1:40" x14ac:dyDescent="0.3">
      <c r="A4" s="2" t="s">
        <v>329</v>
      </c>
      <c r="B4" s="2" t="s">
        <v>2027</v>
      </c>
    </row>
    <row r="5" spans="1:40" ht="15" customHeight="1" x14ac:dyDescent="0.3">
      <c r="A5" s="2" t="s">
        <v>329</v>
      </c>
      <c r="B5" s="2" t="s">
        <v>17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380</v>
      </c>
      <c r="S8" s="12" t="s">
        <v>381</v>
      </c>
      <c r="T8" s="12" t="s">
        <v>382</v>
      </c>
      <c r="U8" s="12" t="s">
        <v>383</v>
      </c>
      <c r="V8" s="12" t="s">
        <v>386</v>
      </c>
      <c r="W8" s="12" t="s">
        <v>385</v>
      </c>
      <c r="X8" s="12" t="s">
        <v>387</v>
      </c>
      <c r="Y8" s="12" t="s">
        <v>388</v>
      </c>
      <c r="Z8" s="11" t="s">
        <v>389</v>
      </c>
      <c r="AA8" s="10" t="s">
        <v>377</v>
      </c>
      <c r="AB8" s="12" t="s">
        <v>378</v>
      </c>
      <c r="AC8" s="12" t="s">
        <v>379</v>
      </c>
      <c r="AD8" s="12" t="s">
        <v>380</v>
      </c>
      <c r="AE8" s="12" t="s">
        <v>381</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5550</v>
      </c>
      <c r="D9" s="14">
        <v>2713</v>
      </c>
      <c r="E9" s="15">
        <v>2820</v>
      </c>
      <c r="F9" s="14">
        <v>574</v>
      </c>
      <c r="G9" s="13">
        <v>934</v>
      </c>
      <c r="H9" s="13">
        <v>923</v>
      </c>
      <c r="I9" s="13">
        <v>883</v>
      </c>
      <c r="J9" s="13">
        <v>861</v>
      </c>
      <c r="K9" s="13">
        <v>1375</v>
      </c>
      <c r="L9" s="13">
        <v>1508</v>
      </c>
      <c r="M9" s="13">
        <v>1806</v>
      </c>
      <c r="N9" s="15">
        <v>2236</v>
      </c>
      <c r="O9" s="14">
        <v>3566</v>
      </c>
      <c r="P9" s="13">
        <v>1007</v>
      </c>
      <c r="Q9" s="13">
        <v>506</v>
      </c>
      <c r="R9" s="13">
        <v>156</v>
      </c>
      <c r="S9" s="13">
        <v>425</v>
      </c>
      <c r="T9" s="13">
        <v>977</v>
      </c>
      <c r="U9" s="13">
        <v>429</v>
      </c>
      <c r="V9" s="13">
        <v>10</v>
      </c>
      <c r="W9" s="13">
        <v>107</v>
      </c>
      <c r="X9" s="13">
        <v>545</v>
      </c>
      <c r="Y9" s="13">
        <v>400</v>
      </c>
      <c r="Z9" s="15">
        <v>988</v>
      </c>
      <c r="AA9" s="14">
        <v>4513</v>
      </c>
      <c r="AB9" s="13">
        <v>1012</v>
      </c>
      <c r="AC9" s="13">
        <v>142</v>
      </c>
      <c r="AD9" s="13">
        <v>546</v>
      </c>
      <c r="AE9" s="13">
        <v>271</v>
      </c>
      <c r="AF9" s="15">
        <v>53</v>
      </c>
      <c r="AG9" s="14">
        <v>3241</v>
      </c>
      <c r="AH9" s="13">
        <v>2309</v>
      </c>
      <c r="AI9" s="13">
        <v>1638</v>
      </c>
      <c r="AJ9" s="13">
        <v>1603</v>
      </c>
      <c r="AK9" s="13">
        <v>1063</v>
      </c>
      <c r="AL9" s="15">
        <v>1246</v>
      </c>
      <c r="AM9" s="14">
        <v>5550</v>
      </c>
      <c r="AN9" s="15">
        <v>0</v>
      </c>
    </row>
    <row r="10" spans="1:40" ht="15" customHeight="1" x14ac:dyDescent="0.3">
      <c r="A10" s="2" t="s">
        <v>329</v>
      </c>
      <c r="B10" s="9" t="s">
        <v>338</v>
      </c>
      <c r="C10" s="13">
        <v>5402</v>
      </c>
      <c r="D10" s="14">
        <v>2677</v>
      </c>
      <c r="E10" s="15">
        <v>2725</v>
      </c>
      <c r="F10" s="14">
        <v>540</v>
      </c>
      <c r="G10" s="13">
        <v>896</v>
      </c>
      <c r="H10" s="13">
        <v>879</v>
      </c>
      <c r="I10" s="13">
        <v>872</v>
      </c>
      <c r="J10" s="13">
        <v>839</v>
      </c>
      <c r="K10" s="13">
        <v>1375</v>
      </c>
      <c r="L10" s="13">
        <v>1436</v>
      </c>
      <c r="M10" s="13">
        <v>1752</v>
      </c>
      <c r="N10" s="15">
        <v>2214</v>
      </c>
      <c r="O10" s="14">
        <v>3481</v>
      </c>
      <c r="P10" s="13">
        <v>968</v>
      </c>
      <c r="Q10" s="13">
        <v>470</v>
      </c>
      <c r="R10" s="13">
        <v>139</v>
      </c>
      <c r="S10" s="13">
        <v>412</v>
      </c>
      <c r="T10" s="13">
        <v>954</v>
      </c>
      <c r="U10" s="13">
        <v>406</v>
      </c>
      <c r="V10" s="13">
        <v>9</v>
      </c>
      <c r="W10" s="13">
        <v>95</v>
      </c>
      <c r="X10" s="13">
        <v>540</v>
      </c>
      <c r="Y10" s="13">
        <v>362</v>
      </c>
      <c r="Z10" s="15">
        <v>1048</v>
      </c>
      <c r="AA10" s="14">
        <v>4404</v>
      </c>
      <c r="AB10" s="13">
        <v>998</v>
      </c>
      <c r="AC10" s="13">
        <v>131</v>
      </c>
      <c r="AD10" s="13">
        <v>525</v>
      </c>
      <c r="AE10" s="13">
        <v>239</v>
      </c>
      <c r="AF10" s="15">
        <v>103</v>
      </c>
      <c r="AG10" s="14">
        <v>3144</v>
      </c>
      <c r="AH10" s="13">
        <v>2258</v>
      </c>
      <c r="AI10" s="13">
        <v>1459</v>
      </c>
      <c r="AJ10" s="13">
        <v>1685</v>
      </c>
      <c r="AK10" s="13">
        <v>1103</v>
      </c>
      <c r="AL10" s="15">
        <v>1156</v>
      </c>
      <c r="AM10" s="14">
        <v>5402</v>
      </c>
      <c r="AN10" s="15">
        <v>0</v>
      </c>
    </row>
    <row r="11" spans="1:40" ht="15" customHeight="1" x14ac:dyDescent="0.3">
      <c r="A11" s="2" t="s">
        <v>329</v>
      </c>
      <c r="B11" s="9" t="s">
        <v>1955</v>
      </c>
      <c r="C11" s="13">
        <v>749</v>
      </c>
      <c r="D11" s="14">
        <v>400</v>
      </c>
      <c r="E11" s="15">
        <v>349</v>
      </c>
      <c r="F11" s="14">
        <v>69</v>
      </c>
      <c r="G11" s="13">
        <v>137</v>
      </c>
      <c r="H11" s="13">
        <v>131</v>
      </c>
      <c r="I11" s="13">
        <v>111</v>
      </c>
      <c r="J11" s="13">
        <v>120</v>
      </c>
      <c r="K11" s="13">
        <v>181</v>
      </c>
      <c r="L11" s="13">
        <v>206</v>
      </c>
      <c r="M11" s="13">
        <v>242</v>
      </c>
      <c r="N11" s="15">
        <v>301</v>
      </c>
      <c r="O11" s="14">
        <v>447</v>
      </c>
      <c r="P11" s="13">
        <v>161</v>
      </c>
      <c r="Q11" s="13">
        <v>65</v>
      </c>
      <c r="R11" s="13">
        <v>20</v>
      </c>
      <c r="S11" s="13">
        <v>51</v>
      </c>
      <c r="T11" s="13">
        <v>141</v>
      </c>
      <c r="U11" s="13">
        <v>43</v>
      </c>
      <c r="V11" s="13">
        <v>2</v>
      </c>
      <c r="W11" s="13">
        <v>10</v>
      </c>
      <c r="X11" s="13">
        <v>54</v>
      </c>
      <c r="Y11" s="13">
        <v>47</v>
      </c>
      <c r="Z11" s="15">
        <v>155</v>
      </c>
      <c r="AA11" s="14">
        <v>612</v>
      </c>
      <c r="AB11" s="13">
        <v>137</v>
      </c>
      <c r="AC11" s="13">
        <v>19</v>
      </c>
      <c r="AD11" s="13">
        <v>57</v>
      </c>
      <c r="AE11" s="13">
        <v>47</v>
      </c>
      <c r="AF11" s="15">
        <v>15</v>
      </c>
      <c r="AG11" s="14">
        <v>484</v>
      </c>
      <c r="AH11" s="13">
        <v>264</v>
      </c>
      <c r="AI11" s="13">
        <v>255</v>
      </c>
      <c r="AJ11" s="13">
        <v>229</v>
      </c>
      <c r="AK11" s="13">
        <v>135</v>
      </c>
      <c r="AL11" s="15">
        <v>130</v>
      </c>
      <c r="AM11" s="14">
        <v>749</v>
      </c>
      <c r="AN11" s="15">
        <v>0</v>
      </c>
    </row>
    <row r="12" spans="1:40" ht="15" customHeight="1" x14ac:dyDescent="0.3">
      <c r="A12" s="2" t="s">
        <v>329</v>
      </c>
      <c r="B12" s="9"/>
      <c r="C12" s="16">
        <v>0.14000000000000001</v>
      </c>
      <c r="D12" s="19">
        <v>0.15</v>
      </c>
      <c r="E12" s="21">
        <v>0.13</v>
      </c>
      <c r="F12" s="17">
        <v>0.13</v>
      </c>
      <c r="G12" s="16">
        <v>0.15</v>
      </c>
      <c r="H12" s="16">
        <v>0.15</v>
      </c>
      <c r="I12" s="16">
        <v>0.13</v>
      </c>
      <c r="J12" s="16">
        <v>0.14000000000000001</v>
      </c>
      <c r="K12" s="16">
        <v>0.13</v>
      </c>
      <c r="L12" s="16">
        <v>0.14000000000000001</v>
      </c>
      <c r="M12" s="16">
        <v>0.14000000000000001</v>
      </c>
      <c r="N12" s="18">
        <v>0.14000000000000001</v>
      </c>
      <c r="O12" s="19">
        <v>0.13</v>
      </c>
      <c r="P12" s="20">
        <v>0.17</v>
      </c>
      <c r="Q12" s="16">
        <v>0.14000000000000001</v>
      </c>
      <c r="R12" s="16">
        <v>0.15</v>
      </c>
      <c r="S12" s="16">
        <v>0.12</v>
      </c>
      <c r="T12" s="16">
        <v>0.15</v>
      </c>
      <c r="U12" s="20">
        <v>0.11</v>
      </c>
      <c r="V12" s="16">
        <v>0.2</v>
      </c>
      <c r="W12" s="16">
        <v>0.11</v>
      </c>
      <c r="X12" s="20">
        <v>0.1</v>
      </c>
      <c r="Y12" s="16">
        <v>0.13</v>
      </c>
      <c r="Z12" s="18">
        <v>0.15</v>
      </c>
      <c r="AA12" s="17">
        <v>0.14000000000000001</v>
      </c>
      <c r="AB12" s="16">
        <v>0.14000000000000001</v>
      </c>
      <c r="AC12" s="16">
        <v>0.14000000000000001</v>
      </c>
      <c r="AD12" s="20">
        <v>0.11</v>
      </c>
      <c r="AE12" s="20">
        <v>0.2</v>
      </c>
      <c r="AF12" s="18">
        <v>0.14000000000000001</v>
      </c>
      <c r="AG12" s="19">
        <v>0.15</v>
      </c>
      <c r="AH12" s="20">
        <v>0.12</v>
      </c>
      <c r="AI12" s="20">
        <v>0.17</v>
      </c>
      <c r="AJ12" s="16">
        <v>0.14000000000000001</v>
      </c>
      <c r="AK12" s="16">
        <v>0.12</v>
      </c>
      <c r="AL12" s="21">
        <v>0.11</v>
      </c>
      <c r="AM12" s="17">
        <v>0.14000000000000001</v>
      </c>
      <c r="AN12" s="18">
        <v>0</v>
      </c>
    </row>
    <row r="13" spans="1:40" ht="15" customHeight="1" x14ac:dyDescent="0.3">
      <c r="A13" s="2" t="s">
        <v>329</v>
      </c>
      <c r="B13" s="9"/>
      <c r="D13" s="10" t="s">
        <v>378</v>
      </c>
      <c r="E13" s="9"/>
      <c r="F13" s="22"/>
      <c r="N13" s="9"/>
      <c r="O13" s="22"/>
      <c r="P13" s="12" t="s">
        <v>1926</v>
      </c>
      <c r="T13" s="12" t="s">
        <v>1009</v>
      </c>
      <c r="Z13" s="11" t="s">
        <v>1009</v>
      </c>
      <c r="AA13" s="22"/>
      <c r="AE13" s="12" t="s">
        <v>621</v>
      </c>
      <c r="AF13" s="9"/>
      <c r="AG13" s="10" t="s">
        <v>478</v>
      </c>
      <c r="AI13" s="12" t="s">
        <v>452</v>
      </c>
      <c r="AL13" s="9"/>
      <c r="AM13" s="22"/>
      <c r="AN13" s="9"/>
    </row>
    <row r="14" spans="1:40" ht="15" customHeight="1" x14ac:dyDescent="0.3">
      <c r="A14" s="2" t="s">
        <v>329</v>
      </c>
      <c r="B14" s="9" t="s">
        <v>940</v>
      </c>
      <c r="C14" s="13">
        <v>2092</v>
      </c>
      <c r="D14" s="14">
        <v>1060</v>
      </c>
      <c r="E14" s="15">
        <v>1032</v>
      </c>
      <c r="F14" s="14">
        <v>186</v>
      </c>
      <c r="G14" s="13">
        <v>305</v>
      </c>
      <c r="H14" s="13">
        <v>309</v>
      </c>
      <c r="I14" s="13">
        <v>360</v>
      </c>
      <c r="J14" s="13">
        <v>363</v>
      </c>
      <c r="K14" s="13">
        <v>567</v>
      </c>
      <c r="L14" s="13">
        <v>492</v>
      </c>
      <c r="M14" s="13">
        <v>670</v>
      </c>
      <c r="N14" s="15">
        <v>930</v>
      </c>
      <c r="O14" s="14">
        <v>1300</v>
      </c>
      <c r="P14" s="13">
        <v>419</v>
      </c>
      <c r="Q14" s="13">
        <v>177</v>
      </c>
      <c r="R14" s="13">
        <v>38</v>
      </c>
      <c r="S14" s="13">
        <v>146</v>
      </c>
      <c r="T14" s="13">
        <v>372</v>
      </c>
      <c r="U14" s="13">
        <v>148</v>
      </c>
      <c r="V14" s="13">
        <v>4</v>
      </c>
      <c r="W14" s="13">
        <v>37</v>
      </c>
      <c r="X14" s="13">
        <v>212</v>
      </c>
      <c r="Y14" s="13">
        <v>160</v>
      </c>
      <c r="Z14" s="15">
        <v>377</v>
      </c>
      <c r="AA14" s="14">
        <v>1750</v>
      </c>
      <c r="AB14" s="13">
        <v>341</v>
      </c>
      <c r="AC14" s="13">
        <v>49</v>
      </c>
      <c r="AD14" s="13">
        <v>176</v>
      </c>
      <c r="AE14" s="13">
        <v>79</v>
      </c>
      <c r="AF14" s="15">
        <v>37</v>
      </c>
      <c r="AG14" s="14">
        <v>1326</v>
      </c>
      <c r="AH14" s="13">
        <v>766</v>
      </c>
      <c r="AI14" s="13">
        <v>599</v>
      </c>
      <c r="AJ14" s="13">
        <v>727</v>
      </c>
      <c r="AK14" s="13">
        <v>403</v>
      </c>
      <c r="AL14" s="15">
        <v>363</v>
      </c>
      <c r="AM14" s="14">
        <v>2092</v>
      </c>
      <c r="AN14" s="15">
        <v>0</v>
      </c>
    </row>
    <row r="15" spans="1:40" ht="15" customHeight="1" x14ac:dyDescent="0.3">
      <c r="A15" s="2" t="s">
        <v>329</v>
      </c>
      <c r="B15" s="9"/>
      <c r="C15" s="16">
        <v>0.39</v>
      </c>
      <c r="D15" s="17">
        <v>0.4</v>
      </c>
      <c r="E15" s="18">
        <v>0.38</v>
      </c>
      <c r="F15" s="19">
        <v>0.35</v>
      </c>
      <c r="G15" s="20">
        <v>0.34</v>
      </c>
      <c r="H15" s="20">
        <v>0.35</v>
      </c>
      <c r="I15" s="16">
        <v>0.41</v>
      </c>
      <c r="J15" s="20">
        <v>0.43</v>
      </c>
      <c r="K15" s="20">
        <v>0.41</v>
      </c>
      <c r="L15" s="20">
        <v>0.34</v>
      </c>
      <c r="M15" s="16">
        <v>0.38</v>
      </c>
      <c r="N15" s="21">
        <v>0.42</v>
      </c>
      <c r="O15" s="19">
        <v>0.37</v>
      </c>
      <c r="P15" s="20">
        <v>0.43</v>
      </c>
      <c r="Q15" s="16">
        <v>0.38</v>
      </c>
      <c r="R15" s="20">
        <v>0.28000000000000003</v>
      </c>
      <c r="S15" s="16">
        <v>0.35</v>
      </c>
      <c r="T15" s="16">
        <v>0.39</v>
      </c>
      <c r="U15" s="16">
        <v>0.37</v>
      </c>
      <c r="V15" s="16">
        <v>0.39</v>
      </c>
      <c r="W15" s="16">
        <v>0.39</v>
      </c>
      <c r="X15" s="16">
        <v>0.39</v>
      </c>
      <c r="Y15" s="20">
        <v>0.44</v>
      </c>
      <c r="Z15" s="18">
        <v>0.36</v>
      </c>
      <c r="AA15" s="19">
        <v>0.4</v>
      </c>
      <c r="AB15" s="20">
        <v>0.34</v>
      </c>
      <c r="AC15" s="16">
        <v>0.37</v>
      </c>
      <c r="AD15" s="20">
        <v>0.34</v>
      </c>
      <c r="AE15" s="16">
        <v>0.33</v>
      </c>
      <c r="AF15" s="18">
        <v>0.36</v>
      </c>
      <c r="AG15" s="19">
        <v>0.42</v>
      </c>
      <c r="AH15" s="20">
        <v>0.34</v>
      </c>
      <c r="AI15" s="20">
        <v>0.41</v>
      </c>
      <c r="AJ15" s="20">
        <v>0.43</v>
      </c>
      <c r="AK15" s="16">
        <v>0.37</v>
      </c>
      <c r="AL15" s="21">
        <v>0.31</v>
      </c>
      <c r="AM15" s="17">
        <v>0.39</v>
      </c>
      <c r="AN15" s="18">
        <v>0</v>
      </c>
    </row>
    <row r="16" spans="1:40" ht="15" customHeight="1" x14ac:dyDescent="0.3">
      <c r="A16" s="2" t="s">
        <v>329</v>
      </c>
      <c r="B16" s="9"/>
      <c r="D16" s="22"/>
      <c r="E16" s="9"/>
      <c r="F16" s="22"/>
      <c r="I16" s="12" t="s">
        <v>439</v>
      </c>
      <c r="J16" s="12" t="s">
        <v>440</v>
      </c>
      <c r="K16" s="12" t="s">
        <v>439</v>
      </c>
      <c r="M16" s="12" t="s">
        <v>666</v>
      </c>
      <c r="N16" s="11" t="s">
        <v>440</v>
      </c>
      <c r="O16" s="10" t="s">
        <v>380</v>
      </c>
      <c r="P16" s="12" t="s">
        <v>1690</v>
      </c>
      <c r="Q16" s="12" t="s">
        <v>380</v>
      </c>
      <c r="T16" s="12" t="s">
        <v>380</v>
      </c>
      <c r="U16" s="12" t="s">
        <v>380</v>
      </c>
      <c r="X16" s="12" t="s">
        <v>380</v>
      </c>
      <c r="Y16" s="12" t="s">
        <v>1690</v>
      </c>
      <c r="Z16" s="11" t="s">
        <v>380</v>
      </c>
      <c r="AA16" s="10" t="s">
        <v>436</v>
      </c>
      <c r="AF16" s="9"/>
      <c r="AG16" s="10" t="s">
        <v>478</v>
      </c>
      <c r="AI16" s="12" t="s">
        <v>478</v>
      </c>
      <c r="AJ16" s="12" t="s">
        <v>478</v>
      </c>
      <c r="AK16" s="12" t="s">
        <v>382</v>
      </c>
      <c r="AL16" s="9"/>
      <c r="AM16" s="22"/>
      <c r="AN16" s="9"/>
    </row>
    <row r="17" spans="1:40" ht="15" customHeight="1" x14ac:dyDescent="0.3">
      <c r="A17" s="2" t="s">
        <v>329</v>
      </c>
      <c r="B17" s="9" t="s">
        <v>930</v>
      </c>
      <c r="C17" s="13">
        <v>844</v>
      </c>
      <c r="D17" s="14">
        <v>329</v>
      </c>
      <c r="E17" s="15">
        <v>515</v>
      </c>
      <c r="F17" s="14">
        <v>49</v>
      </c>
      <c r="G17" s="13">
        <v>116</v>
      </c>
      <c r="H17" s="13">
        <v>106</v>
      </c>
      <c r="I17" s="13">
        <v>163</v>
      </c>
      <c r="J17" s="13">
        <v>151</v>
      </c>
      <c r="K17" s="13">
        <v>259</v>
      </c>
      <c r="L17" s="13">
        <v>165</v>
      </c>
      <c r="M17" s="13">
        <v>269</v>
      </c>
      <c r="N17" s="15">
        <v>410</v>
      </c>
      <c r="O17" s="14">
        <v>555</v>
      </c>
      <c r="P17" s="13">
        <v>137</v>
      </c>
      <c r="Q17" s="13">
        <v>61</v>
      </c>
      <c r="R17" s="13">
        <v>22</v>
      </c>
      <c r="S17" s="13">
        <v>68</v>
      </c>
      <c r="T17" s="13">
        <v>152</v>
      </c>
      <c r="U17" s="13">
        <v>64</v>
      </c>
      <c r="V17" s="13">
        <v>3</v>
      </c>
      <c r="W17" s="13">
        <v>17</v>
      </c>
      <c r="X17" s="13">
        <v>108</v>
      </c>
      <c r="Y17" s="13">
        <v>50</v>
      </c>
      <c r="Z17" s="15">
        <v>162</v>
      </c>
      <c r="AA17" s="14">
        <v>721</v>
      </c>
      <c r="AB17" s="13">
        <v>123</v>
      </c>
      <c r="AC17" s="13">
        <v>15</v>
      </c>
      <c r="AD17" s="13">
        <v>67</v>
      </c>
      <c r="AE17" s="13">
        <v>24</v>
      </c>
      <c r="AF17" s="15">
        <v>17</v>
      </c>
      <c r="AG17" s="14">
        <v>439</v>
      </c>
      <c r="AH17" s="13">
        <v>405</v>
      </c>
      <c r="AI17" s="13">
        <v>181</v>
      </c>
      <c r="AJ17" s="13">
        <v>258</v>
      </c>
      <c r="AK17" s="13">
        <v>175</v>
      </c>
      <c r="AL17" s="15">
        <v>230</v>
      </c>
      <c r="AM17" s="14">
        <v>844</v>
      </c>
      <c r="AN17" s="15">
        <v>0</v>
      </c>
    </row>
    <row r="18" spans="1:40" ht="15" customHeight="1" x14ac:dyDescent="0.3">
      <c r="A18" s="2" t="s">
        <v>329</v>
      </c>
      <c r="B18" s="9"/>
      <c r="C18" s="16">
        <v>0.16</v>
      </c>
      <c r="D18" s="19">
        <v>0.12</v>
      </c>
      <c r="E18" s="21">
        <v>0.19</v>
      </c>
      <c r="F18" s="19">
        <v>0.09</v>
      </c>
      <c r="G18" s="20">
        <v>0.13</v>
      </c>
      <c r="H18" s="20">
        <v>0.12</v>
      </c>
      <c r="I18" s="20">
        <v>0.19</v>
      </c>
      <c r="J18" s="20">
        <v>0.18</v>
      </c>
      <c r="K18" s="20">
        <v>0.19</v>
      </c>
      <c r="L18" s="20">
        <v>0.11</v>
      </c>
      <c r="M18" s="16">
        <v>0.15</v>
      </c>
      <c r="N18" s="21">
        <v>0.18</v>
      </c>
      <c r="O18" s="17">
        <v>0.16</v>
      </c>
      <c r="P18" s="16">
        <v>0.14000000000000001</v>
      </c>
      <c r="Q18" s="16">
        <v>0.13</v>
      </c>
      <c r="R18" s="16">
        <v>0.16</v>
      </c>
      <c r="S18" s="16">
        <v>0.17</v>
      </c>
      <c r="T18" s="16">
        <v>0.16</v>
      </c>
      <c r="U18" s="16">
        <v>0.16</v>
      </c>
      <c r="V18" s="16">
        <v>0.3</v>
      </c>
      <c r="W18" s="16">
        <v>0.18</v>
      </c>
      <c r="X18" s="20">
        <v>0.2</v>
      </c>
      <c r="Y18" s="16">
        <v>0.14000000000000001</v>
      </c>
      <c r="Z18" s="18">
        <v>0.15</v>
      </c>
      <c r="AA18" s="19">
        <v>0.16</v>
      </c>
      <c r="AB18" s="20">
        <v>0.12</v>
      </c>
      <c r="AC18" s="16">
        <v>0.11</v>
      </c>
      <c r="AD18" s="16">
        <v>0.13</v>
      </c>
      <c r="AE18" s="20">
        <v>0.1</v>
      </c>
      <c r="AF18" s="18">
        <v>0.17</v>
      </c>
      <c r="AG18" s="19">
        <v>0.14000000000000001</v>
      </c>
      <c r="AH18" s="20">
        <v>0.18</v>
      </c>
      <c r="AI18" s="20">
        <v>0.12</v>
      </c>
      <c r="AJ18" s="16">
        <v>0.15</v>
      </c>
      <c r="AK18" s="16">
        <v>0.16</v>
      </c>
      <c r="AL18" s="21">
        <v>0.2</v>
      </c>
      <c r="AM18" s="17">
        <v>0.16</v>
      </c>
      <c r="AN18" s="18">
        <v>0</v>
      </c>
    </row>
    <row r="19" spans="1:40" ht="15" customHeight="1" x14ac:dyDescent="0.3">
      <c r="A19" s="2" t="s">
        <v>329</v>
      </c>
      <c r="B19" s="9"/>
      <c r="D19" s="22"/>
      <c r="E19" s="11" t="s">
        <v>377</v>
      </c>
      <c r="F19" s="22"/>
      <c r="G19" s="12" t="s">
        <v>377</v>
      </c>
      <c r="I19" s="12" t="s">
        <v>440</v>
      </c>
      <c r="J19" s="12" t="s">
        <v>439</v>
      </c>
      <c r="K19" s="12" t="s">
        <v>440</v>
      </c>
      <c r="M19" s="12" t="s">
        <v>720</v>
      </c>
      <c r="N19" s="11" t="s">
        <v>440</v>
      </c>
      <c r="O19" s="22"/>
      <c r="X19" s="12" t="s">
        <v>2028</v>
      </c>
      <c r="Z19" s="9"/>
      <c r="AA19" s="10" t="s">
        <v>436</v>
      </c>
      <c r="AF19" s="9"/>
      <c r="AG19" s="22"/>
      <c r="AH19" s="12" t="s">
        <v>420</v>
      </c>
      <c r="AJ19" s="12" t="s">
        <v>379</v>
      </c>
      <c r="AK19" s="12" t="s">
        <v>379</v>
      </c>
      <c r="AL19" s="11" t="s">
        <v>524</v>
      </c>
      <c r="AM19" s="22"/>
      <c r="AN19" s="9"/>
    </row>
    <row r="20" spans="1:40" ht="15" customHeight="1" x14ac:dyDescent="0.3">
      <c r="A20" s="2" t="s">
        <v>329</v>
      </c>
      <c r="B20" s="9" t="s">
        <v>922</v>
      </c>
      <c r="C20" s="13">
        <v>1380</v>
      </c>
      <c r="D20" s="14">
        <v>718</v>
      </c>
      <c r="E20" s="15">
        <v>662</v>
      </c>
      <c r="F20" s="14">
        <v>205</v>
      </c>
      <c r="G20" s="13">
        <v>281</v>
      </c>
      <c r="H20" s="13">
        <v>272</v>
      </c>
      <c r="I20" s="13">
        <v>189</v>
      </c>
      <c r="J20" s="13">
        <v>159</v>
      </c>
      <c r="K20" s="13">
        <v>274</v>
      </c>
      <c r="L20" s="13">
        <v>486</v>
      </c>
      <c r="M20" s="13">
        <v>462</v>
      </c>
      <c r="N20" s="15">
        <v>432</v>
      </c>
      <c r="O20" s="14">
        <v>950</v>
      </c>
      <c r="P20" s="13">
        <v>201</v>
      </c>
      <c r="Q20" s="13">
        <v>131</v>
      </c>
      <c r="R20" s="13">
        <v>48</v>
      </c>
      <c r="S20" s="13">
        <v>115</v>
      </c>
      <c r="T20" s="13">
        <v>229</v>
      </c>
      <c r="U20" s="13">
        <v>123</v>
      </c>
      <c r="V20" s="13">
        <v>1</v>
      </c>
      <c r="W20" s="13">
        <v>24</v>
      </c>
      <c r="X20" s="13">
        <v>131</v>
      </c>
      <c r="Y20" s="13">
        <v>87</v>
      </c>
      <c r="Z20" s="15">
        <v>291</v>
      </c>
      <c r="AA20" s="14">
        <v>1040</v>
      </c>
      <c r="AB20" s="13">
        <v>340</v>
      </c>
      <c r="AC20" s="13">
        <v>45</v>
      </c>
      <c r="AD20" s="13">
        <v>199</v>
      </c>
      <c r="AE20" s="13">
        <v>68</v>
      </c>
      <c r="AF20" s="15">
        <v>28</v>
      </c>
      <c r="AG20" s="14">
        <v>756</v>
      </c>
      <c r="AH20" s="13">
        <v>624</v>
      </c>
      <c r="AI20" s="13">
        <v>361</v>
      </c>
      <c r="AJ20" s="13">
        <v>395</v>
      </c>
      <c r="AK20" s="13">
        <v>291</v>
      </c>
      <c r="AL20" s="15">
        <v>333</v>
      </c>
      <c r="AM20" s="14">
        <v>1380</v>
      </c>
      <c r="AN20" s="15">
        <v>0</v>
      </c>
    </row>
    <row r="21" spans="1:40" ht="15" customHeight="1" x14ac:dyDescent="0.3">
      <c r="A21" s="2" t="s">
        <v>329</v>
      </c>
      <c r="B21" s="9"/>
      <c r="C21" s="16">
        <v>0.26</v>
      </c>
      <c r="D21" s="19">
        <v>0.27</v>
      </c>
      <c r="E21" s="21">
        <v>0.24</v>
      </c>
      <c r="F21" s="19">
        <v>0.38</v>
      </c>
      <c r="G21" s="20">
        <v>0.31</v>
      </c>
      <c r="H21" s="20">
        <v>0.31</v>
      </c>
      <c r="I21" s="20">
        <v>0.22</v>
      </c>
      <c r="J21" s="20">
        <v>0.19</v>
      </c>
      <c r="K21" s="20">
        <v>0.2</v>
      </c>
      <c r="L21" s="20">
        <v>0.34</v>
      </c>
      <c r="M21" s="16">
        <v>0.26</v>
      </c>
      <c r="N21" s="21">
        <v>0.2</v>
      </c>
      <c r="O21" s="19">
        <v>0.27</v>
      </c>
      <c r="P21" s="20">
        <v>0.21</v>
      </c>
      <c r="Q21" s="16">
        <v>0.28000000000000003</v>
      </c>
      <c r="R21" s="20">
        <v>0.34</v>
      </c>
      <c r="S21" s="16">
        <v>0.28000000000000003</v>
      </c>
      <c r="T21" s="16">
        <v>0.24</v>
      </c>
      <c r="U21" s="20">
        <v>0.3</v>
      </c>
      <c r="V21" s="16">
        <v>0.11</v>
      </c>
      <c r="W21" s="16">
        <v>0.25</v>
      </c>
      <c r="X21" s="16">
        <v>0.24</v>
      </c>
      <c r="Y21" s="16">
        <v>0.24</v>
      </c>
      <c r="Z21" s="18">
        <v>0.28000000000000003</v>
      </c>
      <c r="AA21" s="19">
        <v>0.24</v>
      </c>
      <c r="AB21" s="20">
        <v>0.34</v>
      </c>
      <c r="AC21" s="20">
        <v>0.34</v>
      </c>
      <c r="AD21" s="20">
        <v>0.38</v>
      </c>
      <c r="AE21" s="16">
        <v>0.28000000000000003</v>
      </c>
      <c r="AF21" s="18">
        <v>0.27</v>
      </c>
      <c r="AG21" s="19">
        <v>0.24</v>
      </c>
      <c r="AH21" s="20">
        <v>0.28000000000000003</v>
      </c>
      <c r="AI21" s="16">
        <v>0.25</v>
      </c>
      <c r="AJ21" s="20">
        <v>0.23</v>
      </c>
      <c r="AK21" s="16">
        <v>0.26</v>
      </c>
      <c r="AL21" s="21">
        <v>0.28999999999999998</v>
      </c>
      <c r="AM21" s="17">
        <v>0.26</v>
      </c>
      <c r="AN21" s="18">
        <v>0</v>
      </c>
    </row>
    <row r="22" spans="1:40" ht="15" customHeight="1" x14ac:dyDescent="0.3">
      <c r="A22" s="2" t="s">
        <v>329</v>
      </c>
      <c r="B22" s="9"/>
      <c r="D22" s="10" t="s">
        <v>378</v>
      </c>
      <c r="E22" s="9"/>
      <c r="F22" s="10" t="s">
        <v>510</v>
      </c>
      <c r="G22" s="12" t="s">
        <v>447</v>
      </c>
      <c r="H22" s="12" t="s">
        <v>447</v>
      </c>
      <c r="L22" s="12" t="s">
        <v>447</v>
      </c>
      <c r="M22" s="12" t="s">
        <v>445</v>
      </c>
      <c r="N22" s="9"/>
      <c r="O22" s="10" t="s">
        <v>437</v>
      </c>
      <c r="Q22" s="12" t="s">
        <v>378</v>
      </c>
      <c r="R22" s="12" t="s">
        <v>516</v>
      </c>
      <c r="S22" s="12" t="s">
        <v>378</v>
      </c>
      <c r="U22" s="12" t="s">
        <v>516</v>
      </c>
      <c r="Z22" s="11" t="s">
        <v>378</v>
      </c>
      <c r="AA22" s="22"/>
      <c r="AB22" s="12" t="s">
        <v>377</v>
      </c>
      <c r="AC22" s="12" t="s">
        <v>377</v>
      </c>
      <c r="AD22" s="12" t="s">
        <v>499</v>
      </c>
      <c r="AF22" s="9"/>
      <c r="AG22" s="22"/>
      <c r="AH22" s="12" t="s">
        <v>420</v>
      </c>
      <c r="AL22" s="11" t="s">
        <v>420</v>
      </c>
      <c r="AM22" s="22"/>
      <c r="AN22" s="9"/>
    </row>
    <row r="23" spans="1:40" ht="15" customHeight="1" x14ac:dyDescent="0.3">
      <c r="A23" s="2" t="s">
        <v>329</v>
      </c>
      <c r="B23" s="9" t="s">
        <v>2023</v>
      </c>
      <c r="C23" s="13">
        <v>338</v>
      </c>
      <c r="D23" s="14">
        <v>171</v>
      </c>
      <c r="E23" s="15">
        <v>167</v>
      </c>
      <c r="F23" s="14">
        <v>31</v>
      </c>
      <c r="G23" s="13">
        <v>57</v>
      </c>
      <c r="H23" s="13">
        <v>61</v>
      </c>
      <c r="I23" s="13">
        <v>48</v>
      </c>
      <c r="J23" s="13">
        <v>46</v>
      </c>
      <c r="K23" s="13">
        <v>95</v>
      </c>
      <c r="L23" s="13">
        <v>88</v>
      </c>
      <c r="M23" s="13">
        <v>109</v>
      </c>
      <c r="N23" s="15">
        <v>141</v>
      </c>
      <c r="O23" s="14">
        <v>229</v>
      </c>
      <c r="P23" s="13">
        <v>49</v>
      </c>
      <c r="Q23" s="13">
        <v>36</v>
      </c>
      <c r="R23" s="13">
        <v>11</v>
      </c>
      <c r="S23" s="13">
        <v>31</v>
      </c>
      <c r="T23" s="13">
        <v>60</v>
      </c>
      <c r="U23" s="13">
        <v>28</v>
      </c>
      <c r="V23" s="13">
        <v>0</v>
      </c>
      <c r="W23" s="13">
        <v>6</v>
      </c>
      <c r="X23" s="13">
        <v>36</v>
      </c>
      <c r="Y23" s="13">
        <v>17</v>
      </c>
      <c r="Z23" s="15">
        <v>63</v>
      </c>
      <c r="AA23" s="14">
        <v>281</v>
      </c>
      <c r="AB23" s="13">
        <v>57</v>
      </c>
      <c r="AC23" s="13">
        <v>4</v>
      </c>
      <c r="AD23" s="13">
        <v>26</v>
      </c>
      <c r="AE23" s="13">
        <v>22</v>
      </c>
      <c r="AF23" s="15">
        <v>6</v>
      </c>
      <c r="AG23" s="14">
        <v>140</v>
      </c>
      <c r="AH23" s="13">
        <v>198</v>
      </c>
      <c r="AI23" s="13">
        <v>64</v>
      </c>
      <c r="AJ23" s="13">
        <v>76</v>
      </c>
      <c r="AK23" s="13">
        <v>98</v>
      </c>
      <c r="AL23" s="15">
        <v>100</v>
      </c>
      <c r="AM23" s="14">
        <v>338</v>
      </c>
      <c r="AN23" s="15">
        <v>0</v>
      </c>
    </row>
    <row r="24" spans="1:40" ht="15" customHeight="1" x14ac:dyDescent="0.3">
      <c r="A24" s="2" t="s">
        <v>329</v>
      </c>
      <c r="B24" s="9"/>
      <c r="C24" s="16">
        <v>0.06</v>
      </c>
      <c r="D24" s="17">
        <v>0.06</v>
      </c>
      <c r="E24" s="18">
        <v>0.06</v>
      </c>
      <c r="F24" s="17">
        <v>0.06</v>
      </c>
      <c r="G24" s="16">
        <v>0.06</v>
      </c>
      <c r="H24" s="16">
        <v>7.0000000000000007E-2</v>
      </c>
      <c r="I24" s="16">
        <v>0.06</v>
      </c>
      <c r="J24" s="16">
        <v>0.06</v>
      </c>
      <c r="K24" s="16">
        <v>7.0000000000000007E-2</v>
      </c>
      <c r="L24" s="16">
        <v>0.06</v>
      </c>
      <c r="M24" s="16">
        <v>0.06</v>
      </c>
      <c r="N24" s="18">
        <v>0.06</v>
      </c>
      <c r="O24" s="17">
        <v>7.0000000000000007E-2</v>
      </c>
      <c r="P24" s="16">
        <v>0.05</v>
      </c>
      <c r="Q24" s="16">
        <v>0.08</v>
      </c>
      <c r="R24" s="16">
        <v>0.08</v>
      </c>
      <c r="S24" s="16">
        <v>0.08</v>
      </c>
      <c r="T24" s="16">
        <v>0.06</v>
      </c>
      <c r="U24" s="16">
        <v>7.0000000000000007E-2</v>
      </c>
      <c r="V24" s="16">
        <v>0</v>
      </c>
      <c r="W24" s="16">
        <v>7.0000000000000007E-2</v>
      </c>
      <c r="X24" s="16">
        <v>7.0000000000000007E-2</v>
      </c>
      <c r="Y24" s="16">
        <v>0.05</v>
      </c>
      <c r="Z24" s="18">
        <v>0.06</v>
      </c>
      <c r="AA24" s="17">
        <v>0.06</v>
      </c>
      <c r="AB24" s="16">
        <v>0.06</v>
      </c>
      <c r="AC24" s="16">
        <v>0.03</v>
      </c>
      <c r="AD24" s="16">
        <v>0.05</v>
      </c>
      <c r="AE24" s="16">
        <v>0.09</v>
      </c>
      <c r="AF24" s="18">
        <v>0.06</v>
      </c>
      <c r="AG24" s="19">
        <v>0.04</v>
      </c>
      <c r="AH24" s="20">
        <v>0.09</v>
      </c>
      <c r="AI24" s="20">
        <v>0.04</v>
      </c>
      <c r="AJ24" s="20">
        <v>0.05</v>
      </c>
      <c r="AK24" s="20">
        <v>0.09</v>
      </c>
      <c r="AL24" s="21">
        <v>0.09</v>
      </c>
      <c r="AM24" s="17">
        <v>0.06</v>
      </c>
      <c r="AN24" s="18">
        <v>0</v>
      </c>
    </row>
    <row r="25" spans="1:40" ht="15" customHeight="1" x14ac:dyDescent="0.3">
      <c r="A25" s="2" t="s">
        <v>329</v>
      </c>
      <c r="B25" s="9"/>
      <c r="D25" s="22"/>
      <c r="E25" s="9"/>
      <c r="F25" s="22"/>
      <c r="N25" s="9"/>
      <c r="O25" s="22"/>
      <c r="Q25" s="12" t="s">
        <v>378</v>
      </c>
      <c r="Z25" s="9"/>
      <c r="AA25" s="22"/>
      <c r="AE25" s="12" t="s">
        <v>533</v>
      </c>
      <c r="AF25" s="9"/>
      <c r="AG25" s="22"/>
      <c r="AH25" s="12" t="s">
        <v>420</v>
      </c>
      <c r="AK25" s="12" t="s">
        <v>420</v>
      </c>
      <c r="AL25" s="11" t="s">
        <v>420</v>
      </c>
      <c r="AM25" s="22"/>
      <c r="AN25" s="9"/>
    </row>
    <row r="26" spans="1:40" ht="15" customHeight="1" x14ac:dyDescent="0.3">
      <c r="A26" s="2" t="s">
        <v>329</v>
      </c>
      <c r="B26" s="9" t="s">
        <v>960</v>
      </c>
      <c r="C26" s="13">
        <v>2840</v>
      </c>
      <c r="D26" s="14">
        <v>1459</v>
      </c>
      <c r="E26" s="15">
        <v>1381</v>
      </c>
      <c r="F26" s="14">
        <v>255</v>
      </c>
      <c r="G26" s="13">
        <v>442</v>
      </c>
      <c r="H26" s="13">
        <v>441</v>
      </c>
      <c r="I26" s="13">
        <v>471</v>
      </c>
      <c r="J26" s="13">
        <v>483</v>
      </c>
      <c r="K26" s="13">
        <v>748</v>
      </c>
      <c r="L26" s="13">
        <v>697</v>
      </c>
      <c r="M26" s="13">
        <v>912</v>
      </c>
      <c r="N26" s="15">
        <v>1231</v>
      </c>
      <c r="O26" s="14">
        <v>1747</v>
      </c>
      <c r="P26" s="13">
        <v>581</v>
      </c>
      <c r="Q26" s="13">
        <v>242</v>
      </c>
      <c r="R26" s="13">
        <v>58</v>
      </c>
      <c r="S26" s="13">
        <v>197</v>
      </c>
      <c r="T26" s="13">
        <v>513</v>
      </c>
      <c r="U26" s="13">
        <v>191</v>
      </c>
      <c r="V26" s="13">
        <v>5</v>
      </c>
      <c r="W26" s="13">
        <v>47</v>
      </c>
      <c r="X26" s="13">
        <v>266</v>
      </c>
      <c r="Y26" s="13">
        <v>207</v>
      </c>
      <c r="Z26" s="15">
        <v>532</v>
      </c>
      <c r="AA26" s="14">
        <v>2362</v>
      </c>
      <c r="AB26" s="13">
        <v>478</v>
      </c>
      <c r="AC26" s="13">
        <v>68</v>
      </c>
      <c r="AD26" s="13">
        <v>233</v>
      </c>
      <c r="AE26" s="13">
        <v>126</v>
      </c>
      <c r="AF26" s="15">
        <v>52</v>
      </c>
      <c r="AG26" s="14">
        <v>1810</v>
      </c>
      <c r="AH26" s="13">
        <v>1030</v>
      </c>
      <c r="AI26" s="13">
        <v>854</v>
      </c>
      <c r="AJ26" s="13">
        <v>956</v>
      </c>
      <c r="AK26" s="13">
        <v>538</v>
      </c>
      <c r="AL26" s="15">
        <v>492</v>
      </c>
      <c r="AM26" s="14">
        <v>2840</v>
      </c>
      <c r="AN26" s="15">
        <v>0</v>
      </c>
    </row>
    <row r="27" spans="1:40" ht="15" customHeight="1" x14ac:dyDescent="0.3">
      <c r="A27" s="2" t="s">
        <v>329</v>
      </c>
      <c r="B27" s="9"/>
      <c r="C27" s="16">
        <v>0.53</v>
      </c>
      <c r="D27" s="19">
        <v>0.55000000000000004</v>
      </c>
      <c r="E27" s="21">
        <v>0.51</v>
      </c>
      <c r="F27" s="19">
        <v>0.47</v>
      </c>
      <c r="G27" s="20">
        <v>0.49</v>
      </c>
      <c r="H27" s="16">
        <v>0.5</v>
      </c>
      <c r="I27" s="16">
        <v>0.54</v>
      </c>
      <c r="J27" s="20">
        <v>0.57999999999999996</v>
      </c>
      <c r="K27" s="16">
        <v>0.54</v>
      </c>
      <c r="L27" s="20">
        <v>0.49</v>
      </c>
      <c r="M27" s="16">
        <v>0.52</v>
      </c>
      <c r="N27" s="21">
        <v>0.56000000000000005</v>
      </c>
      <c r="O27" s="19">
        <v>0.5</v>
      </c>
      <c r="P27" s="20">
        <v>0.6</v>
      </c>
      <c r="Q27" s="16">
        <v>0.51</v>
      </c>
      <c r="R27" s="20">
        <v>0.42</v>
      </c>
      <c r="S27" s="20">
        <v>0.48</v>
      </c>
      <c r="T27" s="16">
        <v>0.54</v>
      </c>
      <c r="U27" s="20">
        <v>0.47</v>
      </c>
      <c r="V27" s="16">
        <v>0.59</v>
      </c>
      <c r="W27" s="16">
        <v>0.5</v>
      </c>
      <c r="X27" s="16">
        <v>0.49</v>
      </c>
      <c r="Y27" s="16">
        <v>0.56999999999999995</v>
      </c>
      <c r="Z27" s="18">
        <v>0.51</v>
      </c>
      <c r="AA27" s="19">
        <v>0.54</v>
      </c>
      <c r="AB27" s="20">
        <v>0.48</v>
      </c>
      <c r="AC27" s="16">
        <v>0.52</v>
      </c>
      <c r="AD27" s="20">
        <v>0.44</v>
      </c>
      <c r="AE27" s="16">
        <v>0.53</v>
      </c>
      <c r="AF27" s="18">
        <v>0.5</v>
      </c>
      <c r="AG27" s="19">
        <v>0.57999999999999996</v>
      </c>
      <c r="AH27" s="20">
        <v>0.46</v>
      </c>
      <c r="AI27" s="20">
        <v>0.59</v>
      </c>
      <c r="AJ27" s="20">
        <v>0.56999999999999995</v>
      </c>
      <c r="AK27" s="20">
        <v>0.49</v>
      </c>
      <c r="AL27" s="21">
        <v>0.43</v>
      </c>
      <c r="AM27" s="17">
        <v>0.53</v>
      </c>
      <c r="AN27" s="18">
        <v>0</v>
      </c>
    </row>
    <row r="28" spans="1:40" ht="15" customHeight="1" x14ac:dyDescent="0.3">
      <c r="A28" s="2" t="s">
        <v>329</v>
      </c>
      <c r="B28" s="9"/>
      <c r="D28" s="10" t="s">
        <v>378</v>
      </c>
      <c r="E28" s="9"/>
      <c r="F28" s="22"/>
      <c r="I28" s="12" t="s">
        <v>432</v>
      </c>
      <c r="J28" s="12" t="s">
        <v>440</v>
      </c>
      <c r="K28" s="12" t="s">
        <v>439</v>
      </c>
      <c r="N28" s="11" t="s">
        <v>440</v>
      </c>
      <c r="O28" s="10" t="s">
        <v>380</v>
      </c>
      <c r="P28" s="12" t="s">
        <v>2029</v>
      </c>
      <c r="Q28" s="12" t="s">
        <v>380</v>
      </c>
      <c r="T28" s="12" t="s">
        <v>2030</v>
      </c>
      <c r="Y28" s="12" t="s">
        <v>2031</v>
      </c>
      <c r="Z28" s="11" t="s">
        <v>380</v>
      </c>
      <c r="AA28" s="10" t="s">
        <v>404</v>
      </c>
      <c r="AE28" s="12" t="s">
        <v>380</v>
      </c>
      <c r="AF28" s="9"/>
      <c r="AG28" s="10" t="s">
        <v>478</v>
      </c>
      <c r="AI28" s="12" t="s">
        <v>478</v>
      </c>
      <c r="AJ28" s="12" t="s">
        <v>478</v>
      </c>
      <c r="AK28" s="12" t="s">
        <v>382</v>
      </c>
      <c r="AL28" s="9"/>
      <c r="AM28" s="22"/>
      <c r="AN28" s="9"/>
    </row>
    <row r="29" spans="1:40" ht="15" customHeight="1" x14ac:dyDescent="0.3">
      <c r="A29" s="2" t="s">
        <v>329</v>
      </c>
      <c r="B29" s="9" t="s">
        <v>970</v>
      </c>
      <c r="C29" s="13">
        <v>1718</v>
      </c>
      <c r="D29" s="14">
        <v>889</v>
      </c>
      <c r="E29" s="15">
        <v>829</v>
      </c>
      <c r="F29" s="14">
        <v>236</v>
      </c>
      <c r="G29" s="13">
        <v>338</v>
      </c>
      <c r="H29" s="13">
        <v>333</v>
      </c>
      <c r="I29" s="13">
        <v>238</v>
      </c>
      <c r="J29" s="13">
        <v>205</v>
      </c>
      <c r="K29" s="13">
        <v>369</v>
      </c>
      <c r="L29" s="13">
        <v>574</v>
      </c>
      <c r="M29" s="13">
        <v>571</v>
      </c>
      <c r="N29" s="15">
        <v>574</v>
      </c>
      <c r="O29" s="14">
        <v>1179</v>
      </c>
      <c r="P29" s="13">
        <v>250</v>
      </c>
      <c r="Q29" s="13">
        <v>167</v>
      </c>
      <c r="R29" s="13">
        <v>59</v>
      </c>
      <c r="S29" s="13">
        <v>146</v>
      </c>
      <c r="T29" s="13">
        <v>289</v>
      </c>
      <c r="U29" s="13">
        <v>151</v>
      </c>
      <c r="V29" s="13">
        <v>1</v>
      </c>
      <c r="W29" s="13">
        <v>30</v>
      </c>
      <c r="X29" s="13">
        <v>167</v>
      </c>
      <c r="Y29" s="13">
        <v>104</v>
      </c>
      <c r="Z29" s="15">
        <v>354</v>
      </c>
      <c r="AA29" s="14">
        <v>1321</v>
      </c>
      <c r="AB29" s="13">
        <v>397</v>
      </c>
      <c r="AC29" s="13">
        <v>48</v>
      </c>
      <c r="AD29" s="13">
        <v>225</v>
      </c>
      <c r="AE29" s="13">
        <v>90</v>
      </c>
      <c r="AF29" s="15">
        <v>34</v>
      </c>
      <c r="AG29" s="14">
        <v>895</v>
      </c>
      <c r="AH29" s="13">
        <v>822</v>
      </c>
      <c r="AI29" s="13">
        <v>425</v>
      </c>
      <c r="AJ29" s="13">
        <v>471</v>
      </c>
      <c r="AK29" s="13">
        <v>389</v>
      </c>
      <c r="AL29" s="15">
        <v>433</v>
      </c>
      <c r="AM29" s="14">
        <v>1718</v>
      </c>
      <c r="AN29" s="15">
        <v>0</v>
      </c>
    </row>
    <row r="30" spans="1:40" ht="15" customHeight="1" x14ac:dyDescent="0.3">
      <c r="A30" s="2" t="s">
        <v>329</v>
      </c>
      <c r="B30" s="9"/>
      <c r="C30" s="16">
        <v>0.32</v>
      </c>
      <c r="D30" s="19">
        <v>0.33</v>
      </c>
      <c r="E30" s="21">
        <v>0.3</v>
      </c>
      <c r="F30" s="19">
        <v>0.44</v>
      </c>
      <c r="G30" s="20">
        <v>0.38</v>
      </c>
      <c r="H30" s="20">
        <v>0.38</v>
      </c>
      <c r="I30" s="20">
        <v>0.27</v>
      </c>
      <c r="J30" s="20">
        <v>0.24</v>
      </c>
      <c r="K30" s="20">
        <v>0.27</v>
      </c>
      <c r="L30" s="20">
        <v>0.4</v>
      </c>
      <c r="M30" s="16">
        <v>0.33</v>
      </c>
      <c r="N30" s="21">
        <v>0.26</v>
      </c>
      <c r="O30" s="19">
        <v>0.34</v>
      </c>
      <c r="P30" s="20">
        <v>0.26</v>
      </c>
      <c r="Q30" s="16">
        <v>0.36</v>
      </c>
      <c r="R30" s="20">
        <v>0.42</v>
      </c>
      <c r="S30" s="16">
        <v>0.36</v>
      </c>
      <c r="T30" s="16">
        <v>0.3</v>
      </c>
      <c r="U30" s="20">
        <v>0.37</v>
      </c>
      <c r="V30" s="16">
        <v>0.11</v>
      </c>
      <c r="W30" s="16">
        <v>0.32</v>
      </c>
      <c r="X30" s="16">
        <v>0.31</v>
      </c>
      <c r="Y30" s="16">
        <v>0.28999999999999998</v>
      </c>
      <c r="Z30" s="18">
        <v>0.34</v>
      </c>
      <c r="AA30" s="19">
        <v>0.3</v>
      </c>
      <c r="AB30" s="20">
        <v>0.4</v>
      </c>
      <c r="AC30" s="16">
        <v>0.37</v>
      </c>
      <c r="AD30" s="20">
        <v>0.43</v>
      </c>
      <c r="AE30" s="20">
        <v>0.38</v>
      </c>
      <c r="AF30" s="18">
        <v>0.33</v>
      </c>
      <c r="AG30" s="19">
        <v>0.28000000000000003</v>
      </c>
      <c r="AH30" s="20">
        <v>0.36</v>
      </c>
      <c r="AI30" s="20">
        <v>0.28999999999999998</v>
      </c>
      <c r="AJ30" s="20">
        <v>0.28000000000000003</v>
      </c>
      <c r="AK30" s="20">
        <v>0.35</v>
      </c>
      <c r="AL30" s="21">
        <v>0.37</v>
      </c>
      <c r="AM30" s="17">
        <v>0.32</v>
      </c>
      <c r="AN30" s="18">
        <v>0</v>
      </c>
    </row>
    <row r="31" spans="1:40" ht="15" customHeight="1" x14ac:dyDescent="0.3">
      <c r="A31" s="2" t="s">
        <v>329</v>
      </c>
      <c r="B31" s="9"/>
      <c r="C31" s="28"/>
      <c r="D31" s="49" t="s">
        <v>378</v>
      </c>
      <c r="E31" s="30"/>
      <c r="F31" s="49" t="s">
        <v>510</v>
      </c>
      <c r="G31" s="47" t="s">
        <v>447</v>
      </c>
      <c r="H31" s="47" t="s">
        <v>447</v>
      </c>
      <c r="I31" s="28"/>
      <c r="J31" s="28"/>
      <c r="K31" s="28"/>
      <c r="L31" s="47" t="s">
        <v>447</v>
      </c>
      <c r="M31" s="47" t="s">
        <v>445</v>
      </c>
      <c r="N31" s="30"/>
      <c r="O31" s="49" t="s">
        <v>559</v>
      </c>
      <c r="P31" s="28"/>
      <c r="Q31" s="47" t="s">
        <v>559</v>
      </c>
      <c r="R31" s="47" t="s">
        <v>810</v>
      </c>
      <c r="S31" s="47" t="s">
        <v>579</v>
      </c>
      <c r="T31" s="47" t="s">
        <v>378</v>
      </c>
      <c r="U31" s="47" t="s">
        <v>516</v>
      </c>
      <c r="V31" s="28"/>
      <c r="W31" s="28"/>
      <c r="X31" s="47" t="s">
        <v>378</v>
      </c>
      <c r="Y31" s="28"/>
      <c r="Z31" s="48" t="s">
        <v>378</v>
      </c>
      <c r="AA31" s="29"/>
      <c r="AB31" s="47" t="s">
        <v>377</v>
      </c>
      <c r="AC31" s="28"/>
      <c r="AD31" s="47" t="s">
        <v>377</v>
      </c>
      <c r="AE31" s="47" t="s">
        <v>377</v>
      </c>
      <c r="AF31" s="30"/>
      <c r="AG31" s="29"/>
      <c r="AH31" s="47" t="s">
        <v>420</v>
      </c>
      <c r="AI31" s="28"/>
      <c r="AJ31" s="28"/>
      <c r="AK31" s="47" t="s">
        <v>420</v>
      </c>
      <c r="AL31" s="48" t="s">
        <v>420</v>
      </c>
      <c r="AM31" s="29"/>
      <c r="AN31" s="30"/>
    </row>
    <row r="32" spans="1:40" x14ac:dyDescent="0.3">
      <c r="A32" s="2" t="s">
        <v>329</v>
      </c>
      <c r="B32" s="2" t="s">
        <v>457</v>
      </c>
    </row>
    <row r="33" spans="1:2" x14ac:dyDescent="0.3">
      <c r="A33" s="2" t="s">
        <v>329</v>
      </c>
      <c r="B33" s="2" t="s">
        <v>458</v>
      </c>
    </row>
    <row r="34" spans="1:2" ht="15" customHeight="1" x14ac:dyDescent="0.3">
      <c r="A34" s="2" t="s">
        <v>329</v>
      </c>
    </row>
    <row r="35" spans="1:2" ht="15" customHeight="1" x14ac:dyDescent="0.3">
      <c r="A35" s="2" t="s">
        <v>329</v>
      </c>
      <c r="B35" s="2" t="s">
        <v>459</v>
      </c>
    </row>
  </sheetData>
  <mergeCells count="6">
    <mergeCell ref="AM6:AN6"/>
    <mergeCell ref="D6:E6"/>
    <mergeCell ref="F6:N6"/>
    <mergeCell ref="O6:Z6"/>
    <mergeCell ref="AA6:AF6"/>
    <mergeCell ref="AG6:AL6"/>
  </mergeCells>
  <hyperlinks>
    <hyperlink ref="B1" location="'Contents'!E1" display="&lt;&lt; Contents" xr:uid="{00000000-0004-0000-0901-000000000000}"/>
  </hyperlinks>
  <pageMargins left="0.7" right="0.7" top="0.75" bottom="0.75" header="0.3" footer="0.3"/>
  <headerFooter>
    <oddHeader>&amp;L&amp;"Aptos"&amp;12&amp;K000000 Classification: CONFIDENTIAL&amp;1#_x000D_</oddHeader>
  </headerFooter>
</worksheet>
</file>

<file path=xl/worksheets/sheet2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1-000000000000}">
  <dimension ref="A1:AN35"/>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2032</v>
      </c>
    </row>
    <row r="4" spans="1:40" x14ac:dyDescent="0.3">
      <c r="A4" s="2" t="s">
        <v>329</v>
      </c>
      <c r="B4" s="2" t="s">
        <v>2033</v>
      </c>
    </row>
    <row r="5" spans="1:40" ht="15" customHeight="1" x14ac:dyDescent="0.3">
      <c r="A5" s="2" t="s">
        <v>329</v>
      </c>
      <c r="B5" s="2" t="s">
        <v>17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380</v>
      </c>
      <c r="S8" s="12" t="s">
        <v>381</v>
      </c>
      <c r="T8" s="12" t="s">
        <v>382</v>
      </c>
      <c r="U8" s="12" t="s">
        <v>383</v>
      </c>
      <c r="V8" s="12" t="s">
        <v>386</v>
      </c>
      <c r="W8" s="12" t="s">
        <v>385</v>
      </c>
      <c r="X8" s="12" t="s">
        <v>387</v>
      </c>
      <c r="Y8" s="12" t="s">
        <v>388</v>
      </c>
      <c r="Z8" s="11" t="s">
        <v>389</v>
      </c>
      <c r="AA8" s="10" t="s">
        <v>377</v>
      </c>
      <c r="AB8" s="12" t="s">
        <v>378</v>
      </c>
      <c r="AC8" s="12" t="s">
        <v>379</v>
      </c>
      <c r="AD8" s="12" t="s">
        <v>380</v>
      </c>
      <c r="AE8" s="12" t="s">
        <v>381</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5550</v>
      </c>
      <c r="D9" s="14">
        <v>2713</v>
      </c>
      <c r="E9" s="15">
        <v>2820</v>
      </c>
      <c r="F9" s="14">
        <v>574</v>
      </c>
      <c r="G9" s="13">
        <v>934</v>
      </c>
      <c r="H9" s="13">
        <v>923</v>
      </c>
      <c r="I9" s="13">
        <v>883</v>
      </c>
      <c r="J9" s="13">
        <v>861</v>
      </c>
      <c r="K9" s="13">
        <v>1375</v>
      </c>
      <c r="L9" s="13">
        <v>1508</v>
      </c>
      <c r="M9" s="13">
        <v>1806</v>
      </c>
      <c r="N9" s="15">
        <v>2236</v>
      </c>
      <c r="O9" s="14">
        <v>3566</v>
      </c>
      <c r="P9" s="13">
        <v>1007</v>
      </c>
      <c r="Q9" s="13">
        <v>506</v>
      </c>
      <c r="R9" s="13">
        <v>156</v>
      </c>
      <c r="S9" s="13">
        <v>425</v>
      </c>
      <c r="T9" s="13">
        <v>977</v>
      </c>
      <c r="U9" s="13">
        <v>429</v>
      </c>
      <c r="V9" s="13">
        <v>10</v>
      </c>
      <c r="W9" s="13">
        <v>107</v>
      </c>
      <c r="X9" s="13">
        <v>545</v>
      </c>
      <c r="Y9" s="13">
        <v>400</v>
      </c>
      <c r="Z9" s="15">
        <v>988</v>
      </c>
      <c r="AA9" s="14">
        <v>4513</v>
      </c>
      <c r="AB9" s="13">
        <v>1012</v>
      </c>
      <c r="AC9" s="13">
        <v>142</v>
      </c>
      <c r="AD9" s="13">
        <v>546</v>
      </c>
      <c r="AE9" s="13">
        <v>271</v>
      </c>
      <c r="AF9" s="15">
        <v>53</v>
      </c>
      <c r="AG9" s="14">
        <v>3241</v>
      </c>
      <c r="AH9" s="13">
        <v>2309</v>
      </c>
      <c r="AI9" s="13">
        <v>1638</v>
      </c>
      <c r="AJ9" s="13">
        <v>1603</v>
      </c>
      <c r="AK9" s="13">
        <v>1063</v>
      </c>
      <c r="AL9" s="15">
        <v>1246</v>
      </c>
      <c r="AM9" s="14">
        <v>5550</v>
      </c>
      <c r="AN9" s="15">
        <v>0</v>
      </c>
    </row>
    <row r="10" spans="1:40" ht="15" customHeight="1" x14ac:dyDescent="0.3">
      <c r="A10" s="2" t="s">
        <v>329</v>
      </c>
      <c r="B10" s="9" t="s">
        <v>338</v>
      </c>
      <c r="C10" s="13">
        <v>5402</v>
      </c>
      <c r="D10" s="14">
        <v>2677</v>
      </c>
      <c r="E10" s="15">
        <v>2725</v>
      </c>
      <c r="F10" s="14">
        <v>540</v>
      </c>
      <c r="G10" s="13">
        <v>896</v>
      </c>
      <c r="H10" s="13">
        <v>879</v>
      </c>
      <c r="I10" s="13">
        <v>872</v>
      </c>
      <c r="J10" s="13">
        <v>839</v>
      </c>
      <c r="K10" s="13">
        <v>1375</v>
      </c>
      <c r="L10" s="13">
        <v>1436</v>
      </c>
      <c r="M10" s="13">
        <v>1752</v>
      </c>
      <c r="N10" s="15">
        <v>2214</v>
      </c>
      <c r="O10" s="14">
        <v>3481</v>
      </c>
      <c r="P10" s="13">
        <v>968</v>
      </c>
      <c r="Q10" s="13">
        <v>470</v>
      </c>
      <c r="R10" s="13">
        <v>139</v>
      </c>
      <c r="S10" s="13">
        <v>412</v>
      </c>
      <c r="T10" s="13">
        <v>954</v>
      </c>
      <c r="U10" s="13">
        <v>406</v>
      </c>
      <c r="V10" s="13">
        <v>9</v>
      </c>
      <c r="W10" s="13">
        <v>95</v>
      </c>
      <c r="X10" s="13">
        <v>540</v>
      </c>
      <c r="Y10" s="13">
        <v>362</v>
      </c>
      <c r="Z10" s="15">
        <v>1048</v>
      </c>
      <c r="AA10" s="14">
        <v>4404</v>
      </c>
      <c r="AB10" s="13">
        <v>998</v>
      </c>
      <c r="AC10" s="13">
        <v>131</v>
      </c>
      <c r="AD10" s="13">
        <v>525</v>
      </c>
      <c r="AE10" s="13">
        <v>239</v>
      </c>
      <c r="AF10" s="15">
        <v>103</v>
      </c>
      <c r="AG10" s="14">
        <v>3144</v>
      </c>
      <c r="AH10" s="13">
        <v>2258</v>
      </c>
      <c r="AI10" s="13">
        <v>1459</v>
      </c>
      <c r="AJ10" s="13">
        <v>1685</v>
      </c>
      <c r="AK10" s="13">
        <v>1103</v>
      </c>
      <c r="AL10" s="15">
        <v>1156</v>
      </c>
      <c r="AM10" s="14">
        <v>5402</v>
      </c>
      <c r="AN10" s="15">
        <v>0</v>
      </c>
    </row>
    <row r="11" spans="1:40" ht="15" customHeight="1" x14ac:dyDescent="0.3">
      <c r="A11" s="2" t="s">
        <v>329</v>
      </c>
      <c r="B11" s="9" t="s">
        <v>1955</v>
      </c>
      <c r="C11" s="13">
        <v>433</v>
      </c>
      <c r="D11" s="14">
        <v>260</v>
      </c>
      <c r="E11" s="15">
        <v>173</v>
      </c>
      <c r="F11" s="14">
        <v>51</v>
      </c>
      <c r="G11" s="13">
        <v>74</v>
      </c>
      <c r="H11" s="13">
        <v>72</v>
      </c>
      <c r="I11" s="13">
        <v>59</v>
      </c>
      <c r="J11" s="13">
        <v>54</v>
      </c>
      <c r="K11" s="13">
        <v>124</v>
      </c>
      <c r="L11" s="13">
        <v>125</v>
      </c>
      <c r="M11" s="13">
        <v>131</v>
      </c>
      <c r="N11" s="15">
        <v>177</v>
      </c>
      <c r="O11" s="14">
        <v>262</v>
      </c>
      <c r="P11" s="13">
        <v>83</v>
      </c>
      <c r="Q11" s="13">
        <v>36</v>
      </c>
      <c r="R11" s="13">
        <v>8</v>
      </c>
      <c r="S11" s="13">
        <v>29</v>
      </c>
      <c r="T11" s="13">
        <v>89</v>
      </c>
      <c r="U11" s="13">
        <v>32</v>
      </c>
      <c r="V11" s="13">
        <v>0</v>
      </c>
      <c r="W11" s="13">
        <v>6</v>
      </c>
      <c r="X11" s="13">
        <v>37</v>
      </c>
      <c r="Y11" s="13">
        <v>24</v>
      </c>
      <c r="Z11" s="15">
        <v>88</v>
      </c>
      <c r="AA11" s="14">
        <v>344</v>
      </c>
      <c r="AB11" s="13">
        <v>89</v>
      </c>
      <c r="AC11" s="13">
        <v>13</v>
      </c>
      <c r="AD11" s="13">
        <v>42</v>
      </c>
      <c r="AE11" s="13">
        <v>30</v>
      </c>
      <c r="AF11" s="15">
        <v>4</v>
      </c>
      <c r="AG11" s="14">
        <v>265</v>
      </c>
      <c r="AH11" s="13">
        <v>168</v>
      </c>
      <c r="AI11" s="13">
        <v>139</v>
      </c>
      <c r="AJ11" s="13">
        <v>126</v>
      </c>
      <c r="AK11" s="13">
        <v>94</v>
      </c>
      <c r="AL11" s="15">
        <v>74</v>
      </c>
      <c r="AM11" s="14">
        <v>433</v>
      </c>
      <c r="AN11" s="15">
        <v>0</v>
      </c>
    </row>
    <row r="12" spans="1:40" ht="15" customHeight="1" x14ac:dyDescent="0.3">
      <c r="A12" s="2" t="s">
        <v>329</v>
      </c>
      <c r="B12" s="9"/>
      <c r="C12" s="16">
        <v>0.08</v>
      </c>
      <c r="D12" s="19">
        <v>0.1</v>
      </c>
      <c r="E12" s="21">
        <v>0.06</v>
      </c>
      <c r="F12" s="17">
        <v>0.09</v>
      </c>
      <c r="G12" s="16">
        <v>0.08</v>
      </c>
      <c r="H12" s="16">
        <v>0.08</v>
      </c>
      <c r="I12" s="16">
        <v>7.0000000000000007E-2</v>
      </c>
      <c r="J12" s="16">
        <v>0.06</v>
      </c>
      <c r="K12" s="16">
        <v>0.09</v>
      </c>
      <c r="L12" s="16">
        <v>0.09</v>
      </c>
      <c r="M12" s="16">
        <v>7.0000000000000007E-2</v>
      </c>
      <c r="N12" s="18">
        <v>0.08</v>
      </c>
      <c r="O12" s="17">
        <v>0.08</v>
      </c>
      <c r="P12" s="16">
        <v>0.09</v>
      </c>
      <c r="Q12" s="16">
        <v>0.08</v>
      </c>
      <c r="R12" s="16">
        <v>0.06</v>
      </c>
      <c r="S12" s="16">
        <v>7.0000000000000007E-2</v>
      </c>
      <c r="T12" s="16">
        <v>0.09</v>
      </c>
      <c r="U12" s="16">
        <v>0.08</v>
      </c>
      <c r="V12" s="16">
        <v>0</v>
      </c>
      <c r="W12" s="16">
        <v>0.06</v>
      </c>
      <c r="X12" s="16">
        <v>7.0000000000000007E-2</v>
      </c>
      <c r="Y12" s="16">
        <v>7.0000000000000007E-2</v>
      </c>
      <c r="Z12" s="18">
        <v>0.08</v>
      </c>
      <c r="AA12" s="17">
        <v>0.08</v>
      </c>
      <c r="AB12" s="16">
        <v>0.09</v>
      </c>
      <c r="AC12" s="16">
        <v>0.1</v>
      </c>
      <c r="AD12" s="16">
        <v>0.08</v>
      </c>
      <c r="AE12" s="20">
        <v>0.13</v>
      </c>
      <c r="AF12" s="18">
        <v>0.04</v>
      </c>
      <c r="AG12" s="17">
        <v>0.08</v>
      </c>
      <c r="AH12" s="16">
        <v>7.0000000000000007E-2</v>
      </c>
      <c r="AI12" s="20">
        <v>0.1</v>
      </c>
      <c r="AJ12" s="16">
        <v>7.0000000000000007E-2</v>
      </c>
      <c r="AK12" s="16">
        <v>0.09</v>
      </c>
      <c r="AL12" s="21">
        <v>0.06</v>
      </c>
      <c r="AM12" s="17">
        <v>0.08</v>
      </c>
      <c r="AN12" s="18">
        <v>0</v>
      </c>
    </row>
    <row r="13" spans="1:40" ht="15" customHeight="1" x14ac:dyDescent="0.3">
      <c r="A13" s="2" t="s">
        <v>329</v>
      </c>
      <c r="B13" s="9"/>
      <c r="D13" s="10" t="s">
        <v>378</v>
      </c>
      <c r="E13" s="9"/>
      <c r="F13" s="10" t="s">
        <v>381</v>
      </c>
      <c r="K13" s="12" t="s">
        <v>381</v>
      </c>
      <c r="N13" s="9"/>
      <c r="O13" s="22"/>
      <c r="Z13" s="9"/>
      <c r="AA13" s="22"/>
      <c r="AE13" s="12" t="s">
        <v>405</v>
      </c>
      <c r="AF13" s="9"/>
      <c r="AG13" s="10" t="s">
        <v>382</v>
      </c>
      <c r="AI13" s="12" t="s">
        <v>494</v>
      </c>
      <c r="AK13" s="12" t="s">
        <v>382</v>
      </c>
      <c r="AL13" s="9"/>
      <c r="AM13" s="22"/>
      <c r="AN13" s="9"/>
    </row>
    <row r="14" spans="1:40" ht="15" customHeight="1" x14ac:dyDescent="0.3">
      <c r="A14" s="2" t="s">
        <v>329</v>
      </c>
      <c r="B14" s="9" t="s">
        <v>940</v>
      </c>
      <c r="C14" s="13">
        <v>1837</v>
      </c>
      <c r="D14" s="14">
        <v>1012</v>
      </c>
      <c r="E14" s="15">
        <v>824</v>
      </c>
      <c r="F14" s="14">
        <v>201</v>
      </c>
      <c r="G14" s="13">
        <v>302</v>
      </c>
      <c r="H14" s="13">
        <v>288</v>
      </c>
      <c r="I14" s="13">
        <v>276</v>
      </c>
      <c r="J14" s="13">
        <v>279</v>
      </c>
      <c r="K14" s="13">
        <v>492</v>
      </c>
      <c r="L14" s="13">
        <v>503</v>
      </c>
      <c r="M14" s="13">
        <v>564</v>
      </c>
      <c r="N14" s="15">
        <v>770</v>
      </c>
      <c r="O14" s="14">
        <v>1185</v>
      </c>
      <c r="P14" s="13">
        <v>324</v>
      </c>
      <c r="Q14" s="13">
        <v>168</v>
      </c>
      <c r="R14" s="13">
        <v>49</v>
      </c>
      <c r="S14" s="13">
        <v>139</v>
      </c>
      <c r="T14" s="13">
        <v>327</v>
      </c>
      <c r="U14" s="13">
        <v>137</v>
      </c>
      <c r="V14" s="13">
        <v>0</v>
      </c>
      <c r="W14" s="13">
        <v>36</v>
      </c>
      <c r="X14" s="13">
        <v>185</v>
      </c>
      <c r="Y14" s="13">
        <v>116</v>
      </c>
      <c r="Z14" s="15">
        <v>353</v>
      </c>
      <c r="AA14" s="14">
        <v>1505</v>
      </c>
      <c r="AB14" s="13">
        <v>331</v>
      </c>
      <c r="AC14" s="13">
        <v>50</v>
      </c>
      <c r="AD14" s="13">
        <v>182</v>
      </c>
      <c r="AE14" s="13">
        <v>81</v>
      </c>
      <c r="AF14" s="15">
        <v>19</v>
      </c>
      <c r="AG14" s="14">
        <v>1139</v>
      </c>
      <c r="AH14" s="13">
        <v>698</v>
      </c>
      <c r="AI14" s="13">
        <v>556</v>
      </c>
      <c r="AJ14" s="13">
        <v>583</v>
      </c>
      <c r="AK14" s="13">
        <v>352</v>
      </c>
      <c r="AL14" s="15">
        <v>345</v>
      </c>
      <c r="AM14" s="14">
        <v>1837</v>
      </c>
      <c r="AN14" s="15">
        <v>0</v>
      </c>
    </row>
    <row r="15" spans="1:40" ht="15" customHeight="1" x14ac:dyDescent="0.3">
      <c r="A15" s="2" t="s">
        <v>329</v>
      </c>
      <c r="B15" s="9"/>
      <c r="C15" s="16">
        <v>0.34</v>
      </c>
      <c r="D15" s="19">
        <v>0.38</v>
      </c>
      <c r="E15" s="21">
        <v>0.3</v>
      </c>
      <c r="F15" s="17">
        <v>0.37</v>
      </c>
      <c r="G15" s="16">
        <v>0.34</v>
      </c>
      <c r="H15" s="16">
        <v>0.33</v>
      </c>
      <c r="I15" s="16">
        <v>0.32</v>
      </c>
      <c r="J15" s="16">
        <v>0.33</v>
      </c>
      <c r="K15" s="16">
        <v>0.36</v>
      </c>
      <c r="L15" s="16">
        <v>0.35</v>
      </c>
      <c r="M15" s="16">
        <v>0.32</v>
      </c>
      <c r="N15" s="18">
        <v>0.35</v>
      </c>
      <c r="O15" s="17">
        <v>0.34</v>
      </c>
      <c r="P15" s="16">
        <v>0.33</v>
      </c>
      <c r="Q15" s="16">
        <v>0.36</v>
      </c>
      <c r="R15" s="16">
        <v>0.36</v>
      </c>
      <c r="S15" s="16">
        <v>0.34</v>
      </c>
      <c r="T15" s="16">
        <v>0.34</v>
      </c>
      <c r="U15" s="16">
        <v>0.34</v>
      </c>
      <c r="V15" s="16">
        <v>0</v>
      </c>
      <c r="W15" s="16">
        <v>0.38</v>
      </c>
      <c r="X15" s="16">
        <v>0.34</v>
      </c>
      <c r="Y15" s="16">
        <v>0.32</v>
      </c>
      <c r="Z15" s="18">
        <v>0.34</v>
      </c>
      <c r="AA15" s="17">
        <v>0.34</v>
      </c>
      <c r="AB15" s="16">
        <v>0.33</v>
      </c>
      <c r="AC15" s="16">
        <v>0.38</v>
      </c>
      <c r="AD15" s="16">
        <v>0.35</v>
      </c>
      <c r="AE15" s="16">
        <v>0.34</v>
      </c>
      <c r="AF15" s="21">
        <v>0.19</v>
      </c>
      <c r="AG15" s="19">
        <v>0.36</v>
      </c>
      <c r="AH15" s="20">
        <v>0.31</v>
      </c>
      <c r="AI15" s="20">
        <v>0.38</v>
      </c>
      <c r="AJ15" s="16">
        <v>0.35</v>
      </c>
      <c r="AK15" s="16">
        <v>0.32</v>
      </c>
      <c r="AL15" s="21">
        <v>0.3</v>
      </c>
      <c r="AM15" s="17">
        <v>0.34</v>
      </c>
      <c r="AN15" s="18">
        <v>0</v>
      </c>
    </row>
    <row r="16" spans="1:40" ht="15" customHeight="1" x14ac:dyDescent="0.3">
      <c r="A16" s="2" t="s">
        <v>329</v>
      </c>
      <c r="B16" s="9"/>
      <c r="D16" s="10" t="s">
        <v>378</v>
      </c>
      <c r="E16" s="9"/>
      <c r="F16" s="10" t="s">
        <v>674</v>
      </c>
      <c r="K16" s="12" t="s">
        <v>674</v>
      </c>
      <c r="N16" s="9"/>
      <c r="O16" s="22"/>
      <c r="Z16" s="9"/>
      <c r="AA16" s="10" t="s">
        <v>382</v>
      </c>
      <c r="AB16" s="12" t="s">
        <v>382</v>
      </c>
      <c r="AC16" s="12" t="s">
        <v>382</v>
      </c>
      <c r="AD16" s="12" t="s">
        <v>382</v>
      </c>
      <c r="AE16" s="12" t="s">
        <v>382</v>
      </c>
      <c r="AF16" s="9"/>
      <c r="AG16" s="10" t="s">
        <v>478</v>
      </c>
      <c r="AI16" s="12" t="s">
        <v>452</v>
      </c>
      <c r="AJ16" s="12" t="s">
        <v>437</v>
      </c>
      <c r="AL16" s="9"/>
      <c r="AM16" s="22"/>
      <c r="AN16" s="9"/>
    </row>
    <row r="17" spans="1:40" ht="15" customHeight="1" x14ac:dyDescent="0.3">
      <c r="A17" s="2" t="s">
        <v>329</v>
      </c>
      <c r="B17" s="9" t="s">
        <v>930</v>
      </c>
      <c r="C17" s="13">
        <v>1305</v>
      </c>
      <c r="D17" s="14">
        <v>556</v>
      </c>
      <c r="E17" s="15">
        <v>749</v>
      </c>
      <c r="F17" s="14">
        <v>103</v>
      </c>
      <c r="G17" s="13">
        <v>176</v>
      </c>
      <c r="H17" s="13">
        <v>200</v>
      </c>
      <c r="I17" s="13">
        <v>226</v>
      </c>
      <c r="J17" s="13">
        <v>225</v>
      </c>
      <c r="K17" s="13">
        <v>376</v>
      </c>
      <c r="L17" s="13">
        <v>278</v>
      </c>
      <c r="M17" s="13">
        <v>426</v>
      </c>
      <c r="N17" s="15">
        <v>601</v>
      </c>
      <c r="O17" s="14">
        <v>855</v>
      </c>
      <c r="P17" s="13">
        <v>228</v>
      </c>
      <c r="Q17" s="13">
        <v>115</v>
      </c>
      <c r="R17" s="13">
        <v>33</v>
      </c>
      <c r="S17" s="13">
        <v>111</v>
      </c>
      <c r="T17" s="13">
        <v>222</v>
      </c>
      <c r="U17" s="13">
        <v>100</v>
      </c>
      <c r="V17" s="13">
        <v>5</v>
      </c>
      <c r="W17" s="13">
        <v>27</v>
      </c>
      <c r="X17" s="13">
        <v>141</v>
      </c>
      <c r="Y17" s="13">
        <v>94</v>
      </c>
      <c r="Z17" s="15">
        <v>229</v>
      </c>
      <c r="AA17" s="14">
        <v>1074</v>
      </c>
      <c r="AB17" s="13">
        <v>231</v>
      </c>
      <c r="AC17" s="13">
        <v>29</v>
      </c>
      <c r="AD17" s="13">
        <v>125</v>
      </c>
      <c r="AE17" s="13">
        <v>51</v>
      </c>
      <c r="AF17" s="15">
        <v>25</v>
      </c>
      <c r="AG17" s="14">
        <v>758</v>
      </c>
      <c r="AH17" s="13">
        <v>547</v>
      </c>
      <c r="AI17" s="13">
        <v>329</v>
      </c>
      <c r="AJ17" s="13">
        <v>429</v>
      </c>
      <c r="AK17" s="13">
        <v>244</v>
      </c>
      <c r="AL17" s="15">
        <v>303</v>
      </c>
      <c r="AM17" s="14">
        <v>1305</v>
      </c>
      <c r="AN17" s="15">
        <v>0</v>
      </c>
    </row>
    <row r="18" spans="1:40" ht="15" customHeight="1" x14ac:dyDescent="0.3">
      <c r="A18" s="2" t="s">
        <v>329</v>
      </c>
      <c r="B18" s="9"/>
      <c r="C18" s="16">
        <v>0.24</v>
      </c>
      <c r="D18" s="19">
        <v>0.21</v>
      </c>
      <c r="E18" s="21">
        <v>0.27</v>
      </c>
      <c r="F18" s="19">
        <v>0.19</v>
      </c>
      <c r="G18" s="20">
        <v>0.2</v>
      </c>
      <c r="H18" s="16">
        <v>0.23</v>
      </c>
      <c r="I18" s="16">
        <v>0.26</v>
      </c>
      <c r="J18" s="20">
        <v>0.27</v>
      </c>
      <c r="K18" s="20">
        <v>0.27</v>
      </c>
      <c r="L18" s="20">
        <v>0.19</v>
      </c>
      <c r="M18" s="16">
        <v>0.24</v>
      </c>
      <c r="N18" s="21">
        <v>0.27</v>
      </c>
      <c r="O18" s="17">
        <v>0.25</v>
      </c>
      <c r="P18" s="16">
        <v>0.24</v>
      </c>
      <c r="Q18" s="16">
        <v>0.25</v>
      </c>
      <c r="R18" s="16">
        <v>0.24</v>
      </c>
      <c r="S18" s="16">
        <v>0.27</v>
      </c>
      <c r="T18" s="16">
        <v>0.23</v>
      </c>
      <c r="U18" s="16">
        <v>0.25</v>
      </c>
      <c r="V18" s="16">
        <v>0.57999999999999996</v>
      </c>
      <c r="W18" s="16">
        <v>0.28000000000000003</v>
      </c>
      <c r="X18" s="16">
        <v>0.26</v>
      </c>
      <c r="Y18" s="16">
        <v>0.26</v>
      </c>
      <c r="Z18" s="18">
        <v>0.22</v>
      </c>
      <c r="AA18" s="17">
        <v>0.24</v>
      </c>
      <c r="AB18" s="16">
        <v>0.23</v>
      </c>
      <c r="AC18" s="16">
        <v>0.22</v>
      </c>
      <c r="AD18" s="16">
        <v>0.24</v>
      </c>
      <c r="AE18" s="16">
        <v>0.21</v>
      </c>
      <c r="AF18" s="18">
        <v>0.25</v>
      </c>
      <c r="AG18" s="17">
        <v>0.24</v>
      </c>
      <c r="AH18" s="16">
        <v>0.24</v>
      </c>
      <c r="AI18" s="16">
        <v>0.23</v>
      </c>
      <c r="AJ18" s="16">
        <v>0.25</v>
      </c>
      <c r="AK18" s="16">
        <v>0.22</v>
      </c>
      <c r="AL18" s="18">
        <v>0.26</v>
      </c>
      <c r="AM18" s="17">
        <v>0.24</v>
      </c>
      <c r="AN18" s="18">
        <v>0</v>
      </c>
    </row>
    <row r="19" spans="1:40" ht="15" customHeight="1" x14ac:dyDescent="0.3">
      <c r="A19" s="2" t="s">
        <v>329</v>
      </c>
      <c r="B19" s="9"/>
      <c r="D19" s="22"/>
      <c r="E19" s="11" t="s">
        <v>377</v>
      </c>
      <c r="F19" s="22"/>
      <c r="I19" s="12" t="s">
        <v>433</v>
      </c>
      <c r="J19" s="12" t="s">
        <v>439</v>
      </c>
      <c r="K19" s="12" t="s">
        <v>439</v>
      </c>
      <c r="M19" s="12" t="s">
        <v>433</v>
      </c>
      <c r="N19" s="11" t="s">
        <v>440</v>
      </c>
      <c r="O19" s="22"/>
      <c r="S19" s="12" t="s">
        <v>389</v>
      </c>
      <c r="Z19" s="9"/>
      <c r="AA19" s="22"/>
      <c r="AF19" s="9"/>
      <c r="AG19" s="22"/>
      <c r="AJ19" s="12" t="s">
        <v>381</v>
      </c>
      <c r="AL19" s="11" t="s">
        <v>807</v>
      </c>
      <c r="AM19" s="22"/>
      <c r="AN19" s="9"/>
    </row>
    <row r="20" spans="1:40" ht="15" customHeight="1" x14ac:dyDescent="0.3">
      <c r="A20" s="2" t="s">
        <v>329</v>
      </c>
      <c r="B20" s="9" t="s">
        <v>922</v>
      </c>
      <c r="C20" s="13">
        <v>1467</v>
      </c>
      <c r="D20" s="14">
        <v>677</v>
      </c>
      <c r="E20" s="15">
        <v>790</v>
      </c>
      <c r="F20" s="14">
        <v>157</v>
      </c>
      <c r="G20" s="13">
        <v>278</v>
      </c>
      <c r="H20" s="13">
        <v>254</v>
      </c>
      <c r="I20" s="13">
        <v>246</v>
      </c>
      <c r="J20" s="13">
        <v>223</v>
      </c>
      <c r="K20" s="13">
        <v>309</v>
      </c>
      <c r="L20" s="13">
        <v>435</v>
      </c>
      <c r="M20" s="13">
        <v>501</v>
      </c>
      <c r="N20" s="15">
        <v>532</v>
      </c>
      <c r="O20" s="14">
        <v>973</v>
      </c>
      <c r="P20" s="13">
        <v>258</v>
      </c>
      <c r="Q20" s="13">
        <v>128</v>
      </c>
      <c r="R20" s="13">
        <v>38</v>
      </c>
      <c r="S20" s="13">
        <v>111</v>
      </c>
      <c r="T20" s="13">
        <v>236</v>
      </c>
      <c r="U20" s="13">
        <v>106</v>
      </c>
      <c r="V20" s="13">
        <v>3</v>
      </c>
      <c r="W20" s="13">
        <v>23</v>
      </c>
      <c r="X20" s="13">
        <v>150</v>
      </c>
      <c r="Y20" s="13">
        <v>107</v>
      </c>
      <c r="Z20" s="15">
        <v>306</v>
      </c>
      <c r="AA20" s="14">
        <v>1179</v>
      </c>
      <c r="AB20" s="13">
        <v>288</v>
      </c>
      <c r="AC20" s="13">
        <v>38</v>
      </c>
      <c r="AD20" s="13">
        <v>146</v>
      </c>
      <c r="AE20" s="13">
        <v>58</v>
      </c>
      <c r="AF20" s="15">
        <v>45</v>
      </c>
      <c r="AG20" s="14">
        <v>796</v>
      </c>
      <c r="AH20" s="13">
        <v>671</v>
      </c>
      <c r="AI20" s="13">
        <v>348</v>
      </c>
      <c r="AJ20" s="13">
        <v>449</v>
      </c>
      <c r="AK20" s="13">
        <v>336</v>
      </c>
      <c r="AL20" s="15">
        <v>334</v>
      </c>
      <c r="AM20" s="14">
        <v>1467</v>
      </c>
      <c r="AN20" s="15">
        <v>0</v>
      </c>
    </row>
    <row r="21" spans="1:40" ht="15" customHeight="1" x14ac:dyDescent="0.3">
      <c r="A21" s="2" t="s">
        <v>329</v>
      </c>
      <c r="B21" s="9"/>
      <c r="C21" s="16">
        <v>0.27</v>
      </c>
      <c r="D21" s="19">
        <v>0.25</v>
      </c>
      <c r="E21" s="21">
        <v>0.28999999999999998</v>
      </c>
      <c r="F21" s="17">
        <v>0.28999999999999998</v>
      </c>
      <c r="G21" s="20">
        <v>0.31</v>
      </c>
      <c r="H21" s="16">
        <v>0.28999999999999998</v>
      </c>
      <c r="I21" s="16">
        <v>0.28000000000000003</v>
      </c>
      <c r="J21" s="16">
        <v>0.27</v>
      </c>
      <c r="K21" s="20">
        <v>0.22</v>
      </c>
      <c r="L21" s="20">
        <v>0.3</v>
      </c>
      <c r="M21" s="16">
        <v>0.28999999999999998</v>
      </c>
      <c r="N21" s="21">
        <v>0.24</v>
      </c>
      <c r="O21" s="17">
        <v>0.28000000000000003</v>
      </c>
      <c r="P21" s="16">
        <v>0.27</v>
      </c>
      <c r="Q21" s="16">
        <v>0.27</v>
      </c>
      <c r="R21" s="16">
        <v>0.28000000000000003</v>
      </c>
      <c r="S21" s="16">
        <v>0.27</v>
      </c>
      <c r="T21" s="16">
        <v>0.25</v>
      </c>
      <c r="U21" s="16">
        <v>0.26</v>
      </c>
      <c r="V21" s="16">
        <v>0.32</v>
      </c>
      <c r="W21" s="16">
        <v>0.25</v>
      </c>
      <c r="X21" s="16">
        <v>0.28000000000000003</v>
      </c>
      <c r="Y21" s="16">
        <v>0.28999999999999998</v>
      </c>
      <c r="Z21" s="18">
        <v>0.28999999999999998</v>
      </c>
      <c r="AA21" s="17">
        <v>0.27</v>
      </c>
      <c r="AB21" s="16">
        <v>0.28999999999999998</v>
      </c>
      <c r="AC21" s="16">
        <v>0.28999999999999998</v>
      </c>
      <c r="AD21" s="16">
        <v>0.28000000000000003</v>
      </c>
      <c r="AE21" s="16">
        <v>0.24</v>
      </c>
      <c r="AF21" s="21">
        <v>0.44</v>
      </c>
      <c r="AG21" s="19">
        <v>0.25</v>
      </c>
      <c r="AH21" s="20">
        <v>0.3</v>
      </c>
      <c r="AI21" s="20">
        <v>0.24</v>
      </c>
      <c r="AJ21" s="16">
        <v>0.27</v>
      </c>
      <c r="AK21" s="20">
        <v>0.31</v>
      </c>
      <c r="AL21" s="18">
        <v>0.28999999999999998</v>
      </c>
      <c r="AM21" s="17">
        <v>0.27</v>
      </c>
      <c r="AN21" s="18">
        <v>0</v>
      </c>
    </row>
    <row r="22" spans="1:40" ht="15" customHeight="1" x14ac:dyDescent="0.3">
      <c r="A22" s="2" t="s">
        <v>329</v>
      </c>
      <c r="B22" s="9"/>
      <c r="D22" s="22"/>
      <c r="E22" s="11" t="s">
        <v>377</v>
      </c>
      <c r="F22" s="10" t="s">
        <v>448</v>
      </c>
      <c r="G22" s="12" t="s">
        <v>416</v>
      </c>
      <c r="H22" s="12" t="s">
        <v>448</v>
      </c>
      <c r="I22" s="12" t="s">
        <v>448</v>
      </c>
      <c r="J22" s="12" t="s">
        <v>382</v>
      </c>
      <c r="L22" s="12" t="s">
        <v>448</v>
      </c>
      <c r="M22" s="12" t="s">
        <v>448</v>
      </c>
      <c r="N22" s="9"/>
      <c r="O22" s="22"/>
      <c r="Z22" s="11" t="s">
        <v>382</v>
      </c>
      <c r="AA22" s="22"/>
      <c r="AF22" s="11" t="s">
        <v>517</v>
      </c>
      <c r="AG22" s="22"/>
      <c r="AH22" s="12" t="s">
        <v>420</v>
      </c>
      <c r="AK22" s="12" t="s">
        <v>420</v>
      </c>
      <c r="AL22" s="11" t="s">
        <v>413</v>
      </c>
      <c r="AM22" s="22"/>
      <c r="AN22" s="9"/>
    </row>
    <row r="23" spans="1:40" ht="15" customHeight="1" x14ac:dyDescent="0.3">
      <c r="A23" s="2" t="s">
        <v>329</v>
      </c>
      <c r="B23" s="9" t="s">
        <v>2023</v>
      </c>
      <c r="C23" s="13">
        <v>361</v>
      </c>
      <c r="D23" s="14">
        <v>171</v>
      </c>
      <c r="E23" s="15">
        <v>189</v>
      </c>
      <c r="F23" s="14">
        <v>29</v>
      </c>
      <c r="G23" s="13">
        <v>66</v>
      </c>
      <c r="H23" s="13">
        <v>66</v>
      </c>
      <c r="I23" s="13">
        <v>65</v>
      </c>
      <c r="J23" s="13">
        <v>59</v>
      </c>
      <c r="K23" s="13">
        <v>76</v>
      </c>
      <c r="L23" s="13">
        <v>95</v>
      </c>
      <c r="M23" s="13">
        <v>131</v>
      </c>
      <c r="N23" s="15">
        <v>134</v>
      </c>
      <c r="O23" s="14">
        <v>206</v>
      </c>
      <c r="P23" s="13">
        <v>75</v>
      </c>
      <c r="Q23" s="13">
        <v>22</v>
      </c>
      <c r="R23" s="13">
        <v>9</v>
      </c>
      <c r="S23" s="13">
        <v>21</v>
      </c>
      <c r="T23" s="13">
        <v>80</v>
      </c>
      <c r="U23" s="13">
        <v>31</v>
      </c>
      <c r="V23" s="13">
        <v>1</v>
      </c>
      <c r="W23" s="13">
        <v>3</v>
      </c>
      <c r="X23" s="13">
        <v>27</v>
      </c>
      <c r="Y23" s="13">
        <v>20</v>
      </c>
      <c r="Z23" s="15">
        <v>72</v>
      </c>
      <c r="AA23" s="14">
        <v>302</v>
      </c>
      <c r="AB23" s="13">
        <v>59</v>
      </c>
      <c r="AC23" s="13">
        <v>1</v>
      </c>
      <c r="AD23" s="13">
        <v>30</v>
      </c>
      <c r="AE23" s="13">
        <v>19</v>
      </c>
      <c r="AF23" s="15">
        <v>9</v>
      </c>
      <c r="AG23" s="14">
        <v>186</v>
      </c>
      <c r="AH23" s="13">
        <v>175</v>
      </c>
      <c r="AI23" s="13">
        <v>87</v>
      </c>
      <c r="AJ23" s="13">
        <v>99</v>
      </c>
      <c r="AK23" s="13">
        <v>76</v>
      </c>
      <c r="AL23" s="15">
        <v>99</v>
      </c>
      <c r="AM23" s="14">
        <v>361</v>
      </c>
      <c r="AN23" s="15">
        <v>0</v>
      </c>
    </row>
    <row r="24" spans="1:40" ht="15" customHeight="1" x14ac:dyDescent="0.3">
      <c r="A24" s="2" t="s">
        <v>329</v>
      </c>
      <c r="B24" s="9"/>
      <c r="C24" s="16">
        <v>7.0000000000000007E-2</v>
      </c>
      <c r="D24" s="17">
        <v>0.06</v>
      </c>
      <c r="E24" s="18">
        <v>7.0000000000000007E-2</v>
      </c>
      <c r="F24" s="17">
        <v>0.05</v>
      </c>
      <c r="G24" s="16">
        <v>7.0000000000000007E-2</v>
      </c>
      <c r="H24" s="16">
        <v>0.08</v>
      </c>
      <c r="I24" s="16">
        <v>7.0000000000000007E-2</v>
      </c>
      <c r="J24" s="16">
        <v>7.0000000000000007E-2</v>
      </c>
      <c r="K24" s="20">
        <v>0.05</v>
      </c>
      <c r="L24" s="16">
        <v>7.0000000000000007E-2</v>
      </c>
      <c r="M24" s="16">
        <v>7.0000000000000007E-2</v>
      </c>
      <c r="N24" s="18">
        <v>0.06</v>
      </c>
      <c r="O24" s="19">
        <v>0.06</v>
      </c>
      <c r="P24" s="16">
        <v>0.08</v>
      </c>
      <c r="Q24" s="16">
        <v>0.05</v>
      </c>
      <c r="R24" s="16">
        <v>0.06</v>
      </c>
      <c r="S24" s="16">
        <v>0.05</v>
      </c>
      <c r="T24" s="20">
        <v>0.08</v>
      </c>
      <c r="U24" s="16">
        <v>0.08</v>
      </c>
      <c r="V24" s="16">
        <v>0.1</v>
      </c>
      <c r="W24" s="16">
        <v>0.03</v>
      </c>
      <c r="X24" s="16">
        <v>0.05</v>
      </c>
      <c r="Y24" s="16">
        <v>0.06</v>
      </c>
      <c r="Z24" s="18">
        <v>7.0000000000000007E-2</v>
      </c>
      <c r="AA24" s="17">
        <v>7.0000000000000007E-2</v>
      </c>
      <c r="AB24" s="16">
        <v>0.06</v>
      </c>
      <c r="AC24" s="20">
        <v>0.01</v>
      </c>
      <c r="AD24" s="16">
        <v>0.06</v>
      </c>
      <c r="AE24" s="16">
        <v>0.08</v>
      </c>
      <c r="AF24" s="18">
        <v>0.09</v>
      </c>
      <c r="AG24" s="19">
        <v>0.06</v>
      </c>
      <c r="AH24" s="20">
        <v>0.08</v>
      </c>
      <c r="AI24" s="16">
        <v>0.06</v>
      </c>
      <c r="AJ24" s="16">
        <v>0.06</v>
      </c>
      <c r="AK24" s="16">
        <v>7.0000000000000007E-2</v>
      </c>
      <c r="AL24" s="21">
        <v>0.09</v>
      </c>
      <c r="AM24" s="17">
        <v>7.0000000000000007E-2</v>
      </c>
      <c r="AN24" s="18">
        <v>0</v>
      </c>
    </row>
    <row r="25" spans="1:40" ht="15" customHeight="1" x14ac:dyDescent="0.3">
      <c r="A25" s="2" t="s">
        <v>329</v>
      </c>
      <c r="B25" s="9"/>
      <c r="D25" s="22"/>
      <c r="E25" s="9"/>
      <c r="F25" s="22"/>
      <c r="M25" s="12" t="s">
        <v>382</v>
      </c>
      <c r="N25" s="9"/>
      <c r="O25" s="22"/>
      <c r="P25" s="12" t="s">
        <v>413</v>
      </c>
      <c r="T25" s="12" t="s">
        <v>2034</v>
      </c>
      <c r="Z25" s="9"/>
      <c r="AA25" s="10" t="s">
        <v>379</v>
      </c>
      <c r="AB25" s="12" t="s">
        <v>379</v>
      </c>
      <c r="AD25" s="12" t="s">
        <v>379</v>
      </c>
      <c r="AE25" s="12" t="s">
        <v>379</v>
      </c>
      <c r="AF25" s="11" t="s">
        <v>379</v>
      </c>
      <c r="AG25" s="22"/>
      <c r="AH25" s="12" t="s">
        <v>420</v>
      </c>
      <c r="AL25" s="11" t="s">
        <v>420</v>
      </c>
      <c r="AM25" s="22"/>
      <c r="AN25" s="9"/>
    </row>
    <row r="26" spans="1:40" ht="15" customHeight="1" x14ac:dyDescent="0.3">
      <c r="A26" s="2" t="s">
        <v>329</v>
      </c>
      <c r="B26" s="9" t="s">
        <v>960</v>
      </c>
      <c r="C26" s="13">
        <v>2270</v>
      </c>
      <c r="D26" s="14">
        <v>1273</v>
      </c>
      <c r="E26" s="15">
        <v>997</v>
      </c>
      <c r="F26" s="14">
        <v>251</v>
      </c>
      <c r="G26" s="13">
        <v>376</v>
      </c>
      <c r="H26" s="13">
        <v>359</v>
      </c>
      <c r="I26" s="13">
        <v>335</v>
      </c>
      <c r="J26" s="13">
        <v>332</v>
      </c>
      <c r="K26" s="13">
        <v>615</v>
      </c>
      <c r="L26" s="13">
        <v>628</v>
      </c>
      <c r="M26" s="13">
        <v>695</v>
      </c>
      <c r="N26" s="15">
        <v>947</v>
      </c>
      <c r="O26" s="14">
        <v>1446</v>
      </c>
      <c r="P26" s="13">
        <v>407</v>
      </c>
      <c r="Q26" s="13">
        <v>204</v>
      </c>
      <c r="R26" s="13">
        <v>58</v>
      </c>
      <c r="S26" s="13">
        <v>169</v>
      </c>
      <c r="T26" s="13">
        <v>416</v>
      </c>
      <c r="U26" s="13">
        <v>169</v>
      </c>
      <c r="V26" s="13">
        <v>0</v>
      </c>
      <c r="W26" s="13">
        <v>42</v>
      </c>
      <c r="X26" s="13">
        <v>222</v>
      </c>
      <c r="Y26" s="13">
        <v>141</v>
      </c>
      <c r="Z26" s="15">
        <v>441</v>
      </c>
      <c r="AA26" s="14">
        <v>1850</v>
      </c>
      <c r="AB26" s="13">
        <v>420</v>
      </c>
      <c r="AC26" s="13">
        <v>63</v>
      </c>
      <c r="AD26" s="13">
        <v>223</v>
      </c>
      <c r="AE26" s="13">
        <v>111</v>
      </c>
      <c r="AF26" s="15">
        <v>23</v>
      </c>
      <c r="AG26" s="14">
        <v>1404</v>
      </c>
      <c r="AH26" s="13">
        <v>866</v>
      </c>
      <c r="AI26" s="13">
        <v>696</v>
      </c>
      <c r="AJ26" s="13">
        <v>708</v>
      </c>
      <c r="AK26" s="13">
        <v>447</v>
      </c>
      <c r="AL26" s="15">
        <v>419</v>
      </c>
      <c r="AM26" s="14">
        <v>2270</v>
      </c>
      <c r="AN26" s="15">
        <v>0</v>
      </c>
    </row>
    <row r="27" spans="1:40" ht="15" customHeight="1" x14ac:dyDescent="0.3">
      <c r="A27" s="2" t="s">
        <v>329</v>
      </c>
      <c r="B27" s="9"/>
      <c r="C27" s="16">
        <v>0.42</v>
      </c>
      <c r="D27" s="19">
        <v>0.48</v>
      </c>
      <c r="E27" s="21">
        <v>0.37</v>
      </c>
      <c r="F27" s="19">
        <v>0.47</v>
      </c>
      <c r="G27" s="16">
        <v>0.42</v>
      </c>
      <c r="H27" s="16">
        <v>0.41</v>
      </c>
      <c r="I27" s="20">
        <v>0.38</v>
      </c>
      <c r="J27" s="16">
        <v>0.4</v>
      </c>
      <c r="K27" s="20">
        <v>0.45</v>
      </c>
      <c r="L27" s="16">
        <v>0.44</v>
      </c>
      <c r="M27" s="20">
        <v>0.4</v>
      </c>
      <c r="N27" s="18">
        <v>0.43</v>
      </c>
      <c r="O27" s="17">
        <v>0.42</v>
      </c>
      <c r="P27" s="16">
        <v>0.42</v>
      </c>
      <c r="Q27" s="16">
        <v>0.43</v>
      </c>
      <c r="R27" s="16">
        <v>0.42</v>
      </c>
      <c r="S27" s="16">
        <v>0.41</v>
      </c>
      <c r="T27" s="16">
        <v>0.44</v>
      </c>
      <c r="U27" s="16">
        <v>0.42</v>
      </c>
      <c r="V27" s="16">
        <v>0</v>
      </c>
      <c r="W27" s="16">
        <v>0.45</v>
      </c>
      <c r="X27" s="16">
        <v>0.41</v>
      </c>
      <c r="Y27" s="16">
        <v>0.39</v>
      </c>
      <c r="Z27" s="18">
        <v>0.42</v>
      </c>
      <c r="AA27" s="17">
        <v>0.42</v>
      </c>
      <c r="AB27" s="16">
        <v>0.42</v>
      </c>
      <c r="AC27" s="16">
        <v>0.48</v>
      </c>
      <c r="AD27" s="16">
        <v>0.43</v>
      </c>
      <c r="AE27" s="16">
        <v>0.46</v>
      </c>
      <c r="AF27" s="21">
        <v>0.22</v>
      </c>
      <c r="AG27" s="19">
        <v>0.45</v>
      </c>
      <c r="AH27" s="20">
        <v>0.38</v>
      </c>
      <c r="AI27" s="20">
        <v>0.48</v>
      </c>
      <c r="AJ27" s="16">
        <v>0.42</v>
      </c>
      <c r="AK27" s="16">
        <v>0.41</v>
      </c>
      <c r="AL27" s="21">
        <v>0.36</v>
      </c>
      <c r="AM27" s="17">
        <v>0.42</v>
      </c>
      <c r="AN27" s="18">
        <v>0</v>
      </c>
    </row>
    <row r="28" spans="1:40" ht="15" customHeight="1" x14ac:dyDescent="0.3">
      <c r="A28" s="2" t="s">
        <v>329</v>
      </c>
      <c r="B28" s="9"/>
      <c r="D28" s="10" t="s">
        <v>378</v>
      </c>
      <c r="E28" s="9"/>
      <c r="F28" s="10" t="s">
        <v>1557</v>
      </c>
      <c r="K28" s="12" t="s">
        <v>685</v>
      </c>
      <c r="L28" s="12" t="s">
        <v>674</v>
      </c>
      <c r="N28" s="11" t="s">
        <v>674</v>
      </c>
      <c r="O28" s="22"/>
      <c r="Z28" s="9"/>
      <c r="AA28" s="10" t="s">
        <v>382</v>
      </c>
      <c r="AB28" s="12" t="s">
        <v>382</v>
      </c>
      <c r="AC28" s="12" t="s">
        <v>382</v>
      </c>
      <c r="AD28" s="12" t="s">
        <v>382</v>
      </c>
      <c r="AE28" s="12" t="s">
        <v>382</v>
      </c>
      <c r="AF28" s="9"/>
      <c r="AG28" s="10" t="s">
        <v>478</v>
      </c>
      <c r="AI28" s="12" t="s">
        <v>453</v>
      </c>
      <c r="AJ28" s="12" t="s">
        <v>437</v>
      </c>
      <c r="AK28" s="12" t="s">
        <v>382</v>
      </c>
      <c r="AL28" s="9"/>
      <c r="AM28" s="22"/>
      <c r="AN28" s="9"/>
    </row>
    <row r="29" spans="1:40" ht="15" customHeight="1" x14ac:dyDescent="0.3">
      <c r="A29" s="2" t="s">
        <v>329</v>
      </c>
      <c r="B29" s="9" t="s">
        <v>970</v>
      </c>
      <c r="C29" s="13">
        <v>1828</v>
      </c>
      <c r="D29" s="14">
        <v>848</v>
      </c>
      <c r="E29" s="15">
        <v>980</v>
      </c>
      <c r="F29" s="14">
        <v>186</v>
      </c>
      <c r="G29" s="13">
        <v>344</v>
      </c>
      <c r="H29" s="13">
        <v>320</v>
      </c>
      <c r="I29" s="13">
        <v>311</v>
      </c>
      <c r="J29" s="13">
        <v>281</v>
      </c>
      <c r="K29" s="13">
        <v>384</v>
      </c>
      <c r="L29" s="13">
        <v>530</v>
      </c>
      <c r="M29" s="13">
        <v>632</v>
      </c>
      <c r="N29" s="15">
        <v>666</v>
      </c>
      <c r="O29" s="14">
        <v>1179</v>
      </c>
      <c r="P29" s="13">
        <v>333</v>
      </c>
      <c r="Q29" s="13">
        <v>150</v>
      </c>
      <c r="R29" s="13">
        <v>47</v>
      </c>
      <c r="S29" s="13">
        <v>132</v>
      </c>
      <c r="T29" s="13">
        <v>316</v>
      </c>
      <c r="U29" s="13">
        <v>137</v>
      </c>
      <c r="V29" s="13">
        <v>4</v>
      </c>
      <c r="W29" s="13">
        <v>26</v>
      </c>
      <c r="X29" s="13">
        <v>178</v>
      </c>
      <c r="Y29" s="13">
        <v>127</v>
      </c>
      <c r="Z29" s="15">
        <v>378</v>
      </c>
      <c r="AA29" s="14">
        <v>1481</v>
      </c>
      <c r="AB29" s="13">
        <v>347</v>
      </c>
      <c r="AC29" s="13">
        <v>39</v>
      </c>
      <c r="AD29" s="13">
        <v>177</v>
      </c>
      <c r="AE29" s="13">
        <v>77</v>
      </c>
      <c r="AF29" s="15">
        <v>54</v>
      </c>
      <c r="AG29" s="14">
        <v>982</v>
      </c>
      <c r="AH29" s="13">
        <v>846</v>
      </c>
      <c r="AI29" s="13">
        <v>435</v>
      </c>
      <c r="AJ29" s="13">
        <v>547</v>
      </c>
      <c r="AK29" s="13">
        <v>412</v>
      </c>
      <c r="AL29" s="15">
        <v>434</v>
      </c>
      <c r="AM29" s="14">
        <v>1828</v>
      </c>
      <c r="AN29" s="15">
        <v>0</v>
      </c>
    </row>
    <row r="30" spans="1:40" ht="15" customHeight="1" x14ac:dyDescent="0.3">
      <c r="A30" s="2" t="s">
        <v>329</v>
      </c>
      <c r="B30" s="9"/>
      <c r="C30" s="16">
        <v>0.34</v>
      </c>
      <c r="D30" s="19">
        <v>0.32</v>
      </c>
      <c r="E30" s="21">
        <v>0.36</v>
      </c>
      <c r="F30" s="17">
        <v>0.34</v>
      </c>
      <c r="G30" s="20">
        <v>0.38</v>
      </c>
      <c r="H30" s="16">
        <v>0.36</v>
      </c>
      <c r="I30" s="16">
        <v>0.36</v>
      </c>
      <c r="J30" s="16">
        <v>0.34</v>
      </c>
      <c r="K30" s="20">
        <v>0.28000000000000003</v>
      </c>
      <c r="L30" s="20">
        <v>0.37</v>
      </c>
      <c r="M30" s="20">
        <v>0.36</v>
      </c>
      <c r="N30" s="21">
        <v>0.3</v>
      </c>
      <c r="O30" s="17">
        <v>0.34</v>
      </c>
      <c r="P30" s="16">
        <v>0.34</v>
      </c>
      <c r="Q30" s="16">
        <v>0.32</v>
      </c>
      <c r="R30" s="16">
        <v>0.34</v>
      </c>
      <c r="S30" s="16">
        <v>0.32</v>
      </c>
      <c r="T30" s="16">
        <v>0.33</v>
      </c>
      <c r="U30" s="16">
        <v>0.34</v>
      </c>
      <c r="V30" s="16">
        <v>0.42</v>
      </c>
      <c r="W30" s="16">
        <v>0.27</v>
      </c>
      <c r="X30" s="16">
        <v>0.33</v>
      </c>
      <c r="Y30" s="16">
        <v>0.35</v>
      </c>
      <c r="Z30" s="18">
        <v>0.36</v>
      </c>
      <c r="AA30" s="17">
        <v>0.34</v>
      </c>
      <c r="AB30" s="16">
        <v>0.35</v>
      </c>
      <c r="AC30" s="16">
        <v>0.3</v>
      </c>
      <c r="AD30" s="16">
        <v>0.34</v>
      </c>
      <c r="AE30" s="16">
        <v>0.32</v>
      </c>
      <c r="AF30" s="21">
        <v>0.53</v>
      </c>
      <c r="AG30" s="19">
        <v>0.31</v>
      </c>
      <c r="AH30" s="20">
        <v>0.37</v>
      </c>
      <c r="AI30" s="20">
        <v>0.3</v>
      </c>
      <c r="AJ30" s="16">
        <v>0.32</v>
      </c>
      <c r="AK30" s="20">
        <v>0.37</v>
      </c>
      <c r="AL30" s="21">
        <v>0.38</v>
      </c>
      <c r="AM30" s="17">
        <v>0.34</v>
      </c>
      <c r="AN30" s="18">
        <v>0</v>
      </c>
    </row>
    <row r="31" spans="1:40" ht="15" customHeight="1" x14ac:dyDescent="0.3">
      <c r="A31" s="2" t="s">
        <v>329</v>
      </c>
      <c r="B31" s="9"/>
      <c r="C31" s="28"/>
      <c r="D31" s="29"/>
      <c r="E31" s="48" t="s">
        <v>377</v>
      </c>
      <c r="F31" s="49" t="s">
        <v>382</v>
      </c>
      <c r="G31" s="47" t="s">
        <v>416</v>
      </c>
      <c r="H31" s="47" t="s">
        <v>448</v>
      </c>
      <c r="I31" s="47" t="s">
        <v>448</v>
      </c>
      <c r="J31" s="47" t="s">
        <v>382</v>
      </c>
      <c r="K31" s="28"/>
      <c r="L31" s="47" t="s">
        <v>448</v>
      </c>
      <c r="M31" s="47" t="s">
        <v>448</v>
      </c>
      <c r="N31" s="30"/>
      <c r="O31" s="29"/>
      <c r="P31" s="28"/>
      <c r="Q31" s="28"/>
      <c r="R31" s="28"/>
      <c r="S31" s="28"/>
      <c r="T31" s="28"/>
      <c r="U31" s="28"/>
      <c r="V31" s="28"/>
      <c r="W31" s="28"/>
      <c r="X31" s="28"/>
      <c r="Y31" s="28"/>
      <c r="Z31" s="30"/>
      <c r="AA31" s="29"/>
      <c r="AB31" s="28"/>
      <c r="AC31" s="28"/>
      <c r="AD31" s="28"/>
      <c r="AE31" s="28"/>
      <c r="AF31" s="48" t="s">
        <v>502</v>
      </c>
      <c r="AG31" s="29"/>
      <c r="AH31" s="47" t="s">
        <v>420</v>
      </c>
      <c r="AI31" s="28"/>
      <c r="AJ31" s="28"/>
      <c r="AK31" s="47" t="s">
        <v>420</v>
      </c>
      <c r="AL31" s="48" t="s">
        <v>420</v>
      </c>
      <c r="AM31" s="29"/>
      <c r="AN31" s="30"/>
    </row>
    <row r="32" spans="1:40" x14ac:dyDescent="0.3">
      <c r="A32" s="2" t="s">
        <v>329</v>
      </c>
      <c r="B32" s="2" t="s">
        <v>457</v>
      </c>
    </row>
    <row r="33" spans="1:2" x14ac:dyDescent="0.3">
      <c r="A33" s="2" t="s">
        <v>329</v>
      </c>
      <c r="B33" s="2" t="s">
        <v>458</v>
      </c>
    </row>
    <row r="34" spans="1:2" ht="15" customHeight="1" x14ac:dyDescent="0.3">
      <c r="A34" s="2" t="s">
        <v>329</v>
      </c>
    </row>
    <row r="35" spans="1:2" ht="15" customHeight="1" x14ac:dyDescent="0.3">
      <c r="A35" s="2" t="s">
        <v>329</v>
      </c>
      <c r="B35" s="2" t="s">
        <v>459</v>
      </c>
    </row>
  </sheetData>
  <mergeCells count="6">
    <mergeCell ref="AM6:AN6"/>
    <mergeCell ref="D6:E6"/>
    <mergeCell ref="F6:N6"/>
    <mergeCell ref="O6:Z6"/>
    <mergeCell ref="AA6:AF6"/>
    <mergeCell ref="AG6:AL6"/>
  </mergeCells>
  <hyperlinks>
    <hyperlink ref="B1" location="'Contents'!E1" display="&lt;&lt; Contents" xr:uid="{00000000-0004-0000-0A01-000000000000}"/>
  </hyperlinks>
  <pageMargins left="0.7" right="0.7" top="0.75" bottom="0.75" header="0.3" footer="0.3"/>
  <headerFooter>
    <oddHeader>&amp;L&amp;"Aptos"&amp;12&amp;K000000 Classification: CONFIDENTIAL&amp;1#_x000D_</oddHeader>
  </headerFooter>
</worksheet>
</file>

<file path=xl/worksheets/sheet2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1-000000000000}">
  <dimension ref="A1:AN35"/>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2035</v>
      </c>
    </row>
    <row r="4" spans="1:40" x14ac:dyDescent="0.3">
      <c r="A4" s="2" t="s">
        <v>329</v>
      </c>
      <c r="B4" s="2" t="s">
        <v>2036</v>
      </c>
    </row>
    <row r="5" spans="1:40" ht="15" customHeight="1" x14ac:dyDescent="0.3">
      <c r="A5" s="2" t="s">
        <v>329</v>
      </c>
      <c r="B5" s="2" t="s">
        <v>17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380</v>
      </c>
      <c r="S8" s="12" t="s">
        <v>381</v>
      </c>
      <c r="T8" s="12" t="s">
        <v>382</v>
      </c>
      <c r="U8" s="12" t="s">
        <v>383</v>
      </c>
      <c r="V8" s="12" t="s">
        <v>386</v>
      </c>
      <c r="W8" s="12" t="s">
        <v>385</v>
      </c>
      <c r="X8" s="12" t="s">
        <v>387</v>
      </c>
      <c r="Y8" s="12" t="s">
        <v>388</v>
      </c>
      <c r="Z8" s="11" t="s">
        <v>389</v>
      </c>
      <c r="AA8" s="10" t="s">
        <v>377</v>
      </c>
      <c r="AB8" s="12" t="s">
        <v>378</v>
      </c>
      <c r="AC8" s="12" t="s">
        <v>379</v>
      </c>
      <c r="AD8" s="12" t="s">
        <v>380</v>
      </c>
      <c r="AE8" s="12" t="s">
        <v>381</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5550</v>
      </c>
      <c r="D9" s="14">
        <v>2713</v>
      </c>
      <c r="E9" s="15">
        <v>2820</v>
      </c>
      <c r="F9" s="14">
        <v>574</v>
      </c>
      <c r="G9" s="13">
        <v>934</v>
      </c>
      <c r="H9" s="13">
        <v>923</v>
      </c>
      <c r="I9" s="13">
        <v>883</v>
      </c>
      <c r="J9" s="13">
        <v>861</v>
      </c>
      <c r="K9" s="13">
        <v>1375</v>
      </c>
      <c r="L9" s="13">
        <v>1508</v>
      </c>
      <c r="M9" s="13">
        <v>1806</v>
      </c>
      <c r="N9" s="15">
        <v>2236</v>
      </c>
      <c r="O9" s="14">
        <v>3566</v>
      </c>
      <c r="P9" s="13">
        <v>1007</v>
      </c>
      <c r="Q9" s="13">
        <v>506</v>
      </c>
      <c r="R9" s="13">
        <v>156</v>
      </c>
      <c r="S9" s="13">
        <v>425</v>
      </c>
      <c r="T9" s="13">
        <v>977</v>
      </c>
      <c r="U9" s="13">
        <v>429</v>
      </c>
      <c r="V9" s="13">
        <v>10</v>
      </c>
      <c r="W9" s="13">
        <v>107</v>
      </c>
      <c r="X9" s="13">
        <v>545</v>
      </c>
      <c r="Y9" s="13">
        <v>400</v>
      </c>
      <c r="Z9" s="15">
        <v>988</v>
      </c>
      <c r="AA9" s="14">
        <v>4513</v>
      </c>
      <c r="AB9" s="13">
        <v>1012</v>
      </c>
      <c r="AC9" s="13">
        <v>142</v>
      </c>
      <c r="AD9" s="13">
        <v>546</v>
      </c>
      <c r="AE9" s="13">
        <v>271</v>
      </c>
      <c r="AF9" s="15">
        <v>53</v>
      </c>
      <c r="AG9" s="14">
        <v>3241</v>
      </c>
      <c r="AH9" s="13">
        <v>2309</v>
      </c>
      <c r="AI9" s="13">
        <v>1638</v>
      </c>
      <c r="AJ9" s="13">
        <v>1603</v>
      </c>
      <c r="AK9" s="13">
        <v>1063</v>
      </c>
      <c r="AL9" s="15">
        <v>1246</v>
      </c>
      <c r="AM9" s="14">
        <v>5550</v>
      </c>
      <c r="AN9" s="15">
        <v>0</v>
      </c>
    </row>
    <row r="10" spans="1:40" ht="15" customHeight="1" x14ac:dyDescent="0.3">
      <c r="A10" s="2" t="s">
        <v>329</v>
      </c>
      <c r="B10" s="9" t="s">
        <v>338</v>
      </c>
      <c r="C10" s="13">
        <v>5402</v>
      </c>
      <c r="D10" s="14">
        <v>2677</v>
      </c>
      <c r="E10" s="15">
        <v>2725</v>
      </c>
      <c r="F10" s="14">
        <v>540</v>
      </c>
      <c r="G10" s="13">
        <v>896</v>
      </c>
      <c r="H10" s="13">
        <v>879</v>
      </c>
      <c r="I10" s="13">
        <v>872</v>
      </c>
      <c r="J10" s="13">
        <v>839</v>
      </c>
      <c r="K10" s="13">
        <v>1375</v>
      </c>
      <c r="L10" s="13">
        <v>1436</v>
      </c>
      <c r="M10" s="13">
        <v>1752</v>
      </c>
      <c r="N10" s="15">
        <v>2214</v>
      </c>
      <c r="O10" s="14">
        <v>3481</v>
      </c>
      <c r="P10" s="13">
        <v>968</v>
      </c>
      <c r="Q10" s="13">
        <v>470</v>
      </c>
      <c r="R10" s="13">
        <v>139</v>
      </c>
      <c r="S10" s="13">
        <v>412</v>
      </c>
      <c r="T10" s="13">
        <v>954</v>
      </c>
      <c r="U10" s="13">
        <v>406</v>
      </c>
      <c r="V10" s="13">
        <v>9</v>
      </c>
      <c r="W10" s="13">
        <v>95</v>
      </c>
      <c r="X10" s="13">
        <v>540</v>
      </c>
      <c r="Y10" s="13">
        <v>362</v>
      </c>
      <c r="Z10" s="15">
        <v>1048</v>
      </c>
      <c r="AA10" s="14">
        <v>4404</v>
      </c>
      <c r="AB10" s="13">
        <v>998</v>
      </c>
      <c r="AC10" s="13">
        <v>131</v>
      </c>
      <c r="AD10" s="13">
        <v>525</v>
      </c>
      <c r="AE10" s="13">
        <v>239</v>
      </c>
      <c r="AF10" s="15">
        <v>103</v>
      </c>
      <c r="AG10" s="14">
        <v>3144</v>
      </c>
      <c r="AH10" s="13">
        <v>2258</v>
      </c>
      <c r="AI10" s="13">
        <v>1459</v>
      </c>
      <c r="AJ10" s="13">
        <v>1685</v>
      </c>
      <c r="AK10" s="13">
        <v>1103</v>
      </c>
      <c r="AL10" s="15">
        <v>1156</v>
      </c>
      <c r="AM10" s="14">
        <v>5402</v>
      </c>
      <c r="AN10" s="15">
        <v>0</v>
      </c>
    </row>
    <row r="11" spans="1:40" ht="15" customHeight="1" x14ac:dyDescent="0.3">
      <c r="A11" s="2" t="s">
        <v>329</v>
      </c>
      <c r="B11" s="9" t="s">
        <v>1955</v>
      </c>
      <c r="C11" s="13">
        <v>144</v>
      </c>
      <c r="D11" s="14">
        <v>80</v>
      </c>
      <c r="E11" s="15">
        <v>64</v>
      </c>
      <c r="F11" s="14">
        <v>23</v>
      </c>
      <c r="G11" s="13">
        <v>35</v>
      </c>
      <c r="H11" s="13">
        <v>27</v>
      </c>
      <c r="I11" s="13">
        <v>16</v>
      </c>
      <c r="J11" s="13">
        <v>22</v>
      </c>
      <c r="K11" s="13">
        <v>21</v>
      </c>
      <c r="L11" s="13">
        <v>58</v>
      </c>
      <c r="M11" s="13">
        <v>43</v>
      </c>
      <c r="N11" s="15">
        <v>44</v>
      </c>
      <c r="O11" s="14">
        <v>85</v>
      </c>
      <c r="P11" s="13">
        <v>27</v>
      </c>
      <c r="Q11" s="13">
        <v>14</v>
      </c>
      <c r="R11" s="13">
        <v>3</v>
      </c>
      <c r="S11" s="13">
        <v>15</v>
      </c>
      <c r="T11" s="13">
        <v>31</v>
      </c>
      <c r="U11" s="13">
        <v>9</v>
      </c>
      <c r="V11" s="13">
        <v>0</v>
      </c>
      <c r="W11" s="13">
        <v>0</v>
      </c>
      <c r="X11" s="13">
        <v>9</v>
      </c>
      <c r="Y11" s="13">
        <v>5</v>
      </c>
      <c r="Z11" s="15">
        <v>30</v>
      </c>
      <c r="AA11" s="14">
        <v>106</v>
      </c>
      <c r="AB11" s="13">
        <v>38</v>
      </c>
      <c r="AC11" s="13">
        <v>5</v>
      </c>
      <c r="AD11" s="13">
        <v>15</v>
      </c>
      <c r="AE11" s="13">
        <v>15</v>
      </c>
      <c r="AF11" s="15">
        <v>4</v>
      </c>
      <c r="AG11" s="14">
        <v>85</v>
      </c>
      <c r="AH11" s="13">
        <v>58</v>
      </c>
      <c r="AI11" s="13">
        <v>42</v>
      </c>
      <c r="AJ11" s="13">
        <v>43</v>
      </c>
      <c r="AK11" s="13">
        <v>30</v>
      </c>
      <c r="AL11" s="15">
        <v>28</v>
      </c>
      <c r="AM11" s="14">
        <v>144</v>
      </c>
      <c r="AN11" s="15">
        <v>0</v>
      </c>
    </row>
    <row r="12" spans="1:40" ht="15" customHeight="1" x14ac:dyDescent="0.3">
      <c r="A12" s="2" t="s">
        <v>329</v>
      </c>
      <c r="B12" s="9"/>
      <c r="C12" s="16">
        <v>0.03</v>
      </c>
      <c r="D12" s="17">
        <v>0.03</v>
      </c>
      <c r="E12" s="18">
        <v>0.02</v>
      </c>
      <c r="F12" s="19">
        <v>0.04</v>
      </c>
      <c r="G12" s="20">
        <v>0.04</v>
      </c>
      <c r="H12" s="16">
        <v>0.03</v>
      </c>
      <c r="I12" s="16">
        <v>0.02</v>
      </c>
      <c r="J12" s="16">
        <v>0.03</v>
      </c>
      <c r="K12" s="20">
        <v>0.02</v>
      </c>
      <c r="L12" s="20">
        <v>0.04</v>
      </c>
      <c r="M12" s="16">
        <v>0.02</v>
      </c>
      <c r="N12" s="21">
        <v>0.02</v>
      </c>
      <c r="O12" s="17">
        <v>0.02</v>
      </c>
      <c r="P12" s="16">
        <v>0.03</v>
      </c>
      <c r="Q12" s="16">
        <v>0.03</v>
      </c>
      <c r="R12" s="16">
        <v>0.02</v>
      </c>
      <c r="S12" s="16">
        <v>0.04</v>
      </c>
      <c r="T12" s="16">
        <v>0.03</v>
      </c>
      <c r="U12" s="16">
        <v>0.02</v>
      </c>
      <c r="V12" s="16">
        <v>0</v>
      </c>
      <c r="W12" s="16">
        <v>0</v>
      </c>
      <c r="X12" s="16">
        <v>0.02</v>
      </c>
      <c r="Y12" s="16">
        <v>0.01</v>
      </c>
      <c r="Z12" s="18">
        <v>0.03</v>
      </c>
      <c r="AA12" s="19">
        <v>0.02</v>
      </c>
      <c r="AB12" s="20">
        <v>0.04</v>
      </c>
      <c r="AC12" s="16">
        <v>0.04</v>
      </c>
      <c r="AD12" s="16">
        <v>0.03</v>
      </c>
      <c r="AE12" s="20">
        <v>0.06</v>
      </c>
      <c r="AF12" s="18">
        <v>0.04</v>
      </c>
      <c r="AG12" s="17">
        <v>0.03</v>
      </c>
      <c r="AH12" s="16">
        <v>0.03</v>
      </c>
      <c r="AI12" s="16">
        <v>0.03</v>
      </c>
      <c r="AJ12" s="16">
        <v>0.03</v>
      </c>
      <c r="AK12" s="16">
        <v>0.03</v>
      </c>
      <c r="AL12" s="18">
        <v>0.02</v>
      </c>
      <c r="AM12" s="17">
        <v>0.03</v>
      </c>
      <c r="AN12" s="18">
        <v>0</v>
      </c>
    </row>
    <row r="13" spans="1:40" ht="15" customHeight="1" x14ac:dyDescent="0.3">
      <c r="A13" s="2" t="s">
        <v>329</v>
      </c>
      <c r="B13" s="9"/>
      <c r="D13" s="22"/>
      <c r="E13" s="9"/>
      <c r="F13" s="10" t="s">
        <v>485</v>
      </c>
      <c r="G13" s="12" t="s">
        <v>485</v>
      </c>
      <c r="H13" s="12" t="s">
        <v>382</v>
      </c>
      <c r="L13" s="12" t="s">
        <v>485</v>
      </c>
      <c r="N13" s="9"/>
      <c r="O13" s="22"/>
      <c r="Z13" s="9"/>
      <c r="AA13" s="22"/>
      <c r="AB13" s="12" t="s">
        <v>377</v>
      </c>
      <c r="AE13" s="12" t="s">
        <v>405</v>
      </c>
      <c r="AF13" s="9"/>
      <c r="AG13" s="22"/>
      <c r="AL13" s="9"/>
      <c r="AM13" s="22"/>
      <c r="AN13" s="9"/>
    </row>
    <row r="14" spans="1:40" ht="15" customHeight="1" x14ac:dyDescent="0.3">
      <c r="A14" s="2" t="s">
        <v>329</v>
      </c>
      <c r="B14" s="9" t="s">
        <v>940</v>
      </c>
      <c r="C14" s="13">
        <v>1019</v>
      </c>
      <c r="D14" s="14">
        <v>469</v>
      </c>
      <c r="E14" s="15">
        <v>551</v>
      </c>
      <c r="F14" s="14">
        <v>134</v>
      </c>
      <c r="G14" s="13">
        <v>221</v>
      </c>
      <c r="H14" s="13">
        <v>201</v>
      </c>
      <c r="I14" s="13">
        <v>179</v>
      </c>
      <c r="J14" s="13">
        <v>135</v>
      </c>
      <c r="K14" s="13">
        <v>150</v>
      </c>
      <c r="L14" s="13">
        <v>355</v>
      </c>
      <c r="M14" s="13">
        <v>380</v>
      </c>
      <c r="N14" s="15">
        <v>285</v>
      </c>
      <c r="O14" s="14">
        <v>637</v>
      </c>
      <c r="P14" s="13">
        <v>195</v>
      </c>
      <c r="Q14" s="13">
        <v>89</v>
      </c>
      <c r="R14" s="13">
        <v>19</v>
      </c>
      <c r="S14" s="13">
        <v>62</v>
      </c>
      <c r="T14" s="13">
        <v>187</v>
      </c>
      <c r="U14" s="13">
        <v>77</v>
      </c>
      <c r="V14" s="13">
        <v>2</v>
      </c>
      <c r="W14" s="13">
        <v>16</v>
      </c>
      <c r="X14" s="13">
        <v>96</v>
      </c>
      <c r="Y14" s="13">
        <v>54</v>
      </c>
      <c r="Z14" s="15">
        <v>222</v>
      </c>
      <c r="AA14" s="14">
        <v>791</v>
      </c>
      <c r="AB14" s="13">
        <v>229</v>
      </c>
      <c r="AC14" s="13">
        <v>36</v>
      </c>
      <c r="AD14" s="13">
        <v>128</v>
      </c>
      <c r="AE14" s="13">
        <v>49</v>
      </c>
      <c r="AF14" s="15">
        <v>16</v>
      </c>
      <c r="AG14" s="14">
        <v>585</v>
      </c>
      <c r="AH14" s="13">
        <v>435</v>
      </c>
      <c r="AI14" s="13">
        <v>259</v>
      </c>
      <c r="AJ14" s="13">
        <v>325</v>
      </c>
      <c r="AK14" s="13">
        <v>216</v>
      </c>
      <c r="AL14" s="15">
        <v>218</v>
      </c>
      <c r="AM14" s="14">
        <v>1019</v>
      </c>
      <c r="AN14" s="15">
        <v>0</v>
      </c>
    </row>
    <row r="15" spans="1:40" ht="15" customHeight="1" x14ac:dyDescent="0.3">
      <c r="A15" s="2" t="s">
        <v>329</v>
      </c>
      <c r="B15" s="9"/>
      <c r="C15" s="16">
        <v>0.19</v>
      </c>
      <c r="D15" s="19">
        <v>0.18</v>
      </c>
      <c r="E15" s="21">
        <v>0.2</v>
      </c>
      <c r="F15" s="19">
        <v>0.25</v>
      </c>
      <c r="G15" s="20">
        <v>0.25</v>
      </c>
      <c r="H15" s="20">
        <v>0.23</v>
      </c>
      <c r="I15" s="16">
        <v>0.2</v>
      </c>
      <c r="J15" s="20">
        <v>0.16</v>
      </c>
      <c r="K15" s="20">
        <v>0.11</v>
      </c>
      <c r="L15" s="20">
        <v>0.25</v>
      </c>
      <c r="M15" s="20">
        <v>0.22</v>
      </c>
      <c r="N15" s="21">
        <v>0.13</v>
      </c>
      <c r="O15" s="17">
        <v>0.18</v>
      </c>
      <c r="P15" s="16">
        <v>0.2</v>
      </c>
      <c r="Q15" s="16">
        <v>0.19</v>
      </c>
      <c r="R15" s="16">
        <v>0.14000000000000001</v>
      </c>
      <c r="S15" s="20">
        <v>0.15</v>
      </c>
      <c r="T15" s="16">
        <v>0.2</v>
      </c>
      <c r="U15" s="16">
        <v>0.19</v>
      </c>
      <c r="V15" s="16">
        <v>0.27</v>
      </c>
      <c r="W15" s="16">
        <v>0.17</v>
      </c>
      <c r="X15" s="16">
        <v>0.18</v>
      </c>
      <c r="Y15" s="20">
        <v>0.15</v>
      </c>
      <c r="Z15" s="21">
        <v>0.21</v>
      </c>
      <c r="AA15" s="19">
        <v>0.18</v>
      </c>
      <c r="AB15" s="20">
        <v>0.23</v>
      </c>
      <c r="AC15" s="20">
        <v>0.27</v>
      </c>
      <c r="AD15" s="20">
        <v>0.24</v>
      </c>
      <c r="AE15" s="16">
        <v>0.21</v>
      </c>
      <c r="AF15" s="18">
        <v>0.15</v>
      </c>
      <c r="AG15" s="17">
        <v>0.19</v>
      </c>
      <c r="AH15" s="16">
        <v>0.19</v>
      </c>
      <c r="AI15" s="16">
        <v>0.18</v>
      </c>
      <c r="AJ15" s="16">
        <v>0.19</v>
      </c>
      <c r="AK15" s="16">
        <v>0.2</v>
      </c>
      <c r="AL15" s="18">
        <v>0.19</v>
      </c>
      <c r="AM15" s="17">
        <v>0.19</v>
      </c>
      <c r="AN15" s="18">
        <v>0</v>
      </c>
    </row>
    <row r="16" spans="1:40" ht="15" customHeight="1" x14ac:dyDescent="0.3">
      <c r="A16" s="2" t="s">
        <v>329</v>
      </c>
      <c r="B16" s="9"/>
      <c r="D16" s="22"/>
      <c r="E16" s="11" t="s">
        <v>377</v>
      </c>
      <c r="F16" s="10" t="s">
        <v>416</v>
      </c>
      <c r="G16" s="12" t="s">
        <v>445</v>
      </c>
      <c r="H16" s="12" t="s">
        <v>416</v>
      </c>
      <c r="I16" s="12" t="s">
        <v>416</v>
      </c>
      <c r="J16" s="12" t="s">
        <v>448</v>
      </c>
      <c r="L16" s="12" t="s">
        <v>447</v>
      </c>
      <c r="M16" s="12" t="s">
        <v>416</v>
      </c>
      <c r="N16" s="9"/>
      <c r="O16" s="22"/>
      <c r="P16" s="12" t="s">
        <v>1541</v>
      </c>
      <c r="T16" s="12" t="s">
        <v>388</v>
      </c>
      <c r="Z16" s="11" t="s">
        <v>2037</v>
      </c>
      <c r="AA16" s="22"/>
      <c r="AB16" s="12" t="s">
        <v>377</v>
      </c>
      <c r="AC16" s="12" t="s">
        <v>377</v>
      </c>
      <c r="AD16" s="12" t="s">
        <v>377</v>
      </c>
      <c r="AF16" s="9"/>
      <c r="AG16" s="22"/>
      <c r="AL16" s="9"/>
      <c r="AM16" s="22"/>
      <c r="AN16" s="9"/>
    </row>
    <row r="17" spans="1:40" ht="15" customHeight="1" x14ac:dyDescent="0.3">
      <c r="A17" s="2" t="s">
        <v>329</v>
      </c>
      <c r="B17" s="9" t="s">
        <v>930</v>
      </c>
      <c r="C17" s="13">
        <v>1178</v>
      </c>
      <c r="D17" s="14">
        <v>486</v>
      </c>
      <c r="E17" s="15">
        <v>692</v>
      </c>
      <c r="F17" s="14">
        <v>100</v>
      </c>
      <c r="G17" s="13">
        <v>179</v>
      </c>
      <c r="H17" s="13">
        <v>202</v>
      </c>
      <c r="I17" s="13">
        <v>195</v>
      </c>
      <c r="J17" s="13">
        <v>186</v>
      </c>
      <c r="K17" s="13">
        <v>316</v>
      </c>
      <c r="L17" s="13">
        <v>280</v>
      </c>
      <c r="M17" s="13">
        <v>397</v>
      </c>
      <c r="N17" s="15">
        <v>501</v>
      </c>
      <c r="O17" s="14">
        <v>806</v>
      </c>
      <c r="P17" s="13">
        <v>179</v>
      </c>
      <c r="Q17" s="13">
        <v>106</v>
      </c>
      <c r="R17" s="13">
        <v>33</v>
      </c>
      <c r="S17" s="13">
        <v>95</v>
      </c>
      <c r="T17" s="13">
        <v>194</v>
      </c>
      <c r="U17" s="13">
        <v>100</v>
      </c>
      <c r="V17" s="13">
        <v>0</v>
      </c>
      <c r="W17" s="13">
        <v>22</v>
      </c>
      <c r="X17" s="13">
        <v>121</v>
      </c>
      <c r="Y17" s="13">
        <v>83</v>
      </c>
      <c r="Z17" s="15">
        <v>246</v>
      </c>
      <c r="AA17" s="14">
        <v>944</v>
      </c>
      <c r="AB17" s="13">
        <v>234</v>
      </c>
      <c r="AC17" s="13">
        <v>25</v>
      </c>
      <c r="AD17" s="13">
        <v>132</v>
      </c>
      <c r="AE17" s="13">
        <v>50</v>
      </c>
      <c r="AF17" s="15">
        <v>27</v>
      </c>
      <c r="AG17" s="14">
        <v>694</v>
      </c>
      <c r="AH17" s="13">
        <v>484</v>
      </c>
      <c r="AI17" s="13">
        <v>292</v>
      </c>
      <c r="AJ17" s="13">
        <v>402</v>
      </c>
      <c r="AK17" s="13">
        <v>220</v>
      </c>
      <c r="AL17" s="15">
        <v>264</v>
      </c>
      <c r="AM17" s="14">
        <v>1178</v>
      </c>
      <c r="AN17" s="15">
        <v>0</v>
      </c>
    </row>
    <row r="18" spans="1:40" ht="15" customHeight="1" x14ac:dyDescent="0.3">
      <c r="A18" s="2" t="s">
        <v>329</v>
      </c>
      <c r="B18" s="9"/>
      <c r="C18" s="16">
        <v>0.22</v>
      </c>
      <c r="D18" s="19">
        <v>0.18</v>
      </c>
      <c r="E18" s="21">
        <v>0.25</v>
      </c>
      <c r="F18" s="17">
        <v>0.19</v>
      </c>
      <c r="G18" s="16">
        <v>0.2</v>
      </c>
      <c r="H18" s="16">
        <v>0.23</v>
      </c>
      <c r="I18" s="16">
        <v>0.22</v>
      </c>
      <c r="J18" s="16">
        <v>0.22</v>
      </c>
      <c r="K18" s="16">
        <v>0.23</v>
      </c>
      <c r="L18" s="20">
        <v>0.19</v>
      </c>
      <c r="M18" s="16">
        <v>0.23</v>
      </c>
      <c r="N18" s="18">
        <v>0.23</v>
      </c>
      <c r="O18" s="19">
        <v>0.23</v>
      </c>
      <c r="P18" s="20">
        <v>0.18</v>
      </c>
      <c r="Q18" s="16">
        <v>0.23</v>
      </c>
      <c r="R18" s="16">
        <v>0.23</v>
      </c>
      <c r="S18" s="16">
        <v>0.23</v>
      </c>
      <c r="T18" s="16">
        <v>0.2</v>
      </c>
      <c r="U18" s="16">
        <v>0.25</v>
      </c>
      <c r="V18" s="16">
        <v>0</v>
      </c>
      <c r="W18" s="16">
        <v>0.23</v>
      </c>
      <c r="X18" s="16">
        <v>0.22</v>
      </c>
      <c r="Y18" s="16">
        <v>0.23</v>
      </c>
      <c r="Z18" s="18">
        <v>0.23</v>
      </c>
      <c r="AA18" s="17">
        <v>0.21</v>
      </c>
      <c r="AB18" s="16">
        <v>0.23</v>
      </c>
      <c r="AC18" s="16">
        <v>0.19</v>
      </c>
      <c r="AD18" s="16">
        <v>0.25</v>
      </c>
      <c r="AE18" s="16">
        <v>0.21</v>
      </c>
      <c r="AF18" s="18">
        <v>0.26</v>
      </c>
      <c r="AG18" s="17">
        <v>0.22</v>
      </c>
      <c r="AH18" s="16">
        <v>0.21</v>
      </c>
      <c r="AI18" s="20">
        <v>0.2</v>
      </c>
      <c r="AJ18" s="20">
        <v>0.24</v>
      </c>
      <c r="AK18" s="16">
        <v>0.2</v>
      </c>
      <c r="AL18" s="18">
        <v>0.23</v>
      </c>
      <c r="AM18" s="17">
        <v>0.22</v>
      </c>
      <c r="AN18" s="18">
        <v>0</v>
      </c>
    </row>
    <row r="19" spans="1:40" ht="15" customHeight="1" x14ac:dyDescent="0.3">
      <c r="A19" s="2" t="s">
        <v>329</v>
      </c>
      <c r="B19" s="9"/>
      <c r="D19" s="22"/>
      <c r="E19" s="11" t="s">
        <v>377</v>
      </c>
      <c r="F19" s="22"/>
      <c r="H19" s="12" t="s">
        <v>432</v>
      </c>
      <c r="K19" s="12" t="s">
        <v>432</v>
      </c>
      <c r="M19" s="12" t="s">
        <v>432</v>
      </c>
      <c r="N19" s="11" t="s">
        <v>432</v>
      </c>
      <c r="O19" s="10" t="s">
        <v>378</v>
      </c>
      <c r="U19" s="12" t="s">
        <v>378</v>
      </c>
      <c r="Z19" s="11" t="s">
        <v>378</v>
      </c>
      <c r="AA19" s="22"/>
      <c r="AF19" s="9"/>
      <c r="AG19" s="22"/>
      <c r="AJ19" s="12" t="s">
        <v>807</v>
      </c>
      <c r="AL19" s="9"/>
      <c r="AM19" s="22"/>
      <c r="AN19" s="9"/>
    </row>
    <row r="20" spans="1:40" ht="15" customHeight="1" x14ac:dyDescent="0.3">
      <c r="A20" s="2" t="s">
        <v>329</v>
      </c>
      <c r="B20" s="9" t="s">
        <v>922</v>
      </c>
      <c r="C20" s="13">
        <v>2186</v>
      </c>
      <c r="D20" s="14">
        <v>1137</v>
      </c>
      <c r="E20" s="15">
        <v>1049</v>
      </c>
      <c r="F20" s="14">
        <v>214</v>
      </c>
      <c r="G20" s="13">
        <v>352</v>
      </c>
      <c r="H20" s="13">
        <v>341</v>
      </c>
      <c r="I20" s="13">
        <v>360</v>
      </c>
      <c r="J20" s="13">
        <v>352</v>
      </c>
      <c r="K20" s="13">
        <v>568</v>
      </c>
      <c r="L20" s="13">
        <v>565</v>
      </c>
      <c r="M20" s="13">
        <v>701</v>
      </c>
      <c r="N20" s="15">
        <v>920</v>
      </c>
      <c r="O20" s="14">
        <v>1440</v>
      </c>
      <c r="P20" s="13">
        <v>369</v>
      </c>
      <c r="Q20" s="13">
        <v>188</v>
      </c>
      <c r="R20" s="13">
        <v>60</v>
      </c>
      <c r="S20" s="13">
        <v>166</v>
      </c>
      <c r="T20" s="13">
        <v>377</v>
      </c>
      <c r="U20" s="13">
        <v>158</v>
      </c>
      <c r="V20" s="13">
        <v>6</v>
      </c>
      <c r="W20" s="13">
        <v>41</v>
      </c>
      <c r="X20" s="13">
        <v>237</v>
      </c>
      <c r="Y20" s="13">
        <v>168</v>
      </c>
      <c r="Z20" s="15">
        <v>417</v>
      </c>
      <c r="AA20" s="14">
        <v>1798</v>
      </c>
      <c r="AB20" s="13">
        <v>388</v>
      </c>
      <c r="AC20" s="13">
        <v>54</v>
      </c>
      <c r="AD20" s="13">
        <v>196</v>
      </c>
      <c r="AE20" s="13">
        <v>91</v>
      </c>
      <c r="AF20" s="15">
        <v>47</v>
      </c>
      <c r="AG20" s="14">
        <v>1271</v>
      </c>
      <c r="AH20" s="13">
        <v>915</v>
      </c>
      <c r="AI20" s="13">
        <v>613</v>
      </c>
      <c r="AJ20" s="13">
        <v>658</v>
      </c>
      <c r="AK20" s="13">
        <v>455</v>
      </c>
      <c r="AL20" s="15">
        <v>459</v>
      </c>
      <c r="AM20" s="14">
        <v>2186</v>
      </c>
      <c r="AN20" s="15">
        <v>0</v>
      </c>
    </row>
    <row r="21" spans="1:40" ht="15" customHeight="1" x14ac:dyDescent="0.3">
      <c r="A21" s="2" t="s">
        <v>329</v>
      </c>
      <c r="B21" s="9"/>
      <c r="C21" s="16">
        <v>0.4</v>
      </c>
      <c r="D21" s="19">
        <v>0.42</v>
      </c>
      <c r="E21" s="21">
        <v>0.39</v>
      </c>
      <c r="F21" s="17">
        <v>0.4</v>
      </c>
      <c r="G21" s="16">
        <v>0.39</v>
      </c>
      <c r="H21" s="16">
        <v>0.39</v>
      </c>
      <c r="I21" s="16">
        <v>0.41</v>
      </c>
      <c r="J21" s="16">
        <v>0.42</v>
      </c>
      <c r="K21" s="16">
        <v>0.41</v>
      </c>
      <c r="L21" s="16">
        <v>0.39</v>
      </c>
      <c r="M21" s="16">
        <v>0.4</v>
      </c>
      <c r="N21" s="18">
        <v>0.42</v>
      </c>
      <c r="O21" s="17">
        <v>0.41</v>
      </c>
      <c r="P21" s="16">
        <v>0.38</v>
      </c>
      <c r="Q21" s="16">
        <v>0.4</v>
      </c>
      <c r="R21" s="16">
        <v>0.43</v>
      </c>
      <c r="S21" s="16">
        <v>0.4</v>
      </c>
      <c r="T21" s="16">
        <v>0.39</v>
      </c>
      <c r="U21" s="16">
        <v>0.39</v>
      </c>
      <c r="V21" s="16">
        <v>0.61</v>
      </c>
      <c r="W21" s="16">
        <v>0.43</v>
      </c>
      <c r="X21" s="16">
        <v>0.44</v>
      </c>
      <c r="Y21" s="20">
        <v>0.47</v>
      </c>
      <c r="Z21" s="18">
        <v>0.4</v>
      </c>
      <c r="AA21" s="17">
        <v>0.41</v>
      </c>
      <c r="AB21" s="16">
        <v>0.39</v>
      </c>
      <c r="AC21" s="16">
        <v>0.42</v>
      </c>
      <c r="AD21" s="16">
        <v>0.37</v>
      </c>
      <c r="AE21" s="16">
        <v>0.38</v>
      </c>
      <c r="AF21" s="18">
        <v>0.45</v>
      </c>
      <c r="AG21" s="17">
        <v>0.4</v>
      </c>
      <c r="AH21" s="16">
        <v>0.41</v>
      </c>
      <c r="AI21" s="16">
        <v>0.42</v>
      </c>
      <c r="AJ21" s="16">
        <v>0.39</v>
      </c>
      <c r="AK21" s="16">
        <v>0.41</v>
      </c>
      <c r="AL21" s="18">
        <v>0.4</v>
      </c>
      <c r="AM21" s="17">
        <v>0.4</v>
      </c>
      <c r="AN21" s="18">
        <v>0</v>
      </c>
    </row>
    <row r="22" spans="1:40" ht="15" customHeight="1" x14ac:dyDescent="0.3">
      <c r="A22" s="2" t="s">
        <v>329</v>
      </c>
      <c r="B22" s="9"/>
      <c r="D22" s="10" t="s">
        <v>378</v>
      </c>
      <c r="E22" s="9"/>
      <c r="F22" s="22"/>
      <c r="N22" s="9"/>
      <c r="O22" s="22"/>
      <c r="X22" s="12" t="s">
        <v>378</v>
      </c>
      <c r="Y22" s="12" t="s">
        <v>821</v>
      </c>
      <c r="Z22" s="9"/>
      <c r="AA22" s="22"/>
      <c r="AF22" s="9"/>
      <c r="AG22" s="22"/>
      <c r="AL22" s="9"/>
      <c r="AM22" s="22"/>
      <c r="AN22" s="9"/>
    </row>
    <row r="23" spans="1:40" ht="15" customHeight="1" x14ac:dyDescent="0.3">
      <c r="A23" s="2" t="s">
        <v>329</v>
      </c>
      <c r="B23" s="9" t="s">
        <v>2023</v>
      </c>
      <c r="C23" s="13">
        <v>875</v>
      </c>
      <c r="D23" s="14">
        <v>505</v>
      </c>
      <c r="E23" s="15">
        <v>370</v>
      </c>
      <c r="F23" s="14">
        <v>69</v>
      </c>
      <c r="G23" s="13">
        <v>109</v>
      </c>
      <c r="H23" s="13">
        <v>108</v>
      </c>
      <c r="I23" s="13">
        <v>123</v>
      </c>
      <c r="J23" s="13">
        <v>144</v>
      </c>
      <c r="K23" s="13">
        <v>321</v>
      </c>
      <c r="L23" s="13">
        <v>179</v>
      </c>
      <c r="M23" s="13">
        <v>231</v>
      </c>
      <c r="N23" s="15">
        <v>465</v>
      </c>
      <c r="O23" s="14">
        <v>512</v>
      </c>
      <c r="P23" s="13">
        <v>197</v>
      </c>
      <c r="Q23" s="13">
        <v>73</v>
      </c>
      <c r="R23" s="13">
        <v>24</v>
      </c>
      <c r="S23" s="13">
        <v>74</v>
      </c>
      <c r="T23" s="13">
        <v>165</v>
      </c>
      <c r="U23" s="13">
        <v>61</v>
      </c>
      <c r="V23" s="13">
        <v>1</v>
      </c>
      <c r="W23" s="13">
        <v>17</v>
      </c>
      <c r="X23" s="13">
        <v>78</v>
      </c>
      <c r="Y23" s="13">
        <v>51</v>
      </c>
      <c r="Z23" s="15">
        <v>133</v>
      </c>
      <c r="AA23" s="14">
        <v>765</v>
      </c>
      <c r="AB23" s="13">
        <v>109</v>
      </c>
      <c r="AC23" s="13">
        <v>11</v>
      </c>
      <c r="AD23" s="13">
        <v>55</v>
      </c>
      <c r="AE23" s="13">
        <v>34</v>
      </c>
      <c r="AF23" s="15">
        <v>10</v>
      </c>
      <c r="AG23" s="14">
        <v>509</v>
      </c>
      <c r="AH23" s="13">
        <v>366</v>
      </c>
      <c r="AI23" s="13">
        <v>253</v>
      </c>
      <c r="AJ23" s="13">
        <v>256</v>
      </c>
      <c r="AK23" s="13">
        <v>181</v>
      </c>
      <c r="AL23" s="15">
        <v>185</v>
      </c>
      <c r="AM23" s="14">
        <v>875</v>
      </c>
      <c r="AN23" s="15">
        <v>0</v>
      </c>
    </row>
    <row r="24" spans="1:40" ht="15" customHeight="1" x14ac:dyDescent="0.3">
      <c r="A24" s="2" t="s">
        <v>329</v>
      </c>
      <c r="B24" s="9"/>
      <c r="C24" s="16">
        <v>0.16</v>
      </c>
      <c r="D24" s="19">
        <v>0.19</v>
      </c>
      <c r="E24" s="21">
        <v>0.14000000000000001</v>
      </c>
      <c r="F24" s="19">
        <v>0.13</v>
      </c>
      <c r="G24" s="20">
        <v>0.12</v>
      </c>
      <c r="H24" s="20">
        <v>0.12</v>
      </c>
      <c r="I24" s="16">
        <v>0.14000000000000001</v>
      </c>
      <c r="J24" s="16">
        <v>0.17</v>
      </c>
      <c r="K24" s="20">
        <v>0.23</v>
      </c>
      <c r="L24" s="20">
        <v>0.12</v>
      </c>
      <c r="M24" s="20">
        <v>0.13</v>
      </c>
      <c r="N24" s="21">
        <v>0.21</v>
      </c>
      <c r="O24" s="19">
        <v>0.15</v>
      </c>
      <c r="P24" s="20">
        <v>0.2</v>
      </c>
      <c r="Q24" s="16">
        <v>0.16</v>
      </c>
      <c r="R24" s="16">
        <v>0.17</v>
      </c>
      <c r="S24" s="16">
        <v>0.18</v>
      </c>
      <c r="T24" s="16">
        <v>0.17</v>
      </c>
      <c r="U24" s="16">
        <v>0.15</v>
      </c>
      <c r="V24" s="16">
        <v>0.11</v>
      </c>
      <c r="W24" s="16">
        <v>0.17</v>
      </c>
      <c r="X24" s="16">
        <v>0.14000000000000001</v>
      </c>
      <c r="Y24" s="16">
        <v>0.14000000000000001</v>
      </c>
      <c r="Z24" s="21">
        <v>0.13</v>
      </c>
      <c r="AA24" s="19">
        <v>0.17</v>
      </c>
      <c r="AB24" s="20">
        <v>0.11</v>
      </c>
      <c r="AC24" s="20">
        <v>0.08</v>
      </c>
      <c r="AD24" s="20">
        <v>0.1</v>
      </c>
      <c r="AE24" s="16">
        <v>0.14000000000000001</v>
      </c>
      <c r="AF24" s="18">
        <v>0.09</v>
      </c>
      <c r="AG24" s="17">
        <v>0.16</v>
      </c>
      <c r="AH24" s="16">
        <v>0.16</v>
      </c>
      <c r="AI24" s="16">
        <v>0.17</v>
      </c>
      <c r="AJ24" s="16">
        <v>0.15</v>
      </c>
      <c r="AK24" s="16">
        <v>0.16</v>
      </c>
      <c r="AL24" s="18">
        <v>0.16</v>
      </c>
      <c r="AM24" s="17">
        <v>0.16</v>
      </c>
      <c r="AN24" s="18">
        <v>0</v>
      </c>
    </row>
    <row r="25" spans="1:40" ht="15" customHeight="1" x14ac:dyDescent="0.3">
      <c r="A25" s="2" t="s">
        <v>329</v>
      </c>
      <c r="B25" s="9"/>
      <c r="D25" s="10" t="s">
        <v>378</v>
      </c>
      <c r="E25" s="9"/>
      <c r="F25" s="22"/>
      <c r="J25" s="12" t="s">
        <v>440</v>
      </c>
      <c r="K25" s="12" t="s">
        <v>427</v>
      </c>
      <c r="N25" s="11" t="s">
        <v>427</v>
      </c>
      <c r="O25" s="22"/>
      <c r="P25" s="12" t="s">
        <v>2038</v>
      </c>
      <c r="S25" s="12" t="s">
        <v>389</v>
      </c>
      <c r="T25" s="12" t="s">
        <v>389</v>
      </c>
      <c r="Z25" s="9"/>
      <c r="AA25" s="10" t="s">
        <v>533</v>
      </c>
      <c r="AF25" s="9"/>
      <c r="AG25" s="22"/>
      <c r="AL25" s="9"/>
      <c r="AM25" s="22"/>
      <c r="AN25" s="9"/>
    </row>
    <row r="26" spans="1:40" ht="15" customHeight="1" x14ac:dyDescent="0.3">
      <c r="A26" s="2" t="s">
        <v>329</v>
      </c>
      <c r="B26" s="9" t="s">
        <v>960</v>
      </c>
      <c r="C26" s="13">
        <v>1163</v>
      </c>
      <c r="D26" s="14">
        <v>549</v>
      </c>
      <c r="E26" s="15">
        <v>614</v>
      </c>
      <c r="F26" s="14">
        <v>156</v>
      </c>
      <c r="G26" s="13">
        <v>256</v>
      </c>
      <c r="H26" s="13">
        <v>228</v>
      </c>
      <c r="I26" s="13">
        <v>195</v>
      </c>
      <c r="J26" s="13">
        <v>157</v>
      </c>
      <c r="K26" s="13">
        <v>171</v>
      </c>
      <c r="L26" s="13">
        <v>412</v>
      </c>
      <c r="M26" s="13">
        <v>423</v>
      </c>
      <c r="N26" s="15">
        <v>328</v>
      </c>
      <c r="O26" s="14">
        <v>722</v>
      </c>
      <c r="P26" s="13">
        <v>223</v>
      </c>
      <c r="Q26" s="13">
        <v>102</v>
      </c>
      <c r="R26" s="13">
        <v>22</v>
      </c>
      <c r="S26" s="13">
        <v>77</v>
      </c>
      <c r="T26" s="13">
        <v>218</v>
      </c>
      <c r="U26" s="13">
        <v>86</v>
      </c>
      <c r="V26" s="13">
        <v>2</v>
      </c>
      <c r="W26" s="13">
        <v>16</v>
      </c>
      <c r="X26" s="13">
        <v>105</v>
      </c>
      <c r="Y26" s="13">
        <v>59</v>
      </c>
      <c r="Z26" s="15">
        <v>252</v>
      </c>
      <c r="AA26" s="14">
        <v>897</v>
      </c>
      <c r="AB26" s="13">
        <v>267</v>
      </c>
      <c r="AC26" s="13">
        <v>40</v>
      </c>
      <c r="AD26" s="13">
        <v>143</v>
      </c>
      <c r="AE26" s="13">
        <v>64</v>
      </c>
      <c r="AF26" s="15">
        <v>19</v>
      </c>
      <c r="AG26" s="14">
        <v>670</v>
      </c>
      <c r="AH26" s="13">
        <v>493</v>
      </c>
      <c r="AI26" s="13">
        <v>302</v>
      </c>
      <c r="AJ26" s="13">
        <v>368</v>
      </c>
      <c r="AK26" s="13">
        <v>247</v>
      </c>
      <c r="AL26" s="15">
        <v>247</v>
      </c>
      <c r="AM26" s="14">
        <v>1163</v>
      </c>
      <c r="AN26" s="15">
        <v>0</v>
      </c>
    </row>
    <row r="27" spans="1:40" ht="15" customHeight="1" x14ac:dyDescent="0.3">
      <c r="A27" s="2" t="s">
        <v>329</v>
      </c>
      <c r="B27" s="9"/>
      <c r="C27" s="16">
        <v>0.22</v>
      </c>
      <c r="D27" s="17">
        <v>0.21</v>
      </c>
      <c r="E27" s="18">
        <v>0.23</v>
      </c>
      <c r="F27" s="19">
        <v>0.28999999999999998</v>
      </c>
      <c r="G27" s="20">
        <v>0.28999999999999998</v>
      </c>
      <c r="H27" s="20">
        <v>0.26</v>
      </c>
      <c r="I27" s="16">
        <v>0.22</v>
      </c>
      <c r="J27" s="20">
        <v>0.19</v>
      </c>
      <c r="K27" s="20">
        <v>0.12</v>
      </c>
      <c r="L27" s="20">
        <v>0.28999999999999998</v>
      </c>
      <c r="M27" s="20">
        <v>0.24</v>
      </c>
      <c r="N27" s="21">
        <v>0.15</v>
      </c>
      <c r="O27" s="17">
        <v>0.21</v>
      </c>
      <c r="P27" s="16">
        <v>0.23</v>
      </c>
      <c r="Q27" s="16">
        <v>0.22</v>
      </c>
      <c r="R27" s="16">
        <v>0.16</v>
      </c>
      <c r="S27" s="16">
        <v>0.19</v>
      </c>
      <c r="T27" s="16">
        <v>0.23</v>
      </c>
      <c r="U27" s="16">
        <v>0.21</v>
      </c>
      <c r="V27" s="16">
        <v>0.27</v>
      </c>
      <c r="W27" s="16">
        <v>0.17</v>
      </c>
      <c r="X27" s="16">
        <v>0.19</v>
      </c>
      <c r="Y27" s="20">
        <v>0.16</v>
      </c>
      <c r="Z27" s="21">
        <v>0.24</v>
      </c>
      <c r="AA27" s="19">
        <v>0.2</v>
      </c>
      <c r="AB27" s="20">
        <v>0.27</v>
      </c>
      <c r="AC27" s="20">
        <v>0.31</v>
      </c>
      <c r="AD27" s="20">
        <v>0.27</v>
      </c>
      <c r="AE27" s="20">
        <v>0.27</v>
      </c>
      <c r="AF27" s="18">
        <v>0.19</v>
      </c>
      <c r="AG27" s="17">
        <v>0.21</v>
      </c>
      <c r="AH27" s="16">
        <v>0.22</v>
      </c>
      <c r="AI27" s="16">
        <v>0.21</v>
      </c>
      <c r="AJ27" s="16">
        <v>0.22</v>
      </c>
      <c r="AK27" s="16">
        <v>0.22</v>
      </c>
      <c r="AL27" s="18">
        <v>0.21</v>
      </c>
      <c r="AM27" s="17">
        <v>0.22</v>
      </c>
      <c r="AN27" s="18">
        <v>0</v>
      </c>
    </row>
    <row r="28" spans="1:40" ht="15" customHeight="1" x14ac:dyDescent="0.3">
      <c r="A28" s="2" t="s">
        <v>329</v>
      </c>
      <c r="B28" s="9"/>
      <c r="D28" s="22"/>
      <c r="E28" s="9"/>
      <c r="F28" s="10" t="s">
        <v>447</v>
      </c>
      <c r="G28" s="12" t="s">
        <v>447</v>
      </c>
      <c r="H28" s="12" t="s">
        <v>416</v>
      </c>
      <c r="I28" s="12" t="s">
        <v>448</v>
      </c>
      <c r="J28" s="12" t="s">
        <v>448</v>
      </c>
      <c r="L28" s="12" t="s">
        <v>447</v>
      </c>
      <c r="M28" s="12" t="s">
        <v>416</v>
      </c>
      <c r="N28" s="11" t="s">
        <v>382</v>
      </c>
      <c r="O28" s="10" t="s">
        <v>388</v>
      </c>
      <c r="P28" s="12" t="s">
        <v>388</v>
      </c>
      <c r="Q28" s="12" t="s">
        <v>388</v>
      </c>
      <c r="T28" s="12" t="s">
        <v>388</v>
      </c>
      <c r="Z28" s="11" t="s">
        <v>818</v>
      </c>
      <c r="AA28" s="22"/>
      <c r="AB28" s="12" t="s">
        <v>377</v>
      </c>
      <c r="AC28" s="12" t="s">
        <v>377</v>
      </c>
      <c r="AD28" s="12" t="s">
        <v>377</v>
      </c>
      <c r="AE28" s="12" t="s">
        <v>377</v>
      </c>
      <c r="AF28" s="9"/>
      <c r="AG28" s="22"/>
      <c r="AL28" s="9"/>
      <c r="AM28" s="22"/>
      <c r="AN28" s="9"/>
    </row>
    <row r="29" spans="1:40" ht="15" customHeight="1" x14ac:dyDescent="0.3">
      <c r="A29" s="2" t="s">
        <v>329</v>
      </c>
      <c r="B29" s="9" t="s">
        <v>970</v>
      </c>
      <c r="C29" s="13">
        <v>3061</v>
      </c>
      <c r="D29" s="14">
        <v>1642</v>
      </c>
      <c r="E29" s="15">
        <v>1419</v>
      </c>
      <c r="F29" s="14">
        <v>283</v>
      </c>
      <c r="G29" s="13">
        <v>461</v>
      </c>
      <c r="H29" s="13">
        <v>449</v>
      </c>
      <c r="I29" s="13">
        <v>483</v>
      </c>
      <c r="J29" s="13">
        <v>497</v>
      </c>
      <c r="K29" s="13">
        <v>888</v>
      </c>
      <c r="L29" s="13">
        <v>744</v>
      </c>
      <c r="M29" s="13">
        <v>932</v>
      </c>
      <c r="N29" s="15">
        <v>1385</v>
      </c>
      <c r="O29" s="14">
        <v>1952</v>
      </c>
      <c r="P29" s="13">
        <v>566</v>
      </c>
      <c r="Q29" s="13">
        <v>261</v>
      </c>
      <c r="R29" s="13">
        <v>84</v>
      </c>
      <c r="S29" s="13">
        <v>240</v>
      </c>
      <c r="T29" s="13">
        <v>542</v>
      </c>
      <c r="U29" s="13">
        <v>219</v>
      </c>
      <c r="V29" s="13">
        <v>7</v>
      </c>
      <c r="W29" s="13">
        <v>57</v>
      </c>
      <c r="X29" s="13">
        <v>314</v>
      </c>
      <c r="Y29" s="13">
        <v>220</v>
      </c>
      <c r="Z29" s="15">
        <v>550</v>
      </c>
      <c r="AA29" s="14">
        <v>2564</v>
      </c>
      <c r="AB29" s="13">
        <v>497</v>
      </c>
      <c r="AC29" s="13">
        <v>65</v>
      </c>
      <c r="AD29" s="13">
        <v>250</v>
      </c>
      <c r="AE29" s="13">
        <v>126</v>
      </c>
      <c r="AF29" s="15">
        <v>56</v>
      </c>
      <c r="AG29" s="14">
        <v>1780</v>
      </c>
      <c r="AH29" s="13">
        <v>1281</v>
      </c>
      <c r="AI29" s="13">
        <v>866</v>
      </c>
      <c r="AJ29" s="13">
        <v>914</v>
      </c>
      <c r="AK29" s="13">
        <v>636</v>
      </c>
      <c r="AL29" s="15">
        <v>645</v>
      </c>
      <c r="AM29" s="14">
        <v>3061</v>
      </c>
      <c r="AN29" s="15">
        <v>0</v>
      </c>
    </row>
    <row r="30" spans="1:40" ht="15" customHeight="1" x14ac:dyDescent="0.3">
      <c r="A30" s="2" t="s">
        <v>329</v>
      </c>
      <c r="B30" s="9"/>
      <c r="C30" s="16">
        <v>0.56999999999999995</v>
      </c>
      <c r="D30" s="19">
        <v>0.61</v>
      </c>
      <c r="E30" s="21">
        <v>0.52</v>
      </c>
      <c r="F30" s="19">
        <v>0.52</v>
      </c>
      <c r="G30" s="20">
        <v>0.51</v>
      </c>
      <c r="H30" s="20">
        <v>0.51</v>
      </c>
      <c r="I30" s="16">
        <v>0.55000000000000004</v>
      </c>
      <c r="J30" s="16">
        <v>0.59</v>
      </c>
      <c r="K30" s="20">
        <v>0.65</v>
      </c>
      <c r="L30" s="20">
        <v>0.52</v>
      </c>
      <c r="M30" s="20">
        <v>0.53</v>
      </c>
      <c r="N30" s="21">
        <v>0.63</v>
      </c>
      <c r="O30" s="17">
        <v>0.56000000000000005</v>
      </c>
      <c r="P30" s="16">
        <v>0.59</v>
      </c>
      <c r="Q30" s="16">
        <v>0.56000000000000005</v>
      </c>
      <c r="R30" s="16">
        <v>0.6</v>
      </c>
      <c r="S30" s="16">
        <v>0.57999999999999996</v>
      </c>
      <c r="T30" s="16">
        <v>0.56999999999999995</v>
      </c>
      <c r="U30" s="16">
        <v>0.54</v>
      </c>
      <c r="V30" s="16">
        <v>0.73</v>
      </c>
      <c r="W30" s="16">
        <v>0.6</v>
      </c>
      <c r="X30" s="16">
        <v>0.57999999999999996</v>
      </c>
      <c r="Y30" s="16">
        <v>0.61</v>
      </c>
      <c r="Z30" s="21">
        <v>0.53</v>
      </c>
      <c r="AA30" s="19">
        <v>0.57999999999999996</v>
      </c>
      <c r="AB30" s="20">
        <v>0.5</v>
      </c>
      <c r="AC30" s="16">
        <v>0.5</v>
      </c>
      <c r="AD30" s="20">
        <v>0.48</v>
      </c>
      <c r="AE30" s="16">
        <v>0.52</v>
      </c>
      <c r="AF30" s="18">
        <v>0.55000000000000004</v>
      </c>
      <c r="AG30" s="17">
        <v>0.56999999999999995</v>
      </c>
      <c r="AH30" s="16">
        <v>0.56999999999999995</v>
      </c>
      <c r="AI30" s="20">
        <v>0.59</v>
      </c>
      <c r="AJ30" s="20">
        <v>0.54</v>
      </c>
      <c r="AK30" s="16">
        <v>0.57999999999999996</v>
      </c>
      <c r="AL30" s="18">
        <v>0.56000000000000005</v>
      </c>
      <c r="AM30" s="17">
        <v>0.56999999999999995</v>
      </c>
      <c r="AN30" s="18">
        <v>0</v>
      </c>
    </row>
    <row r="31" spans="1:40" ht="15" customHeight="1" x14ac:dyDescent="0.3">
      <c r="A31" s="2" t="s">
        <v>329</v>
      </c>
      <c r="B31" s="9"/>
      <c r="C31" s="28"/>
      <c r="D31" s="49" t="s">
        <v>378</v>
      </c>
      <c r="E31" s="30"/>
      <c r="F31" s="29"/>
      <c r="G31" s="28"/>
      <c r="H31" s="28"/>
      <c r="I31" s="28"/>
      <c r="J31" s="47" t="s">
        <v>440</v>
      </c>
      <c r="K31" s="47" t="s">
        <v>427</v>
      </c>
      <c r="L31" s="28"/>
      <c r="M31" s="28"/>
      <c r="N31" s="48" t="s">
        <v>539</v>
      </c>
      <c r="O31" s="29"/>
      <c r="P31" s="47" t="s">
        <v>389</v>
      </c>
      <c r="Q31" s="28"/>
      <c r="R31" s="28"/>
      <c r="S31" s="47" t="s">
        <v>389</v>
      </c>
      <c r="T31" s="28"/>
      <c r="U31" s="28"/>
      <c r="V31" s="28"/>
      <c r="W31" s="28"/>
      <c r="X31" s="47" t="s">
        <v>389</v>
      </c>
      <c r="Y31" s="47" t="s">
        <v>389</v>
      </c>
      <c r="Z31" s="30"/>
      <c r="AA31" s="49" t="s">
        <v>404</v>
      </c>
      <c r="AB31" s="28"/>
      <c r="AC31" s="28"/>
      <c r="AD31" s="28"/>
      <c r="AE31" s="28"/>
      <c r="AF31" s="30"/>
      <c r="AG31" s="29"/>
      <c r="AH31" s="28"/>
      <c r="AI31" s="47" t="s">
        <v>380</v>
      </c>
      <c r="AJ31" s="28"/>
      <c r="AK31" s="28"/>
      <c r="AL31" s="30"/>
      <c r="AM31" s="29"/>
      <c r="AN31" s="30"/>
    </row>
    <row r="32" spans="1:40" x14ac:dyDescent="0.3">
      <c r="A32" s="2" t="s">
        <v>329</v>
      </c>
      <c r="B32" s="2" t="s">
        <v>457</v>
      </c>
    </row>
    <row r="33" spans="1:2" x14ac:dyDescent="0.3">
      <c r="A33" s="2" t="s">
        <v>329</v>
      </c>
      <c r="B33" s="2" t="s">
        <v>458</v>
      </c>
    </row>
    <row r="34" spans="1:2" ht="15" customHeight="1" x14ac:dyDescent="0.3">
      <c r="A34" s="2" t="s">
        <v>329</v>
      </c>
    </row>
    <row r="35" spans="1:2" ht="15" customHeight="1" x14ac:dyDescent="0.3">
      <c r="A35" s="2" t="s">
        <v>329</v>
      </c>
      <c r="B35" s="2" t="s">
        <v>459</v>
      </c>
    </row>
  </sheetData>
  <mergeCells count="6">
    <mergeCell ref="AM6:AN6"/>
    <mergeCell ref="D6:E6"/>
    <mergeCell ref="F6:N6"/>
    <mergeCell ref="O6:Z6"/>
    <mergeCell ref="AA6:AF6"/>
    <mergeCell ref="AG6:AL6"/>
  </mergeCells>
  <hyperlinks>
    <hyperlink ref="B1" location="'Contents'!E1" display="&lt;&lt; Contents" xr:uid="{00000000-0004-0000-0B01-000000000000}"/>
  </hyperlinks>
  <pageMargins left="0.7" right="0.7" top="0.75" bottom="0.75" header="0.3" footer="0.3"/>
  <headerFooter>
    <oddHeader>&amp;L&amp;"Aptos"&amp;12&amp;K000000 Classification: CONFIDENTIAL&amp;1#_x000D_</oddHeader>
  </headerFooter>
</worksheet>
</file>

<file path=xl/worksheets/sheet2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1-000000000000}">
  <dimension ref="A1:AN35"/>
  <sheetViews>
    <sheetView showGridLines="0" topLeftCell="B1" workbookViewId="0">
      <pane xSplit="2" ySplit="10" topLeftCell="D13"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2039</v>
      </c>
    </row>
    <row r="4" spans="1:40" x14ac:dyDescent="0.3">
      <c r="A4" s="2" t="s">
        <v>329</v>
      </c>
      <c r="B4" s="2" t="s">
        <v>2040</v>
      </c>
    </row>
    <row r="5" spans="1:40" ht="15" customHeight="1" x14ac:dyDescent="0.3">
      <c r="A5" s="2" t="s">
        <v>329</v>
      </c>
      <c r="B5" s="2" t="s">
        <v>17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380</v>
      </c>
      <c r="S8" s="12" t="s">
        <v>381</v>
      </c>
      <c r="T8" s="12" t="s">
        <v>382</v>
      </c>
      <c r="U8" s="12" t="s">
        <v>383</v>
      </c>
      <c r="V8" s="12" t="s">
        <v>386</v>
      </c>
      <c r="W8" s="12" t="s">
        <v>385</v>
      </c>
      <c r="X8" s="12" t="s">
        <v>387</v>
      </c>
      <c r="Y8" s="12" t="s">
        <v>388</v>
      </c>
      <c r="Z8" s="11" t="s">
        <v>389</v>
      </c>
      <c r="AA8" s="10" t="s">
        <v>377</v>
      </c>
      <c r="AB8" s="12" t="s">
        <v>378</v>
      </c>
      <c r="AC8" s="12" t="s">
        <v>379</v>
      </c>
      <c r="AD8" s="12" t="s">
        <v>380</v>
      </c>
      <c r="AE8" s="12" t="s">
        <v>381</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5550</v>
      </c>
      <c r="D9" s="14">
        <v>2713</v>
      </c>
      <c r="E9" s="15">
        <v>2820</v>
      </c>
      <c r="F9" s="14">
        <v>574</v>
      </c>
      <c r="G9" s="13">
        <v>934</v>
      </c>
      <c r="H9" s="13">
        <v>923</v>
      </c>
      <c r="I9" s="13">
        <v>883</v>
      </c>
      <c r="J9" s="13">
        <v>861</v>
      </c>
      <c r="K9" s="13">
        <v>1375</v>
      </c>
      <c r="L9" s="13">
        <v>1508</v>
      </c>
      <c r="M9" s="13">
        <v>1806</v>
      </c>
      <c r="N9" s="15">
        <v>2236</v>
      </c>
      <c r="O9" s="14">
        <v>3566</v>
      </c>
      <c r="P9" s="13">
        <v>1007</v>
      </c>
      <c r="Q9" s="13">
        <v>506</v>
      </c>
      <c r="R9" s="13">
        <v>156</v>
      </c>
      <c r="S9" s="13">
        <v>425</v>
      </c>
      <c r="T9" s="13">
        <v>977</v>
      </c>
      <c r="U9" s="13">
        <v>429</v>
      </c>
      <c r="V9" s="13">
        <v>10</v>
      </c>
      <c r="W9" s="13">
        <v>107</v>
      </c>
      <c r="X9" s="13">
        <v>545</v>
      </c>
      <c r="Y9" s="13">
        <v>400</v>
      </c>
      <c r="Z9" s="15">
        <v>988</v>
      </c>
      <c r="AA9" s="14">
        <v>4513</v>
      </c>
      <c r="AB9" s="13">
        <v>1012</v>
      </c>
      <c r="AC9" s="13">
        <v>142</v>
      </c>
      <c r="AD9" s="13">
        <v>546</v>
      </c>
      <c r="AE9" s="13">
        <v>271</v>
      </c>
      <c r="AF9" s="15">
        <v>53</v>
      </c>
      <c r="AG9" s="14">
        <v>3241</v>
      </c>
      <c r="AH9" s="13">
        <v>2309</v>
      </c>
      <c r="AI9" s="13">
        <v>1638</v>
      </c>
      <c r="AJ9" s="13">
        <v>1603</v>
      </c>
      <c r="AK9" s="13">
        <v>1063</v>
      </c>
      <c r="AL9" s="15">
        <v>1246</v>
      </c>
      <c r="AM9" s="14">
        <v>5550</v>
      </c>
      <c r="AN9" s="15">
        <v>0</v>
      </c>
    </row>
    <row r="10" spans="1:40" ht="15" customHeight="1" x14ac:dyDescent="0.3">
      <c r="A10" s="2" t="s">
        <v>329</v>
      </c>
      <c r="B10" s="9" t="s">
        <v>338</v>
      </c>
      <c r="C10" s="13">
        <v>5402</v>
      </c>
      <c r="D10" s="14">
        <v>2677</v>
      </c>
      <c r="E10" s="15">
        <v>2725</v>
      </c>
      <c r="F10" s="14">
        <v>540</v>
      </c>
      <c r="G10" s="13">
        <v>896</v>
      </c>
      <c r="H10" s="13">
        <v>879</v>
      </c>
      <c r="I10" s="13">
        <v>872</v>
      </c>
      <c r="J10" s="13">
        <v>839</v>
      </c>
      <c r="K10" s="13">
        <v>1375</v>
      </c>
      <c r="L10" s="13">
        <v>1436</v>
      </c>
      <c r="M10" s="13">
        <v>1752</v>
      </c>
      <c r="N10" s="15">
        <v>2214</v>
      </c>
      <c r="O10" s="14">
        <v>3481</v>
      </c>
      <c r="P10" s="13">
        <v>968</v>
      </c>
      <c r="Q10" s="13">
        <v>470</v>
      </c>
      <c r="R10" s="13">
        <v>139</v>
      </c>
      <c r="S10" s="13">
        <v>412</v>
      </c>
      <c r="T10" s="13">
        <v>954</v>
      </c>
      <c r="U10" s="13">
        <v>406</v>
      </c>
      <c r="V10" s="13">
        <v>9</v>
      </c>
      <c r="W10" s="13">
        <v>95</v>
      </c>
      <c r="X10" s="13">
        <v>540</v>
      </c>
      <c r="Y10" s="13">
        <v>362</v>
      </c>
      <c r="Z10" s="15">
        <v>1048</v>
      </c>
      <c r="AA10" s="14">
        <v>4404</v>
      </c>
      <c r="AB10" s="13">
        <v>998</v>
      </c>
      <c r="AC10" s="13">
        <v>131</v>
      </c>
      <c r="AD10" s="13">
        <v>525</v>
      </c>
      <c r="AE10" s="13">
        <v>239</v>
      </c>
      <c r="AF10" s="15">
        <v>103</v>
      </c>
      <c r="AG10" s="14">
        <v>3144</v>
      </c>
      <c r="AH10" s="13">
        <v>2258</v>
      </c>
      <c r="AI10" s="13">
        <v>1459</v>
      </c>
      <c r="AJ10" s="13">
        <v>1685</v>
      </c>
      <c r="AK10" s="13">
        <v>1103</v>
      </c>
      <c r="AL10" s="15">
        <v>1156</v>
      </c>
      <c r="AM10" s="14">
        <v>5402</v>
      </c>
      <c r="AN10" s="15">
        <v>0</v>
      </c>
    </row>
    <row r="11" spans="1:40" ht="15" customHeight="1" x14ac:dyDescent="0.3">
      <c r="A11" s="2" t="s">
        <v>329</v>
      </c>
      <c r="B11" s="9" t="s">
        <v>1955</v>
      </c>
      <c r="C11" s="13">
        <v>221</v>
      </c>
      <c r="D11" s="14">
        <v>105</v>
      </c>
      <c r="E11" s="15">
        <v>117</v>
      </c>
      <c r="F11" s="14">
        <v>56</v>
      </c>
      <c r="G11" s="13">
        <v>52</v>
      </c>
      <c r="H11" s="13">
        <v>39</v>
      </c>
      <c r="I11" s="13">
        <v>37</v>
      </c>
      <c r="J11" s="13">
        <v>26</v>
      </c>
      <c r="K11" s="13">
        <v>12</v>
      </c>
      <c r="L11" s="13">
        <v>108</v>
      </c>
      <c r="M11" s="13">
        <v>75</v>
      </c>
      <c r="N11" s="15">
        <v>38</v>
      </c>
      <c r="O11" s="14">
        <v>121</v>
      </c>
      <c r="P11" s="13">
        <v>39</v>
      </c>
      <c r="Q11" s="13">
        <v>19</v>
      </c>
      <c r="R11" s="13">
        <v>4</v>
      </c>
      <c r="S11" s="13">
        <v>14</v>
      </c>
      <c r="T11" s="13">
        <v>62</v>
      </c>
      <c r="U11" s="13">
        <v>17</v>
      </c>
      <c r="V11" s="13">
        <v>1</v>
      </c>
      <c r="W11" s="13">
        <v>3</v>
      </c>
      <c r="X11" s="13">
        <v>15</v>
      </c>
      <c r="Y11" s="13">
        <v>7</v>
      </c>
      <c r="Z11" s="15">
        <v>39</v>
      </c>
      <c r="AA11" s="14">
        <v>164</v>
      </c>
      <c r="AB11" s="13">
        <v>57</v>
      </c>
      <c r="AC11" s="13">
        <v>12</v>
      </c>
      <c r="AD11" s="13">
        <v>33</v>
      </c>
      <c r="AE11" s="13">
        <v>11</v>
      </c>
      <c r="AF11" s="15">
        <v>0</v>
      </c>
      <c r="AG11" s="14">
        <v>108</v>
      </c>
      <c r="AH11" s="13">
        <v>113</v>
      </c>
      <c r="AI11" s="13">
        <v>51</v>
      </c>
      <c r="AJ11" s="13">
        <v>58</v>
      </c>
      <c r="AK11" s="13">
        <v>53</v>
      </c>
      <c r="AL11" s="15">
        <v>60</v>
      </c>
      <c r="AM11" s="14">
        <v>221</v>
      </c>
      <c r="AN11" s="15">
        <v>0</v>
      </c>
    </row>
    <row r="12" spans="1:40" ht="15" customHeight="1" x14ac:dyDescent="0.3">
      <c r="A12" s="2" t="s">
        <v>329</v>
      </c>
      <c r="B12" s="9"/>
      <c r="C12" s="16">
        <v>0.04</v>
      </c>
      <c r="D12" s="17">
        <v>0.04</v>
      </c>
      <c r="E12" s="18">
        <v>0.04</v>
      </c>
      <c r="F12" s="19">
        <v>0.1</v>
      </c>
      <c r="G12" s="20">
        <v>0.06</v>
      </c>
      <c r="H12" s="16">
        <v>0.04</v>
      </c>
      <c r="I12" s="16">
        <v>0.04</v>
      </c>
      <c r="J12" s="16">
        <v>0.03</v>
      </c>
      <c r="K12" s="20">
        <v>0.01</v>
      </c>
      <c r="L12" s="20">
        <v>0.08</v>
      </c>
      <c r="M12" s="16">
        <v>0.04</v>
      </c>
      <c r="N12" s="21">
        <v>0.02</v>
      </c>
      <c r="O12" s="19">
        <v>0.03</v>
      </c>
      <c r="P12" s="16">
        <v>0.04</v>
      </c>
      <c r="Q12" s="16">
        <v>0.04</v>
      </c>
      <c r="R12" s="16">
        <v>0.03</v>
      </c>
      <c r="S12" s="16">
        <v>0.03</v>
      </c>
      <c r="T12" s="20">
        <v>0.06</v>
      </c>
      <c r="U12" s="16">
        <v>0.04</v>
      </c>
      <c r="V12" s="16">
        <v>0.1</v>
      </c>
      <c r="W12" s="16">
        <v>0.04</v>
      </c>
      <c r="X12" s="16">
        <v>0.03</v>
      </c>
      <c r="Y12" s="20">
        <v>0.02</v>
      </c>
      <c r="Z12" s="18">
        <v>0.04</v>
      </c>
      <c r="AA12" s="19">
        <v>0.04</v>
      </c>
      <c r="AB12" s="20">
        <v>0.06</v>
      </c>
      <c r="AC12" s="20">
        <v>0.09</v>
      </c>
      <c r="AD12" s="20">
        <v>0.06</v>
      </c>
      <c r="AE12" s="16">
        <v>0.05</v>
      </c>
      <c r="AF12" s="18">
        <v>0</v>
      </c>
      <c r="AG12" s="19">
        <v>0.03</v>
      </c>
      <c r="AH12" s="20">
        <v>0.05</v>
      </c>
      <c r="AI12" s="16">
        <v>0.03</v>
      </c>
      <c r="AJ12" s="16">
        <v>0.03</v>
      </c>
      <c r="AK12" s="16">
        <v>0.05</v>
      </c>
      <c r="AL12" s="21">
        <v>0.05</v>
      </c>
      <c r="AM12" s="17">
        <v>0.04</v>
      </c>
      <c r="AN12" s="18">
        <v>0</v>
      </c>
    </row>
    <row r="13" spans="1:40" ht="15" customHeight="1" x14ac:dyDescent="0.3">
      <c r="A13" s="2" t="s">
        <v>329</v>
      </c>
      <c r="B13" s="9"/>
      <c r="D13" s="22"/>
      <c r="E13" s="9"/>
      <c r="F13" s="10" t="s">
        <v>509</v>
      </c>
      <c r="G13" s="12" t="s">
        <v>416</v>
      </c>
      <c r="H13" s="12" t="s">
        <v>448</v>
      </c>
      <c r="I13" s="12" t="s">
        <v>448</v>
      </c>
      <c r="J13" s="12" t="s">
        <v>448</v>
      </c>
      <c r="L13" s="12" t="s">
        <v>562</v>
      </c>
      <c r="M13" s="12" t="s">
        <v>448</v>
      </c>
      <c r="N13" s="11" t="s">
        <v>382</v>
      </c>
      <c r="O13" s="22"/>
      <c r="T13" s="12" t="s">
        <v>2041</v>
      </c>
      <c r="Z13" s="9"/>
      <c r="AA13" s="22"/>
      <c r="AB13" s="12" t="s">
        <v>377</v>
      </c>
      <c r="AC13" s="12" t="s">
        <v>419</v>
      </c>
      <c r="AD13" s="12" t="s">
        <v>377</v>
      </c>
      <c r="AF13" s="9"/>
      <c r="AG13" s="22"/>
      <c r="AH13" s="12" t="s">
        <v>420</v>
      </c>
      <c r="AL13" s="11" t="s">
        <v>420</v>
      </c>
      <c r="AM13" s="22"/>
      <c r="AN13" s="9"/>
    </row>
    <row r="14" spans="1:40" ht="15" customHeight="1" x14ac:dyDescent="0.3">
      <c r="A14" s="2" t="s">
        <v>329</v>
      </c>
      <c r="B14" s="9" t="s">
        <v>940</v>
      </c>
      <c r="C14" s="13">
        <v>776</v>
      </c>
      <c r="D14" s="14">
        <v>370</v>
      </c>
      <c r="E14" s="15">
        <v>407</v>
      </c>
      <c r="F14" s="14">
        <v>161</v>
      </c>
      <c r="G14" s="13">
        <v>223</v>
      </c>
      <c r="H14" s="13">
        <v>155</v>
      </c>
      <c r="I14" s="13">
        <v>125</v>
      </c>
      <c r="J14" s="13">
        <v>54</v>
      </c>
      <c r="K14" s="13">
        <v>60</v>
      </c>
      <c r="L14" s="13">
        <v>383</v>
      </c>
      <c r="M14" s="13">
        <v>280</v>
      </c>
      <c r="N14" s="15">
        <v>113</v>
      </c>
      <c r="O14" s="14">
        <v>503</v>
      </c>
      <c r="P14" s="13">
        <v>132</v>
      </c>
      <c r="Q14" s="13">
        <v>78</v>
      </c>
      <c r="R14" s="13">
        <v>23</v>
      </c>
      <c r="S14" s="13">
        <v>53</v>
      </c>
      <c r="T14" s="13">
        <v>141</v>
      </c>
      <c r="U14" s="13">
        <v>64</v>
      </c>
      <c r="V14" s="13">
        <v>1</v>
      </c>
      <c r="W14" s="13">
        <v>15</v>
      </c>
      <c r="X14" s="13">
        <v>55</v>
      </c>
      <c r="Y14" s="13">
        <v>45</v>
      </c>
      <c r="Z14" s="15">
        <v>168</v>
      </c>
      <c r="AA14" s="14">
        <v>580</v>
      </c>
      <c r="AB14" s="13">
        <v>196</v>
      </c>
      <c r="AC14" s="13">
        <v>20</v>
      </c>
      <c r="AD14" s="13">
        <v>115</v>
      </c>
      <c r="AE14" s="13">
        <v>43</v>
      </c>
      <c r="AF14" s="15">
        <v>19</v>
      </c>
      <c r="AG14" s="14">
        <v>442</v>
      </c>
      <c r="AH14" s="13">
        <v>334</v>
      </c>
      <c r="AI14" s="13">
        <v>199</v>
      </c>
      <c r="AJ14" s="13">
        <v>243</v>
      </c>
      <c r="AK14" s="13">
        <v>157</v>
      </c>
      <c r="AL14" s="15">
        <v>177</v>
      </c>
      <c r="AM14" s="14">
        <v>776</v>
      </c>
      <c r="AN14" s="15">
        <v>0</v>
      </c>
    </row>
    <row r="15" spans="1:40" ht="15" customHeight="1" x14ac:dyDescent="0.3">
      <c r="A15" s="2" t="s">
        <v>329</v>
      </c>
      <c r="B15" s="9"/>
      <c r="C15" s="16">
        <v>0.14000000000000001</v>
      </c>
      <c r="D15" s="17">
        <v>0.14000000000000001</v>
      </c>
      <c r="E15" s="18">
        <v>0.15</v>
      </c>
      <c r="F15" s="19">
        <v>0.3</v>
      </c>
      <c r="G15" s="20">
        <v>0.25</v>
      </c>
      <c r="H15" s="20">
        <v>0.18</v>
      </c>
      <c r="I15" s="16">
        <v>0.14000000000000001</v>
      </c>
      <c r="J15" s="20">
        <v>0.06</v>
      </c>
      <c r="K15" s="20">
        <v>0.04</v>
      </c>
      <c r="L15" s="20">
        <v>0.27</v>
      </c>
      <c r="M15" s="20">
        <v>0.16</v>
      </c>
      <c r="N15" s="21">
        <v>0.05</v>
      </c>
      <c r="O15" s="17">
        <v>0.14000000000000001</v>
      </c>
      <c r="P15" s="16">
        <v>0.14000000000000001</v>
      </c>
      <c r="Q15" s="16">
        <v>0.17</v>
      </c>
      <c r="R15" s="16">
        <v>0.17</v>
      </c>
      <c r="S15" s="16">
        <v>0.13</v>
      </c>
      <c r="T15" s="16">
        <v>0.15</v>
      </c>
      <c r="U15" s="16">
        <v>0.16</v>
      </c>
      <c r="V15" s="16">
        <v>0.09</v>
      </c>
      <c r="W15" s="16">
        <v>0.16</v>
      </c>
      <c r="X15" s="20">
        <v>0.1</v>
      </c>
      <c r="Y15" s="16">
        <v>0.13</v>
      </c>
      <c r="Z15" s="18">
        <v>0.16</v>
      </c>
      <c r="AA15" s="19">
        <v>0.13</v>
      </c>
      <c r="AB15" s="20">
        <v>0.2</v>
      </c>
      <c r="AC15" s="16">
        <v>0.15</v>
      </c>
      <c r="AD15" s="20">
        <v>0.22</v>
      </c>
      <c r="AE15" s="16">
        <v>0.18</v>
      </c>
      <c r="AF15" s="18">
        <v>0.19</v>
      </c>
      <c r="AG15" s="17">
        <v>0.14000000000000001</v>
      </c>
      <c r="AH15" s="16">
        <v>0.15</v>
      </c>
      <c r="AI15" s="16">
        <v>0.14000000000000001</v>
      </c>
      <c r="AJ15" s="16">
        <v>0.14000000000000001</v>
      </c>
      <c r="AK15" s="16">
        <v>0.14000000000000001</v>
      </c>
      <c r="AL15" s="18">
        <v>0.15</v>
      </c>
      <c r="AM15" s="17">
        <v>0.14000000000000001</v>
      </c>
      <c r="AN15" s="18">
        <v>0</v>
      </c>
    </row>
    <row r="16" spans="1:40" ht="15" customHeight="1" x14ac:dyDescent="0.3">
      <c r="A16" s="2" t="s">
        <v>329</v>
      </c>
      <c r="B16" s="9"/>
      <c r="D16" s="22"/>
      <c r="E16" s="9"/>
      <c r="F16" s="10" t="s">
        <v>510</v>
      </c>
      <c r="G16" s="12" t="s">
        <v>562</v>
      </c>
      <c r="H16" s="12" t="s">
        <v>416</v>
      </c>
      <c r="I16" s="12" t="s">
        <v>416</v>
      </c>
      <c r="J16" s="12" t="s">
        <v>382</v>
      </c>
      <c r="L16" s="12" t="s">
        <v>562</v>
      </c>
      <c r="M16" s="12" t="s">
        <v>416</v>
      </c>
      <c r="N16" s="9"/>
      <c r="O16" s="10" t="s">
        <v>387</v>
      </c>
      <c r="Q16" s="12" t="s">
        <v>387</v>
      </c>
      <c r="R16" s="12" t="s">
        <v>387</v>
      </c>
      <c r="T16" s="12" t="s">
        <v>387</v>
      </c>
      <c r="U16" s="12" t="s">
        <v>387</v>
      </c>
      <c r="Z16" s="11" t="s">
        <v>387</v>
      </c>
      <c r="AA16" s="22"/>
      <c r="AB16" s="12" t="s">
        <v>377</v>
      </c>
      <c r="AD16" s="12" t="s">
        <v>377</v>
      </c>
      <c r="AE16" s="12" t="s">
        <v>377</v>
      </c>
      <c r="AF16" s="9"/>
      <c r="AG16" s="22"/>
      <c r="AL16" s="9"/>
      <c r="AM16" s="22"/>
      <c r="AN16" s="9"/>
    </row>
    <row r="17" spans="1:40" ht="15" customHeight="1" x14ac:dyDescent="0.3">
      <c r="A17" s="2" t="s">
        <v>329</v>
      </c>
      <c r="B17" s="9" t="s">
        <v>930</v>
      </c>
      <c r="C17" s="13">
        <v>935</v>
      </c>
      <c r="D17" s="14">
        <v>404</v>
      </c>
      <c r="E17" s="15">
        <v>531</v>
      </c>
      <c r="F17" s="14">
        <v>88</v>
      </c>
      <c r="G17" s="13">
        <v>152</v>
      </c>
      <c r="H17" s="13">
        <v>191</v>
      </c>
      <c r="I17" s="13">
        <v>182</v>
      </c>
      <c r="J17" s="13">
        <v>140</v>
      </c>
      <c r="K17" s="13">
        <v>181</v>
      </c>
      <c r="L17" s="13">
        <v>240</v>
      </c>
      <c r="M17" s="13">
        <v>373</v>
      </c>
      <c r="N17" s="15">
        <v>321</v>
      </c>
      <c r="O17" s="14">
        <v>611</v>
      </c>
      <c r="P17" s="13">
        <v>162</v>
      </c>
      <c r="Q17" s="13">
        <v>73</v>
      </c>
      <c r="R17" s="13">
        <v>30</v>
      </c>
      <c r="S17" s="13">
        <v>66</v>
      </c>
      <c r="T17" s="13">
        <v>162</v>
      </c>
      <c r="U17" s="13">
        <v>75</v>
      </c>
      <c r="V17" s="13">
        <v>1</v>
      </c>
      <c r="W17" s="13">
        <v>14</v>
      </c>
      <c r="X17" s="13">
        <v>90</v>
      </c>
      <c r="Y17" s="13">
        <v>77</v>
      </c>
      <c r="Z17" s="15">
        <v>185</v>
      </c>
      <c r="AA17" s="14">
        <v>762</v>
      </c>
      <c r="AB17" s="13">
        <v>173</v>
      </c>
      <c r="AC17" s="13">
        <v>27</v>
      </c>
      <c r="AD17" s="13">
        <v>93</v>
      </c>
      <c r="AE17" s="13">
        <v>33</v>
      </c>
      <c r="AF17" s="15">
        <v>21</v>
      </c>
      <c r="AG17" s="14">
        <v>491</v>
      </c>
      <c r="AH17" s="13">
        <v>444</v>
      </c>
      <c r="AI17" s="13">
        <v>203</v>
      </c>
      <c r="AJ17" s="13">
        <v>288</v>
      </c>
      <c r="AK17" s="13">
        <v>188</v>
      </c>
      <c r="AL17" s="15">
        <v>256</v>
      </c>
      <c r="AM17" s="14">
        <v>935</v>
      </c>
      <c r="AN17" s="15">
        <v>0</v>
      </c>
    </row>
    <row r="18" spans="1:40" ht="15" customHeight="1" x14ac:dyDescent="0.3">
      <c r="A18" s="2" t="s">
        <v>329</v>
      </c>
      <c r="B18" s="9"/>
      <c r="C18" s="16">
        <v>0.17</v>
      </c>
      <c r="D18" s="19">
        <v>0.15</v>
      </c>
      <c r="E18" s="21">
        <v>0.19</v>
      </c>
      <c r="F18" s="17">
        <v>0.16</v>
      </c>
      <c r="G18" s="16">
        <v>0.17</v>
      </c>
      <c r="H18" s="20">
        <v>0.22</v>
      </c>
      <c r="I18" s="20">
        <v>0.21</v>
      </c>
      <c r="J18" s="16">
        <v>0.17</v>
      </c>
      <c r="K18" s="20">
        <v>0.13</v>
      </c>
      <c r="L18" s="16">
        <v>0.17</v>
      </c>
      <c r="M18" s="20">
        <v>0.21</v>
      </c>
      <c r="N18" s="21">
        <v>0.15</v>
      </c>
      <c r="O18" s="17">
        <v>0.18</v>
      </c>
      <c r="P18" s="16">
        <v>0.17</v>
      </c>
      <c r="Q18" s="16">
        <v>0.15</v>
      </c>
      <c r="R18" s="16">
        <v>0.22</v>
      </c>
      <c r="S18" s="16">
        <v>0.16</v>
      </c>
      <c r="T18" s="16">
        <v>0.17</v>
      </c>
      <c r="U18" s="16">
        <v>0.19</v>
      </c>
      <c r="V18" s="16">
        <v>0.11</v>
      </c>
      <c r="W18" s="16">
        <v>0.15</v>
      </c>
      <c r="X18" s="16">
        <v>0.17</v>
      </c>
      <c r="Y18" s="20">
        <v>0.21</v>
      </c>
      <c r="Z18" s="18">
        <v>0.18</v>
      </c>
      <c r="AA18" s="17">
        <v>0.17</v>
      </c>
      <c r="AB18" s="16">
        <v>0.17</v>
      </c>
      <c r="AC18" s="16">
        <v>0.2</v>
      </c>
      <c r="AD18" s="16">
        <v>0.18</v>
      </c>
      <c r="AE18" s="16">
        <v>0.14000000000000001</v>
      </c>
      <c r="AF18" s="18">
        <v>0.21</v>
      </c>
      <c r="AG18" s="19">
        <v>0.16</v>
      </c>
      <c r="AH18" s="20">
        <v>0.2</v>
      </c>
      <c r="AI18" s="20">
        <v>0.14000000000000001</v>
      </c>
      <c r="AJ18" s="16">
        <v>0.17</v>
      </c>
      <c r="AK18" s="16">
        <v>0.17</v>
      </c>
      <c r="AL18" s="21">
        <v>0.22</v>
      </c>
      <c r="AM18" s="17">
        <v>0.17</v>
      </c>
      <c r="AN18" s="18">
        <v>0</v>
      </c>
    </row>
    <row r="19" spans="1:40" ht="15" customHeight="1" x14ac:dyDescent="0.3">
      <c r="A19" s="2" t="s">
        <v>329</v>
      </c>
      <c r="B19" s="9"/>
      <c r="D19" s="22"/>
      <c r="E19" s="11" t="s">
        <v>377</v>
      </c>
      <c r="F19" s="22"/>
      <c r="G19" s="12" t="s">
        <v>382</v>
      </c>
      <c r="H19" s="12" t="s">
        <v>2042</v>
      </c>
      <c r="I19" s="12" t="s">
        <v>2042</v>
      </c>
      <c r="J19" s="12" t="s">
        <v>382</v>
      </c>
      <c r="L19" s="12" t="s">
        <v>382</v>
      </c>
      <c r="M19" s="12" t="s">
        <v>2042</v>
      </c>
      <c r="N19" s="9"/>
      <c r="O19" s="22"/>
      <c r="Y19" s="12" t="s">
        <v>547</v>
      </c>
      <c r="Z19" s="9"/>
      <c r="AA19" s="22"/>
      <c r="AF19" s="9"/>
      <c r="AG19" s="22"/>
      <c r="AH19" s="12" t="s">
        <v>420</v>
      </c>
      <c r="AJ19" s="12" t="s">
        <v>379</v>
      </c>
      <c r="AK19" s="12" t="s">
        <v>379</v>
      </c>
      <c r="AL19" s="11" t="s">
        <v>524</v>
      </c>
      <c r="AM19" s="22"/>
      <c r="AN19" s="9"/>
    </row>
    <row r="20" spans="1:40" ht="15" customHeight="1" x14ac:dyDescent="0.3">
      <c r="A20" s="2" t="s">
        <v>329</v>
      </c>
      <c r="B20" s="9" t="s">
        <v>922</v>
      </c>
      <c r="C20" s="13">
        <v>2159</v>
      </c>
      <c r="D20" s="14">
        <v>1071</v>
      </c>
      <c r="E20" s="15">
        <v>1088</v>
      </c>
      <c r="F20" s="14">
        <v>180</v>
      </c>
      <c r="G20" s="13">
        <v>347</v>
      </c>
      <c r="H20" s="13">
        <v>355</v>
      </c>
      <c r="I20" s="13">
        <v>361</v>
      </c>
      <c r="J20" s="13">
        <v>363</v>
      </c>
      <c r="K20" s="13">
        <v>554</v>
      </c>
      <c r="L20" s="13">
        <v>526</v>
      </c>
      <c r="M20" s="13">
        <v>716</v>
      </c>
      <c r="N20" s="15">
        <v>917</v>
      </c>
      <c r="O20" s="14">
        <v>1405</v>
      </c>
      <c r="P20" s="13">
        <v>368</v>
      </c>
      <c r="Q20" s="13">
        <v>189</v>
      </c>
      <c r="R20" s="13">
        <v>50</v>
      </c>
      <c r="S20" s="13">
        <v>170</v>
      </c>
      <c r="T20" s="13">
        <v>386</v>
      </c>
      <c r="U20" s="13">
        <v>161</v>
      </c>
      <c r="V20" s="13">
        <v>3</v>
      </c>
      <c r="W20" s="13">
        <v>35</v>
      </c>
      <c r="X20" s="13">
        <v>234</v>
      </c>
      <c r="Y20" s="13">
        <v>143</v>
      </c>
      <c r="Z20" s="15">
        <v>421</v>
      </c>
      <c r="AA20" s="14">
        <v>1763</v>
      </c>
      <c r="AB20" s="13">
        <v>396</v>
      </c>
      <c r="AC20" s="13">
        <v>53</v>
      </c>
      <c r="AD20" s="13">
        <v>211</v>
      </c>
      <c r="AE20" s="13">
        <v>94</v>
      </c>
      <c r="AF20" s="15">
        <v>38</v>
      </c>
      <c r="AG20" s="14">
        <v>1243</v>
      </c>
      <c r="AH20" s="13">
        <v>916</v>
      </c>
      <c r="AI20" s="13">
        <v>569</v>
      </c>
      <c r="AJ20" s="13">
        <v>674</v>
      </c>
      <c r="AK20" s="13">
        <v>467</v>
      </c>
      <c r="AL20" s="15">
        <v>449</v>
      </c>
      <c r="AM20" s="14">
        <v>2159</v>
      </c>
      <c r="AN20" s="15">
        <v>0</v>
      </c>
    </row>
    <row r="21" spans="1:40" ht="15" customHeight="1" x14ac:dyDescent="0.3">
      <c r="A21" s="2" t="s">
        <v>329</v>
      </c>
      <c r="B21" s="9"/>
      <c r="C21" s="16">
        <v>0.4</v>
      </c>
      <c r="D21" s="17">
        <v>0.4</v>
      </c>
      <c r="E21" s="18">
        <v>0.4</v>
      </c>
      <c r="F21" s="19">
        <v>0.33</v>
      </c>
      <c r="G21" s="16">
        <v>0.39</v>
      </c>
      <c r="H21" s="16">
        <v>0.4</v>
      </c>
      <c r="I21" s="16">
        <v>0.41</v>
      </c>
      <c r="J21" s="20">
        <v>0.43</v>
      </c>
      <c r="K21" s="16">
        <v>0.4</v>
      </c>
      <c r="L21" s="20">
        <v>0.37</v>
      </c>
      <c r="M21" s="16">
        <v>0.41</v>
      </c>
      <c r="N21" s="18">
        <v>0.41</v>
      </c>
      <c r="O21" s="17">
        <v>0.4</v>
      </c>
      <c r="P21" s="16">
        <v>0.38</v>
      </c>
      <c r="Q21" s="16">
        <v>0.4</v>
      </c>
      <c r="R21" s="16">
        <v>0.36</v>
      </c>
      <c r="S21" s="16">
        <v>0.41</v>
      </c>
      <c r="T21" s="16">
        <v>0.4</v>
      </c>
      <c r="U21" s="16">
        <v>0.4</v>
      </c>
      <c r="V21" s="16">
        <v>0.3</v>
      </c>
      <c r="W21" s="16">
        <v>0.36</v>
      </c>
      <c r="X21" s="16">
        <v>0.43</v>
      </c>
      <c r="Y21" s="16">
        <v>0.39</v>
      </c>
      <c r="Z21" s="18">
        <v>0.4</v>
      </c>
      <c r="AA21" s="17">
        <v>0.4</v>
      </c>
      <c r="AB21" s="16">
        <v>0.4</v>
      </c>
      <c r="AC21" s="16">
        <v>0.41</v>
      </c>
      <c r="AD21" s="16">
        <v>0.4</v>
      </c>
      <c r="AE21" s="16">
        <v>0.39</v>
      </c>
      <c r="AF21" s="18">
        <v>0.37</v>
      </c>
      <c r="AG21" s="17">
        <v>0.4</v>
      </c>
      <c r="AH21" s="16">
        <v>0.41</v>
      </c>
      <c r="AI21" s="16">
        <v>0.39</v>
      </c>
      <c r="AJ21" s="16">
        <v>0.4</v>
      </c>
      <c r="AK21" s="16">
        <v>0.42</v>
      </c>
      <c r="AL21" s="18">
        <v>0.39</v>
      </c>
      <c r="AM21" s="17">
        <v>0.4</v>
      </c>
      <c r="AN21" s="18">
        <v>0</v>
      </c>
    </row>
    <row r="22" spans="1:40" ht="15" customHeight="1" x14ac:dyDescent="0.3">
      <c r="A22" s="2" t="s">
        <v>329</v>
      </c>
      <c r="B22" s="9"/>
      <c r="D22" s="22"/>
      <c r="E22" s="9"/>
      <c r="F22" s="22"/>
      <c r="G22" s="12" t="s">
        <v>377</v>
      </c>
      <c r="H22" s="12" t="s">
        <v>377</v>
      </c>
      <c r="I22" s="12" t="s">
        <v>432</v>
      </c>
      <c r="J22" s="12" t="s">
        <v>432</v>
      </c>
      <c r="K22" s="12" t="s">
        <v>377</v>
      </c>
      <c r="M22" s="12" t="s">
        <v>432</v>
      </c>
      <c r="N22" s="11" t="s">
        <v>432</v>
      </c>
      <c r="O22" s="22"/>
      <c r="X22" s="12" t="s">
        <v>378</v>
      </c>
      <c r="Z22" s="9"/>
      <c r="AA22" s="22"/>
      <c r="AF22" s="9"/>
      <c r="AG22" s="22"/>
      <c r="AL22" s="9"/>
      <c r="AM22" s="22"/>
      <c r="AN22" s="9"/>
    </row>
    <row r="23" spans="1:40" ht="15" customHeight="1" x14ac:dyDescent="0.3">
      <c r="A23" s="2" t="s">
        <v>329</v>
      </c>
      <c r="B23" s="9" t="s">
        <v>2023</v>
      </c>
      <c r="C23" s="13">
        <v>1311</v>
      </c>
      <c r="D23" s="14">
        <v>728</v>
      </c>
      <c r="E23" s="15">
        <v>582</v>
      </c>
      <c r="F23" s="14">
        <v>55</v>
      </c>
      <c r="G23" s="13">
        <v>123</v>
      </c>
      <c r="H23" s="13">
        <v>139</v>
      </c>
      <c r="I23" s="13">
        <v>168</v>
      </c>
      <c r="J23" s="13">
        <v>255</v>
      </c>
      <c r="K23" s="13">
        <v>569</v>
      </c>
      <c r="L23" s="13">
        <v>179</v>
      </c>
      <c r="M23" s="13">
        <v>308</v>
      </c>
      <c r="N23" s="15">
        <v>824</v>
      </c>
      <c r="O23" s="14">
        <v>840</v>
      </c>
      <c r="P23" s="13">
        <v>267</v>
      </c>
      <c r="Q23" s="13">
        <v>111</v>
      </c>
      <c r="R23" s="13">
        <v>31</v>
      </c>
      <c r="S23" s="13">
        <v>109</v>
      </c>
      <c r="T23" s="13">
        <v>204</v>
      </c>
      <c r="U23" s="13">
        <v>89</v>
      </c>
      <c r="V23" s="13">
        <v>4</v>
      </c>
      <c r="W23" s="13">
        <v>28</v>
      </c>
      <c r="X23" s="13">
        <v>145</v>
      </c>
      <c r="Y23" s="13">
        <v>90</v>
      </c>
      <c r="Z23" s="15">
        <v>234</v>
      </c>
      <c r="AA23" s="14">
        <v>1136</v>
      </c>
      <c r="AB23" s="13">
        <v>175</v>
      </c>
      <c r="AC23" s="13">
        <v>19</v>
      </c>
      <c r="AD23" s="13">
        <v>73</v>
      </c>
      <c r="AE23" s="13">
        <v>58</v>
      </c>
      <c r="AF23" s="15">
        <v>24</v>
      </c>
      <c r="AG23" s="14">
        <v>859</v>
      </c>
      <c r="AH23" s="13">
        <v>452</v>
      </c>
      <c r="AI23" s="13">
        <v>437</v>
      </c>
      <c r="AJ23" s="13">
        <v>422</v>
      </c>
      <c r="AK23" s="13">
        <v>238</v>
      </c>
      <c r="AL23" s="15">
        <v>214</v>
      </c>
      <c r="AM23" s="14">
        <v>1311</v>
      </c>
      <c r="AN23" s="15">
        <v>0</v>
      </c>
    </row>
    <row r="24" spans="1:40" ht="15" customHeight="1" x14ac:dyDescent="0.3">
      <c r="A24" s="2" t="s">
        <v>329</v>
      </c>
      <c r="B24" s="9"/>
      <c r="C24" s="16">
        <v>0.24</v>
      </c>
      <c r="D24" s="19">
        <v>0.27</v>
      </c>
      <c r="E24" s="21">
        <v>0.21</v>
      </c>
      <c r="F24" s="19">
        <v>0.1</v>
      </c>
      <c r="G24" s="20">
        <v>0.14000000000000001</v>
      </c>
      <c r="H24" s="20">
        <v>0.16</v>
      </c>
      <c r="I24" s="20">
        <v>0.19</v>
      </c>
      <c r="J24" s="20">
        <v>0.3</v>
      </c>
      <c r="K24" s="20">
        <v>0.41</v>
      </c>
      <c r="L24" s="20">
        <v>0.12</v>
      </c>
      <c r="M24" s="20">
        <v>0.18</v>
      </c>
      <c r="N24" s="21">
        <v>0.37</v>
      </c>
      <c r="O24" s="17">
        <v>0.24</v>
      </c>
      <c r="P24" s="20">
        <v>0.28000000000000003</v>
      </c>
      <c r="Q24" s="16">
        <v>0.24</v>
      </c>
      <c r="R24" s="16">
        <v>0.23</v>
      </c>
      <c r="S24" s="16">
        <v>0.26</v>
      </c>
      <c r="T24" s="20">
        <v>0.21</v>
      </c>
      <c r="U24" s="16">
        <v>0.22</v>
      </c>
      <c r="V24" s="16">
        <v>0.41</v>
      </c>
      <c r="W24" s="16">
        <v>0.28999999999999998</v>
      </c>
      <c r="X24" s="16">
        <v>0.27</v>
      </c>
      <c r="Y24" s="16">
        <v>0.25</v>
      </c>
      <c r="Z24" s="18">
        <v>0.22</v>
      </c>
      <c r="AA24" s="19">
        <v>0.26</v>
      </c>
      <c r="AB24" s="20">
        <v>0.18</v>
      </c>
      <c r="AC24" s="20">
        <v>0.15</v>
      </c>
      <c r="AD24" s="20">
        <v>0.14000000000000001</v>
      </c>
      <c r="AE24" s="16">
        <v>0.24</v>
      </c>
      <c r="AF24" s="18">
        <v>0.24</v>
      </c>
      <c r="AG24" s="19">
        <v>0.27</v>
      </c>
      <c r="AH24" s="20">
        <v>0.2</v>
      </c>
      <c r="AI24" s="20">
        <v>0.3</v>
      </c>
      <c r="AJ24" s="16">
        <v>0.25</v>
      </c>
      <c r="AK24" s="20">
        <v>0.22</v>
      </c>
      <c r="AL24" s="21">
        <v>0.19</v>
      </c>
      <c r="AM24" s="17">
        <v>0.24</v>
      </c>
      <c r="AN24" s="18">
        <v>0</v>
      </c>
    </row>
    <row r="25" spans="1:40" ht="15" customHeight="1" x14ac:dyDescent="0.3">
      <c r="A25" s="2" t="s">
        <v>329</v>
      </c>
      <c r="B25" s="9"/>
      <c r="D25" s="10" t="s">
        <v>378</v>
      </c>
      <c r="E25" s="9"/>
      <c r="F25" s="22"/>
      <c r="H25" s="12" t="s">
        <v>432</v>
      </c>
      <c r="I25" s="12" t="s">
        <v>433</v>
      </c>
      <c r="J25" s="12" t="s">
        <v>539</v>
      </c>
      <c r="K25" s="12" t="s">
        <v>535</v>
      </c>
      <c r="M25" s="12" t="s">
        <v>433</v>
      </c>
      <c r="N25" s="11" t="s">
        <v>427</v>
      </c>
      <c r="O25" s="22"/>
      <c r="P25" s="12" t="s">
        <v>989</v>
      </c>
      <c r="S25" s="12" t="s">
        <v>382</v>
      </c>
      <c r="X25" s="12" t="s">
        <v>737</v>
      </c>
      <c r="Z25" s="9"/>
      <c r="AA25" s="10" t="s">
        <v>533</v>
      </c>
      <c r="AE25" s="12" t="s">
        <v>533</v>
      </c>
      <c r="AF25" s="9"/>
      <c r="AG25" s="10" t="s">
        <v>478</v>
      </c>
      <c r="AI25" s="12" t="s">
        <v>452</v>
      </c>
      <c r="AJ25" s="12" t="s">
        <v>478</v>
      </c>
      <c r="AL25" s="9"/>
      <c r="AM25" s="22"/>
      <c r="AN25" s="9"/>
    </row>
    <row r="26" spans="1:40" ht="15" customHeight="1" x14ac:dyDescent="0.3">
      <c r="A26" s="2" t="s">
        <v>329</v>
      </c>
      <c r="B26" s="9" t="s">
        <v>960</v>
      </c>
      <c r="C26" s="13">
        <v>998</v>
      </c>
      <c r="D26" s="14">
        <v>474</v>
      </c>
      <c r="E26" s="15">
        <v>524</v>
      </c>
      <c r="F26" s="14">
        <v>217</v>
      </c>
      <c r="G26" s="13">
        <v>274</v>
      </c>
      <c r="H26" s="13">
        <v>194</v>
      </c>
      <c r="I26" s="13">
        <v>161</v>
      </c>
      <c r="J26" s="13">
        <v>80</v>
      </c>
      <c r="K26" s="13">
        <v>71</v>
      </c>
      <c r="L26" s="13">
        <v>491</v>
      </c>
      <c r="M26" s="13">
        <v>355</v>
      </c>
      <c r="N26" s="15">
        <v>151</v>
      </c>
      <c r="O26" s="14">
        <v>624</v>
      </c>
      <c r="P26" s="13">
        <v>171</v>
      </c>
      <c r="Q26" s="13">
        <v>98</v>
      </c>
      <c r="R26" s="13">
        <v>28</v>
      </c>
      <c r="S26" s="13">
        <v>68</v>
      </c>
      <c r="T26" s="13">
        <v>202</v>
      </c>
      <c r="U26" s="13">
        <v>81</v>
      </c>
      <c r="V26" s="13">
        <v>2</v>
      </c>
      <c r="W26" s="13">
        <v>18</v>
      </c>
      <c r="X26" s="13">
        <v>71</v>
      </c>
      <c r="Y26" s="13">
        <v>52</v>
      </c>
      <c r="Z26" s="15">
        <v>207</v>
      </c>
      <c r="AA26" s="14">
        <v>744</v>
      </c>
      <c r="AB26" s="13">
        <v>254</v>
      </c>
      <c r="AC26" s="13">
        <v>32</v>
      </c>
      <c r="AD26" s="13">
        <v>148</v>
      </c>
      <c r="AE26" s="13">
        <v>54</v>
      </c>
      <c r="AF26" s="15">
        <v>19</v>
      </c>
      <c r="AG26" s="14">
        <v>550</v>
      </c>
      <c r="AH26" s="13">
        <v>447</v>
      </c>
      <c r="AI26" s="13">
        <v>250</v>
      </c>
      <c r="AJ26" s="13">
        <v>301</v>
      </c>
      <c r="AK26" s="13">
        <v>210</v>
      </c>
      <c r="AL26" s="15">
        <v>237</v>
      </c>
      <c r="AM26" s="14">
        <v>998</v>
      </c>
      <c r="AN26" s="15">
        <v>0</v>
      </c>
    </row>
    <row r="27" spans="1:40" ht="15" customHeight="1" x14ac:dyDescent="0.3">
      <c r="A27" s="2" t="s">
        <v>329</v>
      </c>
      <c r="B27" s="9"/>
      <c r="C27" s="16">
        <v>0.18</v>
      </c>
      <c r="D27" s="17">
        <v>0.18</v>
      </c>
      <c r="E27" s="18">
        <v>0.19</v>
      </c>
      <c r="F27" s="19">
        <v>0.4</v>
      </c>
      <c r="G27" s="20">
        <v>0.31</v>
      </c>
      <c r="H27" s="20">
        <v>0.22</v>
      </c>
      <c r="I27" s="16">
        <v>0.18</v>
      </c>
      <c r="J27" s="20">
        <v>0.1</v>
      </c>
      <c r="K27" s="20">
        <v>0.05</v>
      </c>
      <c r="L27" s="20">
        <v>0.34</v>
      </c>
      <c r="M27" s="20">
        <v>0.2</v>
      </c>
      <c r="N27" s="21">
        <v>7.0000000000000007E-2</v>
      </c>
      <c r="O27" s="17">
        <v>0.18</v>
      </c>
      <c r="P27" s="16">
        <v>0.18</v>
      </c>
      <c r="Q27" s="16">
        <v>0.21</v>
      </c>
      <c r="R27" s="16">
        <v>0.2</v>
      </c>
      <c r="S27" s="16">
        <v>0.16</v>
      </c>
      <c r="T27" s="20">
        <v>0.21</v>
      </c>
      <c r="U27" s="16">
        <v>0.2</v>
      </c>
      <c r="V27" s="16">
        <v>0.19</v>
      </c>
      <c r="W27" s="16">
        <v>0.19</v>
      </c>
      <c r="X27" s="20">
        <v>0.13</v>
      </c>
      <c r="Y27" s="20">
        <v>0.14000000000000001</v>
      </c>
      <c r="Z27" s="18">
        <v>0.2</v>
      </c>
      <c r="AA27" s="19">
        <v>0.17</v>
      </c>
      <c r="AB27" s="20">
        <v>0.25</v>
      </c>
      <c r="AC27" s="16">
        <v>0.24</v>
      </c>
      <c r="AD27" s="20">
        <v>0.28000000000000003</v>
      </c>
      <c r="AE27" s="16">
        <v>0.23</v>
      </c>
      <c r="AF27" s="18">
        <v>0.19</v>
      </c>
      <c r="AG27" s="19">
        <v>0.18</v>
      </c>
      <c r="AH27" s="20">
        <v>0.2</v>
      </c>
      <c r="AI27" s="16">
        <v>0.17</v>
      </c>
      <c r="AJ27" s="16">
        <v>0.18</v>
      </c>
      <c r="AK27" s="16">
        <v>0.19</v>
      </c>
      <c r="AL27" s="21">
        <v>0.21</v>
      </c>
      <c r="AM27" s="17">
        <v>0.18</v>
      </c>
      <c r="AN27" s="18">
        <v>0</v>
      </c>
    </row>
    <row r="28" spans="1:40" ht="15" customHeight="1" x14ac:dyDescent="0.3">
      <c r="A28" s="2" t="s">
        <v>329</v>
      </c>
      <c r="B28" s="9"/>
      <c r="D28" s="22"/>
      <c r="E28" s="9"/>
      <c r="F28" s="10" t="s">
        <v>509</v>
      </c>
      <c r="G28" s="12" t="s">
        <v>562</v>
      </c>
      <c r="H28" s="12" t="s">
        <v>416</v>
      </c>
      <c r="I28" s="12" t="s">
        <v>416</v>
      </c>
      <c r="J28" s="12" t="s">
        <v>448</v>
      </c>
      <c r="L28" s="12" t="s">
        <v>562</v>
      </c>
      <c r="M28" s="12" t="s">
        <v>416</v>
      </c>
      <c r="N28" s="11" t="s">
        <v>382</v>
      </c>
      <c r="O28" s="10" t="s">
        <v>387</v>
      </c>
      <c r="P28" s="12" t="s">
        <v>387</v>
      </c>
      <c r="Q28" s="12" t="s">
        <v>511</v>
      </c>
      <c r="R28" s="12" t="s">
        <v>387</v>
      </c>
      <c r="T28" s="12" t="s">
        <v>2043</v>
      </c>
      <c r="U28" s="12" t="s">
        <v>511</v>
      </c>
      <c r="Z28" s="11" t="s">
        <v>511</v>
      </c>
      <c r="AA28" s="22"/>
      <c r="AB28" s="12" t="s">
        <v>377</v>
      </c>
      <c r="AC28" s="12" t="s">
        <v>377</v>
      </c>
      <c r="AD28" s="12" t="s">
        <v>377</v>
      </c>
      <c r="AE28" s="12" t="s">
        <v>377</v>
      </c>
      <c r="AF28" s="9"/>
      <c r="AG28" s="22"/>
      <c r="AH28" s="12" t="s">
        <v>413</v>
      </c>
      <c r="AL28" s="11" t="s">
        <v>413</v>
      </c>
      <c r="AM28" s="22"/>
      <c r="AN28" s="9"/>
    </row>
    <row r="29" spans="1:40" ht="15" customHeight="1" x14ac:dyDescent="0.3">
      <c r="A29" s="2" t="s">
        <v>329</v>
      </c>
      <c r="B29" s="9" t="s">
        <v>970</v>
      </c>
      <c r="C29" s="13">
        <v>3470</v>
      </c>
      <c r="D29" s="14">
        <v>1799</v>
      </c>
      <c r="E29" s="15">
        <v>1671</v>
      </c>
      <c r="F29" s="14">
        <v>235</v>
      </c>
      <c r="G29" s="13">
        <v>470</v>
      </c>
      <c r="H29" s="13">
        <v>494</v>
      </c>
      <c r="I29" s="13">
        <v>529</v>
      </c>
      <c r="J29" s="13">
        <v>619</v>
      </c>
      <c r="K29" s="13">
        <v>1123</v>
      </c>
      <c r="L29" s="13">
        <v>705</v>
      </c>
      <c r="M29" s="13">
        <v>1023</v>
      </c>
      <c r="N29" s="15">
        <v>1742</v>
      </c>
      <c r="O29" s="14">
        <v>2246</v>
      </c>
      <c r="P29" s="13">
        <v>635</v>
      </c>
      <c r="Q29" s="13">
        <v>300</v>
      </c>
      <c r="R29" s="13">
        <v>81</v>
      </c>
      <c r="S29" s="13">
        <v>279</v>
      </c>
      <c r="T29" s="13">
        <v>589</v>
      </c>
      <c r="U29" s="13">
        <v>250</v>
      </c>
      <c r="V29" s="13">
        <v>6</v>
      </c>
      <c r="W29" s="13">
        <v>63</v>
      </c>
      <c r="X29" s="13">
        <v>379</v>
      </c>
      <c r="Y29" s="13">
        <v>232</v>
      </c>
      <c r="Z29" s="15">
        <v>655</v>
      </c>
      <c r="AA29" s="14">
        <v>2899</v>
      </c>
      <c r="AB29" s="13">
        <v>571</v>
      </c>
      <c r="AC29" s="13">
        <v>72</v>
      </c>
      <c r="AD29" s="13">
        <v>284</v>
      </c>
      <c r="AE29" s="13">
        <v>152</v>
      </c>
      <c r="AF29" s="15">
        <v>62</v>
      </c>
      <c r="AG29" s="14">
        <v>2102</v>
      </c>
      <c r="AH29" s="13">
        <v>1367</v>
      </c>
      <c r="AI29" s="13">
        <v>1007</v>
      </c>
      <c r="AJ29" s="13">
        <v>1096</v>
      </c>
      <c r="AK29" s="13">
        <v>705</v>
      </c>
      <c r="AL29" s="15">
        <v>663</v>
      </c>
      <c r="AM29" s="14">
        <v>3470</v>
      </c>
      <c r="AN29" s="15">
        <v>0</v>
      </c>
    </row>
    <row r="30" spans="1:40" ht="15" customHeight="1" x14ac:dyDescent="0.3">
      <c r="A30" s="2" t="s">
        <v>329</v>
      </c>
      <c r="B30" s="9"/>
      <c r="C30" s="16">
        <v>0.64</v>
      </c>
      <c r="D30" s="19">
        <v>0.67</v>
      </c>
      <c r="E30" s="21">
        <v>0.61</v>
      </c>
      <c r="F30" s="19">
        <v>0.44</v>
      </c>
      <c r="G30" s="20">
        <v>0.52</v>
      </c>
      <c r="H30" s="20">
        <v>0.56000000000000005</v>
      </c>
      <c r="I30" s="20">
        <v>0.61</v>
      </c>
      <c r="J30" s="20">
        <v>0.74</v>
      </c>
      <c r="K30" s="20">
        <v>0.82</v>
      </c>
      <c r="L30" s="20">
        <v>0.49</v>
      </c>
      <c r="M30" s="20">
        <v>0.57999999999999996</v>
      </c>
      <c r="N30" s="21">
        <v>0.79</v>
      </c>
      <c r="O30" s="17">
        <v>0.65</v>
      </c>
      <c r="P30" s="16">
        <v>0.66</v>
      </c>
      <c r="Q30" s="16">
        <v>0.64</v>
      </c>
      <c r="R30" s="16">
        <v>0.57999999999999996</v>
      </c>
      <c r="S30" s="16">
        <v>0.68</v>
      </c>
      <c r="T30" s="16">
        <v>0.62</v>
      </c>
      <c r="U30" s="16">
        <v>0.62</v>
      </c>
      <c r="V30" s="16">
        <v>0.71</v>
      </c>
      <c r="W30" s="16">
        <v>0.66</v>
      </c>
      <c r="X30" s="20">
        <v>0.7</v>
      </c>
      <c r="Y30" s="16">
        <v>0.64</v>
      </c>
      <c r="Z30" s="18">
        <v>0.63</v>
      </c>
      <c r="AA30" s="19">
        <v>0.66</v>
      </c>
      <c r="AB30" s="20">
        <v>0.56999999999999995</v>
      </c>
      <c r="AC30" s="20">
        <v>0.55000000000000004</v>
      </c>
      <c r="AD30" s="20">
        <v>0.54</v>
      </c>
      <c r="AE30" s="16">
        <v>0.64</v>
      </c>
      <c r="AF30" s="18">
        <v>0.61</v>
      </c>
      <c r="AG30" s="19">
        <v>0.67</v>
      </c>
      <c r="AH30" s="20">
        <v>0.61</v>
      </c>
      <c r="AI30" s="20">
        <v>0.69</v>
      </c>
      <c r="AJ30" s="16">
        <v>0.65</v>
      </c>
      <c r="AK30" s="16">
        <v>0.64</v>
      </c>
      <c r="AL30" s="21">
        <v>0.56999999999999995</v>
      </c>
      <c r="AM30" s="17">
        <v>0.64</v>
      </c>
      <c r="AN30" s="18">
        <v>0</v>
      </c>
    </row>
    <row r="31" spans="1:40" ht="15" customHeight="1" x14ac:dyDescent="0.3">
      <c r="A31" s="2" t="s">
        <v>329</v>
      </c>
      <c r="B31" s="9"/>
      <c r="C31" s="28"/>
      <c r="D31" s="49" t="s">
        <v>378</v>
      </c>
      <c r="E31" s="30"/>
      <c r="F31" s="29"/>
      <c r="G31" s="47" t="s">
        <v>377</v>
      </c>
      <c r="H31" s="47" t="s">
        <v>432</v>
      </c>
      <c r="I31" s="47" t="s">
        <v>433</v>
      </c>
      <c r="J31" s="47" t="s">
        <v>539</v>
      </c>
      <c r="K31" s="47" t="s">
        <v>535</v>
      </c>
      <c r="L31" s="47" t="s">
        <v>377</v>
      </c>
      <c r="M31" s="47" t="s">
        <v>433</v>
      </c>
      <c r="N31" s="48" t="s">
        <v>427</v>
      </c>
      <c r="O31" s="29"/>
      <c r="P31" s="28"/>
      <c r="Q31" s="28"/>
      <c r="R31" s="28"/>
      <c r="S31" s="47" t="s">
        <v>495</v>
      </c>
      <c r="T31" s="28"/>
      <c r="U31" s="28"/>
      <c r="V31" s="28"/>
      <c r="W31" s="28"/>
      <c r="X31" s="47" t="s">
        <v>2044</v>
      </c>
      <c r="Y31" s="28"/>
      <c r="Z31" s="30"/>
      <c r="AA31" s="49" t="s">
        <v>533</v>
      </c>
      <c r="AB31" s="28"/>
      <c r="AC31" s="28"/>
      <c r="AD31" s="28"/>
      <c r="AE31" s="47" t="s">
        <v>380</v>
      </c>
      <c r="AF31" s="30"/>
      <c r="AG31" s="49" t="s">
        <v>437</v>
      </c>
      <c r="AH31" s="28"/>
      <c r="AI31" s="47" t="s">
        <v>452</v>
      </c>
      <c r="AJ31" s="47" t="s">
        <v>437</v>
      </c>
      <c r="AK31" s="47" t="s">
        <v>382</v>
      </c>
      <c r="AL31" s="30"/>
      <c r="AM31" s="29"/>
      <c r="AN31" s="30"/>
    </row>
    <row r="32" spans="1:40" x14ac:dyDescent="0.3">
      <c r="A32" s="2" t="s">
        <v>329</v>
      </c>
      <c r="B32" s="2" t="s">
        <v>457</v>
      </c>
    </row>
    <row r="33" spans="1:2" x14ac:dyDescent="0.3">
      <c r="A33" s="2" t="s">
        <v>329</v>
      </c>
      <c r="B33" s="2" t="s">
        <v>458</v>
      </c>
    </row>
    <row r="34" spans="1:2" ht="15" customHeight="1" x14ac:dyDescent="0.3">
      <c r="A34" s="2" t="s">
        <v>329</v>
      </c>
    </row>
    <row r="35" spans="1:2" ht="15" customHeight="1" x14ac:dyDescent="0.3">
      <c r="A35" s="2" t="s">
        <v>329</v>
      </c>
      <c r="B35" s="2" t="s">
        <v>459</v>
      </c>
    </row>
  </sheetData>
  <mergeCells count="6">
    <mergeCell ref="AM6:AN6"/>
    <mergeCell ref="D6:E6"/>
    <mergeCell ref="F6:N6"/>
    <mergeCell ref="O6:Z6"/>
    <mergeCell ref="AA6:AF6"/>
    <mergeCell ref="AG6:AL6"/>
  </mergeCells>
  <hyperlinks>
    <hyperlink ref="B1" location="'Contents'!E1" display="&lt;&lt; Contents" xr:uid="{00000000-0004-0000-0C01-000000000000}"/>
  </hyperlinks>
  <pageMargins left="0.7" right="0.7" top="0.75" bottom="0.75" header="0.3" footer="0.3"/>
  <headerFooter>
    <oddHeader>&amp;L&amp;"Aptos"&amp;12&amp;K000000 Classification: CONFIDENTIAL&amp;1#_x000D_</oddHeader>
  </headerFooter>
</worksheet>
</file>

<file path=xl/worksheets/sheet2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1-000000000000}">
  <dimension ref="A1:AN53"/>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2045</v>
      </c>
    </row>
    <row r="4" spans="1:40" x14ac:dyDescent="0.3">
      <c r="A4" s="2" t="s">
        <v>329</v>
      </c>
      <c r="B4" s="2" t="s">
        <v>2046</v>
      </c>
    </row>
    <row r="5" spans="1:40" ht="15" customHeight="1" x14ac:dyDescent="0.3">
      <c r="A5" s="2" t="s">
        <v>329</v>
      </c>
      <c r="B5" s="2" t="s">
        <v>2</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380</v>
      </c>
      <c r="S8" s="12" t="s">
        <v>381</v>
      </c>
      <c r="T8" s="12" t="s">
        <v>382</v>
      </c>
      <c r="U8" s="12" t="s">
        <v>383</v>
      </c>
      <c r="V8" s="12" t="s">
        <v>386</v>
      </c>
      <c r="W8" s="12" t="s">
        <v>385</v>
      </c>
      <c r="X8" s="12" t="s">
        <v>387</v>
      </c>
      <c r="Y8" s="12" t="s">
        <v>388</v>
      </c>
      <c r="Z8" s="11" t="s">
        <v>389</v>
      </c>
      <c r="AA8" s="10" t="s">
        <v>377</v>
      </c>
      <c r="AB8" s="12" t="s">
        <v>378</v>
      </c>
      <c r="AC8" s="12" t="s">
        <v>379</v>
      </c>
      <c r="AD8" s="12" t="s">
        <v>380</v>
      </c>
      <c r="AE8" s="12" t="s">
        <v>381</v>
      </c>
      <c r="AF8" s="11" t="s">
        <v>390</v>
      </c>
      <c r="AG8" s="10" t="s">
        <v>377</v>
      </c>
      <c r="AH8" s="12" t="s">
        <v>378</v>
      </c>
      <c r="AI8" s="12" t="s">
        <v>379</v>
      </c>
      <c r="AJ8" s="12" t="s">
        <v>380</v>
      </c>
      <c r="AK8" s="12" t="s">
        <v>381</v>
      </c>
      <c r="AL8" s="11" t="s">
        <v>382</v>
      </c>
      <c r="AM8" s="10" t="s">
        <v>377</v>
      </c>
      <c r="AN8" s="11" t="s">
        <v>378</v>
      </c>
    </row>
    <row r="9" spans="1:40" ht="15" customHeight="1" x14ac:dyDescent="0.3">
      <c r="A9" s="2" t="s">
        <v>329</v>
      </c>
      <c r="B9" s="9" t="s">
        <v>391</v>
      </c>
      <c r="C9" s="13">
        <v>6190</v>
      </c>
      <c r="D9" s="14">
        <v>2985</v>
      </c>
      <c r="E9" s="15">
        <v>3173</v>
      </c>
      <c r="F9" s="14">
        <v>677</v>
      </c>
      <c r="G9" s="13">
        <v>1086</v>
      </c>
      <c r="H9" s="13">
        <v>1048</v>
      </c>
      <c r="I9" s="13">
        <v>993</v>
      </c>
      <c r="J9" s="13">
        <v>939</v>
      </c>
      <c r="K9" s="13">
        <v>1447</v>
      </c>
      <c r="L9" s="13">
        <v>1763</v>
      </c>
      <c r="M9" s="13">
        <v>2041</v>
      </c>
      <c r="N9" s="15">
        <v>2386</v>
      </c>
      <c r="O9" s="14">
        <v>4122</v>
      </c>
      <c r="P9" s="13">
        <v>1041</v>
      </c>
      <c r="Q9" s="13">
        <v>617</v>
      </c>
      <c r="R9" s="13">
        <v>187</v>
      </c>
      <c r="S9" s="13">
        <v>520</v>
      </c>
      <c r="T9" s="13">
        <v>1027</v>
      </c>
      <c r="U9" s="13">
        <v>502</v>
      </c>
      <c r="V9" s="13">
        <v>13</v>
      </c>
      <c r="W9" s="13">
        <v>122</v>
      </c>
      <c r="X9" s="13">
        <v>624</v>
      </c>
      <c r="Y9" s="13">
        <v>455</v>
      </c>
      <c r="Z9" s="15">
        <v>1082</v>
      </c>
      <c r="AA9" s="14">
        <v>4989</v>
      </c>
      <c r="AB9" s="13">
        <v>1167</v>
      </c>
      <c r="AC9" s="13">
        <v>167</v>
      </c>
      <c r="AD9" s="13">
        <v>626</v>
      </c>
      <c r="AE9" s="13">
        <v>311</v>
      </c>
      <c r="AF9" s="15">
        <v>63</v>
      </c>
      <c r="AG9" s="14">
        <v>3513</v>
      </c>
      <c r="AH9" s="13">
        <v>2677</v>
      </c>
      <c r="AI9" s="13">
        <v>1757</v>
      </c>
      <c r="AJ9" s="13">
        <v>1756</v>
      </c>
      <c r="AK9" s="13">
        <v>1184</v>
      </c>
      <c r="AL9" s="15">
        <v>1493</v>
      </c>
      <c r="AM9" s="14">
        <v>5550</v>
      </c>
      <c r="AN9" s="15">
        <v>640</v>
      </c>
    </row>
    <row r="10" spans="1:40" ht="15" customHeight="1" x14ac:dyDescent="0.3">
      <c r="A10" s="2" t="s">
        <v>329</v>
      </c>
      <c r="B10" s="9" t="s">
        <v>338</v>
      </c>
      <c r="C10" s="13">
        <v>6000</v>
      </c>
      <c r="D10" s="14">
        <v>2938</v>
      </c>
      <c r="E10" s="15">
        <v>3062</v>
      </c>
      <c r="F10" s="14">
        <v>633</v>
      </c>
      <c r="G10" s="13">
        <v>1031</v>
      </c>
      <c r="H10" s="13">
        <v>994</v>
      </c>
      <c r="I10" s="13">
        <v>979</v>
      </c>
      <c r="J10" s="13">
        <v>916</v>
      </c>
      <c r="K10" s="13">
        <v>1447</v>
      </c>
      <c r="L10" s="13">
        <v>1664</v>
      </c>
      <c r="M10" s="13">
        <v>1973</v>
      </c>
      <c r="N10" s="15">
        <v>2363</v>
      </c>
      <c r="O10" s="14">
        <v>4000</v>
      </c>
      <c r="P10" s="13">
        <v>1000</v>
      </c>
      <c r="Q10" s="13">
        <v>568</v>
      </c>
      <c r="R10" s="13">
        <v>164</v>
      </c>
      <c r="S10" s="13">
        <v>500</v>
      </c>
      <c r="T10" s="13">
        <v>1000</v>
      </c>
      <c r="U10" s="13">
        <v>472</v>
      </c>
      <c r="V10" s="13">
        <v>12</v>
      </c>
      <c r="W10" s="13">
        <v>108</v>
      </c>
      <c r="X10" s="13">
        <v>620</v>
      </c>
      <c r="Y10" s="13">
        <v>412</v>
      </c>
      <c r="Z10" s="15">
        <v>1144</v>
      </c>
      <c r="AA10" s="14">
        <v>4856</v>
      </c>
      <c r="AB10" s="13">
        <v>1144</v>
      </c>
      <c r="AC10" s="13">
        <v>151</v>
      </c>
      <c r="AD10" s="13">
        <v>595</v>
      </c>
      <c r="AE10" s="13">
        <v>274</v>
      </c>
      <c r="AF10" s="15">
        <v>124</v>
      </c>
      <c r="AG10" s="14">
        <v>3402</v>
      </c>
      <c r="AH10" s="13">
        <v>2598</v>
      </c>
      <c r="AI10" s="13">
        <v>1560</v>
      </c>
      <c r="AJ10" s="13">
        <v>1842</v>
      </c>
      <c r="AK10" s="13">
        <v>1225</v>
      </c>
      <c r="AL10" s="15">
        <v>1373</v>
      </c>
      <c r="AM10" s="14">
        <v>5402</v>
      </c>
      <c r="AN10" s="15">
        <v>598</v>
      </c>
    </row>
    <row r="11" spans="1:40" ht="15" customHeight="1" x14ac:dyDescent="0.3">
      <c r="A11" s="2" t="s">
        <v>329</v>
      </c>
      <c r="B11" s="9" t="s">
        <v>2047</v>
      </c>
      <c r="C11" s="13">
        <v>749</v>
      </c>
      <c r="D11" s="14">
        <v>288</v>
      </c>
      <c r="E11" s="15">
        <v>461</v>
      </c>
      <c r="F11" s="14">
        <v>23</v>
      </c>
      <c r="G11" s="13">
        <v>57</v>
      </c>
      <c r="H11" s="13">
        <v>82</v>
      </c>
      <c r="I11" s="13">
        <v>116</v>
      </c>
      <c r="J11" s="13">
        <v>150</v>
      </c>
      <c r="K11" s="13">
        <v>321</v>
      </c>
      <c r="L11" s="13">
        <v>80</v>
      </c>
      <c r="M11" s="13">
        <v>198</v>
      </c>
      <c r="N11" s="15">
        <v>471</v>
      </c>
      <c r="O11" s="14">
        <v>458</v>
      </c>
      <c r="P11" s="13">
        <v>147</v>
      </c>
      <c r="Q11" s="13">
        <v>55</v>
      </c>
      <c r="R11" s="13">
        <v>17</v>
      </c>
      <c r="S11" s="13">
        <v>63</v>
      </c>
      <c r="T11" s="13">
        <v>144</v>
      </c>
      <c r="U11" s="13">
        <v>66</v>
      </c>
      <c r="V11" s="13">
        <v>2</v>
      </c>
      <c r="W11" s="13">
        <v>18</v>
      </c>
      <c r="X11" s="13">
        <v>74</v>
      </c>
      <c r="Y11" s="13">
        <v>53</v>
      </c>
      <c r="Z11" s="15">
        <v>112</v>
      </c>
      <c r="AA11" s="14">
        <v>666</v>
      </c>
      <c r="AB11" s="13">
        <v>82</v>
      </c>
      <c r="AC11" s="13">
        <v>14</v>
      </c>
      <c r="AD11" s="13">
        <v>46</v>
      </c>
      <c r="AE11" s="13">
        <v>16</v>
      </c>
      <c r="AF11" s="15">
        <v>6</v>
      </c>
      <c r="AG11" s="14">
        <v>369</v>
      </c>
      <c r="AH11" s="13">
        <v>380</v>
      </c>
      <c r="AI11" s="13">
        <v>146</v>
      </c>
      <c r="AJ11" s="13">
        <v>223</v>
      </c>
      <c r="AK11" s="13">
        <v>182</v>
      </c>
      <c r="AL11" s="15">
        <v>198</v>
      </c>
      <c r="AM11" s="14">
        <v>671</v>
      </c>
      <c r="AN11" s="15">
        <v>78</v>
      </c>
    </row>
    <row r="12" spans="1:40" ht="15" customHeight="1" x14ac:dyDescent="0.3">
      <c r="A12" s="2" t="s">
        <v>329</v>
      </c>
      <c r="B12" s="9"/>
      <c r="C12" s="16">
        <v>0.12</v>
      </c>
      <c r="D12" s="19">
        <v>0.1</v>
      </c>
      <c r="E12" s="21">
        <v>0.15</v>
      </c>
      <c r="F12" s="19">
        <v>0.04</v>
      </c>
      <c r="G12" s="20">
        <v>0.06</v>
      </c>
      <c r="H12" s="20">
        <v>0.08</v>
      </c>
      <c r="I12" s="16">
        <v>0.12</v>
      </c>
      <c r="J12" s="20">
        <v>0.16</v>
      </c>
      <c r="K12" s="20">
        <v>0.22</v>
      </c>
      <c r="L12" s="20">
        <v>0.05</v>
      </c>
      <c r="M12" s="20">
        <v>0.1</v>
      </c>
      <c r="N12" s="21">
        <v>0.2</v>
      </c>
      <c r="O12" s="19">
        <v>0.11</v>
      </c>
      <c r="P12" s="20">
        <v>0.15</v>
      </c>
      <c r="Q12" s="20">
        <v>0.1</v>
      </c>
      <c r="R12" s="16">
        <v>0.1</v>
      </c>
      <c r="S12" s="16">
        <v>0.13</v>
      </c>
      <c r="T12" s="20">
        <v>0.14000000000000001</v>
      </c>
      <c r="U12" s="16">
        <v>0.14000000000000001</v>
      </c>
      <c r="V12" s="16">
        <v>0.17</v>
      </c>
      <c r="W12" s="16">
        <v>0.16</v>
      </c>
      <c r="X12" s="16">
        <v>0.12</v>
      </c>
      <c r="Y12" s="16">
        <v>0.13</v>
      </c>
      <c r="Z12" s="21">
        <v>0.1</v>
      </c>
      <c r="AA12" s="19">
        <v>0.14000000000000001</v>
      </c>
      <c r="AB12" s="20">
        <v>7.0000000000000007E-2</v>
      </c>
      <c r="AC12" s="16">
        <v>0.09</v>
      </c>
      <c r="AD12" s="20">
        <v>0.08</v>
      </c>
      <c r="AE12" s="20">
        <v>0.06</v>
      </c>
      <c r="AF12" s="18">
        <v>0.05</v>
      </c>
      <c r="AG12" s="19">
        <v>0.11</v>
      </c>
      <c r="AH12" s="20">
        <v>0.15</v>
      </c>
      <c r="AI12" s="20">
        <v>0.09</v>
      </c>
      <c r="AJ12" s="16">
        <v>0.12</v>
      </c>
      <c r="AK12" s="20">
        <v>0.15</v>
      </c>
      <c r="AL12" s="21">
        <v>0.14000000000000001</v>
      </c>
      <c r="AM12" s="17">
        <v>0.12</v>
      </c>
      <c r="AN12" s="18">
        <v>0.13</v>
      </c>
    </row>
    <row r="13" spans="1:40" ht="15" customHeight="1" x14ac:dyDescent="0.3">
      <c r="A13" s="2" t="s">
        <v>329</v>
      </c>
      <c r="B13" s="9"/>
      <c r="D13" s="22"/>
      <c r="E13" s="11" t="s">
        <v>377</v>
      </c>
      <c r="F13" s="22"/>
      <c r="H13" s="12" t="s">
        <v>433</v>
      </c>
      <c r="I13" s="12" t="s">
        <v>439</v>
      </c>
      <c r="J13" s="12" t="s">
        <v>539</v>
      </c>
      <c r="K13" s="12" t="s">
        <v>427</v>
      </c>
      <c r="M13" s="12" t="s">
        <v>433</v>
      </c>
      <c r="N13" s="11" t="s">
        <v>427</v>
      </c>
      <c r="O13" s="22"/>
      <c r="P13" s="12" t="s">
        <v>669</v>
      </c>
      <c r="T13" s="12" t="s">
        <v>669</v>
      </c>
      <c r="U13" s="12" t="s">
        <v>799</v>
      </c>
      <c r="W13" s="12" t="s">
        <v>799</v>
      </c>
      <c r="Z13" s="9"/>
      <c r="AA13" s="10" t="s">
        <v>452</v>
      </c>
      <c r="AF13" s="9"/>
      <c r="AG13" s="22"/>
      <c r="AH13" s="12" t="s">
        <v>420</v>
      </c>
      <c r="AJ13" s="12" t="s">
        <v>379</v>
      </c>
      <c r="AK13" s="12" t="s">
        <v>420</v>
      </c>
      <c r="AL13" s="11" t="s">
        <v>413</v>
      </c>
      <c r="AM13" s="22"/>
      <c r="AN13" s="9"/>
    </row>
    <row r="14" spans="1:40" ht="15" customHeight="1" x14ac:dyDescent="0.3">
      <c r="A14" s="2" t="s">
        <v>329</v>
      </c>
      <c r="B14" s="9" t="s">
        <v>940</v>
      </c>
      <c r="C14" s="13">
        <v>294</v>
      </c>
      <c r="D14" s="14">
        <v>120</v>
      </c>
      <c r="E14" s="15">
        <v>174</v>
      </c>
      <c r="F14" s="14">
        <v>11</v>
      </c>
      <c r="G14" s="13">
        <v>18</v>
      </c>
      <c r="H14" s="13">
        <v>29</v>
      </c>
      <c r="I14" s="13">
        <v>44</v>
      </c>
      <c r="J14" s="13">
        <v>63</v>
      </c>
      <c r="K14" s="13">
        <v>130</v>
      </c>
      <c r="L14" s="13">
        <v>28</v>
      </c>
      <c r="M14" s="13">
        <v>74</v>
      </c>
      <c r="N14" s="15">
        <v>192</v>
      </c>
      <c r="O14" s="14">
        <v>202</v>
      </c>
      <c r="P14" s="13">
        <v>37</v>
      </c>
      <c r="Q14" s="13">
        <v>32</v>
      </c>
      <c r="R14" s="13">
        <v>10</v>
      </c>
      <c r="S14" s="13">
        <v>15</v>
      </c>
      <c r="T14" s="13">
        <v>55</v>
      </c>
      <c r="U14" s="13">
        <v>14</v>
      </c>
      <c r="V14" s="13">
        <v>1</v>
      </c>
      <c r="W14" s="13">
        <v>6</v>
      </c>
      <c r="X14" s="13">
        <v>36</v>
      </c>
      <c r="Y14" s="13">
        <v>35</v>
      </c>
      <c r="Z14" s="15">
        <v>53</v>
      </c>
      <c r="AA14" s="14">
        <v>251</v>
      </c>
      <c r="AB14" s="13">
        <v>44</v>
      </c>
      <c r="AC14" s="13">
        <v>6</v>
      </c>
      <c r="AD14" s="13">
        <v>20</v>
      </c>
      <c r="AE14" s="13">
        <v>14</v>
      </c>
      <c r="AF14" s="15">
        <v>4</v>
      </c>
      <c r="AG14" s="14">
        <v>183</v>
      </c>
      <c r="AH14" s="13">
        <v>111</v>
      </c>
      <c r="AI14" s="13">
        <v>81</v>
      </c>
      <c r="AJ14" s="13">
        <v>102</v>
      </c>
      <c r="AK14" s="13">
        <v>52</v>
      </c>
      <c r="AL14" s="15">
        <v>59</v>
      </c>
      <c r="AM14" s="14">
        <v>279</v>
      </c>
      <c r="AN14" s="15">
        <v>15</v>
      </c>
    </row>
    <row r="15" spans="1:40" ht="15" customHeight="1" x14ac:dyDescent="0.3">
      <c r="A15" s="2" t="s">
        <v>329</v>
      </c>
      <c r="B15" s="9"/>
      <c r="C15" s="16">
        <v>0.05</v>
      </c>
      <c r="D15" s="19">
        <v>0.04</v>
      </c>
      <c r="E15" s="21">
        <v>0.06</v>
      </c>
      <c r="F15" s="19">
        <v>0.02</v>
      </c>
      <c r="G15" s="20">
        <v>0.02</v>
      </c>
      <c r="H15" s="20">
        <v>0.03</v>
      </c>
      <c r="I15" s="16">
        <v>0.05</v>
      </c>
      <c r="J15" s="20">
        <v>7.0000000000000007E-2</v>
      </c>
      <c r="K15" s="20">
        <v>0.09</v>
      </c>
      <c r="L15" s="20">
        <v>0.02</v>
      </c>
      <c r="M15" s="20">
        <v>0.04</v>
      </c>
      <c r="N15" s="21">
        <v>0.08</v>
      </c>
      <c r="O15" s="17">
        <v>0.05</v>
      </c>
      <c r="P15" s="16">
        <v>0.04</v>
      </c>
      <c r="Q15" s="16">
        <v>0.06</v>
      </c>
      <c r="R15" s="16">
        <v>0.06</v>
      </c>
      <c r="S15" s="20">
        <v>0.03</v>
      </c>
      <c r="T15" s="16">
        <v>0.06</v>
      </c>
      <c r="U15" s="20">
        <v>0.03</v>
      </c>
      <c r="V15" s="16">
        <v>0.08</v>
      </c>
      <c r="W15" s="16">
        <v>0.06</v>
      </c>
      <c r="X15" s="16">
        <v>0.06</v>
      </c>
      <c r="Y15" s="20">
        <v>0.08</v>
      </c>
      <c r="Z15" s="18">
        <v>0.05</v>
      </c>
      <c r="AA15" s="17">
        <v>0.05</v>
      </c>
      <c r="AB15" s="16">
        <v>0.04</v>
      </c>
      <c r="AC15" s="16">
        <v>0.04</v>
      </c>
      <c r="AD15" s="16">
        <v>0.03</v>
      </c>
      <c r="AE15" s="16">
        <v>0.05</v>
      </c>
      <c r="AF15" s="18">
        <v>0.03</v>
      </c>
      <c r="AG15" s="19">
        <v>0.05</v>
      </c>
      <c r="AH15" s="20">
        <v>0.04</v>
      </c>
      <c r="AI15" s="16">
        <v>0.05</v>
      </c>
      <c r="AJ15" s="16">
        <v>0.06</v>
      </c>
      <c r="AK15" s="16">
        <v>0.04</v>
      </c>
      <c r="AL15" s="18">
        <v>0.04</v>
      </c>
      <c r="AM15" s="19">
        <v>0.05</v>
      </c>
      <c r="AN15" s="21">
        <v>0.03</v>
      </c>
    </row>
    <row r="16" spans="1:40" ht="15" customHeight="1" x14ac:dyDescent="0.3">
      <c r="A16" s="2" t="s">
        <v>329</v>
      </c>
      <c r="B16" s="9"/>
      <c r="D16" s="22"/>
      <c r="E16" s="11" t="s">
        <v>377</v>
      </c>
      <c r="F16" s="22"/>
      <c r="H16" s="12" t="s">
        <v>383</v>
      </c>
      <c r="I16" s="12" t="s">
        <v>433</v>
      </c>
      <c r="J16" s="12" t="s">
        <v>539</v>
      </c>
      <c r="K16" s="12" t="s">
        <v>539</v>
      </c>
      <c r="M16" s="12" t="s">
        <v>433</v>
      </c>
      <c r="N16" s="11" t="s">
        <v>539</v>
      </c>
      <c r="O16" s="10" t="s">
        <v>493</v>
      </c>
      <c r="Q16" s="12" t="s">
        <v>493</v>
      </c>
      <c r="T16" s="12" t="s">
        <v>493</v>
      </c>
      <c r="X16" s="12" t="s">
        <v>773</v>
      </c>
      <c r="Y16" s="12" t="s">
        <v>2048</v>
      </c>
      <c r="Z16" s="9"/>
      <c r="AA16" s="22"/>
      <c r="AF16" s="9"/>
      <c r="AG16" s="10" t="s">
        <v>378</v>
      </c>
      <c r="AL16" s="9"/>
      <c r="AM16" s="10" t="s">
        <v>378</v>
      </c>
      <c r="AN16" s="9"/>
    </row>
    <row r="17" spans="1:40" ht="15" customHeight="1" x14ac:dyDescent="0.3">
      <c r="A17" s="2" t="s">
        <v>329</v>
      </c>
      <c r="B17" s="9" t="s">
        <v>930</v>
      </c>
      <c r="C17" s="13">
        <v>566</v>
      </c>
      <c r="D17" s="14">
        <v>270</v>
      </c>
      <c r="E17" s="15">
        <v>296</v>
      </c>
      <c r="F17" s="14">
        <v>18</v>
      </c>
      <c r="G17" s="13">
        <v>49</v>
      </c>
      <c r="H17" s="13">
        <v>69</v>
      </c>
      <c r="I17" s="13">
        <v>96</v>
      </c>
      <c r="J17" s="13">
        <v>115</v>
      </c>
      <c r="K17" s="13">
        <v>220</v>
      </c>
      <c r="L17" s="13">
        <v>67</v>
      </c>
      <c r="M17" s="13">
        <v>164</v>
      </c>
      <c r="N17" s="15">
        <v>335</v>
      </c>
      <c r="O17" s="14">
        <v>382</v>
      </c>
      <c r="P17" s="13">
        <v>104</v>
      </c>
      <c r="Q17" s="13">
        <v>64</v>
      </c>
      <c r="R17" s="13">
        <v>21</v>
      </c>
      <c r="S17" s="13">
        <v>50</v>
      </c>
      <c r="T17" s="13">
        <v>80</v>
      </c>
      <c r="U17" s="13">
        <v>46</v>
      </c>
      <c r="V17" s="13">
        <v>3</v>
      </c>
      <c r="W17" s="13">
        <v>13</v>
      </c>
      <c r="X17" s="13">
        <v>82</v>
      </c>
      <c r="Y17" s="13">
        <v>43</v>
      </c>
      <c r="Z17" s="15">
        <v>60</v>
      </c>
      <c r="AA17" s="14">
        <v>506</v>
      </c>
      <c r="AB17" s="13">
        <v>60</v>
      </c>
      <c r="AC17" s="13">
        <v>15</v>
      </c>
      <c r="AD17" s="13">
        <v>31</v>
      </c>
      <c r="AE17" s="13">
        <v>12</v>
      </c>
      <c r="AF17" s="15">
        <v>2</v>
      </c>
      <c r="AG17" s="14">
        <v>322</v>
      </c>
      <c r="AH17" s="13">
        <v>243</v>
      </c>
      <c r="AI17" s="13">
        <v>141</v>
      </c>
      <c r="AJ17" s="13">
        <v>181</v>
      </c>
      <c r="AK17" s="13">
        <v>114</v>
      </c>
      <c r="AL17" s="15">
        <v>129</v>
      </c>
      <c r="AM17" s="14">
        <v>507</v>
      </c>
      <c r="AN17" s="15">
        <v>58</v>
      </c>
    </row>
    <row r="18" spans="1:40" ht="15" customHeight="1" x14ac:dyDescent="0.3">
      <c r="A18" s="2" t="s">
        <v>329</v>
      </c>
      <c r="B18" s="9"/>
      <c r="C18" s="16">
        <v>0.09</v>
      </c>
      <c r="D18" s="17">
        <v>0.09</v>
      </c>
      <c r="E18" s="18">
        <v>0.1</v>
      </c>
      <c r="F18" s="19">
        <v>0.03</v>
      </c>
      <c r="G18" s="20">
        <v>0.05</v>
      </c>
      <c r="H18" s="20">
        <v>7.0000000000000007E-2</v>
      </c>
      <c r="I18" s="16">
        <v>0.1</v>
      </c>
      <c r="J18" s="20">
        <v>0.13</v>
      </c>
      <c r="K18" s="20">
        <v>0.15</v>
      </c>
      <c r="L18" s="20">
        <v>0.04</v>
      </c>
      <c r="M18" s="20">
        <v>0.08</v>
      </c>
      <c r="N18" s="21">
        <v>0.14000000000000001</v>
      </c>
      <c r="O18" s="17">
        <v>0.1</v>
      </c>
      <c r="P18" s="16">
        <v>0.1</v>
      </c>
      <c r="Q18" s="16">
        <v>0.11</v>
      </c>
      <c r="R18" s="16">
        <v>0.13</v>
      </c>
      <c r="S18" s="16">
        <v>0.1</v>
      </c>
      <c r="T18" s="16">
        <v>0.08</v>
      </c>
      <c r="U18" s="16">
        <v>0.1</v>
      </c>
      <c r="V18" s="16">
        <v>0.22</v>
      </c>
      <c r="W18" s="16">
        <v>0.12</v>
      </c>
      <c r="X18" s="20">
        <v>0.13</v>
      </c>
      <c r="Y18" s="16">
        <v>0.1</v>
      </c>
      <c r="Z18" s="21">
        <v>0.05</v>
      </c>
      <c r="AA18" s="19">
        <v>0.1</v>
      </c>
      <c r="AB18" s="20">
        <v>0.05</v>
      </c>
      <c r="AC18" s="16">
        <v>0.1</v>
      </c>
      <c r="AD18" s="20">
        <v>0.05</v>
      </c>
      <c r="AE18" s="20">
        <v>0.04</v>
      </c>
      <c r="AF18" s="21">
        <v>0.02</v>
      </c>
      <c r="AG18" s="17">
        <v>0.09</v>
      </c>
      <c r="AH18" s="16">
        <v>0.09</v>
      </c>
      <c r="AI18" s="16">
        <v>0.09</v>
      </c>
      <c r="AJ18" s="16">
        <v>0.1</v>
      </c>
      <c r="AK18" s="16">
        <v>0.09</v>
      </c>
      <c r="AL18" s="18">
        <v>0.09</v>
      </c>
      <c r="AM18" s="17">
        <v>0.09</v>
      </c>
      <c r="AN18" s="18">
        <v>0.1</v>
      </c>
    </row>
    <row r="19" spans="1:40" ht="15" customHeight="1" x14ac:dyDescent="0.3">
      <c r="A19" s="2" t="s">
        <v>329</v>
      </c>
      <c r="B19" s="9"/>
      <c r="D19" s="22"/>
      <c r="E19" s="9"/>
      <c r="F19" s="22"/>
      <c r="H19" s="12" t="s">
        <v>433</v>
      </c>
      <c r="I19" s="12" t="s">
        <v>439</v>
      </c>
      <c r="J19" s="12" t="s">
        <v>440</v>
      </c>
      <c r="K19" s="12" t="s">
        <v>539</v>
      </c>
      <c r="M19" s="12" t="s">
        <v>433</v>
      </c>
      <c r="N19" s="11" t="s">
        <v>539</v>
      </c>
      <c r="O19" s="10" t="s">
        <v>389</v>
      </c>
      <c r="P19" s="12" t="s">
        <v>389</v>
      </c>
      <c r="Q19" s="12" t="s">
        <v>737</v>
      </c>
      <c r="R19" s="12" t="s">
        <v>737</v>
      </c>
      <c r="S19" s="12" t="s">
        <v>389</v>
      </c>
      <c r="T19" s="12" t="s">
        <v>389</v>
      </c>
      <c r="U19" s="12" t="s">
        <v>389</v>
      </c>
      <c r="W19" s="12" t="s">
        <v>389</v>
      </c>
      <c r="X19" s="12" t="s">
        <v>1172</v>
      </c>
      <c r="Y19" s="12" t="s">
        <v>389</v>
      </c>
      <c r="Z19" s="9"/>
      <c r="AA19" s="10" t="s">
        <v>452</v>
      </c>
      <c r="AC19" s="12" t="s">
        <v>452</v>
      </c>
      <c r="AF19" s="9"/>
      <c r="AG19" s="22"/>
      <c r="AL19" s="9"/>
      <c r="AM19" s="22"/>
      <c r="AN19" s="9"/>
    </row>
    <row r="20" spans="1:40" ht="15" customHeight="1" x14ac:dyDescent="0.3">
      <c r="A20" s="2" t="s">
        <v>329</v>
      </c>
      <c r="B20" s="9" t="s">
        <v>922</v>
      </c>
      <c r="C20" s="13">
        <v>512</v>
      </c>
      <c r="D20" s="14">
        <v>229</v>
      </c>
      <c r="E20" s="15">
        <v>283</v>
      </c>
      <c r="F20" s="14">
        <v>46</v>
      </c>
      <c r="G20" s="13">
        <v>88</v>
      </c>
      <c r="H20" s="13">
        <v>75</v>
      </c>
      <c r="I20" s="13">
        <v>85</v>
      </c>
      <c r="J20" s="13">
        <v>72</v>
      </c>
      <c r="K20" s="13">
        <v>146</v>
      </c>
      <c r="L20" s="13">
        <v>134</v>
      </c>
      <c r="M20" s="13">
        <v>160</v>
      </c>
      <c r="N20" s="15">
        <v>218</v>
      </c>
      <c r="O20" s="14">
        <v>340</v>
      </c>
      <c r="P20" s="13">
        <v>83</v>
      </c>
      <c r="Q20" s="13">
        <v>44</v>
      </c>
      <c r="R20" s="13">
        <v>15</v>
      </c>
      <c r="S20" s="13">
        <v>32</v>
      </c>
      <c r="T20" s="13">
        <v>89</v>
      </c>
      <c r="U20" s="13">
        <v>47</v>
      </c>
      <c r="V20" s="13">
        <v>1</v>
      </c>
      <c r="W20" s="13">
        <v>11</v>
      </c>
      <c r="X20" s="13">
        <v>52</v>
      </c>
      <c r="Y20" s="13">
        <v>28</v>
      </c>
      <c r="Z20" s="15">
        <v>111</v>
      </c>
      <c r="AA20" s="14">
        <v>418</v>
      </c>
      <c r="AB20" s="13">
        <v>94</v>
      </c>
      <c r="AC20" s="13">
        <v>11</v>
      </c>
      <c r="AD20" s="13">
        <v>52</v>
      </c>
      <c r="AE20" s="13">
        <v>20</v>
      </c>
      <c r="AF20" s="15">
        <v>11</v>
      </c>
      <c r="AG20" s="14">
        <v>285</v>
      </c>
      <c r="AH20" s="13">
        <v>227</v>
      </c>
      <c r="AI20" s="13">
        <v>121</v>
      </c>
      <c r="AJ20" s="13">
        <v>164</v>
      </c>
      <c r="AK20" s="13">
        <v>104</v>
      </c>
      <c r="AL20" s="15">
        <v>124</v>
      </c>
      <c r="AM20" s="14">
        <v>456</v>
      </c>
      <c r="AN20" s="15">
        <v>56</v>
      </c>
    </row>
    <row r="21" spans="1:40" ht="15" customHeight="1" x14ac:dyDescent="0.3">
      <c r="A21" s="2" t="s">
        <v>329</v>
      </c>
      <c r="B21" s="9"/>
      <c r="C21" s="16">
        <v>0.09</v>
      </c>
      <c r="D21" s="19">
        <v>0.08</v>
      </c>
      <c r="E21" s="21">
        <v>0.09</v>
      </c>
      <c r="F21" s="17">
        <v>7.0000000000000007E-2</v>
      </c>
      <c r="G21" s="16">
        <v>0.09</v>
      </c>
      <c r="H21" s="16">
        <v>0.08</v>
      </c>
      <c r="I21" s="16">
        <v>0.09</v>
      </c>
      <c r="J21" s="16">
        <v>0.08</v>
      </c>
      <c r="K21" s="20">
        <v>0.1</v>
      </c>
      <c r="L21" s="16">
        <v>0.08</v>
      </c>
      <c r="M21" s="16">
        <v>0.08</v>
      </c>
      <c r="N21" s="18">
        <v>0.09</v>
      </c>
      <c r="O21" s="17">
        <v>0.09</v>
      </c>
      <c r="P21" s="16">
        <v>0.08</v>
      </c>
      <c r="Q21" s="16">
        <v>0.08</v>
      </c>
      <c r="R21" s="16">
        <v>0.09</v>
      </c>
      <c r="S21" s="16">
        <v>0.06</v>
      </c>
      <c r="T21" s="16">
        <v>0.09</v>
      </c>
      <c r="U21" s="16">
        <v>0.1</v>
      </c>
      <c r="V21" s="16">
        <v>0.08</v>
      </c>
      <c r="W21" s="16">
        <v>0.11</v>
      </c>
      <c r="X21" s="16">
        <v>0.08</v>
      </c>
      <c r="Y21" s="16">
        <v>7.0000000000000007E-2</v>
      </c>
      <c r="Z21" s="18">
        <v>0.1</v>
      </c>
      <c r="AA21" s="17">
        <v>0.09</v>
      </c>
      <c r="AB21" s="16">
        <v>0.08</v>
      </c>
      <c r="AC21" s="16">
        <v>7.0000000000000007E-2</v>
      </c>
      <c r="AD21" s="16">
        <v>0.09</v>
      </c>
      <c r="AE21" s="16">
        <v>7.0000000000000007E-2</v>
      </c>
      <c r="AF21" s="18">
        <v>0.09</v>
      </c>
      <c r="AG21" s="17">
        <v>0.08</v>
      </c>
      <c r="AH21" s="16">
        <v>0.09</v>
      </c>
      <c r="AI21" s="16">
        <v>0.08</v>
      </c>
      <c r="AJ21" s="16">
        <v>0.09</v>
      </c>
      <c r="AK21" s="16">
        <v>0.08</v>
      </c>
      <c r="AL21" s="18">
        <v>0.09</v>
      </c>
      <c r="AM21" s="17">
        <v>0.08</v>
      </c>
      <c r="AN21" s="18">
        <v>0.09</v>
      </c>
    </row>
    <row r="22" spans="1:40" ht="15" customHeight="1" x14ac:dyDescent="0.3">
      <c r="A22" s="2" t="s">
        <v>329</v>
      </c>
      <c r="B22" s="9"/>
      <c r="D22" s="22"/>
      <c r="E22" s="11" t="s">
        <v>377</v>
      </c>
      <c r="F22" s="22"/>
      <c r="K22" s="12" t="s">
        <v>700</v>
      </c>
      <c r="N22" s="9"/>
      <c r="O22" s="22"/>
      <c r="U22" s="12" t="s">
        <v>381</v>
      </c>
      <c r="Z22" s="11" t="s">
        <v>381</v>
      </c>
      <c r="AA22" s="22"/>
      <c r="AF22" s="9"/>
      <c r="AG22" s="22"/>
      <c r="AL22" s="9"/>
      <c r="AM22" s="22"/>
      <c r="AN22" s="9"/>
    </row>
    <row r="23" spans="1:40" ht="15" customHeight="1" x14ac:dyDescent="0.3">
      <c r="A23" s="2" t="s">
        <v>329</v>
      </c>
      <c r="B23" s="9" t="s">
        <v>2023</v>
      </c>
      <c r="C23" s="13">
        <v>784</v>
      </c>
      <c r="D23" s="14">
        <v>354</v>
      </c>
      <c r="E23" s="15">
        <v>429</v>
      </c>
      <c r="F23" s="14">
        <v>78</v>
      </c>
      <c r="G23" s="13">
        <v>122</v>
      </c>
      <c r="H23" s="13">
        <v>112</v>
      </c>
      <c r="I23" s="13">
        <v>133</v>
      </c>
      <c r="J23" s="13">
        <v>137</v>
      </c>
      <c r="K23" s="13">
        <v>202</v>
      </c>
      <c r="L23" s="13">
        <v>201</v>
      </c>
      <c r="M23" s="13">
        <v>245</v>
      </c>
      <c r="N23" s="15">
        <v>338</v>
      </c>
      <c r="O23" s="14">
        <v>534</v>
      </c>
      <c r="P23" s="13">
        <v>128</v>
      </c>
      <c r="Q23" s="13">
        <v>69</v>
      </c>
      <c r="R23" s="13">
        <v>23</v>
      </c>
      <c r="S23" s="13">
        <v>85</v>
      </c>
      <c r="T23" s="13">
        <v>121</v>
      </c>
      <c r="U23" s="13">
        <v>58</v>
      </c>
      <c r="V23" s="13">
        <v>0</v>
      </c>
      <c r="W23" s="13">
        <v>13</v>
      </c>
      <c r="X23" s="13">
        <v>86</v>
      </c>
      <c r="Y23" s="13">
        <v>61</v>
      </c>
      <c r="Z23" s="15">
        <v>139</v>
      </c>
      <c r="AA23" s="14">
        <v>652</v>
      </c>
      <c r="AB23" s="13">
        <v>131</v>
      </c>
      <c r="AC23" s="13">
        <v>12</v>
      </c>
      <c r="AD23" s="13">
        <v>81</v>
      </c>
      <c r="AE23" s="13">
        <v>25</v>
      </c>
      <c r="AF23" s="15">
        <v>14</v>
      </c>
      <c r="AG23" s="14">
        <v>426</v>
      </c>
      <c r="AH23" s="13">
        <v>358</v>
      </c>
      <c r="AI23" s="13">
        <v>170</v>
      </c>
      <c r="AJ23" s="13">
        <v>255</v>
      </c>
      <c r="AK23" s="13">
        <v>154</v>
      </c>
      <c r="AL23" s="15">
        <v>204</v>
      </c>
      <c r="AM23" s="14">
        <v>677</v>
      </c>
      <c r="AN23" s="15">
        <v>106</v>
      </c>
    </row>
    <row r="24" spans="1:40" ht="15" customHeight="1" x14ac:dyDescent="0.3">
      <c r="A24" s="2" t="s">
        <v>329</v>
      </c>
      <c r="B24" s="9"/>
      <c r="C24" s="16">
        <v>0.13</v>
      </c>
      <c r="D24" s="19">
        <v>0.12</v>
      </c>
      <c r="E24" s="21">
        <v>0.14000000000000001</v>
      </c>
      <c r="F24" s="17">
        <v>0.12</v>
      </c>
      <c r="G24" s="16">
        <v>0.12</v>
      </c>
      <c r="H24" s="16">
        <v>0.11</v>
      </c>
      <c r="I24" s="16">
        <v>0.14000000000000001</v>
      </c>
      <c r="J24" s="16">
        <v>0.15</v>
      </c>
      <c r="K24" s="16">
        <v>0.14000000000000001</v>
      </c>
      <c r="L24" s="16">
        <v>0.12</v>
      </c>
      <c r="M24" s="16">
        <v>0.12</v>
      </c>
      <c r="N24" s="21">
        <v>0.14000000000000001</v>
      </c>
      <c r="O24" s="17">
        <v>0.13</v>
      </c>
      <c r="P24" s="16">
        <v>0.13</v>
      </c>
      <c r="Q24" s="16">
        <v>0.12</v>
      </c>
      <c r="R24" s="16">
        <v>0.14000000000000001</v>
      </c>
      <c r="S24" s="20">
        <v>0.17</v>
      </c>
      <c r="T24" s="16">
        <v>0.12</v>
      </c>
      <c r="U24" s="16">
        <v>0.12</v>
      </c>
      <c r="V24" s="16">
        <v>0</v>
      </c>
      <c r="W24" s="16">
        <v>0.12</v>
      </c>
      <c r="X24" s="16">
        <v>0.14000000000000001</v>
      </c>
      <c r="Y24" s="16">
        <v>0.15</v>
      </c>
      <c r="Z24" s="18">
        <v>0.12</v>
      </c>
      <c r="AA24" s="17">
        <v>0.13</v>
      </c>
      <c r="AB24" s="16">
        <v>0.11</v>
      </c>
      <c r="AC24" s="20">
        <v>0.08</v>
      </c>
      <c r="AD24" s="16">
        <v>0.14000000000000001</v>
      </c>
      <c r="AE24" s="20">
        <v>0.09</v>
      </c>
      <c r="AF24" s="18">
        <v>0.11</v>
      </c>
      <c r="AG24" s="17">
        <v>0.13</v>
      </c>
      <c r="AH24" s="16">
        <v>0.14000000000000001</v>
      </c>
      <c r="AI24" s="20">
        <v>0.11</v>
      </c>
      <c r="AJ24" s="16">
        <v>0.14000000000000001</v>
      </c>
      <c r="AK24" s="16">
        <v>0.13</v>
      </c>
      <c r="AL24" s="21">
        <v>0.15</v>
      </c>
      <c r="AM24" s="19">
        <v>0.13</v>
      </c>
      <c r="AN24" s="21">
        <v>0.18</v>
      </c>
    </row>
    <row r="25" spans="1:40" ht="15" customHeight="1" x14ac:dyDescent="0.3">
      <c r="A25" s="2" t="s">
        <v>329</v>
      </c>
      <c r="B25" s="9"/>
      <c r="D25" s="22"/>
      <c r="E25" s="11" t="s">
        <v>377</v>
      </c>
      <c r="F25" s="22"/>
      <c r="J25" s="12" t="s">
        <v>425</v>
      </c>
      <c r="N25" s="11" t="s">
        <v>858</v>
      </c>
      <c r="O25" s="22"/>
      <c r="S25" s="12" t="s">
        <v>1986</v>
      </c>
      <c r="Z25" s="9"/>
      <c r="AA25" s="10" t="s">
        <v>807</v>
      </c>
      <c r="AF25" s="9"/>
      <c r="AG25" s="22"/>
      <c r="AH25" s="12" t="s">
        <v>379</v>
      </c>
      <c r="AJ25" s="12" t="s">
        <v>379</v>
      </c>
      <c r="AL25" s="11" t="s">
        <v>413</v>
      </c>
      <c r="AM25" s="22"/>
      <c r="AN25" s="11" t="s">
        <v>377</v>
      </c>
    </row>
    <row r="26" spans="1:40" ht="15" customHeight="1" x14ac:dyDescent="0.3">
      <c r="A26" s="2" t="s">
        <v>329</v>
      </c>
      <c r="B26" s="9" t="s">
        <v>2049</v>
      </c>
      <c r="C26" s="13">
        <v>649</v>
      </c>
      <c r="D26" s="14">
        <v>341</v>
      </c>
      <c r="E26" s="15">
        <v>308</v>
      </c>
      <c r="F26" s="14">
        <v>80</v>
      </c>
      <c r="G26" s="13">
        <v>115</v>
      </c>
      <c r="H26" s="13">
        <v>115</v>
      </c>
      <c r="I26" s="13">
        <v>121</v>
      </c>
      <c r="J26" s="13">
        <v>100</v>
      </c>
      <c r="K26" s="13">
        <v>119</v>
      </c>
      <c r="L26" s="13">
        <v>195</v>
      </c>
      <c r="M26" s="13">
        <v>236</v>
      </c>
      <c r="N26" s="15">
        <v>219</v>
      </c>
      <c r="O26" s="14">
        <v>437</v>
      </c>
      <c r="P26" s="13">
        <v>104</v>
      </c>
      <c r="Q26" s="13">
        <v>56</v>
      </c>
      <c r="R26" s="13">
        <v>15</v>
      </c>
      <c r="S26" s="13">
        <v>62</v>
      </c>
      <c r="T26" s="13">
        <v>108</v>
      </c>
      <c r="U26" s="13">
        <v>58</v>
      </c>
      <c r="V26" s="13">
        <v>2</v>
      </c>
      <c r="W26" s="13">
        <v>10</v>
      </c>
      <c r="X26" s="13">
        <v>53</v>
      </c>
      <c r="Y26" s="13">
        <v>54</v>
      </c>
      <c r="Z26" s="15">
        <v>127</v>
      </c>
      <c r="AA26" s="14">
        <v>516</v>
      </c>
      <c r="AB26" s="13">
        <v>133</v>
      </c>
      <c r="AC26" s="13">
        <v>18</v>
      </c>
      <c r="AD26" s="13">
        <v>66</v>
      </c>
      <c r="AE26" s="13">
        <v>29</v>
      </c>
      <c r="AF26" s="15">
        <v>19</v>
      </c>
      <c r="AG26" s="14">
        <v>375</v>
      </c>
      <c r="AH26" s="13">
        <v>275</v>
      </c>
      <c r="AI26" s="13">
        <v>177</v>
      </c>
      <c r="AJ26" s="13">
        <v>198</v>
      </c>
      <c r="AK26" s="13">
        <v>124</v>
      </c>
      <c r="AL26" s="15">
        <v>150</v>
      </c>
      <c r="AM26" s="14">
        <v>588</v>
      </c>
      <c r="AN26" s="15">
        <v>61</v>
      </c>
    </row>
    <row r="27" spans="1:40" ht="15" customHeight="1" x14ac:dyDescent="0.3">
      <c r="A27" s="2" t="s">
        <v>329</v>
      </c>
      <c r="B27" s="9"/>
      <c r="C27" s="16">
        <v>0.11</v>
      </c>
      <c r="D27" s="17">
        <v>0.12</v>
      </c>
      <c r="E27" s="18">
        <v>0.1</v>
      </c>
      <c r="F27" s="17">
        <v>0.13</v>
      </c>
      <c r="G27" s="16">
        <v>0.11</v>
      </c>
      <c r="H27" s="16">
        <v>0.12</v>
      </c>
      <c r="I27" s="16">
        <v>0.12</v>
      </c>
      <c r="J27" s="16">
        <v>0.11</v>
      </c>
      <c r="K27" s="20">
        <v>0.08</v>
      </c>
      <c r="L27" s="16">
        <v>0.12</v>
      </c>
      <c r="M27" s="16">
        <v>0.12</v>
      </c>
      <c r="N27" s="21">
        <v>0.09</v>
      </c>
      <c r="O27" s="17">
        <v>0.11</v>
      </c>
      <c r="P27" s="16">
        <v>0.1</v>
      </c>
      <c r="Q27" s="16">
        <v>0.1</v>
      </c>
      <c r="R27" s="16">
        <v>0.09</v>
      </c>
      <c r="S27" s="16">
        <v>0.12</v>
      </c>
      <c r="T27" s="16">
        <v>0.11</v>
      </c>
      <c r="U27" s="16">
        <v>0.12</v>
      </c>
      <c r="V27" s="16">
        <v>0.15</v>
      </c>
      <c r="W27" s="16">
        <v>0.09</v>
      </c>
      <c r="X27" s="16">
        <v>0.09</v>
      </c>
      <c r="Y27" s="16">
        <v>0.13</v>
      </c>
      <c r="Z27" s="18">
        <v>0.11</v>
      </c>
      <c r="AA27" s="17">
        <v>0.11</v>
      </c>
      <c r="AB27" s="16">
        <v>0.12</v>
      </c>
      <c r="AC27" s="16">
        <v>0.12</v>
      </c>
      <c r="AD27" s="16">
        <v>0.11</v>
      </c>
      <c r="AE27" s="16">
        <v>0.11</v>
      </c>
      <c r="AF27" s="18">
        <v>0.16</v>
      </c>
      <c r="AG27" s="17">
        <v>0.11</v>
      </c>
      <c r="AH27" s="16">
        <v>0.11</v>
      </c>
      <c r="AI27" s="16">
        <v>0.11</v>
      </c>
      <c r="AJ27" s="16">
        <v>0.11</v>
      </c>
      <c r="AK27" s="16">
        <v>0.1</v>
      </c>
      <c r="AL27" s="18">
        <v>0.11</v>
      </c>
      <c r="AM27" s="17">
        <v>0.11</v>
      </c>
      <c r="AN27" s="18">
        <v>0.1</v>
      </c>
    </row>
    <row r="28" spans="1:40" ht="15" customHeight="1" x14ac:dyDescent="0.3">
      <c r="A28" s="2" t="s">
        <v>329</v>
      </c>
      <c r="B28" s="9"/>
      <c r="D28" s="22"/>
      <c r="E28" s="9"/>
      <c r="F28" s="10" t="s">
        <v>448</v>
      </c>
      <c r="G28" s="12" t="s">
        <v>382</v>
      </c>
      <c r="H28" s="12" t="s">
        <v>448</v>
      </c>
      <c r="I28" s="12" t="s">
        <v>448</v>
      </c>
      <c r="J28" s="12" t="s">
        <v>382</v>
      </c>
      <c r="L28" s="12" t="s">
        <v>448</v>
      </c>
      <c r="M28" s="12" t="s">
        <v>448</v>
      </c>
      <c r="N28" s="9"/>
      <c r="O28" s="22"/>
      <c r="S28" s="12" t="s">
        <v>387</v>
      </c>
      <c r="U28" s="12" t="s">
        <v>387</v>
      </c>
      <c r="Y28" s="12" t="s">
        <v>387</v>
      </c>
      <c r="Z28" s="9"/>
      <c r="AA28" s="22"/>
      <c r="AF28" s="9"/>
      <c r="AG28" s="22"/>
      <c r="AL28" s="9"/>
      <c r="AM28" s="22"/>
      <c r="AN28" s="9"/>
    </row>
    <row r="29" spans="1:40" ht="15" customHeight="1" x14ac:dyDescent="0.3">
      <c r="A29" s="2" t="s">
        <v>329</v>
      </c>
      <c r="B29" s="9" t="s">
        <v>2050</v>
      </c>
      <c r="C29" s="13">
        <v>835</v>
      </c>
      <c r="D29" s="14">
        <v>443</v>
      </c>
      <c r="E29" s="15">
        <v>392</v>
      </c>
      <c r="F29" s="14">
        <v>111</v>
      </c>
      <c r="G29" s="13">
        <v>157</v>
      </c>
      <c r="H29" s="13">
        <v>174</v>
      </c>
      <c r="I29" s="13">
        <v>152</v>
      </c>
      <c r="J29" s="13">
        <v>113</v>
      </c>
      <c r="K29" s="13">
        <v>127</v>
      </c>
      <c r="L29" s="13">
        <v>268</v>
      </c>
      <c r="M29" s="13">
        <v>326</v>
      </c>
      <c r="N29" s="15">
        <v>241</v>
      </c>
      <c r="O29" s="14">
        <v>552</v>
      </c>
      <c r="P29" s="13">
        <v>151</v>
      </c>
      <c r="Q29" s="13">
        <v>80</v>
      </c>
      <c r="R29" s="13">
        <v>16</v>
      </c>
      <c r="S29" s="13">
        <v>64</v>
      </c>
      <c r="T29" s="13">
        <v>131</v>
      </c>
      <c r="U29" s="13">
        <v>56</v>
      </c>
      <c r="V29" s="13">
        <v>3</v>
      </c>
      <c r="W29" s="13">
        <v>12</v>
      </c>
      <c r="X29" s="13">
        <v>93</v>
      </c>
      <c r="Y29" s="13">
        <v>58</v>
      </c>
      <c r="Z29" s="15">
        <v>171</v>
      </c>
      <c r="AA29" s="14">
        <v>644</v>
      </c>
      <c r="AB29" s="13">
        <v>190</v>
      </c>
      <c r="AC29" s="13">
        <v>22</v>
      </c>
      <c r="AD29" s="13">
        <v>98</v>
      </c>
      <c r="AE29" s="13">
        <v>45</v>
      </c>
      <c r="AF29" s="15">
        <v>25</v>
      </c>
      <c r="AG29" s="14">
        <v>497</v>
      </c>
      <c r="AH29" s="13">
        <v>338</v>
      </c>
      <c r="AI29" s="13">
        <v>238</v>
      </c>
      <c r="AJ29" s="13">
        <v>259</v>
      </c>
      <c r="AK29" s="13">
        <v>160</v>
      </c>
      <c r="AL29" s="15">
        <v>178</v>
      </c>
      <c r="AM29" s="14">
        <v>758</v>
      </c>
      <c r="AN29" s="15">
        <v>77</v>
      </c>
    </row>
    <row r="30" spans="1:40" ht="15" customHeight="1" x14ac:dyDescent="0.3">
      <c r="A30" s="2" t="s">
        <v>329</v>
      </c>
      <c r="B30" s="9"/>
      <c r="C30" s="16">
        <v>0.14000000000000001</v>
      </c>
      <c r="D30" s="19">
        <v>0.15</v>
      </c>
      <c r="E30" s="21">
        <v>0.13</v>
      </c>
      <c r="F30" s="19">
        <v>0.17</v>
      </c>
      <c r="G30" s="16">
        <v>0.15</v>
      </c>
      <c r="H30" s="20">
        <v>0.18</v>
      </c>
      <c r="I30" s="16">
        <v>0.15</v>
      </c>
      <c r="J30" s="16">
        <v>0.12</v>
      </c>
      <c r="K30" s="20">
        <v>0.09</v>
      </c>
      <c r="L30" s="20">
        <v>0.16</v>
      </c>
      <c r="M30" s="20">
        <v>0.17</v>
      </c>
      <c r="N30" s="21">
        <v>0.1</v>
      </c>
      <c r="O30" s="17">
        <v>0.14000000000000001</v>
      </c>
      <c r="P30" s="16">
        <v>0.15</v>
      </c>
      <c r="Q30" s="16">
        <v>0.14000000000000001</v>
      </c>
      <c r="R30" s="16">
        <v>0.1</v>
      </c>
      <c r="S30" s="16">
        <v>0.13</v>
      </c>
      <c r="T30" s="16">
        <v>0.13</v>
      </c>
      <c r="U30" s="16">
        <v>0.12</v>
      </c>
      <c r="V30" s="16">
        <v>0.22</v>
      </c>
      <c r="W30" s="16">
        <v>0.11</v>
      </c>
      <c r="X30" s="16">
        <v>0.15</v>
      </c>
      <c r="Y30" s="16">
        <v>0.14000000000000001</v>
      </c>
      <c r="Z30" s="18">
        <v>0.15</v>
      </c>
      <c r="AA30" s="19">
        <v>0.13</v>
      </c>
      <c r="AB30" s="20">
        <v>0.17</v>
      </c>
      <c r="AC30" s="16">
        <v>0.14000000000000001</v>
      </c>
      <c r="AD30" s="16">
        <v>0.17</v>
      </c>
      <c r="AE30" s="16">
        <v>0.16</v>
      </c>
      <c r="AF30" s="18">
        <v>0.2</v>
      </c>
      <c r="AG30" s="17">
        <v>0.15</v>
      </c>
      <c r="AH30" s="16">
        <v>0.13</v>
      </c>
      <c r="AI30" s="16">
        <v>0.15</v>
      </c>
      <c r="AJ30" s="16">
        <v>0.14000000000000001</v>
      </c>
      <c r="AK30" s="16">
        <v>0.13</v>
      </c>
      <c r="AL30" s="18">
        <v>0.13</v>
      </c>
      <c r="AM30" s="17">
        <v>0.14000000000000001</v>
      </c>
      <c r="AN30" s="18">
        <v>0.13</v>
      </c>
    </row>
    <row r="31" spans="1:40" ht="15" customHeight="1" x14ac:dyDescent="0.3">
      <c r="A31" s="2" t="s">
        <v>329</v>
      </c>
      <c r="B31" s="9"/>
      <c r="D31" s="10" t="s">
        <v>378</v>
      </c>
      <c r="E31" s="9"/>
      <c r="F31" s="10" t="s">
        <v>416</v>
      </c>
      <c r="G31" s="12" t="s">
        <v>448</v>
      </c>
      <c r="H31" s="12" t="s">
        <v>416</v>
      </c>
      <c r="I31" s="12" t="s">
        <v>448</v>
      </c>
      <c r="J31" s="12" t="s">
        <v>382</v>
      </c>
      <c r="L31" s="12" t="s">
        <v>416</v>
      </c>
      <c r="M31" s="12" t="s">
        <v>416</v>
      </c>
      <c r="N31" s="9"/>
      <c r="O31" s="22"/>
      <c r="Z31" s="9"/>
      <c r="AA31" s="22"/>
      <c r="AB31" s="12" t="s">
        <v>377</v>
      </c>
      <c r="AD31" s="12" t="s">
        <v>377</v>
      </c>
      <c r="AF31" s="9"/>
      <c r="AG31" s="22"/>
      <c r="AI31" s="12" t="s">
        <v>378</v>
      </c>
      <c r="AL31" s="9"/>
      <c r="AM31" s="22"/>
      <c r="AN31" s="9"/>
    </row>
    <row r="32" spans="1:40" ht="15" customHeight="1" x14ac:dyDescent="0.3">
      <c r="A32" s="2" t="s">
        <v>329</v>
      </c>
      <c r="B32" s="9" t="s">
        <v>2051</v>
      </c>
      <c r="C32" s="13">
        <v>723</v>
      </c>
      <c r="D32" s="14">
        <v>413</v>
      </c>
      <c r="E32" s="15">
        <v>310</v>
      </c>
      <c r="F32" s="14">
        <v>96</v>
      </c>
      <c r="G32" s="13">
        <v>166</v>
      </c>
      <c r="H32" s="13">
        <v>170</v>
      </c>
      <c r="I32" s="13">
        <v>113</v>
      </c>
      <c r="J32" s="13">
        <v>89</v>
      </c>
      <c r="K32" s="13">
        <v>89</v>
      </c>
      <c r="L32" s="13">
        <v>261</v>
      </c>
      <c r="M32" s="13">
        <v>283</v>
      </c>
      <c r="N32" s="15">
        <v>178</v>
      </c>
      <c r="O32" s="14">
        <v>495</v>
      </c>
      <c r="P32" s="13">
        <v>113</v>
      </c>
      <c r="Q32" s="13">
        <v>70</v>
      </c>
      <c r="R32" s="13">
        <v>25</v>
      </c>
      <c r="S32" s="13">
        <v>54</v>
      </c>
      <c r="T32" s="13">
        <v>115</v>
      </c>
      <c r="U32" s="13">
        <v>56</v>
      </c>
      <c r="V32" s="13">
        <v>0</v>
      </c>
      <c r="W32" s="13">
        <v>16</v>
      </c>
      <c r="X32" s="13">
        <v>75</v>
      </c>
      <c r="Y32" s="13">
        <v>41</v>
      </c>
      <c r="Z32" s="15">
        <v>158</v>
      </c>
      <c r="AA32" s="14">
        <v>545</v>
      </c>
      <c r="AB32" s="13">
        <v>178</v>
      </c>
      <c r="AC32" s="13">
        <v>17</v>
      </c>
      <c r="AD32" s="13">
        <v>91</v>
      </c>
      <c r="AE32" s="13">
        <v>52</v>
      </c>
      <c r="AF32" s="15">
        <v>17</v>
      </c>
      <c r="AG32" s="14">
        <v>455</v>
      </c>
      <c r="AH32" s="13">
        <v>268</v>
      </c>
      <c r="AI32" s="13">
        <v>220</v>
      </c>
      <c r="AJ32" s="13">
        <v>235</v>
      </c>
      <c r="AK32" s="13">
        <v>141</v>
      </c>
      <c r="AL32" s="15">
        <v>127</v>
      </c>
      <c r="AM32" s="14">
        <v>676</v>
      </c>
      <c r="AN32" s="15">
        <v>47</v>
      </c>
    </row>
    <row r="33" spans="1:40" ht="15" customHeight="1" x14ac:dyDescent="0.3">
      <c r="A33" s="2" t="s">
        <v>329</v>
      </c>
      <c r="B33" s="9"/>
      <c r="C33" s="16">
        <v>0.12</v>
      </c>
      <c r="D33" s="19">
        <v>0.14000000000000001</v>
      </c>
      <c r="E33" s="21">
        <v>0.1</v>
      </c>
      <c r="F33" s="19">
        <v>0.15</v>
      </c>
      <c r="G33" s="20">
        <v>0.16</v>
      </c>
      <c r="H33" s="20">
        <v>0.17</v>
      </c>
      <c r="I33" s="16">
        <v>0.12</v>
      </c>
      <c r="J33" s="20">
        <v>0.1</v>
      </c>
      <c r="K33" s="20">
        <v>0.06</v>
      </c>
      <c r="L33" s="20">
        <v>0.16</v>
      </c>
      <c r="M33" s="20">
        <v>0.14000000000000001</v>
      </c>
      <c r="N33" s="21">
        <v>0.08</v>
      </c>
      <c r="O33" s="17">
        <v>0.12</v>
      </c>
      <c r="P33" s="16">
        <v>0.11</v>
      </c>
      <c r="Q33" s="16">
        <v>0.12</v>
      </c>
      <c r="R33" s="16">
        <v>0.15</v>
      </c>
      <c r="S33" s="16">
        <v>0.11</v>
      </c>
      <c r="T33" s="16">
        <v>0.11</v>
      </c>
      <c r="U33" s="16">
        <v>0.12</v>
      </c>
      <c r="V33" s="16">
        <v>0</v>
      </c>
      <c r="W33" s="16">
        <v>0.15</v>
      </c>
      <c r="X33" s="16">
        <v>0.12</v>
      </c>
      <c r="Y33" s="16">
        <v>0.1</v>
      </c>
      <c r="Z33" s="21">
        <v>0.14000000000000001</v>
      </c>
      <c r="AA33" s="19">
        <v>0.11</v>
      </c>
      <c r="AB33" s="20">
        <v>0.16</v>
      </c>
      <c r="AC33" s="16">
        <v>0.11</v>
      </c>
      <c r="AD33" s="20">
        <v>0.15</v>
      </c>
      <c r="AE33" s="20">
        <v>0.19</v>
      </c>
      <c r="AF33" s="18">
        <v>0.14000000000000001</v>
      </c>
      <c r="AG33" s="19">
        <v>0.13</v>
      </c>
      <c r="AH33" s="20">
        <v>0.1</v>
      </c>
      <c r="AI33" s="20">
        <v>0.14000000000000001</v>
      </c>
      <c r="AJ33" s="16">
        <v>0.13</v>
      </c>
      <c r="AK33" s="16">
        <v>0.11</v>
      </c>
      <c r="AL33" s="21">
        <v>0.09</v>
      </c>
      <c r="AM33" s="19">
        <v>0.13</v>
      </c>
      <c r="AN33" s="21">
        <v>0.08</v>
      </c>
    </row>
    <row r="34" spans="1:40" ht="15" customHeight="1" x14ac:dyDescent="0.3">
      <c r="A34" s="2" t="s">
        <v>329</v>
      </c>
      <c r="B34" s="9"/>
      <c r="D34" s="10" t="s">
        <v>378</v>
      </c>
      <c r="E34" s="9"/>
      <c r="F34" s="10" t="s">
        <v>445</v>
      </c>
      <c r="G34" s="12" t="s">
        <v>445</v>
      </c>
      <c r="H34" s="12" t="s">
        <v>445</v>
      </c>
      <c r="I34" s="12" t="s">
        <v>448</v>
      </c>
      <c r="J34" s="12" t="s">
        <v>448</v>
      </c>
      <c r="L34" s="12" t="s">
        <v>445</v>
      </c>
      <c r="M34" s="12" t="s">
        <v>445</v>
      </c>
      <c r="N34" s="9"/>
      <c r="O34" s="22"/>
      <c r="Z34" s="11" t="s">
        <v>388</v>
      </c>
      <c r="AA34" s="22"/>
      <c r="AB34" s="12" t="s">
        <v>377</v>
      </c>
      <c r="AD34" s="12" t="s">
        <v>377</v>
      </c>
      <c r="AE34" s="12" t="s">
        <v>413</v>
      </c>
      <c r="AF34" s="9"/>
      <c r="AG34" s="10" t="s">
        <v>437</v>
      </c>
      <c r="AI34" s="12" t="s">
        <v>478</v>
      </c>
      <c r="AJ34" s="12" t="s">
        <v>437</v>
      </c>
      <c r="AL34" s="9"/>
      <c r="AM34" s="10" t="s">
        <v>378</v>
      </c>
      <c r="AN34" s="9"/>
    </row>
    <row r="35" spans="1:40" ht="15" customHeight="1" x14ac:dyDescent="0.3">
      <c r="A35" s="2" t="s">
        <v>329</v>
      </c>
      <c r="B35" s="9" t="s">
        <v>2052</v>
      </c>
      <c r="C35" s="13">
        <v>307</v>
      </c>
      <c r="D35" s="14">
        <v>182</v>
      </c>
      <c r="E35" s="15">
        <v>125</v>
      </c>
      <c r="F35" s="14">
        <v>68</v>
      </c>
      <c r="G35" s="13">
        <v>85</v>
      </c>
      <c r="H35" s="13">
        <v>56</v>
      </c>
      <c r="I35" s="13">
        <v>44</v>
      </c>
      <c r="J35" s="13">
        <v>28</v>
      </c>
      <c r="K35" s="13">
        <v>26</v>
      </c>
      <c r="L35" s="13">
        <v>153</v>
      </c>
      <c r="M35" s="13">
        <v>100</v>
      </c>
      <c r="N35" s="15">
        <v>54</v>
      </c>
      <c r="O35" s="14">
        <v>193</v>
      </c>
      <c r="P35" s="13">
        <v>42</v>
      </c>
      <c r="Q35" s="13">
        <v>36</v>
      </c>
      <c r="R35" s="13">
        <v>9</v>
      </c>
      <c r="S35" s="13">
        <v>22</v>
      </c>
      <c r="T35" s="13">
        <v>72</v>
      </c>
      <c r="U35" s="13">
        <v>24</v>
      </c>
      <c r="V35" s="13">
        <v>0</v>
      </c>
      <c r="W35" s="13">
        <v>3</v>
      </c>
      <c r="X35" s="13">
        <v>23</v>
      </c>
      <c r="Y35" s="13">
        <v>12</v>
      </c>
      <c r="Z35" s="15">
        <v>65</v>
      </c>
      <c r="AA35" s="14">
        <v>234</v>
      </c>
      <c r="AB35" s="13">
        <v>74</v>
      </c>
      <c r="AC35" s="13">
        <v>15</v>
      </c>
      <c r="AD35" s="13">
        <v>38</v>
      </c>
      <c r="AE35" s="13">
        <v>15</v>
      </c>
      <c r="AF35" s="15">
        <v>5</v>
      </c>
      <c r="AG35" s="14">
        <v>184</v>
      </c>
      <c r="AH35" s="13">
        <v>123</v>
      </c>
      <c r="AI35" s="13">
        <v>96</v>
      </c>
      <c r="AJ35" s="13">
        <v>88</v>
      </c>
      <c r="AK35" s="13">
        <v>82</v>
      </c>
      <c r="AL35" s="15">
        <v>41</v>
      </c>
      <c r="AM35" s="14">
        <v>285</v>
      </c>
      <c r="AN35" s="15">
        <v>23</v>
      </c>
    </row>
    <row r="36" spans="1:40" ht="15" customHeight="1" x14ac:dyDescent="0.3">
      <c r="A36" s="2" t="s">
        <v>329</v>
      </c>
      <c r="B36" s="9"/>
      <c r="C36" s="16">
        <v>0.05</v>
      </c>
      <c r="D36" s="19">
        <v>0.06</v>
      </c>
      <c r="E36" s="21">
        <v>0.04</v>
      </c>
      <c r="F36" s="19">
        <v>0.11</v>
      </c>
      <c r="G36" s="20">
        <v>0.08</v>
      </c>
      <c r="H36" s="16">
        <v>0.06</v>
      </c>
      <c r="I36" s="16">
        <v>0.05</v>
      </c>
      <c r="J36" s="20">
        <v>0.03</v>
      </c>
      <c r="K36" s="20">
        <v>0.02</v>
      </c>
      <c r="L36" s="20">
        <v>0.09</v>
      </c>
      <c r="M36" s="16">
        <v>0.05</v>
      </c>
      <c r="N36" s="21">
        <v>0.02</v>
      </c>
      <c r="O36" s="17">
        <v>0.05</v>
      </c>
      <c r="P36" s="16">
        <v>0.04</v>
      </c>
      <c r="Q36" s="16">
        <v>0.06</v>
      </c>
      <c r="R36" s="16">
        <v>0.05</v>
      </c>
      <c r="S36" s="16">
        <v>0.04</v>
      </c>
      <c r="T36" s="20">
        <v>7.0000000000000007E-2</v>
      </c>
      <c r="U36" s="16">
        <v>0.05</v>
      </c>
      <c r="V36" s="16">
        <v>0</v>
      </c>
      <c r="W36" s="16">
        <v>0.03</v>
      </c>
      <c r="X36" s="16">
        <v>0.04</v>
      </c>
      <c r="Y36" s="20">
        <v>0.03</v>
      </c>
      <c r="Z36" s="18">
        <v>0.06</v>
      </c>
      <c r="AA36" s="19">
        <v>0.05</v>
      </c>
      <c r="AB36" s="20">
        <v>0.06</v>
      </c>
      <c r="AC36" s="20">
        <v>0.1</v>
      </c>
      <c r="AD36" s="16">
        <v>0.06</v>
      </c>
      <c r="AE36" s="16">
        <v>0.06</v>
      </c>
      <c r="AF36" s="18">
        <v>0.04</v>
      </c>
      <c r="AG36" s="17">
        <v>0.05</v>
      </c>
      <c r="AH36" s="16">
        <v>0.05</v>
      </c>
      <c r="AI36" s="20">
        <v>0.06</v>
      </c>
      <c r="AJ36" s="16">
        <v>0.05</v>
      </c>
      <c r="AK36" s="20">
        <v>7.0000000000000007E-2</v>
      </c>
      <c r="AL36" s="21">
        <v>0.03</v>
      </c>
      <c r="AM36" s="17">
        <v>0.05</v>
      </c>
      <c r="AN36" s="18">
        <v>0.04</v>
      </c>
    </row>
    <row r="37" spans="1:40" ht="15" customHeight="1" x14ac:dyDescent="0.3">
      <c r="A37" s="2" t="s">
        <v>329</v>
      </c>
      <c r="B37" s="9"/>
      <c r="D37" s="10" t="s">
        <v>378</v>
      </c>
      <c r="E37" s="9"/>
      <c r="F37" s="10" t="s">
        <v>562</v>
      </c>
      <c r="G37" s="12" t="s">
        <v>562</v>
      </c>
      <c r="H37" s="12" t="s">
        <v>416</v>
      </c>
      <c r="I37" s="12" t="s">
        <v>448</v>
      </c>
      <c r="L37" s="12" t="s">
        <v>562</v>
      </c>
      <c r="M37" s="12" t="s">
        <v>416</v>
      </c>
      <c r="N37" s="9"/>
      <c r="O37" s="22"/>
      <c r="Q37" s="12" t="s">
        <v>511</v>
      </c>
      <c r="T37" s="12" t="s">
        <v>698</v>
      </c>
      <c r="Z37" s="11" t="s">
        <v>388</v>
      </c>
      <c r="AA37" s="22"/>
      <c r="AB37" s="12" t="s">
        <v>377</v>
      </c>
      <c r="AC37" s="12" t="s">
        <v>377</v>
      </c>
      <c r="AF37" s="9"/>
      <c r="AG37" s="10" t="s">
        <v>382</v>
      </c>
      <c r="AH37" s="12" t="s">
        <v>382</v>
      </c>
      <c r="AI37" s="12" t="s">
        <v>437</v>
      </c>
      <c r="AJ37" s="12" t="s">
        <v>382</v>
      </c>
      <c r="AK37" s="12" t="s">
        <v>494</v>
      </c>
      <c r="AL37" s="9"/>
      <c r="AM37" s="22"/>
      <c r="AN37" s="9"/>
    </row>
    <row r="38" spans="1:40" ht="15" customHeight="1" x14ac:dyDescent="0.3">
      <c r="A38" s="2" t="s">
        <v>329</v>
      </c>
      <c r="B38" s="9" t="s">
        <v>2053</v>
      </c>
      <c r="C38" s="13">
        <v>433</v>
      </c>
      <c r="D38" s="14">
        <v>239</v>
      </c>
      <c r="E38" s="15">
        <v>194</v>
      </c>
      <c r="F38" s="14">
        <v>90</v>
      </c>
      <c r="G38" s="13">
        <v>150</v>
      </c>
      <c r="H38" s="13">
        <v>94</v>
      </c>
      <c r="I38" s="13">
        <v>60</v>
      </c>
      <c r="J38" s="13">
        <v>26</v>
      </c>
      <c r="K38" s="13">
        <v>13</v>
      </c>
      <c r="L38" s="13">
        <v>240</v>
      </c>
      <c r="M38" s="13">
        <v>154</v>
      </c>
      <c r="N38" s="15">
        <v>39</v>
      </c>
      <c r="O38" s="14">
        <v>302</v>
      </c>
      <c r="P38" s="13">
        <v>69</v>
      </c>
      <c r="Q38" s="13">
        <v>50</v>
      </c>
      <c r="R38" s="13">
        <v>12</v>
      </c>
      <c r="S38" s="13">
        <v>36</v>
      </c>
      <c r="T38" s="13">
        <v>62</v>
      </c>
      <c r="U38" s="13">
        <v>37</v>
      </c>
      <c r="V38" s="13">
        <v>1</v>
      </c>
      <c r="W38" s="13">
        <v>3</v>
      </c>
      <c r="X38" s="13">
        <v>27</v>
      </c>
      <c r="Y38" s="13">
        <v>19</v>
      </c>
      <c r="Z38" s="15">
        <v>116</v>
      </c>
      <c r="AA38" s="14">
        <v>299</v>
      </c>
      <c r="AB38" s="13">
        <v>134</v>
      </c>
      <c r="AC38" s="13">
        <v>18</v>
      </c>
      <c r="AD38" s="13">
        <v>57</v>
      </c>
      <c r="AE38" s="13">
        <v>43</v>
      </c>
      <c r="AF38" s="15">
        <v>16</v>
      </c>
      <c r="AG38" s="14">
        <v>246</v>
      </c>
      <c r="AH38" s="13">
        <v>188</v>
      </c>
      <c r="AI38" s="13">
        <v>148</v>
      </c>
      <c r="AJ38" s="13">
        <v>98</v>
      </c>
      <c r="AK38" s="13">
        <v>96</v>
      </c>
      <c r="AL38" s="15">
        <v>92</v>
      </c>
      <c r="AM38" s="14">
        <v>395</v>
      </c>
      <c r="AN38" s="15">
        <v>38</v>
      </c>
    </row>
    <row r="39" spans="1:40" ht="15" customHeight="1" x14ac:dyDescent="0.3">
      <c r="A39" s="2" t="s">
        <v>329</v>
      </c>
      <c r="B39" s="9"/>
      <c r="C39" s="16">
        <v>7.0000000000000007E-2</v>
      </c>
      <c r="D39" s="19">
        <v>0.08</v>
      </c>
      <c r="E39" s="21">
        <v>0.06</v>
      </c>
      <c r="F39" s="19">
        <v>0.14000000000000001</v>
      </c>
      <c r="G39" s="20">
        <v>0.15</v>
      </c>
      <c r="H39" s="20">
        <v>0.09</v>
      </c>
      <c r="I39" s="16">
        <v>0.06</v>
      </c>
      <c r="J39" s="20">
        <v>0.03</v>
      </c>
      <c r="K39" s="20">
        <v>0.01</v>
      </c>
      <c r="L39" s="20">
        <v>0.14000000000000001</v>
      </c>
      <c r="M39" s="16">
        <v>0.08</v>
      </c>
      <c r="N39" s="21">
        <v>0.02</v>
      </c>
      <c r="O39" s="17">
        <v>0.08</v>
      </c>
      <c r="P39" s="16">
        <v>7.0000000000000007E-2</v>
      </c>
      <c r="Q39" s="16">
        <v>0.09</v>
      </c>
      <c r="R39" s="16">
        <v>7.0000000000000007E-2</v>
      </c>
      <c r="S39" s="16">
        <v>7.0000000000000007E-2</v>
      </c>
      <c r="T39" s="16">
        <v>0.06</v>
      </c>
      <c r="U39" s="16">
        <v>0.08</v>
      </c>
      <c r="V39" s="16">
        <v>7.0000000000000007E-2</v>
      </c>
      <c r="W39" s="16">
        <v>0.03</v>
      </c>
      <c r="X39" s="20">
        <v>0.04</v>
      </c>
      <c r="Y39" s="20">
        <v>0.05</v>
      </c>
      <c r="Z39" s="21">
        <v>0.1</v>
      </c>
      <c r="AA39" s="19">
        <v>0.06</v>
      </c>
      <c r="AB39" s="20">
        <v>0.12</v>
      </c>
      <c r="AC39" s="20">
        <v>0.12</v>
      </c>
      <c r="AD39" s="20">
        <v>0.1</v>
      </c>
      <c r="AE39" s="20">
        <v>0.16</v>
      </c>
      <c r="AF39" s="18">
        <v>0.13</v>
      </c>
      <c r="AG39" s="17">
        <v>7.0000000000000007E-2</v>
      </c>
      <c r="AH39" s="16">
        <v>7.0000000000000007E-2</v>
      </c>
      <c r="AI39" s="20">
        <v>0.09</v>
      </c>
      <c r="AJ39" s="20">
        <v>0.05</v>
      </c>
      <c r="AK39" s="16">
        <v>0.08</v>
      </c>
      <c r="AL39" s="18">
        <v>7.0000000000000007E-2</v>
      </c>
      <c r="AM39" s="17">
        <v>7.0000000000000007E-2</v>
      </c>
      <c r="AN39" s="18">
        <v>0.06</v>
      </c>
    </row>
    <row r="40" spans="1:40" ht="15" customHeight="1" x14ac:dyDescent="0.3">
      <c r="A40" s="2" t="s">
        <v>329</v>
      </c>
      <c r="B40" s="9"/>
      <c r="D40" s="10" t="s">
        <v>378</v>
      </c>
      <c r="E40" s="9"/>
      <c r="F40" s="10" t="s">
        <v>562</v>
      </c>
      <c r="G40" s="12" t="s">
        <v>562</v>
      </c>
      <c r="H40" s="12" t="s">
        <v>445</v>
      </c>
      <c r="I40" s="12" t="s">
        <v>416</v>
      </c>
      <c r="J40" s="12" t="s">
        <v>448</v>
      </c>
      <c r="L40" s="12" t="s">
        <v>562</v>
      </c>
      <c r="M40" s="12" t="s">
        <v>416</v>
      </c>
      <c r="N40" s="9"/>
      <c r="O40" s="10" t="s">
        <v>511</v>
      </c>
      <c r="P40" s="12" t="s">
        <v>387</v>
      </c>
      <c r="Q40" s="12" t="s">
        <v>2054</v>
      </c>
      <c r="S40" s="12" t="s">
        <v>387</v>
      </c>
      <c r="U40" s="12" t="s">
        <v>511</v>
      </c>
      <c r="Z40" s="11" t="s">
        <v>2055</v>
      </c>
      <c r="AA40" s="22"/>
      <c r="AB40" s="12" t="s">
        <v>377</v>
      </c>
      <c r="AC40" s="12" t="s">
        <v>377</v>
      </c>
      <c r="AD40" s="12" t="s">
        <v>377</v>
      </c>
      <c r="AE40" s="12" t="s">
        <v>405</v>
      </c>
      <c r="AF40" s="11" t="s">
        <v>377</v>
      </c>
      <c r="AG40" s="10" t="s">
        <v>380</v>
      </c>
      <c r="AH40" s="12" t="s">
        <v>380</v>
      </c>
      <c r="AI40" s="12" t="s">
        <v>686</v>
      </c>
      <c r="AK40" s="12" t="s">
        <v>380</v>
      </c>
      <c r="AL40" s="9"/>
      <c r="AM40" s="22"/>
      <c r="AN40" s="9"/>
    </row>
    <row r="41" spans="1:40" ht="15" customHeight="1" x14ac:dyDescent="0.3">
      <c r="A41" s="2" t="s">
        <v>329</v>
      </c>
      <c r="B41" s="9" t="s">
        <v>774</v>
      </c>
      <c r="C41" s="13">
        <v>149</v>
      </c>
      <c r="D41" s="14">
        <v>59</v>
      </c>
      <c r="E41" s="15">
        <v>90</v>
      </c>
      <c r="F41" s="14">
        <v>13</v>
      </c>
      <c r="G41" s="13">
        <v>24</v>
      </c>
      <c r="H41" s="13">
        <v>19</v>
      </c>
      <c r="I41" s="13">
        <v>15</v>
      </c>
      <c r="J41" s="13">
        <v>24</v>
      </c>
      <c r="K41" s="13">
        <v>53</v>
      </c>
      <c r="L41" s="13">
        <v>38</v>
      </c>
      <c r="M41" s="13">
        <v>34</v>
      </c>
      <c r="N41" s="15">
        <v>77</v>
      </c>
      <c r="O41" s="14">
        <v>105</v>
      </c>
      <c r="P41" s="13">
        <v>22</v>
      </c>
      <c r="Q41" s="13">
        <v>12</v>
      </c>
      <c r="R41" s="13">
        <v>2</v>
      </c>
      <c r="S41" s="13">
        <v>18</v>
      </c>
      <c r="T41" s="13">
        <v>21</v>
      </c>
      <c r="U41" s="13">
        <v>10</v>
      </c>
      <c r="V41" s="13">
        <v>0</v>
      </c>
      <c r="W41" s="13">
        <v>3</v>
      </c>
      <c r="X41" s="13">
        <v>19</v>
      </c>
      <c r="Y41" s="13">
        <v>9</v>
      </c>
      <c r="Z41" s="15">
        <v>33</v>
      </c>
      <c r="AA41" s="14">
        <v>125</v>
      </c>
      <c r="AB41" s="13">
        <v>24</v>
      </c>
      <c r="AC41" s="13">
        <v>3</v>
      </c>
      <c r="AD41" s="13">
        <v>15</v>
      </c>
      <c r="AE41" s="13">
        <v>2</v>
      </c>
      <c r="AF41" s="15">
        <v>4</v>
      </c>
      <c r="AG41" s="14">
        <v>61</v>
      </c>
      <c r="AH41" s="13">
        <v>88</v>
      </c>
      <c r="AI41" s="13">
        <v>22</v>
      </c>
      <c r="AJ41" s="13">
        <v>38</v>
      </c>
      <c r="AK41" s="13">
        <v>17</v>
      </c>
      <c r="AL41" s="15">
        <v>71</v>
      </c>
      <c r="AM41" s="14">
        <v>111</v>
      </c>
      <c r="AN41" s="15">
        <v>38</v>
      </c>
    </row>
    <row r="42" spans="1:40" ht="15" customHeight="1" x14ac:dyDescent="0.3">
      <c r="A42" s="2" t="s">
        <v>329</v>
      </c>
      <c r="B42" s="9"/>
      <c r="C42" s="16">
        <v>0.02</v>
      </c>
      <c r="D42" s="19">
        <v>0.02</v>
      </c>
      <c r="E42" s="21">
        <v>0.03</v>
      </c>
      <c r="F42" s="17">
        <v>0.02</v>
      </c>
      <c r="G42" s="16">
        <v>0.02</v>
      </c>
      <c r="H42" s="16">
        <v>0.02</v>
      </c>
      <c r="I42" s="20">
        <v>0.01</v>
      </c>
      <c r="J42" s="16">
        <v>0.03</v>
      </c>
      <c r="K42" s="20">
        <v>0.04</v>
      </c>
      <c r="L42" s="16">
        <v>0.02</v>
      </c>
      <c r="M42" s="20">
        <v>0.02</v>
      </c>
      <c r="N42" s="21">
        <v>0.03</v>
      </c>
      <c r="O42" s="17">
        <v>0.03</v>
      </c>
      <c r="P42" s="16">
        <v>0.02</v>
      </c>
      <c r="Q42" s="16">
        <v>0.02</v>
      </c>
      <c r="R42" s="16">
        <v>0.01</v>
      </c>
      <c r="S42" s="16">
        <v>0.04</v>
      </c>
      <c r="T42" s="16">
        <v>0.02</v>
      </c>
      <c r="U42" s="16">
        <v>0.02</v>
      </c>
      <c r="V42" s="16">
        <v>0</v>
      </c>
      <c r="W42" s="16">
        <v>0.03</v>
      </c>
      <c r="X42" s="16">
        <v>0.03</v>
      </c>
      <c r="Y42" s="16">
        <v>0.02</v>
      </c>
      <c r="Z42" s="18">
        <v>0.03</v>
      </c>
      <c r="AA42" s="17">
        <v>0.03</v>
      </c>
      <c r="AB42" s="16">
        <v>0.02</v>
      </c>
      <c r="AC42" s="16">
        <v>0.02</v>
      </c>
      <c r="AD42" s="16">
        <v>0.02</v>
      </c>
      <c r="AE42" s="20">
        <v>0.01</v>
      </c>
      <c r="AF42" s="18">
        <v>0.03</v>
      </c>
      <c r="AG42" s="19">
        <v>0.02</v>
      </c>
      <c r="AH42" s="20">
        <v>0.03</v>
      </c>
      <c r="AI42" s="20">
        <v>0.01</v>
      </c>
      <c r="AJ42" s="16">
        <v>0.02</v>
      </c>
      <c r="AK42" s="20">
        <v>0.01</v>
      </c>
      <c r="AL42" s="21">
        <v>0.05</v>
      </c>
      <c r="AM42" s="19">
        <v>0.02</v>
      </c>
      <c r="AN42" s="21">
        <v>0.06</v>
      </c>
    </row>
    <row r="43" spans="1:40" ht="15" customHeight="1" x14ac:dyDescent="0.3">
      <c r="A43" s="2" t="s">
        <v>329</v>
      </c>
      <c r="B43" s="9"/>
      <c r="D43" s="22"/>
      <c r="E43" s="11" t="s">
        <v>377</v>
      </c>
      <c r="F43" s="22"/>
      <c r="K43" s="12" t="s">
        <v>1376</v>
      </c>
      <c r="N43" s="11" t="s">
        <v>696</v>
      </c>
      <c r="O43" s="22"/>
      <c r="Z43" s="9"/>
      <c r="AA43" s="10" t="s">
        <v>381</v>
      </c>
      <c r="AF43" s="9"/>
      <c r="AG43" s="22"/>
      <c r="AH43" s="12" t="s">
        <v>524</v>
      </c>
      <c r="AL43" s="11" t="s">
        <v>502</v>
      </c>
      <c r="AM43" s="22"/>
      <c r="AN43" s="11" t="s">
        <v>377</v>
      </c>
    </row>
    <row r="44" spans="1:40" ht="15" customHeight="1" x14ac:dyDescent="0.3">
      <c r="A44" s="2" t="s">
        <v>329</v>
      </c>
      <c r="B44" s="9" t="s">
        <v>2056</v>
      </c>
      <c r="C44" s="13">
        <v>2298</v>
      </c>
      <c r="D44" s="14">
        <v>1277</v>
      </c>
      <c r="E44" s="15">
        <v>1021</v>
      </c>
      <c r="F44" s="14">
        <v>364</v>
      </c>
      <c r="G44" s="13">
        <v>558</v>
      </c>
      <c r="H44" s="13">
        <v>493</v>
      </c>
      <c r="I44" s="13">
        <v>370</v>
      </c>
      <c r="J44" s="13">
        <v>257</v>
      </c>
      <c r="K44" s="13">
        <v>256</v>
      </c>
      <c r="L44" s="13">
        <v>923</v>
      </c>
      <c r="M44" s="13">
        <v>863</v>
      </c>
      <c r="N44" s="15">
        <v>512</v>
      </c>
      <c r="O44" s="14">
        <v>1542</v>
      </c>
      <c r="P44" s="13">
        <v>375</v>
      </c>
      <c r="Q44" s="13">
        <v>236</v>
      </c>
      <c r="R44" s="13">
        <v>62</v>
      </c>
      <c r="S44" s="13">
        <v>176</v>
      </c>
      <c r="T44" s="13">
        <v>381</v>
      </c>
      <c r="U44" s="13">
        <v>173</v>
      </c>
      <c r="V44" s="13">
        <v>4</v>
      </c>
      <c r="W44" s="13">
        <v>34</v>
      </c>
      <c r="X44" s="13">
        <v>218</v>
      </c>
      <c r="Y44" s="13">
        <v>130</v>
      </c>
      <c r="Z44" s="15">
        <v>510</v>
      </c>
      <c r="AA44" s="14">
        <v>1722</v>
      </c>
      <c r="AB44" s="13">
        <v>576</v>
      </c>
      <c r="AC44" s="13">
        <v>72</v>
      </c>
      <c r="AD44" s="13">
        <v>285</v>
      </c>
      <c r="AE44" s="13">
        <v>156</v>
      </c>
      <c r="AF44" s="15">
        <v>64</v>
      </c>
      <c r="AG44" s="14">
        <v>1382</v>
      </c>
      <c r="AH44" s="13">
        <v>917</v>
      </c>
      <c r="AI44" s="13">
        <v>701</v>
      </c>
      <c r="AJ44" s="13">
        <v>680</v>
      </c>
      <c r="AK44" s="13">
        <v>478</v>
      </c>
      <c r="AL44" s="15">
        <v>438</v>
      </c>
      <c r="AM44" s="14">
        <v>2114</v>
      </c>
      <c r="AN44" s="15">
        <v>185</v>
      </c>
    </row>
    <row r="45" spans="1:40" ht="15" customHeight="1" x14ac:dyDescent="0.3">
      <c r="A45" s="2" t="s">
        <v>329</v>
      </c>
      <c r="B45" s="9"/>
      <c r="C45" s="16">
        <v>0.38</v>
      </c>
      <c r="D45" s="19">
        <v>0.43</v>
      </c>
      <c r="E45" s="21">
        <v>0.33</v>
      </c>
      <c r="F45" s="19">
        <v>0.57999999999999996</v>
      </c>
      <c r="G45" s="20">
        <v>0.54</v>
      </c>
      <c r="H45" s="20">
        <v>0.5</v>
      </c>
      <c r="I45" s="16">
        <v>0.38</v>
      </c>
      <c r="J45" s="20">
        <v>0.28000000000000003</v>
      </c>
      <c r="K45" s="20">
        <v>0.18</v>
      </c>
      <c r="L45" s="20">
        <v>0.55000000000000004</v>
      </c>
      <c r="M45" s="20">
        <v>0.44</v>
      </c>
      <c r="N45" s="21">
        <v>0.22</v>
      </c>
      <c r="O45" s="17">
        <v>0.39</v>
      </c>
      <c r="P45" s="16">
        <v>0.38</v>
      </c>
      <c r="Q45" s="16">
        <v>0.42</v>
      </c>
      <c r="R45" s="16">
        <v>0.38</v>
      </c>
      <c r="S45" s="16">
        <v>0.35</v>
      </c>
      <c r="T45" s="16">
        <v>0.38</v>
      </c>
      <c r="U45" s="16">
        <v>0.37</v>
      </c>
      <c r="V45" s="16">
        <v>0.3</v>
      </c>
      <c r="W45" s="16">
        <v>0.32</v>
      </c>
      <c r="X45" s="16">
        <v>0.35</v>
      </c>
      <c r="Y45" s="20">
        <v>0.32</v>
      </c>
      <c r="Z45" s="21">
        <v>0.45</v>
      </c>
      <c r="AA45" s="19">
        <v>0.35</v>
      </c>
      <c r="AB45" s="20">
        <v>0.5</v>
      </c>
      <c r="AC45" s="20">
        <v>0.47</v>
      </c>
      <c r="AD45" s="20">
        <v>0.48</v>
      </c>
      <c r="AE45" s="20">
        <v>0.56999999999999995</v>
      </c>
      <c r="AF45" s="21">
        <v>0.52</v>
      </c>
      <c r="AG45" s="19">
        <v>0.41</v>
      </c>
      <c r="AH45" s="20">
        <v>0.35</v>
      </c>
      <c r="AI45" s="20">
        <v>0.45</v>
      </c>
      <c r="AJ45" s="16">
        <v>0.37</v>
      </c>
      <c r="AK45" s="16">
        <v>0.39</v>
      </c>
      <c r="AL45" s="21">
        <v>0.32</v>
      </c>
      <c r="AM45" s="19">
        <v>0.39</v>
      </c>
      <c r="AN45" s="21">
        <v>0.31</v>
      </c>
    </row>
    <row r="46" spans="1:40" ht="15" customHeight="1" x14ac:dyDescent="0.3">
      <c r="A46" s="2" t="s">
        <v>329</v>
      </c>
      <c r="B46" s="9"/>
      <c r="D46" s="10" t="s">
        <v>378</v>
      </c>
      <c r="E46" s="9"/>
      <c r="F46" s="10" t="s">
        <v>562</v>
      </c>
      <c r="G46" s="12" t="s">
        <v>562</v>
      </c>
      <c r="H46" s="12" t="s">
        <v>447</v>
      </c>
      <c r="I46" s="12" t="s">
        <v>416</v>
      </c>
      <c r="J46" s="12" t="s">
        <v>448</v>
      </c>
      <c r="L46" s="12" t="s">
        <v>562</v>
      </c>
      <c r="M46" s="12" t="s">
        <v>445</v>
      </c>
      <c r="N46" s="11" t="s">
        <v>382</v>
      </c>
      <c r="O46" s="10" t="s">
        <v>388</v>
      </c>
      <c r="P46" s="12" t="s">
        <v>388</v>
      </c>
      <c r="Q46" s="12" t="s">
        <v>2057</v>
      </c>
      <c r="T46" s="12" t="s">
        <v>388</v>
      </c>
      <c r="Z46" s="11" t="s">
        <v>2058</v>
      </c>
      <c r="AA46" s="22"/>
      <c r="AB46" s="12" t="s">
        <v>377</v>
      </c>
      <c r="AC46" s="12" t="s">
        <v>377</v>
      </c>
      <c r="AD46" s="12" t="s">
        <v>377</v>
      </c>
      <c r="AE46" s="12" t="s">
        <v>621</v>
      </c>
      <c r="AF46" s="11" t="s">
        <v>377</v>
      </c>
      <c r="AG46" s="10" t="s">
        <v>494</v>
      </c>
      <c r="AH46" s="12" t="s">
        <v>382</v>
      </c>
      <c r="AI46" s="12" t="s">
        <v>453</v>
      </c>
      <c r="AJ46" s="12" t="s">
        <v>382</v>
      </c>
      <c r="AK46" s="12" t="s">
        <v>437</v>
      </c>
      <c r="AL46" s="9"/>
      <c r="AM46" s="10" t="s">
        <v>378</v>
      </c>
      <c r="AN46" s="9"/>
    </row>
    <row r="47" spans="1:40" ht="15" customHeight="1" x14ac:dyDescent="0.3">
      <c r="A47" s="2" t="s">
        <v>329</v>
      </c>
      <c r="B47" s="9" t="s">
        <v>2059</v>
      </c>
      <c r="C47" s="13">
        <v>2120</v>
      </c>
      <c r="D47" s="14">
        <v>906</v>
      </c>
      <c r="E47" s="15">
        <v>1214</v>
      </c>
      <c r="F47" s="14">
        <v>97</v>
      </c>
      <c r="G47" s="13">
        <v>211</v>
      </c>
      <c r="H47" s="13">
        <v>254</v>
      </c>
      <c r="I47" s="13">
        <v>341</v>
      </c>
      <c r="J47" s="13">
        <v>399</v>
      </c>
      <c r="K47" s="13">
        <v>817</v>
      </c>
      <c r="L47" s="13">
        <v>309</v>
      </c>
      <c r="M47" s="13">
        <v>595</v>
      </c>
      <c r="N47" s="15">
        <v>1216</v>
      </c>
      <c r="O47" s="14">
        <v>1382</v>
      </c>
      <c r="P47" s="13">
        <v>370</v>
      </c>
      <c r="Q47" s="13">
        <v>194</v>
      </c>
      <c r="R47" s="13">
        <v>62</v>
      </c>
      <c r="S47" s="13">
        <v>160</v>
      </c>
      <c r="T47" s="13">
        <v>368</v>
      </c>
      <c r="U47" s="13">
        <v>173</v>
      </c>
      <c r="V47" s="13">
        <v>7</v>
      </c>
      <c r="W47" s="13">
        <v>48</v>
      </c>
      <c r="X47" s="13">
        <v>244</v>
      </c>
      <c r="Y47" s="13">
        <v>159</v>
      </c>
      <c r="Z47" s="15">
        <v>335</v>
      </c>
      <c r="AA47" s="14">
        <v>1841</v>
      </c>
      <c r="AB47" s="13">
        <v>280</v>
      </c>
      <c r="AC47" s="13">
        <v>46</v>
      </c>
      <c r="AD47" s="13">
        <v>149</v>
      </c>
      <c r="AE47" s="13">
        <v>62</v>
      </c>
      <c r="AF47" s="15">
        <v>23</v>
      </c>
      <c r="AG47" s="14">
        <v>1159</v>
      </c>
      <c r="AH47" s="13">
        <v>961</v>
      </c>
      <c r="AI47" s="13">
        <v>489</v>
      </c>
      <c r="AJ47" s="13">
        <v>670</v>
      </c>
      <c r="AK47" s="13">
        <v>451</v>
      </c>
      <c r="AL47" s="15">
        <v>510</v>
      </c>
      <c r="AM47" s="14">
        <v>1912</v>
      </c>
      <c r="AN47" s="15">
        <v>208</v>
      </c>
    </row>
    <row r="48" spans="1:40" ht="15" customHeight="1" x14ac:dyDescent="0.3">
      <c r="A48" s="2" t="s">
        <v>329</v>
      </c>
      <c r="B48" s="9"/>
      <c r="C48" s="16">
        <v>0.35</v>
      </c>
      <c r="D48" s="19">
        <v>0.31</v>
      </c>
      <c r="E48" s="21">
        <v>0.4</v>
      </c>
      <c r="F48" s="19">
        <v>0.15</v>
      </c>
      <c r="G48" s="20">
        <v>0.21</v>
      </c>
      <c r="H48" s="20">
        <v>0.26</v>
      </c>
      <c r="I48" s="16">
        <v>0.35</v>
      </c>
      <c r="J48" s="20">
        <v>0.44</v>
      </c>
      <c r="K48" s="20">
        <v>0.56000000000000005</v>
      </c>
      <c r="L48" s="20">
        <v>0.19</v>
      </c>
      <c r="M48" s="20">
        <v>0.3</v>
      </c>
      <c r="N48" s="21">
        <v>0.51</v>
      </c>
      <c r="O48" s="17">
        <v>0.35</v>
      </c>
      <c r="P48" s="16">
        <v>0.37</v>
      </c>
      <c r="Q48" s="16">
        <v>0.34</v>
      </c>
      <c r="R48" s="16">
        <v>0.38</v>
      </c>
      <c r="S48" s="16">
        <v>0.32</v>
      </c>
      <c r="T48" s="16">
        <v>0.37</v>
      </c>
      <c r="U48" s="16">
        <v>0.37</v>
      </c>
      <c r="V48" s="16">
        <v>0.55000000000000004</v>
      </c>
      <c r="W48" s="20">
        <v>0.44</v>
      </c>
      <c r="X48" s="20">
        <v>0.39</v>
      </c>
      <c r="Y48" s="16">
        <v>0.39</v>
      </c>
      <c r="Z48" s="21">
        <v>0.28999999999999998</v>
      </c>
      <c r="AA48" s="19">
        <v>0.38</v>
      </c>
      <c r="AB48" s="20">
        <v>0.24</v>
      </c>
      <c r="AC48" s="16">
        <v>0.31</v>
      </c>
      <c r="AD48" s="20">
        <v>0.25</v>
      </c>
      <c r="AE48" s="20">
        <v>0.23</v>
      </c>
      <c r="AF48" s="21">
        <v>0.19</v>
      </c>
      <c r="AG48" s="19">
        <v>0.34</v>
      </c>
      <c r="AH48" s="20">
        <v>0.37</v>
      </c>
      <c r="AI48" s="20">
        <v>0.31</v>
      </c>
      <c r="AJ48" s="16">
        <v>0.36</v>
      </c>
      <c r="AK48" s="16">
        <v>0.37</v>
      </c>
      <c r="AL48" s="18">
        <v>0.37</v>
      </c>
      <c r="AM48" s="17">
        <v>0.35</v>
      </c>
      <c r="AN48" s="18">
        <v>0.35</v>
      </c>
    </row>
    <row r="49" spans="1:40" ht="15" customHeight="1" x14ac:dyDescent="0.3">
      <c r="A49" s="2" t="s">
        <v>329</v>
      </c>
      <c r="B49" s="9"/>
      <c r="C49" s="28"/>
      <c r="D49" s="29"/>
      <c r="E49" s="48" t="s">
        <v>377</v>
      </c>
      <c r="F49" s="29"/>
      <c r="G49" s="47" t="s">
        <v>377</v>
      </c>
      <c r="H49" s="47" t="s">
        <v>433</v>
      </c>
      <c r="I49" s="47" t="s">
        <v>440</v>
      </c>
      <c r="J49" s="47" t="s">
        <v>539</v>
      </c>
      <c r="K49" s="47" t="s">
        <v>535</v>
      </c>
      <c r="L49" s="28"/>
      <c r="M49" s="47" t="s">
        <v>439</v>
      </c>
      <c r="N49" s="48" t="s">
        <v>427</v>
      </c>
      <c r="O49" s="49" t="s">
        <v>389</v>
      </c>
      <c r="P49" s="47" t="s">
        <v>389</v>
      </c>
      <c r="Q49" s="47" t="s">
        <v>389</v>
      </c>
      <c r="R49" s="47" t="s">
        <v>389</v>
      </c>
      <c r="S49" s="28"/>
      <c r="T49" s="47" t="s">
        <v>389</v>
      </c>
      <c r="U49" s="47" t="s">
        <v>389</v>
      </c>
      <c r="V49" s="28"/>
      <c r="W49" s="47" t="s">
        <v>785</v>
      </c>
      <c r="X49" s="47" t="s">
        <v>1168</v>
      </c>
      <c r="Y49" s="47" t="s">
        <v>1332</v>
      </c>
      <c r="Z49" s="30"/>
      <c r="AA49" s="49" t="s">
        <v>452</v>
      </c>
      <c r="AB49" s="28"/>
      <c r="AC49" s="28"/>
      <c r="AD49" s="28"/>
      <c r="AE49" s="28"/>
      <c r="AF49" s="30"/>
      <c r="AG49" s="29"/>
      <c r="AH49" s="47" t="s">
        <v>413</v>
      </c>
      <c r="AI49" s="28"/>
      <c r="AJ49" s="47" t="s">
        <v>379</v>
      </c>
      <c r="AK49" s="47" t="s">
        <v>379</v>
      </c>
      <c r="AL49" s="48" t="s">
        <v>413</v>
      </c>
      <c r="AM49" s="29"/>
      <c r="AN49" s="30"/>
    </row>
    <row r="50" spans="1:40" x14ac:dyDescent="0.3">
      <c r="A50" s="2" t="s">
        <v>329</v>
      </c>
      <c r="B50" s="2" t="s">
        <v>457</v>
      </c>
    </row>
    <row r="51" spans="1:40" x14ac:dyDescent="0.3">
      <c r="A51" s="2" t="s">
        <v>329</v>
      </c>
      <c r="B51" s="2" t="s">
        <v>458</v>
      </c>
    </row>
    <row r="52" spans="1:40" ht="15" customHeight="1" x14ac:dyDescent="0.3">
      <c r="A52" s="2" t="s">
        <v>329</v>
      </c>
    </row>
    <row r="53" spans="1:40" ht="15" customHeight="1" x14ac:dyDescent="0.3">
      <c r="A53" s="2" t="s">
        <v>329</v>
      </c>
      <c r="B53" s="2" t="s">
        <v>459</v>
      </c>
    </row>
  </sheetData>
  <mergeCells count="6">
    <mergeCell ref="AM6:AN6"/>
    <mergeCell ref="D6:E6"/>
    <mergeCell ref="F6:N6"/>
    <mergeCell ref="O6:Z6"/>
    <mergeCell ref="AA6:AF6"/>
    <mergeCell ref="AG6:AL6"/>
  </mergeCells>
  <hyperlinks>
    <hyperlink ref="B1" location="'Contents'!E1" display="&lt;&lt; Contents" xr:uid="{00000000-0004-0000-0D01-000000000000}"/>
  </hyperlinks>
  <pageMargins left="0.7" right="0.7" top="0.75" bottom="0.75" header="0.3" footer="0.3"/>
  <headerFooter>
    <oddHeader>&amp;L&amp;"Aptos"&amp;12&amp;K000000 Classification: CONFIDENTIAL&amp;1#_x000D_</oddHeader>
  </headerFooter>
</worksheet>
</file>

<file path=xl/worksheets/sheet2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1-000000000000}">
  <dimension ref="A1:AN41"/>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2060</v>
      </c>
    </row>
    <row r="4" spans="1:40" x14ac:dyDescent="0.3">
      <c r="A4" s="2" t="s">
        <v>329</v>
      </c>
      <c r="B4" s="2" t="s">
        <v>2061</v>
      </c>
    </row>
    <row r="5" spans="1:40" ht="15" customHeight="1" x14ac:dyDescent="0.3">
      <c r="A5" s="2" t="s">
        <v>329</v>
      </c>
      <c r="B5" s="2" t="s">
        <v>17</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380</v>
      </c>
      <c r="S8" s="12" t="s">
        <v>381</v>
      </c>
      <c r="T8" s="12" t="s">
        <v>382</v>
      </c>
      <c r="U8" s="12" t="s">
        <v>383</v>
      </c>
      <c r="V8" s="12" t="s">
        <v>386</v>
      </c>
      <c r="W8" s="12" t="s">
        <v>385</v>
      </c>
      <c r="X8" s="12" t="s">
        <v>387</v>
      </c>
      <c r="Y8" s="12" t="s">
        <v>388</v>
      </c>
      <c r="Z8" s="11" t="s">
        <v>389</v>
      </c>
      <c r="AA8" s="10" t="s">
        <v>377</v>
      </c>
      <c r="AB8" s="12" t="s">
        <v>378</v>
      </c>
      <c r="AC8" s="12" t="s">
        <v>379</v>
      </c>
      <c r="AD8" s="12" t="s">
        <v>380</v>
      </c>
      <c r="AE8" s="12" t="s">
        <v>381</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5550</v>
      </c>
      <c r="D9" s="14">
        <v>2713</v>
      </c>
      <c r="E9" s="15">
        <v>2820</v>
      </c>
      <c r="F9" s="14">
        <v>574</v>
      </c>
      <c r="G9" s="13">
        <v>934</v>
      </c>
      <c r="H9" s="13">
        <v>923</v>
      </c>
      <c r="I9" s="13">
        <v>883</v>
      </c>
      <c r="J9" s="13">
        <v>861</v>
      </c>
      <c r="K9" s="13">
        <v>1375</v>
      </c>
      <c r="L9" s="13">
        <v>1508</v>
      </c>
      <c r="M9" s="13">
        <v>1806</v>
      </c>
      <c r="N9" s="15">
        <v>2236</v>
      </c>
      <c r="O9" s="14">
        <v>3566</v>
      </c>
      <c r="P9" s="13">
        <v>1007</v>
      </c>
      <c r="Q9" s="13">
        <v>506</v>
      </c>
      <c r="R9" s="13">
        <v>156</v>
      </c>
      <c r="S9" s="13">
        <v>425</v>
      </c>
      <c r="T9" s="13">
        <v>977</v>
      </c>
      <c r="U9" s="13">
        <v>429</v>
      </c>
      <c r="V9" s="13">
        <v>10</v>
      </c>
      <c r="W9" s="13">
        <v>107</v>
      </c>
      <c r="X9" s="13">
        <v>545</v>
      </c>
      <c r="Y9" s="13">
        <v>400</v>
      </c>
      <c r="Z9" s="15">
        <v>988</v>
      </c>
      <c r="AA9" s="14">
        <v>4513</v>
      </c>
      <c r="AB9" s="13">
        <v>1012</v>
      </c>
      <c r="AC9" s="13">
        <v>142</v>
      </c>
      <c r="AD9" s="13">
        <v>546</v>
      </c>
      <c r="AE9" s="13">
        <v>271</v>
      </c>
      <c r="AF9" s="15">
        <v>53</v>
      </c>
      <c r="AG9" s="14">
        <v>3241</v>
      </c>
      <c r="AH9" s="13">
        <v>2309</v>
      </c>
      <c r="AI9" s="13">
        <v>1638</v>
      </c>
      <c r="AJ9" s="13">
        <v>1603</v>
      </c>
      <c r="AK9" s="13">
        <v>1063</v>
      </c>
      <c r="AL9" s="15">
        <v>1246</v>
      </c>
      <c r="AM9" s="14">
        <v>5550</v>
      </c>
      <c r="AN9" s="15">
        <v>0</v>
      </c>
    </row>
    <row r="10" spans="1:40" ht="15" customHeight="1" x14ac:dyDescent="0.3">
      <c r="A10" s="2" t="s">
        <v>329</v>
      </c>
      <c r="B10" s="9" t="s">
        <v>338</v>
      </c>
      <c r="C10" s="13">
        <v>5402</v>
      </c>
      <c r="D10" s="14">
        <v>2677</v>
      </c>
      <c r="E10" s="15">
        <v>2725</v>
      </c>
      <c r="F10" s="14">
        <v>540</v>
      </c>
      <c r="G10" s="13">
        <v>896</v>
      </c>
      <c r="H10" s="13">
        <v>879</v>
      </c>
      <c r="I10" s="13">
        <v>872</v>
      </c>
      <c r="J10" s="13">
        <v>839</v>
      </c>
      <c r="K10" s="13">
        <v>1375</v>
      </c>
      <c r="L10" s="13">
        <v>1436</v>
      </c>
      <c r="M10" s="13">
        <v>1752</v>
      </c>
      <c r="N10" s="15">
        <v>2214</v>
      </c>
      <c r="O10" s="14">
        <v>3481</v>
      </c>
      <c r="P10" s="13">
        <v>968</v>
      </c>
      <c r="Q10" s="13">
        <v>470</v>
      </c>
      <c r="R10" s="13">
        <v>139</v>
      </c>
      <c r="S10" s="13">
        <v>412</v>
      </c>
      <c r="T10" s="13">
        <v>954</v>
      </c>
      <c r="U10" s="13">
        <v>406</v>
      </c>
      <c r="V10" s="13">
        <v>9</v>
      </c>
      <c r="W10" s="13">
        <v>95</v>
      </c>
      <c r="X10" s="13">
        <v>540</v>
      </c>
      <c r="Y10" s="13">
        <v>362</v>
      </c>
      <c r="Z10" s="15">
        <v>1048</v>
      </c>
      <c r="AA10" s="14">
        <v>4404</v>
      </c>
      <c r="AB10" s="13">
        <v>998</v>
      </c>
      <c r="AC10" s="13">
        <v>131</v>
      </c>
      <c r="AD10" s="13">
        <v>525</v>
      </c>
      <c r="AE10" s="13">
        <v>239</v>
      </c>
      <c r="AF10" s="15">
        <v>103</v>
      </c>
      <c r="AG10" s="14">
        <v>3144</v>
      </c>
      <c r="AH10" s="13">
        <v>2258</v>
      </c>
      <c r="AI10" s="13">
        <v>1459</v>
      </c>
      <c r="AJ10" s="13">
        <v>1685</v>
      </c>
      <c r="AK10" s="13">
        <v>1103</v>
      </c>
      <c r="AL10" s="15">
        <v>1156</v>
      </c>
      <c r="AM10" s="14">
        <v>5402</v>
      </c>
      <c r="AN10" s="15">
        <v>0</v>
      </c>
    </row>
    <row r="11" spans="1:40" ht="15" customHeight="1" x14ac:dyDescent="0.3">
      <c r="A11" s="2" t="s">
        <v>329</v>
      </c>
      <c r="B11" s="9" t="s">
        <v>2062</v>
      </c>
      <c r="C11" s="13">
        <v>944</v>
      </c>
      <c r="D11" s="14">
        <v>480</v>
      </c>
      <c r="E11" s="15">
        <v>464</v>
      </c>
      <c r="F11" s="14">
        <v>39</v>
      </c>
      <c r="G11" s="13">
        <v>85</v>
      </c>
      <c r="H11" s="13">
        <v>121</v>
      </c>
      <c r="I11" s="13">
        <v>120</v>
      </c>
      <c r="J11" s="13">
        <v>203</v>
      </c>
      <c r="K11" s="13">
        <v>377</v>
      </c>
      <c r="L11" s="13">
        <v>124</v>
      </c>
      <c r="M11" s="13">
        <v>241</v>
      </c>
      <c r="N11" s="15">
        <v>579</v>
      </c>
      <c r="O11" s="14">
        <v>601</v>
      </c>
      <c r="P11" s="13">
        <v>169</v>
      </c>
      <c r="Q11" s="13">
        <v>93</v>
      </c>
      <c r="R11" s="13">
        <v>25</v>
      </c>
      <c r="S11" s="13">
        <v>83</v>
      </c>
      <c r="T11" s="13">
        <v>174</v>
      </c>
      <c r="U11" s="13">
        <v>65</v>
      </c>
      <c r="V11" s="13">
        <v>2</v>
      </c>
      <c r="W11" s="13">
        <v>18</v>
      </c>
      <c r="X11" s="13">
        <v>94</v>
      </c>
      <c r="Y11" s="13">
        <v>81</v>
      </c>
      <c r="Z11" s="15">
        <v>140</v>
      </c>
      <c r="AA11" s="14">
        <v>820</v>
      </c>
      <c r="AB11" s="13">
        <v>124</v>
      </c>
      <c r="AC11" s="13">
        <v>13</v>
      </c>
      <c r="AD11" s="13">
        <v>69</v>
      </c>
      <c r="AE11" s="13">
        <v>34</v>
      </c>
      <c r="AF11" s="15">
        <v>8</v>
      </c>
      <c r="AG11" s="14">
        <v>539</v>
      </c>
      <c r="AH11" s="13">
        <v>406</v>
      </c>
      <c r="AI11" s="13">
        <v>238</v>
      </c>
      <c r="AJ11" s="13">
        <v>301</v>
      </c>
      <c r="AK11" s="13">
        <v>194</v>
      </c>
      <c r="AL11" s="15">
        <v>212</v>
      </c>
      <c r="AM11" s="14">
        <v>944</v>
      </c>
      <c r="AN11" s="15">
        <v>0</v>
      </c>
    </row>
    <row r="12" spans="1:40" ht="15" customHeight="1" x14ac:dyDescent="0.3">
      <c r="A12" s="2" t="s">
        <v>329</v>
      </c>
      <c r="B12" s="9"/>
      <c r="C12" s="16">
        <v>0.17</v>
      </c>
      <c r="D12" s="17">
        <v>0.18</v>
      </c>
      <c r="E12" s="18">
        <v>0.17</v>
      </c>
      <c r="F12" s="19">
        <v>7.0000000000000007E-2</v>
      </c>
      <c r="G12" s="20">
        <v>0.09</v>
      </c>
      <c r="H12" s="20">
        <v>0.14000000000000001</v>
      </c>
      <c r="I12" s="20">
        <v>0.14000000000000001</v>
      </c>
      <c r="J12" s="20">
        <v>0.24</v>
      </c>
      <c r="K12" s="20">
        <v>0.27</v>
      </c>
      <c r="L12" s="20">
        <v>0.09</v>
      </c>
      <c r="M12" s="20">
        <v>0.14000000000000001</v>
      </c>
      <c r="N12" s="21">
        <v>0.26</v>
      </c>
      <c r="O12" s="17">
        <v>0.17</v>
      </c>
      <c r="P12" s="16">
        <v>0.17</v>
      </c>
      <c r="Q12" s="16">
        <v>0.2</v>
      </c>
      <c r="R12" s="16">
        <v>0.18</v>
      </c>
      <c r="S12" s="16">
        <v>0.2</v>
      </c>
      <c r="T12" s="16">
        <v>0.18</v>
      </c>
      <c r="U12" s="16">
        <v>0.16</v>
      </c>
      <c r="V12" s="16">
        <v>0.2</v>
      </c>
      <c r="W12" s="16">
        <v>0.19</v>
      </c>
      <c r="X12" s="16">
        <v>0.17</v>
      </c>
      <c r="Y12" s="20">
        <v>0.22</v>
      </c>
      <c r="Z12" s="21">
        <v>0.13</v>
      </c>
      <c r="AA12" s="19">
        <v>0.19</v>
      </c>
      <c r="AB12" s="20">
        <v>0.12</v>
      </c>
      <c r="AC12" s="20">
        <v>0.1</v>
      </c>
      <c r="AD12" s="20">
        <v>0.13</v>
      </c>
      <c r="AE12" s="16">
        <v>0.14000000000000001</v>
      </c>
      <c r="AF12" s="18">
        <v>0.08</v>
      </c>
      <c r="AG12" s="17">
        <v>0.17</v>
      </c>
      <c r="AH12" s="16">
        <v>0.18</v>
      </c>
      <c r="AI12" s="16">
        <v>0.16</v>
      </c>
      <c r="AJ12" s="16">
        <v>0.18</v>
      </c>
      <c r="AK12" s="16">
        <v>0.18</v>
      </c>
      <c r="AL12" s="18">
        <v>0.18</v>
      </c>
      <c r="AM12" s="17">
        <v>0.17</v>
      </c>
      <c r="AN12" s="18">
        <v>0</v>
      </c>
    </row>
    <row r="13" spans="1:40" ht="15" customHeight="1" x14ac:dyDescent="0.3">
      <c r="A13" s="2" t="s">
        <v>329</v>
      </c>
      <c r="B13" s="9"/>
      <c r="D13" s="22"/>
      <c r="E13" s="9"/>
      <c r="F13" s="22"/>
      <c r="H13" s="12" t="s">
        <v>433</v>
      </c>
      <c r="I13" s="12" t="s">
        <v>433</v>
      </c>
      <c r="J13" s="12" t="s">
        <v>539</v>
      </c>
      <c r="K13" s="12" t="s">
        <v>539</v>
      </c>
      <c r="M13" s="12" t="s">
        <v>433</v>
      </c>
      <c r="N13" s="11" t="s">
        <v>539</v>
      </c>
      <c r="O13" s="10" t="s">
        <v>389</v>
      </c>
      <c r="P13" s="12" t="s">
        <v>389</v>
      </c>
      <c r="Q13" s="12" t="s">
        <v>389</v>
      </c>
      <c r="S13" s="12" t="s">
        <v>389</v>
      </c>
      <c r="T13" s="12" t="s">
        <v>389</v>
      </c>
      <c r="X13" s="12" t="s">
        <v>389</v>
      </c>
      <c r="Y13" s="12" t="s">
        <v>1963</v>
      </c>
      <c r="Z13" s="9"/>
      <c r="AA13" s="10" t="s">
        <v>2063</v>
      </c>
      <c r="AF13" s="9"/>
      <c r="AG13" s="22"/>
      <c r="AL13" s="9"/>
      <c r="AM13" s="22"/>
      <c r="AN13" s="9"/>
    </row>
    <row r="14" spans="1:40" ht="15" customHeight="1" x14ac:dyDescent="0.3">
      <c r="A14" s="2" t="s">
        <v>329</v>
      </c>
      <c r="B14" s="9" t="s">
        <v>2064</v>
      </c>
      <c r="C14" s="13">
        <v>836</v>
      </c>
      <c r="D14" s="14">
        <v>419</v>
      </c>
      <c r="E14" s="15">
        <v>416</v>
      </c>
      <c r="F14" s="14">
        <v>116</v>
      </c>
      <c r="G14" s="13">
        <v>146</v>
      </c>
      <c r="H14" s="13">
        <v>140</v>
      </c>
      <c r="I14" s="13">
        <v>126</v>
      </c>
      <c r="J14" s="13">
        <v>131</v>
      </c>
      <c r="K14" s="13">
        <v>175</v>
      </c>
      <c r="L14" s="13">
        <v>263</v>
      </c>
      <c r="M14" s="13">
        <v>266</v>
      </c>
      <c r="N14" s="15">
        <v>306</v>
      </c>
      <c r="O14" s="14">
        <v>554</v>
      </c>
      <c r="P14" s="13">
        <v>137</v>
      </c>
      <c r="Q14" s="13">
        <v>63</v>
      </c>
      <c r="R14" s="13">
        <v>28</v>
      </c>
      <c r="S14" s="13">
        <v>65</v>
      </c>
      <c r="T14" s="13">
        <v>145</v>
      </c>
      <c r="U14" s="13">
        <v>58</v>
      </c>
      <c r="V14" s="13">
        <v>0</v>
      </c>
      <c r="W14" s="13">
        <v>12</v>
      </c>
      <c r="X14" s="13">
        <v>98</v>
      </c>
      <c r="Y14" s="13">
        <v>52</v>
      </c>
      <c r="Z14" s="15">
        <v>177</v>
      </c>
      <c r="AA14" s="14">
        <v>689</v>
      </c>
      <c r="AB14" s="13">
        <v>147</v>
      </c>
      <c r="AC14" s="13">
        <v>17</v>
      </c>
      <c r="AD14" s="13">
        <v>74</v>
      </c>
      <c r="AE14" s="13">
        <v>31</v>
      </c>
      <c r="AF14" s="15">
        <v>25</v>
      </c>
      <c r="AG14" s="14">
        <v>496</v>
      </c>
      <c r="AH14" s="13">
        <v>340</v>
      </c>
      <c r="AI14" s="13">
        <v>237</v>
      </c>
      <c r="AJ14" s="13">
        <v>258</v>
      </c>
      <c r="AK14" s="13">
        <v>169</v>
      </c>
      <c r="AL14" s="15">
        <v>171</v>
      </c>
      <c r="AM14" s="14">
        <v>836</v>
      </c>
      <c r="AN14" s="15">
        <v>0</v>
      </c>
    </row>
    <row r="15" spans="1:40" ht="15" customHeight="1" x14ac:dyDescent="0.3">
      <c r="A15" s="2" t="s">
        <v>329</v>
      </c>
      <c r="B15" s="9"/>
      <c r="C15" s="16">
        <v>0.15</v>
      </c>
      <c r="D15" s="17">
        <v>0.16</v>
      </c>
      <c r="E15" s="18">
        <v>0.15</v>
      </c>
      <c r="F15" s="19">
        <v>0.22</v>
      </c>
      <c r="G15" s="16">
        <v>0.16</v>
      </c>
      <c r="H15" s="16">
        <v>0.16</v>
      </c>
      <c r="I15" s="16">
        <v>0.14000000000000001</v>
      </c>
      <c r="J15" s="16">
        <v>0.16</v>
      </c>
      <c r="K15" s="20">
        <v>0.13</v>
      </c>
      <c r="L15" s="20">
        <v>0.18</v>
      </c>
      <c r="M15" s="16">
        <v>0.15</v>
      </c>
      <c r="N15" s="21">
        <v>0.14000000000000001</v>
      </c>
      <c r="O15" s="17">
        <v>0.16</v>
      </c>
      <c r="P15" s="16">
        <v>0.14000000000000001</v>
      </c>
      <c r="Q15" s="16">
        <v>0.14000000000000001</v>
      </c>
      <c r="R15" s="16">
        <v>0.2</v>
      </c>
      <c r="S15" s="16">
        <v>0.16</v>
      </c>
      <c r="T15" s="16">
        <v>0.15</v>
      </c>
      <c r="U15" s="16">
        <v>0.14000000000000001</v>
      </c>
      <c r="V15" s="16">
        <v>0</v>
      </c>
      <c r="W15" s="16">
        <v>0.13</v>
      </c>
      <c r="X15" s="16">
        <v>0.18</v>
      </c>
      <c r="Y15" s="16">
        <v>0.14000000000000001</v>
      </c>
      <c r="Z15" s="18">
        <v>0.17</v>
      </c>
      <c r="AA15" s="17">
        <v>0.16</v>
      </c>
      <c r="AB15" s="16">
        <v>0.15</v>
      </c>
      <c r="AC15" s="16">
        <v>0.13</v>
      </c>
      <c r="AD15" s="16">
        <v>0.14000000000000001</v>
      </c>
      <c r="AE15" s="16">
        <v>0.13</v>
      </c>
      <c r="AF15" s="18">
        <v>0.24</v>
      </c>
      <c r="AG15" s="17">
        <v>0.16</v>
      </c>
      <c r="AH15" s="16">
        <v>0.15</v>
      </c>
      <c r="AI15" s="16">
        <v>0.16</v>
      </c>
      <c r="AJ15" s="16">
        <v>0.15</v>
      </c>
      <c r="AK15" s="16">
        <v>0.15</v>
      </c>
      <c r="AL15" s="18">
        <v>0.15</v>
      </c>
      <c r="AM15" s="17">
        <v>0.15</v>
      </c>
      <c r="AN15" s="18">
        <v>0</v>
      </c>
    </row>
    <row r="16" spans="1:40" ht="15" customHeight="1" x14ac:dyDescent="0.3">
      <c r="A16" s="2" t="s">
        <v>329</v>
      </c>
      <c r="B16" s="9"/>
      <c r="D16" s="22"/>
      <c r="E16" s="9"/>
      <c r="F16" s="10" t="s">
        <v>510</v>
      </c>
      <c r="G16" s="12" t="s">
        <v>382</v>
      </c>
      <c r="H16" s="12" t="s">
        <v>382</v>
      </c>
      <c r="L16" s="12" t="s">
        <v>485</v>
      </c>
      <c r="N16" s="9"/>
      <c r="O16" s="22"/>
      <c r="R16" s="12" t="s">
        <v>547</v>
      </c>
      <c r="X16" s="12" t="s">
        <v>547</v>
      </c>
      <c r="Z16" s="9"/>
      <c r="AA16" s="22"/>
      <c r="AF16" s="11" t="s">
        <v>381</v>
      </c>
      <c r="AG16" s="22"/>
      <c r="AL16" s="9"/>
      <c r="AM16" s="22"/>
      <c r="AN16" s="9"/>
    </row>
    <row r="17" spans="1:40" ht="15" customHeight="1" x14ac:dyDescent="0.3">
      <c r="A17" s="2" t="s">
        <v>329</v>
      </c>
      <c r="B17" s="9" t="s">
        <v>2065</v>
      </c>
      <c r="C17" s="13">
        <v>1001</v>
      </c>
      <c r="D17" s="14">
        <v>535</v>
      </c>
      <c r="E17" s="15">
        <v>466</v>
      </c>
      <c r="F17" s="14">
        <v>154</v>
      </c>
      <c r="G17" s="13">
        <v>200</v>
      </c>
      <c r="H17" s="13">
        <v>206</v>
      </c>
      <c r="I17" s="13">
        <v>158</v>
      </c>
      <c r="J17" s="13">
        <v>113</v>
      </c>
      <c r="K17" s="13">
        <v>171</v>
      </c>
      <c r="L17" s="13">
        <v>354</v>
      </c>
      <c r="M17" s="13">
        <v>364</v>
      </c>
      <c r="N17" s="15">
        <v>284</v>
      </c>
      <c r="O17" s="14">
        <v>667</v>
      </c>
      <c r="P17" s="13">
        <v>170</v>
      </c>
      <c r="Q17" s="13">
        <v>94</v>
      </c>
      <c r="R17" s="13">
        <v>29</v>
      </c>
      <c r="S17" s="13">
        <v>68</v>
      </c>
      <c r="T17" s="13">
        <v>164</v>
      </c>
      <c r="U17" s="13">
        <v>89</v>
      </c>
      <c r="V17" s="13">
        <v>3</v>
      </c>
      <c r="W17" s="13">
        <v>12</v>
      </c>
      <c r="X17" s="13">
        <v>90</v>
      </c>
      <c r="Y17" s="13">
        <v>72</v>
      </c>
      <c r="Z17" s="15">
        <v>211</v>
      </c>
      <c r="AA17" s="14">
        <v>802</v>
      </c>
      <c r="AB17" s="13">
        <v>199</v>
      </c>
      <c r="AC17" s="13">
        <v>26</v>
      </c>
      <c r="AD17" s="13">
        <v>114</v>
      </c>
      <c r="AE17" s="13">
        <v>44</v>
      </c>
      <c r="AF17" s="15">
        <v>15</v>
      </c>
      <c r="AG17" s="14">
        <v>614</v>
      </c>
      <c r="AH17" s="13">
        <v>388</v>
      </c>
      <c r="AI17" s="13">
        <v>283</v>
      </c>
      <c r="AJ17" s="13">
        <v>330</v>
      </c>
      <c r="AK17" s="13">
        <v>200</v>
      </c>
      <c r="AL17" s="15">
        <v>188</v>
      </c>
      <c r="AM17" s="14">
        <v>1001</v>
      </c>
      <c r="AN17" s="15">
        <v>0</v>
      </c>
    </row>
    <row r="18" spans="1:40" ht="15" customHeight="1" x14ac:dyDescent="0.3">
      <c r="A18" s="2" t="s">
        <v>329</v>
      </c>
      <c r="B18" s="9"/>
      <c r="C18" s="16">
        <v>0.19</v>
      </c>
      <c r="D18" s="19">
        <v>0.2</v>
      </c>
      <c r="E18" s="21">
        <v>0.17</v>
      </c>
      <c r="F18" s="19">
        <v>0.28999999999999998</v>
      </c>
      <c r="G18" s="20">
        <v>0.22</v>
      </c>
      <c r="H18" s="20">
        <v>0.23</v>
      </c>
      <c r="I18" s="16">
        <v>0.18</v>
      </c>
      <c r="J18" s="20">
        <v>0.13</v>
      </c>
      <c r="K18" s="20">
        <v>0.12</v>
      </c>
      <c r="L18" s="20">
        <v>0.25</v>
      </c>
      <c r="M18" s="20">
        <v>0.21</v>
      </c>
      <c r="N18" s="21">
        <v>0.13</v>
      </c>
      <c r="O18" s="17">
        <v>0.19</v>
      </c>
      <c r="P18" s="16">
        <v>0.18</v>
      </c>
      <c r="Q18" s="16">
        <v>0.2</v>
      </c>
      <c r="R18" s="16">
        <v>0.21</v>
      </c>
      <c r="S18" s="16">
        <v>0.17</v>
      </c>
      <c r="T18" s="16">
        <v>0.17</v>
      </c>
      <c r="U18" s="16">
        <v>0.22</v>
      </c>
      <c r="V18" s="16">
        <v>0.3</v>
      </c>
      <c r="W18" s="16">
        <v>0.13</v>
      </c>
      <c r="X18" s="16">
        <v>0.17</v>
      </c>
      <c r="Y18" s="16">
        <v>0.2</v>
      </c>
      <c r="Z18" s="18">
        <v>0.2</v>
      </c>
      <c r="AA18" s="17">
        <v>0.18</v>
      </c>
      <c r="AB18" s="16">
        <v>0.2</v>
      </c>
      <c r="AC18" s="16">
        <v>0.2</v>
      </c>
      <c r="AD18" s="16">
        <v>0.22</v>
      </c>
      <c r="AE18" s="16">
        <v>0.18</v>
      </c>
      <c r="AF18" s="18">
        <v>0.15</v>
      </c>
      <c r="AG18" s="19">
        <v>0.2</v>
      </c>
      <c r="AH18" s="20">
        <v>0.17</v>
      </c>
      <c r="AI18" s="16">
        <v>0.19</v>
      </c>
      <c r="AJ18" s="16">
        <v>0.2</v>
      </c>
      <c r="AK18" s="16">
        <v>0.18</v>
      </c>
      <c r="AL18" s="21">
        <v>0.16</v>
      </c>
      <c r="AM18" s="17">
        <v>0.19</v>
      </c>
      <c r="AN18" s="18">
        <v>0</v>
      </c>
    </row>
    <row r="19" spans="1:40" ht="15" customHeight="1" x14ac:dyDescent="0.3">
      <c r="A19" s="2" t="s">
        <v>329</v>
      </c>
      <c r="B19" s="9"/>
      <c r="D19" s="10" t="s">
        <v>378</v>
      </c>
      <c r="E19" s="9"/>
      <c r="F19" s="10" t="s">
        <v>510</v>
      </c>
      <c r="G19" s="12" t="s">
        <v>445</v>
      </c>
      <c r="H19" s="12" t="s">
        <v>445</v>
      </c>
      <c r="I19" s="12" t="s">
        <v>416</v>
      </c>
      <c r="L19" s="12" t="s">
        <v>447</v>
      </c>
      <c r="M19" s="12" t="s">
        <v>416</v>
      </c>
      <c r="N19" s="9"/>
      <c r="O19" s="22"/>
      <c r="U19" s="12" t="s">
        <v>2066</v>
      </c>
      <c r="Z19" s="9"/>
      <c r="AA19" s="22"/>
      <c r="AF19" s="9"/>
      <c r="AG19" s="10" t="s">
        <v>437</v>
      </c>
      <c r="AI19" s="12" t="s">
        <v>382</v>
      </c>
      <c r="AJ19" s="12" t="s">
        <v>382</v>
      </c>
      <c r="AL19" s="9"/>
      <c r="AM19" s="22"/>
      <c r="AN19" s="9"/>
    </row>
    <row r="20" spans="1:40" ht="15" customHeight="1" x14ac:dyDescent="0.3">
      <c r="A20" s="2" t="s">
        <v>329</v>
      </c>
      <c r="B20" s="9" t="s">
        <v>2067</v>
      </c>
      <c r="C20" s="13">
        <v>850</v>
      </c>
      <c r="D20" s="14">
        <v>443</v>
      </c>
      <c r="E20" s="15">
        <v>407</v>
      </c>
      <c r="F20" s="14">
        <v>114</v>
      </c>
      <c r="G20" s="13">
        <v>213</v>
      </c>
      <c r="H20" s="13">
        <v>161</v>
      </c>
      <c r="I20" s="13">
        <v>154</v>
      </c>
      <c r="J20" s="13">
        <v>97</v>
      </c>
      <c r="K20" s="13">
        <v>112</v>
      </c>
      <c r="L20" s="13">
        <v>327</v>
      </c>
      <c r="M20" s="13">
        <v>315</v>
      </c>
      <c r="N20" s="15">
        <v>208</v>
      </c>
      <c r="O20" s="14">
        <v>567</v>
      </c>
      <c r="P20" s="13">
        <v>142</v>
      </c>
      <c r="Q20" s="13">
        <v>82</v>
      </c>
      <c r="R20" s="13">
        <v>17</v>
      </c>
      <c r="S20" s="13">
        <v>67</v>
      </c>
      <c r="T20" s="13">
        <v>141</v>
      </c>
      <c r="U20" s="13">
        <v>68</v>
      </c>
      <c r="V20" s="13">
        <v>1</v>
      </c>
      <c r="W20" s="13">
        <v>20</v>
      </c>
      <c r="X20" s="13">
        <v>71</v>
      </c>
      <c r="Y20" s="13">
        <v>54</v>
      </c>
      <c r="Z20" s="15">
        <v>187</v>
      </c>
      <c r="AA20" s="14">
        <v>636</v>
      </c>
      <c r="AB20" s="13">
        <v>214</v>
      </c>
      <c r="AC20" s="13">
        <v>34</v>
      </c>
      <c r="AD20" s="13">
        <v>101</v>
      </c>
      <c r="AE20" s="13">
        <v>54</v>
      </c>
      <c r="AF20" s="15">
        <v>25</v>
      </c>
      <c r="AG20" s="14">
        <v>502</v>
      </c>
      <c r="AH20" s="13">
        <v>349</v>
      </c>
      <c r="AI20" s="13">
        <v>255</v>
      </c>
      <c r="AJ20" s="13">
        <v>246</v>
      </c>
      <c r="AK20" s="13">
        <v>186</v>
      </c>
      <c r="AL20" s="15">
        <v>163</v>
      </c>
      <c r="AM20" s="14">
        <v>850</v>
      </c>
      <c r="AN20" s="15">
        <v>0</v>
      </c>
    </row>
    <row r="21" spans="1:40" ht="15" customHeight="1" x14ac:dyDescent="0.3">
      <c r="A21" s="2" t="s">
        <v>329</v>
      </c>
      <c r="B21" s="9"/>
      <c r="C21" s="16">
        <v>0.16</v>
      </c>
      <c r="D21" s="17">
        <v>0.17</v>
      </c>
      <c r="E21" s="18">
        <v>0.15</v>
      </c>
      <c r="F21" s="19">
        <v>0.21</v>
      </c>
      <c r="G21" s="20">
        <v>0.24</v>
      </c>
      <c r="H21" s="20">
        <v>0.18</v>
      </c>
      <c r="I21" s="16">
        <v>0.18</v>
      </c>
      <c r="J21" s="20">
        <v>0.12</v>
      </c>
      <c r="K21" s="20">
        <v>0.08</v>
      </c>
      <c r="L21" s="20">
        <v>0.23</v>
      </c>
      <c r="M21" s="20">
        <v>0.18</v>
      </c>
      <c r="N21" s="21">
        <v>0.09</v>
      </c>
      <c r="O21" s="17">
        <v>0.16</v>
      </c>
      <c r="P21" s="16">
        <v>0.15</v>
      </c>
      <c r="Q21" s="16">
        <v>0.18</v>
      </c>
      <c r="R21" s="16">
        <v>0.12</v>
      </c>
      <c r="S21" s="16">
        <v>0.16</v>
      </c>
      <c r="T21" s="16">
        <v>0.15</v>
      </c>
      <c r="U21" s="16">
        <v>0.17</v>
      </c>
      <c r="V21" s="16">
        <v>0.09</v>
      </c>
      <c r="W21" s="16">
        <v>0.21</v>
      </c>
      <c r="X21" s="16">
        <v>0.13</v>
      </c>
      <c r="Y21" s="16">
        <v>0.15</v>
      </c>
      <c r="Z21" s="21">
        <v>0.18</v>
      </c>
      <c r="AA21" s="19">
        <v>0.14000000000000001</v>
      </c>
      <c r="AB21" s="20">
        <v>0.21</v>
      </c>
      <c r="AC21" s="20">
        <v>0.26</v>
      </c>
      <c r="AD21" s="20">
        <v>0.19</v>
      </c>
      <c r="AE21" s="20">
        <v>0.23</v>
      </c>
      <c r="AF21" s="18">
        <v>0.24</v>
      </c>
      <c r="AG21" s="17">
        <v>0.16</v>
      </c>
      <c r="AH21" s="16">
        <v>0.15</v>
      </c>
      <c r="AI21" s="20">
        <v>0.17</v>
      </c>
      <c r="AJ21" s="16">
        <v>0.15</v>
      </c>
      <c r="AK21" s="16">
        <v>0.17</v>
      </c>
      <c r="AL21" s="18">
        <v>0.14000000000000001</v>
      </c>
      <c r="AM21" s="17">
        <v>0.16</v>
      </c>
      <c r="AN21" s="18">
        <v>0</v>
      </c>
    </row>
    <row r="22" spans="1:40" ht="15" customHeight="1" x14ac:dyDescent="0.3">
      <c r="A22" s="2" t="s">
        <v>329</v>
      </c>
      <c r="B22" s="9"/>
      <c r="D22" s="22"/>
      <c r="E22" s="9"/>
      <c r="F22" s="10" t="s">
        <v>416</v>
      </c>
      <c r="G22" s="12" t="s">
        <v>562</v>
      </c>
      <c r="H22" s="12" t="s">
        <v>416</v>
      </c>
      <c r="I22" s="12" t="s">
        <v>416</v>
      </c>
      <c r="J22" s="12" t="s">
        <v>382</v>
      </c>
      <c r="L22" s="12" t="s">
        <v>562</v>
      </c>
      <c r="M22" s="12" t="s">
        <v>416</v>
      </c>
      <c r="N22" s="9"/>
      <c r="O22" s="22"/>
      <c r="W22" s="12" t="s">
        <v>387</v>
      </c>
      <c r="Z22" s="11" t="s">
        <v>387</v>
      </c>
      <c r="AA22" s="22"/>
      <c r="AB22" s="12" t="s">
        <v>377</v>
      </c>
      <c r="AC22" s="12" t="s">
        <v>377</v>
      </c>
      <c r="AD22" s="12" t="s">
        <v>377</v>
      </c>
      <c r="AE22" s="12" t="s">
        <v>377</v>
      </c>
      <c r="AF22" s="11" t="s">
        <v>377</v>
      </c>
      <c r="AG22" s="22"/>
      <c r="AI22" s="12" t="s">
        <v>495</v>
      </c>
      <c r="AL22" s="9"/>
      <c r="AM22" s="22"/>
      <c r="AN22" s="9"/>
    </row>
    <row r="23" spans="1:40" ht="15" customHeight="1" x14ac:dyDescent="0.3">
      <c r="A23" s="2" t="s">
        <v>329</v>
      </c>
      <c r="B23" s="9" t="s">
        <v>2068</v>
      </c>
      <c r="C23" s="13">
        <v>237</v>
      </c>
      <c r="D23" s="14">
        <v>147</v>
      </c>
      <c r="E23" s="15">
        <v>90</v>
      </c>
      <c r="F23" s="14">
        <v>42</v>
      </c>
      <c r="G23" s="13">
        <v>69</v>
      </c>
      <c r="H23" s="13">
        <v>46</v>
      </c>
      <c r="I23" s="13">
        <v>34</v>
      </c>
      <c r="J23" s="13">
        <v>26</v>
      </c>
      <c r="K23" s="13">
        <v>19</v>
      </c>
      <c r="L23" s="13">
        <v>112</v>
      </c>
      <c r="M23" s="13">
        <v>80</v>
      </c>
      <c r="N23" s="15">
        <v>45</v>
      </c>
      <c r="O23" s="14">
        <v>152</v>
      </c>
      <c r="P23" s="13">
        <v>47</v>
      </c>
      <c r="Q23" s="13">
        <v>22</v>
      </c>
      <c r="R23" s="13">
        <v>7</v>
      </c>
      <c r="S23" s="13">
        <v>11</v>
      </c>
      <c r="T23" s="13">
        <v>38</v>
      </c>
      <c r="U23" s="13">
        <v>21</v>
      </c>
      <c r="V23" s="13">
        <v>0</v>
      </c>
      <c r="W23" s="13">
        <v>3</v>
      </c>
      <c r="X23" s="13">
        <v>21</v>
      </c>
      <c r="Y23" s="13">
        <v>12</v>
      </c>
      <c r="Z23" s="15">
        <v>55</v>
      </c>
      <c r="AA23" s="14">
        <v>165</v>
      </c>
      <c r="AB23" s="13">
        <v>72</v>
      </c>
      <c r="AC23" s="13">
        <v>11</v>
      </c>
      <c r="AD23" s="13">
        <v>38</v>
      </c>
      <c r="AE23" s="13">
        <v>18</v>
      </c>
      <c r="AF23" s="15">
        <v>6</v>
      </c>
      <c r="AG23" s="14">
        <v>141</v>
      </c>
      <c r="AH23" s="13">
        <v>96</v>
      </c>
      <c r="AI23" s="13">
        <v>69</v>
      </c>
      <c r="AJ23" s="13">
        <v>72</v>
      </c>
      <c r="AK23" s="13">
        <v>60</v>
      </c>
      <c r="AL23" s="15">
        <v>36</v>
      </c>
      <c r="AM23" s="14">
        <v>237</v>
      </c>
      <c r="AN23" s="15">
        <v>0</v>
      </c>
    </row>
    <row r="24" spans="1:40" ht="15" customHeight="1" x14ac:dyDescent="0.3">
      <c r="A24" s="2" t="s">
        <v>329</v>
      </c>
      <c r="B24" s="9"/>
      <c r="C24" s="16">
        <v>0.04</v>
      </c>
      <c r="D24" s="19">
        <v>0.05</v>
      </c>
      <c r="E24" s="21">
        <v>0.03</v>
      </c>
      <c r="F24" s="19">
        <v>0.08</v>
      </c>
      <c r="G24" s="20">
        <v>0.08</v>
      </c>
      <c r="H24" s="16">
        <v>0.05</v>
      </c>
      <c r="I24" s="16">
        <v>0.04</v>
      </c>
      <c r="J24" s="20">
        <v>0.03</v>
      </c>
      <c r="K24" s="20">
        <v>0.01</v>
      </c>
      <c r="L24" s="20">
        <v>0.08</v>
      </c>
      <c r="M24" s="16">
        <v>0.05</v>
      </c>
      <c r="N24" s="21">
        <v>0.02</v>
      </c>
      <c r="O24" s="17">
        <v>0.04</v>
      </c>
      <c r="P24" s="16">
        <v>0.05</v>
      </c>
      <c r="Q24" s="16">
        <v>0.05</v>
      </c>
      <c r="R24" s="16">
        <v>0.05</v>
      </c>
      <c r="S24" s="16">
        <v>0.03</v>
      </c>
      <c r="T24" s="16">
        <v>0.04</v>
      </c>
      <c r="U24" s="16">
        <v>0.05</v>
      </c>
      <c r="V24" s="16">
        <v>0</v>
      </c>
      <c r="W24" s="16">
        <v>0.03</v>
      </c>
      <c r="X24" s="16">
        <v>0.04</v>
      </c>
      <c r="Y24" s="16">
        <v>0.03</v>
      </c>
      <c r="Z24" s="18">
        <v>0.05</v>
      </c>
      <c r="AA24" s="19">
        <v>0.04</v>
      </c>
      <c r="AB24" s="20">
        <v>7.0000000000000007E-2</v>
      </c>
      <c r="AC24" s="20">
        <v>0.08</v>
      </c>
      <c r="AD24" s="20">
        <v>7.0000000000000007E-2</v>
      </c>
      <c r="AE24" s="20">
        <v>7.0000000000000007E-2</v>
      </c>
      <c r="AF24" s="18">
        <v>0.05</v>
      </c>
      <c r="AG24" s="17">
        <v>0.04</v>
      </c>
      <c r="AH24" s="16">
        <v>0.04</v>
      </c>
      <c r="AI24" s="16">
        <v>0.05</v>
      </c>
      <c r="AJ24" s="16">
        <v>0.04</v>
      </c>
      <c r="AK24" s="16">
        <v>0.05</v>
      </c>
      <c r="AL24" s="21">
        <v>0.03</v>
      </c>
      <c r="AM24" s="17">
        <v>0.04</v>
      </c>
      <c r="AN24" s="18">
        <v>0</v>
      </c>
    </row>
    <row r="25" spans="1:40" ht="15" customHeight="1" x14ac:dyDescent="0.3">
      <c r="A25" s="2" t="s">
        <v>329</v>
      </c>
      <c r="B25" s="9"/>
      <c r="D25" s="10" t="s">
        <v>378</v>
      </c>
      <c r="E25" s="9"/>
      <c r="F25" s="10" t="s">
        <v>447</v>
      </c>
      <c r="G25" s="12" t="s">
        <v>562</v>
      </c>
      <c r="H25" s="12" t="s">
        <v>416</v>
      </c>
      <c r="I25" s="12" t="s">
        <v>448</v>
      </c>
      <c r="J25" s="12" t="s">
        <v>382</v>
      </c>
      <c r="L25" s="12" t="s">
        <v>562</v>
      </c>
      <c r="M25" s="12" t="s">
        <v>448</v>
      </c>
      <c r="N25" s="9"/>
      <c r="O25" s="22"/>
      <c r="Z25" s="11" t="s">
        <v>381</v>
      </c>
      <c r="AA25" s="22"/>
      <c r="AB25" s="12" t="s">
        <v>377</v>
      </c>
      <c r="AC25" s="12" t="s">
        <v>377</v>
      </c>
      <c r="AD25" s="12" t="s">
        <v>377</v>
      </c>
      <c r="AE25" s="12" t="s">
        <v>377</v>
      </c>
      <c r="AF25" s="9"/>
      <c r="AG25" s="10" t="s">
        <v>382</v>
      </c>
      <c r="AI25" s="12" t="s">
        <v>382</v>
      </c>
      <c r="AK25" s="12" t="s">
        <v>382</v>
      </c>
      <c r="AL25" s="9"/>
      <c r="AM25" s="22"/>
      <c r="AN25" s="9"/>
    </row>
    <row r="26" spans="1:40" ht="15" customHeight="1" x14ac:dyDescent="0.3">
      <c r="A26" s="2" t="s">
        <v>329</v>
      </c>
      <c r="B26" s="9" t="s">
        <v>2069</v>
      </c>
      <c r="C26" s="13">
        <v>299</v>
      </c>
      <c r="D26" s="14">
        <v>179</v>
      </c>
      <c r="E26" s="15">
        <v>120</v>
      </c>
      <c r="F26" s="14">
        <v>33</v>
      </c>
      <c r="G26" s="13">
        <v>72</v>
      </c>
      <c r="H26" s="13">
        <v>68</v>
      </c>
      <c r="I26" s="13">
        <v>50</v>
      </c>
      <c r="J26" s="13">
        <v>39</v>
      </c>
      <c r="K26" s="13">
        <v>38</v>
      </c>
      <c r="L26" s="13">
        <v>105</v>
      </c>
      <c r="M26" s="13">
        <v>118</v>
      </c>
      <c r="N26" s="15">
        <v>76</v>
      </c>
      <c r="O26" s="14">
        <v>176</v>
      </c>
      <c r="P26" s="13">
        <v>69</v>
      </c>
      <c r="Q26" s="13">
        <v>27</v>
      </c>
      <c r="R26" s="13">
        <v>9</v>
      </c>
      <c r="S26" s="13">
        <v>18</v>
      </c>
      <c r="T26" s="13">
        <v>54</v>
      </c>
      <c r="U26" s="13">
        <v>16</v>
      </c>
      <c r="V26" s="13">
        <v>0</v>
      </c>
      <c r="W26" s="13">
        <v>2</v>
      </c>
      <c r="X26" s="13">
        <v>22</v>
      </c>
      <c r="Y26" s="13">
        <v>10</v>
      </c>
      <c r="Z26" s="15">
        <v>72</v>
      </c>
      <c r="AA26" s="14">
        <v>233</v>
      </c>
      <c r="AB26" s="13">
        <v>66</v>
      </c>
      <c r="AC26" s="13">
        <v>10</v>
      </c>
      <c r="AD26" s="13">
        <v>24</v>
      </c>
      <c r="AE26" s="13">
        <v>23</v>
      </c>
      <c r="AF26" s="15">
        <v>9</v>
      </c>
      <c r="AG26" s="14">
        <v>184</v>
      </c>
      <c r="AH26" s="13">
        <v>115</v>
      </c>
      <c r="AI26" s="13">
        <v>107</v>
      </c>
      <c r="AJ26" s="13">
        <v>77</v>
      </c>
      <c r="AK26" s="13">
        <v>50</v>
      </c>
      <c r="AL26" s="15">
        <v>65</v>
      </c>
      <c r="AM26" s="14">
        <v>299</v>
      </c>
      <c r="AN26" s="15">
        <v>0</v>
      </c>
    </row>
    <row r="27" spans="1:40" ht="15" customHeight="1" x14ac:dyDescent="0.3">
      <c r="A27" s="2" t="s">
        <v>329</v>
      </c>
      <c r="B27" s="9"/>
      <c r="C27" s="16">
        <v>0.06</v>
      </c>
      <c r="D27" s="19">
        <v>7.0000000000000007E-2</v>
      </c>
      <c r="E27" s="21">
        <v>0.04</v>
      </c>
      <c r="F27" s="17">
        <v>0.06</v>
      </c>
      <c r="G27" s="20">
        <v>0.08</v>
      </c>
      <c r="H27" s="20">
        <v>0.08</v>
      </c>
      <c r="I27" s="16">
        <v>0.06</v>
      </c>
      <c r="J27" s="16">
        <v>0.05</v>
      </c>
      <c r="K27" s="20">
        <v>0.03</v>
      </c>
      <c r="L27" s="20">
        <v>7.0000000000000007E-2</v>
      </c>
      <c r="M27" s="20">
        <v>7.0000000000000007E-2</v>
      </c>
      <c r="N27" s="21">
        <v>0.03</v>
      </c>
      <c r="O27" s="19">
        <v>0.05</v>
      </c>
      <c r="P27" s="20">
        <v>7.0000000000000007E-2</v>
      </c>
      <c r="Q27" s="16">
        <v>0.06</v>
      </c>
      <c r="R27" s="16">
        <v>7.0000000000000007E-2</v>
      </c>
      <c r="S27" s="16">
        <v>0.04</v>
      </c>
      <c r="T27" s="16">
        <v>0.06</v>
      </c>
      <c r="U27" s="16">
        <v>0.04</v>
      </c>
      <c r="V27" s="16">
        <v>0</v>
      </c>
      <c r="W27" s="16">
        <v>0.02</v>
      </c>
      <c r="X27" s="16">
        <v>0.04</v>
      </c>
      <c r="Y27" s="20">
        <v>0.03</v>
      </c>
      <c r="Z27" s="21">
        <v>7.0000000000000007E-2</v>
      </c>
      <c r="AA27" s="17">
        <v>0.05</v>
      </c>
      <c r="AB27" s="16">
        <v>7.0000000000000007E-2</v>
      </c>
      <c r="AC27" s="16">
        <v>0.08</v>
      </c>
      <c r="AD27" s="16">
        <v>0.05</v>
      </c>
      <c r="AE27" s="20">
        <v>0.09</v>
      </c>
      <c r="AF27" s="18">
        <v>0.08</v>
      </c>
      <c r="AG27" s="17">
        <v>0.06</v>
      </c>
      <c r="AH27" s="16">
        <v>0.05</v>
      </c>
      <c r="AI27" s="20">
        <v>7.0000000000000007E-2</v>
      </c>
      <c r="AJ27" s="20">
        <v>0.05</v>
      </c>
      <c r="AK27" s="16">
        <v>0.05</v>
      </c>
      <c r="AL27" s="18">
        <v>0.06</v>
      </c>
      <c r="AM27" s="17">
        <v>0.06</v>
      </c>
      <c r="AN27" s="18">
        <v>0</v>
      </c>
    </row>
    <row r="28" spans="1:40" ht="15" customHeight="1" x14ac:dyDescent="0.3">
      <c r="A28" s="2" t="s">
        <v>329</v>
      </c>
      <c r="B28" s="9"/>
      <c r="D28" s="10" t="s">
        <v>378</v>
      </c>
      <c r="E28" s="9"/>
      <c r="F28" s="10" t="s">
        <v>448</v>
      </c>
      <c r="G28" s="12" t="s">
        <v>416</v>
      </c>
      <c r="H28" s="12" t="s">
        <v>416</v>
      </c>
      <c r="I28" s="12" t="s">
        <v>448</v>
      </c>
      <c r="J28" s="12" t="s">
        <v>382</v>
      </c>
      <c r="L28" s="12" t="s">
        <v>416</v>
      </c>
      <c r="M28" s="12" t="s">
        <v>416</v>
      </c>
      <c r="N28" s="9"/>
      <c r="O28" s="22"/>
      <c r="P28" s="12" t="s">
        <v>2070</v>
      </c>
      <c r="Q28" s="12" t="s">
        <v>388</v>
      </c>
      <c r="R28" s="12" t="s">
        <v>388</v>
      </c>
      <c r="T28" s="12" t="s">
        <v>388</v>
      </c>
      <c r="Z28" s="11" t="s">
        <v>2070</v>
      </c>
      <c r="AA28" s="22"/>
      <c r="AE28" s="12" t="s">
        <v>405</v>
      </c>
      <c r="AF28" s="9"/>
      <c r="AG28" s="22"/>
      <c r="AI28" s="12" t="s">
        <v>517</v>
      </c>
      <c r="AL28" s="9"/>
      <c r="AM28" s="22"/>
      <c r="AN28" s="9"/>
    </row>
    <row r="29" spans="1:40" ht="15" customHeight="1" x14ac:dyDescent="0.3">
      <c r="A29" s="2" t="s">
        <v>329</v>
      </c>
      <c r="B29" s="9" t="s">
        <v>774</v>
      </c>
      <c r="C29" s="13">
        <v>1235</v>
      </c>
      <c r="D29" s="14">
        <v>473</v>
      </c>
      <c r="E29" s="15">
        <v>763</v>
      </c>
      <c r="F29" s="14">
        <v>42</v>
      </c>
      <c r="G29" s="13">
        <v>111</v>
      </c>
      <c r="H29" s="13">
        <v>137</v>
      </c>
      <c r="I29" s="13">
        <v>230</v>
      </c>
      <c r="J29" s="13">
        <v>231</v>
      </c>
      <c r="K29" s="13">
        <v>484</v>
      </c>
      <c r="L29" s="13">
        <v>152</v>
      </c>
      <c r="M29" s="13">
        <v>367</v>
      </c>
      <c r="N29" s="15">
        <v>716</v>
      </c>
      <c r="O29" s="14">
        <v>765</v>
      </c>
      <c r="P29" s="13">
        <v>234</v>
      </c>
      <c r="Q29" s="13">
        <v>89</v>
      </c>
      <c r="R29" s="13">
        <v>23</v>
      </c>
      <c r="S29" s="13">
        <v>100</v>
      </c>
      <c r="T29" s="13">
        <v>237</v>
      </c>
      <c r="U29" s="13">
        <v>89</v>
      </c>
      <c r="V29" s="13">
        <v>4</v>
      </c>
      <c r="W29" s="13">
        <v>28</v>
      </c>
      <c r="X29" s="13">
        <v>145</v>
      </c>
      <c r="Y29" s="13">
        <v>81</v>
      </c>
      <c r="Z29" s="15">
        <v>206</v>
      </c>
      <c r="AA29" s="14">
        <v>1059</v>
      </c>
      <c r="AB29" s="13">
        <v>177</v>
      </c>
      <c r="AC29" s="13">
        <v>20</v>
      </c>
      <c r="AD29" s="13">
        <v>105</v>
      </c>
      <c r="AE29" s="13">
        <v>36</v>
      </c>
      <c r="AF29" s="15">
        <v>16</v>
      </c>
      <c r="AG29" s="14">
        <v>670</v>
      </c>
      <c r="AH29" s="13">
        <v>565</v>
      </c>
      <c r="AI29" s="13">
        <v>270</v>
      </c>
      <c r="AJ29" s="13">
        <v>401</v>
      </c>
      <c r="AK29" s="13">
        <v>244</v>
      </c>
      <c r="AL29" s="15">
        <v>321</v>
      </c>
      <c r="AM29" s="14">
        <v>1235</v>
      </c>
      <c r="AN29" s="15">
        <v>0</v>
      </c>
    </row>
    <row r="30" spans="1:40" ht="15" customHeight="1" x14ac:dyDescent="0.3">
      <c r="A30" s="2" t="s">
        <v>329</v>
      </c>
      <c r="B30" s="9"/>
      <c r="C30" s="16">
        <v>0.23</v>
      </c>
      <c r="D30" s="19">
        <v>0.18</v>
      </c>
      <c r="E30" s="21">
        <v>0.28000000000000003</v>
      </c>
      <c r="F30" s="19">
        <v>0.08</v>
      </c>
      <c r="G30" s="20">
        <v>0.12</v>
      </c>
      <c r="H30" s="20">
        <v>0.16</v>
      </c>
      <c r="I30" s="20">
        <v>0.26</v>
      </c>
      <c r="J30" s="20">
        <v>0.28000000000000003</v>
      </c>
      <c r="K30" s="20">
        <v>0.35</v>
      </c>
      <c r="L30" s="20">
        <v>0.11</v>
      </c>
      <c r="M30" s="20">
        <v>0.21</v>
      </c>
      <c r="N30" s="21">
        <v>0.32</v>
      </c>
      <c r="O30" s="19">
        <v>0.22</v>
      </c>
      <c r="P30" s="16">
        <v>0.24</v>
      </c>
      <c r="Q30" s="20">
        <v>0.19</v>
      </c>
      <c r="R30" s="16">
        <v>0.17</v>
      </c>
      <c r="S30" s="16">
        <v>0.24</v>
      </c>
      <c r="T30" s="16">
        <v>0.25</v>
      </c>
      <c r="U30" s="16">
        <v>0.22</v>
      </c>
      <c r="V30" s="16">
        <v>0.41</v>
      </c>
      <c r="W30" s="16">
        <v>0.28999999999999998</v>
      </c>
      <c r="X30" s="20">
        <v>0.27</v>
      </c>
      <c r="Y30" s="16">
        <v>0.22</v>
      </c>
      <c r="Z30" s="21">
        <v>0.2</v>
      </c>
      <c r="AA30" s="19">
        <v>0.24</v>
      </c>
      <c r="AB30" s="20">
        <v>0.18</v>
      </c>
      <c r="AC30" s="20">
        <v>0.16</v>
      </c>
      <c r="AD30" s="16">
        <v>0.2</v>
      </c>
      <c r="AE30" s="20">
        <v>0.15</v>
      </c>
      <c r="AF30" s="18">
        <v>0.15</v>
      </c>
      <c r="AG30" s="19">
        <v>0.21</v>
      </c>
      <c r="AH30" s="20">
        <v>0.25</v>
      </c>
      <c r="AI30" s="20">
        <v>0.18</v>
      </c>
      <c r="AJ30" s="16">
        <v>0.24</v>
      </c>
      <c r="AK30" s="16">
        <v>0.22</v>
      </c>
      <c r="AL30" s="21">
        <v>0.28000000000000003</v>
      </c>
      <c r="AM30" s="17">
        <v>0.23</v>
      </c>
      <c r="AN30" s="18">
        <v>0</v>
      </c>
    </row>
    <row r="31" spans="1:40" ht="15" customHeight="1" x14ac:dyDescent="0.3">
      <c r="A31" s="2" t="s">
        <v>329</v>
      </c>
      <c r="B31" s="9"/>
      <c r="D31" s="22"/>
      <c r="E31" s="11" t="s">
        <v>377</v>
      </c>
      <c r="F31" s="22"/>
      <c r="G31" s="12" t="s">
        <v>377</v>
      </c>
      <c r="H31" s="12" t="s">
        <v>432</v>
      </c>
      <c r="I31" s="12" t="s">
        <v>440</v>
      </c>
      <c r="J31" s="12" t="s">
        <v>440</v>
      </c>
      <c r="K31" s="12" t="s">
        <v>427</v>
      </c>
      <c r="M31" s="12" t="s">
        <v>439</v>
      </c>
      <c r="N31" s="11" t="s">
        <v>427</v>
      </c>
      <c r="O31" s="22"/>
      <c r="P31" s="12" t="s">
        <v>2071</v>
      </c>
      <c r="T31" s="12" t="s">
        <v>2071</v>
      </c>
      <c r="W31" s="12" t="s">
        <v>2071</v>
      </c>
      <c r="X31" s="12" t="s">
        <v>1964</v>
      </c>
      <c r="Z31" s="9"/>
      <c r="AA31" s="10" t="s">
        <v>443</v>
      </c>
      <c r="AF31" s="9"/>
      <c r="AG31" s="10" t="s">
        <v>379</v>
      </c>
      <c r="AH31" s="12" t="s">
        <v>413</v>
      </c>
      <c r="AJ31" s="12" t="s">
        <v>379</v>
      </c>
      <c r="AK31" s="12" t="s">
        <v>379</v>
      </c>
      <c r="AL31" s="11" t="s">
        <v>524</v>
      </c>
      <c r="AM31" s="22"/>
      <c r="AN31" s="9"/>
    </row>
    <row r="32" spans="1:40" ht="15" customHeight="1" x14ac:dyDescent="0.3">
      <c r="A32" s="2" t="s">
        <v>329</v>
      </c>
      <c r="B32" s="9" t="s">
        <v>2072</v>
      </c>
      <c r="C32" s="13">
        <v>1780</v>
      </c>
      <c r="D32" s="14">
        <v>900</v>
      </c>
      <c r="E32" s="15">
        <v>880</v>
      </c>
      <c r="F32" s="14">
        <v>155</v>
      </c>
      <c r="G32" s="13">
        <v>232</v>
      </c>
      <c r="H32" s="13">
        <v>261</v>
      </c>
      <c r="I32" s="13">
        <v>246</v>
      </c>
      <c r="J32" s="13">
        <v>334</v>
      </c>
      <c r="K32" s="13">
        <v>552</v>
      </c>
      <c r="L32" s="13">
        <v>387</v>
      </c>
      <c r="M32" s="13">
        <v>507</v>
      </c>
      <c r="N32" s="15">
        <v>885</v>
      </c>
      <c r="O32" s="14">
        <v>1155</v>
      </c>
      <c r="P32" s="13">
        <v>306</v>
      </c>
      <c r="Q32" s="13">
        <v>156</v>
      </c>
      <c r="R32" s="13">
        <v>53</v>
      </c>
      <c r="S32" s="13">
        <v>148</v>
      </c>
      <c r="T32" s="13">
        <v>319</v>
      </c>
      <c r="U32" s="13">
        <v>124</v>
      </c>
      <c r="V32" s="13">
        <v>2</v>
      </c>
      <c r="W32" s="13">
        <v>31</v>
      </c>
      <c r="X32" s="13">
        <v>191</v>
      </c>
      <c r="Y32" s="13">
        <v>133</v>
      </c>
      <c r="Z32" s="15">
        <v>317</v>
      </c>
      <c r="AA32" s="14">
        <v>1509</v>
      </c>
      <c r="AB32" s="13">
        <v>271</v>
      </c>
      <c r="AC32" s="13">
        <v>30</v>
      </c>
      <c r="AD32" s="13">
        <v>143</v>
      </c>
      <c r="AE32" s="13">
        <v>65</v>
      </c>
      <c r="AF32" s="15">
        <v>33</v>
      </c>
      <c r="AG32" s="14">
        <v>1034</v>
      </c>
      <c r="AH32" s="13">
        <v>745</v>
      </c>
      <c r="AI32" s="13">
        <v>475</v>
      </c>
      <c r="AJ32" s="13">
        <v>559</v>
      </c>
      <c r="AK32" s="13">
        <v>363</v>
      </c>
      <c r="AL32" s="15">
        <v>382</v>
      </c>
      <c r="AM32" s="14">
        <v>1780</v>
      </c>
      <c r="AN32" s="15">
        <v>0</v>
      </c>
    </row>
    <row r="33" spans="1:40" ht="15" customHeight="1" x14ac:dyDescent="0.3">
      <c r="A33" s="2" t="s">
        <v>329</v>
      </c>
      <c r="B33" s="9"/>
      <c r="C33" s="16">
        <v>0.33</v>
      </c>
      <c r="D33" s="17">
        <v>0.34</v>
      </c>
      <c r="E33" s="18">
        <v>0.32</v>
      </c>
      <c r="F33" s="19">
        <v>0.28999999999999998</v>
      </c>
      <c r="G33" s="20">
        <v>0.26</v>
      </c>
      <c r="H33" s="20">
        <v>0.3</v>
      </c>
      <c r="I33" s="20">
        <v>0.28000000000000003</v>
      </c>
      <c r="J33" s="20">
        <v>0.4</v>
      </c>
      <c r="K33" s="20">
        <v>0.4</v>
      </c>
      <c r="L33" s="20">
        <v>0.27</v>
      </c>
      <c r="M33" s="20">
        <v>0.28999999999999998</v>
      </c>
      <c r="N33" s="21">
        <v>0.4</v>
      </c>
      <c r="O33" s="17">
        <v>0.33</v>
      </c>
      <c r="P33" s="16">
        <v>0.32</v>
      </c>
      <c r="Q33" s="16">
        <v>0.33</v>
      </c>
      <c r="R33" s="16">
        <v>0.39</v>
      </c>
      <c r="S33" s="16">
        <v>0.36</v>
      </c>
      <c r="T33" s="16">
        <v>0.33</v>
      </c>
      <c r="U33" s="16">
        <v>0.3</v>
      </c>
      <c r="V33" s="16">
        <v>0.2</v>
      </c>
      <c r="W33" s="16">
        <v>0.32</v>
      </c>
      <c r="X33" s="16">
        <v>0.35</v>
      </c>
      <c r="Y33" s="16">
        <v>0.37</v>
      </c>
      <c r="Z33" s="21">
        <v>0.3</v>
      </c>
      <c r="AA33" s="19">
        <v>0.34</v>
      </c>
      <c r="AB33" s="20">
        <v>0.27</v>
      </c>
      <c r="AC33" s="20">
        <v>0.23</v>
      </c>
      <c r="AD33" s="20">
        <v>0.27</v>
      </c>
      <c r="AE33" s="20">
        <v>0.27</v>
      </c>
      <c r="AF33" s="18">
        <v>0.32</v>
      </c>
      <c r="AG33" s="17">
        <v>0.33</v>
      </c>
      <c r="AH33" s="16">
        <v>0.33</v>
      </c>
      <c r="AI33" s="16">
        <v>0.33</v>
      </c>
      <c r="AJ33" s="16">
        <v>0.33</v>
      </c>
      <c r="AK33" s="16">
        <v>0.33</v>
      </c>
      <c r="AL33" s="18">
        <v>0.33</v>
      </c>
      <c r="AM33" s="17">
        <v>0.33</v>
      </c>
      <c r="AN33" s="18">
        <v>0</v>
      </c>
    </row>
    <row r="34" spans="1:40" ht="15" customHeight="1" x14ac:dyDescent="0.3">
      <c r="A34" s="2" t="s">
        <v>329</v>
      </c>
      <c r="B34" s="9"/>
      <c r="D34" s="22"/>
      <c r="E34" s="9"/>
      <c r="F34" s="22"/>
      <c r="J34" s="12" t="s">
        <v>539</v>
      </c>
      <c r="K34" s="12" t="s">
        <v>539</v>
      </c>
      <c r="N34" s="11" t="s">
        <v>539</v>
      </c>
      <c r="O34" s="22"/>
      <c r="R34" s="12" t="s">
        <v>389</v>
      </c>
      <c r="S34" s="12" t="s">
        <v>389</v>
      </c>
      <c r="X34" s="12" t="s">
        <v>389</v>
      </c>
      <c r="Y34" s="12" t="s">
        <v>389</v>
      </c>
      <c r="Z34" s="9"/>
      <c r="AA34" s="10" t="s">
        <v>443</v>
      </c>
      <c r="AF34" s="9"/>
      <c r="AG34" s="22"/>
      <c r="AL34" s="9"/>
      <c r="AM34" s="22"/>
      <c r="AN34" s="9"/>
    </row>
    <row r="35" spans="1:40" ht="15" customHeight="1" x14ac:dyDescent="0.3">
      <c r="A35" s="2" t="s">
        <v>329</v>
      </c>
      <c r="B35" s="9" t="s">
        <v>2073</v>
      </c>
      <c r="C35" s="13">
        <v>1386</v>
      </c>
      <c r="D35" s="14">
        <v>769</v>
      </c>
      <c r="E35" s="15">
        <v>617</v>
      </c>
      <c r="F35" s="14">
        <v>189</v>
      </c>
      <c r="G35" s="13">
        <v>354</v>
      </c>
      <c r="H35" s="13">
        <v>275</v>
      </c>
      <c r="I35" s="13">
        <v>238</v>
      </c>
      <c r="J35" s="13">
        <v>161</v>
      </c>
      <c r="K35" s="13">
        <v>169</v>
      </c>
      <c r="L35" s="13">
        <v>543</v>
      </c>
      <c r="M35" s="13">
        <v>513</v>
      </c>
      <c r="N35" s="15">
        <v>330</v>
      </c>
      <c r="O35" s="14">
        <v>895</v>
      </c>
      <c r="P35" s="13">
        <v>258</v>
      </c>
      <c r="Q35" s="13">
        <v>131</v>
      </c>
      <c r="R35" s="13">
        <v>33</v>
      </c>
      <c r="S35" s="13">
        <v>97</v>
      </c>
      <c r="T35" s="13">
        <v>234</v>
      </c>
      <c r="U35" s="13">
        <v>105</v>
      </c>
      <c r="V35" s="13">
        <v>1</v>
      </c>
      <c r="W35" s="13">
        <v>25</v>
      </c>
      <c r="X35" s="13">
        <v>114</v>
      </c>
      <c r="Y35" s="13">
        <v>76</v>
      </c>
      <c r="Z35" s="15">
        <v>314</v>
      </c>
      <c r="AA35" s="14">
        <v>1035</v>
      </c>
      <c r="AB35" s="13">
        <v>352</v>
      </c>
      <c r="AC35" s="13">
        <v>54</v>
      </c>
      <c r="AD35" s="13">
        <v>164</v>
      </c>
      <c r="AE35" s="13">
        <v>95</v>
      </c>
      <c r="AF35" s="15">
        <v>39</v>
      </c>
      <c r="AG35" s="14">
        <v>826</v>
      </c>
      <c r="AH35" s="13">
        <v>560</v>
      </c>
      <c r="AI35" s="13">
        <v>431</v>
      </c>
      <c r="AJ35" s="13">
        <v>395</v>
      </c>
      <c r="AK35" s="13">
        <v>296</v>
      </c>
      <c r="AL35" s="15">
        <v>264</v>
      </c>
      <c r="AM35" s="14">
        <v>1386</v>
      </c>
      <c r="AN35" s="15">
        <v>0</v>
      </c>
    </row>
    <row r="36" spans="1:40" ht="15" customHeight="1" x14ac:dyDescent="0.3">
      <c r="A36" s="2" t="s">
        <v>329</v>
      </c>
      <c r="B36" s="9"/>
      <c r="C36" s="16">
        <v>0.26</v>
      </c>
      <c r="D36" s="19">
        <v>0.28999999999999998</v>
      </c>
      <c r="E36" s="21">
        <v>0.23</v>
      </c>
      <c r="F36" s="19">
        <v>0.35</v>
      </c>
      <c r="G36" s="20">
        <v>0.4</v>
      </c>
      <c r="H36" s="20">
        <v>0.31</v>
      </c>
      <c r="I36" s="16">
        <v>0.27</v>
      </c>
      <c r="J36" s="20">
        <v>0.19</v>
      </c>
      <c r="K36" s="20">
        <v>0.12</v>
      </c>
      <c r="L36" s="20">
        <v>0.38</v>
      </c>
      <c r="M36" s="20">
        <v>0.28999999999999998</v>
      </c>
      <c r="N36" s="21">
        <v>0.15</v>
      </c>
      <c r="O36" s="17">
        <v>0.26</v>
      </c>
      <c r="P36" s="16">
        <v>0.27</v>
      </c>
      <c r="Q36" s="16">
        <v>0.28000000000000003</v>
      </c>
      <c r="R36" s="16">
        <v>0.24</v>
      </c>
      <c r="S36" s="16">
        <v>0.23</v>
      </c>
      <c r="T36" s="16">
        <v>0.24</v>
      </c>
      <c r="U36" s="16">
        <v>0.26</v>
      </c>
      <c r="V36" s="16">
        <v>0.09</v>
      </c>
      <c r="W36" s="16">
        <v>0.26</v>
      </c>
      <c r="X36" s="20">
        <v>0.21</v>
      </c>
      <c r="Y36" s="20">
        <v>0.21</v>
      </c>
      <c r="Z36" s="21">
        <v>0.3</v>
      </c>
      <c r="AA36" s="19">
        <v>0.23</v>
      </c>
      <c r="AB36" s="20">
        <v>0.35</v>
      </c>
      <c r="AC36" s="20">
        <v>0.42</v>
      </c>
      <c r="AD36" s="20">
        <v>0.31</v>
      </c>
      <c r="AE36" s="20">
        <v>0.4</v>
      </c>
      <c r="AF36" s="21">
        <v>0.38</v>
      </c>
      <c r="AG36" s="17">
        <v>0.26</v>
      </c>
      <c r="AH36" s="16">
        <v>0.25</v>
      </c>
      <c r="AI36" s="20">
        <v>0.3</v>
      </c>
      <c r="AJ36" s="20">
        <v>0.23</v>
      </c>
      <c r="AK36" s="16">
        <v>0.27</v>
      </c>
      <c r="AL36" s="21">
        <v>0.23</v>
      </c>
      <c r="AM36" s="17">
        <v>0.26</v>
      </c>
      <c r="AN36" s="18">
        <v>0</v>
      </c>
    </row>
    <row r="37" spans="1:40" ht="15" customHeight="1" x14ac:dyDescent="0.3">
      <c r="A37" s="2" t="s">
        <v>329</v>
      </c>
      <c r="B37" s="9"/>
      <c r="C37" s="28"/>
      <c r="D37" s="49" t="s">
        <v>378</v>
      </c>
      <c r="E37" s="30"/>
      <c r="F37" s="49" t="s">
        <v>447</v>
      </c>
      <c r="G37" s="47" t="s">
        <v>562</v>
      </c>
      <c r="H37" s="47" t="s">
        <v>416</v>
      </c>
      <c r="I37" s="47" t="s">
        <v>416</v>
      </c>
      <c r="J37" s="47" t="s">
        <v>448</v>
      </c>
      <c r="K37" s="28"/>
      <c r="L37" s="47" t="s">
        <v>562</v>
      </c>
      <c r="M37" s="47" t="s">
        <v>416</v>
      </c>
      <c r="N37" s="48" t="s">
        <v>382</v>
      </c>
      <c r="O37" s="49" t="s">
        <v>511</v>
      </c>
      <c r="P37" s="47" t="s">
        <v>511</v>
      </c>
      <c r="Q37" s="47" t="s">
        <v>511</v>
      </c>
      <c r="R37" s="28"/>
      <c r="S37" s="28"/>
      <c r="T37" s="28"/>
      <c r="U37" s="28"/>
      <c r="V37" s="28"/>
      <c r="W37" s="28"/>
      <c r="X37" s="28"/>
      <c r="Y37" s="28"/>
      <c r="Z37" s="48" t="s">
        <v>2074</v>
      </c>
      <c r="AA37" s="29"/>
      <c r="AB37" s="47" t="s">
        <v>377</v>
      </c>
      <c r="AC37" s="47" t="s">
        <v>405</v>
      </c>
      <c r="AD37" s="47" t="s">
        <v>377</v>
      </c>
      <c r="AE37" s="47" t="s">
        <v>405</v>
      </c>
      <c r="AF37" s="48" t="s">
        <v>377</v>
      </c>
      <c r="AG37" s="49" t="s">
        <v>495</v>
      </c>
      <c r="AH37" s="28"/>
      <c r="AI37" s="47" t="s">
        <v>686</v>
      </c>
      <c r="AJ37" s="28"/>
      <c r="AK37" s="47" t="s">
        <v>382</v>
      </c>
      <c r="AL37" s="30"/>
      <c r="AM37" s="29"/>
      <c r="AN37" s="30"/>
    </row>
    <row r="38" spans="1:40" x14ac:dyDescent="0.3">
      <c r="A38" s="2" t="s">
        <v>329</v>
      </c>
      <c r="B38" s="2" t="s">
        <v>457</v>
      </c>
    </row>
    <row r="39" spans="1:40" x14ac:dyDescent="0.3">
      <c r="A39" s="2" t="s">
        <v>329</v>
      </c>
      <c r="B39" s="2" t="s">
        <v>458</v>
      </c>
    </row>
    <row r="40" spans="1:40" ht="15" customHeight="1" x14ac:dyDescent="0.3">
      <c r="A40" s="2" t="s">
        <v>329</v>
      </c>
    </row>
    <row r="41" spans="1:40" ht="15" customHeight="1" x14ac:dyDescent="0.3">
      <c r="A41" s="2" t="s">
        <v>329</v>
      </c>
      <c r="B41" s="2" t="s">
        <v>459</v>
      </c>
    </row>
  </sheetData>
  <mergeCells count="6">
    <mergeCell ref="AM6:AN6"/>
    <mergeCell ref="D6:E6"/>
    <mergeCell ref="F6:N6"/>
    <mergeCell ref="O6:Z6"/>
    <mergeCell ref="AA6:AF6"/>
    <mergeCell ref="AG6:AL6"/>
  </mergeCells>
  <hyperlinks>
    <hyperlink ref="B1" location="'Contents'!E1" display="&lt;&lt; Contents" xr:uid="{00000000-0004-0000-0E01-000000000000}"/>
  </hyperlinks>
  <pageMargins left="0.7" right="0.7" top="0.75" bottom="0.75" header="0.3" footer="0.3"/>
  <headerFooter>
    <oddHeader>&amp;L&amp;"Aptos"&amp;12&amp;K000000 Classification: CONFIDENTIAL&amp;1#_x000D_</oddHeader>
  </headerFooter>
</worksheet>
</file>

<file path=xl/worksheets/sheet2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1-000000000000}">
  <dimension ref="A1:AN23"/>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2075</v>
      </c>
    </row>
    <row r="4" spans="1:40" x14ac:dyDescent="0.3">
      <c r="A4" s="2" t="s">
        <v>329</v>
      </c>
      <c r="B4" s="2" t="s">
        <v>2076</v>
      </c>
    </row>
    <row r="5" spans="1:40" x14ac:dyDescent="0.3">
      <c r="A5" s="2" t="s">
        <v>329</v>
      </c>
      <c r="B5" s="2" t="s">
        <v>323</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381</v>
      </c>
      <c r="K8" s="12" t="s">
        <v>382</v>
      </c>
      <c r="L8" s="12" t="s">
        <v>383</v>
      </c>
      <c r="M8" s="12" t="s">
        <v>384</v>
      </c>
      <c r="N8" s="11" t="s">
        <v>385</v>
      </c>
      <c r="O8" s="10" t="s">
        <v>377</v>
      </c>
      <c r="P8" s="12" t="s">
        <v>378</v>
      </c>
      <c r="Q8" s="12" t="s">
        <v>379</v>
      </c>
      <c r="R8" s="12" t="s">
        <v>380</v>
      </c>
      <c r="S8" s="12" t="s">
        <v>381</v>
      </c>
      <c r="T8" s="12" t="s">
        <v>382</v>
      </c>
      <c r="U8" s="12" t="s">
        <v>383</v>
      </c>
      <c r="V8" s="12" t="s">
        <v>386</v>
      </c>
      <c r="W8" s="12" t="s">
        <v>468</v>
      </c>
      <c r="X8" s="12" t="s">
        <v>387</v>
      </c>
      <c r="Y8" s="12" t="s">
        <v>388</v>
      </c>
      <c r="Z8" s="11" t="s">
        <v>389</v>
      </c>
      <c r="AA8" s="10" t="s">
        <v>377</v>
      </c>
      <c r="AB8" s="12" t="s">
        <v>378</v>
      </c>
      <c r="AC8" s="12" t="s">
        <v>379</v>
      </c>
      <c r="AD8" s="12" t="s">
        <v>380</v>
      </c>
      <c r="AE8" s="12" t="s">
        <v>381</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3320</v>
      </c>
      <c r="D9" s="14">
        <v>1751</v>
      </c>
      <c r="E9" s="15">
        <v>1558</v>
      </c>
      <c r="F9" s="14">
        <v>480</v>
      </c>
      <c r="G9" s="13">
        <v>730</v>
      </c>
      <c r="H9" s="13">
        <v>649</v>
      </c>
      <c r="I9" s="13">
        <v>531</v>
      </c>
      <c r="J9" s="13">
        <v>416</v>
      </c>
      <c r="K9" s="13">
        <v>514</v>
      </c>
      <c r="L9" s="13">
        <v>1210</v>
      </c>
      <c r="M9" s="13">
        <v>1180</v>
      </c>
      <c r="N9" s="15">
        <v>930</v>
      </c>
      <c r="O9" s="14">
        <v>2168</v>
      </c>
      <c r="P9" s="13">
        <v>590</v>
      </c>
      <c r="Q9" s="13">
        <v>315</v>
      </c>
      <c r="R9" s="13">
        <v>103</v>
      </c>
      <c r="S9" s="13">
        <v>239</v>
      </c>
      <c r="T9" s="13">
        <v>562</v>
      </c>
      <c r="U9" s="13">
        <v>269</v>
      </c>
      <c r="V9" s="13">
        <v>4</v>
      </c>
      <c r="W9" s="13">
        <v>54</v>
      </c>
      <c r="X9" s="13">
        <v>306</v>
      </c>
      <c r="Y9" s="13">
        <v>218</v>
      </c>
      <c r="Z9" s="15">
        <v>660</v>
      </c>
      <c r="AA9" s="14">
        <v>2606</v>
      </c>
      <c r="AB9" s="13">
        <v>705</v>
      </c>
      <c r="AC9" s="13">
        <v>106</v>
      </c>
      <c r="AD9" s="13">
        <v>365</v>
      </c>
      <c r="AE9" s="13">
        <v>193</v>
      </c>
      <c r="AF9" s="15">
        <v>41</v>
      </c>
      <c r="AG9" s="14">
        <v>2003</v>
      </c>
      <c r="AH9" s="13">
        <v>1317</v>
      </c>
      <c r="AI9" s="13">
        <v>1069</v>
      </c>
      <c r="AJ9" s="13">
        <v>934</v>
      </c>
      <c r="AK9" s="13">
        <v>644</v>
      </c>
      <c r="AL9" s="15">
        <v>673</v>
      </c>
      <c r="AM9" s="14">
        <v>3320</v>
      </c>
      <c r="AN9" s="15">
        <v>0</v>
      </c>
    </row>
    <row r="10" spans="1:40" ht="15" customHeight="1" x14ac:dyDescent="0.3">
      <c r="A10" s="2" t="s">
        <v>329</v>
      </c>
      <c r="B10" s="9" t="s">
        <v>338</v>
      </c>
      <c r="C10" s="13">
        <v>3223</v>
      </c>
      <c r="D10" s="14">
        <v>1724</v>
      </c>
      <c r="E10" s="15">
        <v>1499</v>
      </c>
      <c r="F10" s="14">
        <v>459</v>
      </c>
      <c r="G10" s="13">
        <v>701</v>
      </c>
      <c r="H10" s="13">
        <v>621</v>
      </c>
      <c r="I10" s="13">
        <v>522</v>
      </c>
      <c r="J10" s="13">
        <v>405</v>
      </c>
      <c r="K10" s="13">
        <v>515</v>
      </c>
      <c r="L10" s="13">
        <v>1160</v>
      </c>
      <c r="M10" s="13">
        <v>1143</v>
      </c>
      <c r="N10" s="15">
        <v>920</v>
      </c>
      <c r="O10" s="14">
        <v>2115</v>
      </c>
      <c r="P10" s="13">
        <v>565</v>
      </c>
      <c r="Q10" s="13">
        <v>288</v>
      </c>
      <c r="R10" s="13">
        <v>90</v>
      </c>
      <c r="S10" s="13">
        <v>230</v>
      </c>
      <c r="T10" s="13">
        <v>543</v>
      </c>
      <c r="U10" s="13">
        <v>252</v>
      </c>
      <c r="V10" s="13">
        <v>3</v>
      </c>
      <c r="W10" s="13">
        <v>49</v>
      </c>
      <c r="X10" s="13">
        <v>302</v>
      </c>
      <c r="Y10" s="13">
        <v>200</v>
      </c>
      <c r="Z10" s="15">
        <v>702</v>
      </c>
      <c r="AA10" s="14">
        <v>2526</v>
      </c>
      <c r="AB10" s="13">
        <v>697</v>
      </c>
      <c r="AC10" s="13">
        <v>97</v>
      </c>
      <c r="AD10" s="13">
        <v>351</v>
      </c>
      <c r="AE10" s="13">
        <v>169</v>
      </c>
      <c r="AF10" s="15">
        <v>79</v>
      </c>
      <c r="AG10" s="14">
        <v>1935</v>
      </c>
      <c r="AH10" s="13">
        <v>1288</v>
      </c>
      <c r="AI10" s="13">
        <v>952</v>
      </c>
      <c r="AJ10" s="13">
        <v>983</v>
      </c>
      <c r="AK10" s="13">
        <v>665</v>
      </c>
      <c r="AL10" s="15">
        <v>623</v>
      </c>
      <c r="AM10" s="14">
        <v>3223</v>
      </c>
      <c r="AN10" s="15">
        <v>0</v>
      </c>
    </row>
    <row r="11" spans="1:40" ht="15" customHeight="1" x14ac:dyDescent="0.3">
      <c r="A11" s="2" t="s">
        <v>329</v>
      </c>
      <c r="B11" s="9" t="s">
        <v>2077</v>
      </c>
      <c r="C11" s="13">
        <v>1085</v>
      </c>
      <c r="D11" s="14">
        <v>603</v>
      </c>
      <c r="E11" s="15">
        <v>483</v>
      </c>
      <c r="F11" s="14">
        <v>189</v>
      </c>
      <c r="G11" s="13">
        <v>303</v>
      </c>
      <c r="H11" s="13">
        <v>254</v>
      </c>
      <c r="I11" s="13">
        <v>161</v>
      </c>
      <c r="J11" s="13">
        <v>94</v>
      </c>
      <c r="K11" s="13">
        <v>84</v>
      </c>
      <c r="L11" s="13">
        <v>492</v>
      </c>
      <c r="M11" s="13">
        <v>415</v>
      </c>
      <c r="N11" s="15">
        <v>178</v>
      </c>
      <c r="O11" s="14">
        <v>758</v>
      </c>
      <c r="P11" s="13">
        <v>167</v>
      </c>
      <c r="Q11" s="13">
        <v>99</v>
      </c>
      <c r="R11" s="13">
        <v>22</v>
      </c>
      <c r="S11" s="13">
        <v>82</v>
      </c>
      <c r="T11" s="13">
        <v>161</v>
      </c>
      <c r="U11" s="13">
        <v>108</v>
      </c>
      <c r="V11" s="13">
        <v>0</v>
      </c>
      <c r="W11" s="13">
        <v>18</v>
      </c>
      <c r="X11" s="13">
        <v>89</v>
      </c>
      <c r="Y11" s="13">
        <v>54</v>
      </c>
      <c r="Z11" s="15">
        <v>286</v>
      </c>
      <c r="AA11" s="14">
        <v>781</v>
      </c>
      <c r="AB11" s="13">
        <v>304</v>
      </c>
      <c r="AC11" s="13">
        <v>49</v>
      </c>
      <c r="AD11" s="13">
        <v>136</v>
      </c>
      <c r="AE11" s="13">
        <v>82</v>
      </c>
      <c r="AF11" s="15">
        <v>37</v>
      </c>
      <c r="AG11" s="14">
        <v>662</v>
      </c>
      <c r="AH11" s="13">
        <v>424</v>
      </c>
      <c r="AI11" s="13">
        <v>363</v>
      </c>
      <c r="AJ11" s="13">
        <v>299</v>
      </c>
      <c r="AK11" s="13">
        <v>230</v>
      </c>
      <c r="AL11" s="15">
        <v>193</v>
      </c>
      <c r="AM11" s="14">
        <v>1085</v>
      </c>
      <c r="AN11" s="15">
        <v>0</v>
      </c>
    </row>
    <row r="12" spans="1:40" ht="15" customHeight="1" x14ac:dyDescent="0.3">
      <c r="A12" s="2" t="s">
        <v>329</v>
      </c>
      <c r="B12" s="9"/>
      <c r="C12" s="16">
        <v>0.34</v>
      </c>
      <c r="D12" s="17">
        <v>0.35</v>
      </c>
      <c r="E12" s="18">
        <v>0.32</v>
      </c>
      <c r="F12" s="19">
        <v>0.41</v>
      </c>
      <c r="G12" s="20">
        <v>0.43</v>
      </c>
      <c r="H12" s="20">
        <v>0.41</v>
      </c>
      <c r="I12" s="16">
        <v>0.31</v>
      </c>
      <c r="J12" s="20">
        <v>0.23</v>
      </c>
      <c r="K12" s="20">
        <v>0.16</v>
      </c>
      <c r="L12" s="20">
        <v>0.42</v>
      </c>
      <c r="M12" s="20">
        <v>0.36</v>
      </c>
      <c r="N12" s="21">
        <v>0.19</v>
      </c>
      <c r="O12" s="19">
        <v>0.36</v>
      </c>
      <c r="P12" s="20">
        <v>0.3</v>
      </c>
      <c r="Q12" s="16">
        <v>0.34</v>
      </c>
      <c r="R12" s="16">
        <v>0.25</v>
      </c>
      <c r="S12" s="16">
        <v>0.36</v>
      </c>
      <c r="T12" s="20">
        <v>0.3</v>
      </c>
      <c r="U12" s="20">
        <v>0.43</v>
      </c>
      <c r="V12" s="16">
        <v>0</v>
      </c>
      <c r="W12" s="16">
        <v>0.37</v>
      </c>
      <c r="X12" s="16">
        <v>0.28999999999999998</v>
      </c>
      <c r="Y12" s="20">
        <v>0.27</v>
      </c>
      <c r="Z12" s="21">
        <v>0.41</v>
      </c>
      <c r="AA12" s="19">
        <v>0.31</v>
      </c>
      <c r="AB12" s="20">
        <v>0.44</v>
      </c>
      <c r="AC12" s="20">
        <v>0.5</v>
      </c>
      <c r="AD12" s="20">
        <v>0.39</v>
      </c>
      <c r="AE12" s="20">
        <v>0.48</v>
      </c>
      <c r="AF12" s="18">
        <v>0.47</v>
      </c>
      <c r="AG12" s="17">
        <v>0.34</v>
      </c>
      <c r="AH12" s="16">
        <v>0.33</v>
      </c>
      <c r="AI12" s="20">
        <v>0.38</v>
      </c>
      <c r="AJ12" s="20">
        <v>0.3</v>
      </c>
      <c r="AK12" s="16">
        <v>0.35</v>
      </c>
      <c r="AL12" s="18">
        <v>0.31</v>
      </c>
      <c r="AM12" s="17">
        <v>0.34</v>
      </c>
      <c r="AN12" s="18">
        <v>0</v>
      </c>
    </row>
    <row r="13" spans="1:40" ht="15" customHeight="1" x14ac:dyDescent="0.3">
      <c r="A13" s="2" t="s">
        <v>329</v>
      </c>
      <c r="B13" s="9"/>
      <c r="D13" s="22"/>
      <c r="E13" s="9"/>
      <c r="F13" s="10" t="s">
        <v>445</v>
      </c>
      <c r="G13" s="12" t="s">
        <v>447</v>
      </c>
      <c r="H13" s="12" t="s">
        <v>445</v>
      </c>
      <c r="I13" s="12" t="s">
        <v>416</v>
      </c>
      <c r="J13" s="12" t="s">
        <v>382</v>
      </c>
      <c r="L13" s="12" t="s">
        <v>447</v>
      </c>
      <c r="M13" s="12" t="s">
        <v>445</v>
      </c>
      <c r="N13" s="9"/>
      <c r="O13" s="10" t="s">
        <v>575</v>
      </c>
      <c r="S13" s="12" t="s">
        <v>388</v>
      </c>
      <c r="U13" s="12" t="s">
        <v>2078</v>
      </c>
      <c r="Z13" s="11" t="s">
        <v>1688</v>
      </c>
      <c r="AA13" s="22"/>
      <c r="AB13" s="12" t="s">
        <v>377</v>
      </c>
      <c r="AC13" s="12" t="s">
        <v>405</v>
      </c>
      <c r="AD13" s="12" t="s">
        <v>377</v>
      </c>
      <c r="AE13" s="12" t="s">
        <v>405</v>
      </c>
      <c r="AF13" s="11" t="s">
        <v>377</v>
      </c>
      <c r="AG13" s="10" t="s">
        <v>380</v>
      </c>
      <c r="AI13" s="12" t="s">
        <v>686</v>
      </c>
      <c r="AL13" s="9"/>
      <c r="AM13" s="22"/>
      <c r="AN13" s="9"/>
    </row>
    <row r="14" spans="1:40" ht="15" customHeight="1" x14ac:dyDescent="0.3">
      <c r="A14" s="2" t="s">
        <v>329</v>
      </c>
      <c r="B14" s="9" t="s">
        <v>2079</v>
      </c>
      <c r="C14" s="13">
        <v>1009</v>
      </c>
      <c r="D14" s="14">
        <v>594</v>
      </c>
      <c r="E14" s="15">
        <v>415</v>
      </c>
      <c r="F14" s="14">
        <v>192</v>
      </c>
      <c r="G14" s="13">
        <v>252</v>
      </c>
      <c r="H14" s="13">
        <v>198</v>
      </c>
      <c r="I14" s="13">
        <v>144</v>
      </c>
      <c r="J14" s="13">
        <v>103</v>
      </c>
      <c r="K14" s="13">
        <v>121</v>
      </c>
      <c r="L14" s="13">
        <v>443</v>
      </c>
      <c r="M14" s="13">
        <v>342</v>
      </c>
      <c r="N14" s="15">
        <v>224</v>
      </c>
      <c r="O14" s="14">
        <v>634</v>
      </c>
      <c r="P14" s="13">
        <v>183</v>
      </c>
      <c r="Q14" s="13">
        <v>88</v>
      </c>
      <c r="R14" s="13">
        <v>37</v>
      </c>
      <c r="S14" s="13">
        <v>73</v>
      </c>
      <c r="T14" s="13">
        <v>193</v>
      </c>
      <c r="U14" s="13">
        <v>68</v>
      </c>
      <c r="V14" s="13">
        <v>1</v>
      </c>
      <c r="W14" s="13">
        <v>9</v>
      </c>
      <c r="X14" s="13">
        <v>86</v>
      </c>
      <c r="Y14" s="13">
        <v>48</v>
      </c>
      <c r="Z14" s="15">
        <v>224</v>
      </c>
      <c r="AA14" s="14">
        <v>792</v>
      </c>
      <c r="AB14" s="13">
        <v>217</v>
      </c>
      <c r="AC14" s="13">
        <v>30</v>
      </c>
      <c r="AD14" s="13">
        <v>112</v>
      </c>
      <c r="AE14" s="13">
        <v>54</v>
      </c>
      <c r="AF14" s="15">
        <v>20</v>
      </c>
      <c r="AG14" s="14">
        <v>613</v>
      </c>
      <c r="AH14" s="13">
        <v>396</v>
      </c>
      <c r="AI14" s="13">
        <v>290</v>
      </c>
      <c r="AJ14" s="13">
        <v>324</v>
      </c>
      <c r="AK14" s="13">
        <v>220</v>
      </c>
      <c r="AL14" s="15">
        <v>177</v>
      </c>
      <c r="AM14" s="14">
        <v>1009</v>
      </c>
      <c r="AN14" s="15">
        <v>0</v>
      </c>
    </row>
    <row r="15" spans="1:40" ht="15" customHeight="1" x14ac:dyDescent="0.3">
      <c r="A15" s="2" t="s">
        <v>329</v>
      </c>
      <c r="B15" s="9"/>
      <c r="C15" s="16">
        <v>0.31</v>
      </c>
      <c r="D15" s="19">
        <v>0.34</v>
      </c>
      <c r="E15" s="21">
        <v>0.28000000000000003</v>
      </c>
      <c r="F15" s="19">
        <v>0.42</v>
      </c>
      <c r="G15" s="20">
        <v>0.36</v>
      </c>
      <c r="H15" s="16">
        <v>0.32</v>
      </c>
      <c r="I15" s="20">
        <v>0.28000000000000003</v>
      </c>
      <c r="J15" s="20">
        <v>0.25</v>
      </c>
      <c r="K15" s="20">
        <v>0.24</v>
      </c>
      <c r="L15" s="20">
        <v>0.38</v>
      </c>
      <c r="M15" s="16">
        <v>0.3</v>
      </c>
      <c r="N15" s="21">
        <v>0.24</v>
      </c>
      <c r="O15" s="19">
        <v>0.3</v>
      </c>
      <c r="P15" s="16">
        <v>0.32</v>
      </c>
      <c r="Q15" s="16">
        <v>0.3</v>
      </c>
      <c r="R15" s="20">
        <v>0.41</v>
      </c>
      <c r="S15" s="16">
        <v>0.32</v>
      </c>
      <c r="T15" s="20">
        <v>0.36</v>
      </c>
      <c r="U15" s="16">
        <v>0.27</v>
      </c>
      <c r="V15" s="16">
        <v>0.24</v>
      </c>
      <c r="W15" s="16">
        <v>0.19</v>
      </c>
      <c r="X15" s="16">
        <v>0.28000000000000003</v>
      </c>
      <c r="Y15" s="20">
        <v>0.24</v>
      </c>
      <c r="Z15" s="18">
        <v>0.32</v>
      </c>
      <c r="AA15" s="17">
        <v>0.31</v>
      </c>
      <c r="AB15" s="16">
        <v>0.31</v>
      </c>
      <c r="AC15" s="16">
        <v>0.31</v>
      </c>
      <c r="AD15" s="16">
        <v>0.32</v>
      </c>
      <c r="AE15" s="16">
        <v>0.32</v>
      </c>
      <c r="AF15" s="18">
        <v>0.26</v>
      </c>
      <c r="AG15" s="17">
        <v>0.32</v>
      </c>
      <c r="AH15" s="16">
        <v>0.31</v>
      </c>
      <c r="AI15" s="16">
        <v>0.3</v>
      </c>
      <c r="AJ15" s="16">
        <v>0.33</v>
      </c>
      <c r="AK15" s="16">
        <v>0.33</v>
      </c>
      <c r="AL15" s="18">
        <v>0.28000000000000003</v>
      </c>
      <c r="AM15" s="17">
        <v>0.31</v>
      </c>
      <c r="AN15" s="18">
        <v>0</v>
      </c>
    </row>
    <row r="16" spans="1:40" ht="15" customHeight="1" x14ac:dyDescent="0.3">
      <c r="A16" s="2" t="s">
        <v>329</v>
      </c>
      <c r="B16" s="9"/>
      <c r="D16" s="10" t="s">
        <v>378</v>
      </c>
      <c r="E16" s="9"/>
      <c r="F16" s="10" t="s">
        <v>510</v>
      </c>
      <c r="G16" s="12" t="s">
        <v>447</v>
      </c>
      <c r="H16" s="12" t="s">
        <v>416</v>
      </c>
      <c r="L16" s="12" t="s">
        <v>562</v>
      </c>
      <c r="M16" s="12" t="s">
        <v>448</v>
      </c>
      <c r="N16" s="9"/>
      <c r="O16" s="22"/>
      <c r="P16" s="12" t="s">
        <v>388</v>
      </c>
      <c r="R16" s="12" t="s">
        <v>1969</v>
      </c>
      <c r="T16" s="12" t="s">
        <v>2070</v>
      </c>
      <c r="Z16" s="11" t="s">
        <v>388</v>
      </c>
      <c r="AA16" s="22"/>
      <c r="AF16" s="9"/>
      <c r="AG16" s="22"/>
      <c r="AL16" s="9"/>
      <c r="AM16" s="22"/>
      <c r="AN16" s="9"/>
    </row>
    <row r="17" spans="1:40" ht="15" customHeight="1" x14ac:dyDescent="0.3">
      <c r="A17" s="2" t="s">
        <v>329</v>
      </c>
      <c r="B17" s="9" t="s">
        <v>2080</v>
      </c>
      <c r="C17" s="13">
        <v>1128</v>
      </c>
      <c r="D17" s="14">
        <v>527</v>
      </c>
      <c r="E17" s="15">
        <v>601</v>
      </c>
      <c r="F17" s="14">
        <v>78</v>
      </c>
      <c r="G17" s="13">
        <v>146</v>
      </c>
      <c r="H17" s="13">
        <v>169</v>
      </c>
      <c r="I17" s="13">
        <v>217</v>
      </c>
      <c r="J17" s="13">
        <v>208</v>
      </c>
      <c r="K17" s="13">
        <v>309</v>
      </c>
      <c r="L17" s="13">
        <v>224</v>
      </c>
      <c r="M17" s="13">
        <v>386</v>
      </c>
      <c r="N17" s="15">
        <v>518</v>
      </c>
      <c r="O17" s="14">
        <v>724</v>
      </c>
      <c r="P17" s="13">
        <v>216</v>
      </c>
      <c r="Q17" s="13">
        <v>102</v>
      </c>
      <c r="R17" s="13">
        <v>31</v>
      </c>
      <c r="S17" s="13">
        <v>74</v>
      </c>
      <c r="T17" s="13">
        <v>189</v>
      </c>
      <c r="U17" s="13">
        <v>76</v>
      </c>
      <c r="V17" s="13">
        <v>3</v>
      </c>
      <c r="W17" s="13">
        <v>21</v>
      </c>
      <c r="X17" s="13">
        <v>127</v>
      </c>
      <c r="Y17" s="13">
        <v>98</v>
      </c>
      <c r="Z17" s="15">
        <v>192</v>
      </c>
      <c r="AA17" s="14">
        <v>953</v>
      </c>
      <c r="AB17" s="13">
        <v>175</v>
      </c>
      <c r="AC17" s="13">
        <v>18</v>
      </c>
      <c r="AD17" s="13">
        <v>103</v>
      </c>
      <c r="AE17" s="13">
        <v>33</v>
      </c>
      <c r="AF17" s="15">
        <v>21</v>
      </c>
      <c r="AG17" s="14">
        <v>661</v>
      </c>
      <c r="AH17" s="13">
        <v>468</v>
      </c>
      <c r="AI17" s="13">
        <v>300</v>
      </c>
      <c r="AJ17" s="13">
        <v>361</v>
      </c>
      <c r="AK17" s="13">
        <v>215</v>
      </c>
      <c r="AL17" s="15">
        <v>253</v>
      </c>
      <c r="AM17" s="14">
        <v>1128</v>
      </c>
      <c r="AN17" s="15">
        <v>0</v>
      </c>
    </row>
    <row r="18" spans="1:40" ht="15" customHeight="1" x14ac:dyDescent="0.3">
      <c r="A18" s="2" t="s">
        <v>329</v>
      </c>
      <c r="B18" s="9"/>
      <c r="C18" s="16">
        <v>0.35</v>
      </c>
      <c r="D18" s="19">
        <v>0.31</v>
      </c>
      <c r="E18" s="21">
        <v>0.4</v>
      </c>
      <c r="F18" s="19">
        <v>0.17</v>
      </c>
      <c r="G18" s="20">
        <v>0.21</v>
      </c>
      <c r="H18" s="20">
        <v>0.27</v>
      </c>
      <c r="I18" s="20">
        <v>0.41</v>
      </c>
      <c r="J18" s="20">
        <v>0.51</v>
      </c>
      <c r="K18" s="20">
        <v>0.6</v>
      </c>
      <c r="L18" s="20">
        <v>0.19</v>
      </c>
      <c r="M18" s="16">
        <v>0.34</v>
      </c>
      <c r="N18" s="21">
        <v>0.56000000000000005</v>
      </c>
      <c r="O18" s="17">
        <v>0.34</v>
      </c>
      <c r="P18" s="16">
        <v>0.38</v>
      </c>
      <c r="Q18" s="16">
        <v>0.35</v>
      </c>
      <c r="R18" s="16">
        <v>0.34</v>
      </c>
      <c r="S18" s="16">
        <v>0.32</v>
      </c>
      <c r="T18" s="16">
        <v>0.35</v>
      </c>
      <c r="U18" s="16">
        <v>0.3</v>
      </c>
      <c r="V18" s="16">
        <v>0.76</v>
      </c>
      <c r="W18" s="16">
        <v>0.43</v>
      </c>
      <c r="X18" s="20">
        <v>0.42</v>
      </c>
      <c r="Y18" s="20">
        <v>0.49</v>
      </c>
      <c r="Z18" s="21">
        <v>0.27</v>
      </c>
      <c r="AA18" s="19">
        <v>0.38</v>
      </c>
      <c r="AB18" s="20">
        <v>0.25</v>
      </c>
      <c r="AC18" s="20">
        <v>0.19</v>
      </c>
      <c r="AD18" s="20">
        <v>0.28999999999999998</v>
      </c>
      <c r="AE18" s="20">
        <v>0.19</v>
      </c>
      <c r="AF18" s="18">
        <v>0.27</v>
      </c>
      <c r="AG18" s="17">
        <v>0.34</v>
      </c>
      <c r="AH18" s="16">
        <v>0.36</v>
      </c>
      <c r="AI18" s="20">
        <v>0.31</v>
      </c>
      <c r="AJ18" s="16">
        <v>0.37</v>
      </c>
      <c r="AK18" s="16">
        <v>0.32</v>
      </c>
      <c r="AL18" s="21">
        <v>0.41</v>
      </c>
      <c r="AM18" s="17">
        <v>0.35</v>
      </c>
      <c r="AN18" s="18">
        <v>0</v>
      </c>
    </row>
    <row r="19" spans="1:40" ht="15" customHeight="1" x14ac:dyDescent="0.3">
      <c r="A19" s="2" t="s">
        <v>329</v>
      </c>
      <c r="B19" s="9"/>
      <c r="C19" s="28"/>
      <c r="D19" s="29"/>
      <c r="E19" s="48" t="s">
        <v>377</v>
      </c>
      <c r="F19" s="29"/>
      <c r="G19" s="28"/>
      <c r="H19" s="47" t="s">
        <v>433</v>
      </c>
      <c r="I19" s="47" t="s">
        <v>440</v>
      </c>
      <c r="J19" s="47" t="s">
        <v>539</v>
      </c>
      <c r="K19" s="47" t="s">
        <v>427</v>
      </c>
      <c r="L19" s="28"/>
      <c r="M19" s="47" t="s">
        <v>439</v>
      </c>
      <c r="N19" s="48" t="s">
        <v>539</v>
      </c>
      <c r="O19" s="49" t="s">
        <v>389</v>
      </c>
      <c r="P19" s="47" t="s">
        <v>532</v>
      </c>
      <c r="Q19" s="47" t="s">
        <v>389</v>
      </c>
      <c r="R19" s="28"/>
      <c r="S19" s="28"/>
      <c r="T19" s="47" t="s">
        <v>389</v>
      </c>
      <c r="U19" s="28"/>
      <c r="V19" s="28"/>
      <c r="W19" s="47" t="s">
        <v>389</v>
      </c>
      <c r="X19" s="47" t="s">
        <v>995</v>
      </c>
      <c r="Y19" s="47" t="s">
        <v>541</v>
      </c>
      <c r="Z19" s="30"/>
      <c r="AA19" s="49" t="s">
        <v>443</v>
      </c>
      <c r="AB19" s="28"/>
      <c r="AC19" s="28"/>
      <c r="AD19" s="47" t="s">
        <v>807</v>
      </c>
      <c r="AE19" s="28"/>
      <c r="AF19" s="30"/>
      <c r="AG19" s="29"/>
      <c r="AH19" s="47" t="s">
        <v>379</v>
      </c>
      <c r="AI19" s="28"/>
      <c r="AJ19" s="47" t="s">
        <v>379</v>
      </c>
      <c r="AK19" s="28"/>
      <c r="AL19" s="48" t="s">
        <v>500</v>
      </c>
      <c r="AM19" s="29"/>
      <c r="AN19" s="30"/>
    </row>
    <row r="20" spans="1:40" x14ac:dyDescent="0.3">
      <c r="A20" s="2" t="s">
        <v>329</v>
      </c>
      <c r="B20" s="2" t="s">
        <v>457</v>
      </c>
    </row>
    <row r="21" spans="1:40" x14ac:dyDescent="0.3">
      <c r="A21" s="2" t="s">
        <v>329</v>
      </c>
      <c r="B21" s="2" t="s">
        <v>458</v>
      </c>
    </row>
    <row r="22" spans="1:40" ht="15" customHeight="1" x14ac:dyDescent="0.3">
      <c r="A22" s="2" t="s">
        <v>329</v>
      </c>
    </row>
    <row r="23" spans="1:40" ht="15" customHeight="1" x14ac:dyDescent="0.3">
      <c r="A23" s="2" t="s">
        <v>329</v>
      </c>
      <c r="B23" s="2" t="s">
        <v>459</v>
      </c>
    </row>
  </sheetData>
  <mergeCells count="6">
    <mergeCell ref="AM6:AN6"/>
    <mergeCell ref="D6:E6"/>
    <mergeCell ref="F6:N6"/>
    <mergeCell ref="O6:Z6"/>
    <mergeCell ref="AA6:AF6"/>
    <mergeCell ref="AG6:AL6"/>
  </mergeCells>
  <hyperlinks>
    <hyperlink ref="B1" location="'Contents'!E1" display="&lt;&lt; Contents" xr:uid="{00000000-0004-0000-0F01-000000000000}"/>
  </hyperlinks>
  <pageMargins left="0.7" right="0.7" top="0.75" bottom="0.75" header="0.3" footer="0.3"/>
  <headerFooter>
    <oddHeader>&amp;L&amp;"Aptos"&amp;12&amp;K000000 Classification: CONFIDENTIAL&amp;1#_x000D_</oddHeader>
  </headerFooter>
</worksheet>
</file>

<file path=xl/worksheets/sheet2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1-000000000000}">
  <dimension ref="A1:AN35"/>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2081</v>
      </c>
    </row>
    <row r="4" spans="1:40" x14ac:dyDescent="0.3">
      <c r="A4" s="2" t="s">
        <v>329</v>
      </c>
      <c r="B4" s="2" t="s">
        <v>2082</v>
      </c>
    </row>
    <row r="5" spans="1:40" x14ac:dyDescent="0.3">
      <c r="A5" s="2" t="s">
        <v>329</v>
      </c>
      <c r="B5" s="2" t="s">
        <v>325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466</v>
      </c>
      <c r="K8" s="12" t="s">
        <v>390</v>
      </c>
      <c r="L8" s="12" t="s">
        <v>383</v>
      </c>
      <c r="M8" s="12" t="s">
        <v>384</v>
      </c>
      <c r="N8" s="11" t="s">
        <v>385</v>
      </c>
      <c r="O8" s="10" t="s">
        <v>377</v>
      </c>
      <c r="P8" s="12" t="s">
        <v>378</v>
      </c>
      <c r="Q8" s="12" t="s">
        <v>379</v>
      </c>
      <c r="R8" s="12" t="s">
        <v>465</v>
      </c>
      <c r="S8" s="12" t="s">
        <v>466</v>
      </c>
      <c r="T8" s="12" t="s">
        <v>382</v>
      </c>
      <c r="U8" s="12" t="s">
        <v>383</v>
      </c>
      <c r="V8" s="12" t="s">
        <v>386</v>
      </c>
      <c r="W8" s="12" t="s">
        <v>468</v>
      </c>
      <c r="X8" s="12" t="s">
        <v>469</v>
      </c>
      <c r="Y8" s="12" t="s">
        <v>470</v>
      </c>
      <c r="Z8" s="11" t="s">
        <v>389</v>
      </c>
      <c r="AA8" s="10" t="s">
        <v>377</v>
      </c>
      <c r="AB8" s="12" t="s">
        <v>378</v>
      </c>
      <c r="AC8" s="12" t="s">
        <v>464</v>
      </c>
      <c r="AD8" s="12" t="s">
        <v>380</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1120</v>
      </c>
      <c r="D9" s="14">
        <v>611</v>
      </c>
      <c r="E9" s="15">
        <v>509</v>
      </c>
      <c r="F9" s="14">
        <v>197</v>
      </c>
      <c r="G9" s="13">
        <v>316</v>
      </c>
      <c r="H9" s="13">
        <v>264</v>
      </c>
      <c r="I9" s="13">
        <v>164</v>
      </c>
      <c r="J9" s="13">
        <v>96</v>
      </c>
      <c r="K9" s="13">
        <v>83</v>
      </c>
      <c r="L9" s="13">
        <v>513</v>
      </c>
      <c r="M9" s="13">
        <v>428</v>
      </c>
      <c r="N9" s="15">
        <v>179</v>
      </c>
      <c r="O9" s="14">
        <v>780</v>
      </c>
      <c r="P9" s="13">
        <v>174</v>
      </c>
      <c r="Q9" s="13">
        <v>110</v>
      </c>
      <c r="R9" s="13">
        <v>26</v>
      </c>
      <c r="S9" s="13">
        <v>85</v>
      </c>
      <c r="T9" s="13">
        <v>166</v>
      </c>
      <c r="U9" s="13">
        <v>117</v>
      </c>
      <c r="V9" s="13">
        <v>0</v>
      </c>
      <c r="W9" s="13">
        <v>19</v>
      </c>
      <c r="X9" s="13">
        <v>95</v>
      </c>
      <c r="Y9" s="13">
        <v>59</v>
      </c>
      <c r="Z9" s="15">
        <v>269</v>
      </c>
      <c r="AA9" s="14">
        <v>807</v>
      </c>
      <c r="AB9" s="13">
        <v>311</v>
      </c>
      <c r="AC9" s="13">
        <v>53</v>
      </c>
      <c r="AD9" s="13">
        <v>144</v>
      </c>
      <c r="AE9" s="13">
        <v>94</v>
      </c>
      <c r="AF9" s="15">
        <v>20</v>
      </c>
      <c r="AG9" s="14">
        <v>689</v>
      </c>
      <c r="AH9" s="13">
        <v>431</v>
      </c>
      <c r="AI9" s="13">
        <v>408</v>
      </c>
      <c r="AJ9" s="13">
        <v>281</v>
      </c>
      <c r="AK9" s="13">
        <v>223</v>
      </c>
      <c r="AL9" s="15">
        <v>208</v>
      </c>
      <c r="AM9" s="14">
        <v>1120</v>
      </c>
      <c r="AN9" s="15">
        <v>0</v>
      </c>
    </row>
    <row r="10" spans="1:40" ht="15" customHeight="1" x14ac:dyDescent="0.3">
      <c r="A10" s="2" t="s">
        <v>329</v>
      </c>
      <c r="B10" s="9" t="s">
        <v>338</v>
      </c>
      <c r="C10" s="13">
        <v>1085</v>
      </c>
      <c r="D10" s="14">
        <v>603</v>
      </c>
      <c r="E10" s="15">
        <v>483</v>
      </c>
      <c r="F10" s="14">
        <v>189</v>
      </c>
      <c r="G10" s="13">
        <v>303</v>
      </c>
      <c r="H10" s="13">
        <v>254</v>
      </c>
      <c r="I10" s="13">
        <v>161</v>
      </c>
      <c r="J10" s="13">
        <v>94</v>
      </c>
      <c r="K10" s="13">
        <v>84</v>
      </c>
      <c r="L10" s="13">
        <v>492</v>
      </c>
      <c r="M10" s="13">
        <v>415</v>
      </c>
      <c r="N10" s="15">
        <v>178</v>
      </c>
      <c r="O10" s="14">
        <v>758</v>
      </c>
      <c r="P10" s="13">
        <v>167</v>
      </c>
      <c r="Q10" s="13">
        <v>99</v>
      </c>
      <c r="R10" s="13">
        <v>22</v>
      </c>
      <c r="S10" s="13">
        <v>82</v>
      </c>
      <c r="T10" s="13">
        <v>161</v>
      </c>
      <c r="U10" s="13">
        <v>108</v>
      </c>
      <c r="V10" s="13">
        <v>0</v>
      </c>
      <c r="W10" s="13">
        <v>18</v>
      </c>
      <c r="X10" s="13">
        <v>89</v>
      </c>
      <c r="Y10" s="13">
        <v>54</v>
      </c>
      <c r="Z10" s="15">
        <v>286</v>
      </c>
      <c r="AA10" s="14">
        <v>781</v>
      </c>
      <c r="AB10" s="13">
        <v>304</v>
      </c>
      <c r="AC10" s="13">
        <v>49</v>
      </c>
      <c r="AD10" s="13">
        <v>136</v>
      </c>
      <c r="AE10" s="13">
        <v>82</v>
      </c>
      <c r="AF10" s="15">
        <v>37</v>
      </c>
      <c r="AG10" s="14">
        <v>662</v>
      </c>
      <c r="AH10" s="13">
        <v>424</v>
      </c>
      <c r="AI10" s="13">
        <v>363</v>
      </c>
      <c r="AJ10" s="13">
        <v>299</v>
      </c>
      <c r="AK10" s="13">
        <v>230</v>
      </c>
      <c r="AL10" s="15">
        <v>193</v>
      </c>
      <c r="AM10" s="14">
        <v>1085</v>
      </c>
      <c r="AN10" s="15">
        <v>0</v>
      </c>
    </row>
    <row r="11" spans="1:40" ht="15" customHeight="1" x14ac:dyDescent="0.3">
      <c r="A11" s="2" t="s">
        <v>329</v>
      </c>
      <c r="B11" s="9" t="s">
        <v>2083</v>
      </c>
      <c r="C11" s="13">
        <v>182</v>
      </c>
      <c r="D11" s="14">
        <v>109</v>
      </c>
      <c r="E11" s="15">
        <v>74</v>
      </c>
      <c r="F11" s="14">
        <v>28</v>
      </c>
      <c r="G11" s="13">
        <v>61</v>
      </c>
      <c r="H11" s="13">
        <v>59</v>
      </c>
      <c r="I11" s="13">
        <v>19</v>
      </c>
      <c r="J11" s="13">
        <v>12</v>
      </c>
      <c r="K11" s="13">
        <v>3</v>
      </c>
      <c r="L11" s="13">
        <v>89</v>
      </c>
      <c r="M11" s="13">
        <v>78</v>
      </c>
      <c r="N11" s="15">
        <v>15</v>
      </c>
      <c r="O11" s="14">
        <v>145</v>
      </c>
      <c r="P11" s="13">
        <v>16</v>
      </c>
      <c r="Q11" s="13">
        <v>20</v>
      </c>
      <c r="R11" s="13">
        <v>2</v>
      </c>
      <c r="S11" s="13">
        <v>11</v>
      </c>
      <c r="T11" s="13">
        <v>22</v>
      </c>
      <c r="U11" s="13">
        <v>19</v>
      </c>
      <c r="V11" s="13">
        <v>0</v>
      </c>
      <c r="W11" s="13">
        <v>1</v>
      </c>
      <c r="X11" s="13">
        <v>13</v>
      </c>
      <c r="Y11" s="13">
        <v>6</v>
      </c>
      <c r="Z11" s="15">
        <v>72</v>
      </c>
      <c r="AA11" s="14">
        <v>125</v>
      </c>
      <c r="AB11" s="13">
        <v>57</v>
      </c>
      <c r="AC11" s="13">
        <v>5</v>
      </c>
      <c r="AD11" s="13">
        <v>33</v>
      </c>
      <c r="AE11" s="13">
        <v>15</v>
      </c>
      <c r="AF11" s="15">
        <v>4</v>
      </c>
      <c r="AG11" s="14">
        <v>112</v>
      </c>
      <c r="AH11" s="13">
        <v>70</v>
      </c>
      <c r="AI11" s="13">
        <v>64</v>
      </c>
      <c r="AJ11" s="13">
        <v>48</v>
      </c>
      <c r="AK11" s="13">
        <v>37</v>
      </c>
      <c r="AL11" s="15">
        <v>33</v>
      </c>
      <c r="AM11" s="14">
        <v>182</v>
      </c>
      <c r="AN11" s="15">
        <v>0</v>
      </c>
    </row>
    <row r="12" spans="1:40" ht="15" customHeight="1" x14ac:dyDescent="0.3">
      <c r="A12" s="2" t="s">
        <v>329</v>
      </c>
      <c r="B12" s="9"/>
      <c r="C12" s="16">
        <v>0.17</v>
      </c>
      <c r="D12" s="17">
        <v>0.18</v>
      </c>
      <c r="E12" s="18">
        <v>0.15</v>
      </c>
      <c r="F12" s="17">
        <v>0.15</v>
      </c>
      <c r="G12" s="16">
        <v>0.2</v>
      </c>
      <c r="H12" s="20">
        <v>0.23</v>
      </c>
      <c r="I12" s="16">
        <v>0.12</v>
      </c>
      <c r="J12" s="16">
        <v>0.13</v>
      </c>
      <c r="K12" s="20">
        <v>0.04</v>
      </c>
      <c r="L12" s="16">
        <v>0.18</v>
      </c>
      <c r="M12" s="16">
        <v>0.19</v>
      </c>
      <c r="N12" s="21">
        <v>0.09</v>
      </c>
      <c r="O12" s="19">
        <v>0.19</v>
      </c>
      <c r="P12" s="20">
        <v>0.1</v>
      </c>
      <c r="Q12" s="16">
        <v>0.2</v>
      </c>
      <c r="R12" s="16">
        <v>0.11</v>
      </c>
      <c r="S12" s="16">
        <v>0.13</v>
      </c>
      <c r="T12" s="16">
        <v>0.13</v>
      </c>
      <c r="U12" s="16">
        <v>0.18</v>
      </c>
      <c r="V12" s="16">
        <v>0</v>
      </c>
      <c r="W12" s="16">
        <v>0.05</v>
      </c>
      <c r="X12" s="16">
        <v>0.15</v>
      </c>
      <c r="Y12" s="16">
        <v>0.11</v>
      </c>
      <c r="Z12" s="21">
        <v>0.25</v>
      </c>
      <c r="AA12" s="17">
        <v>0.16</v>
      </c>
      <c r="AB12" s="16">
        <v>0.19</v>
      </c>
      <c r="AC12" s="16">
        <v>0.1</v>
      </c>
      <c r="AD12" s="20">
        <v>0.24</v>
      </c>
      <c r="AE12" s="16">
        <v>0.19</v>
      </c>
      <c r="AF12" s="18">
        <v>0.1</v>
      </c>
      <c r="AG12" s="17">
        <v>0.17</v>
      </c>
      <c r="AH12" s="16">
        <v>0.17</v>
      </c>
      <c r="AI12" s="16">
        <v>0.18</v>
      </c>
      <c r="AJ12" s="16">
        <v>0.16</v>
      </c>
      <c r="AK12" s="16">
        <v>0.16</v>
      </c>
      <c r="AL12" s="18">
        <v>0.17</v>
      </c>
      <c r="AM12" s="17">
        <v>0.17</v>
      </c>
      <c r="AN12" s="18">
        <v>0</v>
      </c>
    </row>
    <row r="13" spans="1:40" ht="15" customHeight="1" x14ac:dyDescent="0.3">
      <c r="A13" s="2" t="s">
        <v>329</v>
      </c>
      <c r="B13" s="9"/>
      <c r="D13" s="22"/>
      <c r="E13" s="9"/>
      <c r="F13" s="10" t="s">
        <v>382</v>
      </c>
      <c r="G13" s="12" t="s">
        <v>565</v>
      </c>
      <c r="H13" s="12" t="s">
        <v>608</v>
      </c>
      <c r="I13" s="12" t="s">
        <v>382</v>
      </c>
      <c r="J13" s="12" t="s">
        <v>382</v>
      </c>
      <c r="L13" s="12" t="s">
        <v>448</v>
      </c>
      <c r="M13" s="12" t="s">
        <v>565</v>
      </c>
      <c r="N13" s="9"/>
      <c r="O13" s="10" t="s">
        <v>378</v>
      </c>
      <c r="Q13" s="12" t="s">
        <v>378</v>
      </c>
      <c r="U13" s="12" t="s">
        <v>378</v>
      </c>
      <c r="Z13" s="11" t="s">
        <v>718</v>
      </c>
      <c r="AA13" s="22"/>
      <c r="AD13" s="12" t="s">
        <v>413</v>
      </c>
      <c r="AF13" s="9"/>
      <c r="AG13" s="22"/>
      <c r="AL13" s="9"/>
      <c r="AM13" s="22"/>
      <c r="AN13" s="9"/>
    </row>
    <row r="14" spans="1:40" ht="15" customHeight="1" x14ac:dyDescent="0.3">
      <c r="A14" s="2" t="s">
        <v>329</v>
      </c>
      <c r="B14" s="9" t="s">
        <v>2084</v>
      </c>
      <c r="C14" s="13">
        <v>510</v>
      </c>
      <c r="D14" s="14">
        <v>295</v>
      </c>
      <c r="E14" s="15">
        <v>216</v>
      </c>
      <c r="F14" s="14">
        <v>88</v>
      </c>
      <c r="G14" s="13">
        <v>128</v>
      </c>
      <c r="H14" s="13">
        <v>105</v>
      </c>
      <c r="I14" s="13">
        <v>85</v>
      </c>
      <c r="J14" s="13">
        <v>52</v>
      </c>
      <c r="K14" s="13">
        <v>52</v>
      </c>
      <c r="L14" s="13">
        <v>216</v>
      </c>
      <c r="M14" s="13">
        <v>190</v>
      </c>
      <c r="N14" s="15">
        <v>104</v>
      </c>
      <c r="O14" s="14">
        <v>336</v>
      </c>
      <c r="P14" s="13">
        <v>93</v>
      </c>
      <c r="Q14" s="13">
        <v>37</v>
      </c>
      <c r="R14" s="13">
        <v>10</v>
      </c>
      <c r="S14" s="13">
        <v>46</v>
      </c>
      <c r="T14" s="13">
        <v>81</v>
      </c>
      <c r="U14" s="13">
        <v>49</v>
      </c>
      <c r="V14" s="13">
        <v>0</v>
      </c>
      <c r="W14" s="13">
        <v>7</v>
      </c>
      <c r="X14" s="13">
        <v>46</v>
      </c>
      <c r="Y14" s="13">
        <v>27</v>
      </c>
      <c r="Z14" s="15">
        <v>114</v>
      </c>
      <c r="AA14" s="14">
        <v>381</v>
      </c>
      <c r="AB14" s="13">
        <v>129</v>
      </c>
      <c r="AC14" s="13">
        <v>20</v>
      </c>
      <c r="AD14" s="13">
        <v>60</v>
      </c>
      <c r="AE14" s="13">
        <v>36</v>
      </c>
      <c r="AF14" s="15">
        <v>13</v>
      </c>
      <c r="AG14" s="14">
        <v>327</v>
      </c>
      <c r="AH14" s="13">
        <v>184</v>
      </c>
      <c r="AI14" s="13">
        <v>174</v>
      </c>
      <c r="AJ14" s="13">
        <v>153</v>
      </c>
      <c r="AK14" s="13">
        <v>96</v>
      </c>
      <c r="AL14" s="15">
        <v>88</v>
      </c>
      <c r="AM14" s="14">
        <v>510</v>
      </c>
      <c r="AN14" s="15">
        <v>0</v>
      </c>
    </row>
    <row r="15" spans="1:40" ht="15" customHeight="1" x14ac:dyDescent="0.3">
      <c r="A15" s="2" t="s">
        <v>329</v>
      </c>
      <c r="B15" s="9"/>
      <c r="C15" s="16">
        <v>0.47</v>
      </c>
      <c r="D15" s="17">
        <v>0.49</v>
      </c>
      <c r="E15" s="18">
        <v>0.45</v>
      </c>
      <c r="F15" s="17">
        <v>0.46</v>
      </c>
      <c r="G15" s="16">
        <v>0.42</v>
      </c>
      <c r="H15" s="20">
        <v>0.41</v>
      </c>
      <c r="I15" s="16">
        <v>0.53</v>
      </c>
      <c r="J15" s="16">
        <v>0.56000000000000005</v>
      </c>
      <c r="K15" s="20">
        <v>0.62</v>
      </c>
      <c r="L15" s="16">
        <v>0.44</v>
      </c>
      <c r="M15" s="16">
        <v>0.46</v>
      </c>
      <c r="N15" s="21">
        <v>0.59</v>
      </c>
      <c r="O15" s="19">
        <v>0.44</v>
      </c>
      <c r="P15" s="20">
        <v>0.56000000000000005</v>
      </c>
      <c r="Q15" s="20">
        <v>0.38</v>
      </c>
      <c r="R15" s="16">
        <v>0.43</v>
      </c>
      <c r="S15" s="16">
        <v>0.56000000000000005</v>
      </c>
      <c r="T15" s="16">
        <v>0.5</v>
      </c>
      <c r="U15" s="16">
        <v>0.46</v>
      </c>
      <c r="V15" s="16">
        <v>0</v>
      </c>
      <c r="W15" s="16">
        <v>0.37</v>
      </c>
      <c r="X15" s="16">
        <v>0.52</v>
      </c>
      <c r="Y15" s="16">
        <v>0.49</v>
      </c>
      <c r="Z15" s="21">
        <v>0.4</v>
      </c>
      <c r="AA15" s="17">
        <v>0.49</v>
      </c>
      <c r="AB15" s="16">
        <v>0.42</v>
      </c>
      <c r="AC15" s="16">
        <v>0.41</v>
      </c>
      <c r="AD15" s="16">
        <v>0.44</v>
      </c>
      <c r="AE15" s="16">
        <v>0.43</v>
      </c>
      <c r="AF15" s="18">
        <v>0.35</v>
      </c>
      <c r="AG15" s="17">
        <v>0.49</v>
      </c>
      <c r="AH15" s="16">
        <v>0.43</v>
      </c>
      <c r="AI15" s="16">
        <v>0.48</v>
      </c>
      <c r="AJ15" s="16">
        <v>0.51</v>
      </c>
      <c r="AK15" s="16">
        <v>0.42</v>
      </c>
      <c r="AL15" s="18">
        <v>0.45</v>
      </c>
      <c r="AM15" s="17">
        <v>0.47</v>
      </c>
      <c r="AN15" s="18">
        <v>0</v>
      </c>
    </row>
    <row r="16" spans="1:40" ht="15" customHeight="1" x14ac:dyDescent="0.3">
      <c r="A16" s="2" t="s">
        <v>329</v>
      </c>
      <c r="B16" s="9"/>
      <c r="D16" s="22"/>
      <c r="E16" s="9"/>
      <c r="F16" s="22"/>
      <c r="I16" s="12" t="s">
        <v>547</v>
      </c>
      <c r="J16" s="12" t="s">
        <v>425</v>
      </c>
      <c r="K16" s="12" t="s">
        <v>440</v>
      </c>
      <c r="N16" s="11" t="s">
        <v>440</v>
      </c>
      <c r="O16" s="22"/>
      <c r="P16" s="12" t="s">
        <v>669</v>
      </c>
      <c r="S16" s="12" t="s">
        <v>669</v>
      </c>
      <c r="T16" s="12" t="s">
        <v>799</v>
      </c>
      <c r="X16" s="12" t="s">
        <v>799</v>
      </c>
      <c r="Z16" s="9"/>
      <c r="AA16" s="22"/>
      <c r="AF16" s="9"/>
      <c r="AG16" s="10" t="s">
        <v>381</v>
      </c>
      <c r="AJ16" s="12" t="s">
        <v>454</v>
      </c>
      <c r="AL16" s="9"/>
      <c r="AM16" s="22"/>
      <c r="AN16" s="9"/>
    </row>
    <row r="17" spans="1:40" ht="26" x14ac:dyDescent="0.3">
      <c r="A17" s="2" t="s">
        <v>329</v>
      </c>
      <c r="B17" s="9" t="s">
        <v>2085</v>
      </c>
      <c r="C17" s="13">
        <v>350</v>
      </c>
      <c r="D17" s="14">
        <v>194</v>
      </c>
      <c r="E17" s="15">
        <v>157</v>
      </c>
      <c r="F17" s="14">
        <v>69</v>
      </c>
      <c r="G17" s="13">
        <v>120</v>
      </c>
      <c r="H17" s="13">
        <v>86</v>
      </c>
      <c r="I17" s="13">
        <v>37</v>
      </c>
      <c r="J17" s="13">
        <v>22</v>
      </c>
      <c r="K17" s="13">
        <v>16</v>
      </c>
      <c r="L17" s="13">
        <v>189</v>
      </c>
      <c r="M17" s="13">
        <v>123</v>
      </c>
      <c r="N17" s="15">
        <v>38</v>
      </c>
      <c r="O17" s="14">
        <v>260</v>
      </c>
      <c r="P17" s="13">
        <v>45</v>
      </c>
      <c r="Q17" s="13">
        <v>22</v>
      </c>
      <c r="R17" s="13">
        <v>4</v>
      </c>
      <c r="S17" s="13">
        <v>20</v>
      </c>
      <c r="T17" s="13">
        <v>45</v>
      </c>
      <c r="U17" s="13">
        <v>41</v>
      </c>
      <c r="V17" s="13">
        <v>0</v>
      </c>
      <c r="W17" s="13">
        <v>6</v>
      </c>
      <c r="X17" s="13">
        <v>26</v>
      </c>
      <c r="Y17" s="13">
        <v>20</v>
      </c>
      <c r="Z17" s="15">
        <v>120</v>
      </c>
      <c r="AA17" s="14">
        <v>227</v>
      </c>
      <c r="AB17" s="13">
        <v>124</v>
      </c>
      <c r="AC17" s="13">
        <v>24</v>
      </c>
      <c r="AD17" s="13">
        <v>50</v>
      </c>
      <c r="AE17" s="13">
        <v>37</v>
      </c>
      <c r="AF17" s="15">
        <v>13</v>
      </c>
      <c r="AG17" s="14">
        <v>221</v>
      </c>
      <c r="AH17" s="13">
        <v>129</v>
      </c>
      <c r="AI17" s="13">
        <v>132</v>
      </c>
      <c r="AJ17" s="13">
        <v>89</v>
      </c>
      <c r="AK17" s="13">
        <v>75</v>
      </c>
      <c r="AL17" s="15">
        <v>55</v>
      </c>
      <c r="AM17" s="14">
        <v>350</v>
      </c>
      <c r="AN17" s="15">
        <v>0</v>
      </c>
    </row>
    <row r="18" spans="1:40" ht="15" customHeight="1" x14ac:dyDescent="0.3">
      <c r="A18" s="2" t="s">
        <v>329</v>
      </c>
      <c r="B18" s="9"/>
      <c r="C18" s="16">
        <v>0.32</v>
      </c>
      <c r="D18" s="17">
        <v>0.32</v>
      </c>
      <c r="E18" s="18">
        <v>0.32</v>
      </c>
      <c r="F18" s="17">
        <v>0.36</v>
      </c>
      <c r="G18" s="20">
        <v>0.4</v>
      </c>
      <c r="H18" s="16">
        <v>0.34</v>
      </c>
      <c r="I18" s="20">
        <v>0.23</v>
      </c>
      <c r="J18" s="16">
        <v>0.23</v>
      </c>
      <c r="K18" s="20">
        <v>0.19</v>
      </c>
      <c r="L18" s="20">
        <v>0.38</v>
      </c>
      <c r="M18" s="16">
        <v>0.3</v>
      </c>
      <c r="N18" s="21">
        <v>0.21</v>
      </c>
      <c r="O18" s="19">
        <v>0.34</v>
      </c>
      <c r="P18" s="16">
        <v>0.27</v>
      </c>
      <c r="Q18" s="20">
        <v>0.23</v>
      </c>
      <c r="R18" s="16">
        <v>0.2</v>
      </c>
      <c r="S18" s="16">
        <v>0.24</v>
      </c>
      <c r="T18" s="16">
        <v>0.28000000000000003</v>
      </c>
      <c r="U18" s="16">
        <v>0.38</v>
      </c>
      <c r="V18" s="16">
        <v>0</v>
      </c>
      <c r="W18" s="16">
        <v>0.33</v>
      </c>
      <c r="X18" s="16">
        <v>0.3</v>
      </c>
      <c r="Y18" s="16">
        <v>0.37</v>
      </c>
      <c r="Z18" s="21">
        <v>0.42</v>
      </c>
      <c r="AA18" s="19">
        <v>0.28999999999999998</v>
      </c>
      <c r="AB18" s="20">
        <v>0.41</v>
      </c>
      <c r="AC18" s="20">
        <v>0.5</v>
      </c>
      <c r="AD18" s="16">
        <v>0.37</v>
      </c>
      <c r="AE18" s="20">
        <v>0.45</v>
      </c>
      <c r="AF18" s="18">
        <v>0.34</v>
      </c>
      <c r="AG18" s="17">
        <v>0.33</v>
      </c>
      <c r="AH18" s="16">
        <v>0.31</v>
      </c>
      <c r="AI18" s="20">
        <v>0.36</v>
      </c>
      <c r="AJ18" s="16">
        <v>0.3</v>
      </c>
      <c r="AK18" s="16">
        <v>0.32</v>
      </c>
      <c r="AL18" s="18">
        <v>0.28000000000000003</v>
      </c>
      <c r="AM18" s="17">
        <v>0.32</v>
      </c>
      <c r="AN18" s="18">
        <v>0</v>
      </c>
    </row>
    <row r="19" spans="1:40" ht="15" customHeight="1" x14ac:dyDescent="0.3">
      <c r="A19" s="2" t="s">
        <v>329</v>
      </c>
      <c r="B19" s="9"/>
      <c r="D19" s="22"/>
      <c r="E19" s="9"/>
      <c r="F19" s="10" t="s">
        <v>445</v>
      </c>
      <c r="G19" s="12" t="s">
        <v>447</v>
      </c>
      <c r="H19" s="12" t="s">
        <v>565</v>
      </c>
      <c r="L19" s="12" t="s">
        <v>447</v>
      </c>
      <c r="M19" s="12" t="s">
        <v>385</v>
      </c>
      <c r="N19" s="9"/>
      <c r="O19" s="10" t="s">
        <v>379</v>
      </c>
      <c r="U19" s="12" t="s">
        <v>998</v>
      </c>
      <c r="Z19" s="11" t="s">
        <v>1167</v>
      </c>
      <c r="AA19" s="22"/>
      <c r="AB19" s="12" t="s">
        <v>377</v>
      </c>
      <c r="AC19" s="12" t="s">
        <v>377</v>
      </c>
      <c r="AE19" s="12" t="s">
        <v>377</v>
      </c>
      <c r="AF19" s="9"/>
      <c r="AG19" s="22"/>
      <c r="AI19" s="12" t="s">
        <v>382</v>
      </c>
      <c r="AL19" s="9"/>
      <c r="AM19" s="22"/>
      <c r="AN19" s="9"/>
    </row>
    <row r="20" spans="1:40" ht="26" x14ac:dyDescent="0.3">
      <c r="A20" s="2" t="s">
        <v>329</v>
      </c>
      <c r="B20" s="9" t="s">
        <v>2086</v>
      </c>
      <c r="C20" s="13">
        <v>222</v>
      </c>
      <c r="D20" s="14">
        <v>129</v>
      </c>
      <c r="E20" s="15">
        <v>93</v>
      </c>
      <c r="F20" s="14">
        <v>49</v>
      </c>
      <c r="G20" s="13">
        <v>74</v>
      </c>
      <c r="H20" s="13">
        <v>57</v>
      </c>
      <c r="I20" s="13">
        <v>24</v>
      </c>
      <c r="J20" s="13">
        <v>10</v>
      </c>
      <c r="K20" s="13">
        <v>7</v>
      </c>
      <c r="L20" s="13">
        <v>124</v>
      </c>
      <c r="M20" s="13">
        <v>81</v>
      </c>
      <c r="N20" s="15">
        <v>17</v>
      </c>
      <c r="O20" s="14">
        <v>164</v>
      </c>
      <c r="P20" s="13">
        <v>24</v>
      </c>
      <c r="Q20" s="13">
        <v>27</v>
      </c>
      <c r="R20" s="13">
        <v>6</v>
      </c>
      <c r="S20" s="13">
        <v>17</v>
      </c>
      <c r="T20" s="13">
        <v>34</v>
      </c>
      <c r="U20" s="13">
        <v>22</v>
      </c>
      <c r="V20" s="13">
        <v>0</v>
      </c>
      <c r="W20" s="13">
        <v>2</v>
      </c>
      <c r="X20" s="13">
        <v>16</v>
      </c>
      <c r="Y20" s="13">
        <v>5</v>
      </c>
      <c r="Z20" s="15">
        <v>70</v>
      </c>
      <c r="AA20" s="14">
        <v>143</v>
      </c>
      <c r="AB20" s="13">
        <v>79</v>
      </c>
      <c r="AC20" s="13">
        <v>12</v>
      </c>
      <c r="AD20" s="13">
        <v>38</v>
      </c>
      <c r="AE20" s="13">
        <v>18</v>
      </c>
      <c r="AF20" s="15">
        <v>11</v>
      </c>
      <c r="AG20" s="14">
        <v>138</v>
      </c>
      <c r="AH20" s="13">
        <v>84</v>
      </c>
      <c r="AI20" s="13">
        <v>90</v>
      </c>
      <c r="AJ20" s="13">
        <v>47</v>
      </c>
      <c r="AK20" s="13">
        <v>48</v>
      </c>
      <c r="AL20" s="15">
        <v>36</v>
      </c>
      <c r="AM20" s="14">
        <v>222</v>
      </c>
      <c r="AN20" s="15">
        <v>0</v>
      </c>
    </row>
    <row r="21" spans="1:40" ht="15" customHeight="1" x14ac:dyDescent="0.3">
      <c r="A21" s="2" t="s">
        <v>329</v>
      </c>
      <c r="B21" s="9"/>
      <c r="C21" s="16">
        <v>0.2</v>
      </c>
      <c r="D21" s="17">
        <v>0.21</v>
      </c>
      <c r="E21" s="18">
        <v>0.19</v>
      </c>
      <c r="F21" s="19">
        <v>0.26</v>
      </c>
      <c r="G21" s="20">
        <v>0.25</v>
      </c>
      <c r="H21" s="16">
        <v>0.23</v>
      </c>
      <c r="I21" s="16">
        <v>0.15</v>
      </c>
      <c r="J21" s="20">
        <v>0.11</v>
      </c>
      <c r="K21" s="20">
        <v>0.08</v>
      </c>
      <c r="L21" s="20">
        <v>0.25</v>
      </c>
      <c r="M21" s="16">
        <v>0.2</v>
      </c>
      <c r="N21" s="21">
        <v>0.1</v>
      </c>
      <c r="O21" s="17">
        <v>0.22</v>
      </c>
      <c r="P21" s="20">
        <v>0.14000000000000001</v>
      </c>
      <c r="Q21" s="16">
        <v>0.27</v>
      </c>
      <c r="R21" s="16">
        <v>0.26</v>
      </c>
      <c r="S21" s="16">
        <v>0.21</v>
      </c>
      <c r="T21" s="16">
        <v>0.21</v>
      </c>
      <c r="U21" s="16">
        <v>0.2</v>
      </c>
      <c r="V21" s="16">
        <v>0</v>
      </c>
      <c r="W21" s="16">
        <v>0.09</v>
      </c>
      <c r="X21" s="16">
        <v>0.18</v>
      </c>
      <c r="Y21" s="20">
        <v>0.1</v>
      </c>
      <c r="Z21" s="18">
        <v>0.25</v>
      </c>
      <c r="AA21" s="19">
        <v>0.18</v>
      </c>
      <c r="AB21" s="20">
        <v>0.26</v>
      </c>
      <c r="AC21" s="16">
        <v>0.24</v>
      </c>
      <c r="AD21" s="20">
        <v>0.28000000000000003</v>
      </c>
      <c r="AE21" s="16">
        <v>0.22</v>
      </c>
      <c r="AF21" s="18">
        <v>0.3</v>
      </c>
      <c r="AG21" s="17">
        <v>0.21</v>
      </c>
      <c r="AH21" s="16">
        <v>0.2</v>
      </c>
      <c r="AI21" s="20">
        <v>0.25</v>
      </c>
      <c r="AJ21" s="20">
        <v>0.16</v>
      </c>
      <c r="AK21" s="16">
        <v>0.21</v>
      </c>
      <c r="AL21" s="18">
        <v>0.19</v>
      </c>
      <c r="AM21" s="17">
        <v>0.2</v>
      </c>
      <c r="AN21" s="18">
        <v>0</v>
      </c>
    </row>
    <row r="22" spans="1:40" ht="15" customHeight="1" x14ac:dyDescent="0.3">
      <c r="A22" s="2" t="s">
        <v>329</v>
      </c>
      <c r="B22" s="9"/>
      <c r="D22" s="22"/>
      <c r="E22" s="9"/>
      <c r="F22" s="10" t="s">
        <v>445</v>
      </c>
      <c r="G22" s="12" t="s">
        <v>445</v>
      </c>
      <c r="H22" s="12" t="s">
        <v>416</v>
      </c>
      <c r="L22" s="12" t="s">
        <v>447</v>
      </c>
      <c r="M22" s="12" t="s">
        <v>448</v>
      </c>
      <c r="N22" s="9"/>
      <c r="O22" s="10" t="s">
        <v>579</v>
      </c>
      <c r="Q22" s="12" t="s">
        <v>579</v>
      </c>
      <c r="Z22" s="11" t="s">
        <v>579</v>
      </c>
      <c r="AA22" s="22"/>
      <c r="AB22" s="12" t="s">
        <v>377</v>
      </c>
      <c r="AD22" s="12" t="s">
        <v>377</v>
      </c>
      <c r="AF22" s="9"/>
      <c r="AG22" s="22"/>
      <c r="AI22" s="12" t="s">
        <v>380</v>
      </c>
      <c r="AL22" s="9"/>
      <c r="AM22" s="22"/>
      <c r="AN22" s="9"/>
    </row>
    <row r="23" spans="1:40" ht="26" x14ac:dyDescent="0.3">
      <c r="A23" s="2" t="s">
        <v>329</v>
      </c>
      <c r="B23" s="9" t="s">
        <v>2087</v>
      </c>
      <c r="C23" s="13">
        <v>313</v>
      </c>
      <c r="D23" s="14">
        <v>171</v>
      </c>
      <c r="E23" s="15">
        <v>142</v>
      </c>
      <c r="F23" s="14">
        <v>55</v>
      </c>
      <c r="G23" s="13">
        <v>108</v>
      </c>
      <c r="H23" s="13">
        <v>77</v>
      </c>
      <c r="I23" s="13">
        <v>38</v>
      </c>
      <c r="J23" s="13">
        <v>19</v>
      </c>
      <c r="K23" s="13">
        <v>16</v>
      </c>
      <c r="L23" s="13">
        <v>163</v>
      </c>
      <c r="M23" s="13">
        <v>115</v>
      </c>
      <c r="N23" s="15">
        <v>35</v>
      </c>
      <c r="O23" s="14">
        <v>221</v>
      </c>
      <c r="P23" s="13">
        <v>46</v>
      </c>
      <c r="Q23" s="13">
        <v>25</v>
      </c>
      <c r="R23" s="13">
        <v>6</v>
      </c>
      <c r="S23" s="13">
        <v>19</v>
      </c>
      <c r="T23" s="13">
        <v>46</v>
      </c>
      <c r="U23" s="13">
        <v>28</v>
      </c>
      <c r="V23" s="13">
        <v>0</v>
      </c>
      <c r="W23" s="13">
        <v>11</v>
      </c>
      <c r="X23" s="13">
        <v>24</v>
      </c>
      <c r="Y23" s="13">
        <v>18</v>
      </c>
      <c r="Z23" s="15">
        <v>90</v>
      </c>
      <c r="AA23" s="14">
        <v>219</v>
      </c>
      <c r="AB23" s="13">
        <v>93</v>
      </c>
      <c r="AC23" s="13">
        <v>20</v>
      </c>
      <c r="AD23" s="13">
        <v>37</v>
      </c>
      <c r="AE23" s="13">
        <v>25</v>
      </c>
      <c r="AF23" s="15">
        <v>11</v>
      </c>
      <c r="AG23" s="14">
        <v>198</v>
      </c>
      <c r="AH23" s="13">
        <v>114</v>
      </c>
      <c r="AI23" s="13">
        <v>113</v>
      </c>
      <c r="AJ23" s="13">
        <v>85</v>
      </c>
      <c r="AK23" s="13">
        <v>63</v>
      </c>
      <c r="AL23" s="15">
        <v>52</v>
      </c>
      <c r="AM23" s="14">
        <v>313</v>
      </c>
      <c r="AN23" s="15">
        <v>0</v>
      </c>
    </row>
    <row r="24" spans="1:40" ht="15" customHeight="1" x14ac:dyDescent="0.3">
      <c r="A24" s="2" t="s">
        <v>329</v>
      </c>
      <c r="B24" s="9"/>
      <c r="C24" s="16">
        <v>0.28999999999999998</v>
      </c>
      <c r="D24" s="17">
        <v>0.28000000000000003</v>
      </c>
      <c r="E24" s="18">
        <v>0.28999999999999998</v>
      </c>
      <c r="F24" s="17">
        <v>0.28999999999999998</v>
      </c>
      <c r="G24" s="20">
        <v>0.36</v>
      </c>
      <c r="H24" s="16">
        <v>0.3</v>
      </c>
      <c r="I24" s="16">
        <v>0.23</v>
      </c>
      <c r="J24" s="16">
        <v>0.2</v>
      </c>
      <c r="K24" s="20">
        <v>0.19</v>
      </c>
      <c r="L24" s="20">
        <v>0.33</v>
      </c>
      <c r="M24" s="16">
        <v>0.28000000000000003</v>
      </c>
      <c r="N24" s="21">
        <v>0.19</v>
      </c>
      <c r="O24" s="17">
        <v>0.28999999999999998</v>
      </c>
      <c r="P24" s="16">
        <v>0.27</v>
      </c>
      <c r="Q24" s="16">
        <v>0.25</v>
      </c>
      <c r="R24" s="16">
        <v>0.28000000000000003</v>
      </c>
      <c r="S24" s="16">
        <v>0.23</v>
      </c>
      <c r="T24" s="16">
        <v>0.28000000000000003</v>
      </c>
      <c r="U24" s="16">
        <v>0.26</v>
      </c>
      <c r="V24" s="16">
        <v>0</v>
      </c>
      <c r="W24" s="16">
        <v>0.59</v>
      </c>
      <c r="X24" s="16">
        <v>0.27</v>
      </c>
      <c r="Y24" s="16">
        <v>0.34</v>
      </c>
      <c r="Z24" s="18">
        <v>0.32</v>
      </c>
      <c r="AA24" s="17">
        <v>0.28000000000000003</v>
      </c>
      <c r="AB24" s="16">
        <v>0.31</v>
      </c>
      <c r="AC24" s="16">
        <v>0.4</v>
      </c>
      <c r="AD24" s="16">
        <v>0.27</v>
      </c>
      <c r="AE24" s="16">
        <v>0.31</v>
      </c>
      <c r="AF24" s="18">
        <v>0.3</v>
      </c>
      <c r="AG24" s="17">
        <v>0.3</v>
      </c>
      <c r="AH24" s="16">
        <v>0.27</v>
      </c>
      <c r="AI24" s="16">
        <v>0.31</v>
      </c>
      <c r="AJ24" s="16">
        <v>0.28000000000000003</v>
      </c>
      <c r="AK24" s="16">
        <v>0.27</v>
      </c>
      <c r="AL24" s="18">
        <v>0.27</v>
      </c>
      <c r="AM24" s="17">
        <v>0.28999999999999998</v>
      </c>
      <c r="AN24" s="18">
        <v>0</v>
      </c>
    </row>
    <row r="25" spans="1:40" ht="15" customHeight="1" x14ac:dyDescent="0.3">
      <c r="A25" s="2" t="s">
        <v>329</v>
      </c>
      <c r="B25" s="9"/>
      <c r="D25" s="22"/>
      <c r="E25" s="9"/>
      <c r="F25" s="10" t="s">
        <v>385</v>
      </c>
      <c r="G25" s="12" t="s">
        <v>447</v>
      </c>
      <c r="H25" s="12" t="s">
        <v>448</v>
      </c>
      <c r="L25" s="12" t="s">
        <v>445</v>
      </c>
      <c r="M25" s="12" t="s">
        <v>385</v>
      </c>
      <c r="N25" s="9"/>
      <c r="O25" s="22"/>
      <c r="Z25" s="9"/>
      <c r="AA25" s="22"/>
      <c r="AF25" s="9"/>
      <c r="AG25" s="22"/>
      <c r="AL25" s="9"/>
      <c r="AM25" s="22"/>
      <c r="AN25" s="9"/>
    </row>
    <row r="26" spans="1:40" ht="15" customHeight="1" x14ac:dyDescent="0.3">
      <c r="A26" s="2" t="s">
        <v>329</v>
      </c>
      <c r="B26" s="9" t="s">
        <v>772</v>
      </c>
      <c r="C26" s="13">
        <v>1</v>
      </c>
      <c r="D26" s="14">
        <v>0</v>
      </c>
      <c r="E26" s="15">
        <v>1</v>
      </c>
      <c r="F26" s="14">
        <v>0</v>
      </c>
      <c r="G26" s="13">
        <v>0</v>
      </c>
      <c r="H26" s="13">
        <v>0</v>
      </c>
      <c r="I26" s="13">
        <v>0</v>
      </c>
      <c r="J26" s="13">
        <v>0</v>
      </c>
      <c r="K26" s="13">
        <v>1</v>
      </c>
      <c r="L26" s="13">
        <v>0</v>
      </c>
      <c r="M26" s="13">
        <v>0</v>
      </c>
      <c r="N26" s="15">
        <v>1</v>
      </c>
      <c r="O26" s="14">
        <v>0</v>
      </c>
      <c r="P26" s="13">
        <v>1</v>
      </c>
      <c r="Q26" s="13">
        <v>0</v>
      </c>
      <c r="R26" s="13">
        <v>0</v>
      </c>
      <c r="S26" s="13">
        <v>0</v>
      </c>
      <c r="T26" s="13">
        <v>0</v>
      </c>
      <c r="U26" s="13">
        <v>0</v>
      </c>
      <c r="V26" s="13">
        <v>0</v>
      </c>
      <c r="W26" s="13">
        <v>0</v>
      </c>
      <c r="X26" s="13">
        <v>0</v>
      </c>
      <c r="Y26" s="13">
        <v>0</v>
      </c>
      <c r="Z26" s="15">
        <v>0</v>
      </c>
      <c r="AA26" s="14">
        <v>1</v>
      </c>
      <c r="AB26" s="13">
        <v>0</v>
      </c>
      <c r="AC26" s="13">
        <v>0</v>
      </c>
      <c r="AD26" s="13">
        <v>0</v>
      </c>
      <c r="AE26" s="13">
        <v>0</v>
      </c>
      <c r="AF26" s="15">
        <v>0</v>
      </c>
      <c r="AG26" s="14">
        <v>1</v>
      </c>
      <c r="AH26" s="13">
        <v>0</v>
      </c>
      <c r="AI26" s="13">
        <v>1</v>
      </c>
      <c r="AJ26" s="13">
        <v>0</v>
      </c>
      <c r="AK26" s="13">
        <v>0</v>
      </c>
      <c r="AL26" s="15">
        <v>0</v>
      </c>
      <c r="AM26" s="14">
        <v>1</v>
      </c>
      <c r="AN26" s="15">
        <v>0</v>
      </c>
    </row>
    <row r="27" spans="1:40" ht="15" customHeight="1" x14ac:dyDescent="0.3">
      <c r="A27" s="2" t="s">
        <v>329</v>
      </c>
      <c r="B27" s="9"/>
      <c r="C27" s="3" t="s">
        <v>422</v>
      </c>
      <c r="D27" s="17">
        <v>0</v>
      </c>
      <c r="E27" s="24" t="s">
        <v>422</v>
      </c>
      <c r="F27" s="17">
        <v>0</v>
      </c>
      <c r="G27" s="16">
        <v>0</v>
      </c>
      <c r="H27" s="16">
        <v>0</v>
      </c>
      <c r="I27" s="16">
        <v>0</v>
      </c>
      <c r="J27" s="16">
        <v>0</v>
      </c>
      <c r="K27" s="20">
        <v>0.01</v>
      </c>
      <c r="L27" s="16">
        <v>0</v>
      </c>
      <c r="M27" s="16">
        <v>0</v>
      </c>
      <c r="N27" s="21">
        <v>0.01</v>
      </c>
      <c r="O27" s="17">
        <v>0</v>
      </c>
      <c r="P27" s="20">
        <v>0.01</v>
      </c>
      <c r="Q27" s="16">
        <v>0</v>
      </c>
      <c r="R27" s="16">
        <v>0</v>
      </c>
      <c r="S27" s="16">
        <v>0</v>
      </c>
      <c r="T27" s="16">
        <v>0</v>
      </c>
      <c r="U27" s="16">
        <v>0</v>
      </c>
      <c r="V27" s="16">
        <v>0</v>
      </c>
      <c r="W27" s="16">
        <v>0</v>
      </c>
      <c r="X27" s="16">
        <v>0</v>
      </c>
      <c r="Y27" s="16">
        <v>0</v>
      </c>
      <c r="Z27" s="18">
        <v>0</v>
      </c>
      <c r="AA27" s="23" t="s">
        <v>422</v>
      </c>
      <c r="AB27" s="16">
        <v>0</v>
      </c>
      <c r="AC27" s="16">
        <v>0</v>
      </c>
      <c r="AD27" s="16">
        <v>0</v>
      </c>
      <c r="AE27" s="16">
        <v>0</v>
      </c>
      <c r="AF27" s="18">
        <v>0</v>
      </c>
      <c r="AG27" s="23" t="s">
        <v>422</v>
      </c>
      <c r="AH27" s="16">
        <v>0</v>
      </c>
      <c r="AI27" s="3" t="s">
        <v>422</v>
      </c>
      <c r="AJ27" s="16">
        <v>0</v>
      </c>
      <c r="AK27" s="16">
        <v>0</v>
      </c>
      <c r="AL27" s="18">
        <v>0</v>
      </c>
      <c r="AM27" s="23" t="s">
        <v>422</v>
      </c>
      <c r="AN27" s="18">
        <v>0</v>
      </c>
    </row>
    <row r="28" spans="1:40" ht="15" customHeight="1" x14ac:dyDescent="0.3">
      <c r="A28" s="2" t="s">
        <v>329</v>
      </c>
      <c r="B28" s="9"/>
      <c r="D28" s="22"/>
      <c r="E28" s="9"/>
      <c r="F28" s="22"/>
      <c r="K28" s="12" t="s">
        <v>876</v>
      </c>
      <c r="N28" s="9"/>
      <c r="O28" s="22"/>
      <c r="P28" s="12" t="s">
        <v>377</v>
      </c>
      <c r="Z28" s="9"/>
      <c r="AA28" s="22"/>
      <c r="AF28" s="9"/>
      <c r="AG28" s="22"/>
      <c r="AL28" s="9"/>
      <c r="AM28" s="22"/>
      <c r="AN28" s="9"/>
    </row>
    <row r="29" spans="1:40" ht="15" customHeight="1" x14ac:dyDescent="0.3">
      <c r="A29" s="2" t="s">
        <v>329</v>
      </c>
      <c r="B29" s="9" t="s">
        <v>2088</v>
      </c>
      <c r="C29" s="13">
        <v>46</v>
      </c>
      <c r="D29" s="14">
        <v>24</v>
      </c>
      <c r="E29" s="15">
        <v>23</v>
      </c>
      <c r="F29" s="14">
        <v>0</v>
      </c>
      <c r="G29" s="13">
        <v>5</v>
      </c>
      <c r="H29" s="13">
        <v>12</v>
      </c>
      <c r="I29" s="13">
        <v>14</v>
      </c>
      <c r="J29" s="13">
        <v>10</v>
      </c>
      <c r="K29" s="13">
        <v>5</v>
      </c>
      <c r="L29" s="13">
        <v>5</v>
      </c>
      <c r="M29" s="13">
        <v>26</v>
      </c>
      <c r="N29" s="15">
        <v>15</v>
      </c>
      <c r="O29" s="14">
        <v>26</v>
      </c>
      <c r="P29" s="13">
        <v>12</v>
      </c>
      <c r="Q29" s="13">
        <v>6</v>
      </c>
      <c r="R29" s="13">
        <v>0</v>
      </c>
      <c r="S29" s="13">
        <v>0</v>
      </c>
      <c r="T29" s="13">
        <v>8</v>
      </c>
      <c r="U29" s="13">
        <v>5</v>
      </c>
      <c r="V29" s="13">
        <v>0</v>
      </c>
      <c r="W29" s="13">
        <v>1</v>
      </c>
      <c r="X29" s="13">
        <v>3</v>
      </c>
      <c r="Y29" s="13">
        <v>3</v>
      </c>
      <c r="Z29" s="15">
        <v>8</v>
      </c>
      <c r="AA29" s="14">
        <v>37</v>
      </c>
      <c r="AB29" s="13">
        <v>10</v>
      </c>
      <c r="AC29" s="13">
        <v>2</v>
      </c>
      <c r="AD29" s="13">
        <v>5</v>
      </c>
      <c r="AE29" s="13">
        <v>1</v>
      </c>
      <c r="AF29" s="15">
        <v>2</v>
      </c>
      <c r="AG29" s="14">
        <v>22</v>
      </c>
      <c r="AH29" s="13">
        <v>25</v>
      </c>
      <c r="AI29" s="13">
        <v>6</v>
      </c>
      <c r="AJ29" s="13">
        <v>16</v>
      </c>
      <c r="AK29" s="13">
        <v>9</v>
      </c>
      <c r="AL29" s="15">
        <v>16</v>
      </c>
      <c r="AM29" s="14">
        <v>46</v>
      </c>
      <c r="AN29" s="15">
        <v>0</v>
      </c>
    </row>
    <row r="30" spans="1:40" ht="15" customHeight="1" x14ac:dyDescent="0.3">
      <c r="A30" s="2" t="s">
        <v>329</v>
      </c>
      <c r="B30" s="9"/>
      <c r="C30" s="16">
        <v>0.04</v>
      </c>
      <c r="D30" s="17">
        <v>0.04</v>
      </c>
      <c r="E30" s="18">
        <v>0.05</v>
      </c>
      <c r="F30" s="19">
        <v>0</v>
      </c>
      <c r="G30" s="20">
        <v>0.02</v>
      </c>
      <c r="H30" s="16">
        <v>0.05</v>
      </c>
      <c r="I30" s="20">
        <v>0.09</v>
      </c>
      <c r="J30" s="20">
        <v>0.1</v>
      </c>
      <c r="K30" s="16">
        <v>0.06</v>
      </c>
      <c r="L30" s="20">
        <v>0.01</v>
      </c>
      <c r="M30" s="20">
        <v>0.06</v>
      </c>
      <c r="N30" s="21">
        <v>0.08</v>
      </c>
      <c r="O30" s="19">
        <v>0.03</v>
      </c>
      <c r="P30" s="20">
        <v>7.0000000000000007E-2</v>
      </c>
      <c r="Q30" s="16">
        <v>0.06</v>
      </c>
      <c r="R30" s="16">
        <v>0</v>
      </c>
      <c r="S30" s="20">
        <v>0</v>
      </c>
      <c r="T30" s="16">
        <v>0.05</v>
      </c>
      <c r="U30" s="16">
        <v>0.04</v>
      </c>
      <c r="V30" s="16">
        <v>0</v>
      </c>
      <c r="W30" s="16">
        <v>0.05</v>
      </c>
      <c r="X30" s="16">
        <v>0.04</v>
      </c>
      <c r="Y30" s="16">
        <v>0.05</v>
      </c>
      <c r="Z30" s="18">
        <v>0.03</v>
      </c>
      <c r="AA30" s="17">
        <v>0.05</v>
      </c>
      <c r="AB30" s="16">
        <v>0.03</v>
      </c>
      <c r="AC30" s="16">
        <v>0.04</v>
      </c>
      <c r="AD30" s="16">
        <v>0.04</v>
      </c>
      <c r="AE30" s="16">
        <v>0.01</v>
      </c>
      <c r="AF30" s="18">
        <v>0.05</v>
      </c>
      <c r="AG30" s="19">
        <v>0.03</v>
      </c>
      <c r="AH30" s="20">
        <v>0.06</v>
      </c>
      <c r="AI30" s="20">
        <v>0.02</v>
      </c>
      <c r="AJ30" s="16">
        <v>0.05</v>
      </c>
      <c r="AK30" s="16">
        <v>0.04</v>
      </c>
      <c r="AL30" s="21">
        <v>0.08</v>
      </c>
      <c r="AM30" s="17">
        <v>0.04</v>
      </c>
      <c r="AN30" s="18">
        <v>0</v>
      </c>
    </row>
    <row r="31" spans="1:40" ht="15" customHeight="1" x14ac:dyDescent="0.3">
      <c r="A31" s="2" t="s">
        <v>329</v>
      </c>
      <c r="B31" s="9"/>
      <c r="C31" s="28"/>
      <c r="D31" s="29"/>
      <c r="E31" s="30"/>
      <c r="F31" s="29"/>
      <c r="G31" s="28"/>
      <c r="H31" s="47" t="s">
        <v>432</v>
      </c>
      <c r="I31" s="47" t="s">
        <v>433</v>
      </c>
      <c r="J31" s="47" t="s">
        <v>439</v>
      </c>
      <c r="K31" s="47" t="s">
        <v>433</v>
      </c>
      <c r="L31" s="28"/>
      <c r="M31" s="47" t="s">
        <v>433</v>
      </c>
      <c r="N31" s="48" t="s">
        <v>433</v>
      </c>
      <c r="O31" s="29"/>
      <c r="P31" s="47" t="s">
        <v>1168</v>
      </c>
      <c r="Q31" s="47" t="s">
        <v>381</v>
      </c>
      <c r="R31" s="28"/>
      <c r="S31" s="28"/>
      <c r="T31" s="47" t="s">
        <v>381</v>
      </c>
      <c r="U31" s="28"/>
      <c r="V31" s="28"/>
      <c r="W31" s="28"/>
      <c r="X31" s="28"/>
      <c r="Y31" s="47" t="s">
        <v>381</v>
      </c>
      <c r="Z31" s="30"/>
      <c r="AA31" s="29"/>
      <c r="AB31" s="28"/>
      <c r="AC31" s="28"/>
      <c r="AD31" s="28"/>
      <c r="AE31" s="28"/>
      <c r="AF31" s="30"/>
      <c r="AG31" s="29"/>
      <c r="AH31" s="47" t="s">
        <v>413</v>
      </c>
      <c r="AI31" s="28"/>
      <c r="AJ31" s="47" t="s">
        <v>379</v>
      </c>
      <c r="AK31" s="28"/>
      <c r="AL31" s="48" t="s">
        <v>413</v>
      </c>
      <c r="AM31" s="29"/>
      <c r="AN31" s="30"/>
    </row>
    <row r="32" spans="1:40" x14ac:dyDescent="0.3">
      <c r="A32" s="2" t="s">
        <v>329</v>
      </c>
      <c r="B32" s="2" t="s">
        <v>457</v>
      </c>
    </row>
    <row r="33" spans="1:2" x14ac:dyDescent="0.3">
      <c r="A33" s="2" t="s">
        <v>329</v>
      </c>
      <c r="B33" s="2" t="s">
        <v>458</v>
      </c>
    </row>
    <row r="34" spans="1:2" ht="15" customHeight="1" x14ac:dyDescent="0.3">
      <c r="A34" s="2" t="s">
        <v>329</v>
      </c>
    </row>
    <row r="35" spans="1:2" ht="15" customHeight="1" x14ac:dyDescent="0.3">
      <c r="A35" s="2" t="s">
        <v>329</v>
      </c>
      <c r="B35" s="2" t="s">
        <v>459</v>
      </c>
    </row>
  </sheetData>
  <mergeCells count="6">
    <mergeCell ref="AM6:AN6"/>
    <mergeCell ref="D6:E6"/>
    <mergeCell ref="F6:N6"/>
    <mergeCell ref="O6:Z6"/>
    <mergeCell ref="AA6:AF6"/>
    <mergeCell ref="AG6:AL6"/>
  </mergeCells>
  <hyperlinks>
    <hyperlink ref="B1" location="'Contents'!E1" display="&lt;&lt; Contents" xr:uid="{00000000-0004-0000-1001-000000000000}"/>
  </hyperlinks>
  <pageMargins left="0.7" right="0.7" top="0.75" bottom="0.75" header="0.3" footer="0.3"/>
  <headerFooter>
    <oddHeader>&amp;L&amp;"Aptos"&amp;12&amp;K000000 Classification: CONFIDENTIAL&amp;1#_x000D_</oddHeader>
  </headerFooter>
</worksheet>
</file>

<file path=xl/worksheets/sheet2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1-000000000000}">
  <dimension ref="A1:AN32"/>
  <sheetViews>
    <sheetView showGridLines="0" topLeftCell="B1" workbookViewId="0">
      <pane xSplit="2" ySplit="10" topLeftCell="D11" activePane="bottomRight" state="frozen"/>
      <selection pane="topRight" activeCell="C1" sqref="C1"/>
      <selection pane="bottomLeft" activeCell="B11" sqref="B11"/>
      <selection pane="bottomRight" activeCell="B1" sqref="B1"/>
    </sheetView>
  </sheetViews>
  <sheetFormatPr defaultRowHeight="13" x14ac:dyDescent="0.3"/>
  <cols>
    <col min="1" max="1" width="0" hidden="1" customWidth="1"/>
    <col min="2" max="2" width="33.58203125" bestFit="1" customWidth="1"/>
    <col min="12" max="13" width="11" customWidth="1"/>
    <col min="17" max="18" width="11" customWidth="1"/>
    <col min="19" max="19" width="17.08203125" customWidth="1"/>
    <col min="21" max="24" width="11" customWidth="1"/>
    <col min="28" max="28" width="15.75" customWidth="1"/>
  </cols>
  <sheetData>
    <row r="1" spans="1:40" x14ac:dyDescent="0.3">
      <c r="B1" s="1" t="s">
        <v>328</v>
      </c>
    </row>
    <row r="2" spans="1:40" ht="15" customHeight="1" x14ac:dyDescent="0.3">
      <c r="A2" s="2" t="s">
        <v>329</v>
      </c>
      <c r="B2" s="2" t="s">
        <v>0</v>
      </c>
    </row>
    <row r="3" spans="1:40" ht="15" customHeight="1" x14ac:dyDescent="0.3">
      <c r="A3" s="2" t="s">
        <v>329</v>
      </c>
      <c r="B3" s="2" t="s">
        <v>2089</v>
      </c>
    </row>
    <row r="4" spans="1:40" x14ac:dyDescent="0.3">
      <c r="A4" s="2" t="s">
        <v>329</v>
      </c>
      <c r="B4" s="2" t="s">
        <v>2090</v>
      </c>
    </row>
    <row r="5" spans="1:40" x14ac:dyDescent="0.3">
      <c r="A5" s="2" t="s">
        <v>329</v>
      </c>
      <c r="B5" s="2" t="s">
        <v>325</v>
      </c>
    </row>
    <row r="6" spans="1:40" ht="30" customHeight="1" x14ac:dyDescent="0.3">
      <c r="A6" s="2" t="s">
        <v>329</v>
      </c>
      <c r="D6" s="53" t="s">
        <v>332</v>
      </c>
      <c r="E6" s="53"/>
      <c r="F6" s="53" t="s">
        <v>333</v>
      </c>
      <c r="G6" s="53"/>
      <c r="H6" s="53"/>
      <c r="I6" s="53"/>
      <c r="J6" s="53"/>
      <c r="K6" s="53"/>
      <c r="L6" s="53"/>
      <c r="M6" s="53"/>
      <c r="N6" s="53"/>
      <c r="O6" s="53" t="s">
        <v>334</v>
      </c>
      <c r="P6" s="53"/>
      <c r="Q6" s="53"/>
      <c r="R6" s="53"/>
      <c r="S6" s="53"/>
      <c r="T6" s="53"/>
      <c r="U6" s="53"/>
      <c r="V6" s="53"/>
      <c r="W6" s="53"/>
      <c r="X6" s="53"/>
      <c r="Y6" s="53"/>
      <c r="Z6" s="53"/>
      <c r="AA6" s="53" t="s">
        <v>335</v>
      </c>
      <c r="AB6" s="53"/>
      <c r="AC6" s="53"/>
      <c r="AD6" s="53"/>
      <c r="AE6" s="53"/>
      <c r="AF6" s="53"/>
      <c r="AG6" s="53" t="s">
        <v>336</v>
      </c>
      <c r="AH6" s="53"/>
      <c r="AI6" s="53"/>
      <c r="AJ6" s="53"/>
      <c r="AK6" s="53"/>
      <c r="AL6" s="53"/>
      <c r="AM6" s="53" t="s">
        <v>337</v>
      </c>
      <c r="AN6" s="53"/>
    </row>
    <row r="7" spans="1:40" ht="32.9" customHeight="1" x14ac:dyDescent="0.3">
      <c r="A7" s="2" t="s">
        <v>329</v>
      </c>
      <c r="C7" s="5" t="s">
        <v>338</v>
      </c>
      <c r="D7" s="6" t="s">
        <v>339</v>
      </c>
      <c r="E7" s="7" t="s">
        <v>340</v>
      </c>
      <c r="F7" s="6" t="s">
        <v>341</v>
      </c>
      <c r="G7" s="8" t="s">
        <v>342</v>
      </c>
      <c r="H7" s="8" t="s">
        <v>343</v>
      </c>
      <c r="I7" s="8" t="s">
        <v>344</v>
      </c>
      <c r="J7" s="8" t="s">
        <v>345</v>
      </c>
      <c r="K7" s="8" t="s">
        <v>346</v>
      </c>
      <c r="L7" s="8" t="s">
        <v>347</v>
      </c>
      <c r="M7" s="8" t="s">
        <v>348</v>
      </c>
      <c r="N7" s="7" t="s">
        <v>349</v>
      </c>
      <c r="O7" s="6" t="s">
        <v>350</v>
      </c>
      <c r="P7" s="8" t="s">
        <v>351</v>
      </c>
      <c r="Q7" s="8" t="s">
        <v>352</v>
      </c>
      <c r="R7" s="8" t="s">
        <v>353</v>
      </c>
      <c r="S7" s="8" t="s">
        <v>354</v>
      </c>
      <c r="T7" s="8" t="s">
        <v>355</v>
      </c>
      <c r="U7" s="8" t="s">
        <v>356</v>
      </c>
      <c r="V7" s="8" t="s">
        <v>357</v>
      </c>
      <c r="W7" s="8" t="s">
        <v>358</v>
      </c>
      <c r="X7" s="8" t="s">
        <v>359</v>
      </c>
      <c r="Y7" s="8" t="s">
        <v>360</v>
      </c>
      <c r="Z7" s="7" t="s">
        <v>361</v>
      </c>
      <c r="AA7" s="6" t="s">
        <v>362</v>
      </c>
      <c r="AB7" s="8" t="s">
        <v>363</v>
      </c>
      <c r="AC7" s="8" t="s">
        <v>364</v>
      </c>
      <c r="AD7" s="8" t="s">
        <v>365</v>
      </c>
      <c r="AE7" s="8" t="s">
        <v>366</v>
      </c>
      <c r="AF7" s="7" t="s">
        <v>367</v>
      </c>
      <c r="AG7" s="6" t="s">
        <v>368</v>
      </c>
      <c r="AH7" s="8" t="s">
        <v>369</v>
      </c>
      <c r="AI7" s="8" t="s">
        <v>370</v>
      </c>
      <c r="AJ7" s="8" t="s">
        <v>371</v>
      </c>
      <c r="AK7" s="8" t="s">
        <v>372</v>
      </c>
      <c r="AL7" s="7" t="s">
        <v>373</v>
      </c>
      <c r="AM7" s="6" t="s">
        <v>374</v>
      </c>
      <c r="AN7" s="7" t="s">
        <v>375</v>
      </c>
    </row>
    <row r="8" spans="1:40" ht="15" customHeight="1" x14ac:dyDescent="0.3">
      <c r="A8" s="2" t="s">
        <v>329</v>
      </c>
      <c r="B8" s="9" t="s">
        <v>376</v>
      </c>
      <c r="D8" s="10" t="s">
        <v>377</v>
      </c>
      <c r="E8" s="11" t="s">
        <v>378</v>
      </c>
      <c r="F8" s="10" t="s">
        <v>377</v>
      </c>
      <c r="G8" s="12" t="s">
        <v>378</v>
      </c>
      <c r="H8" s="12" t="s">
        <v>379</v>
      </c>
      <c r="I8" s="12" t="s">
        <v>380</v>
      </c>
      <c r="J8" s="12" t="s">
        <v>466</v>
      </c>
      <c r="K8" s="12" t="s">
        <v>390</v>
      </c>
      <c r="L8" s="12" t="s">
        <v>383</v>
      </c>
      <c r="M8" s="12" t="s">
        <v>384</v>
      </c>
      <c r="N8" s="11" t="s">
        <v>385</v>
      </c>
      <c r="O8" s="10" t="s">
        <v>377</v>
      </c>
      <c r="P8" s="12" t="s">
        <v>378</v>
      </c>
      <c r="Q8" s="12" t="s">
        <v>379</v>
      </c>
      <c r="R8" s="12" t="s">
        <v>465</v>
      </c>
      <c r="S8" s="12" t="s">
        <v>466</v>
      </c>
      <c r="T8" s="12" t="s">
        <v>382</v>
      </c>
      <c r="U8" s="12" t="s">
        <v>383</v>
      </c>
      <c r="V8" s="12" t="s">
        <v>386</v>
      </c>
      <c r="W8" s="12" t="s">
        <v>468</v>
      </c>
      <c r="X8" s="12" t="s">
        <v>469</v>
      </c>
      <c r="Y8" s="12" t="s">
        <v>470</v>
      </c>
      <c r="Z8" s="11" t="s">
        <v>389</v>
      </c>
      <c r="AA8" s="10" t="s">
        <v>377</v>
      </c>
      <c r="AB8" s="12" t="s">
        <v>378</v>
      </c>
      <c r="AC8" s="12" t="s">
        <v>464</v>
      </c>
      <c r="AD8" s="12" t="s">
        <v>380</v>
      </c>
      <c r="AE8" s="12" t="s">
        <v>466</v>
      </c>
      <c r="AF8" s="11" t="s">
        <v>390</v>
      </c>
      <c r="AG8" s="10" t="s">
        <v>377</v>
      </c>
      <c r="AH8" s="12" t="s">
        <v>378</v>
      </c>
      <c r="AI8" s="12" t="s">
        <v>379</v>
      </c>
      <c r="AJ8" s="12" t="s">
        <v>380</v>
      </c>
      <c r="AK8" s="12" t="s">
        <v>381</v>
      </c>
      <c r="AL8" s="11" t="s">
        <v>382</v>
      </c>
      <c r="AM8" s="10" t="s">
        <v>377</v>
      </c>
      <c r="AN8" s="11" t="s">
        <v>463</v>
      </c>
    </row>
    <row r="9" spans="1:40" ht="15" customHeight="1" x14ac:dyDescent="0.3">
      <c r="A9" s="2" t="s">
        <v>329</v>
      </c>
      <c r="B9" s="9" t="s">
        <v>391</v>
      </c>
      <c r="C9" s="13">
        <v>1120</v>
      </c>
      <c r="D9" s="14">
        <v>611</v>
      </c>
      <c r="E9" s="15">
        <v>509</v>
      </c>
      <c r="F9" s="14">
        <v>197</v>
      </c>
      <c r="G9" s="13">
        <v>316</v>
      </c>
      <c r="H9" s="13">
        <v>264</v>
      </c>
      <c r="I9" s="13">
        <v>164</v>
      </c>
      <c r="J9" s="13">
        <v>96</v>
      </c>
      <c r="K9" s="13">
        <v>83</v>
      </c>
      <c r="L9" s="13">
        <v>513</v>
      </c>
      <c r="M9" s="13">
        <v>428</v>
      </c>
      <c r="N9" s="15">
        <v>179</v>
      </c>
      <c r="O9" s="14">
        <v>780</v>
      </c>
      <c r="P9" s="13">
        <v>174</v>
      </c>
      <c r="Q9" s="13">
        <v>110</v>
      </c>
      <c r="R9" s="13">
        <v>26</v>
      </c>
      <c r="S9" s="13">
        <v>85</v>
      </c>
      <c r="T9" s="13">
        <v>166</v>
      </c>
      <c r="U9" s="13">
        <v>117</v>
      </c>
      <c r="V9" s="13">
        <v>0</v>
      </c>
      <c r="W9" s="13">
        <v>19</v>
      </c>
      <c r="X9" s="13">
        <v>95</v>
      </c>
      <c r="Y9" s="13">
        <v>59</v>
      </c>
      <c r="Z9" s="15">
        <v>269</v>
      </c>
      <c r="AA9" s="14">
        <v>807</v>
      </c>
      <c r="AB9" s="13">
        <v>311</v>
      </c>
      <c r="AC9" s="13">
        <v>53</v>
      </c>
      <c r="AD9" s="13">
        <v>144</v>
      </c>
      <c r="AE9" s="13">
        <v>94</v>
      </c>
      <c r="AF9" s="15">
        <v>20</v>
      </c>
      <c r="AG9" s="14">
        <v>689</v>
      </c>
      <c r="AH9" s="13">
        <v>431</v>
      </c>
      <c r="AI9" s="13">
        <v>408</v>
      </c>
      <c r="AJ9" s="13">
        <v>281</v>
      </c>
      <c r="AK9" s="13">
        <v>223</v>
      </c>
      <c r="AL9" s="15">
        <v>208</v>
      </c>
      <c r="AM9" s="14">
        <v>1120</v>
      </c>
      <c r="AN9" s="15">
        <v>0</v>
      </c>
    </row>
    <row r="10" spans="1:40" ht="15" customHeight="1" x14ac:dyDescent="0.3">
      <c r="A10" s="2" t="s">
        <v>329</v>
      </c>
      <c r="B10" s="9" t="s">
        <v>338</v>
      </c>
      <c r="C10" s="13">
        <v>1085</v>
      </c>
      <c r="D10" s="14">
        <v>603</v>
      </c>
      <c r="E10" s="15">
        <v>483</v>
      </c>
      <c r="F10" s="14">
        <v>189</v>
      </c>
      <c r="G10" s="13">
        <v>303</v>
      </c>
      <c r="H10" s="13">
        <v>254</v>
      </c>
      <c r="I10" s="13">
        <v>161</v>
      </c>
      <c r="J10" s="13">
        <v>94</v>
      </c>
      <c r="K10" s="13">
        <v>84</v>
      </c>
      <c r="L10" s="13">
        <v>492</v>
      </c>
      <c r="M10" s="13">
        <v>415</v>
      </c>
      <c r="N10" s="15">
        <v>178</v>
      </c>
      <c r="O10" s="14">
        <v>758</v>
      </c>
      <c r="P10" s="13">
        <v>167</v>
      </c>
      <c r="Q10" s="13">
        <v>99</v>
      </c>
      <c r="R10" s="13">
        <v>22</v>
      </c>
      <c r="S10" s="13">
        <v>82</v>
      </c>
      <c r="T10" s="13">
        <v>161</v>
      </c>
      <c r="U10" s="13">
        <v>108</v>
      </c>
      <c r="V10" s="13">
        <v>0</v>
      </c>
      <c r="W10" s="13">
        <v>18</v>
      </c>
      <c r="X10" s="13">
        <v>89</v>
      </c>
      <c r="Y10" s="13">
        <v>54</v>
      </c>
      <c r="Z10" s="15">
        <v>286</v>
      </c>
      <c r="AA10" s="14">
        <v>781</v>
      </c>
      <c r="AB10" s="13">
        <v>304</v>
      </c>
      <c r="AC10" s="13">
        <v>49</v>
      </c>
      <c r="AD10" s="13">
        <v>136</v>
      </c>
      <c r="AE10" s="13">
        <v>82</v>
      </c>
      <c r="AF10" s="15">
        <v>37</v>
      </c>
      <c r="AG10" s="14">
        <v>662</v>
      </c>
      <c r="AH10" s="13">
        <v>424</v>
      </c>
      <c r="AI10" s="13">
        <v>363</v>
      </c>
      <c r="AJ10" s="13">
        <v>299</v>
      </c>
      <c r="AK10" s="13">
        <v>230</v>
      </c>
      <c r="AL10" s="15">
        <v>193</v>
      </c>
      <c r="AM10" s="14">
        <v>1085</v>
      </c>
      <c r="AN10" s="15">
        <v>0</v>
      </c>
    </row>
    <row r="11" spans="1:40" ht="15" customHeight="1" x14ac:dyDescent="0.3">
      <c r="A11" s="2" t="s">
        <v>329</v>
      </c>
      <c r="B11" s="9" t="s">
        <v>2091</v>
      </c>
      <c r="C11" s="13">
        <v>221</v>
      </c>
      <c r="D11" s="14">
        <v>127</v>
      </c>
      <c r="E11" s="15">
        <v>94</v>
      </c>
      <c r="F11" s="14">
        <v>39</v>
      </c>
      <c r="G11" s="13">
        <v>80</v>
      </c>
      <c r="H11" s="13">
        <v>57</v>
      </c>
      <c r="I11" s="13">
        <v>26</v>
      </c>
      <c r="J11" s="13">
        <v>10</v>
      </c>
      <c r="K11" s="13">
        <v>9</v>
      </c>
      <c r="L11" s="13">
        <v>119</v>
      </c>
      <c r="M11" s="13">
        <v>83</v>
      </c>
      <c r="N11" s="15">
        <v>19</v>
      </c>
      <c r="O11" s="14">
        <v>164</v>
      </c>
      <c r="P11" s="13">
        <v>29</v>
      </c>
      <c r="Q11" s="13">
        <v>16</v>
      </c>
      <c r="R11" s="13">
        <v>7</v>
      </c>
      <c r="S11" s="13">
        <v>12</v>
      </c>
      <c r="T11" s="13">
        <v>28</v>
      </c>
      <c r="U11" s="13">
        <v>21</v>
      </c>
      <c r="V11" s="13">
        <v>0</v>
      </c>
      <c r="W11" s="13">
        <v>3</v>
      </c>
      <c r="X11" s="13">
        <v>22</v>
      </c>
      <c r="Y11" s="13">
        <v>12</v>
      </c>
      <c r="Z11" s="15">
        <v>72</v>
      </c>
      <c r="AA11" s="14">
        <v>144</v>
      </c>
      <c r="AB11" s="13">
        <v>77</v>
      </c>
      <c r="AC11" s="13">
        <v>12</v>
      </c>
      <c r="AD11" s="13">
        <v>29</v>
      </c>
      <c r="AE11" s="13">
        <v>27</v>
      </c>
      <c r="AF11" s="15">
        <v>9</v>
      </c>
      <c r="AG11" s="14">
        <v>134</v>
      </c>
      <c r="AH11" s="13">
        <v>87</v>
      </c>
      <c r="AI11" s="13">
        <v>84</v>
      </c>
      <c r="AJ11" s="13">
        <v>50</v>
      </c>
      <c r="AK11" s="13">
        <v>46</v>
      </c>
      <c r="AL11" s="15">
        <v>41</v>
      </c>
      <c r="AM11" s="14">
        <v>221</v>
      </c>
      <c r="AN11" s="15">
        <v>0</v>
      </c>
    </row>
    <row r="12" spans="1:40" ht="15" customHeight="1" x14ac:dyDescent="0.3">
      <c r="A12" s="2" t="s">
        <v>329</v>
      </c>
      <c r="B12" s="9"/>
      <c r="C12" s="16">
        <v>0.2</v>
      </c>
      <c r="D12" s="17">
        <v>0.21</v>
      </c>
      <c r="E12" s="18">
        <v>0.19</v>
      </c>
      <c r="F12" s="17">
        <v>0.2</v>
      </c>
      <c r="G12" s="20">
        <v>0.26</v>
      </c>
      <c r="H12" s="16">
        <v>0.23</v>
      </c>
      <c r="I12" s="16">
        <v>0.16</v>
      </c>
      <c r="J12" s="20">
        <v>0.11</v>
      </c>
      <c r="K12" s="20">
        <v>0.1</v>
      </c>
      <c r="L12" s="20">
        <v>0.24</v>
      </c>
      <c r="M12" s="16">
        <v>0.2</v>
      </c>
      <c r="N12" s="21">
        <v>0.1</v>
      </c>
      <c r="O12" s="17">
        <v>0.22</v>
      </c>
      <c r="P12" s="16">
        <v>0.17</v>
      </c>
      <c r="Q12" s="16">
        <v>0.16</v>
      </c>
      <c r="R12" s="16">
        <v>0.31</v>
      </c>
      <c r="S12" s="16">
        <v>0.15</v>
      </c>
      <c r="T12" s="16">
        <v>0.17</v>
      </c>
      <c r="U12" s="16">
        <v>0.19</v>
      </c>
      <c r="V12" s="16">
        <v>0</v>
      </c>
      <c r="W12" s="16">
        <v>0.14000000000000001</v>
      </c>
      <c r="X12" s="16">
        <v>0.25</v>
      </c>
      <c r="Y12" s="16">
        <v>0.21</v>
      </c>
      <c r="Z12" s="21">
        <v>0.25</v>
      </c>
      <c r="AA12" s="19">
        <v>0.18</v>
      </c>
      <c r="AB12" s="20">
        <v>0.25</v>
      </c>
      <c r="AC12" s="16">
        <v>0.25</v>
      </c>
      <c r="AD12" s="16">
        <v>0.21</v>
      </c>
      <c r="AE12" s="20">
        <v>0.33</v>
      </c>
      <c r="AF12" s="18">
        <v>0.23</v>
      </c>
      <c r="AG12" s="17">
        <v>0.2</v>
      </c>
      <c r="AH12" s="16">
        <v>0.21</v>
      </c>
      <c r="AI12" s="16">
        <v>0.23</v>
      </c>
      <c r="AJ12" s="16">
        <v>0.17</v>
      </c>
      <c r="AK12" s="16">
        <v>0.2</v>
      </c>
      <c r="AL12" s="18">
        <v>0.21</v>
      </c>
      <c r="AM12" s="17">
        <v>0.2</v>
      </c>
      <c r="AN12" s="18">
        <v>0</v>
      </c>
    </row>
    <row r="13" spans="1:40" ht="15" customHeight="1" x14ac:dyDescent="0.3">
      <c r="A13" s="2" t="s">
        <v>329</v>
      </c>
      <c r="B13" s="9"/>
      <c r="D13" s="22"/>
      <c r="E13" s="9"/>
      <c r="F13" s="10" t="s">
        <v>416</v>
      </c>
      <c r="G13" s="12" t="s">
        <v>447</v>
      </c>
      <c r="H13" s="12" t="s">
        <v>416</v>
      </c>
      <c r="L13" s="12" t="s">
        <v>445</v>
      </c>
      <c r="M13" s="12" t="s">
        <v>416</v>
      </c>
      <c r="N13" s="9"/>
      <c r="O13" s="22"/>
      <c r="Z13" s="11" t="s">
        <v>807</v>
      </c>
      <c r="AA13" s="22"/>
      <c r="AB13" s="12" t="s">
        <v>377</v>
      </c>
      <c r="AE13" s="12" t="s">
        <v>405</v>
      </c>
      <c r="AF13" s="9"/>
      <c r="AG13" s="22"/>
      <c r="AI13" s="12" t="s">
        <v>380</v>
      </c>
      <c r="AL13" s="9"/>
      <c r="AM13" s="22"/>
      <c r="AN13" s="9"/>
    </row>
    <row r="14" spans="1:40" ht="15" customHeight="1" x14ac:dyDescent="0.3">
      <c r="A14" s="2" t="s">
        <v>329</v>
      </c>
      <c r="B14" s="9" t="s">
        <v>2092</v>
      </c>
      <c r="C14" s="13">
        <v>440</v>
      </c>
      <c r="D14" s="14">
        <v>259</v>
      </c>
      <c r="E14" s="15">
        <v>181</v>
      </c>
      <c r="F14" s="14">
        <v>80</v>
      </c>
      <c r="G14" s="13">
        <v>126</v>
      </c>
      <c r="H14" s="13">
        <v>89</v>
      </c>
      <c r="I14" s="13">
        <v>70</v>
      </c>
      <c r="J14" s="13">
        <v>43</v>
      </c>
      <c r="K14" s="13">
        <v>33</v>
      </c>
      <c r="L14" s="13">
        <v>205</v>
      </c>
      <c r="M14" s="13">
        <v>158</v>
      </c>
      <c r="N14" s="15">
        <v>76</v>
      </c>
      <c r="O14" s="14">
        <v>309</v>
      </c>
      <c r="P14" s="13">
        <v>57</v>
      </c>
      <c r="Q14" s="13">
        <v>40</v>
      </c>
      <c r="R14" s="13">
        <v>8</v>
      </c>
      <c r="S14" s="13">
        <v>42</v>
      </c>
      <c r="T14" s="13">
        <v>73</v>
      </c>
      <c r="U14" s="13">
        <v>37</v>
      </c>
      <c r="V14" s="13">
        <v>0</v>
      </c>
      <c r="W14" s="13">
        <v>9</v>
      </c>
      <c r="X14" s="13">
        <v>35</v>
      </c>
      <c r="Y14" s="13">
        <v>20</v>
      </c>
      <c r="Z14" s="15">
        <v>118</v>
      </c>
      <c r="AA14" s="14">
        <v>322</v>
      </c>
      <c r="AB14" s="13">
        <v>118</v>
      </c>
      <c r="AC14" s="13">
        <v>23</v>
      </c>
      <c r="AD14" s="13">
        <v>52</v>
      </c>
      <c r="AE14" s="13">
        <v>31</v>
      </c>
      <c r="AF14" s="15">
        <v>11</v>
      </c>
      <c r="AG14" s="14">
        <v>296</v>
      </c>
      <c r="AH14" s="13">
        <v>144</v>
      </c>
      <c r="AI14" s="13">
        <v>167</v>
      </c>
      <c r="AJ14" s="13">
        <v>129</v>
      </c>
      <c r="AK14" s="13">
        <v>84</v>
      </c>
      <c r="AL14" s="15">
        <v>60</v>
      </c>
      <c r="AM14" s="14">
        <v>440</v>
      </c>
      <c r="AN14" s="15">
        <v>0</v>
      </c>
    </row>
    <row r="15" spans="1:40" ht="15" customHeight="1" x14ac:dyDescent="0.3">
      <c r="A15" s="2" t="s">
        <v>329</v>
      </c>
      <c r="B15" s="9"/>
      <c r="C15" s="16">
        <v>0.41</v>
      </c>
      <c r="D15" s="17">
        <v>0.43</v>
      </c>
      <c r="E15" s="18">
        <v>0.37</v>
      </c>
      <c r="F15" s="17">
        <v>0.42</v>
      </c>
      <c r="G15" s="16">
        <v>0.41</v>
      </c>
      <c r="H15" s="20">
        <v>0.35</v>
      </c>
      <c r="I15" s="16">
        <v>0.43</v>
      </c>
      <c r="J15" s="16">
        <v>0.46</v>
      </c>
      <c r="K15" s="16">
        <v>0.39</v>
      </c>
      <c r="L15" s="16">
        <v>0.42</v>
      </c>
      <c r="M15" s="16">
        <v>0.38</v>
      </c>
      <c r="N15" s="18">
        <v>0.43</v>
      </c>
      <c r="O15" s="17">
        <v>0.41</v>
      </c>
      <c r="P15" s="16">
        <v>0.34</v>
      </c>
      <c r="Q15" s="16">
        <v>0.4</v>
      </c>
      <c r="R15" s="16">
        <v>0.37</v>
      </c>
      <c r="S15" s="20">
        <v>0.51</v>
      </c>
      <c r="T15" s="16">
        <v>0.46</v>
      </c>
      <c r="U15" s="16">
        <v>0.35</v>
      </c>
      <c r="V15" s="16">
        <v>0</v>
      </c>
      <c r="W15" s="16">
        <v>0.48</v>
      </c>
      <c r="X15" s="16">
        <v>0.39</v>
      </c>
      <c r="Y15" s="16">
        <v>0.38</v>
      </c>
      <c r="Z15" s="18">
        <v>0.41</v>
      </c>
      <c r="AA15" s="17">
        <v>0.41</v>
      </c>
      <c r="AB15" s="16">
        <v>0.39</v>
      </c>
      <c r="AC15" s="16">
        <v>0.47</v>
      </c>
      <c r="AD15" s="16">
        <v>0.39</v>
      </c>
      <c r="AE15" s="16">
        <v>0.38</v>
      </c>
      <c r="AF15" s="18">
        <v>0.3</v>
      </c>
      <c r="AG15" s="19">
        <v>0.45</v>
      </c>
      <c r="AH15" s="20">
        <v>0.34</v>
      </c>
      <c r="AI15" s="20">
        <v>0.46</v>
      </c>
      <c r="AJ15" s="16">
        <v>0.43</v>
      </c>
      <c r="AK15" s="16">
        <v>0.36</v>
      </c>
      <c r="AL15" s="21">
        <v>0.31</v>
      </c>
      <c r="AM15" s="17">
        <v>0.41</v>
      </c>
      <c r="AN15" s="18">
        <v>0</v>
      </c>
    </row>
    <row r="16" spans="1:40" ht="15" customHeight="1" x14ac:dyDescent="0.3">
      <c r="A16" s="2" t="s">
        <v>329</v>
      </c>
      <c r="B16" s="9"/>
      <c r="D16" s="22"/>
      <c r="E16" s="9"/>
      <c r="F16" s="22"/>
      <c r="N16" s="9"/>
      <c r="O16" s="22"/>
      <c r="S16" s="12" t="s">
        <v>666</v>
      </c>
      <c r="T16" s="12" t="s">
        <v>378</v>
      </c>
      <c r="Z16" s="9"/>
      <c r="AA16" s="22"/>
      <c r="AF16" s="9"/>
      <c r="AG16" s="10" t="s">
        <v>478</v>
      </c>
      <c r="AI16" s="12" t="s">
        <v>478</v>
      </c>
      <c r="AJ16" s="12" t="s">
        <v>437</v>
      </c>
      <c r="AL16" s="9"/>
      <c r="AM16" s="22"/>
      <c r="AN16" s="9"/>
    </row>
    <row r="17" spans="1:40" ht="15" customHeight="1" x14ac:dyDescent="0.3">
      <c r="A17" s="2" t="s">
        <v>329</v>
      </c>
      <c r="B17" s="9" t="s">
        <v>2093</v>
      </c>
      <c r="C17" s="13">
        <v>225</v>
      </c>
      <c r="D17" s="14">
        <v>123</v>
      </c>
      <c r="E17" s="15">
        <v>103</v>
      </c>
      <c r="F17" s="14">
        <v>44</v>
      </c>
      <c r="G17" s="13">
        <v>75</v>
      </c>
      <c r="H17" s="13">
        <v>52</v>
      </c>
      <c r="I17" s="13">
        <v>27</v>
      </c>
      <c r="J17" s="13">
        <v>16</v>
      </c>
      <c r="K17" s="13">
        <v>12</v>
      </c>
      <c r="L17" s="13">
        <v>118</v>
      </c>
      <c r="M17" s="13">
        <v>79</v>
      </c>
      <c r="N17" s="15">
        <v>28</v>
      </c>
      <c r="O17" s="14">
        <v>181</v>
      </c>
      <c r="P17" s="13">
        <v>23</v>
      </c>
      <c r="Q17" s="13">
        <v>26</v>
      </c>
      <c r="R17" s="13">
        <v>7</v>
      </c>
      <c r="S17" s="13">
        <v>14</v>
      </c>
      <c r="T17" s="13">
        <v>21</v>
      </c>
      <c r="U17" s="13">
        <v>30</v>
      </c>
      <c r="V17" s="13">
        <v>0</v>
      </c>
      <c r="W17" s="13">
        <v>3</v>
      </c>
      <c r="X17" s="13">
        <v>15</v>
      </c>
      <c r="Y17" s="13">
        <v>17</v>
      </c>
      <c r="Z17" s="15">
        <v>70</v>
      </c>
      <c r="AA17" s="14">
        <v>150</v>
      </c>
      <c r="AB17" s="13">
        <v>75</v>
      </c>
      <c r="AC17" s="13">
        <v>6</v>
      </c>
      <c r="AD17" s="13">
        <v>44</v>
      </c>
      <c r="AE17" s="13">
        <v>16</v>
      </c>
      <c r="AF17" s="15">
        <v>9</v>
      </c>
      <c r="AG17" s="14">
        <v>134</v>
      </c>
      <c r="AH17" s="13">
        <v>91</v>
      </c>
      <c r="AI17" s="13">
        <v>85</v>
      </c>
      <c r="AJ17" s="13">
        <v>49</v>
      </c>
      <c r="AK17" s="13">
        <v>51</v>
      </c>
      <c r="AL17" s="15">
        <v>40</v>
      </c>
      <c r="AM17" s="14">
        <v>225</v>
      </c>
      <c r="AN17" s="15">
        <v>0</v>
      </c>
    </row>
    <row r="18" spans="1:40" ht="15" customHeight="1" x14ac:dyDescent="0.3">
      <c r="A18" s="2" t="s">
        <v>329</v>
      </c>
      <c r="B18" s="9"/>
      <c r="C18" s="16">
        <v>0.21</v>
      </c>
      <c r="D18" s="17">
        <v>0.2</v>
      </c>
      <c r="E18" s="18">
        <v>0.21</v>
      </c>
      <c r="F18" s="17">
        <v>0.23</v>
      </c>
      <c r="G18" s="20">
        <v>0.25</v>
      </c>
      <c r="H18" s="16">
        <v>0.2</v>
      </c>
      <c r="I18" s="16">
        <v>0.17</v>
      </c>
      <c r="J18" s="16">
        <v>0.17</v>
      </c>
      <c r="K18" s="16">
        <v>0.14000000000000001</v>
      </c>
      <c r="L18" s="20">
        <v>0.24</v>
      </c>
      <c r="M18" s="16">
        <v>0.19</v>
      </c>
      <c r="N18" s="18">
        <v>0.16</v>
      </c>
      <c r="O18" s="19">
        <v>0.24</v>
      </c>
      <c r="P18" s="20">
        <v>0.14000000000000001</v>
      </c>
      <c r="Q18" s="16">
        <v>0.26</v>
      </c>
      <c r="R18" s="16">
        <v>0.32</v>
      </c>
      <c r="S18" s="16">
        <v>0.16</v>
      </c>
      <c r="T18" s="20">
        <v>0.13</v>
      </c>
      <c r="U18" s="16">
        <v>0.28000000000000003</v>
      </c>
      <c r="V18" s="16">
        <v>0</v>
      </c>
      <c r="W18" s="16">
        <v>0.14000000000000001</v>
      </c>
      <c r="X18" s="16">
        <v>0.17</v>
      </c>
      <c r="Y18" s="20">
        <v>0.31</v>
      </c>
      <c r="Z18" s="18">
        <v>0.25</v>
      </c>
      <c r="AA18" s="19">
        <v>0.19</v>
      </c>
      <c r="AB18" s="20">
        <v>0.25</v>
      </c>
      <c r="AC18" s="16">
        <v>0.11</v>
      </c>
      <c r="AD18" s="20">
        <v>0.32</v>
      </c>
      <c r="AE18" s="16">
        <v>0.2</v>
      </c>
      <c r="AF18" s="18">
        <v>0.25</v>
      </c>
      <c r="AG18" s="17">
        <v>0.2</v>
      </c>
      <c r="AH18" s="16">
        <v>0.21</v>
      </c>
      <c r="AI18" s="16">
        <v>0.23</v>
      </c>
      <c r="AJ18" s="20">
        <v>0.17</v>
      </c>
      <c r="AK18" s="16">
        <v>0.22</v>
      </c>
      <c r="AL18" s="18">
        <v>0.21</v>
      </c>
      <c r="AM18" s="17">
        <v>0.21</v>
      </c>
      <c r="AN18" s="18">
        <v>0</v>
      </c>
    </row>
    <row r="19" spans="1:40" ht="15" customHeight="1" x14ac:dyDescent="0.3">
      <c r="A19" s="2" t="s">
        <v>329</v>
      </c>
      <c r="B19" s="9"/>
      <c r="D19" s="22"/>
      <c r="E19" s="9"/>
      <c r="F19" s="22"/>
      <c r="G19" s="12" t="s">
        <v>565</v>
      </c>
      <c r="L19" s="12" t="s">
        <v>448</v>
      </c>
      <c r="N19" s="9"/>
      <c r="O19" s="10" t="s">
        <v>437</v>
      </c>
      <c r="Q19" s="12" t="s">
        <v>437</v>
      </c>
      <c r="U19" s="12" t="s">
        <v>437</v>
      </c>
      <c r="Y19" s="12" t="s">
        <v>478</v>
      </c>
      <c r="Z19" s="11" t="s">
        <v>437</v>
      </c>
      <c r="AA19" s="22"/>
      <c r="AB19" s="12" t="s">
        <v>413</v>
      </c>
      <c r="AD19" s="12" t="s">
        <v>500</v>
      </c>
      <c r="AF19" s="9"/>
      <c r="AG19" s="22"/>
      <c r="AI19" s="12" t="s">
        <v>380</v>
      </c>
      <c r="AL19" s="9"/>
      <c r="AM19" s="22"/>
      <c r="AN19" s="9"/>
    </row>
    <row r="20" spans="1:40" ht="15" customHeight="1" x14ac:dyDescent="0.3">
      <c r="A20" s="2" t="s">
        <v>329</v>
      </c>
      <c r="B20" s="9" t="s">
        <v>2094</v>
      </c>
      <c r="C20" s="13">
        <v>333</v>
      </c>
      <c r="D20" s="14">
        <v>177</v>
      </c>
      <c r="E20" s="15">
        <v>156</v>
      </c>
      <c r="F20" s="14">
        <v>57</v>
      </c>
      <c r="G20" s="13">
        <v>89</v>
      </c>
      <c r="H20" s="13">
        <v>89</v>
      </c>
      <c r="I20" s="13">
        <v>48</v>
      </c>
      <c r="J20" s="13">
        <v>23</v>
      </c>
      <c r="K20" s="13">
        <v>26</v>
      </c>
      <c r="L20" s="13">
        <v>147</v>
      </c>
      <c r="M20" s="13">
        <v>137</v>
      </c>
      <c r="N20" s="15">
        <v>49</v>
      </c>
      <c r="O20" s="14">
        <v>212</v>
      </c>
      <c r="P20" s="13">
        <v>71</v>
      </c>
      <c r="Q20" s="13">
        <v>27</v>
      </c>
      <c r="R20" s="13">
        <v>2</v>
      </c>
      <c r="S20" s="13">
        <v>23</v>
      </c>
      <c r="T20" s="13">
        <v>51</v>
      </c>
      <c r="U20" s="13">
        <v>31</v>
      </c>
      <c r="V20" s="13">
        <v>0</v>
      </c>
      <c r="W20" s="13">
        <v>6</v>
      </c>
      <c r="X20" s="13">
        <v>31</v>
      </c>
      <c r="Y20" s="13">
        <v>13</v>
      </c>
      <c r="Z20" s="15">
        <v>79</v>
      </c>
      <c r="AA20" s="14">
        <v>239</v>
      </c>
      <c r="AB20" s="13">
        <v>94</v>
      </c>
      <c r="AC20" s="13">
        <v>12</v>
      </c>
      <c r="AD20" s="13">
        <v>45</v>
      </c>
      <c r="AE20" s="13">
        <v>25</v>
      </c>
      <c r="AF20" s="15">
        <v>11</v>
      </c>
      <c r="AG20" s="14">
        <v>192</v>
      </c>
      <c r="AH20" s="13">
        <v>141</v>
      </c>
      <c r="AI20" s="13">
        <v>97</v>
      </c>
      <c r="AJ20" s="13">
        <v>95</v>
      </c>
      <c r="AK20" s="13">
        <v>79</v>
      </c>
      <c r="AL20" s="15">
        <v>62</v>
      </c>
      <c r="AM20" s="14">
        <v>333</v>
      </c>
      <c r="AN20" s="15">
        <v>0</v>
      </c>
    </row>
    <row r="21" spans="1:40" ht="15" customHeight="1" x14ac:dyDescent="0.3">
      <c r="A21" s="2" t="s">
        <v>329</v>
      </c>
      <c r="B21" s="9"/>
      <c r="C21" s="16">
        <v>0.31</v>
      </c>
      <c r="D21" s="17">
        <v>0.28999999999999998</v>
      </c>
      <c r="E21" s="18">
        <v>0.32</v>
      </c>
      <c r="F21" s="17">
        <v>0.3</v>
      </c>
      <c r="G21" s="16">
        <v>0.3</v>
      </c>
      <c r="H21" s="16">
        <v>0.35</v>
      </c>
      <c r="I21" s="16">
        <v>0.3</v>
      </c>
      <c r="J21" s="16">
        <v>0.25</v>
      </c>
      <c r="K21" s="16">
        <v>0.31</v>
      </c>
      <c r="L21" s="16">
        <v>0.3</v>
      </c>
      <c r="M21" s="16">
        <v>0.33</v>
      </c>
      <c r="N21" s="18">
        <v>0.28000000000000003</v>
      </c>
      <c r="O21" s="19">
        <v>0.28000000000000003</v>
      </c>
      <c r="P21" s="20">
        <v>0.43</v>
      </c>
      <c r="Q21" s="16">
        <v>0.27</v>
      </c>
      <c r="R21" s="16">
        <v>0.11</v>
      </c>
      <c r="S21" s="16">
        <v>0.28000000000000003</v>
      </c>
      <c r="T21" s="16">
        <v>0.31</v>
      </c>
      <c r="U21" s="16">
        <v>0.28999999999999998</v>
      </c>
      <c r="V21" s="16">
        <v>0</v>
      </c>
      <c r="W21" s="16">
        <v>0.34</v>
      </c>
      <c r="X21" s="16">
        <v>0.35</v>
      </c>
      <c r="Y21" s="16">
        <v>0.24</v>
      </c>
      <c r="Z21" s="18">
        <v>0.28000000000000003</v>
      </c>
      <c r="AA21" s="17">
        <v>0.31</v>
      </c>
      <c r="AB21" s="16">
        <v>0.31</v>
      </c>
      <c r="AC21" s="16">
        <v>0.25</v>
      </c>
      <c r="AD21" s="16">
        <v>0.33</v>
      </c>
      <c r="AE21" s="16">
        <v>0.31</v>
      </c>
      <c r="AF21" s="18">
        <v>0.31</v>
      </c>
      <c r="AG21" s="17">
        <v>0.28999999999999998</v>
      </c>
      <c r="AH21" s="16">
        <v>0.33</v>
      </c>
      <c r="AI21" s="20">
        <v>0.27</v>
      </c>
      <c r="AJ21" s="16">
        <v>0.32</v>
      </c>
      <c r="AK21" s="16">
        <v>0.34</v>
      </c>
      <c r="AL21" s="18">
        <v>0.32</v>
      </c>
      <c r="AM21" s="17">
        <v>0.31</v>
      </c>
      <c r="AN21" s="18">
        <v>0</v>
      </c>
    </row>
    <row r="22" spans="1:40" ht="15" customHeight="1" x14ac:dyDescent="0.3">
      <c r="A22" s="2" t="s">
        <v>329</v>
      </c>
      <c r="B22" s="9"/>
      <c r="D22" s="22"/>
      <c r="E22" s="9"/>
      <c r="F22" s="22"/>
      <c r="N22" s="9"/>
      <c r="O22" s="22"/>
      <c r="P22" s="12" t="s">
        <v>2095</v>
      </c>
      <c r="Z22" s="9"/>
      <c r="AA22" s="22"/>
      <c r="AF22" s="9"/>
      <c r="AG22" s="22"/>
      <c r="AH22" s="12" t="s">
        <v>379</v>
      </c>
      <c r="AK22" s="12" t="s">
        <v>379</v>
      </c>
      <c r="AL22" s="9"/>
      <c r="AM22" s="22"/>
      <c r="AN22" s="9"/>
    </row>
    <row r="23" spans="1:40" ht="15" customHeight="1" x14ac:dyDescent="0.3">
      <c r="A23" s="2" t="s">
        <v>329</v>
      </c>
      <c r="B23" s="9" t="s">
        <v>2096</v>
      </c>
      <c r="C23" s="13">
        <v>132</v>
      </c>
      <c r="D23" s="14">
        <v>75</v>
      </c>
      <c r="E23" s="15">
        <v>56</v>
      </c>
      <c r="F23" s="14">
        <v>25</v>
      </c>
      <c r="G23" s="13">
        <v>29</v>
      </c>
      <c r="H23" s="13">
        <v>30</v>
      </c>
      <c r="I23" s="13">
        <v>18</v>
      </c>
      <c r="J23" s="13">
        <v>18</v>
      </c>
      <c r="K23" s="13">
        <v>12</v>
      </c>
      <c r="L23" s="13">
        <v>54</v>
      </c>
      <c r="M23" s="13">
        <v>47</v>
      </c>
      <c r="N23" s="15">
        <v>30</v>
      </c>
      <c r="O23" s="14">
        <v>97</v>
      </c>
      <c r="P23" s="13">
        <v>14</v>
      </c>
      <c r="Q23" s="13">
        <v>14</v>
      </c>
      <c r="R23" s="13">
        <v>4</v>
      </c>
      <c r="S23" s="13">
        <v>8</v>
      </c>
      <c r="T23" s="13">
        <v>21</v>
      </c>
      <c r="U23" s="13">
        <v>15</v>
      </c>
      <c r="V23" s="13">
        <v>0</v>
      </c>
      <c r="W23" s="13">
        <v>2</v>
      </c>
      <c r="X23" s="13">
        <v>11</v>
      </c>
      <c r="Y23" s="13">
        <v>4</v>
      </c>
      <c r="Z23" s="15">
        <v>39</v>
      </c>
      <c r="AA23" s="14">
        <v>93</v>
      </c>
      <c r="AB23" s="13">
        <v>39</v>
      </c>
      <c r="AC23" s="13">
        <v>6</v>
      </c>
      <c r="AD23" s="13">
        <v>10</v>
      </c>
      <c r="AE23" s="13">
        <v>15</v>
      </c>
      <c r="AF23" s="15">
        <v>8</v>
      </c>
      <c r="AG23" s="14">
        <v>71</v>
      </c>
      <c r="AH23" s="13">
        <v>60</v>
      </c>
      <c r="AI23" s="13">
        <v>34</v>
      </c>
      <c r="AJ23" s="13">
        <v>37</v>
      </c>
      <c r="AK23" s="13">
        <v>29</v>
      </c>
      <c r="AL23" s="15">
        <v>31</v>
      </c>
      <c r="AM23" s="14">
        <v>132</v>
      </c>
      <c r="AN23" s="15">
        <v>0</v>
      </c>
    </row>
    <row r="24" spans="1:40" ht="15" customHeight="1" x14ac:dyDescent="0.3">
      <c r="A24" s="2" t="s">
        <v>329</v>
      </c>
      <c r="B24" s="9"/>
      <c r="C24" s="16">
        <v>0.12</v>
      </c>
      <c r="D24" s="17">
        <v>0.12</v>
      </c>
      <c r="E24" s="18">
        <v>0.12</v>
      </c>
      <c r="F24" s="17">
        <v>0.13</v>
      </c>
      <c r="G24" s="16">
        <v>0.09</v>
      </c>
      <c r="H24" s="16">
        <v>0.12</v>
      </c>
      <c r="I24" s="16">
        <v>0.11</v>
      </c>
      <c r="J24" s="20">
        <v>0.19</v>
      </c>
      <c r="K24" s="16">
        <v>0.14000000000000001</v>
      </c>
      <c r="L24" s="16">
        <v>0.11</v>
      </c>
      <c r="M24" s="16">
        <v>0.11</v>
      </c>
      <c r="N24" s="21">
        <v>0.17</v>
      </c>
      <c r="O24" s="17">
        <v>0.13</v>
      </c>
      <c r="P24" s="16">
        <v>0.09</v>
      </c>
      <c r="Q24" s="16">
        <v>0.14000000000000001</v>
      </c>
      <c r="R24" s="16">
        <v>0.17</v>
      </c>
      <c r="S24" s="16">
        <v>0.1</v>
      </c>
      <c r="T24" s="16">
        <v>0.13</v>
      </c>
      <c r="U24" s="16">
        <v>0.14000000000000001</v>
      </c>
      <c r="V24" s="16">
        <v>0</v>
      </c>
      <c r="W24" s="16">
        <v>0.09</v>
      </c>
      <c r="X24" s="16">
        <v>0.13</v>
      </c>
      <c r="Y24" s="16">
        <v>0.08</v>
      </c>
      <c r="Z24" s="18">
        <v>0.14000000000000001</v>
      </c>
      <c r="AA24" s="17">
        <v>0.12</v>
      </c>
      <c r="AB24" s="16">
        <v>0.13</v>
      </c>
      <c r="AC24" s="16">
        <v>0.13</v>
      </c>
      <c r="AD24" s="16">
        <v>0.08</v>
      </c>
      <c r="AE24" s="16">
        <v>0.18</v>
      </c>
      <c r="AF24" s="18">
        <v>0.2</v>
      </c>
      <c r="AG24" s="17">
        <v>0.11</v>
      </c>
      <c r="AH24" s="16">
        <v>0.14000000000000001</v>
      </c>
      <c r="AI24" s="20">
        <v>0.09</v>
      </c>
      <c r="AJ24" s="16">
        <v>0.12</v>
      </c>
      <c r="AK24" s="16">
        <v>0.13</v>
      </c>
      <c r="AL24" s="18">
        <v>0.16</v>
      </c>
      <c r="AM24" s="17">
        <v>0.12</v>
      </c>
      <c r="AN24" s="18">
        <v>0</v>
      </c>
    </row>
    <row r="25" spans="1:40" ht="15" customHeight="1" x14ac:dyDescent="0.3">
      <c r="A25" s="2" t="s">
        <v>329</v>
      </c>
      <c r="B25" s="9"/>
      <c r="D25" s="22"/>
      <c r="E25" s="9"/>
      <c r="F25" s="22"/>
      <c r="J25" s="12" t="s">
        <v>1034</v>
      </c>
      <c r="N25" s="11" t="s">
        <v>666</v>
      </c>
      <c r="O25" s="22"/>
      <c r="Z25" s="9"/>
      <c r="AA25" s="22"/>
      <c r="AE25" s="12" t="s">
        <v>380</v>
      </c>
      <c r="AF25" s="9"/>
      <c r="AG25" s="22"/>
      <c r="AH25" s="12" t="s">
        <v>379</v>
      </c>
      <c r="AL25" s="11" t="s">
        <v>413</v>
      </c>
      <c r="AM25" s="22"/>
      <c r="AN25" s="9"/>
    </row>
    <row r="26" spans="1:40" ht="15" customHeight="1" x14ac:dyDescent="0.3">
      <c r="A26" s="2" t="s">
        <v>329</v>
      </c>
      <c r="B26" s="9" t="s">
        <v>772</v>
      </c>
      <c r="C26" s="13">
        <v>3</v>
      </c>
      <c r="D26" s="14">
        <v>0</v>
      </c>
      <c r="E26" s="15">
        <v>3</v>
      </c>
      <c r="F26" s="14">
        <v>0</v>
      </c>
      <c r="G26" s="13">
        <v>0</v>
      </c>
      <c r="H26" s="13">
        <v>1</v>
      </c>
      <c r="I26" s="13">
        <v>0</v>
      </c>
      <c r="J26" s="13">
        <v>2</v>
      </c>
      <c r="K26" s="13">
        <v>0</v>
      </c>
      <c r="L26" s="13">
        <v>0</v>
      </c>
      <c r="M26" s="13">
        <v>1</v>
      </c>
      <c r="N26" s="15">
        <v>2</v>
      </c>
      <c r="O26" s="14">
        <v>3</v>
      </c>
      <c r="P26" s="13">
        <v>0</v>
      </c>
      <c r="Q26" s="13">
        <v>0</v>
      </c>
      <c r="R26" s="13">
        <v>0</v>
      </c>
      <c r="S26" s="13">
        <v>0</v>
      </c>
      <c r="T26" s="13">
        <v>0</v>
      </c>
      <c r="U26" s="13">
        <v>0</v>
      </c>
      <c r="V26" s="13">
        <v>0</v>
      </c>
      <c r="W26" s="13">
        <v>0</v>
      </c>
      <c r="X26" s="13">
        <v>0</v>
      </c>
      <c r="Y26" s="13">
        <v>2</v>
      </c>
      <c r="Z26" s="15">
        <v>1</v>
      </c>
      <c r="AA26" s="14">
        <v>0</v>
      </c>
      <c r="AB26" s="13">
        <v>3</v>
      </c>
      <c r="AC26" s="13">
        <v>1</v>
      </c>
      <c r="AD26" s="13">
        <v>0</v>
      </c>
      <c r="AE26" s="13">
        <v>0</v>
      </c>
      <c r="AF26" s="15">
        <v>2</v>
      </c>
      <c r="AG26" s="14">
        <v>1</v>
      </c>
      <c r="AH26" s="13">
        <v>2</v>
      </c>
      <c r="AI26" s="13">
        <v>0</v>
      </c>
      <c r="AJ26" s="13">
        <v>1</v>
      </c>
      <c r="AK26" s="13">
        <v>0</v>
      </c>
      <c r="AL26" s="15">
        <v>2</v>
      </c>
      <c r="AM26" s="14">
        <v>3</v>
      </c>
      <c r="AN26" s="15">
        <v>0</v>
      </c>
    </row>
    <row r="27" spans="1:40" ht="15" customHeight="1" x14ac:dyDescent="0.3">
      <c r="A27" s="2" t="s">
        <v>329</v>
      </c>
      <c r="B27" s="9"/>
      <c r="C27" s="3" t="s">
        <v>422</v>
      </c>
      <c r="D27" s="17">
        <v>0</v>
      </c>
      <c r="E27" s="18">
        <v>0.01</v>
      </c>
      <c r="F27" s="17">
        <v>0</v>
      </c>
      <c r="G27" s="16">
        <v>0</v>
      </c>
      <c r="H27" s="3" t="s">
        <v>422</v>
      </c>
      <c r="I27" s="16">
        <v>0</v>
      </c>
      <c r="J27" s="20">
        <v>0.02</v>
      </c>
      <c r="K27" s="16">
        <v>0</v>
      </c>
      <c r="L27" s="16">
        <v>0</v>
      </c>
      <c r="M27" s="3" t="s">
        <v>422</v>
      </c>
      <c r="N27" s="21">
        <v>0.01</v>
      </c>
      <c r="O27" s="23" t="s">
        <v>422</v>
      </c>
      <c r="P27" s="16">
        <v>0</v>
      </c>
      <c r="Q27" s="16">
        <v>0</v>
      </c>
      <c r="R27" s="16">
        <v>0</v>
      </c>
      <c r="S27" s="16">
        <v>0</v>
      </c>
      <c r="T27" s="16">
        <v>0</v>
      </c>
      <c r="U27" s="16">
        <v>0</v>
      </c>
      <c r="V27" s="16">
        <v>0</v>
      </c>
      <c r="W27" s="16">
        <v>0</v>
      </c>
      <c r="X27" s="16">
        <v>0</v>
      </c>
      <c r="Y27" s="20">
        <v>0.03</v>
      </c>
      <c r="Z27" s="24" t="s">
        <v>422</v>
      </c>
      <c r="AA27" s="19">
        <v>0</v>
      </c>
      <c r="AB27" s="20">
        <v>0.01</v>
      </c>
      <c r="AC27" s="20">
        <v>0.02</v>
      </c>
      <c r="AD27" s="16">
        <v>0</v>
      </c>
      <c r="AE27" s="16">
        <v>0</v>
      </c>
      <c r="AF27" s="18">
        <v>0.05</v>
      </c>
      <c r="AG27" s="23" t="s">
        <v>422</v>
      </c>
      <c r="AH27" s="3" t="s">
        <v>422</v>
      </c>
      <c r="AI27" s="16">
        <v>0</v>
      </c>
      <c r="AJ27" s="3" t="s">
        <v>422</v>
      </c>
      <c r="AK27" s="16">
        <v>0</v>
      </c>
      <c r="AL27" s="21">
        <v>0.01</v>
      </c>
      <c r="AM27" s="23" t="s">
        <v>422</v>
      </c>
      <c r="AN27" s="18">
        <v>0</v>
      </c>
    </row>
    <row r="28" spans="1:40" ht="15" customHeight="1" x14ac:dyDescent="0.3">
      <c r="A28" s="2" t="s">
        <v>329</v>
      </c>
      <c r="B28" s="9"/>
      <c r="C28" s="28"/>
      <c r="D28" s="29"/>
      <c r="E28" s="30"/>
      <c r="F28" s="29"/>
      <c r="G28" s="28"/>
      <c r="H28" s="28"/>
      <c r="I28" s="28"/>
      <c r="J28" s="47" t="s">
        <v>1034</v>
      </c>
      <c r="K28" s="28"/>
      <c r="L28" s="28"/>
      <c r="M28" s="28"/>
      <c r="N28" s="48" t="s">
        <v>383</v>
      </c>
      <c r="O28" s="29"/>
      <c r="P28" s="28"/>
      <c r="Q28" s="28"/>
      <c r="R28" s="28"/>
      <c r="S28" s="28"/>
      <c r="T28" s="28"/>
      <c r="U28" s="28"/>
      <c r="V28" s="28"/>
      <c r="W28" s="28"/>
      <c r="X28" s="28"/>
      <c r="Y28" s="47" t="s">
        <v>821</v>
      </c>
      <c r="Z28" s="30"/>
      <c r="AA28" s="29"/>
      <c r="AB28" s="47" t="s">
        <v>377</v>
      </c>
      <c r="AC28" s="47" t="s">
        <v>377</v>
      </c>
      <c r="AD28" s="28"/>
      <c r="AE28" s="28"/>
      <c r="AF28" s="30"/>
      <c r="AG28" s="29"/>
      <c r="AH28" s="28"/>
      <c r="AI28" s="28"/>
      <c r="AJ28" s="28"/>
      <c r="AK28" s="28"/>
      <c r="AL28" s="30"/>
      <c r="AM28" s="29"/>
      <c r="AN28" s="30"/>
    </row>
    <row r="29" spans="1:40" x14ac:dyDescent="0.3">
      <c r="A29" s="2" t="s">
        <v>329</v>
      </c>
      <c r="B29" s="2" t="s">
        <v>457</v>
      </c>
    </row>
    <row r="30" spans="1:40" x14ac:dyDescent="0.3">
      <c r="A30" s="2" t="s">
        <v>329</v>
      </c>
      <c r="B30" s="2" t="s">
        <v>458</v>
      </c>
    </row>
    <row r="31" spans="1:40" ht="15" customHeight="1" x14ac:dyDescent="0.3">
      <c r="A31" s="2" t="s">
        <v>329</v>
      </c>
    </row>
    <row r="32" spans="1:40" ht="15" customHeight="1" x14ac:dyDescent="0.3">
      <c r="A32" s="2" t="s">
        <v>329</v>
      </c>
      <c r="B32" s="2" t="s">
        <v>459</v>
      </c>
    </row>
  </sheetData>
  <mergeCells count="6">
    <mergeCell ref="AM6:AN6"/>
    <mergeCell ref="D6:E6"/>
    <mergeCell ref="F6:N6"/>
    <mergeCell ref="O6:Z6"/>
    <mergeCell ref="AA6:AF6"/>
    <mergeCell ref="AG6:AL6"/>
  </mergeCells>
  <hyperlinks>
    <hyperlink ref="B1" location="'Contents'!E1" display="&lt;&lt; Contents" xr:uid="{00000000-0004-0000-1101-000000000000}"/>
  </hyperlinks>
  <pageMargins left="0.7" right="0.7" top="0.75" bottom="0.75" header="0.3" footer="0.3"/>
  <headerFooter>
    <oddHeader>&amp;L&amp;"Aptos"&amp;12&amp;K000000 Classification: CONFIDENTIAL&amp;1#_x000D_</oddHead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Project document" ma:contentTypeID="0x010100CAA12C5105342047A1E5FE66CBFB4107B300DD2EFBCE36997D44BC7BB0FB172EEE65" ma:contentTypeVersion="8" ma:contentTypeDescription="general document relating to project&#10;" ma:contentTypeScope="" ma:versionID="03b095ae03496adde292190ecdd6fe4c">
  <xsd:schema xmlns:xsd="http://www.w3.org/2001/XMLSchema" xmlns:xs="http://www.w3.org/2001/XMLSchema" xmlns:p="http://schemas.microsoft.com/office/2006/metadata/properties" xmlns:ns3="c5f543e3-8063-4253-bd42-47ca496057f8" xmlns:ns4="341f3a21-500e-418d-b220-102a9842abf4" xmlns:ns5="4e63d6d3-ad65-4617-8f4e-78795943176f" targetNamespace="http://schemas.microsoft.com/office/2006/metadata/properties" ma:root="true" ma:fieldsID="209b86dd737d5b315efda88b00c12ab9" ns3:_="" ns4:_="" ns5:_="">
    <xsd:import namespace="c5f543e3-8063-4253-bd42-47ca496057f8"/>
    <xsd:import namespace="341f3a21-500e-418d-b220-102a9842abf4"/>
    <xsd:import namespace="4e63d6d3-ad65-4617-8f4e-78795943176f"/>
    <xsd:element name="properties">
      <xsd:complexType>
        <xsd:sequence>
          <xsd:element name="documentManagement">
            <xsd:complexType>
              <xsd:all>
                <xsd:element ref="ns3:Classification" minOccurs="0"/>
                <xsd:element ref="ns4:ReceivedTime" minOccurs="0"/>
                <xsd:element ref="ns5:Attach_x0020_count" minOccurs="0"/>
                <xsd:element ref="ns4:To" minOccurs="0"/>
                <xsd:element ref="ns4:SentOn" minOccurs="0"/>
                <xsd:element ref="ns3:mvFrom"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5f543e3-8063-4253-bd42-47ca496057f8" elementFormDefault="qualified">
    <xsd:import namespace="http://schemas.microsoft.com/office/2006/documentManagement/types"/>
    <xsd:import namespace="http://schemas.microsoft.com/office/infopath/2007/PartnerControls"/>
    <xsd:element name="Classification" ma:index="9" nillable="true" ma:displayName="Classification" ma:format="Dropdown" ma:internalName="Classification">
      <xsd:simpleType>
        <xsd:restriction base="dms:Choice">
          <xsd:enumeration value="PROTECTED"/>
          <xsd:enumeration value="CONFIDENTIAL"/>
          <xsd:enumeration value="HIGHLY SENSITIVE"/>
        </xsd:restriction>
      </xsd:simpleType>
    </xsd:element>
    <xsd:element name="mvFrom" ma:index="14" nillable="true" ma:displayName="From" ma:description="Auto-populated by saved email" ma:internalName="mvFrom">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41f3a21-500e-418d-b220-102a9842abf4" elementFormDefault="qualified">
    <xsd:import namespace="http://schemas.microsoft.com/office/2006/documentManagement/types"/>
    <xsd:import namespace="http://schemas.microsoft.com/office/infopath/2007/PartnerControls"/>
    <xsd:element name="ReceivedTime" ma:index="10" nillable="true" ma:displayName="ReceivedTime" ma:description="Auto-populated by saved email" ma:format="DateTime" ma:internalName="ReceivedTime">
      <xsd:simpleType>
        <xsd:restriction base="dms:DateTime"/>
      </xsd:simpleType>
    </xsd:element>
    <xsd:element name="To" ma:index="12" nillable="true" ma:displayName="To" ma:description="Auto-populated by saved email" ma:internalName="To">
      <xsd:simpleType>
        <xsd:restriction base="dms:Text">
          <xsd:maxLength value="255"/>
        </xsd:restriction>
      </xsd:simpleType>
    </xsd:element>
    <xsd:element name="SentOn" ma:index="13" nillable="true" ma:displayName="SentOn" ma:description="Auto-populated by saved email" ma:format="DateTime" ma:internalName="SentOn">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4e63d6d3-ad65-4617-8f4e-78795943176f" elementFormDefault="qualified">
    <xsd:import namespace="http://schemas.microsoft.com/office/2006/documentManagement/types"/>
    <xsd:import namespace="http://schemas.microsoft.com/office/infopath/2007/PartnerControls"/>
    <xsd:element name="Attach_x0020_count" ma:index="11" nillable="true" ma:displayName="Attach count" ma:decimals="0" ma:description="Auto-populated by saved email" ma:internalName="Attach_x0020_count">
      <xsd:simpleType>
        <xsd:restriction base="dms:Number"/>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8" ma:displayName="Author"/>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9069ab6e-cbb1-4306-ad7e-01a48c91ef8b" ContentTypeId="0x010100CAA12C5105342047A1E5FE66CBFB4107B3" PreviousValue="false"/>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ReceivedTime xmlns="341f3a21-500e-418d-b220-102a9842abf4" xsi:nil="true"/>
    <SentOn xmlns="341f3a21-500e-418d-b220-102a9842abf4" xsi:nil="true"/>
    <Attach_x0020_count xmlns="4e63d6d3-ad65-4617-8f4e-78795943176f" xsi:nil="true"/>
    <Classification xmlns="c5f543e3-8063-4253-bd42-47ca496057f8" xsi:nil="true"/>
    <To xmlns="341f3a21-500e-418d-b220-102a9842abf4" xsi:nil="true"/>
    <mvFrom xmlns="c5f543e3-8063-4253-bd42-47ca496057f8" xsi:nil="true"/>
  </documentManagement>
</p:properties>
</file>

<file path=customXml/itemProps1.xml><?xml version="1.0" encoding="utf-8"?>
<ds:datastoreItem xmlns:ds="http://schemas.openxmlformats.org/officeDocument/2006/customXml" ds:itemID="{87552EC9-D3B4-4DCD-9B85-A851B17A44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5f543e3-8063-4253-bd42-47ca496057f8"/>
    <ds:schemaRef ds:uri="341f3a21-500e-418d-b220-102a9842abf4"/>
    <ds:schemaRef ds:uri="4e63d6d3-ad65-4617-8f4e-7879594317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827D4B8-94DF-4CC2-BAC5-B484D7CB2965}">
  <ds:schemaRefs>
    <ds:schemaRef ds:uri="Microsoft.SharePoint.Taxonomy.ContentTypeSync"/>
  </ds:schemaRefs>
</ds:datastoreItem>
</file>

<file path=customXml/itemProps3.xml><?xml version="1.0" encoding="utf-8"?>
<ds:datastoreItem xmlns:ds="http://schemas.openxmlformats.org/officeDocument/2006/customXml" ds:itemID="{24C20FF1-061B-4F45-A25B-AFC86C8EF1D5}">
  <ds:schemaRefs>
    <ds:schemaRef ds:uri="http://schemas.microsoft.com/sharepoint/v3/contenttype/forms"/>
  </ds:schemaRefs>
</ds:datastoreItem>
</file>

<file path=customXml/itemProps4.xml><?xml version="1.0" encoding="utf-8"?>
<ds:datastoreItem xmlns:ds="http://schemas.openxmlformats.org/officeDocument/2006/customXml" ds:itemID="{58E3E82B-F56A-44F9-9916-FA37E6D38CF4}">
  <ds:schemaRefs>
    <ds:schemaRef ds:uri="http://schemas.microsoft.com/office/2006/metadata/properties"/>
    <ds:schemaRef ds:uri="http://schemas.microsoft.com/office/infopath/2007/PartnerControls"/>
    <ds:schemaRef ds:uri="341f3a21-500e-418d-b220-102a9842abf4"/>
    <ds:schemaRef ds:uri="4e63d6d3-ad65-4617-8f4e-78795943176f"/>
    <ds:schemaRef ds:uri="c5f543e3-8063-4253-bd42-47ca496057f8"/>
  </ds:schemaRefs>
</ds:datastoreItem>
</file>

<file path=docProps/app.xml><?xml version="1.0" encoding="utf-8"?>
<Properties xmlns="http://schemas.openxmlformats.org/officeDocument/2006/extended-properties" xmlns:vt="http://schemas.openxmlformats.org/officeDocument/2006/docPropsVTypes">
  <DocSecurity>0</DocSecurity>
  <ScaleCrop>false</ScaleCrop>
  <HeadingPairs>
    <vt:vector size="2" baseType="variant">
      <vt:variant>
        <vt:lpstr>Worksheets</vt:lpstr>
      </vt:variant>
      <vt:variant>
        <vt:i4>274</vt:i4>
      </vt:variant>
    </vt:vector>
  </HeadingPairs>
  <TitlesOfParts>
    <vt:vector size="274" baseType="lpstr">
      <vt:lpstr>Contents</vt:lpstr>
      <vt:lpstr>Table 1</vt:lpstr>
      <vt:lpstr>Table 2</vt:lpstr>
      <vt:lpstr>Table 3</vt:lpstr>
      <vt:lpstr>Table 4</vt:lpstr>
      <vt:lpstr>Table 5</vt:lpstr>
      <vt:lpstr>Table 6</vt:lpstr>
      <vt:lpstr>Table 7</vt:lpstr>
      <vt:lpstr>Table 8</vt:lpstr>
      <vt:lpstr>Table 9</vt:lpstr>
      <vt:lpstr>Table 10</vt:lpstr>
      <vt:lpstr>Table 11</vt:lpstr>
      <vt:lpstr>Table 12</vt:lpstr>
      <vt:lpstr>Table 13</vt:lpstr>
      <vt:lpstr>Table 14</vt:lpstr>
      <vt:lpstr>Table 15</vt:lpstr>
      <vt:lpstr>Table 16</vt:lpstr>
      <vt:lpstr>Table 17</vt:lpstr>
      <vt:lpstr>Table 18</vt:lpstr>
      <vt:lpstr>Table 19</vt:lpstr>
      <vt:lpstr>Table 20</vt:lpstr>
      <vt:lpstr>Table 21</vt:lpstr>
      <vt:lpstr>Table 22</vt:lpstr>
      <vt:lpstr>Table 23</vt:lpstr>
      <vt:lpstr>Table 24</vt:lpstr>
      <vt:lpstr>Table 25</vt:lpstr>
      <vt:lpstr>Table 26</vt:lpstr>
      <vt:lpstr>Table 27</vt:lpstr>
      <vt:lpstr>Table 28</vt:lpstr>
      <vt:lpstr>Table 29</vt:lpstr>
      <vt:lpstr>Table 30</vt:lpstr>
      <vt:lpstr>Table 31</vt:lpstr>
      <vt:lpstr>Table 32</vt:lpstr>
      <vt:lpstr>Table 33</vt:lpstr>
      <vt:lpstr>Table 34</vt:lpstr>
      <vt:lpstr>Table 35</vt:lpstr>
      <vt:lpstr>Table 36</vt:lpstr>
      <vt:lpstr>Table 37</vt:lpstr>
      <vt:lpstr>Table 38</vt:lpstr>
      <vt:lpstr>Table 39</vt:lpstr>
      <vt:lpstr>Table 40</vt:lpstr>
      <vt:lpstr>Table 41</vt:lpstr>
      <vt:lpstr>Table 42</vt:lpstr>
      <vt:lpstr>Table 43</vt:lpstr>
      <vt:lpstr>Table 44</vt:lpstr>
      <vt:lpstr>Table 45</vt:lpstr>
      <vt:lpstr>Table 46</vt:lpstr>
      <vt:lpstr>Table 47</vt:lpstr>
      <vt:lpstr>Table 48</vt:lpstr>
      <vt:lpstr>Table 49</vt:lpstr>
      <vt:lpstr>Table 50</vt:lpstr>
      <vt:lpstr>Table 51</vt:lpstr>
      <vt:lpstr>Table 52</vt:lpstr>
      <vt:lpstr>Table 53</vt:lpstr>
      <vt:lpstr>Table 54</vt:lpstr>
      <vt:lpstr>Table 55</vt:lpstr>
      <vt:lpstr>Table 56</vt:lpstr>
      <vt:lpstr>Table 57</vt:lpstr>
      <vt:lpstr>Table 58</vt:lpstr>
      <vt:lpstr>Table 59</vt:lpstr>
      <vt:lpstr>Table 60</vt:lpstr>
      <vt:lpstr>Table 61</vt:lpstr>
      <vt:lpstr>Table 62</vt:lpstr>
      <vt:lpstr>Table 63</vt:lpstr>
      <vt:lpstr>Table 64</vt:lpstr>
      <vt:lpstr>Table 65</vt:lpstr>
      <vt:lpstr>Table 66</vt:lpstr>
      <vt:lpstr>Table 67</vt:lpstr>
      <vt:lpstr>Table 68</vt:lpstr>
      <vt:lpstr>Table 69</vt:lpstr>
      <vt:lpstr>Table 70</vt:lpstr>
      <vt:lpstr>Table 71</vt:lpstr>
      <vt:lpstr>Table 72</vt:lpstr>
      <vt:lpstr>Table 73</vt:lpstr>
      <vt:lpstr>Table 74</vt:lpstr>
      <vt:lpstr>Table 75</vt:lpstr>
      <vt:lpstr>Table 76</vt:lpstr>
      <vt:lpstr>Table 77</vt:lpstr>
      <vt:lpstr>Table 78</vt:lpstr>
      <vt:lpstr>Table 79</vt:lpstr>
      <vt:lpstr>Table 80</vt:lpstr>
      <vt:lpstr>Table 81</vt:lpstr>
      <vt:lpstr>Table 82</vt:lpstr>
      <vt:lpstr>Table 83</vt:lpstr>
      <vt:lpstr>Table 84</vt:lpstr>
      <vt:lpstr>Table 85</vt:lpstr>
      <vt:lpstr>Table 86</vt:lpstr>
      <vt:lpstr>Table 87</vt:lpstr>
      <vt:lpstr>Table 88</vt:lpstr>
      <vt:lpstr>Table 89</vt:lpstr>
      <vt:lpstr>Table 90</vt:lpstr>
      <vt:lpstr>Table 91</vt:lpstr>
      <vt:lpstr>Table 92</vt:lpstr>
      <vt:lpstr>Table 93</vt:lpstr>
      <vt:lpstr>Table 94</vt:lpstr>
      <vt:lpstr>Table 95</vt:lpstr>
      <vt:lpstr>Table 96</vt:lpstr>
      <vt:lpstr>Table 97</vt:lpstr>
      <vt:lpstr>Table 98</vt:lpstr>
      <vt:lpstr>Table 99</vt:lpstr>
      <vt:lpstr>Table 100</vt:lpstr>
      <vt:lpstr>Table 101</vt:lpstr>
      <vt:lpstr>Table 102</vt:lpstr>
      <vt:lpstr>Table 103</vt:lpstr>
      <vt:lpstr>Table 104</vt:lpstr>
      <vt:lpstr>Table 105</vt:lpstr>
      <vt:lpstr>Table 106</vt:lpstr>
      <vt:lpstr>Table 107</vt:lpstr>
      <vt:lpstr>Table 108</vt:lpstr>
      <vt:lpstr>Table 109</vt:lpstr>
      <vt:lpstr>Table 110</vt:lpstr>
      <vt:lpstr>Table 111</vt:lpstr>
      <vt:lpstr>Table 112</vt:lpstr>
      <vt:lpstr>Table 113</vt:lpstr>
      <vt:lpstr>Table 114</vt:lpstr>
      <vt:lpstr>Table 115</vt:lpstr>
      <vt:lpstr>Table 116</vt:lpstr>
      <vt:lpstr>Table 117</vt:lpstr>
      <vt:lpstr>Table 118</vt:lpstr>
      <vt:lpstr>Table 119</vt:lpstr>
      <vt:lpstr>Table 120</vt:lpstr>
      <vt:lpstr>Table 121</vt:lpstr>
      <vt:lpstr>Table 122</vt:lpstr>
      <vt:lpstr>Table 123</vt:lpstr>
      <vt:lpstr>Table 124</vt:lpstr>
      <vt:lpstr>Table 125</vt:lpstr>
      <vt:lpstr>Table 126</vt:lpstr>
      <vt:lpstr>Table 127</vt:lpstr>
      <vt:lpstr>Table 128</vt:lpstr>
      <vt:lpstr>Table 129</vt:lpstr>
      <vt:lpstr>Table 130</vt:lpstr>
      <vt:lpstr>Table 131</vt:lpstr>
      <vt:lpstr>Table 132</vt:lpstr>
      <vt:lpstr>Table 133</vt:lpstr>
      <vt:lpstr>Table 134</vt:lpstr>
      <vt:lpstr>Table 135</vt:lpstr>
      <vt:lpstr>Table 136</vt:lpstr>
      <vt:lpstr>Table 137</vt:lpstr>
      <vt:lpstr>Table 138</vt:lpstr>
      <vt:lpstr>Table 139</vt:lpstr>
      <vt:lpstr>Table 140</vt:lpstr>
      <vt:lpstr>Table 141</vt:lpstr>
      <vt:lpstr>Table 142</vt:lpstr>
      <vt:lpstr>Table 143</vt:lpstr>
      <vt:lpstr>Table 144</vt:lpstr>
      <vt:lpstr>Table 145</vt:lpstr>
      <vt:lpstr>Table 146</vt:lpstr>
      <vt:lpstr>Table 147</vt:lpstr>
      <vt:lpstr>Table 148</vt:lpstr>
      <vt:lpstr>Table 149</vt:lpstr>
      <vt:lpstr>Table 150</vt:lpstr>
      <vt:lpstr>Table 151</vt:lpstr>
      <vt:lpstr>Table 152</vt:lpstr>
      <vt:lpstr>Table 153</vt:lpstr>
      <vt:lpstr>Table 154</vt:lpstr>
      <vt:lpstr>Table 155</vt:lpstr>
      <vt:lpstr>Table 156</vt:lpstr>
      <vt:lpstr>Table 157</vt:lpstr>
      <vt:lpstr>Table 158</vt:lpstr>
      <vt:lpstr>Table 159</vt:lpstr>
      <vt:lpstr>Table 160</vt:lpstr>
      <vt:lpstr>Table 161</vt:lpstr>
      <vt:lpstr>Table 162</vt:lpstr>
      <vt:lpstr>Table 163</vt:lpstr>
      <vt:lpstr>Table 164</vt:lpstr>
      <vt:lpstr>Table 165</vt:lpstr>
      <vt:lpstr>Table 166</vt:lpstr>
      <vt:lpstr>Table 167</vt:lpstr>
      <vt:lpstr>Table 168</vt:lpstr>
      <vt:lpstr>Table 169</vt:lpstr>
      <vt:lpstr>Table 170</vt:lpstr>
      <vt:lpstr>Table 171</vt:lpstr>
      <vt:lpstr>Table 172</vt:lpstr>
      <vt:lpstr>Table 173</vt:lpstr>
      <vt:lpstr>Table 174</vt:lpstr>
      <vt:lpstr>Table 175</vt:lpstr>
      <vt:lpstr>Table 176</vt:lpstr>
      <vt:lpstr>Table 177</vt:lpstr>
      <vt:lpstr>Table 178</vt:lpstr>
      <vt:lpstr>Table 179</vt:lpstr>
      <vt:lpstr>Table 180</vt:lpstr>
      <vt:lpstr>Table 181</vt:lpstr>
      <vt:lpstr>Table 182</vt:lpstr>
      <vt:lpstr>Table 183</vt:lpstr>
      <vt:lpstr>Table 184</vt:lpstr>
      <vt:lpstr>Table 185</vt:lpstr>
      <vt:lpstr>Table 186</vt:lpstr>
      <vt:lpstr>Table 187</vt:lpstr>
      <vt:lpstr>Table 188</vt:lpstr>
      <vt:lpstr>Table 189</vt:lpstr>
      <vt:lpstr>Table 190</vt:lpstr>
      <vt:lpstr>Table 191</vt:lpstr>
      <vt:lpstr>Table 192</vt:lpstr>
      <vt:lpstr>Table 193</vt:lpstr>
      <vt:lpstr>Table 194</vt:lpstr>
      <vt:lpstr>Table 195</vt:lpstr>
      <vt:lpstr>Table 196</vt:lpstr>
      <vt:lpstr>Table 197</vt:lpstr>
      <vt:lpstr>Table 198</vt:lpstr>
      <vt:lpstr>Table 199</vt:lpstr>
      <vt:lpstr>Table 200</vt:lpstr>
      <vt:lpstr>Table 201</vt:lpstr>
      <vt:lpstr>Table 202</vt:lpstr>
      <vt:lpstr>Table 203</vt:lpstr>
      <vt:lpstr>Table 204</vt:lpstr>
      <vt:lpstr>Table 205</vt:lpstr>
      <vt:lpstr>Table 206</vt:lpstr>
      <vt:lpstr>Table 207</vt:lpstr>
      <vt:lpstr>Table 208</vt:lpstr>
      <vt:lpstr>Table 209</vt:lpstr>
      <vt:lpstr>Table 210</vt:lpstr>
      <vt:lpstr>Table 211</vt:lpstr>
      <vt:lpstr>Table 212</vt:lpstr>
      <vt:lpstr>Table 213</vt:lpstr>
      <vt:lpstr>Table 214</vt:lpstr>
      <vt:lpstr>Table 215</vt:lpstr>
      <vt:lpstr>Table 216</vt:lpstr>
      <vt:lpstr>Table 217</vt:lpstr>
      <vt:lpstr>Table 218</vt:lpstr>
      <vt:lpstr>Table 219</vt:lpstr>
      <vt:lpstr>Table 220</vt:lpstr>
      <vt:lpstr>Table 221</vt:lpstr>
      <vt:lpstr>Table 222</vt:lpstr>
      <vt:lpstr>Table 223</vt:lpstr>
      <vt:lpstr>Table 224</vt:lpstr>
      <vt:lpstr>Table 225</vt:lpstr>
      <vt:lpstr>Table 226</vt:lpstr>
      <vt:lpstr>Table 227</vt:lpstr>
      <vt:lpstr>Table 228</vt:lpstr>
      <vt:lpstr>Table 229</vt:lpstr>
      <vt:lpstr>Table 230</vt:lpstr>
      <vt:lpstr>Table 231</vt:lpstr>
      <vt:lpstr>Table 232</vt:lpstr>
      <vt:lpstr>Table 233</vt:lpstr>
      <vt:lpstr>Table 234</vt:lpstr>
      <vt:lpstr>Table 235</vt:lpstr>
      <vt:lpstr>Table 236</vt:lpstr>
      <vt:lpstr>Table 237</vt:lpstr>
      <vt:lpstr>Table 238</vt:lpstr>
      <vt:lpstr>Table 239</vt:lpstr>
      <vt:lpstr>Table 240</vt:lpstr>
      <vt:lpstr>Table 241</vt:lpstr>
      <vt:lpstr>Table 242</vt:lpstr>
      <vt:lpstr>Table 243</vt:lpstr>
      <vt:lpstr>Table 244</vt:lpstr>
      <vt:lpstr>Table 245</vt:lpstr>
      <vt:lpstr>Table 246</vt:lpstr>
      <vt:lpstr>Table 247</vt:lpstr>
      <vt:lpstr>Table 248</vt:lpstr>
      <vt:lpstr>Table 249</vt:lpstr>
      <vt:lpstr>Table 250</vt:lpstr>
      <vt:lpstr>Table 251</vt:lpstr>
      <vt:lpstr>Table 252</vt:lpstr>
      <vt:lpstr>Table 253</vt:lpstr>
      <vt:lpstr>Table 254</vt:lpstr>
      <vt:lpstr>Table 255</vt:lpstr>
      <vt:lpstr>Table 256</vt:lpstr>
      <vt:lpstr>Table 257</vt:lpstr>
      <vt:lpstr>Table 258</vt:lpstr>
      <vt:lpstr>Table 259</vt:lpstr>
      <vt:lpstr>Table 260</vt:lpstr>
      <vt:lpstr>Table 261</vt:lpstr>
      <vt:lpstr>Table 262</vt:lpstr>
      <vt:lpstr>Table 263</vt:lpstr>
      <vt:lpstr>Table 264</vt:lpstr>
      <vt:lpstr>Table 265</vt:lpstr>
      <vt:lpstr>Table 266</vt:lpstr>
      <vt:lpstr>Table 267</vt:lpstr>
      <vt:lpstr>Table 268</vt:lpstr>
      <vt:lpstr>Table 269</vt:lpstr>
      <vt:lpstr>Table 270</vt:lpstr>
      <vt:lpstr>Table 271</vt:lpstr>
      <vt:lpstr>Table 272</vt:lpstr>
      <vt:lpstr>Table 273</vt:lpstr>
    </vt:vector>
  </TitlesOfParts>
  <Manager/>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cp:keywords/>
  <dc:description/>
  <cp:revision/>
  <dcterms:created xsi:type="dcterms:W3CDTF">2026-08-07T12:57:23Z</dcterms:created>
  <dcterms:modified xsi:type="dcterms:W3CDTF">2026-09-10T14:58:54Z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d62d909-8ced-407f-8be5-423ea0394e59_Enabled">
    <vt:lpwstr>true</vt:lpwstr>
  </property>
  <property fmtid="{D5CDD505-2E9C-101B-9397-08002B2CF9AE}" pid="3" name="MSIP_Label_fd62d909-8ced-407f-8be5-423ea0394e59_SetDate">
    <vt:lpwstr>2026-08-07T12:57:23Z</vt:lpwstr>
  </property>
  <property fmtid="{D5CDD505-2E9C-101B-9397-08002B2CF9AE}" pid="4" name="MSIP_Label_fd62d909-8ced-407f-8be5-423ea0394e59_Method">
    <vt:lpwstr>Privileged</vt:lpwstr>
  </property>
  <property fmtid="{D5CDD505-2E9C-101B-9397-08002B2CF9AE}" pid="5" name="MSIP_Label_fd62d909-8ced-407f-8be5-423ea0394e59_Name">
    <vt:lpwstr>fd62d909-8ced-407f-8be5-423ea0394e59</vt:lpwstr>
  </property>
  <property fmtid="{D5CDD505-2E9C-101B-9397-08002B2CF9AE}" pid="6" name="MSIP_Label_fd62d909-8ced-407f-8be5-423ea0394e59_SiteId">
    <vt:lpwstr>0af648de-310c-4068-8ae4-f9418bae24cc</vt:lpwstr>
  </property>
  <property fmtid="{D5CDD505-2E9C-101B-9397-08002B2CF9AE}" pid="7" name="MSIP_Label_fd62d909-8ced-407f-8be5-423ea0394e59_ActionId">
    <vt:lpwstr>12196aa0-f127-4f35-bc07-a81ac4251ea1</vt:lpwstr>
  </property>
  <property fmtid="{D5CDD505-2E9C-101B-9397-08002B2CF9AE}" pid="8" name="MSIP_Label_fd62d909-8ced-407f-8be5-423ea0394e59_ContentBits">
    <vt:lpwstr>1</vt:lpwstr>
  </property>
  <property fmtid="{D5CDD505-2E9C-101B-9397-08002B2CF9AE}" pid="9" name="MSIP_Label_fd62d909-8ced-407f-8be5-423ea0394e59_Tag">
    <vt:lpwstr>10, 0, 1, 1</vt:lpwstr>
  </property>
  <property fmtid="{D5CDD505-2E9C-101B-9397-08002B2CF9AE}" pid="10" name="ContentTypeId">
    <vt:lpwstr>0x010100CAA12C5105342047A1E5FE66CBFB4107B300DD2EFBCE36997D44BC7BB0FB172EEE65</vt:lpwstr>
  </property>
</Properties>
</file>